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27"/>
  </p:notesMasterIdLst>
  <p:handoutMasterIdLst>
    <p:handoutMasterId r:id="rId28"/>
  </p:handoutMasterIdLst>
  <p:sldIdLst>
    <p:sldId id="3243" r:id="rId2"/>
    <p:sldId id="3410" r:id="rId3"/>
    <p:sldId id="3411" r:id="rId4"/>
    <p:sldId id="3419" r:id="rId5"/>
    <p:sldId id="3430" r:id="rId6"/>
    <p:sldId id="3421" r:id="rId7"/>
    <p:sldId id="3418" r:id="rId8"/>
    <p:sldId id="3412" r:id="rId9"/>
    <p:sldId id="3416" r:id="rId10"/>
    <p:sldId id="3420" r:id="rId11"/>
    <p:sldId id="3426" r:id="rId12"/>
    <p:sldId id="3428" r:id="rId13"/>
    <p:sldId id="3413" r:id="rId14"/>
    <p:sldId id="3394" r:id="rId15"/>
    <p:sldId id="3427" r:id="rId16"/>
    <p:sldId id="3424" r:id="rId17"/>
    <p:sldId id="3431" r:id="rId18"/>
    <p:sldId id="3422" r:id="rId19"/>
    <p:sldId id="3414" r:id="rId20"/>
    <p:sldId id="3429" r:id="rId21"/>
    <p:sldId id="3425" r:id="rId22"/>
    <p:sldId id="3432" r:id="rId23"/>
    <p:sldId id="3433" r:id="rId24"/>
    <p:sldId id="3417" r:id="rId25"/>
    <p:sldId id="3415" r:id="rId26"/>
  </p:sldIdLst>
  <p:sldSz cx="9145588" cy="5145088"/>
  <p:notesSz cx="6858000" cy="9144000"/>
  <p:custDataLst>
    <p:tags r:id="rId2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4999" indent="-12983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2256" indent="-2619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69514" indent="-3940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6771" indent="-52612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625803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1950964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2276124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2601285" algn="l" defTabSz="650321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  <p15:guide id="9" orient="horz" pos="233">
          <p15:clr>
            <a:srgbClr val="A4A3A4"/>
          </p15:clr>
        </p15:guide>
        <p15:guide id="10" orient="horz" pos="2976">
          <p15:clr>
            <a:srgbClr val="A4A3A4"/>
          </p15:clr>
        </p15:guide>
        <p15:guide id="11" pos="2881">
          <p15:clr>
            <a:srgbClr val="A4A3A4"/>
          </p15:clr>
        </p15:guide>
        <p15:guide id="12" pos="5397">
          <p15:clr>
            <a:srgbClr val="A4A3A4"/>
          </p15:clr>
        </p15:guide>
        <p15:guide id="13" pos="267">
          <p15:clr>
            <a:srgbClr val="A4A3A4"/>
          </p15:clr>
        </p15:guide>
        <p15:guide id="14" pos="9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233"/>
    <a:srgbClr val="9F7B63"/>
    <a:srgbClr val="F48E77"/>
    <a:srgbClr val="A1BD70"/>
    <a:srgbClr val="889EB6"/>
    <a:srgbClr val="004236"/>
    <a:srgbClr val="169274"/>
    <a:srgbClr val="60AEA9"/>
    <a:srgbClr val="84004C"/>
    <a:srgbClr val="8B2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2986" autoAdjust="0"/>
  </p:normalViewPr>
  <p:slideViewPr>
    <p:cSldViewPr>
      <p:cViewPr varScale="1">
        <p:scale>
          <a:sx n="98" d="100"/>
          <a:sy n="98" d="100"/>
        </p:scale>
        <p:origin x="600" y="90"/>
      </p:cViewPr>
      <p:guideLst>
        <p:guide orient="horz" pos="328"/>
        <p:guide pos="4050"/>
        <p:guide orient="horz" pos="4183"/>
        <p:guide pos="7588"/>
        <p:guide pos="376"/>
        <p:guide pos="1350"/>
        <p:guide orient="horz" pos="233"/>
        <p:guide orient="horz" pos="2976"/>
        <p:guide pos="2881"/>
        <p:guide pos="5397"/>
        <p:guide pos="267"/>
        <p:guide pos="96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pPr/>
              <a:t>2017/7/18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2017/7/18 Tuesday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24032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4919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7435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299514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625443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50531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275621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00708" algn="l" defTabSz="65017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78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420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838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678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607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A9555-B347-4E65-9B80-32C3F751CCB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15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384D0-E8C0-4FB2-93D8-B1A58490B2C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434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606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E18864-C5DB-461A-A0E4-8A48C96AF4EF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324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36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724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834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698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89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420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42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304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17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874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89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97747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4A03-91AF-448A-9954-517C0577E5F0}" type="datetimeFigureOut">
              <a:rPr lang="zh-CN" altLang="en-US" smtClean="0"/>
              <a:pPr/>
              <a:t>2017/7/18 Tuesday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946-6D13-4F8C-9740-992A906A613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5" name="文本框 12"/>
          <p:cNvSpPr txBox="1">
            <a:spLocks noChangeArrowheads="1"/>
          </p:cNvSpPr>
          <p:nvPr userDrawn="1"/>
        </p:nvSpPr>
        <p:spPr bwMode="auto">
          <a:xfrm>
            <a:off x="400128" y="268288"/>
            <a:ext cx="1796402" cy="25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036" tIns="32518" rIns="65036" bIns="3251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点击添加标题文字</a:t>
            </a:r>
          </a:p>
        </p:txBody>
      </p:sp>
    </p:spTree>
    <p:extLst>
      <p:ext uri="{BB962C8B-B14F-4D97-AF65-F5344CB8AC3E}">
        <p14:creationId xmlns:p14="http://schemas.microsoft.com/office/powerpoint/2010/main" val="29321356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80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5024" cy="5144772"/>
          </a:xfrm>
          <a:prstGeom prst="rect">
            <a:avLst/>
          </a:prstGeom>
          <a:solidFill>
            <a:srgbClr val="FB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/>
          </a:p>
        </p:txBody>
      </p:sp>
    </p:spTree>
    <p:extLst>
      <p:ext uri="{BB962C8B-B14F-4D97-AF65-F5344CB8AC3E}">
        <p14:creationId xmlns:p14="http://schemas.microsoft.com/office/powerpoint/2010/main" val="1920311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901" y="274420"/>
            <a:ext cx="7887787" cy="993783"/>
          </a:xfrm>
          <a:prstGeom prst="rect">
            <a:avLst/>
          </a:prstGeom>
        </p:spPr>
        <p:txBody>
          <a:bodyPr vert="horz" lIns="65032" tIns="32516" rIns="65032" bIns="3251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901" y="1369841"/>
            <a:ext cx="7887787" cy="3264804"/>
          </a:xfrm>
          <a:prstGeom prst="rect">
            <a:avLst/>
          </a:prstGeom>
        </p:spPr>
        <p:txBody>
          <a:bodyPr vert="horz" lIns="65032" tIns="32516" rIns="65032" bIns="3251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901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2017/7/18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9336" y="4769032"/>
            <a:ext cx="3086918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9496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1B783CB-53B3-4028-813B-DA421F6B15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</p:sldLayoutIdLst>
  <p:transition spd="med" advClick="0" advTm="0">
    <p:push dir="r"/>
  </p:transition>
  <p:txStyles>
    <p:titleStyle>
      <a:lvl1pPr algn="l" defTabSz="650321" rtl="0" eaLnBrk="1" latinLnBrk="0" hangingPunct="1">
        <a:lnSpc>
          <a:spcPct val="90000"/>
        </a:lnSpc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80" indent="-162580" algn="l" defTabSz="650321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7741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2902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8062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223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88384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13544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38705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63865" indent="-162580" algn="l" defTabSz="650321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5161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0321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5482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0643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25803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0964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6124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01285" algn="l" defTabSz="650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775DCE2-14A2-4C8B-83DE-95D1A51F6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1908498" y="2024356"/>
            <a:ext cx="557708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4000" b="1" cap="all" dirty="0">
                <a:solidFill>
                  <a:schemeClr val="bg1"/>
                </a:solidFill>
                <a:cs typeface="Arial" panose="020B0604020202020204" pitchFamily="34" charset="0"/>
              </a:rPr>
              <a:t>儿童教育课件</a:t>
            </a:r>
            <a:r>
              <a:rPr lang="en-US" altLang="zh-CN" sz="4000" b="1" cap="all" dirty="0" smtClean="0">
                <a:solidFill>
                  <a:schemeClr val="bg1"/>
                </a:solidFill>
                <a:cs typeface="Arial" panose="020B0604020202020204" pitchFamily="34" charset="0"/>
              </a:rPr>
              <a:t>PPT</a:t>
            </a:r>
            <a:r>
              <a:rPr lang="zh-CN" altLang="en-US" sz="4000" b="1" cap="all" dirty="0" smtClean="0">
                <a:solidFill>
                  <a:schemeClr val="bg1"/>
                </a:solidFill>
                <a:cs typeface="Arial" panose="020B0604020202020204" pitchFamily="34" charset="0"/>
              </a:rPr>
              <a:t>模板</a:t>
            </a:r>
            <a:endParaRPr lang="zh-CN" altLang="en-US" sz="4000" b="1" cap="all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2012974" y="2585938"/>
            <a:ext cx="5378494" cy="22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YEAR-END SUMMARY PLAN BUSINESS REPORT PPT IN THE NEW YEAR</a:t>
            </a:r>
            <a:endParaRPr lang="zh-CN" alt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259"/>
          <p:cNvSpPr>
            <a:spLocks noChangeArrowheads="1"/>
          </p:cNvSpPr>
          <p:nvPr/>
        </p:nvSpPr>
        <p:spPr bwMode="auto">
          <a:xfrm>
            <a:off x="3483966" y="1060376"/>
            <a:ext cx="22734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 b="1" cap="all" dirty="0" smtClean="0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201X</a:t>
            </a:r>
            <a:endParaRPr lang="zh-CN" altLang="en-US" sz="7200" b="1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1908498" y="3075694"/>
            <a:ext cx="557708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汇报人：千库网                         时间：</a:t>
            </a:r>
            <a:r>
              <a:rPr lang="en-US" altLang="zh-CN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XX</a:t>
            </a:r>
            <a:r>
              <a:rPr lang="zh-CN" altLang="en-US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年</a:t>
            </a:r>
            <a:r>
              <a:rPr lang="en-US" altLang="zh-CN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XX</a:t>
            </a:r>
            <a:r>
              <a:rPr lang="zh-CN" altLang="en-US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月</a:t>
            </a:r>
            <a:endParaRPr lang="zh-CN" altLang="en-US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DA159603-CAB3-44F3-9FBE-E3B964164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780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0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7000">
        <p14:switch dir="r"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5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5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5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50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250"/>
                            </p:stCondLst>
                            <p:childTnLst>
                              <p:par>
                                <p:cTn id="5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/>
          <p:cNvGrpSpPr/>
          <p:nvPr/>
        </p:nvGrpSpPr>
        <p:grpSpPr>
          <a:xfrm>
            <a:off x="6126115" y="3389635"/>
            <a:ext cx="1724586" cy="586528"/>
            <a:chOff x="9029821" y="3139323"/>
            <a:chExt cx="2457329" cy="835777"/>
          </a:xfrm>
        </p:grpSpPr>
        <p:sp>
          <p:nvSpPr>
            <p:cNvPr id="27" name="文本框 10"/>
            <p:cNvSpPr txBox="1"/>
            <p:nvPr/>
          </p:nvSpPr>
          <p:spPr>
            <a:xfrm>
              <a:off x="9029821" y="3385544"/>
              <a:ext cx="2457329" cy="589556"/>
            </a:xfrm>
            <a:prstGeom prst="rect">
              <a:avLst/>
            </a:prstGeom>
            <a:noFill/>
          </p:spPr>
          <p:txBody>
            <a:bodyPr wrap="square" lIns="51209" tIns="0" rIns="51209" bIns="0" anchor="ctr" anchorCtr="0">
              <a:normAutofit/>
            </a:bodyPr>
            <a:lstStyle/>
            <a:p>
              <a:pPr defTabSz="914514">
                <a:lnSpc>
                  <a:spcPct val="120000"/>
                </a:lnSpc>
                <a:defRPr/>
              </a:pP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此部分内容作为文字排版占位显示</a:t>
              </a:r>
              <a:b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</a:b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（建议使用主题字体）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51209" tIns="0" rIns="51209" bIns="0">
              <a:noAutofit/>
            </a:bodyPr>
            <a:lstStyle/>
            <a:p>
              <a:pPr defTabSz="914514">
                <a:defRPr/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标题文本预设</a:t>
              </a:r>
            </a:p>
          </p:txBody>
        </p:sp>
      </p:grpSp>
      <p:grpSp>
        <p:nvGrpSpPr>
          <p:cNvPr id="3" name="组合 9"/>
          <p:cNvGrpSpPr/>
          <p:nvPr/>
        </p:nvGrpSpPr>
        <p:grpSpPr>
          <a:xfrm>
            <a:off x="1348337" y="3389635"/>
            <a:ext cx="1689696" cy="586528"/>
            <a:chOff x="609599" y="3139323"/>
            <a:chExt cx="2407615" cy="835777"/>
          </a:xfrm>
        </p:grpSpPr>
        <p:sp>
          <p:nvSpPr>
            <p:cNvPr id="25" name="文本框 13"/>
            <p:cNvSpPr txBox="1"/>
            <p:nvPr/>
          </p:nvSpPr>
          <p:spPr>
            <a:xfrm>
              <a:off x="609599" y="3385544"/>
              <a:ext cx="2407615" cy="589556"/>
            </a:xfrm>
            <a:prstGeom prst="rect">
              <a:avLst/>
            </a:prstGeom>
            <a:noFill/>
          </p:spPr>
          <p:txBody>
            <a:bodyPr wrap="square" lIns="51209" tIns="0" rIns="51209" bIns="0" anchor="ctr" anchorCtr="0">
              <a:normAutofit/>
            </a:bodyPr>
            <a:lstStyle/>
            <a:p>
              <a:pPr algn="r" defTabSz="914514">
                <a:lnSpc>
                  <a:spcPct val="120000"/>
                </a:lnSpc>
                <a:defRPr/>
              </a:pP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此部分内容作为文字排版占位显示</a:t>
              </a:r>
              <a:b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</a:b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（建议使用主题字体）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609599" y="3139323"/>
              <a:ext cx="2407615" cy="246221"/>
            </a:xfrm>
            <a:prstGeom prst="rect">
              <a:avLst/>
            </a:prstGeom>
          </p:spPr>
          <p:txBody>
            <a:bodyPr wrap="none" lIns="51209" tIns="0" rIns="51209" bIns="0">
              <a:noAutofit/>
            </a:bodyPr>
            <a:lstStyle/>
            <a:p>
              <a:pPr algn="r" defTabSz="914514">
                <a:defRPr/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标题文本预设</a:t>
              </a:r>
            </a:p>
          </p:txBody>
        </p:sp>
      </p:grpSp>
      <p:grpSp>
        <p:nvGrpSpPr>
          <p:cNvPr id="4" name="组合 10"/>
          <p:cNvGrpSpPr/>
          <p:nvPr/>
        </p:nvGrpSpPr>
        <p:grpSpPr>
          <a:xfrm>
            <a:off x="6719553" y="2133502"/>
            <a:ext cx="1724586" cy="586528"/>
            <a:chOff x="9029821" y="3139323"/>
            <a:chExt cx="2457329" cy="835777"/>
          </a:xfrm>
        </p:grpSpPr>
        <p:sp>
          <p:nvSpPr>
            <p:cNvPr id="23" name="文本框 16"/>
            <p:cNvSpPr txBox="1"/>
            <p:nvPr/>
          </p:nvSpPr>
          <p:spPr>
            <a:xfrm>
              <a:off x="9029821" y="3385544"/>
              <a:ext cx="2457329" cy="589556"/>
            </a:xfrm>
            <a:prstGeom prst="rect">
              <a:avLst/>
            </a:prstGeom>
            <a:noFill/>
          </p:spPr>
          <p:txBody>
            <a:bodyPr wrap="square" lIns="51209" tIns="0" rIns="51209" bIns="0" anchor="ctr" anchorCtr="0">
              <a:normAutofit/>
            </a:bodyPr>
            <a:lstStyle/>
            <a:p>
              <a:pPr defTabSz="914514">
                <a:lnSpc>
                  <a:spcPct val="120000"/>
                </a:lnSpc>
                <a:defRPr/>
              </a:pP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此部分内容作为文字排版占位显示</a:t>
              </a:r>
              <a:b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</a:b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（建议使用主题字体）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9029821" y="3139323"/>
              <a:ext cx="2457329" cy="246221"/>
            </a:xfrm>
            <a:prstGeom prst="rect">
              <a:avLst/>
            </a:prstGeom>
          </p:spPr>
          <p:txBody>
            <a:bodyPr wrap="none" lIns="51209" tIns="0" rIns="51209" bIns="0">
              <a:noAutofit/>
            </a:bodyPr>
            <a:lstStyle/>
            <a:p>
              <a:pPr defTabSz="914514">
                <a:defRPr/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标题文本预设</a:t>
              </a:r>
            </a:p>
          </p:txBody>
        </p:sp>
      </p:grpSp>
      <p:grpSp>
        <p:nvGrpSpPr>
          <p:cNvPr id="9" name="组合 11"/>
          <p:cNvGrpSpPr/>
          <p:nvPr/>
        </p:nvGrpSpPr>
        <p:grpSpPr>
          <a:xfrm>
            <a:off x="815330" y="2133502"/>
            <a:ext cx="1689696" cy="586528"/>
            <a:chOff x="609599" y="3139323"/>
            <a:chExt cx="2407615" cy="835777"/>
          </a:xfrm>
        </p:grpSpPr>
        <p:sp>
          <p:nvSpPr>
            <p:cNvPr id="21" name="文本框 19"/>
            <p:cNvSpPr txBox="1"/>
            <p:nvPr/>
          </p:nvSpPr>
          <p:spPr>
            <a:xfrm>
              <a:off x="609599" y="3385544"/>
              <a:ext cx="2407615" cy="589556"/>
            </a:xfrm>
            <a:prstGeom prst="rect">
              <a:avLst/>
            </a:prstGeom>
            <a:noFill/>
          </p:spPr>
          <p:txBody>
            <a:bodyPr wrap="square" lIns="51209" tIns="0" rIns="51209" bIns="0" anchor="ctr" anchorCtr="0">
              <a:normAutofit/>
            </a:bodyPr>
            <a:lstStyle/>
            <a:p>
              <a:pPr algn="r" defTabSz="914514">
                <a:lnSpc>
                  <a:spcPct val="120000"/>
                </a:lnSpc>
                <a:defRPr/>
              </a:pP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此部分内容作为文字排版占位显示</a:t>
              </a:r>
              <a:b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</a:b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（建议使用主题字体）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609599" y="3139323"/>
              <a:ext cx="2407615" cy="246221"/>
            </a:xfrm>
            <a:prstGeom prst="rect">
              <a:avLst/>
            </a:prstGeom>
          </p:spPr>
          <p:txBody>
            <a:bodyPr wrap="none" lIns="51209" tIns="0" rIns="51209" bIns="0">
              <a:noAutofit/>
            </a:bodyPr>
            <a:lstStyle/>
            <a:p>
              <a:pPr algn="r" defTabSz="914514">
                <a:defRPr/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标题文本预设</a:t>
              </a:r>
            </a:p>
          </p:txBody>
        </p:sp>
      </p:grpSp>
      <p:grpSp>
        <p:nvGrpSpPr>
          <p:cNvPr id="10" name="组合 12"/>
          <p:cNvGrpSpPr/>
          <p:nvPr/>
        </p:nvGrpSpPr>
        <p:grpSpPr>
          <a:xfrm>
            <a:off x="3896807" y="1163156"/>
            <a:ext cx="1418348" cy="651064"/>
            <a:chOff x="5122025" y="525814"/>
            <a:chExt cx="2020976" cy="927740"/>
          </a:xfrm>
        </p:grpSpPr>
        <p:sp>
          <p:nvSpPr>
            <p:cNvPr id="19" name="文本框 22"/>
            <p:cNvSpPr txBox="1"/>
            <p:nvPr/>
          </p:nvSpPr>
          <p:spPr>
            <a:xfrm>
              <a:off x="5122026" y="826908"/>
              <a:ext cx="2020975" cy="626646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rm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8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此部分内容作为文字排版占位显示 （建议使用主题字体）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5122025" y="525814"/>
              <a:ext cx="2020976" cy="325410"/>
            </a:xfrm>
            <a:prstGeom prst="rect">
              <a:avLst/>
            </a:prstGeom>
          </p:spPr>
          <p:txBody>
            <a:bodyPr wrap="none" lIns="0" tIns="0" rIns="0" bIns="0" anchor="ctr" anchorCtr="1">
              <a:normAutofit/>
            </a:bodyPr>
            <a:lstStyle/>
            <a:p>
              <a:pPr algn="ctr" defTabSz="914514">
                <a:defRPr/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标题文本预设</a:t>
              </a:r>
            </a:p>
          </p:txBody>
        </p:sp>
      </p:grpSp>
      <p:grpSp>
        <p:nvGrpSpPr>
          <p:cNvPr id="11" name="组合 37"/>
          <p:cNvGrpSpPr/>
          <p:nvPr/>
        </p:nvGrpSpPr>
        <p:grpSpPr>
          <a:xfrm>
            <a:off x="2785786" y="1814220"/>
            <a:ext cx="1686123" cy="1301997"/>
            <a:chOff x="2785302" y="1764575"/>
            <a:chExt cx="1685830" cy="1301843"/>
          </a:xfrm>
        </p:grpSpPr>
        <p:sp>
          <p:nvSpPr>
            <p:cNvPr id="6" name="任意多边形: 形状 5"/>
            <p:cNvSpPr/>
            <p:nvPr/>
          </p:nvSpPr>
          <p:spPr>
            <a:xfrm flipH="1">
              <a:off x="2785302" y="1764575"/>
              <a:ext cx="1685830" cy="1301843"/>
            </a:xfrm>
            <a:custGeom>
              <a:avLst/>
              <a:gdLst>
                <a:gd name="connsiteX0" fmla="*/ 1500961 w 2402522"/>
                <a:gd name="connsiteY0" fmla="*/ 379 h 1855293"/>
                <a:gd name="connsiteX1" fmla="*/ 2258040 w 2402522"/>
                <a:gd name="connsiteY1" fmla="*/ 430391 h 1855293"/>
                <a:gd name="connsiteX2" fmla="*/ 2324916 w 2402522"/>
                <a:gd name="connsiteY2" fmla="*/ 1298497 h 1855293"/>
                <a:gd name="connsiteX3" fmla="*/ 1972131 w 2402522"/>
                <a:gd name="connsiteY3" fmla="*/ 1709958 h 1855293"/>
                <a:gd name="connsiteX4" fmla="*/ 1804289 w 2402522"/>
                <a:gd name="connsiteY4" fmla="*/ 1794183 h 1855293"/>
                <a:gd name="connsiteX5" fmla="*/ 1703481 w 2402522"/>
                <a:gd name="connsiteY5" fmla="*/ 1821496 h 1855293"/>
                <a:gd name="connsiteX6" fmla="*/ 1705549 w 2402522"/>
                <a:gd name="connsiteY6" fmla="*/ 1824741 h 1855293"/>
                <a:gd name="connsiteX7" fmla="*/ 1686949 w 2402522"/>
                <a:gd name="connsiteY7" fmla="*/ 1825975 h 1855293"/>
                <a:gd name="connsiteX8" fmla="*/ 1628410 w 2402522"/>
                <a:gd name="connsiteY8" fmla="*/ 1841834 h 1855293"/>
                <a:gd name="connsiteX9" fmla="*/ 1539068 w 2402522"/>
                <a:gd name="connsiteY9" fmla="*/ 1852302 h 1855293"/>
                <a:gd name="connsiteX10" fmla="*/ 1472337 w 2402522"/>
                <a:gd name="connsiteY10" fmla="*/ 1853614 h 1855293"/>
                <a:gd name="connsiteX11" fmla="*/ 1472337 w 2402522"/>
                <a:gd name="connsiteY11" fmla="*/ 1855293 h 1855293"/>
                <a:gd name="connsiteX12" fmla="*/ 0 w 2402522"/>
                <a:gd name="connsiteY12" fmla="*/ 1855293 h 1855293"/>
                <a:gd name="connsiteX13" fmla="*/ 369083 w 2402522"/>
                <a:gd name="connsiteY13" fmla="*/ 1074912 h 1855293"/>
                <a:gd name="connsiteX14" fmla="*/ 444650 w 2402522"/>
                <a:gd name="connsiteY14" fmla="*/ 931337 h 1855293"/>
                <a:gd name="connsiteX15" fmla="*/ 644898 w 2402522"/>
                <a:gd name="connsiteY15" fmla="*/ 514845 h 1855293"/>
                <a:gd name="connsiteX16" fmla="*/ 645800 w 2402522"/>
                <a:gd name="connsiteY16" fmla="*/ 515278 h 1855293"/>
                <a:gd name="connsiteX17" fmla="*/ 665339 w 2402522"/>
                <a:gd name="connsiteY17" fmla="*/ 475771 h 1855293"/>
                <a:gd name="connsiteX18" fmla="*/ 712840 w 2402522"/>
                <a:gd name="connsiteY18" fmla="*/ 399380 h 1855293"/>
                <a:gd name="connsiteX19" fmla="*/ 750416 w 2402522"/>
                <a:gd name="connsiteY19" fmla="*/ 350396 h 1855293"/>
                <a:gd name="connsiteX20" fmla="*/ 757540 w 2402522"/>
                <a:gd name="connsiteY20" fmla="*/ 336863 h 1855293"/>
                <a:gd name="connsiteX21" fmla="*/ 759019 w 2402522"/>
                <a:gd name="connsiteY21" fmla="*/ 339183 h 1855293"/>
                <a:gd name="connsiteX22" fmla="*/ 768048 w 2402522"/>
                <a:gd name="connsiteY22" fmla="*/ 327413 h 1855293"/>
                <a:gd name="connsiteX23" fmla="*/ 978474 w 2402522"/>
                <a:gd name="connsiteY23" fmla="*/ 144481 h 1855293"/>
                <a:gd name="connsiteX24" fmla="*/ 1500961 w 2402522"/>
                <a:gd name="connsiteY24" fmla="*/ 379 h 185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2522" h="1855293">
                  <a:moveTo>
                    <a:pt x="1500961" y="379"/>
                  </a:moveTo>
                  <a:cubicBezTo>
                    <a:pt x="1798454" y="8885"/>
                    <a:pt x="2086546" y="160207"/>
                    <a:pt x="2258040" y="430391"/>
                  </a:cubicBezTo>
                  <a:cubicBezTo>
                    <a:pt x="2429535" y="700575"/>
                    <a:pt x="2443843" y="1025676"/>
                    <a:pt x="2324916" y="1298497"/>
                  </a:cubicBezTo>
                  <a:cubicBezTo>
                    <a:pt x="2253561" y="1462190"/>
                    <a:pt x="2134241" y="1607061"/>
                    <a:pt x="1972131" y="1709958"/>
                  </a:cubicBezTo>
                  <a:cubicBezTo>
                    <a:pt x="1918094" y="1744257"/>
                    <a:pt x="1861861" y="1772268"/>
                    <a:pt x="1804289" y="1794183"/>
                  </a:cubicBezTo>
                  <a:lnTo>
                    <a:pt x="1703481" y="1821496"/>
                  </a:lnTo>
                  <a:lnTo>
                    <a:pt x="1705549" y="1824741"/>
                  </a:lnTo>
                  <a:lnTo>
                    <a:pt x="1686949" y="1825975"/>
                  </a:lnTo>
                  <a:lnTo>
                    <a:pt x="1628410" y="1841834"/>
                  </a:lnTo>
                  <a:cubicBezTo>
                    <a:pt x="1598714" y="1846791"/>
                    <a:pt x="1568897" y="1850273"/>
                    <a:pt x="1539068" y="1852302"/>
                  </a:cubicBezTo>
                  <a:lnTo>
                    <a:pt x="1472337" y="1853614"/>
                  </a:lnTo>
                  <a:lnTo>
                    <a:pt x="1472337" y="1855293"/>
                  </a:lnTo>
                  <a:lnTo>
                    <a:pt x="0" y="1855293"/>
                  </a:lnTo>
                  <a:lnTo>
                    <a:pt x="369083" y="1074912"/>
                  </a:lnTo>
                  <a:lnTo>
                    <a:pt x="444650" y="931337"/>
                  </a:lnTo>
                  <a:lnTo>
                    <a:pt x="644898" y="514845"/>
                  </a:lnTo>
                  <a:lnTo>
                    <a:pt x="645800" y="515278"/>
                  </a:lnTo>
                  <a:lnTo>
                    <a:pt x="665339" y="475771"/>
                  </a:lnTo>
                  <a:cubicBezTo>
                    <a:pt x="679872" y="449642"/>
                    <a:pt x="695714" y="424142"/>
                    <a:pt x="712840" y="399380"/>
                  </a:cubicBezTo>
                  <a:lnTo>
                    <a:pt x="750416" y="350396"/>
                  </a:lnTo>
                  <a:lnTo>
                    <a:pt x="757540" y="336863"/>
                  </a:lnTo>
                  <a:lnTo>
                    <a:pt x="759019" y="339183"/>
                  </a:lnTo>
                  <a:lnTo>
                    <a:pt x="768048" y="327413"/>
                  </a:lnTo>
                  <a:cubicBezTo>
                    <a:pt x="827061" y="257872"/>
                    <a:pt x="897418" y="195929"/>
                    <a:pt x="978474" y="144481"/>
                  </a:cubicBezTo>
                  <a:cubicBezTo>
                    <a:pt x="1140584" y="41585"/>
                    <a:pt x="1322465" y="-4725"/>
                    <a:pt x="1500961" y="379"/>
                  </a:cubicBezTo>
                  <a:close/>
                </a:path>
              </a:pathLst>
            </a:cu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" name="任意多边形: 形状 33"/>
            <p:cNvSpPr>
              <a:spLocks/>
            </p:cNvSpPr>
            <p:nvPr/>
          </p:nvSpPr>
          <p:spPr bwMode="auto">
            <a:xfrm>
              <a:off x="3254121" y="2304185"/>
              <a:ext cx="362196" cy="350969"/>
            </a:xfrm>
            <a:custGeom>
              <a:avLst/>
              <a:gdLst>
                <a:gd name="connsiteX0" fmla="*/ 58918 w 323554"/>
                <a:gd name="connsiteY0" fmla="*/ 189699 h 313525"/>
                <a:gd name="connsiteX1" fmla="*/ 101421 w 323554"/>
                <a:gd name="connsiteY1" fmla="*/ 189699 h 313525"/>
                <a:gd name="connsiteX2" fmla="*/ 103997 w 323554"/>
                <a:gd name="connsiteY2" fmla="*/ 189699 h 313525"/>
                <a:gd name="connsiteX3" fmla="*/ 114301 w 323554"/>
                <a:gd name="connsiteY3" fmla="*/ 201731 h 313525"/>
                <a:gd name="connsiteX4" fmla="*/ 113013 w 323554"/>
                <a:gd name="connsiteY4" fmla="*/ 205741 h 313525"/>
                <a:gd name="connsiteX5" fmla="*/ 101421 w 323554"/>
                <a:gd name="connsiteY5" fmla="*/ 215099 h 313525"/>
                <a:gd name="connsiteX6" fmla="*/ 58918 w 323554"/>
                <a:gd name="connsiteY6" fmla="*/ 215099 h 313525"/>
                <a:gd name="connsiteX7" fmla="*/ 46038 w 323554"/>
                <a:gd name="connsiteY7" fmla="*/ 201731 h 313525"/>
                <a:gd name="connsiteX8" fmla="*/ 58918 w 323554"/>
                <a:gd name="connsiteY8" fmla="*/ 189699 h 313525"/>
                <a:gd name="connsiteX9" fmla="*/ 149225 w 323554"/>
                <a:gd name="connsiteY9" fmla="*/ 165887 h 313525"/>
                <a:gd name="connsiteX10" fmla="*/ 142875 w 323554"/>
                <a:gd name="connsiteY10" fmla="*/ 186525 h 313525"/>
                <a:gd name="connsiteX11" fmla="*/ 153988 w 323554"/>
                <a:gd name="connsiteY11" fmla="*/ 196050 h 313525"/>
                <a:gd name="connsiteX12" fmla="*/ 173038 w 323554"/>
                <a:gd name="connsiteY12" fmla="*/ 188112 h 313525"/>
                <a:gd name="connsiteX13" fmla="*/ 145188 w 323554"/>
                <a:gd name="connsiteY13" fmla="*/ 151599 h 313525"/>
                <a:gd name="connsiteX14" fmla="*/ 187326 w 323554"/>
                <a:gd name="connsiteY14" fmla="*/ 190104 h 313525"/>
                <a:gd name="connsiteX15" fmla="*/ 138803 w 323554"/>
                <a:gd name="connsiteY15" fmla="*/ 210640 h 313525"/>
                <a:gd name="connsiteX16" fmla="*/ 131142 w 323554"/>
                <a:gd name="connsiteY16" fmla="*/ 210640 h 313525"/>
                <a:gd name="connsiteX17" fmla="*/ 129865 w 323554"/>
                <a:gd name="connsiteY17" fmla="*/ 202939 h 313525"/>
                <a:gd name="connsiteX18" fmla="*/ 145188 w 323554"/>
                <a:gd name="connsiteY18" fmla="*/ 151599 h 313525"/>
                <a:gd name="connsiteX19" fmla="*/ 58982 w 323554"/>
                <a:gd name="connsiteY19" fmla="*/ 146837 h 313525"/>
                <a:gd name="connsiteX20" fmla="*/ 130176 w 323554"/>
                <a:gd name="connsiteY20" fmla="*/ 146837 h 313525"/>
                <a:gd name="connsiteX21" fmla="*/ 130176 w 323554"/>
                <a:gd name="connsiteY21" fmla="*/ 148186 h 313525"/>
                <a:gd name="connsiteX22" fmla="*/ 122409 w 323554"/>
                <a:gd name="connsiteY22" fmla="*/ 173825 h 313525"/>
                <a:gd name="connsiteX23" fmla="*/ 58982 w 323554"/>
                <a:gd name="connsiteY23" fmla="*/ 173825 h 313525"/>
                <a:gd name="connsiteX24" fmla="*/ 46038 w 323554"/>
                <a:gd name="connsiteY24" fmla="*/ 160331 h 313525"/>
                <a:gd name="connsiteX25" fmla="*/ 58982 w 323554"/>
                <a:gd name="connsiteY25" fmla="*/ 146837 h 313525"/>
                <a:gd name="connsiteX26" fmla="*/ 59011 w 323554"/>
                <a:gd name="connsiteY26" fmla="*/ 105562 h 313525"/>
                <a:gd name="connsiteX27" fmla="*/ 166688 w 323554"/>
                <a:gd name="connsiteY27" fmla="*/ 105562 h 313525"/>
                <a:gd name="connsiteX28" fmla="*/ 144634 w 323554"/>
                <a:gd name="connsiteY28" fmla="*/ 130962 h 313525"/>
                <a:gd name="connsiteX29" fmla="*/ 59011 w 323554"/>
                <a:gd name="connsiteY29" fmla="*/ 130962 h 313525"/>
                <a:gd name="connsiteX30" fmla="*/ 46038 w 323554"/>
                <a:gd name="connsiteY30" fmla="*/ 118930 h 313525"/>
                <a:gd name="connsiteX31" fmla="*/ 59011 w 323554"/>
                <a:gd name="connsiteY31" fmla="*/ 105562 h 313525"/>
                <a:gd name="connsiteX32" fmla="*/ 226883 w 323554"/>
                <a:gd name="connsiteY32" fmla="*/ 81749 h 313525"/>
                <a:gd name="connsiteX33" fmla="*/ 224292 w 323554"/>
                <a:gd name="connsiteY33" fmla="*/ 83037 h 313525"/>
                <a:gd name="connsiteX34" fmla="*/ 171159 w 323554"/>
                <a:gd name="connsiteY34" fmla="*/ 140996 h 313525"/>
                <a:gd name="connsiteX35" fmla="*/ 172455 w 323554"/>
                <a:gd name="connsiteY35" fmla="*/ 146148 h 313525"/>
                <a:gd name="connsiteX36" fmla="*/ 175047 w 323554"/>
                <a:gd name="connsiteY36" fmla="*/ 148724 h 313525"/>
                <a:gd name="connsiteX37" fmla="*/ 177639 w 323554"/>
                <a:gd name="connsiteY37" fmla="*/ 150012 h 313525"/>
                <a:gd name="connsiteX38" fmla="*/ 180230 w 323554"/>
                <a:gd name="connsiteY38" fmla="*/ 148724 h 313525"/>
                <a:gd name="connsiteX39" fmla="*/ 232067 w 323554"/>
                <a:gd name="connsiteY39" fmla="*/ 90765 h 313525"/>
                <a:gd name="connsiteX40" fmla="*/ 232067 w 323554"/>
                <a:gd name="connsiteY40" fmla="*/ 85613 h 313525"/>
                <a:gd name="connsiteX41" fmla="*/ 229475 w 323554"/>
                <a:gd name="connsiteY41" fmla="*/ 83037 h 313525"/>
                <a:gd name="connsiteX42" fmla="*/ 226883 w 323554"/>
                <a:gd name="connsiteY42" fmla="*/ 81749 h 313525"/>
                <a:gd name="connsiteX43" fmla="*/ 247254 w 323554"/>
                <a:gd name="connsiteY43" fmla="*/ 62303 h 313525"/>
                <a:gd name="connsiteX44" fmla="*/ 242491 w 323554"/>
                <a:gd name="connsiteY44" fmla="*/ 63493 h 313525"/>
                <a:gd name="connsiteX45" fmla="*/ 237729 w 323554"/>
                <a:gd name="connsiteY45" fmla="*/ 68256 h 313525"/>
                <a:gd name="connsiteX46" fmla="*/ 236538 w 323554"/>
                <a:gd name="connsiteY46" fmla="*/ 70637 h 313525"/>
                <a:gd name="connsiteX47" fmla="*/ 237729 w 323554"/>
                <a:gd name="connsiteY47" fmla="*/ 73019 h 313525"/>
                <a:gd name="connsiteX48" fmla="*/ 240110 w 323554"/>
                <a:gd name="connsiteY48" fmla="*/ 74209 h 313525"/>
                <a:gd name="connsiteX49" fmla="*/ 242491 w 323554"/>
                <a:gd name="connsiteY49" fmla="*/ 75400 h 313525"/>
                <a:gd name="connsiteX50" fmla="*/ 244873 w 323554"/>
                <a:gd name="connsiteY50" fmla="*/ 75400 h 313525"/>
                <a:gd name="connsiteX51" fmla="*/ 244873 w 323554"/>
                <a:gd name="connsiteY51" fmla="*/ 74209 h 313525"/>
                <a:gd name="connsiteX52" fmla="*/ 249635 w 323554"/>
                <a:gd name="connsiteY52" fmla="*/ 69447 h 313525"/>
                <a:gd name="connsiteX53" fmla="*/ 249635 w 323554"/>
                <a:gd name="connsiteY53" fmla="*/ 64684 h 313525"/>
                <a:gd name="connsiteX54" fmla="*/ 247254 w 323554"/>
                <a:gd name="connsiteY54" fmla="*/ 62303 h 313525"/>
                <a:gd name="connsiteX55" fmla="*/ 24647 w 323554"/>
                <a:gd name="connsiteY55" fmla="*/ 48412 h 313525"/>
                <a:gd name="connsiteX56" fmla="*/ 201069 w 323554"/>
                <a:gd name="connsiteY56" fmla="*/ 48412 h 313525"/>
                <a:gd name="connsiteX57" fmla="*/ 214041 w 323554"/>
                <a:gd name="connsiteY57" fmla="*/ 52292 h 313525"/>
                <a:gd name="connsiteX58" fmla="*/ 193285 w 323554"/>
                <a:gd name="connsiteY58" fmla="*/ 76863 h 313525"/>
                <a:gd name="connsiteX59" fmla="*/ 181610 w 323554"/>
                <a:gd name="connsiteY59" fmla="*/ 72983 h 313525"/>
                <a:gd name="connsiteX60" fmla="*/ 45403 w 323554"/>
                <a:gd name="connsiteY60" fmla="*/ 72983 h 313525"/>
                <a:gd name="connsiteX61" fmla="*/ 24647 w 323554"/>
                <a:gd name="connsiteY61" fmla="*/ 93675 h 313525"/>
                <a:gd name="connsiteX62" fmla="*/ 24647 w 323554"/>
                <a:gd name="connsiteY62" fmla="*/ 268262 h 313525"/>
                <a:gd name="connsiteX63" fmla="*/ 45403 w 323554"/>
                <a:gd name="connsiteY63" fmla="*/ 287660 h 313525"/>
                <a:gd name="connsiteX64" fmla="*/ 181610 w 323554"/>
                <a:gd name="connsiteY64" fmla="*/ 287660 h 313525"/>
                <a:gd name="connsiteX65" fmla="*/ 202366 w 323554"/>
                <a:gd name="connsiteY65" fmla="*/ 268262 h 313525"/>
                <a:gd name="connsiteX66" fmla="*/ 202366 w 323554"/>
                <a:gd name="connsiteY66" fmla="*/ 202307 h 313525"/>
                <a:gd name="connsiteX67" fmla="*/ 203663 w 323554"/>
                <a:gd name="connsiteY67" fmla="*/ 201014 h 313525"/>
                <a:gd name="connsiteX68" fmla="*/ 206258 w 323554"/>
                <a:gd name="connsiteY68" fmla="*/ 198427 h 313525"/>
                <a:gd name="connsiteX69" fmla="*/ 227013 w 323554"/>
                <a:gd name="connsiteY69" fmla="*/ 175149 h 313525"/>
                <a:gd name="connsiteX70" fmla="*/ 227013 w 323554"/>
                <a:gd name="connsiteY70" fmla="*/ 287660 h 313525"/>
                <a:gd name="connsiteX71" fmla="*/ 201069 w 323554"/>
                <a:gd name="connsiteY71" fmla="*/ 313525 h 313525"/>
                <a:gd name="connsiteX72" fmla="*/ 25944 w 323554"/>
                <a:gd name="connsiteY72" fmla="*/ 313525 h 313525"/>
                <a:gd name="connsiteX73" fmla="*/ 0 w 323554"/>
                <a:gd name="connsiteY73" fmla="*/ 287660 h 313525"/>
                <a:gd name="connsiteX74" fmla="*/ 0 w 323554"/>
                <a:gd name="connsiteY74" fmla="*/ 72983 h 313525"/>
                <a:gd name="connsiteX75" fmla="*/ 24647 w 323554"/>
                <a:gd name="connsiteY75" fmla="*/ 48412 h 313525"/>
                <a:gd name="connsiteX76" fmla="*/ 242888 w 323554"/>
                <a:gd name="connsiteY76" fmla="*/ 42062 h 313525"/>
                <a:gd name="connsiteX77" fmla="*/ 285751 w 323554"/>
                <a:gd name="connsiteY77" fmla="*/ 81750 h 313525"/>
                <a:gd name="connsiteX78" fmla="*/ 279401 w 323554"/>
                <a:gd name="connsiteY78" fmla="*/ 89687 h 313525"/>
                <a:gd name="connsiteX79" fmla="*/ 200026 w 323554"/>
                <a:gd name="connsiteY79" fmla="*/ 178587 h 313525"/>
                <a:gd name="connsiteX80" fmla="*/ 193676 w 323554"/>
                <a:gd name="connsiteY80" fmla="*/ 184937 h 313525"/>
                <a:gd name="connsiteX81" fmla="*/ 150813 w 323554"/>
                <a:gd name="connsiteY81" fmla="*/ 146837 h 313525"/>
                <a:gd name="connsiteX82" fmla="*/ 155576 w 323554"/>
                <a:gd name="connsiteY82" fmla="*/ 138899 h 313525"/>
                <a:gd name="connsiteX83" fmla="*/ 236538 w 323554"/>
                <a:gd name="connsiteY83" fmla="*/ 48412 h 313525"/>
                <a:gd name="connsiteX84" fmla="*/ 257175 w 323554"/>
                <a:gd name="connsiteY84" fmla="*/ 26187 h 313525"/>
                <a:gd name="connsiteX85" fmla="*/ 301625 w 323554"/>
                <a:gd name="connsiteY85" fmla="*/ 64287 h 313525"/>
                <a:gd name="connsiteX86" fmla="*/ 295275 w 323554"/>
                <a:gd name="connsiteY86" fmla="*/ 72225 h 313525"/>
                <a:gd name="connsiteX87" fmla="*/ 290513 w 323554"/>
                <a:gd name="connsiteY87" fmla="*/ 75400 h 313525"/>
                <a:gd name="connsiteX88" fmla="*/ 247650 w 323554"/>
                <a:gd name="connsiteY88" fmla="*/ 37300 h 313525"/>
                <a:gd name="connsiteX89" fmla="*/ 250825 w 323554"/>
                <a:gd name="connsiteY89" fmla="*/ 34125 h 313525"/>
                <a:gd name="connsiteX90" fmla="*/ 285750 w 323554"/>
                <a:gd name="connsiteY90" fmla="*/ 11899 h 313525"/>
                <a:gd name="connsiteX91" fmla="*/ 279400 w 323554"/>
                <a:gd name="connsiteY91" fmla="*/ 19837 h 313525"/>
                <a:gd name="connsiteX92" fmla="*/ 304800 w 323554"/>
                <a:gd name="connsiteY92" fmla="*/ 43649 h 313525"/>
                <a:gd name="connsiteX93" fmla="*/ 312738 w 323554"/>
                <a:gd name="connsiteY93" fmla="*/ 35712 h 313525"/>
                <a:gd name="connsiteX94" fmla="*/ 285265 w 323554"/>
                <a:gd name="connsiteY94" fmla="*/ 516 h 313525"/>
                <a:gd name="connsiteX95" fmla="*/ 294336 w 323554"/>
                <a:gd name="connsiteY95" fmla="*/ 3151 h 313525"/>
                <a:gd name="connsiteX96" fmla="*/ 318958 w 323554"/>
                <a:gd name="connsiteY96" fmla="*/ 25545 h 313525"/>
                <a:gd name="connsiteX97" fmla="*/ 320254 w 323554"/>
                <a:gd name="connsiteY97" fmla="*/ 43987 h 313525"/>
                <a:gd name="connsiteX98" fmla="*/ 305999 w 323554"/>
                <a:gd name="connsiteY98" fmla="*/ 61112 h 313525"/>
                <a:gd name="connsiteX99" fmla="*/ 261938 w 323554"/>
                <a:gd name="connsiteY99" fmla="*/ 20276 h 313525"/>
                <a:gd name="connsiteX100" fmla="*/ 276193 w 323554"/>
                <a:gd name="connsiteY100" fmla="*/ 4468 h 313525"/>
                <a:gd name="connsiteX101" fmla="*/ 285265 w 323554"/>
                <a:gd name="connsiteY101" fmla="*/ 516 h 3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554" h="313525">
                  <a:moveTo>
                    <a:pt x="58918" y="189699"/>
                  </a:moveTo>
                  <a:cubicBezTo>
                    <a:pt x="58918" y="189699"/>
                    <a:pt x="58918" y="189699"/>
                    <a:pt x="101421" y="189699"/>
                  </a:cubicBezTo>
                  <a:cubicBezTo>
                    <a:pt x="102709" y="189699"/>
                    <a:pt x="102709" y="189699"/>
                    <a:pt x="103997" y="189699"/>
                  </a:cubicBezTo>
                  <a:cubicBezTo>
                    <a:pt x="109149" y="189699"/>
                    <a:pt x="114301" y="195046"/>
                    <a:pt x="114301" y="201731"/>
                  </a:cubicBezTo>
                  <a:cubicBezTo>
                    <a:pt x="114301" y="203067"/>
                    <a:pt x="114301" y="204404"/>
                    <a:pt x="113013" y="205741"/>
                  </a:cubicBezTo>
                  <a:cubicBezTo>
                    <a:pt x="111725" y="211088"/>
                    <a:pt x="107861" y="215099"/>
                    <a:pt x="101421" y="215099"/>
                  </a:cubicBezTo>
                  <a:cubicBezTo>
                    <a:pt x="101421" y="215099"/>
                    <a:pt x="101421" y="215099"/>
                    <a:pt x="58918" y="215099"/>
                  </a:cubicBezTo>
                  <a:cubicBezTo>
                    <a:pt x="51190" y="215099"/>
                    <a:pt x="46038" y="209752"/>
                    <a:pt x="46038" y="201731"/>
                  </a:cubicBezTo>
                  <a:cubicBezTo>
                    <a:pt x="46038" y="195046"/>
                    <a:pt x="51190" y="189699"/>
                    <a:pt x="58918" y="189699"/>
                  </a:cubicBezTo>
                  <a:close/>
                  <a:moveTo>
                    <a:pt x="149225" y="165887"/>
                  </a:moveTo>
                  <a:lnTo>
                    <a:pt x="142875" y="186525"/>
                  </a:lnTo>
                  <a:lnTo>
                    <a:pt x="153988" y="196050"/>
                  </a:lnTo>
                  <a:lnTo>
                    <a:pt x="173038" y="188112"/>
                  </a:lnTo>
                  <a:close/>
                  <a:moveTo>
                    <a:pt x="145188" y="151599"/>
                  </a:moveTo>
                  <a:cubicBezTo>
                    <a:pt x="145188" y="151599"/>
                    <a:pt x="145188" y="151599"/>
                    <a:pt x="187326" y="190104"/>
                  </a:cubicBezTo>
                  <a:cubicBezTo>
                    <a:pt x="187326" y="190104"/>
                    <a:pt x="187326" y="190104"/>
                    <a:pt x="138803" y="210640"/>
                  </a:cubicBezTo>
                  <a:cubicBezTo>
                    <a:pt x="136249" y="211924"/>
                    <a:pt x="133696" y="211924"/>
                    <a:pt x="131142" y="210640"/>
                  </a:cubicBezTo>
                  <a:cubicBezTo>
                    <a:pt x="129865" y="208073"/>
                    <a:pt x="128588" y="205506"/>
                    <a:pt x="129865" y="202939"/>
                  </a:cubicBezTo>
                  <a:cubicBezTo>
                    <a:pt x="129865" y="202939"/>
                    <a:pt x="129865" y="202939"/>
                    <a:pt x="145188" y="151599"/>
                  </a:cubicBezTo>
                  <a:close/>
                  <a:moveTo>
                    <a:pt x="58982" y="146837"/>
                  </a:moveTo>
                  <a:cubicBezTo>
                    <a:pt x="58982" y="146837"/>
                    <a:pt x="58982" y="146837"/>
                    <a:pt x="130176" y="146837"/>
                  </a:cubicBezTo>
                  <a:cubicBezTo>
                    <a:pt x="130176" y="148186"/>
                    <a:pt x="130176" y="148186"/>
                    <a:pt x="130176" y="148186"/>
                  </a:cubicBezTo>
                  <a:lnTo>
                    <a:pt x="122409" y="173825"/>
                  </a:lnTo>
                  <a:cubicBezTo>
                    <a:pt x="122409" y="173825"/>
                    <a:pt x="122409" y="173825"/>
                    <a:pt x="58982" y="173825"/>
                  </a:cubicBezTo>
                  <a:cubicBezTo>
                    <a:pt x="51216" y="173825"/>
                    <a:pt x="46038" y="167078"/>
                    <a:pt x="46038" y="160331"/>
                  </a:cubicBezTo>
                  <a:cubicBezTo>
                    <a:pt x="46038" y="153584"/>
                    <a:pt x="51216" y="146837"/>
                    <a:pt x="58982" y="146837"/>
                  </a:cubicBezTo>
                  <a:close/>
                  <a:moveTo>
                    <a:pt x="59011" y="105562"/>
                  </a:moveTo>
                  <a:lnTo>
                    <a:pt x="166688" y="105562"/>
                  </a:lnTo>
                  <a:cubicBezTo>
                    <a:pt x="166688" y="105562"/>
                    <a:pt x="166688" y="105562"/>
                    <a:pt x="144634" y="130962"/>
                  </a:cubicBezTo>
                  <a:cubicBezTo>
                    <a:pt x="144634" y="130962"/>
                    <a:pt x="144634" y="130962"/>
                    <a:pt x="59011" y="130962"/>
                  </a:cubicBezTo>
                  <a:cubicBezTo>
                    <a:pt x="51227" y="130962"/>
                    <a:pt x="46038" y="125615"/>
                    <a:pt x="46038" y="118930"/>
                  </a:cubicBezTo>
                  <a:cubicBezTo>
                    <a:pt x="46038" y="110909"/>
                    <a:pt x="51227" y="105562"/>
                    <a:pt x="59011" y="105562"/>
                  </a:cubicBezTo>
                  <a:close/>
                  <a:moveTo>
                    <a:pt x="226883" y="81749"/>
                  </a:moveTo>
                  <a:cubicBezTo>
                    <a:pt x="225587" y="81749"/>
                    <a:pt x="224292" y="83037"/>
                    <a:pt x="224292" y="83037"/>
                  </a:cubicBezTo>
                  <a:cubicBezTo>
                    <a:pt x="224292" y="83037"/>
                    <a:pt x="224292" y="83037"/>
                    <a:pt x="171159" y="140996"/>
                  </a:cubicBezTo>
                  <a:cubicBezTo>
                    <a:pt x="169863" y="142284"/>
                    <a:pt x="169863" y="144860"/>
                    <a:pt x="172455" y="146148"/>
                  </a:cubicBezTo>
                  <a:cubicBezTo>
                    <a:pt x="172455" y="146148"/>
                    <a:pt x="172455" y="146148"/>
                    <a:pt x="175047" y="148724"/>
                  </a:cubicBezTo>
                  <a:cubicBezTo>
                    <a:pt x="175047" y="148724"/>
                    <a:pt x="176343" y="150012"/>
                    <a:pt x="177639" y="150012"/>
                  </a:cubicBezTo>
                  <a:cubicBezTo>
                    <a:pt x="177639" y="150012"/>
                    <a:pt x="178934" y="148724"/>
                    <a:pt x="180230" y="148724"/>
                  </a:cubicBezTo>
                  <a:cubicBezTo>
                    <a:pt x="180230" y="148724"/>
                    <a:pt x="180230" y="148724"/>
                    <a:pt x="232067" y="90765"/>
                  </a:cubicBezTo>
                  <a:cubicBezTo>
                    <a:pt x="233363" y="89477"/>
                    <a:pt x="233363" y="86901"/>
                    <a:pt x="232067" y="85613"/>
                  </a:cubicBezTo>
                  <a:cubicBezTo>
                    <a:pt x="232067" y="85613"/>
                    <a:pt x="232067" y="85613"/>
                    <a:pt x="229475" y="83037"/>
                  </a:cubicBezTo>
                  <a:cubicBezTo>
                    <a:pt x="228179" y="81749"/>
                    <a:pt x="226883" y="81749"/>
                    <a:pt x="226883" y="81749"/>
                  </a:cubicBezTo>
                  <a:close/>
                  <a:moveTo>
                    <a:pt x="247254" y="62303"/>
                  </a:moveTo>
                  <a:cubicBezTo>
                    <a:pt x="244873" y="61112"/>
                    <a:pt x="243682" y="62303"/>
                    <a:pt x="242491" y="63493"/>
                  </a:cubicBezTo>
                  <a:cubicBezTo>
                    <a:pt x="242491" y="63493"/>
                    <a:pt x="242491" y="63493"/>
                    <a:pt x="237729" y="68256"/>
                  </a:cubicBezTo>
                  <a:cubicBezTo>
                    <a:pt x="237729" y="68256"/>
                    <a:pt x="236538" y="69447"/>
                    <a:pt x="236538" y="70637"/>
                  </a:cubicBezTo>
                  <a:cubicBezTo>
                    <a:pt x="236538" y="70637"/>
                    <a:pt x="237729" y="71828"/>
                    <a:pt x="237729" y="73019"/>
                  </a:cubicBezTo>
                  <a:cubicBezTo>
                    <a:pt x="237729" y="73019"/>
                    <a:pt x="237729" y="73019"/>
                    <a:pt x="240110" y="74209"/>
                  </a:cubicBezTo>
                  <a:cubicBezTo>
                    <a:pt x="241301" y="75400"/>
                    <a:pt x="242491" y="75400"/>
                    <a:pt x="242491" y="75400"/>
                  </a:cubicBezTo>
                  <a:cubicBezTo>
                    <a:pt x="243682" y="75400"/>
                    <a:pt x="243682" y="75400"/>
                    <a:pt x="244873" y="75400"/>
                  </a:cubicBezTo>
                  <a:cubicBezTo>
                    <a:pt x="244873" y="74209"/>
                    <a:pt x="244873" y="74209"/>
                    <a:pt x="244873" y="74209"/>
                  </a:cubicBezTo>
                  <a:cubicBezTo>
                    <a:pt x="244873" y="74209"/>
                    <a:pt x="244873" y="74209"/>
                    <a:pt x="249635" y="69447"/>
                  </a:cubicBezTo>
                  <a:cubicBezTo>
                    <a:pt x="250826" y="68256"/>
                    <a:pt x="250826" y="65875"/>
                    <a:pt x="249635" y="64684"/>
                  </a:cubicBezTo>
                  <a:cubicBezTo>
                    <a:pt x="249635" y="64684"/>
                    <a:pt x="249635" y="64684"/>
                    <a:pt x="247254" y="62303"/>
                  </a:cubicBezTo>
                  <a:close/>
                  <a:moveTo>
                    <a:pt x="24647" y="48412"/>
                  </a:moveTo>
                  <a:cubicBezTo>
                    <a:pt x="24647" y="48412"/>
                    <a:pt x="24647" y="48412"/>
                    <a:pt x="201069" y="48412"/>
                  </a:cubicBezTo>
                  <a:cubicBezTo>
                    <a:pt x="206258" y="48412"/>
                    <a:pt x="210149" y="49705"/>
                    <a:pt x="214041" y="52292"/>
                  </a:cubicBezTo>
                  <a:cubicBezTo>
                    <a:pt x="214041" y="52292"/>
                    <a:pt x="214041" y="52292"/>
                    <a:pt x="193285" y="76863"/>
                  </a:cubicBezTo>
                  <a:cubicBezTo>
                    <a:pt x="189394" y="74277"/>
                    <a:pt x="185502" y="72983"/>
                    <a:pt x="181610" y="72983"/>
                  </a:cubicBezTo>
                  <a:cubicBezTo>
                    <a:pt x="181610" y="72983"/>
                    <a:pt x="181610" y="72983"/>
                    <a:pt x="45403" y="72983"/>
                  </a:cubicBezTo>
                  <a:cubicBezTo>
                    <a:pt x="33728" y="72983"/>
                    <a:pt x="24647" y="82036"/>
                    <a:pt x="24647" y="93675"/>
                  </a:cubicBezTo>
                  <a:cubicBezTo>
                    <a:pt x="24647" y="93675"/>
                    <a:pt x="24647" y="93675"/>
                    <a:pt x="24647" y="268262"/>
                  </a:cubicBezTo>
                  <a:cubicBezTo>
                    <a:pt x="24647" y="278608"/>
                    <a:pt x="33728" y="287660"/>
                    <a:pt x="45403" y="287660"/>
                  </a:cubicBezTo>
                  <a:cubicBezTo>
                    <a:pt x="45403" y="287660"/>
                    <a:pt x="45403" y="287660"/>
                    <a:pt x="181610" y="287660"/>
                  </a:cubicBezTo>
                  <a:cubicBezTo>
                    <a:pt x="193285" y="287660"/>
                    <a:pt x="202366" y="278608"/>
                    <a:pt x="202366" y="268262"/>
                  </a:cubicBezTo>
                  <a:cubicBezTo>
                    <a:pt x="202366" y="268262"/>
                    <a:pt x="202366" y="268262"/>
                    <a:pt x="202366" y="202307"/>
                  </a:cubicBezTo>
                  <a:cubicBezTo>
                    <a:pt x="202366" y="202307"/>
                    <a:pt x="202366" y="201014"/>
                    <a:pt x="203663" y="201014"/>
                  </a:cubicBezTo>
                  <a:cubicBezTo>
                    <a:pt x="203663" y="199720"/>
                    <a:pt x="204960" y="199720"/>
                    <a:pt x="206258" y="198427"/>
                  </a:cubicBezTo>
                  <a:cubicBezTo>
                    <a:pt x="206258" y="198427"/>
                    <a:pt x="206258" y="198427"/>
                    <a:pt x="227013" y="175149"/>
                  </a:cubicBezTo>
                  <a:cubicBezTo>
                    <a:pt x="227013" y="175149"/>
                    <a:pt x="227013" y="175149"/>
                    <a:pt x="227013" y="287660"/>
                  </a:cubicBezTo>
                  <a:cubicBezTo>
                    <a:pt x="227013" y="301886"/>
                    <a:pt x="215338" y="313525"/>
                    <a:pt x="201069" y="313525"/>
                  </a:cubicBezTo>
                  <a:cubicBezTo>
                    <a:pt x="201069" y="313525"/>
                    <a:pt x="201069" y="313525"/>
                    <a:pt x="25944" y="313525"/>
                  </a:cubicBezTo>
                  <a:cubicBezTo>
                    <a:pt x="11675" y="313525"/>
                    <a:pt x="0" y="301886"/>
                    <a:pt x="0" y="287660"/>
                  </a:cubicBezTo>
                  <a:cubicBezTo>
                    <a:pt x="0" y="287660"/>
                    <a:pt x="0" y="287660"/>
                    <a:pt x="0" y="72983"/>
                  </a:cubicBezTo>
                  <a:cubicBezTo>
                    <a:pt x="0" y="60051"/>
                    <a:pt x="10378" y="48412"/>
                    <a:pt x="24647" y="48412"/>
                  </a:cubicBezTo>
                  <a:close/>
                  <a:moveTo>
                    <a:pt x="242888" y="42062"/>
                  </a:moveTo>
                  <a:lnTo>
                    <a:pt x="285751" y="81750"/>
                  </a:lnTo>
                  <a:lnTo>
                    <a:pt x="279401" y="89687"/>
                  </a:lnTo>
                  <a:lnTo>
                    <a:pt x="200026" y="178587"/>
                  </a:lnTo>
                  <a:lnTo>
                    <a:pt x="193676" y="184937"/>
                  </a:lnTo>
                  <a:lnTo>
                    <a:pt x="150813" y="146837"/>
                  </a:lnTo>
                  <a:lnTo>
                    <a:pt x="155576" y="138899"/>
                  </a:lnTo>
                  <a:lnTo>
                    <a:pt x="236538" y="48412"/>
                  </a:lnTo>
                  <a:close/>
                  <a:moveTo>
                    <a:pt x="257175" y="26187"/>
                  </a:moveTo>
                  <a:lnTo>
                    <a:pt x="301625" y="64287"/>
                  </a:lnTo>
                  <a:lnTo>
                    <a:pt x="295275" y="72225"/>
                  </a:lnTo>
                  <a:lnTo>
                    <a:pt x="290513" y="75400"/>
                  </a:lnTo>
                  <a:lnTo>
                    <a:pt x="247650" y="37300"/>
                  </a:lnTo>
                  <a:lnTo>
                    <a:pt x="250825" y="34125"/>
                  </a:lnTo>
                  <a:close/>
                  <a:moveTo>
                    <a:pt x="285750" y="11899"/>
                  </a:moveTo>
                  <a:lnTo>
                    <a:pt x="279400" y="19837"/>
                  </a:lnTo>
                  <a:lnTo>
                    <a:pt x="304800" y="43649"/>
                  </a:lnTo>
                  <a:lnTo>
                    <a:pt x="312738" y="35712"/>
                  </a:lnTo>
                  <a:close/>
                  <a:moveTo>
                    <a:pt x="285265" y="516"/>
                  </a:moveTo>
                  <a:cubicBezTo>
                    <a:pt x="289152" y="-801"/>
                    <a:pt x="291744" y="516"/>
                    <a:pt x="294336" y="3151"/>
                  </a:cubicBezTo>
                  <a:cubicBezTo>
                    <a:pt x="294336" y="3151"/>
                    <a:pt x="294336" y="3151"/>
                    <a:pt x="318958" y="25545"/>
                  </a:cubicBezTo>
                  <a:cubicBezTo>
                    <a:pt x="324142" y="30814"/>
                    <a:pt x="325438" y="38718"/>
                    <a:pt x="320254" y="43987"/>
                  </a:cubicBezTo>
                  <a:cubicBezTo>
                    <a:pt x="320254" y="43987"/>
                    <a:pt x="320254" y="43987"/>
                    <a:pt x="305999" y="61112"/>
                  </a:cubicBezTo>
                  <a:cubicBezTo>
                    <a:pt x="305999" y="61112"/>
                    <a:pt x="305999" y="61112"/>
                    <a:pt x="261938" y="20276"/>
                  </a:cubicBezTo>
                  <a:cubicBezTo>
                    <a:pt x="261938" y="20276"/>
                    <a:pt x="261938" y="20276"/>
                    <a:pt x="276193" y="4468"/>
                  </a:cubicBezTo>
                  <a:cubicBezTo>
                    <a:pt x="278785" y="1834"/>
                    <a:pt x="281377" y="516"/>
                    <a:pt x="285265" y="5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" name="组合 35"/>
          <p:cNvGrpSpPr/>
          <p:nvPr/>
        </p:nvGrpSpPr>
        <p:grpSpPr>
          <a:xfrm>
            <a:off x="4752668" y="3245797"/>
            <a:ext cx="1106138" cy="854142"/>
            <a:chOff x="4751843" y="3195982"/>
            <a:chExt cx="1105946" cy="854041"/>
          </a:xfrm>
        </p:grpSpPr>
        <p:sp>
          <p:nvSpPr>
            <p:cNvPr id="7" name="任意多边形: 形状 6"/>
            <p:cNvSpPr/>
            <p:nvPr/>
          </p:nvSpPr>
          <p:spPr>
            <a:xfrm flipV="1">
              <a:off x="4751843" y="3195982"/>
              <a:ext cx="1105946" cy="854041"/>
            </a:xfrm>
            <a:custGeom>
              <a:avLst/>
              <a:gdLst>
                <a:gd name="connsiteX0" fmla="*/ 1500961 w 2402522"/>
                <a:gd name="connsiteY0" fmla="*/ 379 h 1855293"/>
                <a:gd name="connsiteX1" fmla="*/ 2258040 w 2402522"/>
                <a:gd name="connsiteY1" fmla="*/ 430391 h 1855293"/>
                <a:gd name="connsiteX2" fmla="*/ 2324916 w 2402522"/>
                <a:gd name="connsiteY2" fmla="*/ 1298497 h 1855293"/>
                <a:gd name="connsiteX3" fmla="*/ 1972131 w 2402522"/>
                <a:gd name="connsiteY3" fmla="*/ 1709958 h 1855293"/>
                <a:gd name="connsiteX4" fmla="*/ 1804289 w 2402522"/>
                <a:gd name="connsiteY4" fmla="*/ 1794183 h 1855293"/>
                <a:gd name="connsiteX5" fmla="*/ 1703481 w 2402522"/>
                <a:gd name="connsiteY5" fmla="*/ 1821496 h 1855293"/>
                <a:gd name="connsiteX6" fmla="*/ 1705549 w 2402522"/>
                <a:gd name="connsiteY6" fmla="*/ 1824741 h 1855293"/>
                <a:gd name="connsiteX7" fmla="*/ 1686949 w 2402522"/>
                <a:gd name="connsiteY7" fmla="*/ 1825975 h 1855293"/>
                <a:gd name="connsiteX8" fmla="*/ 1628410 w 2402522"/>
                <a:gd name="connsiteY8" fmla="*/ 1841834 h 1855293"/>
                <a:gd name="connsiteX9" fmla="*/ 1539068 w 2402522"/>
                <a:gd name="connsiteY9" fmla="*/ 1852302 h 1855293"/>
                <a:gd name="connsiteX10" fmla="*/ 1472337 w 2402522"/>
                <a:gd name="connsiteY10" fmla="*/ 1853614 h 1855293"/>
                <a:gd name="connsiteX11" fmla="*/ 1472337 w 2402522"/>
                <a:gd name="connsiteY11" fmla="*/ 1855293 h 1855293"/>
                <a:gd name="connsiteX12" fmla="*/ 0 w 2402522"/>
                <a:gd name="connsiteY12" fmla="*/ 1855293 h 1855293"/>
                <a:gd name="connsiteX13" fmla="*/ 369083 w 2402522"/>
                <a:gd name="connsiteY13" fmla="*/ 1074912 h 1855293"/>
                <a:gd name="connsiteX14" fmla="*/ 444650 w 2402522"/>
                <a:gd name="connsiteY14" fmla="*/ 931337 h 1855293"/>
                <a:gd name="connsiteX15" fmla="*/ 644898 w 2402522"/>
                <a:gd name="connsiteY15" fmla="*/ 514845 h 1855293"/>
                <a:gd name="connsiteX16" fmla="*/ 645800 w 2402522"/>
                <a:gd name="connsiteY16" fmla="*/ 515278 h 1855293"/>
                <a:gd name="connsiteX17" fmla="*/ 665339 w 2402522"/>
                <a:gd name="connsiteY17" fmla="*/ 475771 h 1855293"/>
                <a:gd name="connsiteX18" fmla="*/ 712840 w 2402522"/>
                <a:gd name="connsiteY18" fmla="*/ 399380 h 1855293"/>
                <a:gd name="connsiteX19" fmla="*/ 750416 w 2402522"/>
                <a:gd name="connsiteY19" fmla="*/ 350396 h 1855293"/>
                <a:gd name="connsiteX20" fmla="*/ 757540 w 2402522"/>
                <a:gd name="connsiteY20" fmla="*/ 336863 h 1855293"/>
                <a:gd name="connsiteX21" fmla="*/ 759019 w 2402522"/>
                <a:gd name="connsiteY21" fmla="*/ 339183 h 1855293"/>
                <a:gd name="connsiteX22" fmla="*/ 768048 w 2402522"/>
                <a:gd name="connsiteY22" fmla="*/ 327413 h 1855293"/>
                <a:gd name="connsiteX23" fmla="*/ 978474 w 2402522"/>
                <a:gd name="connsiteY23" fmla="*/ 144481 h 1855293"/>
                <a:gd name="connsiteX24" fmla="*/ 1500961 w 2402522"/>
                <a:gd name="connsiteY24" fmla="*/ 379 h 185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2522" h="1855293">
                  <a:moveTo>
                    <a:pt x="1500961" y="379"/>
                  </a:moveTo>
                  <a:cubicBezTo>
                    <a:pt x="1798454" y="8885"/>
                    <a:pt x="2086546" y="160207"/>
                    <a:pt x="2258040" y="430391"/>
                  </a:cubicBezTo>
                  <a:cubicBezTo>
                    <a:pt x="2429535" y="700575"/>
                    <a:pt x="2443843" y="1025676"/>
                    <a:pt x="2324916" y="1298497"/>
                  </a:cubicBezTo>
                  <a:cubicBezTo>
                    <a:pt x="2253561" y="1462190"/>
                    <a:pt x="2134241" y="1607061"/>
                    <a:pt x="1972131" y="1709958"/>
                  </a:cubicBezTo>
                  <a:cubicBezTo>
                    <a:pt x="1918094" y="1744257"/>
                    <a:pt x="1861861" y="1772268"/>
                    <a:pt x="1804289" y="1794183"/>
                  </a:cubicBezTo>
                  <a:lnTo>
                    <a:pt x="1703481" y="1821496"/>
                  </a:lnTo>
                  <a:lnTo>
                    <a:pt x="1705549" y="1824741"/>
                  </a:lnTo>
                  <a:lnTo>
                    <a:pt x="1686949" y="1825975"/>
                  </a:lnTo>
                  <a:lnTo>
                    <a:pt x="1628410" y="1841834"/>
                  </a:lnTo>
                  <a:cubicBezTo>
                    <a:pt x="1598714" y="1846791"/>
                    <a:pt x="1568897" y="1850273"/>
                    <a:pt x="1539068" y="1852302"/>
                  </a:cubicBezTo>
                  <a:lnTo>
                    <a:pt x="1472337" y="1853614"/>
                  </a:lnTo>
                  <a:lnTo>
                    <a:pt x="1472337" y="1855293"/>
                  </a:lnTo>
                  <a:lnTo>
                    <a:pt x="0" y="1855293"/>
                  </a:lnTo>
                  <a:lnTo>
                    <a:pt x="369083" y="1074912"/>
                  </a:lnTo>
                  <a:lnTo>
                    <a:pt x="444650" y="931337"/>
                  </a:lnTo>
                  <a:lnTo>
                    <a:pt x="644898" y="514845"/>
                  </a:lnTo>
                  <a:lnTo>
                    <a:pt x="645800" y="515278"/>
                  </a:lnTo>
                  <a:lnTo>
                    <a:pt x="665339" y="475771"/>
                  </a:lnTo>
                  <a:cubicBezTo>
                    <a:pt x="679872" y="449642"/>
                    <a:pt x="695714" y="424142"/>
                    <a:pt x="712840" y="399380"/>
                  </a:cubicBezTo>
                  <a:lnTo>
                    <a:pt x="750416" y="350396"/>
                  </a:lnTo>
                  <a:lnTo>
                    <a:pt x="757540" y="336863"/>
                  </a:lnTo>
                  <a:lnTo>
                    <a:pt x="759019" y="339183"/>
                  </a:lnTo>
                  <a:lnTo>
                    <a:pt x="768048" y="327413"/>
                  </a:lnTo>
                  <a:cubicBezTo>
                    <a:pt x="827061" y="257872"/>
                    <a:pt x="897418" y="195929"/>
                    <a:pt x="978474" y="144481"/>
                  </a:cubicBezTo>
                  <a:cubicBezTo>
                    <a:pt x="1140584" y="41585"/>
                    <a:pt x="1322465" y="-4725"/>
                    <a:pt x="1500961" y="379"/>
                  </a:cubicBezTo>
                  <a:close/>
                </a:path>
              </a:pathLst>
            </a:cu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2" name="任意多边形: 形状 31"/>
            <p:cNvSpPr>
              <a:spLocks noChangeAspect="1"/>
            </p:cNvSpPr>
            <p:nvPr/>
          </p:nvSpPr>
          <p:spPr bwMode="auto">
            <a:xfrm>
              <a:off x="5223271" y="3414865"/>
              <a:ext cx="380779" cy="380779"/>
            </a:xfrm>
            <a:custGeom>
              <a:avLst/>
              <a:gdLst>
                <a:gd name="connsiteX0" fmla="*/ 157638 w 338138"/>
                <a:gd name="connsiteY0" fmla="*/ 144463 h 338138"/>
                <a:gd name="connsiteX1" fmla="*/ 165544 w 338138"/>
                <a:gd name="connsiteY1" fmla="*/ 148443 h 338138"/>
                <a:gd name="connsiteX2" fmla="*/ 249865 w 338138"/>
                <a:gd name="connsiteY2" fmla="*/ 233341 h 338138"/>
                <a:gd name="connsiteX3" fmla="*/ 280167 w 338138"/>
                <a:gd name="connsiteY3" fmla="*/ 232015 h 338138"/>
                <a:gd name="connsiteX4" fmla="*/ 286755 w 338138"/>
                <a:gd name="connsiteY4" fmla="*/ 234668 h 338138"/>
                <a:gd name="connsiteX5" fmla="*/ 335503 w 338138"/>
                <a:gd name="connsiteY5" fmla="*/ 283750 h 338138"/>
                <a:gd name="connsiteX6" fmla="*/ 338138 w 338138"/>
                <a:gd name="connsiteY6" fmla="*/ 293036 h 338138"/>
                <a:gd name="connsiteX7" fmla="*/ 330233 w 338138"/>
                <a:gd name="connsiteY7" fmla="*/ 298342 h 338138"/>
                <a:gd name="connsiteX8" fmla="*/ 311788 w 338138"/>
                <a:gd name="connsiteY8" fmla="*/ 303648 h 338138"/>
                <a:gd name="connsiteX9" fmla="*/ 303883 w 338138"/>
                <a:gd name="connsiteY9" fmla="*/ 310281 h 338138"/>
                <a:gd name="connsiteX10" fmla="*/ 299930 w 338138"/>
                <a:gd name="connsiteY10" fmla="*/ 331505 h 338138"/>
                <a:gd name="connsiteX11" fmla="*/ 293343 w 338138"/>
                <a:gd name="connsiteY11" fmla="*/ 338138 h 338138"/>
                <a:gd name="connsiteX12" fmla="*/ 290708 w 338138"/>
                <a:gd name="connsiteY12" fmla="*/ 338138 h 338138"/>
                <a:gd name="connsiteX13" fmla="*/ 284120 w 338138"/>
                <a:gd name="connsiteY13" fmla="*/ 335485 h 338138"/>
                <a:gd name="connsiteX14" fmla="*/ 235372 w 338138"/>
                <a:gd name="connsiteY14" fmla="*/ 286403 h 338138"/>
                <a:gd name="connsiteX15" fmla="*/ 232737 w 338138"/>
                <a:gd name="connsiteY15" fmla="*/ 279770 h 338138"/>
                <a:gd name="connsiteX16" fmla="*/ 234054 w 338138"/>
                <a:gd name="connsiteY16" fmla="*/ 249260 h 338138"/>
                <a:gd name="connsiteX17" fmla="*/ 149733 w 338138"/>
                <a:gd name="connsiteY17" fmla="*/ 164361 h 338138"/>
                <a:gd name="connsiteX18" fmla="*/ 149733 w 338138"/>
                <a:gd name="connsiteY18" fmla="*/ 148443 h 338138"/>
                <a:gd name="connsiteX19" fmla="*/ 157638 w 338138"/>
                <a:gd name="connsiteY19" fmla="*/ 144463 h 338138"/>
                <a:gd name="connsiteX20" fmla="*/ 145922 w 338138"/>
                <a:gd name="connsiteY20" fmla="*/ 120650 h 338138"/>
                <a:gd name="connsiteX21" fmla="*/ 169863 w 338138"/>
                <a:gd name="connsiteY21" fmla="*/ 137383 h 338138"/>
                <a:gd name="connsiteX22" fmla="*/ 157893 w 338138"/>
                <a:gd name="connsiteY22" fmla="*/ 133522 h 338138"/>
                <a:gd name="connsiteX23" fmla="*/ 141931 w 338138"/>
                <a:gd name="connsiteY23" fmla="*/ 141245 h 338138"/>
                <a:gd name="connsiteX24" fmla="*/ 137941 w 338138"/>
                <a:gd name="connsiteY24" fmla="*/ 168275 h 338138"/>
                <a:gd name="connsiteX25" fmla="*/ 120650 w 338138"/>
                <a:gd name="connsiteY25" fmla="*/ 145106 h 338138"/>
                <a:gd name="connsiteX26" fmla="*/ 145922 w 338138"/>
                <a:gd name="connsiteY26" fmla="*/ 120650 h 338138"/>
                <a:gd name="connsiteX27" fmla="*/ 146051 w 338138"/>
                <a:gd name="connsiteY27" fmla="*/ 60325 h 338138"/>
                <a:gd name="connsiteX28" fmla="*/ 230188 w 338138"/>
                <a:gd name="connsiteY28" fmla="*/ 145257 h 338138"/>
                <a:gd name="connsiteX29" fmla="*/ 219671 w 338138"/>
                <a:gd name="connsiteY29" fmla="*/ 186395 h 338138"/>
                <a:gd name="connsiteX30" fmla="*/ 193378 w 338138"/>
                <a:gd name="connsiteY30" fmla="*/ 161181 h 338138"/>
                <a:gd name="connsiteX31" fmla="*/ 196007 w 338138"/>
                <a:gd name="connsiteY31" fmla="*/ 145257 h 338138"/>
                <a:gd name="connsiteX32" fmla="*/ 146051 w 338138"/>
                <a:gd name="connsiteY32" fmla="*/ 94828 h 338138"/>
                <a:gd name="connsiteX33" fmla="*/ 96094 w 338138"/>
                <a:gd name="connsiteY33" fmla="*/ 145257 h 338138"/>
                <a:gd name="connsiteX34" fmla="*/ 146051 w 338138"/>
                <a:gd name="connsiteY34" fmla="*/ 195685 h 338138"/>
                <a:gd name="connsiteX35" fmla="*/ 161827 w 338138"/>
                <a:gd name="connsiteY35" fmla="*/ 193031 h 338138"/>
                <a:gd name="connsiteX36" fmla="*/ 188119 w 338138"/>
                <a:gd name="connsiteY36" fmla="*/ 219572 h 338138"/>
                <a:gd name="connsiteX37" fmla="*/ 146051 w 338138"/>
                <a:gd name="connsiteY37" fmla="*/ 230188 h 338138"/>
                <a:gd name="connsiteX38" fmla="*/ 61913 w 338138"/>
                <a:gd name="connsiteY38" fmla="*/ 145257 h 338138"/>
                <a:gd name="connsiteX39" fmla="*/ 146051 w 338138"/>
                <a:gd name="connsiteY39" fmla="*/ 60325 h 338138"/>
                <a:gd name="connsiteX40" fmla="*/ 145257 w 338138"/>
                <a:gd name="connsiteY40" fmla="*/ 0 h 338138"/>
                <a:gd name="connsiteX41" fmla="*/ 290513 w 338138"/>
                <a:gd name="connsiteY41" fmla="*/ 145257 h 338138"/>
                <a:gd name="connsiteX42" fmla="*/ 269385 w 338138"/>
                <a:gd name="connsiteY42" fmla="*/ 221846 h 338138"/>
                <a:gd name="connsiteX43" fmla="*/ 254859 w 338138"/>
                <a:gd name="connsiteY43" fmla="*/ 221846 h 338138"/>
                <a:gd name="connsiteX44" fmla="*/ 239013 w 338138"/>
                <a:gd name="connsiteY44" fmla="*/ 206000 h 338138"/>
                <a:gd name="connsiteX45" fmla="*/ 256180 w 338138"/>
                <a:gd name="connsiteY45" fmla="*/ 145257 h 338138"/>
                <a:gd name="connsiteX46" fmla="*/ 145257 w 338138"/>
                <a:gd name="connsiteY46" fmla="*/ 34333 h 338138"/>
                <a:gd name="connsiteX47" fmla="*/ 34333 w 338138"/>
                <a:gd name="connsiteY47" fmla="*/ 145257 h 338138"/>
                <a:gd name="connsiteX48" fmla="*/ 145257 w 338138"/>
                <a:gd name="connsiteY48" fmla="*/ 256180 h 338138"/>
                <a:gd name="connsiteX49" fmla="*/ 206000 w 338138"/>
                <a:gd name="connsiteY49" fmla="*/ 239013 h 338138"/>
                <a:gd name="connsiteX50" fmla="*/ 221847 w 338138"/>
                <a:gd name="connsiteY50" fmla="*/ 254859 h 338138"/>
                <a:gd name="connsiteX51" fmla="*/ 221847 w 338138"/>
                <a:gd name="connsiteY51" fmla="*/ 269385 h 338138"/>
                <a:gd name="connsiteX52" fmla="*/ 145257 w 338138"/>
                <a:gd name="connsiteY52" fmla="*/ 290513 h 338138"/>
                <a:gd name="connsiteX53" fmla="*/ 0 w 338138"/>
                <a:gd name="connsiteY53" fmla="*/ 145257 h 338138"/>
                <a:gd name="connsiteX54" fmla="*/ 145257 w 338138"/>
                <a:gd name="connsiteY5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38138" h="338138">
                  <a:moveTo>
                    <a:pt x="157638" y="144463"/>
                  </a:moveTo>
                  <a:cubicBezTo>
                    <a:pt x="160273" y="144463"/>
                    <a:pt x="162908" y="145790"/>
                    <a:pt x="165544" y="148443"/>
                  </a:cubicBezTo>
                  <a:cubicBezTo>
                    <a:pt x="165544" y="148443"/>
                    <a:pt x="165544" y="148443"/>
                    <a:pt x="249865" y="233341"/>
                  </a:cubicBezTo>
                  <a:cubicBezTo>
                    <a:pt x="249865" y="233341"/>
                    <a:pt x="249865" y="233341"/>
                    <a:pt x="280167" y="232015"/>
                  </a:cubicBezTo>
                  <a:cubicBezTo>
                    <a:pt x="282803" y="232015"/>
                    <a:pt x="285438" y="233341"/>
                    <a:pt x="286755" y="234668"/>
                  </a:cubicBezTo>
                  <a:cubicBezTo>
                    <a:pt x="286755" y="234668"/>
                    <a:pt x="286755" y="234668"/>
                    <a:pt x="335503" y="283750"/>
                  </a:cubicBezTo>
                  <a:cubicBezTo>
                    <a:pt x="338138" y="286403"/>
                    <a:pt x="338138" y="289056"/>
                    <a:pt x="338138" y="293036"/>
                  </a:cubicBezTo>
                  <a:cubicBezTo>
                    <a:pt x="336821" y="295689"/>
                    <a:pt x="334186" y="298342"/>
                    <a:pt x="330233" y="298342"/>
                  </a:cubicBezTo>
                  <a:cubicBezTo>
                    <a:pt x="330233" y="298342"/>
                    <a:pt x="330233" y="298342"/>
                    <a:pt x="311788" y="303648"/>
                  </a:cubicBezTo>
                  <a:cubicBezTo>
                    <a:pt x="307835" y="303648"/>
                    <a:pt x="305200" y="306301"/>
                    <a:pt x="303883" y="310281"/>
                  </a:cubicBezTo>
                  <a:cubicBezTo>
                    <a:pt x="303883" y="310281"/>
                    <a:pt x="303883" y="310281"/>
                    <a:pt x="299930" y="331505"/>
                  </a:cubicBezTo>
                  <a:cubicBezTo>
                    <a:pt x="298613" y="334158"/>
                    <a:pt x="295978" y="336812"/>
                    <a:pt x="293343" y="338138"/>
                  </a:cubicBezTo>
                  <a:cubicBezTo>
                    <a:pt x="292025" y="338138"/>
                    <a:pt x="292025" y="338138"/>
                    <a:pt x="290708" y="338138"/>
                  </a:cubicBezTo>
                  <a:cubicBezTo>
                    <a:pt x="288073" y="338138"/>
                    <a:pt x="285438" y="336812"/>
                    <a:pt x="284120" y="335485"/>
                  </a:cubicBezTo>
                  <a:cubicBezTo>
                    <a:pt x="284120" y="335485"/>
                    <a:pt x="284120" y="335485"/>
                    <a:pt x="235372" y="286403"/>
                  </a:cubicBezTo>
                  <a:cubicBezTo>
                    <a:pt x="232737" y="283750"/>
                    <a:pt x="232737" y="281097"/>
                    <a:pt x="232737" y="279770"/>
                  </a:cubicBezTo>
                  <a:cubicBezTo>
                    <a:pt x="232737" y="279770"/>
                    <a:pt x="232737" y="279770"/>
                    <a:pt x="234054" y="249260"/>
                  </a:cubicBezTo>
                  <a:cubicBezTo>
                    <a:pt x="234054" y="249260"/>
                    <a:pt x="234054" y="249260"/>
                    <a:pt x="149733" y="164361"/>
                  </a:cubicBezTo>
                  <a:cubicBezTo>
                    <a:pt x="144463" y="159055"/>
                    <a:pt x="144463" y="152422"/>
                    <a:pt x="149733" y="148443"/>
                  </a:cubicBezTo>
                  <a:cubicBezTo>
                    <a:pt x="151051" y="145790"/>
                    <a:pt x="155003" y="144463"/>
                    <a:pt x="157638" y="144463"/>
                  </a:cubicBezTo>
                  <a:close/>
                  <a:moveTo>
                    <a:pt x="145922" y="120650"/>
                  </a:moveTo>
                  <a:cubicBezTo>
                    <a:pt x="157893" y="120650"/>
                    <a:pt x="167203" y="128373"/>
                    <a:pt x="169863" y="137383"/>
                  </a:cubicBezTo>
                  <a:cubicBezTo>
                    <a:pt x="167203" y="134809"/>
                    <a:pt x="161883" y="133522"/>
                    <a:pt x="157893" y="133522"/>
                  </a:cubicBezTo>
                  <a:cubicBezTo>
                    <a:pt x="151242" y="133522"/>
                    <a:pt x="145922" y="136096"/>
                    <a:pt x="141931" y="141245"/>
                  </a:cubicBezTo>
                  <a:cubicBezTo>
                    <a:pt x="133951" y="147680"/>
                    <a:pt x="132620" y="160552"/>
                    <a:pt x="137941" y="168275"/>
                  </a:cubicBezTo>
                  <a:cubicBezTo>
                    <a:pt x="128630" y="165701"/>
                    <a:pt x="120650" y="156691"/>
                    <a:pt x="120650" y="145106"/>
                  </a:cubicBezTo>
                  <a:cubicBezTo>
                    <a:pt x="120650" y="132234"/>
                    <a:pt x="132620" y="120650"/>
                    <a:pt x="145922" y="120650"/>
                  </a:cubicBezTo>
                  <a:close/>
                  <a:moveTo>
                    <a:pt x="146051" y="60325"/>
                  </a:moveTo>
                  <a:cubicBezTo>
                    <a:pt x="192063" y="60325"/>
                    <a:pt x="230188" y="98810"/>
                    <a:pt x="230188" y="145257"/>
                  </a:cubicBezTo>
                  <a:cubicBezTo>
                    <a:pt x="230188" y="159854"/>
                    <a:pt x="226244" y="174452"/>
                    <a:pt x="219671" y="186395"/>
                  </a:cubicBezTo>
                  <a:lnTo>
                    <a:pt x="193378" y="161181"/>
                  </a:lnTo>
                  <a:cubicBezTo>
                    <a:pt x="196007" y="155873"/>
                    <a:pt x="196007" y="150565"/>
                    <a:pt x="196007" y="145257"/>
                  </a:cubicBezTo>
                  <a:cubicBezTo>
                    <a:pt x="196007" y="117388"/>
                    <a:pt x="173658" y="94828"/>
                    <a:pt x="146051" y="94828"/>
                  </a:cubicBezTo>
                  <a:cubicBezTo>
                    <a:pt x="118443" y="94828"/>
                    <a:pt x="96094" y="117388"/>
                    <a:pt x="96094" y="145257"/>
                  </a:cubicBezTo>
                  <a:cubicBezTo>
                    <a:pt x="96094" y="173125"/>
                    <a:pt x="118443" y="195685"/>
                    <a:pt x="146051" y="195685"/>
                  </a:cubicBezTo>
                  <a:cubicBezTo>
                    <a:pt x="151309" y="195685"/>
                    <a:pt x="156568" y="194358"/>
                    <a:pt x="161827" y="193031"/>
                  </a:cubicBezTo>
                  <a:cubicBezTo>
                    <a:pt x="161827" y="193031"/>
                    <a:pt x="161827" y="193031"/>
                    <a:pt x="188119" y="219572"/>
                  </a:cubicBezTo>
                  <a:cubicBezTo>
                    <a:pt x="174973" y="226207"/>
                    <a:pt x="161827" y="230188"/>
                    <a:pt x="146051" y="230188"/>
                  </a:cubicBezTo>
                  <a:cubicBezTo>
                    <a:pt x="100038" y="230188"/>
                    <a:pt x="61913" y="191703"/>
                    <a:pt x="61913" y="145257"/>
                  </a:cubicBezTo>
                  <a:cubicBezTo>
                    <a:pt x="61913" y="98810"/>
                    <a:pt x="100038" y="60325"/>
                    <a:pt x="146051" y="60325"/>
                  </a:cubicBezTo>
                  <a:close/>
                  <a:moveTo>
                    <a:pt x="145257" y="0"/>
                  </a:moveTo>
                  <a:cubicBezTo>
                    <a:pt x="225808" y="0"/>
                    <a:pt x="290513" y="64705"/>
                    <a:pt x="290513" y="145257"/>
                  </a:cubicBezTo>
                  <a:cubicBezTo>
                    <a:pt x="290513" y="172987"/>
                    <a:pt x="282590" y="199398"/>
                    <a:pt x="269385" y="221846"/>
                  </a:cubicBezTo>
                  <a:cubicBezTo>
                    <a:pt x="269385" y="221846"/>
                    <a:pt x="269385" y="221846"/>
                    <a:pt x="254859" y="221846"/>
                  </a:cubicBezTo>
                  <a:cubicBezTo>
                    <a:pt x="254859" y="221846"/>
                    <a:pt x="254859" y="221846"/>
                    <a:pt x="239013" y="206000"/>
                  </a:cubicBezTo>
                  <a:cubicBezTo>
                    <a:pt x="249577" y="188833"/>
                    <a:pt x="256180" y="167705"/>
                    <a:pt x="256180" y="145257"/>
                  </a:cubicBezTo>
                  <a:cubicBezTo>
                    <a:pt x="256180" y="84513"/>
                    <a:pt x="207321" y="34333"/>
                    <a:pt x="145257" y="34333"/>
                  </a:cubicBezTo>
                  <a:cubicBezTo>
                    <a:pt x="84513" y="34333"/>
                    <a:pt x="34333" y="84513"/>
                    <a:pt x="34333" y="145257"/>
                  </a:cubicBezTo>
                  <a:cubicBezTo>
                    <a:pt x="34333" y="207321"/>
                    <a:pt x="84513" y="256180"/>
                    <a:pt x="145257" y="256180"/>
                  </a:cubicBezTo>
                  <a:cubicBezTo>
                    <a:pt x="167705" y="256180"/>
                    <a:pt x="188834" y="249577"/>
                    <a:pt x="206000" y="239013"/>
                  </a:cubicBezTo>
                  <a:cubicBezTo>
                    <a:pt x="206000" y="239013"/>
                    <a:pt x="206000" y="239013"/>
                    <a:pt x="221847" y="254859"/>
                  </a:cubicBezTo>
                  <a:cubicBezTo>
                    <a:pt x="221847" y="254859"/>
                    <a:pt x="221847" y="254859"/>
                    <a:pt x="221847" y="269385"/>
                  </a:cubicBezTo>
                  <a:cubicBezTo>
                    <a:pt x="199398" y="282590"/>
                    <a:pt x="172988" y="290513"/>
                    <a:pt x="145257" y="290513"/>
                  </a:cubicBezTo>
                  <a:cubicBezTo>
                    <a:pt x="64705" y="290513"/>
                    <a:pt x="0" y="225808"/>
                    <a:pt x="0" y="145257"/>
                  </a:cubicBezTo>
                  <a:cubicBezTo>
                    <a:pt x="0" y="64705"/>
                    <a:pt x="64705" y="0"/>
                    <a:pt x="14525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" name="组合 36"/>
          <p:cNvGrpSpPr/>
          <p:nvPr/>
        </p:nvGrpSpPr>
        <p:grpSpPr>
          <a:xfrm>
            <a:off x="3365771" y="3245797"/>
            <a:ext cx="1106138" cy="854142"/>
            <a:chOff x="3365186" y="3195982"/>
            <a:chExt cx="1105946" cy="854041"/>
          </a:xfrm>
        </p:grpSpPr>
        <p:sp>
          <p:nvSpPr>
            <p:cNvPr id="8" name="任意多边形: 形状 7"/>
            <p:cNvSpPr/>
            <p:nvPr/>
          </p:nvSpPr>
          <p:spPr>
            <a:xfrm flipH="1" flipV="1">
              <a:off x="3365186" y="3195982"/>
              <a:ext cx="1105946" cy="854041"/>
            </a:xfrm>
            <a:custGeom>
              <a:avLst/>
              <a:gdLst>
                <a:gd name="connsiteX0" fmla="*/ 1500961 w 2402522"/>
                <a:gd name="connsiteY0" fmla="*/ 379 h 1855293"/>
                <a:gd name="connsiteX1" fmla="*/ 2258040 w 2402522"/>
                <a:gd name="connsiteY1" fmla="*/ 430391 h 1855293"/>
                <a:gd name="connsiteX2" fmla="*/ 2324916 w 2402522"/>
                <a:gd name="connsiteY2" fmla="*/ 1298497 h 1855293"/>
                <a:gd name="connsiteX3" fmla="*/ 1972131 w 2402522"/>
                <a:gd name="connsiteY3" fmla="*/ 1709958 h 1855293"/>
                <a:gd name="connsiteX4" fmla="*/ 1804289 w 2402522"/>
                <a:gd name="connsiteY4" fmla="*/ 1794183 h 1855293"/>
                <a:gd name="connsiteX5" fmla="*/ 1703481 w 2402522"/>
                <a:gd name="connsiteY5" fmla="*/ 1821496 h 1855293"/>
                <a:gd name="connsiteX6" fmla="*/ 1705549 w 2402522"/>
                <a:gd name="connsiteY6" fmla="*/ 1824741 h 1855293"/>
                <a:gd name="connsiteX7" fmla="*/ 1686949 w 2402522"/>
                <a:gd name="connsiteY7" fmla="*/ 1825975 h 1855293"/>
                <a:gd name="connsiteX8" fmla="*/ 1628410 w 2402522"/>
                <a:gd name="connsiteY8" fmla="*/ 1841834 h 1855293"/>
                <a:gd name="connsiteX9" fmla="*/ 1539068 w 2402522"/>
                <a:gd name="connsiteY9" fmla="*/ 1852302 h 1855293"/>
                <a:gd name="connsiteX10" fmla="*/ 1472337 w 2402522"/>
                <a:gd name="connsiteY10" fmla="*/ 1853614 h 1855293"/>
                <a:gd name="connsiteX11" fmla="*/ 1472337 w 2402522"/>
                <a:gd name="connsiteY11" fmla="*/ 1855293 h 1855293"/>
                <a:gd name="connsiteX12" fmla="*/ 0 w 2402522"/>
                <a:gd name="connsiteY12" fmla="*/ 1855293 h 1855293"/>
                <a:gd name="connsiteX13" fmla="*/ 369083 w 2402522"/>
                <a:gd name="connsiteY13" fmla="*/ 1074912 h 1855293"/>
                <a:gd name="connsiteX14" fmla="*/ 444650 w 2402522"/>
                <a:gd name="connsiteY14" fmla="*/ 931337 h 1855293"/>
                <a:gd name="connsiteX15" fmla="*/ 644898 w 2402522"/>
                <a:gd name="connsiteY15" fmla="*/ 514845 h 1855293"/>
                <a:gd name="connsiteX16" fmla="*/ 645800 w 2402522"/>
                <a:gd name="connsiteY16" fmla="*/ 515278 h 1855293"/>
                <a:gd name="connsiteX17" fmla="*/ 665339 w 2402522"/>
                <a:gd name="connsiteY17" fmla="*/ 475771 h 1855293"/>
                <a:gd name="connsiteX18" fmla="*/ 712840 w 2402522"/>
                <a:gd name="connsiteY18" fmla="*/ 399380 h 1855293"/>
                <a:gd name="connsiteX19" fmla="*/ 750416 w 2402522"/>
                <a:gd name="connsiteY19" fmla="*/ 350396 h 1855293"/>
                <a:gd name="connsiteX20" fmla="*/ 757540 w 2402522"/>
                <a:gd name="connsiteY20" fmla="*/ 336863 h 1855293"/>
                <a:gd name="connsiteX21" fmla="*/ 759019 w 2402522"/>
                <a:gd name="connsiteY21" fmla="*/ 339183 h 1855293"/>
                <a:gd name="connsiteX22" fmla="*/ 768048 w 2402522"/>
                <a:gd name="connsiteY22" fmla="*/ 327413 h 1855293"/>
                <a:gd name="connsiteX23" fmla="*/ 978474 w 2402522"/>
                <a:gd name="connsiteY23" fmla="*/ 144481 h 1855293"/>
                <a:gd name="connsiteX24" fmla="*/ 1500961 w 2402522"/>
                <a:gd name="connsiteY24" fmla="*/ 379 h 185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2522" h="1855293">
                  <a:moveTo>
                    <a:pt x="1500961" y="379"/>
                  </a:moveTo>
                  <a:cubicBezTo>
                    <a:pt x="1798454" y="8885"/>
                    <a:pt x="2086546" y="160207"/>
                    <a:pt x="2258040" y="430391"/>
                  </a:cubicBezTo>
                  <a:cubicBezTo>
                    <a:pt x="2429535" y="700575"/>
                    <a:pt x="2443843" y="1025676"/>
                    <a:pt x="2324916" y="1298497"/>
                  </a:cubicBezTo>
                  <a:cubicBezTo>
                    <a:pt x="2253561" y="1462190"/>
                    <a:pt x="2134241" y="1607061"/>
                    <a:pt x="1972131" y="1709958"/>
                  </a:cubicBezTo>
                  <a:cubicBezTo>
                    <a:pt x="1918094" y="1744257"/>
                    <a:pt x="1861861" y="1772268"/>
                    <a:pt x="1804289" y="1794183"/>
                  </a:cubicBezTo>
                  <a:lnTo>
                    <a:pt x="1703481" y="1821496"/>
                  </a:lnTo>
                  <a:lnTo>
                    <a:pt x="1705549" y="1824741"/>
                  </a:lnTo>
                  <a:lnTo>
                    <a:pt x="1686949" y="1825975"/>
                  </a:lnTo>
                  <a:lnTo>
                    <a:pt x="1628410" y="1841834"/>
                  </a:lnTo>
                  <a:cubicBezTo>
                    <a:pt x="1598714" y="1846791"/>
                    <a:pt x="1568897" y="1850273"/>
                    <a:pt x="1539068" y="1852302"/>
                  </a:cubicBezTo>
                  <a:lnTo>
                    <a:pt x="1472337" y="1853614"/>
                  </a:lnTo>
                  <a:lnTo>
                    <a:pt x="1472337" y="1855293"/>
                  </a:lnTo>
                  <a:lnTo>
                    <a:pt x="0" y="1855293"/>
                  </a:lnTo>
                  <a:lnTo>
                    <a:pt x="369083" y="1074912"/>
                  </a:lnTo>
                  <a:lnTo>
                    <a:pt x="444650" y="931337"/>
                  </a:lnTo>
                  <a:lnTo>
                    <a:pt x="644898" y="514845"/>
                  </a:lnTo>
                  <a:lnTo>
                    <a:pt x="645800" y="515278"/>
                  </a:lnTo>
                  <a:lnTo>
                    <a:pt x="665339" y="475771"/>
                  </a:lnTo>
                  <a:cubicBezTo>
                    <a:pt x="679872" y="449642"/>
                    <a:pt x="695714" y="424142"/>
                    <a:pt x="712840" y="399380"/>
                  </a:cubicBezTo>
                  <a:lnTo>
                    <a:pt x="750416" y="350396"/>
                  </a:lnTo>
                  <a:lnTo>
                    <a:pt x="757540" y="336863"/>
                  </a:lnTo>
                  <a:lnTo>
                    <a:pt x="759019" y="339183"/>
                  </a:lnTo>
                  <a:lnTo>
                    <a:pt x="768048" y="327413"/>
                  </a:lnTo>
                  <a:cubicBezTo>
                    <a:pt x="827061" y="257872"/>
                    <a:pt x="897418" y="195929"/>
                    <a:pt x="978474" y="144481"/>
                  </a:cubicBezTo>
                  <a:cubicBezTo>
                    <a:pt x="1140584" y="41585"/>
                    <a:pt x="1322465" y="-4725"/>
                    <a:pt x="1500961" y="379"/>
                  </a:cubicBezTo>
                  <a:close/>
                </a:path>
              </a:pathLst>
            </a:cu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任意多边形: 形状 34"/>
            <p:cNvSpPr>
              <a:spLocks/>
            </p:cNvSpPr>
            <p:nvPr/>
          </p:nvSpPr>
          <p:spPr bwMode="auto">
            <a:xfrm>
              <a:off x="3689799" y="3431990"/>
              <a:ext cx="287685" cy="346530"/>
            </a:xfrm>
            <a:custGeom>
              <a:avLst/>
              <a:gdLst>
                <a:gd name="T0" fmla="*/ 212 w 212"/>
                <a:gd name="T1" fmla="*/ 160 h 256"/>
                <a:gd name="T2" fmla="*/ 210 w 212"/>
                <a:gd name="T3" fmla="*/ 171 h 256"/>
                <a:gd name="T4" fmla="*/ 203 w 212"/>
                <a:gd name="T5" fmla="*/ 180 h 256"/>
                <a:gd name="T6" fmla="*/ 208 w 212"/>
                <a:gd name="T7" fmla="*/ 188 h 256"/>
                <a:gd name="T8" fmla="*/ 209 w 212"/>
                <a:gd name="T9" fmla="*/ 200 h 256"/>
                <a:gd name="T10" fmla="*/ 205 w 212"/>
                <a:gd name="T11" fmla="*/ 212 h 256"/>
                <a:gd name="T12" fmla="*/ 200 w 212"/>
                <a:gd name="T13" fmla="*/ 218 h 256"/>
                <a:gd name="T14" fmla="*/ 193 w 212"/>
                <a:gd name="T15" fmla="*/ 222 h 256"/>
                <a:gd name="T16" fmla="*/ 194 w 212"/>
                <a:gd name="T17" fmla="*/ 235 h 256"/>
                <a:gd name="T18" fmla="*/ 186 w 212"/>
                <a:gd name="T19" fmla="*/ 245 h 256"/>
                <a:gd name="T20" fmla="*/ 176 w 212"/>
                <a:gd name="T21" fmla="*/ 251 h 256"/>
                <a:gd name="T22" fmla="*/ 169 w 212"/>
                <a:gd name="T23" fmla="*/ 254 h 256"/>
                <a:gd name="T24" fmla="*/ 131 w 212"/>
                <a:gd name="T25" fmla="*/ 256 h 256"/>
                <a:gd name="T26" fmla="*/ 91 w 212"/>
                <a:gd name="T27" fmla="*/ 254 h 256"/>
                <a:gd name="T28" fmla="*/ 60 w 212"/>
                <a:gd name="T29" fmla="*/ 247 h 256"/>
                <a:gd name="T30" fmla="*/ 55 w 212"/>
                <a:gd name="T31" fmla="*/ 245 h 256"/>
                <a:gd name="T32" fmla="*/ 50 w 212"/>
                <a:gd name="T33" fmla="*/ 242 h 256"/>
                <a:gd name="T34" fmla="*/ 46 w 212"/>
                <a:gd name="T35" fmla="*/ 239 h 256"/>
                <a:gd name="T36" fmla="*/ 42 w 212"/>
                <a:gd name="T37" fmla="*/ 234 h 256"/>
                <a:gd name="T38" fmla="*/ 0 w 212"/>
                <a:gd name="T39" fmla="*/ 230 h 256"/>
                <a:gd name="T40" fmla="*/ 0 w 212"/>
                <a:gd name="T41" fmla="*/ 136 h 256"/>
                <a:gd name="T42" fmla="*/ 15 w 212"/>
                <a:gd name="T43" fmla="*/ 136 h 256"/>
                <a:gd name="T44" fmla="*/ 30 w 212"/>
                <a:gd name="T45" fmla="*/ 136 h 256"/>
                <a:gd name="T46" fmla="*/ 37 w 212"/>
                <a:gd name="T47" fmla="*/ 131 h 256"/>
                <a:gd name="T48" fmla="*/ 41 w 212"/>
                <a:gd name="T49" fmla="*/ 127 h 256"/>
                <a:gd name="T50" fmla="*/ 43 w 212"/>
                <a:gd name="T51" fmla="*/ 116 h 256"/>
                <a:gd name="T52" fmla="*/ 46 w 212"/>
                <a:gd name="T53" fmla="*/ 104 h 256"/>
                <a:gd name="T54" fmla="*/ 50 w 212"/>
                <a:gd name="T55" fmla="*/ 95 h 256"/>
                <a:gd name="T56" fmla="*/ 56 w 212"/>
                <a:gd name="T57" fmla="*/ 84 h 256"/>
                <a:gd name="T58" fmla="*/ 73 w 212"/>
                <a:gd name="T59" fmla="*/ 68 h 256"/>
                <a:gd name="T60" fmla="*/ 89 w 212"/>
                <a:gd name="T61" fmla="*/ 18 h 256"/>
                <a:gd name="T62" fmla="*/ 89 w 212"/>
                <a:gd name="T63" fmla="*/ 2 h 256"/>
                <a:gd name="T64" fmla="*/ 97 w 212"/>
                <a:gd name="T65" fmla="*/ 0 h 256"/>
                <a:gd name="T66" fmla="*/ 117 w 212"/>
                <a:gd name="T67" fmla="*/ 18 h 256"/>
                <a:gd name="T68" fmla="*/ 121 w 212"/>
                <a:gd name="T69" fmla="*/ 39 h 256"/>
                <a:gd name="T70" fmla="*/ 114 w 212"/>
                <a:gd name="T71" fmla="*/ 59 h 256"/>
                <a:gd name="T72" fmla="*/ 109 w 212"/>
                <a:gd name="T73" fmla="*/ 89 h 256"/>
                <a:gd name="T74" fmla="*/ 113 w 212"/>
                <a:gd name="T75" fmla="*/ 100 h 256"/>
                <a:gd name="T76" fmla="*/ 122 w 212"/>
                <a:gd name="T77" fmla="*/ 107 h 256"/>
                <a:gd name="T78" fmla="*/ 126 w 212"/>
                <a:gd name="T79" fmla="*/ 107 h 256"/>
                <a:gd name="T80" fmla="*/ 131 w 212"/>
                <a:gd name="T81" fmla="*/ 107 h 256"/>
                <a:gd name="T82" fmla="*/ 136 w 212"/>
                <a:gd name="T83" fmla="*/ 107 h 256"/>
                <a:gd name="T84" fmla="*/ 141 w 212"/>
                <a:gd name="T85" fmla="*/ 106 h 256"/>
                <a:gd name="T86" fmla="*/ 152 w 212"/>
                <a:gd name="T87" fmla="*/ 103 h 256"/>
                <a:gd name="T88" fmla="*/ 164 w 212"/>
                <a:gd name="T89" fmla="*/ 99 h 256"/>
                <a:gd name="T90" fmla="*/ 188 w 212"/>
                <a:gd name="T91" fmla="*/ 98 h 256"/>
                <a:gd name="T92" fmla="*/ 198 w 212"/>
                <a:gd name="T93" fmla="*/ 101 h 256"/>
                <a:gd name="T94" fmla="*/ 205 w 212"/>
                <a:gd name="T95" fmla="*/ 106 h 256"/>
                <a:gd name="T96" fmla="*/ 206 w 212"/>
                <a:gd name="T97" fmla="*/ 109 h 256"/>
                <a:gd name="T98" fmla="*/ 207 w 212"/>
                <a:gd name="T99" fmla="*/ 112 h 256"/>
                <a:gd name="T100" fmla="*/ 208 w 212"/>
                <a:gd name="T101" fmla="*/ 115 h 256"/>
                <a:gd name="T102" fmla="*/ 208 w 212"/>
                <a:gd name="T103" fmla="*/ 118 h 256"/>
                <a:gd name="T104" fmla="*/ 208 w 212"/>
                <a:gd name="T105" fmla="*/ 123 h 256"/>
                <a:gd name="T106" fmla="*/ 203 w 212"/>
                <a:gd name="T107" fmla="*/ 136 h 256"/>
                <a:gd name="T108" fmla="*/ 205 w 212"/>
                <a:gd name="T109" fmla="*/ 139 h 256"/>
                <a:gd name="T110" fmla="*/ 207 w 212"/>
                <a:gd name="T111" fmla="*/ 141 h 256"/>
                <a:gd name="T112" fmla="*/ 209 w 212"/>
                <a:gd name="T113" fmla="*/ 144 h 256"/>
                <a:gd name="T114" fmla="*/ 210 w 212"/>
                <a:gd name="T115" fmla="*/ 147 h 256"/>
                <a:gd name="T116" fmla="*/ 211 w 212"/>
                <a:gd name="T117" fmla="*/ 150 h 256"/>
                <a:gd name="T118" fmla="*/ 212 w 212"/>
                <a:gd name="T119" fmla="*/ 155 h 256"/>
                <a:gd name="T120" fmla="*/ 212 w 212"/>
                <a:gd name="T121" fmla="*/ 16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2" h="256">
                  <a:moveTo>
                    <a:pt x="212" y="160"/>
                  </a:moveTo>
                  <a:cubicBezTo>
                    <a:pt x="212" y="165"/>
                    <a:pt x="211" y="169"/>
                    <a:pt x="210" y="171"/>
                  </a:cubicBezTo>
                  <a:cubicBezTo>
                    <a:pt x="209" y="174"/>
                    <a:pt x="206" y="177"/>
                    <a:pt x="203" y="180"/>
                  </a:cubicBezTo>
                  <a:cubicBezTo>
                    <a:pt x="205" y="182"/>
                    <a:pt x="207" y="185"/>
                    <a:pt x="208" y="188"/>
                  </a:cubicBezTo>
                  <a:cubicBezTo>
                    <a:pt x="208" y="191"/>
                    <a:pt x="209" y="195"/>
                    <a:pt x="209" y="200"/>
                  </a:cubicBezTo>
                  <a:cubicBezTo>
                    <a:pt x="208" y="205"/>
                    <a:pt x="207" y="209"/>
                    <a:pt x="205" y="212"/>
                  </a:cubicBezTo>
                  <a:cubicBezTo>
                    <a:pt x="203" y="215"/>
                    <a:pt x="201" y="217"/>
                    <a:pt x="200" y="218"/>
                  </a:cubicBezTo>
                  <a:cubicBezTo>
                    <a:pt x="199" y="219"/>
                    <a:pt x="196" y="220"/>
                    <a:pt x="193" y="222"/>
                  </a:cubicBezTo>
                  <a:cubicBezTo>
                    <a:pt x="195" y="227"/>
                    <a:pt x="195" y="231"/>
                    <a:pt x="194" y="235"/>
                  </a:cubicBezTo>
                  <a:cubicBezTo>
                    <a:pt x="192" y="239"/>
                    <a:pt x="190" y="242"/>
                    <a:pt x="186" y="245"/>
                  </a:cubicBezTo>
                  <a:cubicBezTo>
                    <a:pt x="183" y="248"/>
                    <a:pt x="180" y="250"/>
                    <a:pt x="176" y="251"/>
                  </a:cubicBezTo>
                  <a:cubicBezTo>
                    <a:pt x="173" y="253"/>
                    <a:pt x="171" y="254"/>
                    <a:pt x="169" y="254"/>
                  </a:cubicBezTo>
                  <a:cubicBezTo>
                    <a:pt x="157" y="255"/>
                    <a:pt x="144" y="256"/>
                    <a:pt x="131" y="256"/>
                  </a:cubicBezTo>
                  <a:cubicBezTo>
                    <a:pt x="118" y="256"/>
                    <a:pt x="104" y="256"/>
                    <a:pt x="91" y="254"/>
                  </a:cubicBezTo>
                  <a:cubicBezTo>
                    <a:pt x="77" y="253"/>
                    <a:pt x="67" y="250"/>
                    <a:pt x="60" y="247"/>
                  </a:cubicBezTo>
                  <a:cubicBezTo>
                    <a:pt x="60" y="247"/>
                    <a:pt x="58" y="246"/>
                    <a:pt x="55" y="245"/>
                  </a:cubicBezTo>
                  <a:cubicBezTo>
                    <a:pt x="53" y="243"/>
                    <a:pt x="51" y="243"/>
                    <a:pt x="50" y="242"/>
                  </a:cubicBezTo>
                  <a:cubicBezTo>
                    <a:pt x="49" y="241"/>
                    <a:pt x="47" y="240"/>
                    <a:pt x="46" y="239"/>
                  </a:cubicBezTo>
                  <a:cubicBezTo>
                    <a:pt x="44" y="237"/>
                    <a:pt x="43" y="236"/>
                    <a:pt x="42" y="234"/>
                  </a:cubicBezTo>
                  <a:cubicBezTo>
                    <a:pt x="37" y="231"/>
                    <a:pt x="24" y="230"/>
                    <a:pt x="0" y="23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5" y="136"/>
                    <a:pt x="10" y="136"/>
                    <a:pt x="15" y="136"/>
                  </a:cubicBezTo>
                  <a:cubicBezTo>
                    <a:pt x="21" y="136"/>
                    <a:pt x="26" y="136"/>
                    <a:pt x="30" y="136"/>
                  </a:cubicBezTo>
                  <a:cubicBezTo>
                    <a:pt x="35" y="135"/>
                    <a:pt x="37" y="134"/>
                    <a:pt x="37" y="131"/>
                  </a:cubicBezTo>
                  <a:cubicBezTo>
                    <a:pt x="38" y="130"/>
                    <a:pt x="40" y="128"/>
                    <a:pt x="41" y="127"/>
                  </a:cubicBezTo>
                  <a:cubicBezTo>
                    <a:pt x="41" y="126"/>
                    <a:pt x="42" y="122"/>
                    <a:pt x="43" y="116"/>
                  </a:cubicBezTo>
                  <a:cubicBezTo>
                    <a:pt x="45" y="111"/>
                    <a:pt x="46" y="107"/>
                    <a:pt x="46" y="104"/>
                  </a:cubicBezTo>
                  <a:cubicBezTo>
                    <a:pt x="47" y="102"/>
                    <a:pt x="48" y="99"/>
                    <a:pt x="50" y="95"/>
                  </a:cubicBezTo>
                  <a:cubicBezTo>
                    <a:pt x="52" y="91"/>
                    <a:pt x="54" y="87"/>
                    <a:pt x="56" y="84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84" y="48"/>
                    <a:pt x="89" y="32"/>
                    <a:pt x="89" y="18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1"/>
                    <a:pt x="92" y="0"/>
                    <a:pt x="97" y="0"/>
                  </a:cubicBezTo>
                  <a:cubicBezTo>
                    <a:pt x="107" y="0"/>
                    <a:pt x="114" y="6"/>
                    <a:pt x="117" y="18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20" y="49"/>
                    <a:pt x="118" y="56"/>
                    <a:pt x="114" y="59"/>
                  </a:cubicBezTo>
                  <a:cubicBezTo>
                    <a:pt x="112" y="75"/>
                    <a:pt x="111" y="85"/>
                    <a:pt x="109" y="89"/>
                  </a:cubicBezTo>
                  <a:cubicBezTo>
                    <a:pt x="108" y="93"/>
                    <a:pt x="110" y="97"/>
                    <a:pt x="113" y="100"/>
                  </a:cubicBezTo>
                  <a:cubicBezTo>
                    <a:pt x="116" y="104"/>
                    <a:pt x="119" y="106"/>
                    <a:pt x="122" y="107"/>
                  </a:cubicBezTo>
                  <a:cubicBezTo>
                    <a:pt x="124" y="107"/>
                    <a:pt x="126" y="107"/>
                    <a:pt x="126" y="107"/>
                  </a:cubicBezTo>
                  <a:cubicBezTo>
                    <a:pt x="127" y="107"/>
                    <a:pt x="129" y="107"/>
                    <a:pt x="131" y="107"/>
                  </a:cubicBezTo>
                  <a:cubicBezTo>
                    <a:pt x="133" y="107"/>
                    <a:pt x="134" y="107"/>
                    <a:pt x="136" y="107"/>
                  </a:cubicBezTo>
                  <a:cubicBezTo>
                    <a:pt x="138" y="107"/>
                    <a:pt x="139" y="106"/>
                    <a:pt x="141" y="106"/>
                  </a:cubicBezTo>
                  <a:cubicBezTo>
                    <a:pt x="143" y="105"/>
                    <a:pt x="147" y="104"/>
                    <a:pt x="152" y="103"/>
                  </a:cubicBezTo>
                  <a:cubicBezTo>
                    <a:pt x="158" y="101"/>
                    <a:pt x="162" y="100"/>
                    <a:pt x="164" y="99"/>
                  </a:cubicBezTo>
                  <a:cubicBezTo>
                    <a:pt x="173" y="97"/>
                    <a:pt x="181" y="97"/>
                    <a:pt x="188" y="98"/>
                  </a:cubicBezTo>
                  <a:cubicBezTo>
                    <a:pt x="191" y="99"/>
                    <a:pt x="195" y="100"/>
                    <a:pt x="198" y="101"/>
                  </a:cubicBezTo>
                  <a:cubicBezTo>
                    <a:pt x="202" y="103"/>
                    <a:pt x="204" y="104"/>
                    <a:pt x="205" y="106"/>
                  </a:cubicBezTo>
                  <a:cubicBezTo>
                    <a:pt x="205" y="106"/>
                    <a:pt x="205" y="107"/>
                    <a:pt x="206" y="109"/>
                  </a:cubicBezTo>
                  <a:cubicBezTo>
                    <a:pt x="207" y="111"/>
                    <a:pt x="207" y="112"/>
                    <a:pt x="207" y="112"/>
                  </a:cubicBezTo>
                  <a:cubicBezTo>
                    <a:pt x="207" y="112"/>
                    <a:pt x="207" y="113"/>
                    <a:pt x="208" y="115"/>
                  </a:cubicBezTo>
                  <a:cubicBezTo>
                    <a:pt x="208" y="116"/>
                    <a:pt x="209" y="118"/>
                    <a:pt x="208" y="118"/>
                  </a:cubicBezTo>
                  <a:cubicBezTo>
                    <a:pt x="208" y="119"/>
                    <a:pt x="208" y="120"/>
                    <a:pt x="208" y="123"/>
                  </a:cubicBezTo>
                  <a:cubicBezTo>
                    <a:pt x="208" y="125"/>
                    <a:pt x="206" y="129"/>
                    <a:pt x="203" y="136"/>
                  </a:cubicBezTo>
                  <a:cubicBezTo>
                    <a:pt x="203" y="136"/>
                    <a:pt x="204" y="137"/>
                    <a:pt x="205" y="139"/>
                  </a:cubicBezTo>
                  <a:cubicBezTo>
                    <a:pt x="206" y="140"/>
                    <a:pt x="207" y="141"/>
                    <a:pt x="207" y="141"/>
                  </a:cubicBezTo>
                  <a:cubicBezTo>
                    <a:pt x="207" y="142"/>
                    <a:pt x="208" y="143"/>
                    <a:pt x="209" y="144"/>
                  </a:cubicBezTo>
                  <a:cubicBezTo>
                    <a:pt x="209" y="145"/>
                    <a:pt x="210" y="146"/>
                    <a:pt x="210" y="147"/>
                  </a:cubicBezTo>
                  <a:cubicBezTo>
                    <a:pt x="210" y="148"/>
                    <a:pt x="211" y="149"/>
                    <a:pt x="211" y="150"/>
                  </a:cubicBezTo>
                  <a:cubicBezTo>
                    <a:pt x="211" y="152"/>
                    <a:pt x="212" y="153"/>
                    <a:pt x="212" y="155"/>
                  </a:cubicBezTo>
                  <a:cubicBezTo>
                    <a:pt x="212" y="156"/>
                    <a:pt x="212" y="158"/>
                    <a:pt x="212" y="1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" name="组合 38"/>
          <p:cNvGrpSpPr/>
          <p:nvPr/>
        </p:nvGrpSpPr>
        <p:grpSpPr>
          <a:xfrm>
            <a:off x="4752668" y="1814220"/>
            <a:ext cx="1686123" cy="1301997"/>
            <a:chOff x="4751843" y="1764575"/>
            <a:chExt cx="1685830" cy="1301843"/>
          </a:xfrm>
        </p:grpSpPr>
        <p:sp>
          <p:nvSpPr>
            <p:cNvPr id="5" name="任意多边形: 形状 4"/>
            <p:cNvSpPr/>
            <p:nvPr/>
          </p:nvSpPr>
          <p:spPr>
            <a:xfrm>
              <a:off x="4751843" y="1764575"/>
              <a:ext cx="1685830" cy="1301843"/>
            </a:xfrm>
            <a:custGeom>
              <a:avLst/>
              <a:gdLst>
                <a:gd name="connsiteX0" fmla="*/ 1500961 w 2402522"/>
                <a:gd name="connsiteY0" fmla="*/ 379 h 1855293"/>
                <a:gd name="connsiteX1" fmla="*/ 2258040 w 2402522"/>
                <a:gd name="connsiteY1" fmla="*/ 430391 h 1855293"/>
                <a:gd name="connsiteX2" fmla="*/ 2324916 w 2402522"/>
                <a:gd name="connsiteY2" fmla="*/ 1298497 h 1855293"/>
                <a:gd name="connsiteX3" fmla="*/ 1972131 w 2402522"/>
                <a:gd name="connsiteY3" fmla="*/ 1709958 h 1855293"/>
                <a:gd name="connsiteX4" fmla="*/ 1804289 w 2402522"/>
                <a:gd name="connsiteY4" fmla="*/ 1794183 h 1855293"/>
                <a:gd name="connsiteX5" fmla="*/ 1703481 w 2402522"/>
                <a:gd name="connsiteY5" fmla="*/ 1821496 h 1855293"/>
                <a:gd name="connsiteX6" fmla="*/ 1705549 w 2402522"/>
                <a:gd name="connsiteY6" fmla="*/ 1824741 h 1855293"/>
                <a:gd name="connsiteX7" fmla="*/ 1686949 w 2402522"/>
                <a:gd name="connsiteY7" fmla="*/ 1825975 h 1855293"/>
                <a:gd name="connsiteX8" fmla="*/ 1628410 w 2402522"/>
                <a:gd name="connsiteY8" fmla="*/ 1841834 h 1855293"/>
                <a:gd name="connsiteX9" fmla="*/ 1539068 w 2402522"/>
                <a:gd name="connsiteY9" fmla="*/ 1852302 h 1855293"/>
                <a:gd name="connsiteX10" fmla="*/ 1472337 w 2402522"/>
                <a:gd name="connsiteY10" fmla="*/ 1853614 h 1855293"/>
                <a:gd name="connsiteX11" fmla="*/ 1472337 w 2402522"/>
                <a:gd name="connsiteY11" fmla="*/ 1855293 h 1855293"/>
                <a:gd name="connsiteX12" fmla="*/ 0 w 2402522"/>
                <a:gd name="connsiteY12" fmla="*/ 1855293 h 1855293"/>
                <a:gd name="connsiteX13" fmla="*/ 369083 w 2402522"/>
                <a:gd name="connsiteY13" fmla="*/ 1074912 h 1855293"/>
                <a:gd name="connsiteX14" fmla="*/ 444650 w 2402522"/>
                <a:gd name="connsiteY14" fmla="*/ 931337 h 1855293"/>
                <a:gd name="connsiteX15" fmla="*/ 644898 w 2402522"/>
                <a:gd name="connsiteY15" fmla="*/ 514845 h 1855293"/>
                <a:gd name="connsiteX16" fmla="*/ 645800 w 2402522"/>
                <a:gd name="connsiteY16" fmla="*/ 515278 h 1855293"/>
                <a:gd name="connsiteX17" fmla="*/ 665339 w 2402522"/>
                <a:gd name="connsiteY17" fmla="*/ 475771 h 1855293"/>
                <a:gd name="connsiteX18" fmla="*/ 712840 w 2402522"/>
                <a:gd name="connsiteY18" fmla="*/ 399380 h 1855293"/>
                <a:gd name="connsiteX19" fmla="*/ 750416 w 2402522"/>
                <a:gd name="connsiteY19" fmla="*/ 350396 h 1855293"/>
                <a:gd name="connsiteX20" fmla="*/ 757540 w 2402522"/>
                <a:gd name="connsiteY20" fmla="*/ 336863 h 1855293"/>
                <a:gd name="connsiteX21" fmla="*/ 759019 w 2402522"/>
                <a:gd name="connsiteY21" fmla="*/ 339183 h 1855293"/>
                <a:gd name="connsiteX22" fmla="*/ 768048 w 2402522"/>
                <a:gd name="connsiteY22" fmla="*/ 327413 h 1855293"/>
                <a:gd name="connsiteX23" fmla="*/ 978474 w 2402522"/>
                <a:gd name="connsiteY23" fmla="*/ 144481 h 1855293"/>
                <a:gd name="connsiteX24" fmla="*/ 1500961 w 2402522"/>
                <a:gd name="connsiteY24" fmla="*/ 379 h 185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02522" h="1855293">
                  <a:moveTo>
                    <a:pt x="1500961" y="379"/>
                  </a:moveTo>
                  <a:cubicBezTo>
                    <a:pt x="1798454" y="8885"/>
                    <a:pt x="2086546" y="160207"/>
                    <a:pt x="2258040" y="430391"/>
                  </a:cubicBezTo>
                  <a:cubicBezTo>
                    <a:pt x="2429535" y="700575"/>
                    <a:pt x="2443843" y="1025676"/>
                    <a:pt x="2324916" y="1298497"/>
                  </a:cubicBezTo>
                  <a:cubicBezTo>
                    <a:pt x="2253561" y="1462190"/>
                    <a:pt x="2134241" y="1607061"/>
                    <a:pt x="1972131" y="1709958"/>
                  </a:cubicBezTo>
                  <a:cubicBezTo>
                    <a:pt x="1918094" y="1744257"/>
                    <a:pt x="1861861" y="1772268"/>
                    <a:pt x="1804289" y="1794183"/>
                  </a:cubicBezTo>
                  <a:lnTo>
                    <a:pt x="1703481" y="1821496"/>
                  </a:lnTo>
                  <a:lnTo>
                    <a:pt x="1705549" y="1824741"/>
                  </a:lnTo>
                  <a:lnTo>
                    <a:pt x="1686949" y="1825975"/>
                  </a:lnTo>
                  <a:lnTo>
                    <a:pt x="1628410" y="1841834"/>
                  </a:lnTo>
                  <a:cubicBezTo>
                    <a:pt x="1598714" y="1846791"/>
                    <a:pt x="1568897" y="1850273"/>
                    <a:pt x="1539068" y="1852302"/>
                  </a:cubicBezTo>
                  <a:lnTo>
                    <a:pt x="1472337" y="1853614"/>
                  </a:lnTo>
                  <a:lnTo>
                    <a:pt x="1472337" y="1855293"/>
                  </a:lnTo>
                  <a:lnTo>
                    <a:pt x="0" y="1855293"/>
                  </a:lnTo>
                  <a:lnTo>
                    <a:pt x="369083" y="1074912"/>
                  </a:lnTo>
                  <a:lnTo>
                    <a:pt x="444650" y="931337"/>
                  </a:lnTo>
                  <a:lnTo>
                    <a:pt x="644898" y="514845"/>
                  </a:lnTo>
                  <a:lnTo>
                    <a:pt x="645800" y="515278"/>
                  </a:lnTo>
                  <a:lnTo>
                    <a:pt x="665339" y="475771"/>
                  </a:lnTo>
                  <a:cubicBezTo>
                    <a:pt x="679872" y="449642"/>
                    <a:pt x="695714" y="424142"/>
                    <a:pt x="712840" y="399380"/>
                  </a:cubicBezTo>
                  <a:lnTo>
                    <a:pt x="750416" y="350396"/>
                  </a:lnTo>
                  <a:lnTo>
                    <a:pt x="757540" y="336863"/>
                  </a:lnTo>
                  <a:lnTo>
                    <a:pt x="759019" y="339183"/>
                  </a:lnTo>
                  <a:lnTo>
                    <a:pt x="768048" y="327413"/>
                  </a:lnTo>
                  <a:cubicBezTo>
                    <a:pt x="827061" y="257872"/>
                    <a:pt x="897418" y="195929"/>
                    <a:pt x="978474" y="144481"/>
                  </a:cubicBezTo>
                  <a:cubicBezTo>
                    <a:pt x="1140584" y="41585"/>
                    <a:pt x="1322465" y="-4725"/>
                    <a:pt x="1500961" y="379"/>
                  </a:cubicBezTo>
                  <a:close/>
                </a:path>
              </a:pathLst>
            </a:cu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3" name="任意多边形: 形状 32"/>
            <p:cNvSpPr>
              <a:spLocks/>
            </p:cNvSpPr>
            <p:nvPr/>
          </p:nvSpPr>
          <p:spPr bwMode="auto">
            <a:xfrm>
              <a:off x="5607958" y="2316802"/>
              <a:ext cx="302353" cy="325732"/>
            </a:xfrm>
            <a:custGeom>
              <a:avLst/>
              <a:gdLst>
                <a:gd name="T0" fmla="*/ 233 w 238"/>
                <a:gd name="T1" fmla="*/ 236 h 256"/>
                <a:gd name="T2" fmla="*/ 173 w 238"/>
                <a:gd name="T3" fmla="*/ 210 h 256"/>
                <a:gd name="T4" fmla="*/ 168 w 238"/>
                <a:gd name="T5" fmla="*/ 207 h 256"/>
                <a:gd name="T6" fmla="*/ 164 w 238"/>
                <a:gd name="T7" fmla="*/ 195 h 256"/>
                <a:gd name="T8" fmla="*/ 159 w 238"/>
                <a:gd name="T9" fmla="*/ 189 h 256"/>
                <a:gd name="T10" fmla="*/ 157 w 238"/>
                <a:gd name="T11" fmla="*/ 186 h 256"/>
                <a:gd name="T12" fmla="*/ 158 w 238"/>
                <a:gd name="T13" fmla="*/ 167 h 256"/>
                <a:gd name="T14" fmla="*/ 167 w 238"/>
                <a:gd name="T15" fmla="*/ 149 h 256"/>
                <a:gd name="T16" fmla="*/ 178 w 238"/>
                <a:gd name="T17" fmla="*/ 113 h 256"/>
                <a:gd name="T18" fmla="*/ 172 w 238"/>
                <a:gd name="T19" fmla="*/ 109 h 256"/>
                <a:gd name="T20" fmla="*/ 179 w 238"/>
                <a:gd name="T21" fmla="*/ 77 h 256"/>
                <a:gd name="T22" fmla="*/ 180 w 238"/>
                <a:gd name="T23" fmla="*/ 84 h 256"/>
                <a:gd name="T24" fmla="*/ 180 w 238"/>
                <a:gd name="T25" fmla="*/ 86 h 256"/>
                <a:gd name="T26" fmla="*/ 216 w 238"/>
                <a:gd name="T27" fmla="*/ 63 h 256"/>
                <a:gd name="T28" fmla="*/ 119 w 238"/>
                <a:gd name="T29" fmla="*/ 0 h 256"/>
                <a:gd name="T30" fmla="*/ 21 w 238"/>
                <a:gd name="T31" fmla="*/ 63 h 256"/>
                <a:gd name="T32" fmla="*/ 30 w 238"/>
                <a:gd name="T33" fmla="*/ 69 h 256"/>
                <a:gd name="T34" fmla="*/ 30 w 238"/>
                <a:gd name="T35" fmla="*/ 82 h 256"/>
                <a:gd name="T36" fmla="*/ 27 w 238"/>
                <a:gd name="T37" fmla="*/ 85 h 256"/>
                <a:gd name="T38" fmla="*/ 29 w 238"/>
                <a:gd name="T39" fmla="*/ 89 h 256"/>
                <a:gd name="T40" fmla="*/ 21 w 238"/>
                <a:gd name="T41" fmla="*/ 133 h 256"/>
                <a:gd name="T42" fmla="*/ 41 w 238"/>
                <a:gd name="T43" fmla="*/ 133 h 256"/>
                <a:gd name="T44" fmla="*/ 33 w 238"/>
                <a:gd name="T45" fmla="*/ 89 h 256"/>
                <a:gd name="T46" fmla="*/ 35 w 238"/>
                <a:gd name="T47" fmla="*/ 85 h 256"/>
                <a:gd name="T48" fmla="*/ 32 w 238"/>
                <a:gd name="T49" fmla="*/ 82 h 256"/>
                <a:gd name="T50" fmla="*/ 32 w 238"/>
                <a:gd name="T51" fmla="*/ 70 h 256"/>
                <a:gd name="T52" fmla="*/ 57 w 238"/>
                <a:gd name="T53" fmla="*/ 86 h 256"/>
                <a:gd name="T54" fmla="*/ 57 w 238"/>
                <a:gd name="T55" fmla="*/ 85 h 256"/>
                <a:gd name="T56" fmla="*/ 58 w 238"/>
                <a:gd name="T57" fmla="*/ 92 h 256"/>
                <a:gd name="T58" fmla="*/ 67 w 238"/>
                <a:gd name="T59" fmla="*/ 109 h 256"/>
                <a:gd name="T60" fmla="*/ 67 w 238"/>
                <a:gd name="T61" fmla="*/ 110 h 256"/>
                <a:gd name="T62" fmla="*/ 67 w 238"/>
                <a:gd name="T63" fmla="*/ 110 h 256"/>
                <a:gd name="T64" fmla="*/ 65 w 238"/>
                <a:gd name="T65" fmla="*/ 113 h 256"/>
                <a:gd name="T66" fmla="*/ 62 w 238"/>
                <a:gd name="T67" fmla="*/ 118 h 256"/>
                <a:gd name="T68" fmla="*/ 66 w 238"/>
                <a:gd name="T69" fmla="*/ 138 h 256"/>
                <a:gd name="T70" fmla="*/ 70 w 238"/>
                <a:gd name="T71" fmla="*/ 148 h 256"/>
                <a:gd name="T72" fmla="*/ 80 w 238"/>
                <a:gd name="T73" fmla="*/ 166 h 256"/>
                <a:gd name="T74" fmla="*/ 82 w 238"/>
                <a:gd name="T75" fmla="*/ 170 h 256"/>
                <a:gd name="T76" fmla="*/ 80 w 238"/>
                <a:gd name="T77" fmla="*/ 186 h 256"/>
                <a:gd name="T78" fmla="*/ 77 w 238"/>
                <a:gd name="T79" fmla="*/ 189 h 256"/>
                <a:gd name="T80" fmla="*/ 71 w 238"/>
                <a:gd name="T81" fmla="*/ 195 h 256"/>
                <a:gd name="T82" fmla="*/ 67 w 238"/>
                <a:gd name="T83" fmla="*/ 206 h 256"/>
                <a:gd name="T84" fmla="*/ 64 w 238"/>
                <a:gd name="T85" fmla="*/ 209 h 256"/>
                <a:gd name="T86" fmla="*/ 41 w 238"/>
                <a:gd name="T87" fmla="*/ 217 h 256"/>
                <a:gd name="T88" fmla="*/ 4 w 238"/>
                <a:gd name="T89" fmla="*/ 237 h 256"/>
                <a:gd name="T90" fmla="*/ 2 w 238"/>
                <a:gd name="T91" fmla="*/ 256 h 256"/>
                <a:gd name="T92" fmla="*/ 235 w 238"/>
                <a:gd name="T93" fmla="*/ 256 h 256"/>
                <a:gd name="T94" fmla="*/ 233 w 238"/>
                <a:gd name="T95" fmla="*/ 23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" h="256">
                  <a:moveTo>
                    <a:pt x="233" y="236"/>
                  </a:moveTo>
                  <a:cubicBezTo>
                    <a:pt x="210" y="226"/>
                    <a:pt x="197" y="218"/>
                    <a:pt x="173" y="210"/>
                  </a:cubicBezTo>
                  <a:cubicBezTo>
                    <a:pt x="171" y="209"/>
                    <a:pt x="169" y="208"/>
                    <a:pt x="168" y="207"/>
                  </a:cubicBezTo>
                  <a:cubicBezTo>
                    <a:pt x="166" y="203"/>
                    <a:pt x="165" y="199"/>
                    <a:pt x="164" y="195"/>
                  </a:cubicBezTo>
                  <a:cubicBezTo>
                    <a:pt x="163" y="193"/>
                    <a:pt x="162" y="190"/>
                    <a:pt x="159" y="189"/>
                  </a:cubicBezTo>
                  <a:cubicBezTo>
                    <a:pt x="158" y="189"/>
                    <a:pt x="157" y="187"/>
                    <a:pt x="157" y="186"/>
                  </a:cubicBezTo>
                  <a:cubicBezTo>
                    <a:pt x="157" y="177"/>
                    <a:pt x="154" y="171"/>
                    <a:pt x="158" y="167"/>
                  </a:cubicBezTo>
                  <a:cubicBezTo>
                    <a:pt x="165" y="161"/>
                    <a:pt x="164" y="153"/>
                    <a:pt x="167" y="149"/>
                  </a:cubicBezTo>
                  <a:cubicBezTo>
                    <a:pt x="171" y="145"/>
                    <a:pt x="180" y="117"/>
                    <a:pt x="178" y="113"/>
                  </a:cubicBezTo>
                  <a:cubicBezTo>
                    <a:pt x="176" y="109"/>
                    <a:pt x="170" y="111"/>
                    <a:pt x="172" y="109"/>
                  </a:cubicBezTo>
                  <a:cubicBezTo>
                    <a:pt x="177" y="102"/>
                    <a:pt x="179" y="89"/>
                    <a:pt x="179" y="77"/>
                  </a:cubicBezTo>
                  <a:cubicBezTo>
                    <a:pt x="180" y="79"/>
                    <a:pt x="180" y="81"/>
                    <a:pt x="180" y="84"/>
                  </a:cubicBezTo>
                  <a:cubicBezTo>
                    <a:pt x="180" y="86"/>
                    <a:pt x="180" y="86"/>
                    <a:pt x="180" y="86"/>
                  </a:cubicBezTo>
                  <a:cubicBezTo>
                    <a:pt x="216" y="63"/>
                    <a:pt x="216" y="63"/>
                    <a:pt x="216" y="63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29" y="82"/>
                    <a:pt x="27" y="84"/>
                    <a:pt x="27" y="85"/>
                  </a:cubicBezTo>
                  <a:cubicBezTo>
                    <a:pt x="27" y="87"/>
                    <a:pt x="28" y="88"/>
                    <a:pt x="29" y="89"/>
                  </a:cubicBezTo>
                  <a:cubicBezTo>
                    <a:pt x="21" y="133"/>
                    <a:pt x="21" y="133"/>
                    <a:pt x="21" y="133"/>
                  </a:cubicBezTo>
                  <a:cubicBezTo>
                    <a:pt x="41" y="133"/>
                    <a:pt x="41" y="133"/>
                    <a:pt x="41" y="133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4" y="88"/>
                    <a:pt x="35" y="87"/>
                    <a:pt x="35" y="85"/>
                  </a:cubicBezTo>
                  <a:cubicBezTo>
                    <a:pt x="35" y="84"/>
                    <a:pt x="34" y="82"/>
                    <a:pt x="32" y="82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7"/>
                    <a:pt x="57" y="89"/>
                    <a:pt x="58" y="92"/>
                  </a:cubicBezTo>
                  <a:cubicBezTo>
                    <a:pt x="60" y="100"/>
                    <a:pt x="64" y="100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6" y="111"/>
                    <a:pt x="66" y="113"/>
                    <a:pt x="65" y="113"/>
                  </a:cubicBezTo>
                  <a:cubicBezTo>
                    <a:pt x="61" y="114"/>
                    <a:pt x="61" y="116"/>
                    <a:pt x="62" y="118"/>
                  </a:cubicBezTo>
                  <a:cubicBezTo>
                    <a:pt x="62" y="120"/>
                    <a:pt x="65" y="133"/>
                    <a:pt x="66" y="138"/>
                  </a:cubicBezTo>
                  <a:cubicBezTo>
                    <a:pt x="67" y="141"/>
                    <a:pt x="70" y="144"/>
                    <a:pt x="70" y="148"/>
                  </a:cubicBezTo>
                  <a:cubicBezTo>
                    <a:pt x="72" y="155"/>
                    <a:pt x="75" y="161"/>
                    <a:pt x="80" y="166"/>
                  </a:cubicBezTo>
                  <a:cubicBezTo>
                    <a:pt x="81" y="167"/>
                    <a:pt x="82" y="169"/>
                    <a:pt x="82" y="170"/>
                  </a:cubicBezTo>
                  <a:cubicBezTo>
                    <a:pt x="81" y="175"/>
                    <a:pt x="81" y="181"/>
                    <a:pt x="80" y="186"/>
                  </a:cubicBezTo>
                  <a:cubicBezTo>
                    <a:pt x="80" y="187"/>
                    <a:pt x="78" y="189"/>
                    <a:pt x="77" y="189"/>
                  </a:cubicBezTo>
                  <a:cubicBezTo>
                    <a:pt x="73" y="190"/>
                    <a:pt x="72" y="193"/>
                    <a:pt x="71" y="195"/>
                  </a:cubicBezTo>
                  <a:cubicBezTo>
                    <a:pt x="70" y="199"/>
                    <a:pt x="69" y="203"/>
                    <a:pt x="67" y="206"/>
                  </a:cubicBezTo>
                  <a:cubicBezTo>
                    <a:pt x="67" y="207"/>
                    <a:pt x="65" y="209"/>
                    <a:pt x="64" y="209"/>
                  </a:cubicBezTo>
                  <a:cubicBezTo>
                    <a:pt x="56" y="212"/>
                    <a:pt x="49" y="214"/>
                    <a:pt x="41" y="217"/>
                  </a:cubicBezTo>
                  <a:cubicBezTo>
                    <a:pt x="33" y="220"/>
                    <a:pt x="12" y="233"/>
                    <a:pt x="4" y="237"/>
                  </a:cubicBezTo>
                  <a:cubicBezTo>
                    <a:pt x="0" y="239"/>
                    <a:pt x="2" y="256"/>
                    <a:pt x="2" y="256"/>
                  </a:cubicBezTo>
                  <a:cubicBezTo>
                    <a:pt x="235" y="256"/>
                    <a:pt x="235" y="256"/>
                    <a:pt x="235" y="256"/>
                  </a:cubicBezTo>
                  <a:cubicBezTo>
                    <a:pt x="235" y="256"/>
                    <a:pt x="238" y="238"/>
                    <a:pt x="233" y="2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" name="组合 39"/>
          <p:cNvGrpSpPr/>
          <p:nvPr/>
        </p:nvGrpSpPr>
        <p:grpSpPr>
          <a:xfrm>
            <a:off x="4231258" y="1894085"/>
            <a:ext cx="762064" cy="2419755"/>
            <a:chOff x="4230522" y="1844431"/>
            <a:chExt cx="761932" cy="2419468"/>
          </a:xfrm>
        </p:grpSpPr>
        <p:grpSp>
          <p:nvGrpSpPr>
            <p:cNvPr id="16" name="组合 3"/>
            <p:cNvGrpSpPr/>
            <p:nvPr/>
          </p:nvGrpSpPr>
          <p:grpSpPr>
            <a:xfrm>
              <a:off x="4230522" y="1844431"/>
              <a:ext cx="761932" cy="2419468"/>
              <a:chOff x="5438775" y="1724025"/>
              <a:chExt cx="1085850" cy="3448050"/>
            </a:xfrm>
          </p:grpSpPr>
          <p:cxnSp>
            <p:nvCxnSpPr>
              <p:cNvPr id="29" name="直接连接符 28"/>
              <p:cNvCxnSpPr/>
              <p:nvPr/>
            </p:nvCxnSpPr>
            <p:spPr>
              <a:xfrm>
                <a:off x="5981700" y="2200275"/>
                <a:ext cx="0" cy="2771775"/>
              </a:xfrm>
              <a:prstGeom prst="lin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椭圆 29"/>
              <p:cNvSpPr/>
              <p:nvPr/>
            </p:nvSpPr>
            <p:spPr>
              <a:xfrm>
                <a:off x="5438775" y="1724025"/>
                <a:ext cx="1085850" cy="1085850"/>
              </a:xfrm>
              <a:prstGeom prst="ellipse">
                <a:avLst/>
              </a:prstGeom>
              <a:solidFill>
                <a:schemeClr val="accent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5781675" y="4772025"/>
                <a:ext cx="400050" cy="400050"/>
              </a:xfrm>
              <a:prstGeom prst="ellipse">
                <a:avLst/>
              </a:prstGeom>
              <a:solidFill>
                <a:schemeClr val="accent4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8" name="任意多边形: 形状 17"/>
            <p:cNvSpPr>
              <a:spLocks/>
            </p:cNvSpPr>
            <p:nvPr/>
          </p:nvSpPr>
          <p:spPr bwMode="auto">
            <a:xfrm>
              <a:off x="4431965" y="2058998"/>
              <a:ext cx="359044" cy="303418"/>
            </a:xfrm>
            <a:custGeom>
              <a:avLst/>
              <a:gdLst>
                <a:gd name="connsiteX0" fmla="*/ 46038 w 338138"/>
                <a:gd name="connsiteY0" fmla="*/ 261938 h 285751"/>
                <a:gd name="connsiteX1" fmla="*/ 38100 w 338138"/>
                <a:gd name="connsiteY1" fmla="*/ 270670 h 285751"/>
                <a:gd name="connsiteX2" fmla="*/ 46038 w 338138"/>
                <a:gd name="connsiteY2" fmla="*/ 279402 h 285751"/>
                <a:gd name="connsiteX3" fmla="*/ 53976 w 338138"/>
                <a:gd name="connsiteY3" fmla="*/ 270670 h 285751"/>
                <a:gd name="connsiteX4" fmla="*/ 46038 w 338138"/>
                <a:gd name="connsiteY4" fmla="*/ 261938 h 285751"/>
                <a:gd name="connsiteX5" fmla="*/ 288131 w 338138"/>
                <a:gd name="connsiteY5" fmla="*/ 184150 h 285751"/>
                <a:gd name="connsiteX6" fmla="*/ 277812 w 338138"/>
                <a:gd name="connsiteY6" fmla="*/ 194469 h 285751"/>
                <a:gd name="connsiteX7" fmla="*/ 288131 w 338138"/>
                <a:gd name="connsiteY7" fmla="*/ 204788 h 285751"/>
                <a:gd name="connsiteX8" fmla="*/ 298450 w 338138"/>
                <a:gd name="connsiteY8" fmla="*/ 194469 h 285751"/>
                <a:gd name="connsiteX9" fmla="*/ 288131 w 338138"/>
                <a:gd name="connsiteY9" fmla="*/ 184150 h 285751"/>
                <a:gd name="connsiteX10" fmla="*/ 19050 w 338138"/>
                <a:gd name="connsiteY10" fmla="*/ 165100 h 285751"/>
                <a:gd name="connsiteX11" fmla="*/ 19050 w 338138"/>
                <a:gd name="connsiteY11" fmla="*/ 242888 h 285751"/>
                <a:gd name="connsiteX12" fmla="*/ 73025 w 338138"/>
                <a:gd name="connsiteY12" fmla="*/ 242888 h 285751"/>
                <a:gd name="connsiteX13" fmla="*/ 73025 w 338138"/>
                <a:gd name="connsiteY13" fmla="*/ 165100 h 285751"/>
                <a:gd name="connsiteX14" fmla="*/ 12010 w 338138"/>
                <a:gd name="connsiteY14" fmla="*/ 141288 h 285751"/>
                <a:gd name="connsiteX15" fmla="*/ 81400 w 338138"/>
                <a:gd name="connsiteY15" fmla="*/ 141288 h 285751"/>
                <a:gd name="connsiteX16" fmla="*/ 92075 w 338138"/>
                <a:gd name="connsiteY16" fmla="*/ 153107 h 285751"/>
                <a:gd name="connsiteX17" fmla="*/ 92075 w 338138"/>
                <a:gd name="connsiteY17" fmla="*/ 273932 h 285751"/>
                <a:gd name="connsiteX18" fmla="*/ 81400 w 338138"/>
                <a:gd name="connsiteY18" fmla="*/ 285751 h 285751"/>
                <a:gd name="connsiteX19" fmla="*/ 12010 w 338138"/>
                <a:gd name="connsiteY19" fmla="*/ 285751 h 285751"/>
                <a:gd name="connsiteX20" fmla="*/ 0 w 338138"/>
                <a:gd name="connsiteY20" fmla="*/ 273932 h 285751"/>
                <a:gd name="connsiteX21" fmla="*/ 0 w 338138"/>
                <a:gd name="connsiteY21" fmla="*/ 153107 h 285751"/>
                <a:gd name="connsiteX22" fmla="*/ 12010 w 338138"/>
                <a:gd name="connsiteY22" fmla="*/ 141288 h 285751"/>
                <a:gd name="connsiteX23" fmla="*/ 55002 w 338138"/>
                <a:gd name="connsiteY23" fmla="*/ 82550 h 285751"/>
                <a:gd name="connsiteX24" fmla="*/ 175185 w 338138"/>
                <a:gd name="connsiteY24" fmla="*/ 82550 h 285751"/>
                <a:gd name="connsiteX25" fmla="*/ 193675 w 338138"/>
                <a:gd name="connsiteY25" fmla="*/ 99703 h 285751"/>
                <a:gd name="connsiteX26" fmla="*/ 193675 w 338138"/>
                <a:gd name="connsiteY26" fmla="*/ 268597 h 285751"/>
                <a:gd name="connsiteX27" fmla="*/ 175185 w 338138"/>
                <a:gd name="connsiteY27" fmla="*/ 285750 h 285751"/>
                <a:gd name="connsiteX28" fmla="*/ 107830 w 338138"/>
                <a:gd name="connsiteY28" fmla="*/ 285750 h 285751"/>
                <a:gd name="connsiteX29" fmla="*/ 109151 w 338138"/>
                <a:gd name="connsiteY29" fmla="*/ 276514 h 285751"/>
                <a:gd name="connsiteX30" fmla="*/ 109151 w 338138"/>
                <a:gd name="connsiteY30" fmla="*/ 273875 h 285751"/>
                <a:gd name="connsiteX31" fmla="*/ 115754 w 338138"/>
                <a:gd name="connsiteY31" fmla="*/ 275194 h 285751"/>
                <a:gd name="connsiteX32" fmla="*/ 124999 w 338138"/>
                <a:gd name="connsiteY32" fmla="*/ 264639 h 285751"/>
                <a:gd name="connsiteX33" fmla="*/ 115754 w 338138"/>
                <a:gd name="connsiteY33" fmla="*/ 254083 h 285751"/>
                <a:gd name="connsiteX34" fmla="*/ 109151 w 338138"/>
                <a:gd name="connsiteY34" fmla="*/ 256722 h 285751"/>
                <a:gd name="connsiteX35" fmla="*/ 109151 w 338138"/>
                <a:gd name="connsiteY35" fmla="*/ 235610 h 285751"/>
                <a:gd name="connsiteX36" fmla="*/ 168582 w 338138"/>
                <a:gd name="connsiteY36" fmla="*/ 235610 h 285751"/>
                <a:gd name="connsiteX37" fmla="*/ 168582 w 338138"/>
                <a:gd name="connsiteY37" fmla="*/ 110259 h 285751"/>
                <a:gd name="connsiteX38" fmla="*/ 61606 w 338138"/>
                <a:gd name="connsiteY38" fmla="*/ 110259 h 285751"/>
                <a:gd name="connsiteX39" fmla="*/ 61606 w 338138"/>
                <a:gd name="connsiteY39" fmla="*/ 126093 h 285751"/>
                <a:gd name="connsiteX40" fmla="*/ 36512 w 338138"/>
                <a:gd name="connsiteY40" fmla="*/ 126093 h 285751"/>
                <a:gd name="connsiteX41" fmla="*/ 36512 w 338138"/>
                <a:gd name="connsiteY41" fmla="*/ 99703 h 285751"/>
                <a:gd name="connsiteX42" fmla="*/ 55002 w 338138"/>
                <a:gd name="connsiteY42" fmla="*/ 82550 h 285751"/>
                <a:gd name="connsiteX43" fmla="*/ 102729 w 338138"/>
                <a:gd name="connsiteY43" fmla="*/ 0 h 285751"/>
                <a:gd name="connsiteX44" fmla="*/ 305260 w 338138"/>
                <a:gd name="connsiteY44" fmla="*/ 0 h 285751"/>
                <a:gd name="connsiteX45" fmla="*/ 338138 w 338138"/>
                <a:gd name="connsiteY45" fmla="*/ 34237 h 285751"/>
                <a:gd name="connsiteX46" fmla="*/ 338138 w 338138"/>
                <a:gd name="connsiteY46" fmla="*/ 188306 h 285751"/>
                <a:gd name="connsiteX47" fmla="*/ 305260 w 338138"/>
                <a:gd name="connsiteY47" fmla="*/ 221226 h 285751"/>
                <a:gd name="connsiteX48" fmla="*/ 234242 w 338138"/>
                <a:gd name="connsiteY48" fmla="*/ 221226 h 285751"/>
                <a:gd name="connsiteX49" fmla="*/ 234242 w 338138"/>
                <a:gd name="connsiteY49" fmla="*/ 243612 h 285751"/>
                <a:gd name="connsiteX50" fmla="*/ 265806 w 338138"/>
                <a:gd name="connsiteY50" fmla="*/ 243612 h 285751"/>
                <a:gd name="connsiteX51" fmla="*/ 277642 w 338138"/>
                <a:gd name="connsiteY51" fmla="*/ 256780 h 285751"/>
                <a:gd name="connsiteX52" fmla="*/ 277642 w 338138"/>
                <a:gd name="connsiteY52" fmla="*/ 272582 h 285751"/>
                <a:gd name="connsiteX53" fmla="*/ 265806 w 338138"/>
                <a:gd name="connsiteY53" fmla="*/ 285750 h 285751"/>
                <a:gd name="connsiteX54" fmla="*/ 205309 w 338138"/>
                <a:gd name="connsiteY54" fmla="*/ 285750 h 285751"/>
                <a:gd name="connsiteX55" fmla="*/ 210570 w 338138"/>
                <a:gd name="connsiteY55" fmla="*/ 269948 h 285751"/>
                <a:gd name="connsiteX56" fmla="*/ 210570 w 338138"/>
                <a:gd name="connsiteY56" fmla="*/ 213325 h 285751"/>
                <a:gd name="connsiteX57" fmla="*/ 210570 w 338138"/>
                <a:gd name="connsiteY57" fmla="*/ 172504 h 285751"/>
                <a:gd name="connsiteX58" fmla="*/ 296054 w 338138"/>
                <a:gd name="connsiteY58" fmla="*/ 172504 h 285751"/>
                <a:gd name="connsiteX59" fmla="*/ 309205 w 338138"/>
                <a:gd name="connsiteY59" fmla="*/ 159335 h 285751"/>
                <a:gd name="connsiteX60" fmla="*/ 309205 w 338138"/>
                <a:gd name="connsiteY60" fmla="*/ 39504 h 285751"/>
                <a:gd name="connsiteX61" fmla="*/ 296054 w 338138"/>
                <a:gd name="connsiteY61" fmla="*/ 27653 h 285751"/>
                <a:gd name="connsiteX62" fmla="*/ 110620 w 338138"/>
                <a:gd name="connsiteY62" fmla="*/ 27653 h 285751"/>
                <a:gd name="connsiteX63" fmla="*/ 98783 w 338138"/>
                <a:gd name="connsiteY63" fmla="*/ 39504 h 285751"/>
                <a:gd name="connsiteX64" fmla="*/ 98783 w 338138"/>
                <a:gd name="connsiteY64" fmla="*/ 65841 h 285751"/>
                <a:gd name="connsiteX65" fmla="*/ 69850 w 338138"/>
                <a:gd name="connsiteY65" fmla="*/ 65841 h 285751"/>
                <a:gd name="connsiteX66" fmla="*/ 69850 w 338138"/>
                <a:gd name="connsiteY66" fmla="*/ 34237 h 285751"/>
                <a:gd name="connsiteX67" fmla="*/ 102729 w 338138"/>
                <a:gd name="connsiteY67" fmla="*/ 0 h 28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8138" h="285751">
                  <a:moveTo>
                    <a:pt x="46038" y="261938"/>
                  </a:moveTo>
                  <a:cubicBezTo>
                    <a:pt x="41654" y="261938"/>
                    <a:pt x="38100" y="265847"/>
                    <a:pt x="38100" y="270670"/>
                  </a:cubicBezTo>
                  <a:cubicBezTo>
                    <a:pt x="38100" y="275493"/>
                    <a:pt x="41654" y="279402"/>
                    <a:pt x="46038" y="279402"/>
                  </a:cubicBezTo>
                  <a:cubicBezTo>
                    <a:pt x="50422" y="279402"/>
                    <a:pt x="53976" y="275493"/>
                    <a:pt x="53976" y="270670"/>
                  </a:cubicBezTo>
                  <a:cubicBezTo>
                    <a:pt x="53976" y="265847"/>
                    <a:pt x="50422" y="261938"/>
                    <a:pt x="46038" y="261938"/>
                  </a:cubicBezTo>
                  <a:close/>
                  <a:moveTo>
                    <a:pt x="288131" y="184150"/>
                  </a:moveTo>
                  <a:cubicBezTo>
                    <a:pt x="282432" y="184150"/>
                    <a:pt x="277812" y="188770"/>
                    <a:pt x="277812" y="194469"/>
                  </a:cubicBezTo>
                  <a:cubicBezTo>
                    <a:pt x="277812" y="200168"/>
                    <a:pt x="282432" y="204788"/>
                    <a:pt x="288131" y="204788"/>
                  </a:cubicBezTo>
                  <a:cubicBezTo>
                    <a:pt x="293830" y="204788"/>
                    <a:pt x="298450" y="200168"/>
                    <a:pt x="298450" y="194469"/>
                  </a:cubicBezTo>
                  <a:cubicBezTo>
                    <a:pt x="298450" y="188770"/>
                    <a:pt x="293830" y="184150"/>
                    <a:pt x="288131" y="184150"/>
                  </a:cubicBezTo>
                  <a:close/>
                  <a:moveTo>
                    <a:pt x="19050" y="165100"/>
                  </a:moveTo>
                  <a:lnTo>
                    <a:pt x="19050" y="242888"/>
                  </a:lnTo>
                  <a:lnTo>
                    <a:pt x="73025" y="242888"/>
                  </a:lnTo>
                  <a:lnTo>
                    <a:pt x="73025" y="165100"/>
                  </a:lnTo>
                  <a:close/>
                  <a:moveTo>
                    <a:pt x="12010" y="141288"/>
                  </a:moveTo>
                  <a:cubicBezTo>
                    <a:pt x="12010" y="141288"/>
                    <a:pt x="12010" y="141288"/>
                    <a:pt x="81400" y="141288"/>
                  </a:cubicBezTo>
                  <a:cubicBezTo>
                    <a:pt x="86738" y="141288"/>
                    <a:pt x="92075" y="146541"/>
                    <a:pt x="92075" y="153107"/>
                  </a:cubicBezTo>
                  <a:cubicBezTo>
                    <a:pt x="92075" y="153107"/>
                    <a:pt x="92075" y="153107"/>
                    <a:pt x="92075" y="273932"/>
                  </a:cubicBezTo>
                  <a:cubicBezTo>
                    <a:pt x="92075" y="280498"/>
                    <a:pt x="86738" y="285751"/>
                    <a:pt x="81400" y="285751"/>
                  </a:cubicBezTo>
                  <a:cubicBezTo>
                    <a:pt x="81400" y="285751"/>
                    <a:pt x="81400" y="285751"/>
                    <a:pt x="12010" y="285751"/>
                  </a:cubicBezTo>
                  <a:cubicBezTo>
                    <a:pt x="5337" y="285751"/>
                    <a:pt x="0" y="280498"/>
                    <a:pt x="0" y="273932"/>
                  </a:cubicBezTo>
                  <a:cubicBezTo>
                    <a:pt x="0" y="273932"/>
                    <a:pt x="0" y="273932"/>
                    <a:pt x="0" y="153107"/>
                  </a:cubicBezTo>
                  <a:cubicBezTo>
                    <a:pt x="0" y="146541"/>
                    <a:pt x="5337" y="141288"/>
                    <a:pt x="12010" y="141288"/>
                  </a:cubicBezTo>
                  <a:close/>
                  <a:moveTo>
                    <a:pt x="55002" y="82550"/>
                  </a:moveTo>
                  <a:cubicBezTo>
                    <a:pt x="55002" y="82550"/>
                    <a:pt x="55002" y="82550"/>
                    <a:pt x="175185" y="82550"/>
                  </a:cubicBezTo>
                  <a:cubicBezTo>
                    <a:pt x="185751" y="82550"/>
                    <a:pt x="193675" y="90467"/>
                    <a:pt x="193675" y="99703"/>
                  </a:cubicBezTo>
                  <a:cubicBezTo>
                    <a:pt x="193675" y="99703"/>
                    <a:pt x="193675" y="99703"/>
                    <a:pt x="193675" y="268597"/>
                  </a:cubicBezTo>
                  <a:cubicBezTo>
                    <a:pt x="193675" y="277833"/>
                    <a:pt x="185751" y="285750"/>
                    <a:pt x="175185" y="285750"/>
                  </a:cubicBezTo>
                  <a:cubicBezTo>
                    <a:pt x="175185" y="285750"/>
                    <a:pt x="175185" y="285750"/>
                    <a:pt x="107830" y="285750"/>
                  </a:cubicBezTo>
                  <a:cubicBezTo>
                    <a:pt x="109151" y="283111"/>
                    <a:pt x="109151" y="280472"/>
                    <a:pt x="109151" y="276514"/>
                  </a:cubicBezTo>
                  <a:cubicBezTo>
                    <a:pt x="109151" y="276514"/>
                    <a:pt x="109151" y="276514"/>
                    <a:pt x="109151" y="273875"/>
                  </a:cubicBezTo>
                  <a:cubicBezTo>
                    <a:pt x="110471" y="273875"/>
                    <a:pt x="113113" y="275194"/>
                    <a:pt x="115754" y="275194"/>
                  </a:cubicBezTo>
                  <a:cubicBezTo>
                    <a:pt x="121037" y="275194"/>
                    <a:pt x="124999" y="271236"/>
                    <a:pt x="124999" y="264639"/>
                  </a:cubicBezTo>
                  <a:cubicBezTo>
                    <a:pt x="124999" y="259361"/>
                    <a:pt x="121037" y="254083"/>
                    <a:pt x="115754" y="254083"/>
                  </a:cubicBezTo>
                  <a:cubicBezTo>
                    <a:pt x="113113" y="254083"/>
                    <a:pt x="110471" y="255402"/>
                    <a:pt x="109151" y="256722"/>
                  </a:cubicBezTo>
                  <a:cubicBezTo>
                    <a:pt x="109151" y="256722"/>
                    <a:pt x="109151" y="256722"/>
                    <a:pt x="109151" y="235610"/>
                  </a:cubicBezTo>
                  <a:cubicBezTo>
                    <a:pt x="109151" y="235610"/>
                    <a:pt x="109151" y="235610"/>
                    <a:pt x="168582" y="235610"/>
                  </a:cubicBezTo>
                  <a:cubicBezTo>
                    <a:pt x="168582" y="235610"/>
                    <a:pt x="168582" y="235610"/>
                    <a:pt x="168582" y="110259"/>
                  </a:cubicBezTo>
                  <a:cubicBezTo>
                    <a:pt x="168582" y="110259"/>
                    <a:pt x="168582" y="110259"/>
                    <a:pt x="61606" y="110259"/>
                  </a:cubicBezTo>
                  <a:cubicBezTo>
                    <a:pt x="61606" y="110259"/>
                    <a:pt x="61606" y="110259"/>
                    <a:pt x="61606" y="126093"/>
                  </a:cubicBezTo>
                  <a:cubicBezTo>
                    <a:pt x="61606" y="126093"/>
                    <a:pt x="61606" y="126093"/>
                    <a:pt x="36512" y="126093"/>
                  </a:cubicBezTo>
                  <a:cubicBezTo>
                    <a:pt x="36512" y="126093"/>
                    <a:pt x="36512" y="126093"/>
                    <a:pt x="36512" y="99703"/>
                  </a:cubicBezTo>
                  <a:cubicBezTo>
                    <a:pt x="36512" y="90467"/>
                    <a:pt x="45757" y="82550"/>
                    <a:pt x="55002" y="82550"/>
                  </a:cubicBezTo>
                  <a:close/>
                  <a:moveTo>
                    <a:pt x="102729" y="0"/>
                  </a:moveTo>
                  <a:cubicBezTo>
                    <a:pt x="102729" y="0"/>
                    <a:pt x="102729" y="0"/>
                    <a:pt x="305260" y="0"/>
                  </a:cubicBezTo>
                  <a:cubicBezTo>
                    <a:pt x="323672" y="0"/>
                    <a:pt x="338138" y="15802"/>
                    <a:pt x="338138" y="34237"/>
                  </a:cubicBezTo>
                  <a:cubicBezTo>
                    <a:pt x="338138" y="34237"/>
                    <a:pt x="338138" y="34237"/>
                    <a:pt x="338138" y="188306"/>
                  </a:cubicBezTo>
                  <a:cubicBezTo>
                    <a:pt x="338138" y="206741"/>
                    <a:pt x="323672" y="221226"/>
                    <a:pt x="305260" y="221226"/>
                  </a:cubicBezTo>
                  <a:cubicBezTo>
                    <a:pt x="305260" y="221226"/>
                    <a:pt x="305260" y="221226"/>
                    <a:pt x="234242" y="221226"/>
                  </a:cubicBezTo>
                  <a:cubicBezTo>
                    <a:pt x="234242" y="221226"/>
                    <a:pt x="234242" y="221226"/>
                    <a:pt x="234242" y="243612"/>
                  </a:cubicBezTo>
                  <a:cubicBezTo>
                    <a:pt x="234242" y="243612"/>
                    <a:pt x="234242" y="243612"/>
                    <a:pt x="265806" y="243612"/>
                  </a:cubicBezTo>
                  <a:cubicBezTo>
                    <a:pt x="272381" y="243612"/>
                    <a:pt x="277642" y="250196"/>
                    <a:pt x="277642" y="256780"/>
                  </a:cubicBezTo>
                  <a:cubicBezTo>
                    <a:pt x="277642" y="256780"/>
                    <a:pt x="277642" y="256780"/>
                    <a:pt x="277642" y="272582"/>
                  </a:cubicBezTo>
                  <a:cubicBezTo>
                    <a:pt x="277642" y="280483"/>
                    <a:pt x="272381" y="285750"/>
                    <a:pt x="265806" y="285750"/>
                  </a:cubicBezTo>
                  <a:cubicBezTo>
                    <a:pt x="265806" y="285750"/>
                    <a:pt x="265806" y="285750"/>
                    <a:pt x="205309" y="285750"/>
                  </a:cubicBezTo>
                  <a:cubicBezTo>
                    <a:pt x="207940" y="280483"/>
                    <a:pt x="209255" y="275216"/>
                    <a:pt x="210570" y="269948"/>
                  </a:cubicBezTo>
                  <a:cubicBezTo>
                    <a:pt x="210570" y="268632"/>
                    <a:pt x="210570" y="213325"/>
                    <a:pt x="210570" y="213325"/>
                  </a:cubicBezTo>
                  <a:cubicBezTo>
                    <a:pt x="210570" y="213325"/>
                    <a:pt x="210570" y="213325"/>
                    <a:pt x="210570" y="172504"/>
                  </a:cubicBezTo>
                  <a:cubicBezTo>
                    <a:pt x="210570" y="172504"/>
                    <a:pt x="210570" y="172504"/>
                    <a:pt x="296054" y="172504"/>
                  </a:cubicBezTo>
                  <a:cubicBezTo>
                    <a:pt x="303945" y="172504"/>
                    <a:pt x="309205" y="165920"/>
                    <a:pt x="309205" y="159335"/>
                  </a:cubicBezTo>
                  <a:cubicBezTo>
                    <a:pt x="309205" y="159335"/>
                    <a:pt x="309205" y="159335"/>
                    <a:pt x="309205" y="39504"/>
                  </a:cubicBezTo>
                  <a:cubicBezTo>
                    <a:pt x="309205" y="32920"/>
                    <a:pt x="303945" y="27653"/>
                    <a:pt x="296054" y="27653"/>
                  </a:cubicBezTo>
                  <a:cubicBezTo>
                    <a:pt x="296054" y="27653"/>
                    <a:pt x="296054" y="27653"/>
                    <a:pt x="110620" y="27653"/>
                  </a:cubicBezTo>
                  <a:cubicBezTo>
                    <a:pt x="104044" y="27653"/>
                    <a:pt x="98783" y="32920"/>
                    <a:pt x="98783" y="39504"/>
                  </a:cubicBezTo>
                  <a:cubicBezTo>
                    <a:pt x="98783" y="39504"/>
                    <a:pt x="98783" y="39504"/>
                    <a:pt x="98783" y="65841"/>
                  </a:cubicBezTo>
                  <a:cubicBezTo>
                    <a:pt x="98783" y="65841"/>
                    <a:pt x="98783" y="65841"/>
                    <a:pt x="69850" y="65841"/>
                  </a:cubicBezTo>
                  <a:cubicBezTo>
                    <a:pt x="69850" y="65841"/>
                    <a:pt x="69850" y="65841"/>
                    <a:pt x="69850" y="34237"/>
                  </a:cubicBezTo>
                  <a:cubicBezTo>
                    <a:pt x="69850" y="15802"/>
                    <a:pt x="84317" y="0"/>
                    <a:pt x="1027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32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an dir="u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4297" y="2685063"/>
            <a:ext cx="720031" cy="72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3090" y="3436476"/>
            <a:ext cx="720031" cy="72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4183" y="1940381"/>
            <a:ext cx="720031" cy="72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8720" y="2757642"/>
            <a:ext cx="720031" cy="72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椭圆 5"/>
          <p:cNvSpPr/>
          <p:nvPr/>
        </p:nvSpPr>
        <p:spPr>
          <a:xfrm>
            <a:off x="1145178" y="2345303"/>
            <a:ext cx="1769978" cy="332196"/>
          </a:xfrm>
          <a:custGeom>
            <a:avLst/>
            <a:gdLst/>
            <a:ahLst/>
            <a:cxnLst/>
            <a:rect l="l" t="t" r="r" b="b"/>
            <a:pathLst>
              <a:path w="1769901" h="332156">
                <a:moveTo>
                  <a:pt x="405557" y="96228"/>
                </a:moveTo>
                <a:cubicBezTo>
                  <a:pt x="366980" y="96228"/>
                  <a:pt x="335707" y="127501"/>
                  <a:pt x="335707" y="166078"/>
                </a:cubicBezTo>
                <a:cubicBezTo>
                  <a:pt x="335707" y="204655"/>
                  <a:pt x="366980" y="235928"/>
                  <a:pt x="405557" y="235928"/>
                </a:cubicBezTo>
                <a:cubicBezTo>
                  <a:pt x="444134" y="235928"/>
                  <a:pt x="475407" y="204655"/>
                  <a:pt x="475407" y="166078"/>
                </a:cubicBezTo>
                <a:cubicBezTo>
                  <a:pt x="475407" y="127501"/>
                  <a:pt x="444134" y="96228"/>
                  <a:pt x="405557" y="96228"/>
                </a:cubicBezTo>
                <a:close/>
                <a:moveTo>
                  <a:pt x="404812" y="0"/>
                </a:moveTo>
                <a:cubicBezTo>
                  <a:pt x="477383" y="0"/>
                  <a:pt x="539082" y="46547"/>
                  <a:pt x="559974" y="112010"/>
                </a:cubicBezTo>
                <a:lnTo>
                  <a:pt x="1769901" y="112010"/>
                </a:lnTo>
                <a:lnTo>
                  <a:pt x="1769901" y="229672"/>
                </a:lnTo>
                <a:lnTo>
                  <a:pt x="558051" y="229672"/>
                </a:lnTo>
                <a:cubicBezTo>
                  <a:pt x="533266" y="289877"/>
                  <a:pt x="473976" y="332156"/>
                  <a:pt x="404812" y="332156"/>
                </a:cubicBezTo>
                <a:cubicBezTo>
                  <a:pt x="335648" y="332156"/>
                  <a:pt x="276358" y="289877"/>
                  <a:pt x="251573" y="229672"/>
                </a:cubicBezTo>
                <a:lnTo>
                  <a:pt x="0" y="229672"/>
                </a:lnTo>
                <a:lnTo>
                  <a:pt x="0" y="112010"/>
                </a:lnTo>
                <a:lnTo>
                  <a:pt x="249650" y="112010"/>
                </a:lnTo>
                <a:cubicBezTo>
                  <a:pt x="270542" y="46547"/>
                  <a:pt x="332241" y="0"/>
                  <a:pt x="4048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128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9" name="椭圆 5"/>
          <p:cNvSpPr/>
          <p:nvPr/>
        </p:nvSpPr>
        <p:spPr>
          <a:xfrm>
            <a:off x="2915155" y="2699567"/>
            <a:ext cx="1769978" cy="332196"/>
          </a:xfrm>
          <a:custGeom>
            <a:avLst/>
            <a:gdLst/>
            <a:ahLst/>
            <a:cxnLst/>
            <a:rect l="l" t="t" r="r" b="b"/>
            <a:pathLst>
              <a:path w="1769901" h="332156">
                <a:moveTo>
                  <a:pt x="405557" y="96228"/>
                </a:moveTo>
                <a:cubicBezTo>
                  <a:pt x="366980" y="96228"/>
                  <a:pt x="335707" y="127501"/>
                  <a:pt x="335707" y="166078"/>
                </a:cubicBezTo>
                <a:cubicBezTo>
                  <a:pt x="335707" y="204655"/>
                  <a:pt x="366980" y="235928"/>
                  <a:pt x="405557" y="235928"/>
                </a:cubicBezTo>
                <a:cubicBezTo>
                  <a:pt x="444134" y="235928"/>
                  <a:pt x="475407" y="204655"/>
                  <a:pt x="475407" y="166078"/>
                </a:cubicBezTo>
                <a:cubicBezTo>
                  <a:pt x="475407" y="127501"/>
                  <a:pt x="444134" y="96228"/>
                  <a:pt x="405557" y="96228"/>
                </a:cubicBezTo>
                <a:close/>
                <a:moveTo>
                  <a:pt x="404812" y="0"/>
                </a:moveTo>
                <a:cubicBezTo>
                  <a:pt x="477383" y="0"/>
                  <a:pt x="539082" y="46547"/>
                  <a:pt x="559974" y="112010"/>
                </a:cubicBezTo>
                <a:lnTo>
                  <a:pt x="1769901" y="112010"/>
                </a:lnTo>
                <a:lnTo>
                  <a:pt x="1769901" y="229672"/>
                </a:lnTo>
                <a:lnTo>
                  <a:pt x="558051" y="229672"/>
                </a:lnTo>
                <a:cubicBezTo>
                  <a:pt x="533266" y="289877"/>
                  <a:pt x="473976" y="332156"/>
                  <a:pt x="404812" y="332156"/>
                </a:cubicBezTo>
                <a:cubicBezTo>
                  <a:pt x="335648" y="332156"/>
                  <a:pt x="276358" y="289877"/>
                  <a:pt x="251573" y="229672"/>
                </a:cubicBezTo>
                <a:lnTo>
                  <a:pt x="0" y="229672"/>
                </a:lnTo>
                <a:lnTo>
                  <a:pt x="0" y="112010"/>
                </a:lnTo>
                <a:lnTo>
                  <a:pt x="249650" y="112010"/>
                </a:lnTo>
                <a:cubicBezTo>
                  <a:pt x="270542" y="46547"/>
                  <a:pt x="332241" y="0"/>
                  <a:pt x="4048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128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40" name="椭圆 5"/>
          <p:cNvSpPr/>
          <p:nvPr/>
        </p:nvSpPr>
        <p:spPr>
          <a:xfrm>
            <a:off x="4711969" y="3050889"/>
            <a:ext cx="1769978" cy="332196"/>
          </a:xfrm>
          <a:custGeom>
            <a:avLst/>
            <a:gdLst/>
            <a:ahLst/>
            <a:cxnLst/>
            <a:rect l="l" t="t" r="r" b="b"/>
            <a:pathLst>
              <a:path w="1769901" h="332156">
                <a:moveTo>
                  <a:pt x="405557" y="96228"/>
                </a:moveTo>
                <a:cubicBezTo>
                  <a:pt x="366980" y="96228"/>
                  <a:pt x="335707" y="127501"/>
                  <a:pt x="335707" y="166078"/>
                </a:cubicBezTo>
                <a:cubicBezTo>
                  <a:pt x="335707" y="204655"/>
                  <a:pt x="366980" y="235928"/>
                  <a:pt x="405557" y="235928"/>
                </a:cubicBezTo>
                <a:cubicBezTo>
                  <a:pt x="444134" y="235928"/>
                  <a:pt x="475407" y="204655"/>
                  <a:pt x="475407" y="166078"/>
                </a:cubicBezTo>
                <a:cubicBezTo>
                  <a:pt x="475407" y="127501"/>
                  <a:pt x="444134" y="96228"/>
                  <a:pt x="405557" y="96228"/>
                </a:cubicBezTo>
                <a:close/>
                <a:moveTo>
                  <a:pt x="404812" y="0"/>
                </a:moveTo>
                <a:cubicBezTo>
                  <a:pt x="477383" y="0"/>
                  <a:pt x="539082" y="46547"/>
                  <a:pt x="559974" y="112010"/>
                </a:cubicBezTo>
                <a:lnTo>
                  <a:pt x="1769901" y="112010"/>
                </a:lnTo>
                <a:lnTo>
                  <a:pt x="1769901" y="229672"/>
                </a:lnTo>
                <a:lnTo>
                  <a:pt x="558051" y="229672"/>
                </a:lnTo>
                <a:cubicBezTo>
                  <a:pt x="533266" y="289877"/>
                  <a:pt x="473976" y="332156"/>
                  <a:pt x="404812" y="332156"/>
                </a:cubicBezTo>
                <a:cubicBezTo>
                  <a:pt x="335648" y="332156"/>
                  <a:pt x="276358" y="289877"/>
                  <a:pt x="251573" y="229672"/>
                </a:cubicBezTo>
                <a:lnTo>
                  <a:pt x="0" y="229672"/>
                </a:lnTo>
                <a:lnTo>
                  <a:pt x="0" y="112010"/>
                </a:lnTo>
                <a:lnTo>
                  <a:pt x="249650" y="112010"/>
                </a:lnTo>
                <a:cubicBezTo>
                  <a:pt x="270542" y="46547"/>
                  <a:pt x="332241" y="0"/>
                  <a:pt x="40481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128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46" name="椭圆 5"/>
          <p:cNvSpPr/>
          <p:nvPr/>
        </p:nvSpPr>
        <p:spPr>
          <a:xfrm>
            <a:off x="6481947" y="3463212"/>
            <a:ext cx="1769978" cy="332196"/>
          </a:xfrm>
          <a:custGeom>
            <a:avLst/>
            <a:gdLst/>
            <a:ahLst/>
            <a:cxnLst/>
            <a:rect l="l" t="t" r="r" b="b"/>
            <a:pathLst>
              <a:path w="1769901" h="332156">
                <a:moveTo>
                  <a:pt x="405557" y="96228"/>
                </a:moveTo>
                <a:cubicBezTo>
                  <a:pt x="366980" y="96228"/>
                  <a:pt x="335707" y="127501"/>
                  <a:pt x="335707" y="166078"/>
                </a:cubicBezTo>
                <a:cubicBezTo>
                  <a:pt x="335707" y="204655"/>
                  <a:pt x="366980" y="235928"/>
                  <a:pt x="405557" y="235928"/>
                </a:cubicBezTo>
                <a:cubicBezTo>
                  <a:pt x="444134" y="235928"/>
                  <a:pt x="475407" y="204655"/>
                  <a:pt x="475407" y="166078"/>
                </a:cubicBezTo>
                <a:cubicBezTo>
                  <a:pt x="475407" y="127501"/>
                  <a:pt x="444134" y="96228"/>
                  <a:pt x="405557" y="96228"/>
                </a:cubicBezTo>
                <a:close/>
                <a:moveTo>
                  <a:pt x="404812" y="0"/>
                </a:moveTo>
                <a:cubicBezTo>
                  <a:pt x="477383" y="0"/>
                  <a:pt x="539082" y="46547"/>
                  <a:pt x="559974" y="112010"/>
                </a:cubicBezTo>
                <a:lnTo>
                  <a:pt x="1769901" y="112010"/>
                </a:lnTo>
                <a:lnTo>
                  <a:pt x="1769901" y="229672"/>
                </a:lnTo>
                <a:lnTo>
                  <a:pt x="558051" y="229672"/>
                </a:lnTo>
                <a:cubicBezTo>
                  <a:pt x="533266" y="289877"/>
                  <a:pt x="473976" y="332156"/>
                  <a:pt x="404812" y="332156"/>
                </a:cubicBezTo>
                <a:cubicBezTo>
                  <a:pt x="335648" y="332156"/>
                  <a:pt x="276358" y="289877"/>
                  <a:pt x="251573" y="229672"/>
                </a:cubicBezTo>
                <a:lnTo>
                  <a:pt x="0" y="229672"/>
                </a:lnTo>
                <a:lnTo>
                  <a:pt x="0" y="112010"/>
                </a:lnTo>
                <a:lnTo>
                  <a:pt x="249650" y="112010"/>
                </a:lnTo>
                <a:cubicBezTo>
                  <a:pt x="270542" y="46547"/>
                  <a:pt x="332241" y="0"/>
                  <a:pt x="40481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zh-CN" altLang="en-US" sz="128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72601" y="1899374"/>
            <a:ext cx="1371076" cy="376811"/>
          </a:xfrm>
          <a:prstGeom prst="rect">
            <a:avLst/>
          </a:prstGeom>
          <a:noFill/>
          <a:ln>
            <a:noFill/>
          </a:ln>
        </p:spPr>
        <p:txBody>
          <a:bodyPr wrap="none" lIns="91431" tIns="45716" rIns="91431" bIns="45716" rtlCol="0">
            <a:spAutoFit/>
          </a:bodyPr>
          <a:lstStyle/>
          <a:p>
            <a:r>
              <a:rPr lang="zh-CN" altLang="en-US" sz="924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点击添加文字内容，内</a:t>
            </a:r>
            <a:endParaRPr lang="en-US" altLang="zh-CN" sz="924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  <a:p>
            <a:r>
              <a:rPr lang="zh-CN" altLang="en-US" sz="924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容简要详尽。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842580" y="3031763"/>
            <a:ext cx="1371076" cy="376811"/>
          </a:xfrm>
          <a:prstGeom prst="rect">
            <a:avLst/>
          </a:prstGeom>
          <a:noFill/>
          <a:ln>
            <a:noFill/>
          </a:ln>
        </p:spPr>
        <p:txBody>
          <a:bodyPr wrap="none" lIns="91431" tIns="45716" rIns="91431" bIns="45716" rtlCol="0">
            <a:spAutoFit/>
          </a:bodyPr>
          <a:lstStyle/>
          <a:p>
            <a:r>
              <a:rPr lang="zh-CN" altLang="en-US" sz="924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点击添加文字内容，内</a:t>
            </a:r>
            <a:endParaRPr lang="en-US" altLang="zh-CN" sz="924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  <a:p>
            <a:r>
              <a:rPr lang="zh-CN" altLang="en-US" sz="924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容简要详尽。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627072" y="2610108"/>
            <a:ext cx="1371076" cy="376811"/>
          </a:xfrm>
          <a:prstGeom prst="rect">
            <a:avLst/>
          </a:prstGeom>
          <a:noFill/>
          <a:ln>
            <a:noFill/>
          </a:ln>
        </p:spPr>
        <p:txBody>
          <a:bodyPr wrap="none" lIns="91431" tIns="45716" rIns="91431" bIns="45716" rtlCol="0">
            <a:spAutoFit/>
          </a:bodyPr>
          <a:lstStyle/>
          <a:p>
            <a:r>
              <a:rPr lang="zh-CN" altLang="en-US" sz="924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点击添加文字内容，内</a:t>
            </a:r>
            <a:endParaRPr lang="en-US" altLang="zh-CN" sz="924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  <a:p>
            <a:r>
              <a:rPr lang="zh-CN" altLang="en-US" sz="924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容简要详尽。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394145" y="3776721"/>
            <a:ext cx="1371076" cy="376811"/>
          </a:xfrm>
          <a:prstGeom prst="rect">
            <a:avLst/>
          </a:prstGeom>
          <a:noFill/>
          <a:ln>
            <a:noFill/>
          </a:ln>
        </p:spPr>
        <p:txBody>
          <a:bodyPr wrap="none" lIns="91431" tIns="45716" rIns="91431" bIns="45716" rtlCol="0">
            <a:spAutoFit/>
          </a:bodyPr>
          <a:lstStyle/>
          <a:p>
            <a:r>
              <a:rPr lang="zh-CN" altLang="en-US" sz="924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点击添加文字内容，内</a:t>
            </a:r>
            <a:endParaRPr lang="en-US" altLang="zh-CN" sz="924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ea"/>
            </a:endParaRPr>
          </a:p>
          <a:p>
            <a:r>
              <a:rPr lang="zh-CN" altLang="en-US" sz="924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</a:rPr>
              <a:t>容简要详尽。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607830" y="6205903"/>
            <a:ext cx="1646840" cy="530085"/>
          </a:xfrm>
          <a:prstGeom prst="rect">
            <a:avLst/>
          </a:prstGeom>
          <a:noFill/>
        </p:spPr>
        <p:txBody>
          <a:bodyPr wrap="none" lIns="91431" tIns="45716" rIns="91431" bIns="45716" rtlCol="0">
            <a:spAutoFit/>
          </a:bodyPr>
          <a:lstStyle/>
          <a:p>
            <a:r>
              <a:rPr lang="en-US" altLang="zh-CN" sz="1422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422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422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422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422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422" dirty="0">
              <a:solidFill>
                <a:schemeClr val="bg1"/>
              </a:solidFill>
              <a:latin typeface="+mn-ea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5511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an dir="u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6" grpId="0" animBg="1"/>
      <p:bldP spid="47" grpId="0"/>
      <p:bldP spid="48" grpId="0"/>
      <p:bldP spid="49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flipH="1">
            <a:off x="6012171" y="916072"/>
            <a:ext cx="1652741" cy="3201710"/>
            <a:chOff x="0" y="0"/>
            <a:chExt cx="1718" cy="3327"/>
          </a:xfrm>
        </p:grpSpPr>
        <p:sp>
          <p:nvSpPr>
            <p:cNvPr id="17" name="Freeform 29"/>
            <p:cNvSpPr>
              <a:spLocks/>
            </p:cNvSpPr>
            <p:nvPr/>
          </p:nvSpPr>
          <p:spPr bwMode="auto">
            <a:xfrm flipH="1">
              <a:off x="0" y="0"/>
              <a:ext cx="1718" cy="3327"/>
            </a:xfrm>
            <a:custGeom>
              <a:avLst/>
              <a:gdLst>
                <a:gd name="T0" fmla="*/ 479 w 859"/>
                <a:gd name="T1" fmla="*/ 232 h 1663"/>
                <a:gd name="T2" fmla="*/ 338 w 859"/>
                <a:gd name="T3" fmla="*/ 284 h 1663"/>
                <a:gd name="T4" fmla="*/ 328 w 859"/>
                <a:gd name="T5" fmla="*/ 342 h 1663"/>
                <a:gd name="T6" fmla="*/ 247 w 859"/>
                <a:gd name="T7" fmla="*/ 487 h 1663"/>
                <a:gd name="T8" fmla="*/ 151 w 859"/>
                <a:gd name="T9" fmla="*/ 673 h 1663"/>
                <a:gd name="T10" fmla="*/ 54 w 859"/>
                <a:gd name="T11" fmla="*/ 741 h 1663"/>
                <a:gd name="T12" fmla="*/ 0 w 859"/>
                <a:gd name="T13" fmla="*/ 767 h 1663"/>
                <a:gd name="T14" fmla="*/ 171 w 859"/>
                <a:gd name="T15" fmla="*/ 771 h 1663"/>
                <a:gd name="T16" fmla="*/ 357 w 859"/>
                <a:gd name="T17" fmla="*/ 521 h 1663"/>
                <a:gd name="T18" fmla="*/ 348 w 859"/>
                <a:gd name="T19" fmla="*/ 787 h 1663"/>
                <a:gd name="T20" fmla="*/ 352 w 859"/>
                <a:gd name="T21" fmla="*/ 939 h 1663"/>
                <a:gd name="T22" fmla="*/ 469 w 859"/>
                <a:gd name="T23" fmla="*/ 901 h 1663"/>
                <a:gd name="T24" fmla="*/ 568 w 859"/>
                <a:gd name="T25" fmla="*/ 1176 h 1663"/>
                <a:gd name="T26" fmla="*/ 631 w 859"/>
                <a:gd name="T27" fmla="*/ 1401 h 1663"/>
                <a:gd name="T28" fmla="*/ 598 w 859"/>
                <a:gd name="T29" fmla="*/ 1466 h 1663"/>
                <a:gd name="T30" fmla="*/ 621 w 859"/>
                <a:gd name="T31" fmla="*/ 1560 h 1663"/>
                <a:gd name="T32" fmla="*/ 667 w 859"/>
                <a:gd name="T33" fmla="*/ 1640 h 1663"/>
                <a:gd name="T34" fmla="*/ 694 w 859"/>
                <a:gd name="T35" fmla="*/ 1564 h 1663"/>
                <a:gd name="T36" fmla="*/ 748 w 859"/>
                <a:gd name="T37" fmla="*/ 1610 h 1663"/>
                <a:gd name="T38" fmla="*/ 831 w 859"/>
                <a:gd name="T39" fmla="*/ 1598 h 1663"/>
                <a:gd name="T40" fmla="*/ 820 w 859"/>
                <a:gd name="T41" fmla="*/ 1528 h 1663"/>
                <a:gd name="T42" fmla="*/ 764 w 859"/>
                <a:gd name="T43" fmla="*/ 1351 h 1663"/>
                <a:gd name="T44" fmla="*/ 796 w 859"/>
                <a:gd name="T45" fmla="*/ 996 h 1663"/>
                <a:gd name="T46" fmla="*/ 845 w 859"/>
                <a:gd name="T47" fmla="*/ 940 h 1663"/>
                <a:gd name="T48" fmla="*/ 845 w 859"/>
                <a:gd name="T49" fmla="*/ 869 h 1663"/>
                <a:gd name="T50" fmla="*/ 792 w 859"/>
                <a:gd name="T51" fmla="*/ 314 h 1663"/>
                <a:gd name="T52" fmla="*/ 635 w 859"/>
                <a:gd name="T53" fmla="*/ 247 h 1663"/>
                <a:gd name="T54" fmla="*/ 616 w 859"/>
                <a:gd name="T55" fmla="*/ 199 h 1663"/>
                <a:gd name="T56" fmla="*/ 636 w 859"/>
                <a:gd name="T57" fmla="*/ 140 h 1663"/>
                <a:gd name="T58" fmla="*/ 535 w 859"/>
                <a:gd name="T59" fmla="*/ 23 h 1663"/>
                <a:gd name="T60" fmla="*/ 484 w 859"/>
                <a:gd name="T61" fmla="*/ 127 h 1663"/>
                <a:gd name="T62" fmla="*/ 490 w 859"/>
                <a:gd name="T63" fmla="*/ 182 h 1663"/>
                <a:gd name="T64" fmla="*/ 0 w 859"/>
                <a:gd name="T65" fmla="*/ 0 h 1663"/>
                <a:gd name="T66" fmla="*/ 859 w 859"/>
                <a:gd name="T67" fmla="*/ 1663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T64" t="T65" r="T66" b="T67"/>
              <a:pathLst>
                <a:path w="859" h="1663">
                  <a:moveTo>
                    <a:pt x="498" y="221"/>
                  </a:moveTo>
                  <a:cubicBezTo>
                    <a:pt x="498" y="221"/>
                    <a:pt x="495" y="230"/>
                    <a:pt x="479" y="232"/>
                  </a:cubicBezTo>
                  <a:cubicBezTo>
                    <a:pt x="358" y="267"/>
                    <a:pt x="358" y="267"/>
                    <a:pt x="358" y="267"/>
                  </a:cubicBezTo>
                  <a:cubicBezTo>
                    <a:pt x="358" y="267"/>
                    <a:pt x="343" y="268"/>
                    <a:pt x="338" y="284"/>
                  </a:cubicBezTo>
                  <a:cubicBezTo>
                    <a:pt x="338" y="284"/>
                    <a:pt x="330" y="327"/>
                    <a:pt x="330" y="333"/>
                  </a:cubicBezTo>
                  <a:cubicBezTo>
                    <a:pt x="328" y="342"/>
                    <a:pt x="328" y="342"/>
                    <a:pt x="328" y="342"/>
                  </a:cubicBezTo>
                  <a:cubicBezTo>
                    <a:pt x="328" y="342"/>
                    <a:pt x="273" y="438"/>
                    <a:pt x="262" y="449"/>
                  </a:cubicBezTo>
                  <a:cubicBezTo>
                    <a:pt x="262" y="449"/>
                    <a:pt x="249" y="469"/>
                    <a:pt x="247" y="487"/>
                  </a:cubicBezTo>
                  <a:cubicBezTo>
                    <a:pt x="247" y="487"/>
                    <a:pt x="180" y="585"/>
                    <a:pt x="177" y="619"/>
                  </a:cubicBezTo>
                  <a:cubicBezTo>
                    <a:pt x="177" y="619"/>
                    <a:pt x="154" y="635"/>
                    <a:pt x="151" y="673"/>
                  </a:cubicBezTo>
                  <a:cubicBezTo>
                    <a:pt x="151" y="673"/>
                    <a:pt x="117" y="702"/>
                    <a:pt x="102" y="731"/>
                  </a:cubicBezTo>
                  <a:cubicBezTo>
                    <a:pt x="102" y="731"/>
                    <a:pt x="66" y="736"/>
                    <a:pt x="54" y="741"/>
                  </a:cubicBezTo>
                  <a:cubicBezTo>
                    <a:pt x="54" y="741"/>
                    <a:pt x="20" y="746"/>
                    <a:pt x="13" y="759"/>
                  </a:cubicBezTo>
                  <a:cubicBezTo>
                    <a:pt x="0" y="767"/>
                    <a:pt x="0" y="767"/>
                    <a:pt x="0" y="767"/>
                  </a:cubicBezTo>
                  <a:cubicBezTo>
                    <a:pt x="0" y="770"/>
                    <a:pt x="0" y="770"/>
                    <a:pt x="0" y="770"/>
                  </a:cubicBezTo>
                  <a:cubicBezTo>
                    <a:pt x="171" y="771"/>
                    <a:pt x="171" y="771"/>
                    <a:pt x="171" y="771"/>
                  </a:cubicBezTo>
                  <a:cubicBezTo>
                    <a:pt x="171" y="771"/>
                    <a:pt x="233" y="715"/>
                    <a:pt x="230" y="703"/>
                  </a:cubicBezTo>
                  <a:cubicBezTo>
                    <a:pt x="230" y="703"/>
                    <a:pt x="291" y="636"/>
                    <a:pt x="357" y="521"/>
                  </a:cubicBezTo>
                  <a:cubicBezTo>
                    <a:pt x="366" y="519"/>
                    <a:pt x="366" y="519"/>
                    <a:pt x="366" y="519"/>
                  </a:cubicBezTo>
                  <a:cubicBezTo>
                    <a:pt x="366" y="519"/>
                    <a:pt x="373" y="663"/>
                    <a:pt x="348" y="787"/>
                  </a:cubicBezTo>
                  <a:cubicBezTo>
                    <a:pt x="351" y="789"/>
                    <a:pt x="351" y="789"/>
                    <a:pt x="351" y="789"/>
                  </a:cubicBezTo>
                  <a:cubicBezTo>
                    <a:pt x="352" y="939"/>
                    <a:pt x="352" y="939"/>
                    <a:pt x="352" y="939"/>
                  </a:cubicBezTo>
                  <a:cubicBezTo>
                    <a:pt x="352" y="939"/>
                    <a:pt x="425" y="981"/>
                    <a:pt x="442" y="955"/>
                  </a:cubicBezTo>
                  <a:cubicBezTo>
                    <a:pt x="469" y="901"/>
                    <a:pt x="469" y="901"/>
                    <a:pt x="469" y="901"/>
                  </a:cubicBezTo>
                  <a:cubicBezTo>
                    <a:pt x="484" y="900"/>
                    <a:pt x="484" y="900"/>
                    <a:pt x="484" y="900"/>
                  </a:cubicBezTo>
                  <a:cubicBezTo>
                    <a:pt x="484" y="900"/>
                    <a:pt x="517" y="1036"/>
                    <a:pt x="568" y="1176"/>
                  </a:cubicBezTo>
                  <a:cubicBezTo>
                    <a:pt x="571" y="1248"/>
                    <a:pt x="571" y="1248"/>
                    <a:pt x="571" y="1248"/>
                  </a:cubicBezTo>
                  <a:cubicBezTo>
                    <a:pt x="571" y="1248"/>
                    <a:pt x="600" y="1359"/>
                    <a:pt x="631" y="1401"/>
                  </a:cubicBezTo>
                  <a:cubicBezTo>
                    <a:pt x="631" y="1401"/>
                    <a:pt x="632" y="1416"/>
                    <a:pt x="616" y="1424"/>
                  </a:cubicBezTo>
                  <a:cubicBezTo>
                    <a:pt x="616" y="1424"/>
                    <a:pt x="600" y="1439"/>
                    <a:pt x="598" y="1466"/>
                  </a:cubicBezTo>
                  <a:cubicBezTo>
                    <a:pt x="598" y="1466"/>
                    <a:pt x="593" y="1535"/>
                    <a:pt x="621" y="1554"/>
                  </a:cubicBezTo>
                  <a:cubicBezTo>
                    <a:pt x="621" y="1554"/>
                    <a:pt x="624" y="1557"/>
                    <a:pt x="621" y="1560"/>
                  </a:cubicBezTo>
                  <a:cubicBezTo>
                    <a:pt x="621" y="1560"/>
                    <a:pt x="610" y="1585"/>
                    <a:pt x="618" y="1596"/>
                  </a:cubicBezTo>
                  <a:cubicBezTo>
                    <a:pt x="618" y="1596"/>
                    <a:pt x="616" y="1643"/>
                    <a:pt x="667" y="1640"/>
                  </a:cubicBezTo>
                  <a:cubicBezTo>
                    <a:pt x="667" y="1640"/>
                    <a:pt x="713" y="1639"/>
                    <a:pt x="707" y="1598"/>
                  </a:cubicBezTo>
                  <a:cubicBezTo>
                    <a:pt x="694" y="1564"/>
                    <a:pt x="694" y="1564"/>
                    <a:pt x="694" y="1564"/>
                  </a:cubicBezTo>
                  <a:cubicBezTo>
                    <a:pt x="694" y="1564"/>
                    <a:pt x="686" y="1530"/>
                    <a:pt x="726" y="1569"/>
                  </a:cubicBezTo>
                  <a:cubicBezTo>
                    <a:pt x="726" y="1569"/>
                    <a:pt x="746" y="1580"/>
                    <a:pt x="748" y="1610"/>
                  </a:cubicBezTo>
                  <a:cubicBezTo>
                    <a:pt x="748" y="1610"/>
                    <a:pt x="742" y="1663"/>
                    <a:pt x="765" y="1653"/>
                  </a:cubicBezTo>
                  <a:cubicBezTo>
                    <a:pt x="831" y="1598"/>
                    <a:pt x="831" y="1598"/>
                    <a:pt x="831" y="1598"/>
                  </a:cubicBezTo>
                  <a:cubicBezTo>
                    <a:pt x="831" y="1598"/>
                    <a:pt x="859" y="1577"/>
                    <a:pt x="850" y="1562"/>
                  </a:cubicBezTo>
                  <a:cubicBezTo>
                    <a:pt x="820" y="1528"/>
                    <a:pt x="820" y="1528"/>
                    <a:pt x="820" y="1528"/>
                  </a:cubicBezTo>
                  <a:cubicBezTo>
                    <a:pt x="820" y="1528"/>
                    <a:pt x="813" y="1527"/>
                    <a:pt x="810" y="1485"/>
                  </a:cubicBezTo>
                  <a:cubicBezTo>
                    <a:pt x="810" y="1485"/>
                    <a:pt x="789" y="1383"/>
                    <a:pt x="764" y="1351"/>
                  </a:cubicBezTo>
                  <a:cubicBezTo>
                    <a:pt x="764" y="1351"/>
                    <a:pt x="755" y="1335"/>
                    <a:pt x="766" y="1301"/>
                  </a:cubicBezTo>
                  <a:cubicBezTo>
                    <a:pt x="796" y="996"/>
                    <a:pt x="796" y="996"/>
                    <a:pt x="796" y="996"/>
                  </a:cubicBezTo>
                  <a:cubicBezTo>
                    <a:pt x="796" y="996"/>
                    <a:pt x="811" y="987"/>
                    <a:pt x="820" y="973"/>
                  </a:cubicBezTo>
                  <a:cubicBezTo>
                    <a:pt x="820" y="973"/>
                    <a:pt x="844" y="972"/>
                    <a:pt x="845" y="940"/>
                  </a:cubicBezTo>
                  <a:cubicBezTo>
                    <a:pt x="845" y="940"/>
                    <a:pt x="848" y="914"/>
                    <a:pt x="842" y="875"/>
                  </a:cubicBezTo>
                  <a:cubicBezTo>
                    <a:pt x="845" y="869"/>
                    <a:pt x="845" y="869"/>
                    <a:pt x="845" y="869"/>
                  </a:cubicBezTo>
                  <a:cubicBezTo>
                    <a:pt x="845" y="869"/>
                    <a:pt x="857" y="704"/>
                    <a:pt x="853" y="667"/>
                  </a:cubicBezTo>
                  <a:cubicBezTo>
                    <a:pt x="853" y="667"/>
                    <a:pt x="852" y="554"/>
                    <a:pt x="792" y="314"/>
                  </a:cubicBezTo>
                  <a:cubicBezTo>
                    <a:pt x="792" y="314"/>
                    <a:pt x="790" y="299"/>
                    <a:pt x="765" y="295"/>
                  </a:cubicBezTo>
                  <a:cubicBezTo>
                    <a:pt x="765" y="295"/>
                    <a:pt x="648" y="258"/>
                    <a:pt x="635" y="247"/>
                  </a:cubicBezTo>
                  <a:cubicBezTo>
                    <a:pt x="635" y="247"/>
                    <a:pt x="622" y="229"/>
                    <a:pt x="616" y="217"/>
                  </a:cubicBezTo>
                  <a:cubicBezTo>
                    <a:pt x="616" y="199"/>
                    <a:pt x="616" y="199"/>
                    <a:pt x="616" y="199"/>
                  </a:cubicBezTo>
                  <a:cubicBezTo>
                    <a:pt x="616" y="199"/>
                    <a:pt x="628" y="206"/>
                    <a:pt x="642" y="170"/>
                  </a:cubicBezTo>
                  <a:cubicBezTo>
                    <a:pt x="642" y="170"/>
                    <a:pt x="664" y="142"/>
                    <a:pt x="636" y="140"/>
                  </a:cubicBezTo>
                  <a:cubicBezTo>
                    <a:pt x="636" y="140"/>
                    <a:pt x="652" y="61"/>
                    <a:pt x="617" y="54"/>
                  </a:cubicBezTo>
                  <a:cubicBezTo>
                    <a:pt x="617" y="54"/>
                    <a:pt x="610" y="0"/>
                    <a:pt x="535" y="23"/>
                  </a:cubicBezTo>
                  <a:cubicBezTo>
                    <a:pt x="535" y="23"/>
                    <a:pt x="496" y="31"/>
                    <a:pt x="484" y="92"/>
                  </a:cubicBezTo>
                  <a:cubicBezTo>
                    <a:pt x="484" y="127"/>
                    <a:pt x="484" y="127"/>
                    <a:pt x="484" y="127"/>
                  </a:cubicBezTo>
                  <a:cubicBezTo>
                    <a:pt x="484" y="127"/>
                    <a:pt x="474" y="121"/>
                    <a:pt x="477" y="142"/>
                  </a:cubicBezTo>
                  <a:cubicBezTo>
                    <a:pt x="477" y="142"/>
                    <a:pt x="484" y="183"/>
                    <a:pt x="490" y="182"/>
                  </a:cubicBezTo>
                  <a:lnTo>
                    <a:pt x="498" y="221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8" name="Freeform 30"/>
            <p:cNvSpPr>
              <a:spLocks/>
            </p:cNvSpPr>
            <p:nvPr/>
          </p:nvSpPr>
          <p:spPr bwMode="auto">
            <a:xfrm flipH="1">
              <a:off x="476" y="440"/>
              <a:ext cx="248" cy="932"/>
            </a:xfrm>
            <a:custGeom>
              <a:avLst/>
              <a:gdLst>
                <a:gd name="T0" fmla="*/ 2 w 124"/>
                <a:gd name="T1" fmla="*/ 1 h 466"/>
                <a:gd name="T2" fmla="*/ 46 w 124"/>
                <a:gd name="T3" fmla="*/ 55 h 466"/>
                <a:gd name="T4" fmla="*/ 61 w 124"/>
                <a:gd name="T5" fmla="*/ 56 h 466"/>
                <a:gd name="T6" fmla="*/ 78 w 124"/>
                <a:gd name="T7" fmla="*/ 51 h 466"/>
                <a:gd name="T8" fmla="*/ 119 w 124"/>
                <a:gd name="T9" fmla="*/ 4 h 466"/>
                <a:gd name="T10" fmla="*/ 120 w 124"/>
                <a:gd name="T11" fmla="*/ 0 h 466"/>
                <a:gd name="T12" fmla="*/ 124 w 124"/>
                <a:gd name="T13" fmla="*/ 7 h 466"/>
                <a:gd name="T14" fmla="*/ 107 w 124"/>
                <a:gd name="T15" fmla="*/ 327 h 466"/>
                <a:gd name="T16" fmla="*/ 117 w 124"/>
                <a:gd name="T17" fmla="*/ 430 h 466"/>
                <a:gd name="T18" fmla="*/ 20 w 124"/>
                <a:gd name="T19" fmla="*/ 456 h 466"/>
                <a:gd name="T20" fmla="*/ 0 w 124"/>
                <a:gd name="T21" fmla="*/ 5 h 466"/>
                <a:gd name="T22" fmla="*/ 2 w 124"/>
                <a:gd name="T23" fmla="*/ 1 h 466"/>
                <a:gd name="T24" fmla="*/ 0 w 124"/>
                <a:gd name="T25" fmla="*/ 0 h 466"/>
                <a:gd name="T26" fmla="*/ 124 w 124"/>
                <a:gd name="T27" fmla="*/ 46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124" h="466">
                  <a:moveTo>
                    <a:pt x="2" y="1"/>
                  </a:moveTo>
                  <a:cubicBezTo>
                    <a:pt x="2" y="1"/>
                    <a:pt x="27" y="32"/>
                    <a:pt x="46" y="55"/>
                  </a:cubicBezTo>
                  <a:cubicBezTo>
                    <a:pt x="54" y="57"/>
                    <a:pt x="52" y="57"/>
                    <a:pt x="61" y="56"/>
                  </a:cubicBezTo>
                  <a:cubicBezTo>
                    <a:pt x="61" y="56"/>
                    <a:pt x="67" y="58"/>
                    <a:pt x="78" y="51"/>
                  </a:cubicBezTo>
                  <a:cubicBezTo>
                    <a:pt x="90" y="39"/>
                    <a:pt x="105" y="34"/>
                    <a:pt x="119" y="4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4" y="7"/>
                    <a:pt x="124" y="7"/>
                    <a:pt x="124" y="7"/>
                  </a:cubicBezTo>
                  <a:cubicBezTo>
                    <a:pt x="124" y="7"/>
                    <a:pt x="102" y="232"/>
                    <a:pt x="107" y="327"/>
                  </a:cubicBezTo>
                  <a:cubicBezTo>
                    <a:pt x="107" y="327"/>
                    <a:pt x="112" y="421"/>
                    <a:pt x="117" y="430"/>
                  </a:cubicBezTo>
                  <a:cubicBezTo>
                    <a:pt x="117" y="430"/>
                    <a:pt x="42" y="466"/>
                    <a:pt x="20" y="456"/>
                  </a:cubicBezTo>
                  <a:cubicBezTo>
                    <a:pt x="20" y="456"/>
                    <a:pt x="33" y="118"/>
                    <a:pt x="0" y="5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9" name="Freeform 31"/>
            <p:cNvSpPr>
              <a:spLocks/>
            </p:cNvSpPr>
            <p:nvPr/>
          </p:nvSpPr>
          <p:spPr bwMode="auto">
            <a:xfrm flipH="1">
              <a:off x="524" y="550"/>
              <a:ext cx="126" cy="776"/>
            </a:xfrm>
            <a:custGeom>
              <a:avLst/>
              <a:gdLst>
                <a:gd name="T0" fmla="*/ 9 w 63"/>
                <a:gd name="T1" fmla="*/ 0 h 388"/>
                <a:gd name="T2" fmla="*/ 36 w 63"/>
                <a:gd name="T3" fmla="*/ 0 h 388"/>
                <a:gd name="T4" fmla="*/ 47 w 63"/>
                <a:gd name="T5" fmla="*/ 16 h 388"/>
                <a:gd name="T6" fmla="*/ 40 w 63"/>
                <a:gd name="T7" fmla="*/ 34 h 388"/>
                <a:gd name="T8" fmla="*/ 58 w 63"/>
                <a:gd name="T9" fmla="*/ 362 h 388"/>
                <a:gd name="T10" fmla="*/ 33 w 63"/>
                <a:gd name="T11" fmla="*/ 388 h 388"/>
                <a:gd name="T12" fmla="*/ 0 w 63"/>
                <a:gd name="T13" fmla="*/ 370 h 388"/>
                <a:gd name="T14" fmla="*/ 17 w 63"/>
                <a:gd name="T15" fmla="*/ 38 h 388"/>
                <a:gd name="T16" fmla="*/ 3 w 63"/>
                <a:gd name="T17" fmla="*/ 19 h 388"/>
                <a:gd name="T18" fmla="*/ 9 w 63"/>
                <a:gd name="T19" fmla="*/ 0 h 388"/>
                <a:gd name="T20" fmla="*/ 0 w 63"/>
                <a:gd name="T21" fmla="*/ 0 h 388"/>
                <a:gd name="T22" fmla="*/ 63 w 63"/>
                <a:gd name="T23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63" h="388">
                  <a:moveTo>
                    <a:pt x="9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6" y="12"/>
                    <a:pt x="47" y="16"/>
                  </a:cubicBezTo>
                  <a:cubicBezTo>
                    <a:pt x="47" y="19"/>
                    <a:pt x="43" y="29"/>
                    <a:pt x="40" y="34"/>
                  </a:cubicBezTo>
                  <a:cubicBezTo>
                    <a:pt x="40" y="34"/>
                    <a:pt x="63" y="138"/>
                    <a:pt x="58" y="362"/>
                  </a:cubicBezTo>
                  <a:cubicBezTo>
                    <a:pt x="33" y="388"/>
                    <a:pt x="33" y="388"/>
                    <a:pt x="33" y="388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0" y="370"/>
                    <a:pt x="4" y="98"/>
                    <a:pt x="17" y="38"/>
                  </a:cubicBezTo>
                  <a:cubicBezTo>
                    <a:pt x="17" y="38"/>
                    <a:pt x="2" y="22"/>
                    <a:pt x="3" y="1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991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0" name="Line 32"/>
            <p:cNvSpPr>
              <a:spLocks noChangeShapeType="1"/>
            </p:cNvSpPr>
            <p:nvPr/>
          </p:nvSpPr>
          <p:spPr bwMode="auto">
            <a:xfrm flipH="1">
              <a:off x="1432" y="554"/>
              <a:ext cx="1" cy="1"/>
            </a:xfrm>
            <a:prstGeom prst="line">
              <a:avLst/>
            </a:prstGeom>
            <a:noFill/>
            <a:ln w="9525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1" name="Line 33"/>
            <p:cNvSpPr>
              <a:spLocks noChangeShapeType="1"/>
            </p:cNvSpPr>
            <p:nvPr/>
          </p:nvSpPr>
          <p:spPr bwMode="auto">
            <a:xfrm flipH="1">
              <a:off x="1432" y="554"/>
              <a:ext cx="1" cy="1"/>
            </a:xfrm>
            <a:prstGeom prst="line">
              <a:avLst/>
            </a:prstGeom>
            <a:noFill/>
            <a:ln w="9525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6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200343" y="2383203"/>
            <a:ext cx="6080764" cy="2044658"/>
            <a:chOff x="0" y="0"/>
            <a:chExt cx="8111028" cy="2724686"/>
          </a:xfrm>
        </p:grpSpPr>
        <p:pic>
          <p:nvPicPr>
            <p:cNvPr id="23" name="Picture 74"/>
            <p:cNvPicPr>
              <a:picLocks noChangeAspect="1" noChangeArrowheads="1"/>
            </p:cNvPicPr>
            <p:nvPr/>
          </p:nvPicPr>
          <p:blipFill>
            <a:blip r:embed="rId3" cstate="print">
              <a:lum brigh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366" y="1152524"/>
              <a:ext cx="1180662" cy="156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AutoShape 35" descr="Bild20"/>
            <p:cNvSpPr>
              <a:spLocks noChangeArrowheads="1"/>
            </p:cNvSpPr>
            <p:nvPr/>
          </p:nvSpPr>
          <p:spPr bwMode="auto">
            <a:xfrm>
              <a:off x="0" y="0"/>
              <a:ext cx="6953719" cy="2724686"/>
            </a:xfrm>
            <a:prstGeom prst="roundRect">
              <a:avLst>
                <a:gd name="adj" fmla="val 5556"/>
              </a:avLst>
            </a:prstGeom>
            <a:solidFill>
              <a:srgbClr val="FFFFFF"/>
            </a:solidFill>
            <a:ln w="25400" cmpd="sng">
              <a:solidFill>
                <a:srgbClr val="414042"/>
              </a:solidFill>
              <a:round/>
              <a:headEnd/>
              <a:tailEnd/>
            </a:ln>
          </p:spPr>
          <p:txBody>
            <a:bodyPr lIns="107986" tIns="107986" rIns="35995" bIns="35995"/>
            <a:lstStyle/>
            <a:p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1430057" y="2626131"/>
            <a:ext cx="440375" cy="452517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lIns="68567" tIns="34283" rIns="68567" bIns="34283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sym typeface="宋体" pitchFamily="2" charset="-122"/>
              </a:rPr>
              <a:t>1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1430057" y="3178677"/>
            <a:ext cx="440375" cy="45251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lIns="68567" tIns="34283" rIns="68567" bIns="34283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sym typeface="宋体" pitchFamily="2" charset="-122"/>
              </a:rPr>
              <a:t>2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1430057" y="3727650"/>
            <a:ext cx="440375" cy="452517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wrap="none" lIns="68567" tIns="34283" rIns="68567" bIns="34283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sym typeface="宋体" pitchFamily="2" charset="-122"/>
              </a:rPr>
              <a:t>3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915660" y="2626131"/>
            <a:ext cx="4222851" cy="452517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lIns="68567" tIns="34283" rIns="68567" bIns="34283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请输入您的文字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1915660" y="3178677"/>
            <a:ext cx="4222851" cy="45251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wrap="none" lIns="68567" tIns="34283" rIns="68567" bIns="34283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请输入您的文字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915660" y="3727650"/>
            <a:ext cx="4222851" cy="452517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  <p:txBody>
          <a:bodyPr wrap="none" lIns="68567" tIns="34283" rIns="68567" bIns="34283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请输入您的文字</a:t>
            </a:r>
          </a:p>
        </p:txBody>
      </p:sp>
      <p:sp>
        <p:nvSpPr>
          <p:cNvPr id="31" name="Rectangle 37"/>
          <p:cNvSpPr>
            <a:spLocks noChangeArrowheads="1"/>
          </p:cNvSpPr>
          <p:nvPr/>
        </p:nvSpPr>
        <p:spPr bwMode="auto">
          <a:xfrm>
            <a:off x="1200345" y="1766852"/>
            <a:ext cx="4393075" cy="38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7" tIns="34283" rIns="68567" bIns="34283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这里输入文字这里输入文字这里输入文字这里输入</a:t>
            </a:r>
            <a:endParaRPr lang="en-US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这里输入文字这里输入文字这里输入文字这里输入</a:t>
            </a:r>
            <a:endParaRPr lang="en-US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984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an dir="u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300"/>
                            </p:stCondLst>
                            <p:childTnLst>
                              <p:par>
                                <p:cTn id="4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1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6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100"/>
                            </p:stCondLst>
                            <p:childTnLst>
                              <p:par>
                                <p:cTn id="6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  <p:bldP spid="30" grpId="0" animBg="1" autoUpdateAnimBg="0"/>
      <p:bldP spid="3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E375F1-56C4-4C3A-9EFE-B073BAF24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2844302" y="2124492"/>
            <a:ext cx="4177189" cy="6772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点击输入标题</a:t>
            </a:r>
            <a:endParaRPr lang="en-GB" altLang="zh-CN" sz="440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TextBox 49"/>
          <p:cNvSpPr txBox="1"/>
          <p:nvPr/>
        </p:nvSpPr>
        <p:spPr>
          <a:xfrm>
            <a:off x="3664706" y="2888769"/>
            <a:ext cx="2780621" cy="1231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/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请替换文字内容，点击添加相关标题文字</a:t>
            </a:r>
          </a:p>
        </p:txBody>
      </p:sp>
      <p:sp>
        <p:nvSpPr>
          <p:cNvPr id="64" name="TextBox 48"/>
          <p:cNvSpPr txBox="1"/>
          <p:nvPr/>
        </p:nvSpPr>
        <p:spPr>
          <a:xfrm>
            <a:off x="3780568" y="1060376"/>
            <a:ext cx="1484844" cy="1231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2" dirty="0">
                <a:solidFill>
                  <a:schemeClr val="bg1"/>
                </a:solidFill>
                <a:latin typeface="OCR A Extended" panose="02010509020102010303" pitchFamily="50" charset="0"/>
                <a:ea typeface="华康雅宋体W9(P)" panose="02020900000000000000" pitchFamily="18" charset="-122"/>
                <a:cs typeface="+mn-ea"/>
                <a:sym typeface="+mn-lt"/>
              </a:rPr>
              <a:t>03</a:t>
            </a:r>
            <a:endParaRPr lang="en-GB" altLang="zh-CN" sz="8002" dirty="0">
              <a:solidFill>
                <a:schemeClr val="bg1"/>
              </a:solidFill>
              <a:latin typeface="OCR A Extended" panose="02010509020102010303" pitchFamily="50" charset="0"/>
              <a:ea typeface="华康雅宋体W9(P)" panose="02020900000000000000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0577023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6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b8b364be-8690-4e23-87ef-0b6949f27066"/>
          <p:cNvGrpSpPr>
            <a:grpSpLocks noChangeAspect="1"/>
          </p:cNvGrpSpPr>
          <p:nvPr/>
        </p:nvGrpSpPr>
        <p:grpSpPr>
          <a:xfrm>
            <a:off x="1364361" y="1652508"/>
            <a:ext cx="6386023" cy="2253133"/>
            <a:chOff x="1818831" y="2202498"/>
            <a:chExt cx="8513220" cy="3003656"/>
          </a:xfrm>
        </p:grpSpPr>
        <p:grpSp>
          <p:nvGrpSpPr>
            <p:cNvPr id="4" name="Group 13"/>
            <p:cNvGrpSpPr/>
            <p:nvPr/>
          </p:nvGrpSpPr>
          <p:grpSpPr>
            <a:xfrm flipV="1">
              <a:off x="8148228" y="3104964"/>
              <a:ext cx="2073007" cy="998224"/>
              <a:chOff x="8030808" y="2996952"/>
              <a:chExt cx="2073007" cy="998224"/>
            </a:xfrm>
          </p:grpSpPr>
          <p:grpSp>
            <p:nvGrpSpPr>
              <p:cNvPr id="36" name="Group 6"/>
              <p:cNvGrpSpPr/>
              <p:nvPr/>
            </p:nvGrpSpPr>
            <p:grpSpPr>
              <a:xfrm>
                <a:off x="8030808" y="3331042"/>
                <a:ext cx="2073007" cy="664134"/>
                <a:chOff x="6470247" y="2038350"/>
                <a:chExt cx="1898126" cy="608107"/>
              </a:xfrm>
            </p:grpSpPr>
            <p:sp>
              <p:nvSpPr>
                <p:cNvPr id="38" name="Freeform: Shape 44"/>
                <p:cNvSpPr/>
                <p:nvPr/>
              </p:nvSpPr>
              <p:spPr>
                <a:xfrm rot="10800000" flipH="1">
                  <a:off x="7419524" y="2038350"/>
                  <a:ext cx="948849" cy="608107"/>
                </a:xfrm>
                <a:custGeom>
                  <a:avLst/>
                  <a:gdLst>
                    <a:gd name="connsiteX0" fmla="*/ 353590 w 948849"/>
                    <a:gd name="connsiteY0" fmla="*/ 608107 h 608107"/>
                    <a:gd name="connsiteX1" fmla="*/ 450361 w 948849"/>
                    <a:gd name="connsiteY1" fmla="*/ 608107 h 608107"/>
                    <a:gd name="connsiteX2" fmla="*/ 609165 w 948849"/>
                    <a:gd name="connsiteY2" fmla="*/ 608107 h 608107"/>
                    <a:gd name="connsiteX3" fmla="*/ 948849 w 948849"/>
                    <a:gd name="connsiteY3" fmla="*/ 608107 h 608107"/>
                    <a:gd name="connsiteX4" fmla="*/ 948849 w 948849"/>
                    <a:gd name="connsiteY4" fmla="*/ 351468 h 608107"/>
                    <a:gd name="connsiteX5" fmla="*/ 550556 w 948849"/>
                    <a:gd name="connsiteY5" fmla="*/ 351468 h 608107"/>
                    <a:gd name="connsiteX6" fmla="*/ 505310 w 948849"/>
                    <a:gd name="connsiteY6" fmla="*/ 268109 h 608107"/>
                    <a:gd name="connsiteX7" fmla="*/ 1058 w 948849"/>
                    <a:gd name="connsiteY7" fmla="*/ 0 h 608107"/>
                    <a:gd name="connsiteX8" fmla="*/ 0 w 948849"/>
                    <a:gd name="connsiteY8" fmla="*/ 54 h 608107"/>
                    <a:gd name="connsiteX9" fmla="*/ 0 w 948849"/>
                    <a:gd name="connsiteY9" fmla="*/ 255682 h 608107"/>
                    <a:gd name="connsiteX10" fmla="*/ 1058 w 948849"/>
                    <a:gd name="connsiteY10" fmla="*/ 255575 h 608107"/>
                    <a:gd name="connsiteX11" fmla="*/ 353590 w 948849"/>
                    <a:gd name="connsiteY11" fmla="*/ 608107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48849" h="608107">
                      <a:moveTo>
                        <a:pt x="353590" y="608107"/>
                      </a:moveTo>
                      <a:lnTo>
                        <a:pt x="450361" y="608107"/>
                      </a:lnTo>
                      <a:lnTo>
                        <a:pt x="609165" y="608107"/>
                      </a:lnTo>
                      <a:lnTo>
                        <a:pt x="948849" y="608107"/>
                      </a:lnTo>
                      <a:lnTo>
                        <a:pt x="948849" y="351468"/>
                      </a:lnTo>
                      <a:lnTo>
                        <a:pt x="550556" y="351468"/>
                      </a:lnTo>
                      <a:lnTo>
                        <a:pt x="505310" y="268109"/>
                      </a:lnTo>
                      <a:cubicBezTo>
                        <a:pt x="396029" y="106351"/>
                        <a:pt x="210963" y="0"/>
                        <a:pt x="1058" y="0"/>
                      </a:cubicBezTo>
                      <a:lnTo>
                        <a:pt x="0" y="54"/>
                      </a:lnTo>
                      <a:lnTo>
                        <a:pt x="0" y="255682"/>
                      </a:lnTo>
                      <a:lnTo>
                        <a:pt x="1058" y="255575"/>
                      </a:lnTo>
                      <a:cubicBezTo>
                        <a:pt x="195756" y="255575"/>
                        <a:pt x="353590" y="413409"/>
                        <a:pt x="353590" y="60810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9" name="Freeform: Shape 43"/>
                <p:cNvSpPr/>
                <p:nvPr/>
              </p:nvSpPr>
              <p:spPr>
                <a:xfrm rot="10800000">
                  <a:off x="6470247" y="2038350"/>
                  <a:ext cx="948849" cy="608107"/>
                </a:xfrm>
                <a:custGeom>
                  <a:avLst/>
                  <a:gdLst>
                    <a:gd name="connsiteX0" fmla="*/ 948849 w 948849"/>
                    <a:gd name="connsiteY0" fmla="*/ 608107 h 608107"/>
                    <a:gd name="connsiteX1" fmla="*/ 609165 w 948849"/>
                    <a:gd name="connsiteY1" fmla="*/ 608107 h 608107"/>
                    <a:gd name="connsiteX2" fmla="*/ 450361 w 948849"/>
                    <a:gd name="connsiteY2" fmla="*/ 608107 h 608107"/>
                    <a:gd name="connsiteX3" fmla="*/ 353590 w 948849"/>
                    <a:gd name="connsiteY3" fmla="*/ 608107 h 608107"/>
                    <a:gd name="connsiteX4" fmla="*/ 1057 w 948849"/>
                    <a:gd name="connsiteY4" fmla="*/ 255575 h 608107"/>
                    <a:gd name="connsiteX5" fmla="*/ 0 w 948849"/>
                    <a:gd name="connsiteY5" fmla="*/ 255682 h 608107"/>
                    <a:gd name="connsiteX6" fmla="*/ 0 w 948849"/>
                    <a:gd name="connsiteY6" fmla="*/ 53 h 608107"/>
                    <a:gd name="connsiteX7" fmla="*/ 1057 w 948849"/>
                    <a:gd name="connsiteY7" fmla="*/ 0 h 608107"/>
                    <a:gd name="connsiteX8" fmla="*/ 505310 w 948849"/>
                    <a:gd name="connsiteY8" fmla="*/ 268109 h 608107"/>
                    <a:gd name="connsiteX9" fmla="*/ 550556 w 948849"/>
                    <a:gd name="connsiteY9" fmla="*/ 351468 h 608107"/>
                    <a:gd name="connsiteX10" fmla="*/ 948849 w 948849"/>
                    <a:gd name="connsiteY10" fmla="*/ 351468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8849" h="608107">
                      <a:moveTo>
                        <a:pt x="948849" y="608107"/>
                      </a:moveTo>
                      <a:lnTo>
                        <a:pt x="609165" y="608107"/>
                      </a:lnTo>
                      <a:lnTo>
                        <a:pt x="450361" y="608107"/>
                      </a:lnTo>
                      <a:lnTo>
                        <a:pt x="353590" y="608107"/>
                      </a:lnTo>
                      <a:cubicBezTo>
                        <a:pt x="353590" y="413409"/>
                        <a:pt x="195756" y="255575"/>
                        <a:pt x="1057" y="255575"/>
                      </a:cubicBezTo>
                      <a:lnTo>
                        <a:pt x="0" y="255682"/>
                      </a:lnTo>
                      <a:lnTo>
                        <a:pt x="0" y="53"/>
                      </a:lnTo>
                      <a:lnTo>
                        <a:pt x="1057" y="0"/>
                      </a:lnTo>
                      <a:cubicBezTo>
                        <a:pt x="210963" y="0"/>
                        <a:pt x="396028" y="106351"/>
                        <a:pt x="505310" y="268109"/>
                      </a:cubicBezTo>
                      <a:lnTo>
                        <a:pt x="550556" y="351468"/>
                      </a:lnTo>
                      <a:lnTo>
                        <a:pt x="948849" y="351468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7" name="Oval 55"/>
              <p:cNvSpPr/>
              <p:nvPr/>
            </p:nvSpPr>
            <p:spPr>
              <a:xfrm>
                <a:off x="8733220" y="2996952"/>
                <a:ext cx="668179" cy="668179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Group 14"/>
            <p:cNvGrpSpPr/>
            <p:nvPr/>
          </p:nvGrpSpPr>
          <p:grpSpPr>
            <a:xfrm>
              <a:off x="1928944" y="3162682"/>
              <a:ext cx="2073004" cy="998224"/>
              <a:chOff x="1811524" y="2996952"/>
              <a:chExt cx="2073004" cy="998224"/>
            </a:xfrm>
          </p:grpSpPr>
          <p:grpSp>
            <p:nvGrpSpPr>
              <p:cNvPr id="32" name="Group 5"/>
              <p:cNvGrpSpPr/>
              <p:nvPr/>
            </p:nvGrpSpPr>
            <p:grpSpPr>
              <a:xfrm>
                <a:off x="1811524" y="3331042"/>
                <a:ext cx="2073004" cy="664134"/>
                <a:chOff x="775627" y="2038350"/>
                <a:chExt cx="1898125" cy="608107"/>
              </a:xfrm>
            </p:grpSpPr>
            <p:sp>
              <p:nvSpPr>
                <p:cNvPr id="34" name="Freeform: Shape 38"/>
                <p:cNvSpPr/>
                <p:nvPr/>
              </p:nvSpPr>
              <p:spPr>
                <a:xfrm rot="10800000" flipH="1">
                  <a:off x="1724903" y="2038350"/>
                  <a:ext cx="948849" cy="608107"/>
                </a:xfrm>
                <a:custGeom>
                  <a:avLst/>
                  <a:gdLst>
                    <a:gd name="connsiteX0" fmla="*/ 353590 w 948849"/>
                    <a:gd name="connsiteY0" fmla="*/ 608107 h 608107"/>
                    <a:gd name="connsiteX1" fmla="*/ 450361 w 948849"/>
                    <a:gd name="connsiteY1" fmla="*/ 608107 h 608107"/>
                    <a:gd name="connsiteX2" fmla="*/ 609165 w 948849"/>
                    <a:gd name="connsiteY2" fmla="*/ 608107 h 608107"/>
                    <a:gd name="connsiteX3" fmla="*/ 948849 w 948849"/>
                    <a:gd name="connsiteY3" fmla="*/ 608107 h 608107"/>
                    <a:gd name="connsiteX4" fmla="*/ 948849 w 948849"/>
                    <a:gd name="connsiteY4" fmla="*/ 351468 h 608107"/>
                    <a:gd name="connsiteX5" fmla="*/ 550556 w 948849"/>
                    <a:gd name="connsiteY5" fmla="*/ 351468 h 608107"/>
                    <a:gd name="connsiteX6" fmla="*/ 505310 w 948849"/>
                    <a:gd name="connsiteY6" fmla="*/ 268109 h 608107"/>
                    <a:gd name="connsiteX7" fmla="*/ 1058 w 948849"/>
                    <a:gd name="connsiteY7" fmla="*/ 0 h 608107"/>
                    <a:gd name="connsiteX8" fmla="*/ 0 w 948849"/>
                    <a:gd name="connsiteY8" fmla="*/ 54 h 608107"/>
                    <a:gd name="connsiteX9" fmla="*/ 0 w 948849"/>
                    <a:gd name="connsiteY9" fmla="*/ 255682 h 608107"/>
                    <a:gd name="connsiteX10" fmla="*/ 1058 w 948849"/>
                    <a:gd name="connsiteY10" fmla="*/ 255575 h 608107"/>
                    <a:gd name="connsiteX11" fmla="*/ 353590 w 948849"/>
                    <a:gd name="connsiteY11" fmla="*/ 608107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48849" h="608107">
                      <a:moveTo>
                        <a:pt x="353590" y="608107"/>
                      </a:moveTo>
                      <a:lnTo>
                        <a:pt x="450361" y="608107"/>
                      </a:lnTo>
                      <a:lnTo>
                        <a:pt x="609165" y="608107"/>
                      </a:lnTo>
                      <a:lnTo>
                        <a:pt x="948849" y="608107"/>
                      </a:lnTo>
                      <a:lnTo>
                        <a:pt x="948849" y="351468"/>
                      </a:lnTo>
                      <a:lnTo>
                        <a:pt x="550556" y="351468"/>
                      </a:lnTo>
                      <a:lnTo>
                        <a:pt x="505310" y="268109"/>
                      </a:lnTo>
                      <a:cubicBezTo>
                        <a:pt x="396029" y="106351"/>
                        <a:pt x="210963" y="0"/>
                        <a:pt x="1058" y="0"/>
                      </a:cubicBezTo>
                      <a:lnTo>
                        <a:pt x="0" y="54"/>
                      </a:lnTo>
                      <a:lnTo>
                        <a:pt x="0" y="255682"/>
                      </a:lnTo>
                      <a:lnTo>
                        <a:pt x="1058" y="255575"/>
                      </a:lnTo>
                      <a:cubicBezTo>
                        <a:pt x="195756" y="255575"/>
                        <a:pt x="353590" y="413409"/>
                        <a:pt x="353590" y="60810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" name="Freeform: Shape 37"/>
                <p:cNvSpPr/>
                <p:nvPr/>
              </p:nvSpPr>
              <p:spPr>
                <a:xfrm rot="10800000">
                  <a:off x="775627" y="2038350"/>
                  <a:ext cx="948849" cy="608107"/>
                </a:xfrm>
                <a:custGeom>
                  <a:avLst/>
                  <a:gdLst>
                    <a:gd name="connsiteX0" fmla="*/ 948849 w 948849"/>
                    <a:gd name="connsiteY0" fmla="*/ 608107 h 608107"/>
                    <a:gd name="connsiteX1" fmla="*/ 609165 w 948849"/>
                    <a:gd name="connsiteY1" fmla="*/ 608107 h 608107"/>
                    <a:gd name="connsiteX2" fmla="*/ 450361 w 948849"/>
                    <a:gd name="connsiteY2" fmla="*/ 608107 h 608107"/>
                    <a:gd name="connsiteX3" fmla="*/ 353590 w 948849"/>
                    <a:gd name="connsiteY3" fmla="*/ 608107 h 608107"/>
                    <a:gd name="connsiteX4" fmla="*/ 1058 w 948849"/>
                    <a:gd name="connsiteY4" fmla="*/ 255575 h 608107"/>
                    <a:gd name="connsiteX5" fmla="*/ 0 w 948849"/>
                    <a:gd name="connsiteY5" fmla="*/ 255682 h 608107"/>
                    <a:gd name="connsiteX6" fmla="*/ 0 w 948849"/>
                    <a:gd name="connsiteY6" fmla="*/ 53 h 608107"/>
                    <a:gd name="connsiteX7" fmla="*/ 1058 w 948849"/>
                    <a:gd name="connsiteY7" fmla="*/ 0 h 608107"/>
                    <a:gd name="connsiteX8" fmla="*/ 505310 w 948849"/>
                    <a:gd name="connsiteY8" fmla="*/ 268109 h 608107"/>
                    <a:gd name="connsiteX9" fmla="*/ 550556 w 948849"/>
                    <a:gd name="connsiteY9" fmla="*/ 351468 h 608107"/>
                    <a:gd name="connsiteX10" fmla="*/ 948849 w 948849"/>
                    <a:gd name="connsiteY10" fmla="*/ 351468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8849" h="608107">
                      <a:moveTo>
                        <a:pt x="948849" y="608107"/>
                      </a:moveTo>
                      <a:lnTo>
                        <a:pt x="609165" y="608107"/>
                      </a:lnTo>
                      <a:lnTo>
                        <a:pt x="450361" y="608107"/>
                      </a:lnTo>
                      <a:lnTo>
                        <a:pt x="353590" y="608107"/>
                      </a:lnTo>
                      <a:cubicBezTo>
                        <a:pt x="353590" y="413409"/>
                        <a:pt x="195756" y="255575"/>
                        <a:pt x="1058" y="255575"/>
                      </a:cubicBezTo>
                      <a:lnTo>
                        <a:pt x="0" y="255682"/>
                      </a:lnTo>
                      <a:lnTo>
                        <a:pt x="0" y="53"/>
                      </a:lnTo>
                      <a:lnTo>
                        <a:pt x="1058" y="0"/>
                      </a:lnTo>
                      <a:cubicBezTo>
                        <a:pt x="210963" y="0"/>
                        <a:pt x="396028" y="106351"/>
                        <a:pt x="505310" y="268109"/>
                      </a:cubicBezTo>
                      <a:lnTo>
                        <a:pt x="550556" y="351468"/>
                      </a:lnTo>
                      <a:lnTo>
                        <a:pt x="948849" y="35146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3" name="Oval 56"/>
              <p:cNvSpPr/>
              <p:nvPr/>
            </p:nvSpPr>
            <p:spPr>
              <a:xfrm>
                <a:off x="2513936" y="2996952"/>
                <a:ext cx="668179" cy="66817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" name="Group 11"/>
            <p:cNvGrpSpPr/>
            <p:nvPr/>
          </p:nvGrpSpPr>
          <p:grpSpPr>
            <a:xfrm flipV="1">
              <a:off x="4004691" y="3104679"/>
              <a:ext cx="2073004" cy="998224"/>
              <a:chOff x="3885704" y="2996952"/>
              <a:chExt cx="2073004" cy="998224"/>
            </a:xfrm>
          </p:grpSpPr>
          <p:grpSp>
            <p:nvGrpSpPr>
              <p:cNvPr id="28" name="Group 4"/>
              <p:cNvGrpSpPr/>
              <p:nvPr/>
            </p:nvGrpSpPr>
            <p:grpSpPr>
              <a:xfrm>
                <a:off x="3885704" y="3331042"/>
                <a:ext cx="2073004" cy="664134"/>
                <a:chOff x="2674830" y="2038350"/>
                <a:chExt cx="1898125" cy="608107"/>
              </a:xfrm>
            </p:grpSpPr>
            <p:sp>
              <p:nvSpPr>
                <p:cNvPr id="30" name="Freeform: Shape 40"/>
                <p:cNvSpPr/>
                <p:nvPr/>
              </p:nvSpPr>
              <p:spPr>
                <a:xfrm rot="10800000" flipH="1">
                  <a:off x="3624106" y="2038350"/>
                  <a:ext cx="948849" cy="608107"/>
                </a:xfrm>
                <a:custGeom>
                  <a:avLst/>
                  <a:gdLst>
                    <a:gd name="connsiteX0" fmla="*/ 353590 w 948849"/>
                    <a:gd name="connsiteY0" fmla="*/ 608107 h 608107"/>
                    <a:gd name="connsiteX1" fmla="*/ 450361 w 948849"/>
                    <a:gd name="connsiteY1" fmla="*/ 608107 h 608107"/>
                    <a:gd name="connsiteX2" fmla="*/ 609165 w 948849"/>
                    <a:gd name="connsiteY2" fmla="*/ 608107 h 608107"/>
                    <a:gd name="connsiteX3" fmla="*/ 948849 w 948849"/>
                    <a:gd name="connsiteY3" fmla="*/ 608107 h 608107"/>
                    <a:gd name="connsiteX4" fmla="*/ 948849 w 948849"/>
                    <a:gd name="connsiteY4" fmla="*/ 351468 h 608107"/>
                    <a:gd name="connsiteX5" fmla="*/ 550556 w 948849"/>
                    <a:gd name="connsiteY5" fmla="*/ 351468 h 608107"/>
                    <a:gd name="connsiteX6" fmla="*/ 505310 w 948849"/>
                    <a:gd name="connsiteY6" fmla="*/ 268109 h 608107"/>
                    <a:gd name="connsiteX7" fmla="*/ 1058 w 948849"/>
                    <a:gd name="connsiteY7" fmla="*/ 0 h 608107"/>
                    <a:gd name="connsiteX8" fmla="*/ 0 w 948849"/>
                    <a:gd name="connsiteY8" fmla="*/ 54 h 608107"/>
                    <a:gd name="connsiteX9" fmla="*/ 0 w 948849"/>
                    <a:gd name="connsiteY9" fmla="*/ 255682 h 608107"/>
                    <a:gd name="connsiteX10" fmla="*/ 1058 w 948849"/>
                    <a:gd name="connsiteY10" fmla="*/ 255575 h 608107"/>
                    <a:gd name="connsiteX11" fmla="*/ 353590 w 948849"/>
                    <a:gd name="connsiteY11" fmla="*/ 608107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48849" h="608107">
                      <a:moveTo>
                        <a:pt x="353590" y="608107"/>
                      </a:moveTo>
                      <a:lnTo>
                        <a:pt x="450361" y="608107"/>
                      </a:lnTo>
                      <a:lnTo>
                        <a:pt x="609165" y="608107"/>
                      </a:lnTo>
                      <a:lnTo>
                        <a:pt x="948849" y="608107"/>
                      </a:lnTo>
                      <a:lnTo>
                        <a:pt x="948849" y="351468"/>
                      </a:lnTo>
                      <a:lnTo>
                        <a:pt x="550556" y="351468"/>
                      </a:lnTo>
                      <a:lnTo>
                        <a:pt x="505310" y="268109"/>
                      </a:lnTo>
                      <a:cubicBezTo>
                        <a:pt x="396029" y="106351"/>
                        <a:pt x="210963" y="0"/>
                        <a:pt x="1058" y="0"/>
                      </a:cubicBezTo>
                      <a:lnTo>
                        <a:pt x="0" y="54"/>
                      </a:lnTo>
                      <a:lnTo>
                        <a:pt x="0" y="255682"/>
                      </a:lnTo>
                      <a:lnTo>
                        <a:pt x="1058" y="255575"/>
                      </a:lnTo>
                      <a:cubicBezTo>
                        <a:pt x="195756" y="255575"/>
                        <a:pt x="353590" y="413409"/>
                        <a:pt x="353590" y="60810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" name="Freeform: Shape 39"/>
                <p:cNvSpPr/>
                <p:nvPr/>
              </p:nvSpPr>
              <p:spPr>
                <a:xfrm rot="10800000">
                  <a:off x="2674830" y="2038350"/>
                  <a:ext cx="948849" cy="608107"/>
                </a:xfrm>
                <a:custGeom>
                  <a:avLst/>
                  <a:gdLst>
                    <a:gd name="connsiteX0" fmla="*/ 948849 w 948849"/>
                    <a:gd name="connsiteY0" fmla="*/ 608107 h 608107"/>
                    <a:gd name="connsiteX1" fmla="*/ 609165 w 948849"/>
                    <a:gd name="connsiteY1" fmla="*/ 608107 h 608107"/>
                    <a:gd name="connsiteX2" fmla="*/ 450361 w 948849"/>
                    <a:gd name="connsiteY2" fmla="*/ 608107 h 608107"/>
                    <a:gd name="connsiteX3" fmla="*/ 353590 w 948849"/>
                    <a:gd name="connsiteY3" fmla="*/ 608107 h 608107"/>
                    <a:gd name="connsiteX4" fmla="*/ 1057 w 948849"/>
                    <a:gd name="connsiteY4" fmla="*/ 255575 h 608107"/>
                    <a:gd name="connsiteX5" fmla="*/ 0 w 948849"/>
                    <a:gd name="connsiteY5" fmla="*/ 255682 h 608107"/>
                    <a:gd name="connsiteX6" fmla="*/ 0 w 948849"/>
                    <a:gd name="connsiteY6" fmla="*/ 53 h 608107"/>
                    <a:gd name="connsiteX7" fmla="*/ 1057 w 948849"/>
                    <a:gd name="connsiteY7" fmla="*/ 0 h 608107"/>
                    <a:gd name="connsiteX8" fmla="*/ 505310 w 948849"/>
                    <a:gd name="connsiteY8" fmla="*/ 268109 h 608107"/>
                    <a:gd name="connsiteX9" fmla="*/ 550556 w 948849"/>
                    <a:gd name="connsiteY9" fmla="*/ 351468 h 608107"/>
                    <a:gd name="connsiteX10" fmla="*/ 948849 w 948849"/>
                    <a:gd name="connsiteY10" fmla="*/ 351468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8849" h="608107">
                      <a:moveTo>
                        <a:pt x="948849" y="608107"/>
                      </a:moveTo>
                      <a:lnTo>
                        <a:pt x="609165" y="608107"/>
                      </a:lnTo>
                      <a:lnTo>
                        <a:pt x="450361" y="608107"/>
                      </a:lnTo>
                      <a:lnTo>
                        <a:pt x="353590" y="608107"/>
                      </a:lnTo>
                      <a:cubicBezTo>
                        <a:pt x="353590" y="413409"/>
                        <a:pt x="195756" y="255575"/>
                        <a:pt x="1057" y="255575"/>
                      </a:cubicBezTo>
                      <a:lnTo>
                        <a:pt x="0" y="255682"/>
                      </a:lnTo>
                      <a:lnTo>
                        <a:pt x="0" y="53"/>
                      </a:lnTo>
                      <a:lnTo>
                        <a:pt x="1057" y="0"/>
                      </a:lnTo>
                      <a:cubicBezTo>
                        <a:pt x="210963" y="0"/>
                        <a:pt x="396028" y="106351"/>
                        <a:pt x="505310" y="268109"/>
                      </a:cubicBezTo>
                      <a:lnTo>
                        <a:pt x="550556" y="351468"/>
                      </a:lnTo>
                      <a:lnTo>
                        <a:pt x="948849" y="35146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9" name="Oval 57"/>
              <p:cNvSpPr/>
              <p:nvPr/>
            </p:nvSpPr>
            <p:spPr>
              <a:xfrm>
                <a:off x="4588118" y="2996952"/>
                <a:ext cx="668179" cy="66817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" name="Group 12"/>
            <p:cNvGrpSpPr/>
            <p:nvPr/>
          </p:nvGrpSpPr>
          <p:grpSpPr>
            <a:xfrm>
              <a:off x="6075216" y="3162682"/>
              <a:ext cx="2073004" cy="998224"/>
              <a:chOff x="5957796" y="2996952"/>
              <a:chExt cx="2073004" cy="998224"/>
            </a:xfrm>
          </p:grpSpPr>
          <p:grpSp>
            <p:nvGrpSpPr>
              <p:cNvPr id="24" name="Group 3"/>
              <p:cNvGrpSpPr/>
              <p:nvPr/>
            </p:nvGrpSpPr>
            <p:grpSpPr>
              <a:xfrm>
                <a:off x="5957796" y="3331042"/>
                <a:ext cx="2073004" cy="664134"/>
                <a:chOff x="4572120" y="2038350"/>
                <a:chExt cx="1898125" cy="608107"/>
              </a:xfrm>
            </p:grpSpPr>
            <p:sp>
              <p:nvSpPr>
                <p:cNvPr id="26" name="Freeform: Shape 42"/>
                <p:cNvSpPr/>
                <p:nvPr/>
              </p:nvSpPr>
              <p:spPr>
                <a:xfrm rot="10800000" flipH="1">
                  <a:off x="5521396" y="2038350"/>
                  <a:ext cx="948849" cy="608107"/>
                </a:xfrm>
                <a:custGeom>
                  <a:avLst/>
                  <a:gdLst>
                    <a:gd name="connsiteX0" fmla="*/ 353590 w 948849"/>
                    <a:gd name="connsiteY0" fmla="*/ 608107 h 608107"/>
                    <a:gd name="connsiteX1" fmla="*/ 450361 w 948849"/>
                    <a:gd name="connsiteY1" fmla="*/ 608107 h 608107"/>
                    <a:gd name="connsiteX2" fmla="*/ 609165 w 948849"/>
                    <a:gd name="connsiteY2" fmla="*/ 608107 h 608107"/>
                    <a:gd name="connsiteX3" fmla="*/ 948849 w 948849"/>
                    <a:gd name="connsiteY3" fmla="*/ 608107 h 608107"/>
                    <a:gd name="connsiteX4" fmla="*/ 948849 w 948849"/>
                    <a:gd name="connsiteY4" fmla="*/ 351468 h 608107"/>
                    <a:gd name="connsiteX5" fmla="*/ 550556 w 948849"/>
                    <a:gd name="connsiteY5" fmla="*/ 351468 h 608107"/>
                    <a:gd name="connsiteX6" fmla="*/ 505310 w 948849"/>
                    <a:gd name="connsiteY6" fmla="*/ 268109 h 608107"/>
                    <a:gd name="connsiteX7" fmla="*/ 1058 w 948849"/>
                    <a:gd name="connsiteY7" fmla="*/ 0 h 608107"/>
                    <a:gd name="connsiteX8" fmla="*/ 0 w 948849"/>
                    <a:gd name="connsiteY8" fmla="*/ 54 h 608107"/>
                    <a:gd name="connsiteX9" fmla="*/ 0 w 948849"/>
                    <a:gd name="connsiteY9" fmla="*/ 255682 h 608107"/>
                    <a:gd name="connsiteX10" fmla="*/ 1058 w 948849"/>
                    <a:gd name="connsiteY10" fmla="*/ 255575 h 608107"/>
                    <a:gd name="connsiteX11" fmla="*/ 353590 w 948849"/>
                    <a:gd name="connsiteY11" fmla="*/ 608107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48849" h="608107">
                      <a:moveTo>
                        <a:pt x="353590" y="608107"/>
                      </a:moveTo>
                      <a:lnTo>
                        <a:pt x="450361" y="608107"/>
                      </a:lnTo>
                      <a:lnTo>
                        <a:pt x="609165" y="608107"/>
                      </a:lnTo>
                      <a:lnTo>
                        <a:pt x="948849" y="608107"/>
                      </a:lnTo>
                      <a:lnTo>
                        <a:pt x="948849" y="351468"/>
                      </a:lnTo>
                      <a:lnTo>
                        <a:pt x="550556" y="351468"/>
                      </a:lnTo>
                      <a:lnTo>
                        <a:pt x="505310" y="268109"/>
                      </a:lnTo>
                      <a:cubicBezTo>
                        <a:pt x="396029" y="106351"/>
                        <a:pt x="210963" y="0"/>
                        <a:pt x="1058" y="0"/>
                      </a:cubicBezTo>
                      <a:lnTo>
                        <a:pt x="0" y="54"/>
                      </a:lnTo>
                      <a:lnTo>
                        <a:pt x="0" y="255682"/>
                      </a:lnTo>
                      <a:lnTo>
                        <a:pt x="1058" y="255575"/>
                      </a:lnTo>
                      <a:cubicBezTo>
                        <a:pt x="195756" y="255575"/>
                        <a:pt x="353590" y="413409"/>
                        <a:pt x="353590" y="60810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7" name="Freeform: Shape 41"/>
                <p:cNvSpPr/>
                <p:nvPr/>
              </p:nvSpPr>
              <p:spPr>
                <a:xfrm rot="10800000">
                  <a:off x="4572120" y="2038350"/>
                  <a:ext cx="948849" cy="608107"/>
                </a:xfrm>
                <a:custGeom>
                  <a:avLst/>
                  <a:gdLst>
                    <a:gd name="connsiteX0" fmla="*/ 948849 w 948849"/>
                    <a:gd name="connsiteY0" fmla="*/ 608107 h 608107"/>
                    <a:gd name="connsiteX1" fmla="*/ 609165 w 948849"/>
                    <a:gd name="connsiteY1" fmla="*/ 608107 h 608107"/>
                    <a:gd name="connsiteX2" fmla="*/ 450361 w 948849"/>
                    <a:gd name="connsiteY2" fmla="*/ 608107 h 608107"/>
                    <a:gd name="connsiteX3" fmla="*/ 353590 w 948849"/>
                    <a:gd name="connsiteY3" fmla="*/ 608107 h 608107"/>
                    <a:gd name="connsiteX4" fmla="*/ 1057 w 948849"/>
                    <a:gd name="connsiteY4" fmla="*/ 255575 h 608107"/>
                    <a:gd name="connsiteX5" fmla="*/ 0 w 948849"/>
                    <a:gd name="connsiteY5" fmla="*/ 255682 h 608107"/>
                    <a:gd name="connsiteX6" fmla="*/ 0 w 948849"/>
                    <a:gd name="connsiteY6" fmla="*/ 53 h 608107"/>
                    <a:gd name="connsiteX7" fmla="*/ 1057 w 948849"/>
                    <a:gd name="connsiteY7" fmla="*/ 0 h 608107"/>
                    <a:gd name="connsiteX8" fmla="*/ 505310 w 948849"/>
                    <a:gd name="connsiteY8" fmla="*/ 268109 h 608107"/>
                    <a:gd name="connsiteX9" fmla="*/ 550556 w 948849"/>
                    <a:gd name="connsiteY9" fmla="*/ 351468 h 608107"/>
                    <a:gd name="connsiteX10" fmla="*/ 948849 w 948849"/>
                    <a:gd name="connsiteY10" fmla="*/ 351468 h 6081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8849" h="608107">
                      <a:moveTo>
                        <a:pt x="948849" y="608107"/>
                      </a:moveTo>
                      <a:lnTo>
                        <a:pt x="609165" y="608107"/>
                      </a:lnTo>
                      <a:lnTo>
                        <a:pt x="450361" y="608107"/>
                      </a:lnTo>
                      <a:lnTo>
                        <a:pt x="353590" y="608107"/>
                      </a:lnTo>
                      <a:cubicBezTo>
                        <a:pt x="353590" y="413409"/>
                        <a:pt x="195756" y="255575"/>
                        <a:pt x="1057" y="255575"/>
                      </a:cubicBezTo>
                      <a:lnTo>
                        <a:pt x="0" y="255682"/>
                      </a:lnTo>
                      <a:lnTo>
                        <a:pt x="0" y="53"/>
                      </a:lnTo>
                      <a:lnTo>
                        <a:pt x="1057" y="0"/>
                      </a:lnTo>
                      <a:cubicBezTo>
                        <a:pt x="210963" y="0"/>
                        <a:pt x="396028" y="106351"/>
                        <a:pt x="505310" y="268109"/>
                      </a:cubicBezTo>
                      <a:lnTo>
                        <a:pt x="550556" y="351468"/>
                      </a:lnTo>
                      <a:lnTo>
                        <a:pt x="948849" y="3514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5" name="Oval 58"/>
              <p:cNvSpPr/>
              <p:nvPr/>
            </p:nvSpPr>
            <p:spPr>
              <a:xfrm>
                <a:off x="6660211" y="2996952"/>
                <a:ext cx="668179" cy="6681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Group 9"/>
            <p:cNvGrpSpPr/>
            <p:nvPr/>
          </p:nvGrpSpPr>
          <p:grpSpPr>
            <a:xfrm>
              <a:off x="5965105" y="4340017"/>
              <a:ext cx="2292764" cy="866137"/>
              <a:chOff x="5965105" y="4340017"/>
              <a:chExt cx="2292764" cy="866137"/>
            </a:xfrm>
          </p:grpSpPr>
          <p:sp>
            <p:nvSpPr>
              <p:cNvPr id="22" name="TextBox 63"/>
              <p:cNvSpPr txBox="1">
                <a:spLocks/>
              </p:cNvSpPr>
              <p:nvPr/>
            </p:nvSpPr>
            <p:spPr bwMode="auto">
              <a:xfrm>
                <a:off x="6481999" y="4340017"/>
                <a:ext cx="1258976" cy="309958"/>
              </a:xfrm>
              <a:prstGeom prst="rect">
                <a:avLst/>
              </a:prstGeom>
              <a:noFill/>
              <a:extLst/>
            </p:spPr>
            <p:txBody>
              <a:bodyPr wrap="none" lIns="90016" tIns="46808" rIns="90016" bIns="46808">
                <a:normAutofit fontScale="77500" lnSpcReduction="20000"/>
              </a:bodyPr>
              <a:lstStyle/>
              <a:p>
                <a:pPr latinLnBrk="0"/>
                <a:r>
                  <a:rPr lang="zh-CN" altLang="en-US" sz="1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标题文本预设</a:t>
                </a:r>
              </a:p>
            </p:txBody>
          </p:sp>
          <p:sp>
            <p:nvSpPr>
              <p:cNvPr id="23" name="TextBox 64"/>
              <p:cNvSpPr txBox="1">
                <a:spLocks/>
              </p:cNvSpPr>
              <p:nvPr/>
            </p:nvSpPr>
            <p:spPr bwMode="auto">
              <a:xfrm>
                <a:off x="5965105" y="4649975"/>
                <a:ext cx="2292764" cy="556179"/>
              </a:xfrm>
              <a:prstGeom prst="rect">
                <a:avLst/>
              </a:prstGeom>
              <a:noFill/>
              <a:extLst/>
            </p:spPr>
            <p:txBody>
              <a:bodyPr wrap="square" lIns="90016" tIns="46808" rIns="90016" bIns="46808">
                <a:normAutofit fontScale="775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</a:b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（建议使用主题字体）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818831" y="4340017"/>
              <a:ext cx="2292764" cy="866137"/>
              <a:chOff x="1818831" y="4340017"/>
              <a:chExt cx="2292764" cy="866137"/>
            </a:xfrm>
          </p:grpSpPr>
          <p:sp>
            <p:nvSpPr>
              <p:cNvPr id="20" name="TextBox 67"/>
              <p:cNvSpPr txBox="1">
                <a:spLocks/>
              </p:cNvSpPr>
              <p:nvPr/>
            </p:nvSpPr>
            <p:spPr bwMode="auto">
              <a:xfrm>
                <a:off x="2335725" y="4340017"/>
                <a:ext cx="1258976" cy="309958"/>
              </a:xfrm>
              <a:prstGeom prst="rect">
                <a:avLst/>
              </a:prstGeom>
              <a:noFill/>
              <a:extLst/>
            </p:spPr>
            <p:txBody>
              <a:bodyPr wrap="none" lIns="90016" tIns="46808" rIns="90016" bIns="46808">
                <a:normAutofit fontScale="77500" lnSpcReduction="20000"/>
              </a:bodyPr>
              <a:lstStyle/>
              <a:p>
                <a:pPr latinLnBrk="0"/>
                <a:r>
                  <a:rPr lang="zh-CN" altLang="en-US" sz="1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标题文本预设</a:t>
                </a:r>
              </a:p>
            </p:txBody>
          </p:sp>
          <p:sp>
            <p:nvSpPr>
              <p:cNvPr id="21" name="TextBox 68"/>
              <p:cNvSpPr txBox="1">
                <a:spLocks/>
              </p:cNvSpPr>
              <p:nvPr/>
            </p:nvSpPr>
            <p:spPr bwMode="auto">
              <a:xfrm>
                <a:off x="1818831" y="4649975"/>
                <a:ext cx="2292764" cy="556179"/>
              </a:xfrm>
              <a:prstGeom prst="rect">
                <a:avLst/>
              </a:prstGeom>
              <a:noFill/>
              <a:extLst/>
            </p:spPr>
            <p:txBody>
              <a:bodyPr wrap="square" lIns="90016" tIns="46808" rIns="90016" bIns="46808">
                <a:normAutofit fontScale="775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</a:b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（建议使用主题字体）</a:t>
                </a:r>
              </a:p>
            </p:txBody>
          </p:sp>
        </p:grpSp>
        <p:grpSp>
          <p:nvGrpSpPr>
            <p:cNvPr id="10" name="Group 7"/>
            <p:cNvGrpSpPr/>
            <p:nvPr/>
          </p:nvGrpSpPr>
          <p:grpSpPr>
            <a:xfrm>
              <a:off x="8039287" y="2202498"/>
              <a:ext cx="2292764" cy="866137"/>
              <a:chOff x="8039287" y="2202498"/>
              <a:chExt cx="2292764" cy="866137"/>
            </a:xfrm>
          </p:grpSpPr>
          <p:sp>
            <p:nvSpPr>
              <p:cNvPr id="18" name="TextBox 73"/>
              <p:cNvSpPr txBox="1">
                <a:spLocks/>
              </p:cNvSpPr>
              <p:nvPr/>
            </p:nvSpPr>
            <p:spPr bwMode="auto">
              <a:xfrm>
                <a:off x="8556181" y="2202498"/>
                <a:ext cx="1258976" cy="309958"/>
              </a:xfrm>
              <a:prstGeom prst="rect">
                <a:avLst/>
              </a:prstGeom>
              <a:noFill/>
              <a:extLst/>
            </p:spPr>
            <p:txBody>
              <a:bodyPr wrap="none" lIns="90016" tIns="46808" rIns="90016" bIns="46808">
                <a:normAutofit fontScale="77500" lnSpcReduction="20000"/>
              </a:bodyPr>
              <a:lstStyle/>
              <a:p>
                <a:pPr latinLnBrk="0"/>
                <a:r>
                  <a:rPr lang="zh-CN" altLang="en-US" sz="1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标题文本预设</a:t>
                </a:r>
              </a:p>
            </p:txBody>
          </p:sp>
          <p:sp>
            <p:nvSpPr>
              <p:cNvPr id="19" name="TextBox 74"/>
              <p:cNvSpPr txBox="1">
                <a:spLocks/>
              </p:cNvSpPr>
              <p:nvPr/>
            </p:nvSpPr>
            <p:spPr bwMode="auto">
              <a:xfrm>
                <a:off x="8039287" y="2512456"/>
                <a:ext cx="2292764" cy="556179"/>
              </a:xfrm>
              <a:prstGeom prst="rect">
                <a:avLst/>
              </a:prstGeom>
              <a:noFill/>
              <a:extLst/>
            </p:spPr>
            <p:txBody>
              <a:bodyPr wrap="square" lIns="90016" tIns="46808" rIns="90016" bIns="46808">
                <a:normAutofit fontScale="775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</a:b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（建议使用主题字体）</a:t>
                </a:r>
              </a:p>
            </p:txBody>
          </p:sp>
        </p:grpSp>
        <p:grpSp>
          <p:nvGrpSpPr>
            <p:cNvPr id="11" name="Group 2"/>
            <p:cNvGrpSpPr/>
            <p:nvPr/>
          </p:nvGrpSpPr>
          <p:grpSpPr>
            <a:xfrm>
              <a:off x="3893013" y="2202498"/>
              <a:ext cx="2292764" cy="866137"/>
              <a:chOff x="3893013" y="2202498"/>
              <a:chExt cx="2292764" cy="866137"/>
            </a:xfrm>
          </p:grpSpPr>
          <p:sp>
            <p:nvSpPr>
              <p:cNvPr id="16" name="TextBox 75"/>
              <p:cNvSpPr txBox="1">
                <a:spLocks/>
              </p:cNvSpPr>
              <p:nvPr/>
            </p:nvSpPr>
            <p:spPr bwMode="auto">
              <a:xfrm>
                <a:off x="4409907" y="2202498"/>
                <a:ext cx="1258976" cy="309958"/>
              </a:xfrm>
              <a:prstGeom prst="rect">
                <a:avLst/>
              </a:prstGeom>
              <a:noFill/>
              <a:extLst/>
            </p:spPr>
            <p:txBody>
              <a:bodyPr wrap="none" lIns="90016" tIns="46808" rIns="90016" bIns="46808">
                <a:normAutofit fontScale="77500" lnSpcReduction="20000"/>
              </a:bodyPr>
              <a:lstStyle/>
              <a:p>
                <a:pPr latinLnBrk="0"/>
                <a:r>
                  <a:rPr lang="zh-CN" altLang="en-US" sz="14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标题文本预设</a:t>
                </a:r>
              </a:p>
            </p:txBody>
          </p:sp>
          <p:sp>
            <p:nvSpPr>
              <p:cNvPr id="17" name="TextBox 76"/>
              <p:cNvSpPr txBox="1">
                <a:spLocks/>
              </p:cNvSpPr>
              <p:nvPr/>
            </p:nvSpPr>
            <p:spPr bwMode="auto">
              <a:xfrm>
                <a:off x="3893013" y="2512456"/>
                <a:ext cx="2292764" cy="556179"/>
              </a:xfrm>
              <a:prstGeom prst="rect">
                <a:avLst/>
              </a:prstGeom>
              <a:noFill/>
              <a:extLst/>
            </p:spPr>
            <p:txBody>
              <a:bodyPr wrap="square" lIns="90016" tIns="46808" rIns="90016" bIns="46808">
                <a:normAutofit fontScale="77500" lnSpcReduction="20000"/>
              </a:bodyPr>
              <a:lstStyle/>
              <a:p>
                <a:pPr latinLnBrk="0">
                  <a:lnSpc>
                    <a:spcPct val="120000"/>
                  </a:lnSpc>
                </a:pP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此部分内容作为文字排版占位显示</a:t>
                </a:r>
                <a:b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</a:b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（建议使用主题字体）</a:t>
                </a:r>
              </a:p>
            </p:txBody>
          </p:sp>
        </p:grpSp>
        <p:sp>
          <p:nvSpPr>
            <p:cNvPr id="12" name="Freeform: Shape 82"/>
            <p:cNvSpPr>
              <a:spLocks/>
            </p:cNvSpPr>
            <p:nvPr/>
          </p:nvSpPr>
          <p:spPr bwMode="auto">
            <a:xfrm>
              <a:off x="8985337" y="3566071"/>
              <a:ext cx="398789" cy="398789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24 w 236"/>
                <a:gd name="T11" fmla="*/ 56 h 236"/>
                <a:gd name="T12" fmla="*/ 144 w 236"/>
                <a:gd name="T13" fmla="*/ 46 h 236"/>
                <a:gd name="T14" fmla="*/ 137 w 236"/>
                <a:gd name="T15" fmla="*/ 67 h 236"/>
                <a:gd name="T16" fmla="*/ 117 w 236"/>
                <a:gd name="T17" fmla="*/ 77 h 236"/>
                <a:gd name="T18" fmla="*/ 124 w 236"/>
                <a:gd name="T19" fmla="*/ 56 h 236"/>
                <a:gd name="T20" fmla="*/ 162 w 236"/>
                <a:gd name="T21" fmla="*/ 164 h 236"/>
                <a:gd name="T22" fmla="*/ 142 w 236"/>
                <a:gd name="T23" fmla="*/ 181 h 236"/>
                <a:gd name="T24" fmla="*/ 119 w 236"/>
                <a:gd name="T25" fmla="*/ 175 h 236"/>
                <a:gd name="T26" fmla="*/ 97 w 236"/>
                <a:gd name="T27" fmla="*/ 181 h 236"/>
                <a:gd name="T28" fmla="*/ 76 w 236"/>
                <a:gd name="T29" fmla="*/ 164 h 236"/>
                <a:gd name="T30" fmla="*/ 67 w 236"/>
                <a:gd name="T31" fmla="*/ 96 h 236"/>
                <a:gd name="T32" fmla="*/ 95 w 236"/>
                <a:gd name="T33" fmla="*/ 79 h 236"/>
                <a:gd name="T34" fmla="*/ 118 w 236"/>
                <a:gd name="T35" fmla="*/ 85 h 236"/>
                <a:gd name="T36" fmla="*/ 143 w 236"/>
                <a:gd name="T37" fmla="*/ 79 h 236"/>
                <a:gd name="T38" fmla="*/ 168 w 236"/>
                <a:gd name="T39" fmla="*/ 92 h 236"/>
                <a:gd name="T40" fmla="*/ 154 w 236"/>
                <a:gd name="T41" fmla="*/ 118 h 236"/>
                <a:gd name="T42" fmla="*/ 172 w 236"/>
                <a:gd name="T43" fmla="*/ 145 h 236"/>
                <a:gd name="T44" fmla="*/ 162 w 236"/>
                <a:gd name="T45" fmla="*/ 16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4" y="56"/>
                  </a:moveTo>
                  <a:cubicBezTo>
                    <a:pt x="129" y="50"/>
                    <a:pt x="137" y="46"/>
                    <a:pt x="144" y="46"/>
                  </a:cubicBezTo>
                  <a:cubicBezTo>
                    <a:pt x="144" y="54"/>
                    <a:pt x="141" y="62"/>
                    <a:pt x="137" y="67"/>
                  </a:cubicBezTo>
                  <a:cubicBezTo>
                    <a:pt x="132" y="73"/>
                    <a:pt x="124" y="78"/>
                    <a:pt x="117" y="77"/>
                  </a:cubicBezTo>
                  <a:cubicBezTo>
                    <a:pt x="115" y="69"/>
                    <a:pt x="119" y="61"/>
                    <a:pt x="124" y="56"/>
                  </a:cubicBezTo>
                  <a:close/>
                  <a:moveTo>
                    <a:pt x="162" y="164"/>
                  </a:moveTo>
                  <a:cubicBezTo>
                    <a:pt x="157" y="172"/>
                    <a:pt x="151" y="180"/>
                    <a:pt x="142" y="181"/>
                  </a:cubicBezTo>
                  <a:cubicBezTo>
                    <a:pt x="133" y="181"/>
                    <a:pt x="130" y="175"/>
                    <a:pt x="119" y="175"/>
                  </a:cubicBezTo>
                  <a:cubicBezTo>
                    <a:pt x="109" y="175"/>
                    <a:pt x="106" y="180"/>
                    <a:pt x="97" y="181"/>
                  </a:cubicBezTo>
                  <a:cubicBezTo>
                    <a:pt x="88" y="181"/>
                    <a:pt x="82" y="172"/>
                    <a:pt x="76" y="164"/>
                  </a:cubicBezTo>
                  <a:cubicBezTo>
                    <a:pt x="64" y="147"/>
                    <a:pt x="55" y="116"/>
                    <a:pt x="67" y="96"/>
                  </a:cubicBezTo>
                  <a:cubicBezTo>
                    <a:pt x="73" y="85"/>
                    <a:pt x="84" y="79"/>
                    <a:pt x="95" y="79"/>
                  </a:cubicBezTo>
                  <a:cubicBezTo>
                    <a:pt x="104" y="79"/>
                    <a:pt x="112" y="85"/>
                    <a:pt x="118" y="85"/>
                  </a:cubicBezTo>
                  <a:cubicBezTo>
                    <a:pt x="123" y="85"/>
                    <a:pt x="133" y="77"/>
                    <a:pt x="143" y="79"/>
                  </a:cubicBezTo>
                  <a:cubicBezTo>
                    <a:pt x="148" y="79"/>
                    <a:pt x="160" y="80"/>
                    <a:pt x="168" y="92"/>
                  </a:cubicBezTo>
                  <a:cubicBezTo>
                    <a:pt x="167" y="92"/>
                    <a:pt x="153" y="100"/>
                    <a:pt x="154" y="118"/>
                  </a:cubicBezTo>
                  <a:cubicBezTo>
                    <a:pt x="154" y="138"/>
                    <a:pt x="171" y="145"/>
                    <a:pt x="172" y="145"/>
                  </a:cubicBezTo>
                  <a:cubicBezTo>
                    <a:pt x="171" y="145"/>
                    <a:pt x="169" y="155"/>
                    <a:pt x="162" y="1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Freeform: Shape 83"/>
            <p:cNvSpPr>
              <a:spLocks/>
            </p:cNvSpPr>
            <p:nvPr/>
          </p:nvSpPr>
          <p:spPr bwMode="auto">
            <a:xfrm>
              <a:off x="6917189" y="3297377"/>
              <a:ext cx="398789" cy="398789"/>
            </a:xfrm>
            <a:custGeom>
              <a:avLst/>
              <a:gdLst>
                <a:gd name="T0" fmla="*/ 118 w 236"/>
                <a:gd name="T1" fmla="*/ 0 h 236"/>
                <a:gd name="T2" fmla="*/ 0 w 236"/>
                <a:gd name="T3" fmla="*/ 118 h 236"/>
                <a:gd name="T4" fmla="*/ 118 w 236"/>
                <a:gd name="T5" fmla="*/ 236 h 236"/>
                <a:gd name="T6" fmla="*/ 236 w 236"/>
                <a:gd name="T7" fmla="*/ 118 h 236"/>
                <a:gd name="T8" fmla="*/ 118 w 236"/>
                <a:gd name="T9" fmla="*/ 0 h 236"/>
                <a:gd name="T10" fmla="*/ 106 w 236"/>
                <a:gd name="T11" fmla="*/ 171 h 236"/>
                <a:gd name="T12" fmla="*/ 54 w 236"/>
                <a:gd name="T13" fmla="*/ 163 h 236"/>
                <a:gd name="T14" fmla="*/ 54 w 236"/>
                <a:gd name="T15" fmla="*/ 121 h 236"/>
                <a:gd name="T16" fmla="*/ 106 w 236"/>
                <a:gd name="T17" fmla="*/ 121 h 236"/>
                <a:gd name="T18" fmla="*/ 106 w 236"/>
                <a:gd name="T19" fmla="*/ 171 h 236"/>
                <a:gd name="T20" fmla="*/ 106 w 236"/>
                <a:gd name="T21" fmla="*/ 114 h 236"/>
                <a:gd name="T22" fmla="*/ 54 w 236"/>
                <a:gd name="T23" fmla="*/ 114 h 236"/>
                <a:gd name="T24" fmla="*/ 54 w 236"/>
                <a:gd name="T25" fmla="*/ 72 h 236"/>
                <a:gd name="T26" fmla="*/ 106 w 236"/>
                <a:gd name="T27" fmla="*/ 64 h 236"/>
                <a:gd name="T28" fmla="*/ 106 w 236"/>
                <a:gd name="T29" fmla="*/ 114 h 236"/>
                <a:gd name="T30" fmla="*/ 182 w 236"/>
                <a:gd name="T31" fmla="*/ 182 h 236"/>
                <a:gd name="T32" fmla="*/ 113 w 236"/>
                <a:gd name="T33" fmla="*/ 172 h 236"/>
                <a:gd name="T34" fmla="*/ 113 w 236"/>
                <a:gd name="T35" fmla="*/ 121 h 236"/>
                <a:gd name="T36" fmla="*/ 182 w 236"/>
                <a:gd name="T37" fmla="*/ 121 h 236"/>
                <a:gd name="T38" fmla="*/ 182 w 236"/>
                <a:gd name="T39" fmla="*/ 182 h 236"/>
                <a:gd name="T40" fmla="*/ 182 w 236"/>
                <a:gd name="T41" fmla="*/ 114 h 236"/>
                <a:gd name="T42" fmla="*/ 113 w 236"/>
                <a:gd name="T43" fmla="*/ 114 h 236"/>
                <a:gd name="T44" fmla="*/ 113 w 236"/>
                <a:gd name="T45" fmla="*/ 63 h 236"/>
                <a:gd name="T46" fmla="*/ 182 w 236"/>
                <a:gd name="T47" fmla="*/ 53 h 236"/>
                <a:gd name="T48" fmla="*/ 182 w 236"/>
                <a:gd name="T49" fmla="*/ 11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06" y="171"/>
                  </a:moveTo>
                  <a:cubicBezTo>
                    <a:pt x="54" y="163"/>
                    <a:pt x="54" y="163"/>
                    <a:pt x="54" y="163"/>
                  </a:cubicBezTo>
                  <a:cubicBezTo>
                    <a:pt x="54" y="121"/>
                    <a:pt x="54" y="121"/>
                    <a:pt x="54" y="121"/>
                  </a:cubicBezTo>
                  <a:cubicBezTo>
                    <a:pt x="106" y="121"/>
                    <a:pt x="106" y="121"/>
                    <a:pt x="106" y="121"/>
                  </a:cubicBezTo>
                  <a:lnTo>
                    <a:pt x="106" y="171"/>
                  </a:lnTo>
                  <a:close/>
                  <a:moveTo>
                    <a:pt x="106" y="114"/>
                  </a:moveTo>
                  <a:cubicBezTo>
                    <a:pt x="54" y="114"/>
                    <a:pt x="54" y="114"/>
                    <a:pt x="54" y="114"/>
                  </a:cubicBezTo>
                  <a:cubicBezTo>
                    <a:pt x="54" y="72"/>
                    <a:pt x="54" y="72"/>
                    <a:pt x="54" y="72"/>
                  </a:cubicBezTo>
                  <a:cubicBezTo>
                    <a:pt x="106" y="64"/>
                    <a:pt x="106" y="64"/>
                    <a:pt x="106" y="64"/>
                  </a:cubicBezTo>
                  <a:lnTo>
                    <a:pt x="106" y="114"/>
                  </a:lnTo>
                  <a:close/>
                  <a:moveTo>
                    <a:pt x="182" y="182"/>
                  </a:moveTo>
                  <a:cubicBezTo>
                    <a:pt x="113" y="172"/>
                    <a:pt x="113" y="172"/>
                    <a:pt x="113" y="172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182" y="121"/>
                    <a:pt x="182" y="121"/>
                    <a:pt x="182" y="121"/>
                  </a:cubicBezTo>
                  <a:lnTo>
                    <a:pt x="182" y="182"/>
                  </a:lnTo>
                  <a:close/>
                  <a:moveTo>
                    <a:pt x="182" y="114"/>
                  </a:moveTo>
                  <a:cubicBezTo>
                    <a:pt x="113" y="114"/>
                    <a:pt x="113" y="114"/>
                    <a:pt x="113" y="114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82" y="53"/>
                    <a:pt x="182" y="53"/>
                    <a:pt x="182" y="53"/>
                  </a:cubicBezTo>
                  <a:lnTo>
                    <a:pt x="182" y="1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: Shape 84"/>
            <p:cNvSpPr>
              <a:spLocks/>
            </p:cNvSpPr>
            <p:nvPr/>
          </p:nvSpPr>
          <p:spPr bwMode="auto">
            <a:xfrm>
              <a:off x="2765818" y="3297377"/>
              <a:ext cx="398789" cy="39878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: Shape 85"/>
            <p:cNvSpPr>
              <a:spLocks/>
            </p:cNvSpPr>
            <p:nvPr/>
          </p:nvSpPr>
          <p:spPr bwMode="auto">
            <a:xfrm>
              <a:off x="4839086" y="3566071"/>
              <a:ext cx="398789" cy="39878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676082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1"/>
          <p:cNvGrpSpPr/>
          <p:nvPr/>
        </p:nvGrpSpPr>
        <p:grpSpPr>
          <a:xfrm>
            <a:off x="2816231" y="1822743"/>
            <a:ext cx="1166020" cy="1165072"/>
            <a:chOff x="5305425" y="2638425"/>
            <a:chExt cx="1579563" cy="1577975"/>
          </a:xfrm>
          <a:solidFill>
            <a:srgbClr val="ED4545"/>
          </a:solidFill>
        </p:grpSpPr>
        <p:sp>
          <p:nvSpPr>
            <p:cNvPr id="73" name="Freeform 6"/>
            <p:cNvSpPr>
              <a:spLocks noEditPoints="1"/>
            </p:cNvSpPr>
            <p:nvPr/>
          </p:nvSpPr>
          <p:spPr bwMode="auto">
            <a:xfrm>
              <a:off x="5305425" y="2638425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1" tIns="34285" rIns="68571" bIns="3428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74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E9E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1" tIns="34285" rIns="68571" bIns="3428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74"/>
          <p:cNvGrpSpPr/>
          <p:nvPr/>
        </p:nvGrpSpPr>
        <p:grpSpPr>
          <a:xfrm>
            <a:off x="3523571" y="2529175"/>
            <a:ext cx="1463677" cy="1461615"/>
            <a:chOff x="5102225" y="2441575"/>
            <a:chExt cx="1982788" cy="1979613"/>
          </a:xfrm>
          <a:solidFill>
            <a:srgbClr val="ED4545"/>
          </a:solidFill>
        </p:grpSpPr>
        <p:sp>
          <p:nvSpPr>
            <p:cNvPr id="76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1" tIns="34285" rIns="68571" bIns="3428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77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rgbClr val="E9E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1" tIns="34285" rIns="68571" bIns="3428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组合 77"/>
          <p:cNvGrpSpPr/>
          <p:nvPr/>
        </p:nvGrpSpPr>
        <p:grpSpPr>
          <a:xfrm>
            <a:off x="4772799" y="2254315"/>
            <a:ext cx="959770" cy="974019"/>
            <a:chOff x="5803900" y="2852738"/>
            <a:chExt cx="1300163" cy="1319212"/>
          </a:xfrm>
          <a:solidFill>
            <a:srgbClr val="ED4545"/>
          </a:solidFill>
        </p:grpSpPr>
        <p:sp>
          <p:nvSpPr>
            <p:cNvPr id="79" name="Freeform 18"/>
            <p:cNvSpPr>
              <a:spLocks noEditPoints="1"/>
            </p:cNvSpPr>
            <p:nvPr/>
          </p:nvSpPr>
          <p:spPr bwMode="auto">
            <a:xfrm>
              <a:off x="5803900" y="2852738"/>
              <a:ext cx="1300163" cy="1319212"/>
            </a:xfrm>
            <a:custGeom>
              <a:avLst/>
              <a:gdLst>
                <a:gd name="T0" fmla="*/ 309 w 347"/>
                <a:gd name="T1" fmla="*/ 176 h 352"/>
                <a:gd name="T2" fmla="*/ 326 w 347"/>
                <a:gd name="T3" fmla="*/ 150 h 352"/>
                <a:gd name="T4" fmla="*/ 335 w 347"/>
                <a:gd name="T5" fmla="*/ 103 h 352"/>
                <a:gd name="T6" fmla="*/ 294 w 347"/>
                <a:gd name="T7" fmla="*/ 113 h 352"/>
                <a:gd name="T8" fmla="*/ 282 w 347"/>
                <a:gd name="T9" fmla="*/ 65 h 352"/>
                <a:gd name="T10" fmla="*/ 262 w 347"/>
                <a:gd name="T11" fmla="*/ 22 h 352"/>
                <a:gd name="T12" fmla="*/ 234 w 347"/>
                <a:gd name="T13" fmla="*/ 54 h 352"/>
                <a:gd name="T14" fmla="*/ 196 w 347"/>
                <a:gd name="T15" fmla="*/ 23 h 352"/>
                <a:gd name="T16" fmla="*/ 155 w 347"/>
                <a:gd name="T17" fmla="*/ 0 h 352"/>
                <a:gd name="T18" fmla="*/ 151 w 347"/>
                <a:gd name="T19" fmla="*/ 42 h 352"/>
                <a:gd name="T20" fmla="*/ 102 w 347"/>
                <a:gd name="T21" fmla="*/ 39 h 352"/>
                <a:gd name="T22" fmla="*/ 55 w 347"/>
                <a:gd name="T23" fmla="*/ 44 h 352"/>
                <a:gd name="T24" fmla="*/ 77 w 347"/>
                <a:gd name="T25" fmla="*/ 81 h 352"/>
                <a:gd name="T26" fmla="*/ 35 w 347"/>
                <a:gd name="T27" fmla="*/ 107 h 352"/>
                <a:gd name="T28" fmla="*/ 0 w 347"/>
                <a:gd name="T29" fmla="*/ 139 h 352"/>
                <a:gd name="T30" fmla="*/ 39 w 347"/>
                <a:gd name="T31" fmla="*/ 156 h 352"/>
                <a:gd name="T32" fmla="*/ 39 w 347"/>
                <a:gd name="T33" fmla="*/ 195 h 352"/>
                <a:gd name="T34" fmla="*/ 0 w 347"/>
                <a:gd name="T35" fmla="*/ 212 h 352"/>
                <a:gd name="T36" fmla="*/ 35 w 347"/>
                <a:gd name="T37" fmla="*/ 244 h 352"/>
                <a:gd name="T38" fmla="*/ 77 w 347"/>
                <a:gd name="T39" fmla="*/ 271 h 352"/>
                <a:gd name="T40" fmla="*/ 55 w 347"/>
                <a:gd name="T41" fmla="*/ 307 h 352"/>
                <a:gd name="T42" fmla="*/ 102 w 347"/>
                <a:gd name="T43" fmla="*/ 313 h 352"/>
                <a:gd name="T44" fmla="*/ 151 w 347"/>
                <a:gd name="T45" fmla="*/ 309 h 352"/>
                <a:gd name="T46" fmla="*/ 155 w 347"/>
                <a:gd name="T47" fmla="*/ 352 h 352"/>
                <a:gd name="T48" fmla="*/ 196 w 347"/>
                <a:gd name="T49" fmla="*/ 329 h 352"/>
                <a:gd name="T50" fmla="*/ 234 w 347"/>
                <a:gd name="T51" fmla="*/ 297 h 352"/>
                <a:gd name="T52" fmla="*/ 262 w 347"/>
                <a:gd name="T53" fmla="*/ 329 h 352"/>
                <a:gd name="T54" fmla="*/ 282 w 347"/>
                <a:gd name="T55" fmla="*/ 286 h 352"/>
                <a:gd name="T56" fmla="*/ 294 w 347"/>
                <a:gd name="T57" fmla="*/ 239 h 352"/>
                <a:gd name="T58" fmla="*/ 335 w 347"/>
                <a:gd name="T59" fmla="*/ 248 h 352"/>
                <a:gd name="T60" fmla="*/ 326 w 347"/>
                <a:gd name="T61" fmla="*/ 201 h 352"/>
                <a:gd name="T62" fmla="*/ 174 w 347"/>
                <a:gd name="T63" fmla="*/ 201 h 352"/>
                <a:gd name="T64" fmla="*/ 174 w 347"/>
                <a:gd name="T65" fmla="*/ 150 h 352"/>
                <a:gd name="T66" fmla="*/ 174 w 347"/>
                <a:gd name="T67" fmla="*/ 20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1" tIns="34285" rIns="68571" bIns="3428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80" name="Freeform 19"/>
            <p:cNvSpPr>
              <a:spLocks noEditPoints="1"/>
            </p:cNvSpPr>
            <p:nvPr/>
          </p:nvSpPr>
          <p:spPr bwMode="auto">
            <a:xfrm>
              <a:off x="6080125" y="3136900"/>
              <a:ext cx="747713" cy="746125"/>
            </a:xfrm>
            <a:custGeom>
              <a:avLst/>
              <a:gdLst>
                <a:gd name="T0" fmla="*/ 100 w 199"/>
                <a:gd name="T1" fmla="*/ 0 h 199"/>
                <a:gd name="T2" fmla="*/ 0 w 199"/>
                <a:gd name="T3" fmla="*/ 100 h 199"/>
                <a:gd name="T4" fmla="*/ 100 w 199"/>
                <a:gd name="T5" fmla="*/ 199 h 199"/>
                <a:gd name="T6" fmla="*/ 199 w 199"/>
                <a:gd name="T7" fmla="*/ 100 h 199"/>
                <a:gd name="T8" fmla="*/ 100 w 199"/>
                <a:gd name="T9" fmla="*/ 0 h 199"/>
                <a:gd name="T10" fmla="*/ 100 w 199"/>
                <a:gd name="T11" fmla="*/ 150 h 199"/>
                <a:gd name="T12" fmla="*/ 49 w 199"/>
                <a:gd name="T13" fmla="*/ 100 h 199"/>
                <a:gd name="T14" fmla="*/ 100 w 199"/>
                <a:gd name="T15" fmla="*/ 49 h 199"/>
                <a:gd name="T16" fmla="*/ 150 w 199"/>
                <a:gd name="T17" fmla="*/ 100 h 199"/>
                <a:gd name="T18" fmla="*/ 100 w 199"/>
                <a:gd name="T19" fmla="*/ 1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rgbClr val="E9E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1" tIns="34285" rIns="68571" bIns="3428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80"/>
          <p:cNvGrpSpPr/>
          <p:nvPr/>
        </p:nvGrpSpPr>
        <p:grpSpPr>
          <a:xfrm>
            <a:off x="5598985" y="2432474"/>
            <a:ext cx="1166020" cy="1165072"/>
            <a:chOff x="5305425" y="2638425"/>
            <a:chExt cx="1579563" cy="1577975"/>
          </a:xfrm>
          <a:solidFill>
            <a:srgbClr val="ED4545"/>
          </a:solidFill>
        </p:grpSpPr>
        <p:sp>
          <p:nvSpPr>
            <p:cNvPr id="82" name="Freeform 6"/>
            <p:cNvSpPr>
              <a:spLocks noEditPoints="1"/>
            </p:cNvSpPr>
            <p:nvPr/>
          </p:nvSpPr>
          <p:spPr bwMode="auto">
            <a:xfrm>
              <a:off x="5305425" y="2638425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1" tIns="34285" rIns="68571" bIns="3428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  <p:sp>
          <p:nvSpPr>
            <p:cNvPr id="98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rgbClr val="E9E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71" tIns="34285" rIns="68571" bIns="3428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1191908" y="1856761"/>
            <a:ext cx="1370174" cy="422720"/>
          </a:xfrm>
          <a:prstGeom prst="rect">
            <a:avLst/>
          </a:prstGeom>
          <a:noFill/>
        </p:spPr>
        <p:txBody>
          <a:bodyPr wrap="square" lIns="52922" tIns="26461" rIns="52922" bIns="26461" rtlCol="0" anchor="ctr">
            <a:spAutoFit/>
          </a:bodyPr>
          <a:lstStyle/>
          <a:p>
            <a:pPr lvl="0" algn="r"/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lvl="0" algn="r"/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单击添加文本单击添加文本单击添加文本</a:t>
            </a:r>
          </a:p>
        </p:txBody>
      </p:sp>
      <p:sp>
        <p:nvSpPr>
          <p:cNvPr id="112" name="矩形 111"/>
          <p:cNvSpPr/>
          <p:nvPr/>
        </p:nvSpPr>
        <p:spPr>
          <a:xfrm>
            <a:off x="1733729" y="1610332"/>
            <a:ext cx="925454" cy="238079"/>
          </a:xfrm>
          <a:prstGeom prst="rect">
            <a:avLst/>
          </a:prstGeom>
        </p:spPr>
        <p:txBody>
          <a:bodyPr wrap="square" lIns="52922" tIns="26461" rIns="52922" bIns="26461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854130" y="3458318"/>
            <a:ext cx="1290332" cy="545814"/>
          </a:xfrm>
          <a:prstGeom prst="rect">
            <a:avLst/>
          </a:prstGeom>
          <a:noFill/>
        </p:spPr>
        <p:txBody>
          <a:bodyPr wrap="square" lIns="52922" tIns="26461" rIns="52922" bIns="26461" rtlCol="0" anchor="ctr">
            <a:spAutoFit/>
          </a:bodyPr>
          <a:lstStyle/>
          <a:p>
            <a:pPr lvl="0" algn="r"/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algn="r"/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单击添加文本单击添加文本单击添加文本单击添加文本</a:t>
            </a:r>
          </a:p>
        </p:txBody>
      </p:sp>
      <p:sp>
        <p:nvSpPr>
          <p:cNvPr id="114" name="矩形 113"/>
          <p:cNvSpPr/>
          <p:nvPr/>
        </p:nvSpPr>
        <p:spPr>
          <a:xfrm>
            <a:off x="2353508" y="3223935"/>
            <a:ext cx="925454" cy="238079"/>
          </a:xfrm>
          <a:prstGeom prst="rect">
            <a:avLst/>
          </a:prstGeom>
        </p:spPr>
        <p:txBody>
          <a:bodyPr wrap="square" lIns="52922" tIns="26461" rIns="52922" bIns="26461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732565" y="1797359"/>
            <a:ext cx="1245569" cy="422720"/>
          </a:xfrm>
          <a:prstGeom prst="rect">
            <a:avLst/>
          </a:prstGeom>
          <a:noFill/>
        </p:spPr>
        <p:txBody>
          <a:bodyPr wrap="square" lIns="52922" tIns="26461" rIns="52922" bIns="26461" rtlCol="0" anchor="ctr">
            <a:spAutoFit/>
          </a:bodyPr>
          <a:lstStyle/>
          <a:p>
            <a:pPr lvl="0"/>
            <a:endParaRPr lang="en-US" altLang="zh-CN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lvl="0"/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单击添加文本单击添加文本单击添加文本</a:t>
            </a:r>
          </a:p>
        </p:txBody>
      </p:sp>
      <p:sp>
        <p:nvSpPr>
          <p:cNvPr id="116" name="矩形 115"/>
          <p:cNvSpPr/>
          <p:nvPr/>
        </p:nvSpPr>
        <p:spPr>
          <a:xfrm>
            <a:off x="5676411" y="1492571"/>
            <a:ext cx="925454" cy="238079"/>
          </a:xfrm>
          <a:prstGeom prst="rect">
            <a:avLst/>
          </a:prstGeom>
        </p:spPr>
        <p:txBody>
          <a:bodyPr wrap="square" lIns="52922" tIns="26461" rIns="52922" bIns="26461">
            <a:spAutoFit/>
          </a:bodyPr>
          <a:lstStyle/>
          <a:p>
            <a:pPr algn="ctr"/>
            <a:r>
              <a: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  <a:endParaRPr lang="en-US" altLang="zh-CN" sz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900439" y="3269112"/>
            <a:ext cx="1292721" cy="492101"/>
          </a:xfrm>
          <a:prstGeom prst="rect">
            <a:avLst/>
          </a:prstGeom>
          <a:noFill/>
        </p:spPr>
        <p:txBody>
          <a:bodyPr wrap="square" lIns="52922" tIns="26461" rIns="52922" bIns="26461" rtlCol="0" anchor="ctr">
            <a:spAutoFit/>
          </a:bodyPr>
          <a:lstStyle/>
          <a:p>
            <a:pPr lvl="0"/>
            <a:endParaRPr lang="en-US" altLang="zh-CN" sz="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  <a:p>
            <a:pPr lvl="0"/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单击添加文本单击添加文本单击添加文本单击添加文本</a:t>
            </a:r>
          </a:p>
        </p:txBody>
      </p:sp>
      <p:sp>
        <p:nvSpPr>
          <p:cNvPr id="118" name="矩形 117"/>
          <p:cNvSpPr/>
          <p:nvPr/>
        </p:nvSpPr>
        <p:spPr>
          <a:xfrm>
            <a:off x="6941294" y="2982443"/>
            <a:ext cx="925454" cy="238079"/>
          </a:xfrm>
          <a:prstGeom prst="rect">
            <a:avLst/>
          </a:prstGeom>
        </p:spPr>
        <p:txBody>
          <a:bodyPr wrap="square" lIns="52922" tIns="26461" rIns="52922" bIns="26461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  <a:endParaRPr lang="en-US" altLang="zh-CN" sz="1799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华文黑体" pitchFamily="2" charset="-122"/>
            </a:endParaRPr>
          </a:p>
        </p:txBody>
      </p:sp>
      <p:cxnSp>
        <p:nvCxnSpPr>
          <p:cNvPr id="130" name="肘形连接符 129"/>
          <p:cNvCxnSpPr/>
          <p:nvPr/>
        </p:nvCxnSpPr>
        <p:spPr>
          <a:xfrm rot="10800000" flipV="1">
            <a:off x="1818383" y="1924694"/>
            <a:ext cx="1227004" cy="418980"/>
          </a:xfrm>
          <a:prstGeom prst="bentConnector3">
            <a:avLst>
              <a:gd name="adj1" fmla="val 32626"/>
            </a:avLst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肘形连接符 130"/>
          <p:cNvCxnSpPr/>
          <p:nvPr/>
        </p:nvCxnSpPr>
        <p:spPr>
          <a:xfrm rot="10800000">
            <a:off x="2413782" y="3497194"/>
            <a:ext cx="1320838" cy="290106"/>
          </a:xfrm>
          <a:prstGeom prst="bentConnector3">
            <a:avLst>
              <a:gd name="adj1" fmla="val 29965"/>
            </a:avLst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肘形连接符 131"/>
          <p:cNvCxnSpPr/>
          <p:nvPr/>
        </p:nvCxnSpPr>
        <p:spPr>
          <a:xfrm rot="10800000" flipV="1">
            <a:off x="5318835" y="1808399"/>
            <a:ext cx="1659301" cy="400634"/>
          </a:xfrm>
          <a:prstGeom prst="bentConnector3">
            <a:avLst>
              <a:gd name="adj1" fmla="val 77024"/>
            </a:avLst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肘形连接符 134"/>
          <p:cNvCxnSpPr/>
          <p:nvPr/>
        </p:nvCxnSpPr>
        <p:spPr>
          <a:xfrm rot="10800000" flipH="1">
            <a:off x="6513758" y="3254617"/>
            <a:ext cx="1320838" cy="290106"/>
          </a:xfrm>
          <a:prstGeom prst="bentConnector3">
            <a:avLst>
              <a:gd name="adj1" fmla="val 29965"/>
            </a:avLst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821572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9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76680000">
                                      <p:cBhvr>
                                        <p:cTn id="27" dur="7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108000000">
                                      <p:cBhvr>
                                        <p:cTn id="45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86400000">
                                      <p:cBhvr>
                                        <p:cTn id="63" dur="6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>
            <a:extLst>
              <a:ext uri="{FF2B5EF4-FFF2-40B4-BE49-F238E27FC236}">
                <a16:creationId xmlns:a16="http://schemas.microsoft.com/office/drawing/2014/main" id="{30250D73-88BF-4197-B74E-BC2FAEC8EDE0}"/>
              </a:ext>
            </a:extLst>
          </p:cNvPr>
          <p:cNvGrpSpPr/>
          <p:nvPr/>
        </p:nvGrpSpPr>
        <p:grpSpPr>
          <a:xfrm>
            <a:off x="3030617" y="1411278"/>
            <a:ext cx="1268897" cy="1807109"/>
            <a:chOff x="1676975" y="1880828"/>
            <a:chExt cx="1691569" cy="2409192"/>
          </a:xfrm>
        </p:grpSpPr>
        <p:sp>
          <p:nvSpPr>
            <p:cNvPr id="59" name="Rectangle: Rounded Corners 46">
              <a:extLst>
                <a:ext uri="{FF2B5EF4-FFF2-40B4-BE49-F238E27FC236}">
                  <a16:creationId xmlns:a16="http://schemas.microsoft.com/office/drawing/2014/main" id="{F1C18604-8B9F-4B9B-8CA1-382D99F0B67E}"/>
                </a:ext>
              </a:extLst>
            </p:cNvPr>
            <p:cNvSpPr/>
            <p:nvPr/>
          </p:nvSpPr>
          <p:spPr>
            <a:xfrm>
              <a:off x="1676975" y="1880828"/>
              <a:ext cx="1691569" cy="2281733"/>
            </a:xfrm>
            <a:prstGeom prst="roundRect">
              <a:avLst/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768133" anchor="t" anchorCtr="1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853" dirty="0">
                  <a:solidFill>
                    <a:schemeClr val="bg1"/>
                  </a:solidFill>
                </a:rPr>
                <a:t>此部分内容作为文字排版占位显示 （建议使用主题字体）</a:t>
              </a:r>
            </a:p>
          </p:txBody>
        </p:sp>
        <p:sp>
          <p:nvSpPr>
            <p:cNvPr id="60" name="Isosceles Triangle 47">
              <a:extLst>
                <a:ext uri="{FF2B5EF4-FFF2-40B4-BE49-F238E27FC236}">
                  <a16:creationId xmlns:a16="http://schemas.microsoft.com/office/drawing/2014/main" id="{81C964FC-C3ED-4998-8AD1-0CA370F45522}"/>
                </a:ext>
              </a:extLst>
            </p:cNvPr>
            <p:cNvSpPr/>
            <p:nvPr/>
          </p:nvSpPr>
          <p:spPr>
            <a:xfrm rot="10800000">
              <a:off x="2397677" y="4113262"/>
              <a:ext cx="250164" cy="176758"/>
            </a:xfrm>
            <a:prstGeom prst="triangle">
              <a:avLst/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80"/>
            </a:p>
          </p:txBody>
        </p:sp>
      </p:grpSp>
      <p:grpSp>
        <p:nvGrpSpPr>
          <p:cNvPr id="3" name="Group 48">
            <a:extLst>
              <a:ext uri="{FF2B5EF4-FFF2-40B4-BE49-F238E27FC236}">
                <a16:creationId xmlns:a16="http://schemas.microsoft.com/office/drawing/2014/main" id="{AFEA970C-FD16-4DC4-B610-AF60F32C7D13}"/>
              </a:ext>
            </a:extLst>
          </p:cNvPr>
          <p:cNvGrpSpPr/>
          <p:nvPr/>
        </p:nvGrpSpPr>
        <p:grpSpPr>
          <a:xfrm>
            <a:off x="4803283" y="1411278"/>
            <a:ext cx="1268897" cy="1807109"/>
            <a:chOff x="1676975" y="1880828"/>
            <a:chExt cx="1691569" cy="2409192"/>
          </a:xfrm>
        </p:grpSpPr>
        <p:sp>
          <p:nvSpPr>
            <p:cNvPr id="57" name="Rectangle: Rounded Corners 51">
              <a:extLst>
                <a:ext uri="{FF2B5EF4-FFF2-40B4-BE49-F238E27FC236}">
                  <a16:creationId xmlns:a16="http://schemas.microsoft.com/office/drawing/2014/main" id="{EE81B3E7-CC1E-4425-8B3C-0DCBCA583273}"/>
                </a:ext>
              </a:extLst>
            </p:cNvPr>
            <p:cNvSpPr/>
            <p:nvPr/>
          </p:nvSpPr>
          <p:spPr>
            <a:xfrm>
              <a:off x="1676975" y="1880828"/>
              <a:ext cx="1691569" cy="2281733"/>
            </a:xfrm>
            <a:prstGeom prst="roundRect">
              <a:avLst/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768133" anchor="t" anchorCtr="1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853" dirty="0">
                  <a:solidFill>
                    <a:schemeClr val="bg1"/>
                  </a:solidFill>
                </a:rPr>
                <a:t>此部分内容作为文字排版占位显示 （建议使用主题字体）</a:t>
              </a:r>
            </a:p>
          </p:txBody>
        </p:sp>
        <p:sp>
          <p:nvSpPr>
            <p:cNvPr id="58" name="Isosceles Triangle 52">
              <a:extLst>
                <a:ext uri="{FF2B5EF4-FFF2-40B4-BE49-F238E27FC236}">
                  <a16:creationId xmlns:a16="http://schemas.microsoft.com/office/drawing/2014/main" id="{6DAAFB20-7939-45B4-9B84-65220A4781BF}"/>
                </a:ext>
              </a:extLst>
            </p:cNvPr>
            <p:cNvSpPr/>
            <p:nvPr/>
          </p:nvSpPr>
          <p:spPr>
            <a:xfrm rot="10800000">
              <a:off x="2397677" y="4113262"/>
              <a:ext cx="250164" cy="176758"/>
            </a:xfrm>
            <a:prstGeom prst="triangle">
              <a:avLst/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80"/>
            </a:p>
          </p:txBody>
        </p:sp>
      </p:grpSp>
      <p:grpSp>
        <p:nvGrpSpPr>
          <p:cNvPr id="9" name="Group 53">
            <a:extLst>
              <a:ext uri="{FF2B5EF4-FFF2-40B4-BE49-F238E27FC236}">
                <a16:creationId xmlns:a16="http://schemas.microsoft.com/office/drawing/2014/main" id="{2856888B-8EBF-4FC4-BBC4-E3FAAE7726E8}"/>
              </a:ext>
            </a:extLst>
          </p:cNvPr>
          <p:cNvGrpSpPr/>
          <p:nvPr/>
        </p:nvGrpSpPr>
        <p:grpSpPr>
          <a:xfrm>
            <a:off x="6575948" y="1411278"/>
            <a:ext cx="1268897" cy="1807109"/>
            <a:chOff x="1676975" y="1880828"/>
            <a:chExt cx="1691569" cy="240919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7FB0610-C339-4C9E-93FD-45C309476CB5}"/>
                </a:ext>
              </a:extLst>
            </p:cNvPr>
            <p:cNvSpPr/>
            <p:nvPr/>
          </p:nvSpPr>
          <p:spPr>
            <a:xfrm>
              <a:off x="1676975" y="1880828"/>
              <a:ext cx="1691569" cy="2281733"/>
            </a:xfrm>
            <a:prstGeom prst="roundRect">
              <a:avLst/>
            </a:prstGeom>
            <a:solidFill>
              <a:schemeClr val="accent4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768133" anchor="t" anchorCtr="1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853" dirty="0">
                  <a:solidFill>
                    <a:schemeClr val="bg1"/>
                  </a:solidFill>
                </a:rPr>
                <a:t>此部分内容作为文字排版占位显示 （建议使用主题字体）</a:t>
              </a:r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A3B9C237-47D3-460B-BD3D-EC5456AB7253}"/>
                </a:ext>
              </a:extLst>
            </p:cNvPr>
            <p:cNvSpPr/>
            <p:nvPr/>
          </p:nvSpPr>
          <p:spPr>
            <a:xfrm rot="10800000">
              <a:off x="2397677" y="4113262"/>
              <a:ext cx="250164" cy="176758"/>
            </a:xfrm>
            <a:prstGeom prst="triangle">
              <a:avLst/>
            </a:prstGeom>
            <a:solidFill>
              <a:schemeClr val="accent4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80"/>
            </a:p>
          </p:txBody>
        </p:sp>
      </p:grpSp>
      <p:cxnSp>
        <p:nvCxnSpPr>
          <p:cNvPr id="21" name="Straight Connector 1">
            <a:extLst>
              <a:ext uri="{FF2B5EF4-FFF2-40B4-BE49-F238E27FC236}">
                <a16:creationId xmlns:a16="http://schemas.microsoft.com/office/drawing/2014/main" id="{45129442-0C3F-48C5-84E6-EEC1DC2BB7FD}"/>
              </a:ext>
            </a:extLst>
          </p:cNvPr>
          <p:cNvCxnSpPr/>
          <p:nvPr/>
        </p:nvCxnSpPr>
        <p:spPr>
          <a:xfrm>
            <a:off x="1899034" y="3368261"/>
            <a:ext cx="6083831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3">
            <a:extLst>
              <a:ext uri="{FF2B5EF4-FFF2-40B4-BE49-F238E27FC236}">
                <a16:creationId xmlns:a16="http://schemas.microsoft.com/office/drawing/2014/main" id="{B9DB0557-9966-42F9-A483-45D4BAA67611}"/>
              </a:ext>
            </a:extLst>
          </p:cNvPr>
          <p:cNvSpPr txBox="1">
            <a:spLocks/>
          </p:cNvSpPr>
          <p:nvPr/>
        </p:nvSpPr>
        <p:spPr bwMode="auto">
          <a:xfrm>
            <a:off x="7110599" y="3553994"/>
            <a:ext cx="199608" cy="230860"/>
          </a:xfrm>
          <a:prstGeom prst="rect">
            <a:avLst/>
          </a:prstGeom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04</a:t>
            </a:r>
          </a:p>
        </p:txBody>
      </p:sp>
      <p:sp>
        <p:nvSpPr>
          <p:cNvPr id="23" name="TextBox 85">
            <a:extLst>
              <a:ext uri="{FF2B5EF4-FFF2-40B4-BE49-F238E27FC236}">
                <a16:creationId xmlns:a16="http://schemas.microsoft.com/office/drawing/2014/main" id="{E339959D-8FE2-4623-AE2F-20E7EDBA580F}"/>
              </a:ext>
            </a:extLst>
          </p:cNvPr>
          <p:cNvSpPr txBox="1"/>
          <p:nvPr/>
        </p:nvSpPr>
        <p:spPr>
          <a:xfrm>
            <a:off x="6750106" y="1936592"/>
            <a:ext cx="946577" cy="230860"/>
          </a:xfrm>
          <a:prstGeom prst="rect">
            <a:avLst/>
          </a:prstGeom>
        </p:spPr>
        <p:txBody>
          <a:bodyPr wrap="none" lIns="68587" tIns="34293" rIns="68587" bIns="34293" anchor="ctr" anchorCtr="1">
            <a:normAutofit lnSpcReduction="10000"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067" b="1" dirty="0">
                <a:solidFill>
                  <a:schemeClr val="bg1"/>
                </a:solidFill>
              </a:rPr>
              <a:t>标题文本预设</a:t>
            </a:r>
          </a:p>
        </p:txBody>
      </p:sp>
      <p:sp>
        <p:nvSpPr>
          <p:cNvPr id="24" name="Oval 89">
            <a:extLst>
              <a:ext uri="{FF2B5EF4-FFF2-40B4-BE49-F238E27FC236}">
                <a16:creationId xmlns:a16="http://schemas.microsoft.com/office/drawing/2014/main" id="{5BF6F598-6FFC-4B2A-8F9B-D4A5E6F364B7}"/>
              </a:ext>
            </a:extLst>
          </p:cNvPr>
          <p:cNvSpPr/>
          <p:nvPr/>
        </p:nvSpPr>
        <p:spPr>
          <a:xfrm>
            <a:off x="7148832" y="3306694"/>
            <a:ext cx="123143" cy="12313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anchor="ctr"/>
          <a:lstStyle/>
          <a:p>
            <a:pPr algn="ctr"/>
            <a:endParaRPr sz="1280">
              <a:solidFill>
                <a:schemeClr val="bg1"/>
              </a:solidFill>
            </a:endParaRPr>
          </a:p>
        </p:txBody>
      </p:sp>
      <p:sp>
        <p:nvSpPr>
          <p:cNvPr id="25" name="Freeform: Shape 59">
            <a:extLst>
              <a:ext uri="{FF2B5EF4-FFF2-40B4-BE49-F238E27FC236}">
                <a16:creationId xmlns:a16="http://schemas.microsoft.com/office/drawing/2014/main" id="{FC8FD11E-8744-4F96-97E3-CC42FD761D41}"/>
              </a:ext>
            </a:extLst>
          </p:cNvPr>
          <p:cNvSpPr>
            <a:spLocks/>
          </p:cNvSpPr>
          <p:nvPr/>
        </p:nvSpPr>
        <p:spPr bwMode="auto">
          <a:xfrm>
            <a:off x="7045978" y="1546308"/>
            <a:ext cx="342122" cy="342103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24 w 236"/>
              <a:gd name="T11" fmla="*/ 56 h 236"/>
              <a:gd name="T12" fmla="*/ 144 w 236"/>
              <a:gd name="T13" fmla="*/ 46 h 236"/>
              <a:gd name="T14" fmla="*/ 137 w 236"/>
              <a:gd name="T15" fmla="*/ 67 h 236"/>
              <a:gd name="T16" fmla="*/ 117 w 236"/>
              <a:gd name="T17" fmla="*/ 77 h 236"/>
              <a:gd name="T18" fmla="*/ 124 w 236"/>
              <a:gd name="T19" fmla="*/ 56 h 236"/>
              <a:gd name="T20" fmla="*/ 162 w 236"/>
              <a:gd name="T21" fmla="*/ 164 h 236"/>
              <a:gd name="T22" fmla="*/ 142 w 236"/>
              <a:gd name="T23" fmla="*/ 181 h 236"/>
              <a:gd name="T24" fmla="*/ 119 w 236"/>
              <a:gd name="T25" fmla="*/ 175 h 236"/>
              <a:gd name="T26" fmla="*/ 97 w 236"/>
              <a:gd name="T27" fmla="*/ 181 h 236"/>
              <a:gd name="T28" fmla="*/ 76 w 236"/>
              <a:gd name="T29" fmla="*/ 164 h 236"/>
              <a:gd name="T30" fmla="*/ 67 w 236"/>
              <a:gd name="T31" fmla="*/ 96 h 236"/>
              <a:gd name="T32" fmla="*/ 95 w 236"/>
              <a:gd name="T33" fmla="*/ 79 h 236"/>
              <a:gd name="T34" fmla="*/ 118 w 236"/>
              <a:gd name="T35" fmla="*/ 85 h 236"/>
              <a:gd name="T36" fmla="*/ 143 w 236"/>
              <a:gd name="T37" fmla="*/ 79 h 236"/>
              <a:gd name="T38" fmla="*/ 168 w 236"/>
              <a:gd name="T39" fmla="*/ 92 h 236"/>
              <a:gd name="T40" fmla="*/ 154 w 236"/>
              <a:gd name="T41" fmla="*/ 118 h 236"/>
              <a:gd name="T42" fmla="*/ 172 w 236"/>
              <a:gd name="T43" fmla="*/ 145 h 236"/>
              <a:gd name="T44" fmla="*/ 162 w 236"/>
              <a:gd name="T45" fmla="*/ 16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4" y="56"/>
                </a:moveTo>
                <a:cubicBezTo>
                  <a:pt x="129" y="50"/>
                  <a:pt x="137" y="46"/>
                  <a:pt x="144" y="46"/>
                </a:cubicBezTo>
                <a:cubicBezTo>
                  <a:pt x="144" y="54"/>
                  <a:pt x="141" y="62"/>
                  <a:pt x="137" y="67"/>
                </a:cubicBezTo>
                <a:cubicBezTo>
                  <a:pt x="132" y="73"/>
                  <a:pt x="124" y="78"/>
                  <a:pt x="117" y="77"/>
                </a:cubicBezTo>
                <a:cubicBezTo>
                  <a:pt x="115" y="69"/>
                  <a:pt x="119" y="61"/>
                  <a:pt x="124" y="56"/>
                </a:cubicBezTo>
                <a:close/>
                <a:moveTo>
                  <a:pt x="162" y="164"/>
                </a:moveTo>
                <a:cubicBezTo>
                  <a:pt x="157" y="172"/>
                  <a:pt x="151" y="180"/>
                  <a:pt x="142" y="181"/>
                </a:cubicBezTo>
                <a:cubicBezTo>
                  <a:pt x="133" y="181"/>
                  <a:pt x="130" y="175"/>
                  <a:pt x="119" y="175"/>
                </a:cubicBezTo>
                <a:cubicBezTo>
                  <a:pt x="109" y="175"/>
                  <a:pt x="106" y="180"/>
                  <a:pt x="97" y="181"/>
                </a:cubicBezTo>
                <a:cubicBezTo>
                  <a:pt x="88" y="181"/>
                  <a:pt x="82" y="172"/>
                  <a:pt x="76" y="164"/>
                </a:cubicBezTo>
                <a:cubicBezTo>
                  <a:pt x="64" y="147"/>
                  <a:pt x="55" y="116"/>
                  <a:pt x="67" y="96"/>
                </a:cubicBezTo>
                <a:cubicBezTo>
                  <a:pt x="73" y="85"/>
                  <a:pt x="84" y="79"/>
                  <a:pt x="95" y="79"/>
                </a:cubicBezTo>
                <a:cubicBezTo>
                  <a:pt x="104" y="79"/>
                  <a:pt x="112" y="85"/>
                  <a:pt x="118" y="85"/>
                </a:cubicBezTo>
                <a:cubicBezTo>
                  <a:pt x="123" y="85"/>
                  <a:pt x="133" y="77"/>
                  <a:pt x="143" y="79"/>
                </a:cubicBezTo>
                <a:cubicBezTo>
                  <a:pt x="148" y="79"/>
                  <a:pt x="160" y="80"/>
                  <a:pt x="168" y="92"/>
                </a:cubicBezTo>
                <a:cubicBezTo>
                  <a:pt x="167" y="92"/>
                  <a:pt x="153" y="100"/>
                  <a:pt x="154" y="118"/>
                </a:cubicBezTo>
                <a:cubicBezTo>
                  <a:pt x="154" y="138"/>
                  <a:pt x="171" y="145"/>
                  <a:pt x="172" y="145"/>
                </a:cubicBezTo>
                <a:cubicBezTo>
                  <a:pt x="171" y="145"/>
                  <a:pt x="169" y="155"/>
                  <a:pt x="162" y="1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lIns="68587" tIns="34293" rIns="68587" bIns="34293" anchor="ctr"/>
          <a:lstStyle/>
          <a:p>
            <a:pPr algn="ctr"/>
            <a:endParaRPr sz="1280"/>
          </a:p>
        </p:txBody>
      </p:sp>
      <p:sp>
        <p:nvSpPr>
          <p:cNvPr id="26" name="TextBox 90">
            <a:extLst>
              <a:ext uri="{FF2B5EF4-FFF2-40B4-BE49-F238E27FC236}">
                <a16:creationId xmlns:a16="http://schemas.microsoft.com/office/drawing/2014/main" id="{E80B89D0-713F-4D3E-97F1-849D177E97F5}"/>
              </a:ext>
            </a:extLst>
          </p:cNvPr>
          <p:cNvSpPr txBox="1">
            <a:spLocks/>
          </p:cNvSpPr>
          <p:nvPr/>
        </p:nvSpPr>
        <p:spPr bwMode="auto">
          <a:xfrm>
            <a:off x="6484898" y="3784853"/>
            <a:ext cx="1451010" cy="516088"/>
          </a:xfrm>
          <a:prstGeom prst="rect">
            <a:avLst/>
          </a:prstGeom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99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此部分内容作为文字排版占位显示 </a:t>
            </a:r>
            <a:br>
              <a:rPr lang="zh-CN" altLang="en-US" sz="99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zh-CN" altLang="en-US" sz="99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（建议使用主题字体）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CB4F8ED4-CC0E-4EFA-B78F-A4CACA647BAE}"/>
              </a:ext>
            </a:extLst>
          </p:cNvPr>
          <p:cNvSpPr txBox="1">
            <a:spLocks/>
          </p:cNvSpPr>
          <p:nvPr/>
        </p:nvSpPr>
        <p:spPr bwMode="auto">
          <a:xfrm>
            <a:off x="5334925" y="3553994"/>
            <a:ext cx="205621" cy="230860"/>
          </a:xfrm>
          <a:prstGeom prst="rect">
            <a:avLst/>
          </a:prstGeom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03</a:t>
            </a:r>
          </a:p>
        </p:txBody>
      </p:sp>
      <p:sp>
        <p:nvSpPr>
          <p:cNvPr id="28" name="TextBox 79">
            <a:extLst>
              <a:ext uri="{FF2B5EF4-FFF2-40B4-BE49-F238E27FC236}">
                <a16:creationId xmlns:a16="http://schemas.microsoft.com/office/drawing/2014/main" id="{207F7D56-421F-4E66-BDC0-AD1F5C09D418}"/>
              </a:ext>
            </a:extLst>
          </p:cNvPr>
          <p:cNvSpPr txBox="1"/>
          <p:nvPr/>
        </p:nvSpPr>
        <p:spPr>
          <a:xfrm>
            <a:off x="4977438" y="1936592"/>
            <a:ext cx="946577" cy="230860"/>
          </a:xfrm>
          <a:prstGeom prst="rect">
            <a:avLst/>
          </a:prstGeom>
        </p:spPr>
        <p:txBody>
          <a:bodyPr wrap="none" lIns="68587" tIns="34293" rIns="68587" bIns="34293" anchor="ctr" anchorCtr="1">
            <a:normAutofit lnSpcReduction="10000"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067" b="1" dirty="0">
                <a:solidFill>
                  <a:schemeClr val="bg1"/>
                </a:solidFill>
              </a:rPr>
              <a:t>标题文本预设</a:t>
            </a:r>
          </a:p>
        </p:txBody>
      </p:sp>
      <p:sp>
        <p:nvSpPr>
          <p:cNvPr id="39" name="Oval 88">
            <a:extLst>
              <a:ext uri="{FF2B5EF4-FFF2-40B4-BE49-F238E27FC236}">
                <a16:creationId xmlns:a16="http://schemas.microsoft.com/office/drawing/2014/main" id="{2A705CCA-AEF2-4313-9BAB-03A9A0112566}"/>
              </a:ext>
            </a:extLst>
          </p:cNvPr>
          <p:cNvSpPr/>
          <p:nvPr/>
        </p:nvSpPr>
        <p:spPr>
          <a:xfrm>
            <a:off x="5376164" y="3306694"/>
            <a:ext cx="123143" cy="1231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anchor="ctr"/>
          <a:lstStyle/>
          <a:p>
            <a:pPr algn="ctr"/>
            <a:endParaRPr sz="1280">
              <a:solidFill>
                <a:schemeClr val="bg1"/>
              </a:solidFill>
            </a:endParaRPr>
          </a:p>
        </p:txBody>
      </p:sp>
      <p:sp>
        <p:nvSpPr>
          <p:cNvPr id="40" name="Freeform: Shape 60">
            <a:extLst>
              <a:ext uri="{FF2B5EF4-FFF2-40B4-BE49-F238E27FC236}">
                <a16:creationId xmlns:a16="http://schemas.microsoft.com/office/drawing/2014/main" id="{49E10D2D-3595-4683-BDDD-7874F8C514FF}"/>
              </a:ext>
            </a:extLst>
          </p:cNvPr>
          <p:cNvSpPr>
            <a:spLocks/>
          </p:cNvSpPr>
          <p:nvPr/>
        </p:nvSpPr>
        <p:spPr bwMode="auto">
          <a:xfrm>
            <a:off x="5273309" y="1546308"/>
            <a:ext cx="342122" cy="342103"/>
          </a:xfrm>
          <a:custGeom>
            <a:avLst/>
            <a:gdLst>
              <a:gd name="T0" fmla="*/ 118 w 236"/>
              <a:gd name="T1" fmla="*/ 0 h 236"/>
              <a:gd name="T2" fmla="*/ 0 w 236"/>
              <a:gd name="T3" fmla="*/ 118 h 236"/>
              <a:gd name="T4" fmla="*/ 118 w 236"/>
              <a:gd name="T5" fmla="*/ 236 h 236"/>
              <a:gd name="T6" fmla="*/ 236 w 236"/>
              <a:gd name="T7" fmla="*/ 118 h 236"/>
              <a:gd name="T8" fmla="*/ 118 w 236"/>
              <a:gd name="T9" fmla="*/ 0 h 236"/>
              <a:gd name="T10" fmla="*/ 106 w 236"/>
              <a:gd name="T11" fmla="*/ 171 h 236"/>
              <a:gd name="T12" fmla="*/ 54 w 236"/>
              <a:gd name="T13" fmla="*/ 163 h 236"/>
              <a:gd name="T14" fmla="*/ 54 w 236"/>
              <a:gd name="T15" fmla="*/ 121 h 236"/>
              <a:gd name="T16" fmla="*/ 106 w 236"/>
              <a:gd name="T17" fmla="*/ 121 h 236"/>
              <a:gd name="T18" fmla="*/ 106 w 236"/>
              <a:gd name="T19" fmla="*/ 171 h 236"/>
              <a:gd name="T20" fmla="*/ 106 w 236"/>
              <a:gd name="T21" fmla="*/ 114 h 236"/>
              <a:gd name="T22" fmla="*/ 54 w 236"/>
              <a:gd name="T23" fmla="*/ 114 h 236"/>
              <a:gd name="T24" fmla="*/ 54 w 236"/>
              <a:gd name="T25" fmla="*/ 72 h 236"/>
              <a:gd name="T26" fmla="*/ 106 w 236"/>
              <a:gd name="T27" fmla="*/ 64 h 236"/>
              <a:gd name="T28" fmla="*/ 106 w 236"/>
              <a:gd name="T29" fmla="*/ 114 h 236"/>
              <a:gd name="T30" fmla="*/ 182 w 236"/>
              <a:gd name="T31" fmla="*/ 182 h 236"/>
              <a:gd name="T32" fmla="*/ 113 w 236"/>
              <a:gd name="T33" fmla="*/ 172 h 236"/>
              <a:gd name="T34" fmla="*/ 113 w 236"/>
              <a:gd name="T35" fmla="*/ 121 h 236"/>
              <a:gd name="T36" fmla="*/ 182 w 236"/>
              <a:gd name="T37" fmla="*/ 121 h 236"/>
              <a:gd name="T38" fmla="*/ 182 w 236"/>
              <a:gd name="T39" fmla="*/ 182 h 236"/>
              <a:gd name="T40" fmla="*/ 182 w 236"/>
              <a:gd name="T41" fmla="*/ 114 h 236"/>
              <a:gd name="T42" fmla="*/ 113 w 236"/>
              <a:gd name="T43" fmla="*/ 114 h 236"/>
              <a:gd name="T44" fmla="*/ 113 w 236"/>
              <a:gd name="T45" fmla="*/ 63 h 236"/>
              <a:gd name="T46" fmla="*/ 182 w 236"/>
              <a:gd name="T47" fmla="*/ 53 h 236"/>
              <a:gd name="T48" fmla="*/ 182 w 236"/>
              <a:gd name="T49" fmla="*/ 114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36" h="236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06" y="171"/>
                </a:moveTo>
                <a:cubicBezTo>
                  <a:pt x="54" y="163"/>
                  <a:pt x="54" y="163"/>
                  <a:pt x="54" y="163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106" y="121"/>
                  <a:pt x="106" y="121"/>
                  <a:pt x="106" y="121"/>
                </a:cubicBezTo>
                <a:lnTo>
                  <a:pt x="106" y="171"/>
                </a:lnTo>
                <a:close/>
                <a:moveTo>
                  <a:pt x="106" y="114"/>
                </a:moveTo>
                <a:cubicBezTo>
                  <a:pt x="54" y="114"/>
                  <a:pt x="54" y="114"/>
                  <a:pt x="54" y="114"/>
                </a:cubicBezTo>
                <a:cubicBezTo>
                  <a:pt x="54" y="72"/>
                  <a:pt x="54" y="72"/>
                  <a:pt x="54" y="72"/>
                </a:cubicBezTo>
                <a:cubicBezTo>
                  <a:pt x="106" y="64"/>
                  <a:pt x="106" y="64"/>
                  <a:pt x="106" y="64"/>
                </a:cubicBezTo>
                <a:lnTo>
                  <a:pt x="106" y="114"/>
                </a:lnTo>
                <a:close/>
                <a:moveTo>
                  <a:pt x="182" y="182"/>
                </a:moveTo>
                <a:cubicBezTo>
                  <a:pt x="113" y="172"/>
                  <a:pt x="113" y="172"/>
                  <a:pt x="113" y="17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82" y="121"/>
                  <a:pt x="182" y="121"/>
                  <a:pt x="182" y="121"/>
                </a:cubicBezTo>
                <a:lnTo>
                  <a:pt x="182" y="182"/>
                </a:lnTo>
                <a:close/>
                <a:moveTo>
                  <a:pt x="182" y="114"/>
                </a:moveTo>
                <a:cubicBezTo>
                  <a:pt x="113" y="114"/>
                  <a:pt x="113" y="114"/>
                  <a:pt x="113" y="114"/>
                </a:cubicBezTo>
                <a:cubicBezTo>
                  <a:pt x="113" y="63"/>
                  <a:pt x="113" y="63"/>
                  <a:pt x="113" y="63"/>
                </a:cubicBezTo>
                <a:cubicBezTo>
                  <a:pt x="182" y="53"/>
                  <a:pt x="182" y="53"/>
                  <a:pt x="182" y="53"/>
                </a:cubicBezTo>
                <a:lnTo>
                  <a:pt x="182" y="1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lIns="68587" tIns="34293" rIns="68587" bIns="34293" anchor="ctr"/>
          <a:lstStyle/>
          <a:p>
            <a:pPr algn="ctr"/>
            <a:endParaRPr sz="1280"/>
          </a:p>
        </p:txBody>
      </p:sp>
      <p:sp>
        <p:nvSpPr>
          <p:cNvPr id="41" name="TextBox 91">
            <a:extLst>
              <a:ext uri="{FF2B5EF4-FFF2-40B4-BE49-F238E27FC236}">
                <a16:creationId xmlns:a16="http://schemas.microsoft.com/office/drawing/2014/main" id="{4AB24F1E-CF3F-4879-B253-33D3649D4A81}"/>
              </a:ext>
            </a:extLst>
          </p:cNvPr>
          <p:cNvSpPr txBox="1">
            <a:spLocks/>
          </p:cNvSpPr>
          <p:nvPr/>
        </p:nvSpPr>
        <p:spPr bwMode="auto">
          <a:xfrm>
            <a:off x="4712229" y="3784853"/>
            <a:ext cx="1451010" cy="516088"/>
          </a:xfrm>
          <a:prstGeom prst="rect">
            <a:avLst/>
          </a:prstGeom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99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此部分内容作为文字排版占位显示 </a:t>
            </a:r>
            <a:br>
              <a:rPr lang="zh-CN" altLang="en-US" sz="99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zh-CN" altLang="en-US" sz="99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（建议使用主题字体）</a:t>
            </a:r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64F4AAD6-3DD4-43CC-B85B-1ADB8304102A}"/>
              </a:ext>
            </a:extLst>
          </p:cNvPr>
          <p:cNvSpPr txBox="1">
            <a:spLocks/>
          </p:cNvSpPr>
          <p:nvPr/>
        </p:nvSpPr>
        <p:spPr bwMode="auto">
          <a:xfrm>
            <a:off x="3565261" y="3553994"/>
            <a:ext cx="199608" cy="230860"/>
          </a:xfrm>
          <a:prstGeom prst="rect">
            <a:avLst/>
          </a:prstGeom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02</a:t>
            </a:r>
          </a:p>
        </p:txBody>
      </p:sp>
      <p:sp>
        <p:nvSpPr>
          <p:cNvPr id="43" name="TextBox 73">
            <a:extLst>
              <a:ext uri="{FF2B5EF4-FFF2-40B4-BE49-F238E27FC236}">
                <a16:creationId xmlns:a16="http://schemas.microsoft.com/office/drawing/2014/main" id="{5DE0D04F-5F9E-40FD-8A80-CB40ADAEDFF2}"/>
              </a:ext>
            </a:extLst>
          </p:cNvPr>
          <p:cNvSpPr txBox="1"/>
          <p:nvPr/>
        </p:nvSpPr>
        <p:spPr>
          <a:xfrm>
            <a:off x="3242587" y="1936592"/>
            <a:ext cx="946577" cy="230860"/>
          </a:xfrm>
          <a:prstGeom prst="rect">
            <a:avLst/>
          </a:prstGeom>
        </p:spPr>
        <p:txBody>
          <a:bodyPr wrap="none" lIns="68587" tIns="34293" rIns="68587" bIns="34293" anchor="ctr" anchorCtr="1">
            <a:normAutofit lnSpcReduction="10000"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067" b="1" dirty="0">
                <a:solidFill>
                  <a:schemeClr val="bg1"/>
                </a:solidFill>
              </a:rPr>
              <a:t>标题文本预设</a:t>
            </a:r>
          </a:p>
        </p:txBody>
      </p:sp>
      <p:sp>
        <p:nvSpPr>
          <p:cNvPr id="44" name="Oval 87">
            <a:extLst>
              <a:ext uri="{FF2B5EF4-FFF2-40B4-BE49-F238E27FC236}">
                <a16:creationId xmlns:a16="http://schemas.microsoft.com/office/drawing/2014/main" id="{86C04DED-03E2-498B-B971-9B98889E936B}"/>
              </a:ext>
            </a:extLst>
          </p:cNvPr>
          <p:cNvSpPr/>
          <p:nvPr/>
        </p:nvSpPr>
        <p:spPr>
          <a:xfrm>
            <a:off x="3603496" y="3306694"/>
            <a:ext cx="123143" cy="1231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anchor="ctr"/>
          <a:lstStyle/>
          <a:p>
            <a:pPr algn="ctr"/>
            <a:endParaRPr sz="1280">
              <a:solidFill>
                <a:schemeClr val="bg1"/>
              </a:solidFill>
            </a:endParaRPr>
          </a:p>
        </p:txBody>
      </p:sp>
      <p:sp>
        <p:nvSpPr>
          <p:cNvPr id="45" name="Freeform: Shape 62">
            <a:extLst>
              <a:ext uri="{FF2B5EF4-FFF2-40B4-BE49-F238E27FC236}">
                <a16:creationId xmlns:a16="http://schemas.microsoft.com/office/drawing/2014/main" id="{A20E23EF-BA49-4E0C-8EE0-C336FAD61B39}"/>
              </a:ext>
            </a:extLst>
          </p:cNvPr>
          <p:cNvSpPr>
            <a:spLocks/>
          </p:cNvSpPr>
          <p:nvPr/>
        </p:nvSpPr>
        <p:spPr bwMode="auto">
          <a:xfrm>
            <a:off x="3538459" y="1546308"/>
            <a:ext cx="342122" cy="342103"/>
          </a:xfrm>
          <a:custGeom>
            <a:avLst/>
            <a:gdLst>
              <a:gd name="T0" fmla="*/ 130 w 236"/>
              <a:gd name="T1" fmla="*/ 1 h 236"/>
              <a:gd name="T2" fmla="*/ 118 w 236"/>
              <a:gd name="T3" fmla="*/ 0 h 236"/>
              <a:gd name="T4" fmla="*/ 30 w 236"/>
              <a:gd name="T5" fmla="*/ 40 h 236"/>
              <a:gd name="T6" fmla="*/ 68 w 236"/>
              <a:gd name="T7" fmla="*/ 105 h 236"/>
              <a:gd name="T8" fmla="*/ 130 w 236"/>
              <a:gd name="T9" fmla="*/ 1 h 236"/>
              <a:gd name="T10" fmla="*/ 20 w 236"/>
              <a:gd name="T11" fmla="*/ 52 h 236"/>
              <a:gd name="T12" fmla="*/ 0 w 236"/>
              <a:gd name="T13" fmla="*/ 118 h 236"/>
              <a:gd name="T14" fmla="*/ 5 w 236"/>
              <a:gd name="T15" fmla="*/ 153 h 236"/>
              <a:gd name="T16" fmla="*/ 81 w 236"/>
              <a:gd name="T17" fmla="*/ 153 h 236"/>
              <a:gd name="T18" fmla="*/ 20 w 236"/>
              <a:gd name="T19" fmla="*/ 52 h 236"/>
              <a:gd name="T20" fmla="*/ 225 w 236"/>
              <a:gd name="T21" fmla="*/ 68 h 236"/>
              <a:gd name="T22" fmla="*/ 145 w 236"/>
              <a:gd name="T23" fmla="*/ 3 h 236"/>
              <a:gd name="T24" fmla="*/ 106 w 236"/>
              <a:gd name="T25" fmla="*/ 68 h 236"/>
              <a:gd name="T26" fmla="*/ 225 w 236"/>
              <a:gd name="T27" fmla="*/ 68 h 236"/>
              <a:gd name="T28" fmla="*/ 130 w 236"/>
              <a:gd name="T29" fmla="*/ 167 h 236"/>
              <a:gd name="T30" fmla="*/ 11 w 236"/>
              <a:gd name="T31" fmla="*/ 167 h 236"/>
              <a:gd name="T32" fmla="*/ 96 w 236"/>
              <a:gd name="T33" fmla="*/ 234 h 236"/>
              <a:gd name="T34" fmla="*/ 93 w 236"/>
              <a:gd name="T35" fmla="*/ 232 h 236"/>
              <a:gd name="T36" fmla="*/ 130 w 236"/>
              <a:gd name="T37" fmla="*/ 167 h 236"/>
              <a:gd name="T38" fmla="*/ 230 w 236"/>
              <a:gd name="T39" fmla="*/ 82 h 236"/>
              <a:gd name="T40" fmla="*/ 155 w 236"/>
              <a:gd name="T41" fmla="*/ 82 h 236"/>
              <a:gd name="T42" fmla="*/ 215 w 236"/>
              <a:gd name="T43" fmla="*/ 186 h 236"/>
              <a:gd name="T44" fmla="*/ 236 w 236"/>
              <a:gd name="T45" fmla="*/ 118 h 236"/>
              <a:gd name="T46" fmla="*/ 230 w 236"/>
              <a:gd name="T47" fmla="*/ 82 h 236"/>
              <a:gd name="T48" fmla="*/ 108 w 236"/>
              <a:gd name="T49" fmla="*/ 236 h 236"/>
              <a:gd name="T50" fmla="*/ 118 w 236"/>
              <a:gd name="T51" fmla="*/ 236 h 236"/>
              <a:gd name="T52" fmla="*/ 205 w 236"/>
              <a:gd name="T53" fmla="*/ 198 h 236"/>
              <a:gd name="T54" fmla="*/ 167 w 236"/>
              <a:gd name="T55" fmla="*/ 132 h 236"/>
              <a:gd name="T56" fmla="*/ 108 w 236"/>
              <a:gd name="T57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6" h="236">
                <a:moveTo>
                  <a:pt x="130" y="1"/>
                </a:moveTo>
                <a:cubicBezTo>
                  <a:pt x="126" y="0"/>
                  <a:pt x="122" y="0"/>
                  <a:pt x="118" y="0"/>
                </a:cubicBezTo>
                <a:cubicBezTo>
                  <a:pt x="83" y="0"/>
                  <a:pt x="51" y="16"/>
                  <a:pt x="30" y="40"/>
                </a:cubicBezTo>
                <a:cubicBezTo>
                  <a:pt x="68" y="105"/>
                  <a:pt x="68" y="105"/>
                  <a:pt x="68" y="105"/>
                </a:cubicBezTo>
                <a:lnTo>
                  <a:pt x="130" y="1"/>
                </a:lnTo>
                <a:close/>
                <a:moveTo>
                  <a:pt x="20" y="52"/>
                </a:moveTo>
                <a:cubicBezTo>
                  <a:pt x="7" y="71"/>
                  <a:pt x="0" y="94"/>
                  <a:pt x="0" y="118"/>
                </a:cubicBezTo>
                <a:cubicBezTo>
                  <a:pt x="0" y="130"/>
                  <a:pt x="2" y="142"/>
                  <a:pt x="5" y="153"/>
                </a:cubicBezTo>
                <a:cubicBezTo>
                  <a:pt x="81" y="153"/>
                  <a:pt x="81" y="153"/>
                  <a:pt x="81" y="153"/>
                </a:cubicBezTo>
                <a:lnTo>
                  <a:pt x="20" y="52"/>
                </a:lnTo>
                <a:close/>
                <a:moveTo>
                  <a:pt x="225" y="68"/>
                </a:moveTo>
                <a:cubicBezTo>
                  <a:pt x="210" y="36"/>
                  <a:pt x="180" y="11"/>
                  <a:pt x="145" y="3"/>
                </a:cubicBezTo>
                <a:cubicBezTo>
                  <a:pt x="106" y="68"/>
                  <a:pt x="106" y="68"/>
                  <a:pt x="106" y="68"/>
                </a:cubicBezTo>
                <a:lnTo>
                  <a:pt x="225" y="68"/>
                </a:lnTo>
                <a:close/>
                <a:moveTo>
                  <a:pt x="130" y="167"/>
                </a:moveTo>
                <a:cubicBezTo>
                  <a:pt x="11" y="167"/>
                  <a:pt x="11" y="167"/>
                  <a:pt x="11" y="167"/>
                </a:cubicBezTo>
                <a:cubicBezTo>
                  <a:pt x="26" y="201"/>
                  <a:pt x="58" y="227"/>
                  <a:pt x="96" y="234"/>
                </a:cubicBezTo>
                <a:cubicBezTo>
                  <a:pt x="93" y="232"/>
                  <a:pt x="93" y="232"/>
                  <a:pt x="93" y="232"/>
                </a:cubicBezTo>
                <a:lnTo>
                  <a:pt x="130" y="167"/>
                </a:lnTo>
                <a:close/>
                <a:moveTo>
                  <a:pt x="230" y="82"/>
                </a:moveTo>
                <a:cubicBezTo>
                  <a:pt x="155" y="82"/>
                  <a:pt x="155" y="82"/>
                  <a:pt x="155" y="82"/>
                </a:cubicBezTo>
                <a:cubicBezTo>
                  <a:pt x="215" y="186"/>
                  <a:pt x="215" y="186"/>
                  <a:pt x="215" y="186"/>
                </a:cubicBezTo>
                <a:cubicBezTo>
                  <a:pt x="228" y="167"/>
                  <a:pt x="236" y="143"/>
                  <a:pt x="236" y="118"/>
                </a:cubicBezTo>
                <a:cubicBezTo>
                  <a:pt x="236" y="106"/>
                  <a:pt x="234" y="94"/>
                  <a:pt x="230" y="82"/>
                </a:cubicBezTo>
                <a:close/>
                <a:moveTo>
                  <a:pt x="108" y="236"/>
                </a:moveTo>
                <a:cubicBezTo>
                  <a:pt x="111" y="236"/>
                  <a:pt x="115" y="236"/>
                  <a:pt x="118" y="236"/>
                </a:cubicBezTo>
                <a:cubicBezTo>
                  <a:pt x="152" y="236"/>
                  <a:pt x="183" y="221"/>
                  <a:pt x="205" y="198"/>
                </a:cubicBezTo>
                <a:cubicBezTo>
                  <a:pt x="167" y="132"/>
                  <a:pt x="167" y="132"/>
                  <a:pt x="167" y="132"/>
                </a:cubicBezTo>
                <a:lnTo>
                  <a:pt x="108" y="2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lIns="68587" tIns="34293" rIns="68587" bIns="34293" anchor="ctr"/>
          <a:lstStyle/>
          <a:p>
            <a:pPr algn="ctr"/>
            <a:endParaRPr sz="1280"/>
          </a:p>
        </p:txBody>
      </p:sp>
      <p:sp>
        <p:nvSpPr>
          <p:cNvPr id="46" name="TextBox 92">
            <a:extLst>
              <a:ext uri="{FF2B5EF4-FFF2-40B4-BE49-F238E27FC236}">
                <a16:creationId xmlns:a16="http://schemas.microsoft.com/office/drawing/2014/main" id="{B8F76FE8-8483-43C0-84DA-3120C8E7CA43}"/>
              </a:ext>
            </a:extLst>
          </p:cNvPr>
          <p:cNvSpPr txBox="1">
            <a:spLocks/>
          </p:cNvSpPr>
          <p:nvPr/>
        </p:nvSpPr>
        <p:spPr bwMode="auto">
          <a:xfrm>
            <a:off x="2939559" y="3784853"/>
            <a:ext cx="1451010" cy="516088"/>
          </a:xfrm>
          <a:prstGeom prst="rect">
            <a:avLst/>
          </a:prstGeom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99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此部分内容作为文字排版占位显示 </a:t>
            </a:r>
            <a:br>
              <a:rPr lang="zh-CN" altLang="en-US" sz="99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zh-CN" altLang="en-US" sz="99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（建议使用主题字体）</a:t>
            </a:r>
          </a:p>
        </p:txBody>
      </p:sp>
      <p:sp>
        <p:nvSpPr>
          <p:cNvPr id="47" name="TextBox 4">
            <a:extLst>
              <a:ext uri="{FF2B5EF4-FFF2-40B4-BE49-F238E27FC236}">
                <a16:creationId xmlns:a16="http://schemas.microsoft.com/office/drawing/2014/main" id="{DF3E02AA-2E49-4C4D-99F0-ACE7072B8A5C}"/>
              </a:ext>
            </a:extLst>
          </p:cNvPr>
          <p:cNvSpPr txBox="1">
            <a:spLocks/>
          </p:cNvSpPr>
          <p:nvPr/>
        </p:nvSpPr>
        <p:spPr bwMode="auto">
          <a:xfrm>
            <a:off x="1804015" y="3553994"/>
            <a:ext cx="176762" cy="230860"/>
          </a:xfrm>
          <a:prstGeom prst="rect">
            <a:avLst/>
          </a:prstGeom>
        </p:spPr>
        <p:txBody>
          <a:bodyPr wrap="none" lIns="0" tIns="0" rIns="0" bIns="0" anchor="ctr" anchorCtr="1">
            <a:normAutofit fontScale="92500" lnSpcReduction="10000"/>
          </a:bodyPr>
          <a:lstStyle/>
          <a:p>
            <a:pPr algn="ctr">
              <a:defRPr/>
            </a:pPr>
            <a:r>
              <a:rPr lang="en-US" sz="170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01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CFB24A2C-8AD1-4B3B-9435-1E1462B87776}"/>
              </a:ext>
            </a:extLst>
          </p:cNvPr>
          <p:cNvGrpSpPr/>
          <p:nvPr/>
        </p:nvGrpSpPr>
        <p:grpSpPr>
          <a:xfrm>
            <a:off x="1257951" y="1411278"/>
            <a:ext cx="1268897" cy="1807109"/>
            <a:chOff x="1676975" y="1880828"/>
            <a:chExt cx="1691569" cy="2409192"/>
          </a:xfrm>
        </p:grpSpPr>
        <p:sp>
          <p:nvSpPr>
            <p:cNvPr id="53" name="Rectangle: Rounded Corners 56">
              <a:extLst>
                <a:ext uri="{FF2B5EF4-FFF2-40B4-BE49-F238E27FC236}">
                  <a16:creationId xmlns:a16="http://schemas.microsoft.com/office/drawing/2014/main" id="{EE4C1B3D-8E7F-4F7A-990D-EE2D4D5A3FCE}"/>
                </a:ext>
              </a:extLst>
            </p:cNvPr>
            <p:cNvSpPr/>
            <p:nvPr/>
          </p:nvSpPr>
          <p:spPr>
            <a:xfrm>
              <a:off x="1676975" y="1880828"/>
              <a:ext cx="1691569" cy="228173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768133" anchor="t" anchorCtr="1">
              <a:norm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zh-CN" altLang="en-US" sz="853" dirty="0">
                  <a:solidFill>
                    <a:schemeClr val="bg1"/>
                  </a:solidFill>
                </a:rPr>
                <a:t>此部分内容作为文字排版占位显示 （建议使用主题字体）</a:t>
              </a:r>
            </a:p>
          </p:txBody>
        </p:sp>
        <p:sp>
          <p:nvSpPr>
            <p:cNvPr id="54" name="Isosceles Triangle 57">
              <a:extLst>
                <a:ext uri="{FF2B5EF4-FFF2-40B4-BE49-F238E27FC236}">
                  <a16:creationId xmlns:a16="http://schemas.microsoft.com/office/drawing/2014/main" id="{7B68C9F5-DDBB-4C8E-AD03-8AFAD1675F56}"/>
                </a:ext>
              </a:extLst>
            </p:cNvPr>
            <p:cNvSpPr/>
            <p:nvPr/>
          </p:nvSpPr>
          <p:spPr>
            <a:xfrm rot="10800000">
              <a:off x="2397677" y="4113262"/>
              <a:ext cx="250164" cy="176758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80"/>
            </a:p>
          </p:txBody>
        </p:sp>
      </p:grpSp>
      <p:sp>
        <p:nvSpPr>
          <p:cNvPr id="49" name="Oval 50">
            <a:extLst>
              <a:ext uri="{FF2B5EF4-FFF2-40B4-BE49-F238E27FC236}">
                <a16:creationId xmlns:a16="http://schemas.microsoft.com/office/drawing/2014/main" id="{FA0EFF91-F8EB-4798-9807-21DED3E73F51}"/>
              </a:ext>
            </a:extLst>
          </p:cNvPr>
          <p:cNvSpPr/>
          <p:nvPr/>
        </p:nvSpPr>
        <p:spPr>
          <a:xfrm>
            <a:off x="1830827" y="3306694"/>
            <a:ext cx="123143" cy="12313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anchor="ctr"/>
          <a:lstStyle/>
          <a:p>
            <a:pPr algn="ctr"/>
            <a:endParaRPr sz="1280">
              <a:solidFill>
                <a:schemeClr val="bg1"/>
              </a:solidFill>
            </a:endParaRPr>
          </a:p>
        </p:txBody>
      </p:sp>
      <p:sp>
        <p:nvSpPr>
          <p:cNvPr id="50" name="Freeform: Shape 61">
            <a:extLst>
              <a:ext uri="{FF2B5EF4-FFF2-40B4-BE49-F238E27FC236}">
                <a16:creationId xmlns:a16="http://schemas.microsoft.com/office/drawing/2014/main" id="{17C8DDE4-83D3-4C0B-9F73-CAE6B8219135}"/>
              </a:ext>
            </a:extLst>
          </p:cNvPr>
          <p:cNvSpPr>
            <a:spLocks/>
          </p:cNvSpPr>
          <p:nvPr/>
        </p:nvSpPr>
        <p:spPr bwMode="auto">
          <a:xfrm>
            <a:off x="1727972" y="1546308"/>
            <a:ext cx="342122" cy="342103"/>
          </a:xfrm>
          <a:custGeom>
            <a:avLst/>
            <a:gdLst>
              <a:gd name="T0" fmla="*/ 223 w 228"/>
              <a:gd name="T1" fmla="*/ 95 h 228"/>
              <a:gd name="T2" fmla="*/ 196 w 228"/>
              <a:gd name="T3" fmla="*/ 90 h 228"/>
              <a:gd name="T4" fmla="*/ 189 w 228"/>
              <a:gd name="T5" fmla="*/ 74 h 228"/>
              <a:gd name="T6" fmla="*/ 205 w 228"/>
              <a:gd name="T7" fmla="*/ 50 h 228"/>
              <a:gd name="T8" fmla="*/ 205 w 228"/>
              <a:gd name="T9" fmla="*/ 43 h 228"/>
              <a:gd name="T10" fmla="*/ 185 w 228"/>
              <a:gd name="T11" fmla="*/ 24 h 228"/>
              <a:gd name="T12" fmla="*/ 178 w 228"/>
              <a:gd name="T13" fmla="*/ 23 h 228"/>
              <a:gd name="T14" fmla="*/ 155 w 228"/>
              <a:gd name="T15" fmla="*/ 39 h 228"/>
              <a:gd name="T16" fmla="*/ 138 w 228"/>
              <a:gd name="T17" fmla="*/ 32 h 228"/>
              <a:gd name="T18" fmla="*/ 133 w 228"/>
              <a:gd name="T19" fmla="*/ 5 h 228"/>
              <a:gd name="T20" fmla="*/ 127 w 228"/>
              <a:gd name="T21" fmla="*/ 0 h 228"/>
              <a:gd name="T22" fmla="*/ 100 w 228"/>
              <a:gd name="T23" fmla="*/ 0 h 228"/>
              <a:gd name="T24" fmla="*/ 94 w 228"/>
              <a:gd name="T25" fmla="*/ 5 h 228"/>
              <a:gd name="T26" fmla="*/ 89 w 228"/>
              <a:gd name="T27" fmla="*/ 32 h 228"/>
              <a:gd name="T28" fmla="*/ 73 w 228"/>
              <a:gd name="T29" fmla="*/ 39 h 228"/>
              <a:gd name="T30" fmla="*/ 50 w 228"/>
              <a:gd name="T31" fmla="*/ 23 h 228"/>
              <a:gd name="T32" fmla="*/ 43 w 228"/>
              <a:gd name="T33" fmla="*/ 24 h 228"/>
              <a:gd name="T34" fmla="*/ 23 w 228"/>
              <a:gd name="T35" fmla="*/ 43 h 228"/>
              <a:gd name="T36" fmla="*/ 23 w 228"/>
              <a:gd name="T37" fmla="*/ 51 h 228"/>
              <a:gd name="T38" fmla="*/ 39 w 228"/>
              <a:gd name="T39" fmla="*/ 74 h 228"/>
              <a:gd name="T40" fmla="*/ 32 w 228"/>
              <a:gd name="T41" fmla="*/ 90 h 228"/>
              <a:gd name="T42" fmla="*/ 5 w 228"/>
              <a:gd name="T43" fmla="*/ 95 h 228"/>
              <a:gd name="T44" fmla="*/ 0 w 228"/>
              <a:gd name="T45" fmla="*/ 100 h 228"/>
              <a:gd name="T46" fmla="*/ 0 w 228"/>
              <a:gd name="T47" fmla="*/ 128 h 228"/>
              <a:gd name="T48" fmla="*/ 5 w 228"/>
              <a:gd name="T49" fmla="*/ 134 h 228"/>
              <a:gd name="T50" fmla="*/ 32 w 228"/>
              <a:gd name="T51" fmla="*/ 139 h 228"/>
              <a:gd name="T52" fmla="*/ 39 w 228"/>
              <a:gd name="T53" fmla="*/ 155 h 228"/>
              <a:gd name="T54" fmla="*/ 23 w 228"/>
              <a:gd name="T55" fmla="*/ 178 h 228"/>
              <a:gd name="T56" fmla="*/ 24 w 228"/>
              <a:gd name="T57" fmla="*/ 185 h 228"/>
              <a:gd name="T58" fmla="*/ 43 w 228"/>
              <a:gd name="T59" fmla="*/ 204 h 228"/>
              <a:gd name="T60" fmla="*/ 51 w 228"/>
              <a:gd name="T61" fmla="*/ 205 h 228"/>
              <a:gd name="T62" fmla="*/ 73 w 228"/>
              <a:gd name="T63" fmla="*/ 189 h 228"/>
              <a:gd name="T64" fmla="*/ 89 w 228"/>
              <a:gd name="T65" fmla="*/ 196 h 228"/>
              <a:gd name="T66" fmla="*/ 94 w 228"/>
              <a:gd name="T67" fmla="*/ 223 h 228"/>
              <a:gd name="T68" fmla="*/ 100 w 228"/>
              <a:gd name="T69" fmla="*/ 228 h 228"/>
              <a:gd name="T70" fmla="*/ 127 w 228"/>
              <a:gd name="T71" fmla="*/ 228 h 228"/>
              <a:gd name="T72" fmla="*/ 133 w 228"/>
              <a:gd name="T73" fmla="*/ 223 h 228"/>
              <a:gd name="T74" fmla="*/ 138 w 228"/>
              <a:gd name="T75" fmla="*/ 196 h 228"/>
              <a:gd name="T76" fmla="*/ 154 w 228"/>
              <a:gd name="T77" fmla="*/ 190 h 228"/>
              <a:gd name="T78" fmla="*/ 177 w 228"/>
              <a:gd name="T79" fmla="*/ 205 h 228"/>
              <a:gd name="T80" fmla="*/ 185 w 228"/>
              <a:gd name="T81" fmla="*/ 205 h 228"/>
              <a:gd name="T82" fmla="*/ 204 w 228"/>
              <a:gd name="T83" fmla="*/ 185 h 228"/>
              <a:gd name="T84" fmla="*/ 205 w 228"/>
              <a:gd name="T85" fmla="*/ 178 h 228"/>
              <a:gd name="T86" fmla="*/ 189 w 228"/>
              <a:gd name="T87" fmla="*/ 155 h 228"/>
              <a:gd name="T88" fmla="*/ 196 w 228"/>
              <a:gd name="T89" fmla="*/ 139 h 228"/>
              <a:gd name="T90" fmla="*/ 223 w 228"/>
              <a:gd name="T91" fmla="*/ 134 h 228"/>
              <a:gd name="T92" fmla="*/ 228 w 228"/>
              <a:gd name="T93" fmla="*/ 128 h 228"/>
              <a:gd name="T94" fmla="*/ 228 w 228"/>
              <a:gd name="T95" fmla="*/ 100 h 228"/>
              <a:gd name="T96" fmla="*/ 223 w 228"/>
              <a:gd name="T97" fmla="*/ 95 h 228"/>
              <a:gd name="T98" fmla="*/ 114 w 228"/>
              <a:gd name="T99" fmla="*/ 149 h 228"/>
              <a:gd name="T100" fmla="*/ 79 w 228"/>
              <a:gd name="T101" fmla="*/ 114 h 228"/>
              <a:gd name="T102" fmla="*/ 114 w 228"/>
              <a:gd name="T103" fmla="*/ 79 h 228"/>
              <a:gd name="T104" fmla="*/ 149 w 228"/>
              <a:gd name="T105" fmla="*/ 114 h 228"/>
              <a:gd name="T106" fmla="*/ 114 w 228"/>
              <a:gd name="T107" fmla="*/ 14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8" h="228">
                <a:moveTo>
                  <a:pt x="223" y="95"/>
                </a:moveTo>
                <a:cubicBezTo>
                  <a:pt x="196" y="90"/>
                  <a:pt x="196" y="90"/>
                  <a:pt x="196" y="90"/>
                </a:cubicBezTo>
                <a:cubicBezTo>
                  <a:pt x="194" y="84"/>
                  <a:pt x="192" y="79"/>
                  <a:pt x="189" y="74"/>
                </a:cubicBezTo>
                <a:cubicBezTo>
                  <a:pt x="205" y="50"/>
                  <a:pt x="205" y="50"/>
                  <a:pt x="205" y="50"/>
                </a:cubicBezTo>
                <a:cubicBezTo>
                  <a:pt x="207" y="48"/>
                  <a:pt x="206" y="45"/>
                  <a:pt x="205" y="43"/>
                </a:cubicBezTo>
                <a:cubicBezTo>
                  <a:pt x="185" y="24"/>
                  <a:pt x="185" y="24"/>
                  <a:pt x="185" y="24"/>
                </a:cubicBezTo>
                <a:cubicBezTo>
                  <a:pt x="183" y="22"/>
                  <a:pt x="180" y="21"/>
                  <a:pt x="178" y="23"/>
                </a:cubicBezTo>
                <a:cubicBezTo>
                  <a:pt x="155" y="39"/>
                  <a:pt x="155" y="39"/>
                  <a:pt x="155" y="39"/>
                </a:cubicBezTo>
                <a:cubicBezTo>
                  <a:pt x="149" y="36"/>
                  <a:pt x="144" y="34"/>
                  <a:pt x="138" y="32"/>
                </a:cubicBezTo>
                <a:cubicBezTo>
                  <a:pt x="133" y="5"/>
                  <a:pt x="133" y="5"/>
                  <a:pt x="133" y="5"/>
                </a:cubicBezTo>
                <a:cubicBezTo>
                  <a:pt x="133" y="2"/>
                  <a:pt x="130" y="0"/>
                  <a:pt x="127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7" y="0"/>
                  <a:pt x="95" y="2"/>
                  <a:pt x="94" y="5"/>
                </a:cubicBezTo>
                <a:cubicBezTo>
                  <a:pt x="89" y="32"/>
                  <a:pt x="89" y="32"/>
                  <a:pt x="89" y="32"/>
                </a:cubicBezTo>
                <a:cubicBezTo>
                  <a:pt x="83" y="34"/>
                  <a:pt x="78" y="36"/>
                  <a:pt x="73" y="39"/>
                </a:cubicBezTo>
                <a:cubicBezTo>
                  <a:pt x="50" y="23"/>
                  <a:pt x="50" y="23"/>
                  <a:pt x="50" y="23"/>
                </a:cubicBezTo>
                <a:cubicBezTo>
                  <a:pt x="48" y="22"/>
                  <a:pt x="45" y="22"/>
                  <a:pt x="43" y="24"/>
                </a:cubicBezTo>
                <a:cubicBezTo>
                  <a:pt x="23" y="43"/>
                  <a:pt x="23" y="43"/>
                  <a:pt x="23" y="43"/>
                </a:cubicBezTo>
                <a:cubicBezTo>
                  <a:pt x="22" y="45"/>
                  <a:pt x="21" y="49"/>
                  <a:pt x="23" y="51"/>
                </a:cubicBezTo>
                <a:cubicBezTo>
                  <a:pt x="39" y="74"/>
                  <a:pt x="39" y="74"/>
                  <a:pt x="39" y="74"/>
                </a:cubicBezTo>
                <a:cubicBezTo>
                  <a:pt x="36" y="79"/>
                  <a:pt x="34" y="84"/>
                  <a:pt x="32" y="90"/>
                </a:cubicBezTo>
                <a:cubicBezTo>
                  <a:pt x="5" y="95"/>
                  <a:pt x="5" y="95"/>
                  <a:pt x="5" y="95"/>
                </a:cubicBezTo>
                <a:cubicBezTo>
                  <a:pt x="2" y="95"/>
                  <a:pt x="0" y="98"/>
                  <a:pt x="0" y="10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1"/>
                  <a:pt x="2" y="133"/>
                  <a:pt x="5" y="134"/>
                </a:cubicBezTo>
                <a:cubicBezTo>
                  <a:pt x="32" y="139"/>
                  <a:pt x="32" y="139"/>
                  <a:pt x="32" y="139"/>
                </a:cubicBezTo>
                <a:cubicBezTo>
                  <a:pt x="34" y="144"/>
                  <a:pt x="36" y="150"/>
                  <a:pt x="39" y="155"/>
                </a:cubicBezTo>
                <a:cubicBezTo>
                  <a:pt x="23" y="178"/>
                  <a:pt x="23" y="178"/>
                  <a:pt x="23" y="178"/>
                </a:cubicBezTo>
                <a:cubicBezTo>
                  <a:pt x="22" y="180"/>
                  <a:pt x="22" y="183"/>
                  <a:pt x="24" y="185"/>
                </a:cubicBezTo>
                <a:cubicBezTo>
                  <a:pt x="43" y="204"/>
                  <a:pt x="43" y="204"/>
                  <a:pt x="43" y="204"/>
                </a:cubicBezTo>
                <a:cubicBezTo>
                  <a:pt x="45" y="206"/>
                  <a:pt x="48" y="207"/>
                  <a:pt x="51" y="205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8" y="192"/>
                  <a:pt x="84" y="194"/>
                  <a:pt x="89" y="196"/>
                </a:cubicBezTo>
                <a:cubicBezTo>
                  <a:pt x="94" y="223"/>
                  <a:pt x="94" y="223"/>
                  <a:pt x="94" y="223"/>
                </a:cubicBezTo>
                <a:cubicBezTo>
                  <a:pt x="95" y="226"/>
                  <a:pt x="97" y="228"/>
                  <a:pt x="100" y="228"/>
                </a:cubicBezTo>
                <a:cubicBezTo>
                  <a:pt x="127" y="228"/>
                  <a:pt x="127" y="228"/>
                  <a:pt x="127" y="228"/>
                </a:cubicBezTo>
                <a:cubicBezTo>
                  <a:pt x="130" y="228"/>
                  <a:pt x="133" y="226"/>
                  <a:pt x="133" y="223"/>
                </a:cubicBezTo>
                <a:cubicBezTo>
                  <a:pt x="138" y="196"/>
                  <a:pt x="138" y="196"/>
                  <a:pt x="138" y="196"/>
                </a:cubicBezTo>
                <a:cubicBezTo>
                  <a:pt x="144" y="194"/>
                  <a:pt x="149" y="192"/>
                  <a:pt x="154" y="190"/>
                </a:cubicBezTo>
                <a:cubicBezTo>
                  <a:pt x="177" y="205"/>
                  <a:pt x="177" y="205"/>
                  <a:pt x="177" y="205"/>
                </a:cubicBezTo>
                <a:cubicBezTo>
                  <a:pt x="180" y="207"/>
                  <a:pt x="183" y="207"/>
                  <a:pt x="185" y="205"/>
                </a:cubicBezTo>
                <a:cubicBezTo>
                  <a:pt x="204" y="185"/>
                  <a:pt x="204" y="185"/>
                  <a:pt x="204" y="185"/>
                </a:cubicBezTo>
                <a:cubicBezTo>
                  <a:pt x="206" y="183"/>
                  <a:pt x="206" y="180"/>
                  <a:pt x="205" y="178"/>
                </a:cubicBezTo>
                <a:cubicBezTo>
                  <a:pt x="189" y="155"/>
                  <a:pt x="189" y="155"/>
                  <a:pt x="189" y="155"/>
                </a:cubicBezTo>
                <a:cubicBezTo>
                  <a:pt x="192" y="150"/>
                  <a:pt x="194" y="144"/>
                  <a:pt x="196" y="139"/>
                </a:cubicBezTo>
                <a:cubicBezTo>
                  <a:pt x="223" y="134"/>
                  <a:pt x="223" y="134"/>
                  <a:pt x="223" y="134"/>
                </a:cubicBezTo>
                <a:cubicBezTo>
                  <a:pt x="226" y="133"/>
                  <a:pt x="228" y="131"/>
                  <a:pt x="228" y="128"/>
                </a:cubicBezTo>
                <a:cubicBezTo>
                  <a:pt x="228" y="100"/>
                  <a:pt x="228" y="100"/>
                  <a:pt x="228" y="100"/>
                </a:cubicBezTo>
                <a:cubicBezTo>
                  <a:pt x="228" y="98"/>
                  <a:pt x="226" y="95"/>
                  <a:pt x="223" y="95"/>
                </a:cubicBezTo>
                <a:close/>
                <a:moveTo>
                  <a:pt x="114" y="149"/>
                </a:moveTo>
                <a:cubicBezTo>
                  <a:pt x="95" y="149"/>
                  <a:pt x="79" y="133"/>
                  <a:pt x="79" y="114"/>
                </a:cubicBezTo>
                <a:cubicBezTo>
                  <a:pt x="79" y="95"/>
                  <a:pt x="95" y="79"/>
                  <a:pt x="114" y="79"/>
                </a:cubicBezTo>
                <a:cubicBezTo>
                  <a:pt x="133" y="79"/>
                  <a:pt x="149" y="95"/>
                  <a:pt x="149" y="114"/>
                </a:cubicBezTo>
                <a:cubicBezTo>
                  <a:pt x="149" y="133"/>
                  <a:pt x="133" y="149"/>
                  <a:pt x="114" y="1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lIns="68587" tIns="34293" rIns="68587" bIns="34293" anchor="ctr"/>
          <a:lstStyle/>
          <a:p>
            <a:pPr algn="ctr"/>
            <a:endParaRPr sz="1280"/>
          </a:p>
        </p:txBody>
      </p:sp>
      <p:sp>
        <p:nvSpPr>
          <p:cNvPr id="51" name="TextBox 67">
            <a:extLst>
              <a:ext uri="{FF2B5EF4-FFF2-40B4-BE49-F238E27FC236}">
                <a16:creationId xmlns:a16="http://schemas.microsoft.com/office/drawing/2014/main" id="{83AC2B2F-1949-475B-923E-2826AB5B6C30}"/>
              </a:ext>
            </a:extLst>
          </p:cNvPr>
          <p:cNvSpPr txBox="1"/>
          <p:nvPr/>
        </p:nvSpPr>
        <p:spPr>
          <a:xfrm>
            <a:off x="1432100" y="1936592"/>
            <a:ext cx="946577" cy="230860"/>
          </a:xfrm>
          <a:prstGeom prst="rect">
            <a:avLst/>
          </a:prstGeom>
        </p:spPr>
        <p:txBody>
          <a:bodyPr wrap="none" lIns="68587" tIns="34293" rIns="68587" bIns="34293" anchor="ctr" anchorCtr="1">
            <a:normAutofit lnSpcReduction="10000"/>
          </a:bodyPr>
          <a:lstStyle/>
          <a:p>
            <a:pPr algn="ctr">
              <a:buClr>
                <a:srgbClr val="F9BD45"/>
              </a:buClr>
              <a:buSzPct val="150000"/>
            </a:pPr>
            <a:r>
              <a:rPr lang="zh-CN" altLang="en-US" sz="1067" b="1" dirty="0">
                <a:solidFill>
                  <a:schemeClr val="bg1"/>
                </a:solidFill>
              </a:rPr>
              <a:t>标题文本预设</a:t>
            </a:r>
          </a:p>
        </p:txBody>
      </p:sp>
      <p:sp>
        <p:nvSpPr>
          <p:cNvPr id="52" name="TextBox 93">
            <a:extLst>
              <a:ext uri="{FF2B5EF4-FFF2-40B4-BE49-F238E27FC236}">
                <a16:creationId xmlns:a16="http://schemas.microsoft.com/office/drawing/2014/main" id="{F69E37BC-B029-422D-9EF3-2FA89B475E60}"/>
              </a:ext>
            </a:extLst>
          </p:cNvPr>
          <p:cNvSpPr txBox="1">
            <a:spLocks/>
          </p:cNvSpPr>
          <p:nvPr/>
        </p:nvSpPr>
        <p:spPr bwMode="auto">
          <a:xfrm>
            <a:off x="1166890" y="3784853"/>
            <a:ext cx="1451010" cy="516088"/>
          </a:xfrm>
          <a:prstGeom prst="rect">
            <a:avLst/>
          </a:prstGeom>
        </p:spPr>
        <p:txBody>
          <a:bodyPr wrap="square" lIns="0" tIns="0" rIns="0" bIns="0" anchor="ctr" anchorCtr="1">
            <a:no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99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此部分内容作为文字排版占位显示 </a:t>
            </a:r>
            <a:br>
              <a:rPr lang="zh-CN" altLang="en-US" sz="99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zh-CN" altLang="en-US" sz="996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（建议使用主题字体）</a:t>
            </a:r>
          </a:p>
        </p:txBody>
      </p:sp>
    </p:spTree>
    <p:extLst>
      <p:ext uri="{BB962C8B-B14F-4D97-AF65-F5344CB8AC3E}">
        <p14:creationId xmlns:p14="http://schemas.microsoft.com/office/powerpoint/2010/main" val="2682977637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5" grpId="0" animBg="1"/>
      <p:bldP spid="26" grpId="0"/>
      <p:bldP spid="27" grpId="0"/>
      <p:bldP spid="28" grpId="0"/>
      <p:bldP spid="39" grpId="0" animBg="1"/>
      <p:bldP spid="40" grpId="0" animBg="1"/>
      <p:bldP spid="41" grpId="0"/>
      <p:bldP spid="42" grpId="0"/>
      <p:bldP spid="43" grpId="0"/>
      <p:bldP spid="44" grpId="0" animBg="1"/>
      <p:bldP spid="45" grpId="0" animBg="1"/>
      <p:bldP spid="46" grpId="0"/>
      <p:bldP spid="47" grpId="0"/>
      <p:bldP spid="49" grpId="0" animBg="1"/>
      <p:bldP spid="50" grpId="0" animBg="1"/>
      <p:bldP spid="51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燕尾形 14"/>
          <p:cNvSpPr/>
          <p:nvPr/>
        </p:nvSpPr>
        <p:spPr>
          <a:xfrm rot="16200000">
            <a:off x="4286074" y="2424493"/>
            <a:ext cx="612040" cy="1297795"/>
          </a:xfrm>
          <a:prstGeom prst="chevron">
            <a:avLst>
              <a:gd name="adj" fmla="val 6319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799">
              <a:solidFill>
                <a:schemeClr val="bg1"/>
              </a:solidFill>
            </a:endParaRPr>
          </a:p>
        </p:txBody>
      </p:sp>
      <p:sp>
        <p:nvSpPr>
          <p:cNvPr id="16" name="燕尾形 15"/>
          <p:cNvSpPr/>
          <p:nvPr/>
        </p:nvSpPr>
        <p:spPr>
          <a:xfrm rot="1812939">
            <a:off x="3959658" y="1855826"/>
            <a:ext cx="611957" cy="1297969"/>
          </a:xfrm>
          <a:prstGeom prst="chevron">
            <a:avLst>
              <a:gd name="adj" fmla="val 6319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799">
              <a:solidFill>
                <a:schemeClr val="bg1"/>
              </a:solidFill>
            </a:endParaRPr>
          </a:p>
        </p:txBody>
      </p:sp>
      <p:sp>
        <p:nvSpPr>
          <p:cNvPr id="17" name="燕尾形 16"/>
          <p:cNvSpPr/>
          <p:nvPr/>
        </p:nvSpPr>
        <p:spPr>
          <a:xfrm rot="19787061" flipH="1">
            <a:off x="4612574" y="1855826"/>
            <a:ext cx="611957" cy="1297969"/>
          </a:xfrm>
          <a:prstGeom prst="chevron">
            <a:avLst>
              <a:gd name="adj" fmla="val 6319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799">
              <a:solidFill>
                <a:schemeClr val="bg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08749" y="1870616"/>
            <a:ext cx="3034448" cy="376985"/>
          </a:xfrm>
          <a:prstGeom prst="rect">
            <a:avLst/>
          </a:prstGeom>
          <a:noFill/>
        </p:spPr>
        <p:txBody>
          <a:bodyPr wrap="square" lIns="0" tIns="34290" rIns="0" bIns="34290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点击此处输入与此小标题或者与此图形相关的内容介绍、数据统计、事件分析、总结概述等文字描述内容。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432953" y="1465951"/>
            <a:ext cx="2510243" cy="278987"/>
          </a:xfrm>
          <a:prstGeom prst="rect">
            <a:avLst/>
          </a:prstGeom>
          <a:noFill/>
        </p:spPr>
        <p:txBody>
          <a:bodyPr wrap="square" lIns="0" tIns="34290" rIns="0" bIns="34290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输入小标题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148022" y="1870616"/>
            <a:ext cx="3034448" cy="376985"/>
          </a:xfrm>
          <a:prstGeom prst="rect">
            <a:avLst/>
          </a:prstGeom>
          <a:noFill/>
        </p:spPr>
        <p:txBody>
          <a:bodyPr wrap="square" lIns="0" tIns="34290" rIns="0" bIns="3429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点击此处输入与此小标题或者与此图形相关的内容介绍、数据统计、事件分析、总结概述等文字描述内容。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148022" y="1465951"/>
            <a:ext cx="2510243" cy="278987"/>
          </a:xfrm>
          <a:prstGeom prst="rect">
            <a:avLst/>
          </a:prstGeom>
          <a:noFill/>
        </p:spPr>
        <p:txBody>
          <a:bodyPr wrap="square" lIns="0" tIns="34290" rIns="0" bIns="3429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输入小标题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263006" y="3830779"/>
            <a:ext cx="4593406" cy="376985"/>
          </a:xfrm>
          <a:prstGeom prst="rect">
            <a:avLst/>
          </a:prstGeom>
          <a:noFill/>
        </p:spPr>
        <p:txBody>
          <a:bodyPr wrap="square" lIns="0" tIns="34290" rIns="0" bIns="3429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点击此处输入与此小标题或者与此图形相关的内容介绍、数据统计、事件分析、总结概述等文字描述内容。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3304587" y="3426113"/>
            <a:ext cx="2510243" cy="278987"/>
          </a:xfrm>
          <a:prstGeom prst="rect">
            <a:avLst/>
          </a:prstGeom>
          <a:noFill/>
        </p:spPr>
        <p:txBody>
          <a:bodyPr wrap="square" lIns="0" tIns="34290" rIns="0" bIns="3429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输入小标题</a:t>
            </a:r>
          </a:p>
        </p:txBody>
      </p:sp>
    </p:spTree>
    <p:extLst>
      <p:ext uri="{BB962C8B-B14F-4D97-AF65-F5344CB8AC3E}">
        <p14:creationId xmlns:p14="http://schemas.microsoft.com/office/powerpoint/2010/main" val="4187736775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7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4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4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1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76467" y="898159"/>
            <a:ext cx="2212711" cy="1778969"/>
            <a:chOff x="1968278" y="785277"/>
            <a:chExt cx="2949770" cy="2371678"/>
          </a:xfrm>
        </p:grpSpPr>
        <p:grpSp>
          <p:nvGrpSpPr>
            <p:cNvPr id="3" name="Group 2"/>
            <p:cNvGrpSpPr/>
            <p:nvPr/>
          </p:nvGrpSpPr>
          <p:grpSpPr>
            <a:xfrm>
              <a:off x="1968278" y="785277"/>
              <a:ext cx="2949770" cy="2371678"/>
              <a:chOff x="1968278" y="785277"/>
              <a:chExt cx="2949770" cy="2371678"/>
            </a:xfrm>
          </p:grpSpPr>
          <p:sp>
            <p:nvSpPr>
              <p:cNvPr id="45" name="Freeform: Shape 5"/>
              <p:cNvSpPr/>
              <p:nvPr/>
            </p:nvSpPr>
            <p:spPr>
              <a:xfrm>
                <a:off x="3364767" y="785277"/>
                <a:ext cx="153405" cy="23716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280">
                  <a:cs typeface="+mn-ea"/>
                  <a:sym typeface="+mn-lt"/>
                </a:endParaRPr>
              </a:p>
            </p:txBody>
          </p:sp>
          <p:sp>
            <p:nvSpPr>
              <p:cNvPr id="46" name="Freeform: Shape 6"/>
              <p:cNvSpPr/>
              <p:nvPr/>
            </p:nvSpPr>
            <p:spPr>
              <a:xfrm>
                <a:off x="1968278" y="957487"/>
                <a:ext cx="1399875" cy="664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4397" y="21600"/>
                    </a:lnTo>
                    <a:lnTo>
                      <a:pt x="0" y="10800"/>
                    </a:lnTo>
                    <a:lnTo>
                      <a:pt x="4397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280">
                  <a:cs typeface="+mn-ea"/>
                  <a:sym typeface="+mn-lt"/>
                </a:endParaRPr>
              </a:p>
            </p:txBody>
          </p:sp>
          <p:sp>
            <p:nvSpPr>
              <p:cNvPr id="47" name="Freeform: Shape 7"/>
              <p:cNvSpPr/>
              <p:nvPr/>
            </p:nvSpPr>
            <p:spPr>
              <a:xfrm>
                <a:off x="3518172" y="957487"/>
                <a:ext cx="1399876" cy="664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203" y="21600"/>
                    </a:lnTo>
                    <a:lnTo>
                      <a:pt x="21600" y="10800"/>
                    </a:lnTo>
                    <a:lnTo>
                      <a:pt x="17203" y="0"/>
                    </a:lnTo>
                    <a:lnTo>
                      <a:pt x="0" y="0"/>
                    </a:lnTo>
                    <a:cubicBezTo>
                      <a:pt x="0" y="0"/>
                      <a:pt x="0" y="21600"/>
                      <a:pt x="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sz="1280">
                  <a:cs typeface="+mn-ea"/>
                  <a:sym typeface="+mn-lt"/>
                </a:endParaRPr>
              </a:p>
            </p:txBody>
          </p:sp>
        </p:grpSp>
        <p:sp>
          <p:nvSpPr>
            <p:cNvPr id="43" name="Rectangle 3"/>
            <p:cNvSpPr/>
            <p:nvPr/>
          </p:nvSpPr>
          <p:spPr>
            <a:xfrm>
              <a:off x="3628649" y="1098220"/>
              <a:ext cx="1066267" cy="338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14="http://schemas.microsoft.com/office/powerpoint/2010/main" xmlns:lc="http://schemas.openxmlformats.org/drawingml/2006/lockedCanvas" xmlns="" val="1"/>
              </a:ext>
            </a:extLst>
          </p:spPr>
          <p:txBody>
            <a:bodyPr wrap="square" lIns="18065" tIns="18065" rIns="18065" bIns="18065" anchor="ctr">
              <a:normAutofit lnSpcReduction="10000"/>
            </a:bodyPr>
            <a:lstStyle/>
            <a:p>
              <a:pPr algn="ctr"/>
              <a:r>
                <a:rPr lang="en-US" sz="1493" b="1" dirty="0">
                  <a:solidFill>
                    <a:schemeClr val="bg1"/>
                  </a:solidFill>
                  <a:cs typeface="+mn-ea"/>
                  <a:sym typeface="+mn-lt"/>
                </a:rPr>
                <a:t>Right ??</a:t>
              </a:r>
            </a:p>
          </p:txBody>
        </p:sp>
        <p:sp>
          <p:nvSpPr>
            <p:cNvPr id="44" name="Rectangle 4"/>
            <p:cNvSpPr/>
            <p:nvPr/>
          </p:nvSpPr>
          <p:spPr>
            <a:xfrm>
              <a:off x="2232945" y="1098220"/>
              <a:ext cx="1066267" cy="338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14="http://schemas.microsoft.com/office/powerpoint/2010/main" xmlns:lc="http://schemas.openxmlformats.org/drawingml/2006/lockedCanvas" xmlns="" val="1"/>
              </a:ext>
            </a:extLst>
          </p:spPr>
          <p:txBody>
            <a:bodyPr wrap="square" lIns="18065" tIns="18065" rIns="18065" bIns="18065" anchor="ctr">
              <a:normAutofit lnSpcReduction="10000"/>
            </a:bodyPr>
            <a:lstStyle/>
            <a:p>
              <a:pPr algn="ctr"/>
              <a:r>
                <a:rPr lang="en-US" sz="1493" b="1" dirty="0">
                  <a:solidFill>
                    <a:schemeClr val="bg1"/>
                  </a:solidFill>
                  <a:cs typeface="+mn-ea"/>
                  <a:sym typeface="+mn-lt"/>
                </a:rPr>
                <a:t>Left ??</a:t>
              </a:r>
            </a:p>
          </p:txBody>
        </p:sp>
      </p:grpSp>
      <p:grpSp>
        <p:nvGrpSpPr>
          <p:cNvPr id="4" name="Group 8"/>
          <p:cNvGrpSpPr/>
          <p:nvPr/>
        </p:nvGrpSpPr>
        <p:grpSpPr>
          <a:xfrm>
            <a:off x="889117" y="1799404"/>
            <a:ext cx="1268166" cy="2913418"/>
            <a:chOff x="0" y="0"/>
            <a:chExt cx="3381189" cy="7768191"/>
          </a:xfrm>
        </p:grpSpPr>
        <p:sp>
          <p:nvSpPr>
            <p:cNvPr id="31" name="Freeform: Shape 9"/>
            <p:cNvSpPr/>
            <p:nvPr/>
          </p:nvSpPr>
          <p:spPr>
            <a:xfrm>
              <a:off x="0" y="1281910"/>
              <a:ext cx="1104602" cy="2215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9" h="17327" extrusionOk="0">
                  <a:moveTo>
                    <a:pt x="15894" y="10545"/>
                  </a:moveTo>
                  <a:cubicBezTo>
                    <a:pt x="15894" y="10545"/>
                    <a:pt x="8222" y="10071"/>
                    <a:pt x="7025" y="7225"/>
                  </a:cubicBezTo>
                  <a:cubicBezTo>
                    <a:pt x="5423" y="3416"/>
                    <a:pt x="12837" y="2302"/>
                    <a:pt x="12837" y="2302"/>
                  </a:cubicBezTo>
                  <a:cubicBezTo>
                    <a:pt x="12837" y="2302"/>
                    <a:pt x="12581" y="485"/>
                    <a:pt x="10455" y="0"/>
                  </a:cubicBezTo>
                  <a:cubicBezTo>
                    <a:pt x="10455" y="0"/>
                    <a:pt x="-38" y="2331"/>
                    <a:pt x="0" y="7440"/>
                  </a:cubicBezTo>
                  <a:cubicBezTo>
                    <a:pt x="26" y="10896"/>
                    <a:pt x="7075" y="12827"/>
                    <a:pt x="11459" y="15482"/>
                  </a:cubicBezTo>
                  <a:cubicBezTo>
                    <a:pt x="21562" y="21600"/>
                    <a:pt x="15894" y="10545"/>
                    <a:pt x="15894" y="1054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DCDEE0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algn="ctr"/>
              <a:endParaRPr sz="1280">
                <a:cs typeface="+mn-ea"/>
                <a:sym typeface="+mn-lt"/>
              </a:endParaRPr>
            </a:p>
          </p:txBody>
        </p:sp>
        <p:sp>
          <p:nvSpPr>
            <p:cNvPr id="32" name="Freeform: Shape 10"/>
            <p:cNvSpPr/>
            <p:nvPr/>
          </p:nvSpPr>
          <p:spPr>
            <a:xfrm>
              <a:off x="2954401" y="4867252"/>
              <a:ext cx="356079" cy="628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3" h="19397" extrusionOk="0">
                  <a:moveTo>
                    <a:pt x="19882" y="2560"/>
                  </a:moveTo>
                  <a:cubicBezTo>
                    <a:pt x="19882" y="2560"/>
                    <a:pt x="20120" y="17243"/>
                    <a:pt x="12574" y="18690"/>
                  </a:cubicBezTo>
                  <a:cubicBezTo>
                    <a:pt x="5031" y="20139"/>
                    <a:pt x="3195" y="18912"/>
                    <a:pt x="3195" y="18912"/>
                  </a:cubicBezTo>
                  <a:cubicBezTo>
                    <a:pt x="3195" y="18912"/>
                    <a:pt x="9292" y="9642"/>
                    <a:pt x="6955" y="9891"/>
                  </a:cubicBezTo>
                  <a:cubicBezTo>
                    <a:pt x="4616" y="10140"/>
                    <a:pt x="2091" y="15503"/>
                    <a:pt x="306" y="15022"/>
                  </a:cubicBezTo>
                  <a:cubicBezTo>
                    <a:pt x="-1480" y="14542"/>
                    <a:pt x="4997" y="2740"/>
                    <a:pt x="8428" y="640"/>
                  </a:cubicBezTo>
                  <a:cubicBezTo>
                    <a:pt x="11862" y="-1461"/>
                    <a:pt x="18854" y="2283"/>
                    <a:pt x="18854" y="2283"/>
                  </a:cubicBez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280">
                <a:cs typeface="+mn-ea"/>
                <a:sym typeface="+mn-lt"/>
              </a:endParaRPr>
            </a:p>
          </p:txBody>
        </p:sp>
        <p:sp>
          <p:nvSpPr>
            <p:cNvPr id="33" name="Freeform: Shape 11"/>
            <p:cNvSpPr/>
            <p:nvPr/>
          </p:nvSpPr>
          <p:spPr>
            <a:xfrm>
              <a:off x="2543789" y="2774133"/>
              <a:ext cx="837400" cy="219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11" h="18123" extrusionOk="0">
                  <a:moveTo>
                    <a:pt x="725" y="6019"/>
                  </a:moveTo>
                  <a:cubicBezTo>
                    <a:pt x="725" y="6019"/>
                    <a:pt x="5956" y="5749"/>
                    <a:pt x="8083" y="9009"/>
                  </a:cubicBezTo>
                  <a:cubicBezTo>
                    <a:pt x="10211" y="12268"/>
                    <a:pt x="9553" y="17682"/>
                    <a:pt x="9553" y="17682"/>
                  </a:cubicBezTo>
                  <a:cubicBezTo>
                    <a:pt x="9553" y="17682"/>
                    <a:pt x="12588" y="17793"/>
                    <a:pt x="14583" y="18123"/>
                  </a:cubicBezTo>
                  <a:cubicBezTo>
                    <a:pt x="14583" y="18123"/>
                    <a:pt x="18401" y="6616"/>
                    <a:pt x="7209" y="1386"/>
                  </a:cubicBezTo>
                  <a:cubicBezTo>
                    <a:pt x="-3199" y="-3477"/>
                    <a:pt x="725" y="6019"/>
                    <a:pt x="725" y="601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DCDEE0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algn="ctr"/>
              <a:endParaRPr sz="1280">
                <a:cs typeface="+mn-ea"/>
                <a:sym typeface="+mn-lt"/>
              </a:endParaRPr>
            </a:p>
          </p:txBody>
        </p:sp>
        <p:sp>
          <p:nvSpPr>
            <p:cNvPr id="34" name="Freeform: Shape 12"/>
            <p:cNvSpPr/>
            <p:nvPr/>
          </p:nvSpPr>
          <p:spPr>
            <a:xfrm>
              <a:off x="1291924" y="7180698"/>
              <a:ext cx="573276" cy="550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0702" extrusionOk="0">
                  <a:moveTo>
                    <a:pt x="8953" y="4792"/>
                  </a:moveTo>
                  <a:cubicBezTo>
                    <a:pt x="13531" y="-505"/>
                    <a:pt x="17237" y="-898"/>
                    <a:pt x="19417" y="1144"/>
                  </a:cubicBezTo>
                  <a:cubicBezTo>
                    <a:pt x="21600" y="3187"/>
                    <a:pt x="21170" y="6663"/>
                    <a:pt x="16854" y="12194"/>
                  </a:cubicBezTo>
                  <a:cubicBezTo>
                    <a:pt x="13126" y="16968"/>
                    <a:pt x="8648" y="18090"/>
                    <a:pt x="7322" y="19109"/>
                  </a:cubicBezTo>
                  <a:lnTo>
                    <a:pt x="6835" y="20535"/>
                  </a:lnTo>
                  <a:lnTo>
                    <a:pt x="374" y="20702"/>
                  </a:lnTo>
                  <a:cubicBezTo>
                    <a:pt x="374" y="20702"/>
                    <a:pt x="0" y="19109"/>
                    <a:pt x="0" y="16837"/>
                  </a:cubicBezTo>
                  <a:cubicBezTo>
                    <a:pt x="0" y="16837"/>
                    <a:pt x="6980" y="7075"/>
                    <a:pt x="8953" y="4792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280">
                <a:cs typeface="+mn-ea"/>
                <a:sym typeface="+mn-lt"/>
              </a:endParaRPr>
            </a:p>
          </p:txBody>
        </p:sp>
        <p:sp>
          <p:nvSpPr>
            <p:cNvPr id="35" name="Freeform: Shape 13"/>
            <p:cNvSpPr/>
            <p:nvPr/>
          </p:nvSpPr>
          <p:spPr>
            <a:xfrm>
              <a:off x="1992969" y="7210743"/>
              <a:ext cx="581891" cy="557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9" h="20620" extrusionOk="0">
                  <a:moveTo>
                    <a:pt x="8772" y="4965"/>
                  </a:moveTo>
                  <a:cubicBezTo>
                    <a:pt x="13256" y="-245"/>
                    <a:pt x="17325" y="-980"/>
                    <a:pt x="19461" y="1031"/>
                  </a:cubicBezTo>
                  <a:cubicBezTo>
                    <a:pt x="21600" y="3040"/>
                    <a:pt x="20741" y="6808"/>
                    <a:pt x="16512" y="12247"/>
                  </a:cubicBezTo>
                  <a:cubicBezTo>
                    <a:pt x="12860" y="16947"/>
                    <a:pt x="8473" y="18050"/>
                    <a:pt x="7174" y="19052"/>
                  </a:cubicBezTo>
                  <a:lnTo>
                    <a:pt x="6696" y="20457"/>
                  </a:lnTo>
                  <a:lnTo>
                    <a:pt x="257" y="20620"/>
                  </a:lnTo>
                  <a:cubicBezTo>
                    <a:pt x="257" y="20620"/>
                    <a:pt x="0" y="18936"/>
                    <a:pt x="0" y="16817"/>
                  </a:cubicBezTo>
                  <a:cubicBezTo>
                    <a:pt x="0" y="16817"/>
                    <a:pt x="6838" y="7212"/>
                    <a:pt x="8772" y="4965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280">
                <a:cs typeface="+mn-ea"/>
                <a:sym typeface="+mn-lt"/>
              </a:endParaRPr>
            </a:p>
          </p:txBody>
        </p:sp>
        <p:sp>
          <p:nvSpPr>
            <p:cNvPr id="36" name="Freeform: Shape 14"/>
            <p:cNvSpPr/>
            <p:nvPr/>
          </p:nvSpPr>
          <p:spPr>
            <a:xfrm>
              <a:off x="721074" y="2473686"/>
              <a:ext cx="2206535" cy="2814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424" extrusionOk="0">
                  <a:moveTo>
                    <a:pt x="20523" y="18501"/>
                  </a:moveTo>
                  <a:cubicBezTo>
                    <a:pt x="20523" y="19341"/>
                    <a:pt x="19984" y="19968"/>
                    <a:pt x="19068" y="20422"/>
                  </a:cubicBezTo>
                  <a:cubicBezTo>
                    <a:pt x="16898" y="21500"/>
                    <a:pt x="12620" y="21600"/>
                    <a:pt x="8451" y="21229"/>
                  </a:cubicBezTo>
                  <a:cubicBezTo>
                    <a:pt x="4358" y="20865"/>
                    <a:pt x="2431" y="20711"/>
                    <a:pt x="1441" y="20054"/>
                  </a:cubicBezTo>
                  <a:cubicBezTo>
                    <a:pt x="685" y="19554"/>
                    <a:pt x="471" y="18763"/>
                    <a:pt x="259" y="17366"/>
                  </a:cubicBezTo>
                  <a:cubicBezTo>
                    <a:pt x="-1077" y="8619"/>
                    <a:pt x="3178" y="0"/>
                    <a:pt x="3178" y="0"/>
                  </a:cubicBezTo>
                  <a:cubicBezTo>
                    <a:pt x="8489" y="4443"/>
                    <a:pt x="17610" y="853"/>
                    <a:pt x="17610" y="853"/>
                  </a:cubicBezTo>
                  <a:cubicBezTo>
                    <a:pt x="17610" y="853"/>
                    <a:pt x="20523" y="11058"/>
                    <a:pt x="20523" y="18501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rgbClr val="DCDEE0"/>
              </a:solidFill>
              <a:prstDash val="solid"/>
              <a:round/>
            </a:ln>
            <a:effectLst/>
          </p:spPr>
          <p:txBody>
            <a:bodyPr anchor="ctr"/>
            <a:lstStyle/>
            <a:p>
              <a:pPr algn="ctr"/>
              <a:endParaRPr sz="1280">
                <a:cs typeface="+mn-ea"/>
                <a:sym typeface="+mn-lt"/>
              </a:endParaRPr>
            </a:p>
          </p:txBody>
        </p:sp>
        <p:sp>
          <p:nvSpPr>
            <p:cNvPr id="37" name="Freeform: Shape 15"/>
            <p:cNvSpPr/>
            <p:nvPr/>
          </p:nvSpPr>
          <p:spPr>
            <a:xfrm>
              <a:off x="871298" y="5107609"/>
              <a:ext cx="1897852" cy="2586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51"/>
                  </a:moveTo>
                  <a:cubicBezTo>
                    <a:pt x="21600" y="2386"/>
                    <a:pt x="20068" y="4115"/>
                    <a:pt x="17666" y="5256"/>
                  </a:cubicBezTo>
                  <a:lnTo>
                    <a:pt x="15172" y="21600"/>
                  </a:lnTo>
                  <a:lnTo>
                    <a:pt x="12627" y="21600"/>
                  </a:lnTo>
                  <a:lnTo>
                    <a:pt x="12720" y="6576"/>
                  </a:lnTo>
                  <a:cubicBezTo>
                    <a:pt x="12098" y="6640"/>
                    <a:pt x="11457" y="6676"/>
                    <a:pt x="10800" y="6676"/>
                  </a:cubicBezTo>
                  <a:cubicBezTo>
                    <a:pt x="10124" y="6676"/>
                    <a:pt x="9464" y="6638"/>
                    <a:pt x="8823" y="6569"/>
                  </a:cubicBezTo>
                  <a:lnTo>
                    <a:pt x="7121" y="21125"/>
                  </a:lnTo>
                  <a:lnTo>
                    <a:pt x="4575" y="21125"/>
                  </a:lnTo>
                  <a:lnTo>
                    <a:pt x="4575" y="5536"/>
                  </a:lnTo>
                  <a:cubicBezTo>
                    <a:pt x="1810" y="4410"/>
                    <a:pt x="0" y="2552"/>
                    <a:pt x="0" y="451"/>
                  </a:cubicBezTo>
                  <a:cubicBezTo>
                    <a:pt x="0" y="300"/>
                    <a:pt x="9" y="149"/>
                    <a:pt x="28" y="0"/>
                  </a:cubicBezTo>
                  <a:cubicBezTo>
                    <a:pt x="1240" y="721"/>
                    <a:pt x="3598" y="889"/>
                    <a:pt x="8606" y="1289"/>
                  </a:cubicBezTo>
                  <a:cubicBezTo>
                    <a:pt x="13708" y="1696"/>
                    <a:pt x="18943" y="1586"/>
                    <a:pt x="21598" y="403"/>
                  </a:cubicBezTo>
                  <a:cubicBezTo>
                    <a:pt x="21600" y="419"/>
                    <a:pt x="21600" y="436"/>
                    <a:pt x="21600" y="451"/>
                  </a:cubicBez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280">
                <a:cs typeface="+mn-ea"/>
                <a:sym typeface="+mn-lt"/>
              </a:endParaRPr>
            </a:p>
          </p:txBody>
        </p:sp>
        <p:sp>
          <p:nvSpPr>
            <p:cNvPr id="38" name="Freeform: Shape 16"/>
            <p:cNvSpPr/>
            <p:nvPr/>
          </p:nvSpPr>
          <p:spPr>
            <a:xfrm>
              <a:off x="1001492" y="160238"/>
              <a:ext cx="2101595" cy="2683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19565" extrusionOk="0">
                  <a:moveTo>
                    <a:pt x="20425" y="12368"/>
                  </a:moveTo>
                  <a:cubicBezTo>
                    <a:pt x="20285" y="11213"/>
                    <a:pt x="19238" y="9872"/>
                    <a:pt x="18057" y="8781"/>
                  </a:cubicBezTo>
                  <a:cubicBezTo>
                    <a:pt x="18023" y="8648"/>
                    <a:pt x="17989" y="8515"/>
                    <a:pt x="17951" y="8378"/>
                  </a:cubicBezTo>
                  <a:cubicBezTo>
                    <a:pt x="17495" y="6714"/>
                    <a:pt x="16776" y="2600"/>
                    <a:pt x="15448" y="1949"/>
                  </a:cubicBezTo>
                  <a:cubicBezTo>
                    <a:pt x="14121" y="1299"/>
                    <a:pt x="4471" y="-997"/>
                    <a:pt x="3654" y="495"/>
                  </a:cubicBezTo>
                  <a:cubicBezTo>
                    <a:pt x="3654" y="495"/>
                    <a:pt x="-1054" y="13973"/>
                    <a:pt x="218" y="17591"/>
                  </a:cubicBezTo>
                  <a:cubicBezTo>
                    <a:pt x="892" y="19507"/>
                    <a:pt x="10673" y="20603"/>
                    <a:pt x="15851" y="18148"/>
                  </a:cubicBezTo>
                  <a:cubicBezTo>
                    <a:pt x="17104" y="17553"/>
                    <a:pt x="19271" y="17269"/>
                    <a:pt x="19432" y="15656"/>
                  </a:cubicBezTo>
                  <a:cubicBezTo>
                    <a:pt x="19483" y="15142"/>
                    <a:pt x="19467" y="14622"/>
                    <a:pt x="19393" y="14053"/>
                  </a:cubicBezTo>
                  <a:cubicBezTo>
                    <a:pt x="20060" y="13851"/>
                    <a:pt x="20546" y="13373"/>
                    <a:pt x="20425" y="12368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280">
                <a:cs typeface="+mn-ea"/>
                <a:sym typeface="+mn-lt"/>
              </a:endParaRPr>
            </a:p>
          </p:txBody>
        </p:sp>
        <p:sp>
          <p:nvSpPr>
            <p:cNvPr id="39" name="Freeform: Shape 17"/>
            <p:cNvSpPr/>
            <p:nvPr/>
          </p:nvSpPr>
          <p:spPr>
            <a:xfrm>
              <a:off x="931387" y="0"/>
              <a:ext cx="2289370" cy="2480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3" h="19626" extrusionOk="0">
                  <a:moveTo>
                    <a:pt x="3278" y="1238"/>
                  </a:moveTo>
                  <a:cubicBezTo>
                    <a:pt x="959" y="2444"/>
                    <a:pt x="-594" y="5172"/>
                    <a:pt x="217" y="13564"/>
                  </a:cubicBezTo>
                  <a:cubicBezTo>
                    <a:pt x="720" y="18768"/>
                    <a:pt x="-419" y="19096"/>
                    <a:pt x="5491" y="19516"/>
                  </a:cubicBezTo>
                  <a:cubicBezTo>
                    <a:pt x="14237" y="20138"/>
                    <a:pt x="14758" y="18081"/>
                    <a:pt x="14557" y="14393"/>
                  </a:cubicBezTo>
                  <a:cubicBezTo>
                    <a:pt x="14425" y="11969"/>
                    <a:pt x="14274" y="10656"/>
                    <a:pt x="15123" y="10601"/>
                  </a:cubicBezTo>
                  <a:cubicBezTo>
                    <a:pt x="15973" y="10545"/>
                    <a:pt x="16333" y="12883"/>
                    <a:pt x="16333" y="12883"/>
                  </a:cubicBezTo>
                  <a:lnTo>
                    <a:pt x="17109" y="12909"/>
                  </a:lnTo>
                  <a:cubicBezTo>
                    <a:pt x="16827" y="10404"/>
                    <a:pt x="16751" y="8453"/>
                    <a:pt x="16810" y="6945"/>
                  </a:cubicBezTo>
                  <a:cubicBezTo>
                    <a:pt x="18579" y="7892"/>
                    <a:pt x="20415" y="7181"/>
                    <a:pt x="20582" y="5266"/>
                  </a:cubicBezTo>
                  <a:cubicBezTo>
                    <a:pt x="21006" y="421"/>
                    <a:pt x="8473" y="-1462"/>
                    <a:pt x="3278" y="1238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280">
                <a:cs typeface="+mn-ea"/>
                <a:sym typeface="+mn-lt"/>
              </a:endParaRPr>
            </a:p>
          </p:txBody>
        </p:sp>
        <p:sp>
          <p:nvSpPr>
            <p:cNvPr id="40" name="Freeform: Shape 18"/>
            <p:cNvSpPr/>
            <p:nvPr/>
          </p:nvSpPr>
          <p:spPr>
            <a:xfrm>
              <a:off x="681014" y="1081611"/>
              <a:ext cx="490054" cy="477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213" extrusionOk="0">
                  <a:moveTo>
                    <a:pt x="12762" y="11"/>
                  </a:moveTo>
                  <a:cubicBezTo>
                    <a:pt x="1761" y="-387"/>
                    <a:pt x="823" y="9497"/>
                    <a:pt x="86" y="9155"/>
                  </a:cubicBezTo>
                  <a:cubicBezTo>
                    <a:pt x="-662" y="8813"/>
                    <a:pt x="3711" y="21213"/>
                    <a:pt x="3711" y="21213"/>
                  </a:cubicBezTo>
                  <a:cubicBezTo>
                    <a:pt x="3711" y="21213"/>
                    <a:pt x="13541" y="20771"/>
                    <a:pt x="18220" y="18830"/>
                  </a:cubicBezTo>
                  <a:cubicBezTo>
                    <a:pt x="18251" y="18808"/>
                    <a:pt x="18282" y="18797"/>
                    <a:pt x="18315" y="18787"/>
                  </a:cubicBezTo>
                  <a:cubicBezTo>
                    <a:pt x="18504" y="18498"/>
                    <a:pt x="18693" y="18191"/>
                    <a:pt x="18830" y="17871"/>
                  </a:cubicBezTo>
                  <a:cubicBezTo>
                    <a:pt x="19315" y="16756"/>
                    <a:pt x="19146" y="15621"/>
                    <a:pt x="16260" y="15455"/>
                  </a:cubicBezTo>
                  <a:cubicBezTo>
                    <a:pt x="11392" y="15178"/>
                    <a:pt x="8800" y="12145"/>
                    <a:pt x="11961" y="12046"/>
                  </a:cubicBezTo>
                  <a:cubicBezTo>
                    <a:pt x="15122" y="11958"/>
                    <a:pt x="17398" y="14252"/>
                    <a:pt x="18124" y="14760"/>
                  </a:cubicBezTo>
                  <a:cubicBezTo>
                    <a:pt x="18640" y="15124"/>
                    <a:pt x="19579" y="15951"/>
                    <a:pt x="20453" y="15344"/>
                  </a:cubicBezTo>
                  <a:cubicBezTo>
                    <a:pt x="20569" y="15256"/>
                    <a:pt x="20685" y="15158"/>
                    <a:pt x="20790" y="15025"/>
                  </a:cubicBezTo>
                  <a:lnTo>
                    <a:pt x="20790" y="14815"/>
                  </a:lnTo>
                  <a:cubicBezTo>
                    <a:pt x="20938" y="9828"/>
                    <a:pt x="19621" y="264"/>
                    <a:pt x="12762" y="1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280">
                <a:cs typeface="+mn-ea"/>
                <a:sym typeface="+mn-lt"/>
              </a:endParaRPr>
            </a:p>
          </p:txBody>
        </p:sp>
        <p:sp>
          <p:nvSpPr>
            <p:cNvPr id="41" name="Freeform: Shape 19"/>
            <p:cNvSpPr/>
            <p:nvPr/>
          </p:nvSpPr>
          <p:spPr>
            <a:xfrm>
              <a:off x="1001492" y="2443640"/>
              <a:ext cx="1745252" cy="432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4853" extrusionOk="0">
                  <a:moveTo>
                    <a:pt x="0" y="6441"/>
                  </a:moveTo>
                  <a:lnTo>
                    <a:pt x="43" y="0"/>
                  </a:lnTo>
                  <a:cubicBezTo>
                    <a:pt x="43" y="0"/>
                    <a:pt x="5749" y="9887"/>
                    <a:pt x="21227" y="4862"/>
                  </a:cubicBezTo>
                  <a:lnTo>
                    <a:pt x="21600" y="11644"/>
                  </a:lnTo>
                  <a:cubicBezTo>
                    <a:pt x="21600" y="11644"/>
                    <a:pt x="6700" y="21600"/>
                    <a:pt x="0" y="644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280">
                <a:cs typeface="+mn-ea"/>
                <a:sym typeface="+mn-lt"/>
              </a:endParaRP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3651194" y="1787644"/>
            <a:ext cx="4520531" cy="2614244"/>
            <a:chOff x="4894208" y="2434412"/>
            <a:chExt cx="6026328" cy="3485245"/>
          </a:xfrm>
        </p:grpSpPr>
        <p:sp>
          <p:nvSpPr>
            <p:cNvPr id="7" name="TextBox 22"/>
            <p:cNvSpPr txBox="1"/>
            <p:nvPr/>
          </p:nvSpPr>
          <p:spPr>
            <a:xfrm>
              <a:off x="4936688" y="2434412"/>
              <a:ext cx="440826" cy="677108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/>
              <a:r>
                <a:rPr lang="id-ID" sz="3841" spc="-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01</a:t>
              </a:r>
            </a:p>
          </p:txBody>
        </p:sp>
        <p:sp>
          <p:nvSpPr>
            <p:cNvPr id="8" name="TextBox 23"/>
            <p:cNvSpPr txBox="1"/>
            <p:nvPr/>
          </p:nvSpPr>
          <p:spPr>
            <a:xfrm>
              <a:off x="4902223" y="3633200"/>
              <a:ext cx="509755" cy="677108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/>
              <a:r>
                <a:rPr lang="id-ID" sz="3841" spc="-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02</a:t>
              </a:r>
            </a:p>
          </p:txBody>
        </p:sp>
        <p:sp>
          <p:nvSpPr>
            <p:cNvPr id="9" name="TextBox 24"/>
            <p:cNvSpPr txBox="1"/>
            <p:nvPr/>
          </p:nvSpPr>
          <p:spPr>
            <a:xfrm>
              <a:off x="4894208" y="4831987"/>
              <a:ext cx="525785" cy="677108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/>
              <a:r>
                <a:rPr lang="id-ID" sz="3841" spc="-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03</a:t>
              </a:r>
            </a:p>
          </p:txBody>
        </p:sp>
        <p:sp>
          <p:nvSpPr>
            <p:cNvPr id="10" name="TextBox 25"/>
            <p:cNvSpPr txBox="1"/>
            <p:nvPr/>
          </p:nvSpPr>
          <p:spPr>
            <a:xfrm>
              <a:off x="7972640" y="2434412"/>
              <a:ext cx="508151" cy="677108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/>
              <a:r>
                <a:rPr lang="id-ID" sz="3841" spc="-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04</a:t>
              </a:r>
            </a:p>
          </p:txBody>
        </p:sp>
        <p:sp>
          <p:nvSpPr>
            <p:cNvPr id="11" name="TextBox 26"/>
            <p:cNvSpPr txBox="1"/>
            <p:nvPr/>
          </p:nvSpPr>
          <p:spPr>
            <a:xfrm>
              <a:off x="7962220" y="3633200"/>
              <a:ext cx="528991" cy="677108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/>
              <a:r>
                <a:rPr lang="id-ID" sz="3841" spc="-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05</a:t>
              </a:r>
            </a:p>
          </p:txBody>
        </p:sp>
        <p:sp>
          <p:nvSpPr>
            <p:cNvPr id="12" name="TextBox 27"/>
            <p:cNvSpPr txBox="1"/>
            <p:nvPr/>
          </p:nvSpPr>
          <p:spPr>
            <a:xfrm>
              <a:off x="7960617" y="4831987"/>
              <a:ext cx="532197" cy="677108"/>
            </a:xfrm>
            <a:prstGeom prst="rect">
              <a:avLst/>
            </a:prstGeom>
            <a:noFill/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/>
              <a:r>
                <a:rPr lang="id-ID" sz="3841" spc="-3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06</a:t>
              </a:r>
            </a:p>
          </p:txBody>
        </p:sp>
        <p:grpSp>
          <p:nvGrpSpPr>
            <p:cNvPr id="6" name="Group 28"/>
            <p:cNvGrpSpPr/>
            <p:nvPr/>
          </p:nvGrpSpPr>
          <p:grpSpPr>
            <a:xfrm>
              <a:off x="5601271" y="2445560"/>
              <a:ext cx="2294929" cy="1076522"/>
              <a:chOff x="719668" y="1675964"/>
              <a:chExt cx="2501622" cy="1076522"/>
            </a:xfrm>
          </p:grpSpPr>
          <p:sp>
            <p:nvSpPr>
              <p:cNvPr id="29" name="TextBox 44"/>
              <p:cNvSpPr txBox="1">
                <a:spLocks/>
              </p:cNvSpPr>
              <p:nvPr/>
            </p:nvSpPr>
            <p:spPr>
              <a:xfrm>
                <a:off x="719668" y="1675964"/>
                <a:ext cx="2501622" cy="362031"/>
              </a:xfrm>
              <a:prstGeom prst="rect">
                <a:avLst/>
              </a:prstGeom>
            </p:spPr>
            <p:txBody>
              <a:bodyPr vert="horz" wrap="none" lIns="0" tIns="0" rIns="0" bIns="0" anchor="ctr" anchorCtr="0">
                <a:normAutofit/>
              </a:bodyPr>
              <a:lstStyle/>
              <a:p>
                <a:r>
                  <a:rPr lang="zh-CN" altLang="en-US" sz="1138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30" name="TextBox 45"/>
              <p:cNvSpPr txBox="1">
                <a:spLocks/>
              </p:cNvSpPr>
              <p:nvPr/>
            </p:nvSpPr>
            <p:spPr>
              <a:xfrm>
                <a:off x="719668" y="2037995"/>
                <a:ext cx="2501622" cy="714491"/>
              </a:xfrm>
              <a:prstGeom prst="rect">
                <a:avLst/>
              </a:prstGeom>
            </p:spPr>
            <p:txBody>
              <a:bodyPr vert="horz" wrap="square" lIns="0" tIns="0" rIns="0" bIns="0" anchor="t" anchorCtr="0">
                <a:normAutofit/>
              </a:bodyPr>
              <a:lstStyle/>
              <a:p>
                <a:pPr defTabSz="914513">
                  <a:lnSpc>
                    <a:spcPct val="120000"/>
                  </a:lnSpc>
                </a:pPr>
                <a: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</a:br>
                <a: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13" name="Group 29"/>
            <p:cNvGrpSpPr/>
            <p:nvPr/>
          </p:nvGrpSpPr>
          <p:grpSpPr>
            <a:xfrm>
              <a:off x="5601271" y="3644348"/>
              <a:ext cx="2294929" cy="1076522"/>
              <a:chOff x="719668" y="1675964"/>
              <a:chExt cx="2501622" cy="1076522"/>
            </a:xfrm>
          </p:grpSpPr>
          <p:sp>
            <p:nvSpPr>
              <p:cNvPr id="27" name="TextBox 42"/>
              <p:cNvSpPr txBox="1">
                <a:spLocks/>
              </p:cNvSpPr>
              <p:nvPr/>
            </p:nvSpPr>
            <p:spPr>
              <a:xfrm>
                <a:off x="719668" y="1675964"/>
                <a:ext cx="2501622" cy="362031"/>
              </a:xfrm>
              <a:prstGeom prst="rect">
                <a:avLst/>
              </a:prstGeom>
            </p:spPr>
            <p:txBody>
              <a:bodyPr vert="horz" wrap="none" lIns="0" tIns="0" rIns="0" bIns="0" anchor="ctr" anchorCtr="0">
                <a:normAutofit/>
              </a:bodyPr>
              <a:lstStyle/>
              <a:p>
                <a:r>
                  <a:rPr lang="zh-CN" altLang="en-US" sz="1138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8" name="TextBox 43"/>
              <p:cNvSpPr txBox="1">
                <a:spLocks/>
              </p:cNvSpPr>
              <p:nvPr/>
            </p:nvSpPr>
            <p:spPr>
              <a:xfrm>
                <a:off x="719668" y="2037995"/>
                <a:ext cx="2501622" cy="714491"/>
              </a:xfrm>
              <a:prstGeom prst="rect">
                <a:avLst/>
              </a:prstGeom>
            </p:spPr>
            <p:txBody>
              <a:bodyPr vert="horz" wrap="square" lIns="0" tIns="0" rIns="0" bIns="0" anchor="t" anchorCtr="0">
                <a:normAutofit/>
              </a:bodyPr>
              <a:lstStyle/>
              <a:p>
                <a:pPr defTabSz="914513">
                  <a:lnSpc>
                    <a:spcPct val="120000"/>
                  </a:lnSpc>
                </a:pPr>
                <a: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</a:br>
                <a: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14" name="Group 30"/>
            <p:cNvGrpSpPr/>
            <p:nvPr/>
          </p:nvGrpSpPr>
          <p:grpSpPr>
            <a:xfrm>
              <a:off x="5601271" y="4843135"/>
              <a:ext cx="2294929" cy="1076522"/>
              <a:chOff x="719668" y="1675964"/>
              <a:chExt cx="2501622" cy="1076522"/>
            </a:xfrm>
          </p:grpSpPr>
          <p:sp>
            <p:nvSpPr>
              <p:cNvPr id="25" name="TextBox 40"/>
              <p:cNvSpPr txBox="1">
                <a:spLocks/>
              </p:cNvSpPr>
              <p:nvPr/>
            </p:nvSpPr>
            <p:spPr>
              <a:xfrm>
                <a:off x="719668" y="1675964"/>
                <a:ext cx="2501622" cy="362031"/>
              </a:xfrm>
              <a:prstGeom prst="rect">
                <a:avLst/>
              </a:prstGeom>
            </p:spPr>
            <p:txBody>
              <a:bodyPr vert="horz" wrap="none" lIns="0" tIns="0" rIns="0" bIns="0" anchor="ctr" anchorCtr="0">
                <a:normAutofit/>
              </a:bodyPr>
              <a:lstStyle/>
              <a:p>
                <a:r>
                  <a:rPr lang="zh-CN" altLang="en-US" sz="1138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6" name="TextBox 41"/>
              <p:cNvSpPr txBox="1">
                <a:spLocks/>
              </p:cNvSpPr>
              <p:nvPr/>
            </p:nvSpPr>
            <p:spPr>
              <a:xfrm>
                <a:off x="719668" y="2037995"/>
                <a:ext cx="2501622" cy="714491"/>
              </a:xfrm>
              <a:prstGeom prst="rect">
                <a:avLst/>
              </a:prstGeom>
            </p:spPr>
            <p:txBody>
              <a:bodyPr vert="horz" wrap="square" lIns="0" tIns="0" rIns="0" bIns="0" anchor="t" anchorCtr="0">
                <a:normAutofit/>
              </a:bodyPr>
              <a:lstStyle/>
              <a:p>
                <a:pPr defTabSz="914513">
                  <a:lnSpc>
                    <a:spcPct val="120000"/>
                  </a:lnSpc>
                </a:pPr>
                <a: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</a:br>
                <a: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15" name="Group 31"/>
            <p:cNvGrpSpPr/>
            <p:nvPr/>
          </p:nvGrpSpPr>
          <p:grpSpPr>
            <a:xfrm>
              <a:off x="8625607" y="2445560"/>
              <a:ext cx="2294929" cy="1076522"/>
              <a:chOff x="719668" y="1675964"/>
              <a:chExt cx="2501622" cy="1076522"/>
            </a:xfrm>
          </p:grpSpPr>
          <p:sp>
            <p:nvSpPr>
              <p:cNvPr id="23" name="TextBox 38"/>
              <p:cNvSpPr txBox="1">
                <a:spLocks/>
              </p:cNvSpPr>
              <p:nvPr/>
            </p:nvSpPr>
            <p:spPr>
              <a:xfrm>
                <a:off x="719668" y="1675964"/>
                <a:ext cx="2501622" cy="362031"/>
              </a:xfrm>
              <a:prstGeom prst="rect">
                <a:avLst/>
              </a:prstGeom>
            </p:spPr>
            <p:txBody>
              <a:bodyPr vert="horz" wrap="none" lIns="0" tIns="0" rIns="0" bIns="0" anchor="ctr" anchorCtr="0">
                <a:normAutofit/>
              </a:bodyPr>
              <a:lstStyle/>
              <a:p>
                <a:r>
                  <a:rPr lang="zh-CN" altLang="en-US" sz="1138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4" name="TextBox 39"/>
              <p:cNvSpPr txBox="1">
                <a:spLocks/>
              </p:cNvSpPr>
              <p:nvPr/>
            </p:nvSpPr>
            <p:spPr>
              <a:xfrm>
                <a:off x="719668" y="2037995"/>
                <a:ext cx="2501622" cy="714491"/>
              </a:xfrm>
              <a:prstGeom prst="rect">
                <a:avLst/>
              </a:prstGeom>
            </p:spPr>
            <p:txBody>
              <a:bodyPr vert="horz" wrap="square" lIns="0" tIns="0" rIns="0" bIns="0" anchor="t" anchorCtr="0">
                <a:normAutofit/>
              </a:bodyPr>
              <a:lstStyle/>
              <a:p>
                <a:pPr defTabSz="914513">
                  <a:lnSpc>
                    <a:spcPct val="120000"/>
                  </a:lnSpc>
                </a:pPr>
                <a: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</a:br>
                <a: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16" name="Group 32"/>
            <p:cNvGrpSpPr/>
            <p:nvPr/>
          </p:nvGrpSpPr>
          <p:grpSpPr>
            <a:xfrm>
              <a:off x="8625607" y="3644348"/>
              <a:ext cx="2294929" cy="1076522"/>
              <a:chOff x="719668" y="1675964"/>
              <a:chExt cx="2501622" cy="1076522"/>
            </a:xfrm>
          </p:grpSpPr>
          <p:sp>
            <p:nvSpPr>
              <p:cNvPr id="21" name="TextBox 36"/>
              <p:cNvSpPr txBox="1">
                <a:spLocks/>
              </p:cNvSpPr>
              <p:nvPr/>
            </p:nvSpPr>
            <p:spPr>
              <a:xfrm>
                <a:off x="719668" y="1675964"/>
                <a:ext cx="2501622" cy="362031"/>
              </a:xfrm>
              <a:prstGeom prst="rect">
                <a:avLst/>
              </a:prstGeom>
            </p:spPr>
            <p:txBody>
              <a:bodyPr vert="horz" wrap="none" lIns="0" tIns="0" rIns="0" bIns="0" anchor="ctr" anchorCtr="0">
                <a:normAutofit/>
              </a:bodyPr>
              <a:lstStyle/>
              <a:p>
                <a:r>
                  <a:rPr lang="zh-CN" altLang="en-US" sz="1138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2" name="TextBox 37"/>
              <p:cNvSpPr txBox="1">
                <a:spLocks/>
              </p:cNvSpPr>
              <p:nvPr/>
            </p:nvSpPr>
            <p:spPr>
              <a:xfrm>
                <a:off x="719668" y="2037995"/>
                <a:ext cx="2501622" cy="714491"/>
              </a:xfrm>
              <a:prstGeom prst="rect">
                <a:avLst/>
              </a:prstGeom>
            </p:spPr>
            <p:txBody>
              <a:bodyPr vert="horz" wrap="square" lIns="0" tIns="0" rIns="0" bIns="0" anchor="t" anchorCtr="0">
                <a:normAutofit/>
              </a:bodyPr>
              <a:lstStyle/>
              <a:p>
                <a:pPr defTabSz="914513">
                  <a:lnSpc>
                    <a:spcPct val="120000"/>
                  </a:lnSpc>
                </a:pPr>
                <a: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</a:br>
                <a: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  <p:grpSp>
          <p:nvGrpSpPr>
            <p:cNvPr id="17" name="Group 33"/>
            <p:cNvGrpSpPr/>
            <p:nvPr/>
          </p:nvGrpSpPr>
          <p:grpSpPr>
            <a:xfrm>
              <a:off x="8625607" y="4843135"/>
              <a:ext cx="2294929" cy="1076522"/>
              <a:chOff x="719668" y="1675964"/>
              <a:chExt cx="2501622" cy="1076522"/>
            </a:xfrm>
          </p:grpSpPr>
          <p:sp>
            <p:nvSpPr>
              <p:cNvPr id="19" name="TextBox 34"/>
              <p:cNvSpPr txBox="1">
                <a:spLocks/>
              </p:cNvSpPr>
              <p:nvPr/>
            </p:nvSpPr>
            <p:spPr>
              <a:xfrm>
                <a:off x="719668" y="1675964"/>
                <a:ext cx="2501622" cy="362031"/>
              </a:xfrm>
              <a:prstGeom prst="rect">
                <a:avLst/>
              </a:prstGeom>
            </p:spPr>
            <p:txBody>
              <a:bodyPr vert="horz" wrap="none" lIns="0" tIns="0" rIns="0" bIns="0" anchor="ctr" anchorCtr="0">
                <a:normAutofit/>
              </a:bodyPr>
              <a:lstStyle/>
              <a:p>
                <a:r>
                  <a:rPr lang="zh-CN" altLang="en-US" sz="1138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标题文本预设</a:t>
                </a:r>
              </a:p>
            </p:txBody>
          </p:sp>
          <p:sp>
            <p:nvSpPr>
              <p:cNvPr id="20" name="TextBox 35"/>
              <p:cNvSpPr txBox="1">
                <a:spLocks/>
              </p:cNvSpPr>
              <p:nvPr/>
            </p:nvSpPr>
            <p:spPr>
              <a:xfrm>
                <a:off x="719668" y="2037995"/>
                <a:ext cx="2501622" cy="714491"/>
              </a:xfrm>
              <a:prstGeom prst="rect">
                <a:avLst/>
              </a:prstGeom>
            </p:spPr>
            <p:txBody>
              <a:bodyPr vert="horz" wrap="square" lIns="0" tIns="0" rIns="0" bIns="0" anchor="t" anchorCtr="0">
                <a:normAutofit/>
              </a:bodyPr>
              <a:lstStyle/>
              <a:p>
                <a:pPr defTabSz="914513">
                  <a:lnSpc>
                    <a:spcPct val="120000"/>
                  </a:lnSpc>
                </a:pPr>
                <a: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此部分内容作为文字排版占位显示</a:t>
                </a:r>
                <a:b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</a:br>
                <a:r>
                  <a:rPr lang="zh-CN" altLang="en-US" sz="853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  <a:cs typeface="+mn-ea"/>
                    <a:sym typeface="+mn-lt"/>
                  </a:rPr>
                  <a:t>（建议使用主题字体）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957578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E375F1-56C4-4C3A-9EFE-B073BAF24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2844302" y="2124492"/>
            <a:ext cx="4177189" cy="6772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点击输入标题</a:t>
            </a:r>
            <a:endParaRPr lang="en-GB" altLang="zh-CN" sz="440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TextBox 49"/>
          <p:cNvSpPr txBox="1"/>
          <p:nvPr/>
        </p:nvSpPr>
        <p:spPr>
          <a:xfrm>
            <a:off x="3664706" y="2888769"/>
            <a:ext cx="2780621" cy="1231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/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请替换文字内容，点击添加相关标题文字</a:t>
            </a:r>
          </a:p>
        </p:txBody>
      </p:sp>
      <p:sp>
        <p:nvSpPr>
          <p:cNvPr id="64" name="TextBox 48"/>
          <p:cNvSpPr txBox="1"/>
          <p:nvPr/>
        </p:nvSpPr>
        <p:spPr>
          <a:xfrm>
            <a:off x="3780568" y="1060376"/>
            <a:ext cx="1484844" cy="1231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2" dirty="0">
                <a:solidFill>
                  <a:schemeClr val="bg1"/>
                </a:solidFill>
                <a:latin typeface="OCR A Extended" panose="02010509020102010303" pitchFamily="50" charset="0"/>
                <a:ea typeface="华康雅宋体W9(P)" panose="02020900000000000000" pitchFamily="18" charset="-122"/>
                <a:cs typeface="+mn-ea"/>
                <a:sym typeface="+mn-lt"/>
              </a:rPr>
              <a:t>04</a:t>
            </a:r>
            <a:endParaRPr lang="en-GB" altLang="zh-CN" sz="8002" dirty="0">
              <a:solidFill>
                <a:schemeClr val="bg1"/>
              </a:solidFill>
              <a:latin typeface="OCR A Extended" panose="02010509020102010303" pitchFamily="50" charset="0"/>
              <a:ea typeface="华康雅宋体W9(P)" panose="02020900000000000000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2480586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6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83F3578-E50B-417E-BEDD-A6AC0203D5AE}"/>
              </a:ext>
            </a:extLst>
          </p:cNvPr>
          <p:cNvGrpSpPr/>
          <p:nvPr/>
        </p:nvGrpSpPr>
        <p:grpSpPr>
          <a:xfrm>
            <a:off x="468338" y="1323452"/>
            <a:ext cx="2562391" cy="3121300"/>
            <a:chOff x="8093000" y="1688629"/>
            <a:chExt cx="3506788" cy="4271691"/>
          </a:xfrm>
        </p:grpSpPr>
        <p:sp>
          <p:nvSpPr>
            <p:cNvPr id="33" name="Freeform 68">
              <a:extLst>
                <a:ext uri="{FF2B5EF4-FFF2-40B4-BE49-F238E27FC236}">
                  <a16:creationId xmlns:a16="http://schemas.microsoft.com/office/drawing/2014/main" id="{DAA1919E-117A-4F6D-99EE-A6C4A9C13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3238" y="2958358"/>
              <a:ext cx="1066800" cy="895350"/>
            </a:xfrm>
            <a:custGeom>
              <a:avLst/>
              <a:gdLst>
                <a:gd name="T0" fmla="*/ 189 w 672"/>
                <a:gd name="T1" fmla="*/ 564 h 564"/>
                <a:gd name="T2" fmla="*/ 189 w 672"/>
                <a:gd name="T3" fmla="*/ 564 h 564"/>
                <a:gd name="T4" fmla="*/ 0 w 672"/>
                <a:gd name="T5" fmla="*/ 564 h 564"/>
                <a:gd name="T6" fmla="*/ 0 w 672"/>
                <a:gd name="T7" fmla="*/ 415 h 564"/>
                <a:gd name="T8" fmla="*/ 0 w 672"/>
                <a:gd name="T9" fmla="*/ 415 h 564"/>
                <a:gd name="T10" fmla="*/ 250 w 672"/>
                <a:gd name="T11" fmla="*/ 415 h 564"/>
                <a:gd name="T12" fmla="*/ 250 w 672"/>
                <a:gd name="T13" fmla="*/ 415 h 564"/>
                <a:gd name="T14" fmla="*/ 256 w 672"/>
                <a:gd name="T15" fmla="*/ 410 h 564"/>
                <a:gd name="T16" fmla="*/ 266 w 672"/>
                <a:gd name="T17" fmla="*/ 401 h 564"/>
                <a:gd name="T18" fmla="*/ 281 w 672"/>
                <a:gd name="T19" fmla="*/ 388 h 564"/>
                <a:gd name="T20" fmla="*/ 299 w 672"/>
                <a:gd name="T21" fmla="*/ 367 h 564"/>
                <a:gd name="T22" fmla="*/ 322 w 672"/>
                <a:gd name="T23" fmla="*/ 340 h 564"/>
                <a:gd name="T24" fmla="*/ 349 w 672"/>
                <a:gd name="T25" fmla="*/ 304 h 564"/>
                <a:gd name="T26" fmla="*/ 382 w 672"/>
                <a:gd name="T27" fmla="*/ 259 h 564"/>
                <a:gd name="T28" fmla="*/ 419 w 672"/>
                <a:gd name="T29" fmla="*/ 202 h 564"/>
                <a:gd name="T30" fmla="*/ 419 w 672"/>
                <a:gd name="T31" fmla="*/ 202 h 564"/>
                <a:gd name="T32" fmla="*/ 466 w 672"/>
                <a:gd name="T33" fmla="*/ 128 h 564"/>
                <a:gd name="T34" fmla="*/ 505 w 672"/>
                <a:gd name="T35" fmla="*/ 63 h 564"/>
                <a:gd name="T36" fmla="*/ 541 w 672"/>
                <a:gd name="T37" fmla="*/ 0 h 564"/>
                <a:gd name="T38" fmla="*/ 672 w 672"/>
                <a:gd name="T39" fmla="*/ 72 h 564"/>
                <a:gd name="T40" fmla="*/ 672 w 672"/>
                <a:gd name="T41" fmla="*/ 72 h 564"/>
                <a:gd name="T42" fmla="*/ 660 w 672"/>
                <a:gd name="T43" fmla="*/ 95 h 564"/>
                <a:gd name="T44" fmla="*/ 629 w 672"/>
                <a:gd name="T45" fmla="*/ 147 h 564"/>
                <a:gd name="T46" fmla="*/ 584 w 672"/>
                <a:gd name="T47" fmla="*/ 220 h 564"/>
                <a:gd name="T48" fmla="*/ 558 w 672"/>
                <a:gd name="T49" fmla="*/ 261 h 564"/>
                <a:gd name="T50" fmla="*/ 531 w 672"/>
                <a:gd name="T51" fmla="*/ 304 h 564"/>
                <a:gd name="T52" fmla="*/ 531 w 672"/>
                <a:gd name="T53" fmla="*/ 304 h 564"/>
                <a:gd name="T54" fmla="*/ 505 w 672"/>
                <a:gd name="T55" fmla="*/ 343 h 564"/>
                <a:gd name="T56" fmla="*/ 481 w 672"/>
                <a:gd name="T57" fmla="*/ 378 h 564"/>
                <a:gd name="T58" fmla="*/ 457 w 672"/>
                <a:gd name="T59" fmla="*/ 408 h 564"/>
                <a:gd name="T60" fmla="*/ 437 w 672"/>
                <a:gd name="T61" fmla="*/ 435 h 564"/>
                <a:gd name="T62" fmla="*/ 417 w 672"/>
                <a:gd name="T63" fmla="*/ 460 h 564"/>
                <a:gd name="T64" fmla="*/ 397 w 672"/>
                <a:gd name="T65" fmla="*/ 482 h 564"/>
                <a:gd name="T66" fmla="*/ 380 w 672"/>
                <a:gd name="T67" fmla="*/ 500 h 564"/>
                <a:gd name="T68" fmla="*/ 363 w 672"/>
                <a:gd name="T69" fmla="*/ 515 h 564"/>
                <a:gd name="T70" fmla="*/ 349 w 672"/>
                <a:gd name="T71" fmla="*/ 528 h 564"/>
                <a:gd name="T72" fmla="*/ 334 w 672"/>
                <a:gd name="T73" fmla="*/ 538 h 564"/>
                <a:gd name="T74" fmla="*/ 319 w 672"/>
                <a:gd name="T75" fmla="*/ 547 h 564"/>
                <a:gd name="T76" fmla="*/ 307 w 672"/>
                <a:gd name="T77" fmla="*/ 554 h 564"/>
                <a:gd name="T78" fmla="*/ 294 w 672"/>
                <a:gd name="T79" fmla="*/ 559 h 564"/>
                <a:gd name="T80" fmla="*/ 282 w 672"/>
                <a:gd name="T81" fmla="*/ 562 h 564"/>
                <a:gd name="T82" fmla="*/ 271 w 672"/>
                <a:gd name="T83" fmla="*/ 563 h 564"/>
                <a:gd name="T84" fmla="*/ 258 w 672"/>
                <a:gd name="T85" fmla="*/ 564 h 564"/>
                <a:gd name="T86" fmla="*/ 258 w 672"/>
                <a:gd name="T87" fmla="*/ 564 h 564"/>
                <a:gd name="T88" fmla="*/ 189 w 672"/>
                <a:gd name="T89" fmla="*/ 564 h 564"/>
                <a:gd name="T90" fmla="*/ 189 w 672"/>
                <a:gd name="T9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72" h="564">
                  <a:moveTo>
                    <a:pt x="189" y="564"/>
                  </a:moveTo>
                  <a:lnTo>
                    <a:pt x="189" y="564"/>
                  </a:lnTo>
                  <a:lnTo>
                    <a:pt x="0" y="564"/>
                  </a:lnTo>
                  <a:lnTo>
                    <a:pt x="0" y="415"/>
                  </a:lnTo>
                  <a:lnTo>
                    <a:pt x="0" y="415"/>
                  </a:lnTo>
                  <a:lnTo>
                    <a:pt x="250" y="415"/>
                  </a:lnTo>
                  <a:lnTo>
                    <a:pt x="250" y="415"/>
                  </a:lnTo>
                  <a:lnTo>
                    <a:pt x="256" y="410"/>
                  </a:lnTo>
                  <a:lnTo>
                    <a:pt x="266" y="401"/>
                  </a:lnTo>
                  <a:lnTo>
                    <a:pt x="281" y="388"/>
                  </a:lnTo>
                  <a:lnTo>
                    <a:pt x="299" y="367"/>
                  </a:lnTo>
                  <a:lnTo>
                    <a:pt x="322" y="340"/>
                  </a:lnTo>
                  <a:lnTo>
                    <a:pt x="349" y="304"/>
                  </a:lnTo>
                  <a:lnTo>
                    <a:pt x="382" y="259"/>
                  </a:lnTo>
                  <a:lnTo>
                    <a:pt x="419" y="202"/>
                  </a:lnTo>
                  <a:lnTo>
                    <a:pt x="419" y="202"/>
                  </a:lnTo>
                  <a:lnTo>
                    <a:pt x="466" y="128"/>
                  </a:lnTo>
                  <a:lnTo>
                    <a:pt x="505" y="63"/>
                  </a:lnTo>
                  <a:lnTo>
                    <a:pt x="541" y="0"/>
                  </a:lnTo>
                  <a:lnTo>
                    <a:pt x="672" y="72"/>
                  </a:lnTo>
                  <a:lnTo>
                    <a:pt x="672" y="72"/>
                  </a:lnTo>
                  <a:lnTo>
                    <a:pt x="660" y="95"/>
                  </a:lnTo>
                  <a:lnTo>
                    <a:pt x="629" y="147"/>
                  </a:lnTo>
                  <a:lnTo>
                    <a:pt x="584" y="220"/>
                  </a:lnTo>
                  <a:lnTo>
                    <a:pt x="558" y="261"/>
                  </a:lnTo>
                  <a:lnTo>
                    <a:pt x="531" y="304"/>
                  </a:lnTo>
                  <a:lnTo>
                    <a:pt x="531" y="304"/>
                  </a:lnTo>
                  <a:lnTo>
                    <a:pt x="505" y="343"/>
                  </a:lnTo>
                  <a:lnTo>
                    <a:pt x="481" y="378"/>
                  </a:lnTo>
                  <a:lnTo>
                    <a:pt x="457" y="408"/>
                  </a:lnTo>
                  <a:lnTo>
                    <a:pt x="437" y="435"/>
                  </a:lnTo>
                  <a:lnTo>
                    <a:pt x="417" y="460"/>
                  </a:lnTo>
                  <a:lnTo>
                    <a:pt x="397" y="482"/>
                  </a:lnTo>
                  <a:lnTo>
                    <a:pt x="380" y="500"/>
                  </a:lnTo>
                  <a:lnTo>
                    <a:pt x="363" y="515"/>
                  </a:lnTo>
                  <a:lnTo>
                    <a:pt x="349" y="528"/>
                  </a:lnTo>
                  <a:lnTo>
                    <a:pt x="334" y="538"/>
                  </a:lnTo>
                  <a:lnTo>
                    <a:pt x="319" y="547"/>
                  </a:lnTo>
                  <a:lnTo>
                    <a:pt x="307" y="554"/>
                  </a:lnTo>
                  <a:lnTo>
                    <a:pt x="294" y="559"/>
                  </a:lnTo>
                  <a:lnTo>
                    <a:pt x="282" y="562"/>
                  </a:lnTo>
                  <a:lnTo>
                    <a:pt x="271" y="563"/>
                  </a:lnTo>
                  <a:lnTo>
                    <a:pt x="258" y="564"/>
                  </a:lnTo>
                  <a:lnTo>
                    <a:pt x="258" y="564"/>
                  </a:lnTo>
                  <a:lnTo>
                    <a:pt x="189" y="564"/>
                  </a:lnTo>
                  <a:lnTo>
                    <a:pt x="189" y="564"/>
                  </a:lnTo>
                  <a:close/>
                </a:path>
              </a:pathLst>
            </a:custGeom>
            <a:solidFill>
              <a:srgbClr val="E8B18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69">
              <a:extLst>
                <a:ext uri="{FF2B5EF4-FFF2-40B4-BE49-F238E27FC236}">
                  <a16:creationId xmlns:a16="http://schemas.microsoft.com/office/drawing/2014/main" id="{504A6416-E762-4FEC-95F5-DB7F5569A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3000" y="5487245"/>
              <a:ext cx="3275013" cy="473075"/>
            </a:xfrm>
            <a:custGeom>
              <a:avLst/>
              <a:gdLst>
                <a:gd name="T0" fmla="*/ 2063 w 2063"/>
                <a:gd name="T1" fmla="*/ 149 h 298"/>
                <a:gd name="T2" fmla="*/ 2058 w 2063"/>
                <a:gd name="T3" fmla="*/ 165 h 298"/>
                <a:gd name="T4" fmla="*/ 2043 w 2063"/>
                <a:gd name="T5" fmla="*/ 180 h 298"/>
                <a:gd name="T6" fmla="*/ 2017 w 2063"/>
                <a:gd name="T7" fmla="*/ 193 h 298"/>
                <a:gd name="T8" fmla="*/ 1983 w 2063"/>
                <a:gd name="T9" fmla="*/ 207 h 298"/>
                <a:gd name="T10" fmla="*/ 1938 w 2063"/>
                <a:gd name="T11" fmla="*/ 220 h 298"/>
                <a:gd name="T12" fmla="*/ 1828 w 2063"/>
                <a:gd name="T13" fmla="*/ 244 h 298"/>
                <a:gd name="T14" fmla="*/ 1688 w 2063"/>
                <a:gd name="T15" fmla="*/ 264 h 298"/>
                <a:gd name="T16" fmla="*/ 1523 w 2063"/>
                <a:gd name="T17" fmla="*/ 280 h 298"/>
                <a:gd name="T18" fmla="*/ 1339 w 2063"/>
                <a:gd name="T19" fmla="*/ 292 h 298"/>
                <a:gd name="T20" fmla="*/ 1137 w 2063"/>
                <a:gd name="T21" fmla="*/ 298 h 298"/>
                <a:gd name="T22" fmla="*/ 1032 w 2063"/>
                <a:gd name="T23" fmla="*/ 298 h 298"/>
                <a:gd name="T24" fmla="*/ 824 w 2063"/>
                <a:gd name="T25" fmla="*/ 296 h 298"/>
                <a:gd name="T26" fmla="*/ 630 w 2063"/>
                <a:gd name="T27" fmla="*/ 287 h 298"/>
                <a:gd name="T28" fmla="*/ 455 w 2063"/>
                <a:gd name="T29" fmla="*/ 273 h 298"/>
                <a:gd name="T30" fmla="*/ 302 w 2063"/>
                <a:gd name="T31" fmla="*/ 255 h 298"/>
                <a:gd name="T32" fmla="*/ 177 w 2063"/>
                <a:gd name="T33" fmla="*/ 233 h 298"/>
                <a:gd name="T34" fmla="*/ 102 w 2063"/>
                <a:gd name="T35" fmla="*/ 213 h 298"/>
                <a:gd name="T36" fmla="*/ 63 w 2063"/>
                <a:gd name="T37" fmla="*/ 200 h 298"/>
                <a:gd name="T38" fmla="*/ 33 w 2063"/>
                <a:gd name="T39" fmla="*/ 186 h 298"/>
                <a:gd name="T40" fmla="*/ 12 w 2063"/>
                <a:gd name="T41" fmla="*/ 172 h 298"/>
                <a:gd name="T42" fmla="*/ 1 w 2063"/>
                <a:gd name="T43" fmla="*/ 157 h 298"/>
                <a:gd name="T44" fmla="*/ 0 w 2063"/>
                <a:gd name="T45" fmla="*/ 149 h 298"/>
                <a:gd name="T46" fmla="*/ 6 w 2063"/>
                <a:gd name="T47" fmla="*/ 133 h 298"/>
                <a:gd name="T48" fmla="*/ 22 w 2063"/>
                <a:gd name="T49" fmla="*/ 118 h 298"/>
                <a:gd name="T50" fmla="*/ 46 w 2063"/>
                <a:gd name="T51" fmla="*/ 105 h 298"/>
                <a:gd name="T52" fmla="*/ 82 w 2063"/>
                <a:gd name="T53" fmla="*/ 90 h 298"/>
                <a:gd name="T54" fmla="*/ 125 w 2063"/>
                <a:gd name="T55" fmla="*/ 78 h 298"/>
                <a:gd name="T56" fmla="*/ 235 w 2063"/>
                <a:gd name="T57" fmla="*/ 54 h 298"/>
                <a:gd name="T58" fmla="*/ 376 w 2063"/>
                <a:gd name="T59" fmla="*/ 34 h 298"/>
                <a:gd name="T60" fmla="*/ 540 w 2063"/>
                <a:gd name="T61" fmla="*/ 18 h 298"/>
                <a:gd name="T62" fmla="*/ 725 w 2063"/>
                <a:gd name="T63" fmla="*/ 6 h 298"/>
                <a:gd name="T64" fmla="*/ 927 w 2063"/>
                <a:gd name="T65" fmla="*/ 0 h 298"/>
                <a:gd name="T66" fmla="*/ 1032 w 2063"/>
                <a:gd name="T67" fmla="*/ 0 h 298"/>
                <a:gd name="T68" fmla="*/ 1239 w 2063"/>
                <a:gd name="T69" fmla="*/ 2 h 298"/>
                <a:gd name="T70" fmla="*/ 1434 w 2063"/>
                <a:gd name="T71" fmla="*/ 11 h 298"/>
                <a:gd name="T72" fmla="*/ 1608 w 2063"/>
                <a:gd name="T73" fmla="*/ 25 h 298"/>
                <a:gd name="T74" fmla="*/ 1761 w 2063"/>
                <a:gd name="T75" fmla="*/ 43 h 298"/>
                <a:gd name="T76" fmla="*/ 1888 w 2063"/>
                <a:gd name="T77" fmla="*/ 65 h 298"/>
                <a:gd name="T78" fmla="*/ 1961 w 2063"/>
                <a:gd name="T79" fmla="*/ 85 h 298"/>
                <a:gd name="T80" fmla="*/ 2001 w 2063"/>
                <a:gd name="T81" fmla="*/ 97 h 298"/>
                <a:gd name="T82" fmla="*/ 2031 w 2063"/>
                <a:gd name="T83" fmla="*/ 112 h 298"/>
                <a:gd name="T84" fmla="*/ 2052 w 2063"/>
                <a:gd name="T85" fmla="*/ 126 h 298"/>
                <a:gd name="T86" fmla="*/ 2062 w 2063"/>
                <a:gd name="T87" fmla="*/ 141 h 298"/>
                <a:gd name="T88" fmla="*/ 2063 w 2063"/>
                <a:gd name="T89" fmla="*/ 14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63" h="298">
                  <a:moveTo>
                    <a:pt x="2063" y="149"/>
                  </a:moveTo>
                  <a:lnTo>
                    <a:pt x="2063" y="149"/>
                  </a:lnTo>
                  <a:lnTo>
                    <a:pt x="2062" y="157"/>
                  </a:lnTo>
                  <a:lnTo>
                    <a:pt x="2058" y="165"/>
                  </a:lnTo>
                  <a:lnTo>
                    <a:pt x="2052" y="172"/>
                  </a:lnTo>
                  <a:lnTo>
                    <a:pt x="2043" y="180"/>
                  </a:lnTo>
                  <a:lnTo>
                    <a:pt x="2031" y="186"/>
                  </a:lnTo>
                  <a:lnTo>
                    <a:pt x="2017" y="193"/>
                  </a:lnTo>
                  <a:lnTo>
                    <a:pt x="2001" y="200"/>
                  </a:lnTo>
                  <a:lnTo>
                    <a:pt x="1983" y="207"/>
                  </a:lnTo>
                  <a:lnTo>
                    <a:pt x="1961" y="213"/>
                  </a:lnTo>
                  <a:lnTo>
                    <a:pt x="1938" y="220"/>
                  </a:lnTo>
                  <a:lnTo>
                    <a:pt x="1888" y="233"/>
                  </a:lnTo>
                  <a:lnTo>
                    <a:pt x="1828" y="244"/>
                  </a:lnTo>
                  <a:lnTo>
                    <a:pt x="1761" y="255"/>
                  </a:lnTo>
                  <a:lnTo>
                    <a:pt x="1688" y="264"/>
                  </a:lnTo>
                  <a:lnTo>
                    <a:pt x="1608" y="273"/>
                  </a:lnTo>
                  <a:lnTo>
                    <a:pt x="1523" y="280"/>
                  </a:lnTo>
                  <a:lnTo>
                    <a:pt x="1434" y="287"/>
                  </a:lnTo>
                  <a:lnTo>
                    <a:pt x="1339" y="292"/>
                  </a:lnTo>
                  <a:lnTo>
                    <a:pt x="1239" y="296"/>
                  </a:lnTo>
                  <a:lnTo>
                    <a:pt x="1137" y="298"/>
                  </a:lnTo>
                  <a:lnTo>
                    <a:pt x="1032" y="298"/>
                  </a:lnTo>
                  <a:lnTo>
                    <a:pt x="1032" y="298"/>
                  </a:lnTo>
                  <a:lnTo>
                    <a:pt x="927" y="298"/>
                  </a:lnTo>
                  <a:lnTo>
                    <a:pt x="824" y="296"/>
                  </a:lnTo>
                  <a:lnTo>
                    <a:pt x="725" y="292"/>
                  </a:lnTo>
                  <a:lnTo>
                    <a:pt x="630" y="287"/>
                  </a:lnTo>
                  <a:lnTo>
                    <a:pt x="540" y="280"/>
                  </a:lnTo>
                  <a:lnTo>
                    <a:pt x="455" y="273"/>
                  </a:lnTo>
                  <a:lnTo>
                    <a:pt x="376" y="264"/>
                  </a:lnTo>
                  <a:lnTo>
                    <a:pt x="302" y="255"/>
                  </a:lnTo>
                  <a:lnTo>
                    <a:pt x="235" y="244"/>
                  </a:lnTo>
                  <a:lnTo>
                    <a:pt x="177" y="233"/>
                  </a:lnTo>
                  <a:lnTo>
                    <a:pt x="125" y="220"/>
                  </a:lnTo>
                  <a:lnTo>
                    <a:pt x="102" y="213"/>
                  </a:lnTo>
                  <a:lnTo>
                    <a:pt x="82" y="207"/>
                  </a:lnTo>
                  <a:lnTo>
                    <a:pt x="63" y="200"/>
                  </a:lnTo>
                  <a:lnTo>
                    <a:pt x="46" y="193"/>
                  </a:lnTo>
                  <a:lnTo>
                    <a:pt x="33" y="186"/>
                  </a:lnTo>
                  <a:lnTo>
                    <a:pt x="22" y="180"/>
                  </a:lnTo>
                  <a:lnTo>
                    <a:pt x="12" y="172"/>
                  </a:lnTo>
                  <a:lnTo>
                    <a:pt x="6" y="165"/>
                  </a:lnTo>
                  <a:lnTo>
                    <a:pt x="1" y="157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1" y="141"/>
                  </a:lnTo>
                  <a:lnTo>
                    <a:pt x="6" y="133"/>
                  </a:lnTo>
                  <a:lnTo>
                    <a:pt x="12" y="126"/>
                  </a:lnTo>
                  <a:lnTo>
                    <a:pt x="22" y="118"/>
                  </a:lnTo>
                  <a:lnTo>
                    <a:pt x="33" y="112"/>
                  </a:lnTo>
                  <a:lnTo>
                    <a:pt x="46" y="105"/>
                  </a:lnTo>
                  <a:lnTo>
                    <a:pt x="63" y="97"/>
                  </a:lnTo>
                  <a:lnTo>
                    <a:pt x="82" y="90"/>
                  </a:lnTo>
                  <a:lnTo>
                    <a:pt x="102" y="85"/>
                  </a:lnTo>
                  <a:lnTo>
                    <a:pt x="125" y="78"/>
                  </a:lnTo>
                  <a:lnTo>
                    <a:pt x="177" y="65"/>
                  </a:lnTo>
                  <a:lnTo>
                    <a:pt x="235" y="54"/>
                  </a:lnTo>
                  <a:lnTo>
                    <a:pt x="302" y="43"/>
                  </a:lnTo>
                  <a:lnTo>
                    <a:pt x="376" y="34"/>
                  </a:lnTo>
                  <a:lnTo>
                    <a:pt x="455" y="25"/>
                  </a:lnTo>
                  <a:lnTo>
                    <a:pt x="540" y="18"/>
                  </a:lnTo>
                  <a:lnTo>
                    <a:pt x="630" y="11"/>
                  </a:lnTo>
                  <a:lnTo>
                    <a:pt x="725" y="6"/>
                  </a:lnTo>
                  <a:lnTo>
                    <a:pt x="824" y="2"/>
                  </a:lnTo>
                  <a:lnTo>
                    <a:pt x="927" y="0"/>
                  </a:lnTo>
                  <a:lnTo>
                    <a:pt x="1032" y="0"/>
                  </a:lnTo>
                  <a:lnTo>
                    <a:pt x="1032" y="0"/>
                  </a:lnTo>
                  <a:lnTo>
                    <a:pt x="1137" y="0"/>
                  </a:lnTo>
                  <a:lnTo>
                    <a:pt x="1239" y="2"/>
                  </a:lnTo>
                  <a:lnTo>
                    <a:pt x="1339" y="6"/>
                  </a:lnTo>
                  <a:lnTo>
                    <a:pt x="1434" y="11"/>
                  </a:lnTo>
                  <a:lnTo>
                    <a:pt x="1523" y="18"/>
                  </a:lnTo>
                  <a:lnTo>
                    <a:pt x="1608" y="25"/>
                  </a:lnTo>
                  <a:lnTo>
                    <a:pt x="1688" y="34"/>
                  </a:lnTo>
                  <a:lnTo>
                    <a:pt x="1761" y="43"/>
                  </a:lnTo>
                  <a:lnTo>
                    <a:pt x="1828" y="54"/>
                  </a:lnTo>
                  <a:lnTo>
                    <a:pt x="1888" y="65"/>
                  </a:lnTo>
                  <a:lnTo>
                    <a:pt x="1938" y="78"/>
                  </a:lnTo>
                  <a:lnTo>
                    <a:pt x="1961" y="85"/>
                  </a:lnTo>
                  <a:lnTo>
                    <a:pt x="1983" y="90"/>
                  </a:lnTo>
                  <a:lnTo>
                    <a:pt x="2001" y="97"/>
                  </a:lnTo>
                  <a:lnTo>
                    <a:pt x="2017" y="105"/>
                  </a:lnTo>
                  <a:lnTo>
                    <a:pt x="2031" y="112"/>
                  </a:lnTo>
                  <a:lnTo>
                    <a:pt x="2043" y="118"/>
                  </a:lnTo>
                  <a:lnTo>
                    <a:pt x="2052" y="126"/>
                  </a:lnTo>
                  <a:lnTo>
                    <a:pt x="2058" y="133"/>
                  </a:lnTo>
                  <a:lnTo>
                    <a:pt x="2062" y="141"/>
                  </a:lnTo>
                  <a:lnTo>
                    <a:pt x="2063" y="149"/>
                  </a:lnTo>
                  <a:lnTo>
                    <a:pt x="2063" y="149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70">
              <a:extLst>
                <a:ext uri="{FF2B5EF4-FFF2-40B4-BE49-F238E27FC236}">
                  <a16:creationId xmlns:a16="http://schemas.microsoft.com/office/drawing/2014/main" id="{1A0F4258-0867-4D7D-98B0-78A3F3294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263" y="5428508"/>
              <a:ext cx="912813" cy="269875"/>
            </a:xfrm>
            <a:custGeom>
              <a:avLst/>
              <a:gdLst>
                <a:gd name="T0" fmla="*/ 551 w 575"/>
                <a:gd name="T1" fmla="*/ 0 h 170"/>
                <a:gd name="T2" fmla="*/ 575 w 575"/>
                <a:gd name="T3" fmla="*/ 79 h 170"/>
                <a:gd name="T4" fmla="*/ 575 w 575"/>
                <a:gd name="T5" fmla="*/ 79 h 170"/>
                <a:gd name="T6" fmla="*/ 575 w 575"/>
                <a:gd name="T7" fmla="*/ 90 h 170"/>
                <a:gd name="T8" fmla="*/ 574 w 575"/>
                <a:gd name="T9" fmla="*/ 102 h 170"/>
                <a:gd name="T10" fmla="*/ 571 w 575"/>
                <a:gd name="T11" fmla="*/ 116 h 170"/>
                <a:gd name="T12" fmla="*/ 568 w 575"/>
                <a:gd name="T13" fmla="*/ 131 h 170"/>
                <a:gd name="T14" fmla="*/ 565 w 575"/>
                <a:gd name="T15" fmla="*/ 138 h 170"/>
                <a:gd name="T16" fmla="*/ 561 w 575"/>
                <a:gd name="T17" fmla="*/ 145 h 170"/>
                <a:gd name="T18" fmla="*/ 557 w 575"/>
                <a:gd name="T19" fmla="*/ 151 h 170"/>
                <a:gd name="T20" fmla="*/ 551 w 575"/>
                <a:gd name="T21" fmla="*/ 157 h 170"/>
                <a:gd name="T22" fmla="*/ 544 w 575"/>
                <a:gd name="T23" fmla="*/ 161 h 170"/>
                <a:gd name="T24" fmla="*/ 537 w 575"/>
                <a:gd name="T25" fmla="*/ 165 h 170"/>
                <a:gd name="T26" fmla="*/ 537 w 575"/>
                <a:gd name="T27" fmla="*/ 165 h 170"/>
                <a:gd name="T28" fmla="*/ 525 w 575"/>
                <a:gd name="T29" fmla="*/ 167 h 170"/>
                <a:gd name="T30" fmla="*/ 504 w 575"/>
                <a:gd name="T31" fmla="*/ 168 h 170"/>
                <a:gd name="T32" fmla="*/ 474 w 575"/>
                <a:gd name="T33" fmla="*/ 169 h 170"/>
                <a:gd name="T34" fmla="*/ 440 w 575"/>
                <a:gd name="T35" fmla="*/ 170 h 170"/>
                <a:gd name="T36" fmla="*/ 358 w 575"/>
                <a:gd name="T37" fmla="*/ 170 h 170"/>
                <a:gd name="T38" fmla="*/ 266 w 575"/>
                <a:gd name="T39" fmla="*/ 169 h 170"/>
                <a:gd name="T40" fmla="*/ 101 w 575"/>
                <a:gd name="T41" fmla="*/ 165 h 170"/>
                <a:gd name="T42" fmla="*/ 27 w 575"/>
                <a:gd name="T43" fmla="*/ 162 h 170"/>
                <a:gd name="T44" fmla="*/ 0 w 575"/>
                <a:gd name="T45" fmla="*/ 24 h 170"/>
                <a:gd name="T46" fmla="*/ 551 w 575"/>
                <a:gd name="T4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5" h="170">
                  <a:moveTo>
                    <a:pt x="551" y="0"/>
                  </a:moveTo>
                  <a:lnTo>
                    <a:pt x="575" y="79"/>
                  </a:lnTo>
                  <a:lnTo>
                    <a:pt x="575" y="79"/>
                  </a:lnTo>
                  <a:lnTo>
                    <a:pt x="575" y="90"/>
                  </a:lnTo>
                  <a:lnTo>
                    <a:pt x="574" y="102"/>
                  </a:lnTo>
                  <a:lnTo>
                    <a:pt x="571" y="116"/>
                  </a:lnTo>
                  <a:lnTo>
                    <a:pt x="568" y="131"/>
                  </a:lnTo>
                  <a:lnTo>
                    <a:pt x="565" y="138"/>
                  </a:lnTo>
                  <a:lnTo>
                    <a:pt x="561" y="145"/>
                  </a:lnTo>
                  <a:lnTo>
                    <a:pt x="557" y="151"/>
                  </a:lnTo>
                  <a:lnTo>
                    <a:pt x="551" y="157"/>
                  </a:lnTo>
                  <a:lnTo>
                    <a:pt x="544" y="161"/>
                  </a:lnTo>
                  <a:lnTo>
                    <a:pt x="537" y="165"/>
                  </a:lnTo>
                  <a:lnTo>
                    <a:pt x="537" y="165"/>
                  </a:lnTo>
                  <a:lnTo>
                    <a:pt x="525" y="167"/>
                  </a:lnTo>
                  <a:lnTo>
                    <a:pt x="504" y="168"/>
                  </a:lnTo>
                  <a:lnTo>
                    <a:pt x="474" y="169"/>
                  </a:lnTo>
                  <a:lnTo>
                    <a:pt x="440" y="170"/>
                  </a:lnTo>
                  <a:lnTo>
                    <a:pt x="358" y="170"/>
                  </a:lnTo>
                  <a:lnTo>
                    <a:pt x="266" y="169"/>
                  </a:lnTo>
                  <a:lnTo>
                    <a:pt x="101" y="165"/>
                  </a:lnTo>
                  <a:lnTo>
                    <a:pt x="27" y="162"/>
                  </a:lnTo>
                  <a:lnTo>
                    <a:pt x="0" y="24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71">
              <a:extLst>
                <a:ext uri="{FF2B5EF4-FFF2-40B4-BE49-F238E27FC236}">
                  <a16:creationId xmlns:a16="http://schemas.microsoft.com/office/drawing/2014/main" id="{615BE14A-202B-4D56-B169-68A53332B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4163" y="5198320"/>
              <a:ext cx="954088" cy="498475"/>
            </a:xfrm>
            <a:custGeom>
              <a:avLst/>
              <a:gdLst>
                <a:gd name="T0" fmla="*/ 24 w 601"/>
                <a:gd name="T1" fmla="*/ 286 h 314"/>
                <a:gd name="T2" fmla="*/ 13 w 601"/>
                <a:gd name="T3" fmla="*/ 263 h 314"/>
                <a:gd name="T4" fmla="*/ 5 w 601"/>
                <a:gd name="T5" fmla="*/ 242 h 314"/>
                <a:gd name="T6" fmla="*/ 1 w 601"/>
                <a:gd name="T7" fmla="*/ 222 h 314"/>
                <a:gd name="T8" fmla="*/ 0 w 601"/>
                <a:gd name="T9" fmla="*/ 204 h 314"/>
                <a:gd name="T10" fmla="*/ 2 w 601"/>
                <a:gd name="T11" fmla="*/ 187 h 314"/>
                <a:gd name="T12" fmla="*/ 7 w 601"/>
                <a:gd name="T13" fmla="*/ 171 h 314"/>
                <a:gd name="T14" fmla="*/ 24 w 601"/>
                <a:gd name="T15" fmla="*/ 145 h 314"/>
                <a:gd name="T16" fmla="*/ 47 w 601"/>
                <a:gd name="T17" fmla="*/ 123 h 314"/>
                <a:gd name="T18" fmla="*/ 74 w 601"/>
                <a:gd name="T19" fmla="*/ 105 h 314"/>
                <a:gd name="T20" fmla="*/ 102 w 601"/>
                <a:gd name="T21" fmla="*/ 90 h 314"/>
                <a:gd name="T22" fmla="*/ 130 w 601"/>
                <a:gd name="T23" fmla="*/ 78 h 314"/>
                <a:gd name="T24" fmla="*/ 160 w 601"/>
                <a:gd name="T25" fmla="*/ 69 h 314"/>
                <a:gd name="T26" fmla="*/ 204 w 601"/>
                <a:gd name="T27" fmla="*/ 62 h 314"/>
                <a:gd name="T28" fmla="*/ 229 w 601"/>
                <a:gd name="T29" fmla="*/ 55 h 314"/>
                <a:gd name="T30" fmla="*/ 239 w 601"/>
                <a:gd name="T31" fmla="*/ 50 h 314"/>
                <a:gd name="T32" fmla="*/ 288 w 601"/>
                <a:gd name="T33" fmla="*/ 23 h 314"/>
                <a:gd name="T34" fmla="*/ 325 w 601"/>
                <a:gd name="T35" fmla="*/ 7 h 314"/>
                <a:gd name="T36" fmla="*/ 360 w 601"/>
                <a:gd name="T37" fmla="*/ 1 h 314"/>
                <a:gd name="T38" fmla="*/ 399 w 601"/>
                <a:gd name="T39" fmla="*/ 0 h 314"/>
                <a:gd name="T40" fmla="*/ 422 w 601"/>
                <a:gd name="T41" fmla="*/ 1 h 314"/>
                <a:gd name="T42" fmla="*/ 460 w 601"/>
                <a:gd name="T43" fmla="*/ 6 h 314"/>
                <a:gd name="T44" fmla="*/ 486 w 601"/>
                <a:gd name="T45" fmla="*/ 13 h 314"/>
                <a:gd name="T46" fmla="*/ 512 w 601"/>
                <a:gd name="T47" fmla="*/ 24 h 314"/>
                <a:gd name="T48" fmla="*/ 535 w 601"/>
                <a:gd name="T49" fmla="*/ 40 h 314"/>
                <a:gd name="T50" fmla="*/ 556 w 601"/>
                <a:gd name="T51" fmla="*/ 62 h 314"/>
                <a:gd name="T52" fmla="*/ 573 w 601"/>
                <a:gd name="T53" fmla="*/ 88 h 314"/>
                <a:gd name="T54" fmla="*/ 580 w 601"/>
                <a:gd name="T55" fmla="*/ 104 h 314"/>
                <a:gd name="T56" fmla="*/ 593 w 601"/>
                <a:gd name="T57" fmla="*/ 153 h 314"/>
                <a:gd name="T58" fmla="*/ 599 w 601"/>
                <a:gd name="T59" fmla="*/ 185 h 314"/>
                <a:gd name="T60" fmla="*/ 601 w 601"/>
                <a:gd name="T61" fmla="*/ 213 h 314"/>
                <a:gd name="T62" fmla="*/ 598 w 601"/>
                <a:gd name="T63" fmla="*/ 241 h 314"/>
                <a:gd name="T64" fmla="*/ 591 w 601"/>
                <a:gd name="T65" fmla="*/ 263 h 314"/>
                <a:gd name="T66" fmla="*/ 577 w 601"/>
                <a:gd name="T67" fmla="*/ 282 h 314"/>
                <a:gd name="T68" fmla="*/ 557 w 601"/>
                <a:gd name="T69" fmla="*/ 296 h 314"/>
                <a:gd name="T70" fmla="*/ 544 w 601"/>
                <a:gd name="T71" fmla="*/ 300 h 314"/>
                <a:gd name="T72" fmla="*/ 515 w 601"/>
                <a:gd name="T73" fmla="*/ 308 h 314"/>
                <a:gd name="T74" fmla="*/ 487 w 601"/>
                <a:gd name="T75" fmla="*/ 313 h 314"/>
                <a:gd name="T76" fmla="*/ 460 w 601"/>
                <a:gd name="T77" fmla="*/ 314 h 314"/>
                <a:gd name="T78" fmla="*/ 409 w 601"/>
                <a:gd name="T79" fmla="*/ 310 h 314"/>
                <a:gd name="T80" fmla="*/ 361 w 601"/>
                <a:gd name="T81" fmla="*/ 297 h 314"/>
                <a:gd name="T82" fmla="*/ 294 w 601"/>
                <a:gd name="T83" fmla="*/ 273 h 314"/>
                <a:gd name="T84" fmla="*/ 251 w 601"/>
                <a:gd name="T85" fmla="*/ 257 h 314"/>
                <a:gd name="T86" fmla="*/ 207 w 601"/>
                <a:gd name="T87" fmla="*/ 245 h 314"/>
                <a:gd name="T88" fmla="*/ 162 w 601"/>
                <a:gd name="T89" fmla="*/ 241 h 314"/>
                <a:gd name="T90" fmla="*/ 154 w 601"/>
                <a:gd name="T91" fmla="*/ 242 h 314"/>
                <a:gd name="T92" fmla="*/ 136 w 601"/>
                <a:gd name="T93" fmla="*/ 250 h 314"/>
                <a:gd name="T94" fmla="*/ 108 w 601"/>
                <a:gd name="T95" fmla="*/ 270 h 314"/>
                <a:gd name="T96" fmla="*/ 81 w 601"/>
                <a:gd name="T97" fmla="*/ 291 h 314"/>
                <a:gd name="T98" fmla="*/ 62 w 601"/>
                <a:gd name="T99" fmla="*/ 302 h 314"/>
                <a:gd name="T100" fmla="*/ 45 w 601"/>
                <a:gd name="T101" fmla="*/ 304 h 314"/>
                <a:gd name="T102" fmla="*/ 38 w 601"/>
                <a:gd name="T103" fmla="*/ 300 h 314"/>
                <a:gd name="T104" fmla="*/ 31 w 601"/>
                <a:gd name="T105" fmla="*/ 295 h 314"/>
                <a:gd name="T106" fmla="*/ 24 w 601"/>
                <a:gd name="T107" fmla="*/ 286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1" h="314">
                  <a:moveTo>
                    <a:pt x="24" y="286"/>
                  </a:moveTo>
                  <a:lnTo>
                    <a:pt x="24" y="286"/>
                  </a:lnTo>
                  <a:lnTo>
                    <a:pt x="18" y="274"/>
                  </a:lnTo>
                  <a:lnTo>
                    <a:pt x="13" y="263"/>
                  </a:lnTo>
                  <a:lnTo>
                    <a:pt x="8" y="252"/>
                  </a:lnTo>
                  <a:lnTo>
                    <a:pt x="5" y="242"/>
                  </a:lnTo>
                  <a:lnTo>
                    <a:pt x="2" y="231"/>
                  </a:lnTo>
                  <a:lnTo>
                    <a:pt x="1" y="222"/>
                  </a:lnTo>
                  <a:lnTo>
                    <a:pt x="0" y="213"/>
                  </a:lnTo>
                  <a:lnTo>
                    <a:pt x="0" y="204"/>
                  </a:lnTo>
                  <a:lnTo>
                    <a:pt x="1" y="195"/>
                  </a:lnTo>
                  <a:lnTo>
                    <a:pt x="2" y="187"/>
                  </a:lnTo>
                  <a:lnTo>
                    <a:pt x="5" y="179"/>
                  </a:lnTo>
                  <a:lnTo>
                    <a:pt x="7" y="171"/>
                  </a:lnTo>
                  <a:lnTo>
                    <a:pt x="15" y="158"/>
                  </a:lnTo>
                  <a:lnTo>
                    <a:pt x="24" y="145"/>
                  </a:lnTo>
                  <a:lnTo>
                    <a:pt x="34" y="133"/>
                  </a:lnTo>
                  <a:lnTo>
                    <a:pt x="47" y="123"/>
                  </a:lnTo>
                  <a:lnTo>
                    <a:pt x="60" y="113"/>
                  </a:lnTo>
                  <a:lnTo>
                    <a:pt x="74" y="105"/>
                  </a:lnTo>
                  <a:lnTo>
                    <a:pt x="88" y="97"/>
                  </a:lnTo>
                  <a:lnTo>
                    <a:pt x="102" y="90"/>
                  </a:lnTo>
                  <a:lnTo>
                    <a:pt x="130" y="78"/>
                  </a:lnTo>
                  <a:lnTo>
                    <a:pt x="130" y="78"/>
                  </a:lnTo>
                  <a:lnTo>
                    <a:pt x="144" y="72"/>
                  </a:lnTo>
                  <a:lnTo>
                    <a:pt x="160" y="69"/>
                  </a:lnTo>
                  <a:lnTo>
                    <a:pt x="189" y="63"/>
                  </a:lnTo>
                  <a:lnTo>
                    <a:pt x="204" y="62"/>
                  </a:lnTo>
                  <a:lnTo>
                    <a:pt x="216" y="58"/>
                  </a:lnTo>
                  <a:lnTo>
                    <a:pt x="229" y="55"/>
                  </a:lnTo>
                  <a:lnTo>
                    <a:pt x="239" y="50"/>
                  </a:lnTo>
                  <a:lnTo>
                    <a:pt x="239" y="50"/>
                  </a:lnTo>
                  <a:lnTo>
                    <a:pt x="265" y="36"/>
                  </a:lnTo>
                  <a:lnTo>
                    <a:pt x="288" y="23"/>
                  </a:lnTo>
                  <a:lnTo>
                    <a:pt x="307" y="14"/>
                  </a:lnTo>
                  <a:lnTo>
                    <a:pt x="325" y="7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9" y="0"/>
                  </a:lnTo>
                  <a:lnTo>
                    <a:pt x="399" y="0"/>
                  </a:lnTo>
                  <a:lnTo>
                    <a:pt x="399" y="0"/>
                  </a:lnTo>
                  <a:lnTo>
                    <a:pt x="422" y="1"/>
                  </a:lnTo>
                  <a:lnTo>
                    <a:pt x="447" y="3"/>
                  </a:lnTo>
                  <a:lnTo>
                    <a:pt x="460" y="6"/>
                  </a:lnTo>
                  <a:lnTo>
                    <a:pt x="473" y="10"/>
                  </a:lnTo>
                  <a:lnTo>
                    <a:pt x="486" y="13"/>
                  </a:lnTo>
                  <a:lnTo>
                    <a:pt x="499" y="19"/>
                  </a:lnTo>
                  <a:lnTo>
                    <a:pt x="512" y="24"/>
                  </a:lnTo>
                  <a:lnTo>
                    <a:pt x="524" y="32"/>
                  </a:lnTo>
                  <a:lnTo>
                    <a:pt x="535" y="40"/>
                  </a:lnTo>
                  <a:lnTo>
                    <a:pt x="546" y="50"/>
                  </a:lnTo>
                  <a:lnTo>
                    <a:pt x="556" y="62"/>
                  </a:lnTo>
                  <a:lnTo>
                    <a:pt x="565" y="74"/>
                  </a:lnTo>
                  <a:lnTo>
                    <a:pt x="573" y="88"/>
                  </a:lnTo>
                  <a:lnTo>
                    <a:pt x="580" y="104"/>
                  </a:lnTo>
                  <a:lnTo>
                    <a:pt x="580" y="104"/>
                  </a:lnTo>
                  <a:lnTo>
                    <a:pt x="590" y="138"/>
                  </a:lnTo>
                  <a:lnTo>
                    <a:pt x="593" y="153"/>
                  </a:lnTo>
                  <a:lnTo>
                    <a:pt x="597" y="169"/>
                  </a:lnTo>
                  <a:lnTo>
                    <a:pt x="599" y="185"/>
                  </a:lnTo>
                  <a:lnTo>
                    <a:pt x="601" y="200"/>
                  </a:lnTo>
                  <a:lnTo>
                    <a:pt x="601" y="213"/>
                  </a:lnTo>
                  <a:lnTo>
                    <a:pt x="600" y="227"/>
                  </a:lnTo>
                  <a:lnTo>
                    <a:pt x="598" y="241"/>
                  </a:lnTo>
                  <a:lnTo>
                    <a:pt x="595" y="252"/>
                  </a:lnTo>
                  <a:lnTo>
                    <a:pt x="591" y="263"/>
                  </a:lnTo>
                  <a:lnTo>
                    <a:pt x="584" y="273"/>
                  </a:lnTo>
                  <a:lnTo>
                    <a:pt x="577" y="282"/>
                  </a:lnTo>
                  <a:lnTo>
                    <a:pt x="568" y="289"/>
                  </a:lnTo>
                  <a:lnTo>
                    <a:pt x="557" y="296"/>
                  </a:lnTo>
                  <a:lnTo>
                    <a:pt x="544" y="300"/>
                  </a:lnTo>
                  <a:lnTo>
                    <a:pt x="544" y="300"/>
                  </a:lnTo>
                  <a:lnTo>
                    <a:pt x="530" y="305"/>
                  </a:lnTo>
                  <a:lnTo>
                    <a:pt x="515" y="308"/>
                  </a:lnTo>
                  <a:lnTo>
                    <a:pt x="500" y="311"/>
                  </a:lnTo>
                  <a:lnTo>
                    <a:pt x="487" y="313"/>
                  </a:lnTo>
                  <a:lnTo>
                    <a:pt x="473" y="314"/>
                  </a:lnTo>
                  <a:lnTo>
                    <a:pt x="460" y="314"/>
                  </a:lnTo>
                  <a:lnTo>
                    <a:pt x="434" y="313"/>
                  </a:lnTo>
                  <a:lnTo>
                    <a:pt x="409" y="310"/>
                  </a:lnTo>
                  <a:lnTo>
                    <a:pt x="385" y="304"/>
                  </a:lnTo>
                  <a:lnTo>
                    <a:pt x="361" y="297"/>
                  </a:lnTo>
                  <a:lnTo>
                    <a:pt x="339" y="290"/>
                  </a:lnTo>
                  <a:lnTo>
                    <a:pt x="294" y="273"/>
                  </a:lnTo>
                  <a:lnTo>
                    <a:pt x="273" y="264"/>
                  </a:lnTo>
                  <a:lnTo>
                    <a:pt x="251" y="257"/>
                  </a:lnTo>
                  <a:lnTo>
                    <a:pt x="230" y="251"/>
                  </a:lnTo>
                  <a:lnTo>
                    <a:pt x="207" y="245"/>
                  </a:lnTo>
                  <a:lnTo>
                    <a:pt x="186" y="242"/>
                  </a:lnTo>
                  <a:lnTo>
                    <a:pt x="162" y="241"/>
                  </a:lnTo>
                  <a:lnTo>
                    <a:pt x="162" y="241"/>
                  </a:lnTo>
                  <a:lnTo>
                    <a:pt x="154" y="242"/>
                  </a:lnTo>
                  <a:lnTo>
                    <a:pt x="145" y="245"/>
                  </a:lnTo>
                  <a:lnTo>
                    <a:pt x="136" y="250"/>
                  </a:lnTo>
                  <a:lnTo>
                    <a:pt x="127" y="256"/>
                  </a:lnTo>
                  <a:lnTo>
                    <a:pt x="108" y="270"/>
                  </a:lnTo>
                  <a:lnTo>
                    <a:pt x="90" y="286"/>
                  </a:lnTo>
                  <a:lnTo>
                    <a:pt x="81" y="291"/>
                  </a:lnTo>
                  <a:lnTo>
                    <a:pt x="71" y="297"/>
                  </a:lnTo>
                  <a:lnTo>
                    <a:pt x="62" y="302"/>
                  </a:lnTo>
                  <a:lnTo>
                    <a:pt x="53" y="304"/>
                  </a:lnTo>
                  <a:lnTo>
                    <a:pt x="45" y="304"/>
                  </a:lnTo>
                  <a:lnTo>
                    <a:pt x="42" y="303"/>
                  </a:lnTo>
                  <a:lnTo>
                    <a:pt x="38" y="300"/>
                  </a:lnTo>
                  <a:lnTo>
                    <a:pt x="34" y="298"/>
                  </a:lnTo>
                  <a:lnTo>
                    <a:pt x="31" y="295"/>
                  </a:lnTo>
                  <a:lnTo>
                    <a:pt x="24" y="286"/>
                  </a:lnTo>
                  <a:lnTo>
                    <a:pt x="24" y="28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72">
              <a:extLst>
                <a:ext uri="{FF2B5EF4-FFF2-40B4-BE49-F238E27FC236}">
                  <a16:creationId xmlns:a16="http://schemas.microsoft.com/office/drawing/2014/main" id="{2B6B23A8-538A-4EFC-B8B3-8B0F61741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9913" y="3520333"/>
              <a:ext cx="1416050" cy="1135063"/>
            </a:xfrm>
            <a:custGeom>
              <a:avLst/>
              <a:gdLst>
                <a:gd name="T0" fmla="*/ 777 w 892"/>
                <a:gd name="T1" fmla="*/ 680 h 715"/>
                <a:gd name="T2" fmla="*/ 780 w 892"/>
                <a:gd name="T3" fmla="*/ 469 h 715"/>
                <a:gd name="T4" fmla="*/ 785 w 892"/>
                <a:gd name="T5" fmla="*/ 321 h 715"/>
                <a:gd name="T6" fmla="*/ 789 w 892"/>
                <a:gd name="T7" fmla="*/ 269 h 715"/>
                <a:gd name="T8" fmla="*/ 793 w 892"/>
                <a:gd name="T9" fmla="*/ 247 h 715"/>
                <a:gd name="T10" fmla="*/ 794 w 892"/>
                <a:gd name="T11" fmla="*/ 244 h 715"/>
                <a:gd name="T12" fmla="*/ 801 w 892"/>
                <a:gd name="T13" fmla="*/ 237 h 715"/>
                <a:gd name="T14" fmla="*/ 809 w 892"/>
                <a:gd name="T15" fmla="*/ 234 h 715"/>
                <a:gd name="T16" fmla="*/ 828 w 892"/>
                <a:gd name="T17" fmla="*/ 233 h 715"/>
                <a:gd name="T18" fmla="*/ 860 w 892"/>
                <a:gd name="T19" fmla="*/ 234 h 715"/>
                <a:gd name="T20" fmla="*/ 870 w 892"/>
                <a:gd name="T21" fmla="*/ 232 h 715"/>
                <a:gd name="T22" fmla="*/ 876 w 892"/>
                <a:gd name="T23" fmla="*/ 224 h 715"/>
                <a:gd name="T24" fmla="*/ 880 w 892"/>
                <a:gd name="T25" fmla="*/ 207 h 715"/>
                <a:gd name="T26" fmla="*/ 890 w 892"/>
                <a:gd name="T27" fmla="*/ 154 h 715"/>
                <a:gd name="T28" fmla="*/ 892 w 892"/>
                <a:gd name="T29" fmla="*/ 96 h 715"/>
                <a:gd name="T30" fmla="*/ 890 w 892"/>
                <a:gd name="T31" fmla="*/ 71 h 715"/>
                <a:gd name="T32" fmla="*/ 886 w 892"/>
                <a:gd name="T33" fmla="*/ 53 h 715"/>
                <a:gd name="T34" fmla="*/ 882 w 892"/>
                <a:gd name="T35" fmla="*/ 47 h 715"/>
                <a:gd name="T36" fmla="*/ 870 w 892"/>
                <a:gd name="T37" fmla="*/ 36 h 715"/>
                <a:gd name="T38" fmla="*/ 852 w 892"/>
                <a:gd name="T39" fmla="*/ 28 h 715"/>
                <a:gd name="T40" fmla="*/ 828 w 892"/>
                <a:gd name="T41" fmla="*/ 23 h 715"/>
                <a:gd name="T42" fmla="*/ 782 w 892"/>
                <a:gd name="T43" fmla="*/ 16 h 715"/>
                <a:gd name="T44" fmla="*/ 652 w 892"/>
                <a:gd name="T45" fmla="*/ 8 h 715"/>
                <a:gd name="T46" fmla="*/ 634 w 892"/>
                <a:gd name="T47" fmla="*/ 9 h 715"/>
                <a:gd name="T48" fmla="*/ 565 w 892"/>
                <a:gd name="T49" fmla="*/ 20 h 715"/>
                <a:gd name="T50" fmla="*/ 512 w 892"/>
                <a:gd name="T51" fmla="*/ 29 h 715"/>
                <a:gd name="T52" fmla="*/ 456 w 892"/>
                <a:gd name="T53" fmla="*/ 33 h 715"/>
                <a:gd name="T54" fmla="*/ 422 w 892"/>
                <a:gd name="T55" fmla="*/ 32 h 715"/>
                <a:gd name="T56" fmla="*/ 345 w 892"/>
                <a:gd name="T57" fmla="*/ 25 h 715"/>
                <a:gd name="T58" fmla="*/ 240 w 892"/>
                <a:gd name="T59" fmla="*/ 10 h 715"/>
                <a:gd name="T60" fmla="*/ 199 w 892"/>
                <a:gd name="T61" fmla="*/ 6 h 715"/>
                <a:gd name="T62" fmla="*/ 154 w 892"/>
                <a:gd name="T63" fmla="*/ 4 h 715"/>
                <a:gd name="T64" fmla="*/ 73 w 892"/>
                <a:gd name="T65" fmla="*/ 1 h 715"/>
                <a:gd name="T66" fmla="*/ 45 w 892"/>
                <a:gd name="T67" fmla="*/ 1 h 715"/>
                <a:gd name="T68" fmla="*/ 28 w 892"/>
                <a:gd name="T69" fmla="*/ 6 h 715"/>
                <a:gd name="T70" fmla="*/ 24 w 892"/>
                <a:gd name="T71" fmla="*/ 9 h 715"/>
                <a:gd name="T72" fmla="*/ 16 w 892"/>
                <a:gd name="T73" fmla="*/ 18 h 715"/>
                <a:gd name="T74" fmla="*/ 8 w 892"/>
                <a:gd name="T75" fmla="*/ 32 h 715"/>
                <a:gd name="T76" fmla="*/ 3 w 892"/>
                <a:gd name="T77" fmla="*/ 50 h 715"/>
                <a:gd name="T78" fmla="*/ 0 w 892"/>
                <a:gd name="T79" fmla="*/ 75 h 715"/>
                <a:gd name="T80" fmla="*/ 1 w 892"/>
                <a:gd name="T81" fmla="*/ 104 h 715"/>
                <a:gd name="T82" fmla="*/ 7 w 892"/>
                <a:gd name="T83" fmla="*/ 140 h 715"/>
                <a:gd name="T84" fmla="*/ 17 w 892"/>
                <a:gd name="T85" fmla="*/ 184 h 715"/>
                <a:gd name="T86" fmla="*/ 24 w 892"/>
                <a:gd name="T87" fmla="*/ 208 h 715"/>
                <a:gd name="T88" fmla="*/ 48 w 892"/>
                <a:gd name="T89" fmla="*/ 295 h 715"/>
                <a:gd name="T90" fmla="*/ 65 w 892"/>
                <a:gd name="T91" fmla="*/ 380 h 715"/>
                <a:gd name="T92" fmla="*/ 76 w 892"/>
                <a:gd name="T93" fmla="*/ 461 h 715"/>
                <a:gd name="T94" fmla="*/ 83 w 892"/>
                <a:gd name="T95" fmla="*/ 535 h 715"/>
                <a:gd name="T96" fmla="*/ 86 w 892"/>
                <a:gd name="T97" fmla="*/ 646 h 715"/>
                <a:gd name="T98" fmla="*/ 86 w 892"/>
                <a:gd name="T99" fmla="*/ 689 h 715"/>
                <a:gd name="T100" fmla="*/ 777 w 892"/>
                <a:gd name="T101" fmla="*/ 68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2" h="715">
                  <a:moveTo>
                    <a:pt x="777" y="680"/>
                  </a:moveTo>
                  <a:lnTo>
                    <a:pt x="777" y="680"/>
                  </a:lnTo>
                  <a:lnTo>
                    <a:pt x="777" y="614"/>
                  </a:lnTo>
                  <a:lnTo>
                    <a:pt x="780" y="469"/>
                  </a:lnTo>
                  <a:lnTo>
                    <a:pt x="782" y="391"/>
                  </a:lnTo>
                  <a:lnTo>
                    <a:pt x="785" y="321"/>
                  </a:lnTo>
                  <a:lnTo>
                    <a:pt x="788" y="292"/>
                  </a:lnTo>
                  <a:lnTo>
                    <a:pt x="789" y="269"/>
                  </a:lnTo>
                  <a:lnTo>
                    <a:pt x="792" y="252"/>
                  </a:lnTo>
                  <a:lnTo>
                    <a:pt x="793" y="247"/>
                  </a:lnTo>
                  <a:lnTo>
                    <a:pt x="794" y="244"/>
                  </a:lnTo>
                  <a:lnTo>
                    <a:pt x="794" y="244"/>
                  </a:lnTo>
                  <a:lnTo>
                    <a:pt x="798" y="240"/>
                  </a:lnTo>
                  <a:lnTo>
                    <a:pt x="801" y="237"/>
                  </a:lnTo>
                  <a:lnTo>
                    <a:pt x="805" y="235"/>
                  </a:lnTo>
                  <a:lnTo>
                    <a:pt x="809" y="234"/>
                  </a:lnTo>
                  <a:lnTo>
                    <a:pt x="818" y="233"/>
                  </a:lnTo>
                  <a:lnTo>
                    <a:pt x="828" y="233"/>
                  </a:lnTo>
                  <a:lnTo>
                    <a:pt x="850" y="235"/>
                  </a:lnTo>
                  <a:lnTo>
                    <a:pt x="860" y="234"/>
                  </a:lnTo>
                  <a:lnTo>
                    <a:pt x="870" y="232"/>
                  </a:lnTo>
                  <a:lnTo>
                    <a:pt x="870" y="232"/>
                  </a:lnTo>
                  <a:lnTo>
                    <a:pt x="873" y="230"/>
                  </a:lnTo>
                  <a:lnTo>
                    <a:pt x="876" y="224"/>
                  </a:lnTo>
                  <a:lnTo>
                    <a:pt x="878" y="216"/>
                  </a:lnTo>
                  <a:lnTo>
                    <a:pt x="880" y="207"/>
                  </a:lnTo>
                  <a:lnTo>
                    <a:pt x="885" y="182"/>
                  </a:lnTo>
                  <a:lnTo>
                    <a:pt x="890" y="154"/>
                  </a:lnTo>
                  <a:lnTo>
                    <a:pt x="892" y="124"/>
                  </a:lnTo>
                  <a:lnTo>
                    <a:pt x="892" y="96"/>
                  </a:lnTo>
                  <a:lnTo>
                    <a:pt x="891" y="84"/>
                  </a:lnTo>
                  <a:lnTo>
                    <a:pt x="890" y="71"/>
                  </a:lnTo>
                  <a:lnTo>
                    <a:pt x="888" y="61"/>
                  </a:lnTo>
                  <a:lnTo>
                    <a:pt x="886" y="53"/>
                  </a:lnTo>
                  <a:lnTo>
                    <a:pt x="886" y="53"/>
                  </a:lnTo>
                  <a:lnTo>
                    <a:pt x="882" y="47"/>
                  </a:lnTo>
                  <a:lnTo>
                    <a:pt x="877" y="42"/>
                  </a:lnTo>
                  <a:lnTo>
                    <a:pt x="870" y="36"/>
                  </a:lnTo>
                  <a:lnTo>
                    <a:pt x="862" y="33"/>
                  </a:lnTo>
                  <a:lnTo>
                    <a:pt x="852" y="28"/>
                  </a:lnTo>
                  <a:lnTo>
                    <a:pt x="841" y="25"/>
                  </a:lnTo>
                  <a:lnTo>
                    <a:pt x="828" y="23"/>
                  </a:lnTo>
                  <a:lnTo>
                    <a:pt x="815" y="20"/>
                  </a:lnTo>
                  <a:lnTo>
                    <a:pt x="782" y="16"/>
                  </a:lnTo>
                  <a:lnTo>
                    <a:pt x="744" y="13"/>
                  </a:lnTo>
                  <a:lnTo>
                    <a:pt x="652" y="8"/>
                  </a:lnTo>
                  <a:lnTo>
                    <a:pt x="652" y="8"/>
                  </a:lnTo>
                  <a:lnTo>
                    <a:pt x="634" y="9"/>
                  </a:lnTo>
                  <a:lnTo>
                    <a:pt x="612" y="11"/>
                  </a:lnTo>
                  <a:lnTo>
                    <a:pt x="565" y="20"/>
                  </a:lnTo>
                  <a:lnTo>
                    <a:pt x="539" y="25"/>
                  </a:lnTo>
                  <a:lnTo>
                    <a:pt x="512" y="29"/>
                  </a:lnTo>
                  <a:lnTo>
                    <a:pt x="483" y="33"/>
                  </a:lnTo>
                  <a:lnTo>
                    <a:pt x="456" y="33"/>
                  </a:lnTo>
                  <a:lnTo>
                    <a:pt x="456" y="33"/>
                  </a:lnTo>
                  <a:lnTo>
                    <a:pt x="422" y="32"/>
                  </a:lnTo>
                  <a:lnTo>
                    <a:pt x="385" y="29"/>
                  </a:lnTo>
                  <a:lnTo>
                    <a:pt x="345" y="25"/>
                  </a:lnTo>
                  <a:lnTo>
                    <a:pt x="307" y="19"/>
                  </a:lnTo>
                  <a:lnTo>
                    <a:pt x="240" y="10"/>
                  </a:lnTo>
                  <a:lnTo>
                    <a:pt x="215" y="7"/>
                  </a:lnTo>
                  <a:lnTo>
                    <a:pt x="199" y="6"/>
                  </a:lnTo>
                  <a:lnTo>
                    <a:pt x="199" y="6"/>
                  </a:lnTo>
                  <a:lnTo>
                    <a:pt x="154" y="4"/>
                  </a:lnTo>
                  <a:lnTo>
                    <a:pt x="120" y="3"/>
                  </a:lnTo>
                  <a:lnTo>
                    <a:pt x="73" y="1"/>
                  </a:lnTo>
                  <a:lnTo>
                    <a:pt x="57" y="0"/>
                  </a:lnTo>
                  <a:lnTo>
                    <a:pt x="45" y="1"/>
                  </a:lnTo>
                  <a:lnTo>
                    <a:pt x="36" y="2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4" y="9"/>
                  </a:lnTo>
                  <a:lnTo>
                    <a:pt x="19" y="12"/>
                  </a:lnTo>
                  <a:lnTo>
                    <a:pt x="16" y="18"/>
                  </a:lnTo>
                  <a:lnTo>
                    <a:pt x="11" y="24"/>
                  </a:lnTo>
                  <a:lnTo>
                    <a:pt x="8" y="32"/>
                  </a:lnTo>
                  <a:lnTo>
                    <a:pt x="6" y="39"/>
                  </a:lnTo>
                  <a:lnTo>
                    <a:pt x="3" y="50"/>
                  </a:lnTo>
                  <a:lnTo>
                    <a:pt x="1" y="61"/>
                  </a:lnTo>
                  <a:lnTo>
                    <a:pt x="0" y="75"/>
                  </a:lnTo>
                  <a:lnTo>
                    <a:pt x="0" y="88"/>
                  </a:lnTo>
                  <a:lnTo>
                    <a:pt x="1" y="104"/>
                  </a:lnTo>
                  <a:lnTo>
                    <a:pt x="3" y="122"/>
                  </a:lnTo>
                  <a:lnTo>
                    <a:pt x="7" y="140"/>
                  </a:lnTo>
                  <a:lnTo>
                    <a:pt x="11" y="162"/>
                  </a:lnTo>
                  <a:lnTo>
                    <a:pt x="17" y="184"/>
                  </a:lnTo>
                  <a:lnTo>
                    <a:pt x="24" y="208"/>
                  </a:lnTo>
                  <a:lnTo>
                    <a:pt x="24" y="208"/>
                  </a:lnTo>
                  <a:lnTo>
                    <a:pt x="37" y="251"/>
                  </a:lnTo>
                  <a:lnTo>
                    <a:pt x="48" y="295"/>
                  </a:lnTo>
                  <a:lnTo>
                    <a:pt x="58" y="338"/>
                  </a:lnTo>
                  <a:lnTo>
                    <a:pt x="65" y="380"/>
                  </a:lnTo>
                  <a:lnTo>
                    <a:pt x="71" y="422"/>
                  </a:lnTo>
                  <a:lnTo>
                    <a:pt x="76" y="461"/>
                  </a:lnTo>
                  <a:lnTo>
                    <a:pt x="80" y="499"/>
                  </a:lnTo>
                  <a:lnTo>
                    <a:pt x="83" y="535"/>
                  </a:lnTo>
                  <a:lnTo>
                    <a:pt x="86" y="597"/>
                  </a:lnTo>
                  <a:lnTo>
                    <a:pt x="86" y="646"/>
                  </a:lnTo>
                  <a:lnTo>
                    <a:pt x="86" y="678"/>
                  </a:lnTo>
                  <a:lnTo>
                    <a:pt x="86" y="689"/>
                  </a:lnTo>
                  <a:lnTo>
                    <a:pt x="443" y="715"/>
                  </a:lnTo>
                  <a:lnTo>
                    <a:pt x="777" y="6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73">
              <a:extLst>
                <a:ext uri="{FF2B5EF4-FFF2-40B4-BE49-F238E27FC236}">
                  <a16:creationId xmlns:a16="http://schemas.microsoft.com/office/drawing/2014/main" id="{9A642101-78B1-41D0-A35E-82318A587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7788" y="3656858"/>
              <a:ext cx="23813" cy="973138"/>
            </a:xfrm>
            <a:custGeom>
              <a:avLst/>
              <a:gdLst>
                <a:gd name="T0" fmla="*/ 0 w 15"/>
                <a:gd name="T1" fmla="*/ 0 h 613"/>
                <a:gd name="T2" fmla="*/ 5 w 15"/>
                <a:gd name="T3" fmla="*/ 613 h 613"/>
                <a:gd name="T4" fmla="*/ 15 w 15"/>
                <a:gd name="T5" fmla="*/ 613 h 613"/>
                <a:gd name="T6" fmla="*/ 10 w 15"/>
                <a:gd name="T7" fmla="*/ 0 h 613"/>
                <a:gd name="T8" fmla="*/ 0 w 15"/>
                <a:gd name="T9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13">
                  <a:moveTo>
                    <a:pt x="0" y="0"/>
                  </a:moveTo>
                  <a:lnTo>
                    <a:pt x="5" y="613"/>
                  </a:lnTo>
                  <a:lnTo>
                    <a:pt x="15" y="613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77">
              <a:extLst>
                <a:ext uri="{FF2B5EF4-FFF2-40B4-BE49-F238E27FC236}">
                  <a16:creationId xmlns:a16="http://schemas.microsoft.com/office/drawing/2014/main" id="{D6E66673-FFA9-4A48-9109-8D34EAE59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2225" y="3602883"/>
              <a:ext cx="219075" cy="133350"/>
            </a:xfrm>
            <a:custGeom>
              <a:avLst/>
              <a:gdLst>
                <a:gd name="T0" fmla="*/ 138 w 138"/>
                <a:gd name="T1" fmla="*/ 37 h 84"/>
                <a:gd name="T2" fmla="*/ 138 w 138"/>
                <a:gd name="T3" fmla="*/ 37 h 84"/>
                <a:gd name="T4" fmla="*/ 138 w 138"/>
                <a:gd name="T5" fmla="*/ 42 h 84"/>
                <a:gd name="T6" fmla="*/ 137 w 138"/>
                <a:gd name="T7" fmla="*/ 46 h 84"/>
                <a:gd name="T8" fmla="*/ 134 w 138"/>
                <a:gd name="T9" fmla="*/ 54 h 84"/>
                <a:gd name="T10" fmla="*/ 127 w 138"/>
                <a:gd name="T11" fmla="*/ 62 h 84"/>
                <a:gd name="T12" fmla="*/ 119 w 138"/>
                <a:gd name="T13" fmla="*/ 69 h 84"/>
                <a:gd name="T14" fmla="*/ 110 w 138"/>
                <a:gd name="T15" fmla="*/ 75 h 84"/>
                <a:gd name="T16" fmla="*/ 97 w 138"/>
                <a:gd name="T17" fmla="*/ 79 h 84"/>
                <a:gd name="T18" fmla="*/ 85 w 138"/>
                <a:gd name="T19" fmla="*/ 81 h 84"/>
                <a:gd name="T20" fmla="*/ 71 w 138"/>
                <a:gd name="T21" fmla="*/ 84 h 84"/>
                <a:gd name="T22" fmla="*/ 71 w 138"/>
                <a:gd name="T23" fmla="*/ 84 h 84"/>
                <a:gd name="T24" fmla="*/ 58 w 138"/>
                <a:gd name="T25" fmla="*/ 84 h 84"/>
                <a:gd name="T26" fmla="*/ 44 w 138"/>
                <a:gd name="T27" fmla="*/ 81 h 84"/>
                <a:gd name="T28" fmla="*/ 33 w 138"/>
                <a:gd name="T29" fmla="*/ 78 h 84"/>
                <a:gd name="T30" fmla="*/ 21 w 138"/>
                <a:gd name="T31" fmla="*/ 73 h 84"/>
                <a:gd name="T32" fmla="*/ 14 w 138"/>
                <a:gd name="T33" fmla="*/ 68 h 84"/>
                <a:gd name="T34" fmla="*/ 7 w 138"/>
                <a:gd name="T35" fmla="*/ 61 h 84"/>
                <a:gd name="T36" fmla="*/ 2 w 138"/>
                <a:gd name="T37" fmla="*/ 53 h 84"/>
                <a:gd name="T38" fmla="*/ 1 w 138"/>
                <a:gd name="T39" fmla="*/ 50 h 84"/>
                <a:gd name="T40" fmla="*/ 0 w 138"/>
                <a:gd name="T41" fmla="*/ 45 h 84"/>
                <a:gd name="T42" fmla="*/ 0 w 138"/>
                <a:gd name="T43" fmla="*/ 45 h 84"/>
                <a:gd name="T44" fmla="*/ 0 w 138"/>
                <a:gd name="T45" fmla="*/ 41 h 84"/>
                <a:gd name="T46" fmla="*/ 1 w 138"/>
                <a:gd name="T47" fmla="*/ 36 h 84"/>
                <a:gd name="T48" fmla="*/ 5 w 138"/>
                <a:gd name="T49" fmla="*/ 28 h 84"/>
                <a:gd name="T50" fmla="*/ 10 w 138"/>
                <a:gd name="T51" fmla="*/ 21 h 84"/>
                <a:gd name="T52" fmla="*/ 19 w 138"/>
                <a:gd name="T53" fmla="*/ 15 h 84"/>
                <a:gd name="T54" fmla="*/ 28 w 138"/>
                <a:gd name="T55" fmla="*/ 9 h 84"/>
                <a:gd name="T56" fmla="*/ 40 w 138"/>
                <a:gd name="T57" fmla="*/ 4 h 84"/>
                <a:gd name="T58" fmla="*/ 53 w 138"/>
                <a:gd name="T59" fmla="*/ 1 h 84"/>
                <a:gd name="T60" fmla="*/ 67 w 138"/>
                <a:gd name="T61" fmla="*/ 0 h 84"/>
                <a:gd name="T62" fmla="*/ 67 w 138"/>
                <a:gd name="T63" fmla="*/ 0 h 84"/>
                <a:gd name="T64" fmla="*/ 80 w 138"/>
                <a:gd name="T65" fmla="*/ 0 h 84"/>
                <a:gd name="T66" fmla="*/ 94 w 138"/>
                <a:gd name="T67" fmla="*/ 1 h 84"/>
                <a:gd name="T68" fmla="*/ 105 w 138"/>
                <a:gd name="T69" fmla="*/ 4 h 84"/>
                <a:gd name="T70" fmla="*/ 117 w 138"/>
                <a:gd name="T71" fmla="*/ 9 h 84"/>
                <a:gd name="T72" fmla="*/ 124 w 138"/>
                <a:gd name="T73" fmla="*/ 15 h 84"/>
                <a:gd name="T74" fmla="*/ 131 w 138"/>
                <a:gd name="T75" fmla="*/ 21 h 84"/>
                <a:gd name="T76" fmla="*/ 136 w 138"/>
                <a:gd name="T77" fmla="*/ 29 h 84"/>
                <a:gd name="T78" fmla="*/ 137 w 138"/>
                <a:gd name="T79" fmla="*/ 34 h 84"/>
                <a:gd name="T80" fmla="*/ 138 w 138"/>
                <a:gd name="T81" fmla="*/ 37 h 84"/>
                <a:gd name="T82" fmla="*/ 138 w 138"/>
                <a:gd name="T83" fmla="*/ 3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" h="84">
                  <a:moveTo>
                    <a:pt x="138" y="37"/>
                  </a:moveTo>
                  <a:lnTo>
                    <a:pt x="138" y="37"/>
                  </a:lnTo>
                  <a:lnTo>
                    <a:pt x="138" y="42"/>
                  </a:lnTo>
                  <a:lnTo>
                    <a:pt x="137" y="46"/>
                  </a:lnTo>
                  <a:lnTo>
                    <a:pt x="134" y="54"/>
                  </a:lnTo>
                  <a:lnTo>
                    <a:pt x="127" y="62"/>
                  </a:lnTo>
                  <a:lnTo>
                    <a:pt x="119" y="69"/>
                  </a:lnTo>
                  <a:lnTo>
                    <a:pt x="110" y="75"/>
                  </a:lnTo>
                  <a:lnTo>
                    <a:pt x="97" y="79"/>
                  </a:lnTo>
                  <a:lnTo>
                    <a:pt x="85" y="81"/>
                  </a:lnTo>
                  <a:lnTo>
                    <a:pt x="71" y="84"/>
                  </a:lnTo>
                  <a:lnTo>
                    <a:pt x="71" y="84"/>
                  </a:lnTo>
                  <a:lnTo>
                    <a:pt x="58" y="84"/>
                  </a:lnTo>
                  <a:lnTo>
                    <a:pt x="44" y="81"/>
                  </a:lnTo>
                  <a:lnTo>
                    <a:pt x="33" y="78"/>
                  </a:lnTo>
                  <a:lnTo>
                    <a:pt x="21" y="73"/>
                  </a:lnTo>
                  <a:lnTo>
                    <a:pt x="14" y="68"/>
                  </a:lnTo>
                  <a:lnTo>
                    <a:pt x="7" y="61"/>
                  </a:lnTo>
                  <a:lnTo>
                    <a:pt x="2" y="53"/>
                  </a:lnTo>
                  <a:lnTo>
                    <a:pt x="1" y="50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1" y="36"/>
                  </a:lnTo>
                  <a:lnTo>
                    <a:pt x="5" y="28"/>
                  </a:lnTo>
                  <a:lnTo>
                    <a:pt x="10" y="21"/>
                  </a:lnTo>
                  <a:lnTo>
                    <a:pt x="19" y="15"/>
                  </a:lnTo>
                  <a:lnTo>
                    <a:pt x="28" y="9"/>
                  </a:lnTo>
                  <a:lnTo>
                    <a:pt x="40" y="4"/>
                  </a:lnTo>
                  <a:lnTo>
                    <a:pt x="53" y="1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80" y="0"/>
                  </a:lnTo>
                  <a:lnTo>
                    <a:pt x="94" y="1"/>
                  </a:lnTo>
                  <a:lnTo>
                    <a:pt x="105" y="4"/>
                  </a:lnTo>
                  <a:lnTo>
                    <a:pt x="117" y="9"/>
                  </a:lnTo>
                  <a:lnTo>
                    <a:pt x="124" y="15"/>
                  </a:lnTo>
                  <a:lnTo>
                    <a:pt x="131" y="21"/>
                  </a:lnTo>
                  <a:lnTo>
                    <a:pt x="136" y="29"/>
                  </a:lnTo>
                  <a:lnTo>
                    <a:pt x="137" y="34"/>
                  </a:lnTo>
                  <a:lnTo>
                    <a:pt x="138" y="37"/>
                  </a:lnTo>
                  <a:lnTo>
                    <a:pt x="138" y="3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78">
              <a:extLst>
                <a:ext uri="{FF2B5EF4-FFF2-40B4-BE49-F238E27FC236}">
                  <a16:creationId xmlns:a16="http://schemas.microsoft.com/office/drawing/2014/main" id="{39474D67-7135-4DC3-A612-2B05CF3DD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2850" y="3669558"/>
              <a:ext cx="230188" cy="806450"/>
            </a:xfrm>
            <a:custGeom>
              <a:avLst/>
              <a:gdLst>
                <a:gd name="T0" fmla="*/ 103 w 145"/>
                <a:gd name="T1" fmla="*/ 9 h 508"/>
                <a:gd name="T2" fmla="*/ 103 w 145"/>
                <a:gd name="T3" fmla="*/ 9 h 508"/>
                <a:gd name="T4" fmla="*/ 100 w 145"/>
                <a:gd name="T5" fmla="*/ 41 h 508"/>
                <a:gd name="T6" fmla="*/ 91 w 145"/>
                <a:gd name="T7" fmla="*/ 114 h 508"/>
                <a:gd name="T8" fmla="*/ 78 w 145"/>
                <a:gd name="T9" fmla="*/ 197 h 508"/>
                <a:gd name="T10" fmla="*/ 73 w 145"/>
                <a:gd name="T11" fmla="*/ 232 h 508"/>
                <a:gd name="T12" fmla="*/ 67 w 145"/>
                <a:gd name="T13" fmla="*/ 255 h 508"/>
                <a:gd name="T14" fmla="*/ 67 w 145"/>
                <a:gd name="T15" fmla="*/ 255 h 508"/>
                <a:gd name="T16" fmla="*/ 61 w 145"/>
                <a:gd name="T17" fmla="*/ 270 h 508"/>
                <a:gd name="T18" fmla="*/ 53 w 145"/>
                <a:gd name="T19" fmla="*/ 291 h 508"/>
                <a:gd name="T20" fmla="*/ 33 w 145"/>
                <a:gd name="T21" fmla="*/ 336 h 508"/>
                <a:gd name="T22" fmla="*/ 13 w 145"/>
                <a:gd name="T23" fmla="*/ 380 h 508"/>
                <a:gd name="T24" fmla="*/ 6 w 145"/>
                <a:gd name="T25" fmla="*/ 396 h 508"/>
                <a:gd name="T26" fmla="*/ 1 w 145"/>
                <a:gd name="T27" fmla="*/ 406 h 508"/>
                <a:gd name="T28" fmla="*/ 1 w 145"/>
                <a:gd name="T29" fmla="*/ 406 h 508"/>
                <a:gd name="T30" fmla="*/ 0 w 145"/>
                <a:gd name="T31" fmla="*/ 410 h 508"/>
                <a:gd name="T32" fmla="*/ 0 w 145"/>
                <a:gd name="T33" fmla="*/ 416 h 508"/>
                <a:gd name="T34" fmla="*/ 2 w 145"/>
                <a:gd name="T35" fmla="*/ 430 h 508"/>
                <a:gd name="T36" fmla="*/ 6 w 145"/>
                <a:gd name="T37" fmla="*/ 446 h 508"/>
                <a:gd name="T38" fmla="*/ 10 w 145"/>
                <a:gd name="T39" fmla="*/ 463 h 508"/>
                <a:gd name="T40" fmla="*/ 16 w 145"/>
                <a:gd name="T41" fmla="*/ 478 h 508"/>
                <a:gd name="T42" fmla="*/ 22 w 145"/>
                <a:gd name="T43" fmla="*/ 492 h 508"/>
                <a:gd name="T44" fmla="*/ 27 w 145"/>
                <a:gd name="T45" fmla="*/ 503 h 508"/>
                <a:gd name="T46" fmla="*/ 30 w 145"/>
                <a:gd name="T47" fmla="*/ 505 h 508"/>
                <a:gd name="T48" fmla="*/ 32 w 145"/>
                <a:gd name="T49" fmla="*/ 508 h 508"/>
                <a:gd name="T50" fmla="*/ 32 w 145"/>
                <a:gd name="T51" fmla="*/ 508 h 508"/>
                <a:gd name="T52" fmla="*/ 34 w 145"/>
                <a:gd name="T53" fmla="*/ 508 h 508"/>
                <a:gd name="T54" fmla="*/ 39 w 145"/>
                <a:gd name="T55" fmla="*/ 507 h 508"/>
                <a:gd name="T56" fmla="*/ 49 w 145"/>
                <a:gd name="T57" fmla="*/ 502 h 508"/>
                <a:gd name="T58" fmla="*/ 61 w 145"/>
                <a:gd name="T59" fmla="*/ 494 h 508"/>
                <a:gd name="T60" fmla="*/ 76 w 145"/>
                <a:gd name="T61" fmla="*/ 484 h 508"/>
                <a:gd name="T62" fmla="*/ 102 w 145"/>
                <a:gd name="T63" fmla="*/ 465 h 508"/>
                <a:gd name="T64" fmla="*/ 112 w 145"/>
                <a:gd name="T65" fmla="*/ 456 h 508"/>
                <a:gd name="T66" fmla="*/ 117 w 145"/>
                <a:gd name="T67" fmla="*/ 451 h 508"/>
                <a:gd name="T68" fmla="*/ 117 w 145"/>
                <a:gd name="T69" fmla="*/ 451 h 508"/>
                <a:gd name="T70" fmla="*/ 118 w 145"/>
                <a:gd name="T71" fmla="*/ 446 h 508"/>
                <a:gd name="T72" fmla="*/ 119 w 145"/>
                <a:gd name="T73" fmla="*/ 435 h 508"/>
                <a:gd name="T74" fmla="*/ 118 w 145"/>
                <a:gd name="T75" fmla="*/ 403 h 508"/>
                <a:gd name="T76" fmla="*/ 119 w 145"/>
                <a:gd name="T77" fmla="*/ 354 h 508"/>
                <a:gd name="T78" fmla="*/ 120 w 145"/>
                <a:gd name="T79" fmla="*/ 323 h 508"/>
                <a:gd name="T80" fmla="*/ 122 w 145"/>
                <a:gd name="T81" fmla="*/ 288 h 508"/>
                <a:gd name="T82" fmla="*/ 122 w 145"/>
                <a:gd name="T83" fmla="*/ 288 h 508"/>
                <a:gd name="T84" fmla="*/ 125 w 145"/>
                <a:gd name="T85" fmla="*/ 261 h 508"/>
                <a:gd name="T86" fmla="*/ 128 w 145"/>
                <a:gd name="T87" fmla="*/ 239 h 508"/>
                <a:gd name="T88" fmla="*/ 134 w 145"/>
                <a:gd name="T89" fmla="*/ 190 h 508"/>
                <a:gd name="T90" fmla="*/ 137 w 145"/>
                <a:gd name="T91" fmla="*/ 159 h 508"/>
                <a:gd name="T92" fmla="*/ 139 w 145"/>
                <a:gd name="T93" fmla="*/ 119 h 508"/>
                <a:gd name="T94" fmla="*/ 143 w 145"/>
                <a:gd name="T95" fmla="*/ 67 h 508"/>
                <a:gd name="T96" fmla="*/ 145 w 145"/>
                <a:gd name="T97" fmla="*/ 0 h 508"/>
                <a:gd name="T98" fmla="*/ 103 w 145"/>
                <a:gd name="T99" fmla="*/ 9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" h="508">
                  <a:moveTo>
                    <a:pt x="103" y="9"/>
                  </a:moveTo>
                  <a:lnTo>
                    <a:pt x="103" y="9"/>
                  </a:lnTo>
                  <a:lnTo>
                    <a:pt x="100" y="41"/>
                  </a:lnTo>
                  <a:lnTo>
                    <a:pt x="91" y="114"/>
                  </a:lnTo>
                  <a:lnTo>
                    <a:pt x="78" y="197"/>
                  </a:lnTo>
                  <a:lnTo>
                    <a:pt x="73" y="232"/>
                  </a:lnTo>
                  <a:lnTo>
                    <a:pt x="67" y="255"/>
                  </a:lnTo>
                  <a:lnTo>
                    <a:pt x="67" y="255"/>
                  </a:lnTo>
                  <a:lnTo>
                    <a:pt x="61" y="270"/>
                  </a:lnTo>
                  <a:lnTo>
                    <a:pt x="53" y="291"/>
                  </a:lnTo>
                  <a:lnTo>
                    <a:pt x="33" y="336"/>
                  </a:lnTo>
                  <a:lnTo>
                    <a:pt x="13" y="380"/>
                  </a:lnTo>
                  <a:lnTo>
                    <a:pt x="6" y="396"/>
                  </a:lnTo>
                  <a:lnTo>
                    <a:pt x="1" y="406"/>
                  </a:lnTo>
                  <a:lnTo>
                    <a:pt x="1" y="406"/>
                  </a:lnTo>
                  <a:lnTo>
                    <a:pt x="0" y="410"/>
                  </a:lnTo>
                  <a:lnTo>
                    <a:pt x="0" y="416"/>
                  </a:lnTo>
                  <a:lnTo>
                    <a:pt x="2" y="430"/>
                  </a:lnTo>
                  <a:lnTo>
                    <a:pt x="6" y="446"/>
                  </a:lnTo>
                  <a:lnTo>
                    <a:pt x="10" y="463"/>
                  </a:lnTo>
                  <a:lnTo>
                    <a:pt x="16" y="478"/>
                  </a:lnTo>
                  <a:lnTo>
                    <a:pt x="22" y="492"/>
                  </a:lnTo>
                  <a:lnTo>
                    <a:pt x="27" y="503"/>
                  </a:lnTo>
                  <a:lnTo>
                    <a:pt x="30" y="505"/>
                  </a:lnTo>
                  <a:lnTo>
                    <a:pt x="32" y="508"/>
                  </a:lnTo>
                  <a:lnTo>
                    <a:pt x="32" y="508"/>
                  </a:lnTo>
                  <a:lnTo>
                    <a:pt x="34" y="508"/>
                  </a:lnTo>
                  <a:lnTo>
                    <a:pt x="39" y="507"/>
                  </a:lnTo>
                  <a:lnTo>
                    <a:pt x="49" y="502"/>
                  </a:lnTo>
                  <a:lnTo>
                    <a:pt x="61" y="494"/>
                  </a:lnTo>
                  <a:lnTo>
                    <a:pt x="76" y="484"/>
                  </a:lnTo>
                  <a:lnTo>
                    <a:pt x="102" y="465"/>
                  </a:lnTo>
                  <a:lnTo>
                    <a:pt x="112" y="456"/>
                  </a:lnTo>
                  <a:lnTo>
                    <a:pt x="117" y="451"/>
                  </a:lnTo>
                  <a:lnTo>
                    <a:pt x="117" y="451"/>
                  </a:lnTo>
                  <a:lnTo>
                    <a:pt x="118" y="446"/>
                  </a:lnTo>
                  <a:lnTo>
                    <a:pt x="119" y="435"/>
                  </a:lnTo>
                  <a:lnTo>
                    <a:pt x="118" y="403"/>
                  </a:lnTo>
                  <a:lnTo>
                    <a:pt x="119" y="354"/>
                  </a:lnTo>
                  <a:lnTo>
                    <a:pt x="120" y="323"/>
                  </a:lnTo>
                  <a:lnTo>
                    <a:pt x="122" y="288"/>
                  </a:lnTo>
                  <a:lnTo>
                    <a:pt x="122" y="288"/>
                  </a:lnTo>
                  <a:lnTo>
                    <a:pt x="125" y="261"/>
                  </a:lnTo>
                  <a:lnTo>
                    <a:pt x="128" y="239"/>
                  </a:lnTo>
                  <a:lnTo>
                    <a:pt x="134" y="190"/>
                  </a:lnTo>
                  <a:lnTo>
                    <a:pt x="137" y="159"/>
                  </a:lnTo>
                  <a:lnTo>
                    <a:pt x="139" y="119"/>
                  </a:lnTo>
                  <a:lnTo>
                    <a:pt x="143" y="67"/>
                  </a:lnTo>
                  <a:lnTo>
                    <a:pt x="145" y="0"/>
                  </a:lnTo>
                  <a:lnTo>
                    <a:pt x="103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79">
              <a:extLst>
                <a:ext uri="{FF2B5EF4-FFF2-40B4-BE49-F238E27FC236}">
                  <a16:creationId xmlns:a16="http://schemas.microsoft.com/office/drawing/2014/main" id="{706662C6-E13A-40CE-A9E0-FA07CD6AE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8325" y="2158258"/>
              <a:ext cx="1346200" cy="1443038"/>
            </a:xfrm>
            <a:custGeom>
              <a:avLst/>
              <a:gdLst>
                <a:gd name="T0" fmla="*/ 104 w 848"/>
                <a:gd name="T1" fmla="*/ 848 h 909"/>
                <a:gd name="T2" fmla="*/ 114 w 848"/>
                <a:gd name="T3" fmla="*/ 859 h 909"/>
                <a:gd name="T4" fmla="*/ 130 w 848"/>
                <a:gd name="T5" fmla="*/ 869 h 909"/>
                <a:gd name="T6" fmla="*/ 149 w 848"/>
                <a:gd name="T7" fmla="*/ 877 h 909"/>
                <a:gd name="T8" fmla="*/ 200 w 848"/>
                <a:gd name="T9" fmla="*/ 891 h 909"/>
                <a:gd name="T10" fmla="*/ 264 w 848"/>
                <a:gd name="T11" fmla="*/ 900 h 909"/>
                <a:gd name="T12" fmla="*/ 335 w 848"/>
                <a:gd name="T13" fmla="*/ 905 h 909"/>
                <a:gd name="T14" fmla="*/ 453 w 848"/>
                <a:gd name="T15" fmla="*/ 909 h 909"/>
                <a:gd name="T16" fmla="*/ 610 w 848"/>
                <a:gd name="T17" fmla="*/ 909 h 909"/>
                <a:gd name="T18" fmla="*/ 631 w 848"/>
                <a:gd name="T19" fmla="*/ 908 h 909"/>
                <a:gd name="T20" fmla="*/ 671 w 848"/>
                <a:gd name="T21" fmla="*/ 903 h 909"/>
                <a:gd name="T22" fmla="*/ 705 w 848"/>
                <a:gd name="T23" fmla="*/ 893 h 909"/>
                <a:gd name="T24" fmla="*/ 735 w 848"/>
                <a:gd name="T25" fmla="*/ 879 h 909"/>
                <a:gd name="T26" fmla="*/ 760 w 848"/>
                <a:gd name="T27" fmla="*/ 862 h 909"/>
                <a:gd name="T28" fmla="*/ 782 w 848"/>
                <a:gd name="T29" fmla="*/ 843 h 909"/>
                <a:gd name="T30" fmla="*/ 799 w 848"/>
                <a:gd name="T31" fmla="*/ 821 h 909"/>
                <a:gd name="T32" fmla="*/ 814 w 848"/>
                <a:gd name="T33" fmla="*/ 797 h 909"/>
                <a:gd name="T34" fmla="*/ 824 w 848"/>
                <a:gd name="T35" fmla="*/ 772 h 909"/>
                <a:gd name="T36" fmla="*/ 836 w 848"/>
                <a:gd name="T37" fmla="*/ 732 h 909"/>
                <a:gd name="T38" fmla="*/ 844 w 848"/>
                <a:gd name="T39" fmla="*/ 680 h 909"/>
                <a:gd name="T40" fmla="*/ 848 w 848"/>
                <a:gd name="T41" fmla="*/ 632 h 909"/>
                <a:gd name="T42" fmla="*/ 848 w 848"/>
                <a:gd name="T43" fmla="*/ 592 h 909"/>
                <a:gd name="T44" fmla="*/ 846 w 848"/>
                <a:gd name="T45" fmla="*/ 530 h 909"/>
                <a:gd name="T46" fmla="*/ 837 w 848"/>
                <a:gd name="T47" fmla="*/ 421 h 909"/>
                <a:gd name="T48" fmla="*/ 820 w 848"/>
                <a:gd name="T49" fmla="*/ 331 h 909"/>
                <a:gd name="T50" fmla="*/ 797 w 848"/>
                <a:gd name="T51" fmla="*/ 256 h 909"/>
                <a:gd name="T52" fmla="*/ 771 w 848"/>
                <a:gd name="T53" fmla="*/ 195 h 909"/>
                <a:gd name="T54" fmla="*/ 742 w 848"/>
                <a:gd name="T55" fmla="*/ 144 h 909"/>
                <a:gd name="T56" fmla="*/ 700 w 848"/>
                <a:gd name="T57" fmla="*/ 81 h 909"/>
                <a:gd name="T58" fmla="*/ 677 w 848"/>
                <a:gd name="T59" fmla="*/ 44 h 909"/>
                <a:gd name="T60" fmla="*/ 670 w 848"/>
                <a:gd name="T61" fmla="*/ 35 h 909"/>
                <a:gd name="T62" fmla="*/ 652 w 848"/>
                <a:gd name="T63" fmla="*/ 22 h 909"/>
                <a:gd name="T64" fmla="*/ 628 w 848"/>
                <a:gd name="T65" fmla="*/ 12 h 909"/>
                <a:gd name="T66" fmla="*/ 597 w 848"/>
                <a:gd name="T67" fmla="*/ 5 h 909"/>
                <a:gd name="T68" fmla="*/ 563 w 848"/>
                <a:gd name="T69" fmla="*/ 0 h 909"/>
                <a:gd name="T70" fmla="*/ 525 w 848"/>
                <a:gd name="T71" fmla="*/ 0 h 909"/>
                <a:gd name="T72" fmla="*/ 464 w 848"/>
                <a:gd name="T73" fmla="*/ 4 h 909"/>
                <a:gd name="T74" fmla="*/ 378 w 848"/>
                <a:gd name="T75" fmla="*/ 18 h 909"/>
                <a:gd name="T76" fmla="*/ 295 w 848"/>
                <a:gd name="T77" fmla="*/ 40 h 909"/>
                <a:gd name="T78" fmla="*/ 239 w 848"/>
                <a:gd name="T79" fmla="*/ 61 h 909"/>
                <a:gd name="T80" fmla="*/ 206 w 848"/>
                <a:gd name="T81" fmla="*/ 77 h 909"/>
                <a:gd name="T82" fmla="*/ 179 w 848"/>
                <a:gd name="T83" fmla="*/ 94 h 909"/>
                <a:gd name="T84" fmla="*/ 157 w 848"/>
                <a:gd name="T85" fmla="*/ 112 h 909"/>
                <a:gd name="T86" fmla="*/ 148 w 848"/>
                <a:gd name="T87" fmla="*/ 121 h 909"/>
                <a:gd name="T88" fmla="*/ 121 w 848"/>
                <a:gd name="T89" fmla="*/ 160 h 909"/>
                <a:gd name="T90" fmla="*/ 95 w 848"/>
                <a:gd name="T91" fmla="*/ 198 h 909"/>
                <a:gd name="T92" fmla="*/ 74 w 848"/>
                <a:gd name="T93" fmla="*/ 238 h 909"/>
                <a:gd name="T94" fmla="*/ 54 w 848"/>
                <a:gd name="T95" fmla="*/ 280 h 909"/>
                <a:gd name="T96" fmla="*/ 37 w 848"/>
                <a:gd name="T97" fmla="*/ 324 h 909"/>
                <a:gd name="T98" fmla="*/ 24 w 848"/>
                <a:gd name="T99" fmla="*/ 370 h 909"/>
                <a:gd name="T100" fmla="*/ 12 w 848"/>
                <a:gd name="T101" fmla="*/ 421 h 909"/>
                <a:gd name="T102" fmla="*/ 4 w 848"/>
                <a:gd name="T103" fmla="*/ 476 h 909"/>
                <a:gd name="T104" fmla="*/ 1 w 848"/>
                <a:gd name="T105" fmla="*/ 504 h 909"/>
                <a:gd name="T106" fmla="*/ 1 w 848"/>
                <a:gd name="T107" fmla="*/ 560 h 909"/>
                <a:gd name="T108" fmla="*/ 8 w 848"/>
                <a:gd name="T109" fmla="*/ 615 h 909"/>
                <a:gd name="T110" fmla="*/ 20 w 848"/>
                <a:gd name="T111" fmla="*/ 668 h 909"/>
                <a:gd name="T112" fmla="*/ 36 w 848"/>
                <a:gd name="T113" fmla="*/ 716 h 909"/>
                <a:gd name="T114" fmla="*/ 54 w 848"/>
                <a:gd name="T115" fmla="*/ 761 h 909"/>
                <a:gd name="T116" fmla="*/ 75 w 848"/>
                <a:gd name="T117" fmla="*/ 800 h 909"/>
                <a:gd name="T118" fmla="*/ 104 w 848"/>
                <a:gd name="T119" fmla="*/ 848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48" h="909">
                  <a:moveTo>
                    <a:pt x="104" y="848"/>
                  </a:moveTo>
                  <a:lnTo>
                    <a:pt x="104" y="848"/>
                  </a:lnTo>
                  <a:lnTo>
                    <a:pt x="109" y="853"/>
                  </a:lnTo>
                  <a:lnTo>
                    <a:pt x="114" y="859"/>
                  </a:lnTo>
                  <a:lnTo>
                    <a:pt x="122" y="865"/>
                  </a:lnTo>
                  <a:lnTo>
                    <a:pt x="130" y="869"/>
                  </a:lnTo>
                  <a:lnTo>
                    <a:pt x="139" y="874"/>
                  </a:lnTo>
                  <a:lnTo>
                    <a:pt x="149" y="877"/>
                  </a:lnTo>
                  <a:lnTo>
                    <a:pt x="173" y="885"/>
                  </a:lnTo>
                  <a:lnTo>
                    <a:pt x="200" y="891"/>
                  </a:lnTo>
                  <a:lnTo>
                    <a:pt x="231" y="895"/>
                  </a:lnTo>
                  <a:lnTo>
                    <a:pt x="264" y="900"/>
                  </a:lnTo>
                  <a:lnTo>
                    <a:pt x="299" y="903"/>
                  </a:lnTo>
                  <a:lnTo>
                    <a:pt x="335" y="905"/>
                  </a:lnTo>
                  <a:lnTo>
                    <a:pt x="373" y="907"/>
                  </a:lnTo>
                  <a:lnTo>
                    <a:pt x="453" y="909"/>
                  </a:lnTo>
                  <a:lnTo>
                    <a:pt x="532" y="909"/>
                  </a:lnTo>
                  <a:lnTo>
                    <a:pt x="610" y="909"/>
                  </a:lnTo>
                  <a:lnTo>
                    <a:pt x="610" y="909"/>
                  </a:lnTo>
                  <a:lnTo>
                    <a:pt x="631" y="908"/>
                  </a:lnTo>
                  <a:lnTo>
                    <a:pt x="652" y="905"/>
                  </a:lnTo>
                  <a:lnTo>
                    <a:pt x="671" y="903"/>
                  </a:lnTo>
                  <a:lnTo>
                    <a:pt x="689" y="899"/>
                  </a:lnTo>
                  <a:lnTo>
                    <a:pt x="705" y="893"/>
                  </a:lnTo>
                  <a:lnTo>
                    <a:pt x="721" y="887"/>
                  </a:lnTo>
                  <a:lnTo>
                    <a:pt x="735" y="879"/>
                  </a:lnTo>
                  <a:lnTo>
                    <a:pt x="748" y="871"/>
                  </a:lnTo>
                  <a:lnTo>
                    <a:pt x="760" y="862"/>
                  </a:lnTo>
                  <a:lnTo>
                    <a:pt x="772" y="853"/>
                  </a:lnTo>
                  <a:lnTo>
                    <a:pt x="782" y="843"/>
                  </a:lnTo>
                  <a:lnTo>
                    <a:pt x="791" y="832"/>
                  </a:lnTo>
                  <a:lnTo>
                    <a:pt x="799" y="821"/>
                  </a:lnTo>
                  <a:lnTo>
                    <a:pt x="807" y="809"/>
                  </a:lnTo>
                  <a:lnTo>
                    <a:pt x="814" y="797"/>
                  </a:lnTo>
                  <a:lnTo>
                    <a:pt x="819" y="784"/>
                  </a:lnTo>
                  <a:lnTo>
                    <a:pt x="824" y="772"/>
                  </a:lnTo>
                  <a:lnTo>
                    <a:pt x="828" y="759"/>
                  </a:lnTo>
                  <a:lnTo>
                    <a:pt x="836" y="732"/>
                  </a:lnTo>
                  <a:lnTo>
                    <a:pt x="841" y="706"/>
                  </a:lnTo>
                  <a:lnTo>
                    <a:pt x="844" y="680"/>
                  </a:lnTo>
                  <a:lnTo>
                    <a:pt x="846" y="655"/>
                  </a:lnTo>
                  <a:lnTo>
                    <a:pt x="848" y="632"/>
                  </a:lnTo>
                  <a:lnTo>
                    <a:pt x="848" y="592"/>
                  </a:lnTo>
                  <a:lnTo>
                    <a:pt x="848" y="592"/>
                  </a:lnTo>
                  <a:lnTo>
                    <a:pt x="848" y="560"/>
                  </a:lnTo>
                  <a:lnTo>
                    <a:pt x="846" y="530"/>
                  </a:lnTo>
                  <a:lnTo>
                    <a:pt x="843" y="472"/>
                  </a:lnTo>
                  <a:lnTo>
                    <a:pt x="837" y="421"/>
                  </a:lnTo>
                  <a:lnTo>
                    <a:pt x="829" y="374"/>
                  </a:lnTo>
                  <a:lnTo>
                    <a:pt x="820" y="331"/>
                  </a:lnTo>
                  <a:lnTo>
                    <a:pt x="809" y="291"/>
                  </a:lnTo>
                  <a:lnTo>
                    <a:pt x="797" y="256"/>
                  </a:lnTo>
                  <a:lnTo>
                    <a:pt x="784" y="223"/>
                  </a:lnTo>
                  <a:lnTo>
                    <a:pt x="771" y="195"/>
                  </a:lnTo>
                  <a:lnTo>
                    <a:pt x="756" y="168"/>
                  </a:lnTo>
                  <a:lnTo>
                    <a:pt x="742" y="144"/>
                  </a:lnTo>
                  <a:lnTo>
                    <a:pt x="728" y="121"/>
                  </a:lnTo>
                  <a:lnTo>
                    <a:pt x="700" y="81"/>
                  </a:lnTo>
                  <a:lnTo>
                    <a:pt x="688" y="63"/>
                  </a:lnTo>
                  <a:lnTo>
                    <a:pt x="677" y="44"/>
                  </a:lnTo>
                  <a:lnTo>
                    <a:pt x="677" y="44"/>
                  </a:lnTo>
                  <a:lnTo>
                    <a:pt x="670" y="35"/>
                  </a:lnTo>
                  <a:lnTo>
                    <a:pt x="662" y="29"/>
                  </a:lnTo>
                  <a:lnTo>
                    <a:pt x="652" y="22"/>
                  </a:lnTo>
                  <a:lnTo>
                    <a:pt x="640" y="16"/>
                  </a:lnTo>
                  <a:lnTo>
                    <a:pt x="628" y="12"/>
                  </a:lnTo>
                  <a:lnTo>
                    <a:pt x="613" y="7"/>
                  </a:lnTo>
                  <a:lnTo>
                    <a:pt x="597" y="5"/>
                  </a:lnTo>
                  <a:lnTo>
                    <a:pt x="582" y="3"/>
                  </a:lnTo>
                  <a:lnTo>
                    <a:pt x="563" y="0"/>
                  </a:lnTo>
                  <a:lnTo>
                    <a:pt x="545" y="0"/>
                  </a:lnTo>
                  <a:lnTo>
                    <a:pt x="525" y="0"/>
                  </a:lnTo>
                  <a:lnTo>
                    <a:pt x="506" y="0"/>
                  </a:lnTo>
                  <a:lnTo>
                    <a:pt x="464" y="4"/>
                  </a:lnTo>
                  <a:lnTo>
                    <a:pt x="421" y="9"/>
                  </a:lnTo>
                  <a:lnTo>
                    <a:pt x="378" y="18"/>
                  </a:lnTo>
                  <a:lnTo>
                    <a:pt x="336" y="29"/>
                  </a:lnTo>
                  <a:lnTo>
                    <a:pt x="295" y="40"/>
                  </a:lnTo>
                  <a:lnTo>
                    <a:pt x="257" y="54"/>
                  </a:lnTo>
                  <a:lnTo>
                    <a:pt x="239" y="61"/>
                  </a:lnTo>
                  <a:lnTo>
                    <a:pt x="222" y="69"/>
                  </a:lnTo>
                  <a:lnTo>
                    <a:pt x="206" y="77"/>
                  </a:lnTo>
                  <a:lnTo>
                    <a:pt x="192" y="85"/>
                  </a:lnTo>
                  <a:lnTo>
                    <a:pt x="179" y="94"/>
                  </a:lnTo>
                  <a:lnTo>
                    <a:pt x="167" y="103"/>
                  </a:lnTo>
                  <a:lnTo>
                    <a:pt x="157" y="112"/>
                  </a:lnTo>
                  <a:lnTo>
                    <a:pt x="148" y="121"/>
                  </a:lnTo>
                  <a:lnTo>
                    <a:pt x="148" y="121"/>
                  </a:lnTo>
                  <a:lnTo>
                    <a:pt x="135" y="141"/>
                  </a:lnTo>
                  <a:lnTo>
                    <a:pt x="121" y="160"/>
                  </a:lnTo>
                  <a:lnTo>
                    <a:pt x="107" y="178"/>
                  </a:lnTo>
                  <a:lnTo>
                    <a:pt x="95" y="198"/>
                  </a:lnTo>
                  <a:lnTo>
                    <a:pt x="84" y="218"/>
                  </a:lnTo>
                  <a:lnTo>
                    <a:pt x="74" y="238"/>
                  </a:lnTo>
                  <a:lnTo>
                    <a:pt x="63" y="258"/>
                  </a:lnTo>
                  <a:lnTo>
                    <a:pt x="54" y="280"/>
                  </a:lnTo>
                  <a:lnTo>
                    <a:pt x="45" y="301"/>
                  </a:lnTo>
                  <a:lnTo>
                    <a:pt x="37" y="324"/>
                  </a:lnTo>
                  <a:lnTo>
                    <a:pt x="31" y="347"/>
                  </a:lnTo>
                  <a:lnTo>
                    <a:pt x="24" y="370"/>
                  </a:lnTo>
                  <a:lnTo>
                    <a:pt x="18" y="395"/>
                  </a:lnTo>
                  <a:lnTo>
                    <a:pt x="12" y="421"/>
                  </a:lnTo>
                  <a:lnTo>
                    <a:pt x="8" y="448"/>
                  </a:lnTo>
                  <a:lnTo>
                    <a:pt x="4" y="476"/>
                  </a:lnTo>
                  <a:lnTo>
                    <a:pt x="4" y="476"/>
                  </a:lnTo>
                  <a:lnTo>
                    <a:pt x="1" y="504"/>
                  </a:lnTo>
                  <a:lnTo>
                    <a:pt x="0" y="532"/>
                  </a:lnTo>
                  <a:lnTo>
                    <a:pt x="1" y="560"/>
                  </a:lnTo>
                  <a:lnTo>
                    <a:pt x="4" y="588"/>
                  </a:lnTo>
                  <a:lnTo>
                    <a:pt x="8" y="615"/>
                  </a:lnTo>
                  <a:lnTo>
                    <a:pt x="14" y="642"/>
                  </a:lnTo>
                  <a:lnTo>
                    <a:pt x="20" y="668"/>
                  </a:lnTo>
                  <a:lnTo>
                    <a:pt x="28" y="693"/>
                  </a:lnTo>
                  <a:lnTo>
                    <a:pt x="36" y="716"/>
                  </a:lnTo>
                  <a:lnTo>
                    <a:pt x="45" y="739"/>
                  </a:lnTo>
                  <a:lnTo>
                    <a:pt x="54" y="761"/>
                  </a:lnTo>
                  <a:lnTo>
                    <a:pt x="64" y="781"/>
                  </a:lnTo>
                  <a:lnTo>
                    <a:pt x="75" y="800"/>
                  </a:lnTo>
                  <a:lnTo>
                    <a:pt x="85" y="817"/>
                  </a:lnTo>
                  <a:lnTo>
                    <a:pt x="104" y="848"/>
                  </a:lnTo>
                  <a:lnTo>
                    <a:pt x="104" y="848"/>
                  </a:lnTo>
                  <a:close/>
                </a:path>
              </a:pathLst>
            </a:custGeom>
            <a:solidFill>
              <a:srgbClr val="FFC89F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81">
              <a:extLst>
                <a:ext uri="{FF2B5EF4-FFF2-40B4-BE49-F238E27FC236}">
                  <a16:creationId xmlns:a16="http://schemas.microsoft.com/office/drawing/2014/main" id="{8EF97AB1-01E1-4254-B797-EF24C2C1E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3538" y="2704358"/>
              <a:ext cx="87313" cy="165100"/>
            </a:xfrm>
            <a:custGeom>
              <a:avLst/>
              <a:gdLst>
                <a:gd name="T0" fmla="*/ 55 w 55"/>
                <a:gd name="T1" fmla="*/ 50 h 104"/>
                <a:gd name="T2" fmla="*/ 55 w 55"/>
                <a:gd name="T3" fmla="*/ 50 h 104"/>
                <a:gd name="T4" fmla="*/ 55 w 55"/>
                <a:gd name="T5" fmla="*/ 61 h 104"/>
                <a:gd name="T6" fmla="*/ 54 w 55"/>
                <a:gd name="T7" fmla="*/ 70 h 104"/>
                <a:gd name="T8" fmla="*/ 52 w 55"/>
                <a:gd name="T9" fmla="*/ 79 h 104"/>
                <a:gd name="T10" fmla="*/ 49 w 55"/>
                <a:gd name="T11" fmla="*/ 87 h 104"/>
                <a:gd name="T12" fmla="*/ 45 w 55"/>
                <a:gd name="T13" fmla="*/ 94 h 104"/>
                <a:gd name="T14" fmla="*/ 41 w 55"/>
                <a:gd name="T15" fmla="*/ 100 h 104"/>
                <a:gd name="T16" fmla="*/ 36 w 55"/>
                <a:gd name="T17" fmla="*/ 103 h 104"/>
                <a:gd name="T18" fmla="*/ 31 w 55"/>
                <a:gd name="T19" fmla="*/ 104 h 104"/>
                <a:gd name="T20" fmla="*/ 31 w 55"/>
                <a:gd name="T21" fmla="*/ 104 h 104"/>
                <a:gd name="T22" fmla="*/ 25 w 55"/>
                <a:gd name="T23" fmla="*/ 103 h 104"/>
                <a:gd name="T24" fmla="*/ 20 w 55"/>
                <a:gd name="T25" fmla="*/ 101 h 104"/>
                <a:gd name="T26" fmla="*/ 15 w 55"/>
                <a:gd name="T27" fmla="*/ 96 h 104"/>
                <a:gd name="T28" fmla="*/ 10 w 55"/>
                <a:gd name="T29" fmla="*/ 90 h 104"/>
                <a:gd name="T30" fmla="*/ 7 w 55"/>
                <a:gd name="T31" fmla="*/ 83 h 104"/>
                <a:gd name="T32" fmla="*/ 3 w 55"/>
                <a:gd name="T33" fmla="*/ 74 h 104"/>
                <a:gd name="T34" fmla="*/ 1 w 55"/>
                <a:gd name="T35" fmla="*/ 64 h 104"/>
                <a:gd name="T36" fmla="*/ 0 w 55"/>
                <a:gd name="T37" fmla="*/ 53 h 104"/>
                <a:gd name="T38" fmla="*/ 0 w 55"/>
                <a:gd name="T39" fmla="*/ 53 h 104"/>
                <a:gd name="T40" fmla="*/ 0 w 55"/>
                <a:gd name="T41" fmla="*/ 43 h 104"/>
                <a:gd name="T42" fmla="*/ 1 w 55"/>
                <a:gd name="T43" fmla="*/ 33 h 104"/>
                <a:gd name="T44" fmla="*/ 3 w 55"/>
                <a:gd name="T45" fmla="*/ 24 h 104"/>
                <a:gd name="T46" fmla="*/ 7 w 55"/>
                <a:gd name="T47" fmla="*/ 16 h 104"/>
                <a:gd name="T48" fmla="*/ 10 w 55"/>
                <a:gd name="T49" fmla="*/ 9 h 104"/>
                <a:gd name="T50" fmla="*/ 15 w 55"/>
                <a:gd name="T51" fmla="*/ 5 h 104"/>
                <a:gd name="T52" fmla="*/ 19 w 55"/>
                <a:gd name="T53" fmla="*/ 1 h 104"/>
                <a:gd name="T54" fmla="*/ 25 w 55"/>
                <a:gd name="T55" fmla="*/ 0 h 104"/>
                <a:gd name="T56" fmla="*/ 25 w 55"/>
                <a:gd name="T57" fmla="*/ 0 h 104"/>
                <a:gd name="T58" fmla="*/ 31 w 55"/>
                <a:gd name="T59" fmla="*/ 0 h 104"/>
                <a:gd name="T60" fmla="*/ 36 w 55"/>
                <a:gd name="T61" fmla="*/ 4 h 104"/>
                <a:gd name="T62" fmla="*/ 41 w 55"/>
                <a:gd name="T63" fmla="*/ 8 h 104"/>
                <a:gd name="T64" fmla="*/ 45 w 55"/>
                <a:gd name="T65" fmla="*/ 14 h 104"/>
                <a:gd name="T66" fmla="*/ 49 w 55"/>
                <a:gd name="T67" fmla="*/ 22 h 104"/>
                <a:gd name="T68" fmla="*/ 52 w 55"/>
                <a:gd name="T69" fmla="*/ 31 h 104"/>
                <a:gd name="T70" fmla="*/ 54 w 55"/>
                <a:gd name="T71" fmla="*/ 40 h 104"/>
                <a:gd name="T72" fmla="*/ 55 w 55"/>
                <a:gd name="T73" fmla="*/ 50 h 104"/>
                <a:gd name="T74" fmla="*/ 55 w 55"/>
                <a:gd name="T75" fmla="*/ 5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5" h="104">
                  <a:moveTo>
                    <a:pt x="55" y="50"/>
                  </a:moveTo>
                  <a:lnTo>
                    <a:pt x="55" y="50"/>
                  </a:lnTo>
                  <a:lnTo>
                    <a:pt x="55" y="61"/>
                  </a:lnTo>
                  <a:lnTo>
                    <a:pt x="54" y="70"/>
                  </a:lnTo>
                  <a:lnTo>
                    <a:pt x="52" y="79"/>
                  </a:lnTo>
                  <a:lnTo>
                    <a:pt x="49" y="87"/>
                  </a:lnTo>
                  <a:lnTo>
                    <a:pt x="45" y="94"/>
                  </a:lnTo>
                  <a:lnTo>
                    <a:pt x="41" y="100"/>
                  </a:lnTo>
                  <a:lnTo>
                    <a:pt x="36" y="103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25" y="103"/>
                  </a:lnTo>
                  <a:lnTo>
                    <a:pt x="20" y="101"/>
                  </a:lnTo>
                  <a:lnTo>
                    <a:pt x="15" y="96"/>
                  </a:lnTo>
                  <a:lnTo>
                    <a:pt x="10" y="90"/>
                  </a:lnTo>
                  <a:lnTo>
                    <a:pt x="7" y="83"/>
                  </a:lnTo>
                  <a:lnTo>
                    <a:pt x="3" y="74"/>
                  </a:lnTo>
                  <a:lnTo>
                    <a:pt x="1" y="64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1" y="33"/>
                  </a:lnTo>
                  <a:lnTo>
                    <a:pt x="3" y="24"/>
                  </a:lnTo>
                  <a:lnTo>
                    <a:pt x="7" y="16"/>
                  </a:lnTo>
                  <a:lnTo>
                    <a:pt x="10" y="9"/>
                  </a:lnTo>
                  <a:lnTo>
                    <a:pt x="15" y="5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6" y="4"/>
                  </a:lnTo>
                  <a:lnTo>
                    <a:pt x="41" y="8"/>
                  </a:lnTo>
                  <a:lnTo>
                    <a:pt x="45" y="14"/>
                  </a:lnTo>
                  <a:lnTo>
                    <a:pt x="49" y="22"/>
                  </a:lnTo>
                  <a:lnTo>
                    <a:pt x="52" y="31"/>
                  </a:lnTo>
                  <a:lnTo>
                    <a:pt x="54" y="40"/>
                  </a:lnTo>
                  <a:lnTo>
                    <a:pt x="55" y="50"/>
                  </a:lnTo>
                  <a:lnTo>
                    <a:pt x="55" y="50"/>
                  </a:lnTo>
                  <a:close/>
                </a:path>
              </a:pathLst>
            </a:custGeom>
            <a:solidFill>
              <a:srgbClr val="262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83">
              <a:extLst>
                <a:ext uri="{FF2B5EF4-FFF2-40B4-BE49-F238E27FC236}">
                  <a16:creationId xmlns:a16="http://schemas.microsoft.com/office/drawing/2014/main" id="{5BBD023E-3344-419B-8A0C-3BBFE52C1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0163" y="3155208"/>
              <a:ext cx="420688" cy="185738"/>
            </a:xfrm>
            <a:custGeom>
              <a:avLst/>
              <a:gdLst>
                <a:gd name="T0" fmla="*/ 1 w 265"/>
                <a:gd name="T1" fmla="*/ 29 h 117"/>
                <a:gd name="T2" fmla="*/ 1 w 265"/>
                <a:gd name="T3" fmla="*/ 29 h 117"/>
                <a:gd name="T4" fmla="*/ 0 w 265"/>
                <a:gd name="T5" fmla="*/ 35 h 117"/>
                <a:gd name="T6" fmla="*/ 1 w 265"/>
                <a:gd name="T7" fmla="*/ 47 h 117"/>
                <a:gd name="T8" fmla="*/ 3 w 265"/>
                <a:gd name="T9" fmla="*/ 52 h 117"/>
                <a:gd name="T10" fmla="*/ 5 w 265"/>
                <a:gd name="T11" fmla="*/ 59 h 117"/>
                <a:gd name="T12" fmla="*/ 10 w 265"/>
                <a:gd name="T13" fmla="*/ 66 h 117"/>
                <a:gd name="T14" fmla="*/ 15 w 265"/>
                <a:gd name="T15" fmla="*/ 74 h 117"/>
                <a:gd name="T16" fmla="*/ 22 w 265"/>
                <a:gd name="T17" fmla="*/ 81 h 117"/>
                <a:gd name="T18" fmla="*/ 30 w 265"/>
                <a:gd name="T19" fmla="*/ 87 h 117"/>
                <a:gd name="T20" fmla="*/ 40 w 265"/>
                <a:gd name="T21" fmla="*/ 94 h 117"/>
                <a:gd name="T22" fmla="*/ 53 w 265"/>
                <a:gd name="T23" fmla="*/ 100 h 117"/>
                <a:gd name="T24" fmla="*/ 66 w 265"/>
                <a:gd name="T25" fmla="*/ 105 h 117"/>
                <a:gd name="T26" fmla="*/ 83 w 265"/>
                <a:gd name="T27" fmla="*/ 110 h 117"/>
                <a:gd name="T28" fmla="*/ 102 w 265"/>
                <a:gd name="T29" fmla="*/ 113 h 117"/>
                <a:gd name="T30" fmla="*/ 124 w 265"/>
                <a:gd name="T31" fmla="*/ 116 h 117"/>
                <a:gd name="T32" fmla="*/ 124 w 265"/>
                <a:gd name="T33" fmla="*/ 116 h 117"/>
                <a:gd name="T34" fmla="*/ 147 w 265"/>
                <a:gd name="T35" fmla="*/ 117 h 117"/>
                <a:gd name="T36" fmla="*/ 167 w 265"/>
                <a:gd name="T37" fmla="*/ 115 h 117"/>
                <a:gd name="T38" fmla="*/ 185 w 265"/>
                <a:gd name="T39" fmla="*/ 111 h 117"/>
                <a:gd name="T40" fmla="*/ 202 w 265"/>
                <a:gd name="T41" fmla="*/ 105 h 117"/>
                <a:gd name="T42" fmla="*/ 216 w 265"/>
                <a:gd name="T43" fmla="*/ 98 h 117"/>
                <a:gd name="T44" fmla="*/ 227 w 265"/>
                <a:gd name="T45" fmla="*/ 90 h 117"/>
                <a:gd name="T46" fmla="*/ 237 w 265"/>
                <a:gd name="T47" fmla="*/ 81 h 117"/>
                <a:gd name="T48" fmla="*/ 246 w 265"/>
                <a:gd name="T49" fmla="*/ 70 h 117"/>
                <a:gd name="T50" fmla="*/ 253 w 265"/>
                <a:gd name="T51" fmla="*/ 60 h 117"/>
                <a:gd name="T52" fmla="*/ 258 w 265"/>
                <a:gd name="T53" fmla="*/ 51 h 117"/>
                <a:gd name="T54" fmla="*/ 262 w 265"/>
                <a:gd name="T55" fmla="*/ 41 h 117"/>
                <a:gd name="T56" fmla="*/ 264 w 265"/>
                <a:gd name="T57" fmla="*/ 32 h 117"/>
                <a:gd name="T58" fmla="*/ 265 w 265"/>
                <a:gd name="T59" fmla="*/ 23 h 117"/>
                <a:gd name="T60" fmla="*/ 265 w 265"/>
                <a:gd name="T61" fmla="*/ 16 h 117"/>
                <a:gd name="T62" fmla="*/ 265 w 265"/>
                <a:gd name="T63" fmla="*/ 10 h 117"/>
                <a:gd name="T64" fmla="*/ 263 w 265"/>
                <a:gd name="T65" fmla="*/ 6 h 117"/>
                <a:gd name="T66" fmla="*/ 263 w 265"/>
                <a:gd name="T67" fmla="*/ 6 h 117"/>
                <a:gd name="T68" fmla="*/ 262 w 265"/>
                <a:gd name="T69" fmla="*/ 5 h 117"/>
                <a:gd name="T70" fmla="*/ 259 w 265"/>
                <a:gd name="T71" fmla="*/ 4 h 117"/>
                <a:gd name="T72" fmla="*/ 250 w 265"/>
                <a:gd name="T73" fmla="*/ 1 h 117"/>
                <a:gd name="T74" fmla="*/ 235 w 265"/>
                <a:gd name="T75" fmla="*/ 0 h 117"/>
                <a:gd name="T76" fmla="*/ 218 w 265"/>
                <a:gd name="T77" fmla="*/ 0 h 117"/>
                <a:gd name="T78" fmla="*/ 175 w 265"/>
                <a:gd name="T79" fmla="*/ 1 h 117"/>
                <a:gd name="T80" fmla="*/ 126 w 265"/>
                <a:gd name="T81" fmla="*/ 5 h 117"/>
                <a:gd name="T82" fmla="*/ 79 w 265"/>
                <a:gd name="T83" fmla="*/ 9 h 117"/>
                <a:gd name="T84" fmla="*/ 38 w 265"/>
                <a:gd name="T85" fmla="*/ 15 h 117"/>
                <a:gd name="T86" fmla="*/ 22 w 265"/>
                <a:gd name="T87" fmla="*/ 18 h 117"/>
                <a:gd name="T88" fmla="*/ 10 w 265"/>
                <a:gd name="T89" fmla="*/ 22 h 117"/>
                <a:gd name="T90" fmla="*/ 3 w 265"/>
                <a:gd name="T91" fmla="*/ 25 h 117"/>
                <a:gd name="T92" fmla="*/ 1 w 265"/>
                <a:gd name="T93" fmla="*/ 27 h 117"/>
                <a:gd name="T94" fmla="*/ 1 w 265"/>
                <a:gd name="T95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5" h="117">
                  <a:moveTo>
                    <a:pt x="1" y="29"/>
                  </a:moveTo>
                  <a:lnTo>
                    <a:pt x="1" y="29"/>
                  </a:lnTo>
                  <a:lnTo>
                    <a:pt x="0" y="35"/>
                  </a:lnTo>
                  <a:lnTo>
                    <a:pt x="1" y="47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10" y="66"/>
                  </a:lnTo>
                  <a:lnTo>
                    <a:pt x="15" y="74"/>
                  </a:lnTo>
                  <a:lnTo>
                    <a:pt x="22" y="81"/>
                  </a:lnTo>
                  <a:lnTo>
                    <a:pt x="30" y="87"/>
                  </a:lnTo>
                  <a:lnTo>
                    <a:pt x="40" y="94"/>
                  </a:lnTo>
                  <a:lnTo>
                    <a:pt x="53" y="100"/>
                  </a:lnTo>
                  <a:lnTo>
                    <a:pt x="66" y="105"/>
                  </a:lnTo>
                  <a:lnTo>
                    <a:pt x="83" y="110"/>
                  </a:lnTo>
                  <a:lnTo>
                    <a:pt x="102" y="113"/>
                  </a:lnTo>
                  <a:lnTo>
                    <a:pt x="124" y="116"/>
                  </a:lnTo>
                  <a:lnTo>
                    <a:pt x="124" y="116"/>
                  </a:lnTo>
                  <a:lnTo>
                    <a:pt x="147" y="117"/>
                  </a:lnTo>
                  <a:lnTo>
                    <a:pt x="167" y="115"/>
                  </a:lnTo>
                  <a:lnTo>
                    <a:pt x="185" y="111"/>
                  </a:lnTo>
                  <a:lnTo>
                    <a:pt x="202" y="105"/>
                  </a:lnTo>
                  <a:lnTo>
                    <a:pt x="216" y="98"/>
                  </a:lnTo>
                  <a:lnTo>
                    <a:pt x="227" y="90"/>
                  </a:lnTo>
                  <a:lnTo>
                    <a:pt x="237" y="81"/>
                  </a:lnTo>
                  <a:lnTo>
                    <a:pt x="246" y="70"/>
                  </a:lnTo>
                  <a:lnTo>
                    <a:pt x="253" y="60"/>
                  </a:lnTo>
                  <a:lnTo>
                    <a:pt x="258" y="51"/>
                  </a:lnTo>
                  <a:lnTo>
                    <a:pt x="262" y="41"/>
                  </a:lnTo>
                  <a:lnTo>
                    <a:pt x="264" y="32"/>
                  </a:lnTo>
                  <a:lnTo>
                    <a:pt x="265" y="23"/>
                  </a:lnTo>
                  <a:lnTo>
                    <a:pt x="265" y="16"/>
                  </a:lnTo>
                  <a:lnTo>
                    <a:pt x="265" y="10"/>
                  </a:lnTo>
                  <a:lnTo>
                    <a:pt x="263" y="6"/>
                  </a:lnTo>
                  <a:lnTo>
                    <a:pt x="263" y="6"/>
                  </a:lnTo>
                  <a:lnTo>
                    <a:pt x="262" y="5"/>
                  </a:lnTo>
                  <a:lnTo>
                    <a:pt x="259" y="4"/>
                  </a:lnTo>
                  <a:lnTo>
                    <a:pt x="250" y="1"/>
                  </a:lnTo>
                  <a:lnTo>
                    <a:pt x="235" y="0"/>
                  </a:lnTo>
                  <a:lnTo>
                    <a:pt x="218" y="0"/>
                  </a:lnTo>
                  <a:lnTo>
                    <a:pt x="175" y="1"/>
                  </a:lnTo>
                  <a:lnTo>
                    <a:pt x="126" y="5"/>
                  </a:lnTo>
                  <a:lnTo>
                    <a:pt x="79" y="9"/>
                  </a:lnTo>
                  <a:lnTo>
                    <a:pt x="38" y="15"/>
                  </a:lnTo>
                  <a:lnTo>
                    <a:pt x="22" y="18"/>
                  </a:lnTo>
                  <a:lnTo>
                    <a:pt x="10" y="22"/>
                  </a:lnTo>
                  <a:lnTo>
                    <a:pt x="3" y="25"/>
                  </a:lnTo>
                  <a:lnTo>
                    <a:pt x="1" y="27"/>
                  </a:lnTo>
                  <a:lnTo>
                    <a:pt x="1" y="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84">
              <a:extLst>
                <a:ext uri="{FF2B5EF4-FFF2-40B4-BE49-F238E27FC236}">
                  <a16:creationId xmlns:a16="http://schemas.microsoft.com/office/drawing/2014/main" id="{4B978F6A-AE7E-4BA8-94F3-96D4FE2E3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5575" y="2805958"/>
              <a:ext cx="606425" cy="266700"/>
            </a:xfrm>
            <a:custGeom>
              <a:avLst/>
              <a:gdLst>
                <a:gd name="T0" fmla="*/ 0 w 382"/>
                <a:gd name="T1" fmla="*/ 168 h 168"/>
                <a:gd name="T2" fmla="*/ 0 w 382"/>
                <a:gd name="T3" fmla="*/ 168 h 168"/>
                <a:gd name="T4" fmla="*/ 38 w 382"/>
                <a:gd name="T5" fmla="*/ 166 h 168"/>
                <a:gd name="T6" fmla="*/ 129 w 382"/>
                <a:gd name="T7" fmla="*/ 158 h 168"/>
                <a:gd name="T8" fmla="*/ 182 w 382"/>
                <a:gd name="T9" fmla="*/ 152 h 168"/>
                <a:gd name="T10" fmla="*/ 234 w 382"/>
                <a:gd name="T11" fmla="*/ 147 h 168"/>
                <a:gd name="T12" fmla="*/ 280 w 382"/>
                <a:gd name="T13" fmla="*/ 141 h 168"/>
                <a:gd name="T14" fmla="*/ 317 w 382"/>
                <a:gd name="T15" fmla="*/ 134 h 168"/>
                <a:gd name="T16" fmla="*/ 317 w 382"/>
                <a:gd name="T17" fmla="*/ 134 h 168"/>
                <a:gd name="T18" fmla="*/ 323 w 382"/>
                <a:gd name="T19" fmla="*/ 133 h 168"/>
                <a:gd name="T20" fmla="*/ 330 w 382"/>
                <a:gd name="T21" fmla="*/ 130 h 168"/>
                <a:gd name="T22" fmla="*/ 343 w 382"/>
                <a:gd name="T23" fmla="*/ 124 h 168"/>
                <a:gd name="T24" fmla="*/ 354 w 382"/>
                <a:gd name="T25" fmla="*/ 115 h 168"/>
                <a:gd name="T26" fmla="*/ 363 w 382"/>
                <a:gd name="T27" fmla="*/ 106 h 168"/>
                <a:gd name="T28" fmla="*/ 370 w 382"/>
                <a:gd name="T29" fmla="*/ 95 h 168"/>
                <a:gd name="T30" fmla="*/ 375 w 382"/>
                <a:gd name="T31" fmla="*/ 83 h 168"/>
                <a:gd name="T32" fmla="*/ 380 w 382"/>
                <a:gd name="T33" fmla="*/ 71 h 168"/>
                <a:gd name="T34" fmla="*/ 382 w 382"/>
                <a:gd name="T35" fmla="*/ 58 h 168"/>
                <a:gd name="T36" fmla="*/ 382 w 382"/>
                <a:gd name="T37" fmla="*/ 47 h 168"/>
                <a:gd name="T38" fmla="*/ 380 w 382"/>
                <a:gd name="T39" fmla="*/ 36 h 168"/>
                <a:gd name="T40" fmla="*/ 377 w 382"/>
                <a:gd name="T41" fmla="*/ 26 h 168"/>
                <a:gd name="T42" fmla="*/ 371 w 382"/>
                <a:gd name="T43" fmla="*/ 17 h 168"/>
                <a:gd name="T44" fmla="*/ 367 w 382"/>
                <a:gd name="T45" fmla="*/ 12 h 168"/>
                <a:gd name="T46" fmla="*/ 363 w 382"/>
                <a:gd name="T47" fmla="*/ 9 h 168"/>
                <a:gd name="T48" fmla="*/ 358 w 382"/>
                <a:gd name="T49" fmla="*/ 5 h 168"/>
                <a:gd name="T50" fmla="*/ 354 w 382"/>
                <a:gd name="T51" fmla="*/ 3 h 168"/>
                <a:gd name="T52" fmla="*/ 348 w 382"/>
                <a:gd name="T53" fmla="*/ 2 h 168"/>
                <a:gd name="T54" fmla="*/ 341 w 382"/>
                <a:gd name="T55" fmla="*/ 1 h 168"/>
                <a:gd name="T56" fmla="*/ 336 w 382"/>
                <a:gd name="T57" fmla="*/ 0 h 168"/>
                <a:gd name="T58" fmla="*/ 328 w 382"/>
                <a:gd name="T59" fmla="*/ 1 h 168"/>
                <a:gd name="T60" fmla="*/ 328 w 382"/>
                <a:gd name="T61" fmla="*/ 1 h 168"/>
                <a:gd name="T62" fmla="*/ 275 w 382"/>
                <a:gd name="T63" fmla="*/ 5 h 168"/>
                <a:gd name="T64" fmla="*/ 233 w 382"/>
                <a:gd name="T65" fmla="*/ 11 h 168"/>
                <a:gd name="T66" fmla="*/ 198 w 382"/>
                <a:gd name="T67" fmla="*/ 17 h 168"/>
                <a:gd name="T68" fmla="*/ 0 w 382"/>
                <a:gd name="T6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82" h="168">
                  <a:moveTo>
                    <a:pt x="0" y="168"/>
                  </a:moveTo>
                  <a:lnTo>
                    <a:pt x="0" y="168"/>
                  </a:lnTo>
                  <a:lnTo>
                    <a:pt x="38" y="166"/>
                  </a:lnTo>
                  <a:lnTo>
                    <a:pt x="129" y="158"/>
                  </a:lnTo>
                  <a:lnTo>
                    <a:pt x="182" y="152"/>
                  </a:lnTo>
                  <a:lnTo>
                    <a:pt x="234" y="147"/>
                  </a:lnTo>
                  <a:lnTo>
                    <a:pt x="280" y="141"/>
                  </a:lnTo>
                  <a:lnTo>
                    <a:pt x="317" y="134"/>
                  </a:lnTo>
                  <a:lnTo>
                    <a:pt x="317" y="134"/>
                  </a:lnTo>
                  <a:lnTo>
                    <a:pt x="323" y="133"/>
                  </a:lnTo>
                  <a:lnTo>
                    <a:pt x="330" y="130"/>
                  </a:lnTo>
                  <a:lnTo>
                    <a:pt x="343" y="124"/>
                  </a:lnTo>
                  <a:lnTo>
                    <a:pt x="354" y="115"/>
                  </a:lnTo>
                  <a:lnTo>
                    <a:pt x="363" y="106"/>
                  </a:lnTo>
                  <a:lnTo>
                    <a:pt x="370" y="95"/>
                  </a:lnTo>
                  <a:lnTo>
                    <a:pt x="375" y="83"/>
                  </a:lnTo>
                  <a:lnTo>
                    <a:pt x="380" y="71"/>
                  </a:lnTo>
                  <a:lnTo>
                    <a:pt x="382" y="58"/>
                  </a:lnTo>
                  <a:lnTo>
                    <a:pt x="382" y="47"/>
                  </a:lnTo>
                  <a:lnTo>
                    <a:pt x="380" y="36"/>
                  </a:lnTo>
                  <a:lnTo>
                    <a:pt x="377" y="26"/>
                  </a:lnTo>
                  <a:lnTo>
                    <a:pt x="371" y="17"/>
                  </a:lnTo>
                  <a:lnTo>
                    <a:pt x="367" y="12"/>
                  </a:lnTo>
                  <a:lnTo>
                    <a:pt x="363" y="9"/>
                  </a:lnTo>
                  <a:lnTo>
                    <a:pt x="358" y="5"/>
                  </a:lnTo>
                  <a:lnTo>
                    <a:pt x="354" y="3"/>
                  </a:lnTo>
                  <a:lnTo>
                    <a:pt x="348" y="2"/>
                  </a:lnTo>
                  <a:lnTo>
                    <a:pt x="341" y="1"/>
                  </a:lnTo>
                  <a:lnTo>
                    <a:pt x="336" y="0"/>
                  </a:lnTo>
                  <a:lnTo>
                    <a:pt x="328" y="1"/>
                  </a:lnTo>
                  <a:lnTo>
                    <a:pt x="328" y="1"/>
                  </a:lnTo>
                  <a:lnTo>
                    <a:pt x="275" y="5"/>
                  </a:lnTo>
                  <a:lnTo>
                    <a:pt x="233" y="11"/>
                  </a:lnTo>
                  <a:lnTo>
                    <a:pt x="198" y="17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E8B18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85">
              <a:extLst>
                <a:ext uri="{FF2B5EF4-FFF2-40B4-BE49-F238E27FC236}">
                  <a16:creationId xmlns:a16="http://schemas.microsoft.com/office/drawing/2014/main" id="{D4A02590-5E97-471F-937B-B4B335380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438" y="4593483"/>
              <a:ext cx="1565275" cy="1022350"/>
            </a:xfrm>
            <a:custGeom>
              <a:avLst/>
              <a:gdLst>
                <a:gd name="T0" fmla="*/ 0 w 986"/>
                <a:gd name="T1" fmla="*/ 12 h 644"/>
                <a:gd name="T2" fmla="*/ 2 w 986"/>
                <a:gd name="T3" fmla="*/ 95 h 644"/>
                <a:gd name="T4" fmla="*/ 10 w 986"/>
                <a:gd name="T5" fmla="*/ 275 h 644"/>
                <a:gd name="T6" fmla="*/ 11 w 986"/>
                <a:gd name="T7" fmla="*/ 330 h 644"/>
                <a:gd name="T8" fmla="*/ 5 w 986"/>
                <a:gd name="T9" fmla="*/ 497 h 644"/>
                <a:gd name="T10" fmla="*/ 132 w 986"/>
                <a:gd name="T11" fmla="*/ 644 h 644"/>
                <a:gd name="T12" fmla="*/ 136 w 986"/>
                <a:gd name="T13" fmla="*/ 514 h 644"/>
                <a:gd name="T14" fmla="*/ 140 w 986"/>
                <a:gd name="T15" fmla="*/ 358 h 644"/>
                <a:gd name="T16" fmla="*/ 143 w 986"/>
                <a:gd name="T17" fmla="*/ 291 h 644"/>
                <a:gd name="T18" fmla="*/ 149 w 986"/>
                <a:gd name="T19" fmla="*/ 233 h 644"/>
                <a:gd name="T20" fmla="*/ 159 w 986"/>
                <a:gd name="T21" fmla="*/ 195 h 644"/>
                <a:gd name="T22" fmla="*/ 168 w 986"/>
                <a:gd name="T23" fmla="*/ 175 h 644"/>
                <a:gd name="T24" fmla="*/ 173 w 986"/>
                <a:gd name="T25" fmla="*/ 167 h 644"/>
                <a:gd name="T26" fmla="*/ 185 w 986"/>
                <a:gd name="T27" fmla="*/ 161 h 644"/>
                <a:gd name="T28" fmla="*/ 205 w 986"/>
                <a:gd name="T29" fmla="*/ 157 h 644"/>
                <a:gd name="T30" fmla="*/ 272 w 986"/>
                <a:gd name="T31" fmla="*/ 150 h 644"/>
                <a:gd name="T32" fmla="*/ 360 w 986"/>
                <a:gd name="T33" fmla="*/ 147 h 644"/>
                <a:gd name="T34" fmla="*/ 460 w 986"/>
                <a:gd name="T35" fmla="*/ 147 h 644"/>
                <a:gd name="T36" fmla="*/ 646 w 986"/>
                <a:gd name="T37" fmla="*/ 155 h 644"/>
                <a:gd name="T38" fmla="*/ 712 w 986"/>
                <a:gd name="T39" fmla="*/ 161 h 644"/>
                <a:gd name="T40" fmla="*/ 739 w 986"/>
                <a:gd name="T41" fmla="*/ 166 h 644"/>
                <a:gd name="T42" fmla="*/ 742 w 986"/>
                <a:gd name="T43" fmla="*/ 167 h 644"/>
                <a:gd name="T44" fmla="*/ 750 w 986"/>
                <a:gd name="T45" fmla="*/ 178 h 644"/>
                <a:gd name="T46" fmla="*/ 773 w 986"/>
                <a:gd name="T47" fmla="*/ 237 h 644"/>
                <a:gd name="T48" fmla="*/ 808 w 986"/>
                <a:gd name="T49" fmla="*/ 343 h 644"/>
                <a:gd name="T50" fmla="*/ 986 w 986"/>
                <a:gd name="T51" fmla="*/ 386 h 644"/>
                <a:gd name="T52" fmla="*/ 982 w 986"/>
                <a:gd name="T53" fmla="*/ 371 h 644"/>
                <a:gd name="T54" fmla="*/ 959 w 986"/>
                <a:gd name="T55" fmla="*/ 274 h 644"/>
                <a:gd name="T56" fmla="*/ 937 w 986"/>
                <a:gd name="T57" fmla="*/ 209 h 644"/>
                <a:gd name="T58" fmla="*/ 911 w 986"/>
                <a:gd name="T59" fmla="*/ 141 h 644"/>
                <a:gd name="T60" fmla="*/ 887 w 986"/>
                <a:gd name="T61" fmla="*/ 94 h 644"/>
                <a:gd name="T62" fmla="*/ 870 w 986"/>
                <a:gd name="T63" fmla="*/ 66 h 644"/>
                <a:gd name="T64" fmla="*/ 851 w 986"/>
                <a:gd name="T65" fmla="*/ 43 h 644"/>
                <a:gd name="T66" fmla="*/ 832 w 986"/>
                <a:gd name="T67" fmla="*/ 24 h 644"/>
                <a:gd name="T68" fmla="*/ 810 w 986"/>
                <a:gd name="T69" fmla="*/ 13 h 644"/>
                <a:gd name="T70" fmla="*/ 799 w 986"/>
                <a:gd name="T71" fmla="*/ 8 h 644"/>
                <a:gd name="T72" fmla="*/ 747 w 986"/>
                <a:gd name="T73" fmla="*/ 2 h 644"/>
                <a:gd name="T74" fmla="*/ 682 w 986"/>
                <a:gd name="T75" fmla="*/ 0 h 644"/>
                <a:gd name="T76" fmla="*/ 603 w 986"/>
                <a:gd name="T77" fmla="*/ 3 h 644"/>
                <a:gd name="T78" fmla="*/ 405 w 986"/>
                <a:gd name="T79" fmla="*/ 13 h 644"/>
                <a:gd name="T80" fmla="*/ 284 w 986"/>
                <a:gd name="T81" fmla="*/ 16 h 644"/>
                <a:gd name="T82" fmla="*/ 149 w 986"/>
                <a:gd name="T83" fmla="*/ 16 h 644"/>
                <a:gd name="T84" fmla="*/ 0 w 986"/>
                <a:gd name="T85" fmla="*/ 12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86" h="644">
                  <a:moveTo>
                    <a:pt x="0" y="12"/>
                  </a:moveTo>
                  <a:lnTo>
                    <a:pt x="0" y="12"/>
                  </a:lnTo>
                  <a:lnTo>
                    <a:pt x="0" y="51"/>
                  </a:lnTo>
                  <a:lnTo>
                    <a:pt x="2" y="95"/>
                  </a:lnTo>
                  <a:lnTo>
                    <a:pt x="7" y="190"/>
                  </a:lnTo>
                  <a:lnTo>
                    <a:pt x="10" y="275"/>
                  </a:lnTo>
                  <a:lnTo>
                    <a:pt x="11" y="308"/>
                  </a:lnTo>
                  <a:lnTo>
                    <a:pt x="11" y="330"/>
                  </a:lnTo>
                  <a:lnTo>
                    <a:pt x="11" y="330"/>
                  </a:lnTo>
                  <a:lnTo>
                    <a:pt x="5" y="497"/>
                  </a:lnTo>
                  <a:lnTo>
                    <a:pt x="0" y="634"/>
                  </a:lnTo>
                  <a:lnTo>
                    <a:pt x="132" y="644"/>
                  </a:lnTo>
                  <a:lnTo>
                    <a:pt x="132" y="644"/>
                  </a:lnTo>
                  <a:lnTo>
                    <a:pt x="136" y="514"/>
                  </a:lnTo>
                  <a:lnTo>
                    <a:pt x="140" y="358"/>
                  </a:lnTo>
                  <a:lnTo>
                    <a:pt x="140" y="358"/>
                  </a:lnTo>
                  <a:lnTo>
                    <a:pt x="142" y="318"/>
                  </a:lnTo>
                  <a:lnTo>
                    <a:pt x="143" y="291"/>
                  </a:lnTo>
                  <a:lnTo>
                    <a:pt x="146" y="262"/>
                  </a:lnTo>
                  <a:lnTo>
                    <a:pt x="149" y="233"/>
                  </a:lnTo>
                  <a:lnTo>
                    <a:pt x="155" y="206"/>
                  </a:lnTo>
                  <a:lnTo>
                    <a:pt x="159" y="195"/>
                  </a:lnTo>
                  <a:lnTo>
                    <a:pt x="163" y="184"/>
                  </a:lnTo>
                  <a:lnTo>
                    <a:pt x="168" y="175"/>
                  </a:lnTo>
                  <a:lnTo>
                    <a:pt x="173" y="167"/>
                  </a:lnTo>
                  <a:lnTo>
                    <a:pt x="173" y="167"/>
                  </a:lnTo>
                  <a:lnTo>
                    <a:pt x="178" y="164"/>
                  </a:lnTo>
                  <a:lnTo>
                    <a:pt x="185" y="161"/>
                  </a:lnTo>
                  <a:lnTo>
                    <a:pt x="194" y="159"/>
                  </a:lnTo>
                  <a:lnTo>
                    <a:pt x="205" y="157"/>
                  </a:lnTo>
                  <a:lnTo>
                    <a:pt x="234" y="153"/>
                  </a:lnTo>
                  <a:lnTo>
                    <a:pt x="272" y="150"/>
                  </a:lnTo>
                  <a:lnTo>
                    <a:pt x="314" y="149"/>
                  </a:lnTo>
                  <a:lnTo>
                    <a:pt x="360" y="147"/>
                  </a:lnTo>
                  <a:lnTo>
                    <a:pt x="409" y="147"/>
                  </a:lnTo>
                  <a:lnTo>
                    <a:pt x="460" y="147"/>
                  </a:lnTo>
                  <a:lnTo>
                    <a:pt x="559" y="151"/>
                  </a:lnTo>
                  <a:lnTo>
                    <a:pt x="646" y="155"/>
                  </a:lnTo>
                  <a:lnTo>
                    <a:pt x="682" y="158"/>
                  </a:lnTo>
                  <a:lnTo>
                    <a:pt x="712" y="161"/>
                  </a:lnTo>
                  <a:lnTo>
                    <a:pt x="732" y="164"/>
                  </a:lnTo>
                  <a:lnTo>
                    <a:pt x="739" y="166"/>
                  </a:lnTo>
                  <a:lnTo>
                    <a:pt x="742" y="167"/>
                  </a:lnTo>
                  <a:lnTo>
                    <a:pt x="742" y="167"/>
                  </a:lnTo>
                  <a:lnTo>
                    <a:pt x="746" y="171"/>
                  </a:lnTo>
                  <a:lnTo>
                    <a:pt x="750" y="178"/>
                  </a:lnTo>
                  <a:lnTo>
                    <a:pt x="761" y="203"/>
                  </a:lnTo>
                  <a:lnTo>
                    <a:pt x="773" y="237"/>
                  </a:lnTo>
                  <a:lnTo>
                    <a:pt x="785" y="274"/>
                  </a:lnTo>
                  <a:lnTo>
                    <a:pt x="808" y="343"/>
                  </a:lnTo>
                  <a:lnTo>
                    <a:pt x="817" y="374"/>
                  </a:lnTo>
                  <a:lnTo>
                    <a:pt x="986" y="386"/>
                  </a:lnTo>
                  <a:lnTo>
                    <a:pt x="986" y="386"/>
                  </a:lnTo>
                  <a:lnTo>
                    <a:pt x="982" y="371"/>
                  </a:lnTo>
                  <a:lnTo>
                    <a:pt x="973" y="332"/>
                  </a:lnTo>
                  <a:lnTo>
                    <a:pt x="959" y="274"/>
                  </a:lnTo>
                  <a:lnTo>
                    <a:pt x="948" y="243"/>
                  </a:lnTo>
                  <a:lnTo>
                    <a:pt x="937" y="209"/>
                  </a:lnTo>
                  <a:lnTo>
                    <a:pt x="925" y="175"/>
                  </a:lnTo>
                  <a:lnTo>
                    <a:pt x="911" y="141"/>
                  </a:lnTo>
                  <a:lnTo>
                    <a:pt x="896" y="109"/>
                  </a:lnTo>
                  <a:lnTo>
                    <a:pt x="887" y="94"/>
                  </a:lnTo>
                  <a:lnTo>
                    <a:pt x="879" y="80"/>
                  </a:lnTo>
                  <a:lnTo>
                    <a:pt x="870" y="66"/>
                  </a:lnTo>
                  <a:lnTo>
                    <a:pt x="861" y="55"/>
                  </a:lnTo>
                  <a:lnTo>
                    <a:pt x="851" y="43"/>
                  </a:lnTo>
                  <a:lnTo>
                    <a:pt x="842" y="33"/>
                  </a:lnTo>
                  <a:lnTo>
                    <a:pt x="832" y="24"/>
                  </a:lnTo>
                  <a:lnTo>
                    <a:pt x="820" y="17"/>
                  </a:lnTo>
                  <a:lnTo>
                    <a:pt x="810" y="13"/>
                  </a:lnTo>
                  <a:lnTo>
                    <a:pt x="799" y="8"/>
                  </a:lnTo>
                  <a:lnTo>
                    <a:pt x="799" y="8"/>
                  </a:lnTo>
                  <a:lnTo>
                    <a:pt x="775" y="4"/>
                  </a:lnTo>
                  <a:lnTo>
                    <a:pt x="747" y="2"/>
                  </a:lnTo>
                  <a:lnTo>
                    <a:pt x="716" y="0"/>
                  </a:lnTo>
                  <a:lnTo>
                    <a:pt x="682" y="0"/>
                  </a:lnTo>
                  <a:lnTo>
                    <a:pt x="645" y="2"/>
                  </a:lnTo>
                  <a:lnTo>
                    <a:pt x="603" y="3"/>
                  </a:lnTo>
                  <a:lnTo>
                    <a:pt x="512" y="8"/>
                  </a:lnTo>
                  <a:lnTo>
                    <a:pt x="405" y="13"/>
                  </a:lnTo>
                  <a:lnTo>
                    <a:pt x="346" y="15"/>
                  </a:lnTo>
                  <a:lnTo>
                    <a:pt x="284" y="16"/>
                  </a:lnTo>
                  <a:lnTo>
                    <a:pt x="218" y="17"/>
                  </a:lnTo>
                  <a:lnTo>
                    <a:pt x="149" y="16"/>
                  </a:lnTo>
                  <a:lnTo>
                    <a:pt x="76" y="15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86">
              <a:extLst>
                <a:ext uri="{FF2B5EF4-FFF2-40B4-BE49-F238E27FC236}">
                  <a16:creationId xmlns:a16="http://schemas.microsoft.com/office/drawing/2014/main" id="{4CABFA7C-3453-43CA-9791-CE6227967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8975" y="5104658"/>
              <a:ext cx="346075" cy="171450"/>
            </a:xfrm>
            <a:custGeom>
              <a:avLst/>
              <a:gdLst>
                <a:gd name="T0" fmla="*/ 113 w 218"/>
                <a:gd name="T1" fmla="*/ 106 h 108"/>
                <a:gd name="T2" fmla="*/ 113 w 218"/>
                <a:gd name="T3" fmla="*/ 106 h 108"/>
                <a:gd name="T4" fmla="*/ 90 w 218"/>
                <a:gd name="T5" fmla="*/ 107 h 108"/>
                <a:gd name="T6" fmla="*/ 68 w 218"/>
                <a:gd name="T7" fmla="*/ 108 h 108"/>
                <a:gd name="T8" fmla="*/ 47 w 218"/>
                <a:gd name="T9" fmla="*/ 107 h 108"/>
                <a:gd name="T10" fmla="*/ 37 w 218"/>
                <a:gd name="T11" fmla="*/ 107 h 108"/>
                <a:gd name="T12" fmla="*/ 29 w 218"/>
                <a:gd name="T13" fmla="*/ 105 h 108"/>
                <a:gd name="T14" fmla="*/ 21 w 218"/>
                <a:gd name="T15" fmla="*/ 103 h 108"/>
                <a:gd name="T16" fmla="*/ 15 w 218"/>
                <a:gd name="T17" fmla="*/ 99 h 108"/>
                <a:gd name="T18" fmla="*/ 9 w 218"/>
                <a:gd name="T19" fmla="*/ 95 h 108"/>
                <a:gd name="T20" fmla="*/ 4 w 218"/>
                <a:gd name="T21" fmla="*/ 90 h 108"/>
                <a:gd name="T22" fmla="*/ 2 w 218"/>
                <a:gd name="T23" fmla="*/ 83 h 108"/>
                <a:gd name="T24" fmla="*/ 0 w 218"/>
                <a:gd name="T25" fmla="*/ 76 h 108"/>
                <a:gd name="T26" fmla="*/ 1 w 218"/>
                <a:gd name="T27" fmla="*/ 68 h 108"/>
                <a:gd name="T28" fmla="*/ 3 w 218"/>
                <a:gd name="T29" fmla="*/ 56 h 108"/>
                <a:gd name="T30" fmla="*/ 3 w 218"/>
                <a:gd name="T31" fmla="*/ 56 h 108"/>
                <a:gd name="T32" fmla="*/ 5 w 218"/>
                <a:gd name="T33" fmla="*/ 51 h 108"/>
                <a:gd name="T34" fmla="*/ 9 w 218"/>
                <a:gd name="T35" fmla="*/ 45 h 108"/>
                <a:gd name="T36" fmla="*/ 12 w 218"/>
                <a:gd name="T37" fmla="*/ 39 h 108"/>
                <a:gd name="T38" fmla="*/ 17 w 218"/>
                <a:gd name="T39" fmla="*/ 34 h 108"/>
                <a:gd name="T40" fmla="*/ 27 w 218"/>
                <a:gd name="T41" fmla="*/ 23 h 108"/>
                <a:gd name="T42" fmla="*/ 41 w 218"/>
                <a:gd name="T43" fmla="*/ 14 h 108"/>
                <a:gd name="T44" fmla="*/ 56 w 218"/>
                <a:gd name="T45" fmla="*/ 8 h 108"/>
                <a:gd name="T46" fmla="*/ 73 w 218"/>
                <a:gd name="T47" fmla="*/ 2 h 108"/>
                <a:gd name="T48" fmla="*/ 84 w 218"/>
                <a:gd name="T49" fmla="*/ 1 h 108"/>
                <a:gd name="T50" fmla="*/ 94 w 218"/>
                <a:gd name="T51" fmla="*/ 0 h 108"/>
                <a:gd name="T52" fmla="*/ 104 w 218"/>
                <a:gd name="T53" fmla="*/ 0 h 108"/>
                <a:gd name="T54" fmla="*/ 115 w 218"/>
                <a:gd name="T55" fmla="*/ 0 h 108"/>
                <a:gd name="T56" fmla="*/ 115 w 218"/>
                <a:gd name="T57" fmla="*/ 0 h 108"/>
                <a:gd name="T58" fmla="*/ 137 w 218"/>
                <a:gd name="T59" fmla="*/ 2 h 108"/>
                <a:gd name="T60" fmla="*/ 156 w 218"/>
                <a:gd name="T61" fmla="*/ 8 h 108"/>
                <a:gd name="T62" fmla="*/ 174 w 218"/>
                <a:gd name="T63" fmla="*/ 14 h 108"/>
                <a:gd name="T64" fmla="*/ 182 w 218"/>
                <a:gd name="T65" fmla="*/ 18 h 108"/>
                <a:gd name="T66" fmla="*/ 190 w 218"/>
                <a:gd name="T67" fmla="*/ 22 h 108"/>
                <a:gd name="T68" fmla="*/ 197 w 218"/>
                <a:gd name="T69" fmla="*/ 28 h 108"/>
                <a:gd name="T70" fmla="*/ 202 w 218"/>
                <a:gd name="T71" fmla="*/ 33 h 108"/>
                <a:gd name="T72" fmla="*/ 208 w 218"/>
                <a:gd name="T73" fmla="*/ 38 h 108"/>
                <a:gd name="T74" fmla="*/ 211 w 218"/>
                <a:gd name="T75" fmla="*/ 44 h 108"/>
                <a:gd name="T76" fmla="*/ 215 w 218"/>
                <a:gd name="T77" fmla="*/ 51 h 108"/>
                <a:gd name="T78" fmla="*/ 217 w 218"/>
                <a:gd name="T79" fmla="*/ 56 h 108"/>
                <a:gd name="T80" fmla="*/ 218 w 218"/>
                <a:gd name="T81" fmla="*/ 63 h 108"/>
                <a:gd name="T82" fmla="*/ 218 w 218"/>
                <a:gd name="T83" fmla="*/ 70 h 108"/>
                <a:gd name="T84" fmla="*/ 218 w 218"/>
                <a:gd name="T85" fmla="*/ 70 h 108"/>
                <a:gd name="T86" fmla="*/ 218 w 218"/>
                <a:gd name="T87" fmla="*/ 76 h 108"/>
                <a:gd name="T88" fmla="*/ 217 w 218"/>
                <a:gd name="T89" fmla="*/ 81 h 108"/>
                <a:gd name="T90" fmla="*/ 215 w 218"/>
                <a:gd name="T91" fmla="*/ 86 h 108"/>
                <a:gd name="T92" fmla="*/ 213 w 218"/>
                <a:gd name="T93" fmla="*/ 89 h 108"/>
                <a:gd name="T94" fmla="*/ 208 w 218"/>
                <a:gd name="T95" fmla="*/ 92 h 108"/>
                <a:gd name="T96" fmla="*/ 205 w 218"/>
                <a:gd name="T97" fmla="*/ 95 h 108"/>
                <a:gd name="T98" fmla="*/ 199 w 218"/>
                <a:gd name="T99" fmla="*/ 97 h 108"/>
                <a:gd name="T100" fmla="*/ 193 w 218"/>
                <a:gd name="T101" fmla="*/ 99 h 108"/>
                <a:gd name="T102" fmla="*/ 180 w 218"/>
                <a:gd name="T103" fmla="*/ 102 h 108"/>
                <a:gd name="T104" fmla="*/ 162 w 218"/>
                <a:gd name="T105" fmla="*/ 104 h 108"/>
                <a:gd name="T106" fmla="*/ 113 w 218"/>
                <a:gd name="T107" fmla="*/ 106 h 108"/>
                <a:gd name="T108" fmla="*/ 113 w 218"/>
                <a:gd name="T109" fmla="*/ 10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8" h="108">
                  <a:moveTo>
                    <a:pt x="113" y="106"/>
                  </a:moveTo>
                  <a:lnTo>
                    <a:pt x="113" y="106"/>
                  </a:lnTo>
                  <a:lnTo>
                    <a:pt x="90" y="107"/>
                  </a:lnTo>
                  <a:lnTo>
                    <a:pt x="68" y="108"/>
                  </a:lnTo>
                  <a:lnTo>
                    <a:pt x="47" y="107"/>
                  </a:lnTo>
                  <a:lnTo>
                    <a:pt x="37" y="107"/>
                  </a:lnTo>
                  <a:lnTo>
                    <a:pt x="29" y="105"/>
                  </a:lnTo>
                  <a:lnTo>
                    <a:pt x="21" y="103"/>
                  </a:lnTo>
                  <a:lnTo>
                    <a:pt x="15" y="99"/>
                  </a:lnTo>
                  <a:lnTo>
                    <a:pt x="9" y="95"/>
                  </a:lnTo>
                  <a:lnTo>
                    <a:pt x="4" y="90"/>
                  </a:lnTo>
                  <a:lnTo>
                    <a:pt x="2" y="83"/>
                  </a:lnTo>
                  <a:lnTo>
                    <a:pt x="0" y="76"/>
                  </a:lnTo>
                  <a:lnTo>
                    <a:pt x="1" y="68"/>
                  </a:lnTo>
                  <a:lnTo>
                    <a:pt x="3" y="56"/>
                  </a:lnTo>
                  <a:lnTo>
                    <a:pt x="3" y="56"/>
                  </a:lnTo>
                  <a:lnTo>
                    <a:pt x="5" y="51"/>
                  </a:lnTo>
                  <a:lnTo>
                    <a:pt x="9" y="45"/>
                  </a:lnTo>
                  <a:lnTo>
                    <a:pt x="12" y="39"/>
                  </a:lnTo>
                  <a:lnTo>
                    <a:pt x="17" y="34"/>
                  </a:lnTo>
                  <a:lnTo>
                    <a:pt x="27" y="23"/>
                  </a:lnTo>
                  <a:lnTo>
                    <a:pt x="41" y="14"/>
                  </a:lnTo>
                  <a:lnTo>
                    <a:pt x="56" y="8"/>
                  </a:lnTo>
                  <a:lnTo>
                    <a:pt x="73" y="2"/>
                  </a:lnTo>
                  <a:lnTo>
                    <a:pt x="84" y="1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5" y="0"/>
                  </a:lnTo>
                  <a:lnTo>
                    <a:pt x="115" y="0"/>
                  </a:lnTo>
                  <a:lnTo>
                    <a:pt x="137" y="2"/>
                  </a:lnTo>
                  <a:lnTo>
                    <a:pt x="156" y="8"/>
                  </a:lnTo>
                  <a:lnTo>
                    <a:pt x="174" y="14"/>
                  </a:lnTo>
                  <a:lnTo>
                    <a:pt x="182" y="18"/>
                  </a:lnTo>
                  <a:lnTo>
                    <a:pt x="190" y="22"/>
                  </a:lnTo>
                  <a:lnTo>
                    <a:pt x="197" y="28"/>
                  </a:lnTo>
                  <a:lnTo>
                    <a:pt x="202" y="33"/>
                  </a:lnTo>
                  <a:lnTo>
                    <a:pt x="208" y="38"/>
                  </a:lnTo>
                  <a:lnTo>
                    <a:pt x="211" y="44"/>
                  </a:lnTo>
                  <a:lnTo>
                    <a:pt x="215" y="51"/>
                  </a:lnTo>
                  <a:lnTo>
                    <a:pt x="217" y="56"/>
                  </a:lnTo>
                  <a:lnTo>
                    <a:pt x="218" y="63"/>
                  </a:lnTo>
                  <a:lnTo>
                    <a:pt x="218" y="70"/>
                  </a:lnTo>
                  <a:lnTo>
                    <a:pt x="218" y="70"/>
                  </a:lnTo>
                  <a:lnTo>
                    <a:pt x="218" y="76"/>
                  </a:lnTo>
                  <a:lnTo>
                    <a:pt x="217" y="81"/>
                  </a:lnTo>
                  <a:lnTo>
                    <a:pt x="215" y="86"/>
                  </a:lnTo>
                  <a:lnTo>
                    <a:pt x="213" y="89"/>
                  </a:lnTo>
                  <a:lnTo>
                    <a:pt x="208" y="92"/>
                  </a:lnTo>
                  <a:lnTo>
                    <a:pt x="205" y="95"/>
                  </a:lnTo>
                  <a:lnTo>
                    <a:pt x="199" y="97"/>
                  </a:lnTo>
                  <a:lnTo>
                    <a:pt x="193" y="99"/>
                  </a:lnTo>
                  <a:lnTo>
                    <a:pt x="180" y="102"/>
                  </a:lnTo>
                  <a:lnTo>
                    <a:pt x="162" y="104"/>
                  </a:lnTo>
                  <a:lnTo>
                    <a:pt x="113" y="106"/>
                  </a:lnTo>
                  <a:lnTo>
                    <a:pt x="113" y="106"/>
                  </a:lnTo>
                  <a:close/>
                </a:path>
              </a:pathLst>
            </a:custGeom>
            <a:solidFill>
              <a:srgbClr val="262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87">
              <a:extLst>
                <a:ext uri="{FF2B5EF4-FFF2-40B4-BE49-F238E27FC236}">
                  <a16:creationId xmlns:a16="http://schemas.microsoft.com/office/drawing/2014/main" id="{9CE76D5F-6652-4FBB-899A-534B5EF8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9450" y="5231658"/>
              <a:ext cx="376238" cy="57150"/>
            </a:xfrm>
            <a:custGeom>
              <a:avLst/>
              <a:gdLst>
                <a:gd name="T0" fmla="*/ 237 w 237"/>
                <a:gd name="T1" fmla="*/ 16 h 36"/>
                <a:gd name="T2" fmla="*/ 237 w 237"/>
                <a:gd name="T3" fmla="*/ 16 h 36"/>
                <a:gd name="T4" fmla="*/ 236 w 237"/>
                <a:gd name="T5" fmla="*/ 22 h 36"/>
                <a:gd name="T6" fmla="*/ 232 w 237"/>
                <a:gd name="T7" fmla="*/ 27 h 36"/>
                <a:gd name="T8" fmla="*/ 228 w 237"/>
                <a:gd name="T9" fmla="*/ 31 h 36"/>
                <a:gd name="T10" fmla="*/ 221 w 237"/>
                <a:gd name="T11" fmla="*/ 32 h 36"/>
                <a:gd name="T12" fmla="*/ 16 w 237"/>
                <a:gd name="T13" fmla="*/ 36 h 36"/>
                <a:gd name="T14" fmla="*/ 16 w 237"/>
                <a:gd name="T15" fmla="*/ 36 h 36"/>
                <a:gd name="T16" fmla="*/ 9 w 237"/>
                <a:gd name="T17" fmla="*/ 35 h 36"/>
                <a:gd name="T18" fmla="*/ 5 w 237"/>
                <a:gd name="T19" fmla="*/ 33 h 36"/>
                <a:gd name="T20" fmla="*/ 1 w 237"/>
                <a:gd name="T21" fmla="*/ 27 h 36"/>
                <a:gd name="T22" fmla="*/ 0 w 237"/>
                <a:gd name="T23" fmla="*/ 22 h 36"/>
                <a:gd name="T24" fmla="*/ 0 w 237"/>
                <a:gd name="T25" fmla="*/ 22 h 36"/>
                <a:gd name="T26" fmla="*/ 0 w 237"/>
                <a:gd name="T27" fmla="*/ 22 h 36"/>
                <a:gd name="T28" fmla="*/ 1 w 237"/>
                <a:gd name="T29" fmla="*/ 16 h 36"/>
                <a:gd name="T30" fmla="*/ 5 w 237"/>
                <a:gd name="T31" fmla="*/ 10 h 36"/>
                <a:gd name="T32" fmla="*/ 9 w 237"/>
                <a:gd name="T33" fmla="*/ 7 h 36"/>
                <a:gd name="T34" fmla="*/ 15 w 237"/>
                <a:gd name="T35" fmla="*/ 6 h 36"/>
                <a:gd name="T36" fmla="*/ 221 w 237"/>
                <a:gd name="T37" fmla="*/ 0 h 36"/>
                <a:gd name="T38" fmla="*/ 221 w 237"/>
                <a:gd name="T39" fmla="*/ 0 h 36"/>
                <a:gd name="T40" fmla="*/ 226 w 237"/>
                <a:gd name="T41" fmla="*/ 1 h 36"/>
                <a:gd name="T42" fmla="*/ 232 w 237"/>
                <a:gd name="T43" fmla="*/ 5 h 36"/>
                <a:gd name="T44" fmla="*/ 236 w 237"/>
                <a:gd name="T45" fmla="*/ 10 h 36"/>
                <a:gd name="T46" fmla="*/ 237 w 237"/>
                <a:gd name="T47" fmla="*/ 16 h 36"/>
                <a:gd name="T48" fmla="*/ 237 w 237"/>
                <a:gd name="T49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36">
                  <a:moveTo>
                    <a:pt x="237" y="16"/>
                  </a:moveTo>
                  <a:lnTo>
                    <a:pt x="237" y="16"/>
                  </a:lnTo>
                  <a:lnTo>
                    <a:pt x="236" y="22"/>
                  </a:lnTo>
                  <a:lnTo>
                    <a:pt x="232" y="27"/>
                  </a:lnTo>
                  <a:lnTo>
                    <a:pt x="228" y="31"/>
                  </a:lnTo>
                  <a:lnTo>
                    <a:pt x="221" y="32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9" y="35"/>
                  </a:lnTo>
                  <a:lnTo>
                    <a:pt x="5" y="33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16"/>
                  </a:lnTo>
                  <a:lnTo>
                    <a:pt x="5" y="10"/>
                  </a:lnTo>
                  <a:lnTo>
                    <a:pt x="9" y="7"/>
                  </a:lnTo>
                  <a:lnTo>
                    <a:pt x="15" y="6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6" y="1"/>
                  </a:lnTo>
                  <a:lnTo>
                    <a:pt x="232" y="5"/>
                  </a:lnTo>
                  <a:lnTo>
                    <a:pt x="236" y="10"/>
                  </a:lnTo>
                  <a:lnTo>
                    <a:pt x="237" y="16"/>
                  </a:lnTo>
                  <a:lnTo>
                    <a:pt x="237" y="16"/>
                  </a:lnTo>
                  <a:close/>
                </a:path>
              </a:pathLst>
            </a:cu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88">
              <a:extLst>
                <a:ext uri="{FF2B5EF4-FFF2-40B4-BE49-F238E27FC236}">
                  <a16:creationId xmlns:a16="http://schemas.microsoft.com/office/drawing/2014/main" id="{D8BA41C1-C2D1-4EA0-9AE8-914EDCD54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5000" y="5558683"/>
              <a:ext cx="346075" cy="174625"/>
            </a:xfrm>
            <a:custGeom>
              <a:avLst/>
              <a:gdLst>
                <a:gd name="T0" fmla="*/ 112 w 218"/>
                <a:gd name="T1" fmla="*/ 107 h 110"/>
                <a:gd name="T2" fmla="*/ 112 w 218"/>
                <a:gd name="T3" fmla="*/ 107 h 110"/>
                <a:gd name="T4" fmla="*/ 89 w 218"/>
                <a:gd name="T5" fmla="*/ 109 h 110"/>
                <a:gd name="T6" fmla="*/ 68 w 218"/>
                <a:gd name="T7" fmla="*/ 110 h 110"/>
                <a:gd name="T8" fmla="*/ 46 w 218"/>
                <a:gd name="T9" fmla="*/ 109 h 110"/>
                <a:gd name="T10" fmla="*/ 37 w 218"/>
                <a:gd name="T11" fmla="*/ 107 h 110"/>
                <a:gd name="T12" fmla="*/ 28 w 218"/>
                <a:gd name="T13" fmla="*/ 106 h 110"/>
                <a:gd name="T14" fmla="*/ 20 w 218"/>
                <a:gd name="T15" fmla="*/ 103 h 110"/>
                <a:gd name="T16" fmla="*/ 13 w 218"/>
                <a:gd name="T17" fmla="*/ 101 h 110"/>
                <a:gd name="T18" fmla="*/ 8 w 218"/>
                <a:gd name="T19" fmla="*/ 96 h 110"/>
                <a:gd name="T20" fmla="*/ 3 w 218"/>
                <a:gd name="T21" fmla="*/ 90 h 110"/>
                <a:gd name="T22" fmla="*/ 1 w 218"/>
                <a:gd name="T23" fmla="*/ 85 h 110"/>
                <a:gd name="T24" fmla="*/ 0 w 218"/>
                <a:gd name="T25" fmla="*/ 77 h 110"/>
                <a:gd name="T26" fmla="*/ 0 w 218"/>
                <a:gd name="T27" fmla="*/ 68 h 110"/>
                <a:gd name="T28" fmla="*/ 3 w 218"/>
                <a:gd name="T29" fmla="*/ 58 h 110"/>
                <a:gd name="T30" fmla="*/ 3 w 218"/>
                <a:gd name="T31" fmla="*/ 58 h 110"/>
                <a:gd name="T32" fmla="*/ 5 w 218"/>
                <a:gd name="T33" fmla="*/ 51 h 110"/>
                <a:gd name="T34" fmla="*/ 8 w 218"/>
                <a:gd name="T35" fmla="*/ 45 h 110"/>
                <a:gd name="T36" fmla="*/ 12 w 218"/>
                <a:gd name="T37" fmla="*/ 40 h 110"/>
                <a:gd name="T38" fmla="*/ 16 w 218"/>
                <a:gd name="T39" fmla="*/ 34 h 110"/>
                <a:gd name="T40" fmla="*/ 27 w 218"/>
                <a:gd name="T41" fmla="*/ 24 h 110"/>
                <a:gd name="T42" fmla="*/ 39 w 218"/>
                <a:gd name="T43" fmla="*/ 16 h 110"/>
                <a:gd name="T44" fmla="*/ 55 w 218"/>
                <a:gd name="T45" fmla="*/ 8 h 110"/>
                <a:gd name="T46" fmla="*/ 73 w 218"/>
                <a:gd name="T47" fmla="*/ 3 h 110"/>
                <a:gd name="T48" fmla="*/ 82 w 218"/>
                <a:gd name="T49" fmla="*/ 2 h 110"/>
                <a:gd name="T50" fmla="*/ 93 w 218"/>
                <a:gd name="T51" fmla="*/ 1 h 110"/>
                <a:gd name="T52" fmla="*/ 103 w 218"/>
                <a:gd name="T53" fmla="*/ 0 h 110"/>
                <a:gd name="T54" fmla="*/ 114 w 218"/>
                <a:gd name="T55" fmla="*/ 1 h 110"/>
                <a:gd name="T56" fmla="*/ 114 w 218"/>
                <a:gd name="T57" fmla="*/ 1 h 110"/>
                <a:gd name="T58" fmla="*/ 136 w 218"/>
                <a:gd name="T59" fmla="*/ 3 h 110"/>
                <a:gd name="T60" fmla="*/ 156 w 218"/>
                <a:gd name="T61" fmla="*/ 8 h 110"/>
                <a:gd name="T62" fmla="*/ 174 w 218"/>
                <a:gd name="T63" fmla="*/ 15 h 110"/>
                <a:gd name="T64" fmla="*/ 182 w 218"/>
                <a:gd name="T65" fmla="*/ 19 h 110"/>
                <a:gd name="T66" fmla="*/ 189 w 218"/>
                <a:gd name="T67" fmla="*/ 24 h 110"/>
                <a:gd name="T68" fmla="*/ 196 w 218"/>
                <a:gd name="T69" fmla="*/ 28 h 110"/>
                <a:gd name="T70" fmla="*/ 201 w 218"/>
                <a:gd name="T71" fmla="*/ 34 h 110"/>
                <a:gd name="T72" fmla="*/ 207 w 218"/>
                <a:gd name="T73" fmla="*/ 40 h 110"/>
                <a:gd name="T74" fmla="*/ 211 w 218"/>
                <a:gd name="T75" fmla="*/ 45 h 110"/>
                <a:gd name="T76" fmla="*/ 215 w 218"/>
                <a:gd name="T77" fmla="*/ 51 h 110"/>
                <a:gd name="T78" fmla="*/ 217 w 218"/>
                <a:gd name="T79" fmla="*/ 58 h 110"/>
                <a:gd name="T80" fmla="*/ 218 w 218"/>
                <a:gd name="T81" fmla="*/ 63 h 110"/>
                <a:gd name="T82" fmla="*/ 218 w 218"/>
                <a:gd name="T83" fmla="*/ 70 h 110"/>
                <a:gd name="T84" fmla="*/ 218 w 218"/>
                <a:gd name="T85" fmla="*/ 70 h 110"/>
                <a:gd name="T86" fmla="*/ 217 w 218"/>
                <a:gd name="T87" fmla="*/ 77 h 110"/>
                <a:gd name="T88" fmla="*/ 216 w 218"/>
                <a:gd name="T89" fmla="*/ 81 h 110"/>
                <a:gd name="T90" fmla="*/ 214 w 218"/>
                <a:gd name="T91" fmla="*/ 86 h 110"/>
                <a:gd name="T92" fmla="*/ 211 w 218"/>
                <a:gd name="T93" fmla="*/ 90 h 110"/>
                <a:gd name="T94" fmla="*/ 208 w 218"/>
                <a:gd name="T95" fmla="*/ 94 h 110"/>
                <a:gd name="T96" fmla="*/ 204 w 218"/>
                <a:gd name="T97" fmla="*/ 96 h 110"/>
                <a:gd name="T98" fmla="*/ 199 w 218"/>
                <a:gd name="T99" fmla="*/ 98 h 110"/>
                <a:gd name="T100" fmla="*/ 193 w 218"/>
                <a:gd name="T101" fmla="*/ 101 h 110"/>
                <a:gd name="T102" fmla="*/ 179 w 218"/>
                <a:gd name="T103" fmla="*/ 103 h 110"/>
                <a:gd name="T104" fmla="*/ 161 w 218"/>
                <a:gd name="T105" fmla="*/ 104 h 110"/>
                <a:gd name="T106" fmla="*/ 112 w 218"/>
                <a:gd name="T107" fmla="*/ 107 h 110"/>
                <a:gd name="T108" fmla="*/ 112 w 218"/>
                <a:gd name="T109" fmla="*/ 10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8" h="110">
                  <a:moveTo>
                    <a:pt x="112" y="107"/>
                  </a:moveTo>
                  <a:lnTo>
                    <a:pt x="112" y="107"/>
                  </a:lnTo>
                  <a:lnTo>
                    <a:pt x="89" y="109"/>
                  </a:lnTo>
                  <a:lnTo>
                    <a:pt x="68" y="110"/>
                  </a:lnTo>
                  <a:lnTo>
                    <a:pt x="46" y="109"/>
                  </a:lnTo>
                  <a:lnTo>
                    <a:pt x="37" y="107"/>
                  </a:lnTo>
                  <a:lnTo>
                    <a:pt x="28" y="106"/>
                  </a:lnTo>
                  <a:lnTo>
                    <a:pt x="20" y="103"/>
                  </a:lnTo>
                  <a:lnTo>
                    <a:pt x="13" y="101"/>
                  </a:lnTo>
                  <a:lnTo>
                    <a:pt x="8" y="96"/>
                  </a:lnTo>
                  <a:lnTo>
                    <a:pt x="3" y="90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6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5" y="51"/>
                  </a:lnTo>
                  <a:lnTo>
                    <a:pt x="8" y="45"/>
                  </a:lnTo>
                  <a:lnTo>
                    <a:pt x="12" y="40"/>
                  </a:lnTo>
                  <a:lnTo>
                    <a:pt x="16" y="34"/>
                  </a:lnTo>
                  <a:lnTo>
                    <a:pt x="27" y="24"/>
                  </a:lnTo>
                  <a:lnTo>
                    <a:pt x="39" y="16"/>
                  </a:lnTo>
                  <a:lnTo>
                    <a:pt x="55" y="8"/>
                  </a:lnTo>
                  <a:lnTo>
                    <a:pt x="73" y="3"/>
                  </a:lnTo>
                  <a:lnTo>
                    <a:pt x="82" y="2"/>
                  </a:lnTo>
                  <a:lnTo>
                    <a:pt x="93" y="1"/>
                  </a:lnTo>
                  <a:lnTo>
                    <a:pt x="103" y="0"/>
                  </a:lnTo>
                  <a:lnTo>
                    <a:pt x="114" y="1"/>
                  </a:lnTo>
                  <a:lnTo>
                    <a:pt x="114" y="1"/>
                  </a:lnTo>
                  <a:lnTo>
                    <a:pt x="136" y="3"/>
                  </a:lnTo>
                  <a:lnTo>
                    <a:pt x="156" y="8"/>
                  </a:lnTo>
                  <a:lnTo>
                    <a:pt x="174" y="15"/>
                  </a:lnTo>
                  <a:lnTo>
                    <a:pt x="182" y="19"/>
                  </a:lnTo>
                  <a:lnTo>
                    <a:pt x="189" y="24"/>
                  </a:lnTo>
                  <a:lnTo>
                    <a:pt x="196" y="28"/>
                  </a:lnTo>
                  <a:lnTo>
                    <a:pt x="201" y="34"/>
                  </a:lnTo>
                  <a:lnTo>
                    <a:pt x="207" y="40"/>
                  </a:lnTo>
                  <a:lnTo>
                    <a:pt x="211" y="45"/>
                  </a:lnTo>
                  <a:lnTo>
                    <a:pt x="215" y="51"/>
                  </a:lnTo>
                  <a:lnTo>
                    <a:pt x="217" y="58"/>
                  </a:lnTo>
                  <a:lnTo>
                    <a:pt x="218" y="63"/>
                  </a:lnTo>
                  <a:lnTo>
                    <a:pt x="218" y="70"/>
                  </a:lnTo>
                  <a:lnTo>
                    <a:pt x="218" y="70"/>
                  </a:lnTo>
                  <a:lnTo>
                    <a:pt x="217" y="77"/>
                  </a:lnTo>
                  <a:lnTo>
                    <a:pt x="216" y="81"/>
                  </a:lnTo>
                  <a:lnTo>
                    <a:pt x="214" y="86"/>
                  </a:lnTo>
                  <a:lnTo>
                    <a:pt x="211" y="90"/>
                  </a:lnTo>
                  <a:lnTo>
                    <a:pt x="208" y="94"/>
                  </a:lnTo>
                  <a:lnTo>
                    <a:pt x="204" y="96"/>
                  </a:lnTo>
                  <a:lnTo>
                    <a:pt x="199" y="98"/>
                  </a:lnTo>
                  <a:lnTo>
                    <a:pt x="193" y="101"/>
                  </a:lnTo>
                  <a:lnTo>
                    <a:pt x="179" y="103"/>
                  </a:lnTo>
                  <a:lnTo>
                    <a:pt x="161" y="104"/>
                  </a:lnTo>
                  <a:lnTo>
                    <a:pt x="112" y="107"/>
                  </a:lnTo>
                  <a:lnTo>
                    <a:pt x="112" y="107"/>
                  </a:lnTo>
                  <a:close/>
                </a:path>
              </a:pathLst>
            </a:custGeom>
            <a:solidFill>
              <a:srgbClr val="262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89">
              <a:extLst>
                <a:ext uri="{FF2B5EF4-FFF2-40B4-BE49-F238E27FC236}">
                  <a16:creationId xmlns:a16="http://schemas.microsoft.com/office/drawing/2014/main" id="{CEB33E43-006A-432E-ABE1-0194DE35C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3888" y="5687270"/>
              <a:ext cx="376238" cy="58738"/>
            </a:xfrm>
            <a:custGeom>
              <a:avLst/>
              <a:gdLst>
                <a:gd name="T0" fmla="*/ 237 w 237"/>
                <a:gd name="T1" fmla="*/ 15 h 37"/>
                <a:gd name="T2" fmla="*/ 237 w 237"/>
                <a:gd name="T3" fmla="*/ 15 h 37"/>
                <a:gd name="T4" fmla="*/ 235 w 237"/>
                <a:gd name="T5" fmla="*/ 22 h 37"/>
                <a:gd name="T6" fmla="*/ 232 w 237"/>
                <a:gd name="T7" fmla="*/ 26 h 37"/>
                <a:gd name="T8" fmla="*/ 227 w 237"/>
                <a:gd name="T9" fmla="*/ 30 h 37"/>
                <a:gd name="T10" fmla="*/ 222 w 237"/>
                <a:gd name="T11" fmla="*/ 31 h 37"/>
                <a:gd name="T12" fmla="*/ 16 w 237"/>
                <a:gd name="T13" fmla="*/ 37 h 37"/>
                <a:gd name="T14" fmla="*/ 16 w 237"/>
                <a:gd name="T15" fmla="*/ 37 h 37"/>
                <a:gd name="T16" fmla="*/ 10 w 237"/>
                <a:gd name="T17" fmla="*/ 35 h 37"/>
                <a:gd name="T18" fmla="*/ 5 w 237"/>
                <a:gd name="T19" fmla="*/ 32 h 37"/>
                <a:gd name="T20" fmla="*/ 1 w 237"/>
                <a:gd name="T21" fmla="*/ 28 h 37"/>
                <a:gd name="T22" fmla="*/ 0 w 237"/>
                <a:gd name="T23" fmla="*/ 22 h 37"/>
                <a:gd name="T24" fmla="*/ 0 w 237"/>
                <a:gd name="T25" fmla="*/ 22 h 37"/>
                <a:gd name="T26" fmla="*/ 0 w 237"/>
                <a:gd name="T27" fmla="*/ 22 h 37"/>
                <a:gd name="T28" fmla="*/ 1 w 237"/>
                <a:gd name="T29" fmla="*/ 15 h 37"/>
                <a:gd name="T30" fmla="*/ 5 w 237"/>
                <a:gd name="T31" fmla="*/ 11 h 37"/>
                <a:gd name="T32" fmla="*/ 9 w 237"/>
                <a:gd name="T33" fmla="*/ 7 h 37"/>
                <a:gd name="T34" fmla="*/ 16 w 237"/>
                <a:gd name="T35" fmla="*/ 6 h 37"/>
                <a:gd name="T36" fmla="*/ 221 w 237"/>
                <a:gd name="T37" fmla="*/ 0 h 37"/>
                <a:gd name="T38" fmla="*/ 221 w 237"/>
                <a:gd name="T39" fmla="*/ 0 h 37"/>
                <a:gd name="T40" fmla="*/ 227 w 237"/>
                <a:gd name="T41" fmla="*/ 2 h 37"/>
                <a:gd name="T42" fmla="*/ 232 w 237"/>
                <a:gd name="T43" fmla="*/ 5 h 37"/>
                <a:gd name="T44" fmla="*/ 235 w 237"/>
                <a:gd name="T45" fmla="*/ 9 h 37"/>
                <a:gd name="T46" fmla="*/ 237 w 237"/>
                <a:gd name="T47" fmla="*/ 15 h 37"/>
                <a:gd name="T48" fmla="*/ 237 w 237"/>
                <a:gd name="T49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7" h="37">
                  <a:moveTo>
                    <a:pt x="237" y="15"/>
                  </a:moveTo>
                  <a:lnTo>
                    <a:pt x="237" y="15"/>
                  </a:lnTo>
                  <a:lnTo>
                    <a:pt x="235" y="22"/>
                  </a:lnTo>
                  <a:lnTo>
                    <a:pt x="232" y="26"/>
                  </a:lnTo>
                  <a:lnTo>
                    <a:pt x="227" y="30"/>
                  </a:lnTo>
                  <a:lnTo>
                    <a:pt x="222" y="31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0" y="35"/>
                  </a:lnTo>
                  <a:lnTo>
                    <a:pt x="5" y="32"/>
                  </a:lnTo>
                  <a:lnTo>
                    <a:pt x="1" y="2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5" y="11"/>
                  </a:lnTo>
                  <a:lnTo>
                    <a:pt x="9" y="7"/>
                  </a:lnTo>
                  <a:lnTo>
                    <a:pt x="16" y="6"/>
                  </a:lnTo>
                  <a:lnTo>
                    <a:pt x="221" y="0"/>
                  </a:lnTo>
                  <a:lnTo>
                    <a:pt x="221" y="0"/>
                  </a:lnTo>
                  <a:lnTo>
                    <a:pt x="227" y="2"/>
                  </a:lnTo>
                  <a:lnTo>
                    <a:pt x="232" y="5"/>
                  </a:lnTo>
                  <a:lnTo>
                    <a:pt x="235" y="9"/>
                  </a:lnTo>
                  <a:lnTo>
                    <a:pt x="237" y="15"/>
                  </a:lnTo>
                  <a:lnTo>
                    <a:pt x="237" y="15"/>
                  </a:lnTo>
                  <a:close/>
                </a:path>
              </a:pathLst>
            </a:cu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90">
              <a:extLst>
                <a:ext uri="{FF2B5EF4-FFF2-40B4-BE49-F238E27FC236}">
                  <a16:creationId xmlns:a16="http://schemas.microsoft.com/office/drawing/2014/main" id="{505D6890-9621-4068-A87E-677B76889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263" y="2704358"/>
              <a:ext cx="136525" cy="255588"/>
            </a:xfrm>
            <a:custGeom>
              <a:avLst/>
              <a:gdLst>
                <a:gd name="T0" fmla="*/ 0 w 86"/>
                <a:gd name="T1" fmla="*/ 78 h 161"/>
                <a:gd name="T2" fmla="*/ 0 w 86"/>
                <a:gd name="T3" fmla="*/ 78 h 161"/>
                <a:gd name="T4" fmla="*/ 1 w 86"/>
                <a:gd name="T5" fmla="*/ 94 h 161"/>
                <a:gd name="T6" fmla="*/ 3 w 86"/>
                <a:gd name="T7" fmla="*/ 110 h 161"/>
                <a:gd name="T8" fmla="*/ 7 w 86"/>
                <a:gd name="T9" fmla="*/ 124 h 161"/>
                <a:gd name="T10" fmla="*/ 12 w 86"/>
                <a:gd name="T11" fmla="*/ 136 h 161"/>
                <a:gd name="T12" fmla="*/ 20 w 86"/>
                <a:gd name="T13" fmla="*/ 145 h 161"/>
                <a:gd name="T14" fmla="*/ 28 w 86"/>
                <a:gd name="T15" fmla="*/ 153 h 161"/>
                <a:gd name="T16" fmla="*/ 33 w 86"/>
                <a:gd name="T17" fmla="*/ 156 h 161"/>
                <a:gd name="T18" fmla="*/ 37 w 86"/>
                <a:gd name="T19" fmla="*/ 159 h 161"/>
                <a:gd name="T20" fmla="*/ 42 w 86"/>
                <a:gd name="T21" fmla="*/ 160 h 161"/>
                <a:gd name="T22" fmla="*/ 47 w 86"/>
                <a:gd name="T23" fmla="*/ 160 h 161"/>
                <a:gd name="T24" fmla="*/ 47 w 86"/>
                <a:gd name="T25" fmla="*/ 160 h 161"/>
                <a:gd name="T26" fmla="*/ 80 w 86"/>
                <a:gd name="T27" fmla="*/ 161 h 161"/>
                <a:gd name="T28" fmla="*/ 86 w 86"/>
                <a:gd name="T29" fmla="*/ 1 h 161"/>
                <a:gd name="T30" fmla="*/ 86 w 86"/>
                <a:gd name="T31" fmla="*/ 1 h 161"/>
                <a:gd name="T32" fmla="*/ 53 w 86"/>
                <a:gd name="T33" fmla="*/ 0 h 161"/>
                <a:gd name="T34" fmla="*/ 53 w 86"/>
                <a:gd name="T35" fmla="*/ 0 h 161"/>
                <a:gd name="T36" fmla="*/ 47 w 86"/>
                <a:gd name="T37" fmla="*/ 0 h 161"/>
                <a:gd name="T38" fmla="*/ 43 w 86"/>
                <a:gd name="T39" fmla="*/ 1 h 161"/>
                <a:gd name="T40" fmla="*/ 38 w 86"/>
                <a:gd name="T41" fmla="*/ 4 h 161"/>
                <a:gd name="T42" fmla="*/ 34 w 86"/>
                <a:gd name="T43" fmla="*/ 6 h 161"/>
                <a:gd name="T44" fmla="*/ 25 w 86"/>
                <a:gd name="T45" fmla="*/ 13 h 161"/>
                <a:gd name="T46" fmla="*/ 17 w 86"/>
                <a:gd name="T47" fmla="*/ 23 h 161"/>
                <a:gd name="T48" fmla="*/ 10 w 86"/>
                <a:gd name="T49" fmla="*/ 34 h 161"/>
                <a:gd name="T50" fmla="*/ 6 w 86"/>
                <a:gd name="T51" fmla="*/ 48 h 161"/>
                <a:gd name="T52" fmla="*/ 2 w 86"/>
                <a:gd name="T53" fmla="*/ 63 h 161"/>
                <a:gd name="T54" fmla="*/ 0 w 86"/>
                <a:gd name="T55" fmla="*/ 78 h 161"/>
                <a:gd name="T56" fmla="*/ 0 w 86"/>
                <a:gd name="T57" fmla="*/ 7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6" h="161">
                  <a:moveTo>
                    <a:pt x="0" y="78"/>
                  </a:moveTo>
                  <a:lnTo>
                    <a:pt x="0" y="78"/>
                  </a:lnTo>
                  <a:lnTo>
                    <a:pt x="1" y="94"/>
                  </a:lnTo>
                  <a:lnTo>
                    <a:pt x="3" y="110"/>
                  </a:lnTo>
                  <a:lnTo>
                    <a:pt x="7" y="124"/>
                  </a:lnTo>
                  <a:lnTo>
                    <a:pt x="12" y="136"/>
                  </a:lnTo>
                  <a:lnTo>
                    <a:pt x="20" y="145"/>
                  </a:lnTo>
                  <a:lnTo>
                    <a:pt x="28" y="153"/>
                  </a:lnTo>
                  <a:lnTo>
                    <a:pt x="33" y="156"/>
                  </a:lnTo>
                  <a:lnTo>
                    <a:pt x="37" y="159"/>
                  </a:lnTo>
                  <a:lnTo>
                    <a:pt x="42" y="160"/>
                  </a:lnTo>
                  <a:lnTo>
                    <a:pt x="47" y="160"/>
                  </a:lnTo>
                  <a:lnTo>
                    <a:pt x="47" y="160"/>
                  </a:lnTo>
                  <a:lnTo>
                    <a:pt x="80" y="16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3" y="1"/>
                  </a:lnTo>
                  <a:lnTo>
                    <a:pt x="38" y="4"/>
                  </a:lnTo>
                  <a:lnTo>
                    <a:pt x="34" y="6"/>
                  </a:lnTo>
                  <a:lnTo>
                    <a:pt x="25" y="13"/>
                  </a:lnTo>
                  <a:lnTo>
                    <a:pt x="17" y="23"/>
                  </a:lnTo>
                  <a:lnTo>
                    <a:pt x="10" y="34"/>
                  </a:lnTo>
                  <a:lnTo>
                    <a:pt x="6" y="48"/>
                  </a:lnTo>
                  <a:lnTo>
                    <a:pt x="2" y="63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91">
              <a:extLst>
                <a:ext uri="{FF2B5EF4-FFF2-40B4-BE49-F238E27FC236}">
                  <a16:creationId xmlns:a16="http://schemas.microsoft.com/office/drawing/2014/main" id="{1418986E-3D58-4C2E-B072-18CCC80F2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238" y="2705945"/>
              <a:ext cx="157163" cy="254000"/>
            </a:xfrm>
            <a:custGeom>
              <a:avLst/>
              <a:gdLst>
                <a:gd name="T0" fmla="*/ 0 w 99"/>
                <a:gd name="T1" fmla="*/ 78 h 160"/>
                <a:gd name="T2" fmla="*/ 0 w 99"/>
                <a:gd name="T3" fmla="*/ 78 h 160"/>
                <a:gd name="T4" fmla="*/ 0 w 99"/>
                <a:gd name="T5" fmla="*/ 95 h 160"/>
                <a:gd name="T6" fmla="*/ 2 w 99"/>
                <a:gd name="T7" fmla="*/ 110 h 160"/>
                <a:gd name="T8" fmla="*/ 7 w 99"/>
                <a:gd name="T9" fmla="*/ 124 h 160"/>
                <a:gd name="T10" fmla="*/ 12 w 99"/>
                <a:gd name="T11" fmla="*/ 136 h 160"/>
                <a:gd name="T12" fmla="*/ 19 w 99"/>
                <a:gd name="T13" fmla="*/ 146 h 160"/>
                <a:gd name="T14" fmla="*/ 27 w 99"/>
                <a:gd name="T15" fmla="*/ 153 h 160"/>
                <a:gd name="T16" fmla="*/ 32 w 99"/>
                <a:gd name="T17" fmla="*/ 157 h 160"/>
                <a:gd name="T18" fmla="*/ 36 w 99"/>
                <a:gd name="T19" fmla="*/ 159 h 160"/>
                <a:gd name="T20" fmla="*/ 42 w 99"/>
                <a:gd name="T21" fmla="*/ 160 h 160"/>
                <a:gd name="T22" fmla="*/ 46 w 99"/>
                <a:gd name="T23" fmla="*/ 160 h 160"/>
                <a:gd name="T24" fmla="*/ 46 w 99"/>
                <a:gd name="T25" fmla="*/ 160 h 160"/>
                <a:gd name="T26" fmla="*/ 52 w 99"/>
                <a:gd name="T27" fmla="*/ 160 h 160"/>
                <a:gd name="T28" fmla="*/ 56 w 99"/>
                <a:gd name="T29" fmla="*/ 159 h 160"/>
                <a:gd name="T30" fmla="*/ 61 w 99"/>
                <a:gd name="T31" fmla="*/ 158 h 160"/>
                <a:gd name="T32" fmla="*/ 66 w 99"/>
                <a:gd name="T33" fmla="*/ 155 h 160"/>
                <a:gd name="T34" fmla="*/ 75 w 99"/>
                <a:gd name="T35" fmla="*/ 147 h 160"/>
                <a:gd name="T36" fmla="*/ 83 w 99"/>
                <a:gd name="T37" fmla="*/ 138 h 160"/>
                <a:gd name="T38" fmla="*/ 89 w 99"/>
                <a:gd name="T39" fmla="*/ 127 h 160"/>
                <a:gd name="T40" fmla="*/ 94 w 99"/>
                <a:gd name="T41" fmla="*/ 114 h 160"/>
                <a:gd name="T42" fmla="*/ 97 w 99"/>
                <a:gd name="T43" fmla="*/ 99 h 160"/>
                <a:gd name="T44" fmla="*/ 99 w 99"/>
                <a:gd name="T45" fmla="*/ 83 h 160"/>
                <a:gd name="T46" fmla="*/ 99 w 99"/>
                <a:gd name="T47" fmla="*/ 83 h 160"/>
                <a:gd name="T48" fmla="*/ 98 w 99"/>
                <a:gd name="T49" fmla="*/ 66 h 160"/>
                <a:gd name="T50" fmla="*/ 96 w 99"/>
                <a:gd name="T51" fmla="*/ 51 h 160"/>
                <a:gd name="T52" fmla="*/ 93 w 99"/>
                <a:gd name="T53" fmla="*/ 38 h 160"/>
                <a:gd name="T54" fmla="*/ 87 w 99"/>
                <a:gd name="T55" fmla="*/ 25 h 160"/>
                <a:gd name="T56" fmla="*/ 79 w 99"/>
                <a:gd name="T57" fmla="*/ 15 h 160"/>
                <a:gd name="T58" fmla="*/ 71 w 99"/>
                <a:gd name="T59" fmla="*/ 7 h 160"/>
                <a:gd name="T60" fmla="*/ 67 w 99"/>
                <a:gd name="T61" fmla="*/ 5 h 160"/>
                <a:gd name="T62" fmla="*/ 62 w 99"/>
                <a:gd name="T63" fmla="*/ 3 h 160"/>
                <a:gd name="T64" fmla="*/ 58 w 99"/>
                <a:gd name="T65" fmla="*/ 2 h 160"/>
                <a:gd name="T66" fmla="*/ 52 w 99"/>
                <a:gd name="T67" fmla="*/ 0 h 160"/>
                <a:gd name="T68" fmla="*/ 52 w 99"/>
                <a:gd name="T69" fmla="*/ 0 h 160"/>
                <a:gd name="T70" fmla="*/ 47 w 99"/>
                <a:gd name="T71" fmla="*/ 0 h 160"/>
                <a:gd name="T72" fmla="*/ 42 w 99"/>
                <a:gd name="T73" fmla="*/ 2 h 160"/>
                <a:gd name="T74" fmla="*/ 37 w 99"/>
                <a:gd name="T75" fmla="*/ 4 h 160"/>
                <a:gd name="T76" fmla="*/ 33 w 99"/>
                <a:gd name="T77" fmla="*/ 6 h 160"/>
                <a:gd name="T78" fmla="*/ 24 w 99"/>
                <a:gd name="T79" fmla="*/ 13 h 160"/>
                <a:gd name="T80" fmla="*/ 16 w 99"/>
                <a:gd name="T81" fmla="*/ 23 h 160"/>
                <a:gd name="T82" fmla="*/ 10 w 99"/>
                <a:gd name="T83" fmla="*/ 34 h 160"/>
                <a:gd name="T84" fmla="*/ 4 w 99"/>
                <a:gd name="T85" fmla="*/ 48 h 160"/>
                <a:gd name="T86" fmla="*/ 1 w 99"/>
                <a:gd name="T87" fmla="*/ 63 h 160"/>
                <a:gd name="T88" fmla="*/ 0 w 99"/>
                <a:gd name="T89" fmla="*/ 78 h 160"/>
                <a:gd name="T90" fmla="*/ 0 w 99"/>
                <a:gd name="T91" fmla="*/ 7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9" h="160">
                  <a:moveTo>
                    <a:pt x="0" y="78"/>
                  </a:moveTo>
                  <a:lnTo>
                    <a:pt x="0" y="78"/>
                  </a:lnTo>
                  <a:lnTo>
                    <a:pt x="0" y="95"/>
                  </a:lnTo>
                  <a:lnTo>
                    <a:pt x="2" y="110"/>
                  </a:lnTo>
                  <a:lnTo>
                    <a:pt x="7" y="124"/>
                  </a:lnTo>
                  <a:lnTo>
                    <a:pt x="12" y="136"/>
                  </a:lnTo>
                  <a:lnTo>
                    <a:pt x="19" y="146"/>
                  </a:lnTo>
                  <a:lnTo>
                    <a:pt x="27" y="153"/>
                  </a:lnTo>
                  <a:lnTo>
                    <a:pt x="32" y="157"/>
                  </a:lnTo>
                  <a:lnTo>
                    <a:pt x="36" y="159"/>
                  </a:lnTo>
                  <a:lnTo>
                    <a:pt x="42" y="160"/>
                  </a:lnTo>
                  <a:lnTo>
                    <a:pt x="46" y="160"/>
                  </a:lnTo>
                  <a:lnTo>
                    <a:pt x="46" y="160"/>
                  </a:lnTo>
                  <a:lnTo>
                    <a:pt x="52" y="160"/>
                  </a:lnTo>
                  <a:lnTo>
                    <a:pt x="56" y="159"/>
                  </a:lnTo>
                  <a:lnTo>
                    <a:pt x="61" y="158"/>
                  </a:lnTo>
                  <a:lnTo>
                    <a:pt x="66" y="155"/>
                  </a:lnTo>
                  <a:lnTo>
                    <a:pt x="75" y="147"/>
                  </a:lnTo>
                  <a:lnTo>
                    <a:pt x="83" y="138"/>
                  </a:lnTo>
                  <a:lnTo>
                    <a:pt x="89" y="127"/>
                  </a:lnTo>
                  <a:lnTo>
                    <a:pt x="94" y="114"/>
                  </a:lnTo>
                  <a:lnTo>
                    <a:pt x="97" y="99"/>
                  </a:lnTo>
                  <a:lnTo>
                    <a:pt x="99" y="83"/>
                  </a:lnTo>
                  <a:lnTo>
                    <a:pt x="99" y="83"/>
                  </a:lnTo>
                  <a:lnTo>
                    <a:pt x="98" y="66"/>
                  </a:lnTo>
                  <a:lnTo>
                    <a:pt x="96" y="51"/>
                  </a:lnTo>
                  <a:lnTo>
                    <a:pt x="93" y="38"/>
                  </a:lnTo>
                  <a:lnTo>
                    <a:pt x="87" y="25"/>
                  </a:lnTo>
                  <a:lnTo>
                    <a:pt x="79" y="15"/>
                  </a:lnTo>
                  <a:lnTo>
                    <a:pt x="71" y="7"/>
                  </a:lnTo>
                  <a:lnTo>
                    <a:pt x="67" y="5"/>
                  </a:lnTo>
                  <a:lnTo>
                    <a:pt x="62" y="3"/>
                  </a:lnTo>
                  <a:lnTo>
                    <a:pt x="58" y="2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7" y="0"/>
                  </a:lnTo>
                  <a:lnTo>
                    <a:pt x="42" y="2"/>
                  </a:lnTo>
                  <a:lnTo>
                    <a:pt x="37" y="4"/>
                  </a:lnTo>
                  <a:lnTo>
                    <a:pt x="33" y="6"/>
                  </a:lnTo>
                  <a:lnTo>
                    <a:pt x="24" y="13"/>
                  </a:lnTo>
                  <a:lnTo>
                    <a:pt x="16" y="23"/>
                  </a:lnTo>
                  <a:lnTo>
                    <a:pt x="10" y="34"/>
                  </a:lnTo>
                  <a:lnTo>
                    <a:pt x="4" y="48"/>
                  </a:lnTo>
                  <a:lnTo>
                    <a:pt x="1" y="63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92">
              <a:extLst>
                <a:ext uri="{FF2B5EF4-FFF2-40B4-BE49-F238E27FC236}">
                  <a16:creationId xmlns:a16="http://schemas.microsoft.com/office/drawing/2014/main" id="{BD28D411-23D3-415C-8DD3-DEDCB30C2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3863" y="2712295"/>
              <a:ext cx="307975" cy="204788"/>
            </a:xfrm>
            <a:custGeom>
              <a:avLst/>
              <a:gdLst>
                <a:gd name="T0" fmla="*/ 13 w 194"/>
                <a:gd name="T1" fmla="*/ 41 h 129"/>
                <a:gd name="T2" fmla="*/ 194 w 194"/>
                <a:gd name="T3" fmla="*/ 0 h 129"/>
                <a:gd name="T4" fmla="*/ 189 w 194"/>
                <a:gd name="T5" fmla="*/ 129 h 129"/>
                <a:gd name="T6" fmla="*/ 11 w 194"/>
                <a:gd name="T7" fmla="*/ 112 h 129"/>
                <a:gd name="T8" fmla="*/ 11 w 194"/>
                <a:gd name="T9" fmla="*/ 112 h 129"/>
                <a:gd name="T10" fmla="*/ 8 w 194"/>
                <a:gd name="T11" fmla="*/ 110 h 129"/>
                <a:gd name="T12" fmla="*/ 5 w 194"/>
                <a:gd name="T13" fmla="*/ 103 h 129"/>
                <a:gd name="T14" fmla="*/ 2 w 194"/>
                <a:gd name="T15" fmla="*/ 91 h 129"/>
                <a:gd name="T16" fmla="*/ 0 w 194"/>
                <a:gd name="T17" fmla="*/ 84 h 129"/>
                <a:gd name="T18" fmla="*/ 0 w 194"/>
                <a:gd name="T19" fmla="*/ 76 h 129"/>
                <a:gd name="T20" fmla="*/ 0 w 194"/>
                <a:gd name="T21" fmla="*/ 76 h 129"/>
                <a:gd name="T22" fmla="*/ 2 w 194"/>
                <a:gd name="T23" fmla="*/ 67 h 129"/>
                <a:gd name="T24" fmla="*/ 3 w 194"/>
                <a:gd name="T25" fmla="*/ 60 h 129"/>
                <a:gd name="T26" fmla="*/ 5 w 194"/>
                <a:gd name="T27" fmla="*/ 53 h 129"/>
                <a:gd name="T28" fmla="*/ 7 w 194"/>
                <a:gd name="T29" fmla="*/ 48 h 129"/>
                <a:gd name="T30" fmla="*/ 11 w 194"/>
                <a:gd name="T31" fmla="*/ 43 h 129"/>
                <a:gd name="T32" fmla="*/ 13 w 194"/>
                <a:gd name="T33" fmla="*/ 41 h 129"/>
                <a:gd name="T34" fmla="*/ 13 w 194"/>
                <a:gd name="T35" fmla="*/ 4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4" h="129">
                  <a:moveTo>
                    <a:pt x="13" y="41"/>
                  </a:moveTo>
                  <a:lnTo>
                    <a:pt x="194" y="0"/>
                  </a:lnTo>
                  <a:lnTo>
                    <a:pt x="189" y="129"/>
                  </a:lnTo>
                  <a:lnTo>
                    <a:pt x="11" y="112"/>
                  </a:lnTo>
                  <a:lnTo>
                    <a:pt x="11" y="112"/>
                  </a:lnTo>
                  <a:lnTo>
                    <a:pt x="8" y="110"/>
                  </a:lnTo>
                  <a:lnTo>
                    <a:pt x="5" y="103"/>
                  </a:lnTo>
                  <a:lnTo>
                    <a:pt x="2" y="91"/>
                  </a:lnTo>
                  <a:lnTo>
                    <a:pt x="0" y="84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67"/>
                  </a:lnTo>
                  <a:lnTo>
                    <a:pt x="3" y="60"/>
                  </a:lnTo>
                  <a:lnTo>
                    <a:pt x="5" y="53"/>
                  </a:lnTo>
                  <a:lnTo>
                    <a:pt x="7" y="48"/>
                  </a:lnTo>
                  <a:lnTo>
                    <a:pt x="11" y="43"/>
                  </a:lnTo>
                  <a:lnTo>
                    <a:pt x="13" y="41"/>
                  </a:lnTo>
                  <a:lnTo>
                    <a:pt x="13" y="4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93">
              <a:extLst>
                <a:ext uri="{FF2B5EF4-FFF2-40B4-BE49-F238E27FC236}">
                  <a16:creationId xmlns:a16="http://schemas.microsoft.com/office/drawing/2014/main" id="{D2BA99A5-7DE4-45FA-B2CD-BF9EFDDAA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0088" y="2504333"/>
              <a:ext cx="377825" cy="554038"/>
            </a:xfrm>
            <a:custGeom>
              <a:avLst/>
              <a:gdLst>
                <a:gd name="T0" fmla="*/ 23 w 238"/>
                <a:gd name="T1" fmla="*/ 52 h 349"/>
                <a:gd name="T2" fmla="*/ 23 w 238"/>
                <a:gd name="T3" fmla="*/ 52 h 349"/>
                <a:gd name="T4" fmla="*/ 21 w 238"/>
                <a:gd name="T5" fmla="*/ 53 h 349"/>
                <a:gd name="T6" fmla="*/ 18 w 238"/>
                <a:gd name="T7" fmla="*/ 56 h 349"/>
                <a:gd name="T8" fmla="*/ 13 w 238"/>
                <a:gd name="T9" fmla="*/ 66 h 349"/>
                <a:gd name="T10" fmla="*/ 10 w 238"/>
                <a:gd name="T11" fmla="*/ 81 h 349"/>
                <a:gd name="T12" fmla="*/ 6 w 238"/>
                <a:gd name="T13" fmla="*/ 98 h 349"/>
                <a:gd name="T14" fmla="*/ 3 w 238"/>
                <a:gd name="T15" fmla="*/ 118 h 349"/>
                <a:gd name="T16" fmla="*/ 2 w 238"/>
                <a:gd name="T17" fmla="*/ 140 h 349"/>
                <a:gd name="T18" fmla="*/ 1 w 238"/>
                <a:gd name="T19" fmla="*/ 164 h 349"/>
                <a:gd name="T20" fmla="*/ 0 w 238"/>
                <a:gd name="T21" fmla="*/ 189 h 349"/>
                <a:gd name="T22" fmla="*/ 1 w 238"/>
                <a:gd name="T23" fmla="*/ 212 h 349"/>
                <a:gd name="T24" fmla="*/ 3 w 238"/>
                <a:gd name="T25" fmla="*/ 236 h 349"/>
                <a:gd name="T26" fmla="*/ 5 w 238"/>
                <a:gd name="T27" fmla="*/ 260 h 349"/>
                <a:gd name="T28" fmla="*/ 10 w 238"/>
                <a:gd name="T29" fmla="*/ 280 h 349"/>
                <a:gd name="T30" fmla="*/ 14 w 238"/>
                <a:gd name="T31" fmla="*/ 299 h 349"/>
                <a:gd name="T32" fmla="*/ 21 w 238"/>
                <a:gd name="T33" fmla="*/ 314 h 349"/>
                <a:gd name="T34" fmla="*/ 24 w 238"/>
                <a:gd name="T35" fmla="*/ 321 h 349"/>
                <a:gd name="T36" fmla="*/ 28 w 238"/>
                <a:gd name="T37" fmla="*/ 325 h 349"/>
                <a:gd name="T38" fmla="*/ 32 w 238"/>
                <a:gd name="T39" fmla="*/ 330 h 349"/>
                <a:gd name="T40" fmla="*/ 37 w 238"/>
                <a:gd name="T41" fmla="*/ 333 h 349"/>
                <a:gd name="T42" fmla="*/ 37 w 238"/>
                <a:gd name="T43" fmla="*/ 333 h 349"/>
                <a:gd name="T44" fmla="*/ 80 w 238"/>
                <a:gd name="T45" fmla="*/ 336 h 349"/>
                <a:gd name="T46" fmla="*/ 148 w 238"/>
                <a:gd name="T47" fmla="*/ 341 h 349"/>
                <a:gd name="T48" fmla="*/ 238 w 238"/>
                <a:gd name="T49" fmla="*/ 349 h 349"/>
                <a:gd name="T50" fmla="*/ 220 w 238"/>
                <a:gd name="T51" fmla="*/ 0 h 349"/>
                <a:gd name="T52" fmla="*/ 220 w 238"/>
                <a:gd name="T53" fmla="*/ 0 h 349"/>
                <a:gd name="T54" fmla="*/ 195 w 238"/>
                <a:gd name="T55" fmla="*/ 5 h 349"/>
                <a:gd name="T56" fmla="*/ 138 w 238"/>
                <a:gd name="T57" fmla="*/ 18 h 349"/>
                <a:gd name="T58" fmla="*/ 104 w 238"/>
                <a:gd name="T59" fmla="*/ 26 h 349"/>
                <a:gd name="T60" fmla="*/ 72 w 238"/>
                <a:gd name="T61" fmla="*/ 34 h 349"/>
                <a:gd name="T62" fmla="*/ 44 w 238"/>
                <a:gd name="T63" fmla="*/ 43 h 349"/>
                <a:gd name="T64" fmla="*/ 32 w 238"/>
                <a:gd name="T65" fmla="*/ 47 h 349"/>
                <a:gd name="T66" fmla="*/ 23 w 238"/>
                <a:gd name="T67" fmla="*/ 52 h 349"/>
                <a:gd name="T68" fmla="*/ 23 w 238"/>
                <a:gd name="T69" fmla="*/ 5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8" h="349">
                  <a:moveTo>
                    <a:pt x="23" y="52"/>
                  </a:moveTo>
                  <a:lnTo>
                    <a:pt x="23" y="52"/>
                  </a:lnTo>
                  <a:lnTo>
                    <a:pt x="21" y="53"/>
                  </a:lnTo>
                  <a:lnTo>
                    <a:pt x="18" y="56"/>
                  </a:lnTo>
                  <a:lnTo>
                    <a:pt x="13" y="66"/>
                  </a:lnTo>
                  <a:lnTo>
                    <a:pt x="10" y="81"/>
                  </a:lnTo>
                  <a:lnTo>
                    <a:pt x="6" y="98"/>
                  </a:lnTo>
                  <a:lnTo>
                    <a:pt x="3" y="118"/>
                  </a:lnTo>
                  <a:lnTo>
                    <a:pt x="2" y="140"/>
                  </a:lnTo>
                  <a:lnTo>
                    <a:pt x="1" y="164"/>
                  </a:lnTo>
                  <a:lnTo>
                    <a:pt x="0" y="189"/>
                  </a:lnTo>
                  <a:lnTo>
                    <a:pt x="1" y="212"/>
                  </a:lnTo>
                  <a:lnTo>
                    <a:pt x="3" y="236"/>
                  </a:lnTo>
                  <a:lnTo>
                    <a:pt x="5" y="260"/>
                  </a:lnTo>
                  <a:lnTo>
                    <a:pt x="10" y="280"/>
                  </a:lnTo>
                  <a:lnTo>
                    <a:pt x="14" y="299"/>
                  </a:lnTo>
                  <a:lnTo>
                    <a:pt x="21" y="314"/>
                  </a:lnTo>
                  <a:lnTo>
                    <a:pt x="24" y="321"/>
                  </a:lnTo>
                  <a:lnTo>
                    <a:pt x="28" y="325"/>
                  </a:lnTo>
                  <a:lnTo>
                    <a:pt x="32" y="330"/>
                  </a:lnTo>
                  <a:lnTo>
                    <a:pt x="37" y="333"/>
                  </a:lnTo>
                  <a:lnTo>
                    <a:pt x="37" y="333"/>
                  </a:lnTo>
                  <a:lnTo>
                    <a:pt x="80" y="336"/>
                  </a:lnTo>
                  <a:lnTo>
                    <a:pt x="148" y="341"/>
                  </a:lnTo>
                  <a:lnTo>
                    <a:pt x="238" y="349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195" y="5"/>
                  </a:lnTo>
                  <a:lnTo>
                    <a:pt x="138" y="18"/>
                  </a:lnTo>
                  <a:lnTo>
                    <a:pt x="104" y="26"/>
                  </a:lnTo>
                  <a:lnTo>
                    <a:pt x="72" y="34"/>
                  </a:lnTo>
                  <a:lnTo>
                    <a:pt x="44" y="43"/>
                  </a:lnTo>
                  <a:lnTo>
                    <a:pt x="32" y="47"/>
                  </a:lnTo>
                  <a:lnTo>
                    <a:pt x="23" y="52"/>
                  </a:lnTo>
                  <a:lnTo>
                    <a:pt x="23" y="5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94">
              <a:extLst>
                <a:ext uri="{FF2B5EF4-FFF2-40B4-BE49-F238E27FC236}">
                  <a16:creationId xmlns:a16="http://schemas.microsoft.com/office/drawing/2014/main" id="{9B9EF315-A929-4568-BD55-52FDF8457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2975" y="2185245"/>
              <a:ext cx="757238" cy="1036638"/>
            </a:xfrm>
            <a:custGeom>
              <a:avLst/>
              <a:gdLst>
                <a:gd name="T0" fmla="*/ 473 w 477"/>
                <a:gd name="T1" fmla="*/ 0 h 653"/>
                <a:gd name="T2" fmla="*/ 90 w 477"/>
                <a:gd name="T3" fmla="*/ 99 h 653"/>
                <a:gd name="T4" fmla="*/ 90 w 477"/>
                <a:gd name="T5" fmla="*/ 99 h 653"/>
                <a:gd name="T6" fmla="*/ 86 w 477"/>
                <a:gd name="T7" fmla="*/ 102 h 653"/>
                <a:gd name="T8" fmla="*/ 75 w 477"/>
                <a:gd name="T9" fmla="*/ 113 h 653"/>
                <a:gd name="T10" fmla="*/ 67 w 477"/>
                <a:gd name="T11" fmla="*/ 121 h 653"/>
                <a:gd name="T12" fmla="*/ 59 w 477"/>
                <a:gd name="T13" fmla="*/ 132 h 653"/>
                <a:gd name="T14" fmla="*/ 51 w 477"/>
                <a:gd name="T15" fmla="*/ 145 h 653"/>
                <a:gd name="T16" fmla="*/ 42 w 477"/>
                <a:gd name="T17" fmla="*/ 160 h 653"/>
                <a:gd name="T18" fmla="*/ 33 w 477"/>
                <a:gd name="T19" fmla="*/ 178 h 653"/>
                <a:gd name="T20" fmla="*/ 25 w 477"/>
                <a:gd name="T21" fmla="*/ 198 h 653"/>
                <a:gd name="T22" fmla="*/ 17 w 477"/>
                <a:gd name="T23" fmla="*/ 222 h 653"/>
                <a:gd name="T24" fmla="*/ 11 w 477"/>
                <a:gd name="T25" fmla="*/ 248 h 653"/>
                <a:gd name="T26" fmla="*/ 6 w 477"/>
                <a:gd name="T27" fmla="*/ 278 h 653"/>
                <a:gd name="T28" fmla="*/ 2 w 477"/>
                <a:gd name="T29" fmla="*/ 310 h 653"/>
                <a:gd name="T30" fmla="*/ 0 w 477"/>
                <a:gd name="T31" fmla="*/ 345 h 653"/>
                <a:gd name="T32" fmla="*/ 0 w 477"/>
                <a:gd name="T33" fmla="*/ 385 h 653"/>
                <a:gd name="T34" fmla="*/ 0 w 477"/>
                <a:gd name="T35" fmla="*/ 385 h 653"/>
                <a:gd name="T36" fmla="*/ 2 w 477"/>
                <a:gd name="T37" fmla="*/ 404 h 653"/>
                <a:gd name="T38" fmla="*/ 4 w 477"/>
                <a:gd name="T39" fmla="*/ 423 h 653"/>
                <a:gd name="T40" fmla="*/ 6 w 477"/>
                <a:gd name="T41" fmla="*/ 440 h 653"/>
                <a:gd name="T42" fmla="*/ 8 w 477"/>
                <a:gd name="T43" fmla="*/ 457 h 653"/>
                <a:gd name="T44" fmla="*/ 15 w 477"/>
                <a:gd name="T45" fmla="*/ 488 h 653"/>
                <a:gd name="T46" fmla="*/ 24 w 477"/>
                <a:gd name="T47" fmla="*/ 515 h 653"/>
                <a:gd name="T48" fmla="*/ 33 w 477"/>
                <a:gd name="T49" fmla="*/ 538 h 653"/>
                <a:gd name="T50" fmla="*/ 45 w 477"/>
                <a:gd name="T51" fmla="*/ 558 h 653"/>
                <a:gd name="T52" fmla="*/ 56 w 477"/>
                <a:gd name="T53" fmla="*/ 575 h 653"/>
                <a:gd name="T54" fmla="*/ 67 w 477"/>
                <a:gd name="T55" fmla="*/ 589 h 653"/>
                <a:gd name="T56" fmla="*/ 79 w 477"/>
                <a:gd name="T57" fmla="*/ 600 h 653"/>
                <a:gd name="T58" fmla="*/ 90 w 477"/>
                <a:gd name="T59" fmla="*/ 609 h 653"/>
                <a:gd name="T60" fmla="*/ 100 w 477"/>
                <a:gd name="T61" fmla="*/ 617 h 653"/>
                <a:gd name="T62" fmla="*/ 109 w 477"/>
                <a:gd name="T63" fmla="*/ 621 h 653"/>
                <a:gd name="T64" fmla="*/ 123 w 477"/>
                <a:gd name="T65" fmla="*/ 628 h 653"/>
                <a:gd name="T66" fmla="*/ 128 w 477"/>
                <a:gd name="T67" fmla="*/ 629 h 653"/>
                <a:gd name="T68" fmla="*/ 477 w 477"/>
                <a:gd name="T69" fmla="*/ 653 h 653"/>
                <a:gd name="T70" fmla="*/ 473 w 477"/>
                <a:gd name="T71" fmla="*/ 0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77" h="653">
                  <a:moveTo>
                    <a:pt x="473" y="0"/>
                  </a:moveTo>
                  <a:lnTo>
                    <a:pt x="90" y="99"/>
                  </a:lnTo>
                  <a:lnTo>
                    <a:pt x="90" y="99"/>
                  </a:lnTo>
                  <a:lnTo>
                    <a:pt x="86" y="102"/>
                  </a:lnTo>
                  <a:lnTo>
                    <a:pt x="75" y="113"/>
                  </a:lnTo>
                  <a:lnTo>
                    <a:pt x="67" y="121"/>
                  </a:lnTo>
                  <a:lnTo>
                    <a:pt x="59" y="132"/>
                  </a:lnTo>
                  <a:lnTo>
                    <a:pt x="51" y="145"/>
                  </a:lnTo>
                  <a:lnTo>
                    <a:pt x="42" y="160"/>
                  </a:lnTo>
                  <a:lnTo>
                    <a:pt x="33" y="178"/>
                  </a:lnTo>
                  <a:lnTo>
                    <a:pt x="25" y="198"/>
                  </a:lnTo>
                  <a:lnTo>
                    <a:pt x="17" y="222"/>
                  </a:lnTo>
                  <a:lnTo>
                    <a:pt x="11" y="248"/>
                  </a:lnTo>
                  <a:lnTo>
                    <a:pt x="6" y="278"/>
                  </a:lnTo>
                  <a:lnTo>
                    <a:pt x="2" y="310"/>
                  </a:lnTo>
                  <a:lnTo>
                    <a:pt x="0" y="345"/>
                  </a:lnTo>
                  <a:lnTo>
                    <a:pt x="0" y="385"/>
                  </a:lnTo>
                  <a:lnTo>
                    <a:pt x="0" y="385"/>
                  </a:lnTo>
                  <a:lnTo>
                    <a:pt x="2" y="404"/>
                  </a:lnTo>
                  <a:lnTo>
                    <a:pt x="4" y="423"/>
                  </a:lnTo>
                  <a:lnTo>
                    <a:pt x="6" y="440"/>
                  </a:lnTo>
                  <a:lnTo>
                    <a:pt x="8" y="457"/>
                  </a:lnTo>
                  <a:lnTo>
                    <a:pt x="15" y="488"/>
                  </a:lnTo>
                  <a:lnTo>
                    <a:pt x="24" y="515"/>
                  </a:lnTo>
                  <a:lnTo>
                    <a:pt x="33" y="538"/>
                  </a:lnTo>
                  <a:lnTo>
                    <a:pt x="45" y="558"/>
                  </a:lnTo>
                  <a:lnTo>
                    <a:pt x="56" y="575"/>
                  </a:lnTo>
                  <a:lnTo>
                    <a:pt x="67" y="589"/>
                  </a:lnTo>
                  <a:lnTo>
                    <a:pt x="79" y="600"/>
                  </a:lnTo>
                  <a:lnTo>
                    <a:pt x="90" y="609"/>
                  </a:lnTo>
                  <a:lnTo>
                    <a:pt x="100" y="617"/>
                  </a:lnTo>
                  <a:lnTo>
                    <a:pt x="109" y="621"/>
                  </a:lnTo>
                  <a:lnTo>
                    <a:pt x="123" y="628"/>
                  </a:lnTo>
                  <a:lnTo>
                    <a:pt x="128" y="629"/>
                  </a:lnTo>
                  <a:lnTo>
                    <a:pt x="477" y="653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95">
              <a:extLst>
                <a:ext uri="{FF2B5EF4-FFF2-40B4-BE49-F238E27FC236}">
                  <a16:creationId xmlns:a16="http://schemas.microsoft.com/office/drawing/2014/main" id="{EDB6FB78-FB42-4B65-B380-CB2FD2ED7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7463" y="2186833"/>
              <a:ext cx="822325" cy="1033463"/>
            </a:xfrm>
            <a:custGeom>
              <a:avLst/>
              <a:gdLst>
                <a:gd name="T0" fmla="*/ 0 w 518"/>
                <a:gd name="T1" fmla="*/ 316 h 651"/>
                <a:gd name="T2" fmla="*/ 2 w 518"/>
                <a:gd name="T3" fmla="*/ 382 h 651"/>
                <a:gd name="T4" fmla="*/ 15 w 518"/>
                <a:gd name="T5" fmla="*/ 444 h 651"/>
                <a:gd name="T6" fmla="*/ 37 w 518"/>
                <a:gd name="T7" fmla="*/ 499 h 651"/>
                <a:gd name="T8" fmla="*/ 68 w 518"/>
                <a:gd name="T9" fmla="*/ 549 h 651"/>
                <a:gd name="T10" fmla="*/ 94 w 518"/>
                <a:gd name="T11" fmla="*/ 581 h 651"/>
                <a:gd name="T12" fmla="*/ 114 w 518"/>
                <a:gd name="T13" fmla="*/ 599 h 651"/>
                <a:gd name="T14" fmla="*/ 135 w 518"/>
                <a:gd name="T15" fmla="*/ 615 h 651"/>
                <a:gd name="T16" fmla="*/ 158 w 518"/>
                <a:gd name="T17" fmla="*/ 628 h 651"/>
                <a:gd name="T18" fmla="*/ 183 w 518"/>
                <a:gd name="T19" fmla="*/ 639 h 651"/>
                <a:gd name="T20" fmla="*/ 208 w 518"/>
                <a:gd name="T21" fmla="*/ 646 h 651"/>
                <a:gd name="T22" fmla="*/ 234 w 518"/>
                <a:gd name="T23" fmla="*/ 651 h 651"/>
                <a:gd name="T24" fmla="*/ 246 w 518"/>
                <a:gd name="T25" fmla="*/ 651 h 651"/>
                <a:gd name="T26" fmla="*/ 273 w 518"/>
                <a:gd name="T27" fmla="*/ 651 h 651"/>
                <a:gd name="T28" fmla="*/ 299 w 518"/>
                <a:gd name="T29" fmla="*/ 646 h 651"/>
                <a:gd name="T30" fmla="*/ 324 w 518"/>
                <a:gd name="T31" fmla="*/ 640 h 651"/>
                <a:gd name="T32" fmla="*/ 348 w 518"/>
                <a:gd name="T33" fmla="*/ 629 h 651"/>
                <a:gd name="T34" fmla="*/ 372 w 518"/>
                <a:gd name="T35" fmla="*/ 617 h 651"/>
                <a:gd name="T36" fmla="*/ 393 w 518"/>
                <a:gd name="T37" fmla="*/ 601 h 651"/>
                <a:gd name="T38" fmla="*/ 415 w 518"/>
                <a:gd name="T39" fmla="*/ 583 h 651"/>
                <a:gd name="T40" fmla="*/ 451 w 518"/>
                <a:gd name="T41" fmla="*/ 540 h 651"/>
                <a:gd name="T42" fmla="*/ 482 w 518"/>
                <a:gd name="T43" fmla="*/ 489 h 651"/>
                <a:gd name="T44" fmla="*/ 503 w 518"/>
                <a:gd name="T45" fmla="*/ 431 h 651"/>
                <a:gd name="T46" fmla="*/ 516 w 518"/>
                <a:gd name="T47" fmla="*/ 369 h 651"/>
                <a:gd name="T48" fmla="*/ 518 w 518"/>
                <a:gd name="T49" fmla="*/ 335 h 651"/>
                <a:gd name="T50" fmla="*/ 516 w 518"/>
                <a:gd name="T51" fmla="*/ 270 h 651"/>
                <a:gd name="T52" fmla="*/ 503 w 518"/>
                <a:gd name="T53" fmla="*/ 207 h 651"/>
                <a:gd name="T54" fmla="*/ 481 w 518"/>
                <a:gd name="T55" fmla="*/ 152 h 651"/>
                <a:gd name="T56" fmla="*/ 451 w 518"/>
                <a:gd name="T57" fmla="*/ 102 h 651"/>
                <a:gd name="T58" fmla="*/ 424 w 518"/>
                <a:gd name="T59" fmla="*/ 71 h 651"/>
                <a:gd name="T60" fmla="*/ 404 w 518"/>
                <a:gd name="T61" fmla="*/ 53 h 651"/>
                <a:gd name="T62" fmla="*/ 382 w 518"/>
                <a:gd name="T63" fmla="*/ 37 h 651"/>
                <a:gd name="T64" fmla="*/ 359 w 518"/>
                <a:gd name="T65" fmla="*/ 23 h 651"/>
                <a:gd name="T66" fmla="*/ 336 w 518"/>
                <a:gd name="T67" fmla="*/ 13 h 651"/>
                <a:gd name="T68" fmla="*/ 311 w 518"/>
                <a:gd name="T69" fmla="*/ 5 h 651"/>
                <a:gd name="T70" fmla="*/ 285 w 518"/>
                <a:gd name="T71" fmla="*/ 2 h 651"/>
                <a:gd name="T72" fmla="*/ 271 w 518"/>
                <a:gd name="T73" fmla="*/ 0 h 651"/>
                <a:gd name="T74" fmla="*/ 244 w 518"/>
                <a:gd name="T75" fmla="*/ 0 h 651"/>
                <a:gd name="T76" fmla="*/ 219 w 518"/>
                <a:gd name="T77" fmla="*/ 5 h 651"/>
                <a:gd name="T78" fmla="*/ 193 w 518"/>
                <a:gd name="T79" fmla="*/ 12 h 651"/>
                <a:gd name="T80" fmla="*/ 169 w 518"/>
                <a:gd name="T81" fmla="*/ 22 h 651"/>
                <a:gd name="T82" fmla="*/ 146 w 518"/>
                <a:gd name="T83" fmla="*/ 34 h 651"/>
                <a:gd name="T84" fmla="*/ 124 w 518"/>
                <a:gd name="T85" fmla="*/ 50 h 651"/>
                <a:gd name="T86" fmla="*/ 104 w 518"/>
                <a:gd name="T87" fmla="*/ 68 h 651"/>
                <a:gd name="T88" fmla="*/ 66 w 518"/>
                <a:gd name="T89" fmla="*/ 111 h 651"/>
                <a:gd name="T90" fmla="*/ 37 w 518"/>
                <a:gd name="T91" fmla="*/ 162 h 651"/>
                <a:gd name="T92" fmla="*/ 14 w 518"/>
                <a:gd name="T93" fmla="*/ 220 h 651"/>
                <a:gd name="T94" fmla="*/ 2 w 518"/>
                <a:gd name="T95" fmla="*/ 283 h 651"/>
                <a:gd name="T96" fmla="*/ 0 w 518"/>
                <a:gd name="T97" fmla="*/ 3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8" h="651">
                  <a:moveTo>
                    <a:pt x="0" y="316"/>
                  </a:moveTo>
                  <a:lnTo>
                    <a:pt x="0" y="316"/>
                  </a:lnTo>
                  <a:lnTo>
                    <a:pt x="0" y="350"/>
                  </a:lnTo>
                  <a:lnTo>
                    <a:pt x="2" y="382"/>
                  </a:lnTo>
                  <a:lnTo>
                    <a:pt x="8" y="413"/>
                  </a:lnTo>
                  <a:lnTo>
                    <a:pt x="15" y="444"/>
                  </a:lnTo>
                  <a:lnTo>
                    <a:pt x="26" y="472"/>
                  </a:lnTo>
                  <a:lnTo>
                    <a:pt x="37" y="499"/>
                  </a:lnTo>
                  <a:lnTo>
                    <a:pt x="52" y="525"/>
                  </a:lnTo>
                  <a:lnTo>
                    <a:pt x="68" y="549"/>
                  </a:lnTo>
                  <a:lnTo>
                    <a:pt x="84" y="571"/>
                  </a:lnTo>
                  <a:lnTo>
                    <a:pt x="94" y="581"/>
                  </a:lnTo>
                  <a:lnTo>
                    <a:pt x="104" y="590"/>
                  </a:lnTo>
                  <a:lnTo>
                    <a:pt x="114" y="599"/>
                  </a:lnTo>
                  <a:lnTo>
                    <a:pt x="125" y="608"/>
                  </a:lnTo>
                  <a:lnTo>
                    <a:pt x="135" y="615"/>
                  </a:lnTo>
                  <a:lnTo>
                    <a:pt x="147" y="622"/>
                  </a:lnTo>
                  <a:lnTo>
                    <a:pt x="158" y="628"/>
                  </a:lnTo>
                  <a:lnTo>
                    <a:pt x="170" y="634"/>
                  </a:lnTo>
                  <a:lnTo>
                    <a:pt x="183" y="639"/>
                  </a:lnTo>
                  <a:lnTo>
                    <a:pt x="194" y="643"/>
                  </a:lnTo>
                  <a:lnTo>
                    <a:pt x="208" y="646"/>
                  </a:lnTo>
                  <a:lnTo>
                    <a:pt x="220" y="649"/>
                  </a:lnTo>
                  <a:lnTo>
                    <a:pt x="234" y="651"/>
                  </a:lnTo>
                  <a:lnTo>
                    <a:pt x="246" y="651"/>
                  </a:lnTo>
                  <a:lnTo>
                    <a:pt x="246" y="651"/>
                  </a:lnTo>
                  <a:lnTo>
                    <a:pt x="260" y="651"/>
                  </a:lnTo>
                  <a:lnTo>
                    <a:pt x="273" y="651"/>
                  </a:lnTo>
                  <a:lnTo>
                    <a:pt x="286" y="649"/>
                  </a:lnTo>
                  <a:lnTo>
                    <a:pt x="299" y="646"/>
                  </a:lnTo>
                  <a:lnTo>
                    <a:pt x="312" y="643"/>
                  </a:lnTo>
                  <a:lnTo>
                    <a:pt x="324" y="640"/>
                  </a:lnTo>
                  <a:lnTo>
                    <a:pt x="337" y="635"/>
                  </a:lnTo>
                  <a:lnTo>
                    <a:pt x="348" y="629"/>
                  </a:lnTo>
                  <a:lnTo>
                    <a:pt x="361" y="624"/>
                  </a:lnTo>
                  <a:lnTo>
                    <a:pt x="372" y="617"/>
                  </a:lnTo>
                  <a:lnTo>
                    <a:pt x="383" y="609"/>
                  </a:lnTo>
                  <a:lnTo>
                    <a:pt x="393" y="601"/>
                  </a:lnTo>
                  <a:lnTo>
                    <a:pt x="405" y="592"/>
                  </a:lnTo>
                  <a:lnTo>
                    <a:pt x="415" y="583"/>
                  </a:lnTo>
                  <a:lnTo>
                    <a:pt x="434" y="563"/>
                  </a:lnTo>
                  <a:lnTo>
                    <a:pt x="451" y="540"/>
                  </a:lnTo>
                  <a:lnTo>
                    <a:pt x="467" y="516"/>
                  </a:lnTo>
                  <a:lnTo>
                    <a:pt x="482" y="489"/>
                  </a:lnTo>
                  <a:lnTo>
                    <a:pt x="493" y="462"/>
                  </a:lnTo>
                  <a:lnTo>
                    <a:pt x="503" y="431"/>
                  </a:lnTo>
                  <a:lnTo>
                    <a:pt x="511" y="401"/>
                  </a:lnTo>
                  <a:lnTo>
                    <a:pt x="516" y="369"/>
                  </a:lnTo>
                  <a:lnTo>
                    <a:pt x="518" y="335"/>
                  </a:lnTo>
                  <a:lnTo>
                    <a:pt x="518" y="335"/>
                  </a:lnTo>
                  <a:lnTo>
                    <a:pt x="518" y="303"/>
                  </a:lnTo>
                  <a:lnTo>
                    <a:pt x="516" y="270"/>
                  </a:lnTo>
                  <a:lnTo>
                    <a:pt x="510" y="238"/>
                  </a:lnTo>
                  <a:lnTo>
                    <a:pt x="503" y="207"/>
                  </a:lnTo>
                  <a:lnTo>
                    <a:pt x="493" y="179"/>
                  </a:lnTo>
                  <a:lnTo>
                    <a:pt x="481" y="152"/>
                  </a:lnTo>
                  <a:lnTo>
                    <a:pt x="467" y="126"/>
                  </a:lnTo>
                  <a:lnTo>
                    <a:pt x="451" y="102"/>
                  </a:lnTo>
                  <a:lnTo>
                    <a:pt x="433" y="81"/>
                  </a:lnTo>
                  <a:lnTo>
                    <a:pt x="424" y="71"/>
                  </a:lnTo>
                  <a:lnTo>
                    <a:pt x="414" y="62"/>
                  </a:lnTo>
                  <a:lnTo>
                    <a:pt x="404" y="53"/>
                  </a:lnTo>
                  <a:lnTo>
                    <a:pt x="393" y="45"/>
                  </a:lnTo>
                  <a:lnTo>
                    <a:pt x="382" y="37"/>
                  </a:lnTo>
                  <a:lnTo>
                    <a:pt x="371" y="30"/>
                  </a:lnTo>
                  <a:lnTo>
                    <a:pt x="359" y="23"/>
                  </a:lnTo>
                  <a:lnTo>
                    <a:pt x="348" y="17"/>
                  </a:lnTo>
                  <a:lnTo>
                    <a:pt x="336" y="13"/>
                  </a:lnTo>
                  <a:lnTo>
                    <a:pt x="323" y="8"/>
                  </a:lnTo>
                  <a:lnTo>
                    <a:pt x="311" y="5"/>
                  </a:lnTo>
                  <a:lnTo>
                    <a:pt x="297" y="3"/>
                  </a:lnTo>
                  <a:lnTo>
                    <a:pt x="285" y="2"/>
                  </a:lnTo>
                  <a:lnTo>
                    <a:pt x="271" y="0"/>
                  </a:lnTo>
                  <a:lnTo>
                    <a:pt x="271" y="0"/>
                  </a:lnTo>
                  <a:lnTo>
                    <a:pt x="258" y="0"/>
                  </a:lnTo>
                  <a:lnTo>
                    <a:pt x="244" y="0"/>
                  </a:lnTo>
                  <a:lnTo>
                    <a:pt x="232" y="3"/>
                  </a:lnTo>
                  <a:lnTo>
                    <a:pt x="219" y="5"/>
                  </a:lnTo>
                  <a:lnTo>
                    <a:pt x="206" y="8"/>
                  </a:lnTo>
                  <a:lnTo>
                    <a:pt x="193" y="12"/>
                  </a:lnTo>
                  <a:lnTo>
                    <a:pt x="181" y="16"/>
                  </a:lnTo>
                  <a:lnTo>
                    <a:pt x="169" y="22"/>
                  </a:lnTo>
                  <a:lnTo>
                    <a:pt x="157" y="28"/>
                  </a:lnTo>
                  <a:lnTo>
                    <a:pt x="146" y="34"/>
                  </a:lnTo>
                  <a:lnTo>
                    <a:pt x="135" y="42"/>
                  </a:lnTo>
                  <a:lnTo>
                    <a:pt x="124" y="50"/>
                  </a:lnTo>
                  <a:lnTo>
                    <a:pt x="114" y="59"/>
                  </a:lnTo>
                  <a:lnTo>
                    <a:pt x="104" y="68"/>
                  </a:lnTo>
                  <a:lnTo>
                    <a:pt x="84" y="89"/>
                  </a:lnTo>
                  <a:lnTo>
                    <a:pt x="66" y="111"/>
                  </a:lnTo>
                  <a:lnTo>
                    <a:pt x="51" y="136"/>
                  </a:lnTo>
                  <a:lnTo>
                    <a:pt x="37" y="162"/>
                  </a:lnTo>
                  <a:lnTo>
                    <a:pt x="25" y="191"/>
                  </a:lnTo>
                  <a:lnTo>
                    <a:pt x="14" y="220"/>
                  </a:lnTo>
                  <a:lnTo>
                    <a:pt x="8" y="250"/>
                  </a:lnTo>
                  <a:lnTo>
                    <a:pt x="2" y="283"/>
                  </a:lnTo>
                  <a:lnTo>
                    <a:pt x="0" y="316"/>
                  </a:lnTo>
                  <a:lnTo>
                    <a:pt x="0" y="316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96">
              <a:extLst>
                <a:ext uri="{FF2B5EF4-FFF2-40B4-BE49-F238E27FC236}">
                  <a16:creationId xmlns:a16="http://schemas.microsoft.com/office/drawing/2014/main" id="{23263C1D-29E5-43BF-BD42-9A48F9B5D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0325" y="2240808"/>
              <a:ext cx="736600" cy="925513"/>
            </a:xfrm>
            <a:custGeom>
              <a:avLst/>
              <a:gdLst>
                <a:gd name="T0" fmla="*/ 0 w 464"/>
                <a:gd name="T1" fmla="*/ 283 h 583"/>
                <a:gd name="T2" fmla="*/ 3 w 464"/>
                <a:gd name="T3" fmla="*/ 342 h 583"/>
                <a:gd name="T4" fmla="*/ 14 w 464"/>
                <a:gd name="T5" fmla="*/ 397 h 583"/>
                <a:gd name="T6" fmla="*/ 34 w 464"/>
                <a:gd name="T7" fmla="*/ 447 h 583"/>
                <a:gd name="T8" fmla="*/ 61 w 464"/>
                <a:gd name="T9" fmla="*/ 491 h 583"/>
                <a:gd name="T10" fmla="*/ 94 w 464"/>
                <a:gd name="T11" fmla="*/ 529 h 583"/>
                <a:gd name="T12" fmla="*/ 132 w 464"/>
                <a:gd name="T13" fmla="*/ 557 h 583"/>
                <a:gd name="T14" fmla="*/ 153 w 464"/>
                <a:gd name="T15" fmla="*/ 567 h 583"/>
                <a:gd name="T16" fmla="*/ 175 w 464"/>
                <a:gd name="T17" fmla="*/ 575 h 583"/>
                <a:gd name="T18" fmla="*/ 198 w 464"/>
                <a:gd name="T19" fmla="*/ 581 h 583"/>
                <a:gd name="T20" fmla="*/ 222 w 464"/>
                <a:gd name="T21" fmla="*/ 583 h 583"/>
                <a:gd name="T22" fmla="*/ 233 w 464"/>
                <a:gd name="T23" fmla="*/ 583 h 583"/>
                <a:gd name="T24" fmla="*/ 257 w 464"/>
                <a:gd name="T25" fmla="*/ 581 h 583"/>
                <a:gd name="T26" fmla="*/ 279 w 464"/>
                <a:gd name="T27" fmla="*/ 576 h 583"/>
                <a:gd name="T28" fmla="*/ 302 w 464"/>
                <a:gd name="T29" fmla="*/ 568 h 583"/>
                <a:gd name="T30" fmla="*/ 332 w 464"/>
                <a:gd name="T31" fmla="*/ 551 h 583"/>
                <a:gd name="T32" fmla="*/ 371 w 464"/>
                <a:gd name="T33" fmla="*/ 522 h 583"/>
                <a:gd name="T34" fmla="*/ 404 w 464"/>
                <a:gd name="T35" fmla="*/ 483 h 583"/>
                <a:gd name="T36" fmla="*/ 431 w 464"/>
                <a:gd name="T37" fmla="*/ 438 h 583"/>
                <a:gd name="T38" fmla="*/ 450 w 464"/>
                <a:gd name="T39" fmla="*/ 386 h 583"/>
                <a:gd name="T40" fmla="*/ 461 w 464"/>
                <a:gd name="T41" fmla="*/ 331 h 583"/>
                <a:gd name="T42" fmla="*/ 464 w 464"/>
                <a:gd name="T43" fmla="*/ 300 h 583"/>
                <a:gd name="T44" fmla="*/ 461 w 464"/>
                <a:gd name="T45" fmla="*/ 241 h 583"/>
                <a:gd name="T46" fmla="*/ 450 w 464"/>
                <a:gd name="T47" fmla="*/ 187 h 583"/>
                <a:gd name="T48" fmla="*/ 430 w 464"/>
                <a:gd name="T49" fmla="*/ 136 h 583"/>
                <a:gd name="T50" fmla="*/ 404 w 464"/>
                <a:gd name="T51" fmla="*/ 92 h 583"/>
                <a:gd name="T52" fmla="*/ 371 w 464"/>
                <a:gd name="T53" fmla="*/ 56 h 583"/>
                <a:gd name="T54" fmla="*/ 332 w 464"/>
                <a:gd name="T55" fmla="*/ 28 h 583"/>
                <a:gd name="T56" fmla="*/ 311 w 464"/>
                <a:gd name="T57" fmla="*/ 16 h 583"/>
                <a:gd name="T58" fmla="*/ 289 w 464"/>
                <a:gd name="T59" fmla="*/ 8 h 583"/>
                <a:gd name="T60" fmla="*/ 267 w 464"/>
                <a:gd name="T61" fmla="*/ 4 h 583"/>
                <a:gd name="T62" fmla="*/ 243 w 464"/>
                <a:gd name="T63" fmla="*/ 0 h 583"/>
                <a:gd name="T64" fmla="*/ 231 w 464"/>
                <a:gd name="T65" fmla="*/ 0 h 583"/>
                <a:gd name="T66" fmla="*/ 207 w 464"/>
                <a:gd name="T67" fmla="*/ 3 h 583"/>
                <a:gd name="T68" fmla="*/ 184 w 464"/>
                <a:gd name="T69" fmla="*/ 8 h 583"/>
                <a:gd name="T70" fmla="*/ 163 w 464"/>
                <a:gd name="T71" fmla="*/ 15 h 583"/>
                <a:gd name="T72" fmla="*/ 131 w 464"/>
                <a:gd name="T73" fmla="*/ 32 h 583"/>
                <a:gd name="T74" fmla="*/ 93 w 464"/>
                <a:gd name="T75" fmla="*/ 62 h 583"/>
                <a:gd name="T76" fmla="*/ 60 w 464"/>
                <a:gd name="T77" fmla="*/ 100 h 583"/>
                <a:gd name="T78" fmla="*/ 34 w 464"/>
                <a:gd name="T79" fmla="*/ 145 h 583"/>
                <a:gd name="T80" fmla="*/ 13 w 464"/>
                <a:gd name="T81" fmla="*/ 197 h 583"/>
                <a:gd name="T82" fmla="*/ 2 w 464"/>
                <a:gd name="T83" fmla="*/ 254 h 583"/>
                <a:gd name="T84" fmla="*/ 0 w 464"/>
                <a:gd name="T85" fmla="*/ 283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64" h="583">
                  <a:moveTo>
                    <a:pt x="0" y="283"/>
                  </a:moveTo>
                  <a:lnTo>
                    <a:pt x="0" y="283"/>
                  </a:lnTo>
                  <a:lnTo>
                    <a:pt x="0" y="313"/>
                  </a:lnTo>
                  <a:lnTo>
                    <a:pt x="3" y="342"/>
                  </a:lnTo>
                  <a:lnTo>
                    <a:pt x="8" y="370"/>
                  </a:lnTo>
                  <a:lnTo>
                    <a:pt x="14" y="397"/>
                  </a:lnTo>
                  <a:lnTo>
                    <a:pt x="24" y="422"/>
                  </a:lnTo>
                  <a:lnTo>
                    <a:pt x="34" y="447"/>
                  </a:lnTo>
                  <a:lnTo>
                    <a:pt x="46" y="470"/>
                  </a:lnTo>
                  <a:lnTo>
                    <a:pt x="61" y="491"/>
                  </a:lnTo>
                  <a:lnTo>
                    <a:pt x="77" y="511"/>
                  </a:lnTo>
                  <a:lnTo>
                    <a:pt x="94" y="529"/>
                  </a:lnTo>
                  <a:lnTo>
                    <a:pt x="112" y="543"/>
                  </a:lnTo>
                  <a:lnTo>
                    <a:pt x="132" y="557"/>
                  </a:lnTo>
                  <a:lnTo>
                    <a:pt x="142" y="563"/>
                  </a:lnTo>
                  <a:lnTo>
                    <a:pt x="153" y="567"/>
                  </a:lnTo>
                  <a:lnTo>
                    <a:pt x="164" y="572"/>
                  </a:lnTo>
                  <a:lnTo>
                    <a:pt x="175" y="575"/>
                  </a:lnTo>
                  <a:lnTo>
                    <a:pt x="186" y="579"/>
                  </a:lnTo>
                  <a:lnTo>
                    <a:pt x="198" y="581"/>
                  </a:lnTo>
                  <a:lnTo>
                    <a:pt x="209" y="582"/>
                  </a:lnTo>
                  <a:lnTo>
                    <a:pt x="222" y="583"/>
                  </a:lnTo>
                  <a:lnTo>
                    <a:pt x="222" y="583"/>
                  </a:lnTo>
                  <a:lnTo>
                    <a:pt x="233" y="583"/>
                  </a:lnTo>
                  <a:lnTo>
                    <a:pt x="245" y="582"/>
                  </a:lnTo>
                  <a:lnTo>
                    <a:pt x="257" y="581"/>
                  </a:lnTo>
                  <a:lnTo>
                    <a:pt x="268" y="579"/>
                  </a:lnTo>
                  <a:lnTo>
                    <a:pt x="279" y="576"/>
                  </a:lnTo>
                  <a:lnTo>
                    <a:pt x="291" y="572"/>
                  </a:lnTo>
                  <a:lnTo>
                    <a:pt x="302" y="568"/>
                  </a:lnTo>
                  <a:lnTo>
                    <a:pt x="312" y="564"/>
                  </a:lnTo>
                  <a:lnTo>
                    <a:pt x="332" y="551"/>
                  </a:lnTo>
                  <a:lnTo>
                    <a:pt x="353" y="538"/>
                  </a:lnTo>
                  <a:lnTo>
                    <a:pt x="371" y="522"/>
                  </a:lnTo>
                  <a:lnTo>
                    <a:pt x="388" y="504"/>
                  </a:lnTo>
                  <a:lnTo>
                    <a:pt x="404" y="483"/>
                  </a:lnTo>
                  <a:lnTo>
                    <a:pt x="418" y="462"/>
                  </a:lnTo>
                  <a:lnTo>
                    <a:pt x="431" y="438"/>
                  </a:lnTo>
                  <a:lnTo>
                    <a:pt x="441" y="413"/>
                  </a:lnTo>
                  <a:lnTo>
                    <a:pt x="450" y="386"/>
                  </a:lnTo>
                  <a:lnTo>
                    <a:pt x="457" y="359"/>
                  </a:lnTo>
                  <a:lnTo>
                    <a:pt x="461" y="331"/>
                  </a:lnTo>
                  <a:lnTo>
                    <a:pt x="464" y="300"/>
                  </a:lnTo>
                  <a:lnTo>
                    <a:pt x="464" y="300"/>
                  </a:lnTo>
                  <a:lnTo>
                    <a:pt x="464" y="271"/>
                  </a:lnTo>
                  <a:lnTo>
                    <a:pt x="461" y="241"/>
                  </a:lnTo>
                  <a:lnTo>
                    <a:pt x="457" y="213"/>
                  </a:lnTo>
                  <a:lnTo>
                    <a:pt x="450" y="187"/>
                  </a:lnTo>
                  <a:lnTo>
                    <a:pt x="441" y="161"/>
                  </a:lnTo>
                  <a:lnTo>
                    <a:pt x="430" y="136"/>
                  </a:lnTo>
                  <a:lnTo>
                    <a:pt x="417" y="114"/>
                  </a:lnTo>
                  <a:lnTo>
                    <a:pt x="404" y="92"/>
                  </a:lnTo>
                  <a:lnTo>
                    <a:pt x="388" y="73"/>
                  </a:lnTo>
                  <a:lnTo>
                    <a:pt x="371" y="56"/>
                  </a:lnTo>
                  <a:lnTo>
                    <a:pt x="352" y="40"/>
                  </a:lnTo>
                  <a:lnTo>
                    <a:pt x="332" y="28"/>
                  </a:lnTo>
                  <a:lnTo>
                    <a:pt x="322" y="22"/>
                  </a:lnTo>
                  <a:lnTo>
                    <a:pt x="311" y="16"/>
                  </a:lnTo>
                  <a:lnTo>
                    <a:pt x="301" y="12"/>
                  </a:lnTo>
                  <a:lnTo>
                    <a:pt x="289" y="8"/>
                  </a:lnTo>
                  <a:lnTo>
                    <a:pt x="278" y="6"/>
                  </a:lnTo>
                  <a:lnTo>
                    <a:pt x="267" y="4"/>
                  </a:lnTo>
                  <a:lnTo>
                    <a:pt x="254" y="2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31" y="0"/>
                  </a:lnTo>
                  <a:lnTo>
                    <a:pt x="219" y="2"/>
                  </a:lnTo>
                  <a:lnTo>
                    <a:pt x="207" y="3"/>
                  </a:lnTo>
                  <a:lnTo>
                    <a:pt x="196" y="5"/>
                  </a:lnTo>
                  <a:lnTo>
                    <a:pt x="184" y="8"/>
                  </a:lnTo>
                  <a:lnTo>
                    <a:pt x="173" y="12"/>
                  </a:lnTo>
                  <a:lnTo>
                    <a:pt x="163" y="15"/>
                  </a:lnTo>
                  <a:lnTo>
                    <a:pt x="151" y="21"/>
                  </a:lnTo>
                  <a:lnTo>
                    <a:pt x="131" y="32"/>
                  </a:lnTo>
                  <a:lnTo>
                    <a:pt x="112" y="46"/>
                  </a:lnTo>
                  <a:lnTo>
                    <a:pt x="93" y="62"/>
                  </a:lnTo>
                  <a:lnTo>
                    <a:pt x="76" y="80"/>
                  </a:lnTo>
                  <a:lnTo>
                    <a:pt x="60" y="100"/>
                  </a:lnTo>
                  <a:lnTo>
                    <a:pt x="46" y="123"/>
                  </a:lnTo>
                  <a:lnTo>
                    <a:pt x="34" y="145"/>
                  </a:lnTo>
                  <a:lnTo>
                    <a:pt x="22" y="170"/>
                  </a:lnTo>
                  <a:lnTo>
                    <a:pt x="13" y="197"/>
                  </a:lnTo>
                  <a:lnTo>
                    <a:pt x="8" y="224"/>
                  </a:lnTo>
                  <a:lnTo>
                    <a:pt x="2" y="254"/>
                  </a:lnTo>
                  <a:lnTo>
                    <a:pt x="0" y="283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101">
              <a:extLst>
                <a:ext uri="{FF2B5EF4-FFF2-40B4-BE49-F238E27FC236}">
                  <a16:creationId xmlns:a16="http://schemas.microsoft.com/office/drawing/2014/main" id="{C3B3695E-E90B-449C-A23F-F487B121A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5225" y="2853583"/>
              <a:ext cx="193675" cy="50800"/>
            </a:xfrm>
            <a:custGeom>
              <a:avLst/>
              <a:gdLst>
                <a:gd name="T0" fmla="*/ 11 w 122"/>
                <a:gd name="T1" fmla="*/ 32 h 32"/>
                <a:gd name="T2" fmla="*/ 11 w 122"/>
                <a:gd name="T3" fmla="*/ 32 h 32"/>
                <a:gd name="T4" fmla="*/ 6 w 122"/>
                <a:gd name="T5" fmla="*/ 32 h 32"/>
                <a:gd name="T6" fmla="*/ 3 w 122"/>
                <a:gd name="T7" fmla="*/ 30 h 32"/>
                <a:gd name="T8" fmla="*/ 1 w 122"/>
                <a:gd name="T9" fmla="*/ 26 h 32"/>
                <a:gd name="T10" fmla="*/ 0 w 122"/>
                <a:gd name="T11" fmla="*/ 22 h 32"/>
                <a:gd name="T12" fmla="*/ 0 w 122"/>
                <a:gd name="T13" fmla="*/ 22 h 32"/>
                <a:gd name="T14" fmla="*/ 1 w 122"/>
                <a:gd name="T15" fmla="*/ 17 h 32"/>
                <a:gd name="T16" fmla="*/ 2 w 122"/>
                <a:gd name="T17" fmla="*/ 14 h 32"/>
                <a:gd name="T18" fmla="*/ 5 w 122"/>
                <a:gd name="T19" fmla="*/ 11 h 32"/>
                <a:gd name="T20" fmla="*/ 10 w 122"/>
                <a:gd name="T21" fmla="*/ 9 h 32"/>
                <a:gd name="T22" fmla="*/ 109 w 122"/>
                <a:gd name="T23" fmla="*/ 0 h 32"/>
                <a:gd name="T24" fmla="*/ 109 w 122"/>
                <a:gd name="T25" fmla="*/ 0 h 32"/>
                <a:gd name="T26" fmla="*/ 114 w 122"/>
                <a:gd name="T27" fmla="*/ 1 h 32"/>
                <a:gd name="T28" fmla="*/ 118 w 122"/>
                <a:gd name="T29" fmla="*/ 4 h 32"/>
                <a:gd name="T30" fmla="*/ 121 w 122"/>
                <a:gd name="T31" fmla="*/ 7 h 32"/>
                <a:gd name="T32" fmla="*/ 122 w 122"/>
                <a:gd name="T33" fmla="*/ 10 h 32"/>
                <a:gd name="T34" fmla="*/ 122 w 122"/>
                <a:gd name="T35" fmla="*/ 10 h 32"/>
                <a:gd name="T36" fmla="*/ 122 w 122"/>
                <a:gd name="T37" fmla="*/ 15 h 32"/>
                <a:gd name="T38" fmla="*/ 120 w 122"/>
                <a:gd name="T39" fmla="*/ 19 h 32"/>
                <a:gd name="T40" fmla="*/ 116 w 122"/>
                <a:gd name="T41" fmla="*/ 22 h 32"/>
                <a:gd name="T42" fmla="*/ 112 w 122"/>
                <a:gd name="T43" fmla="*/ 23 h 32"/>
                <a:gd name="T44" fmla="*/ 12 w 122"/>
                <a:gd name="T45" fmla="*/ 32 h 32"/>
                <a:gd name="T46" fmla="*/ 12 w 122"/>
                <a:gd name="T47" fmla="*/ 32 h 32"/>
                <a:gd name="T48" fmla="*/ 11 w 122"/>
                <a:gd name="T49" fmla="*/ 32 h 32"/>
                <a:gd name="T50" fmla="*/ 11 w 122"/>
                <a:gd name="T5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2" h="32">
                  <a:moveTo>
                    <a:pt x="11" y="32"/>
                  </a:moveTo>
                  <a:lnTo>
                    <a:pt x="11" y="32"/>
                  </a:lnTo>
                  <a:lnTo>
                    <a:pt x="6" y="32"/>
                  </a:lnTo>
                  <a:lnTo>
                    <a:pt x="3" y="30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1" y="17"/>
                  </a:lnTo>
                  <a:lnTo>
                    <a:pt x="2" y="14"/>
                  </a:lnTo>
                  <a:lnTo>
                    <a:pt x="5" y="11"/>
                  </a:lnTo>
                  <a:lnTo>
                    <a:pt x="10" y="9"/>
                  </a:lnTo>
                  <a:lnTo>
                    <a:pt x="109" y="0"/>
                  </a:lnTo>
                  <a:lnTo>
                    <a:pt x="109" y="0"/>
                  </a:lnTo>
                  <a:lnTo>
                    <a:pt x="114" y="1"/>
                  </a:lnTo>
                  <a:lnTo>
                    <a:pt x="118" y="4"/>
                  </a:lnTo>
                  <a:lnTo>
                    <a:pt x="121" y="7"/>
                  </a:lnTo>
                  <a:lnTo>
                    <a:pt x="122" y="10"/>
                  </a:lnTo>
                  <a:lnTo>
                    <a:pt x="122" y="10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16" y="22"/>
                  </a:lnTo>
                  <a:lnTo>
                    <a:pt x="112" y="2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1" y="32"/>
                  </a:lnTo>
                  <a:lnTo>
                    <a:pt x="11" y="32"/>
                  </a:lnTo>
                  <a:close/>
                </a:path>
              </a:pathLst>
            </a:custGeom>
            <a:solidFill>
              <a:srgbClr val="262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102">
              <a:extLst>
                <a:ext uri="{FF2B5EF4-FFF2-40B4-BE49-F238E27FC236}">
                  <a16:creationId xmlns:a16="http://schemas.microsoft.com/office/drawing/2014/main" id="{535AE940-D442-4770-AD1C-B6CBDA577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425" y="2891683"/>
              <a:ext cx="1544638" cy="1176338"/>
            </a:xfrm>
            <a:custGeom>
              <a:avLst/>
              <a:gdLst>
                <a:gd name="T0" fmla="*/ 309 w 973"/>
                <a:gd name="T1" fmla="*/ 741 h 741"/>
                <a:gd name="T2" fmla="*/ 280 w 973"/>
                <a:gd name="T3" fmla="*/ 739 h 741"/>
                <a:gd name="T4" fmla="*/ 252 w 973"/>
                <a:gd name="T5" fmla="*/ 734 h 741"/>
                <a:gd name="T6" fmla="*/ 199 w 973"/>
                <a:gd name="T7" fmla="*/ 716 h 741"/>
                <a:gd name="T8" fmla="*/ 148 w 973"/>
                <a:gd name="T9" fmla="*/ 691 h 741"/>
                <a:gd name="T10" fmla="*/ 103 w 973"/>
                <a:gd name="T11" fmla="*/ 663 h 741"/>
                <a:gd name="T12" fmla="*/ 64 w 973"/>
                <a:gd name="T13" fmla="*/ 632 h 741"/>
                <a:gd name="T14" fmla="*/ 11 w 973"/>
                <a:gd name="T15" fmla="*/ 584 h 741"/>
                <a:gd name="T16" fmla="*/ 109 w 973"/>
                <a:gd name="T17" fmla="*/ 471 h 741"/>
                <a:gd name="T18" fmla="*/ 128 w 973"/>
                <a:gd name="T19" fmla="*/ 489 h 741"/>
                <a:gd name="T20" fmla="*/ 174 w 973"/>
                <a:gd name="T21" fmla="*/ 529 h 741"/>
                <a:gd name="T22" fmla="*/ 227 w 973"/>
                <a:gd name="T23" fmla="*/ 564 h 741"/>
                <a:gd name="T24" fmla="*/ 254 w 973"/>
                <a:gd name="T25" fmla="*/ 578 h 741"/>
                <a:gd name="T26" fmla="*/ 281 w 973"/>
                <a:gd name="T27" fmla="*/ 587 h 741"/>
                <a:gd name="T28" fmla="*/ 306 w 973"/>
                <a:gd name="T29" fmla="*/ 592 h 741"/>
                <a:gd name="T30" fmla="*/ 314 w 973"/>
                <a:gd name="T31" fmla="*/ 589 h 741"/>
                <a:gd name="T32" fmla="*/ 338 w 973"/>
                <a:gd name="T33" fmla="*/ 576 h 741"/>
                <a:gd name="T34" fmla="*/ 364 w 973"/>
                <a:gd name="T35" fmla="*/ 557 h 741"/>
                <a:gd name="T36" fmla="*/ 400 w 973"/>
                <a:gd name="T37" fmla="*/ 526 h 741"/>
                <a:gd name="T38" fmla="*/ 447 w 973"/>
                <a:gd name="T39" fmla="*/ 483 h 741"/>
                <a:gd name="T40" fmla="*/ 506 w 973"/>
                <a:gd name="T41" fmla="*/ 422 h 741"/>
                <a:gd name="T42" fmla="*/ 577 w 973"/>
                <a:gd name="T43" fmla="*/ 344 h 741"/>
                <a:gd name="T44" fmla="*/ 618 w 973"/>
                <a:gd name="T45" fmla="*/ 296 h 741"/>
                <a:gd name="T46" fmla="*/ 707 w 973"/>
                <a:gd name="T47" fmla="*/ 188 h 741"/>
                <a:gd name="T48" fmla="*/ 833 w 973"/>
                <a:gd name="T49" fmla="*/ 26 h 741"/>
                <a:gd name="T50" fmla="*/ 973 w 973"/>
                <a:gd name="T51" fmla="*/ 89 h 741"/>
                <a:gd name="T52" fmla="*/ 950 w 973"/>
                <a:gd name="T53" fmla="*/ 119 h 741"/>
                <a:gd name="T54" fmla="*/ 859 w 973"/>
                <a:gd name="T55" fmla="*/ 238 h 741"/>
                <a:gd name="T56" fmla="*/ 770 w 973"/>
                <a:gd name="T57" fmla="*/ 346 h 741"/>
                <a:gd name="T58" fmla="*/ 722 w 973"/>
                <a:gd name="T59" fmla="*/ 404 h 741"/>
                <a:gd name="T60" fmla="*/ 633 w 973"/>
                <a:gd name="T61" fmla="*/ 503 h 741"/>
                <a:gd name="T62" fmla="*/ 559 w 973"/>
                <a:gd name="T63" fmla="*/ 581 h 741"/>
                <a:gd name="T64" fmla="*/ 496 w 973"/>
                <a:gd name="T65" fmla="*/ 640 h 741"/>
                <a:gd name="T66" fmla="*/ 443 w 973"/>
                <a:gd name="T67" fmla="*/ 683 h 741"/>
                <a:gd name="T68" fmla="*/ 399 w 973"/>
                <a:gd name="T69" fmla="*/ 713 h 741"/>
                <a:gd name="T70" fmla="*/ 363 w 973"/>
                <a:gd name="T71" fmla="*/ 730 h 741"/>
                <a:gd name="T72" fmla="*/ 334 w 973"/>
                <a:gd name="T73" fmla="*/ 739 h 741"/>
                <a:gd name="T74" fmla="*/ 309 w 973"/>
                <a:gd name="T75" fmla="*/ 741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3" h="741">
                  <a:moveTo>
                    <a:pt x="309" y="741"/>
                  </a:moveTo>
                  <a:lnTo>
                    <a:pt x="309" y="741"/>
                  </a:lnTo>
                  <a:lnTo>
                    <a:pt x="294" y="740"/>
                  </a:lnTo>
                  <a:lnTo>
                    <a:pt x="280" y="739"/>
                  </a:lnTo>
                  <a:lnTo>
                    <a:pt x="266" y="736"/>
                  </a:lnTo>
                  <a:lnTo>
                    <a:pt x="252" y="734"/>
                  </a:lnTo>
                  <a:lnTo>
                    <a:pt x="225" y="726"/>
                  </a:lnTo>
                  <a:lnTo>
                    <a:pt x="199" y="716"/>
                  </a:lnTo>
                  <a:lnTo>
                    <a:pt x="173" y="705"/>
                  </a:lnTo>
                  <a:lnTo>
                    <a:pt x="148" y="691"/>
                  </a:lnTo>
                  <a:lnTo>
                    <a:pt x="125" y="678"/>
                  </a:lnTo>
                  <a:lnTo>
                    <a:pt x="103" y="663"/>
                  </a:lnTo>
                  <a:lnTo>
                    <a:pt x="82" y="647"/>
                  </a:lnTo>
                  <a:lnTo>
                    <a:pt x="64" y="632"/>
                  </a:lnTo>
                  <a:lnTo>
                    <a:pt x="33" y="605"/>
                  </a:lnTo>
                  <a:lnTo>
                    <a:pt x="11" y="584"/>
                  </a:lnTo>
                  <a:lnTo>
                    <a:pt x="0" y="571"/>
                  </a:lnTo>
                  <a:lnTo>
                    <a:pt x="109" y="471"/>
                  </a:lnTo>
                  <a:lnTo>
                    <a:pt x="109" y="471"/>
                  </a:lnTo>
                  <a:lnTo>
                    <a:pt x="128" y="489"/>
                  </a:lnTo>
                  <a:lnTo>
                    <a:pt x="149" y="509"/>
                  </a:lnTo>
                  <a:lnTo>
                    <a:pt x="174" y="529"/>
                  </a:lnTo>
                  <a:lnTo>
                    <a:pt x="200" y="547"/>
                  </a:lnTo>
                  <a:lnTo>
                    <a:pt x="227" y="564"/>
                  </a:lnTo>
                  <a:lnTo>
                    <a:pt x="241" y="572"/>
                  </a:lnTo>
                  <a:lnTo>
                    <a:pt x="254" y="578"/>
                  </a:lnTo>
                  <a:lnTo>
                    <a:pt x="268" y="584"/>
                  </a:lnTo>
                  <a:lnTo>
                    <a:pt x="281" y="587"/>
                  </a:lnTo>
                  <a:lnTo>
                    <a:pt x="294" y="590"/>
                  </a:lnTo>
                  <a:lnTo>
                    <a:pt x="306" y="592"/>
                  </a:lnTo>
                  <a:lnTo>
                    <a:pt x="306" y="592"/>
                  </a:lnTo>
                  <a:lnTo>
                    <a:pt x="314" y="589"/>
                  </a:lnTo>
                  <a:lnTo>
                    <a:pt x="328" y="581"/>
                  </a:lnTo>
                  <a:lnTo>
                    <a:pt x="338" y="576"/>
                  </a:lnTo>
                  <a:lnTo>
                    <a:pt x="349" y="568"/>
                  </a:lnTo>
                  <a:lnTo>
                    <a:pt x="364" y="557"/>
                  </a:lnTo>
                  <a:lnTo>
                    <a:pt x="381" y="543"/>
                  </a:lnTo>
                  <a:lnTo>
                    <a:pt x="400" y="526"/>
                  </a:lnTo>
                  <a:lnTo>
                    <a:pt x="422" y="507"/>
                  </a:lnTo>
                  <a:lnTo>
                    <a:pt x="447" y="483"/>
                  </a:lnTo>
                  <a:lnTo>
                    <a:pt x="475" y="455"/>
                  </a:lnTo>
                  <a:lnTo>
                    <a:pt x="506" y="422"/>
                  </a:lnTo>
                  <a:lnTo>
                    <a:pt x="539" y="386"/>
                  </a:lnTo>
                  <a:lnTo>
                    <a:pt x="577" y="344"/>
                  </a:lnTo>
                  <a:lnTo>
                    <a:pt x="618" y="296"/>
                  </a:lnTo>
                  <a:lnTo>
                    <a:pt x="618" y="296"/>
                  </a:lnTo>
                  <a:lnTo>
                    <a:pt x="664" y="241"/>
                  </a:lnTo>
                  <a:lnTo>
                    <a:pt x="707" y="188"/>
                  </a:lnTo>
                  <a:lnTo>
                    <a:pt x="782" y="93"/>
                  </a:lnTo>
                  <a:lnTo>
                    <a:pt x="833" y="26"/>
                  </a:lnTo>
                  <a:lnTo>
                    <a:pt x="853" y="0"/>
                  </a:lnTo>
                  <a:lnTo>
                    <a:pt x="973" y="89"/>
                  </a:lnTo>
                  <a:lnTo>
                    <a:pt x="973" y="89"/>
                  </a:lnTo>
                  <a:lnTo>
                    <a:pt x="950" y="119"/>
                  </a:lnTo>
                  <a:lnTo>
                    <a:pt x="896" y="190"/>
                  </a:lnTo>
                  <a:lnTo>
                    <a:pt x="859" y="238"/>
                  </a:lnTo>
                  <a:lnTo>
                    <a:pt x="817" y="290"/>
                  </a:lnTo>
                  <a:lnTo>
                    <a:pt x="770" y="346"/>
                  </a:lnTo>
                  <a:lnTo>
                    <a:pt x="722" y="404"/>
                  </a:lnTo>
                  <a:lnTo>
                    <a:pt x="722" y="404"/>
                  </a:lnTo>
                  <a:lnTo>
                    <a:pt x="676" y="457"/>
                  </a:lnTo>
                  <a:lnTo>
                    <a:pt x="633" y="503"/>
                  </a:lnTo>
                  <a:lnTo>
                    <a:pt x="595" y="545"/>
                  </a:lnTo>
                  <a:lnTo>
                    <a:pt x="559" y="581"/>
                  </a:lnTo>
                  <a:lnTo>
                    <a:pt x="526" y="613"/>
                  </a:lnTo>
                  <a:lnTo>
                    <a:pt x="496" y="640"/>
                  </a:lnTo>
                  <a:lnTo>
                    <a:pt x="468" y="664"/>
                  </a:lnTo>
                  <a:lnTo>
                    <a:pt x="443" y="683"/>
                  </a:lnTo>
                  <a:lnTo>
                    <a:pt x="421" y="699"/>
                  </a:lnTo>
                  <a:lnTo>
                    <a:pt x="399" y="713"/>
                  </a:lnTo>
                  <a:lnTo>
                    <a:pt x="381" y="722"/>
                  </a:lnTo>
                  <a:lnTo>
                    <a:pt x="363" y="730"/>
                  </a:lnTo>
                  <a:lnTo>
                    <a:pt x="348" y="735"/>
                  </a:lnTo>
                  <a:lnTo>
                    <a:pt x="334" y="739"/>
                  </a:lnTo>
                  <a:lnTo>
                    <a:pt x="320" y="740"/>
                  </a:lnTo>
                  <a:lnTo>
                    <a:pt x="309" y="741"/>
                  </a:lnTo>
                  <a:lnTo>
                    <a:pt x="309" y="741"/>
                  </a:lnTo>
                  <a:close/>
                </a:path>
              </a:pathLst>
            </a:custGeom>
            <a:solidFill>
              <a:srgbClr val="E8B18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03">
              <a:extLst>
                <a:ext uri="{FF2B5EF4-FFF2-40B4-BE49-F238E27FC236}">
                  <a16:creationId xmlns:a16="http://schemas.microsoft.com/office/drawing/2014/main" id="{43FAB1F2-F4B0-451D-9C59-53930BCD4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600" y="2853583"/>
              <a:ext cx="303213" cy="254000"/>
            </a:xfrm>
            <a:custGeom>
              <a:avLst/>
              <a:gdLst>
                <a:gd name="T0" fmla="*/ 188 w 191"/>
                <a:gd name="T1" fmla="*/ 113 h 160"/>
                <a:gd name="T2" fmla="*/ 181 w 191"/>
                <a:gd name="T3" fmla="*/ 128 h 160"/>
                <a:gd name="T4" fmla="*/ 171 w 191"/>
                <a:gd name="T5" fmla="*/ 139 h 160"/>
                <a:gd name="T6" fmla="*/ 157 w 191"/>
                <a:gd name="T7" fmla="*/ 148 h 160"/>
                <a:gd name="T8" fmla="*/ 143 w 191"/>
                <a:gd name="T9" fmla="*/ 155 h 160"/>
                <a:gd name="T10" fmla="*/ 126 w 191"/>
                <a:gd name="T11" fmla="*/ 159 h 160"/>
                <a:gd name="T12" fmla="*/ 108 w 191"/>
                <a:gd name="T13" fmla="*/ 160 h 160"/>
                <a:gd name="T14" fmla="*/ 88 w 191"/>
                <a:gd name="T15" fmla="*/ 157 h 160"/>
                <a:gd name="T16" fmla="*/ 69 w 191"/>
                <a:gd name="T17" fmla="*/ 153 h 160"/>
                <a:gd name="T18" fmla="*/ 60 w 191"/>
                <a:gd name="T19" fmla="*/ 148 h 160"/>
                <a:gd name="T20" fmla="*/ 43 w 191"/>
                <a:gd name="T21" fmla="*/ 139 h 160"/>
                <a:gd name="T22" fmla="*/ 29 w 191"/>
                <a:gd name="T23" fmla="*/ 128 h 160"/>
                <a:gd name="T24" fmla="*/ 17 w 191"/>
                <a:gd name="T25" fmla="*/ 114 h 160"/>
                <a:gd name="T26" fmla="*/ 8 w 191"/>
                <a:gd name="T27" fmla="*/ 101 h 160"/>
                <a:gd name="T28" fmla="*/ 2 w 191"/>
                <a:gd name="T29" fmla="*/ 85 h 160"/>
                <a:gd name="T30" fmla="*/ 0 w 191"/>
                <a:gd name="T31" fmla="*/ 69 h 160"/>
                <a:gd name="T32" fmla="*/ 2 w 191"/>
                <a:gd name="T33" fmla="*/ 54 h 160"/>
                <a:gd name="T34" fmla="*/ 5 w 191"/>
                <a:gd name="T35" fmla="*/ 47 h 160"/>
                <a:gd name="T36" fmla="*/ 11 w 191"/>
                <a:gd name="T37" fmla="*/ 33 h 160"/>
                <a:gd name="T38" fmla="*/ 22 w 191"/>
                <a:gd name="T39" fmla="*/ 22 h 160"/>
                <a:gd name="T40" fmla="*/ 35 w 191"/>
                <a:gd name="T41" fmla="*/ 11 h 160"/>
                <a:gd name="T42" fmla="*/ 50 w 191"/>
                <a:gd name="T43" fmla="*/ 6 h 160"/>
                <a:gd name="T44" fmla="*/ 67 w 191"/>
                <a:gd name="T45" fmla="*/ 1 h 160"/>
                <a:gd name="T46" fmla="*/ 85 w 191"/>
                <a:gd name="T47" fmla="*/ 0 h 160"/>
                <a:gd name="T48" fmla="*/ 103 w 191"/>
                <a:gd name="T49" fmla="*/ 2 h 160"/>
                <a:gd name="T50" fmla="*/ 122 w 191"/>
                <a:gd name="T51" fmla="*/ 8 h 160"/>
                <a:gd name="T52" fmla="*/ 131 w 191"/>
                <a:gd name="T53" fmla="*/ 11 h 160"/>
                <a:gd name="T54" fmla="*/ 148 w 191"/>
                <a:gd name="T55" fmla="*/ 22 h 160"/>
                <a:gd name="T56" fmla="*/ 163 w 191"/>
                <a:gd name="T57" fmla="*/ 33 h 160"/>
                <a:gd name="T58" fmla="*/ 174 w 191"/>
                <a:gd name="T59" fmla="*/ 45 h 160"/>
                <a:gd name="T60" fmla="*/ 183 w 191"/>
                <a:gd name="T61" fmla="*/ 60 h 160"/>
                <a:gd name="T62" fmla="*/ 189 w 191"/>
                <a:gd name="T63" fmla="*/ 75 h 160"/>
                <a:gd name="T64" fmla="*/ 191 w 191"/>
                <a:gd name="T65" fmla="*/ 91 h 160"/>
                <a:gd name="T66" fmla="*/ 190 w 191"/>
                <a:gd name="T67" fmla="*/ 107 h 160"/>
                <a:gd name="T68" fmla="*/ 188 w 191"/>
                <a:gd name="T69" fmla="*/ 11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1" h="160">
                  <a:moveTo>
                    <a:pt x="188" y="113"/>
                  </a:moveTo>
                  <a:lnTo>
                    <a:pt x="188" y="113"/>
                  </a:lnTo>
                  <a:lnTo>
                    <a:pt x="184" y="121"/>
                  </a:lnTo>
                  <a:lnTo>
                    <a:pt x="181" y="128"/>
                  </a:lnTo>
                  <a:lnTo>
                    <a:pt x="175" y="134"/>
                  </a:lnTo>
                  <a:lnTo>
                    <a:pt x="171" y="139"/>
                  </a:lnTo>
                  <a:lnTo>
                    <a:pt x="164" y="144"/>
                  </a:lnTo>
                  <a:lnTo>
                    <a:pt x="157" y="148"/>
                  </a:lnTo>
                  <a:lnTo>
                    <a:pt x="151" y="152"/>
                  </a:lnTo>
                  <a:lnTo>
                    <a:pt x="143" y="155"/>
                  </a:lnTo>
                  <a:lnTo>
                    <a:pt x="134" y="157"/>
                  </a:lnTo>
                  <a:lnTo>
                    <a:pt x="126" y="159"/>
                  </a:lnTo>
                  <a:lnTo>
                    <a:pt x="117" y="160"/>
                  </a:lnTo>
                  <a:lnTo>
                    <a:pt x="108" y="160"/>
                  </a:lnTo>
                  <a:lnTo>
                    <a:pt x="98" y="160"/>
                  </a:lnTo>
                  <a:lnTo>
                    <a:pt x="88" y="157"/>
                  </a:lnTo>
                  <a:lnTo>
                    <a:pt x="79" y="155"/>
                  </a:lnTo>
                  <a:lnTo>
                    <a:pt x="69" y="153"/>
                  </a:lnTo>
                  <a:lnTo>
                    <a:pt x="69" y="153"/>
                  </a:lnTo>
                  <a:lnTo>
                    <a:pt x="60" y="148"/>
                  </a:lnTo>
                  <a:lnTo>
                    <a:pt x="52" y="144"/>
                  </a:lnTo>
                  <a:lnTo>
                    <a:pt x="43" y="139"/>
                  </a:lnTo>
                  <a:lnTo>
                    <a:pt x="36" y="134"/>
                  </a:lnTo>
                  <a:lnTo>
                    <a:pt x="29" y="128"/>
                  </a:lnTo>
                  <a:lnTo>
                    <a:pt x="23" y="121"/>
                  </a:lnTo>
                  <a:lnTo>
                    <a:pt x="17" y="114"/>
                  </a:lnTo>
                  <a:lnTo>
                    <a:pt x="12" y="108"/>
                  </a:lnTo>
                  <a:lnTo>
                    <a:pt x="8" y="101"/>
                  </a:lnTo>
                  <a:lnTo>
                    <a:pt x="5" y="93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4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7" y="40"/>
                  </a:lnTo>
                  <a:lnTo>
                    <a:pt x="11" y="33"/>
                  </a:lnTo>
                  <a:lnTo>
                    <a:pt x="16" y="26"/>
                  </a:lnTo>
                  <a:lnTo>
                    <a:pt x="22" y="22"/>
                  </a:lnTo>
                  <a:lnTo>
                    <a:pt x="28" y="16"/>
                  </a:lnTo>
                  <a:lnTo>
                    <a:pt x="35" y="11"/>
                  </a:lnTo>
                  <a:lnTo>
                    <a:pt x="42" y="8"/>
                  </a:lnTo>
                  <a:lnTo>
                    <a:pt x="50" y="6"/>
                  </a:lnTo>
                  <a:lnTo>
                    <a:pt x="58" y="4"/>
                  </a:lnTo>
                  <a:lnTo>
                    <a:pt x="67" y="1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94" y="1"/>
                  </a:lnTo>
                  <a:lnTo>
                    <a:pt x="103" y="2"/>
                  </a:lnTo>
                  <a:lnTo>
                    <a:pt x="113" y="5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31" y="11"/>
                  </a:lnTo>
                  <a:lnTo>
                    <a:pt x="140" y="16"/>
                  </a:lnTo>
                  <a:lnTo>
                    <a:pt x="148" y="22"/>
                  </a:lnTo>
                  <a:lnTo>
                    <a:pt x="156" y="26"/>
                  </a:lnTo>
                  <a:lnTo>
                    <a:pt x="163" y="33"/>
                  </a:lnTo>
                  <a:lnTo>
                    <a:pt x="170" y="39"/>
                  </a:lnTo>
                  <a:lnTo>
                    <a:pt x="174" y="45"/>
                  </a:lnTo>
                  <a:lnTo>
                    <a:pt x="180" y="53"/>
                  </a:lnTo>
                  <a:lnTo>
                    <a:pt x="183" y="60"/>
                  </a:lnTo>
                  <a:lnTo>
                    <a:pt x="187" y="68"/>
                  </a:lnTo>
                  <a:lnTo>
                    <a:pt x="189" y="75"/>
                  </a:lnTo>
                  <a:lnTo>
                    <a:pt x="191" y="83"/>
                  </a:lnTo>
                  <a:lnTo>
                    <a:pt x="191" y="91"/>
                  </a:lnTo>
                  <a:lnTo>
                    <a:pt x="191" y="99"/>
                  </a:lnTo>
                  <a:lnTo>
                    <a:pt x="190" y="107"/>
                  </a:lnTo>
                  <a:lnTo>
                    <a:pt x="188" y="113"/>
                  </a:lnTo>
                  <a:lnTo>
                    <a:pt x="188" y="113"/>
                  </a:lnTo>
                  <a:close/>
                </a:path>
              </a:pathLst>
            </a:custGeom>
            <a:solidFill>
              <a:srgbClr val="E8B182"/>
            </a:solidFill>
            <a:ln>
              <a:noFill/>
            </a:ln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104">
              <a:extLst>
                <a:ext uri="{FF2B5EF4-FFF2-40B4-BE49-F238E27FC236}">
                  <a16:creationId xmlns:a16="http://schemas.microsoft.com/office/drawing/2014/main" id="{25154196-9364-47EF-853E-57A4802F3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9913" y="3523508"/>
              <a:ext cx="363538" cy="493713"/>
            </a:xfrm>
            <a:custGeom>
              <a:avLst/>
              <a:gdLst>
                <a:gd name="T0" fmla="*/ 37 w 229"/>
                <a:gd name="T1" fmla="*/ 0 h 311"/>
                <a:gd name="T2" fmla="*/ 37 w 229"/>
                <a:gd name="T3" fmla="*/ 0 h 311"/>
                <a:gd name="T4" fmla="*/ 40 w 229"/>
                <a:gd name="T5" fmla="*/ 0 h 311"/>
                <a:gd name="T6" fmla="*/ 46 w 229"/>
                <a:gd name="T7" fmla="*/ 4 h 311"/>
                <a:gd name="T8" fmla="*/ 68 w 229"/>
                <a:gd name="T9" fmla="*/ 15 h 311"/>
                <a:gd name="T10" fmla="*/ 97 w 229"/>
                <a:gd name="T11" fmla="*/ 33 h 311"/>
                <a:gd name="T12" fmla="*/ 131 w 229"/>
                <a:gd name="T13" fmla="*/ 56 h 311"/>
                <a:gd name="T14" fmla="*/ 165 w 229"/>
                <a:gd name="T15" fmla="*/ 78 h 311"/>
                <a:gd name="T16" fmla="*/ 196 w 229"/>
                <a:gd name="T17" fmla="*/ 101 h 311"/>
                <a:gd name="T18" fmla="*/ 208 w 229"/>
                <a:gd name="T19" fmla="*/ 111 h 311"/>
                <a:gd name="T20" fmla="*/ 218 w 229"/>
                <a:gd name="T21" fmla="*/ 120 h 311"/>
                <a:gd name="T22" fmla="*/ 225 w 229"/>
                <a:gd name="T23" fmla="*/ 128 h 311"/>
                <a:gd name="T24" fmla="*/ 228 w 229"/>
                <a:gd name="T25" fmla="*/ 134 h 311"/>
                <a:gd name="T26" fmla="*/ 228 w 229"/>
                <a:gd name="T27" fmla="*/ 134 h 311"/>
                <a:gd name="T28" fmla="*/ 229 w 229"/>
                <a:gd name="T29" fmla="*/ 139 h 311"/>
                <a:gd name="T30" fmla="*/ 229 w 229"/>
                <a:gd name="T31" fmla="*/ 148 h 311"/>
                <a:gd name="T32" fmla="*/ 226 w 229"/>
                <a:gd name="T33" fmla="*/ 172 h 311"/>
                <a:gd name="T34" fmla="*/ 222 w 229"/>
                <a:gd name="T35" fmla="*/ 200 h 311"/>
                <a:gd name="T36" fmla="*/ 214 w 229"/>
                <a:gd name="T37" fmla="*/ 231 h 311"/>
                <a:gd name="T38" fmla="*/ 205 w 229"/>
                <a:gd name="T39" fmla="*/ 260 h 311"/>
                <a:gd name="T40" fmla="*/ 200 w 229"/>
                <a:gd name="T41" fmla="*/ 274 h 311"/>
                <a:gd name="T42" fmla="*/ 195 w 229"/>
                <a:gd name="T43" fmla="*/ 285 h 311"/>
                <a:gd name="T44" fmla="*/ 189 w 229"/>
                <a:gd name="T45" fmla="*/ 295 h 311"/>
                <a:gd name="T46" fmla="*/ 183 w 229"/>
                <a:gd name="T47" fmla="*/ 303 h 311"/>
                <a:gd name="T48" fmla="*/ 177 w 229"/>
                <a:gd name="T49" fmla="*/ 309 h 311"/>
                <a:gd name="T50" fmla="*/ 174 w 229"/>
                <a:gd name="T51" fmla="*/ 310 h 311"/>
                <a:gd name="T52" fmla="*/ 171 w 229"/>
                <a:gd name="T53" fmla="*/ 311 h 311"/>
                <a:gd name="T54" fmla="*/ 171 w 229"/>
                <a:gd name="T55" fmla="*/ 311 h 311"/>
                <a:gd name="T56" fmla="*/ 164 w 229"/>
                <a:gd name="T57" fmla="*/ 311 h 311"/>
                <a:gd name="T58" fmla="*/ 155 w 229"/>
                <a:gd name="T59" fmla="*/ 309 h 311"/>
                <a:gd name="T60" fmla="*/ 146 w 229"/>
                <a:gd name="T61" fmla="*/ 306 h 311"/>
                <a:gd name="T62" fmla="*/ 136 w 229"/>
                <a:gd name="T63" fmla="*/ 301 h 311"/>
                <a:gd name="T64" fmla="*/ 112 w 229"/>
                <a:gd name="T65" fmla="*/ 289 h 311"/>
                <a:gd name="T66" fmla="*/ 89 w 229"/>
                <a:gd name="T67" fmla="*/ 274 h 311"/>
                <a:gd name="T68" fmla="*/ 68 w 229"/>
                <a:gd name="T69" fmla="*/ 259 h 311"/>
                <a:gd name="T70" fmla="*/ 50 w 229"/>
                <a:gd name="T71" fmla="*/ 247 h 311"/>
                <a:gd name="T72" fmla="*/ 33 w 229"/>
                <a:gd name="T73" fmla="*/ 234 h 311"/>
                <a:gd name="T74" fmla="*/ 33 w 229"/>
                <a:gd name="T75" fmla="*/ 234 h 311"/>
                <a:gd name="T76" fmla="*/ 30 w 229"/>
                <a:gd name="T77" fmla="*/ 225 h 311"/>
                <a:gd name="T78" fmla="*/ 22 w 229"/>
                <a:gd name="T79" fmla="*/ 202 h 311"/>
                <a:gd name="T80" fmla="*/ 13 w 229"/>
                <a:gd name="T81" fmla="*/ 168 h 311"/>
                <a:gd name="T82" fmla="*/ 8 w 229"/>
                <a:gd name="T83" fmla="*/ 147 h 311"/>
                <a:gd name="T84" fmla="*/ 5 w 229"/>
                <a:gd name="T85" fmla="*/ 127 h 311"/>
                <a:gd name="T86" fmla="*/ 1 w 229"/>
                <a:gd name="T87" fmla="*/ 107 h 311"/>
                <a:gd name="T88" fmla="*/ 0 w 229"/>
                <a:gd name="T89" fmla="*/ 86 h 311"/>
                <a:gd name="T90" fmla="*/ 0 w 229"/>
                <a:gd name="T91" fmla="*/ 66 h 311"/>
                <a:gd name="T92" fmla="*/ 2 w 229"/>
                <a:gd name="T93" fmla="*/ 48 h 311"/>
                <a:gd name="T94" fmla="*/ 3 w 229"/>
                <a:gd name="T95" fmla="*/ 40 h 311"/>
                <a:gd name="T96" fmla="*/ 7 w 229"/>
                <a:gd name="T97" fmla="*/ 32 h 311"/>
                <a:gd name="T98" fmla="*/ 9 w 229"/>
                <a:gd name="T99" fmla="*/ 24 h 311"/>
                <a:gd name="T100" fmla="*/ 14 w 229"/>
                <a:gd name="T101" fmla="*/ 17 h 311"/>
                <a:gd name="T102" fmla="*/ 18 w 229"/>
                <a:gd name="T103" fmla="*/ 11 h 311"/>
                <a:gd name="T104" fmla="*/ 24 w 229"/>
                <a:gd name="T105" fmla="*/ 7 h 311"/>
                <a:gd name="T106" fmla="*/ 30 w 229"/>
                <a:gd name="T107" fmla="*/ 2 h 311"/>
                <a:gd name="T108" fmla="*/ 37 w 229"/>
                <a:gd name="T109" fmla="*/ 0 h 311"/>
                <a:gd name="T110" fmla="*/ 37 w 229"/>
                <a:gd name="T111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9" h="311">
                  <a:moveTo>
                    <a:pt x="37" y="0"/>
                  </a:moveTo>
                  <a:lnTo>
                    <a:pt x="37" y="0"/>
                  </a:lnTo>
                  <a:lnTo>
                    <a:pt x="40" y="0"/>
                  </a:lnTo>
                  <a:lnTo>
                    <a:pt x="46" y="4"/>
                  </a:lnTo>
                  <a:lnTo>
                    <a:pt x="68" y="15"/>
                  </a:lnTo>
                  <a:lnTo>
                    <a:pt x="97" y="33"/>
                  </a:lnTo>
                  <a:lnTo>
                    <a:pt x="131" y="56"/>
                  </a:lnTo>
                  <a:lnTo>
                    <a:pt x="165" y="78"/>
                  </a:lnTo>
                  <a:lnTo>
                    <a:pt x="196" y="101"/>
                  </a:lnTo>
                  <a:lnTo>
                    <a:pt x="208" y="111"/>
                  </a:lnTo>
                  <a:lnTo>
                    <a:pt x="218" y="120"/>
                  </a:lnTo>
                  <a:lnTo>
                    <a:pt x="225" y="128"/>
                  </a:lnTo>
                  <a:lnTo>
                    <a:pt x="228" y="134"/>
                  </a:lnTo>
                  <a:lnTo>
                    <a:pt x="228" y="134"/>
                  </a:lnTo>
                  <a:lnTo>
                    <a:pt x="229" y="139"/>
                  </a:lnTo>
                  <a:lnTo>
                    <a:pt x="229" y="148"/>
                  </a:lnTo>
                  <a:lnTo>
                    <a:pt x="226" y="172"/>
                  </a:lnTo>
                  <a:lnTo>
                    <a:pt x="222" y="200"/>
                  </a:lnTo>
                  <a:lnTo>
                    <a:pt x="214" y="231"/>
                  </a:lnTo>
                  <a:lnTo>
                    <a:pt x="205" y="260"/>
                  </a:lnTo>
                  <a:lnTo>
                    <a:pt x="200" y="274"/>
                  </a:lnTo>
                  <a:lnTo>
                    <a:pt x="195" y="285"/>
                  </a:lnTo>
                  <a:lnTo>
                    <a:pt x="189" y="295"/>
                  </a:lnTo>
                  <a:lnTo>
                    <a:pt x="183" y="303"/>
                  </a:lnTo>
                  <a:lnTo>
                    <a:pt x="177" y="309"/>
                  </a:lnTo>
                  <a:lnTo>
                    <a:pt x="174" y="310"/>
                  </a:lnTo>
                  <a:lnTo>
                    <a:pt x="171" y="311"/>
                  </a:lnTo>
                  <a:lnTo>
                    <a:pt x="171" y="311"/>
                  </a:lnTo>
                  <a:lnTo>
                    <a:pt x="164" y="311"/>
                  </a:lnTo>
                  <a:lnTo>
                    <a:pt x="155" y="309"/>
                  </a:lnTo>
                  <a:lnTo>
                    <a:pt x="146" y="306"/>
                  </a:lnTo>
                  <a:lnTo>
                    <a:pt x="136" y="301"/>
                  </a:lnTo>
                  <a:lnTo>
                    <a:pt x="112" y="289"/>
                  </a:lnTo>
                  <a:lnTo>
                    <a:pt x="89" y="274"/>
                  </a:lnTo>
                  <a:lnTo>
                    <a:pt x="68" y="259"/>
                  </a:lnTo>
                  <a:lnTo>
                    <a:pt x="50" y="247"/>
                  </a:lnTo>
                  <a:lnTo>
                    <a:pt x="33" y="234"/>
                  </a:lnTo>
                  <a:lnTo>
                    <a:pt x="33" y="234"/>
                  </a:lnTo>
                  <a:lnTo>
                    <a:pt x="30" y="225"/>
                  </a:lnTo>
                  <a:lnTo>
                    <a:pt x="22" y="202"/>
                  </a:lnTo>
                  <a:lnTo>
                    <a:pt x="13" y="168"/>
                  </a:lnTo>
                  <a:lnTo>
                    <a:pt x="8" y="147"/>
                  </a:lnTo>
                  <a:lnTo>
                    <a:pt x="5" y="127"/>
                  </a:lnTo>
                  <a:lnTo>
                    <a:pt x="1" y="107"/>
                  </a:lnTo>
                  <a:lnTo>
                    <a:pt x="0" y="86"/>
                  </a:lnTo>
                  <a:lnTo>
                    <a:pt x="0" y="66"/>
                  </a:lnTo>
                  <a:lnTo>
                    <a:pt x="2" y="48"/>
                  </a:lnTo>
                  <a:lnTo>
                    <a:pt x="3" y="40"/>
                  </a:lnTo>
                  <a:lnTo>
                    <a:pt x="7" y="32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18" y="11"/>
                  </a:lnTo>
                  <a:lnTo>
                    <a:pt x="24" y="7"/>
                  </a:lnTo>
                  <a:lnTo>
                    <a:pt x="30" y="2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105">
              <a:extLst>
                <a:ext uri="{FF2B5EF4-FFF2-40B4-BE49-F238E27FC236}">
                  <a16:creationId xmlns:a16="http://schemas.microsoft.com/office/drawing/2014/main" id="{EB3E4994-6443-4424-BBD2-4F9E36BCD2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00726" y="2428511"/>
              <a:ext cx="381243" cy="577083"/>
            </a:xfrm>
            <a:custGeom>
              <a:avLst/>
              <a:gdLst>
                <a:gd name="T0" fmla="*/ 5 w 913"/>
                <a:gd name="T1" fmla="*/ 402 h 1382"/>
                <a:gd name="T2" fmla="*/ 46 w 913"/>
                <a:gd name="T3" fmla="*/ 264 h 1382"/>
                <a:gd name="T4" fmla="*/ 90 w 913"/>
                <a:gd name="T5" fmla="*/ 187 h 1382"/>
                <a:gd name="T6" fmla="*/ 145 w 913"/>
                <a:gd name="T7" fmla="*/ 122 h 1382"/>
                <a:gd name="T8" fmla="*/ 246 w 913"/>
                <a:gd name="T9" fmla="*/ 49 h 1382"/>
                <a:gd name="T10" fmla="*/ 306 w 913"/>
                <a:gd name="T11" fmla="*/ 25 h 1382"/>
                <a:gd name="T12" fmla="*/ 370 w 913"/>
                <a:gd name="T13" fmla="*/ 9 h 1382"/>
                <a:gd name="T14" fmla="*/ 460 w 913"/>
                <a:gd name="T15" fmla="*/ 0 h 1382"/>
                <a:gd name="T16" fmla="*/ 602 w 913"/>
                <a:gd name="T17" fmla="*/ 16 h 1382"/>
                <a:gd name="T18" fmla="*/ 685 w 913"/>
                <a:gd name="T19" fmla="*/ 46 h 1382"/>
                <a:gd name="T20" fmla="*/ 787 w 913"/>
                <a:gd name="T21" fmla="*/ 110 h 1382"/>
                <a:gd name="T22" fmla="*/ 841 w 913"/>
                <a:gd name="T23" fmla="*/ 166 h 1382"/>
                <a:gd name="T24" fmla="*/ 881 w 913"/>
                <a:gd name="T25" fmla="*/ 233 h 1382"/>
                <a:gd name="T26" fmla="*/ 901 w 913"/>
                <a:gd name="T27" fmla="*/ 288 h 1382"/>
                <a:gd name="T28" fmla="*/ 911 w 913"/>
                <a:gd name="T29" fmla="*/ 348 h 1382"/>
                <a:gd name="T30" fmla="*/ 913 w 913"/>
                <a:gd name="T31" fmla="*/ 414 h 1382"/>
                <a:gd name="T32" fmla="*/ 902 w 913"/>
                <a:gd name="T33" fmla="*/ 481 h 1382"/>
                <a:gd name="T34" fmla="*/ 879 w 913"/>
                <a:gd name="T35" fmla="*/ 547 h 1382"/>
                <a:gd name="T36" fmla="*/ 858 w 913"/>
                <a:gd name="T37" fmla="*/ 586 h 1382"/>
                <a:gd name="T38" fmla="*/ 810 w 913"/>
                <a:gd name="T39" fmla="*/ 651 h 1382"/>
                <a:gd name="T40" fmla="*/ 741 w 913"/>
                <a:gd name="T41" fmla="*/ 718 h 1382"/>
                <a:gd name="T42" fmla="*/ 669 w 913"/>
                <a:gd name="T43" fmla="*/ 780 h 1382"/>
                <a:gd name="T44" fmla="*/ 619 w 913"/>
                <a:gd name="T45" fmla="*/ 830 h 1382"/>
                <a:gd name="T46" fmla="*/ 593 w 913"/>
                <a:gd name="T47" fmla="*/ 869 h 1382"/>
                <a:gd name="T48" fmla="*/ 584 w 913"/>
                <a:gd name="T49" fmla="*/ 899 h 1382"/>
                <a:gd name="T50" fmla="*/ 573 w 913"/>
                <a:gd name="T51" fmla="*/ 998 h 1382"/>
                <a:gd name="T52" fmla="*/ 334 w 913"/>
                <a:gd name="T53" fmla="*/ 1067 h 1382"/>
                <a:gd name="T54" fmla="*/ 342 w 913"/>
                <a:gd name="T55" fmla="*/ 927 h 1382"/>
                <a:gd name="T56" fmla="*/ 350 w 913"/>
                <a:gd name="T57" fmla="*/ 855 h 1382"/>
                <a:gd name="T58" fmla="*/ 377 w 913"/>
                <a:gd name="T59" fmla="*/ 773 h 1382"/>
                <a:gd name="T60" fmla="*/ 402 w 913"/>
                <a:gd name="T61" fmla="*/ 731 h 1382"/>
                <a:gd name="T62" fmla="*/ 455 w 913"/>
                <a:gd name="T63" fmla="*/ 665 h 1382"/>
                <a:gd name="T64" fmla="*/ 526 w 913"/>
                <a:gd name="T65" fmla="*/ 598 h 1382"/>
                <a:gd name="T66" fmla="*/ 600 w 913"/>
                <a:gd name="T67" fmla="*/ 531 h 1382"/>
                <a:gd name="T68" fmla="*/ 641 w 913"/>
                <a:gd name="T69" fmla="*/ 481 h 1382"/>
                <a:gd name="T70" fmla="*/ 655 w 913"/>
                <a:gd name="T71" fmla="*/ 451 h 1382"/>
                <a:gd name="T72" fmla="*/ 660 w 913"/>
                <a:gd name="T73" fmla="*/ 421 h 1382"/>
                <a:gd name="T74" fmla="*/ 660 w 913"/>
                <a:gd name="T75" fmla="*/ 380 h 1382"/>
                <a:gd name="T76" fmla="*/ 646 w 913"/>
                <a:gd name="T77" fmla="*/ 324 h 1382"/>
                <a:gd name="T78" fmla="*/ 628 w 913"/>
                <a:gd name="T79" fmla="*/ 292 h 1382"/>
                <a:gd name="T80" fmla="*/ 605 w 913"/>
                <a:gd name="T81" fmla="*/ 264 h 1382"/>
                <a:gd name="T82" fmla="*/ 561 w 913"/>
                <a:gd name="T83" fmla="*/ 232 h 1382"/>
                <a:gd name="T84" fmla="*/ 524 w 913"/>
                <a:gd name="T85" fmla="*/ 218 h 1382"/>
                <a:gd name="T86" fmla="*/ 462 w 913"/>
                <a:gd name="T87" fmla="*/ 210 h 1382"/>
                <a:gd name="T88" fmla="*/ 421 w 913"/>
                <a:gd name="T89" fmla="*/ 214 h 1382"/>
                <a:gd name="T90" fmla="*/ 368 w 913"/>
                <a:gd name="T91" fmla="*/ 233 h 1382"/>
                <a:gd name="T92" fmla="*/ 324 w 913"/>
                <a:gd name="T93" fmla="*/ 271 h 1382"/>
                <a:gd name="T94" fmla="*/ 288 w 913"/>
                <a:gd name="T95" fmla="*/ 324 h 1382"/>
                <a:gd name="T96" fmla="*/ 264 w 913"/>
                <a:gd name="T97" fmla="*/ 394 h 1382"/>
                <a:gd name="T98" fmla="*/ 0 w 913"/>
                <a:gd name="T99" fmla="*/ 451 h 1382"/>
                <a:gd name="T100" fmla="*/ 327 w 913"/>
                <a:gd name="T101" fmla="*/ 1122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13" h="1382">
                  <a:moveTo>
                    <a:pt x="0" y="451"/>
                  </a:moveTo>
                  <a:lnTo>
                    <a:pt x="0" y="451"/>
                  </a:lnTo>
                  <a:lnTo>
                    <a:pt x="5" y="402"/>
                  </a:lnTo>
                  <a:lnTo>
                    <a:pt x="16" y="352"/>
                  </a:lnTo>
                  <a:lnTo>
                    <a:pt x="28" y="308"/>
                  </a:lnTo>
                  <a:lnTo>
                    <a:pt x="46" y="264"/>
                  </a:lnTo>
                  <a:lnTo>
                    <a:pt x="46" y="264"/>
                  </a:lnTo>
                  <a:lnTo>
                    <a:pt x="67" y="225"/>
                  </a:lnTo>
                  <a:lnTo>
                    <a:pt x="90" y="187"/>
                  </a:lnTo>
                  <a:lnTo>
                    <a:pt x="115" y="154"/>
                  </a:lnTo>
                  <a:lnTo>
                    <a:pt x="145" y="122"/>
                  </a:lnTo>
                  <a:lnTo>
                    <a:pt x="145" y="122"/>
                  </a:lnTo>
                  <a:lnTo>
                    <a:pt x="175" y="95"/>
                  </a:lnTo>
                  <a:lnTo>
                    <a:pt x="211" y="71"/>
                  </a:lnTo>
                  <a:lnTo>
                    <a:pt x="246" y="49"/>
                  </a:lnTo>
                  <a:lnTo>
                    <a:pt x="285" y="32"/>
                  </a:lnTo>
                  <a:lnTo>
                    <a:pt x="285" y="32"/>
                  </a:lnTo>
                  <a:lnTo>
                    <a:pt x="306" y="25"/>
                  </a:lnTo>
                  <a:lnTo>
                    <a:pt x="326" y="18"/>
                  </a:lnTo>
                  <a:lnTo>
                    <a:pt x="347" y="12"/>
                  </a:lnTo>
                  <a:lnTo>
                    <a:pt x="370" y="9"/>
                  </a:lnTo>
                  <a:lnTo>
                    <a:pt x="414" y="2"/>
                  </a:lnTo>
                  <a:lnTo>
                    <a:pt x="460" y="0"/>
                  </a:lnTo>
                  <a:lnTo>
                    <a:pt x="460" y="0"/>
                  </a:lnTo>
                  <a:lnTo>
                    <a:pt x="510" y="2"/>
                  </a:lnTo>
                  <a:lnTo>
                    <a:pt x="557" y="7"/>
                  </a:lnTo>
                  <a:lnTo>
                    <a:pt x="602" y="16"/>
                  </a:lnTo>
                  <a:lnTo>
                    <a:pt x="644" y="30"/>
                  </a:lnTo>
                  <a:lnTo>
                    <a:pt x="644" y="30"/>
                  </a:lnTo>
                  <a:lnTo>
                    <a:pt x="685" y="46"/>
                  </a:lnTo>
                  <a:lnTo>
                    <a:pt x="722" y="64"/>
                  </a:lnTo>
                  <a:lnTo>
                    <a:pt x="757" y="85"/>
                  </a:lnTo>
                  <a:lnTo>
                    <a:pt x="787" y="110"/>
                  </a:lnTo>
                  <a:lnTo>
                    <a:pt x="787" y="110"/>
                  </a:lnTo>
                  <a:lnTo>
                    <a:pt x="816" y="138"/>
                  </a:lnTo>
                  <a:lnTo>
                    <a:pt x="841" y="166"/>
                  </a:lnTo>
                  <a:lnTo>
                    <a:pt x="862" y="198"/>
                  </a:lnTo>
                  <a:lnTo>
                    <a:pt x="881" y="233"/>
                  </a:lnTo>
                  <a:lnTo>
                    <a:pt x="881" y="233"/>
                  </a:lnTo>
                  <a:lnTo>
                    <a:pt x="888" y="251"/>
                  </a:lnTo>
                  <a:lnTo>
                    <a:pt x="895" y="271"/>
                  </a:lnTo>
                  <a:lnTo>
                    <a:pt x="901" y="288"/>
                  </a:lnTo>
                  <a:lnTo>
                    <a:pt x="906" y="308"/>
                  </a:lnTo>
                  <a:lnTo>
                    <a:pt x="910" y="327"/>
                  </a:lnTo>
                  <a:lnTo>
                    <a:pt x="911" y="348"/>
                  </a:lnTo>
                  <a:lnTo>
                    <a:pt x="913" y="389"/>
                  </a:lnTo>
                  <a:lnTo>
                    <a:pt x="913" y="389"/>
                  </a:lnTo>
                  <a:lnTo>
                    <a:pt x="913" y="414"/>
                  </a:lnTo>
                  <a:lnTo>
                    <a:pt x="911" y="437"/>
                  </a:lnTo>
                  <a:lnTo>
                    <a:pt x="908" y="460"/>
                  </a:lnTo>
                  <a:lnTo>
                    <a:pt x="902" y="481"/>
                  </a:lnTo>
                  <a:lnTo>
                    <a:pt x="897" y="504"/>
                  </a:lnTo>
                  <a:lnTo>
                    <a:pt x="888" y="525"/>
                  </a:lnTo>
                  <a:lnTo>
                    <a:pt x="879" y="547"/>
                  </a:lnTo>
                  <a:lnTo>
                    <a:pt x="869" y="566"/>
                  </a:lnTo>
                  <a:lnTo>
                    <a:pt x="869" y="566"/>
                  </a:lnTo>
                  <a:lnTo>
                    <a:pt x="858" y="586"/>
                  </a:lnTo>
                  <a:lnTo>
                    <a:pt x="844" y="607"/>
                  </a:lnTo>
                  <a:lnTo>
                    <a:pt x="828" y="628"/>
                  </a:lnTo>
                  <a:lnTo>
                    <a:pt x="810" y="651"/>
                  </a:lnTo>
                  <a:lnTo>
                    <a:pt x="789" y="672"/>
                  </a:lnTo>
                  <a:lnTo>
                    <a:pt x="766" y="695"/>
                  </a:lnTo>
                  <a:lnTo>
                    <a:pt x="741" y="718"/>
                  </a:lnTo>
                  <a:lnTo>
                    <a:pt x="713" y="741"/>
                  </a:lnTo>
                  <a:lnTo>
                    <a:pt x="713" y="741"/>
                  </a:lnTo>
                  <a:lnTo>
                    <a:pt x="669" y="780"/>
                  </a:lnTo>
                  <a:lnTo>
                    <a:pt x="634" y="814"/>
                  </a:lnTo>
                  <a:lnTo>
                    <a:pt x="634" y="814"/>
                  </a:lnTo>
                  <a:lnTo>
                    <a:pt x="619" y="830"/>
                  </a:lnTo>
                  <a:lnTo>
                    <a:pt x="609" y="844"/>
                  </a:lnTo>
                  <a:lnTo>
                    <a:pt x="600" y="856"/>
                  </a:lnTo>
                  <a:lnTo>
                    <a:pt x="593" y="869"/>
                  </a:lnTo>
                  <a:lnTo>
                    <a:pt x="593" y="869"/>
                  </a:lnTo>
                  <a:lnTo>
                    <a:pt x="589" y="881"/>
                  </a:lnTo>
                  <a:lnTo>
                    <a:pt x="584" y="899"/>
                  </a:lnTo>
                  <a:lnTo>
                    <a:pt x="580" y="918"/>
                  </a:lnTo>
                  <a:lnTo>
                    <a:pt x="579" y="941"/>
                  </a:lnTo>
                  <a:lnTo>
                    <a:pt x="573" y="998"/>
                  </a:lnTo>
                  <a:lnTo>
                    <a:pt x="573" y="1067"/>
                  </a:lnTo>
                  <a:lnTo>
                    <a:pt x="334" y="1067"/>
                  </a:lnTo>
                  <a:lnTo>
                    <a:pt x="334" y="1067"/>
                  </a:lnTo>
                  <a:lnTo>
                    <a:pt x="336" y="1017"/>
                  </a:lnTo>
                  <a:lnTo>
                    <a:pt x="338" y="970"/>
                  </a:lnTo>
                  <a:lnTo>
                    <a:pt x="342" y="927"/>
                  </a:lnTo>
                  <a:lnTo>
                    <a:pt x="345" y="888"/>
                  </a:lnTo>
                  <a:lnTo>
                    <a:pt x="345" y="888"/>
                  </a:lnTo>
                  <a:lnTo>
                    <a:pt x="350" y="855"/>
                  </a:lnTo>
                  <a:lnTo>
                    <a:pt x="357" y="823"/>
                  </a:lnTo>
                  <a:lnTo>
                    <a:pt x="366" y="796"/>
                  </a:lnTo>
                  <a:lnTo>
                    <a:pt x="377" y="773"/>
                  </a:lnTo>
                  <a:lnTo>
                    <a:pt x="377" y="773"/>
                  </a:lnTo>
                  <a:lnTo>
                    <a:pt x="388" y="752"/>
                  </a:lnTo>
                  <a:lnTo>
                    <a:pt x="402" y="731"/>
                  </a:lnTo>
                  <a:lnTo>
                    <a:pt x="416" y="708"/>
                  </a:lnTo>
                  <a:lnTo>
                    <a:pt x="434" y="686"/>
                  </a:lnTo>
                  <a:lnTo>
                    <a:pt x="455" y="665"/>
                  </a:lnTo>
                  <a:lnTo>
                    <a:pt x="476" y="642"/>
                  </a:lnTo>
                  <a:lnTo>
                    <a:pt x="499" y="621"/>
                  </a:lnTo>
                  <a:lnTo>
                    <a:pt x="526" y="598"/>
                  </a:lnTo>
                  <a:lnTo>
                    <a:pt x="526" y="598"/>
                  </a:lnTo>
                  <a:lnTo>
                    <a:pt x="568" y="561"/>
                  </a:lnTo>
                  <a:lnTo>
                    <a:pt x="600" y="531"/>
                  </a:lnTo>
                  <a:lnTo>
                    <a:pt x="600" y="531"/>
                  </a:lnTo>
                  <a:lnTo>
                    <a:pt x="623" y="504"/>
                  </a:lnTo>
                  <a:lnTo>
                    <a:pt x="641" y="481"/>
                  </a:lnTo>
                  <a:lnTo>
                    <a:pt x="641" y="481"/>
                  </a:lnTo>
                  <a:lnTo>
                    <a:pt x="651" y="460"/>
                  </a:lnTo>
                  <a:lnTo>
                    <a:pt x="655" y="451"/>
                  </a:lnTo>
                  <a:lnTo>
                    <a:pt x="657" y="441"/>
                  </a:lnTo>
                  <a:lnTo>
                    <a:pt x="657" y="441"/>
                  </a:lnTo>
                  <a:lnTo>
                    <a:pt x="660" y="421"/>
                  </a:lnTo>
                  <a:lnTo>
                    <a:pt x="660" y="400"/>
                  </a:lnTo>
                  <a:lnTo>
                    <a:pt x="660" y="400"/>
                  </a:lnTo>
                  <a:lnTo>
                    <a:pt x="660" y="380"/>
                  </a:lnTo>
                  <a:lnTo>
                    <a:pt x="657" y="361"/>
                  </a:lnTo>
                  <a:lnTo>
                    <a:pt x="653" y="341"/>
                  </a:lnTo>
                  <a:lnTo>
                    <a:pt x="646" y="324"/>
                  </a:lnTo>
                  <a:lnTo>
                    <a:pt x="646" y="324"/>
                  </a:lnTo>
                  <a:lnTo>
                    <a:pt x="637" y="308"/>
                  </a:lnTo>
                  <a:lnTo>
                    <a:pt x="628" y="292"/>
                  </a:lnTo>
                  <a:lnTo>
                    <a:pt x="618" y="278"/>
                  </a:lnTo>
                  <a:lnTo>
                    <a:pt x="605" y="264"/>
                  </a:lnTo>
                  <a:lnTo>
                    <a:pt x="605" y="264"/>
                  </a:lnTo>
                  <a:lnTo>
                    <a:pt x="591" y="253"/>
                  </a:lnTo>
                  <a:lnTo>
                    <a:pt x="577" y="242"/>
                  </a:lnTo>
                  <a:lnTo>
                    <a:pt x="561" y="232"/>
                  </a:lnTo>
                  <a:lnTo>
                    <a:pt x="543" y="225"/>
                  </a:lnTo>
                  <a:lnTo>
                    <a:pt x="543" y="225"/>
                  </a:lnTo>
                  <a:lnTo>
                    <a:pt x="524" y="218"/>
                  </a:lnTo>
                  <a:lnTo>
                    <a:pt x="504" y="214"/>
                  </a:lnTo>
                  <a:lnTo>
                    <a:pt x="485" y="210"/>
                  </a:lnTo>
                  <a:lnTo>
                    <a:pt x="462" y="210"/>
                  </a:lnTo>
                  <a:lnTo>
                    <a:pt x="462" y="210"/>
                  </a:lnTo>
                  <a:lnTo>
                    <a:pt x="441" y="210"/>
                  </a:lnTo>
                  <a:lnTo>
                    <a:pt x="421" y="214"/>
                  </a:lnTo>
                  <a:lnTo>
                    <a:pt x="402" y="219"/>
                  </a:lnTo>
                  <a:lnTo>
                    <a:pt x="384" y="225"/>
                  </a:lnTo>
                  <a:lnTo>
                    <a:pt x="368" y="233"/>
                  </a:lnTo>
                  <a:lnTo>
                    <a:pt x="352" y="244"/>
                  </a:lnTo>
                  <a:lnTo>
                    <a:pt x="336" y="256"/>
                  </a:lnTo>
                  <a:lnTo>
                    <a:pt x="324" y="271"/>
                  </a:lnTo>
                  <a:lnTo>
                    <a:pt x="311" y="287"/>
                  </a:lnTo>
                  <a:lnTo>
                    <a:pt x="299" y="304"/>
                  </a:lnTo>
                  <a:lnTo>
                    <a:pt x="288" y="324"/>
                  </a:lnTo>
                  <a:lnTo>
                    <a:pt x="280" y="347"/>
                  </a:lnTo>
                  <a:lnTo>
                    <a:pt x="271" y="370"/>
                  </a:lnTo>
                  <a:lnTo>
                    <a:pt x="264" y="394"/>
                  </a:lnTo>
                  <a:lnTo>
                    <a:pt x="258" y="423"/>
                  </a:lnTo>
                  <a:lnTo>
                    <a:pt x="253" y="451"/>
                  </a:lnTo>
                  <a:lnTo>
                    <a:pt x="0" y="451"/>
                  </a:lnTo>
                  <a:close/>
                  <a:moveTo>
                    <a:pt x="591" y="1382"/>
                  </a:moveTo>
                  <a:lnTo>
                    <a:pt x="327" y="1382"/>
                  </a:lnTo>
                  <a:lnTo>
                    <a:pt x="327" y="1122"/>
                  </a:lnTo>
                  <a:lnTo>
                    <a:pt x="591" y="1122"/>
                  </a:lnTo>
                  <a:lnTo>
                    <a:pt x="591" y="138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vert="horz" wrap="square" lIns="91456" tIns="45728" rIns="91456" bIns="45728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110">
              <a:extLst>
                <a:ext uri="{FF2B5EF4-FFF2-40B4-BE49-F238E27FC236}">
                  <a16:creationId xmlns:a16="http://schemas.microsoft.com/office/drawing/2014/main" id="{EEEE08A9-4C48-47E4-A62D-CA071C03FF77}"/>
                </a:ext>
              </a:extLst>
            </p:cNvPr>
            <p:cNvSpPr/>
            <p:nvPr/>
          </p:nvSpPr>
          <p:spPr>
            <a:xfrm>
              <a:off x="8340671" y="1688629"/>
              <a:ext cx="1719242" cy="1841229"/>
            </a:xfrm>
            <a:custGeom>
              <a:avLst/>
              <a:gdLst>
                <a:gd name="connsiteX0" fmla="*/ 1369667 w 1719242"/>
                <a:gd name="connsiteY0" fmla="*/ 0 h 1841229"/>
                <a:gd name="connsiteX1" fmla="*/ 1710708 w 1719242"/>
                <a:gd name="connsiteY1" fmla="*/ 341041 h 1841229"/>
                <a:gd name="connsiteX2" fmla="*/ 1708073 w 1719242"/>
                <a:gd name="connsiteY2" fmla="*/ 367178 h 1841229"/>
                <a:gd name="connsiteX3" fmla="*/ 1712892 w 1719242"/>
                <a:gd name="connsiteY3" fmla="*/ 385491 h 1841229"/>
                <a:gd name="connsiteX4" fmla="*/ 1717655 w 1719242"/>
                <a:gd name="connsiteY4" fmla="*/ 415653 h 1841229"/>
                <a:gd name="connsiteX5" fmla="*/ 1719242 w 1719242"/>
                <a:gd name="connsiteY5" fmla="*/ 448991 h 1841229"/>
                <a:gd name="connsiteX6" fmla="*/ 1719242 w 1719242"/>
                <a:gd name="connsiteY6" fmla="*/ 479153 h 1841229"/>
                <a:gd name="connsiteX7" fmla="*/ 1714479 w 1719242"/>
                <a:gd name="connsiteY7" fmla="*/ 510903 h 1841229"/>
                <a:gd name="connsiteX8" fmla="*/ 1706542 w 1719242"/>
                <a:gd name="connsiteY8" fmla="*/ 544241 h 1841229"/>
                <a:gd name="connsiteX9" fmla="*/ 1701779 w 1719242"/>
                <a:gd name="connsiteY9" fmla="*/ 560116 h 1841229"/>
                <a:gd name="connsiteX10" fmla="*/ 1693842 w 1719242"/>
                <a:gd name="connsiteY10" fmla="*/ 575991 h 1841229"/>
                <a:gd name="connsiteX11" fmla="*/ 1685905 w 1719242"/>
                <a:gd name="connsiteY11" fmla="*/ 590279 h 1841229"/>
                <a:gd name="connsiteX12" fmla="*/ 1676379 w 1719242"/>
                <a:gd name="connsiteY12" fmla="*/ 606154 h 1841229"/>
                <a:gd name="connsiteX13" fmla="*/ 1665267 w 1719242"/>
                <a:gd name="connsiteY13" fmla="*/ 620441 h 1841229"/>
                <a:gd name="connsiteX14" fmla="*/ 1652567 w 1719242"/>
                <a:gd name="connsiteY14" fmla="*/ 634729 h 1841229"/>
                <a:gd name="connsiteX15" fmla="*/ 1638279 w 1719242"/>
                <a:gd name="connsiteY15" fmla="*/ 650604 h 1841229"/>
                <a:gd name="connsiteX16" fmla="*/ 1623992 w 1719242"/>
                <a:gd name="connsiteY16" fmla="*/ 664891 h 1841229"/>
                <a:gd name="connsiteX17" fmla="*/ 1608117 w 1719242"/>
                <a:gd name="connsiteY17" fmla="*/ 679179 h 1841229"/>
                <a:gd name="connsiteX18" fmla="*/ 1589067 w 1719242"/>
                <a:gd name="connsiteY18" fmla="*/ 691879 h 1841229"/>
                <a:gd name="connsiteX19" fmla="*/ 1568429 w 1719242"/>
                <a:gd name="connsiteY19" fmla="*/ 702991 h 1841229"/>
                <a:gd name="connsiteX20" fmla="*/ 1546205 w 1719242"/>
                <a:gd name="connsiteY20" fmla="*/ 715691 h 1841229"/>
                <a:gd name="connsiteX21" fmla="*/ 1523979 w 1719242"/>
                <a:gd name="connsiteY21" fmla="*/ 728391 h 1841229"/>
                <a:gd name="connsiteX22" fmla="*/ 1496992 w 1719242"/>
                <a:gd name="connsiteY22" fmla="*/ 739504 h 1841229"/>
                <a:gd name="connsiteX23" fmla="*/ 1470004 w 1719242"/>
                <a:gd name="connsiteY23" fmla="*/ 750616 h 1841229"/>
                <a:gd name="connsiteX24" fmla="*/ 1441429 w 1719242"/>
                <a:gd name="connsiteY24" fmla="*/ 761729 h 1841229"/>
                <a:gd name="connsiteX25" fmla="*/ 1408092 w 1719242"/>
                <a:gd name="connsiteY25" fmla="*/ 769666 h 1841229"/>
                <a:gd name="connsiteX26" fmla="*/ 1376342 w 1719242"/>
                <a:gd name="connsiteY26" fmla="*/ 779191 h 1841229"/>
                <a:gd name="connsiteX27" fmla="*/ 1339829 w 1719242"/>
                <a:gd name="connsiteY27" fmla="*/ 788716 h 1841229"/>
                <a:gd name="connsiteX28" fmla="*/ 1300142 w 1719242"/>
                <a:gd name="connsiteY28" fmla="*/ 795066 h 1841229"/>
                <a:gd name="connsiteX29" fmla="*/ 1262042 w 1719242"/>
                <a:gd name="connsiteY29" fmla="*/ 801416 h 1841229"/>
                <a:gd name="connsiteX30" fmla="*/ 1217592 w 1719242"/>
                <a:gd name="connsiteY30" fmla="*/ 806179 h 1841229"/>
                <a:gd name="connsiteX31" fmla="*/ 1173142 w 1719242"/>
                <a:gd name="connsiteY31" fmla="*/ 810941 h 1841229"/>
                <a:gd name="connsiteX32" fmla="*/ 1127104 w 1719242"/>
                <a:gd name="connsiteY32" fmla="*/ 815704 h 1841229"/>
                <a:gd name="connsiteX33" fmla="*/ 1076304 w 1719242"/>
                <a:gd name="connsiteY33" fmla="*/ 818879 h 1841229"/>
                <a:gd name="connsiteX34" fmla="*/ 1023917 w 1719242"/>
                <a:gd name="connsiteY34" fmla="*/ 820466 h 1841229"/>
                <a:gd name="connsiteX35" fmla="*/ 911204 w 1719242"/>
                <a:gd name="connsiteY35" fmla="*/ 822054 h 1841229"/>
                <a:gd name="connsiteX36" fmla="*/ 788967 w 1719242"/>
                <a:gd name="connsiteY36" fmla="*/ 818879 h 1841229"/>
                <a:gd name="connsiteX37" fmla="*/ 795317 w 1719242"/>
                <a:gd name="connsiteY37" fmla="*/ 879204 h 1841229"/>
                <a:gd name="connsiteX38" fmla="*/ 801667 w 1719242"/>
                <a:gd name="connsiteY38" fmla="*/ 934766 h 1841229"/>
                <a:gd name="connsiteX39" fmla="*/ 804842 w 1719242"/>
                <a:gd name="connsiteY39" fmla="*/ 990329 h 1841229"/>
                <a:gd name="connsiteX40" fmla="*/ 804842 w 1719242"/>
                <a:gd name="connsiteY40" fmla="*/ 1015729 h 1841229"/>
                <a:gd name="connsiteX41" fmla="*/ 803254 w 1719242"/>
                <a:gd name="connsiteY41" fmla="*/ 1042716 h 1841229"/>
                <a:gd name="connsiteX42" fmla="*/ 801667 w 1719242"/>
                <a:gd name="connsiteY42" fmla="*/ 1069704 h 1841229"/>
                <a:gd name="connsiteX43" fmla="*/ 798492 w 1719242"/>
                <a:gd name="connsiteY43" fmla="*/ 1096691 h 1841229"/>
                <a:gd name="connsiteX44" fmla="*/ 792142 w 1719242"/>
                <a:gd name="connsiteY44" fmla="*/ 1123679 h 1841229"/>
                <a:gd name="connsiteX45" fmla="*/ 785792 w 1719242"/>
                <a:gd name="connsiteY45" fmla="*/ 1150666 h 1841229"/>
                <a:gd name="connsiteX46" fmla="*/ 776267 w 1719242"/>
                <a:gd name="connsiteY46" fmla="*/ 1177654 h 1841229"/>
                <a:gd name="connsiteX47" fmla="*/ 765154 w 1719242"/>
                <a:gd name="connsiteY47" fmla="*/ 1206229 h 1841229"/>
                <a:gd name="connsiteX48" fmla="*/ 750867 w 1719242"/>
                <a:gd name="connsiteY48" fmla="*/ 1234804 h 1841229"/>
                <a:gd name="connsiteX49" fmla="*/ 736579 w 1719242"/>
                <a:gd name="connsiteY49" fmla="*/ 1266554 h 1841229"/>
                <a:gd name="connsiteX50" fmla="*/ 731817 w 1719242"/>
                <a:gd name="connsiteY50" fmla="*/ 1271317 h 1841229"/>
                <a:gd name="connsiteX51" fmla="*/ 723879 w 1719242"/>
                <a:gd name="connsiteY51" fmla="*/ 1272904 h 1841229"/>
                <a:gd name="connsiteX52" fmla="*/ 717529 w 1719242"/>
                <a:gd name="connsiteY52" fmla="*/ 1269729 h 1841229"/>
                <a:gd name="connsiteX53" fmla="*/ 709592 w 1719242"/>
                <a:gd name="connsiteY53" fmla="*/ 1263379 h 1841229"/>
                <a:gd name="connsiteX54" fmla="*/ 688954 w 1719242"/>
                <a:gd name="connsiteY54" fmla="*/ 1247504 h 1841229"/>
                <a:gd name="connsiteX55" fmla="*/ 665142 w 1719242"/>
                <a:gd name="connsiteY55" fmla="*/ 1228454 h 1841229"/>
                <a:gd name="connsiteX56" fmla="*/ 650854 w 1719242"/>
                <a:gd name="connsiteY56" fmla="*/ 1217342 h 1841229"/>
                <a:gd name="connsiteX57" fmla="*/ 636567 w 1719242"/>
                <a:gd name="connsiteY57" fmla="*/ 1207816 h 1841229"/>
                <a:gd name="connsiteX58" fmla="*/ 622279 w 1719242"/>
                <a:gd name="connsiteY58" fmla="*/ 1201466 h 1841229"/>
                <a:gd name="connsiteX59" fmla="*/ 606404 w 1719242"/>
                <a:gd name="connsiteY59" fmla="*/ 1198291 h 1841229"/>
                <a:gd name="connsiteX60" fmla="*/ 588942 w 1719242"/>
                <a:gd name="connsiteY60" fmla="*/ 1195116 h 1841229"/>
                <a:gd name="connsiteX61" fmla="*/ 573067 w 1719242"/>
                <a:gd name="connsiteY61" fmla="*/ 1198291 h 1841229"/>
                <a:gd name="connsiteX62" fmla="*/ 565129 w 1719242"/>
                <a:gd name="connsiteY62" fmla="*/ 1199879 h 1841229"/>
                <a:gd name="connsiteX63" fmla="*/ 555604 w 1719242"/>
                <a:gd name="connsiteY63" fmla="*/ 1204641 h 1841229"/>
                <a:gd name="connsiteX64" fmla="*/ 546079 w 1719242"/>
                <a:gd name="connsiteY64" fmla="*/ 1207816 h 1841229"/>
                <a:gd name="connsiteX65" fmla="*/ 538142 w 1719242"/>
                <a:gd name="connsiteY65" fmla="*/ 1215754 h 1841229"/>
                <a:gd name="connsiteX66" fmla="*/ 520679 w 1719242"/>
                <a:gd name="connsiteY66" fmla="*/ 1230042 h 1841229"/>
                <a:gd name="connsiteX67" fmla="*/ 511154 w 1719242"/>
                <a:gd name="connsiteY67" fmla="*/ 1244329 h 1841229"/>
                <a:gd name="connsiteX68" fmla="*/ 501629 w 1719242"/>
                <a:gd name="connsiteY68" fmla="*/ 1261792 h 1841229"/>
                <a:gd name="connsiteX69" fmla="*/ 493692 w 1719242"/>
                <a:gd name="connsiteY69" fmla="*/ 1280842 h 1841229"/>
                <a:gd name="connsiteX70" fmla="*/ 492104 w 1719242"/>
                <a:gd name="connsiteY70" fmla="*/ 1299892 h 1841229"/>
                <a:gd name="connsiteX71" fmla="*/ 492104 w 1719242"/>
                <a:gd name="connsiteY71" fmla="*/ 1322117 h 1841229"/>
                <a:gd name="connsiteX72" fmla="*/ 493692 w 1719242"/>
                <a:gd name="connsiteY72" fmla="*/ 1341167 h 1841229"/>
                <a:gd name="connsiteX73" fmla="*/ 500042 w 1719242"/>
                <a:gd name="connsiteY73" fmla="*/ 1364979 h 1841229"/>
                <a:gd name="connsiteX74" fmla="*/ 506392 w 1719242"/>
                <a:gd name="connsiteY74" fmla="*/ 1385617 h 1841229"/>
                <a:gd name="connsiteX75" fmla="*/ 515917 w 1719242"/>
                <a:gd name="connsiteY75" fmla="*/ 1409429 h 1841229"/>
                <a:gd name="connsiteX76" fmla="*/ 528617 w 1719242"/>
                <a:gd name="connsiteY76" fmla="*/ 1433242 h 1841229"/>
                <a:gd name="connsiteX77" fmla="*/ 541317 w 1719242"/>
                <a:gd name="connsiteY77" fmla="*/ 1455467 h 1841229"/>
                <a:gd name="connsiteX78" fmla="*/ 557192 w 1719242"/>
                <a:gd name="connsiteY78" fmla="*/ 1479279 h 1841229"/>
                <a:gd name="connsiteX79" fmla="*/ 574654 w 1719242"/>
                <a:gd name="connsiteY79" fmla="*/ 1503092 h 1841229"/>
                <a:gd name="connsiteX80" fmla="*/ 595292 w 1719242"/>
                <a:gd name="connsiteY80" fmla="*/ 1523729 h 1841229"/>
                <a:gd name="connsiteX81" fmla="*/ 614342 w 1719242"/>
                <a:gd name="connsiteY81" fmla="*/ 1545954 h 1841229"/>
                <a:gd name="connsiteX82" fmla="*/ 627042 w 1719242"/>
                <a:gd name="connsiteY82" fmla="*/ 1560242 h 1841229"/>
                <a:gd name="connsiteX83" fmla="*/ 636567 w 1719242"/>
                <a:gd name="connsiteY83" fmla="*/ 1571354 h 1841229"/>
                <a:gd name="connsiteX84" fmla="*/ 642917 w 1719242"/>
                <a:gd name="connsiteY84" fmla="*/ 1584054 h 1841229"/>
                <a:gd name="connsiteX85" fmla="*/ 650854 w 1719242"/>
                <a:gd name="connsiteY85" fmla="*/ 1596754 h 1841229"/>
                <a:gd name="connsiteX86" fmla="*/ 655617 w 1719242"/>
                <a:gd name="connsiteY86" fmla="*/ 1612629 h 1841229"/>
                <a:gd name="connsiteX87" fmla="*/ 658792 w 1719242"/>
                <a:gd name="connsiteY87" fmla="*/ 1626917 h 1841229"/>
                <a:gd name="connsiteX88" fmla="*/ 661967 w 1719242"/>
                <a:gd name="connsiteY88" fmla="*/ 1642792 h 1841229"/>
                <a:gd name="connsiteX89" fmla="*/ 658792 w 1719242"/>
                <a:gd name="connsiteY89" fmla="*/ 1658667 h 1841229"/>
                <a:gd name="connsiteX90" fmla="*/ 661967 w 1719242"/>
                <a:gd name="connsiteY90" fmla="*/ 1674542 h 1841229"/>
                <a:gd name="connsiteX91" fmla="*/ 663554 w 1719242"/>
                <a:gd name="connsiteY91" fmla="*/ 1709467 h 1841229"/>
                <a:gd name="connsiteX92" fmla="*/ 661967 w 1719242"/>
                <a:gd name="connsiteY92" fmla="*/ 1733279 h 1841229"/>
                <a:gd name="connsiteX93" fmla="*/ 657204 w 1719242"/>
                <a:gd name="connsiteY93" fmla="*/ 1761854 h 1841229"/>
                <a:gd name="connsiteX94" fmla="*/ 652442 w 1719242"/>
                <a:gd name="connsiteY94" fmla="*/ 1796779 h 1841229"/>
                <a:gd name="connsiteX95" fmla="*/ 639742 w 1719242"/>
                <a:gd name="connsiteY95" fmla="*/ 1841229 h 1841229"/>
                <a:gd name="connsiteX96" fmla="*/ 587354 w 1719242"/>
                <a:gd name="connsiteY96" fmla="*/ 1803129 h 1841229"/>
                <a:gd name="connsiteX97" fmla="*/ 542904 w 1719242"/>
                <a:gd name="connsiteY97" fmla="*/ 1768204 h 1841229"/>
                <a:gd name="connsiteX98" fmla="*/ 490517 w 1719242"/>
                <a:gd name="connsiteY98" fmla="*/ 1725342 h 1841229"/>
                <a:gd name="connsiteX99" fmla="*/ 433367 w 1719242"/>
                <a:gd name="connsiteY99" fmla="*/ 1672954 h 1841229"/>
                <a:gd name="connsiteX100" fmla="*/ 404792 w 1719242"/>
                <a:gd name="connsiteY100" fmla="*/ 1644379 h 1841229"/>
                <a:gd name="connsiteX101" fmla="*/ 374629 w 1719242"/>
                <a:gd name="connsiteY101" fmla="*/ 1614217 h 1841229"/>
                <a:gd name="connsiteX102" fmla="*/ 344467 w 1719242"/>
                <a:gd name="connsiteY102" fmla="*/ 1582467 h 1841229"/>
                <a:gd name="connsiteX103" fmla="*/ 315892 w 1719242"/>
                <a:gd name="connsiteY103" fmla="*/ 1547542 h 1841229"/>
                <a:gd name="connsiteX104" fmla="*/ 288904 w 1719242"/>
                <a:gd name="connsiteY104" fmla="*/ 1512617 h 1841229"/>
                <a:gd name="connsiteX105" fmla="*/ 261917 w 1719242"/>
                <a:gd name="connsiteY105" fmla="*/ 1472929 h 1841229"/>
                <a:gd name="connsiteX106" fmla="*/ 239692 w 1719242"/>
                <a:gd name="connsiteY106" fmla="*/ 1433242 h 1841229"/>
                <a:gd name="connsiteX107" fmla="*/ 217467 w 1719242"/>
                <a:gd name="connsiteY107" fmla="*/ 1391967 h 1841229"/>
                <a:gd name="connsiteX108" fmla="*/ 198417 w 1719242"/>
                <a:gd name="connsiteY108" fmla="*/ 1349104 h 1841229"/>
                <a:gd name="connsiteX109" fmla="*/ 180954 w 1719242"/>
                <a:gd name="connsiteY109" fmla="*/ 1303067 h 1841229"/>
                <a:gd name="connsiteX110" fmla="*/ 169842 w 1719242"/>
                <a:gd name="connsiteY110" fmla="*/ 1257029 h 1841229"/>
                <a:gd name="connsiteX111" fmla="*/ 158729 w 1719242"/>
                <a:gd name="connsiteY111" fmla="*/ 1207816 h 1841229"/>
                <a:gd name="connsiteX112" fmla="*/ 158125 w 1719242"/>
                <a:gd name="connsiteY112" fmla="*/ 1199353 h 1841229"/>
                <a:gd name="connsiteX113" fmla="*/ 150362 w 1719242"/>
                <a:gd name="connsiteY113" fmla="*/ 1195140 h 1841229"/>
                <a:gd name="connsiteX114" fmla="*/ 0 w 1719242"/>
                <a:gd name="connsiteY114" fmla="*/ 912343 h 1841229"/>
                <a:gd name="connsiteX115" fmla="*/ 341041 w 1719242"/>
                <a:gd name="connsiteY115" fmla="*/ 571302 h 1841229"/>
                <a:gd name="connsiteX116" fmla="*/ 354648 w 1719242"/>
                <a:gd name="connsiteY116" fmla="*/ 572674 h 1841229"/>
                <a:gd name="connsiteX117" fmla="*/ 355579 w 1719242"/>
                <a:gd name="connsiteY117" fmla="*/ 552178 h 1841229"/>
                <a:gd name="connsiteX118" fmla="*/ 363517 w 1719242"/>
                <a:gd name="connsiteY118" fmla="*/ 520428 h 1841229"/>
                <a:gd name="connsiteX119" fmla="*/ 371454 w 1719242"/>
                <a:gd name="connsiteY119" fmla="*/ 490266 h 1841229"/>
                <a:gd name="connsiteX120" fmla="*/ 382567 w 1719242"/>
                <a:gd name="connsiteY120" fmla="*/ 461691 h 1841229"/>
                <a:gd name="connsiteX121" fmla="*/ 395267 w 1719242"/>
                <a:gd name="connsiteY121" fmla="*/ 433116 h 1841229"/>
                <a:gd name="connsiteX122" fmla="*/ 411142 w 1719242"/>
                <a:gd name="connsiteY122" fmla="*/ 406129 h 1841229"/>
                <a:gd name="connsiteX123" fmla="*/ 430192 w 1719242"/>
                <a:gd name="connsiteY123" fmla="*/ 380728 h 1841229"/>
                <a:gd name="connsiteX124" fmla="*/ 449242 w 1719242"/>
                <a:gd name="connsiteY124" fmla="*/ 356916 h 1841229"/>
                <a:gd name="connsiteX125" fmla="*/ 469879 w 1719242"/>
                <a:gd name="connsiteY125" fmla="*/ 336278 h 1841229"/>
                <a:gd name="connsiteX126" fmla="*/ 492104 w 1719242"/>
                <a:gd name="connsiteY126" fmla="*/ 314053 h 1841229"/>
                <a:gd name="connsiteX127" fmla="*/ 515917 w 1719242"/>
                <a:gd name="connsiteY127" fmla="*/ 295003 h 1841229"/>
                <a:gd name="connsiteX128" fmla="*/ 541317 w 1719242"/>
                <a:gd name="connsiteY128" fmla="*/ 275953 h 1841229"/>
                <a:gd name="connsiteX129" fmla="*/ 568304 w 1719242"/>
                <a:gd name="connsiteY129" fmla="*/ 260078 h 1841229"/>
                <a:gd name="connsiteX130" fmla="*/ 595292 w 1719242"/>
                <a:gd name="connsiteY130" fmla="*/ 245791 h 1841229"/>
                <a:gd name="connsiteX131" fmla="*/ 622279 w 1719242"/>
                <a:gd name="connsiteY131" fmla="*/ 231503 h 1841229"/>
                <a:gd name="connsiteX132" fmla="*/ 650854 w 1719242"/>
                <a:gd name="connsiteY132" fmla="*/ 220391 h 1841229"/>
                <a:gd name="connsiteX133" fmla="*/ 679429 w 1719242"/>
                <a:gd name="connsiteY133" fmla="*/ 209278 h 1841229"/>
                <a:gd name="connsiteX134" fmla="*/ 708004 w 1719242"/>
                <a:gd name="connsiteY134" fmla="*/ 201341 h 1841229"/>
                <a:gd name="connsiteX135" fmla="*/ 734992 w 1719242"/>
                <a:gd name="connsiteY135" fmla="*/ 194991 h 1841229"/>
                <a:gd name="connsiteX136" fmla="*/ 763567 w 1719242"/>
                <a:gd name="connsiteY136" fmla="*/ 190228 h 1841229"/>
                <a:gd name="connsiteX137" fmla="*/ 792142 w 1719242"/>
                <a:gd name="connsiteY137" fmla="*/ 187053 h 1841229"/>
                <a:gd name="connsiteX138" fmla="*/ 820717 w 1719242"/>
                <a:gd name="connsiteY138" fmla="*/ 182291 h 1841229"/>
                <a:gd name="connsiteX139" fmla="*/ 847704 w 1719242"/>
                <a:gd name="connsiteY139" fmla="*/ 182291 h 1841229"/>
                <a:gd name="connsiteX140" fmla="*/ 873104 w 1719242"/>
                <a:gd name="connsiteY140" fmla="*/ 183878 h 1841229"/>
                <a:gd name="connsiteX141" fmla="*/ 898504 w 1719242"/>
                <a:gd name="connsiteY141" fmla="*/ 188641 h 1841229"/>
                <a:gd name="connsiteX142" fmla="*/ 923904 w 1719242"/>
                <a:gd name="connsiteY142" fmla="*/ 191816 h 1841229"/>
                <a:gd name="connsiteX143" fmla="*/ 947717 w 1719242"/>
                <a:gd name="connsiteY143" fmla="*/ 199753 h 1841229"/>
                <a:gd name="connsiteX144" fmla="*/ 968354 w 1719242"/>
                <a:gd name="connsiteY144" fmla="*/ 206103 h 1841229"/>
                <a:gd name="connsiteX145" fmla="*/ 988992 w 1719242"/>
                <a:gd name="connsiteY145" fmla="*/ 217216 h 1841229"/>
                <a:gd name="connsiteX146" fmla="*/ 1006454 w 1719242"/>
                <a:gd name="connsiteY146" fmla="*/ 228328 h 1841229"/>
                <a:gd name="connsiteX147" fmla="*/ 1042009 w 1719242"/>
                <a:gd name="connsiteY147" fmla="*/ 251516 h 1841229"/>
                <a:gd name="connsiteX148" fmla="*/ 1055427 w 1719242"/>
                <a:gd name="connsiteY148" fmla="*/ 208292 h 1841229"/>
                <a:gd name="connsiteX149" fmla="*/ 1369667 w 1719242"/>
                <a:gd name="connsiteY149" fmla="*/ 0 h 184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1719242" h="1841229">
                  <a:moveTo>
                    <a:pt x="1369667" y="0"/>
                  </a:moveTo>
                  <a:cubicBezTo>
                    <a:pt x="1558019" y="0"/>
                    <a:pt x="1710708" y="152689"/>
                    <a:pt x="1710708" y="341041"/>
                  </a:cubicBezTo>
                  <a:lnTo>
                    <a:pt x="1708073" y="367178"/>
                  </a:lnTo>
                  <a:lnTo>
                    <a:pt x="1712892" y="385491"/>
                  </a:lnTo>
                  <a:lnTo>
                    <a:pt x="1717655" y="415653"/>
                  </a:lnTo>
                  <a:lnTo>
                    <a:pt x="1719242" y="448991"/>
                  </a:lnTo>
                  <a:lnTo>
                    <a:pt x="1719242" y="479153"/>
                  </a:lnTo>
                  <a:lnTo>
                    <a:pt x="1714479" y="510903"/>
                  </a:lnTo>
                  <a:lnTo>
                    <a:pt x="1706542" y="544241"/>
                  </a:lnTo>
                  <a:lnTo>
                    <a:pt x="1701779" y="560116"/>
                  </a:lnTo>
                  <a:lnTo>
                    <a:pt x="1693842" y="575991"/>
                  </a:lnTo>
                  <a:lnTo>
                    <a:pt x="1685905" y="590279"/>
                  </a:lnTo>
                  <a:lnTo>
                    <a:pt x="1676379" y="606154"/>
                  </a:lnTo>
                  <a:lnTo>
                    <a:pt x="1665267" y="620441"/>
                  </a:lnTo>
                  <a:lnTo>
                    <a:pt x="1652567" y="634729"/>
                  </a:lnTo>
                  <a:lnTo>
                    <a:pt x="1638279" y="650604"/>
                  </a:lnTo>
                  <a:lnTo>
                    <a:pt x="1623992" y="664891"/>
                  </a:lnTo>
                  <a:lnTo>
                    <a:pt x="1608117" y="679179"/>
                  </a:lnTo>
                  <a:lnTo>
                    <a:pt x="1589067" y="691879"/>
                  </a:lnTo>
                  <a:lnTo>
                    <a:pt x="1568429" y="702991"/>
                  </a:lnTo>
                  <a:lnTo>
                    <a:pt x="1546205" y="715691"/>
                  </a:lnTo>
                  <a:lnTo>
                    <a:pt x="1523979" y="728391"/>
                  </a:lnTo>
                  <a:lnTo>
                    <a:pt x="1496992" y="739504"/>
                  </a:lnTo>
                  <a:lnTo>
                    <a:pt x="1470004" y="750616"/>
                  </a:lnTo>
                  <a:lnTo>
                    <a:pt x="1441429" y="761729"/>
                  </a:lnTo>
                  <a:lnTo>
                    <a:pt x="1408092" y="769666"/>
                  </a:lnTo>
                  <a:lnTo>
                    <a:pt x="1376342" y="779191"/>
                  </a:lnTo>
                  <a:lnTo>
                    <a:pt x="1339829" y="788716"/>
                  </a:lnTo>
                  <a:lnTo>
                    <a:pt x="1300142" y="795066"/>
                  </a:lnTo>
                  <a:lnTo>
                    <a:pt x="1262042" y="801416"/>
                  </a:lnTo>
                  <a:lnTo>
                    <a:pt x="1217592" y="806179"/>
                  </a:lnTo>
                  <a:lnTo>
                    <a:pt x="1173142" y="810941"/>
                  </a:lnTo>
                  <a:lnTo>
                    <a:pt x="1127104" y="815704"/>
                  </a:lnTo>
                  <a:lnTo>
                    <a:pt x="1076304" y="818879"/>
                  </a:lnTo>
                  <a:lnTo>
                    <a:pt x="1023917" y="820466"/>
                  </a:lnTo>
                  <a:lnTo>
                    <a:pt x="911204" y="822054"/>
                  </a:lnTo>
                  <a:lnTo>
                    <a:pt x="788967" y="818879"/>
                  </a:lnTo>
                  <a:lnTo>
                    <a:pt x="795317" y="879204"/>
                  </a:lnTo>
                  <a:lnTo>
                    <a:pt x="801667" y="934766"/>
                  </a:lnTo>
                  <a:lnTo>
                    <a:pt x="804842" y="990329"/>
                  </a:lnTo>
                  <a:lnTo>
                    <a:pt x="804842" y="1015729"/>
                  </a:lnTo>
                  <a:lnTo>
                    <a:pt x="803254" y="1042716"/>
                  </a:lnTo>
                  <a:lnTo>
                    <a:pt x="801667" y="1069704"/>
                  </a:lnTo>
                  <a:lnTo>
                    <a:pt x="798492" y="1096691"/>
                  </a:lnTo>
                  <a:lnTo>
                    <a:pt x="792142" y="1123679"/>
                  </a:lnTo>
                  <a:lnTo>
                    <a:pt x="785792" y="1150666"/>
                  </a:lnTo>
                  <a:lnTo>
                    <a:pt x="776267" y="1177654"/>
                  </a:lnTo>
                  <a:lnTo>
                    <a:pt x="765154" y="1206229"/>
                  </a:lnTo>
                  <a:lnTo>
                    <a:pt x="750867" y="1234804"/>
                  </a:lnTo>
                  <a:lnTo>
                    <a:pt x="736579" y="1266554"/>
                  </a:lnTo>
                  <a:lnTo>
                    <a:pt x="731817" y="1271317"/>
                  </a:lnTo>
                  <a:lnTo>
                    <a:pt x="723879" y="1272904"/>
                  </a:lnTo>
                  <a:lnTo>
                    <a:pt x="717529" y="1269729"/>
                  </a:lnTo>
                  <a:lnTo>
                    <a:pt x="709592" y="1263379"/>
                  </a:lnTo>
                  <a:lnTo>
                    <a:pt x="688954" y="1247504"/>
                  </a:lnTo>
                  <a:lnTo>
                    <a:pt x="665142" y="1228454"/>
                  </a:lnTo>
                  <a:lnTo>
                    <a:pt x="650854" y="1217342"/>
                  </a:lnTo>
                  <a:lnTo>
                    <a:pt x="636567" y="1207816"/>
                  </a:lnTo>
                  <a:lnTo>
                    <a:pt x="622279" y="1201466"/>
                  </a:lnTo>
                  <a:lnTo>
                    <a:pt x="606404" y="1198291"/>
                  </a:lnTo>
                  <a:lnTo>
                    <a:pt x="588942" y="1195116"/>
                  </a:lnTo>
                  <a:lnTo>
                    <a:pt x="573067" y="1198291"/>
                  </a:lnTo>
                  <a:lnTo>
                    <a:pt x="565129" y="1199879"/>
                  </a:lnTo>
                  <a:lnTo>
                    <a:pt x="555604" y="1204641"/>
                  </a:lnTo>
                  <a:lnTo>
                    <a:pt x="546079" y="1207816"/>
                  </a:lnTo>
                  <a:lnTo>
                    <a:pt x="538142" y="1215754"/>
                  </a:lnTo>
                  <a:lnTo>
                    <a:pt x="520679" y="1230042"/>
                  </a:lnTo>
                  <a:lnTo>
                    <a:pt x="511154" y="1244329"/>
                  </a:lnTo>
                  <a:lnTo>
                    <a:pt x="501629" y="1261792"/>
                  </a:lnTo>
                  <a:lnTo>
                    <a:pt x="493692" y="1280842"/>
                  </a:lnTo>
                  <a:lnTo>
                    <a:pt x="492104" y="1299892"/>
                  </a:lnTo>
                  <a:lnTo>
                    <a:pt x="492104" y="1322117"/>
                  </a:lnTo>
                  <a:lnTo>
                    <a:pt x="493692" y="1341167"/>
                  </a:lnTo>
                  <a:lnTo>
                    <a:pt x="500042" y="1364979"/>
                  </a:lnTo>
                  <a:lnTo>
                    <a:pt x="506392" y="1385617"/>
                  </a:lnTo>
                  <a:lnTo>
                    <a:pt x="515917" y="1409429"/>
                  </a:lnTo>
                  <a:lnTo>
                    <a:pt x="528617" y="1433242"/>
                  </a:lnTo>
                  <a:lnTo>
                    <a:pt x="541317" y="1455467"/>
                  </a:lnTo>
                  <a:lnTo>
                    <a:pt x="557192" y="1479279"/>
                  </a:lnTo>
                  <a:lnTo>
                    <a:pt x="574654" y="1503092"/>
                  </a:lnTo>
                  <a:lnTo>
                    <a:pt x="595292" y="1523729"/>
                  </a:lnTo>
                  <a:lnTo>
                    <a:pt x="614342" y="1545954"/>
                  </a:lnTo>
                  <a:lnTo>
                    <a:pt x="627042" y="1560242"/>
                  </a:lnTo>
                  <a:lnTo>
                    <a:pt x="636567" y="1571354"/>
                  </a:lnTo>
                  <a:lnTo>
                    <a:pt x="642917" y="1584054"/>
                  </a:lnTo>
                  <a:lnTo>
                    <a:pt x="650854" y="1596754"/>
                  </a:lnTo>
                  <a:lnTo>
                    <a:pt x="655617" y="1612629"/>
                  </a:lnTo>
                  <a:lnTo>
                    <a:pt x="658792" y="1626917"/>
                  </a:lnTo>
                  <a:lnTo>
                    <a:pt x="661967" y="1642792"/>
                  </a:lnTo>
                  <a:lnTo>
                    <a:pt x="658792" y="1658667"/>
                  </a:lnTo>
                  <a:lnTo>
                    <a:pt x="661967" y="1674542"/>
                  </a:lnTo>
                  <a:lnTo>
                    <a:pt x="663554" y="1709467"/>
                  </a:lnTo>
                  <a:lnTo>
                    <a:pt x="661967" y="1733279"/>
                  </a:lnTo>
                  <a:lnTo>
                    <a:pt x="657204" y="1761854"/>
                  </a:lnTo>
                  <a:lnTo>
                    <a:pt x="652442" y="1796779"/>
                  </a:lnTo>
                  <a:lnTo>
                    <a:pt x="639742" y="1841229"/>
                  </a:lnTo>
                  <a:lnTo>
                    <a:pt x="587354" y="1803129"/>
                  </a:lnTo>
                  <a:lnTo>
                    <a:pt x="542904" y="1768204"/>
                  </a:lnTo>
                  <a:lnTo>
                    <a:pt x="490517" y="1725342"/>
                  </a:lnTo>
                  <a:lnTo>
                    <a:pt x="433367" y="1672954"/>
                  </a:lnTo>
                  <a:lnTo>
                    <a:pt x="404792" y="1644379"/>
                  </a:lnTo>
                  <a:lnTo>
                    <a:pt x="374629" y="1614217"/>
                  </a:lnTo>
                  <a:lnTo>
                    <a:pt x="344467" y="1582467"/>
                  </a:lnTo>
                  <a:lnTo>
                    <a:pt x="315892" y="1547542"/>
                  </a:lnTo>
                  <a:lnTo>
                    <a:pt x="288904" y="1512617"/>
                  </a:lnTo>
                  <a:lnTo>
                    <a:pt x="261917" y="1472929"/>
                  </a:lnTo>
                  <a:lnTo>
                    <a:pt x="239692" y="1433242"/>
                  </a:lnTo>
                  <a:lnTo>
                    <a:pt x="217467" y="1391967"/>
                  </a:lnTo>
                  <a:lnTo>
                    <a:pt x="198417" y="1349104"/>
                  </a:lnTo>
                  <a:lnTo>
                    <a:pt x="180954" y="1303067"/>
                  </a:lnTo>
                  <a:lnTo>
                    <a:pt x="169842" y="1257029"/>
                  </a:lnTo>
                  <a:lnTo>
                    <a:pt x="158729" y="1207816"/>
                  </a:lnTo>
                  <a:lnTo>
                    <a:pt x="158125" y="1199353"/>
                  </a:lnTo>
                  <a:lnTo>
                    <a:pt x="150362" y="1195140"/>
                  </a:lnTo>
                  <a:cubicBezTo>
                    <a:pt x="59644" y="1133852"/>
                    <a:pt x="0" y="1030063"/>
                    <a:pt x="0" y="912343"/>
                  </a:cubicBezTo>
                  <a:cubicBezTo>
                    <a:pt x="0" y="723991"/>
                    <a:pt x="152689" y="571302"/>
                    <a:pt x="341041" y="571302"/>
                  </a:cubicBezTo>
                  <a:lnTo>
                    <a:pt x="354648" y="572674"/>
                  </a:lnTo>
                  <a:lnTo>
                    <a:pt x="355579" y="552178"/>
                  </a:lnTo>
                  <a:lnTo>
                    <a:pt x="363517" y="520428"/>
                  </a:lnTo>
                  <a:lnTo>
                    <a:pt x="371454" y="490266"/>
                  </a:lnTo>
                  <a:lnTo>
                    <a:pt x="382567" y="461691"/>
                  </a:lnTo>
                  <a:lnTo>
                    <a:pt x="395267" y="433116"/>
                  </a:lnTo>
                  <a:lnTo>
                    <a:pt x="411142" y="406129"/>
                  </a:lnTo>
                  <a:lnTo>
                    <a:pt x="430192" y="380728"/>
                  </a:lnTo>
                  <a:lnTo>
                    <a:pt x="449242" y="356916"/>
                  </a:lnTo>
                  <a:lnTo>
                    <a:pt x="469879" y="336278"/>
                  </a:lnTo>
                  <a:lnTo>
                    <a:pt x="492104" y="314053"/>
                  </a:lnTo>
                  <a:lnTo>
                    <a:pt x="515917" y="295003"/>
                  </a:lnTo>
                  <a:lnTo>
                    <a:pt x="541317" y="275953"/>
                  </a:lnTo>
                  <a:lnTo>
                    <a:pt x="568304" y="260078"/>
                  </a:lnTo>
                  <a:lnTo>
                    <a:pt x="595292" y="245791"/>
                  </a:lnTo>
                  <a:lnTo>
                    <a:pt x="622279" y="231503"/>
                  </a:lnTo>
                  <a:lnTo>
                    <a:pt x="650854" y="220391"/>
                  </a:lnTo>
                  <a:lnTo>
                    <a:pt x="679429" y="209278"/>
                  </a:lnTo>
                  <a:lnTo>
                    <a:pt x="708004" y="201341"/>
                  </a:lnTo>
                  <a:lnTo>
                    <a:pt x="734992" y="194991"/>
                  </a:lnTo>
                  <a:lnTo>
                    <a:pt x="763567" y="190228"/>
                  </a:lnTo>
                  <a:lnTo>
                    <a:pt x="792142" y="187053"/>
                  </a:lnTo>
                  <a:lnTo>
                    <a:pt x="820717" y="182291"/>
                  </a:lnTo>
                  <a:lnTo>
                    <a:pt x="847704" y="182291"/>
                  </a:lnTo>
                  <a:lnTo>
                    <a:pt x="873104" y="183878"/>
                  </a:lnTo>
                  <a:lnTo>
                    <a:pt x="898504" y="188641"/>
                  </a:lnTo>
                  <a:lnTo>
                    <a:pt x="923904" y="191816"/>
                  </a:lnTo>
                  <a:lnTo>
                    <a:pt x="947717" y="199753"/>
                  </a:lnTo>
                  <a:lnTo>
                    <a:pt x="968354" y="206103"/>
                  </a:lnTo>
                  <a:lnTo>
                    <a:pt x="988992" y="217216"/>
                  </a:lnTo>
                  <a:lnTo>
                    <a:pt x="1006454" y="228328"/>
                  </a:lnTo>
                  <a:lnTo>
                    <a:pt x="1042009" y="251516"/>
                  </a:lnTo>
                  <a:lnTo>
                    <a:pt x="1055427" y="208292"/>
                  </a:lnTo>
                  <a:cubicBezTo>
                    <a:pt x="1107199" y="85888"/>
                    <a:pt x="1228403" y="0"/>
                    <a:pt x="1369667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CD6393CA-E89C-4FA8-A119-29BE5988835C}"/>
              </a:ext>
            </a:extLst>
          </p:cNvPr>
          <p:cNvGrpSpPr/>
          <p:nvPr/>
        </p:nvGrpSpPr>
        <p:grpSpPr>
          <a:xfrm>
            <a:off x="3684482" y="3733851"/>
            <a:ext cx="3323151" cy="468343"/>
            <a:chOff x="3683842" y="3615656"/>
            <a:chExt cx="3322574" cy="468262"/>
          </a:xfrm>
        </p:grpSpPr>
        <p:sp>
          <p:nvSpPr>
            <p:cNvPr id="64" name="Diamond 27">
              <a:extLst>
                <a:ext uri="{FF2B5EF4-FFF2-40B4-BE49-F238E27FC236}">
                  <a16:creationId xmlns:a16="http://schemas.microsoft.com/office/drawing/2014/main" id="{E3FDCA08-87A6-4E01-82A0-A9255CCD0F0F}"/>
                </a:ext>
              </a:extLst>
            </p:cNvPr>
            <p:cNvSpPr/>
            <p:nvPr/>
          </p:nvSpPr>
          <p:spPr>
            <a:xfrm>
              <a:off x="3683842" y="3615656"/>
              <a:ext cx="468262" cy="468262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 fontScale="92500" lnSpcReduction="10000"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</a:p>
          </p:txBody>
        </p:sp>
        <p:grpSp>
          <p:nvGrpSpPr>
            <p:cNvPr id="65" name="Group 28">
              <a:extLst>
                <a:ext uri="{FF2B5EF4-FFF2-40B4-BE49-F238E27FC236}">
                  <a16:creationId xmlns:a16="http://schemas.microsoft.com/office/drawing/2014/main" id="{09876E0E-B58D-4CFD-9259-42B09A5368D7}"/>
                </a:ext>
              </a:extLst>
            </p:cNvPr>
            <p:cNvGrpSpPr/>
            <p:nvPr/>
          </p:nvGrpSpPr>
          <p:grpSpPr>
            <a:xfrm>
              <a:off x="4034486" y="3638575"/>
              <a:ext cx="2971930" cy="422424"/>
              <a:chOff x="6444107" y="1469392"/>
              <a:chExt cx="4232109" cy="563232"/>
            </a:xfrm>
          </p:grpSpPr>
          <p:sp>
            <p:nvSpPr>
              <p:cNvPr id="66" name="TextBox 41">
                <a:extLst>
                  <a:ext uri="{FF2B5EF4-FFF2-40B4-BE49-F238E27FC236}">
                    <a16:creationId xmlns:a16="http://schemas.microsoft.com/office/drawing/2014/main" id="{C56615AF-6231-4907-BE0A-C66F9B17587D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62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标题文本预设</a:t>
                </a:r>
              </a:p>
            </p:txBody>
          </p:sp>
          <p:sp>
            <p:nvSpPr>
              <p:cNvPr id="67" name="TextBox 42">
                <a:extLst>
                  <a:ext uri="{FF2B5EF4-FFF2-40B4-BE49-F238E27FC236}">
                    <a16:creationId xmlns:a16="http://schemas.microsoft.com/office/drawing/2014/main" id="{E05DEF7B-9FD2-4AA7-8453-749E085556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62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此部分内容作为文字排版占位显示 （建议使用主题字体）</a:t>
                </a:r>
              </a:p>
            </p:txBody>
          </p:sp>
        </p:grp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6250C8F7-870B-41F8-AB33-8A7F00BEE9B4}"/>
              </a:ext>
            </a:extLst>
          </p:cNvPr>
          <p:cNvGrpSpPr/>
          <p:nvPr/>
        </p:nvGrpSpPr>
        <p:grpSpPr>
          <a:xfrm>
            <a:off x="3684482" y="3074805"/>
            <a:ext cx="3323151" cy="468343"/>
            <a:chOff x="3683842" y="2956724"/>
            <a:chExt cx="3322574" cy="468262"/>
          </a:xfrm>
        </p:grpSpPr>
        <p:sp>
          <p:nvSpPr>
            <p:cNvPr id="69" name="Diamond 29">
              <a:extLst>
                <a:ext uri="{FF2B5EF4-FFF2-40B4-BE49-F238E27FC236}">
                  <a16:creationId xmlns:a16="http://schemas.microsoft.com/office/drawing/2014/main" id="{DD9C3B57-FC24-49E2-92CA-A19718A15A96}"/>
                </a:ext>
              </a:extLst>
            </p:cNvPr>
            <p:cNvSpPr/>
            <p:nvPr/>
          </p:nvSpPr>
          <p:spPr>
            <a:xfrm>
              <a:off x="3683842" y="2956724"/>
              <a:ext cx="468262" cy="468262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 fontScale="92500" lnSpcReduction="10000"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</a:p>
          </p:txBody>
        </p:sp>
        <p:grpSp>
          <p:nvGrpSpPr>
            <p:cNvPr id="70" name="Group 30">
              <a:extLst>
                <a:ext uri="{FF2B5EF4-FFF2-40B4-BE49-F238E27FC236}">
                  <a16:creationId xmlns:a16="http://schemas.microsoft.com/office/drawing/2014/main" id="{D2D9DA1A-C900-470F-9788-F1BA4642A41F}"/>
                </a:ext>
              </a:extLst>
            </p:cNvPr>
            <p:cNvGrpSpPr/>
            <p:nvPr/>
          </p:nvGrpSpPr>
          <p:grpSpPr>
            <a:xfrm>
              <a:off x="4034486" y="2979643"/>
              <a:ext cx="2971930" cy="422424"/>
              <a:chOff x="6444107" y="1469392"/>
              <a:chExt cx="4232109" cy="563232"/>
            </a:xfrm>
          </p:grpSpPr>
          <p:sp>
            <p:nvSpPr>
              <p:cNvPr id="71" name="TextBox 39">
                <a:extLst>
                  <a:ext uri="{FF2B5EF4-FFF2-40B4-BE49-F238E27FC236}">
                    <a16:creationId xmlns:a16="http://schemas.microsoft.com/office/drawing/2014/main" id="{0CA33D24-328A-437B-A869-A59689EA4A1B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62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标题文本预设</a:t>
                </a:r>
              </a:p>
            </p:txBody>
          </p:sp>
          <p:sp>
            <p:nvSpPr>
              <p:cNvPr id="72" name="TextBox 40">
                <a:extLst>
                  <a:ext uri="{FF2B5EF4-FFF2-40B4-BE49-F238E27FC236}">
                    <a16:creationId xmlns:a16="http://schemas.microsoft.com/office/drawing/2014/main" id="{B5A13099-40BB-4354-B635-FBDC50C568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62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此部分内容作为文字排版占位显示 （建议使用主题字体）</a:t>
                </a:r>
              </a:p>
            </p:txBody>
          </p:sp>
        </p:grp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91260C60-82E7-4992-97FB-3C18D83B0000}"/>
              </a:ext>
            </a:extLst>
          </p:cNvPr>
          <p:cNvGrpSpPr/>
          <p:nvPr/>
        </p:nvGrpSpPr>
        <p:grpSpPr>
          <a:xfrm>
            <a:off x="3684482" y="2415759"/>
            <a:ext cx="3323151" cy="468343"/>
            <a:chOff x="3683842" y="2297792"/>
            <a:chExt cx="3322574" cy="468262"/>
          </a:xfrm>
        </p:grpSpPr>
        <p:sp>
          <p:nvSpPr>
            <p:cNvPr id="74" name="Diamond 31">
              <a:extLst>
                <a:ext uri="{FF2B5EF4-FFF2-40B4-BE49-F238E27FC236}">
                  <a16:creationId xmlns:a16="http://schemas.microsoft.com/office/drawing/2014/main" id="{518B6483-95BA-4B0B-953A-37B5DD6547B7}"/>
                </a:ext>
              </a:extLst>
            </p:cNvPr>
            <p:cNvSpPr/>
            <p:nvPr/>
          </p:nvSpPr>
          <p:spPr>
            <a:xfrm>
              <a:off x="3683842" y="2297792"/>
              <a:ext cx="468262" cy="468262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 fontScale="92500" lnSpcReduction="10000"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</a:p>
          </p:txBody>
        </p:sp>
        <p:grpSp>
          <p:nvGrpSpPr>
            <p:cNvPr id="75" name="Group 32">
              <a:extLst>
                <a:ext uri="{FF2B5EF4-FFF2-40B4-BE49-F238E27FC236}">
                  <a16:creationId xmlns:a16="http://schemas.microsoft.com/office/drawing/2014/main" id="{9282627C-1EEC-43CB-8C8E-2540FCAD8A44}"/>
                </a:ext>
              </a:extLst>
            </p:cNvPr>
            <p:cNvGrpSpPr/>
            <p:nvPr/>
          </p:nvGrpSpPr>
          <p:grpSpPr>
            <a:xfrm>
              <a:off x="4034486" y="2320711"/>
              <a:ext cx="2971930" cy="422424"/>
              <a:chOff x="6444107" y="1469392"/>
              <a:chExt cx="4232109" cy="563232"/>
            </a:xfrm>
          </p:grpSpPr>
          <p:sp>
            <p:nvSpPr>
              <p:cNvPr id="76" name="TextBox 37">
                <a:extLst>
                  <a:ext uri="{FF2B5EF4-FFF2-40B4-BE49-F238E27FC236}">
                    <a16:creationId xmlns:a16="http://schemas.microsoft.com/office/drawing/2014/main" id="{BAA33060-68BB-4658-8C3E-DEC0FDB53748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62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标题文本预设</a:t>
                </a:r>
              </a:p>
            </p:txBody>
          </p:sp>
          <p:sp>
            <p:nvSpPr>
              <p:cNvPr id="77" name="TextBox 38">
                <a:extLst>
                  <a:ext uri="{FF2B5EF4-FFF2-40B4-BE49-F238E27FC236}">
                    <a16:creationId xmlns:a16="http://schemas.microsoft.com/office/drawing/2014/main" id="{9676739F-AD15-4016-9BAF-8849CCC5C6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62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此部分内容作为文字排版占位显示 （建议使用主题字体）</a:t>
                </a:r>
              </a:p>
            </p:txBody>
          </p:sp>
        </p:grp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0204484D-0DD6-4115-A12B-001D8F158FCE}"/>
              </a:ext>
            </a:extLst>
          </p:cNvPr>
          <p:cNvGrpSpPr/>
          <p:nvPr/>
        </p:nvGrpSpPr>
        <p:grpSpPr>
          <a:xfrm>
            <a:off x="3684484" y="1756712"/>
            <a:ext cx="3323149" cy="468343"/>
            <a:chOff x="3683844" y="1638860"/>
            <a:chExt cx="3322572" cy="468262"/>
          </a:xfrm>
        </p:grpSpPr>
        <p:sp>
          <p:nvSpPr>
            <p:cNvPr id="79" name="Diamond 33">
              <a:extLst>
                <a:ext uri="{FF2B5EF4-FFF2-40B4-BE49-F238E27FC236}">
                  <a16:creationId xmlns:a16="http://schemas.microsoft.com/office/drawing/2014/main" id="{C81B424B-606D-4387-9BB7-250C62E2BD62}"/>
                </a:ext>
              </a:extLst>
            </p:cNvPr>
            <p:cNvSpPr/>
            <p:nvPr/>
          </p:nvSpPr>
          <p:spPr>
            <a:xfrm>
              <a:off x="3683844" y="1638860"/>
              <a:ext cx="468262" cy="468262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 fontScale="92500" lnSpcReduction="10000"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</a:p>
          </p:txBody>
        </p:sp>
        <p:grpSp>
          <p:nvGrpSpPr>
            <p:cNvPr id="80" name="Group 34">
              <a:extLst>
                <a:ext uri="{FF2B5EF4-FFF2-40B4-BE49-F238E27FC236}">
                  <a16:creationId xmlns:a16="http://schemas.microsoft.com/office/drawing/2014/main" id="{E7F53645-42D2-4DB9-AD6D-CB1B5885BF45}"/>
                </a:ext>
              </a:extLst>
            </p:cNvPr>
            <p:cNvGrpSpPr/>
            <p:nvPr/>
          </p:nvGrpSpPr>
          <p:grpSpPr>
            <a:xfrm>
              <a:off x="4034486" y="1661779"/>
              <a:ext cx="2971930" cy="422424"/>
              <a:chOff x="6444107" y="1469392"/>
              <a:chExt cx="4232109" cy="563232"/>
            </a:xfrm>
          </p:grpSpPr>
          <p:sp>
            <p:nvSpPr>
              <p:cNvPr id="81" name="TextBox 35">
                <a:extLst>
                  <a:ext uri="{FF2B5EF4-FFF2-40B4-BE49-F238E27FC236}">
                    <a16:creationId xmlns:a16="http://schemas.microsoft.com/office/drawing/2014/main" id="{314B464D-C312-4085-9CD8-39CB1A5861DA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62" tIns="0" rIns="0" bIns="0" anchor="b" anchorCtr="0">
                <a:normAutofit fontScale="85000" lnSpcReduction="20000"/>
              </a:bodyPr>
              <a:lstStyle/>
              <a:p>
                <a:r>
                  <a:rPr lang="zh-CN" altLang="en-US" sz="16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标题文本预设</a:t>
                </a:r>
              </a:p>
            </p:txBody>
          </p:sp>
          <p:sp>
            <p:nvSpPr>
              <p:cNvPr id="82" name="TextBox 36">
                <a:extLst>
                  <a:ext uri="{FF2B5EF4-FFF2-40B4-BE49-F238E27FC236}">
                    <a16:creationId xmlns:a16="http://schemas.microsoft.com/office/drawing/2014/main" id="{1D4398B8-963C-4966-AA51-526C500829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62" tIns="0" rIns="0" bIns="0" anchor="ctr" anchorCtr="0">
                <a:normAutofit fontScale="77500" lnSpcReduction="2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此部分内容作为文字排版占位显示 （建议使用主题字体）</a:t>
                </a:r>
              </a:p>
            </p:txBody>
          </p:sp>
        </p:grp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EA6DC130-0D79-449B-BB4A-89BD7FF3C88B}"/>
              </a:ext>
            </a:extLst>
          </p:cNvPr>
          <p:cNvGrpSpPr/>
          <p:nvPr/>
        </p:nvGrpSpPr>
        <p:grpSpPr>
          <a:xfrm>
            <a:off x="612354" y="408844"/>
            <a:ext cx="2958757" cy="651532"/>
            <a:chOff x="721519" y="924567"/>
            <a:chExt cx="2958243" cy="651419"/>
          </a:xfrm>
        </p:grpSpPr>
        <p:sp>
          <p:nvSpPr>
            <p:cNvPr id="84" name="Arrow: Pentagon 45">
              <a:extLst>
                <a:ext uri="{FF2B5EF4-FFF2-40B4-BE49-F238E27FC236}">
                  <a16:creationId xmlns:a16="http://schemas.microsoft.com/office/drawing/2014/main" id="{38F2F8FC-F568-495F-87A0-3ECF07E7A9EF}"/>
                </a:ext>
              </a:extLst>
            </p:cNvPr>
            <p:cNvSpPr/>
            <p:nvPr/>
          </p:nvSpPr>
          <p:spPr bwMode="auto">
            <a:xfrm>
              <a:off x="947352" y="1004486"/>
              <a:ext cx="2732410" cy="571500"/>
            </a:xfrm>
            <a:prstGeom prst="homePlate">
              <a:avLst/>
            </a:prstGeom>
            <a:solidFill>
              <a:schemeClr val="tx2">
                <a:alpha val="14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Arrow: Pentagon 2">
              <a:extLst>
                <a:ext uri="{FF2B5EF4-FFF2-40B4-BE49-F238E27FC236}">
                  <a16:creationId xmlns:a16="http://schemas.microsoft.com/office/drawing/2014/main" id="{195081B3-2CEE-4399-9CD5-1AF9414C5F40}"/>
                </a:ext>
              </a:extLst>
            </p:cNvPr>
            <p:cNvSpPr/>
            <p:nvPr/>
          </p:nvSpPr>
          <p:spPr bwMode="auto">
            <a:xfrm>
              <a:off x="721519" y="924567"/>
              <a:ext cx="2732410" cy="571500"/>
            </a:xfrm>
            <a:prstGeom prst="homePlat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square" lIns="91456" tIns="45728" rIns="91456" bIns="45728" anchor="ctr" anchorCtr="1" forceAA="0" compatLnSpc="1">
              <a:prstTxWarp prst="textNoShape">
                <a:avLst/>
              </a:prstTxWarp>
              <a:normAutofit fontScale="85000" lnSpcReduction="10000"/>
            </a:bodyPr>
            <a:lstStyle/>
            <a:p>
              <a:pPr algn="ctr"/>
              <a:r>
                <a:rPr lang="zh-CN" altLang="en-US" sz="3201" b="1">
                  <a:solidFill>
                    <a:schemeClr val="bg1">
                      <a:lumMod val="100000"/>
                    </a:schemeClr>
                  </a:solidFill>
                </a:rPr>
                <a:t>目录</a:t>
              </a:r>
              <a:r>
                <a:rPr lang="en-US" altLang="zh-CN" sz="3201" b="1">
                  <a:solidFill>
                    <a:schemeClr val="bg1">
                      <a:lumMod val="100000"/>
                    </a:schemeClr>
                  </a:solidFill>
                </a:rPr>
                <a:t>/CONTENT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731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switch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7"/>
          <p:cNvSpPr/>
          <p:nvPr/>
        </p:nvSpPr>
        <p:spPr>
          <a:xfrm>
            <a:off x="630483" y="2356662"/>
            <a:ext cx="6039083" cy="1225367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" fmla="*/ 0 w 6038850"/>
              <a:gd name="connsiteY0" fmla="*/ 299838 h 1304686"/>
              <a:gd name="connsiteX1" fmla="*/ 2705100 w 6038850"/>
              <a:gd name="connsiteY1" fmla="*/ 52188 h 1304686"/>
              <a:gd name="connsiteX2" fmla="*/ 5619750 w 6038850"/>
              <a:gd name="connsiteY2" fmla="*/ 1195188 h 1304686"/>
              <a:gd name="connsiteX3" fmla="*/ 6038850 w 6038850"/>
              <a:gd name="connsiteY3" fmla="*/ 1176138 h 1304686"/>
              <a:gd name="connsiteX0" fmla="*/ 0 w 6038850"/>
              <a:gd name="connsiteY0" fmla="*/ 287550 h 1218694"/>
              <a:gd name="connsiteX1" fmla="*/ 2705100 w 6038850"/>
              <a:gd name="connsiteY1" fmla="*/ 39900 h 1218694"/>
              <a:gd name="connsiteX2" fmla="*/ 4832350 w 6038850"/>
              <a:gd name="connsiteY2" fmla="*/ 1005100 h 1218694"/>
              <a:gd name="connsiteX3" fmla="*/ 6038850 w 6038850"/>
              <a:gd name="connsiteY3" fmla="*/ 1163850 h 1218694"/>
              <a:gd name="connsiteX0" fmla="*/ 0 w 6038850"/>
              <a:gd name="connsiteY0" fmla="*/ 287550 h 1225494"/>
              <a:gd name="connsiteX1" fmla="*/ 2705100 w 6038850"/>
              <a:gd name="connsiteY1" fmla="*/ 39900 h 1225494"/>
              <a:gd name="connsiteX2" fmla="*/ 4832350 w 6038850"/>
              <a:gd name="connsiteY2" fmla="*/ 1005100 h 1225494"/>
              <a:gd name="connsiteX3" fmla="*/ 6038850 w 6038850"/>
              <a:gd name="connsiteY3" fmla="*/ 1163850 h 122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8850" h="1225494">
                <a:moveTo>
                  <a:pt x="0" y="287550"/>
                </a:moveTo>
                <a:cubicBezTo>
                  <a:pt x="884237" y="89112"/>
                  <a:pt x="1899708" y="-79692"/>
                  <a:pt x="2705100" y="39900"/>
                </a:cubicBezTo>
                <a:cubicBezTo>
                  <a:pt x="3510492" y="159492"/>
                  <a:pt x="4371975" y="786025"/>
                  <a:pt x="4832350" y="1005100"/>
                </a:cubicBezTo>
                <a:cubicBezTo>
                  <a:pt x="5292725" y="1224175"/>
                  <a:pt x="5829300" y="1285558"/>
                  <a:pt x="6038850" y="1163850"/>
                </a:cubicBezTo>
              </a:path>
            </a:pathLst>
          </a:custGeom>
          <a:ln w="12700" cmpd="sng">
            <a:solidFill>
              <a:srgbClr val="40404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sz="1799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21"/>
          <p:cNvGrpSpPr>
            <a:grpSpLocks/>
          </p:cNvGrpSpPr>
          <p:nvPr/>
        </p:nvGrpSpPr>
        <p:grpSpPr bwMode="auto">
          <a:xfrm rot="495268">
            <a:off x="6812447" y="2927072"/>
            <a:ext cx="850140" cy="634713"/>
            <a:chOff x="8072582" y="3206848"/>
            <a:chExt cx="1133095" cy="847309"/>
          </a:xfrm>
        </p:grpSpPr>
        <p:sp>
          <p:nvSpPr>
            <p:cNvPr id="23" name="Freeform 133"/>
            <p:cNvSpPr>
              <a:spLocks/>
            </p:cNvSpPr>
            <p:nvPr/>
          </p:nvSpPr>
          <p:spPr bwMode="auto">
            <a:xfrm rot="2700000" flipH="1">
              <a:off x="8146101" y="3717327"/>
              <a:ext cx="252327" cy="418091"/>
            </a:xfrm>
            <a:custGeom>
              <a:avLst/>
              <a:gdLst>
                <a:gd name="T0" fmla="*/ 7566 w 397"/>
                <a:gd name="T1" fmla="*/ 1009717 h 659"/>
                <a:gd name="T2" fmla="*/ 0 w 397"/>
                <a:gd name="T3" fmla="*/ 1009717 h 659"/>
                <a:gd name="T4" fmla="*/ 0 w 397"/>
                <a:gd name="T5" fmla="*/ 1009717 h 659"/>
                <a:gd name="T6" fmla="*/ 11348 w 397"/>
                <a:gd name="T7" fmla="*/ 1021020 h 659"/>
                <a:gd name="T8" fmla="*/ 15131 w 397"/>
                <a:gd name="T9" fmla="*/ 1062464 h 659"/>
                <a:gd name="T10" fmla="*/ 18914 w 397"/>
                <a:gd name="T11" fmla="*/ 1069999 h 659"/>
                <a:gd name="T12" fmla="*/ 181575 w 397"/>
                <a:gd name="T13" fmla="*/ 1574858 h 659"/>
                <a:gd name="T14" fmla="*/ 348019 w 397"/>
                <a:gd name="T15" fmla="*/ 1092605 h 659"/>
                <a:gd name="T16" fmla="*/ 650644 w 397"/>
                <a:gd name="T17" fmla="*/ 1661513 h 659"/>
                <a:gd name="T18" fmla="*/ 548508 w 397"/>
                <a:gd name="T19" fmla="*/ 2124928 h 659"/>
                <a:gd name="T20" fmla="*/ 760345 w 397"/>
                <a:gd name="T21" fmla="*/ 2482850 h 659"/>
                <a:gd name="T22" fmla="*/ 650644 w 397"/>
                <a:gd name="T23" fmla="*/ 2275632 h 659"/>
                <a:gd name="T24" fmla="*/ 688472 w 397"/>
                <a:gd name="T25" fmla="*/ 1989294 h 659"/>
                <a:gd name="T26" fmla="*/ 866264 w 397"/>
                <a:gd name="T27" fmla="*/ 1740632 h 659"/>
                <a:gd name="T28" fmla="*/ 1028925 w 397"/>
                <a:gd name="T29" fmla="*/ 1454295 h 659"/>
                <a:gd name="T30" fmla="*/ 1059187 w 397"/>
                <a:gd name="T31" fmla="*/ 1363872 h 659"/>
                <a:gd name="T32" fmla="*/ 1161323 w 397"/>
                <a:gd name="T33" fmla="*/ 1823520 h 659"/>
                <a:gd name="T34" fmla="*/ 1229414 w 397"/>
                <a:gd name="T35" fmla="*/ 1529647 h 659"/>
                <a:gd name="T36" fmla="*/ 1399640 w 397"/>
                <a:gd name="T37" fmla="*/ 745985 h 659"/>
                <a:gd name="T38" fmla="*/ 714951 w 397"/>
                <a:gd name="T39" fmla="*/ 0 h 659"/>
                <a:gd name="T40" fmla="*/ 11348 w 397"/>
                <a:gd name="T41" fmla="*/ 956971 h 659"/>
                <a:gd name="T42" fmla="*/ 7566 w 397"/>
                <a:gd name="T43" fmla="*/ 1009717 h 6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134"/>
            <p:cNvSpPr>
              <a:spLocks/>
            </p:cNvSpPr>
            <p:nvPr/>
          </p:nvSpPr>
          <p:spPr bwMode="auto">
            <a:xfrm rot="2700000" flipH="1">
              <a:off x="8233848" y="3737634"/>
              <a:ext cx="206306" cy="263890"/>
            </a:xfrm>
            <a:custGeom>
              <a:avLst/>
              <a:gdLst>
                <a:gd name="T0" fmla="*/ 581760 w 324"/>
                <a:gd name="T1" fmla="*/ 0 h 415"/>
                <a:gd name="T2" fmla="*/ 1148410 w 324"/>
                <a:gd name="T3" fmla="*/ 648083 h 415"/>
                <a:gd name="T4" fmla="*/ 1152187 w 324"/>
                <a:gd name="T5" fmla="*/ 655619 h 415"/>
                <a:gd name="T6" fmla="*/ 1152187 w 324"/>
                <a:gd name="T7" fmla="*/ 663154 h 415"/>
                <a:gd name="T8" fmla="*/ 1042635 w 324"/>
                <a:gd name="T9" fmla="*/ 1273558 h 415"/>
                <a:gd name="T10" fmla="*/ 963304 w 324"/>
                <a:gd name="T11" fmla="*/ 983428 h 415"/>
                <a:gd name="T12" fmla="*/ 868863 w 324"/>
                <a:gd name="T13" fmla="*/ 1137913 h 415"/>
                <a:gd name="T14" fmla="*/ 642203 w 324"/>
                <a:gd name="T15" fmla="*/ 1552384 h 415"/>
                <a:gd name="T16" fmla="*/ 630870 w 324"/>
                <a:gd name="T17" fmla="*/ 1563688 h 415"/>
                <a:gd name="T18" fmla="*/ 630870 w 324"/>
                <a:gd name="T19" fmla="*/ 1541080 h 415"/>
                <a:gd name="T20" fmla="*/ 245548 w 324"/>
                <a:gd name="T21" fmla="*/ 859086 h 415"/>
                <a:gd name="T22" fmla="*/ 196439 w 324"/>
                <a:gd name="T23" fmla="*/ 862854 h 415"/>
                <a:gd name="T24" fmla="*/ 7555 w 324"/>
                <a:gd name="T25" fmla="*/ 964588 h 415"/>
                <a:gd name="T26" fmla="*/ 3778 w 324"/>
                <a:gd name="T27" fmla="*/ 945749 h 415"/>
                <a:gd name="T28" fmla="*/ 3778 w 324"/>
                <a:gd name="T29" fmla="*/ 938213 h 415"/>
                <a:gd name="T30" fmla="*/ 0 w 324"/>
                <a:gd name="T31" fmla="*/ 900534 h 415"/>
                <a:gd name="T32" fmla="*/ 0 w 324"/>
                <a:gd name="T33" fmla="*/ 889230 h 415"/>
                <a:gd name="T34" fmla="*/ 0 w 324"/>
                <a:gd name="T35" fmla="*/ 840247 h 415"/>
                <a:gd name="T36" fmla="*/ 581760 w 324"/>
                <a:gd name="T37" fmla="*/ 0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135"/>
            <p:cNvSpPr>
              <a:spLocks/>
            </p:cNvSpPr>
            <p:nvPr/>
          </p:nvSpPr>
          <p:spPr bwMode="auto">
            <a:xfrm rot="2700000" flipH="1">
              <a:off x="8288171" y="3753853"/>
              <a:ext cx="134853" cy="190415"/>
            </a:xfrm>
            <a:custGeom>
              <a:avLst/>
              <a:gdLst>
                <a:gd name="T0" fmla="*/ 2147483646 w 212"/>
                <a:gd name="T1" fmla="*/ 2147483646 h 300"/>
                <a:gd name="T2" fmla="*/ 2147483646 w 212"/>
                <a:gd name="T3" fmla="*/ 2147483646 h 300"/>
                <a:gd name="T4" fmla="*/ 2147483646 w 212"/>
                <a:gd name="T5" fmla="*/ 2147483646 h 300"/>
                <a:gd name="T6" fmla="*/ 2147483646 w 212"/>
                <a:gd name="T7" fmla="*/ 2147483646 h 300"/>
                <a:gd name="T8" fmla="*/ 2147483646 w 212"/>
                <a:gd name="T9" fmla="*/ 2147483646 h 300"/>
                <a:gd name="T10" fmla="*/ 0 w 212"/>
                <a:gd name="T11" fmla="*/ 2147483646 h 300"/>
                <a:gd name="T12" fmla="*/ 0 w 212"/>
                <a:gd name="T13" fmla="*/ 2147483646 h 300"/>
                <a:gd name="T14" fmla="*/ 0 w 212"/>
                <a:gd name="T15" fmla="*/ 2147483646 h 300"/>
                <a:gd name="T16" fmla="*/ 2147483646 w 212"/>
                <a:gd name="T17" fmla="*/ 0 h 300"/>
                <a:gd name="T18" fmla="*/ 2147483646 w 212"/>
                <a:gd name="T19" fmla="*/ 2147483646 h 300"/>
                <a:gd name="T20" fmla="*/ 2147483646 w 212"/>
                <a:gd name="T21" fmla="*/ 2147483646 h 300"/>
                <a:gd name="T22" fmla="*/ 2147483646 w 212"/>
                <a:gd name="T23" fmla="*/ 2147483646 h 300"/>
                <a:gd name="T24" fmla="*/ 2147483646 w 212"/>
                <a:gd name="T25" fmla="*/ 2147483646 h 300"/>
                <a:gd name="T26" fmla="*/ 2147483646 w 212"/>
                <a:gd name="T27" fmla="*/ 2147483646 h 300"/>
                <a:gd name="T28" fmla="*/ 2147483646 w 212"/>
                <a:gd name="T29" fmla="*/ 2147483646 h 300"/>
                <a:gd name="T30" fmla="*/ 2147483646 w 212"/>
                <a:gd name="T31" fmla="*/ 2147483646 h 300"/>
                <a:gd name="T32" fmla="*/ 2147483646 w 212"/>
                <a:gd name="T33" fmla="*/ 2147483646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2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799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5" name="Freeform 107"/>
            <p:cNvSpPr>
              <a:spLocks/>
            </p:cNvSpPr>
            <p:nvPr/>
          </p:nvSpPr>
          <p:spPr bwMode="auto">
            <a:xfrm rot="2700000" flipH="1">
              <a:off x="8287026" y="3396791"/>
              <a:ext cx="245981" cy="392656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288 w 10000"/>
                <a:gd name="connsiteY10" fmla="*/ 8384 h 10000"/>
                <a:gd name="connsiteX11" fmla="*/ 3910 w 10000"/>
                <a:gd name="connsiteY11" fmla="*/ 6283 h 10000"/>
                <a:gd name="connsiteX12" fmla="*/ 3910 w 10000"/>
                <a:gd name="connsiteY12" fmla="*/ 6263 h 10000"/>
                <a:gd name="connsiteX13" fmla="*/ 1346 w 10000"/>
                <a:gd name="connsiteY13" fmla="*/ 5333 h 10000"/>
                <a:gd name="connsiteX14" fmla="*/ 0 w 10000"/>
                <a:gd name="connsiteY14" fmla="*/ 3172 h 10000"/>
                <a:gd name="connsiteX15" fmla="*/ 5000 w 10000"/>
                <a:gd name="connsiteY15" fmla="*/ 0 h 10000"/>
                <a:gd name="connsiteX0" fmla="*/ 5000 w 10000"/>
                <a:gd name="connsiteY0" fmla="*/ 0 h 10086"/>
                <a:gd name="connsiteX1" fmla="*/ 10000 w 10000"/>
                <a:gd name="connsiteY1" fmla="*/ 3212 h 10086"/>
                <a:gd name="connsiteX2" fmla="*/ 10000 w 10000"/>
                <a:gd name="connsiteY2" fmla="*/ 3293 h 10086"/>
                <a:gd name="connsiteX3" fmla="*/ 10000 w 10000"/>
                <a:gd name="connsiteY3" fmla="*/ 3293 h 10086"/>
                <a:gd name="connsiteX4" fmla="*/ 6795 w 10000"/>
                <a:gd name="connsiteY4" fmla="*/ 9697 h 10086"/>
                <a:gd name="connsiteX5" fmla="*/ 6635 w 10000"/>
                <a:gd name="connsiteY5" fmla="*/ 9818 h 10086"/>
                <a:gd name="connsiteX6" fmla="*/ 6635 w 10000"/>
                <a:gd name="connsiteY6" fmla="*/ 9818 h 10086"/>
                <a:gd name="connsiteX7" fmla="*/ 6635 w 10000"/>
                <a:gd name="connsiteY7" fmla="*/ 9818 h 10086"/>
                <a:gd name="connsiteX8" fmla="*/ 5897 w 10000"/>
                <a:gd name="connsiteY8" fmla="*/ 10000 h 10086"/>
                <a:gd name="connsiteX9" fmla="*/ 5288 w 10000"/>
                <a:gd name="connsiteY9" fmla="*/ 8384 h 10086"/>
                <a:gd name="connsiteX10" fmla="*/ 3910 w 10000"/>
                <a:gd name="connsiteY10" fmla="*/ 6283 h 10086"/>
                <a:gd name="connsiteX11" fmla="*/ 3910 w 10000"/>
                <a:gd name="connsiteY11" fmla="*/ 6263 h 10086"/>
                <a:gd name="connsiteX12" fmla="*/ 1346 w 10000"/>
                <a:gd name="connsiteY12" fmla="*/ 5333 h 10086"/>
                <a:gd name="connsiteX13" fmla="*/ 0 w 10000"/>
                <a:gd name="connsiteY13" fmla="*/ 3172 h 10086"/>
                <a:gd name="connsiteX14" fmla="*/ 5000 w 10000"/>
                <a:gd name="connsiteY14" fmla="*/ 0 h 1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73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107"/>
            <p:cNvSpPr>
              <a:spLocks/>
            </p:cNvSpPr>
            <p:nvPr/>
          </p:nvSpPr>
          <p:spPr bwMode="auto">
            <a:xfrm rot="2700000">
              <a:off x="8483765" y="3606351"/>
              <a:ext cx="244814" cy="390394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288 w 10000"/>
                <a:gd name="connsiteY10" fmla="*/ 8384 h 10000"/>
                <a:gd name="connsiteX11" fmla="*/ 3910 w 10000"/>
                <a:gd name="connsiteY11" fmla="*/ 6283 h 10000"/>
                <a:gd name="connsiteX12" fmla="*/ 3910 w 10000"/>
                <a:gd name="connsiteY12" fmla="*/ 6263 h 10000"/>
                <a:gd name="connsiteX13" fmla="*/ 1346 w 10000"/>
                <a:gd name="connsiteY13" fmla="*/ 5333 h 10000"/>
                <a:gd name="connsiteX14" fmla="*/ 0 w 10000"/>
                <a:gd name="connsiteY14" fmla="*/ 3172 h 10000"/>
                <a:gd name="connsiteX15" fmla="*/ 5000 w 10000"/>
                <a:gd name="connsiteY15" fmla="*/ 0 h 10000"/>
                <a:gd name="connsiteX0" fmla="*/ 5000 w 10000"/>
                <a:gd name="connsiteY0" fmla="*/ 0 h 10086"/>
                <a:gd name="connsiteX1" fmla="*/ 10000 w 10000"/>
                <a:gd name="connsiteY1" fmla="*/ 3212 h 10086"/>
                <a:gd name="connsiteX2" fmla="*/ 10000 w 10000"/>
                <a:gd name="connsiteY2" fmla="*/ 3293 h 10086"/>
                <a:gd name="connsiteX3" fmla="*/ 10000 w 10000"/>
                <a:gd name="connsiteY3" fmla="*/ 3293 h 10086"/>
                <a:gd name="connsiteX4" fmla="*/ 6795 w 10000"/>
                <a:gd name="connsiteY4" fmla="*/ 9697 h 10086"/>
                <a:gd name="connsiteX5" fmla="*/ 6635 w 10000"/>
                <a:gd name="connsiteY5" fmla="*/ 9818 h 10086"/>
                <a:gd name="connsiteX6" fmla="*/ 6635 w 10000"/>
                <a:gd name="connsiteY6" fmla="*/ 9818 h 10086"/>
                <a:gd name="connsiteX7" fmla="*/ 6635 w 10000"/>
                <a:gd name="connsiteY7" fmla="*/ 9818 h 10086"/>
                <a:gd name="connsiteX8" fmla="*/ 5897 w 10000"/>
                <a:gd name="connsiteY8" fmla="*/ 10000 h 10086"/>
                <a:gd name="connsiteX9" fmla="*/ 5288 w 10000"/>
                <a:gd name="connsiteY9" fmla="*/ 8384 h 10086"/>
                <a:gd name="connsiteX10" fmla="*/ 3910 w 10000"/>
                <a:gd name="connsiteY10" fmla="*/ 6283 h 10086"/>
                <a:gd name="connsiteX11" fmla="*/ 3910 w 10000"/>
                <a:gd name="connsiteY11" fmla="*/ 6263 h 10086"/>
                <a:gd name="connsiteX12" fmla="*/ 1346 w 10000"/>
                <a:gd name="connsiteY12" fmla="*/ 5333 h 10086"/>
                <a:gd name="connsiteX13" fmla="*/ 0 w 10000"/>
                <a:gd name="connsiteY13" fmla="*/ 3172 h 10086"/>
                <a:gd name="connsiteX14" fmla="*/ 5000 w 10000"/>
                <a:gd name="connsiteY14" fmla="*/ 0 h 1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bg1">
                <a:lumMod val="65000"/>
                <a:alpha val="73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108"/>
            <p:cNvSpPr>
              <a:spLocks/>
            </p:cNvSpPr>
            <p:nvPr/>
          </p:nvSpPr>
          <p:spPr bwMode="auto">
            <a:xfrm rot="2700000">
              <a:off x="8535977" y="3007158"/>
              <a:ext cx="467371" cy="856963"/>
            </a:xfrm>
            <a:custGeom>
              <a:avLst/>
              <a:gdLst>
                <a:gd name="T0" fmla="*/ 1122363 w 596"/>
                <a:gd name="T1" fmla="*/ 4105275 h 1092"/>
                <a:gd name="T2" fmla="*/ 598844 w 596"/>
                <a:gd name="T3" fmla="*/ 4105275 h 1092"/>
                <a:gd name="T4" fmla="*/ 79093 w 596"/>
                <a:gd name="T5" fmla="*/ 1928577 h 1092"/>
                <a:gd name="T6" fmla="*/ 1122363 w 596"/>
                <a:gd name="T7" fmla="*/ 0 h 1092"/>
                <a:gd name="T8" fmla="*/ 1126129 w 596"/>
                <a:gd name="T9" fmla="*/ 0 h 1092"/>
                <a:gd name="T10" fmla="*/ 2165632 w 596"/>
                <a:gd name="T11" fmla="*/ 1928577 h 1092"/>
                <a:gd name="T12" fmla="*/ 1645881 w 596"/>
                <a:gd name="T13" fmla="*/ 4105275 h 1092"/>
                <a:gd name="T14" fmla="*/ 1122363 w 596"/>
                <a:gd name="T15" fmla="*/ 4105275 h 10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Oval 113"/>
            <p:cNvSpPr>
              <a:spLocks noChangeArrowheads="1"/>
            </p:cNvSpPr>
            <p:nvPr/>
          </p:nvSpPr>
          <p:spPr bwMode="auto">
            <a:xfrm rot="2700000">
              <a:off x="8757391" y="3308197"/>
              <a:ext cx="156164" cy="152113"/>
            </a:xfrm>
            <a:prstGeom prst="ellipse">
              <a:avLst/>
            </a:prstGeom>
            <a:solidFill>
              <a:schemeClr val="bg1">
                <a:lumMod val="95000"/>
                <a:alpha val="7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zh-CN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Oval 116"/>
            <p:cNvSpPr>
              <a:spLocks noChangeArrowheads="1"/>
            </p:cNvSpPr>
            <p:nvPr/>
          </p:nvSpPr>
          <p:spPr bwMode="auto">
            <a:xfrm rot="2700000">
              <a:off x="8666973" y="3457458"/>
              <a:ext cx="93737" cy="96853"/>
            </a:xfrm>
            <a:prstGeom prst="ellipse">
              <a:avLst/>
            </a:prstGeom>
            <a:solidFill>
              <a:schemeClr val="bg1">
                <a:lumMod val="95000"/>
                <a:alpha val="7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zh-CN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Oval 119"/>
            <p:cNvSpPr>
              <a:spLocks noChangeArrowheads="1"/>
            </p:cNvSpPr>
            <p:nvPr/>
          </p:nvSpPr>
          <p:spPr bwMode="auto">
            <a:xfrm rot="2700000">
              <a:off x="8597217" y="3565476"/>
              <a:ext cx="57652" cy="56417"/>
            </a:xfrm>
            <a:prstGeom prst="ellipse">
              <a:avLst/>
            </a:prstGeom>
            <a:solidFill>
              <a:schemeClr val="bg1">
                <a:lumMod val="95000"/>
                <a:alpha val="7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zh-CN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Rectangle 27"/>
            <p:cNvSpPr/>
            <p:nvPr/>
          </p:nvSpPr>
          <p:spPr>
            <a:xfrm rot="2700000">
              <a:off x="8392417" y="3727249"/>
              <a:ext cx="95382" cy="58717"/>
            </a:xfrm>
            <a:prstGeom prst="rect">
              <a:avLst/>
            </a:prstGeom>
            <a:solidFill>
              <a:schemeClr val="bg1">
                <a:lumMod val="65000"/>
                <a:alpha val="73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51"/>
          <p:cNvGrpSpPr>
            <a:grpSpLocks/>
          </p:cNvGrpSpPr>
          <p:nvPr/>
        </p:nvGrpSpPr>
        <p:grpSpPr bwMode="auto">
          <a:xfrm>
            <a:off x="5340779" y="3173574"/>
            <a:ext cx="401257" cy="401311"/>
            <a:chOff x="6305539" y="3419227"/>
            <a:chExt cx="535099" cy="535099"/>
          </a:xfrm>
        </p:grpSpPr>
        <p:sp>
          <p:nvSpPr>
            <p:cNvPr id="53" name="Rounded Rectangle 29"/>
            <p:cNvSpPr/>
            <p:nvPr/>
          </p:nvSpPr>
          <p:spPr>
            <a:xfrm>
              <a:off x="6305539" y="3419227"/>
              <a:ext cx="535099" cy="53509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9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" name="Group 30"/>
            <p:cNvGrpSpPr/>
            <p:nvPr/>
          </p:nvGrpSpPr>
          <p:grpSpPr>
            <a:xfrm>
              <a:off x="6465070" y="3592042"/>
              <a:ext cx="216037" cy="189469"/>
              <a:chOff x="3175" y="-1587"/>
              <a:chExt cx="490538" cy="430212"/>
            </a:xfrm>
            <a:solidFill>
              <a:srgbClr val="1E2A36"/>
            </a:solidFill>
          </p:grpSpPr>
          <p:sp>
            <p:nvSpPr>
              <p:cNvPr id="55" name="Freeform 175"/>
              <p:cNvSpPr>
                <a:spLocks noEditPoints="1"/>
              </p:cNvSpPr>
              <p:nvPr/>
            </p:nvSpPr>
            <p:spPr bwMode="auto">
              <a:xfrm>
                <a:off x="3175" y="-1587"/>
                <a:ext cx="490538" cy="430212"/>
              </a:xfrm>
              <a:custGeom>
                <a:avLst/>
                <a:gdLst>
                  <a:gd name="T0" fmla="*/ 128 w 128"/>
                  <a:gd name="T1" fmla="*/ 66 h 112"/>
                  <a:gd name="T2" fmla="*/ 112 w 128"/>
                  <a:gd name="T3" fmla="*/ 6 h 112"/>
                  <a:gd name="T4" fmla="*/ 104 w 128"/>
                  <a:gd name="T5" fmla="*/ 0 h 112"/>
                  <a:gd name="T6" fmla="*/ 64 w 128"/>
                  <a:gd name="T7" fmla="*/ 0 h 112"/>
                  <a:gd name="T8" fmla="*/ 24 w 128"/>
                  <a:gd name="T9" fmla="*/ 0 h 112"/>
                  <a:gd name="T10" fmla="*/ 16 w 128"/>
                  <a:gd name="T11" fmla="*/ 6 h 112"/>
                  <a:gd name="T12" fmla="*/ 0 w 128"/>
                  <a:gd name="T13" fmla="*/ 66 h 112"/>
                  <a:gd name="T14" fmla="*/ 0 w 128"/>
                  <a:gd name="T15" fmla="*/ 68 h 112"/>
                  <a:gd name="T16" fmla="*/ 0 w 128"/>
                  <a:gd name="T17" fmla="*/ 96 h 112"/>
                  <a:gd name="T18" fmla="*/ 16 w 128"/>
                  <a:gd name="T19" fmla="*/ 112 h 112"/>
                  <a:gd name="T20" fmla="*/ 112 w 128"/>
                  <a:gd name="T21" fmla="*/ 112 h 112"/>
                  <a:gd name="T22" fmla="*/ 128 w 128"/>
                  <a:gd name="T23" fmla="*/ 96 h 112"/>
                  <a:gd name="T24" fmla="*/ 128 w 128"/>
                  <a:gd name="T25" fmla="*/ 68 h 112"/>
                  <a:gd name="T26" fmla="*/ 128 w 128"/>
                  <a:gd name="T27" fmla="*/ 66 h 112"/>
                  <a:gd name="T28" fmla="*/ 120 w 128"/>
                  <a:gd name="T29" fmla="*/ 96 h 112"/>
                  <a:gd name="T30" fmla="*/ 112 w 128"/>
                  <a:gd name="T31" fmla="*/ 104 h 112"/>
                  <a:gd name="T32" fmla="*/ 16 w 128"/>
                  <a:gd name="T33" fmla="*/ 104 h 112"/>
                  <a:gd name="T34" fmla="*/ 8 w 128"/>
                  <a:gd name="T35" fmla="*/ 96 h 112"/>
                  <a:gd name="T36" fmla="*/ 8 w 128"/>
                  <a:gd name="T37" fmla="*/ 68 h 112"/>
                  <a:gd name="T38" fmla="*/ 24 w 128"/>
                  <a:gd name="T39" fmla="*/ 8 h 112"/>
                  <a:gd name="T40" fmla="*/ 104 w 128"/>
                  <a:gd name="T41" fmla="*/ 8 h 112"/>
                  <a:gd name="T42" fmla="*/ 120 w 128"/>
                  <a:gd name="T43" fmla="*/ 68 h 112"/>
                  <a:gd name="T44" fmla="*/ 120 w 128"/>
                  <a:gd name="T45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8" h="112">
                    <a:moveTo>
                      <a:pt x="128" y="66"/>
                    </a:moveTo>
                    <a:cubicBezTo>
                      <a:pt x="112" y="6"/>
                      <a:pt x="112" y="6"/>
                      <a:pt x="112" y="6"/>
                    </a:cubicBezTo>
                    <a:cubicBezTo>
                      <a:pt x="111" y="2"/>
                      <a:pt x="108" y="0"/>
                      <a:pt x="10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0" y="0"/>
                      <a:pt x="17" y="2"/>
                      <a:pt x="16" y="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7"/>
                      <a:pt x="0" y="67"/>
                      <a:pt x="0" y="68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05"/>
                      <a:pt x="7" y="112"/>
                      <a:pt x="16" y="112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21" y="112"/>
                      <a:pt x="128" y="105"/>
                      <a:pt x="128" y="96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8" y="67"/>
                      <a:pt x="128" y="67"/>
                      <a:pt x="128" y="66"/>
                    </a:cubicBezTo>
                    <a:close/>
                    <a:moveTo>
                      <a:pt x="120" y="96"/>
                    </a:moveTo>
                    <a:cubicBezTo>
                      <a:pt x="120" y="100"/>
                      <a:pt x="116" y="104"/>
                      <a:pt x="112" y="104"/>
                    </a:cubicBezTo>
                    <a:cubicBezTo>
                      <a:pt x="16" y="104"/>
                      <a:pt x="16" y="104"/>
                      <a:pt x="16" y="104"/>
                    </a:cubicBezTo>
                    <a:cubicBezTo>
                      <a:pt x="12" y="104"/>
                      <a:pt x="8" y="100"/>
                      <a:pt x="8" y="96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20" y="68"/>
                      <a:pt x="120" y="68"/>
                      <a:pt x="120" y="68"/>
                    </a:cubicBezTo>
                    <a:lnTo>
                      <a:pt x="120" y="9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d-ID" sz="1799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176"/>
              <p:cNvSpPr>
                <a:spLocks noEditPoints="1"/>
              </p:cNvSpPr>
              <p:nvPr/>
            </p:nvSpPr>
            <p:spPr bwMode="auto">
              <a:xfrm>
                <a:off x="60325" y="58738"/>
                <a:ext cx="374650" cy="277812"/>
              </a:xfrm>
              <a:custGeom>
                <a:avLst/>
                <a:gdLst>
                  <a:gd name="T0" fmla="*/ 80 w 98"/>
                  <a:gd name="T1" fmla="*/ 0 h 72"/>
                  <a:gd name="T2" fmla="*/ 18 w 98"/>
                  <a:gd name="T3" fmla="*/ 0 h 72"/>
                  <a:gd name="T4" fmla="*/ 14 w 98"/>
                  <a:gd name="T5" fmla="*/ 3 h 72"/>
                  <a:gd name="T6" fmla="*/ 0 w 98"/>
                  <a:gd name="T7" fmla="*/ 51 h 72"/>
                  <a:gd name="T8" fmla="*/ 1 w 98"/>
                  <a:gd name="T9" fmla="*/ 54 h 72"/>
                  <a:gd name="T10" fmla="*/ 4 w 98"/>
                  <a:gd name="T11" fmla="*/ 56 h 72"/>
                  <a:gd name="T12" fmla="*/ 16 w 98"/>
                  <a:gd name="T13" fmla="*/ 56 h 72"/>
                  <a:gd name="T14" fmla="*/ 20 w 98"/>
                  <a:gd name="T15" fmla="*/ 56 h 72"/>
                  <a:gd name="T16" fmla="*/ 23 w 98"/>
                  <a:gd name="T17" fmla="*/ 56 h 72"/>
                  <a:gd name="T18" fmla="*/ 28 w 98"/>
                  <a:gd name="T19" fmla="*/ 68 h 72"/>
                  <a:gd name="T20" fmla="*/ 35 w 98"/>
                  <a:gd name="T21" fmla="*/ 72 h 72"/>
                  <a:gd name="T22" fmla="*/ 63 w 98"/>
                  <a:gd name="T23" fmla="*/ 72 h 72"/>
                  <a:gd name="T24" fmla="*/ 70 w 98"/>
                  <a:gd name="T25" fmla="*/ 68 h 72"/>
                  <a:gd name="T26" fmla="*/ 75 w 98"/>
                  <a:gd name="T27" fmla="*/ 56 h 72"/>
                  <a:gd name="T28" fmla="*/ 78 w 98"/>
                  <a:gd name="T29" fmla="*/ 56 h 72"/>
                  <a:gd name="T30" fmla="*/ 82 w 98"/>
                  <a:gd name="T31" fmla="*/ 56 h 72"/>
                  <a:gd name="T32" fmla="*/ 94 w 98"/>
                  <a:gd name="T33" fmla="*/ 56 h 72"/>
                  <a:gd name="T34" fmla="*/ 97 w 98"/>
                  <a:gd name="T35" fmla="*/ 54 h 72"/>
                  <a:gd name="T36" fmla="*/ 98 w 98"/>
                  <a:gd name="T37" fmla="*/ 51 h 72"/>
                  <a:gd name="T38" fmla="*/ 84 w 98"/>
                  <a:gd name="T39" fmla="*/ 3 h 72"/>
                  <a:gd name="T40" fmla="*/ 80 w 98"/>
                  <a:gd name="T41" fmla="*/ 0 h 72"/>
                  <a:gd name="T42" fmla="*/ 82 w 98"/>
                  <a:gd name="T43" fmla="*/ 48 h 72"/>
                  <a:gd name="T44" fmla="*/ 75 w 98"/>
                  <a:gd name="T45" fmla="*/ 48 h 72"/>
                  <a:gd name="T46" fmla="*/ 68 w 98"/>
                  <a:gd name="T47" fmla="*/ 52 h 72"/>
                  <a:gd name="T48" fmla="*/ 63 w 98"/>
                  <a:gd name="T49" fmla="*/ 64 h 72"/>
                  <a:gd name="T50" fmla="*/ 35 w 98"/>
                  <a:gd name="T51" fmla="*/ 64 h 72"/>
                  <a:gd name="T52" fmla="*/ 30 w 98"/>
                  <a:gd name="T53" fmla="*/ 52 h 72"/>
                  <a:gd name="T54" fmla="*/ 23 w 98"/>
                  <a:gd name="T55" fmla="*/ 48 h 72"/>
                  <a:gd name="T56" fmla="*/ 16 w 98"/>
                  <a:gd name="T57" fmla="*/ 48 h 72"/>
                  <a:gd name="T58" fmla="*/ 6 w 98"/>
                  <a:gd name="T59" fmla="*/ 48 h 72"/>
                  <a:gd name="T60" fmla="*/ 18 w 98"/>
                  <a:gd name="T61" fmla="*/ 4 h 72"/>
                  <a:gd name="T62" fmla="*/ 80 w 98"/>
                  <a:gd name="T63" fmla="*/ 4 h 72"/>
                  <a:gd name="T64" fmla="*/ 92 w 98"/>
                  <a:gd name="T65" fmla="*/ 48 h 72"/>
                  <a:gd name="T66" fmla="*/ 82 w 98"/>
                  <a:gd name="T67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8" h="72">
                    <a:moveTo>
                      <a:pt x="80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6" y="0"/>
                      <a:pt x="15" y="1"/>
                      <a:pt x="14" y="3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2"/>
                      <a:pt x="0" y="53"/>
                      <a:pt x="1" y="54"/>
                    </a:cubicBezTo>
                    <a:cubicBezTo>
                      <a:pt x="2" y="55"/>
                      <a:pt x="3" y="56"/>
                      <a:pt x="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56"/>
                      <a:pt x="23" y="56"/>
                      <a:pt x="23" y="56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30" y="70"/>
                      <a:pt x="32" y="72"/>
                      <a:pt x="35" y="72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66" y="72"/>
                      <a:pt x="68" y="70"/>
                      <a:pt x="70" y="68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82" y="56"/>
                      <a:pt x="82" y="56"/>
                      <a:pt x="82" y="56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5" y="56"/>
                      <a:pt x="96" y="55"/>
                      <a:pt x="97" y="54"/>
                    </a:cubicBezTo>
                    <a:cubicBezTo>
                      <a:pt x="98" y="53"/>
                      <a:pt x="98" y="52"/>
                      <a:pt x="98" y="51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3" y="1"/>
                      <a:pt x="82" y="0"/>
                      <a:pt x="80" y="0"/>
                    </a:cubicBezTo>
                    <a:close/>
                    <a:moveTo>
                      <a:pt x="82" y="48"/>
                    </a:moveTo>
                    <a:cubicBezTo>
                      <a:pt x="75" y="48"/>
                      <a:pt x="75" y="48"/>
                      <a:pt x="75" y="48"/>
                    </a:cubicBezTo>
                    <a:cubicBezTo>
                      <a:pt x="72" y="48"/>
                      <a:pt x="70" y="50"/>
                      <a:pt x="68" y="52"/>
                    </a:cubicBezTo>
                    <a:cubicBezTo>
                      <a:pt x="63" y="64"/>
                      <a:pt x="63" y="64"/>
                      <a:pt x="63" y="64"/>
                    </a:cubicBezTo>
                    <a:cubicBezTo>
                      <a:pt x="35" y="64"/>
                      <a:pt x="35" y="64"/>
                      <a:pt x="35" y="64"/>
                    </a:cubicBezTo>
                    <a:cubicBezTo>
                      <a:pt x="30" y="52"/>
                      <a:pt x="30" y="52"/>
                      <a:pt x="30" y="52"/>
                    </a:cubicBezTo>
                    <a:cubicBezTo>
                      <a:pt x="28" y="50"/>
                      <a:pt x="26" y="48"/>
                      <a:pt x="23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92" y="48"/>
                      <a:pt x="92" y="48"/>
                      <a:pt x="92" y="48"/>
                    </a:cubicBezTo>
                    <a:lnTo>
                      <a:pt x="82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d-ID" sz="1799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" name="组合 56"/>
          <p:cNvGrpSpPr>
            <a:grpSpLocks/>
          </p:cNvGrpSpPr>
          <p:nvPr/>
        </p:nvGrpSpPr>
        <p:grpSpPr bwMode="auto">
          <a:xfrm>
            <a:off x="1059126" y="2301885"/>
            <a:ext cx="402447" cy="401311"/>
            <a:chOff x="597651" y="2257172"/>
            <a:chExt cx="535099" cy="535099"/>
          </a:xfrm>
        </p:grpSpPr>
        <p:sp>
          <p:nvSpPr>
            <p:cNvPr id="58" name="Rounded Rectangle 34"/>
            <p:cNvSpPr/>
            <p:nvPr/>
          </p:nvSpPr>
          <p:spPr>
            <a:xfrm>
              <a:off x="597651" y="2257172"/>
              <a:ext cx="535099" cy="5350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9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 50"/>
            <p:cNvSpPr>
              <a:spLocks noEditPoints="1"/>
            </p:cNvSpPr>
            <p:nvPr/>
          </p:nvSpPr>
          <p:spPr bwMode="auto">
            <a:xfrm>
              <a:off x="776085" y="2412476"/>
              <a:ext cx="178233" cy="224491"/>
            </a:xfrm>
            <a:custGeom>
              <a:avLst/>
              <a:gdLst>
                <a:gd name="T0" fmla="*/ 2147483646 w 262"/>
                <a:gd name="T1" fmla="*/ 2147483646 h 330"/>
                <a:gd name="T2" fmla="*/ 2147483646 w 262"/>
                <a:gd name="T3" fmla="*/ 2147483646 h 330"/>
                <a:gd name="T4" fmla="*/ 2147483646 w 262"/>
                <a:gd name="T5" fmla="*/ 2147483646 h 330"/>
                <a:gd name="T6" fmla="*/ 2147483646 w 262"/>
                <a:gd name="T7" fmla="*/ 2147483646 h 330"/>
                <a:gd name="T8" fmla="*/ 2147483646 w 262"/>
                <a:gd name="T9" fmla="*/ 2147483646 h 330"/>
                <a:gd name="T10" fmla="*/ 2147483646 w 262"/>
                <a:gd name="T11" fmla="*/ 2147483646 h 330"/>
                <a:gd name="T12" fmla="*/ 2147483646 w 262"/>
                <a:gd name="T13" fmla="*/ 2147483646 h 330"/>
                <a:gd name="T14" fmla="*/ 2147483646 w 262"/>
                <a:gd name="T15" fmla="*/ 2147483646 h 330"/>
                <a:gd name="T16" fmla="*/ 2147483646 w 262"/>
                <a:gd name="T17" fmla="*/ 2147483646 h 330"/>
                <a:gd name="T18" fmla="*/ 2147483646 w 262"/>
                <a:gd name="T19" fmla="*/ 2147483646 h 330"/>
                <a:gd name="T20" fmla="*/ 2147483646 w 262"/>
                <a:gd name="T21" fmla="*/ 2147483646 h 330"/>
                <a:gd name="T22" fmla="*/ 2147483646 w 262"/>
                <a:gd name="T23" fmla="*/ 2147483646 h 330"/>
                <a:gd name="T24" fmla="*/ 2147483646 w 262"/>
                <a:gd name="T25" fmla="*/ 2147483646 h 330"/>
                <a:gd name="T26" fmla="*/ 2147483646 w 262"/>
                <a:gd name="T27" fmla="*/ 2147483646 h 330"/>
                <a:gd name="T28" fmla="*/ 2147483646 w 262"/>
                <a:gd name="T29" fmla="*/ 2147483646 h 330"/>
                <a:gd name="T30" fmla="*/ 2147483646 w 262"/>
                <a:gd name="T31" fmla="*/ 2147483646 h 330"/>
                <a:gd name="T32" fmla="*/ 2147483646 w 262"/>
                <a:gd name="T33" fmla="*/ 2147483646 h 330"/>
                <a:gd name="T34" fmla="*/ 2147483646 w 262"/>
                <a:gd name="T35" fmla="*/ 2147483646 h 330"/>
                <a:gd name="T36" fmla="*/ 2147483646 w 262"/>
                <a:gd name="T37" fmla="*/ 2147483646 h 330"/>
                <a:gd name="T38" fmla="*/ 2147483646 w 262"/>
                <a:gd name="T39" fmla="*/ 2147483646 h 330"/>
                <a:gd name="T40" fmla="*/ 2147483646 w 262"/>
                <a:gd name="T41" fmla="*/ 2147483646 h 330"/>
                <a:gd name="T42" fmla="*/ 2147483646 w 262"/>
                <a:gd name="T43" fmla="*/ 0 h 330"/>
                <a:gd name="T44" fmla="*/ 0 w 262"/>
                <a:gd name="T45" fmla="*/ 0 h 330"/>
                <a:gd name="T46" fmla="*/ 0 w 262"/>
                <a:gd name="T47" fmla="*/ 2147483646 h 330"/>
                <a:gd name="T48" fmla="*/ 2147483646 w 262"/>
                <a:gd name="T49" fmla="*/ 2147483646 h 330"/>
                <a:gd name="T50" fmla="*/ 2147483646 w 262"/>
                <a:gd name="T51" fmla="*/ 2147483646 h 330"/>
                <a:gd name="T52" fmla="*/ 2147483646 w 262"/>
                <a:gd name="T53" fmla="*/ 2147483646 h 330"/>
                <a:gd name="T54" fmla="*/ 2147483646 w 262"/>
                <a:gd name="T55" fmla="*/ 2147483646 h 330"/>
                <a:gd name="T56" fmla="*/ 2147483646 w 262"/>
                <a:gd name="T57" fmla="*/ 2147483646 h 330"/>
                <a:gd name="T58" fmla="*/ 2147483646 w 262"/>
                <a:gd name="T59" fmla="*/ 2147483646 h 330"/>
                <a:gd name="T60" fmla="*/ 2147483646 w 262"/>
                <a:gd name="T61" fmla="*/ 2147483646 h 330"/>
                <a:gd name="T62" fmla="*/ 2147483646 w 262"/>
                <a:gd name="T63" fmla="*/ 2147483646 h 330"/>
                <a:gd name="T64" fmla="*/ 2147483646 w 262"/>
                <a:gd name="T65" fmla="*/ 2147483646 h 330"/>
                <a:gd name="T66" fmla="*/ 2147483646 w 262"/>
                <a:gd name="T67" fmla="*/ 2147483646 h 330"/>
                <a:gd name="T68" fmla="*/ 2147483646 w 262"/>
                <a:gd name="T69" fmla="*/ 2147483646 h 330"/>
                <a:gd name="T70" fmla="*/ 2147483646 w 262"/>
                <a:gd name="T71" fmla="*/ 2147483646 h 330"/>
                <a:gd name="T72" fmla="*/ 2147483646 w 262"/>
                <a:gd name="T73" fmla="*/ 2147483646 h 330"/>
                <a:gd name="T74" fmla="*/ 2147483646 w 262"/>
                <a:gd name="T75" fmla="*/ 2147483646 h 330"/>
                <a:gd name="T76" fmla="*/ 2147483646 w 262"/>
                <a:gd name="T77" fmla="*/ 2147483646 h 330"/>
                <a:gd name="T78" fmla="*/ 2147483646 w 262"/>
                <a:gd name="T79" fmla="*/ 2147483646 h 330"/>
                <a:gd name="T80" fmla="*/ 2147483646 w 262"/>
                <a:gd name="T81" fmla="*/ 2147483646 h 330"/>
                <a:gd name="T82" fmla="*/ 2147483646 w 262"/>
                <a:gd name="T83" fmla="*/ 2147483646 h 330"/>
                <a:gd name="T84" fmla="*/ 2147483646 w 262"/>
                <a:gd name="T85" fmla="*/ 2147483646 h 330"/>
                <a:gd name="T86" fmla="*/ 2147483646 w 262"/>
                <a:gd name="T87" fmla="*/ 2147483646 h 33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62" h="330">
                  <a:moveTo>
                    <a:pt x="187" y="135"/>
                  </a:moveTo>
                  <a:lnTo>
                    <a:pt x="44" y="135"/>
                  </a:lnTo>
                  <a:lnTo>
                    <a:pt x="44" y="156"/>
                  </a:lnTo>
                  <a:lnTo>
                    <a:pt x="187" y="156"/>
                  </a:lnTo>
                  <a:lnTo>
                    <a:pt x="187" y="135"/>
                  </a:lnTo>
                  <a:close/>
                  <a:moveTo>
                    <a:pt x="187" y="95"/>
                  </a:moveTo>
                  <a:lnTo>
                    <a:pt x="44" y="95"/>
                  </a:lnTo>
                  <a:lnTo>
                    <a:pt x="44" y="115"/>
                  </a:lnTo>
                  <a:lnTo>
                    <a:pt x="187" y="115"/>
                  </a:lnTo>
                  <a:lnTo>
                    <a:pt x="187" y="95"/>
                  </a:lnTo>
                  <a:close/>
                  <a:moveTo>
                    <a:pt x="187" y="54"/>
                  </a:moveTo>
                  <a:lnTo>
                    <a:pt x="44" y="54"/>
                  </a:lnTo>
                  <a:lnTo>
                    <a:pt x="44" y="75"/>
                  </a:lnTo>
                  <a:lnTo>
                    <a:pt x="187" y="75"/>
                  </a:lnTo>
                  <a:lnTo>
                    <a:pt x="187" y="54"/>
                  </a:lnTo>
                  <a:close/>
                  <a:moveTo>
                    <a:pt x="44" y="196"/>
                  </a:moveTo>
                  <a:lnTo>
                    <a:pt x="116" y="196"/>
                  </a:lnTo>
                  <a:lnTo>
                    <a:pt x="116" y="176"/>
                  </a:lnTo>
                  <a:lnTo>
                    <a:pt x="44" y="176"/>
                  </a:lnTo>
                  <a:lnTo>
                    <a:pt x="44" y="196"/>
                  </a:lnTo>
                  <a:close/>
                  <a:moveTo>
                    <a:pt x="233" y="29"/>
                  </a:moveTo>
                  <a:lnTo>
                    <a:pt x="233" y="0"/>
                  </a:lnTo>
                  <a:lnTo>
                    <a:pt x="0" y="0"/>
                  </a:lnTo>
                  <a:lnTo>
                    <a:pt x="0" y="301"/>
                  </a:lnTo>
                  <a:lnTo>
                    <a:pt x="29" y="301"/>
                  </a:lnTo>
                  <a:lnTo>
                    <a:pt x="29" y="330"/>
                  </a:lnTo>
                  <a:lnTo>
                    <a:pt x="262" y="330"/>
                  </a:lnTo>
                  <a:lnTo>
                    <a:pt x="262" y="29"/>
                  </a:lnTo>
                  <a:lnTo>
                    <a:pt x="233" y="29"/>
                  </a:lnTo>
                  <a:close/>
                  <a:moveTo>
                    <a:pt x="15" y="286"/>
                  </a:moveTo>
                  <a:lnTo>
                    <a:pt x="15" y="16"/>
                  </a:lnTo>
                  <a:lnTo>
                    <a:pt x="216" y="16"/>
                  </a:lnTo>
                  <a:lnTo>
                    <a:pt x="216" y="216"/>
                  </a:lnTo>
                  <a:lnTo>
                    <a:pt x="148" y="216"/>
                  </a:lnTo>
                  <a:lnTo>
                    <a:pt x="148" y="286"/>
                  </a:lnTo>
                  <a:lnTo>
                    <a:pt x="15" y="286"/>
                  </a:lnTo>
                  <a:close/>
                  <a:moveTo>
                    <a:pt x="245" y="315"/>
                  </a:moveTo>
                  <a:lnTo>
                    <a:pt x="44" y="315"/>
                  </a:lnTo>
                  <a:lnTo>
                    <a:pt x="44" y="301"/>
                  </a:lnTo>
                  <a:lnTo>
                    <a:pt x="155" y="301"/>
                  </a:lnTo>
                  <a:lnTo>
                    <a:pt x="233" y="225"/>
                  </a:lnTo>
                  <a:lnTo>
                    <a:pt x="233" y="45"/>
                  </a:lnTo>
                  <a:lnTo>
                    <a:pt x="245" y="45"/>
                  </a:lnTo>
                  <a:lnTo>
                    <a:pt x="245" y="31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3" tIns="60952" rIns="121903" bIns="60952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组合 59"/>
          <p:cNvGrpSpPr>
            <a:grpSpLocks/>
          </p:cNvGrpSpPr>
          <p:nvPr/>
        </p:nvGrpSpPr>
        <p:grpSpPr bwMode="auto">
          <a:xfrm>
            <a:off x="3388078" y="2272115"/>
            <a:ext cx="401257" cy="401310"/>
            <a:chOff x="3701559" y="2217705"/>
            <a:chExt cx="535099" cy="535099"/>
          </a:xfrm>
        </p:grpSpPr>
        <p:sp>
          <p:nvSpPr>
            <p:cNvPr id="61" name="Rounded Rectangle 37"/>
            <p:cNvSpPr/>
            <p:nvPr/>
          </p:nvSpPr>
          <p:spPr>
            <a:xfrm>
              <a:off x="3701559" y="2217705"/>
              <a:ext cx="535099" cy="5350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9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Freeform 48"/>
            <p:cNvSpPr>
              <a:spLocks noEditPoints="1"/>
            </p:cNvSpPr>
            <p:nvPr/>
          </p:nvSpPr>
          <p:spPr bwMode="auto">
            <a:xfrm>
              <a:off x="3886696" y="2364670"/>
              <a:ext cx="164824" cy="241172"/>
            </a:xfrm>
            <a:custGeom>
              <a:avLst/>
              <a:gdLst>
                <a:gd name="T0" fmla="*/ 2147483646 w 152"/>
                <a:gd name="T1" fmla="*/ 2147483646 h 221"/>
                <a:gd name="T2" fmla="*/ 2147483646 w 152"/>
                <a:gd name="T3" fmla="*/ 2147483646 h 221"/>
                <a:gd name="T4" fmla="*/ 2147483646 w 152"/>
                <a:gd name="T5" fmla="*/ 2147483646 h 221"/>
                <a:gd name="T6" fmla="*/ 2147483646 w 152"/>
                <a:gd name="T7" fmla="*/ 2147483646 h 221"/>
                <a:gd name="T8" fmla="*/ 2147483646 w 152"/>
                <a:gd name="T9" fmla="*/ 2147483646 h 221"/>
                <a:gd name="T10" fmla="*/ 2147483646 w 152"/>
                <a:gd name="T11" fmla="*/ 2147483646 h 221"/>
                <a:gd name="T12" fmla="*/ 2147483646 w 152"/>
                <a:gd name="T13" fmla="*/ 2147483646 h 221"/>
                <a:gd name="T14" fmla="*/ 2147483646 w 152"/>
                <a:gd name="T15" fmla="*/ 2147483646 h 221"/>
                <a:gd name="T16" fmla="*/ 2147483646 w 152"/>
                <a:gd name="T17" fmla="*/ 2147483646 h 221"/>
                <a:gd name="T18" fmla="*/ 2147483646 w 152"/>
                <a:gd name="T19" fmla="*/ 2147483646 h 221"/>
                <a:gd name="T20" fmla="*/ 2147483646 w 152"/>
                <a:gd name="T21" fmla="*/ 2147483646 h 221"/>
                <a:gd name="T22" fmla="*/ 2147483646 w 152"/>
                <a:gd name="T23" fmla="*/ 2147483646 h 221"/>
                <a:gd name="T24" fmla="*/ 2147483646 w 152"/>
                <a:gd name="T25" fmla="*/ 2147483646 h 221"/>
                <a:gd name="T26" fmla="*/ 2147483646 w 152"/>
                <a:gd name="T27" fmla="*/ 2147483646 h 221"/>
                <a:gd name="T28" fmla="*/ 2147483646 w 152"/>
                <a:gd name="T29" fmla="*/ 2147483646 h 221"/>
                <a:gd name="T30" fmla="*/ 2147483646 w 152"/>
                <a:gd name="T31" fmla="*/ 2147483646 h 221"/>
                <a:gd name="T32" fmla="*/ 2147483646 w 152"/>
                <a:gd name="T33" fmla="*/ 2147483646 h 221"/>
                <a:gd name="T34" fmla="*/ 2147483646 w 152"/>
                <a:gd name="T35" fmla="*/ 2147483646 h 221"/>
                <a:gd name="T36" fmla="*/ 2147483646 w 152"/>
                <a:gd name="T37" fmla="*/ 2147483646 h 221"/>
                <a:gd name="T38" fmla="*/ 2147483646 w 152"/>
                <a:gd name="T39" fmla="*/ 2147483646 h 221"/>
                <a:gd name="T40" fmla="*/ 2147483646 w 152"/>
                <a:gd name="T41" fmla="*/ 2147483646 h 221"/>
                <a:gd name="T42" fmla="*/ 2147483646 w 152"/>
                <a:gd name="T43" fmla="*/ 2147483646 h 221"/>
                <a:gd name="T44" fmla="*/ 2147483646 w 152"/>
                <a:gd name="T45" fmla="*/ 2147483646 h 221"/>
                <a:gd name="T46" fmla="*/ 2147483646 w 152"/>
                <a:gd name="T47" fmla="*/ 2147483646 h 221"/>
                <a:gd name="T48" fmla="*/ 2147483646 w 152"/>
                <a:gd name="T49" fmla="*/ 2147483646 h 221"/>
                <a:gd name="T50" fmla="*/ 2147483646 w 152"/>
                <a:gd name="T51" fmla="*/ 0 h 221"/>
                <a:gd name="T52" fmla="*/ 0 w 152"/>
                <a:gd name="T53" fmla="*/ 2147483646 h 221"/>
                <a:gd name="T54" fmla="*/ 2147483646 w 152"/>
                <a:gd name="T55" fmla="*/ 2147483646 h 221"/>
                <a:gd name="T56" fmla="*/ 2147483646 w 152"/>
                <a:gd name="T57" fmla="*/ 2147483646 h 221"/>
                <a:gd name="T58" fmla="*/ 2147483646 w 152"/>
                <a:gd name="T59" fmla="*/ 2147483646 h 221"/>
                <a:gd name="T60" fmla="*/ 2147483646 w 152"/>
                <a:gd name="T61" fmla="*/ 2147483646 h 221"/>
                <a:gd name="T62" fmla="*/ 2147483646 w 152"/>
                <a:gd name="T63" fmla="*/ 2147483646 h 221"/>
                <a:gd name="T64" fmla="*/ 2147483646 w 152"/>
                <a:gd name="T65" fmla="*/ 2147483646 h 221"/>
                <a:gd name="T66" fmla="*/ 2147483646 w 152"/>
                <a:gd name="T67" fmla="*/ 0 h 221"/>
                <a:gd name="T68" fmla="*/ 2147483646 w 152"/>
                <a:gd name="T69" fmla="*/ 2147483646 h 221"/>
                <a:gd name="T70" fmla="*/ 2147483646 w 152"/>
                <a:gd name="T71" fmla="*/ 2147483646 h 221"/>
                <a:gd name="T72" fmla="*/ 2147483646 w 152"/>
                <a:gd name="T73" fmla="*/ 2147483646 h 221"/>
                <a:gd name="T74" fmla="*/ 2147483646 w 152"/>
                <a:gd name="T75" fmla="*/ 2147483646 h 221"/>
                <a:gd name="T76" fmla="*/ 2147483646 w 152"/>
                <a:gd name="T77" fmla="*/ 2147483646 h 221"/>
                <a:gd name="T78" fmla="*/ 2147483646 w 152"/>
                <a:gd name="T79" fmla="*/ 2147483646 h 221"/>
                <a:gd name="T80" fmla="*/ 2147483646 w 152"/>
                <a:gd name="T81" fmla="*/ 2147483646 h 221"/>
                <a:gd name="T82" fmla="*/ 2147483646 w 152"/>
                <a:gd name="T83" fmla="*/ 2147483646 h 221"/>
                <a:gd name="T84" fmla="*/ 2147483646 w 152"/>
                <a:gd name="T85" fmla="*/ 2147483646 h 221"/>
                <a:gd name="T86" fmla="*/ 2147483646 w 152"/>
                <a:gd name="T87" fmla="*/ 2147483646 h 221"/>
                <a:gd name="T88" fmla="*/ 2147483646 w 152"/>
                <a:gd name="T89" fmla="*/ 2147483646 h 221"/>
                <a:gd name="T90" fmla="*/ 2147483646 w 152"/>
                <a:gd name="T91" fmla="*/ 2147483646 h 221"/>
                <a:gd name="T92" fmla="*/ 2147483646 w 152"/>
                <a:gd name="T93" fmla="*/ 2147483646 h 221"/>
                <a:gd name="T94" fmla="*/ 2147483646 w 152"/>
                <a:gd name="T95" fmla="*/ 2147483646 h 221"/>
                <a:gd name="T96" fmla="*/ 2147483646 w 152"/>
                <a:gd name="T97" fmla="*/ 2147483646 h 221"/>
                <a:gd name="T98" fmla="*/ 2147483646 w 152"/>
                <a:gd name="T99" fmla="*/ 2147483646 h 221"/>
                <a:gd name="T100" fmla="*/ 2147483646 w 152"/>
                <a:gd name="T101" fmla="*/ 2147483646 h 221"/>
                <a:gd name="T102" fmla="*/ 2147483646 w 152"/>
                <a:gd name="T103" fmla="*/ 2147483646 h 221"/>
                <a:gd name="T104" fmla="*/ 2147483646 w 152"/>
                <a:gd name="T105" fmla="*/ 2147483646 h 221"/>
                <a:gd name="T106" fmla="*/ 2147483646 w 152"/>
                <a:gd name="T107" fmla="*/ 2147483646 h 22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52" h="221">
                  <a:moveTo>
                    <a:pt x="76" y="31"/>
                  </a:moveTo>
                  <a:cubicBezTo>
                    <a:pt x="78" y="31"/>
                    <a:pt x="80" y="30"/>
                    <a:pt x="80" y="27"/>
                  </a:cubicBezTo>
                  <a:cubicBezTo>
                    <a:pt x="80" y="25"/>
                    <a:pt x="78" y="23"/>
                    <a:pt x="76" y="23"/>
                  </a:cubicBezTo>
                  <a:cubicBezTo>
                    <a:pt x="47" y="23"/>
                    <a:pt x="23" y="47"/>
                    <a:pt x="23" y="76"/>
                  </a:cubicBezTo>
                  <a:cubicBezTo>
                    <a:pt x="23" y="78"/>
                    <a:pt x="25" y="80"/>
                    <a:pt x="27" y="80"/>
                  </a:cubicBezTo>
                  <a:cubicBezTo>
                    <a:pt x="29" y="80"/>
                    <a:pt x="31" y="78"/>
                    <a:pt x="31" y="76"/>
                  </a:cubicBezTo>
                  <a:cubicBezTo>
                    <a:pt x="31" y="52"/>
                    <a:pt x="51" y="31"/>
                    <a:pt x="76" y="31"/>
                  </a:cubicBezTo>
                  <a:close/>
                  <a:moveTo>
                    <a:pt x="44" y="192"/>
                  </a:moveTo>
                  <a:cubicBezTo>
                    <a:pt x="45" y="203"/>
                    <a:pt x="45" y="203"/>
                    <a:pt x="45" y="203"/>
                  </a:cubicBezTo>
                  <a:cubicBezTo>
                    <a:pt x="45" y="203"/>
                    <a:pt x="48" y="207"/>
                    <a:pt x="56" y="209"/>
                  </a:cubicBezTo>
                  <a:cubicBezTo>
                    <a:pt x="57" y="216"/>
                    <a:pt x="57" y="216"/>
                    <a:pt x="57" y="216"/>
                  </a:cubicBezTo>
                  <a:cubicBezTo>
                    <a:pt x="57" y="216"/>
                    <a:pt x="61" y="221"/>
                    <a:pt x="76" y="221"/>
                  </a:cubicBezTo>
                  <a:cubicBezTo>
                    <a:pt x="91" y="221"/>
                    <a:pt x="95" y="216"/>
                    <a:pt x="95" y="216"/>
                  </a:cubicBezTo>
                  <a:cubicBezTo>
                    <a:pt x="96" y="209"/>
                    <a:pt x="96" y="209"/>
                    <a:pt x="96" y="209"/>
                  </a:cubicBezTo>
                  <a:cubicBezTo>
                    <a:pt x="104" y="207"/>
                    <a:pt x="106" y="203"/>
                    <a:pt x="106" y="203"/>
                  </a:cubicBezTo>
                  <a:cubicBezTo>
                    <a:pt x="108" y="192"/>
                    <a:pt x="108" y="192"/>
                    <a:pt x="108" y="192"/>
                  </a:cubicBezTo>
                  <a:cubicBezTo>
                    <a:pt x="98" y="195"/>
                    <a:pt x="87" y="197"/>
                    <a:pt x="76" y="197"/>
                  </a:cubicBezTo>
                  <a:cubicBezTo>
                    <a:pt x="64" y="197"/>
                    <a:pt x="54" y="195"/>
                    <a:pt x="44" y="192"/>
                  </a:cubicBezTo>
                  <a:close/>
                  <a:moveTo>
                    <a:pt x="41" y="170"/>
                  </a:moveTo>
                  <a:cubicBezTo>
                    <a:pt x="42" y="182"/>
                    <a:pt x="42" y="182"/>
                    <a:pt x="42" y="182"/>
                  </a:cubicBezTo>
                  <a:cubicBezTo>
                    <a:pt x="52" y="186"/>
                    <a:pt x="64" y="188"/>
                    <a:pt x="76" y="188"/>
                  </a:cubicBezTo>
                  <a:cubicBezTo>
                    <a:pt x="88" y="188"/>
                    <a:pt x="99" y="186"/>
                    <a:pt x="109" y="182"/>
                  </a:cubicBezTo>
                  <a:cubicBezTo>
                    <a:pt x="111" y="170"/>
                    <a:pt x="111" y="170"/>
                    <a:pt x="111" y="170"/>
                  </a:cubicBezTo>
                  <a:cubicBezTo>
                    <a:pt x="100" y="174"/>
                    <a:pt x="89" y="177"/>
                    <a:pt x="76" y="177"/>
                  </a:cubicBezTo>
                  <a:cubicBezTo>
                    <a:pt x="63" y="177"/>
                    <a:pt x="51" y="174"/>
                    <a:pt x="41" y="170"/>
                  </a:cubicBezTo>
                  <a:close/>
                  <a:moveTo>
                    <a:pt x="76" y="0"/>
                  </a:moveTo>
                  <a:cubicBezTo>
                    <a:pt x="34" y="0"/>
                    <a:pt x="0" y="34"/>
                    <a:pt x="0" y="76"/>
                  </a:cubicBezTo>
                  <a:cubicBezTo>
                    <a:pt x="0" y="104"/>
                    <a:pt x="15" y="128"/>
                    <a:pt x="36" y="141"/>
                  </a:cubicBezTo>
                  <a:cubicBezTo>
                    <a:pt x="39" y="160"/>
                    <a:pt x="39" y="160"/>
                    <a:pt x="39" y="160"/>
                  </a:cubicBezTo>
                  <a:cubicBezTo>
                    <a:pt x="50" y="165"/>
                    <a:pt x="63" y="168"/>
                    <a:pt x="76" y="168"/>
                  </a:cubicBezTo>
                  <a:cubicBezTo>
                    <a:pt x="89" y="168"/>
                    <a:pt x="102" y="165"/>
                    <a:pt x="113" y="160"/>
                  </a:cubicBezTo>
                  <a:cubicBezTo>
                    <a:pt x="115" y="141"/>
                    <a:pt x="115" y="141"/>
                    <a:pt x="115" y="141"/>
                  </a:cubicBezTo>
                  <a:cubicBezTo>
                    <a:pt x="137" y="128"/>
                    <a:pt x="152" y="104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lose/>
                  <a:moveTo>
                    <a:pt x="104" y="132"/>
                  </a:move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95" y="154"/>
                    <a:pt x="76" y="154"/>
                  </a:cubicBezTo>
                  <a:cubicBezTo>
                    <a:pt x="57" y="154"/>
                    <a:pt x="50" y="150"/>
                    <a:pt x="50" y="150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27" y="122"/>
                    <a:pt x="13" y="101"/>
                    <a:pt x="13" y="76"/>
                  </a:cubicBezTo>
                  <a:cubicBezTo>
                    <a:pt x="13" y="42"/>
                    <a:pt x="41" y="14"/>
                    <a:pt x="76" y="14"/>
                  </a:cubicBezTo>
                  <a:cubicBezTo>
                    <a:pt x="110" y="14"/>
                    <a:pt x="139" y="42"/>
                    <a:pt x="139" y="76"/>
                  </a:cubicBezTo>
                  <a:cubicBezTo>
                    <a:pt x="139" y="101"/>
                    <a:pt x="124" y="122"/>
                    <a:pt x="104" y="132"/>
                  </a:cubicBezTo>
                  <a:close/>
                  <a:moveTo>
                    <a:pt x="93" y="104"/>
                  </a:moveTo>
                  <a:cubicBezTo>
                    <a:pt x="76" y="74"/>
                    <a:pt x="76" y="74"/>
                    <a:pt x="76" y="7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58" y="131"/>
                    <a:pt x="58" y="131"/>
                    <a:pt x="58" y="131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0" y="89"/>
                    <a:pt x="100" y="89"/>
                    <a:pt x="100" y="89"/>
                  </a:cubicBezTo>
                  <a:lnTo>
                    <a:pt x="93" y="10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3" tIns="60952" rIns="121903" bIns="60952"/>
            <a:lstStyle/>
            <a:p>
              <a:endParaRPr lang="zh-CN" altLang="en-US" sz="1799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7338723" y="1581432"/>
            <a:ext cx="1246632" cy="1245610"/>
            <a:chOff x="6708349" y="1210992"/>
            <a:chExt cx="1245938" cy="1245453"/>
          </a:xfrm>
        </p:grpSpPr>
        <p:sp>
          <p:nvSpPr>
            <p:cNvPr id="64" name="Oval 40"/>
            <p:cNvSpPr/>
            <p:nvPr/>
          </p:nvSpPr>
          <p:spPr>
            <a:xfrm>
              <a:off x="6708349" y="1210992"/>
              <a:ext cx="1245938" cy="1245453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TextBox 41"/>
            <p:cNvSpPr txBox="1"/>
            <p:nvPr/>
          </p:nvSpPr>
          <p:spPr>
            <a:xfrm>
              <a:off x="6752974" y="1618205"/>
              <a:ext cx="1156687" cy="523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单击此处添加标题</a:t>
              </a:r>
            </a:p>
          </p:txBody>
        </p:sp>
      </p:grpSp>
      <p:sp>
        <p:nvSpPr>
          <p:cNvPr id="66" name="TextBox 1"/>
          <p:cNvSpPr txBox="1">
            <a:spLocks noChangeArrowheads="1"/>
          </p:cNvSpPr>
          <p:nvPr/>
        </p:nvSpPr>
        <p:spPr bwMode="auto">
          <a:xfrm>
            <a:off x="845996" y="2841332"/>
            <a:ext cx="1701468" cy="25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</a:p>
        </p:txBody>
      </p:sp>
      <p:sp>
        <p:nvSpPr>
          <p:cNvPr id="67" name="TextBox 2"/>
          <p:cNvSpPr txBox="1"/>
          <p:nvPr/>
        </p:nvSpPr>
        <p:spPr>
          <a:xfrm>
            <a:off x="832898" y="3052109"/>
            <a:ext cx="1703755" cy="4168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68" name="TextBox 1"/>
          <p:cNvSpPr txBox="1">
            <a:spLocks noChangeArrowheads="1"/>
          </p:cNvSpPr>
          <p:nvPr/>
        </p:nvSpPr>
        <p:spPr bwMode="auto">
          <a:xfrm>
            <a:off x="2745115" y="2841332"/>
            <a:ext cx="1701469" cy="25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</a:p>
        </p:txBody>
      </p:sp>
      <p:sp>
        <p:nvSpPr>
          <p:cNvPr id="69" name="TextBox 2"/>
          <p:cNvSpPr txBox="1"/>
          <p:nvPr/>
        </p:nvSpPr>
        <p:spPr>
          <a:xfrm>
            <a:off x="2732018" y="3052109"/>
            <a:ext cx="1681227" cy="4168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  <p:sp>
        <p:nvSpPr>
          <p:cNvPr id="70" name="TextBox 1"/>
          <p:cNvSpPr txBox="1">
            <a:spLocks noChangeArrowheads="1"/>
          </p:cNvSpPr>
          <p:nvPr/>
        </p:nvSpPr>
        <p:spPr bwMode="auto">
          <a:xfrm>
            <a:off x="4834743" y="3666578"/>
            <a:ext cx="1701468" cy="25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单击此处添加标题</a:t>
            </a:r>
          </a:p>
        </p:txBody>
      </p:sp>
      <p:sp>
        <p:nvSpPr>
          <p:cNvPr id="71" name="TextBox 2"/>
          <p:cNvSpPr txBox="1"/>
          <p:nvPr/>
        </p:nvSpPr>
        <p:spPr>
          <a:xfrm>
            <a:off x="4821644" y="3877355"/>
            <a:ext cx="1660410" cy="4168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</a:t>
            </a:r>
          </a:p>
        </p:txBody>
      </p:sp>
    </p:spTree>
    <p:extLst>
      <p:ext uri="{BB962C8B-B14F-4D97-AF65-F5344CB8AC3E}">
        <p14:creationId xmlns:p14="http://schemas.microsoft.com/office/powerpoint/2010/main" val="2521313440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64000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accel="64000" decel="36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6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6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850"/>
                            </p:stCondLst>
                            <p:childTnLst>
                              <p:par>
                                <p:cTn id="44" presetID="2" presetClass="entr" presetSubtype="4" accel="64000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6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6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accel="64000" decel="36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6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6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00"/>
                            </p:stCondLst>
                            <p:childTnLst>
                              <p:par>
                                <p:cTn id="53" presetID="2" presetClass="entr" presetSubtype="4" accel="64000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accel="64000" decel="36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6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6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/>
          <p:nvPr/>
        </p:nvGrpSpPr>
        <p:grpSpPr>
          <a:xfrm>
            <a:off x="5700332" y="1934264"/>
            <a:ext cx="1410442" cy="1709155"/>
            <a:chOff x="9683156" y="2245342"/>
            <a:chExt cx="1880262" cy="2278603"/>
          </a:xfrm>
          <a:effectLst>
            <a:outerShdw blurRad="368300" dir="13500000" sy="23000" kx="1200000" algn="br" rotWithShape="0">
              <a:prstClr val="black">
                <a:alpha val="25000"/>
              </a:prstClr>
            </a:outerShdw>
          </a:effectLst>
        </p:grpSpPr>
        <p:sp>
          <p:nvSpPr>
            <p:cNvPr id="46" name="Freeform 45"/>
            <p:cNvSpPr/>
            <p:nvPr/>
          </p:nvSpPr>
          <p:spPr bwMode="auto">
            <a:xfrm>
              <a:off x="9697382" y="2584406"/>
              <a:ext cx="1851810" cy="1939539"/>
            </a:xfrm>
            <a:custGeom>
              <a:avLst/>
              <a:gdLst>
                <a:gd name="T0" fmla="*/ 1516 w 1562"/>
                <a:gd name="T1" fmla="*/ 0 h 1636"/>
                <a:gd name="T2" fmla="*/ 1562 w 1562"/>
                <a:gd name="T3" fmla="*/ 11 h 1636"/>
                <a:gd name="T4" fmla="*/ 781 w 1562"/>
                <a:gd name="T5" fmla="*/ 1636 h 1636"/>
                <a:gd name="T6" fmla="*/ 0 w 1562"/>
                <a:gd name="T7" fmla="*/ 11 h 1636"/>
                <a:gd name="T8" fmla="*/ 57 w 1562"/>
                <a:gd name="T9" fmla="*/ 0 h 1636"/>
                <a:gd name="T10" fmla="*/ 1516 w 1562"/>
                <a:gd name="T11" fmla="*/ 0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2" h="1636">
                  <a:moveTo>
                    <a:pt x="1516" y="0"/>
                  </a:moveTo>
                  <a:lnTo>
                    <a:pt x="1562" y="11"/>
                  </a:lnTo>
                  <a:lnTo>
                    <a:pt x="781" y="1636"/>
                  </a:lnTo>
                  <a:lnTo>
                    <a:pt x="0" y="11"/>
                  </a:lnTo>
                  <a:lnTo>
                    <a:pt x="57" y="0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5035" tIns="32518" rIns="65035" bIns="32518" numCol="1" anchor="t" anchorCtr="0" compatLnSpc="1"/>
            <a:lstStyle/>
            <a:p>
              <a:endParaRPr lang="id-ID" sz="1280"/>
            </a:p>
          </p:txBody>
        </p:sp>
        <p:sp>
          <p:nvSpPr>
            <p:cNvPr id="47" name="Oval 6"/>
            <p:cNvSpPr>
              <a:spLocks noChangeArrowheads="1"/>
            </p:cNvSpPr>
            <p:nvPr/>
          </p:nvSpPr>
          <p:spPr bwMode="auto">
            <a:xfrm>
              <a:off x="9683156" y="2245342"/>
              <a:ext cx="1880262" cy="61055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3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800000" scaled="0"/>
            </a:gradFill>
            <a:ln>
              <a:noFill/>
            </a:ln>
          </p:spPr>
          <p:txBody>
            <a:bodyPr vert="horz" wrap="square" lIns="65035" tIns="32518" rIns="65035" bIns="32518" numCol="1" anchor="t" anchorCtr="0" compatLnSpc="1"/>
            <a:lstStyle/>
            <a:p>
              <a:endParaRPr lang="id-ID" sz="1280"/>
            </a:p>
          </p:txBody>
        </p:sp>
      </p:grpSp>
      <p:grpSp>
        <p:nvGrpSpPr>
          <p:cNvPr id="3" name="Group 47"/>
          <p:cNvGrpSpPr/>
          <p:nvPr/>
        </p:nvGrpSpPr>
        <p:grpSpPr>
          <a:xfrm>
            <a:off x="4350203" y="2384540"/>
            <a:ext cx="1410442" cy="1709155"/>
            <a:chOff x="9683156" y="2245342"/>
            <a:chExt cx="1880262" cy="2278603"/>
          </a:xfrm>
          <a:effectLst>
            <a:outerShdw blurRad="368300" dir="13500000" sy="23000" kx="1200000" algn="br" rotWithShape="0">
              <a:prstClr val="black">
                <a:alpha val="25000"/>
              </a:prstClr>
            </a:outerShdw>
          </a:effectLst>
        </p:grpSpPr>
        <p:sp>
          <p:nvSpPr>
            <p:cNvPr id="49" name="Freeform 48"/>
            <p:cNvSpPr/>
            <p:nvPr/>
          </p:nvSpPr>
          <p:spPr bwMode="auto">
            <a:xfrm>
              <a:off x="9697382" y="2584406"/>
              <a:ext cx="1851810" cy="1939539"/>
            </a:xfrm>
            <a:custGeom>
              <a:avLst/>
              <a:gdLst>
                <a:gd name="T0" fmla="*/ 1516 w 1562"/>
                <a:gd name="T1" fmla="*/ 0 h 1636"/>
                <a:gd name="T2" fmla="*/ 1562 w 1562"/>
                <a:gd name="T3" fmla="*/ 11 h 1636"/>
                <a:gd name="T4" fmla="*/ 781 w 1562"/>
                <a:gd name="T5" fmla="*/ 1636 h 1636"/>
                <a:gd name="T6" fmla="*/ 0 w 1562"/>
                <a:gd name="T7" fmla="*/ 11 h 1636"/>
                <a:gd name="T8" fmla="*/ 57 w 1562"/>
                <a:gd name="T9" fmla="*/ 0 h 1636"/>
                <a:gd name="T10" fmla="*/ 1516 w 1562"/>
                <a:gd name="T11" fmla="*/ 0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2" h="1636">
                  <a:moveTo>
                    <a:pt x="1516" y="0"/>
                  </a:moveTo>
                  <a:lnTo>
                    <a:pt x="1562" y="11"/>
                  </a:lnTo>
                  <a:lnTo>
                    <a:pt x="781" y="1636"/>
                  </a:lnTo>
                  <a:lnTo>
                    <a:pt x="0" y="11"/>
                  </a:lnTo>
                  <a:lnTo>
                    <a:pt x="57" y="0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5035" tIns="32518" rIns="65035" bIns="32518" numCol="1" anchor="t" anchorCtr="0" compatLnSpc="1"/>
            <a:lstStyle/>
            <a:p>
              <a:endParaRPr lang="id-ID" sz="1280"/>
            </a:p>
          </p:txBody>
        </p:sp>
        <p:sp>
          <p:nvSpPr>
            <p:cNvPr id="50" name="Oval 6"/>
            <p:cNvSpPr>
              <a:spLocks noChangeArrowheads="1"/>
            </p:cNvSpPr>
            <p:nvPr/>
          </p:nvSpPr>
          <p:spPr bwMode="auto">
            <a:xfrm>
              <a:off x="9683156" y="2245342"/>
              <a:ext cx="1880262" cy="61055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3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800000" scaled="0"/>
            </a:gradFill>
            <a:ln>
              <a:noFill/>
            </a:ln>
          </p:spPr>
          <p:txBody>
            <a:bodyPr vert="horz" wrap="square" lIns="65035" tIns="32518" rIns="65035" bIns="32518" numCol="1" anchor="t" anchorCtr="0" compatLnSpc="1"/>
            <a:lstStyle/>
            <a:p>
              <a:endParaRPr lang="id-ID" sz="1280"/>
            </a:p>
          </p:txBody>
        </p:sp>
      </p:grpSp>
      <p:grpSp>
        <p:nvGrpSpPr>
          <p:cNvPr id="4" name="Group 50"/>
          <p:cNvGrpSpPr/>
          <p:nvPr/>
        </p:nvGrpSpPr>
        <p:grpSpPr>
          <a:xfrm>
            <a:off x="2950432" y="2679330"/>
            <a:ext cx="1410442" cy="1709155"/>
            <a:chOff x="4666657" y="2245342"/>
            <a:chExt cx="1880262" cy="2278603"/>
          </a:xfrm>
          <a:effectLst>
            <a:outerShdw blurRad="368300" dir="13500000" sy="23000" kx="1200000" algn="br" rotWithShape="0">
              <a:prstClr val="black">
                <a:alpha val="25000"/>
              </a:prstClr>
            </a:outerShdw>
          </a:effectLst>
        </p:grpSpPr>
        <p:sp>
          <p:nvSpPr>
            <p:cNvPr id="52" name="Freeform 51"/>
            <p:cNvSpPr/>
            <p:nvPr/>
          </p:nvSpPr>
          <p:spPr bwMode="auto">
            <a:xfrm>
              <a:off x="4680883" y="2584406"/>
              <a:ext cx="1851810" cy="1939539"/>
            </a:xfrm>
            <a:custGeom>
              <a:avLst/>
              <a:gdLst>
                <a:gd name="T0" fmla="*/ 1516 w 1562"/>
                <a:gd name="T1" fmla="*/ 0 h 1636"/>
                <a:gd name="T2" fmla="*/ 1562 w 1562"/>
                <a:gd name="T3" fmla="*/ 11 h 1636"/>
                <a:gd name="T4" fmla="*/ 781 w 1562"/>
                <a:gd name="T5" fmla="*/ 1636 h 1636"/>
                <a:gd name="T6" fmla="*/ 0 w 1562"/>
                <a:gd name="T7" fmla="*/ 11 h 1636"/>
                <a:gd name="T8" fmla="*/ 57 w 1562"/>
                <a:gd name="T9" fmla="*/ 0 h 1636"/>
                <a:gd name="T10" fmla="*/ 1516 w 1562"/>
                <a:gd name="T11" fmla="*/ 0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2" h="1636">
                  <a:moveTo>
                    <a:pt x="1516" y="0"/>
                  </a:moveTo>
                  <a:lnTo>
                    <a:pt x="1562" y="11"/>
                  </a:lnTo>
                  <a:lnTo>
                    <a:pt x="781" y="1636"/>
                  </a:lnTo>
                  <a:lnTo>
                    <a:pt x="0" y="11"/>
                  </a:lnTo>
                  <a:lnTo>
                    <a:pt x="57" y="0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5035" tIns="32518" rIns="65035" bIns="32518" numCol="1" anchor="t" anchorCtr="0" compatLnSpc="1"/>
            <a:lstStyle/>
            <a:p>
              <a:endParaRPr lang="id-ID" sz="1280">
                <a:solidFill>
                  <a:schemeClr val="bg1"/>
                </a:solidFill>
              </a:endParaRPr>
            </a:p>
          </p:txBody>
        </p:sp>
        <p:sp>
          <p:nvSpPr>
            <p:cNvPr id="54" name="Oval 6"/>
            <p:cNvSpPr>
              <a:spLocks noChangeArrowheads="1"/>
            </p:cNvSpPr>
            <p:nvPr/>
          </p:nvSpPr>
          <p:spPr bwMode="auto">
            <a:xfrm>
              <a:off x="4666657" y="2245342"/>
              <a:ext cx="1880262" cy="61055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3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800000" scaled="0"/>
            </a:gradFill>
            <a:ln>
              <a:noFill/>
            </a:ln>
          </p:spPr>
          <p:txBody>
            <a:bodyPr vert="horz" wrap="square" lIns="65035" tIns="32518" rIns="65035" bIns="32518" numCol="1" anchor="t" anchorCtr="0" compatLnSpc="1"/>
            <a:lstStyle/>
            <a:p>
              <a:endParaRPr lang="id-ID" sz="128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54"/>
          <p:cNvGrpSpPr/>
          <p:nvPr/>
        </p:nvGrpSpPr>
        <p:grpSpPr>
          <a:xfrm>
            <a:off x="1539992" y="3010134"/>
            <a:ext cx="1410442" cy="1709155"/>
            <a:chOff x="7146332" y="2245342"/>
            <a:chExt cx="1880262" cy="2278603"/>
          </a:xfrm>
          <a:effectLst>
            <a:outerShdw blurRad="368300" dir="13500000" sy="23000" kx="1200000" algn="br" rotWithShape="0">
              <a:prstClr val="black">
                <a:alpha val="25000"/>
              </a:prstClr>
            </a:outerShdw>
          </a:effectLst>
        </p:grpSpPr>
        <p:sp>
          <p:nvSpPr>
            <p:cNvPr id="56" name="Freeform 55"/>
            <p:cNvSpPr/>
            <p:nvPr/>
          </p:nvSpPr>
          <p:spPr bwMode="auto">
            <a:xfrm>
              <a:off x="7160558" y="2584406"/>
              <a:ext cx="1851810" cy="1939539"/>
            </a:xfrm>
            <a:custGeom>
              <a:avLst/>
              <a:gdLst>
                <a:gd name="T0" fmla="*/ 1516 w 1562"/>
                <a:gd name="T1" fmla="*/ 0 h 1636"/>
                <a:gd name="T2" fmla="*/ 1562 w 1562"/>
                <a:gd name="T3" fmla="*/ 11 h 1636"/>
                <a:gd name="T4" fmla="*/ 781 w 1562"/>
                <a:gd name="T5" fmla="*/ 1636 h 1636"/>
                <a:gd name="T6" fmla="*/ 0 w 1562"/>
                <a:gd name="T7" fmla="*/ 11 h 1636"/>
                <a:gd name="T8" fmla="*/ 57 w 1562"/>
                <a:gd name="T9" fmla="*/ 0 h 1636"/>
                <a:gd name="T10" fmla="*/ 1516 w 1562"/>
                <a:gd name="T11" fmla="*/ 0 h 1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2" h="1636">
                  <a:moveTo>
                    <a:pt x="1516" y="0"/>
                  </a:moveTo>
                  <a:lnTo>
                    <a:pt x="1562" y="11"/>
                  </a:lnTo>
                  <a:lnTo>
                    <a:pt x="781" y="1636"/>
                  </a:lnTo>
                  <a:lnTo>
                    <a:pt x="0" y="11"/>
                  </a:lnTo>
                  <a:lnTo>
                    <a:pt x="57" y="0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5035" tIns="32518" rIns="65035" bIns="32518" numCol="1" anchor="t" anchorCtr="0" compatLnSpc="1"/>
            <a:lstStyle/>
            <a:p>
              <a:endParaRPr lang="id-ID" sz="1280">
                <a:solidFill>
                  <a:schemeClr val="bg1"/>
                </a:solidFill>
              </a:endParaRPr>
            </a:p>
          </p:txBody>
        </p:sp>
        <p:sp>
          <p:nvSpPr>
            <p:cNvPr id="57" name="Oval 6"/>
            <p:cNvSpPr>
              <a:spLocks noChangeArrowheads="1"/>
            </p:cNvSpPr>
            <p:nvPr/>
          </p:nvSpPr>
          <p:spPr bwMode="auto">
            <a:xfrm>
              <a:off x="7146332" y="2245342"/>
              <a:ext cx="1880262" cy="610552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3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6800000" scaled="0"/>
            </a:gradFill>
            <a:ln>
              <a:noFill/>
            </a:ln>
          </p:spPr>
          <p:txBody>
            <a:bodyPr vert="horz" wrap="square" lIns="65035" tIns="32518" rIns="65035" bIns="32518" numCol="1" anchor="t" anchorCtr="0" compatLnSpc="1"/>
            <a:lstStyle/>
            <a:p>
              <a:endParaRPr lang="id-ID" sz="128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7"/>
          <p:cNvGrpSpPr/>
          <p:nvPr/>
        </p:nvGrpSpPr>
        <p:grpSpPr>
          <a:xfrm flipV="1">
            <a:off x="2400567" y="3752819"/>
            <a:ext cx="196002" cy="875368"/>
            <a:chOff x="1374514" y="1504950"/>
            <a:chExt cx="261290" cy="1167018"/>
          </a:xfrm>
        </p:grpSpPr>
        <p:cxnSp>
          <p:nvCxnSpPr>
            <p:cNvPr id="59" name="Straight Connector 58"/>
            <p:cNvCxnSpPr/>
            <p:nvPr/>
          </p:nvCxnSpPr>
          <p:spPr>
            <a:xfrm flipH="1" flipV="1">
              <a:off x="1374514" y="1504950"/>
              <a:ext cx="2" cy="1167018"/>
            </a:xfrm>
            <a:prstGeom prst="line">
              <a:avLst/>
            </a:prstGeom>
            <a:ln>
              <a:solidFill>
                <a:srgbClr val="F2F2F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374514" y="1504950"/>
              <a:ext cx="261290" cy="0"/>
            </a:xfrm>
            <a:prstGeom prst="line">
              <a:avLst/>
            </a:prstGeom>
            <a:ln>
              <a:solidFill>
                <a:srgbClr val="F2F2F2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0"/>
          <p:cNvGrpSpPr/>
          <p:nvPr/>
        </p:nvGrpSpPr>
        <p:grpSpPr>
          <a:xfrm flipV="1">
            <a:off x="3832120" y="3523467"/>
            <a:ext cx="196002" cy="875368"/>
            <a:chOff x="1374514" y="1504950"/>
            <a:chExt cx="261290" cy="1167018"/>
          </a:xfrm>
        </p:grpSpPr>
        <p:cxnSp>
          <p:nvCxnSpPr>
            <p:cNvPr id="62" name="Straight Connector 61"/>
            <p:cNvCxnSpPr/>
            <p:nvPr/>
          </p:nvCxnSpPr>
          <p:spPr>
            <a:xfrm flipH="1" flipV="1">
              <a:off x="1374514" y="1504950"/>
              <a:ext cx="2" cy="1167018"/>
            </a:xfrm>
            <a:prstGeom prst="line">
              <a:avLst/>
            </a:prstGeom>
            <a:ln>
              <a:solidFill>
                <a:srgbClr val="F2F2F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374514" y="1504950"/>
              <a:ext cx="261290" cy="0"/>
            </a:xfrm>
            <a:prstGeom prst="line">
              <a:avLst/>
            </a:prstGeom>
            <a:ln>
              <a:solidFill>
                <a:srgbClr val="F2F2F2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63"/>
          <p:cNvGrpSpPr/>
          <p:nvPr/>
        </p:nvGrpSpPr>
        <p:grpSpPr>
          <a:xfrm flipV="1">
            <a:off x="5242562" y="3298400"/>
            <a:ext cx="196002" cy="875368"/>
            <a:chOff x="1374514" y="1504950"/>
            <a:chExt cx="261290" cy="1167018"/>
          </a:xfrm>
        </p:grpSpPr>
        <p:cxnSp>
          <p:nvCxnSpPr>
            <p:cNvPr id="65" name="Straight Connector 64"/>
            <p:cNvCxnSpPr/>
            <p:nvPr/>
          </p:nvCxnSpPr>
          <p:spPr>
            <a:xfrm flipH="1" flipV="1">
              <a:off x="1374514" y="1504950"/>
              <a:ext cx="2" cy="1167018"/>
            </a:xfrm>
            <a:prstGeom prst="line">
              <a:avLst/>
            </a:prstGeom>
            <a:ln>
              <a:solidFill>
                <a:srgbClr val="F2F2F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374514" y="1504950"/>
              <a:ext cx="261290" cy="0"/>
            </a:xfrm>
            <a:prstGeom prst="line">
              <a:avLst/>
            </a:prstGeom>
            <a:ln>
              <a:solidFill>
                <a:srgbClr val="F2F2F2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68"/>
          <p:cNvGrpSpPr/>
          <p:nvPr/>
        </p:nvGrpSpPr>
        <p:grpSpPr>
          <a:xfrm flipV="1">
            <a:off x="6686077" y="2694604"/>
            <a:ext cx="196002" cy="875368"/>
            <a:chOff x="1374514" y="1504950"/>
            <a:chExt cx="261290" cy="1167018"/>
          </a:xfrm>
        </p:grpSpPr>
        <p:cxnSp>
          <p:nvCxnSpPr>
            <p:cNvPr id="70" name="Straight Connector 69"/>
            <p:cNvCxnSpPr/>
            <p:nvPr/>
          </p:nvCxnSpPr>
          <p:spPr>
            <a:xfrm flipH="1" flipV="1">
              <a:off x="1374514" y="1504950"/>
              <a:ext cx="2" cy="1167018"/>
            </a:xfrm>
            <a:prstGeom prst="line">
              <a:avLst/>
            </a:prstGeom>
            <a:ln>
              <a:solidFill>
                <a:srgbClr val="F2F2F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1374514" y="1504950"/>
              <a:ext cx="261290" cy="0"/>
            </a:xfrm>
            <a:prstGeom prst="line">
              <a:avLst/>
            </a:prstGeom>
            <a:ln>
              <a:solidFill>
                <a:srgbClr val="F2F2F2"/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 Placeholder 32"/>
          <p:cNvSpPr txBox="1"/>
          <p:nvPr/>
        </p:nvSpPr>
        <p:spPr>
          <a:xfrm flipH="1">
            <a:off x="4148885" y="4197246"/>
            <a:ext cx="1294996" cy="4199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924" dirty="0">
                <a:solidFill>
                  <a:schemeClr val="bg1"/>
                </a:solidFill>
                <a:latin typeface="微软雅黑"/>
                <a:ea typeface="微软雅黑"/>
                <a:sym typeface="微软雅黑" pitchFamily="34" charset="-122"/>
              </a:rPr>
              <a:t>在此录入上述图表的综合描述说明，在此录入上述图表的综合描述说明</a:t>
            </a:r>
            <a:endParaRPr lang="en-US" altLang="zh-CN" sz="924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3" name="Text Placeholder 32"/>
          <p:cNvSpPr txBox="1"/>
          <p:nvPr/>
        </p:nvSpPr>
        <p:spPr>
          <a:xfrm flipH="1">
            <a:off x="2709342" y="4479633"/>
            <a:ext cx="1294996" cy="4199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924" dirty="0">
                <a:solidFill>
                  <a:schemeClr val="bg1"/>
                </a:solidFill>
                <a:latin typeface="微软雅黑"/>
                <a:ea typeface="微软雅黑"/>
                <a:sym typeface="微软雅黑" pitchFamily="34" charset="-122"/>
              </a:rPr>
              <a:t>在此录入上述图表的综合描述说明，在此录入上述图表的综合描述说明</a:t>
            </a:r>
            <a:endParaRPr lang="en-US" sz="924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4" name="Text Placeholder 32"/>
          <p:cNvSpPr txBox="1"/>
          <p:nvPr/>
        </p:nvSpPr>
        <p:spPr>
          <a:xfrm flipH="1">
            <a:off x="5588429" y="3991876"/>
            <a:ext cx="1294996" cy="4199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924" dirty="0">
                <a:solidFill>
                  <a:schemeClr val="bg1"/>
                </a:solidFill>
                <a:latin typeface="微软雅黑"/>
                <a:ea typeface="微软雅黑"/>
                <a:sym typeface="微软雅黑" pitchFamily="34" charset="-122"/>
              </a:rPr>
              <a:t>在此录入上述图表的综合描述说明，在此录入上述图表的综合描述说明</a:t>
            </a:r>
            <a:endParaRPr lang="en-US" altLang="zh-CN" sz="924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5" name="Text Placeholder 32"/>
          <p:cNvSpPr txBox="1"/>
          <p:nvPr/>
        </p:nvSpPr>
        <p:spPr>
          <a:xfrm flipH="1">
            <a:off x="7057749" y="3385940"/>
            <a:ext cx="1294996" cy="4199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zh-CN" altLang="en-US" sz="924" dirty="0">
                <a:solidFill>
                  <a:schemeClr val="bg1"/>
                </a:solidFill>
                <a:latin typeface="微软雅黑"/>
                <a:ea typeface="微软雅黑"/>
                <a:sym typeface="微软雅黑" pitchFamily="34" charset="-122"/>
              </a:rPr>
              <a:t>在此录入上述图表的综合描述说明，在此录入上述图表的综合描述说明</a:t>
            </a:r>
            <a:endParaRPr lang="en-US" altLang="zh-CN" sz="924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6" name="AutoShape 3"/>
          <p:cNvSpPr>
            <a:spLocks noChangeAspect="1" noChangeArrowheads="1" noTextEdit="1"/>
          </p:cNvSpPr>
          <p:nvPr/>
        </p:nvSpPr>
        <p:spPr bwMode="auto">
          <a:xfrm>
            <a:off x="1613665" y="2080924"/>
            <a:ext cx="1217992" cy="135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9" tIns="34290" rIns="68579" bIns="34290" numCol="1" anchor="t" anchorCtr="0" compatLnSpc="1"/>
          <a:lstStyle/>
          <a:p>
            <a:endParaRPr lang="en-US" sz="1280"/>
          </a:p>
        </p:txBody>
      </p:sp>
      <p:sp>
        <p:nvSpPr>
          <p:cNvPr id="77" name="Freeform 17"/>
          <p:cNvSpPr>
            <a:spLocks noEditPoints="1"/>
          </p:cNvSpPr>
          <p:nvPr/>
        </p:nvSpPr>
        <p:spPr bwMode="auto">
          <a:xfrm>
            <a:off x="1613038" y="2080611"/>
            <a:ext cx="1218619" cy="1352868"/>
          </a:xfrm>
          <a:custGeom>
            <a:avLst/>
            <a:gdLst>
              <a:gd name="T0" fmla="*/ 2258 w 2497"/>
              <a:gd name="T1" fmla="*/ 799 h 2773"/>
              <a:gd name="T2" fmla="*/ 1940 w 2497"/>
              <a:gd name="T3" fmla="*/ 965 h 2773"/>
              <a:gd name="T4" fmla="*/ 2164 w 2497"/>
              <a:gd name="T5" fmla="*/ 679 h 2773"/>
              <a:gd name="T6" fmla="*/ 2235 w 2497"/>
              <a:gd name="T7" fmla="*/ 517 h 2773"/>
              <a:gd name="T8" fmla="*/ 1949 w 2497"/>
              <a:gd name="T9" fmla="*/ 315 h 2773"/>
              <a:gd name="T10" fmla="*/ 1873 w 2497"/>
              <a:gd name="T11" fmla="*/ 546 h 2773"/>
              <a:gd name="T12" fmla="*/ 1846 w 2497"/>
              <a:gd name="T13" fmla="*/ 777 h 2773"/>
              <a:gd name="T14" fmla="*/ 1493 w 2497"/>
              <a:gd name="T15" fmla="*/ 726 h 2773"/>
              <a:gd name="T16" fmla="*/ 1518 w 2497"/>
              <a:gd name="T17" fmla="*/ 299 h 2773"/>
              <a:gd name="T18" fmla="*/ 1436 w 2497"/>
              <a:gd name="T19" fmla="*/ 182 h 2773"/>
              <a:gd name="T20" fmla="*/ 1301 w 2497"/>
              <a:gd name="T21" fmla="*/ 143 h 2773"/>
              <a:gd name="T22" fmla="*/ 1061 w 2497"/>
              <a:gd name="T23" fmla="*/ 117 h 2773"/>
              <a:gd name="T24" fmla="*/ 839 w 2497"/>
              <a:gd name="T25" fmla="*/ 107 h 2773"/>
              <a:gd name="T26" fmla="*/ 930 w 2497"/>
              <a:gd name="T27" fmla="*/ 465 h 2773"/>
              <a:gd name="T28" fmla="*/ 810 w 2497"/>
              <a:gd name="T29" fmla="*/ 645 h 2773"/>
              <a:gd name="T30" fmla="*/ 603 w 2497"/>
              <a:gd name="T31" fmla="*/ 684 h 2773"/>
              <a:gd name="T32" fmla="*/ 401 w 2497"/>
              <a:gd name="T33" fmla="*/ 722 h 2773"/>
              <a:gd name="T34" fmla="*/ 1050 w 2497"/>
              <a:gd name="T35" fmla="*/ 1018 h 2773"/>
              <a:gd name="T36" fmla="*/ 788 w 2497"/>
              <a:gd name="T37" fmla="*/ 973 h 2773"/>
              <a:gd name="T38" fmla="*/ 317 w 2497"/>
              <a:gd name="T39" fmla="*/ 941 h 2773"/>
              <a:gd name="T40" fmla="*/ 161 w 2497"/>
              <a:gd name="T41" fmla="*/ 918 h 2773"/>
              <a:gd name="T42" fmla="*/ 267 w 2497"/>
              <a:gd name="T43" fmla="*/ 1172 h 2773"/>
              <a:gd name="T44" fmla="*/ 529 w 2497"/>
              <a:gd name="T45" fmla="*/ 1136 h 2773"/>
              <a:gd name="T46" fmla="*/ 774 w 2497"/>
              <a:gd name="T47" fmla="*/ 1274 h 2773"/>
              <a:gd name="T48" fmla="*/ 660 w 2497"/>
              <a:gd name="T49" fmla="*/ 2011 h 2773"/>
              <a:gd name="T50" fmla="*/ 448 w 2497"/>
              <a:gd name="T51" fmla="*/ 2284 h 2773"/>
              <a:gd name="T52" fmla="*/ 772 w 2497"/>
              <a:gd name="T53" fmla="*/ 2047 h 2773"/>
              <a:gd name="T54" fmla="*/ 681 w 2497"/>
              <a:gd name="T55" fmla="*/ 2287 h 2773"/>
              <a:gd name="T56" fmla="*/ 664 w 2497"/>
              <a:gd name="T57" fmla="*/ 2549 h 2773"/>
              <a:gd name="T58" fmla="*/ 803 w 2497"/>
              <a:gd name="T59" fmla="*/ 2243 h 2773"/>
              <a:gd name="T60" fmla="*/ 852 w 2497"/>
              <a:gd name="T61" fmla="*/ 2197 h 2773"/>
              <a:gd name="T62" fmla="*/ 1033 w 2497"/>
              <a:gd name="T63" fmla="*/ 2333 h 2773"/>
              <a:gd name="T64" fmla="*/ 1020 w 2497"/>
              <a:gd name="T65" fmla="*/ 2056 h 2773"/>
              <a:gd name="T66" fmla="*/ 1155 w 2497"/>
              <a:gd name="T67" fmla="*/ 2160 h 2773"/>
              <a:gd name="T68" fmla="*/ 1122 w 2497"/>
              <a:gd name="T69" fmla="*/ 2692 h 2773"/>
              <a:gd name="T70" fmla="*/ 1246 w 2497"/>
              <a:gd name="T71" fmla="*/ 2364 h 2773"/>
              <a:gd name="T72" fmla="*/ 1356 w 2497"/>
              <a:gd name="T73" fmla="*/ 2340 h 2773"/>
              <a:gd name="T74" fmla="*/ 1371 w 2497"/>
              <a:gd name="T75" fmla="*/ 2620 h 2773"/>
              <a:gd name="T76" fmla="*/ 1513 w 2497"/>
              <a:gd name="T77" fmla="*/ 2568 h 2773"/>
              <a:gd name="T78" fmla="*/ 1546 w 2497"/>
              <a:gd name="T79" fmla="*/ 2316 h 2773"/>
              <a:gd name="T80" fmla="*/ 1327 w 2497"/>
              <a:gd name="T81" fmla="*/ 2065 h 2773"/>
              <a:gd name="T82" fmla="*/ 1517 w 2497"/>
              <a:gd name="T83" fmla="*/ 2179 h 2773"/>
              <a:gd name="T84" fmla="*/ 1629 w 2497"/>
              <a:gd name="T85" fmla="*/ 2366 h 2773"/>
              <a:gd name="T86" fmla="*/ 1766 w 2497"/>
              <a:gd name="T87" fmla="*/ 2269 h 2773"/>
              <a:gd name="T88" fmla="*/ 1894 w 2497"/>
              <a:gd name="T89" fmla="*/ 2303 h 2773"/>
              <a:gd name="T90" fmla="*/ 1655 w 2497"/>
              <a:gd name="T91" fmla="*/ 2085 h 2773"/>
              <a:gd name="T92" fmla="*/ 1459 w 2497"/>
              <a:gd name="T93" fmla="*/ 1915 h 2773"/>
              <a:gd name="T94" fmla="*/ 2073 w 2497"/>
              <a:gd name="T95" fmla="*/ 2218 h 2773"/>
              <a:gd name="T96" fmla="*/ 2192 w 2497"/>
              <a:gd name="T97" fmla="*/ 2072 h 2773"/>
              <a:gd name="T98" fmla="*/ 2155 w 2497"/>
              <a:gd name="T99" fmla="*/ 1925 h 2773"/>
              <a:gd name="T100" fmla="*/ 1686 w 2497"/>
              <a:gd name="T101" fmla="*/ 1885 h 2773"/>
              <a:gd name="T102" fmla="*/ 1668 w 2497"/>
              <a:gd name="T103" fmla="*/ 1194 h 2773"/>
              <a:gd name="T104" fmla="*/ 1863 w 2497"/>
              <a:gd name="T105" fmla="*/ 1146 h 2773"/>
              <a:gd name="T106" fmla="*/ 2250 w 2497"/>
              <a:gd name="T107" fmla="*/ 1078 h 2773"/>
              <a:gd name="T108" fmla="*/ 824 w 2497"/>
              <a:gd name="T109" fmla="*/ 992 h 2773"/>
              <a:gd name="T110" fmla="*/ 1368 w 2497"/>
              <a:gd name="T111" fmla="*/ 1101 h 2773"/>
              <a:gd name="T112" fmla="*/ 1199 w 2497"/>
              <a:gd name="T113" fmla="*/ 775 h 2773"/>
              <a:gd name="T114" fmla="*/ 1166 w 2497"/>
              <a:gd name="T115" fmla="*/ 722 h 2773"/>
              <a:gd name="T116" fmla="*/ 1366 w 2497"/>
              <a:gd name="T117" fmla="*/ 826 h 2773"/>
              <a:gd name="T118" fmla="*/ 1047 w 2497"/>
              <a:gd name="T119" fmla="*/ 628 h 2773"/>
              <a:gd name="T120" fmla="*/ 814 w 2497"/>
              <a:gd name="T121" fmla="*/ 799 h 2773"/>
              <a:gd name="T122" fmla="*/ 594 w 2497"/>
              <a:gd name="T123" fmla="*/ 749 h 2773"/>
              <a:gd name="T124" fmla="*/ 1466 w 2497"/>
              <a:gd name="T125" fmla="*/ 1166 h 27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497" h="2773">
                <a:moveTo>
                  <a:pt x="2446" y="1021"/>
                </a:moveTo>
                <a:cubicBezTo>
                  <a:pt x="2446" y="1021"/>
                  <a:pt x="2446" y="1020"/>
                  <a:pt x="2447" y="1020"/>
                </a:cubicBezTo>
                <a:cubicBezTo>
                  <a:pt x="2447" y="1020"/>
                  <a:pt x="2448" y="1020"/>
                  <a:pt x="2448" y="1020"/>
                </a:cubicBezTo>
                <a:cubicBezTo>
                  <a:pt x="2449" y="1020"/>
                  <a:pt x="2449" y="1020"/>
                  <a:pt x="2449" y="1020"/>
                </a:cubicBezTo>
                <a:cubicBezTo>
                  <a:pt x="2449" y="1020"/>
                  <a:pt x="2450" y="1019"/>
                  <a:pt x="2450" y="1019"/>
                </a:cubicBezTo>
                <a:cubicBezTo>
                  <a:pt x="2450" y="1019"/>
                  <a:pt x="2451" y="1019"/>
                  <a:pt x="2452" y="1019"/>
                </a:cubicBezTo>
                <a:cubicBezTo>
                  <a:pt x="2452" y="1018"/>
                  <a:pt x="2453" y="1018"/>
                  <a:pt x="2453" y="1018"/>
                </a:cubicBezTo>
                <a:cubicBezTo>
                  <a:pt x="2454" y="1017"/>
                  <a:pt x="2455" y="1017"/>
                  <a:pt x="2455" y="1017"/>
                </a:cubicBezTo>
                <a:cubicBezTo>
                  <a:pt x="2456" y="1016"/>
                  <a:pt x="2456" y="1016"/>
                  <a:pt x="2457" y="1016"/>
                </a:cubicBezTo>
                <a:cubicBezTo>
                  <a:pt x="2458" y="1015"/>
                  <a:pt x="2460" y="1014"/>
                  <a:pt x="2461" y="1013"/>
                </a:cubicBezTo>
                <a:cubicBezTo>
                  <a:pt x="2462" y="1013"/>
                  <a:pt x="2463" y="1012"/>
                  <a:pt x="2465" y="1011"/>
                </a:cubicBezTo>
                <a:cubicBezTo>
                  <a:pt x="2466" y="1010"/>
                  <a:pt x="2467" y="1009"/>
                  <a:pt x="2468" y="1008"/>
                </a:cubicBezTo>
                <a:cubicBezTo>
                  <a:pt x="2469" y="1007"/>
                  <a:pt x="2470" y="1006"/>
                  <a:pt x="2471" y="1006"/>
                </a:cubicBezTo>
                <a:cubicBezTo>
                  <a:pt x="2489" y="1002"/>
                  <a:pt x="2485" y="992"/>
                  <a:pt x="2497" y="983"/>
                </a:cubicBezTo>
                <a:cubicBezTo>
                  <a:pt x="2481" y="984"/>
                  <a:pt x="2466" y="988"/>
                  <a:pt x="2470" y="1004"/>
                </a:cubicBezTo>
                <a:cubicBezTo>
                  <a:pt x="2470" y="1004"/>
                  <a:pt x="2470" y="1004"/>
                  <a:pt x="2470" y="1004"/>
                </a:cubicBezTo>
                <a:cubicBezTo>
                  <a:pt x="2469" y="1005"/>
                  <a:pt x="2468" y="1006"/>
                  <a:pt x="2467" y="1007"/>
                </a:cubicBezTo>
                <a:cubicBezTo>
                  <a:pt x="2466" y="1008"/>
                  <a:pt x="2464" y="1008"/>
                  <a:pt x="2463" y="1009"/>
                </a:cubicBezTo>
                <a:cubicBezTo>
                  <a:pt x="2462" y="1010"/>
                  <a:pt x="2461" y="1011"/>
                  <a:pt x="2460" y="1012"/>
                </a:cubicBezTo>
                <a:cubicBezTo>
                  <a:pt x="2458" y="1013"/>
                  <a:pt x="2457" y="1013"/>
                  <a:pt x="2456" y="1014"/>
                </a:cubicBezTo>
                <a:cubicBezTo>
                  <a:pt x="2455" y="1014"/>
                  <a:pt x="2455" y="1015"/>
                  <a:pt x="2454" y="1015"/>
                </a:cubicBezTo>
                <a:cubicBezTo>
                  <a:pt x="2454" y="1015"/>
                  <a:pt x="2453" y="1016"/>
                  <a:pt x="2453" y="1016"/>
                </a:cubicBezTo>
                <a:cubicBezTo>
                  <a:pt x="2452" y="1016"/>
                  <a:pt x="2451" y="1017"/>
                  <a:pt x="2451" y="1017"/>
                </a:cubicBezTo>
                <a:cubicBezTo>
                  <a:pt x="2450" y="1017"/>
                  <a:pt x="2450" y="1017"/>
                  <a:pt x="2449" y="1018"/>
                </a:cubicBezTo>
                <a:cubicBezTo>
                  <a:pt x="2449" y="1018"/>
                  <a:pt x="2449" y="1018"/>
                  <a:pt x="2449" y="1018"/>
                </a:cubicBezTo>
                <a:cubicBezTo>
                  <a:pt x="2448" y="1018"/>
                  <a:pt x="2448" y="1018"/>
                  <a:pt x="2448" y="1018"/>
                </a:cubicBezTo>
                <a:cubicBezTo>
                  <a:pt x="2447" y="1018"/>
                  <a:pt x="2447" y="1019"/>
                  <a:pt x="2447" y="1019"/>
                </a:cubicBezTo>
                <a:cubicBezTo>
                  <a:pt x="2446" y="1019"/>
                  <a:pt x="2445" y="1020"/>
                  <a:pt x="2444" y="1020"/>
                </a:cubicBezTo>
                <a:cubicBezTo>
                  <a:pt x="2444" y="1020"/>
                  <a:pt x="2444" y="1021"/>
                  <a:pt x="2443" y="1021"/>
                </a:cubicBezTo>
                <a:cubicBezTo>
                  <a:pt x="2443" y="1021"/>
                  <a:pt x="2443" y="1021"/>
                  <a:pt x="2443" y="1021"/>
                </a:cubicBezTo>
                <a:cubicBezTo>
                  <a:pt x="2442" y="1021"/>
                  <a:pt x="2441" y="1020"/>
                  <a:pt x="2441" y="1020"/>
                </a:cubicBezTo>
                <a:cubicBezTo>
                  <a:pt x="2440" y="1020"/>
                  <a:pt x="2439" y="1020"/>
                  <a:pt x="2439" y="1020"/>
                </a:cubicBezTo>
                <a:cubicBezTo>
                  <a:pt x="2437" y="1020"/>
                  <a:pt x="2436" y="1019"/>
                  <a:pt x="2434" y="1019"/>
                </a:cubicBezTo>
                <a:cubicBezTo>
                  <a:pt x="2434" y="1019"/>
                  <a:pt x="2433" y="1019"/>
                  <a:pt x="2432" y="1018"/>
                </a:cubicBezTo>
                <a:cubicBezTo>
                  <a:pt x="2431" y="1018"/>
                  <a:pt x="2431" y="1018"/>
                  <a:pt x="2431" y="1018"/>
                </a:cubicBezTo>
                <a:cubicBezTo>
                  <a:pt x="2430" y="1017"/>
                  <a:pt x="2430" y="1017"/>
                  <a:pt x="2430" y="1017"/>
                </a:cubicBezTo>
                <a:cubicBezTo>
                  <a:pt x="2429" y="1017"/>
                  <a:pt x="2429" y="1017"/>
                  <a:pt x="2429" y="1017"/>
                </a:cubicBezTo>
                <a:cubicBezTo>
                  <a:pt x="2428" y="1016"/>
                  <a:pt x="2427" y="1016"/>
                  <a:pt x="2427" y="1016"/>
                </a:cubicBezTo>
                <a:cubicBezTo>
                  <a:pt x="2426" y="1015"/>
                  <a:pt x="2425" y="1015"/>
                  <a:pt x="2424" y="1014"/>
                </a:cubicBezTo>
                <a:cubicBezTo>
                  <a:pt x="2422" y="1013"/>
                  <a:pt x="2421" y="1013"/>
                  <a:pt x="2420" y="1012"/>
                </a:cubicBezTo>
                <a:cubicBezTo>
                  <a:pt x="2416" y="1009"/>
                  <a:pt x="2413" y="1006"/>
                  <a:pt x="2409" y="1004"/>
                </a:cubicBezTo>
                <a:cubicBezTo>
                  <a:pt x="2408" y="1004"/>
                  <a:pt x="2408" y="1004"/>
                  <a:pt x="2407" y="1003"/>
                </a:cubicBezTo>
                <a:cubicBezTo>
                  <a:pt x="2407" y="1003"/>
                  <a:pt x="2407" y="1003"/>
                  <a:pt x="2406" y="1003"/>
                </a:cubicBezTo>
                <a:cubicBezTo>
                  <a:pt x="2405" y="1003"/>
                  <a:pt x="2404" y="1002"/>
                  <a:pt x="2403" y="1002"/>
                </a:cubicBezTo>
                <a:cubicBezTo>
                  <a:pt x="2402" y="1002"/>
                  <a:pt x="2401" y="1002"/>
                  <a:pt x="2400" y="1002"/>
                </a:cubicBezTo>
                <a:cubicBezTo>
                  <a:pt x="2403" y="1000"/>
                  <a:pt x="2407" y="999"/>
                  <a:pt x="2410" y="997"/>
                </a:cubicBezTo>
                <a:cubicBezTo>
                  <a:pt x="2418" y="993"/>
                  <a:pt x="2425" y="988"/>
                  <a:pt x="2431" y="984"/>
                </a:cubicBezTo>
                <a:cubicBezTo>
                  <a:pt x="2432" y="983"/>
                  <a:pt x="2433" y="982"/>
                  <a:pt x="2434" y="982"/>
                </a:cubicBezTo>
                <a:cubicBezTo>
                  <a:pt x="2434" y="982"/>
                  <a:pt x="2434" y="981"/>
                  <a:pt x="2435" y="981"/>
                </a:cubicBezTo>
                <a:cubicBezTo>
                  <a:pt x="2435" y="981"/>
                  <a:pt x="2436" y="981"/>
                  <a:pt x="2436" y="980"/>
                </a:cubicBezTo>
                <a:cubicBezTo>
                  <a:pt x="2437" y="979"/>
                  <a:pt x="2439" y="978"/>
                  <a:pt x="2440" y="977"/>
                </a:cubicBezTo>
                <a:cubicBezTo>
                  <a:pt x="2443" y="975"/>
                  <a:pt x="2445" y="973"/>
                  <a:pt x="2448" y="970"/>
                </a:cubicBezTo>
                <a:cubicBezTo>
                  <a:pt x="2452" y="966"/>
                  <a:pt x="2456" y="963"/>
                  <a:pt x="2459" y="960"/>
                </a:cubicBezTo>
                <a:cubicBezTo>
                  <a:pt x="2462" y="956"/>
                  <a:pt x="2465" y="954"/>
                  <a:pt x="2467" y="952"/>
                </a:cubicBezTo>
                <a:cubicBezTo>
                  <a:pt x="2468" y="951"/>
                  <a:pt x="2469" y="950"/>
                  <a:pt x="2469" y="950"/>
                </a:cubicBezTo>
                <a:cubicBezTo>
                  <a:pt x="2469" y="950"/>
                  <a:pt x="2465" y="953"/>
                  <a:pt x="2458" y="959"/>
                </a:cubicBezTo>
                <a:cubicBezTo>
                  <a:pt x="2455" y="961"/>
                  <a:pt x="2451" y="965"/>
                  <a:pt x="2446" y="969"/>
                </a:cubicBezTo>
                <a:cubicBezTo>
                  <a:pt x="2443" y="970"/>
                  <a:pt x="2441" y="972"/>
                  <a:pt x="2438" y="974"/>
                </a:cubicBezTo>
                <a:cubicBezTo>
                  <a:pt x="2436" y="975"/>
                  <a:pt x="2435" y="976"/>
                  <a:pt x="2433" y="978"/>
                </a:cubicBezTo>
                <a:cubicBezTo>
                  <a:pt x="2432" y="979"/>
                  <a:pt x="2431" y="980"/>
                  <a:pt x="2429" y="981"/>
                </a:cubicBezTo>
                <a:cubicBezTo>
                  <a:pt x="2423" y="985"/>
                  <a:pt x="2416" y="990"/>
                  <a:pt x="2408" y="994"/>
                </a:cubicBezTo>
                <a:cubicBezTo>
                  <a:pt x="2401" y="998"/>
                  <a:pt x="2392" y="1001"/>
                  <a:pt x="2383" y="1003"/>
                </a:cubicBezTo>
                <a:cubicBezTo>
                  <a:pt x="2381" y="1004"/>
                  <a:pt x="2381" y="1004"/>
                  <a:pt x="2381" y="1004"/>
                </a:cubicBezTo>
                <a:cubicBezTo>
                  <a:pt x="2381" y="1004"/>
                  <a:pt x="2381" y="1004"/>
                  <a:pt x="2381" y="1004"/>
                </a:cubicBezTo>
                <a:cubicBezTo>
                  <a:pt x="2381" y="1004"/>
                  <a:pt x="2381" y="1004"/>
                  <a:pt x="2381" y="1004"/>
                </a:cubicBezTo>
                <a:cubicBezTo>
                  <a:pt x="2381" y="1004"/>
                  <a:pt x="2381" y="1004"/>
                  <a:pt x="2381" y="1004"/>
                </a:cubicBezTo>
                <a:cubicBezTo>
                  <a:pt x="2381" y="1004"/>
                  <a:pt x="2381" y="1004"/>
                  <a:pt x="2381" y="1004"/>
                </a:cubicBezTo>
                <a:cubicBezTo>
                  <a:pt x="2380" y="1004"/>
                  <a:pt x="2380" y="1004"/>
                  <a:pt x="2380" y="1004"/>
                </a:cubicBezTo>
                <a:cubicBezTo>
                  <a:pt x="2379" y="1004"/>
                  <a:pt x="2377" y="1005"/>
                  <a:pt x="2376" y="1005"/>
                </a:cubicBezTo>
                <a:cubicBezTo>
                  <a:pt x="2376" y="1005"/>
                  <a:pt x="2375" y="1005"/>
                  <a:pt x="2375" y="1005"/>
                </a:cubicBezTo>
                <a:cubicBezTo>
                  <a:pt x="2376" y="1005"/>
                  <a:pt x="2377" y="1004"/>
                  <a:pt x="2378" y="1004"/>
                </a:cubicBezTo>
                <a:cubicBezTo>
                  <a:pt x="2378" y="1004"/>
                  <a:pt x="2379" y="1003"/>
                  <a:pt x="2379" y="1003"/>
                </a:cubicBezTo>
                <a:cubicBezTo>
                  <a:pt x="2380" y="1003"/>
                  <a:pt x="2380" y="1003"/>
                  <a:pt x="2380" y="1002"/>
                </a:cubicBezTo>
                <a:cubicBezTo>
                  <a:pt x="2380" y="1002"/>
                  <a:pt x="2381" y="1002"/>
                  <a:pt x="2381" y="1002"/>
                </a:cubicBezTo>
                <a:cubicBezTo>
                  <a:pt x="2383" y="1000"/>
                  <a:pt x="2385" y="997"/>
                  <a:pt x="2387" y="994"/>
                </a:cubicBezTo>
                <a:cubicBezTo>
                  <a:pt x="2388" y="994"/>
                  <a:pt x="2388" y="993"/>
                  <a:pt x="2389" y="992"/>
                </a:cubicBezTo>
                <a:cubicBezTo>
                  <a:pt x="2389" y="992"/>
                  <a:pt x="2390" y="991"/>
                  <a:pt x="2390" y="990"/>
                </a:cubicBezTo>
                <a:cubicBezTo>
                  <a:pt x="2391" y="989"/>
                  <a:pt x="2392" y="987"/>
                  <a:pt x="2393" y="986"/>
                </a:cubicBezTo>
                <a:cubicBezTo>
                  <a:pt x="2393" y="986"/>
                  <a:pt x="2393" y="986"/>
                  <a:pt x="2394" y="986"/>
                </a:cubicBezTo>
                <a:cubicBezTo>
                  <a:pt x="2413" y="974"/>
                  <a:pt x="2422" y="961"/>
                  <a:pt x="2410" y="946"/>
                </a:cubicBezTo>
                <a:cubicBezTo>
                  <a:pt x="2402" y="961"/>
                  <a:pt x="2385" y="968"/>
                  <a:pt x="2392" y="984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7"/>
                  <a:pt x="2390" y="988"/>
                  <a:pt x="2389" y="990"/>
                </a:cubicBezTo>
                <a:cubicBezTo>
                  <a:pt x="2388" y="990"/>
                  <a:pt x="2388" y="991"/>
                  <a:pt x="2387" y="992"/>
                </a:cubicBezTo>
                <a:cubicBezTo>
                  <a:pt x="2387" y="992"/>
                  <a:pt x="2386" y="993"/>
                  <a:pt x="2386" y="994"/>
                </a:cubicBezTo>
                <a:cubicBezTo>
                  <a:pt x="2384" y="996"/>
                  <a:pt x="2382" y="999"/>
                  <a:pt x="2380" y="1001"/>
                </a:cubicBezTo>
                <a:cubicBezTo>
                  <a:pt x="2379" y="1001"/>
                  <a:pt x="2379" y="1001"/>
                  <a:pt x="2379" y="1001"/>
                </a:cubicBezTo>
                <a:cubicBezTo>
                  <a:pt x="2379" y="1001"/>
                  <a:pt x="2378" y="1002"/>
                  <a:pt x="2378" y="1002"/>
                </a:cubicBezTo>
                <a:cubicBezTo>
                  <a:pt x="2378" y="1002"/>
                  <a:pt x="2377" y="1003"/>
                  <a:pt x="2377" y="1003"/>
                </a:cubicBezTo>
                <a:cubicBezTo>
                  <a:pt x="2376" y="1004"/>
                  <a:pt x="2375" y="1004"/>
                  <a:pt x="2374" y="1005"/>
                </a:cubicBezTo>
                <a:cubicBezTo>
                  <a:pt x="2374" y="1005"/>
                  <a:pt x="2374" y="1005"/>
                  <a:pt x="2373" y="1005"/>
                </a:cubicBezTo>
                <a:cubicBezTo>
                  <a:pt x="2373" y="1005"/>
                  <a:pt x="2373" y="1005"/>
                  <a:pt x="2373" y="1005"/>
                </a:cubicBezTo>
                <a:cubicBezTo>
                  <a:pt x="2372" y="1006"/>
                  <a:pt x="2371" y="1006"/>
                  <a:pt x="2370" y="1006"/>
                </a:cubicBezTo>
                <a:cubicBezTo>
                  <a:pt x="2365" y="1006"/>
                  <a:pt x="2360" y="1007"/>
                  <a:pt x="2356" y="1007"/>
                </a:cubicBezTo>
                <a:cubicBezTo>
                  <a:pt x="2346" y="1008"/>
                  <a:pt x="2336" y="1008"/>
                  <a:pt x="2326" y="1009"/>
                </a:cubicBezTo>
                <a:cubicBezTo>
                  <a:pt x="2325" y="1009"/>
                  <a:pt x="2324" y="1010"/>
                  <a:pt x="2323" y="1010"/>
                </a:cubicBezTo>
                <a:cubicBezTo>
                  <a:pt x="2322" y="1010"/>
                  <a:pt x="2322" y="1010"/>
                  <a:pt x="2322" y="1010"/>
                </a:cubicBezTo>
                <a:cubicBezTo>
                  <a:pt x="2322" y="1010"/>
                  <a:pt x="2322" y="1010"/>
                  <a:pt x="2322" y="1010"/>
                </a:cubicBezTo>
                <a:cubicBezTo>
                  <a:pt x="2322" y="1010"/>
                  <a:pt x="2322" y="1010"/>
                  <a:pt x="2322" y="1010"/>
                </a:cubicBezTo>
                <a:cubicBezTo>
                  <a:pt x="2321" y="1010"/>
                  <a:pt x="2321" y="1010"/>
                  <a:pt x="2321" y="1010"/>
                </a:cubicBezTo>
                <a:cubicBezTo>
                  <a:pt x="2322" y="1010"/>
                  <a:pt x="2322" y="1010"/>
                  <a:pt x="2323" y="1010"/>
                </a:cubicBezTo>
                <a:cubicBezTo>
                  <a:pt x="2323" y="1009"/>
                  <a:pt x="2324" y="1009"/>
                  <a:pt x="2324" y="1009"/>
                </a:cubicBezTo>
                <a:cubicBezTo>
                  <a:pt x="2325" y="1008"/>
                  <a:pt x="2326" y="1008"/>
                  <a:pt x="2326" y="1008"/>
                </a:cubicBezTo>
                <a:cubicBezTo>
                  <a:pt x="2327" y="1007"/>
                  <a:pt x="2327" y="1007"/>
                  <a:pt x="2328" y="1006"/>
                </a:cubicBezTo>
                <a:cubicBezTo>
                  <a:pt x="2328" y="1006"/>
                  <a:pt x="2329" y="1006"/>
                  <a:pt x="2329" y="1005"/>
                </a:cubicBezTo>
                <a:cubicBezTo>
                  <a:pt x="2329" y="1005"/>
                  <a:pt x="2330" y="1005"/>
                  <a:pt x="2330" y="1004"/>
                </a:cubicBezTo>
                <a:cubicBezTo>
                  <a:pt x="2332" y="1002"/>
                  <a:pt x="2335" y="998"/>
                  <a:pt x="2337" y="995"/>
                </a:cubicBezTo>
                <a:cubicBezTo>
                  <a:pt x="2338" y="993"/>
                  <a:pt x="2339" y="991"/>
                  <a:pt x="2340" y="989"/>
                </a:cubicBezTo>
                <a:cubicBezTo>
                  <a:pt x="2341" y="988"/>
                  <a:pt x="2342" y="986"/>
                  <a:pt x="2344" y="984"/>
                </a:cubicBezTo>
                <a:cubicBezTo>
                  <a:pt x="2346" y="980"/>
                  <a:pt x="2348" y="976"/>
                  <a:pt x="2351" y="972"/>
                </a:cubicBezTo>
                <a:cubicBezTo>
                  <a:pt x="2351" y="972"/>
                  <a:pt x="2351" y="972"/>
                  <a:pt x="2351" y="972"/>
                </a:cubicBezTo>
                <a:cubicBezTo>
                  <a:pt x="2351" y="972"/>
                  <a:pt x="2351" y="972"/>
                  <a:pt x="2351" y="972"/>
                </a:cubicBezTo>
                <a:cubicBezTo>
                  <a:pt x="2352" y="971"/>
                  <a:pt x="2352" y="971"/>
                  <a:pt x="2352" y="971"/>
                </a:cubicBezTo>
                <a:cubicBezTo>
                  <a:pt x="2352" y="971"/>
                  <a:pt x="2353" y="971"/>
                  <a:pt x="2353" y="970"/>
                </a:cubicBezTo>
                <a:cubicBezTo>
                  <a:pt x="2354" y="970"/>
                  <a:pt x="2354" y="970"/>
                  <a:pt x="2354" y="969"/>
                </a:cubicBezTo>
                <a:cubicBezTo>
                  <a:pt x="2355" y="969"/>
                  <a:pt x="2355" y="969"/>
                  <a:pt x="2355" y="969"/>
                </a:cubicBezTo>
                <a:cubicBezTo>
                  <a:pt x="2355" y="969"/>
                  <a:pt x="2355" y="969"/>
                  <a:pt x="2356" y="968"/>
                </a:cubicBezTo>
                <a:cubicBezTo>
                  <a:pt x="2356" y="968"/>
                  <a:pt x="2357" y="968"/>
                  <a:pt x="2357" y="967"/>
                </a:cubicBezTo>
                <a:cubicBezTo>
                  <a:pt x="2358" y="967"/>
                  <a:pt x="2359" y="966"/>
                  <a:pt x="2359" y="965"/>
                </a:cubicBezTo>
                <a:cubicBezTo>
                  <a:pt x="2360" y="964"/>
                  <a:pt x="2361" y="963"/>
                  <a:pt x="2362" y="962"/>
                </a:cubicBezTo>
                <a:cubicBezTo>
                  <a:pt x="2363" y="962"/>
                  <a:pt x="2363" y="961"/>
                  <a:pt x="2364" y="960"/>
                </a:cubicBezTo>
                <a:cubicBezTo>
                  <a:pt x="2364" y="959"/>
                  <a:pt x="2365" y="959"/>
                  <a:pt x="2365" y="958"/>
                </a:cubicBezTo>
                <a:cubicBezTo>
                  <a:pt x="2365" y="958"/>
                  <a:pt x="2365" y="958"/>
                  <a:pt x="2365" y="958"/>
                </a:cubicBezTo>
                <a:cubicBezTo>
                  <a:pt x="2381" y="957"/>
                  <a:pt x="2376" y="944"/>
                  <a:pt x="2377" y="936"/>
                </a:cubicBezTo>
                <a:cubicBezTo>
                  <a:pt x="2371" y="939"/>
                  <a:pt x="2364" y="940"/>
                  <a:pt x="2361" y="946"/>
                </a:cubicBezTo>
                <a:cubicBezTo>
                  <a:pt x="2359" y="949"/>
                  <a:pt x="2361" y="954"/>
                  <a:pt x="2364" y="957"/>
                </a:cubicBezTo>
                <a:cubicBezTo>
                  <a:pt x="2364" y="958"/>
                  <a:pt x="2363" y="959"/>
                  <a:pt x="2363" y="959"/>
                </a:cubicBezTo>
                <a:cubicBezTo>
                  <a:pt x="2362" y="960"/>
                  <a:pt x="2361" y="961"/>
                  <a:pt x="2360" y="962"/>
                </a:cubicBezTo>
                <a:cubicBezTo>
                  <a:pt x="2360" y="963"/>
                  <a:pt x="2359" y="963"/>
                  <a:pt x="2358" y="964"/>
                </a:cubicBezTo>
                <a:cubicBezTo>
                  <a:pt x="2357" y="965"/>
                  <a:pt x="2357" y="966"/>
                  <a:pt x="2356" y="966"/>
                </a:cubicBezTo>
                <a:cubicBezTo>
                  <a:pt x="2355" y="967"/>
                  <a:pt x="2355" y="967"/>
                  <a:pt x="2355" y="967"/>
                </a:cubicBezTo>
                <a:cubicBezTo>
                  <a:pt x="2354" y="968"/>
                  <a:pt x="2354" y="968"/>
                  <a:pt x="2354" y="968"/>
                </a:cubicBezTo>
                <a:cubicBezTo>
                  <a:pt x="2354" y="968"/>
                  <a:pt x="2354" y="968"/>
                  <a:pt x="2353" y="968"/>
                </a:cubicBezTo>
                <a:cubicBezTo>
                  <a:pt x="2353" y="969"/>
                  <a:pt x="2353" y="969"/>
                  <a:pt x="2352" y="969"/>
                </a:cubicBezTo>
                <a:cubicBezTo>
                  <a:pt x="2354" y="967"/>
                  <a:pt x="2355" y="965"/>
                  <a:pt x="2356" y="963"/>
                </a:cubicBezTo>
                <a:cubicBezTo>
                  <a:pt x="2356" y="963"/>
                  <a:pt x="2356" y="963"/>
                  <a:pt x="2356" y="962"/>
                </a:cubicBezTo>
                <a:cubicBezTo>
                  <a:pt x="2357" y="962"/>
                  <a:pt x="2357" y="962"/>
                  <a:pt x="2357" y="961"/>
                </a:cubicBezTo>
                <a:cubicBezTo>
                  <a:pt x="2357" y="961"/>
                  <a:pt x="2358" y="960"/>
                  <a:pt x="2358" y="959"/>
                </a:cubicBezTo>
                <a:cubicBezTo>
                  <a:pt x="2358" y="958"/>
                  <a:pt x="2359" y="957"/>
                  <a:pt x="2359" y="956"/>
                </a:cubicBezTo>
                <a:cubicBezTo>
                  <a:pt x="2360" y="955"/>
                  <a:pt x="2360" y="954"/>
                  <a:pt x="2360" y="954"/>
                </a:cubicBezTo>
                <a:cubicBezTo>
                  <a:pt x="2360" y="954"/>
                  <a:pt x="2359" y="955"/>
                  <a:pt x="2358" y="956"/>
                </a:cubicBezTo>
                <a:cubicBezTo>
                  <a:pt x="2357" y="957"/>
                  <a:pt x="2357" y="958"/>
                  <a:pt x="2356" y="959"/>
                </a:cubicBezTo>
                <a:cubicBezTo>
                  <a:pt x="2355" y="960"/>
                  <a:pt x="2355" y="960"/>
                  <a:pt x="2354" y="961"/>
                </a:cubicBezTo>
                <a:cubicBezTo>
                  <a:pt x="2354" y="961"/>
                  <a:pt x="2354" y="961"/>
                  <a:pt x="2354" y="962"/>
                </a:cubicBezTo>
                <a:cubicBezTo>
                  <a:pt x="2354" y="962"/>
                  <a:pt x="2353" y="962"/>
                  <a:pt x="2353" y="963"/>
                </a:cubicBezTo>
                <a:cubicBezTo>
                  <a:pt x="2350" y="968"/>
                  <a:pt x="2346" y="974"/>
                  <a:pt x="2342" y="981"/>
                </a:cubicBezTo>
                <a:cubicBezTo>
                  <a:pt x="2342" y="981"/>
                  <a:pt x="2342" y="981"/>
                  <a:pt x="2342" y="981"/>
                </a:cubicBezTo>
                <a:cubicBezTo>
                  <a:pt x="2342" y="980"/>
                  <a:pt x="2342" y="980"/>
                  <a:pt x="2342" y="980"/>
                </a:cubicBezTo>
                <a:cubicBezTo>
                  <a:pt x="2342" y="980"/>
                  <a:pt x="2342" y="979"/>
                  <a:pt x="2342" y="979"/>
                </a:cubicBezTo>
                <a:cubicBezTo>
                  <a:pt x="2342" y="979"/>
                  <a:pt x="2342" y="979"/>
                  <a:pt x="2342" y="979"/>
                </a:cubicBezTo>
                <a:cubicBezTo>
                  <a:pt x="2342" y="978"/>
                  <a:pt x="2341" y="978"/>
                  <a:pt x="2341" y="977"/>
                </a:cubicBezTo>
                <a:cubicBezTo>
                  <a:pt x="2341" y="976"/>
                  <a:pt x="2341" y="976"/>
                  <a:pt x="2340" y="975"/>
                </a:cubicBezTo>
                <a:cubicBezTo>
                  <a:pt x="2340" y="975"/>
                  <a:pt x="2339" y="974"/>
                  <a:pt x="2339" y="973"/>
                </a:cubicBezTo>
                <a:cubicBezTo>
                  <a:pt x="2338" y="972"/>
                  <a:pt x="2338" y="972"/>
                  <a:pt x="2337" y="971"/>
                </a:cubicBezTo>
                <a:cubicBezTo>
                  <a:pt x="2337" y="971"/>
                  <a:pt x="2337" y="970"/>
                  <a:pt x="2336" y="970"/>
                </a:cubicBezTo>
                <a:cubicBezTo>
                  <a:pt x="2336" y="970"/>
                  <a:pt x="2336" y="970"/>
                  <a:pt x="2336" y="970"/>
                </a:cubicBezTo>
                <a:cubicBezTo>
                  <a:pt x="2335" y="969"/>
                  <a:pt x="2335" y="969"/>
                  <a:pt x="2335" y="969"/>
                </a:cubicBezTo>
                <a:cubicBezTo>
                  <a:pt x="2343" y="957"/>
                  <a:pt x="2329" y="955"/>
                  <a:pt x="2321" y="951"/>
                </a:cubicBezTo>
                <a:cubicBezTo>
                  <a:pt x="2312" y="966"/>
                  <a:pt x="2314" y="975"/>
                  <a:pt x="2333" y="971"/>
                </a:cubicBezTo>
                <a:cubicBezTo>
                  <a:pt x="2333" y="971"/>
                  <a:pt x="2334" y="971"/>
                  <a:pt x="2334" y="971"/>
                </a:cubicBezTo>
                <a:cubicBezTo>
                  <a:pt x="2334" y="971"/>
                  <a:pt x="2335" y="972"/>
                  <a:pt x="2335" y="973"/>
                </a:cubicBezTo>
                <a:cubicBezTo>
                  <a:pt x="2336" y="973"/>
                  <a:pt x="2336" y="974"/>
                  <a:pt x="2337" y="975"/>
                </a:cubicBezTo>
                <a:cubicBezTo>
                  <a:pt x="2337" y="975"/>
                  <a:pt x="2337" y="976"/>
                  <a:pt x="2338" y="976"/>
                </a:cubicBezTo>
                <a:cubicBezTo>
                  <a:pt x="2338" y="977"/>
                  <a:pt x="2339" y="978"/>
                  <a:pt x="2339" y="978"/>
                </a:cubicBezTo>
                <a:cubicBezTo>
                  <a:pt x="2339" y="979"/>
                  <a:pt x="2339" y="979"/>
                  <a:pt x="2340" y="980"/>
                </a:cubicBezTo>
                <a:cubicBezTo>
                  <a:pt x="2340" y="980"/>
                  <a:pt x="2340" y="980"/>
                  <a:pt x="2340" y="980"/>
                </a:cubicBezTo>
                <a:cubicBezTo>
                  <a:pt x="2340" y="981"/>
                  <a:pt x="2340" y="981"/>
                  <a:pt x="2340" y="981"/>
                </a:cubicBezTo>
                <a:cubicBezTo>
                  <a:pt x="2340" y="981"/>
                  <a:pt x="2340" y="981"/>
                  <a:pt x="2340" y="981"/>
                </a:cubicBezTo>
                <a:cubicBezTo>
                  <a:pt x="2341" y="982"/>
                  <a:pt x="2341" y="982"/>
                  <a:pt x="2341" y="982"/>
                </a:cubicBezTo>
                <a:cubicBezTo>
                  <a:pt x="2341" y="982"/>
                  <a:pt x="2341" y="982"/>
                  <a:pt x="2341" y="982"/>
                </a:cubicBezTo>
                <a:cubicBezTo>
                  <a:pt x="2341" y="983"/>
                  <a:pt x="2341" y="983"/>
                  <a:pt x="2341" y="983"/>
                </a:cubicBezTo>
                <a:cubicBezTo>
                  <a:pt x="2340" y="985"/>
                  <a:pt x="2339" y="987"/>
                  <a:pt x="2338" y="989"/>
                </a:cubicBezTo>
                <a:cubicBezTo>
                  <a:pt x="2336" y="991"/>
                  <a:pt x="2335" y="992"/>
                  <a:pt x="2334" y="994"/>
                </a:cubicBezTo>
                <a:cubicBezTo>
                  <a:pt x="2332" y="998"/>
                  <a:pt x="2330" y="1001"/>
                  <a:pt x="2328" y="1003"/>
                </a:cubicBezTo>
                <a:cubicBezTo>
                  <a:pt x="2327" y="1003"/>
                  <a:pt x="2327" y="1004"/>
                  <a:pt x="2327" y="1004"/>
                </a:cubicBezTo>
                <a:cubicBezTo>
                  <a:pt x="2327" y="1004"/>
                  <a:pt x="2326" y="1004"/>
                  <a:pt x="2326" y="1005"/>
                </a:cubicBezTo>
                <a:cubicBezTo>
                  <a:pt x="2326" y="1005"/>
                  <a:pt x="2325" y="1006"/>
                  <a:pt x="2325" y="1006"/>
                </a:cubicBezTo>
                <a:cubicBezTo>
                  <a:pt x="2324" y="1007"/>
                  <a:pt x="2324" y="1007"/>
                  <a:pt x="2323" y="1008"/>
                </a:cubicBezTo>
                <a:cubicBezTo>
                  <a:pt x="2323" y="1008"/>
                  <a:pt x="2323" y="1008"/>
                  <a:pt x="2322" y="1009"/>
                </a:cubicBezTo>
                <a:cubicBezTo>
                  <a:pt x="2322" y="1009"/>
                  <a:pt x="2321" y="1009"/>
                  <a:pt x="2321" y="1010"/>
                </a:cubicBezTo>
                <a:cubicBezTo>
                  <a:pt x="2321" y="1010"/>
                  <a:pt x="2320" y="1010"/>
                  <a:pt x="2320" y="1010"/>
                </a:cubicBezTo>
                <a:cubicBezTo>
                  <a:pt x="2320" y="1010"/>
                  <a:pt x="2320" y="1010"/>
                  <a:pt x="2320" y="1010"/>
                </a:cubicBezTo>
                <a:cubicBezTo>
                  <a:pt x="2319" y="1011"/>
                  <a:pt x="2319" y="1011"/>
                  <a:pt x="2319" y="1011"/>
                </a:cubicBezTo>
                <a:cubicBezTo>
                  <a:pt x="2317" y="1011"/>
                  <a:pt x="2317" y="1011"/>
                  <a:pt x="2317" y="1011"/>
                </a:cubicBezTo>
                <a:cubicBezTo>
                  <a:pt x="2315" y="1011"/>
                  <a:pt x="2315" y="1011"/>
                  <a:pt x="2315" y="1011"/>
                </a:cubicBezTo>
                <a:cubicBezTo>
                  <a:pt x="2314" y="1012"/>
                  <a:pt x="2313" y="1012"/>
                  <a:pt x="2311" y="1012"/>
                </a:cubicBezTo>
                <a:cubicBezTo>
                  <a:pt x="2306" y="1014"/>
                  <a:pt x="2302" y="1015"/>
                  <a:pt x="2297" y="1017"/>
                </a:cubicBezTo>
                <a:cubicBezTo>
                  <a:pt x="2287" y="1021"/>
                  <a:pt x="2278" y="1025"/>
                  <a:pt x="2269" y="1029"/>
                </a:cubicBezTo>
                <a:cubicBezTo>
                  <a:pt x="2260" y="1033"/>
                  <a:pt x="2252" y="1037"/>
                  <a:pt x="2244" y="1041"/>
                </a:cubicBezTo>
                <a:cubicBezTo>
                  <a:pt x="2240" y="1043"/>
                  <a:pt x="2237" y="1044"/>
                  <a:pt x="2233" y="1046"/>
                </a:cubicBezTo>
                <a:cubicBezTo>
                  <a:pt x="2233" y="1046"/>
                  <a:pt x="2233" y="1046"/>
                  <a:pt x="2233" y="1046"/>
                </a:cubicBezTo>
                <a:cubicBezTo>
                  <a:pt x="2234" y="1045"/>
                  <a:pt x="2234" y="1045"/>
                  <a:pt x="2235" y="1044"/>
                </a:cubicBezTo>
                <a:cubicBezTo>
                  <a:pt x="2236" y="1043"/>
                  <a:pt x="2237" y="1042"/>
                  <a:pt x="2238" y="1041"/>
                </a:cubicBezTo>
                <a:cubicBezTo>
                  <a:pt x="2239" y="1040"/>
                  <a:pt x="2239" y="1039"/>
                  <a:pt x="2240" y="1037"/>
                </a:cubicBezTo>
                <a:cubicBezTo>
                  <a:pt x="2241" y="1036"/>
                  <a:pt x="2242" y="1035"/>
                  <a:pt x="2243" y="1034"/>
                </a:cubicBezTo>
                <a:cubicBezTo>
                  <a:pt x="2243" y="1033"/>
                  <a:pt x="2244" y="1032"/>
                  <a:pt x="2244" y="1031"/>
                </a:cubicBezTo>
                <a:cubicBezTo>
                  <a:pt x="2261" y="1022"/>
                  <a:pt x="2253" y="1015"/>
                  <a:pt x="2261" y="1003"/>
                </a:cubicBezTo>
                <a:cubicBezTo>
                  <a:pt x="2255" y="1006"/>
                  <a:pt x="2249" y="1009"/>
                  <a:pt x="2245" y="1012"/>
                </a:cubicBezTo>
                <a:cubicBezTo>
                  <a:pt x="2251" y="1001"/>
                  <a:pt x="2260" y="990"/>
                  <a:pt x="2270" y="980"/>
                </a:cubicBezTo>
                <a:cubicBezTo>
                  <a:pt x="2258" y="985"/>
                  <a:pt x="2247" y="995"/>
                  <a:pt x="2237" y="1003"/>
                </a:cubicBezTo>
                <a:cubicBezTo>
                  <a:pt x="2226" y="1013"/>
                  <a:pt x="2219" y="1025"/>
                  <a:pt x="2213" y="1035"/>
                </a:cubicBezTo>
                <a:cubicBezTo>
                  <a:pt x="2192" y="1051"/>
                  <a:pt x="2164" y="1053"/>
                  <a:pt x="2139" y="1047"/>
                </a:cubicBezTo>
                <a:cubicBezTo>
                  <a:pt x="2129" y="1041"/>
                  <a:pt x="2114" y="1035"/>
                  <a:pt x="2105" y="1033"/>
                </a:cubicBezTo>
                <a:cubicBezTo>
                  <a:pt x="2089" y="1029"/>
                  <a:pt x="2082" y="1020"/>
                  <a:pt x="2066" y="1015"/>
                </a:cubicBezTo>
                <a:cubicBezTo>
                  <a:pt x="2062" y="1014"/>
                  <a:pt x="2058" y="1012"/>
                  <a:pt x="2054" y="1011"/>
                </a:cubicBezTo>
                <a:cubicBezTo>
                  <a:pt x="2055" y="1011"/>
                  <a:pt x="2056" y="1010"/>
                  <a:pt x="2057" y="1010"/>
                </a:cubicBezTo>
                <a:cubicBezTo>
                  <a:pt x="2063" y="1007"/>
                  <a:pt x="2069" y="1003"/>
                  <a:pt x="2076" y="999"/>
                </a:cubicBezTo>
                <a:cubicBezTo>
                  <a:pt x="2076" y="999"/>
                  <a:pt x="2076" y="999"/>
                  <a:pt x="2076" y="999"/>
                </a:cubicBezTo>
                <a:cubicBezTo>
                  <a:pt x="2077" y="1000"/>
                  <a:pt x="2078" y="1000"/>
                  <a:pt x="2079" y="1000"/>
                </a:cubicBezTo>
                <a:cubicBezTo>
                  <a:pt x="2080" y="1000"/>
                  <a:pt x="2080" y="1001"/>
                  <a:pt x="2081" y="1001"/>
                </a:cubicBezTo>
                <a:cubicBezTo>
                  <a:pt x="2082" y="1001"/>
                  <a:pt x="2082" y="1001"/>
                  <a:pt x="2083" y="1001"/>
                </a:cubicBezTo>
                <a:cubicBezTo>
                  <a:pt x="2084" y="1001"/>
                  <a:pt x="2086" y="1002"/>
                  <a:pt x="2088" y="1002"/>
                </a:cubicBezTo>
                <a:cubicBezTo>
                  <a:pt x="2089" y="1002"/>
                  <a:pt x="2091" y="1003"/>
                  <a:pt x="2093" y="1003"/>
                </a:cubicBezTo>
                <a:cubicBezTo>
                  <a:pt x="2097" y="1004"/>
                  <a:pt x="2101" y="1004"/>
                  <a:pt x="2105" y="1005"/>
                </a:cubicBezTo>
                <a:cubicBezTo>
                  <a:pt x="2109" y="1006"/>
                  <a:pt x="2113" y="1007"/>
                  <a:pt x="2116" y="1008"/>
                </a:cubicBezTo>
                <a:cubicBezTo>
                  <a:pt x="2118" y="1009"/>
                  <a:pt x="2120" y="1009"/>
                  <a:pt x="2122" y="1010"/>
                </a:cubicBezTo>
                <a:cubicBezTo>
                  <a:pt x="2123" y="1010"/>
                  <a:pt x="2125" y="1011"/>
                  <a:pt x="2126" y="1011"/>
                </a:cubicBezTo>
                <a:cubicBezTo>
                  <a:pt x="2127" y="1012"/>
                  <a:pt x="2127" y="1012"/>
                  <a:pt x="2127" y="1012"/>
                </a:cubicBezTo>
                <a:cubicBezTo>
                  <a:pt x="2127" y="1012"/>
                  <a:pt x="2128" y="1012"/>
                  <a:pt x="2128" y="1012"/>
                </a:cubicBezTo>
                <a:cubicBezTo>
                  <a:pt x="2128" y="1012"/>
                  <a:pt x="2128" y="1013"/>
                  <a:pt x="2129" y="1013"/>
                </a:cubicBezTo>
                <a:cubicBezTo>
                  <a:pt x="2129" y="1014"/>
                  <a:pt x="2129" y="1014"/>
                  <a:pt x="2129" y="1014"/>
                </a:cubicBezTo>
                <a:cubicBezTo>
                  <a:pt x="2130" y="1014"/>
                  <a:pt x="2130" y="1014"/>
                  <a:pt x="2130" y="1014"/>
                </a:cubicBezTo>
                <a:cubicBezTo>
                  <a:pt x="2130" y="1014"/>
                  <a:pt x="2130" y="1014"/>
                  <a:pt x="2130" y="1015"/>
                </a:cubicBezTo>
                <a:cubicBezTo>
                  <a:pt x="2131" y="1015"/>
                  <a:pt x="2132" y="1015"/>
                  <a:pt x="2132" y="1016"/>
                </a:cubicBezTo>
                <a:cubicBezTo>
                  <a:pt x="2133" y="1016"/>
                  <a:pt x="2134" y="1016"/>
                  <a:pt x="2135" y="1017"/>
                </a:cubicBezTo>
                <a:cubicBezTo>
                  <a:pt x="2136" y="1017"/>
                  <a:pt x="2137" y="1017"/>
                  <a:pt x="2137" y="1018"/>
                </a:cubicBezTo>
                <a:cubicBezTo>
                  <a:pt x="2138" y="1018"/>
                  <a:pt x="2139" y="1018"/>
                  <a:pt x="2140" y="1018"/>
                </a:cubicBezTo>
                <a:cubicBezTo>
                  <a:pt x="2140" y="1018"/>
                  <a:pt x="2140" y="1019"/>
                  <a:pt x="2140" y="1019"/>
                </a:cubicBezTo>
                <a:cubicBezTo>
                  <a:pt x="2140" y="1019"/>
                  <a:pt x="2140" y="1019"/>
                  <a:pt x="2140" y="1019"/>
                </a:cubicBezTo>
                <a:cubicBezTo>
                  <a:pt x="2151" y="1028"/>
                  <a:pt x="2161" y="1025"/>
                  <a:pt x="2173" y="1022"/>
                </a:cubicBezTo>
                <a:cubicBezTo>
                  <a:pt x="2164" y="1011"/>
                  <a:pt x="2153" y="1012"/>
                  <a:pt x="2143" y="1017"/>
                </a:cubicBezTo>
                <a:cubicBezTo>
                  <a:pt x="2142" y="1016"/>
                  <a:pt x="2141" y="1016"/>
                  <a:pt x="2140" y="1016"/>
                </a:cubicBezTo>
                <a:cubicBezTo>
                  <a:pt x="2140" y="1016"/>
                  <a:pt x="2139" y="1015"/>
                  <a:pt x="2138" y="1015"/>
                </a:cubicBezTo>
                <a:cubicBezTo>
                  <a:pt x="2137" y="1015"/>
                  <a:pt x="2136" y="1015"/>
                  <a:pt x="2135" y="1014"/>
                </a:cubicBezTo>
                <a:cubicBezTo>
                  <a:pt x="2135" y="1014"/>
                  <a:pt x="2134" y="1014"/>
                  <a:pt x="2133" y="1013"/>
                </a:cubicBezTo>
                <a:cubicBezTo>
                  <a:pt x="2133" y="1013"/>
                  <a:pt x="2133" y="1013"/>
                  <a:pt x="2132" y="1013"/>
                </a:cubicBezTo>
                <a:cubicBezTo>
                  <a:pt x="2133" y="1013"/>
                  <a:pt x="2133" y="1013"/>
                  <a:pt x="2134" y="1013"/>
                </a:cubicBezTo>
                <a:cubicBezTo>
                  <a:pt x="2135" y="1013"/>
                  <a:pt x="2136" y="1013"/>
                  <a:pt x="2136" y="1013"/>
                </a:cubicBezTo>
                <a:cubicBezTo>
                  <a:pt x="2136" y="1013"/>
                  <a:pt x="2135" y="1013"/>
                  <a:pt x="2134" y="1012"/>
                </a:cubicBezTo>
                <a:cubicBezTo>
                  <a:pt x="2133" y="1012"/>
                  <a:pt x="2132" y="1011"/>
                  <a:pt x="2131" y="1010"/>
                </a:cubicBezTo>
                <a:cubicBezTo>
                  <a:pt x="2130" y="1010"/>
                  <a:pt x="2130" y="1010"/>
                  <a:pt x="2129" y="1010"/>
                </a:cubicBezTo>
                <a:cubicBezTo>
                  <a:pt x="2129" y="1009"/>
                  <a:pt x="2128" y="1009"/>
                  <a:pt x="2128" y="1009"/>
                </a:cubicBezTo>
                <a:cubicBezTo>
                  <a:pt x="2127" y="1009"/>
                  <a:pt x="2127" y="1009"/>
                  <a:pt x="2127" y="1009"/>
                </a:cubicBezTo>
                <a:cubicBezTo>
                  <a:pt x="2125" y="1008"/>
                  <a:pt x="2124" y="1008"/>
                  <a:pt x="2122" y="1007"/>
                </a:cubicBezTo>
                <a:cubicBezTo>
                  <a:pt x="2120" y="1007"/>
                  <a:pt x="2118" y="1006"/>
                  <a:pt x="2117" y="1006"/>
                </a:cubicBezTo>
                <a:cubicBezTo>
                  <a:pt x="2113" y="1005"/>
                  <a:pt x="2109" y="1004"/>
                  <a:pt x="2105" y="1003"/>
                </a:cubicBezTo>
                <a:cubicBezTo>
                  <a:pt x="2101" y="1002"/>
                  <a:pt x="2097" y="1001"/>
                  <a:pt x="2093" y="1000"/>
                </a:cubicBezTo>
                <a:cubicBezTo>
                  <a:pt x="2091" y="1000"/>
                  <a:pt x="2090" y="999"/>
                  <a:pt x="2088" y="999"/>
                </a:cubicBezTo>
                <a:cubicBezTo>
                  <a:pt x="2086" y="999"/>
                  <a:pt x="2085" y="999"/>
                  <a:pt x="2083" y="998"/>
                </a:cubicBezTo>
                <a:cubicBezTo>
                  <a:pt x="2082" y="998"/>
                  <a:pt x="2082" y="998"/>
                  <a:pt x="2081" y="998"/>
                </a:cubicBezTo>
                <a:cubicBezTo>
                  <a:pt x="2080" y="998"/>
                  <a:pt x="2080" y="998"/>
                  <a:pt x="2079" y="998"/>
                </a:cubicBezTo>
                <a:cubicBezTo>
                  <a:pt x="2078" y="998"/>
                  <a:pt x="2078" y="998"/>
                  <a:pt x="2077" y="998"/>
                </a:cubicBezTo>
                <a:cubicBezTo>
                  <a:pt x="2086" y="993"/>
                  <a:pt x="2095" y="986"/>
                  <a:pt x="2104" y="978"/>
                </a:cubicBezTo>
                <a:cubicBezTo>
                  <a:pt x="2106" y="977"/>
                  <a:pt x="2108" y="975"/>
                  <a:pt x="2110" y="973"/>
                </a:cubicBezTo>
                <a:cubicBezTo>
                  <a:pt x="2112" y="971"/>
                  <a:pt x="2114" y="970"/>
                  <a:pt x="2116" y="968"/>
                </a:cubicBezTo>
                <a:cubicBezTo>
                  <a:pt x="2120" y="964"/>
                  <a:pt x="2124" y="960"/>
                  <a:pt x="2127" y="956"/>
                </a:cubicBezTo>
                <a:cubicBezTo>
                  <a:pt x="2133" y="950"/>
                  <a:pt x="2139" y="943"/>
                  <a:pt x="2146" y="937"/>
                </a:cubicBezTo>
                <a:cubicBezTo>
                  <a:pt x="2146" y="937"/>
                  <a:pt x="2147" y="937"/>
                  <a:pt x="2148" y="937"/>
                </a:cubicBezTo>
                <a:cubicBezTo>
                  <a:pt x="2148" y="937"/>
                  <a:pt x="2148" y="937"/>
                  <a:pt x="2149" y="937"/>
                </a:cubicBezTo>
                <a:cubicBezTo>
                  <a:pt x="2149" y="937"/>
                  <a:pt x="2149" y="937"/>
                  <a:pt x="2150" y="937"/>
                </a:cubicBezTo>
                <a:cubicBezTo>
                  <a:pt x="2150" y="937"/>
                  <a:pt x="2151" y="937"/>
                  <a:pt x="2151" y="937"/>
                </a:cubicBezTo>
                <a:cubicBezTo>
                  <a:pt x="2152" y="937"/>
                  <a:pt x="2152" y="937"/>
                  <a:pt x="2152" y="937"/>
                </a:cubicBezTo>
                <a:cubicBezTo>
                  <a:pt x="2152" y="937"/>
                  <a:pt x="2153" y="937"/>
                  <a:pt x="2153" y="937"/>
                </a:cubicBezTo>
                <a:cubicBezTo>
                  <a:pt x="2153" y="937"/>
                  <a:pt x="2154" y="936"/>
                  <a:pt x="2155" y="936"/>
                </a:cubicBezTo>
                <a:cubicBezTo>
                  <a:pt x="2155" y="936"/>
                  <a:pt x="2156" y="936"/>
                  <a:pt x="2156" y="936"/>
                </a:cubicBezTo>
                <a:cubicBezTo>
                  <a:pt x="2157" y="936"/>
                  <a:pt x="2157" y="936"/>
                  <a:pt x="2157" y="936"/>
                </a:cubicBezTo>
                <a:cubicBezTo>
                  <a:pt x="2158" y="936"/>
                  <a:pt x="2158" y="936"/>
                  <a:pt x="2158" y="936"/>
                </a:cubicBezTo>
                <a:cubicBezTo>
                  <a:pt x="2159" y="936"/>
                  <a:pt x="2160" y="936"/>
                  <a:pt x="2160" y="936"/>
                </a:cubicBezTo>
                <a:cubicBezTo>
                  <a:pt x="2162" y="936"/>
                  <a:pt x="2163" y="936"/>
                  <a:pt x="2165" y="936"/>
                </a:cubicBezTo>
                <a:cubicBezTo>
                  <a:pt x="2166" y="936"/>
                  <a:pt x="2167" y="937"/>
                  <a:pt x="2169" y="937"/>
                </a:cubicBezTo>
                <a:cubicBezTo>
                  <a:pt x="2170" y="937"/>
                  <a:pt x="2172" y="937"/>
                  <a:pt x="2173" y="938"/>
                </a:cubicBezTo>
                <a:cubicBezTo>
                  <a:pt x="2174" y="938"/>
                  <a:pt x="2176" y="939"/>
                  <a:pt x="2177" y="939"/>
                </a:cubicBezTo>
                <a:cubicBezTo>
                  <a:pt x="2178" y="947"/>
                  <a:pt x="2182" y="956"/>
                  <a:pt x="2188" y="959"/>
                </a:cubicBezTo>
                <a:cubicBezTo>
                  <a:pt x="2195" y="964"/>
                  <a:pt x="2202" y="956"/>
                  <a:pt x="2209" y="953"/>
                </a:cubicBezTo>
                <a:cubicBezTo>
                  <a:pt x="2199" y="943"/>
                  <a:pt x="2189" y="918"/>
                  <a:pt x="2177" y="936"/>
                </a:cubicBezTo>
                <a:cubicBezTo>
                  <a:pt x="2176" y="936"/>
                  <a:pt x="2176" y="936"/>
                  <a:pt x="2176" y="936"/>
                </a:cubicBezTo>
                <a:cubicBezTo>
                  <a:pt x="2176" y="935"/>
                  <a:pt x="2176" y="935"/>
                  <a:pt x="2176" y="934"/>
                </a:cubicBezTo>
                <a:cubicBezTo>
                  <a:pt x="2176" y="936"/>
                  <a:pt x="2176" y="936"/>
                  <a:pt x="2176" y="936"/>
                </a:cubicBezTo>
                <a:cubicBezTo>
                  <a:pt x="2175" y="936"/>
                  <a:pt x="2174" y="935"/>
                  <a:pt x="2174" y="935"/>
                </a:cubicBezTo>
                <a:cubicBezTo>
                  <a:pt x="2172" y="935"/>
                  <a:pt x="2171" y="934"/>
                  <a:pt x="2169" y="934"/>
                </a:cubicBezTo>
                <a:cubicBezTo>
                  <a:pt x="2168" y="934"/>
                  <a:pt x="2166" y="934"/>
                  <a:pt x="2164" y="933"/>
                </a:cubicBezTo>
                <a:cubicBezTo>
                  <a:pt x="2163" y="933"/>
                  <a:pt x="2161" y="933"/>
                  <a:pt x="2160" y="933"/>
                </a:cubicBezTo>
                <a:cubicBezTo>
                  <a:pt x="2159" y="933"/>
                  <a:pt x="2159" y="933"/>
                  <a:pt x="2158" y="933"/>
                </a:cubicBezTo>
                <a:cubicBezTo>
                  <a:pt x="2158" y="933"/>
                  <a:pt x="2157" y="933"/>
                  <a:pt x="2157" y="933"/>
                </a:cubicBezTo>
                <a:cubicBezTo>
                  <a:pt x="2157" y="933"/>
                  <a:pt x="2156" y="933"/>
                  <a:pt x="2156" y="933"/>
                </a:cubicBezTo>
                <a:cubicBezTo>
                  <a:pt x="2155" y="934"/>
                  <a:pt x="2155" y="934"/>
                  <a:pt x="2154" y="934"/>
                </a:cubicBezTo>
                <a:cubicBezTo>
                  <a:pt x="2153" y="934"/>
                  <a:pt x="2153" y="934"/>
                  <a:pt x="2152" y="934"/>
                </a:cubicBezTo>
                <a:cubicBezTo>
                  <a:pt x="2152" y="934"/>
                  <a:pt x="2152" y="934"/>
                  <a:pt x="2151" y="934"/>
                </a:cubicBezTo>
                <a:cubicBezTo>
                  <a:pt x="2151" y="934"/>
                  <a:pt x="2151" y="934"/>
                  <a:pt x="2151" y="934"/>
                </a:cubicBezTo>
                <a:cubicBezTo>
                  <a:pt x="2150" y="935"/>
                  <a:pt x="2150" y="935"/>
                  <a:pt x="2149" y="935"/>
                </a:cubicBezTo>
                <a:cubicBezTo>
                  <a:pt x="2149" y="935"/>
                  <a:pt x="2149" y="935"/>
                  <a:pt x="2148" y="936"/>
                </a:cubicBezTo>
                <a:cubicBezTo>
                  <a:pt x="2148" y="936"/>
                  <a:pt x="2148" y="936"/>
                  <a:pt x="2147" y="936"/>
                </a:cubicBezTo>
                <a:cubicBezTo>
                  <a:pt x="2147" y="936"/>
                  <a:pt x="2146" y="937"/>
                  <a:pt x="2146" y="937"/>
                </a:cubicBezTo>
                <a:cubicBezTo>
                  <a:pt x="2148" y="935"/>
                  <a:pt x="2149" y="934"/>
                  <a:pt x="2151" y="933"/>
                </a:cubicBezTo>
                <a:cubicBezTo>
                  <a:pt x="2152" y="932"/>
                  <a:pt x="2153" y="931"/>
                  <a:pt x="2154" y="930"/>
                </a:cubicBezTo>
                <a:cubicBezTo>
                  <a:pt x="2155" y="929"/>
                  <a:pt x="2156" y="928"/>
                  <a:pt x="2157" y="927"/>
                </a:cubicBezTo>
                <a:cubicBezTo>
                  <a:pt x="2158" y="927"/>
                  <a:pt x="2159" y="926"/>
                  <a:pt x="2160" y="925"/>
                </a:cubicBezTo>
                <a:cubicBezTo>
                  <a:pt x="2163" y="922"/>
                  <a:pt x="2163" y="922"/>
                  <a:pt x="2163" y="922"/>
                </a:cubicBezTo>
                <a:cubicBezTo>
                  <a:pt x="2168" y="919"/>
                  <a:pt x="2172" y="916"/>
                  <a:pt x="2177" y="913"/>
                </a:cubicBezTo>
                <a:cubicBezTo>
                  <a:pt x="2186" y="907"/>
                  <a:pt x="2195" y="902"/>
                  <a:pt x="2203" y="897"/>
                </a:cubicBezTo>
                <a:cubicBezTo>
                  <a:pt x="2212" y="892"/>
                  <a:pt x="2221" y="887"/>
                  <a:pt x="2229" y="882"/>
                </a:cubicBezTo>
                <a:cubicBezTo>
                  <a:pt x="2237" y="877"/>
                  <a:pt x="2244" y="872"/>
                  <a:pt x="2251" y="867"/>
                </a:cubicBezTo>
                <a:cubicBezTo>
                  <a:pt x="2254" y="864"/>
                  <a:pt x="2257" y="862"/>
                  <a:pt x="2260" y="859"/>
                </a:cubicBezTo>
                <a:cubicBezTo>
                  <a:pt x="2261" y="858"/>
                  <a:pt x="2262" y="856"/>
                  <a:pt x="2264" y="855"/>
                </a:cubicBezTo>
                <a:cubicBezTo>
                  <a:pt x="2265" y="854"/>
                  <a:pt x="2266" y="852"/>
                  <a:pt x="2267" y="851"/>
                </a:cubicBezTo>
                <a:cubicBezTo>
                  <a:pt x="2272" y="846"/>
                  <a:pt x="2275" y="841"/>
                  <a:pt x="2278" y="837"/>
                </a:cubicBezTo>
                <a:cubicBezTo>
                  <a:pt x="2280" y="835"/>
                  <a:pt x="2281" y="833"/>
                  <a:pt x="2282" y="831"/>
                </a:cubicBezTo>
                <a:cubicBezTo>
                  <a:pt x="2283" y="829"/>
                  <a:pt x="2284" y="828"/>
                  <a:pt x="2284" y="827"/>
                </a:cubicBezTo>
                <a:cubicBezTo>
                  <a:pt x="2285" y="824"/>
                  <a:pt x="2286" y="823"/>
                  <a:pt x="2286" y="823"/>
                </a:cubicBezTo>
                <a:cubicBezTo>
                  <a:pt x="2286" y="823"/>
                  <a:pt x="2285" y="824"/>
                  <a:pt x="2284" y="826"/>
                </a:cubicBezTo>
                <a:cubicBezTo>
                  <a:pt x="2283" y="827"/>
                  <a:pt x="2282" y="829"/>
                  <a:pt x="2281" y="830"/>
                </a:cubicBezTo>
                <a:cubicBezTo>
                  <a:pt x="2280" y="832"/>
                  <a:pt x="2278" y="834"/>
                  <a:pt x="2277" y="836"/>
                </a:cubicBezTo>
                <a:cubicBezTo>
                  <a:pt x="2274" y="839"/>
                  <a:pt x="2270" y="844"/>
                  <a:pt x="2265" y="848"/>
                </a:cubicBezTo>
                <a:cubicBezTo>
                  <a:pt x="2264" y="850"/>
                  <a:pt x="2263" y="851"/>
                  <a:pt x="2261" y="852"/>
                </a:cubicBezTo>
                <a:cubicBezTo>
                  <a:pt x="2260" y="853"/>
                  <a:pt x="2259" y="854"/>
                  <a:pt x="2257" y="855"/>
                </a:cubicBezTo>
                <a:cubicBezTo>
                  <a:pt x="2256" y="856"/>
                  <a:pt x="2256" y="857"/>
                  <a:pt x="2255" y="857"/>
                </a:cubicBezTo>
                <a:cubicBezTo>
                  <a:pt x="2254" y="858"/>
                  <a:pt x="2254" y="859"/>
                  <a:pt x="2253" y="859"/>
                </a:cubicBezTo>
                <a:cubicBezTo>
                  <a:pt x="2251" y="860"/>
                  <a:pt x="2250" y="862"/>
                  <a:pt x="2248" y="863"/>
                </a:cubicBezTo>
                <a:cubicBezTo>
                  <a:pt x="2248" y="863"/>
                  <a:pt x="2248" y="863"/>
                  <a:pt x="2248" y="863"/>
                </a:cubicBezTo>
                <a:cubicBezTo>
                  <a:pt x="2248" y="863"/>
                  <a:pt x="2248" y="863"/>
                  <a:pt x="2248" y="863"/>
                </a:cubicBezTo>
                <a:cubicBezTo>
                  <a:pt x="2249" y="862"/>
                  <a:pt x="2249" y="860"/>
                  <a:pt x="2250" y="859"/>
                </a:cubicBezTo>
                <a:cubicBezTo>
                  <a:pt x="2250" y="858"/>
                  <a:pt x="2251" y="857"/>
                  <a:pt x="2251" y="855"/>
                </a:cubicBezTo>
                <a:cubicBezTo>
                  <a:pt x="2251" y="854"/>
                  <a:pt x="2252" y="853"/>
                  <a:pt x="2252" y="851"/>
                </a:cubicBezTo>
                <a:cubicBezTo>
                  <a:pt x="2252" y="851"/>
                  <a:pt x="2252" y="851"/>
                  <a:pt x="2252" y="851"/>
                </a:cubicBezTo>
                <a:cubicBezTo>
                  <a:pt x="2253" y="851"/>
                  <a:pt x="2253" y="851"/>
                  <a:pt x="2253" y="851"/>
                </a:cubicBezTo>
                <a:cubicBezTo>
                  <a:pt x="2265" y="836"/>
                  <a:pt x="2262" y="819"/>
                  <a:pt x="2258" y="799"/>
                </a:cubicBezTo>
                <a:cubicBezTo>
                  <a:pt x="2244" y="810"/>
                  <a:pt x="2245" y="828"/>
                  <a:pt x="2250" y="846"/>
                </a:cubicBezTo>
                <a:cubicBezTo>
                  <a:pt x="2250" y="847"/>
                  <a:pt x="2249" y="849"/>
                  <a:pt x="2249" y="850"/>
                </a:cubicBezTo>
                <a:cubicBezTo>
                  <a:pt x="2249" y="851"/>
                  <a:pt x="2248" y="853"/>
                  <a:pt x="2248" y="854"/>
                </a:cubicBezTo>
                <a:cubicBezTo>
                  <a:pt x="2248" y="855"/>
                  <a:pt x="2247" y="856"/>
                  <a:pt x="2247" y="857"/>
                </a:cubicBezTo>
                <a:cubicBezTo>
                  <a:pt x="2246" y="859"/>
                  <a:pt x="2246" y="860"/>
                  <a:pt x="2245" y="861"/>
                </a:cubicBezTo>
                <a:cubicBezTo>
                  <a:pt x="2245" y="862"/>
                  <a:pt x="2244" y="863"/>
                  <a:pt x="2244" y="864"/>
                </a:cubicBezTo>
                <a:cubicBezTo>
                  <a:pt x="2244" y="864"/>
                  <a:pt x="2244" y="864"/>
                  <a:pt x="2244" y="864"/>
                </a:cubicBezTo>
                <a:cubicBezTo>
                  <a:pt x="2243" y="864"/>
                  <a:pt x="2243" y="865"/>
                  <a:pt x="2243" y="865"/>
                </a:cubicBezTo>
                <a:cubicBezTo>
                  <a:pt x="2243" y="865"/>
                  <a:pt x="2243" y="866"/>
                  <a:pt x="2243" y="866"/>
                </a:cubicBezTo>
                <a:cubicBezTo>
                  <a:pt x="2243" y="866"/>
                  <a:pt x="2243" y="867"/>
                  <a:pt x="2243" y="867"/>
                </a:cubicBezTo>
                <a:cubicBezTo>
                  <a:pt x="2238" y="871"/>
                  <a:pt x="2232" y="874"/>
                  <a:pt x="2227" y="878"/>
                </a:cubicBezTo>
                <a:cubicBezTo>
                  <a:pt x="2219" y="883"/>
                  <a:pt x="2210" y="888"/>
                  <a:pt x="2201" y="893"/>
                </a:cubicBezTo>
                <a:cubicBezTo>
                  <a:pt x="2193" y="898"/>
                  <a:pt x="2183" y="903"/>
                  <a:pt x="2174" y="909"/>
                </a:cubicBezTo>
                <a:cubicBezTo>
                  <a:pt x="2170" y="912"/>
                  <a:pt x="2165" y="915"/>
                  <a:pt x="2161" y="919"/>
                </a:cubicBezTo>
                <a:cubicBezTo>
                  <a:pt x="2158" y="921"/>
                  <a:pt x="2158" y="921"/>
                  <a:pt x="2158" y="921"/>
                </a:cubicBezTo>
                <a:cubicBezTo>
                  <a:pt x="2157" y="922"/>
                  <a:pt x="2156" y="923"/>
                  <a:pt x="2154" y="924"/>
                </a:cubicBezTo>
                <a:cubicBezTo>
                  <a:pt x="2153" y="924"/>
                  <a:pt x="2152" y="925"/>
                  <a:pt x="2151" y="926"/>
                </a:cubicBezTo>
                <a:cubicBezTo>
                  <a:pt x="2150" y="927"/>
                  <a:pt x="2149" y="928"/>
                  <a:pt x="2148" y="929"/>
                </a:cubicBezTo>
                <a:cubicBezTo>
                  <a:pt x="2140" y="936"/>
                  <a:pt x="2132" y="945"/>
                  <a:pt x="2124" y="952"/>
                </a:cubicBezTo>
                <a:cubicBezTo>
                  <a:pt x="2122" y="955"/>
                  <a:pt x="2120" y="957"/>
                  <a:pt x="2118" y="959"/>
                </a:cubicBezTo>
                <a:cubicBezTo>
                  <a:pt x="2118" y="959"/>
                  <a:pt x="2118" y="959"/>
                  <a:pt x="2118" y="958"/>
                </a:cubicBezTo>
                <a:cubicBezTo>
                  <a:pt x="2118" y="958"/>
                  <a:pt x="2119" y="957"/>
                  <a:pt x="2119" y="956"/>
                </a:cubicBezTo>
                <a:cubicBezTo>
                  <a:pt x="2119" y="956"/>
                  <a:pt x="2120" y="955"/>
                  <a:pt x="2120" y="954"/>
                </a:cubicBezTo>
                <a:cubicBezTo>
                  <a:pt x="2120" y="953"/>
                  <a:pt x="2120" y="952"/>
                  <a:pt x="2121" y="951"/>
                </a:cubicBezTo>
                <a:cubicBezTo>
                  <a:pt x="2121" y="951"/>
                  <a:pt x="2121" y="950"/>
                  <a:pt x="2121" y="950"/>
                </a:cubicBezTo>
                <a:cubicBezTo>
                  <a:pt x="2121" y="949"/>
                  <a:pt x="2121" y="949"/>
                  <a:pt x="2121" y="948"/>
                </a:cubicBezTo>
                <a:cubicBezTo>
                  <a:pt x="2122" y="946"/>
                  <a:pt x="2122" y="943"/>
                  <a:pt x="2123" y="941"/>
                </a:cubicBezTo>
                <a:cubicBezTo>
                  <a:pt x="2123" y="938"/>
                  <a:pt x="2124" y="935"/>
                  <a:pt x="2124" y="933"/>
                </a:cubicBezTo>
                <a:cubicBezTo>
                  <a:pt x="2125" y="927"/>
                  <a:pt x="2126" y="921"/>
                  <a:pt x="2127" y="915"/>
                </a:cubicBezTo>
                <a:cubicBezTo>
                  <a:pt x="2128" y="909"/>
                  <a:pt x="2128" y="904"/>
                  <a:pt x="2129" y="898"/>
                </a:cubicBezTo>
                <a:cubicBezTo>
                  <a:pt x="2130" y="898"/>
                  <a:pt x="2130" y="898"/>
                  <a:pt x="2130" y="898"/>
                </a:cubicBezTo>
                <a:cubicBezTo>
                  <a:pt x="2131" y="898"/>
                  <a:pt x="2132" y="898"/>
                  <a:pt x="2133" y="897"/>
                </a:cubicBezTo>
                <a:cubicBezTo>
                  <a:pt x="2133" y="897"/>
                  <a:pt x="2134" y="897"/>
                  <a:pt x="2134" y="897"/>
                </a:cubicBezTo>
                <a:cubicBezTo>
                  <a:pt x="2134" y="897"/>
                  <a:pt x="2135" y="897"/>
                  <a:pt x="2135" y="897"/>
                </a:cubicBezTo>
                <a:cubicBezTo>
                  <a:pt x="2135" y="896"/>
                  <a:pt x="2135" y="896"/>
                  <a:pt x="2135" y="896"/>
                </a:cubicBezTo>
                <a:cubicBezTo>
                  <a:pt x="2136" y="896"/>
                  <a:pt x="2137" y="895"/>
                  <a:pt x="2139" y="895"/>
                </a:cubicBezTo>
                <a:cubicBezTo>
                  <a:pt x="2140" y="894"/>
                  <a:pt x="2141" y="893"/>
                  <a:pt x="2142" y="893"/>
                </a:cubicBezTo>
                <a:cubicBezTo>
                  <a:pt x="2144" y="891"/>
                  <a:pt x="2147" y="890"/>
                  <a:pt x="2149" y="888"/>
                </a:cubicBezTo>
                <a:cubicBezTo>
                  <a:pt x="2150" y="888"/>
                  <a:pt x="2150" y="888"/>
                  <a:pt x="2150" y="888"/>
                </a:cubicBezTo>
                <a:cubicBezTo>
                  <a:pt x="2150" y="888"/>
                  <a:pt x="2150" y="888"/>
                  <a:pt x="2150" y="888"/>
                </a:cubicBezTo>
                <a:cubicBezTo>
                  <a:pt x="2167" y="900"/>
                  <a:pt x="2178" y="878"/>
                  <a:pt x="2176" y="863"/>
                </a:cubicBezTo>
                <a:cubicBezTo>
                  <a:pt x="2167" y="868"/>
                  <a:pt x="2148" y="869"/>
                  <a:pt x="2149" y="885"/>
                </a:cubicBezTo>
                <a:cubicBezTo>
                  <a:pt x="2149" y="886"/>
                  <a:pt x="2149" y="886"/>
                  <a:pt x="2148" y="886"/>
                </a:cubicBezTo>
                <a:cubicBezTo>
                  <a:pt x="2146" y="888"/>
                  <a:pt x="2143" y="889"/>
                  <a:pt x="2141" y="890"/>
                </a:cubicBezTo>
                <a:cubicBezTo>
                  <a:pt x="2140" y="891"/>
                  <a:pt x="2139" y="892"/>
                  <a:pt x="2137" y="892"/>
                </a:cubicBezTo>
                <a:cubicBezTo>
                  <a:pt x="2136" y="893"/>
                  <a:pt x="2135" y="893"/>
                  <a:pt x="2134" y="894"/>
                </a:cubicBezTo>
                <a:cubicBezTo>
                  <a:pt x="2134" y="894"/>
                  <a:pt x="2134" y="894"/>
                  <a:pt x="2134" y="894"/>
                </a:cubicBezTo>
                <a:cubicBezTo>
                  <a:pt x="2133" y="894"/>
                  <a:pt x="2133" y="895"/>
                  <a:pt x="2133" y="895"/>
                </a:cubicBezTo>
                <a:cubicBezTo>
                  <a:pt x="2133" y="895"/>
                  <a:pt x="2132" y="895"/>
                  <a:pt x="2132" y="896"/>
                </a:cubicBezTo>
                <a:cubicBezTo>
                  <a:pt x="2131" y="896"/>
                  <a:pt x="2131" y="897"/>
                  <a:pt x="2130" y="897"/>
                </a:cubicBezTo>
                <a:cubicBezTo>
                  <a:pt x="2130" y="897"/>
                  <a:pt x="2130" y="897"/>
                  <a:pt x="2129" y="898"/>
                </a:cubicBezTo>
                <a:cubicBezTo>
                  <a:pt x="2129" y="897"/>
                  <a:pt x="2129" y="897"/>
                  <a:pt x="2129" y="897"/>
                </a:cubicBezTo>
                <a:cubicBezTo>
                  <a:pt x="2130" y="894"/>
                  <a:pt x="2130" y="892"/>
                  <a:pt x="2131" y="889"/>
                </a:cubicBezTo>
                <a:cubicBezTo>
                  <a:pt x="2131" y="887"/>
                  <a:pt x="2132" y="884"/>
                  <a:pt x="2132" y="882"/>
                </a:cubicBezTo>
                <a:cubicBezTo>
                  <a:pt x="2132" y="881"/>
                  <a:pt x="2132" y="881"/>
                  <a:pt x="2133" y="880"/>
                </a:cubicBezTo>
                <a:cubicBezTo>
                  <a:pt x="2133" y="880"/>
                  <a:pt x="2133" y="879"/>
                  <a:pt x="2133" y="879"/>
                </a:cubicBezTo>
                <a:cubicBezTo>
                  <a:pt x="2133" y="878"/>
                  <a:pt x="2133" y="877"/>
                  <a:pt x="2133" y="876"/>
                </a:cubicBezTo>
                <a:cubicBezTo>
                  <a:pt x="2133" y="874"/>
                  <a:pt x="2134" y="872"/>
                  <a:pt x="2134" y="871"/>
                </a:cubicBezTo>
                <a:cubicBezTo>
                  <a:pt x="2134" y="869"/>
                  <a:pt x="2135" y="867"/>
                  <a:pt x="2135" y="867"/>
                </a:cubicBezTo>
                <a:cubicBezTo>
                  <a:pt x="2135" y="867"/>
                  <a:pt x="2134" y="868"/>
                  <a:pt x="2133" y="871"/>
                </a:cubicBezTo>
                <a:cubicBezTo>
                  <a:pt x="2133" y="871"/>
                  <a:pt x="2133" y="872"/>
                  <a:pt x="2132" y="873"/>
                </a:cubicBezTo>
                <a:cubicBezTo>
                  <a:pt x="2132" y="874"/>
                  <a:pt x="2132" y="874"/>
                  <a:pt x="2131" y="875"/>
                </a:cubicBezTo>
                <a:cubicBezTo>
                  <a:pt x="2131" y="876"/>
                  <a:pt x="2131" y="877"/>
                  <a:pt x="2131" y="878"/>
                </a:cubicBezTo>
                <a:cubicBezTo>
                  <a:pt x="2130" y="878"/>
                  <a:pt x="2130" y="879"/>
                  <a:pt x="2130" y="879"/>
                </a:cubicBezTo>
                <a:cubicBezTo>
                  <a:pt x="2130" y="880"/>
                  <a:pt x="2130" y="881"/>
                  <a:pt x="2130" y="881"/>
                </a:cubicBezTo>
                <a:cubicBezTo>
                  <a:pt x="2129" y="883"/>
                  <a:pt x="2129" y="886"/>
                  <a:pt x="2128" y="888"/>
                </a:cubicBezTo>
                <a:cubicBezTo>
                  <a:pt x="2128" y="891"/>
                  <a:pt x="2128" y="894"/>
                  <a:pt x="2127" y="896"/>
                </a:cubicBezTo>
                <a:cubicBezTo>
                  <a:pt x="2126" y="902"/>
                  <a:pt x="2125" y="908"/>
                  <a:pt x="2124" y="914"/>
                </a:cubicBezTo>
                <a:cubicBezTo>
                  <a:pt x="2124" y="916"/>
                  <a:pt x="2124" y="918"/>
                  <a:pt x="2124" y="920"/>
                </a:cubicBezTo>
                <a:cubicBezTo>
                  <a:pt x="2124" y="919"/>
                  <a:pt x="2123" y="919"/>
                  <a:pt x="2123" y="919"/>
                </a:cubicBezTo>
                <a:cubicBezTo>
                  <a:pt x="2123" y="919"/>
                  <a:pt x="2123" y="918"/>
                  <a:pt x="2123" y="918"/>
                </a:cubicBezTo>
                <a:cubicBezTo>
                  <a:pt x="2123" y="917"/>
                  <a:pt x="2122" y="917"/>
                  <a:pt x="2122" y="917"/>
                </a:cubicBezTo>
                <a:cubicBezTo>
                  <a:pt x="2122" y="916"/>
                  <a:pt x="2122" y="916"/>
                  <a:pt x="2121" y="916"/>
                </a:cubicBezTo>
                <a:cubicBezTo>
                  <a:pt x="2119" y="913"/>
                  <a:pt x="2117" y="910"/>
                  <a:pt x="2113" y="907"/>
                </a:cubicBezTo>
                <a:cubicBezTo>
                  <a:pt x="2111" y="905"/>
                  <a:pt x="2108" y="903"/>
                  <a:pt x="2106" y="900"/>
                </a:cubicBezTo>
                <a:cubicBezTo>
                  <a:pt x="2106" y="900"/>
                  <a:pt x="2106" y="900"/>
                  <a:pt x="2107" y="900"/>
                </a:cubicBezTo>
                <a:cubicBezTo>
                  <a:pt x="2107" y="896"/>
                  <a:pt x="2107" y="896"/>
                  <a:pt x="2107" y="896"/>
                </a:cubicBezTo>
                <a:cubicBezTo>
                  <a:pt x="2111" y="880"/>
                  <a:pt x="2100" y="863"/>
                  <a:pt x="2084" y="862"/>
                </a:cubicBezTo>
                <a:cubicBezTo>
                  <a:pt x="2087" y="876"/>
                  <a:pt x="2085" y="901"/>
                  <a:pt x="2102" y="900"/>
                </a:cubicBezTo>
                <a:cubicBezTo>
                  <a:pt x="2103" y="901"/>
                  <a:pt x="2103" y="901"/>
                  <a:pt x="2103" y="901"/>
                </a:cubicBezTo>
                <a:cubicBezTo>
                  <a:pt x="2106" y="904"/>
                  <a:pt x="2109" y="907"/>
                  <a:pt x="2112" y="910"/>
                </a:cubicBezTo>
                <a:cubicBezTo>
                  <a:pt x="2115" y="912"/>
                  <a:pt x="2118" y="915"/>
                  <a:pt x="2120" y="917"/>
                </a:cubicBezTo>
                <a:cubicBezTo>
                  <a:pt x="2120" y="918"/>
                  <a:pt x="2120" y="918"/>
                  <a:pt x="2120" y="918"/>
                </a:cubicBezTo>
                <a:cubicBezTo>
                  <a:pt x="2120" y="919"/>
                  <a:pt x="2121" y="919"/>
                  <a:pt x="2121" y="919"/>
                </a:cubicBezTo>
                <a:cubicBezTo>
                  <a:pt x="2121" y="920"/>
                  <a:pt x="2121" y="920"/>
                  <a:pt x="2122" y="920"/>
                </a:cubicBezTo>
                <a:cubicBezTo>
                  <a:pt x="2122" y="920"/>
                  <a:pt x="2122" y="921"/>
                  <a:pt x="2122" y="921"/>
                </a:cubicBezTo>
                <a:cubicBezTo>
                  <a:pt x="2123" y="922"/>
                  <a:pt x="2123" y="922"/>
                  <a:pt x="2123" y="923"/>
                </a:cubicBezTo>
                <a:cubicBezTo>
                  <a:pt x="2123" y="926"/>
                  <a:pt x="2122" y="929"/>
                  <a:pt x="2122" y="932"/>
                </a:cubicBezTo>
                <a:cubicBezTo>
                  <a:pt x="2121" y="935"/>
                  <a:pt x="2121" y="937"/>
                  <a:pt x="2120" y="940"/>
                </a:cubicBezTo>
                <a:cubicBezTo>
                  <a:pt x="2120" y="943"/>
                  <a:pt x="2120" y="945"/>
                  <a:pt x="2119" y="947"/>
                </a:cubicBezTo>
                <a:cubicBezTo>
                  <a:pt x="2119" y="948"/>
                  <a:pt x="2119" y="949"/>
                  <a:pt x="2118" y="950"/>
                </a:cubicBezTo>
                <a:cubicBezTo>
                  <a:pt x="2118" y="951"/>
                  <a:pt x="2118" y="952"/>
                  <a:pt x="2118" y="953"/>
                </a:cubicBezTo>
                <a:cubicBezTo>
                  <a:pt x="2118" y="955"/>
                  <a:pt x="2118" y="957"/>
                  <a:pt x="2117" y="958"/>
                </a:cubicBezTo>
                <a:cubicBezTo>
                  <a:pt x="2117" y="959"/>
                  <a:pt x="2117" y="959"/>
                  <a:pt x="2117" y="960"/>
                </a:cubicBezTo>
                <a:cubicBezTo>
                  <a:pt x="2116" y="961"/>
                  <a:pt x="2114" y="963"/>
                  <a:pt x="2113" y="964"/>
                </a:cubicBezTo>
                <a:cubicBezTo>
                  <a:pt x="2111" y="966"/>
                  <a:pt x="2109" y="968"/>
                  <a:pt x="2107" y="969"/>
                </a:cubicBezTo>
                <a:cubicBezTo>
                  <a:pt x="2105" y="971"/>
                  <a:pt x="2103" y="973"/>
                  <a:pt x="2102" y="975"/>
                </a:cubicBezTo>
                <a:cubicBezTo>
                  <a:pt x="2091" y="984"/>
                  <a:pt x="2080" y="992"/>
                  <a:pt x="2069" y="998"/>
                </a:cubicBezTo>
                <a:cubicBezTo>
                  <a:pt x="2069" y="998"/>
                  <a:pt x="2069" y="997"/>
                  <a:pt x="2069" y="997"/>
                </a:cubicBezTo>
                <a:cubicBezTo>
                  <a:pt x="2069" y="996"/>
                  <a:pt x="2069" y="995"/>
                  <a:pt x="2069" y="994"/>
                </a:cubicBezTo>
                <a:cubicBezTo>
                  <a:pt x="2069" y="993"/>
                  <a:pt x="2069" y="992"/>
                  <a:pt x="2069" y="991"/>
                </a:cubicBezTo>
                <a:cubicBezTo>
                  <a:pt x="2069" y="990"/>
                  <a:pt x="2069" y="989"/>
                  <a:pt x="2069" y="988"/>
                </a:cubicBezTo>
                <a:cubicBezTo>
                  <a:pt x="2069" y="988"/>
                  <a:pt x="2069" y="988"/>
                  <a:pt x="2069" y="987"/>
                </a:cubicBezTo>
                <a:cubicBezTo>
                  <a:pt x="2069" y="988"/>
                  <a:pt x="2069" y="988"/>
                  <a:pt x="2069" y="988"/>
                </a:cubicBezTo>
                <a:cubicBezTo>
                  <a:pt x="2075" y="974"/>
                  <a:pt x="2067" y="962"/>
                  <a:pt x="2056" y="949"/>
                </a:cubicBezTo>
                <a:cubicBezTo>
                  <a:pt x="2047" y="960"/>
                  <a:pt x="2054" y="973"/>
                  <a:pt x="2065" y="985"/>
                </a:cubicBezTo>
                <a:cubicBezTo>
                  <a:pt x="2065" y="986"/>
                  <a:pt x="2065" y="987"/>
                  <a:pt x="2066" y="988"/>
                </a:cubicBezTo>
                <a:cubicBezTo>
                  <a:pt x="2066" y="989"/>
                  <a:pt x="2066" y="990"/>
                  <a:pt x="2066" y="991"/>
                </a:cubicBezTo>
                <a:cubicBezTo>
                  <a:pt x="2066" y="992"/>
                  <a:pt x="2066" y="993"/>
                  <a:pt x="2066" y="994"/>
                </a:cubicBezTo>
                <a:cubicBezTo>
                  <a:pt x="2066" y="995"/>
                  <a:pt x="2066" y="996"/>
                  <a:pt x="2066" y="997"/>
                </a:cubicBezTo>
                <a:cubicBezTo>
                  <a:pt x="2066" y="997"/>
                  <a:pt x="2066" y="998"/>
                  <a:pt x="2066" y="999"/>
                </a:cubicBezTo>
                <a:cubicBezTo>
                  <a:pt x="2065" y="999"/>
                  <a:pt x="2065" y="999"/>
                  <a:pt x="2065" y="1000"/>
                </a:cubicBezTo>
                <a:cubicBezTo>
                  <a:pt x="2065" y="1000"/>
                  <a:pt x="2065" y="1000"/>
                  <a:pt x="2065" y="1000"/>
                </a:cubicBezTo>
                <a:cubicBezTo>
                  <a:pt x="2062" y="1002"/>
                  <a:pt x="2059" y="1004"/>
                  <a:pt x="2056" y="1005"/>
                </a:cubicBezTo>
                <a:cubicBezTo>
                  <a:pt x="2054" y="1006"/>
                  <a:pt x="2052" y="1007"/>
                  <a:pt x="2050" y="1008"/>
                </a:cubicBezTo>
                <a:cubicBezTo>
                  <a:pt x="2049" y="1008"/>
                  <a:pt x="2049" y="1009"/>
                  <a:pt x="2048" y="1009"/>
                </a:cubicBezTo>
                <a:cubicBezTo>
                  <a:pt x="2036" y="1005"/>
                  <a:pt x="2025" y="1002"/>
                  <a:pt x="2011" y="1002"/>
                </a:cubicBezTo>
                <a:cubicBezTo>
                  <a:pt x="2008" y="995"/>
                  <a:pt x="2005" y="986"/>
                  <a:pt x="1996" y="992"/>
                </a:cubicBezTo>
                <a:cubicBezTo>
                  <a:pt x="1996" y="992"/>
                  <a:pt x="1995" y="992"/>
                  <a:pt x="1995" y="992"/>
                </a:cubicBezTo>
                <a:cubicBezTo>
                  <a:pt x="1995" y="991"/>
                  <a:pt x="1995" y="991"/>
                  <a:pt x="1994" y="991"/>
                </a:cubicBezTo>
                <a:cubicBezTo>
                  <a:pt x="1993" y="990"/>
                  <a:pt x="1992" y="990"/>
                  <a:pt x="1992" y="989"/>
                </a:cubicBezTo>
                <a:cubicBezTo>
                  <a:pt x="1991" y="989"/>
                  <a:pt x="1990" y="989"/>
                  <a:pt x="1989" y="988"/>
                </a:cubicBezTo>
                <a:cubicBezTo>
                  <a:pt x="1988" y="988"/>
                  <a:pt x="1987" y="988"/>
                  <a:pt x="1986" y="988"/>
                </a:cubicBezTo>
                <a:cubicBezTo>
                  <a:pt x="1986" y="987"/>
                  <a:pt x="1985" y="987"/>
                  <a:pt x="1985" y="987"/>
                </a:cubicBezTo>
                <a:cubicBezTo>
                  <a:pt x="1985" y="987"/>
                  <a:pt x="1985" y="987"/>
                  <a:pt x="1984" y="987"/>
                </a:cubicBezTo>
                <a:cubicBezTo>
                  <a:pt x="1984" y="987"/>
                  <a:pt x="1984" y="987"/>
                  <a:pt x="1984" y="987"/>
                </a:cubicBezTo>
                <a:cubicBezTo>
                  <a:pt x="1983" y="987"/>
                  <a:pt x="1983" y="987"/>
                  <a:pt x="1982" y="987"/>
                </a:cubicBezTo>
                <a:cubicBezTo>
                  <a:pt x="1982" y="987"/>
                  <a:pt x="1982" y="987"/>
                  <a:pt x="1981" y="987"/>
                </a:cubicBezTo>
                <a:cubicBezTo>
                  <a:pt x="1981" y="987"/>
                  <a:pt x="1981" y="987"/>
                  <a:pt x="1981" y="987"/>
                </a:cubicBezTo>
                <a:cubicBezTo>
                  <a:pt x="1981" y="987"/>
                  <a:pt x="1980" y="987"/>
                  <a:pt x="1980" y="987"/>
                </a:cubicBezTo>
                <a:cubicBezTo>
                  <a:pt x="1980" y="987"/>
                  <a:pt x="1980" y="987"/>
                  <a:pt x="1980" y="987"/>
                </a:cubicBezTo>
                <a:cubicBezTo>
                  <a:pt x="1977" y="984"/>
                  <a:pt x="1974" y="982"/>
                  <a:pt x="1970" y="979"/>
                </a:cubicBezTo>
                <a:cubicBezTo>
                  <a:pt x="1969" y="978"/>
                  <a:pt x="1967" y="977"/>
                  <a:pt x="1966" y="976"/>
                </a:cubicBezTo>
                <a:cubicBezTo>
                  <a:pt x="1964" y="975"/>
                  <a:pt x="1963" y="974"/>
                  <a:pt x="1961" y="973"/>
                </a:cubicBezTo>
                <a:cubicBezTo>
                  <a:pt x="1958" y="971"/>
                  <a:pt x="1956" y="969"/>
                  <a:pt x="1953" y="968"/>
                </a:cubicBezTo>
                <a:cubicBezTo>
                  <a:pt x="1953" y="968"/>
                  <a:pt x="1952" y="968"/>
                  <a:pt x="1952" y="967"/>
                </a:cubicBezTo>
                <a:cubicBezTo>
                  <a:pt x="1952" y="967"/>
                  <a:pt x="1951" y="967"/>
                  <a:pt x="1951" y="967"/>
                </a:cubicBezTo>
                <a:cubicBezTo>
                  <a:pt x="1950" y="967"/>
                  <a:pt x="1950" y="967"/>
                  <a:pt x="1949" y="967"/>
                </a:cubicBezTo>
                <a:cubicBezTo>
                  <a:pt x="1948" y="967"/>
                  <a:pt x="1948" y="967"/>
                  <a:pt x="1947" y="967"/>
                </a:cubicBezTo>
                <a:cubicBezTo>
                  <a:pt x="1947" y="967"/>
                  <a:pt x="1946" y="967"/>
                  <a:pt x="1946" y="967"/>
                </a:cubicBezTo>
                <a:cubicBezTo>
                  <a:pt x="1945" y="967"/>
                  <a:pt x="1945" y="967"/>
                  <a:pt x="1945" y="967"/>
                </a:cubicBezTo>
                <a:cubicBezTo>
                  <a:pt x="1945" y="967"/>
                  <a:pt x="1945" y="967"/>
                  <a:pt x="1945" y="967"/>
                </a:cubicBezTo>
                <a:cubicBezTo>
                  <a:pt x="1945" y="967"/>
                  <a:pt x="1945" y="967"/>
                  <a:pt x="1945" y="967"/>
                </a:cubicBezTo>
                <a:cubicBezTo>
                  <a:pt x="1945" y="967"/>
                  <a:pt x="1945" y="967"/>
                  <a:pt x="1945" y="967"/>
                </a:cubicBezTo>
                <a:cubicBezTo>
                  <a:pt x="1946" y="967"/>
                  <a:pt x="1946" y="967"/>
                  <a:pt x="1946" y="967"/>
                </a:cubicBezTo>
                <a:cubicBezTo>
                  <a:pt x="1947" y="966"/>
                  <a:pt x="1947" y="966"/>
                  <a:pt x="1948" y="965"/>
                </a:cubicBezTo>
                <a:cubicBezTo>
                  <a:pt x="1956" y="961"/>
                  <a:pt x="1962" y="956"/>
                  <a:pt x="1969" y="952"/>
                </a:cubicBezTo>
                <a:cubicBezTo>
                  <a:pt x="1972" y="950"/>
                  <a:pt x="1976" y="947"/>
                  <a:pt x="1979" y="946"/>
                </a:cubicBezTo>
                <a:cubicBezTo>
                  <a:pt x="1980" y="945"/>
                  <a:pt x="1981" y="944"/>
                  <a:pt x="1982" y="944"/>
                </a:cubicBezTo>
                <a:cubicBezTo>
                  <a:pt x="1982" y="944"/>
                  <a:pt x="1982" y="944"/>
                  <a:pt x="1982" y="944"/>
                </a:cubicBezTo>
                <a:cubicBezTo>
                  <a:pt x="1982" y="944"/>
                  <a:pt x="1982" y="944"/>
                  <a:pt x="1983" y="944"/>
                </a:cubicBezTo>
                <a:cubicBezTo>
                  <a:pt x="1983" y="944"/>
                  <a:pt x="1984" y="944"/>
                  <a:pt x="1985" y="944"/>
                </a:cubicBezTo>
                <a:cubicBezTo>
                  <a:pt x="1985" y="944"/>
                  <a:pt x="1986" y="945"/>
                  <a:pt x="1986" y="945"/>
                </a:cubicBezTo>
                <a:cubicBezTo>
                  <a:pt x="1987" y="945"/>
                  <a:pt x="1987" y="945"/>
                  <a:pt x="1987" y="945"/>
                </a:cubicBezTo>
                <a:cubicBezTo>
                  <a:pt x="1987" y="945"/>
                  <a:pt x="1988" y="945"/>
                  <a:pt x="1988" y="945"/>
                </a:cubicBezTo>
                <a:cubicBezTo>
                  <a:pt x="1990" y="946"/>
                  <a:pt x="1992" y="947"/>
                  <a:pt x="1995" y="948"/>
                </a:cubicBezTo>
                <a:cubicBezTo>
                  <a:pt x="1996" y="948"/>
                  <a:pt x="1996" y="949"/>
                  <a:pt x="1997" y="949"/>
                </a:cubicBezTo>
                <a:cubicBezTo>
                  <a:pt x="1997" y="950"/>
                  <a:pt x="1998" y="950"/>
                  <a:pt x="1999" y="950"/>
                </a:cubicBezTo>
                <a:cubicBezTo>
                  <a:pt x="2000" y="951"/>
                  <a:pt x="2001" y="952"/>
                  <a:pt x="2002" y="953"/>
                </a:cubicBezTo>
                <a:cubicBezTo>
                  <a:pt x="2003" y="953"/>
                  <a:pt x="2003" y="953"/>
                  <a:pt x="2003" y="953"/>
                </a:cubicBezTo>
                <a:cubicBezTo>
                  <a:pt x="2005" y="972"/>
                  <a:pt x="2019" y="970"/>
                  <a:pt x="2031" y="980"/>
                </a:cubicBezTo>
                <a:cubicBezTo>
                  <a:pt x="2033" y="959"/>
                  <a:pt x="2021" y="951"/>
                  <a:pt x="2003" y="951"/>
                </a:cubicBezTo>
                <a:cubicBezTo>
                  <a:pt x="2003" y="951"/>
                  <a:pt x="2003" y="951"/>
                  <a:pt x="2003" y="951"/>
                </a:cubicBezTo>
                <a:cubicBezTo>
                  <a:pt x="2002" y="951"/>
                  <a:pt x="2001" y="950"/>
                  <a:pt x="1999" y="949"/>
                </a:cubicBezTo>
                <a:cubicBezTo>
                  <a:pt x="1999" y="949"/>
                  <a:pt x="1998" y="948"/>
                  <a:pt x="1998" y="948"/>
                </a:cubicBezTo>
                <a:cubicBezTo>
                  <a:pt x="1997" y="947"/>
                  <a:pt x="1996" y="947"/>
                  <a:pt x="1996" y="947"/>
                </a:cubicBezTo>
                <a:cubicBezTo>
                  <a:pt x="1993" y="945"/>
                  <a:pt x="1991" y="944"/>
                  <a:pt x="1988" y="944"/>
                </a:cubicBezTo>
                <a:cubicBezTo>
                  <a:pt x="1988" y="943"/>
                  <a:pt x="1988" y="943"/>
                  <a:pt x="1987" y="943"/>
                </a:cubicBezTo>
                <a:cubicBezTo>
                  <a:pt x="1987" y="943"/>
                  <a:pt x="1987" y="943"/>
                  <a:pt x="1987" y="943"/>
                </a:cubicBezTo>
                <a:cubicBezTo>
                  <a:pt x="1986" y="943"/>
                  <a:pt x="1986" y="943"/>
                  <a:pt x="1985" y="943"/>
                </a:cubicBezTo>
                <a:cubicBezTo>
                  <a:pt x="1984" y="943"/>
                  <a:pt x="1984" y="943"/>
                  <a:pt x="1983" y="943"/>
                </a:cubicBezTo>
                <a:cubicBezTo>
                  <a:pt x="1983" y="943"/>
                  <a:pt x="1984" y="943"/>
                  <a:pt x="1984" y="943"/>
                </a:cubicBezTo>
                <a:cubicBezTo>
                  <a:pt x="1985" y="942"/>
                  <a:pt x="1986" y="942"/>
                  <a:pt x="1987" y="942"/>
                </a:cubicBezTo>
                <a:cubicBezTo>
                  <a:pt x="1987" y="941"/>
                  <a:pt x="1987" y="941"/>
                  <a:pt x="1987" y="941"/>
                </a:cubicBezTo>
                <a:cubicBezTo>
                  <a:pt x="1988" y="941"/>
                  <a:pt x="1988" y="941"/>
                  <a:pt x="1988" y="941"/>
                </a:cubicBezTo>
                <a:cubicBezTo>
                  <a:pt x="1988" y="941"/>
                  <a:pt x="1988" y="941"/>
                  <a:pt x="1988" y="941"/>
                </a:cubicBezTo>
                <a:cubicBezTo>
                  <a:pt x="1988" y="941"/>
                  <a:pt x="1988" y="941"/>
                  <a:pt x="1988" y="941"/>
                </a:cubicBezTo>
                <a:cubicBezTo>
                  <a:pt x="1988" y="941"/>
                  <a:pt x="1988" y="941"/>
                  <a:pt x="1988" y="941"/>
                </a:cubicBezTo>
                <a:cubicBezTo>
                  <a:pt x="1989" y="941"/>
                  <a:pt x="1989" y="941"/>
                  <a:pt x="1989" y="941"/>
                </a:cubicBezTo>
                <a:cubicBezTo>
                  <a:pt x="1996" y="938"/>
                  <a:pt x="2003" y="937"/>
                  <a:pt x="2010" y="936"/>
                </a:cubicBezTo>
                <a:cubicBezTo>
                  <a:pt x="2017" y="936"/>
                  <a:pt x="2023" y="936"/>
                  <a:pt x="2029" y="937"/>
                </a:cubicBezTo>
                <a:cubicBezTo>
                  <a:pt x="2031" y="937"/>
                  <a:pt x="2032" y="938"/>
                  <a:pt x="2034" y="938"/>
                </a:cubicBezTo>
                <a:cubicBezTo>
                  <a:pt x="2035" y="938"/>
                  <a:pt x="2037" y="938"/>
                  <a:pt x="2038" y="939"/>
                </a:cubicBezTo>
                <a:cubicBezTo>
                  <a:pt x="2041" y="939"/>
                  <a:pt x="2043" y="939"/>
                  <a:pt x="2046" y="940"/>
                </a:cubicBezTo>
                <a:cubicBezTo>
                  <a:pt x="2051" y="941"/>
                  <a:pt x="2055" y="942"/>
                  <a:pt x="2058" y="942"/>
                </a:cubicBezTo>
                <a:cubicBezTo>
                  <a:pt x="2065" y="944"/>
                  <a:pt x="2069" y="945"/>
                  <a:pt x="2069" y="945"/>
                </a:cubicBezTo>
                <a:cubicBezTo>
                  <a:pt x="2069" y="945"/>
                  <a:pt x="2068" y="944"/>
                  <a:pt x="2066" y="944"/>
                </a:cubicBezTo>
                <a:cubicBezTo>
                  <a:pt x="2065" y="943"/>
                  <a:pt x="2062" y="942"/>
                  <a:pt x="2059" y="941"/>
                </a:cubicBezTo>
                <a:cubicBezTo>
                  <a:pt x="2055" y="940"/>
                  <a:pt x="2051" y="938"/>
                  <a:pt x="2046" y="937"/>
                </a:cubicBezTo>
                <a:cubicBezTo>
                  <a:pt x="2044" y="936"/>
                  <a:pt x="2041" y="936"/>
                  <a:pt x="2039" y="935"/>
                </a:cubicBezTo>
                <a:cubicBezTo>
                  <a:pt x="2037" y="935"/>
                  <a:pt x="2036" y="934"/>
                  <a:pt x="2034" y="934"/>
                </a:cubicBezTo>
                <a:cubicBezTo>
                  <a:pt x="2034" y="934"/>
                  <a:pt x="2034" y="934"/>
                  <a:pt x="2033" y="934"/>
                </a:cubicBezTo>
                <a:cubicBezTo>
                  <a:pt x="2033" y="934"/>
                  <a:pt x="2032" y="934"/>
                  <a:pt x="2032" y="934"/>
                </a:cubicBezTo>
                <a:cubicBezTo>
                  <a:pt x="2031" y="934"/>
                  <a:pt x="2031" y="934"/>
                  <a:pt x="2030" y="934"/>
                </a:cubicBezTo>
                <a:cubicBezTo>
                  <a:pt x="2024" y="933"/>
                  <a:pt x="2017" y="932"/>
                  <a:pt x="2010" y="933"/>
                </a:cubicBezTo>
                <a:cubicBezTo>
                  <a:pt x="2007" y="933"/>
                  <a:pt x="2004" y="933"/>
                  <a:pt x="2001" y="934"/>
                </a:cubicBezTo>
                <a:cubicBezTo>
                  <a:pt x="2002" y="933"/>
                  <a:pt x="2003" y="932"/>
                  <a:pt x="2003" y="931"/>
                </a:cubicBezTo>
                <a:cubicBezTo>
                  <a:pt x="2004" y="931"/>
                  <a:pt x="2004" y="930"/>
                  <a:pt x="2005" y="929"/>
                </a:cubicBezTo>
                <a:cubicBezTo>
                  <a:pt x="2005" y="929"/>
                  <a:pt x="2005" y="928"/>
                  <a:pt x="2006" y="928"/>
                </a:cubicBezTo>
                <a:cubicBezTo>
                  <a:pt x="2006" y="927"/>
                  <a:pt x="2006" y="927"/>
                  <a:pt x="2006" y="926"/>
                </a:cubicBezTo>
                <a:cubicBezTo>
                  <a:pt x="2008" y="923"/>
                  <a:pt x="2009" y="918"/>
                  <a:pt x="2011" y="913"/>
                </a:cubicBezTo>
                <a:cubicBezTo>
                  <a:pt x="2011" y="912"/>
                  <a:pt x="2012" y="911"/>
                  <a:pt x="2012" y="910"/>
                </a:cubicBezTo>
                <a:cubicBezTo>
                  <a:pt x="2012" y="909"/>
                  <a:pt x="2013" y="907"/>
                  <a:pt x="2013" y="906"/>
                </a:cubicBezTo>
                <a:cubicBezTo>
                  <a:pt x="2014" y="906"/>
                  <a:pt x="2014" y="905"/>
                  <a:pt x="2014" y="904"/>
                </a:cubicBezTo>
                <a:cubicBezTo>
                  <a:pt x="2015" y="904"/>
                  <a:pt x="2015" y="904"/>
                  <a:pt x="2015" y="904"/>
                </a:cubicBezTo>
                <a:cubicBezTo>
                  <a:pt x="2015" y="903"/>
                  <a:pt x="2015" y="903"/>
                  <a:pt x="2015" y="903"/>
                </a:cubicBezTo>
                <a:cubicBezTo>
                  <a:pt x="2016" y="901"/>
                  <a:pt x="2016" y="901"/>
                  <a:pt x="2016" y="901"/>
                </a:cubicBezTo>
                <a:cubicBezTo>
                  <a:pt x="2017" y="900"/>
                  <a:pt x="2017" y="900"/>
                  <a:pt x="2017" y="899"/>
                </a:cubicBezTo>
                <a:cubicBezTo>
                  <a:pt x="2018" y="898"/>
                  <a:pt x="2019" y="897"/>
                  <a:pt x="2020" y="896"/>
                </a:cubicBezTo>
                <a:cubicBezTo>
                  <a:pt x="2020" y="896"/>
                  <a:pt x="2021" y="895"/>
                  <a:pt x="2021" y="895"/>
                </a:cubicBezTo>
                <a:cubicBezTo>
                  <a:pt x="2021" y="894"/>
                  <a:pt x="2022" y="894"/>
                  <a:pt x="2022" y="893"/>
                </a:cubicBezTo>
                <a:cubicBezTo>
                  <a:pt x="2022" y="893"/>
                  <a:pt x="2023" y="893"/>
                  <a:pt x="2023" y="893"/>
                </a:cubicBezTo>
                <a:cubicBezTo>
                  <a:pt x="2023" y="893"/>
                  <a:pt x="2023" y="893"/>
                  <a:pt x="2024" y="893"/>
                </a:cubicBezTo>
                <a:cubicBezTo>
                  <a:pt x="2024" y="893"/>
                  <a:pt x="2025" y="893"/>
                  <a:pt x="2026" y="893"/>
                </a:cubicBezTo>
                <a:cubicBezTo>
                  <a:pt x="2026" y="893"/>
                  <a:pt x="2026" y="893"/>
                  <a:pt x="2027" y="893"/>
                </a:cubicBezTo>
                <a:cubicBezTo>
                  <a:pt x="2027" y="893"/>
                  <a:pt x="2027" y="893"/>
                  <a:pt x="2027" y="893"/>
                </a:cubicBezTo>
                <a:cubicBezTo>
                  <a:pt x="2027" y="893"/>
                  <a:pt x="2028" y="893"/>
                  <a:pt x="2028" y="893"/>
                </a:cubicBezTo>
                <a:cubicBezTo>
                  <a:pt x="2028" y="893"/>
                  <a:pt x="2029" y="893"/>
                  <a:pt x="2029" y="893"/>
                </a:cubicBezTo>
                <a:cubicBezTo>
                  <a:pt x="2030" y="893"/>
                  <a:pt x="2030" y="893"/>
                  <a:pt x="2031" y="893"/>
                </a:cubicBezTo>
                <a:cubicBezTo>
                  <a:pt x="2031" y="893"/>
                  <a:pt x="2032" y="893"/>
                  <a:pt x="2032" y="893"/>
                </a:cubicBezTo>
                <a:cubicBezTo>
                  <a:pt x="2033" y="893"/>
                  <a:pt x="2033" y="892"/>
                  <a:pt x="2034" y="892"/>
                </a:cubicBezTo>
                <a:cubicBezTo>
                  <a:pt x="2035" y="893"/>
                  <a:pt x="2036" y="893"/>
                  <a:pt x="2037" y="893"/>
                </a:cubicBezTo>
                <a:cubicBezTo>
                  <a:pt x="2038" y="893"/>
                  <a:pt x="2040" y="893"/>
                  <a:pt x="2041" y="893"/>
                </a:cubicBezTo>
                <a:cubicBezTo>
                  <a:pt x="2042" y="893"/>
                  <a:pt x="2043" y="894"/>
                  <a:pt x="2044" y="894"/>
                </a:cubicBezTo>
                <a:cubicBezTo>
                  <a:pt x="2045" y="894"/>
                  <a:pt x="2046" y="894"/>
                  <a:pt x="2047" y="895"/>
                </a:cubicBezTo>
                <a:cubicBezTo>
                  <a:pt x="2047" y="895"/>
                  <a:pt x="2047" y="895"/>
                  <a:pt x="2047" y="895"/>
                </a:cubicBezTo>
                <a:cubicBezTo>
                  <a:pt x="2051" y="912"/>
                  <a:pt x="2063" y="908"/>
                  <a:pt x="2075" y="900"/>
                </a:cubicBezTo>
                <a:cubicBezTo>
                  <a:pt x="2063" y="898"/>
                  <a:pt x="2061" y="886"/>
                  <a:pt x="2047" y="893"/>
                </a:cubicBezTo>
                <a:cubicBezTo>
                  <a:pt x="2046" y="892"/>
                  <a:pt x="2046" y="892"/>
                  <a:pt x="2045" y="892"/>
                </a:cubicBezTo>
                <a:cubicBezTo>
                  <a:pt x="2044" y="892"/>
                  <a:pt x="2042" y="891"/>
                  <a:pt x="2041" y="891"/>
                </a:cubicBezTo>
                <a:cubicBezTo>
                  <a:pt x="2040" y="891"/>
                  <a:pt x="2039" y="891"/>
                  <a:pt x="2037" y="891"/>
                </a:cubicBezTo>
                <a:cubicBezTo>
                  <a:pt x="2036" y="891"/>
                  <a:pt x="2035" y="891"/>
                  <a:pt x="2034" y="890"/>
                </a:cubicBezTo>
                <a:cubicBezTo>
                  <a:pt x="2033" y="890"/>
                  <a:pt x="2033" y="891"/>
                  <a:pt x="2032" y="891"/>
                </a:cubicBezTo>
                <a:cubicBezTo>
                  <a:pt x="2032" y="891"/>
                  <a:pt x="2031" y="891"/>
                  <a:pt x="2031" y="891"/>
                </a:cubicBezTo>
                <a:cubicBezTo>
                  <a:pt x="2030" y="891"/>
                  <a:pt x="2030" y="891"/>
                  <a:pt x="2029" y="891"/>
                </a:cubicBezTo>
                <a:cubicBezTo>
                  <a:pt x="2029" y="891"/>
                  <a:pt x="2028" y="891"/>
                  <a:pt x="2028" y="891"/>
                </a:cubicBezTo>
                <a:cubicBezTo>
                  <a:pt x="2027" y="891"/>
                  <a:pt x="2027" y="891"/>
                  <a:pt x="2027" y="891"/>
                </a:cubicBezTo>
                <a:cubicBezTo>
                  <a:pt x="2027" y="891"/>
                  <a:pt x="2027" y="891"/>
                  <a:pt x="2026" y="891"/>
                </a:cubicBezTo>
                <a:cubicBezTo>
                  <a:pt x="2026" y="891"/>
                  <a:pt x="2026" y="891"/>
                  <a:pt x="2025" y="892"/>
                </a:cubicBezTo>
                <a:cubicBezTo>
                  <a:pt x="2025" y="892"/>
                  <a:pt x="2025" y="892"/>
                  <a:pt x="2024" y="892"/>
                </a:cubicBezTo>
                <a:cubicBezTo>
                  <a:pt x="2024" y="892"/>
                  <a:pt x="2024" y="892"/>
                  <a:pt x="2023" y="892"/>
                </a:cubicBezTo>
                <a:cubicBezTo>
                  <a:pt x="2023" y="892"/>
                  <a:pt x="2023" y="892"/>
                  <a:pt x="2023" y="892"/>
                </a:cubicBezTo>
                <a:cubicBezTo>
                  <a:pt x="2023" y="892"/>
                  <a:pt x="2024" y="892"/>
                  <a:pt x="2024" y="892"/>
                </a:cubicBezTo>
                <a:cubicBezTo>
                  <a:pt x="2024" y="891"/>
                  <a:pt x="2024" y="891"/>
                  <a:pt x="2024" y="891"/>
                </a:cubicBezTo>
                <a:cubicBezTo>
                  <a:pt x="2025" y="891"/>
                  <a:pt x="2025" y="891"/>
                  <a:pt x="2025" y="891"/>
                </a:cubicBezTo>
                <a:cubicBezTo>
                  <a:pt x="2026" y="890"/>
                  <a:pt x="2026" y="890"/>
                  <a:pt x="2027" y="890"/>
                </a:cubicBezTo>
                <a:cubicBezTo>
                  <a:pt x="2027" y="889"/>
                  <a:pt x="2028" y="889"/>
                  <a:pt x="2028" y="888"/>
                </a:cubicBezTo>
                <a:cubicBezTo>
                  <a:pt x="2029" y="888"/>
                  <a:pt x="2029" y="888"/>
                  <a:pt x="2030" y="887"/>
                </a:cubicBezTo>
                <a:cubicBezTo>
                  <a:pt x="2030" y="887"/>
                  <a:pt x="2031" y="887"/>
                  <a:pt x="2031" y="886"/>
                </a:cubicBezTo>
                <a:cubicBezTo>
                  <a:pt x="2032" y="886"/>
                  <a:pt x="2033" y="885"/>
                  <a:pt x="2034" y="885"/>
                </a:cubicBezTo>
                <a:cubicBezTo>
                  <a:pt x="2035" y="884"/>
                  <a:pt x="2035" y="884"/>
                  <a:pt x="2036" y="884"/>
                </a:cubicBezTo>
                <a:cubicBezTo>
                  <a:pt x="2036" y="884"/>
                  <a:pt x="2037" y="883"/>
                  <a:pt x="2037" y="883"/>
                </a:cubicBezTo>
                <a:cubicBezTo>
                  <a:pt x="2038" y="883"/>
                  <a:pt x="2039" y="882"/>
                  <a:pt x="2040" y="882"/>
                </a:cubicBezTo>
                <a:cubicBezTo>
                  <a:pt x="2041" y="882"/>
                  <a:pt x="2042" y="882"/>
                  <a:pt x="2043" y="881"/>
                </a:cubicBezTo>
                <a:cubicBezTo>
                  <a:pt x="2043" y="881"/>
                  <a:pt x="2044" y="881"/>
                  <a:pt x="2045" y="880"/>
                </a:cubicBezTo>
                <a:cubicBezTo>
                  <a:pt x="2047" y="880"/>
                  <a:pt x="2048" y="879"/>
                  <a:pt x="2049" y="879"/>
                </a:cubicBezTo>
                <a:cubicBezTo>
                  <a:pt x="2050" y="879"/>
                  <a:pt x="2051" y="879"/>
                  <a:pt x="2052" y="878"/>
                </a:cubicBezTo>
                <a:cubicBezTo>
                  <a:pt x="2052" y="878"/>
                  <a:pt x="2053" y="878"/>
                  <a:pt x="2053" y="878"/>
                </a:cubicBezTo>
                <a:cubicBezTo>
                  <a:pt x="2053" y="878"/>
                  <a:pt x="2052" y="878"/>
                  <a:pt x="2052" y="878"/>
                </a:cubicBezTo>
                <a:cubicBezTo>
                  <a:pt x="2051" y="878"/>
                  <a:pt x="2051" y="878"/>
                  <a:pt x="2051" y="878"/>
                </a:cubicBezTo>
                <a:cubicBezTo>
                  <a:pt x="2050" y="878"/>
                  <a:pt x="2050" y="878"/>
                  <a:pt x="2049" y="878"/>
                </a:cubicBezTo>
                <a:cubicBezTo>
                  <a:pt x="2048" y="878"/>
                  <a:pt x="2046" y="878"/>
                  <a:pt x="2045" y="878"/>
                </a:cubicBezTo>
                <a:cubicBezTo>
                  <a:pt x="2044" y="879"/>
                  <a:pt x="2043" y="879"/>
                  <a:pt x="2042" y="879"/>
                </a:cubicBezTo>
                <a:cubicBezTo>
                  <a:pt x="2041" y="879"/>
                  <a:pt x="2041" y="879"/>
                  <a:pt x="2041" y="879"/>
                </a:cubicBezTo>
                <a:cubicBezTo>
                  <a:pt x="2040" y="879"/>
                  <a:pt x="2040" y="880"/>
                  <a:pt x="2039" y="880"/>
                </a:cubicBezTo>
                <a:cubicBezTo>
                  <a:pt x="2038" y="880"/>
                  <a:pt x="2037" y="880"/>
                  <a:pt x="2036" y="881"/>
                </a:cubicBezTo>
                <a:cubicBezTo>
                  <a:pt x="2036" y="881"/>
                  <a:pt x="2035" y="881"/>
                  <a:pt x="2035" y="882"/>
                </a:cubicBezTo>
                <a:cubicBezTo>
                  <a:pt x="2034" y="882"/>
                  <a:pt x="2033" y="882"/>
                  <a:pt x="2033" y="882"/>
                </a:cubicBezTo>
                <a:cubicBezTo>
                  <a:pt x="2032" y="883"/>
                  <a:pt x="2031" y="884"/>
                  <a:pt x="2030" y="884"/>
                </a:cubicBezTo>
                <a:cubicBezTo>
                  <a:pt x="2029" y="885"/>
                  <a:pt x="2029" y="885"/>
                  <a:pt x="2028" y="885"/>
                </a:cubicBezTo>
                <a:cubicBezTo>
                  <a:pt x="2028" y="886"/>
                  <a:pt x="2027" y="886"/>
                  <a:pt x="2027" y="886"/>
                </a:cubicBezTo>
                <a:cubicBezTo>
                  <a:pt x="2026" y="887"/>
                  <a:pt x="2026" y="887"/>
                  <a:pt x="2025" y="888"/>
                </a:cubicBezTo>
                <a:cubicBezTo>
                  <a:pt x="2025" y="888"/>
                  <a:pt x="2024" y="888"/>
                  <a:pt x="2024" y="889"/>
                </a:cubicBezTo>
                <a:cubicBezTo>
                  <a:pt x="2023" y="890"/>
                  <a:pt x="2023" y="890"/>
                  <a:pt x="2023" y="890"/>
                </a:cubicBezTo>
                <a:cubicBezTo>
                  <a:pt x="2022" y="890"/>
                  <a:pt x="2022" y="890"/>
                  <a:pt x="2022" y="890"/>
                </a:cubicBezTo>
                <a:cubicBezTo>
                  <a:pt x="2022" y="891"/>
                  <a:pt x="2021" y="891"/>
                  <a:pt x="2021" y="892"/>
                </a:cubicBezTo>
                <a:cubicBezTo>
                  <a:pt x="2020" y="892"/>
                  <a:pt x="2020" y="893"/>
                  <a:pt x="2019" y="893"/>
                </a:cubicBezTo>
                <a:cubicBezTo>
                  <a:pt x="2019" y="894"/>
                  <a:pt x="2018" y="894"/>
                  <a:pt x="2018" y="895"/>
                </a:cubicBezTo>
                <a:cubicBezTo>
                  <a:pt x="2017" y="896"/>
                  <a:pt x="2016" y="897"/>
                  <a:pt x="2015" y="898"/>
                </a:cubicBezTo>
                <a:cubicBezTo>
                  <a:pt x="2015" y="899"/>
                  <a:pt x="2015" y="899"/>
                  <a:pt x="2014" y="900"/>
                </a:cubicBezTo>
                <a:cubicBezTo>
                  <a:pt x="2013" y="902"/>
                  <a:pt x="2013" y="902"/>
                  <a:pt x="2013" y="902"/>
                </a:cubicBezTo>
                <a:cubicBezTo>
                  <a:pt x="2013" y="902"/>
                  <a:pt x="2013" y="902"/>
                  <a:pt x="2013" y="902"/>
                </a:cubicBezTo>
                <a:cubicBezTo>
                  <a:pt x="2012" y="903"/>
                  <a:pt x="2012" y="903"/>
                  <a:pt x="2012" y="903"/>
                </a:cubicBezTo>
                <a:cubicBezTo>
                  <a:pt x="2012" y="904"/>
                  <a:pt x="2012" y="905"/>
                  <a:pt x="2011" y="905"/>
                </a:cubicBezTo>
                <a:cubicBezTo>
                  <a:pt x="2010" y="908"/>
                  <a:pt x="2009" y="910"/>
                  <a:pt x="2008" y="913"/>
                </a:cubicBezTo>
                <a:cubicBezTo>
                  <a:pt x="2008" y="915"/>
                  <a:pt x="2007" y="917"/>
                  <a:pt x="2006" y="919"/>
                </a:cubicBezTo>
                <a:cubicBezTo>
                  <a:pt x="2005" y="922"/>
                  <a:pt x="2005" y="924"/>
                  <a:pt x="2004" y="925"/>
                </a:cubicBezTo>
                <a:cubicBezTo>
                  <a:pt x="2004" y="926"/>
                  <a:pt x="2003" y="927"/>
                  <a:pt x="2003" y="928"/>
                </a:cubicBezTo>
                <a:cubicBezTo>
                  <a:pt x="2002" y="929"/>
                  <a:pt x="2002" y="930"/>
                  <a:pt x="2002" y="930"/>
                </a:cubicBezTo>
                <a:cubicBezTo>
                  <a:pt x="2001" y="931"/>
                  <a:pt x="2001" y="932"/>
                  <a:pt x="2000" y="932"/>
                </a:cubicBezTo>
                <a:cubicBezTo>
                  <a:pt x="2000" y="933"/>
                  <a:pt x="2000" y="933"/>
                  <a:pt x="1999" y="934"/>
                </a:cubicBezTo>
                <a:cubicBezTo>
                  <a:pt x="1999" y="934"/>
                  <a:pt x="1999" y="934"/>
                  <a:pt x="1999" y="934"/>
                </a:cubicBezTo>
                <a:cubicBezTo>
                  <a:pt x="1996" y="935"/>
                  <a:pt x="1992" y="936"/>
                  <a:pt x="1988" y="937"/>
                </a:cubicBezTo>
                <a:cubicBezTo>
                  <a:pt x="1986" y="938"/>
                  <a:pt x="1986" y="938"/>
                  <a:pt x="1986" y="938"/>
                </a:cubicBezTo>
                <a:cubicBezTo>
                  <a:pt x="1986" y="938"/>
                  <a:pt x="1986" y="938"/>
                  <a:pt x="1986" y="938"/>
                </a:cubicBezTo>
                <a:cubicBezTo>
                  <a:pt x="1986" y="938"/>
                  <a:pt x="1986" y="938"/>
                  <a:pt x="1986" y="938"/>
                </a:cubicBezTo>
                <a:cubicBezTo>
                  <a:pt x="1986" y="938"/>
                  <a:pt x="1986" y="938"/>
                  <a:pt x="1986" y="938"/>
                </a:cubicBezTo>
                <a:cubicBezTo>
                  <a:pt x="1986" y="938"/>
                  <a:pt x="1986" y="938"/>
                  <a:pt x="1986" y="938"/>
                </a:cubicBezTo>
                <a:cubicBezTo>
                  <a:pt x="1985" y="938"/>
                  <a:pt x="1985" y="938"/>
                  <a:pt x="1985" y="938"/>
                </a:cubicBezTo>
                <a:cubicBezTo>
                  <a:pt x="1984" y="939"/>
                  <a:pt x="1983" y="939"/>
                  <a:pt x="1982" y="939"/>
                </a:cubicBezTo>
                <a:cubicBezTo>
                  <a:pt x="1981" y="940"/>
                  <a:pt x="1979" y="941"/>
                  <a:pt x="1977" y="942"/>
                </a:cubicBezTo>
                <a:cubicBezTo>
                  <a:pt x="1974" y="944"/>
                  <a:pt x="1970" y="946"/>
                  <a:pt x="1967" y="949"/>
                </a:cubicBezTo>
                <a:cubicBezTo>
                  <a:pt x="1966" y="949"/>
                  <a:pt x="1966" y="949"/>
                  <a:pt x="1965" y="950"/>
                </a:cubicBezTo>
                <a:cubicBezTo>
                  <a:pt x="1966" y="949"/>
                  <a:pt x="1967" y="947"/>
                  <a:pt x="1967" y="946"/>
                </a:cubicBezTo>
                <a:cubicBezTo>
                  <a:pt x="1967" y="946"/>
                  <a:pt x="1968" y="945"/>
                  <a:pt x="1968" y="944"/>
                </a:cubicBezTo>
                <a:cubicBezTo>
                  <a:pt x="1968" y="943"/>
                  <a:pt x="1969" y="942"/>
                  <a:pt x="1969" y="942"/>
                </a:cubicBezTo>
                <a:cubicBezTo>
                  <a:pt x="1970" y="940"/>
                  <a:pt x="1970" y="938"/>
                  <a:pt x="1971" y="937"/>
                </a:cubicBezTo>
                <a:cubicBezTo>
                  <a:pt x="1971" y="937"/>
                  <a:pt x="1971" y="937"/>
                  <a:pt x="1971" y="937"/>
                </a:cubicBezTo>
                <a:cubicBezTo>
                  <a:pt x="1989" y="925"/>
                  <a:pt x="1994" y="910"/>
                  <a:pt x="1976" y="892"/>
                </a:cubicBezTo>
                <a:cubicBezTo>
                  <a:pt x="1972" y="909"/>
                  <a:pt x="1956" y="916"/>
                  <a:pt x="1969" y="935"/>
                </a:cubicBezTo>
                <a:cubicBezTo>
                  <a:pt x="1969" y="935"/>
                  <a:pt x="1969" y="936"/>
                  <a:pt x="1969" y="936"/>
                </a:cubicBezTo>
                <a:cubicBezTo>
                  <a:pt x="1968" y="938"/>
                  <a:pt x="1968" y="939"/>
                  <a:pt x="1967" y="941"/>
                </a:cubicBezTo>
                <a:cubicBezTo>
                  <a:pt x="1967" y="942"/>
                  <a:pt x="1967" y="942"/>
                  <a:pt x="1966" y="943"/>
                </a:cubicBezTo>
                <a:cubicBezTo>
                  <a:pt x="1966" y="944"/>
                  <a:pt x="1966" y="945"/>
                  <a:pt x="1965" y="945"/>
                </a:cubicBezTo>
                <a:cubicBezTo>
                  <a:pt x="1964" y="948"/>
                  <a:pt x="1962" y="951"/>
                  <a:pt x="1961" y="953"/>
                </a:cubicBezTo>
                <a:cubicBezTo>
                  <a:pt x="1961" y="953"/>
                  <a:pt x="1961" y="953"/>
                  <a:pt x="1960" y="953"/>
                </a:cubicBezTo>
                <a:cubicBezTo>
                  <a:pt x="1956" y="956"/>
                  <a:pt x="1951" y="959"/>
                  <a:pt x="1947" y="962"/>
                </a:cubicBezTo>
                <a:cubicBezTo>
                  <a:pt x="1946" y="962"/>
                  <a:pt x="1945" y="963"/>
                  <a:pt x="1944" y="963"/>
                </a:cubicBezTo>
                <a:cubicBezTo>
                  <a:pt x="1944" y="963"/>
                  <a:pt x="1944" y="963"/>
                  <a:pt x="1944" y="963"/>
                </a:cubicBezTo>
                <a:cubicBezTo>
                  <a:pt x="1944" y="963"/>
                  <a:pt x="1944" y="963"/>
                  <a:pt x="1944" y="963"/>
                </a:cubicBezTo>
                <a:cubicBezTo>
                  <a:pt x="1944" y="963"/>
                  <a:pt x="1944" y="963"/>
                  <a:pt x="1944" y="963"/>
                </a:cubicBezTo>
                <a:cubicBezTo>
                  <a:pt x="1944" y="963"/>
                  <a:pt x="1943" y="963"/>
                  <a:pt x="1943" y="963"/>
                </a:cubicBezTo>
                <a:cubicBezTo>
                  <a:pt x="1943" y="964"/>
                  <a:pt x="1943" y="964"/>
                  <a:pt x="1943" y="964"/>
                </a:cubicBezTo>
                <a:cubicBezTo>
                  <a:pt x="1943" y="964"/>
                  <a:pt x="1943" y="964"/>
                  <a:pt x="1943" y="964"/>
                </a:cubicBezTo>
                <a:cubicBezTo>
                  <a:pt x="1941" y="964"/>
                  <a:pt x="1941" y="964"/>
                  <a:pt x="1941" y="964"/>
                </a:cubicBezTo>
                <a:cubicBezTo>
                  <a:pt x="1940" y="965"/>
                  <a:pt x="1940" y="965"/>
                  <a:pt x="1940" y="965"/>
                </a:cubicBezTo>
                <a:cubicBezTo>
                  <a:pt x="1938" y="966"/>
                  <a:pt x="1938" y="966"/>
                  <a:pt x="1938" y="966"/>
                </a:cubicBezTo>
                <a:cubicBezTo>
                  <a:pt x="1938" y="966"/>
                  <a:pt x="1937" y="966"/>
                  <a:pt x="1936" y="967"/>
                </a:cubicBezTo>
                <a:cubicBezTo>
                  <a:pt x="1932" y="968"/>
                  <a:pt x="1928" y="969"/>
                  <a:pt x="1924" y="970"/>
                </a:cubicBezTo>
                <a:cubicBezTo>
                  <a:pt x="1917" y="972"/>
                  <a:pt x="1909" y="973"/>
                  <a:pt x="1901" y="974"/>
                </a:cubicBezTo>
                <a:cubicBezTo>
                  <a:pt x="1900" y="974"/>
                  <a:pt x="1899" y="974"/>
                  <a:pt x="1898" y="974"/>
                </a:cubicBezTo>
                <a:cubicBezTo>
                  <a:pt x="1898" y="974"/>
                  <a:pt x="1899" y="974"/>
                  <a:pt x="1899" y="973"/>
                </a:cubicBezTo>
                <a:cubicBezTo>
                  <a:pt x="1899" y="973"/>
                  <a:pt x="1900" y="973"/>
                  <a:pt x="1900" y="972"/>
                </a:cubicBezTo>
                <a:cubicBezTo>
                  <a:pt x="1900" y="972"/>
                  <a:pt x="1901" y="972"/>
                  <a:pt x="1901" y="971"/>
                </a:cubicBezTo>
                <a:cubicBezTo>
                  <a:pt x="1901" y="971"/>
                  <a:pt x="1901" y="971"/>
                  <a:pt x="1902" y="970"/>
                </a:cubicBezTo>
                <a:cubicBezTo>
                  <a:pt x="1902" y="970"/>
                  <a:pt x="1903" y="969"/>
                  <a:pt x="1904" y="968"/>
                </a:cubicBezTo>
                <a:cubicBezTo>
                  <a:pt x="1904" y="967"/>
                  <a:pt x="1905" y="966"/>
                  <a:pt x="1906" y="965"/>
                </a:cubicBezTo>
                <a:cubicBezTo>
                  <a:pt x="1906" y="965"/>
                  <a:pt x="1906" y="964"/>
                  <a:pt x="1906" y="964"/>
                </a:cubicBezTo>
                <a:cubicBezTo>
                  <a:pt x="1907" y="963"/>
                  <a:pt x="1907" y="962"/>
                  <a:pt x="1907" y="962"/>
                </a:cubicBezTo>
                <a:cubicBezTo>
                  <a:pt x="1908" y="961"/>
                  <a:pt x="1908" y="960"/>
                  <a:pt x="1908" y="960"/>
                </a:cubicBezTo>
                <a:cubicBezTo>
                  <a:pt x="1908" y="959"/>
                  <a:pt x="1909" y="958"/>
                  <a:pt x="1909" y="958"/>
                </a:cubicBezTo>
                <a:cubicBezTo>
                  <a:pt x="1910" y="955"/>
                  <a:pt x="1911" y="952"/>
                  <a:pt x="1911" y="948"/>
                </a:cubicBezTo>
                <a:cubicBezTo>
                  <a:pt x="1912" y="945"/>
                  <a:pt x="1912" y="941"/>
                  <a:pt x="1913" y="937"/>
                </a:cubicBezTo>
                <a:cubicBezTo>
                  <a:pt x="1913" y="934"/>
                  <a:pt x="1914" y="930"/>
                  <a:pt x="1914" y="926"/>
                </a:cubicBezTo>
                <a:cubicBezTo>
                  <a:pt x="1915" y="922"/>
                  <a:pt x="1915" y="918"/>
                  <a:pt x="1917" y="915"/>
                </a:cubicBezTo>
                <a:cubicBezTo>
                  <a:pt x="1917" y="913"/>
                  <a:pt x="1917" y="913"/>
                  <a:pt x="1917" y="913"/>
                </a:cubicBezTo>
                <a:cubicBezTo>
                  <a:pt x="1917" y="912"/>
                  <a:pt x="1917" y="912"/>
                  <a:pt x="1917" y="912"/>
                </a:cubicBezTo>
                <a:cubicBezTo>
                  <a:pt x="1918" y="911"/>
                  <a:pt x="1918" y="911"/>
                  <a:pt x="1918" y="911"/>
                </a:cubicBezTo>
                <a:cubicBezTo>
                  <a:pt x="1918" y="911"/>
                  <a:pt x="1918" y="911"/>
                  <a:pt x="1918" y="911"/>
                </a:cubicBezTo>
                <a:cubicBezTo>
                  <a:pt x="1918" y="911"/>
                  <a:pt x="1918" y="911"/>
                  <a:pt x="1918" y="911"/>
                </a:cubicBezTo>
                <a:cubicBezTo>
                  <a:pt x="1918" y="911"/>
                  <a:pt x="1918" y="911"/>
                  <a:pt x="1918" y="911"/>
                </a:cubicBezTo>
                <a:cubicBezTo>
                  <a:pt x="1918" y="911"/>
                  <a:pt x="1918" y="911"/>
                  <a:pt x="1918" y="911"/>
                </a:cubicBezTo>
                <a:cubicBezTo>
                  <a:pt x="1918" y="910"/>
                  <a:pt x="1918" y="910"/>
                  <a:pt x="1918" y="910"/>
                </a:cubicBezTo>
                <a:cubicBezTo>
                  <a:pt x="1919" y="909"/>
                  <a:pt x="1919" y="909"/>
                  <a:pt x="1919" y="909"/>
                </a:cubicBezTo>
                <a:cubicBezTo>
                  <a:pt x="1919" y="909"/>
                  <a:pt x="1919" y="908"/>
                  <a:pt x="1919" y="908"/>
                </a:cubicBezTo>
                <a:cubicBezTo>
                  <a:pt x="1920" y="906"/>
                  <a:pt x="1920" y="906"/>
                  <a:pt x="1920" y="906"/>
                </a:cubicBezTo>
                <a:cubicBezTo>
                  <a:pt x="1920" y="906"/>
                  <a:pt x="1921" y="905"/>
                  <a:pt x="1921" y="904"/>
                </a:cubicBezTo>
                <a:cubicBezTo>
                  <a:pt x="1922" y="903"/>
                  <a:pt x="1922" y="902"/>
                  <a:pt x="1923" y="902"/>
                </a:cubicBezTo>
                <a:cubicBezTo>
                  <a:pt x="1923" y="901"/>
                  <a:pt x="1924" y="900"/>
                  <a:pt x="1924" y="899"/>
                </a:cubicBezTo>
                <a:cubicBezTo>
                  <a:pt x="1925" y="898"/>
                  <a:pt x="1925" y="898"/>
                  <a:pt x="1926" y="897"/>
                </a:cubicBezTo>
                <a:cubicBezTo>
                  <a:pt x="1927" y="896"/>
                  <a:pt x="1927" y="896"/>
                  <a:pt x="1928" y="895"/>
                </a:cubicBezTo>
                <a:cubicBezTo>
                  <a:pt x="1928" y="894"/>
                  <a:pt x="1929" y="894"/>
                  <a:pt x="1930" y="893"/>
                </a:cubicBezTo>
                <a:cubicBezTo>
                  <a:pt x="1930" y="892"/>
                  <a:pt x="1931" y="892"/>
                  <a:pt x="1932" y="891"/>
                </a:cubicBezTo>
                <a:cubicBezTo>
                  <a:pt x="1932" y="891"/>
                  <a:pt x="1933" y="890"/>
                  <a:pt x="1934" y="890"/>
                </a:cubicBezTo>
                <a:cubicBezTo>
                  <a:pt x="1934" y="889"/>
                  <a:pt x="1935" y="889"/>
                  <a:pt x="1936" y="888"/>
                </a:cubicBezTo>
                <a:cubicBezTo>
                  <a:pt x="1937" y="887"/>
                  <a:pt x="1938" y="886"/>
                  <a:pt x="1940" y="885"/>
                </a:cubicBezTo>
                <a:cubicBezTo>
                  <a:pt x="1941" y="885"/>
                  <a:pt x="1941" y="885"/>
                  <a:pt x="1942" y="884"/>
                </a:cubicBezTo>
                <a:cubicBezTo>
                  <a:pt x="1943" y="884"/>
                  <a:pt x="1943" y="884"/>
                  <a:pt x="1944" y="883"/>
                </a:cubicBezTo>
                <a:cubicBezTo>
                  <a:pt x="1945" y="883"/>
                  <a:pt x="1947" y="882"/>
                  <a:pt x="1948" y="882"/>
                </a:cubicBezTo>
                <a:cubicBezTo>
                  <a:pt x="1948" y="881"/>
                  <a:pt x="1949" y="881"/>
                  <a:pt x="1949" y="881"/>
                </a:cubicBezTo>
                <a:cubicBezTo>
                  <a:pt x="1950" y="881"/>
                  <a:pt x="1951" y="880"/>
                  <a:pt x="1951" y="880"/>
                </a:cubicBezTo>
                <a:cubicBezTo>
                  <a:pt x="1953" y="879"/>
                  <a:pt x="1955" y="879"/>
                  <a:pt x="1957" y="878"/>
                </a:cubicBezTo>
                <a:cubicBezTo>
                  <a:pt x="1959" y="878"/>
                  <a:pt x="1960" y="878"/>
                  <a:pt x="1961" y="878"/>
                </a:cubicBezTo>
                <a:cubicBezTo>
                  <a:pt x="1962" y="878"/>
                  <a:pt x="1962" y="877"/>
                  <a:pt x="1962" y="877"/>
                </a:cubicBezTo>
                <a:cubicBezTo>
                  <a:pt x="1962" y="877"/>
                  <a:pt x="1962" y="877"/>
                  <a:pt x="1961" y="877"/>
                </a:cubicBezTo>
                <a:cubicBezTo>
                  <a:pt x="1960" y="877"/>
                  <a:pt x="1959" y="877"/>
                  <a:pt x="1957" y="878"/>
                </a:cubicBezTo>
                <a:cubicBezTo>
                  <a:pt x="1955" y="878"/>
                  <a:pt x="1953" y="878"/>
                  <a:pt x="1951" y="878"/>
                </a:cubicBezTo>
                <a:cubicBezTo>
                  <a:pt x="1950" y="879"/>
                  <a:pt x="1949" y="879"/>
                  <a:pt x="1949" y="879"/>
                </a:cubicBezTo>
                <a:cubicBezTo>
                  <a:pt x="1949" y="879"/>
                  <a:pt x="1948" y="879"/>
                  <a:pt x="1948" y="879"/>
                </a:cubicBezTo>
                <a:cubicBezTo>
                  <a:pt x="1949" y="879"/>
                  <a:pt x="1949" y="878"/>
                  <a:pt x="1950" y="878"/>
                </a:cubicBezTo>
                <a:cubicBezTo>
                  <a:pt x="1950" y="877"/>
                  <a:pt x="1951" y="876"/>
                  <a:pt x="1952" y="876"/>
                </a:cubicBezTo>
                <a:cubicBezTo>
                  <a:pt x="1952" y="875"/>
                  <a:pt x="1953" y="874"/>
                  <a:pt x="1953" y="874"/>
                </a:cubicBezTo>
                <a:cubicBezTo>
                  <a:pt x="1954" y="873"/>
                  <a:pt x="1954" y="873"/>
                  <a:pt x="1955" y="872"/>
                </a:cubicBezTo>
                <a:cubicBezTo>
                  <a:pt x="1970" y="872"/>
                  <a:pt x="1968" y="850"/>
                  <a:pt x="1963" y="841"/>
                </a:cubicBezTo>
                <a:cubicBezTo>
                  <a:pt x="1962" y="847"/>
                  <a:pt x="1962" y="850"/>
                  <a:pt x="1958" y="855"/>
                </a:cubicBezTo>
                <a:cubicBezTo>
                  <a:pt x="1955" y="858"/>
                  <a:pt x="1948" y="864"/>
                  <a:pt x="1954" y="868"/>
                </a:cubicBezTo>
                <a:cubicBezTo>
                  <a:pt x="1954" y="868"/>
                  <a:pt x="1954" y="868"/>
                  <a:pt x="1954" y="868"/>
                </a:cubicBezTo>
                <a:cubicBezTo>
                  <a:pt x="1953" y="869"/>
                  <a:pt x="1953" y="871"/>
                  <a:pt x="1953" y="872"/>
                </a:cubicBezTo>
                <a:cubicBezTo>
                  <a:pt x="1953" y="872"/>
                  <a:pt x="1953" y="872"/>
                  <a:pt x="1953" y="872"/>
                </a:cubicBezTo>
                <a:cubicBezTo>
                  <a:pt x="1953" y="872"/>
                  <a:pt x="1952" y="872"/>
                  <a:pt x="1952" y="873"/>
                </a:cubicBezTo>
                <a:cubicBezTo>
                  <a:pt x="1952" y="873"/>
                  <a:pt x="1951" y="874"/>
                  <a:pt x="1950" y="875"/>
                </a:cubicBezTo>
                <a:cubicBezTo>
                  <a:pt x="1950" y="875"/>
                  <a:pt x="1949" y="876"/>
                  <a:pt x="1949" y="876"/>
                </a:cubicBezTo>
                <a:cubicBezTo>
                  <a:pt x="1948" y="877"/>
                  <a:pt x="1947" y="878"/>
                  <a:pt x="1947" y="878"/>
                </a:cubicBezTo>
                <a:cubicBezTo>
                  <a:pt x="1946" y="879"/>
                  <a:pt x="1946" y="879"/>
                  <a:pt x="1945" y="880"/>
                </a:cubicBezTo>
                <a:cubicBezTo>
                  <a:pt x="1945" y="880"/>
                  <a:pt x="1945" y="880"/>
                  <a:pt x="1945" y="880"/>
                </a:cubicBezTo>
                <a:cubicBezTo>
                  <a:pt x="1945" y="880"/>
                  <a:pt x="1945" y="880"/>
                  <a:pt x="1944" y="880"/>
                </a:cubicBezTo>
                <a:cubicBezTo>
                  <a:pt x="1944" y="880"/>
                  <a:pt x="1944" y="880"/>
                  <a:pt x="1944" y="881"/>
                </a:cubicBezTo>
                <a:cubicBezTo>
                  <a:pt x="1944" y="881"/>
                  <a:pt x="1944" y="881"/>
                  <a:pt x="1944" y="881"/>
                </a:cubicBezTo>
                <a:cubicBezTo>
                  <a:pt x="1943" y="881"/>
                  <a:pt x="1943" y="881"/>
                  <a:pt x="1943" y="881"/>
                </a:cubicBezTo>
                <a:cubicBezTo>
                  <a:pt x="1942" y="881"/>
                  <a:pt x="1941" y="882"/>
                  <a:pt x="1941" y="882"/>
                </a:cubicBezTo>
                <a:cubicBezTo>
                  <a:pt x="1940" y="882"/>
                  <a:pt x="1939" y="883"/>
                  <a:pt x="1939" y="883"/>
                </a:cubicBezTo>
                <a:cubicBezTo>
                  <a:pt x="1937" y="884"/>
                  <a:pt x="1936" y="885"/>
                  <a:pt x="1934" y="886"/>
                </a:cubicBezTo>
                <a:cubicBezTo>
                  <a:pt x="1934" y="887"/>
                  <a:pt x="1933" y="887"/>
                  <a:pt x="1932" y="888"/>
                </a:cubicBezTo>
                <a:cubicBezTo>
                  <a:pt x="1931" y="888"/>
                  <a:pt x="1931" y="889"/>
                  <a:pt x="1930" y="889"/>
                </a:cubicBezTo>
                <a:cubicBezTo>
                  <a:pt x="1929" y="890"/>
                  <a:pt x="1929" y="891"/>
                  <a:pt x="1928" y="891"/>
                </a:cubicBezTo>
                <a:cubicBezTo>
                  <a:pt x="1927" y="892"/>
                  <a:pt x="1927" y="893"/>
                  <a:pt x="1926" y="893"/>
                </a:cubicBezTo>
                <a:cubicBezTo>
                  <a:pt x="1925" y="894"/>
                  <a:pt x="1925" y="895"/>
                  <a:pt x="1924" y="895"/>
                </a:cubicBezTo>
                <a:cubicBezTo>
                  <a:pt x="1924" y="896"/>
                  <a:pt x="1923" y="897"/>
                  <a:pt x="1922" y="898"/>
                </a:cubicBezTo>
                <a:cubicBezTo>
                  <a:pt x="1922" y="899"/>
                  <a:pt x="1921" y="899"/>
                  <a:pt x="1921" y="900"/>
                </a:cubicBezTo>
                <a:cubicBezTo>
                  <a:pt x="1920" y="901"/>
                  <a:pt x="1920" y="902"/>
                  <a:pt x="1919" y="903"/>
                </a:cubicBezTo>
                <a:cubicBezTo>
                  <a:pt x="1919" y="903"/>
                  <a:pt x="1918" y="904"/>
                  <a:pt x="1918" y="905"/>
                </a:cubicBezTo>
                <a:cubicBezTo>
                  <a:pt x="1918" y="905"/>
                  <a:pt x="1918" y="905"/>
                  <a:pt x="1918" y="904"/>
                </a:cubicBezTo>
                <a:cubicBezTo>
                  <a:pt x="1918" y="904"/>
                  <a:pt x="1918" y="903"/>
                  <a:pt x="1917" y="903"/>
                </a:cubicBezTo>
                <a:cubicBezTo>
                  <a:pt x="1917" y="902"/>
                  <a:pt x="1917" y="901"/>
                  <a:pt x="1917" y="901"/>
                </a:cubicBezTo>
                <a:cubicBezTo>
                  <a:pt x="1917" y="900"/>
                  <a:pt x="1917" y="900"/>
                  <a:pt x="1917" y="900"/>
                </a:cubicBezTo>
                <a:cubicBezTo>
                  <a:pt x="1917" y="899"/>
                  <a:pt x="1917" y="899"/>
                  <a:pt x="1917" y="899"/>
                </a:cubicBezTo>
                <a:cubicBezTo>
                  <a:pt x="1916" y="898"/>
                  <a:pt x="1916" y="897"/>
                  <a:pt x="1916" y="896"/>
                </a:cubicBezTo>
                <a:cubicBezTo>
                  <a:pt x="1916" y="895"/>
                  <a:pt x="1915" y="894"/>
                  <a:pt x="1914" y="892"/>
                </a:cubicBezTo>
                <a:cubicBezTo>
                  <a:pt x="1914" y="891"/>
                  <a:pt x="1913" y="889"/>
                  <a:pt x="1912" y="888"/>
                </a:cubicBezTo>
                <a:cubicBezTo>
                  <a:pt x="1912" y="888"/>
                  <a:pt x="1912" y="887"/>
                  <a:pt x="1912" y="887"/>
                </a:cubicBezTo>
                <a:cubicBezTo>
                  <a:pt x="1920" y="871"/>
                  <a:pt x="1893" y="861"/>
                  <a:pt x="1882" y="858"/>
                </a:cubicBezTo>
                <a:cubicBezTo>
                  <a:pt x="1889" y="869"/>
                  <a:pt x="1885" y="897"/>
                  <a:pt x="1908" y="889"/>
                </a:cubicBezTo>
                <a:cubicBezTo>
                  <a:pt x="1908" y="887"/>
                  <a:pt x="1908" y="887"/>
                  <a:pt x="1908" y="887"/>
                </a:cubicBezTo>
                <a:cubicBezTo>
                  <a:pt x="1908" y="888"/>
                  <a:pt x="1909" y="889"/>
                  <a:pt x="1910" y="890"/>
                </a:cubicBezTo>
                <a:cubicBezTo>
                  <a:pt x="1910" y="889"/>
                  <a:pt x="1910" y="889"/>
                  <a:pt x="1910" y="889"/>
                </a:cubicBezTo>
                <a:cubicBezTo>
                  <a:pt x="1910" y="889"/>
                  <a:pt x="1911" y="889"/>
                  <a:pt x="1911" y="889"/>
                </a:cubicBezTo>
                <a:cubicBezTo>
                  <a:pt x="1911" y="890"/>
                  <a:pt x="1912" y="892"/>
                  <a:pt x="1913" y="893"/>
                </a:cubicBezTo>
                <a:cubicBezTo>
                  <a:pt x="1913" y="894"/>
                  <a:pt x="1914" y="896"/>
                  <a:pt x="1914" y="897"/>
                </a:cubicBezTo>
                <a:cubicBezTo>
                  <a:pt x="1914" y="898"/>
                  <a:pt x="1914" y="898"/>
                  <a:pt x="1915" y="899"/>
                </a:cubicBezTo>
                <a:cubicBezTo>
                  <a:pt x="1915" y="899"/>
                  <a:pt x="1915" y="900"/>
                  <a:pt x="1915" y="900"/>
                </a:cubicBezTo>
                <a:cubicBezTo>
                  <a:pt x="1915" y="900"/>
                  <a:pt x="1915" y="901"/>
                  <a:pt x="1915" y="901"/>
                </a:cubicBezTo>
                <a:cubicBezTo>
                  <a:pt x="1915" y="902"/>
                  <a:pt x="1915" y="902"/>
                  <a:pt x="1915" y="903"/>
                </a:cubicBezTo>
                <a:cubicBezTo>
                  <a:pt x="1915" y="903"/>
                  <a:pt x="1915" y="904"/>
                  <a:pt x="1915" y="905"/>
                </a:cubicBezTo>
                <a:cubicBezTo>
                  <a:pt x="1916" y="905"/>
                  <a:pt x="1916" y="905"/>
                  <a:pt x="1916" y="905"/>
                </a:cubicBezTo>
                <a:cubicBezTo>
                  <a:pt x="1916" y="906"/>
                  <a:pt x="1916" y="906"/>
                  <a:pt x="1916" y="906"/>
                </a:cubicBezTo>
                <a:cubicBezTo>
                  <a:pt x="1916" y="907"/>
                  <a:pt x="1916" y="907"/>
                  <a:pt x="1916" y="908"/>
                </a:cubicBezTo>
                <a:cubicBezTo>
                  <a:pt x="1916" y="908"/>
                  <a:pt x="1916" y="908"/>
                  <a:pt x="1916" y="909"/>
                </a:cubicBezTo>
                <a:cubicBezTo>
                  <a:pt x="1916" y="910"/>
                  <a:pt x="1916" y="910"/>
                  <a:pt x="1916" y="910"/>
                </a:cubicBezTo>
                <a:cubicBezTo>
                  <a:pt x="1915" y="910"/>
                  <a:pt x="1915" y="910"/>
                  <a:pt x="1915" y="910"/>
                </a:cubicBezTo>
                <a:cubicBezTo>
                  <a:pt x="1915" y="910"/>
                  <a:pt x="1915" y="910"/>
                  <a:pt x="1915" y="910"/>
                </a:cubicBezTo>
                <a:cubicBezTo>
                  <a:pt x="1915" y="911"/>
                  <a:pt x="1915" y="911"/>
                  <a:pt x="1915" y="911"/>
                </a:cubicBezTo>
                <a:cubicBezTo>
                  <a:pt x="1915" y="911"/>
                  <a:pt x="1915" y="911"/>
                  <a:pt x="1915" y="911"/>
                </a:cubicBezTo>
                <a:cubicBezTo>
                  <a:pt x="1915" y="911"/>
                  <a:pt x="1915" y="911"/>
                  <a:pt x="1915" y="911"/>
                </a:cubicBezTo>
                <a:cubicBezTo>
                  <a:pt x="1915" y="912"/>
                  <a:pt x="1915" y="912"/>
                  <a:pt x="1915" y="912"/>
                </a:cubicBezTo>
                <a:cubicBezTo>
                  <a:pt x="1914" y="914"/>
                  <a:pt x="1914" y="914"/>
                  <a:pt x="1914" y="914"/>
                </a:cubicBezTo>
                <a:cubicBezTo>
                  <a:pt x="1913" y="918"/>
                  <a:pt x="1912" y="922"/>
                  <a:pt x="1912" y="926"/>
                </a:cubicBezTo>
                <a:cubicBezTo>
                  <a:pt x="1911" y="930"/>
                  <a:pt x="1911" y="933"/>
                  <a:pt x="1910" y="937"/>
                </a:cubicBezTo>
                <a:cubicBezTo>
                  <a:pt x="1910" y="941"/>
                  <a:pt x="1909" y="944"/>
                  <a:pt x="1909" y="948"/>
                </a:cubicBezTo>
                <a:cubicBezTo>
                  <a:pt x="1908" y="951"/>
                  <a:pt x="1907" y="954"/>
                  <a:pt x="1907" y="957"/>
                </a:cubicBezTo>
                <a:cubicBezTo>
                  <a:pt x="1906" y="958"/>
                  <a:pt x="1906" y="960"/>
                  <a:pt x="1905" y="961"/>
                </a:cubicBezTo>
                <a:cubicBezTo>
                  <a:pt x="1905" y="961"/>
                  <a:pt x="1905" y="962"/>
                  <a:pt x="1904" y="963"/>
                </a:cubicBezTo>
                <a:cubicBezTo>
                  <a:pt x="1904" y="963"/>
                  <a:pt x="1904" y="964"/>
                  <a:pt x="1904" y="964"/>
                </a:cubicBezTo>
                <a:cubicBezTo>
                  <a:pt x="1903" y="967"/>
                  <a:pt x="1902" y="968"/>
                  <a:pt x="1901" y="970"/>
                </a:cubicBezTo>
                <a:cubicBezTo>
                  <a:pt x="1901" y="970"/>
                  <a:pt x="1901" y="971"/>
                  <a:pt x="1900" y="971"/>
                </a:cubicBezTo>
                <a:cubicBezTo>
                  <a:pt x="1900" y="971"/>
                  <a:pt x="1900" y="971"/>
                  <a:pt x="1900" y="972"/>
                </a:cubicBezTo>
                <a:cubicBezTo>
                  <a:pt x="1899" y="972"/>
                  <a:pt x="1899" y="973"/>
                  <a:pt x="1899" y="973"/>
                </a:cubicBezTo>
                <a:cubicBezTo>
                  <a:pt x="1898" y="973"/>
                  <a:pt x="1898" y="974"/>
                  <a:pt x="1898" y="974"/>
                </a:cubicBezTo>
                <a:cubicBezTo>
                  <a:pt x="1892" y="974"/>
                  <a:pt x="1886" y="975"/>
                  <a:pt x="1881" y="976"/>
                </a:cubicBezTo>
                <a:cubicBezTo>
                  <a:pt x="1845" y="961"/>
                  <a:pt x="1810" y="944"/>
                  <a:pt x="1780" y="927"/>
                </a:cubicBezTo>
                <a:cubicBezTo>
                  <a:pt x="1804" y="896"/>
                  <a:pt x="1825" y="869"/>
                  <a:pt x="1850" y="847"/>
                </a:cubicBezTo>
                <a:cubicBezTo>
                  <a:pt x="1882" y="819"/>
                  <a:pt x="1914" y="792"/>
                  <a:pt x="1945" y="764"/>
                </a:cubicBezTo>
                <a:cubicBezTo>
                  <a:pt x="1957" y="761"/>
                  <a:pt x="1970" y="757"/>
                  <a:pt x="1985" y="753"/>
                </a:cubicBezTo>
                <a:cubicBezTo>
                  <a:pt x="1988" y="752"/>
                  <a:pt x="1991" y="751"/>
                  <a:pt x="1994" y="750"/>
                </a:cubicBezTo>
                <a:cubicBezTo>
                  <a:pt x="1994" y="750"/>
                  <a:pt x="1994" y="750"/>
                  <a:pt x="1995" y="750"/>
                </a:cubicBezTo>
                <a:cubicBezTo>
                  <a:pt x="1995" y="750"/>
                  <a:pt x="1996" y="751"/>
                  <a:pt x="1996" y="751"/>
                </a:cubicBezTo>
                <a:cubicBezTo>
                  <a:pt x="1996" y="751"/>
                  <a:pt x="1997" y="751"/>
                  <a:pt x="1997" y="752"/>
                </a:cubicBezTo>
                <a:cubicBezTo>
                  <a:pt x="1997" y="752"/>
                  <a:pt x="1997" y="752"/>
                  <a:pt x="1998" y="752"/>
                </a:cubicBezTo>
                <a:cubicBezTo>
                  <a:pt x="1998" y="752"/>
                  <a:pt x="1998" y="752"/>
                  <a:pt x="1998" y="752"/>
                </a:cubicBezTo>
                <a:cubicBezTo>
                  <a:pt x="1999" y="753"/>
                  <a:pt x="1999" y="753"/>
                  <a:pt x="2000" y="754"/>
                </a:cubicBezTo>
                <a:cubicBezTo>
                  <a:pt x="2001" y="755"/>
                  <a:pt x="2002" y="756"/>
                  <a:pt x="2002" y="756"/>
                </a:cubicBezTo>
                <a:cubicBezTo>
                  <a:pt x="2003" y="757"/>
                  <a:pt x="2004" y="758"/>
                  <a:pt x="2004" y="759"/>
                </a:cubicBezTo>
                <a:cubicBezTo>
                  <a:pt x="2005" y="760"/>
                  <a:pt x="2006" y="761"/>
                  <a:pt x="2007" y="762"/>
                </a:cubicBezTo>
                <a:cubicBezTo>
                  <a:pt x="2007" y="763"/>
                  <a:pt x="2008" y="764"/>
                  <a:pt x="2009" y="765"/>
                </a:cubicBezTo>
                <a:cubicBezTo>
                  <a:pt x="2004" y="773"/>
                  <a:pt x="2013" y="783"/>
                  <a:pt x="2020" y="785"/>
                </a:cubicBezTo>
                <a:cubicBezTo>
                  <a:pt x="2030" y="788"/>
                  <a:pt x="2038" y="784"/>
                  <a:pt x="2044" y="777"/>
                </a:cubicBezTo>
                <a:cubicBezTo>
                  <a:pt x="2026" y="783"/>
                  <a:pt x="2029" y="761"/>
                  <a:pt x="2011" y="764"/>
                </a:cubicBezTo>
                <a:cubicBezTo>
                  <a:pt x="2010" y="763"/>
                  <a:pt x="2009" y="762"/>
                  <a:pt x="2008" y="761"/>
                </a:cubicBezTo>
                <a:cubicBezTo>
                  <a:pt x="2007" y="760"/>
                  <a:pt x="2007" y="759"/>
                  <a:pt x="2006" y="758"/>
                </a:cubicBezTo>
                <a:cubicBezTo>
                  <a:pt x="2005" y="757"/>
                  <a:pt x="2005" y="756"/>
                  <a:pt x="2004" y="755"/>
                </a:cubicBezTo>
                <a:cubicBezTo>
                  <a:pt x="2003" y="754"/>
                  <a:pt x="2002" y="753"/>
                  <a:pt x="2002" y="753"/>
                </a:cubicBezTo>
                <a:cubicBezTo>
                  <a:pt x="2001" y="752"/>
                  <a:pt x="2000" y="751"/>
                  <a:pt x="1999" y="751"/>
                </a:cubicBezTo>
                <a:cubicBezTo>
                  <a:pt x="1999" y="751"/>
                  <a:pt x="1999" y="750"/>
                  <a:pt x="1999" y="750"/>
                </a:cubicBezTo>
                <a:cubicBezTo>
                  <a:pt x="1998" y="750"/>
                  <a:pt x="1998" y="750"/>
                  <a:pt x="1998" y="750"/>
                </a:cubicBezTo>
                <a:cubicBezTo>
                  <a:pt x="1998" y="750"/>
                  <a:pt x="1997" y="750"/>
                  <a:pt x="1997" y="750"/>
                </a:cubicBezTo>
                <a:cubicBezTo>
                  <a:pt x="1996" y="750"/>
                  <a:pt x="1996" y="750"/>
                  <a:pt x="1995" y="750"/>
                </a:cubicBezTo>
                <a:cubicBezTo>
                  <a:pt x="2000" y="748"/>
                  <a:pt x="2004" y="747"/>
                  <a:pt x="2008" y="746"/>
                </a:cubicBezTo>
                <a:cubicBezTo>
                  <a:pt x="2016" y="744"/>
                  <a:pt x="2024" y="741"/>
                  <a:pt x="2032" y="740"/>
                </a:cubicBezTo>
                <a:cubicBezTo>
                  <a:pt x="2034" y="740"/>
                  <a:pt x="2036" y="740"/>
                  <a:pt x="2037" y="740"/>
                </a:cubicBezTo>
                <a:cubicBezTo>
                  <a:pt x="2039" y="740"/>
                  <a:pt x="2039" y="740"/>
                  <a:pt x="2040" y="740"/>
                </a:cubicBezTo>
                <a:cubicBezTo>
                  <a:pt x="2041" y="741"/>
                  <a:pt x="2042" y="741"/>
                  <a:pt x="2043" y="741"/>
                </a:cubicBezTo>
                <a:cubicBezTo>
                  <a:pt x="2047" y="741"/>
                  <a:pt x="2051" y="742"/>
                  <a:pt x="2055" y="743"/>
                </a:cubicBezTo>
                <a:cubicBezTo>
                  <a:pt x="2058" y="744"/>
                  <a:pt x="2061" y="744"/>
                  <a:pt x="2064" y="744"/>
                </a:cubicBezTo>
                <a:cubicBezTo>
                  <a:pt x="2064" y="745"/>
                  <a:pt x="2065" y="745"/>
                  <a:pt x="2065" y="746"/>
                </a:cubicBezTo>
                <a:cubicBezTo>
                  <a:pt x="2065" y="746"/>
                  <a:pt x="2065" y="747"/>
                  <a:pt x="2065" y="747"/>
                </a:cubicBezTo>
                <a:cubicBezTo>
                  <a:pt x="2065" y="748"/>
                  <a:pt x="2065" y="748"/>
                  <a:pt x="2065" y="749"/>
                </a:cubicBezTo>
                <a:cubicBezTo>
                  <a:pt x="2066" y="749"/>
                  <a:pt x="2066" y="750"/>
                  <a:pt x="2066" y="750"/>
                </a:cubicBezTo>
                <a:cubicBezTo>
                  <a:pt x="2066" y="750"/>
                  <a:pt x="2066" y="751"/>
                  <a:pt x="2066" y="751"/>
                </a:cubicBezTo>
                <a:cubicBezTo>
                  <a:pt x="2067" y="752"/>
                  <a:pt x="2067" y="754"/>
                  <a:pt x="2068" y="756"/>
                </a:cubicBezTo>
                <a:cubicBezTo>
                  <a:pt x="2068" y="757"/>
                  <a:pt x="2069" y="759"/>
                  <a:pt x="2069" y="761"/>
                </a:cubicBezTo>
                <a:cubicBezTo>
                  <a:pt x="2070" y="764"/>
                  <a:pt x="2071" y="768"/>
                  <a:pt x="2072" y="772"/>
                </a:cubicBezTo>
                <a:cubicBezTo>
                  <a:pt x="2073" y="774"/>
                  <a:pt x="2073" y="775"/>
                  <a:pt x="2074" y="777"/>
                </a:cubicBezTo>
                <a:cubicBezTo>
                  <a:pt x="2074" y="778"/>
                  <a:pt x="2074" y="779"/>
                  <a:pt x="2073" y="781"/>
                </a:cubicBezTo>
                <a:cubicBezTo>
                  <a:pt x="2073" y="781"/>
                  <a:pt x="2073" y="782"/>
                  <a:pt x="2073" y="782"/>
                </a:cubicBezTo>
                <a:cubicBezTo>
                  <a:pt x="2073" y="783"/>
                  <a:pt x="2073" y="784"/>
                  <a:pt x="2073" y="784"/>
                </a:cubicBezTo>
                <a:cubicBezTo>
                  <a:pt x="2073" y="785"/>
                  <a:pt x="2072" y="787"/>
                  <a:pt x="2072" y="788"/>
                </a:cubicBezTo>
                <a:cubicBezTo>
                  <a:pt x="2072" y="788"/>
                  <a:pt x="2072" y="788"/>
                  <a:pt x="2072" y="789"/>
                </a:cubicBezTo>
                <a:cubicBezTo>
                  <a:pt x="2058" y="796"/>
                  <a:pt x="2064" y="806"/>
                  <a:pt x="2060" y="818"/>
                </a:cubicBezTo>
                <a:cubicBezTo>
                  <a:pt x="2077" y="813"/>
                  <a:pt x="2079" y="802"/>
                  <a:pt x="2074" y="788"/>
                </a:cubicBezTo>
                <a:cubicBezTo>
                  <a:pt x="2074" y="788"/>
                  <a:pt x="2074" y="788"/>
                  <a:pt x="2074" y="788"/>
                </a:cubicBezTo>
                <a:cubicBezTo>
                  <a:pt x="2074" y="787"/>
                  <a:pt x="2074" y="786"/>
                  <a:pt x="2074" y="784"/>
                </a:cubicBezTo>
                <a:cubicBezTo>
                  <a:pt x="2074" y="784"/>
                  <a:pt x="2074" y="783"/>
                  <a:pt x="2075" y="783"/>
                </a:cubicBezTo>
                <a:cubicBezTo>
                  <a:pt x="2075" y="782"/>
                  <a:pt x="2075" y="781"/>
                  <a:pt x="2075" y="781"/>
                </a:cubicBezTo>
                <a:cubicBezTo>
                  <a:pt x="2075" y="780"/>
                  <a:pt x="2075" y="780"/>
                  <a:pt x="2075" y="780"/>
                </a:cubicBezTo>
                <a:cubicBezTo>
                  <a:pt x="2076" y="781"/>
                  <a:pt x="2076" y="782"/>
                  <a:pt x="2077" y="783"/>
                </a:cubicBezTo>
                <a:cubicBezTo>
                  <a:pt x="2079" y="787"/>
                  <a:pt x="2081" y="790"/>
                  <a:pt x="2082" y="792"/>
                </a:cubicBezTo>
                <a:cubicBezTo>
                  <a:pt x="2083" y="793"/>
                  <a:pt x="2083" y="793"/>
                  <a:pt x="2083" y="793"/>
                </a:cubicBezTo>
                <a:cubicBezTo>
                  <a:pt x="2083" y="793"/>
                  <a:pt x="2084" y="794"/>
                  <a:pt x="2084" y="794"/>
                </a:cubicBezTo>
                <a:cubicBezTo>
                  <a:pt x="2084" y="794"/>
                  <a:pt x="2085" y="795"/>
                  <a:pt x="2085" y="795"/>
                </a:cubicBezTo>
                <a:cubicBezTo>
                  <a:pt x="2086" y="796"/>
                  <a:pt x="2087" y="797"/>
                  <a:pt x="2088" y="797"/>
                </a:cubicBezTo>
                <a:cubicBezTo>
                  <a:pt x="2089" y="798"/>
                  <a:pt x="2089" y="798"/>
                  <a:pt x="2090" y="798"/>
                </a:cubicBezTo>
                <a:cubicBezTo>
                  <a:pt x="2090" y="799"/>
                  <a:pt x="2090" y="799"/>
                  <a:pt x="2090" y="799"/>
                </a:cubicBezTo>
                <a:cubicBezTo>
                  <a:pt x="2090" y="799"/>
                  <a:pt x="2090" y="798"/>
                  <a:pt x="2089" y="796"/>
                </a:cubicBezTo>
                <a:cubicBezTo>
                  <a:pt x="2088" y="796"/>
                  <a:pt x="2088" y="795"/>
                  <a:pt x="2087" y="794"/>
                </a:cubicBezTo>
                <a:cubicBezTo>
                  <a:pt x="2087" y="793"/>
                  <a:pt x="2087" y="793"/>
                  <a:pt x="2086" y="792"/>
                </a:cubicBezTo>
                <a:cubicBezTo>
                  <a:pt x="2086" y="792"/>
                  <a:pt x="2086" y="791"/>
                  <a:pt x="2086" y="791"/>
                </a:cubicBezTo>
                <a:cubicBezTo>
                  <a:pt x="2085" y="791"/>
                  <a:pt x="2085" y="791"/>
                  <a:pt x="2085" y="790"/>
                </a:cubicBezTo>
                <a:cubicBezTo>
                  <a:pt x="2085" y="790"/>
                  <a:pt x="2084" y="789"/>
                  <a:pt x="2084" y="789"/>
                </a:cubicBezTo>
                <a:cubicBezTo>
                  <a:pt x="2084" y="789"/>
                  <a:pt x="2084" y="789"/>
                  <a:pt x="2084" y="789"/>
                </a:cubicBezTo>
                <a:cubicBezTo>
                  <a:pt x="2084" y="789"/>
                  <a:pt x="2084" y="789"/>
                  <a:pt x="2085" y="789"/>
                </a:cubicBezTo>
                <a:cubicBezTo>
                  <a:pt x="2085" y="789"/>
                  <a:pt x="2085" y="789"/>
                  <a:pt x="2085" y="789"/>
                </a:cubicBezTo>
                <a:cubicBezTo>
                  <a:pt x="2086" y="790"/>
                  <a:pt x="2087" y="790"/>
                  <a:pt x="2088" y="791"/>
                </a:cubicBezTo>
                <a:cubicBezTo>
                  <a:pt x="2088" y="791"/>
                  <a:pt x="2089" y="792"/>
                  <a:pt x="2090" y="792"/>
                </a:cubicBezTo>
                <a:cubicBezTo>
                  <a:pt x="2091" y="792"/>
                  <a:pt x="2092" y="793"/>
                  <a:pt x="2093" y="793"/>
                </a:cubicBezTo>
                <a:cubicBezTo>
                  <a:pt x="2094" y="793"/>
                  <a:pt x="2095" y="794"/>
                  <a:pt x="2095" y="794"/>
                </a:cubicBezTo>
                <a:cubicBezTo>
                  <a:pt x="2095" y="794"/>
                  <a:pt x="2095" y="794"/>
                  <a:pt x="2095" y="794"/>
                </a:cubicBezTo>
                <a:cubicBezTo>
                  <a:pt x="2095" y="794"/>
                  <a:pt x="2095" y="794"/>
                  <a:pt x="2095" y="794"/>
                </a:cubicBezTo>
                <a:cubicBezTo>
                  <a:pt x="2095" y="794"/>
                  <a:pt x="2096" y="794"/>
                  <a:pt x="2096" y="794"/>
                </a:cubicBezTo>
                <a:cubicBezTo>
                  <a:pt x="2096" y="798"/>
                  <a:pt x="2103" y="804"/>
                  <a:pt x="2108" y="805"/>
                </a:cubicBezTo>
                <a:cubicBezTo>
                  <a:pt x="2115" y="806"/>
                  <a:pt x="2123" y="801"/>
                  <a:pt x="2129" y="798"/>
                </a:cubicBezTo>
                <a:cubicBezTo>
                  <a:pt x="2116" y="796"/>
                  <a:pt x="2110" y="784"/>
                  <a:pt x="2097" y="793"/>
                </a:cubicBezTo>
                <a:cubicBezTo>
                  <a:pt x="2096" y="792"/>
                  <a:pt x="2095" y="792"/>
                  <a:pt x="2094" y="791"/>
                </a:cubicBezTo>
                <a:cubicBezTo>
                  <a:pt x="2093" y="791"/>
                  <a:pt x="2092" y="791"/>
                  <a:pt x="2091" y="790"/>
                </a:cubicBezTo>
                <a:cubicBezTo>
                  <a:pt x="2090" y="790"/>
                  <a:pt x="2089" y="789"/>
                  <a:pt x="2088" y="789"/>
                </a:cubicBezTo>
                <a:cubicBezTo>
                  <a:pt x="2088" y="788"/>
                  <a:pt x="2087" y="788"/>
                  <a:pt x="2086" y="788"/>
                </a:cubicBezTo>
                <a:cubicBezTo>
                  <a:pt x="2086" y="788"/>
                  <a:pt x="2086" y="787"/>
                  <a:pt x="2086" y="787"/>
                </a:cubicBezTo>
                <a:cubicBezTo>
                  <a:pt x="2085" y="787"/>
                  <a:pt x="2085" y="787"/>
                  <a:pt x="2085" y="787"/>
                </a:cubicBezTo>
                <a:cubicBezTo>
                  <a:pt x="2085" y="787"/>
                  <a:pt x="2084" y="787"/>
                  <a:pt x="2084" y="787"/>
                </a:cubicBezTo>
                <a:cubicBezTo>
                  <a:pt x="2083" y="787"/>
                  <a:pt x="2083" y="786"/>
                  <a:pt x="2082" y="786"/>
                </a:cubicBezTo>
                <a:cubicBezTo>
                  <a:pt x="2082" y="786"/>
                  <a:pt x="2082" y="786"/>
                  <a:pt x="2082" y="786"/>
                </a:cubicBezTo>
                <a:cubicBezTo>
                  <a:pt x="2081" y="785"/>
                  <a:pt x="2080" y="783"/>
                  <a:pt x="2080" y="782"/>
                </a:cubicBezTo>
                <a:cubicBezTo>
                  <a:pt x="2079" y="780"/>
                  <a:pt x="2078" y="779"/>
                  <a:pt x="2077" y="777"/>
                </a:cubicBezTo>
                <a:cubicBezTo>
                  <a:pt x="2077" y="775"/>
                  <a:pt x="2076" y="773"/>
                  <a:pt x="2075" y="771"/>
                </a:cubicBezTo>
                <a:cubicBezTo>
                  <a:pt x="2074" y="767"/>
                  <a:pt x="2073" y="764"/>
                  <a:pt x="2072" y="760"/>
                </a:cubicBezTo>
                <a:cubicBezTo>
                  <a:pt x="2072" y="758"/>
                  <a:pt x="2071" y="756"/>
                  <a:pt x="2071" y="755"/>
                </a:cubicBezTo>
                <a:cubicBezTo>
                  <a:pt x="2070" y="753"/>
                  <a:pt x="2070" y="751"/>
                  <a:pt x="2069" y="750"/>
                </a:cubicBezTo>
                <a:cubicBezTo>
                  <a:pt x="2069" y="750"/>
                  <a:pt x="2069" y="749"/>
                  <a:pt x="2069" y="749"/>
                </a:cubicBezTo>
                <a:cubicBezTo>
                  <a:pt x="2069" y="748"/>
                  <a:pt x="2069" y="748"/>
                  <a:pt x="2068" y="748"/>
                </a:cubicBezTo>
                <a:cubicBezTo>
                  <a:pt x="2068" y="747"/>
                  <a:pt x="2068" y="747"/>
                  <a:pt x="2067" y="746"/>
                </a:cubicBezTo>
                <a:cubicBezTo>
                  <a:pt x="2067" y="746"/>
                  <a:pt x="2067" y="745"/>
                  <a:pt x="2066" y="745"/>
                </a:cubicBezTo>
                <a:cubicBezTo>
                  <a:pt x="2066" y="745"/>
                  <a:pt x="2066" y="745"/>
                  <a:pt x="2066" y="745"/>
                </a:cubicBezTo>
                <a:cubicBezTo>
                  <a:pt x="2071" y="745"/>
                  <a:pt x="2075" y="745"/>
                  <a:pt x="2079" y="745"/>
                </a:cubicBezTo>
                <a:cubicBezTo>
                  <a:pt x="2083" y="745"/>
                  <a:pt x="2087" y="745"/>
                  <a:pt x="2091" y="745"/>
                </a:cubicBezTo>
                <a:cubicBezTo>
                  <a:pt x="2094" y="745"/>
                  <a:pt x="2098" y="745"/>
                  <a:pt x="2102" y="744"/>
                </a:cubicBezTo>
                <a:cubicBezTo>
                  <a:pt x="2105" y="744"/>
                  <a:pt x="2108" y="744"/>
                  <a:pt x="2112" y="745"/>
                </a:cubicBezTo>
                <a:cubicBezTo>
                  <a:pt x="2112" y="745"/>
                  <a:pt x="2113" y="745"/>
                  <a:pt x="2114" y="745"/>
                </a:cubicBezTo>
                <a:cubicBezTo>
                  <a:pt x="2114" y="745"/>
                  <a:pt x="2114" y="745"/>
                  <a:pt x="2114" y="745"/>
                </a:cubicBezTo>
                <a:cubicBezTo>
                  <a:pt x="2115" y="745"/>
                  <a:pt x="2115" y="745"/>
                  <a:pt x="2115" y="745"/>
                </a:cubicBezTo>
                <a:cubicBezTo>
                  <a:pt x="2115" y="745"/>
                  <a:pt x="2115" y="745"/>
                  <a:pt x="2115" y="745"/>
                </a:cubicBezTo>
                <a:cubicBezTo>
                  <a:pt x="2115" y="745"/>
                  <a:pt x="2115" y="745"/>
                  <a:pt x="2115" y="745"/>
                </a:cubicBezTo>
                <a:cubicBezTo>
                  <a:pt x="2115" y="745"/>
                  <a:pt x="2115" y="745"/>
                  <a:pt x="2115" y="745"/>
                </a:cubicBezTo>
                <a:cubicBezTo>
                  <a:pt x="2115" y="745"/>
                  <a:pt x="2116" y="745"/>
                  <a:pt x="2116" y="745"/>
                </a:cubicBezTo>
                <a:cubicBezTo>
                  <a:pt x="2116" y="746"/>
                  <a:pt x="2117" y="746"/>
                  <a:pt x="2117" y="746"/>
                </a:cubicBezTo>
                <a:cubicBezTo>
                  <a:pt x="2117" y="746"/>
                  <a:pt x="2118" y="746"/>
                  <a:pt x="2118" y="746"/>
                </a:cubicBezTo>
                <a:cubicBezTo>
                  <a:pt x="2119" y="746"/>
                  <a:pt x="2119" y="747"/>
                  <a:pt x="2120" y="747"/>
                </a:cubicBezTo>
                <a:cubicBezTo>
                  <a:pt x="2121" y="748"/>
                  <a:pt x="2123" y="748"/>
                  <a:pt x="2124" y="749"/>
                </a:cubicBezTo>
                <a:cubicBezTo>
                  <a:pt x="2125" y="750"/>
                  <a:pt x="2127" y="750"/>
                  <a:pt x="2128" y="751"/>
                </a:cubicBezTo>
                <a:cubicBezTo>
                  <a:pt x="2130" y="752"/>
                  <a:pt x="2133" y="753"/>
                  <a:pt x="2135" y="754"/>
                </a:cubicBezTo>
                <a:cubicBezTo>
                  <a:pt x="2135" y="754"/>
                  <a:pt x="2135" y="754"/>
                  <a:pt x="2136" y="754"/>
                </a:cubicBezTo>
                <a:cubicBezTo>
                  <a:pt x="2136" y="754"/>
                  <a:pt x="2136" y="755"/>
                  <a:pt x="2137" y="755"/>
                </a:cubicBezTo>
                <a:cubicBezTo>
                  <a:pt x="2137" y="755"/>
                  <a:pt x="2138" y="756"/>
                  <a:pt x="2138" y="756"/>
                </a:cubicBezTo>
                <a:cubicBezTo>
                  <a:pt x="2139" y="757"/>
                  <a:pt x="2139" y="757"/>
                  <a:pt x="2140" y="758"/>
                </a:cubicBezTo>
                <a:cubicBezTo>
                  <a:pt x="2141" y="759"/>
                  <a:pt x="2142" y="760"/>
                  <a:pt x="2143" y="761"/>
                </a:cubicBezTo>
                <a:cubicBezTo>
                  <a:pt x="2144" y="762"/>
                  <a:pt x="2145" y="763"/>
                  <a:pt x="2146" y="764"/>
                </a:cubicBezTo>
                <a:cubicBezTo>
                  <a:pt x="2146" y="765"/>
                  <a:pt x="2147" y="766"/>
                  <a:pt x="2148" y="768"/>
                </a:cubicBezTo>
                <a:cubicBezTo>
                  <a:pt x="2149" y="769"/>
                  <a:pt x="2150" y="770"/>
                  <a:pt x="2150" y="771"/>
                </a:cubicBezTo>
                <a:cubicBezTo>
                  <a:pt x="2150" y="771"/>
                  <a:pt x="2150" y="771"/>
                  <a:pt x="2150" y="771"/>
                </a:cubicBezTo>
                <a:cubicBezTo>
                  <a:pt x="2139" y="790"/>
                  <a:pt x="2154" y="797"/>
                  <a:pt x="2172" y="799"/>
                </a:cubicBezTo>
                <a:cubicBezTo>
                  <a:pt x="2162" y="787"/>
                  <a:pt x="2171" y="775"/>
                  <a:pt x="2152" y="769"/>
                </a:cubicBezTo>
                <a:cubicBezTo>
                  <a:pt x="2151" y="768"/>
                  <a:pt x="2151" y="767"/>
                  <a:pt x="2150" y="766"/>
                </a:cubicBezTo>
                <a:cubicBezTo>
                  <a:pt x="2150" y="765"/>
                  <a:pt x="2149" y="764"/>
                  <a:pt x="2148" y="762"/>
                </a:cubicBezTo>
                <a:cubicBezTo>
                  <a:pt x="2147" y="761"/>
                  <a:pt x="2146" y="760"/>
                  <a:pt x="2145" y="759"/>
                </a:cubicBezTo>
                <a:cubicBezTo>
                  <a:pt x="2144" y="758"/>
                  <a:pt x="2143" y="758"/>
                  <a:pt x="2143" y="757"/>
                </a:cubicBezTo>
                <a:cubicBezTo>
                  <a:pt x="2144" y="758"/>
                  <a:pt x="2146" y="758"/>
                  <a:pt x="2147" y="759"/>
                </a:cubicBezTo>
                <a:cubicBezTo>
                  <a:pt x="2149" y="759"/>
                  <a:pt x="2151" y="759"/>
                  <a:pt x="2152" y="760"/>
                </a:cubicBezTo>
                <a:cubicBezTo>
                  <a:pt x="2153" y="760"/>
                  <a:pt x="2155" y="760"/>
                  <a:pt x="2156" y="760"/>
                </a:cubicBezTo>
                <a:cubicBezTo>
                  <a:pt x="2158" y="760"/>
                  <a:pt x="2159" y="760"/>
                  <a:pt x="2159" y="760"/>
                </a:cubicBezTo>
                <a:cubicBezTo>
                  <a:pt x="2159" y="760"/>
                  <a:pt x="2158" y="760"/>
                  <a:pt x="2156" y="760"/>
                </a:cubicBezTo>
                <a:cubicBezTo>
                  <a:pt x="2155" y="759"/>
                  <a:pt x="2154" y="759"/>
                  <a:pt x="2152" y="759"/>
                </a:cubicBezTo>
                <a:cubicBezTo>
                  <a:pt x="2151" y="758"/>
                  <a:pt x="2150" y="758"/>
                  <a:pt x="2148" y="757"/>
                </a:cubicBezTo>
                <a:cubicBezTo>
                  <a:pt x="2145" y="756"/>
                  <a:pt x="2141" y="753"/>
                  <a:pt x="2137" y="751"/>
                </a:cubicBezTo>
                <a:cubicBezTo>
                  <a:pt x="2135" y="750"/>
                  <a:pt x="2132" y="748"/>
                  <a:pt x="2130" y="747"/>
                </a:cubicBezTo>
                <a:cubicBezTo>
                  <a:pt x="2129" y="746"/>
                  <a:pt x="2127" y="745"/>
                  <a:pt x="2126" y="745"/>
                </a:cubicBezTo>
                <a:cubicBezTo>
                  <a:pt x="2125" y="744"/>
                  <a:pt x="2123" y="744"/>
                  <a:pt x="2122" y="743"/>
                </a:cubicBezTo>
                <a:cubicBezTo>
                  <a:pt x="2121" y="743"/>
                  <a:pt x="2121" y="742"/>
                  <a:pt x="2120" y="742"/>
                </a:cubicBezTo>
                <a:cubicBezTo>
                  <a:pt x="2119" y="742"/>
                  <a:pt x="2119" y="742"/>
                  <a:pt x="2118" y="742"/>
                </a:cubicBezTo>
                <a:cubicBezTo>
                  <a:pt x="2118" y="741"/>
                  <a:pt x="2118" y="741"/>
                  <a:pt x="2117" y="741"/>
                </a:cubicBezTo>
                <a:cubicBezTo>
                  <a:pt x="2117" y="741"/>
                  <a:pt x="2116" y="741"/>
                  <a:pt x="2116" y="741"/>
                </a:cubicBezTo>
                <a:cubicBezTo>
                  <a:pt x="2116" y="741"/>
                  <a:pt x="2116" y="741"/>
                  <a:pt x="2116" y="741"/>
                </a:cubicBezTo>
                <a:cubicBezTo>
                  <a:pt x="2115" y="741"/>
                  <a:pt x="2116" y="741"/>
                  <a:pt x="2116" y="741"/>
                </a:cubicBezTo>
                <a:cubicBezTo>
                  <a:pt x="2115" y="741"/>
                  <a:pt x="2115" y="741"/>
                  <a:pt x="2115" y="741"/>
                </a:cubicBezTo>
                <a:cubicBezTo>
                  <a:pt x="2115" y="741"/>
                  <a:pt x="2115" y="741"/>
                  <a:pt x="2115" y="741"/>
                </a:cubicBezTo>
                <a:cubicBezTo>
                  <a:pt x="2115" y="741"/>
                  <a:pt x="2115" y="741"/>
                  <a:pt x="2115" y="741"/>
                </a:cubicBezTo>
                <a:cubicBezTo>
                  <a:pt x="2114" y="740"/>
                  <a:pt x="2113" y="740"/>
                  <a:pt x="2112" y="740"/>
                </a:cubicBezTo>
                <a:cubicBezTo>
                  <a:pt x="2111" y="740"/>
                  <a:pt x="2110" y="740"/>
                  <a:pt x="2109" y="740"/>
                </a:cubicBezTo>
                <a:cubicBezTo>
                  <a:pt x="2109" y="740"/>
                  <a:pt x="2109" y="740"/>
                  <a:pt x="2110" y="740"/>
                </a:cubicBezTo>
                <a:cubicBezTo>
                  <a:pt x="2111" y="739"/>
                  <a:pt x="2112" y="738"/>
                  <a:pt x="2114" y="737"/>
                </a:cubicBezTo>
                <a:cubicBezTo>
                  <a:pt x="2114" y="737"/>
                  <a:pt x="2115" y="736"/>
                  <a:pt x="2115" y="736"/>
                </a:cubicBezTo>
                <a:cubicBezTo>
                  <a:pt x="2115" y="735"/>
                  <a:pt x="2116" y="735"/>
                  <a:pt x="2116" y="735"/>
                </a:cubicBezTo>
                <a:cubicBezTo>
                  <a:pt x="2117" y="734"/>
                  <a:pt x="2117" y="734"/>
                  <a:pt x="2117" y="733"/>
                </a:cubicBezTo>
                <a:cubicBezTo>
                  <a:pt x="2118" y="733"/>
                  <a:pt x="2118" y="732"/>
                  <a:pt x="2118" y="732"/>
                </a:cubicBezTo>
                <a:cubicBezTo>
                  <a:pt x="2119" y="731"/>
                  <a:pt x="2119" y="729"/>
                  <a:pt x="2120" y="728"/>
                </a:cubicBezTo>
                <a:cubicBezTo>
                  <a:pt x="2120" y="728"/>
                  <a:pt x="2120" y="727"/>
                  <a:pt x="2120" y="727"/>
                </a:cubicBezTo>
                <a:cubicBezTo>
                  <a:pt x="2120" y="727"/>
                  <a:pt x="2120" y="727"/>
                  <a:pt x="2120" y="726"/>
                </a:cubicBezTo>
                <a:cubicBezTo>
                  <a:pt x="2121" y="726"/>
                  <a:pt x="2121" y="725"/>
                  <a:pt x="2121" y="725"/>
                </a:cubicBezTo>
                <a:cubicBezTo>
                  <a:pt x="2121" y="725"/>
                  <a:pt x="2121" y="724"/>
                  <a:pt x="2121" y="724"/>
                </a:cubicBezTo>
                <a:cubicBezTo>
                  <a:pt x="2121" y="721"/>
                  <a:pt x="2121" y="718"/>
                  <a:pt x="2121" y="715"/>
                </a:cubicBezTo>
                <a:cubicBezTo>
                  <a:pt x="2121" y="714"/>
                  <a:pt x="2121" y="713"/>
                  <a:pt x="2121" y="711"/>
                </a:cubicBezTo>
                <a:cubicBezTo>
                  <a:pt x="2121" y="711"/>
                  <a:pt x="2121" y="710"/>
                  <a:pt x="2122" y="710"/>
                </a:cubicBezTo>
                <a:cubicBezTo>
                  <a:pt x="2122" y="709"/>
                  <a:pt x="2122" y="709"/>
                  <a:pt x="2122" y="709"/>
                </a:cubicBezTo>
                <a:cubicBezTo>
                  <a:pt x="2122" y="709"/>
                  <a:pt x="2122" y="709"/>
                  <a:pt x="2122" y="709"/>
                </a:cubicBezTo>
                <a:cubicBezTo>
                  <a:pt x="2122" y="708"/>
                  <a:pt x="2122" y="708"/>
                  <a:pt x="2122" y="708"/>
                </a:cubicBezTo>
                <a:cubicBezTo>
                  <a:pt x="2123" y="708"/>
                  <a:pt x="2123" y="708"/>
                  <a:pt x="2123" y="708"/>
                </a:cubicBezTo>
                <a:cubicBezTo>
                  <a:pt x="2124" y="705"/>
                  <a:pt x="2126" y="703"/>
                  <a:pt x="2129" y="701"/>
                </a:cubicBezTo>
                <a:cubicBezTo>
                  <a:pt x="2131" y="700"/>
                  <a:pt x="2134" y="698"/>
                  <a:pt x="2136" y="696"/>
                </a:cubicBezTo>
                <a:cubicBezTo>
                  <a:pt x="2139" y="694"/>
                  <a:pt x="2141" y="692"/>
                  <a:pt x="2143" y="690"/>
                </a:cubicBezTo>
                <a:cubicBezTo>
                  <a:pt x="2145" y="688"/>
                  <a:pt x="2146" y="687"/>
                  <a:pt x="2148" y="686"/>
                </a:cubicBezTo>
                <a:cubicBezTo>
                  <a:pt x="2148" y="686"/>
                  <a:pt x="2148" y="685"/>
                  <a:pt x="2149" y="685"/>
                </a:cubicBezTo>
                <a:cubicBezTo>
                  <a:pt x="2149" y="685"/>
                  <a:pt x="2149" y="685"/>
                  <a:pt x="2150" y="685"/>
                </a:cubicBezTo>
                <a:cubicBezTo>
                  <a:pt x="2150" y="685"/>
                  <a:pt x="2150" y="685"/>
                  <a:pt x="2150" y="685"/>
                </a:cubicBezTo>
                <a:cubicBezTo>
                  <a:pt x="2150" y="685"/>
                  <a:pt x="2151" y="685"/>
                  <a:pt x="2151" y="685"/>
                </a:cubicBezTo>
                <a:cubicBezTo>
                  <a:pt x="2151" y="684"/>
                  <a:pt x="2152" y="684"/>
                  <a:pt x="2152" y="684"/>
                </a:cubicBezTo>
                <a:cubicBezTo>
                  <a:pt x="2153" y="684"/>
                  <a:pt x="2153" y="684"/>
                  <a:pt x="2154" y="683"/>
                </a:cubicBezTo>
                <a:cubicBezTo>
                  <a:pt x="2154" y="683"/>
                  <a:pt x="2155" y="683"/>
                  <a:pt x="2155" y="683"/>
                </a:cubicBezTo>
                <a:cubicBezTo>
                  <a:pt x="2156" y="683"/>
                  <a:pt x="2156" y="683"/>
                  <a:pt x="2157" y="682"/>
                </a:cubicBezTo>
                <a:cubicBezTo>
                  <a:pt x="2158" y="682"/>
                  <a:pt x="2159" y="682"/>
                  <a:pt x="2160" y="682"/>
                </a:cubicBezTo>
                <a:cubicBezTo>
                  <a:pt x="2162" y="681"/>
                  <a:pt x="2163" y="681"/>
                  <a:pt x="2164" y="681"/>
                </a:cubicBezTo>
                <a:cubicBezTo>
                  <a:pt x="2165" y="681"/>
                  <a:pt x="2166" y="681"/>
                  <a:pt x="2168" y="681"/>
                </a:cubicBezTo>
                <a:cubicBezTo>
                  <a:pt x="2168" y="681"/>
                  <a:pt x="2168" y="681"/>
                  <a:pt x="2168" y="681"/>
                </a:cubicBezTo>
                <a:cubicBezTo>
                  <a:pt x="2167" y="681"/>
                  <a:pt x="2166" y="681"/>
                  <a:pt x="2165" y="681"/>
                </a:cubicBezTo>
                <a:cubicBezTo>
                  <a:pt x="2170" y="700"/>
                  <a:pt x="2194" y="689"/>
                  <a:pt x="2204" y="680"/>
                </a:cubicBezTo>
                <a:cubicBezTo>
                  <a:pt x="2196" y="680"/>
                  <a:pt x="2168" y="662"/>
                  <a:pt x="2165" y="679"/>
                </a:cubicBezTo>
                <a:cubicBezTo>
                  <a:pt x="2165" y="679"/>
                  <a:pt x="2164" y="679"/>
                  <a:pt x="2164" y="679"/>
                </a:cubicBezTo>
                <a:cubicBezTo>
                  <a:pt x="2163" y="679"/>
                  <a:pt x="2161" y="679"/>
                  <a:pt x="2160" y="680"/>
                </a:cubicBezTo>
                <a:cubicBezTo>
                  <a:pt x="2159" y="680"/>
                  <a:pt x="2158" y="680"/>
                  <a:pt x="2156" y="680"/>
                </a:cubicBezTo>
                <a:cubicBezTo>
                  <a:pt x="2156" y="681"/>
                  <a:pt x="2155" y="681"/>
                  <a:pt x="2155" y="681"/>
                </a:cubicBezTo>
                <a:cubicBezTo>
                  <a:pt x="2154" y="681"/>
                  <a:pt x="2154" y="681"/>
                  <a:pt x="2153" y="681"/>
                </a:cubicBezTo>
                <a:cubicBezTo>
                  <a:pt x="2153" y="682"/>
                  <a:pt x="2152" y="682"/>
                  <a:pt x="2152" y="682"/>
                </a:cubicBezTo>
                <a:cubicBezTo>
                  <a:pt x="2151" y="682"/>
                  <a:pt x="2151" y="682"/>
                  <a:pt x="2151" y="682"/>
                </a:cubicBezTo>
                <a:cubicBezTo>
                  <a:pt x="2152" y="681"/>
                  <a:pt x="2153" y="680"/>
                  <a:pt x="2155" y="678"/>
                </a:cubicBezTo>
                <a:cubicBezTo>
                  <a:pt x="2155" y="678"/>
                  <a:pt x="2155" y="678"/>
                  <a:pt x="2156" y="677"/>
                </a:cubicBezTo>
                <a:cubicBezTo>
                  <a:pt x="2156" y="677"/>
                  <a:pt x="2157" y="676"/>
                  <a:pt x="2157" y="676"/>
                </a:cubicBezTo>
                <a:cubicBezTo>
                  <a:pt x="2158" y="675"/>
                  <a:pt x="2158" y="674"/>
                  <a:pt x="2159" y="674"/>
                </a:cubicBezTo>
                <a:cubicBezTo>
                  <a:pt x="2160" y="672"/>
                  <a:pt x="2161" y="671"/>
                  <a:pt x="2162" y="670"/>
                </a:cubicBezTo>
                <a:cubicBezTo>
                  <a:pt x="2162" y="669"/>
                  <a:pt x="2163" y="669"/>
                  <a:pt x="2163" y="668"/>
                </a:cubicBezTo>
                <a:cubicBezTo>
                  <a:pt x="2163" y="668"/>
                  <a:pt x="2163" y="667"/>
                  <a:pt x="2163" y="667"/>
                </a:cubicBezTo>
                <a:cubicBezTo>
                  <a:pt x="2163" y="667"/>
                  <a:pt x="2163" y="667"/>
                  <a:pt x="2163" y="667"/>
                </a:cubicBezTo>
                <a:cubicBezTo>
                  <a:pt x="2163" y="667"/>
                  <a:pt x="2163" y="667"/>
                  <a:pt x="2163" y="667"/>
                </a:cubicBezTo>
                <a:cubicBezTo>
                  <a:pt x="2163" y="667"/>
                  <a:pt x="2163" y="667"/>
                  <a:pt x="2163" y="667"/>
                </a:cubicBezTo>
                <a:cubicBezTo>
                  <a:pt x="2163" y="667"/>
                  <a:pt x="2163" y="667"/>
                  <a:pt x="2162" y="667"/>
                </a:cubicBezTo>
                <a:cubicBezTo>
                  <a:pt x="2162" y="667"/>
                  <a:pt x="2162" y="667"/>
                  <a:pt x="2162" y="667"/>
                </a:cubicBezTo>
                <a:cubicBezTo>
                  <a:pt x="2162" y="667"/>
                  <a:pt x="2161" y="667"/>
                  <a:pt x="2161" y="667"/>
                </a:cubicBezTo>
                <a:cubicBezTo>
                  <a:pt x="2161" y="668"/>
                  <a:pt x="2162" y="668"/>
                  <a:pt x="2162" y="668"/>
                </a:cubicBezTo>
                <a:cubicBezTo>
                  <a:pt x="2162" y="668"/>
                  <a:pt x="2161" y="667"/>
                  <a:pt x="2162" y="667"/>
                </a:cubicBezTo>
                <a:cubicBezTo>
                  <a:pt x="2162" y="667"/>
                  <a:pt x="2162" y="667"/>
                  <a:pt x="2162" y="667"/>
                </a:cubicBezTo>
                <a:cubicBezTo>
                  <a:pt x="2162" y="667"/>
                  <a:pt x="2162" y="667"/>
                  <a:pt x="2162" y="667"/>
                </a:cubicBezTo>
                <a:cubicBezTo>
                  <a:pt x="2162" y="667"/>
                  <a:pt x="2162" y="667"/>
                  <a:pt x="2162" y="667"/>
                </a:cubicBezTo>
                <a:cubicBezTo>
                  <a:pt x="2162" y="667"/>
                  <a:pt x="2162" y="667"/>
                  <a:pt x="2162" y="667"/>
                </a:cubicBezTo>
                <a:cubicBezTo>
                  <a:pt x="2162" y="667"/>
                  <a:pt x="2162" y="667"/>
                  <a:pt x="2162" y="667"/>
                </a:cubicBezTo>
                <a:cubicBezTo>
                  <a:pt x="2162" y="667"/>
                  <a:pt x="2162" y="667"/>
                  <a:pt x="2162" y="667"/>
                </a:cubicBezTo>
                <a:cubicBezTo>
                  <a:pt x="2162" y="667"/>
                  <a:pt x="2162" y="668"/>
                  <a:pt x="2162" y="668"/>
                </a:cubicBezTo>
                <a:cubicBezTo>
                  <a:pt x="2162" y="668"/>
                  <a:pt x="2162" y="668"/>
                  <a:pt x="2161" y="669"/>
                </a:cubicBezTo>
                <a:cubicBezTo>
                  <a:pt x="2160" y="670"/>
                  <a:pt x="2159" y="671"/>
                  <a:pt x="2157" y="672"/>
                </a:cubicBezTo>
                <a:cubicBezTo>
                  <a:pt x="2156" y="673"/>
                  <a:pt x="2156" y="673"/>
                  <a:pt x="2155" y="674"/>
                </a:cubicBezTo>
                <a:cubicBezTo>
                  <a:pt x="2154" y="674"/>
                  <a:pt x="2154" y="675"/>
                  <a:pt x="2154" y="675"/>
                </a:cubicBezTo>
                <a:cubicBezTo>
                  <a:pt x="2153" y="675"/>
                  <a:pt x="2153" y="676"/>
                  <a:pt x="2152" y="676"/>
                </a:cubicBezTo>
                <a:cubicBezTo>
                  <a:pt x="2149" y="680"/>
                  <a:pt x="2145" y="684"/>
                  <a:pt x="2141" y="688"/>
                </a:cubicBezTo>
                <a:cubicBezTo>
                  <a:pt x="2139" y="690"/>
                  <a:pt x="2137" y="691"/>
                  <a:pt x="2134" y="693"/>
                </a:cubicBezTo>
                <a:cubicBezTo>
                  <a:pt x="2133" y="694"/>
                  <a:pt x="2133" y="695"/>
                  <a:pt x="2132" y="695"/>
                </a:cubicBezTo>
                <a:cubicBezTo>
                  <a:pt x="2132" y="695"/>
                  <a:pt x="2132" y="695"/>
                  <a:pt x="2132" y="694"/>
                </a:cubicBezTo>
                <a:cubicBezTo>
                  <a:pt x="2132" y="694"/>
                  <a:pt x="2133" y="693"/>
                  <a:pt x="2133" y="692"/>
                </a:cubicBezTo>
                <a:cubicBezTo>
                  <a:pt x="2133" y="691"/>
                  <a:pt x="2133" y="690"/>
                  <a:pt x="2134" y="689"/>
                </a:cubicBezTo>
                <a:cubicBezTo>
                  <a:pt x="2134" y="688"/>
                  <a:pt x="2134" y="687"/>
                  <a:pt x="2134" y="686"/>
                </a:cubicBezTo>
                <a:cubicBezTo>
                  <a:pt x="2134" y="686"/>
                  <a:pt x="2134" y="686"/>
                  <a:pt x="2134" y="685"/>
                </a:cubicBezTo>
                <a:cubicBezTo>
                  <a:pt x="2135" y="686"/>
                  <a:pt x="2135" y="686"/>
                  <a:pt x="2135" y="686"/>
                </a:cubicBezTo>
                <a:cubicBezTo>
                  <a:pt x="2143" y="673"/>
                  <a:pt x="2139" y="662"/>
                  <a:pt x="2135" y="649"/>
                </a:cubicBezTo>
                <a:cubicBezTo>
                  <a:pt x="2125" y="659"/>
                  <a:pt x="2127" y="671"/>
                  <a:pt x="2132" y="683"/>
                </a:cubicBezTo>
                <a:cubicBezTo>
                  <a:pt x="2132" y="684"/>
                  <a:pt x="2132" y="685"/>
                  <a:pt x="2132" y="685"/>
                </a:cubicBezTo>
                <a:cubicBezTo>
                  <a:pt x="2132" y="686"/>
                  <a:pt x="2131" y="687"/>
                  <a:pt x="2131" y="688"/>
                </a:cubicBezTo>
                <a:cubicBezTo>
                  <a:pt x="2131" y="689"/>
                  <a:pt x="2131" y="690"/>
                  <a:pt x="2130" y="691"/>
                </a:cubicBezTo>
                <a:cubicBezTo>
                  <a:pt x="2130" y="692"/>
                  <a:pt x="2130" y="693"/>
                  <a:pt x="2130" y="694"/>
                </a:cubicBezTo>
                <a:cubicBezTo>
                  <a:pt x="2129" y="694"/>
                  <a:pt x="2129" y="695"/>
                  <a:pt x="2129" y="696"/>
                </a:cubicBezTo>
                <a:cubicBezTo>
                  <a:pt x="2129" y="696"/>
                  <a:pt x="2129" y="696"/>
                  <a:pt x="2128" y="696"/>
                </a:cubicBezTo>
                <a:cubicBezTo>
                  <a:pt x="2128" y="697"/>
                  <a:pt x="2128" y="697"/>
                  <a:pt x="2128" y="697"/>
                </a:cubicBezTo>
                <a:cubicBezTo>
                  <a:pt x="2128" y="697"/>
                  <a:pt x="2128" y="697"/>
                  <a:pt x="2128" y="698"/>
                </a:cubicBezTo>
                <a:cubicBezTo>
                  <a:pt x="2128" y="698"/>
                  <a:pt x="2127" y="699"/>
                  <a:pt x="2127" y="699"/>
                </a:cubicBezTo>
                <a:cubicBezTo>
                  <a:pt x="2124" y="701"/>
                  <a:pt x="2122" y="703"/>
                  <a:pt x="2120" y="706"/>
                </a:cubicBezTo>
                <a:cubicBezTo>
                  <a:pt x="2120" y="706"/>
                  <a:pt x="2120" y="706"/>
                  <a:pt x="2119" y="707"/>
                </a:cubicBezTo>
                <a:cubicBezTo>
                  <a:pt x="2119" y="707"/>
                  <a:pt x="2119" y="707"/>
                  <a:pt x="2119" y="707"/>
                </a:cubicBezTo>
                <a:cubicBezTo>
                  <a:pt x="2119" y="707"/>
                  <a:pt x="2119" y="708"/>
                  <a:pt x="2119" y="708"/>
                </a:cubicBezTo>
                <a:cubicBezTo>
                  <a:pt x="2119" y="708"/>
                  <a:pt x="2119" y="708"/>
                  <a:pt x="2119" y="708"/>
                </a:cubicBezTo>
                <a:cubicBezTo>
                  <a:pt x="2118" y="709"/>
                  <a:pt x="2118" y="710"/>
                  <a:pt x="2118" y="711"/>
                </a:cubicBezTo>
                <a:cubicBezTo>
                  <a:pt x="2118" y="712"/>
                  <a:pt x="2118" y="714"/>
                  <a:pt x="2118" y="716"/>
                </a:cubicBezTo>
                <a:cubicBezTo>
                  <a:pt x="2118" y="719"/>
                  <a:pt x="2118" y="721"/>
                  <a:pt x="2118" y="724"/>
                </a:cubicBezTo>
                <a:cubicBezTo>
                  <a:pt x="2118" y="724"/>
                  <a:pt x="2118" y="724"/>
                  <a:pt x="2118" y="725"/>
                </a:cubicBezTo>
                <a:cubicBezTo>
                  <a:pt x="2117" y="725"/>
                  <a:pt x="2117" y="725"/>
                  <a:pt x="2117" y="726"/>
                </a:cubicBezTo>
                <a:cubicBezTo>
                  <a:pt x="2117" y="726"/>
                  <a:pt x="2117" y="726"/>
                  <a:pt x="2117" y="726"/>
                </a:cubicBezTo>
                <a:cubicBezTo>
                  <a:pt x="2117" y="727"/>
                  <a:pt x="2117" y="727"/>
                  <a:pt x="2117" y="727"/>
                </a:cubicBezTo>
                <a:cubicBezTo>
                  <a:pt x="2117" y="728"/>
                  <a:pt x="2116" y="729"/>
                  <a:pt x="2115" y="730"/>
                </a:cubicBezTo>
                <a:cubicBezTo>
                  <a:pt x="2115" y="731"/>
                  <a:pt x="2114" y="732"/>
                  <a:pt x="2114" y="733"/>
                </a:cubicBezTo>
                <a:cubicBezTo>
                  <a:pt x="2113" y="733"/>
                  <a:pt x="2113" y="734"/>
                  <a:pt x="2113" y="734"/>
                </a:cubicBezTo>
                <a:cubicBezTo>
                  <a:pt x="2113" y="734"/>
                  <a:pt x="2112" y="735"/>
                  <a:pt x="2112" y="735"/>
                </a:cubicBezTo>
                <a:cubicBezTo>
                  <a:pt x="2111" y="737"/>
                  <a:pt x="2110" y="738"/>
                  <a:pt x="2109" y="739"/>
                </a:cubicBezTo>
                <a:cubicBezTo>
                  <a:pt x="2108" y="739"/>
                  <a:pt x="2108" y="740"/>
                  <a:pt x="2108" y="740"/>
                </a:cubicBezTo>
                <a:cubicBezTo>
                  <a:pt x="2106" y="740"/>
                  <a:pt x="2104" y="740"/>
                  <a:pt x="2101" y="740"/>
                </a:cubicBezTo>
                <a:cubicBezTo>
                  <a:pt x="2098" y="740"/>
                  <a:pt x="2094" y="740"/>
                  <a:pt x="2091" y="741"/>
                </a:cubicBezTo>
                <a:cubicBezTo>
                  <a:pt x="2087" y="741"/>
                  <a:pt x="2083" y="741"/>
                  <a:pt x="2079" y="741"/>
                </a:cubicBezTo>
                <a:cubicBezTo>
                  <a:pt x="2072" y="741"/>
                  <a:pt x="2064" y="740"/>
                  <a:pt x="2056" y="739"/>
                </a:cubicBezTo>
                <a:cubicBezTo>
                  <a:pt x="2052" y="738"/>
                  <a:pt x="2048" y="737"/>
                  <a:pt x="2044" y="736"/>
                </a:cubicBezTo>
                <a:cubicBezTo>
                  <a:pt x="2043" y="736"/>
                  <a:pt x="2042" y="736"/>
                  <a:pt x="2041" y="736"/>
                </a:cubicBezTo>
                <a:cubicBezTo>
                  <a:pt x="2040" y="736"/>
                  <a:pt x="2039" y="736"/>
                  <a:pt x="2038" y="736"/>
                </a:cubicBezTo>
                <a:cubicBezTo>
                  <a:pt x="2035" y="736"/>
                  <a:pt x="2033" y="736"/>
                  <a:pt x="2031" y="736"/>
                </a:cubicBezTo>
                <a:cubicBezTo>
                  <a:pt x="2027" y="736"/>
                  <a:pt x="2023" y="737"/>
                  <a:pt x="2019" y="738"/>
                </a:cubicBezTo>
                <a:cubicBezTo>
                  <a:pt x="2016" y="739"/>
                  <a:pt x="2013" y="740"/>
                  <a:pt x="2010" y="741"/>
                </a:cubicBezTo>
                <a:cubicBezTo>
                  <a:pt x="2011" y="740"/>
                  <a:pt x="2012" y="740"/>
                  <a:pt x="2014" y="739"/>
                </a:cubicBezTo>
                <a:cubicBezTo>
                  <a:pt x="2014" y="739"/>
                  <a:pt x="2015" y="738"/>
                  <a:pt x="2015" y="738"/>
                </a:cubicBezTo>
                <a:cubicBezTo>
                  <a:pt x="2016" y="738"/>
                  <a:pt x="2016" y="737"/>
                  <a:pt x="2017" y="737"/>
                </a:cubicBezTo>
                <a:cubicBezTo>
                  <a:pt x="2017" y="737"/>
                  <a:pt x="2018" y="736"/>
                  <a:pt x="2018" y="736"/>
                </a:cubicBezTo>
                <a:cubicBezTo>
                  <a:pt x="2019" y="735"/>
                  <a:pt x="2019" y="735"/>
                  <a:pt x="2020" y="734"/>
                </a:cubicBezTo>
                <a:cubicBezTo>
                  <a:pt x="2022" y="732"/>
                  <a:pt x="2023" y="730"/>
                  <a:pt x="2024" y="726"/>
                </a:cubicBezTo>
                <a:cubicBezTo>
                  <a:pt x="2024" y="726"/>
                  <a:pt x="2025" y="726"/>
                  <a:pt x="2025" y="725"/>
                </a:cubicBezTo>
                <a:cubicBezTo>
                  <a:pt x="2025" y="725"/>
                  <a:pt x="2025" y="724"/>
                  <a:pt x="2025" y="724"/>
                </a:cubicBezTo>
                <a:cubicBezTo>
                  <a:pt x="2025" y="723"/>
                  <a:pt x="2025" y="723"/>
                  <a:pt x="2025" y="723"/>
                </a:cubicBezTo>
                <a:cubicBezTo>
                  <a:pt x="2025" y="723"/>
                  <a:pt x="2025" y="723"/>
                  <a:pt x="2025" y="723"/>
                </a:cubicBezTo>
                <a:cubicBezTo>
                  <a:pt x="2025" y="722"/>
                  <a:pt x="2025" y="722"/>
                  <a:pt x="2025" y="721"/>
                </a:cubicBezTo>
                <a:cubicBezTo>
                  <a:pt x="2025" y="720"/>
                  <a:pt x="2025" y="718"/>
                  <a:pt x="2025" y="716"/>
                </a:cubicBezTo>
                <a:cubicBezTo>
                  <a:pt x="2025" y="716"/>
                  <a:pt x="2024" y="715"/>
                  <a:pt x="2024" y="714"/>
                </a:cubicBezTo>
                <a:cubicBezTo>
                  <a:pt x="2024" y="713"/>
                  <a:pt x="2024" y="712"/>
                  <a:pt x="2024" y="711"/>
                </a:cubicBezTo>
                <a:cubicBezTo>
                  <a:pt x="2024" y="711"/>
                  <a:pt x="2024" y="710"/>
                  <a:pt x="2024" y="709"/>
                </a:cubicBezTo>
                <a:cubicBezTo>
                  <a:pt x="2024" y="708"/>
                  <a:pt x="2024" y="707"/>
                  <a:pt x="2024" y="706"/>
                </a:cubicBezTo>
                <a:cubicBezTo>
                  <a:pt x="2024" y="706"/>
                  <a:pt x="2024" y="705"/>
                  <a:pt x="2024" y="705"/>
                </a:cubicBezTo>
                <a:cubicBezTo>
                  <a:pt x="2024" y="705"/>
                  <a:pt x="2024" y="705"/>
                  <a:pt x="2024" y="705"/>
                </a:cubicBezTo>
                <a:cubicBezTo>
                  <a:pt x="2024" y="704"/>
                  <a:pt x="2025" y="704"/>
                  <a:pt x="2025" y="704"/>
                </a:cubicBezTo>
                <a:cubicBezTo>
                  <a:pt x="2025" y="704"/>
                  <a:pt x="2025" y="704"/>
                  <a:pt x="2026" y="704"/>
                </a:cubicBezTo>
                <a:cubicBezTo>
                  <a:pt x="2026" y="703"/>
                  <a:pt x="2026" y="703"/>
                  <a:pt x="2026" y="703"/>
                </a:cubicBezTo>
                <a:cubicBezTo>
                  <a:pt x="2026" y="703"/>
                  <a:pt x="2027" y="703"/>
                  <a:pt x="2027" y="702"/>
                </a:cubicBezTo>
                <a:cubicBezTo>
                  <a:pt x="2027" y="702"/>
                  <a:pt x="2028" y="702"/>
                  <a:pt x="2028" y="701"/>
                </a:cubicBezTo>
                <a:cubicBezTo>
                  <a:pt x="2028" y="701"/>
                  <a:pt x="2028" y="701"/>
                  <a:pt x="2029" y="701"/>
                </a:cubicBezTo>
                <a:cubicBezTo>
                  <a:pt x="2029" y="701"/>
                  <a:pt x="2029" y="701"/>
                  <a:pt x="2029" y="701"/>
                </a:cubicBezTo>
                <a:cubicBezTo>
                  <a:pt x="2030" y="700"/>
                  <a:pt x="2030" y="700"/>
                  <a:pt x="2031" y="700"/>
                </a:cubicBezTo>
                <a:cubicBezTo>
                  <a:pt x="2032" y="699"/>
                  <a:pt x="2032" y="699"/>
                  <a:pt x="2033" y="698"/>
                </a:cubicBezTo>
                <a:cubicBezTo>
                  <a:pt x="2034" y="698"/>
                  <a:pt x="2036" y="697"/>
                  <a:pt x="2037" y="697"/>
                </a:cubicBezTo>
                <a:cubicBezTo>
                  <a:pt x="2037" y="697"/>
                  <a:pt x="2037" y="697"/>
                  <a:pt x="2037" y="697"/>
                </a:cubicBezTo>
                <a:cubicBezTo>
                  <a:pt x="2037" y="697"/>
                  <a:pt x="2037" y="697"/>
                  <a:pt x="2037" y="698"/>
                </a:cubicBezTo>
                <a:cubicBezTo>
                  <a:pt x="2038" y="698"/>
                  <a:pt x="2038" y="697"/>
                  <a:pt x="2039" y="697"/>
                </a:cubicBezTo>
                <a:cubicBezTo>
                  <a:pt x="2038" y="698"/>
                  <a:pt x="2038" y="698"/>
                  <a:pt x="2038" y="698"/>
                </a:cubicBezTo>
                <a:cubicBezTo>
                  <a:pt x="2047" y="714"/>
                  <a:pt x="2059" y="696"/>
                  <a:pt x="2068" y="694"/>
                </a:cubicBezTo>
                <a:cubicBezTo>
                  <a:pt x="2061" y="690"/>
                  <a:pt x="2040" y="682"/>
                  <a:pt x="2037" y="695"/>
                </a:cubicBezTo>
                <a:cubicBezTo>
                  <a:pt x="2037" y="695"/>
                  <a:pt x="2036" y="695"/>
                  <a:pt x="2036" y="695"/>
                </a:cubicBezTo>
                <a:cubicBezTo>
                  <a:pt x="2035" y="696"/>
                  <a:pt x="2034" y="696"/>
                  <a:pt x="2033" y="697"/>
                </a:cubicBezTo>
                <a:cubicBezTo>
                  <a:pt x="2032" y="697"/>
                  <a:pt x="2031" y="698"/>
                  <a:pt x="2030" y="698"/>
                </a:cubicBezTo>
                <a:cubicBezTo>
                  <a:pt x="2029" y="699"/>
                  <a:pt x="2029" y="699"/>
                  <a:pt x="2028" y="699"/>
                </a:cubicBezTo>
                <a:cubicBezTo>
                  <a:pt x="2028" y="699"/>
                  <a:pt x="2028" y="700"/>
                  <a:pt x="2028" y="700"/>
                </a:cubicBezTo>
                <a:cubicBezTo>
                  <a:pt x="2028" y="700"/>
                  <a:pt x="2027" y="700"/>
                  <a:pt x="2027" y="700"/>
                </a:cubicBezTo>
                <a:cubicBezTo>
                  <a:pt x="2027" y="701"/>
                  <a:pt x="2026" y="701"/>
                  <a:pt x="2026" y="701"/>
                </a:cubicBezTo>
                <a:cubicBezTo>
                  <a:pt x="2026" y="701"/>
                  <a:pt x="2025" y="702"/>
                  <a:pt x="2025" y="702"/>
                </a:cubicBezTo>
                <a:cubicBezTo>
                  <a:pt x="2025" y="702"/>
                  <a:pt x="2025" y="702"/>
                  <a:pt x="2024" y="702"/>
                </a:cubicBezTo>
                <a:cubicBezTo>
                  <a:pt x="2024" y="703"/>
                  <a:pt x="2024" y="703"/>
                  <a:pt x="2024" y="703"/>
                </a:cubicBezTo>
                <a:cubicBezTo>
                  <a:pt x="2024" y="701"/>
                  <a:pt x="2024" y="699"/>
                  <a:pt x="2025" y="696"/>
                </a:cubicBezTo>
                <a:cubicBezTo>
                  <a:pt x="2025" y="696"/>
                  <a:pt x="2025" y="696"/>
                  <a:pt x="2025" y="695"/>
                </a:cubicBezTo>
                <a:cubicBezTo>
                  <a:pt x="2025" y="694"/>
                  <a:pt x="2025" y="694"/>
                  <a:pt x="2025" y="694"/>
                </a:cubicBezTo>
                <a:cubicBezTo>
                  <a:pt x="2026" y="693"/>
                  <a:pt x="2026" y="692"/>
                  <a:pt x="2026" y="691"/>
                </a:cubicBezTo>
                <a:cubicBezTo>
                  <a:pt x="2026" y="691"/>
                  <a:pt x="2026" y="690"/>
                  <a:pt x="2027" y="689"/>
                </a:cubicBezTo>
                <a:cubicBezTo>
                  <a:pt x="2027" y="688"/>
                  <a:pt x="2027" y="687"/>
                  <a:pt x="2028" y="687"/>
                </a:cubicBezTo>
                <a:cubicBezTo>
                  <a:pt x="2029" y="683"/>
                  <a:pt x="2030" y="680"/>
                  <a:pt x="2032" y="678"/>
                </a:cubicBezTo>
                <a:cubicBezTo>
                  <a:pt x="2032" y="676"/>
                  <a:pt x="2033" y="675"/>
                  <a:pt x="2034" y="674"/>
                </a:cubicBezTo>
                <a:cubicBezTo>
                  <a:pt x="2034" y="674"/>
                  <a:pt x="2034" y="674"/>
                  <a:pt x="2034" y="674"/>
                </a:cubicBezTo>
                <a:cubicBezTo>
                  <a:pt x="2034" y="674"/>
                  <a:pt x="2034" y="674"/>
                  <a:pt x="2034" y="673"/>
                </a:cubicBezTo>
                <a:cubicBezTo>
                  <a:pt x="2035" y="673"/>
                  <a:pt x="2035" y="672"/>
                  <a:pt x="2036" y="672"/>
                </a:cubicBezTo>
                <a:cubicBezTo>
                  <a:pt x="2036" y="671"/>
                  <a:pt x="2036" y="671"/>
                  <a:pt x="2036" y="671"/>
                </a:cubicBezTo>
                <a:cubicBezTo>
                  <a:pt x="2036" y="670"/>
                  <a:pt x="2037" y="670"/>
                  <a:pt x="2037" y="670"/>
                </a:cubicBezTo>
                <a:cubicBezTo>
                  <a:pt x="2038" y="669"/>
                  <a:pt x="2039" y="668"/>
                  <a:pt x="2040" y="667"/>
                </a:cubicBezTo>
                <a:cubicBezTo>
                  <a:pt x="2040" y="666"/>
                  <a:pt x="2041" y="666"/>
                  <a:pt x="2041" y="665"/>
                </a:cubicBezTo>
                <a:cubicBezTo>
                  <a:pt x="2041" y="665"/>
                  <a:pt x="2042" y="665"/>
                  <a:pt x="2042" y="664"/>
                </a:cubicBezTo>
                <a:cubicBezTo>
                  <a:pt x="2042" y="664"/>
                  <a:pt x="2042" y="664"/>
                  <a:pt x="2042" y="664"/>
                </a:cubicBezTo>
                <a:cubicBezTo>
                  <a:pt x="2044" y="662"/>
                  <a:pt x="2046" y="660"/>
                  <a:pt x="2048" y="659"/>
                </a:cubicBezTo>
                <a:cubicBezTo>
                  <a:pt x="2048" y="658"/>
                  <a:pt x="2049" y="657"/>
                  <a:pt x="2050" y="657"/>
                </a:cubicBezTo>
                <a:cubicBezTo>
                  <a:pt x="2051" y="656"/>
                  <a:pt x="2051" y="656"/>
                  <a:pt x="2052" y="655"/>
                </a:cubicBezTo>
                <a:cubicBezTo>
                  <a:pt x="2054" y="653"/>
                  <a:pt x="2056" y="652"/>
                  <a:pt x="2056" y="652"/>
                </a:cubicBezTo>
                <a:cubicBezTo>
                  <a:pt x="2056" y="652"/>
                  <a:pt x="2055" y="652"/>
                  <a:pt x="2054" y="653"/>
                </a:cubicBezTo>
                <a:cubicBezTo>
                  <a:pt x="2054" y="653"/>
                  <a:pt x="2053" y="653"/>
                  <a:pt x="2051" y="654"/>
                </a:cubicBezTo>
                <a:cubicBezTo>
                  <a:pt x="2050" y="654"/>
                  <a:pt x="2050" y="655"/>
                  <a:pt x="2049" y="655"/>
                </a:cubicBezTo>
                <a:cubicBezTo>
                  <a:pt x="2048" y="656"/>
                  <a:pt x="2047" y="656"/>
                  <a:pt x="2046" y="657"/>
                </a:cubicBezTo>
                <a:cubicBezTo>
                  <a:pt x="2045" y="657"/>
                  <a:pt x="2044" y="658"/>
                  <a:pt x="2043" y="659"/>
                </a:cubicBezTo>
                <a:cubicBezTo>
                  <a:pt x="2043" y="659"/>
                  <a:pt x="2042" y="660"/>
                  <a:pt x="2042" y="660"/>
                </a:cubicBezTo>
                <a:cubicBezTo>
                  <a:pt x="2041" y="660"/>
                  <a:pt x="2041" y="661"/>
                  <a:pt x="2040" y="661"/>
                </a:cubicBezTo>
                <a:cubicBezTo>
                  <a:pt x="2040" y="662"/>
                  <a:pt x="2040" y="662"/>
                  <a:pt x="2039" y="662"/>
                </a:cubicBezTo>
                <a:cubicBezTo>
                  <a:pt x="2039" y="662"/>
                  <a:pt x="2039" y="663"/>
                  <a:pt x="2039" y="663"/>
                </a:cubicBezTo>
                <a:cubicBezTo>
                  <a:pt x="2038" y="663"/>
                  <a:pt x="2038" y="664"/>
                  <a:pt x="2037" y="664"/>
                </a:cubicBezTo>
                <a:cubicBezTo>
                  <a:pt x="2037" y="665"/>
                  <a:pt x="2036" y="666"/>
                  <a:pt x="2036" y="666"/>
                </a:cubicBezTo>
                <a:cubicBezTo>
                  <a:pt x="2036" y="666"/>
                  <a:pt x="2036" y="665"/>
                  <a:pt x="2036" y="664"/>
                </a:cubicBezTo>
                <a:cubicBezTo>
                  <a:pt x="2036" y="664"/>
                  <a:pt x="2036" y="663"/>
                  <a:pt x="2036" y="663"/>
                </a:cubicBezTo>
                <a:cubicBezTo>
                  <a:pt x="2054" y="646"/>
                  <a:pt x="2078" y="630"/>
                  <a:pt x="2095" y="610"/>
                </a:cubicBezTo>
                <a:cubicBezTo>
                  <a:pt x="2095" y="610"/>
                  <a:pt x="2095" y="610"/>
                  <a:pt x="2095" y="610"/>
                </a:cubicBezTo>
                <a:cubicBezTo>
                  <a:pt x="2101" y="605"/>
                  <a:pt x="2107" y="600"/>
                  <a:pt x="2113" y="595"/>
                </a:cubicBezTo>
                <a:cubicBezTo>
                  <a:pt x="2113" y="595"/>
                  <a:pt x="2114" y="595"/>
                  <a:pt x="2115" y="594"/>
                </a:cubicBezTo>
                <a:cubicBezTo>
                  <a:pt x="2117" y="594"/>
                  <a:pt x="2118" y="594"/>
                  <a:pt x="2121" y="593"/>
                </a:cubicBezTo>
                <a:cubicBezTo>
                  <a:pt x="2121" y="593"/>
                  <a:pt x="2122" y="593"/>
                  <a:pt x="2122" y="593"/>
                </a:cubicBezTo>
                <a:cubicBezTo>
                  <a:pt x="2123" y="593"/>
                  <a:pt x="2123" y="593"/>
                  <a:pt x="2124" y="593"/>
                </a:cubicBezTo>
                <a:cubicBezTo>
                  <a:pt x="2125" y="593"/>
                  <a:pt x="2126" y="592"/>
                  <a:pt x="2128" y="592"/>
                </a:cubicBezTo>
                <a:cubicBezTo>
                  <a:pt x="2130" y="592"/>
                  <a:pt x="2133" y="592"/>
                  <a:pt x="2136" y="594"/>
                </a:cubicBezTo>
                <a:cubicBezTo>
                  <a:pt x="2136" y="594"/>
                  <a:pt x="2136" y="594"/>
                  <a:pt x="2137" y="594"/>
                </a:cubicBezTo>
                <a:cubicBezTo>
                  <a:pt x="2137" y="594"/>
                  <a:pt x="2137" y="594"/>
                  <a:pt x="2138" y="595"/>
                </a:cubicBezTo>
                <a:cubicBezTo>
                  <a:pt x="2138" y="595"/>
                  <a:pt x="2138" y="595"/>
                  <a:pt x="2138" y="595"/>
                </a:cubicBezTo>
                <a:cubicBezTo>
                  <a:pt x="2139" y="595"/>
                  <a:pt x="2139" y="595"/>
                  <a:pt x="2139" y="595"/>
                </a:cubicBezTo>
                <a:cubicBezTo>
                  <a:pt x="2139" y="595"/>
                  <a:pt x="2139" y="596"/>
                  <a:pt x="2140" y="596"/>
                </a:cubicBezTo>
                <a:cubicBezTo>
                  <a:pt x="2141" y="597"/>
                  <a:pt x="2142" y="598"/>
                  <a:pt x="2144" y="600"/>
                </a:cubicBezTo>
                <a:cubicBezTo>
                  <a:pt x="2144" y="600"/>
                  <a:pt x="2145" y="601"/>
                  <a:pt x="2146" y="602"/>
                </a:cubicBezTo>
                <a:cubicBezTo>
                  <a:pt x="2146" y="602"/>
                  <a:pt x="2147" y="603"/>
                  <a:pt x="2148" y="604"/>
                </a:cubicBezTo>
                <a:cubicBezTo>
                  <a:pt x="2149" y="604"/>
                  <a:pt x="2149" y="605"/>
                  <a:pt x="2150" y="606"/>
                </a:cubicBezTo>
                <a:cubicBezTo>
                  <a:pt x="2151" y="606"/>
                  <a:pt x="2152" y="607"/>
                  <a:pt x="2152" y="608"/>
                </a:cubicBezTo>
                <a:cubicBezTo>
                  <a:pt x="2156" y="610"/>
                  <a:pt x="2159" y="613"/>
                  <a:pt x="2162" y="615"/>
                </a:cubicBezTo>
                <a:cubicBezTo>
                  <a:pt x="2163" y="615"/>
                  <a:pt x="2163" y="615"/>
                  <a:pt x="2164" y="615"/>
                </a:cubicBezTo>
                <a:cubicBezTo>
                  <a:pt x="2165" y="616"/>
                  <a:pt x="2165" y="616"/>
                  <a:pt x="2165" y="616"/>
                </a:cubicBezTo>
                <a:cubicBezTo>
                  <a:pt x="2166" y="616"/>
                  <a:pt x="2167" y="617"/>
                  <a:pt x="2168" y="617"/>
                </a:cubicBezTo>
                <a:cubicBezTo>
                  <a:pt x="2169" y="618"/>
                  <a:pt x="2170" y="618"/>
                  <a:pt x="2171" y="618"/>
                </a:cubicBezTo>
                <a:cubicBezTo>
                  <a:pt x="2171" y="619"/>
                  <a:pt x="2172" y="619"/>
                  <a:pt x="2173" y="619"/>
                </a:cubicBezTo>
                <a:cubicBezTo>
                  <a:pt x="2177" y="621"/>
                  <a:pt x="2181" y="622"/>
                  <a:pt x="2184" y="622"/>
                </a:cubicBezTo>
                <a:cubicBezTo>
                  <a:pt x="2186" y="623"/>
                  <a:pt x="2188" y="623"/>
                  <a:pt x="2189" y="623"/>
                </a:cubicBezTo>
                <a:cubicBezTo>
                  <a:pt x="2190" y="623"/>
                  <a:pt x="2191" y="623"/>
                  <a:pt x="2192" y="623"/>
                </a:cubicBezTo>
                <a:cubicBezTo>
                  <a:pt x="2192" y="623"/>
                  <a:pt x="2192" y="623"/>
                  <a:pt x="2192" y="624"/>
                </a:cubicBezTo>
                <a:cubicBezTo>
                  <a:pt x="2192" y="624"/>
                  <a:pt x="2192" y="624"/>
                  <a:pt x="2192" y="624"/>
                </a:cubicBezTo>
                <a:cubicBezTo>
                  <a:pt x="2193" y="624"/>
                  <a:pt x="2194" y="625"/>
                  <a:pt x="2195" y="625"/>
                </a:cubicBezTo>
                <a:cubicBezTo>
                  <a:pt x="2195" y="626"/>
                  <a:pt x="2196" y="627"/>
                  <a:pt x="2197" y="627"/>
                </a:cubicBezTo>
                <a:cubicBezTo>
                  <a:pt x="2198" y="628"/>
                  <a:pt x="2198" y="629"/>
                  <a:pt x="2199" y="630"/>
                </a:cubicBezTo>
                <a:cubicBezTo>
                  <a:pt x="2200" y="630"/>
                  <a:pt x="2201" y="631"/>
                  <a:pt x="2202" y="632"/>
                </a:cubicBezTo>
                <a:cubicBezTo>
                  <a:pt x="2202" y="633"/>
                  <a:pt x="2203" y="634"/>
                  <a:pt x="2204" y="635"/>
                </a:cubicBezTo>
                <a:cubicBezTo>
                  <a:pt x="2204" y="635"/>
                  <a:pt x="2204" y="635"/>
                  <a:pt x="2204" y="635"/>
                </a:cubicBezTo>
                <a:cubicBezTo>
                  <a:pt x="2199" y="655"/>
                  <a:pt x="2210" y="662"/>
                  <a:pt x="2229" y="658"/>
                </a:cubicBezTo>
                <a:cubicBezTo>
                  <a:pt x="2224" y="646"/>
                  <a:pt x="2222" y="630"/>
                  <a:pt x="2206" y="633"/>
                </a:cubicBezTo>
                <a:cubicBezTo>
                  <a:pt x="2205" y="632"/>
                  <a:pt x="2205" y="632"/>
                  <a:pt x="2205" y="632"/>
                </a:cubicBezTo>
                <a:cubicBezTo>
                  <a:pt x="2205" y="632"/>
                  <a:pt x="2205" y="632"/>
                  <a:pt x="2205" y="632"/>
                </a:cubicBezTo>
                <a:cubicBezTo>
                  <a:pt x="2205" y="631"/>
                  <a:pt x="2204" y="631"/>
                  <a:pt x="2203" y="630"/>
                </a:cubicBezTo>
                <a:cubicBezTo>
                  <a:pt x="2203" y="629"/>
                  <a:pt x="2202" y="628"/>
                  <a:pt x="2201" y="628"/>
                </a:cubicBezTo>
                <a:cubicBezTo>
                  <a:pt x="2200" y="627"/>
                  <a:pt x="2199" y="626"/>
                  <a:pt x="2198" y="625"/>
                </a:cubicBezTo>
                <a:cubicBezTo>
                  <a:pt x="2198" y="625"/>
                  <a:pt x="2197" y="624"/>
                  <a:pt x="2197" y="624"/>
                </a:cubicBezTo>
                <a:cubicBezTo>
                  <a:pt x="2197" y="624"/>
                  <a:pt x="2198" y="624"/>
                  <a:pt x="2199" y="624"/>
                </a:cubicBezTo>
                <a:cubicBezTo>
                  <a:pt x="2200" y="624"/>
                  <a:pt x="2201" y="623"/>
                  <a:pt x="2201" y="623"/>
                </a:cubicBezTo>
                <a:cubicBezTo>
                  <a:pt x="2202" y="623"/>
                  <a:pt x="2202" y="623"/>
                  <a:pt x="2202" y="623"/>
                </a:cubicBezTo>
                <a:cubicBezTo>
                  <a:pt x="2203" y="623"/>
                  <a:pt x="2203" y="623"/>
                  <a:pt x="2203" y="623"/>
                </a:cubicBezTo>
                <a:cubicBezTo>
                  <a:pt x="2204" y="623"/>
                  <a:pt x="2205" y="623"/>
                  <a:pt x="2206" y="623"/>
                </a:cubicBezTo>
                <a:cubicBezTo>
                  <a:pt x="2206" y="623"/>
                  <a:pt x="2207" y="623"/>
                  <a:pt x="2207" y="623"/>
                </a:cubicBezTo>
                <a:cubicBezTo>
                  <a:pt x="2209" y="622"/>
                  <a:pt x="2210" y="622"/>
                  <a:pt x="2211" y="621"/>
                </a:cubicBezTo>
                <a:cubicBezTo>
                  <a:pt x="2212" y="621"/>
                  <a:pt x="2213" y="621"/>
                  <a:pt x="2214" y="620"/>
                </a:cubicBezTo>
                <a:cubicBezTo>
                  <a:pt x="2215" y="620"/>
                  <a:pt x="2215" y="619"/>
                  <a:pt x="2216" y="619"/>
                </a:cubicBezTo>
                <a:cubicBezTo>
                  <a:pt x="2217" y="618"/>
                  <a:pt x="2218" y="618"/>
                  <a:pt x="2219" y="617"/>
                </a:cubicBezTo>
                <a:cubicBezTo>
                  <a:pt x="2220" y="617"/>
                  <a:pt x="2220" y="616"/>
                  <a:pt x="2220" y="616"/>
                </a:cubicBezTo>
                <a:cubicBezTo>
                  <a:pt x="2220" y="616"/>
                  <a:pt x="2219" y="617"/>
                  <a:pt x="2215" y="618"/>
                </a:cubicBezTo>
                <a:cubicBezTo>
                  <a:pt x="2215" y="618"/>
                  <a:pt x="2214" y="618"/>
                  <a:pt x="2213" y="618"/>
                </a:cubicBezTo>
                <a:cubicBezTo>
                  <a:pt x="2212" y="618"/>
                  <a:pt x="2211" y="619"/>
                  <a:pt x="2210" y="619"/>
                </a:cubicBezTo>
                <a:cubicBezTo>
                  <a:pt x="2208" y="619"/>
                  <a:pt x="2205" y="619"/>
                  <a:pt x="2203" y="620"/>
                </a:cubicBezTo>
                <a:cubicBezTo>
                  <a:pt x="2202" y="620"/>
                  <a:pt x="2202" y="620"/>
                  <a:pt x="2202" y="620"/>
                </a:cubicBezTo>
                <a:cubicBezTo>
                  <a:pt x="2201" y="620"/>
                  <a:pt x="2201" y="620"/>
                  <a:pt x="2201" y="620"/>
                </a:cubicBezTo>
                <a:cubicBezTo>
                  <a:pt x="2200" y="620"/>
                  <a:pt x="2199" y="620"/>
                  <a:pt x="2199" y="620"/>
                </a:cubicBezTo>
                <a:cubicBezTo>
                  <a:pt x="2197" y="620"/>
                  <a:pt x="2196" y="620"/>
                  <a:pt x="2194" y="620"/>
                </a:cubicBezTo>
                <a:cubicBezTo>
                  <a:pt x="2194" y="620"/>
                  <a:pt x="2193" y="620"/>
                  <a:pt x="2193" y="620"/>
                </a:cubicBezTo>
                <a:cubicBezTo>
                  <a:pt x="2193" y="620"/>
                  <a:pt x="2192" y="620"/>
                  <a:pt x="2192" y="620"/>
                </a:cubicBezTo>
                <a:cubicBezTo>
                  <a:pt x="2191" y="620"/>
                  <a:pt x="2190" y="620"/>
                  <a:pt x="2190" y="620"/>
                </a:cubicBezTo>
                <a:cubicBezTo>
                  <a:pt x="2189" y="619"/>
                  <a:pt x="2188" y="619"/>
                  <a:pt x="2188" y="619"/>
                </a:cubicBezTo>
                <a:cubicBezTo>
                  <a:pt x="2188" y="619"/>
                  <a:pt x="2188" y="619"/>
                  <a:pt x="2188" y="620"/>
                </a:cubicBezTo>
                <a:cubicBezTo>
                  <a:pt x="2187" y="619"/>
                  <a:pt x="2186" y="619"/>
                  <a:pt x="2184" y="619"/>
                </a:cubicBezTo>
                <a:cubicBezTo>
                  <a:pt x="2181" y="618"/>
                  <a:pt x="2177" y="617"/>
                  <a:pt x="2174" y="616"/>
                </a:cubicBezTo>
                <a:cubicBezTo>
                  <a:pt x="2173" y="616"/>
                  <a:pt x="2172" y="615"/>
                  <a:pt x="2171" y="615"/>
                </a:cubicBezTo>
                <a:cubicBezTo>
                  <a:pt x="2171" y="615"/>
                  <a:pt x="2170" y="614"/>
                  <a:pt x="2169" y="614"/>
                </a:cubicBezTo>
                <a:cubicBezTo>
                  <a:pt x="2168" y="614"/>
                  <a:pt x="2167" y="613"/>
                  <a:pt x="2166" y="613"/>
                </a:cubicBezTo>
                <a:cubicBezTo>
                  <a:pt x="2165" y="612"/>
                  <a:pt x="2165" y="612"/>
                  <a:pt x="2165" y="612"/>
                </a:cubicBezTo>
                <a:cubicBezTo>
                  <a:pt x="2165" y="612"/>
                  <a:pt x="2164" y="612"/>
                  <a:pt x="2164" y="611"/>
                </a:cubicBezTo>
                <a:cubicBezTo>
                  <a:pt x="2162" y="610"/>
                  <a:pt x="2160" y="609"/>
                  <a:pt x="2157" y="607"/>
                </a:cubicBezTo>
                <a:cubicBezTo>
                  <a:pt x="2158" y="607"/>
                  <a:pt x="2158" y="607"/>
                  <a:pt x="2158" y="607"/>
                </a:cubicBezTo>
                <a:cubicBezTo>
                  <a:pt x="2158" y="607"/>
                  <a:pt x="2159" y="607"/>
                  <a:pt x="2159" y="607"/>
                </a:cubicBezTo>
                <a:cubicBezTo>
                  <a:pt x="2159" y="607"/>
                  <a:pt x="2160" y="607"/>
                  <a:pt x="2160" y="607"/>
                </a:cubicBezTo>
                <a:cubicBezTo>
                  <a:pt x="2161" y="607"/>
                  <a:pt x="2161" y="607"/>
                  <a:pt x="2162" y="607"/>
                </a:cubicBezTo>
                <a:cubicBezTo>
                  <a:pt x="2162" y="607"/>
                  <a:pt x="2162" y="607"/>
                  <a:pt x="2162" y="606"/>
                </a:cubicBezTo>
                <a:cubicBezTo>
                  <a:pt x="2163" y="606"/>
                  <a:pt x="2163" y="606"/>
                  <a:pt x="2163" y="606"/>
                </a:cubicBezTo>
                <a:cubicBezTo>
                  <a:pt x="2164" y="606"/>
                  <a:pt x="2164" y="606"/>
                  <a:pt x="2165" y="606"/>
                </a:cubicBezTo>
                <a:cubicBezTo>
                  <a:pt x="2166" y="605"/>
                  <a:pt x="2167" y="605"/>
                  <a:pt x="2168" y="604"/>
                </a:cubicBezTo>
                <a:cubicBezTo>
                  <a:pt x="2169" y="604"/>
                  <a:pt x="2170" y="603"/>
                  <a:pt x="2171" y="602"/>
                </a:cubicBezTo>
                <a:cubicBezTo>
                  <a:pt x="2171" y="602"/>
                  <a:pt x="2171" y="602"/>
                  <a:pt x="2172" y="602"/>
                </a:cubicBezTo>
                <a:cubicBezTo>
                  <a:pt x="2185" y="608"/>
                  <a:pt x="2189" y="585"/>
                  <a:pt x="2190" y="575"/>
                </a:cubicBezTo>
                <a:cubicBezTo>
                  <a:pt x="2183" y="582"/>
                  <a:pt x="2160" y="579"/>
                  <a:pt x="2169" y="599"/>
                </a:cubicBezTo>
                <a:cubicBezTo>
                  <a:pt x="2171" y="599"/>
                  <a:pt x="2171" y="599"/>
                  <a:pt x="2171" y="599"/>
                </a:cubicBezTo>
                <a:cubicBezTo>
                  <a:pt x="2170" y="599"/>
                  <a:pt x="2170" y="599"/>
                  <a:pt x="2169" y="600"/>
                </a:cubicBezTo>
                <a:cubicBezTo>
                  <a:pt x="2169" y="600"/>
                  <a:pt x="2170" y="600"/>
                  <a:pt x="2170" y="601"/>
                </a:cubicBezTo>
                <a:cubicBezTo>
                  <a:pt x="2170" y="601"/>
                  <a:pt x="2170" y="601"/>
                  <a:pt x="2170" y="601"/>
                </a:cubicBezTo>
                <a:cubicBezTo>
                  <a:pt x="2169" y="601"/>
                  <a:pt x="2168" y="602"/>
                  <a:pt x="2167" y="603"/>
                </a:cubicBezTo>
                <a:cubicBezTo>
                  <a:pt x="2166" y="603"/>
                  <a:pt x="2165" y="604"/>
                  <a:pt x="2164" y="604"/>
                </a:cubicBezTo>
                <a:cubicBezTo>
                  <a:pt x="2163" y="604"/>
                  <a:pt x="2163" y="604"/>
                  <a:pt x="2162" y="604"/>
                </a:cubicBezTo>
                <a:cubicBezTo>
                  <a:pt x="2162" y="605"/>
                  <a:pt x="2162" y="605"/>
                  <a:pt x="2162" y="605"/>
                </a:cubicBezTo>
                <a:cubicBezTo>
                  <a:pt x="2161" y="605"/>
                  <a:pt x="2161" y="605"/>
                  <a:pt x="2161" y="605"/>
                </a:cubicBezTo>
                <a:cubicBezTo>
                  <a:pt x="2161" y="605"/>
                  <a:pt x="2160" y="605"/>
                  <a:pt x="2160" y="605"/>
                </a:cubicBezTo>
                <a:cubicBezTo>
                  <a:pt x="2159" y="605"/>
                  <a:pt x="2159" y="605"/>
                  <a:pt x="2158" y="606"/>
                </a:cubicBezTo>
                <a:cubicBezTo>
                  <a:pt x="2158" y="606"/>
                  <a:pt x="2158" y="606"/>
                  <a:pt x="2158" y="606"/>
                </a:cubicBezTo>
                <a:cubicBezTo>
                  <a:pt x="2157" y="606"/>
                  <a:pt x="2157" y="606"/>
                  <a:pt x="2157" y="606"/>
                </a:cubicBezTo>
                <a:cubicBezTo>
                  <a:pt x="2157" y="606"/>
                  <a:pt x="2156" y="606"/>
                  <a:pt x="2156" y="606"/>
                </a:cubicBezTo>
                <a:cubicBezTo>
                  <a:pt x="2156" y="606"/>
                  <a:pt x="2156" y="606"/>
                  <a:pt x="2156" y="606"/>
                </a:cubicBezTo>
                <a:cubicBezTo>
                  <a:pt x="2155" y="606"/>
                  <a:pt x="2155" y="605"/>
                  <a:pt x="2154" y="605"/>
                </a:cubicBezTo>
                <a:cubicBezTo>
                  <a:pt x="2153" y="604"/>
                  <a:pt x="2153" y="604"/>
                  <a:pt x="2152" y="603"/>
                </a:cubicBezTo>
                <a:cubicBezTo>
                  <a:pt x="2151" y="603"/>
                  <a:pt x="2151" y="602"/>
                  <a:pt x="2150" y="601"/>
                </a:cubicBezTo>
                <a:cubicBezTo>
                  <a:pt x="2149" y="601"/>
                  <a:pt x="2148" y="600"/>
                  <a:pt x="2148" y="599"/>
                </a:cubicBezTo>
                <a:cubicBezTo>
                  <a:pt x="2147" y="599"/>
                  <a:pt x="2146" y="598"/>
                  <a:pt x="2146" y="597"/>
                </a:cubicBezTo>
                <a:cubicBezTo>
                  <a:pt x="2144" y="596"/>
                  <a:pt x="2143" y="594"/>
                  <a:pt x="2142" y="593"/>
                </a:cubicBezTo>
                <a:cubicBezTo>
                  <a:pt x="2141" y="593"/>
                  <a:pt x="2141" y="593"/>
                  <a:pt x="2140" y="592"/>
                </a:cubicBezTo>
                <a:cubicBezTo>
                  <a:pt x="2140" y="592"/>
                  <a:pt x="2140" y="592"/>
                  <a:pt x="2140" y="592"/>
                </a:cubicBezTo>
                <a:cubicBezTo>
                  <a:pt x="2139" y="592"/>
                  <a:pt x="2139" y="592"/>
                  <a:pt x="2139" y="592"/>
                </a:cubicBezTo>
                <a:cubicBezTo>
                  <a:pt x="2139" y="591"/>
                  <a:pt x="2138" y="591"/>
                  <a:pt x="2138" y="591"/>
                </a:cubicBezTo>
                <a:cubicBezTo>
                  <a:pt x="2138" y="591"/>
                  <a:pt x="2137" y="590"/>
                  <a:pt x="2137" y="590"/>
                </a:cubicBezTo>
                <a:cubicBezTo>
                  <a:pt x="2133" y="589"/>
                  <a:pt x="2130" y="588"/>
                  <a:pt x="2127" y="589"/>
                </a:cubicBezTo>
                <a:cubicBezTo>
                  <a:pt x="2126" y="589"/>
                  <a:pt x="2126" y="589"/>
                  <a:pt x="2125" y="589"/>
                </a:cubicBezTo>
                <a:cubicBezTo>
                  <a:pt x="2124" y="589"/>
                  <a:pt x="2124" y="589"/>
                  <a:pt x="2123" y="589"/>
                </a:cubicBezTo>
                <a:cubicBezTo>
                  <a:pt x="2122" y="589"/>
                  <a:pt x="2122" y="590"/>
                  <a:pt x="2121" y="590"/>
                </a:cubicBezTo>
                <a:cubicBezTo>
                  <a:pt x="2121" y="590"/>
                  <a:pt x="2120" y="590"/>
                  <a:pt x="2120" y="591"/>
                </a:cubicBezTo>
                <a:cubicBezTo>
                  <a:pt x="2118" y="591"/>
                  <a:pt x="2117" y="592"/>
                  <a:pt x="2116" y="592"/>
                </a:cubicBezTo>
                <a:cubicBezTo>
                  <a:pt x="2118" y="590"/>
                  <a:pt x="2121" y="588"/>
                  <a:pt x="2123" y="587"/>
                </a:cubicBezTo>
                <a:cubicBezTo>
                  <a:pt x="2126" y="584"/>
                  <a:pt x="2129" y="581"/>
                  <a:pt x="2132" y="577"/>
                </a:cubicBezTo>
                <a:cubicBezTo>
                  <a:pt x="2133" y="576"/>
                  <a:pt x="2134" y="574"/>
                  <a:pt x="2136" y="572"/>
                </a:cubicBezTo>
                <a:cubicBezTo>
                  <a:pt x="2136" y="571"/>
                  <a:pt x="2137" y="570"/>
                  <a:pt x="2137" y="569"/>
                </a:cubicBezTo>
                <a:cubicBezTo>
                  <a:pt x="2138" y="568"/>
                  <a:pt x="2138" y="567"/>
                  <a:pt x="2139" y="566"/>
                </a:cubicBezTo>
                <a:cubicBezTo>
                  <a:pt x="2140" y="562"/>
                  <a:pt x="2142" y="558"/>
                  <a:pt x="2143" y="554"/>
                </a:cubicBezTo>
                <a:cubicBezTo>
                  <a:pt x="2146" y="546"/>
                  <a:pt x="2150" y="538"/>
                  <a:pt x="2154" y="532"/>
                </a:cubicBezTo>
                <a:cubicBezTo>
                  <a:pt x="2156" y="528"/>
                  <a:pt x="2158" y="525"/>
                  <a:pt x="2160" y="522"/>
                </a:cubicBezTo>
                <a:cubicBezTo>
                  <a:pt x="2162" y="519"/>
                  <a:pt x="2165" y="516"/>
                  <a:pt x="2167" y="513"/>
                </a:cubicBezTo>
                <a:cubicBezTo>
                  <a:pt x="2168" y="511"/>
                  <a:pt x="2169" y="510"/>
                  <a:pt x="2170" y="508"/>
                </a:cubicBezTo>
                <a:cubicBezTo>
                  <a:pt x="2171" y="508"/>
                  <a:pt x="2171" y="508"/>
                  <a:pt x="2172" y="508"/>
                </a:cubicBezTo>
                <a:cubicBezTo>
                  <a:pt x="2173" y="508"/>
                  <a:pt x="2175" y="507"/>
                  <a:pt x="2177" y="508"/>
                </a:cubicBezTo>
                <a:cubicBezTo>
                  <a:pt x="2177" y="508"/>
                  <a:pt x="2178" y="508"/>
                  <a:pt x="2178" y="508"/>
                </a:cubicBezTo>
                <a:cubicBezTo>
                  <a:pt x="2179" y="508"/>
                  <a:pt x="2179" y="508"/>
                  <a:pt x="2180" y="508"/>
                </a:cubicBezTo>
                <a:cubicBezTo>
                  <a:pt x="2181" y="508"/>
                  <a:pt x="2182" y="508"/>
                  <a:pt x="2183" y="508"/>
                </a:cubicBezTo>
                <a:cubicBezTo>
                  <a:pt x="2184" y="508"/>
                  <a:pt x="2186" y="509"/>
                  <a:pt x="2187" y="509"/>
                </a:cubicBezTo>
                <a:cubicBezTo>
                  <a:pt x="2187" y="509"/>
                  <a:pt x="2187" y="509"/>
                  <a:pt x="2188" y="509"/>
                </a:cubicBezTo>
                <a:cubicBezTo>
                  <a:pt x="2188" y="509"/>
                  <a:pt x="2188" y="510"/>
                  <a:pt x="2188" y="510"/>
                </a:cubicBezTo>
                <a:cubicBezTo>
                  <a:pt x="2189" y="510"/>
                  <a:pt x="2189" y="510"/>
                  <a:pt x="2189" y="510"/>
                </a:cubicBezTo>
                <a:cubicBezTo>
                  <a:pt x="2190" y="510"/>
                  <a:pt x="2190" y="511"/>
                  <a:pt x="2190" y="511"/>
                </a:cubicBezTo>
                <a:cubicBezTo>
                  <a:pt x="2192" y="512"/>
                  <a:pt x="2195" y="515"/>
                  <a:pt x="2197" y="517"/>
                </a:cubicBezTo>
                <a:cubicBezTo>
                  <a:pt x="2199" y="518"/>
                  <a:pt x="2200" y="519"/>
                  <a:pt x="2202" y="520"/>
                </a:cubicBezTo>
                <a:cubicBezTo>
                  <a:pt x="2203" y="520"/>
                  <a:pt x="2204" y="521"/>
                  <a:pt x="2204" y="521"/>
                </a:cubicBezTo>
                <a:cubicBezTo>
                  <a:pt x="2205" y="521"/>
                  <a:pt x="2205" y="521"/>
                  <a:pt x="2205" y="521"/>
                </a:cubicBezTo>
                <a:cubicBezTo>
                  <a:pt x="2205" y="521"/>
                  <a:pt x="2205" y="521"/>
                  <a:pt x="2206" y="521"/>
                </a:cubicBezTo>
                <a:cubicBezTo>
                  <a:pt x="2206" y="522"/>
                  <a:pt x="2206" y="522"/>
                  <a:pt x="2206" y="522"/>
                </a:cubicBezTo>
                <a:cubicBezTo>
                  <a:pt x="2207" y="522"/>
                  <a:pt x="2207" y="522"/>
                  <a:pt x="2207" y="522"/>
                </a:cubicBezTo>
                <a:cubicBezTo>
                  <a:pt x="2211" y="522"/>
                  <a:pt x="2214" y="522"/>
                  <a:pt x="2217" y="521"/>
                </a:cubicBezTo>
                <a:cubicBezTo>
                  <a:pt x="2218" y="521"/>
                  <a:pt x="2219" y="520"/>
                  <a:pt x="2219" y="520"/>
                </a:cubicBezTo>
                <a:cubicBezTo>
                  <a:pt x="2219" y="520"/>
                  <a:pt x="2220" y="521"/>
                  <a:pt x="2220" y="521"/>
                </a:cubicBezTo>
                <a:cubicBezTo>
                  <a:pt x="2220" y="521"/>
                  <a:pt x="2220" y="521"/>
                  <a:pt x="2221" y="521"/>
                </a:cubicBezTo>
                <a:cubicBezTo>
                  <a:pt x="2221" y="521"/>
                  <a:pt x="2221" y="521"/>
                  <a:pt x="2221" y="521"/>
                </a:cubicBezTo>
                <a:cubicBezTo>
                  <a:pt x="2222" y="521"/>
                  <a:pt x="2223" y="522"/>
                  <a:pt x="2224" y="522"/>
                </a:cubicBezTo>
                <a:cubicBezTo>
                  <a:pt x="2224" y="522"/>
                  <a:pt x="2225" y="523"/>
                  <a:pt x="2226" y="523"/>
                </a:cubicBezTo>
                <a:cubicBezTo>
                  <a:pt x="2227" y="524"/>
                  <a:pt x="2228" y="524"/>
                  <a:pt x="2229" y="525"/>
                </a:cubicBezTo>
                <a:cubicBezTo>
                  <a:pt x="2230" y="525"/>
                  <a:pt x="2231" y="526"/>
                  <a:pt x="2232" y="526"/>
                </a:cubicBezTo>
                <a:cubicBezTo>
                  <a:pt x="2233" y="527"/>
                  <a:pt x="2234" y="527"/>
                  <a:pt x="2235" y="528"/>
                </a:cubicBezTo>
                <a:cubicBezTo>
                  <a:pt x="2242" y="541"/>
                  <a:pt x="2252" y="551"/>
                  <a:pt x="2266" y="550"/>
                </a:cubicBezTo>
                <a:cubicBezTo>
                  <a:pt x="2257" y="536"/>
                  <a:pt x="2249" y="525"/>
                  <a:pt x="2234" y="523"/>
                </a:cubicBezTo>
                <a:cubicBezTo>
                  <a:pt x="2234" y="524"/>
                  <a:pt x="2234" y="524"/>
                  <a:pt x="2234" y="524"/>
                </a:cubicBezTo>
                <a:cubicBezTo>
                  <a:pt x="2233" y="524"/>
                  <a:pt x="2233" y="524"/>
                  <a:pt x="2233" y="524"/>
                </a:cubicBezTo>
                <a:cubicBezTo>
                  <a:pt x="2232" y="523"/>
                  <a:pt x="2231" y="522"/>
                  <a:pt x="2230" y="522"/>
                </a:cubicBezTo>
                <a:cubicBezTo>
                  <a:pt x="2229" y="521"/>
                  <a:pt x="2228" y="521"/>
                  <a:pt x="2227" y="521"/>
                </a:cubicBezTo>
                <a:cubicBezTo>
                  <a:pt x="2226" y="520"/>
                  <a:pt x="2225" y="520"/>
                  <a:pt x="2224" y="519"/>
                </a:cubicBezTo>
                <a:cubicBezTo>
                  <a:pt x="2224" y="519"/>
                  <a:pt x="2224" y="519"/>
                  <a:pt x="2223" y="519"/>
                </a:cubicBezTo>
                <a:cubicBezTo>
                  <a:pt x="2224" y="519"/>
                  <a:pt x="2225" y="519"/>
                  <a:pt x="2226" y="518"/>
                </a:cubicBezTo>
                <a:cubicBezTo>
                  <a:pt x="2229" y="518"/>
                  <a:pt x="2232" y="517"/>
                  <a:pt x="2235" y="517"/>
                </a:cubicBezTo>
                <a:cubicBezTo>
                  <a:pt x="2241" y="516"/>
                  <a:pt x="2247" y="515"/>
                  <a:pt x="2252" y="515"/>
                </a:cubicBezTo>
                <a:cubicBezTo>
                  <a:pt x="2252" y="515"/>
                  <a:pt x="2253" y="515"/>
                  <a:pt x="2253" y="515"/>
                </a:cubicBezTo>
                <a:cubicBezTo>
                  <a:pt x="2254" y="515"/>
                  <a:pt x="2255" y="515"/>
                  <a:pt x="2255" y="514"/>
                </a:cubicBezTo>
                <a:cubicBezTo>
                  <a:pt x="2256" y="514"/>
                  <a:pt x="2257" y="514"/>
                  <a:pt x="2258" y="514"/>
                </a:cubicBezTo>
                <a:cubicBezTo>
                  <a:pt x="2260" y="513"/>
                  <a:pt x="2262" y="513"/>
                  <a:pt x="2263" y="513"/>
                </a:cubicBezTo>
                <a:cubicBezTo>
                  <a:pt x="2264" y="512"/>
                  <a:pt x="2264" y="512"/>
                  <a:pt x="2265" y="512"/>
                </a:cubicBezTo>
                <a:cubicBezTo>
                  <a:pt x="2265" y="512"/>
                  <a:pt x="2265" y="512"/>
                  <a:pt x="2265" y="513"/>
                </a:cubicBezTo>
                <a:cubicBezTo>
                  <a:pt x="2265" y="513"/>
                  <a:pt x="2265" y="513"/>
                  <a:pt x="2265" y="513"/>
                </a:cubicBezTo>
                <a:cubicBezTo>
                  <a:pt x="2265" y="513"/>
                  <a:pt x="2265" y="513"/>
                  <a:pt x="2265" y="513"/>
                </a:cubicBezTo>
                <a:cubicBezTo>
                  <a:pt x="2265" y="513"/>
                  <a:pt x="2265" y="513"/>
                  <a:pt x="2265" y="513"/>
                </a:cubicBezTo>
                <a:cubicBezTo>
                  <a:pt x="2265" y="513"/>
                  <a:pt x="2265" y="513"/>
                  <a:pt x="2265" y="513"/>
                </a:cubicBezTo>
                <a:cubicBezTo>
                  <a:pt x="2265" y="513"/>
                  <a:pt x="2265" y="513"/>
                  <a:pt x="2265" y="513"/>
                </a:cubicBezTo>
                <a:cubicBezTo>
                  <a:pt x="2265" y="513"/>
                  <a:pt x="2265" y="513"/>
                  <a:pt x="2265" y="513"/>
                </a:cubicBezTo>
                <a:cubicBezTo>
                  <a:pt x="2265" y="513"/>
                  <a:pt x="2265" y="513"/>
                  <a:pt x="2265" y="513"/>
                </a:cubicBezTo>
                <a:cubicBezTo>
                  <a:pt x="2265" y="513"/>
                  <a:pt x="2264" y="513"/>
                  <a:pt x="2265" y="513"/>
                </a:cubicBezTo>
                <a:cubicBezTo>
                  <a:pt x="2265" y="513"/>
                  <a:pt x="2265" y="513"/>
                  <a:pt x="2266" y="513"/>
                </a:cubicBezTo>
                <a:cubicBezTo>
                  <a:pt x="2266" y="513"/>
                  <a:pt x="2266" y="513"/>
                  <a:pt x="2266" y="513"/>
                </a:cubicBezTo>
                <a:cubicBezTo>
                  <a:pt x="2266" y="513"/>
                  <a:pt x="2266" y="513"/>
                  <a:pt x="2266" y="513"/>
                </a:cubicBezTo>
                <a:cubicBezTo>
                  <a:pt x="2266" y="512"/>
                  <a:pt x="2266" y="512"/>
                  <a:pt x="2266" y="512"/>
                </a:cubicBezTo>
                <a:cubicBezTo>
                  <a:pt x="2266" y="512"/>
                  <a:pt x="2266" y="512"/>
                  <a:pt x="2266" y="512"/>
                </a:cubicBezTo>
                <a:cubicBezTo>
                  <a:pt x="2266" y="512"/>
                  <a:pt x="2266" y="512"/>
                  <a:pt x="2266" y="512"/>
                </a:cubicBezTo>
                <a:cubicBezTo>
                  <a:pt x="2265" y="512"/>
                  <a:pt x="2265" y="512"/>
                  <a:pt x="2265" y="512"/>
                </a:cubicBezTo>
                <a:cubicBezTo>
                  <a:pt x="2264" y="511"/>
                  <a:pt x="2263" y="511"/>
                  <a:pt x="2263" y="511"/>
                </a:cubicBezTo>
                <a:cubicBezTo>
                  <a:pt x="2261" y="511"/>
                  <a:pt x="2260" y="511"/>
                  <a:pt x="2258" y="511"/>
                </a:cubicBezTo>
                <a:cubicBezTo>
                  <a:pt x="2257" y="511"/>
                  <a:pt x="2255" y="511"/>
                  <a:pt x="2254" y="511"/>
                </a:cubicBezTo>
                <a:cubicBezTo>
                  <a:pt x="2254" y="511"/>
                  <a:pt x="2253" y="511"/>
                  <a:pt x="2253" y="511"/>
                </a:cubicBezTo>
                <a:cubicBezTo>
                  <a:pt x="2252" y="511"/>
                  <a:pt x="2251" y="511"/>
                  <a:pt x="2251" y="511"/>
                </a:cubicBezTo>
                <a:cubicBezTo>
                  <a:pt x="2249" y="511"/>
                  <a:pt x="2247" y="511"/>
                  <a:pt x="2246" y="512"/>
                </a:cubicBezTo>
                <a:cubicBezTo>
                  <a:pt x="2246" y="512"/>
                  <a:pt x="2246" y="511"/>
                  <a:pt x="2246" y="511"/>
                </a:cubicBezTo>
                <a:cubicBezTo>
                  <a:pt x="2246" y="511"/>
                  <a:pt x="2247" y="511"/>
                  <a:pt x="2247" y="510"/>
                </a:cubicBezTo>
                <a:cubicBezTo>
                  <a:pt x="2248" y="510"/>
                  <a:pt x="2248" y="510"/>
                  <a:pt x="2249" y="509"/>
                </a:cubicBezTo>
                <a:cubicBezTo>
                  <a:pt x="2249" y="509"/>
                  <a:pt x="2250" y="509"/>
                  <a:pt x="2250" y="508"/>
                </a:cubicBezTo>
                <a:cubicBezTo>
                  <a:pt x="2251" y="507"/>
                  <a:pt x="2252" y="507"/>
                  <a:pt x="2253" y="506"/>
                </a:cubicBezTo>
                <a:cubicBezTo>
                  <a:pt x="2254" y="505"/>
                  <a:pt x="2255" y="504"/>
                  <a:pt x="2256" y="503"/>
                </a:cubicBezTo>
                <a:cubicBezTo>
                  <a:pt x="2256" y="503"/>
                  <a:pt x="2256" y="502"/>
                  <a:pt x="2256" y="502"/>
                </a:cubicBezTo>
                <a:cubicBezTo>
                  <a:pt x="2273" y="511"/>
                  <a:pt x="2272" y="474"/>
                  <a:pt x="2276" y="467"/>
                </a:cubicBezTo>
                <a:cubicBezTo>
                  <a:pt x="2263" y="470"/>
                  <a:pt x="2240" y="482"/>
                  <a:pt x="2254" y="500"/>
                </a:cubicBezTo>
                <a:cubicBezTo>
                  <a:pt x="2255" y="499"/>
                  <a:pt x="2256" y="499"/>
                  <a:pt x="2256" y="498"/>
                </a:cubicBezTo>
                <a:cubicBezTo>
                  <a:pt x="2256" y="498"/>
                  <a:pt x="2256" y="498"/>
                  <a:pt x="2256" y="498"/>
                </a:cubicBezTo>
                <a:cubicBezTo>
                  <a:pt x="2255" y="499"/>
                  <a:pt x="2255" y="500"/>
                  <a:pt x="2254" y="501"/>
                </a:cubicBezTo>
                <a:cubicBezTo>
                  <a:pt x="2253" y="502"/>
                  <a:pt x="2252" y="503"/>
                  <a:pt x="2251" y="504"/>
                </a:cubicBezTo>
                <a:cubicBezTo>
                  <a:pt x="2250" y="505"/>
                  <a:pt x="2249" y="506"/>
                  <a:pt x="2249" y="506"/>
                </a:cubicBezTo>
                <a:cubicBezTo>
                  <a:pt x="2248" y="507"/>
                  <a:pt x="2248" y="507"/>
                  <a:pt x="2247" y="507"/>
                </a:cubicBezTo>
                <a:cubicBezTo>
                  <a:pt x="2247" y="508"/>
                  <a:pt x="2246" y="508"/>
                  <a:pt x="2246" y="508"/>
                </a:cubicBezTo>
                <a:cubicBezTo>
                  <a:pt x="2246" y="509"/>
                  <a:pt x="2245" y="509"/>
                  <a:pt x="2245" y="509"/>
                </a:cubicBezTo>
                <a:cubicBezTo>
                  <a:pt x="2244" y="510"/>
                  <a:pt x="2244" y="510"/>
                  <a:pt x="2243" y="510"/>
                </a:cubicBezTo>
                <a:cubicBezTo>
                  <a:pt x="2243" y="510"/>
                  <a:pt x="2243" y="510"/>
                  <a:pt x="2243" y="510"/>
                </a:cubicBezTo>
                <a:cubicBezTo>
                  <a:pt x="2243" y="510"/>
                  <a:pt x="2242" y="511"/>
                  <a:pt x="2242" y="511"/>
                </a:cubicBezTo>
                <a:cubicBezTo>
                  <a:pt x="2242" y="511"/>
                  <a:pt x="2242" y="511"/>
                  <a:pt x="2241" y="512"/>
                </a:cubicBezTo>
                <a:cubicBezTo>
                  <a:pt x="2241" y="512"/>
                  <a:pt x="2241" y="512"/>
                  <a:pt x="2241" y="512"/>
                </a:cubicBezTo>
                <a:cubicBezTo>
                  <a:pt x="2239" y="512"/>
                  <a:pt x="2237" y="513"/>
                  <a:pt x="2234" y="513"/>
                </a:cubicBezTo>
                <a:cubicBezTo>
                  <a:pt x="2231" y="514"/>
                  <a:pt x="2228" y="514"/>
                  <a:pt x="2225" y="515"/>
                </a:cubicBezTo>
                <a:cubicBezTo>
                  <a:pt x="2222" y="516"/>
                  <a:pt x="2219" y="517"/>
                  <a:pt x="2216" y="517"/>
                </a:cubicBezTo>
                <a:cubicBezTo>
                  <a:pt x="2213" y="518"/>
                  <a:pt x="2210" y="519"/>
                  <a:pt x="2207" y="518"/>
                </a:cubicBezTo>
                <a:cubicBezTo>
                  <a:pt x="2207" y="518"/>
                  <a:pt x="2207" y="518"/>
                  <a:pt x="2207" y="518"/>
                </a:cubicBezTo>
                <a:cubicBezTo>
                  <a:pt x="2206" y="518"/>
                  <a:pt x="2206" y="518"/>
                  <a:pt x="2206" y="518"/>
                </a:cubicBezTo>
                <a:cubicBezTo>
                  <a:pt x="2206" y="518"/>
                  <a:pt x="2206" y="518"/>
                  <a:pt x="2206" y="518"/>
                </a:cubicBezTo>
                <a:cubicBezTo>
                  <a:pt x="2205" y="518"/>
                  <a:pt x="2205" y="518"/>
                  <a:pt x="2205" y="518"/>
                </a:cubicBezTo>
                <a:cubicBezTo>
                  <a:pt x="2204" y="517"/>
                  <a:pt x="2204" y="517"/>
                  <a:pt x="2203" y="517"/>
                </a:cubicBezTo>
                <a:cubicBezTo>
                  <a:pt x="2202" y="516"/>
                  <a:pt x="2200" y="515"/>
                  <a:pt x="2199" y="514"/>
                </a:cubicBezTo>
                <a:cubicBezTo>
                  <a:pt x="2197" y="512"/>
                  <a:pt x="2194" y="510"/>
                  <a:pt x="2192" y="508"/>
                </a:cubicBezTo>
                <a:cubicBezTo>
                  <a:pt x="2191" y="508"/>
                  <a:pt x="2191" y="507"/>
                  <a:pt x="2191" y="507"/>
                </a:cubicBezTo>
                <a:cubicBezTo>
                  <a:pt x="2190" y="507"/>
                  <a:pt x="2190" y="507"/>
                  <a:pt x="2190" y="507"/>
                </a:cubicBezTo>
                <a:cubicBezTo>
                  <a:pt x="2189" y="506"/>
                  <a:pt x="2189" y="506"/>
                  <a:pt x="2189" y="506"/>
                </a:cubicBezTo>
                <a:cubicBezTo>
                  <a:pt x="2188" y="506"/>
                  <a:pt x="2188" y="506"/>
                  <a:pt x="2187" y="506"/>
                </a:cubicBezTo>
                <a:cubicBezTo>
                  <a:pt x="2186" y="505"/>
                  <a:pt x="2185" y="505"/>
                  <a:pt x="2183" y="505"/>
                </a:cubicBezTo>
                <a:cubicBezTo>
                  <a:pt x="2183" y="504"/>
                  <a:pt x="2182" y="504"/>
                  <a:pt x="2181" y="504"/>
                </a:cubicBezTo>
                <a:cubicBezTo>
                  <a:pt x="2181" y="504"/>
                  <a:pt x="2180" y="504"/>
                  <a:pt x="2180" y="504"/>
                </a:cubicBezTo>
                <a:cubicBezTo>
                  <a:pt x="2179" y="504"/>
                  <a:pt x="2178" y="504"/>
                  <a:pt x="2178" y="504"/>
                </a:cubicBezTo>
                <a:cubicBezTo>
                  <a:pt x="2177" y="505"/>
                  <a:pt x="2177" y="505"/>
                  <a:pt x="2176" y="505"/>
                </a:cubicBezTo>
                <a:cubicBezTo>
                  <a:pt x="2174" y="505"/>
                  <a:pt x="2173" y="506"/>
                  <a:pt x="2171" y="506"/>
                </a:cubicBezTo>
                <a:cubicBezTo>
                  <a:pt x="2171" y="506"/>
                  <a:pt x="2171" y="506"/>
                  <a:pt x="2171" y="506"/>
                </a:cubicBezTo>
                <a:cubicBezTo>
                  <a:pt x="2171" y="506"/>
                  <a:pt x="2172" y="505"/>
                  <a:pt x="2172" y="504"/>
                </a:cubicBezTo>
                <a:cubicBezTo>
                  <a:pt x="2173" y="503"/>
                  <a:pt x="2173" y="502"/>
                  <a:pt x="2173" y="501"/>
                </a:cubicBezTo>
                <a:cubicBezTo>
                  <a:pt x="2174" y="501"/>
                  <a:pt x="2174" y="501"/>
                  <a:pt x="2174" y="501"/>
                </a:cubicBezTo>
                <a:cubicBezTo>
                  <a:pt x="2174" y="500"/>
                  <a:pt x="2174" y="500"/>
                  <a:pt x="2174" y="500"/>
                </a:cubicBezTo>
                <a:cubicBezTo>
                  <a:pt x="2174" y="500"/>
                  <a:pt x="2174" y="500"/>
                  <a:pt x="2174" y="500"/>
                </a:cubicBezTo>
                <a:cubicBezTo>
                  <a:pt x="2174" y="500"/>
                  <a:pt x="2174" y="500"/>
                  <a:pt x="2174" y="500"/>
                </a:cubicBezTo>
                <a:cubicBezTo>
                  <a:pt x="2174" y="500"/>
                  <a:pt x="2174" y="500"/>
                  <a:pt x="2174" y="500"/>
                </a:cubicBezTo>
                <a:cubicBezTo>
                  <a:pt x="2174" y="499"/>
                  <a:pt x="2174" y="499"/>
                  <a:pt x="2174" y="499"/>
                </a:cubicBezTo>
                <a:cubicBezTo>
                  <a:pt x="2174" y="498"/>
                  <a:pt x="2175" y="498"/>
                  <a:pt x="2175" y="497"/>
                </a:cubicBezTo>
                <a:cubicBezTo>
                  <a:pt x="2175" y="497"/>
                  <a:pt x="2175" y="496"/>
                  <a:pt x="2175" y="496"/>
                </a:cubicBezTo>
                <a:cubicBezTo>
                  <a:pt x="2175" y="495"/>
                  <a:pt x="2175" y="494"/>
                  <a:pt x="2175" y="493"/>
                </a:cubicBezTo>
                <a:cubicBezTo>
                  <a:pt x="2176" y="492"/>
                  <a:pt x="2176" y="490"/>
                  <a:pt x="2176" y="488"/>
                </a:cubicBezTo>
                <a:cubicBezTo>
                  <a:pt x="2176" y="487"/>
                  <a:pt x="2176" y="485"/>
                  <a:pt x="2176" y="483"/>
                </a:cubicBezTo>
                <a:cubicBezTo>
                  <a:pt x="2176" y="480"/>
                  <a:pt x="2176" y="477"/>
                  <a:pt x="2176" y="475"/>
                </a:cubicBezTo>
                <a:cubicBezTo>
                  <a:pt x="2176" y="469"/>
                  <a:pt x="2177" y="464"/>
                  <a:pt x="2177" y="460"/>
                </a:cubicBezTo>
                <a:cubicBezTo>
                  <a:pt x="2177" y="459"/>
                  <a:pt x="2178" y="457"/>
                  <a:pt x="2178" y="455"/>
                </a:cubicBezTo>
                <a:cubicBezTo>
                  <a:pt x="2178" y="454"/>
                  <a:pt x="2179" y="453"/>
                  <a:pt x="2179" y="452"/>
                </a:cubicBezTo>
                <a:cubicBezTo>
                  <a:pt x="2180" y="450"/>
                  <a:pt x="2180" y="449"/>
                  <a:pt x="2180" y="449"/>
                </a:cubicBezTo>
                <a:cubicBezTo>
                  <a:pt x="2180" y="449"/>
                  <a:pt x="2179" y="450"/>
                  <a:pt x="2178" y="451"/>
                </a:cubicBezTo>
                <a:cubicBezTo>
                  <a:pt x="2178" y="452"/>
                  <a:pt x="2177" y="454"/>
                  <a:pt x="2177" y="455"/>
                </a:cubicBezTo>
                <a:cubicBezTo>
                  <a:pt x="2176" y="456"/>
                  <a:pt x="2176" y="458"/>
                  <a:pt x="2175" y="460"/>
                </a:cubicBezTo>
                <a:cubicBezTo>
                  <a:pt x="2175" y="461"/>
                  <a:pt x="2175" y="463"/>
                  <a:pt x="2174" y="465"/>
                </a:cubicBezTo>
                <a:cubicBezTo>
                  <a:pt x="2174" y="464"/>
                  <a:pt x="2174" y="463"/>
                  <a:pt x="2173" y="462"/>
                </a:cubicBezTo>
                <a:cubicBezTo>
                  <a:pt x="2173" y="460"/>
                  <a:pt x="2173" y="459"/>
                  <a:pt x="2172" y="457"/>
                </a:cubicBezTo>
                <a:cubicBezTo>
                  <a:pt x="2171" y="455"/>
                  <a:pt x="2171" y="453"/>
                  <a:pt x="2170" y="452"/>
                </a:cubicBezTo>
                <a:cubicBezTo>
                  <a:pt x="2170" y="451"/>
                  <a:pt x="2169" y="449"/>
                  <a:pt x="2168" y="448"/>
                </a:cubicBezTo>
                <a:cubicBezTo>
                  <a:pt x="2173" y="428"/>
                  <a:pt x="2158" y="427"/>
                  <a:pt x="2153" y="409"/>
                </a:cubicBezTo>
                <a:cubicBezTo>
                  <a:pt x="2145" y="427"/>
                  <a:pt x="2142" y="444"/>
                  <a:pt x="2166" y="448"/>
                </a:cubicBezTo>
                <a:cubicBezTo>
                  <a:pt x="2166" y="448"/>
                  <a:pt x="2166" y="448"/>
                  <a:pt x="2166" y="448"/>
                </a:cubicBezTo>
                <a:cubicBezTo>
                  <a:pt x="2166" y="450"/>
                  <a:pt x="2167" y="451"/>
                  <a:pt x="2168" y="453"/>
                </a:cubicBezTo>
                <a:cubicBezTo>
                  <a:pt x="2168" y="454"/>
                  <a:pt x="2169" y="456"/>
                  <a:pt x="2169" y="457"/>
                </a:cubicBezTo>
                <a:cubicBezTo>
                  <a:pt x="2170" y="459"/>
                  <a:pt x="2171" y="461"/>
                  <a:pt x="2171" y="462"/>
                </a:cubicBezTo>
                <a:cubicBezTo>
                  <a:pt x="2171" y="464"/>
                  <a:pt x="2172" y="466"/>
                  <a:pt x="2172" y="467"/>
                </a:cubicBezTo>
                <a:cubicBezTo>
                  <a:pt x="2172" y="468"/>
                  <a:pt x="2172" y="469"/>
                  <a:pt x="2172" y="470"/>
                </a:cubicBezTo>
                <a:cubicBezTo>
                  <a:pt x="2172" y="470"/>
                  <a:pt x="2173" y="471"/>
                  <a:pt x="2173" y="472"/>
                </a:cubicBezTo>
                <a:cubicBezTo>
                  <a:pt x="2173" y="472"/>
                  <a:pt x="2173" y="473"/>
                  <a:pt x="2173" y="473"/>
                </a:cubicBezTo>
                <a:cubicBezTo>
                  <a:pt x="2173" y="473"/>
                  <a:pt x="2173" y="474"/>
                  <a:pt x="2173" y="474"/>
                </a:cubicBezTo>
                <a:cubicBezTo>
                  <a:pt x="2172" y="477"/>
                  <a:pt x="2172" y="479"/>
                  <a:pt x="2172" y="482"/>
                </a:cubicBezTo>
                <a:cubicBezTo>
                  <a:pt x="2171" y="484"/>
                  <a:pt x="2171" y="486"/>
                  <a:pt x="2171" y="487"/>
                </a:cubicBezTo>
                <a:cubicBezTo>
                  <a:pt x="2171" y="489"/>
                  <a:pt x="2171" y="490"/>
                  <a:pt x="2171" y="492"/>
                </a:cubicBezTo>
                <a:cubicBezTo>
                  <a:pt x="2171" y="493"/>
                  <a:pt x="2171" y="494"/>
                  <a:pt x="2170" y="494"/>
                </a:cubicBezTo>
                <a:cubicBezTo>
                  <a:pt x="2170" y="495"/>
                  <a:pt x="2170" y="495"/>
                  <a:pt x="2170" y="495"/>
                </a:cubicBezTo>
                <a:cubicBezTo>
                  <a:pt x="2170" y="496"/>
                  <a:pt x="2170" y="496"/>
                  <a:pt x="2170" y="497"/>
                </a:cubicBezTo>
                <a:cubicBezTo>
                  <a:pt x="2170" y="497"/>
                  <a:pt x="2170" y="497"/>
                  <a:pt x="2169" y="498"/>
                </a:cubicBezTo>
                <a:cubicBezTo>
                  <a:pt x="2169" y="498"/>
                  <a:pt x="2169" y="498"/>
                  <a:pt x="2169" y="498"/>
                </a:cubicBezTo>
                <a:cubicBezTo>
                  <a:pt x="2169" y="498"/>
                  <a:pt x="2169" y="498"/>
                  <a:pt x="2169" y="498"/>
                </a:cubicBezTo>
                <a:cubicBezTo>
                  <a:pt x="2169" y="498"/>
                  <a:pt x="2169" y="498"/>
                  <a:pt x="2169" y="498"/>
                </a:cubicBezTo>
                <a:cubicBezTo>
                  <a:pt x="2169" y="498"/>
                  <a:pt x="2169" y="498"/>
                  <a:pt x="2169" y="498"/>
                </a:cubicBezTo>
                <a:cubicBezTo>
                  <a:pt x="2169" y="499"/>
                  <a:pt x="2169" y="499"/>
                  <a:pt x="2169" y="499"/>
                </a:cubicBezTo>
                <a:cubicBezTo>
                  <a:pt x="2169" y="500"/>
                  <a:pt x="2168" y="500"/>
                  <a:pt x="2168" y="501"/>
                </a:cubicBezTo>
                <a:cubicBezTo>
                  <a:pt x="2167" y="504"/>
                  <a:pt x="2165" y="507"/>
                  <a:pt x="2163" y="510"/>
                </a:cubicBezTo>
                <a:cubicBezTo>
                  <a:pt x="2161" y="513"/>
                  <a:pt x="2159" y="516"/>
                  <a:pt x="2156" y="519"/>
                </a:cubicBezTo>
                <a:cubicBezTo>
                  <a:pt x="2154" y="522"/>
                  <a:pt x="2152" y="525"/>
                  <a:pt x="2150" y="529"/>
                </a:cubicBezTo>
                <a:cubicBezTo>
                  <a:pt x="2147" y="532"/>
                  <a:pt x="2145" y="536"/>
                  <a:pt x="2143" y="541"/>
                </a:cubicBezTo>
                <a:cubicBezTo>
                  <a:pt x="2143" y="540"/>
                  <a:pt x="2143" y="540"/>
                  <a:pt x="2143" y="540"/>
                </a:cubicBezTo>
                <a:cubicBezTo>
                  <a:pt x="2143" y="540"/>
                  <a:pt x="2143" y="539"/>
                  <a:pt x="2143" y="538"/>
                </a:cubicBezTo>
                <a:cubicBezTo>
                  <a:pt x="2142" y="538"/>
                  <a:pt x="2142" y="537"/>
                  <a:pt x="2142" y="536"/>
                </a:cubicBezTo>
                <a:cubicBezTo>
                  <a:pt x="2142" y="536"/>
                  <a:pt x="2141" y="536"/>
                  <a:pt x="2141" y="535"/>
                </a:cubicBezTo>
                <a:cubicBezTo>
                  <a:pt x="2141" y="535"/>
                  <a:pt x="2140" y="534"/>
                  <a:pt x="2140" y="534"/>
                </a:cubicBezTo>
                <a:cubicBezTo>
                  <a:pt x="2139" y="533"/>
                  <a:pt x="2138" y="531"/>
                  <a:pt x="2137" y="529"/>
                </a:cubicBezTo>
                <a:cubicBezTo>
                  <a:pt x="2136" y="528"/>
                  <a:pt x="2134" y="526"/>
                  <a:pt x="2133" y="524"/>
                </a:cubicBezTo>
                <a:cubicBezTo>
                  <a:pt x="2130" y="521"/>
                  <a:pt x="2127" y="517"/>
                  <a:pt x="2124" y="514"/>
                </a:cubicBezTo>
                <a:cubicBezTo>
                  <a:pt x="2123" y="512"/>
                  <a:pt x="2122" y="510"/>
                  <a:pt x="2121" y="508"/>
                </a:cubicBezTo>
                <a:cubicBezTo>
                  <a:pt x="2119" y="506"/>
                  <a:pt x="2118" y="504"/>
                  <a:pt x="2117" y="502"/>
                </a:cubicBezTo>
                <a:cubicBezTo>
                  <a:pt x="2116" y="500"/>
                  <a:pt x="2116" y="498"/>
                  <a:pt x="2115" y="497"/>
                </a:cubicBezTo>
                <a:cubicBezTo>
                  <a:pt x="2115" y="497"/>
                  <a:pt x="2115" y="497"/>
                  <a:pt x="2115" y="497"/>
                </a:cubicBezTo>
                <a:cubicBezTo>
                  <a:pt x="2115" y="496"/>
                  <a:pt x="2115" y="495"/>
                  <a:pt x="2115" y="495"/>
                </a:cubicBezTo>
                <a:cubicBezTo>
                  <a:pt x="2115" y="494"/>
                  <a:pt x="2115" y="494"/>
                  <a:pt x="2116" y="494"/>
                </a:cubicBezTo>
                <a:cubicBezTo>
                  <a:pt x="2116" y="493"/>
                  <a:pt x="2116" y="493"/>
                  <a:pt x="2116" y="493"/>
                </a:cubicBezTo>
                <a:cubicBezTo>
                  <a:pt x="2116" y="493"/>
                  <a:pt x="2116" y="492"/>
                  <a:pt x="2116" y="492"/>
                </a:cubicBezTo>
                <a:cubicBezTo>
                  <a:pt x="2116" y="491"/>
                  <a:pt x="2116" y="490"/>
                  <a:pt x="2116" y="489"/>
                </a:cubicBezTo>
                <a:cubicBezTo>
                  <a:pt x="2116" y="488"/>
                  <a:pt x="2116" y="487"/>
                  <a:pt x="2116" y="486"/>
                </a:cubicBezTo>
                <a:cubicBezTo>
                  <a:pt x="2116" y="485"/>
                  <a:pt x="2117" y="484"/>
                  <a:pt x="2117" y="483"/>
                </a:cubicBezTo>
                <a:cubicBezTo>
                  <a:pt x="2117" y="481"/>
                  <a:pt x="2117" y="480"/>
                  <a:pt x="2117" y="479"/>
                </a:cubicBezTo>
                <a:cubicBezTo>
                  <a:pt x="2132" y="475"/>
                  <a:pt x="2124" y="460"/>
                  <a:pt x="2130" y="447"/>
                </a:cubicBezTo>
                <a:cubicBezTo>
                  <a:pt x="2124" y="451"/>
                  <a:pt x="2115" y="454"/>
                  <a:pt x="2112" y="460"/>
                </a:cubicBezTo>
                <a:cubicBezTo>
                  <a:pt x="2110" y="466"/>
                  <a:pt x="2112" y="476"/>
                  <a:pt x="2115" y="479"/>
                </a:cubicBezTo>
                <a:cubicBezTo>
                  <a:pt x="2115" y="479"/>
                  <a:pt x="2115" y="480"/>
                  <a:pt x="2115" y="480"/>
                </a:cubicBezTo>
                <a:cubicBezTo>
                  <a:pt x="2115" y="480"/>
                  <a:pt x="2115" y="480"/>
                  <a:pt x="2115" y="480"/>
                </a:cubicBezTo>
                <a:cubicBezTo>
                  <a:pt x="2115" y="480"/>
                  <a:pt x="2115" y="480"/>
                  <a:pt x="2115" y="480"/>
                </a:cubicBezTo>
                <a:cubicBezTo>
                  <a:pt x="2115" y="480"/>
                  <a:pt x="2115" y="481"/>
                  <a:pt x="2115" y="482"/>
                </a:cubicBezTo>
                <a:cubicBezTo>
                  <a:pt x="2114" y="483"/>
                  <a:pt x="2114" y="484"/>
                  <a:pt x="2114" y="485"/>
                </a:cubicBezTo>
                <a:cubicBezTo>
                  <a:pt x="2114" y="487"/>
                  <a:pt x="2114" y="488"/>
                  <a:pt x="2114" y="489"/>
                </a:cubicBezTo>
                <a:cubicBezTo>
                  <a:pt x="2114" y="490"/>
                  <a:pt x="2114" y="491"/>
                  <a:pt x="2114" y="492"/>
                </a:cubicBezTo>
                <a:cubicBezTo>
                  <a:pt x="2114" y="492"/>
                  <a:pt x="2114" y="492"/>
                  <a:pt x="2113" y="493"/>
                </a:cubicBezTo>
                <a:cubicBezTo>
                  <a:pt x="2113" y="493"/>
                  <a:pt x="2113" y="493"/>
                  <a:pt x="2113" y="493"/>
                </a:cubicBezTo>
                <a:cubicBezTo>
                  <a:pt x="2113" y="493"/>
                  <a:pt x="2114" y="493"/>
                  <a:pt x="2114" y="493"/>
                </a:cubicBezTo>
                <a:cubicBezTo>
                  <a:pt x="2113" y="493"/>
                  <a:pt x="2113" y="492"/>
                  <a:pt x="2113" y="491"/>
                </a:cubicBezTo>
                <a:cubicBezTo>
                  <a:pt x="2113" y="491"/>
                  <a:pt x="2112" y="490"/>
                  <a:pt x="2112" y="490"/>
                </a:cubicBezTo>
                <a:cubicBezTo>
                  <a:pt x="2112" y="490"/>
                  <a:pt x="2112" y="489"/>
                  <a:pt x="2112" y="489"/>
                </a:cubicBezTo>
                <a:cubicBezTo>
                  <a:pt x="2112" y="488"/>
                  <a:pt x="2111" y="488"/>
                  <a:pt x="2111" y="487"/>
                </a:cubicBezTo>
                <a:cubicBezTo>
                  <a:pt x="2110" y="486"/>
                  <a:pt x="2110" y="484"/>
                  <a:pt x="2109" y="483"/>
                </a:cubicBezTo>
                <a:cubicBezTo>
                  <a:pt x="2109" y="482"/>
                  <a:pt x="2108" y="480"/>
                  <a:pt x="2108" y="480"/>
                </a:cubicBezTo>
                <a:cubicBezTo>
                  <a:pt x="2108" y="480"/>
                  <a:pt x="2108" y="481"/>
                  <a:pt x="2108" y="481"/>
                </a:cubicBezTo>
                <a:cubicBezTo>
                  <a:pt x="2108" y="482"/>
                  <a:pt x="2108" y="483"/>
                  <a:pt x="2108" y="484"/>
                </a:cubicBezTo>
                <a:cubicBezTo>
                  <a:pt x="2108" y="485"/>
                  <a:pt x="2108" y="486"/>
                  <a:pt x="2108" y="487"/>
                </a:cubicBezTo>
                <a:cubicBezTo>
                  <a:pt x="2109" y="488"/>
                  <a:pt x="2109" y="489"/>
                  <a:pt x="2109" y="490"/>
                </a:cubicBezTo>
                <a:cubicBezTo>
                  <a:pt x="2109" y="490"/>
                  <a:pt x="2109" y="490"/>
                  <a:pt x="2109" y="491"/>
                </a:cubicBezTo>
                <a:cubicBezTo>
                  <a:pt x="2109" y="491"/>
                  <a:pt x="2109" y="492"/>
                  <a:pt x="2110" y="492"/>
                </a:cubicBezTo>
                <a:cubicBezTo>
                  <a:pt x="2111" y="496"/>
                  <a:pt x="2112" y="499"/>
                  <a:pt x="2114" y="503"/>
                </a:cubicBezTo>
                <a:cubicBezTo>
                  <a:pt x="2115" y="505"/>
                  <a:pt x="2116" y="506"/>
                  <a:pt x="2117" y="508"/>
                </a:cubicBezTo>
                <a:cubicBezTo>
                  <a:pt x="2116" y="508"/>
                  <a:pt x="2116" y="507"/>
                  <a:pt x="2116" y="507"/>
                </a:cubicBezTo>
                <a:cubicBezTo>
                  <a:pt x="2115" y="507"/>
                  <a:pt x="2115" y="506"/>
                  <a:pt x="2114" y="506"/>
                </a:cubicBezTo>
                <a:cubicBezTo>
                  <a:pt x="2113" y="506"/>
                  <a:pt x="2113" y="505"/>
                  <a:pt x="2112" y="505"/>
                </a:cubicBezTo>
                <a:cubicBezTo>
                  <a:pt x="2111" y="504"/>
                  <a:pt x="2110" y="504"/>
                  <a:pt x="2108" y="503"/>
                </a:cubicBezTo>
                <a:cubicBezTo>
                  <a:pt x="2109" y="503"/>
                  <a:pt x="2109" y="503"/>
                  <a:pt x="2109" y="503"/>
                </a:cubicBezTo>
                <a:cubicBezTo>
                  <a:pt x="2099" y="488"/>
                  <a:pt x="2088" y="482"/>
                  <a:pt x="2074" y="493"/>
                </a:cubicBezTo>
                <a:cubicBezTo>
                  <a:pt x="2087" y="498"/>
                  <a:pt x="2093" y="511"/>
                  <a:pt x="2107" y="504"/>
                </a:cubicBezTo>
                <a:cubicBezTo>
                  <a:pt x="2107" y="504"/>
                  <a:pt x="2108" y="504"/>
                  <a:pt x="2108" y="504"/>
                </a:cubicBezTo>
                <a:cubicBezTo>
                  <a:pt x="2109" y="505"/>
                  <a:pt x="2110" y="506"/>
                  <a:pt x="2112" y="506"/>
                </a:cubicBezTo>
                <a:cubicBezTo>
                  <a:pt x="2112" y="507"/>
                  <a:pt x="2113" y="507"/>
                  <a:pt x="2113" y="507"/>
                </a:cubicBezTo>
                <a:cubicBezTo>
                  <a:pt x="2114" y="508"/>
                  <a:pt x="2115" y="508"/>
                  <a:pt x="2115" y="508"/>
                </a:cubicBezTo>
                <a:cubicBezTo>
                  <a:pt x="2116" y="509"/>
                  <a:pt x="2118" y="510"/>
                  <a:pt x="2119" y="511"/>
                </a:cubicBezTo>
                <a:cubicBezTo>
                  <a:pt x="2120" y="513"/>
                  <a:pt x="2121" y="514"/>
                  <a:pt x="2122" y="516"/>
                </a:cubicBezTo>
                <a:cubicBezTo>
                  <a:pt x="2125" y="519"/>
                  <a:pt x="2128" y="523"/>
                  <a:pt x="2130" y="526"/>
                </a:cubicBezTo>
                <a:cubicBezTo>
                  <a:pt x="2132" y="528"/>
                  <a:pt x="2133" y="530"/>
                  <a:pt x="2134" y="531"/>
                </a:cubicBezTo>
                <a:cubicBezTo>
                  <a:pt x="2136" y="533"/>
                  <a:pt x="2137" y="535"/>
                  <a:pt x="2138" y="536"/>
                </a:cubicBezTo>
                <a:cubicBezTo>
                  <a:pt x="2138" y="536"/>
                  <a:pt x="2138" y="537"/>
                  <a:pt x="2138" y="537"/>
                </a:cubicBezTo>
                <a:cubicBezTo>
                  <a:pt x="2138" y="537"/>
                  <a:pt x="2139" y="538"/>
                  <a:pt x="2139" y="538"/>
                </a:cubicBezTo>
                <a:cubicBezTo>
                  <a:pt x="2139" y="539"/>
                  <a:pt x="2140" y="539"/>
                  <a:pt x="2140" y="540"/>
                </a:cubicBezTo>
                <a:cubicBezTo>
                  <a:pt x="2141" y="540"/>
                  <a:pt x="2141" y="541"/>
                  <a:pt x="2142" y="541"/>
                </a:cubicBezTo>
                <a:cubicBezTo>
                  <a:pt x="2142" y="542"/>
                  <a:pt x="2142" y="542"/>
                  <a:pt x="2142" y="542"/>
                </a:cubicBezTo>
                <a:cubicBezTo>
                  <a:pt x="2141" y="545"/>
                  <a:pt x="2140" y="548"/>
                  <a:pt x="2139" y="551"/>
                </a:cubicBezTo>
                <a:cubicBezTo>
                  <a:pt x="2137" y="555"/>
                  <a:pt x="2136" y="559"/>
                  <a:pt x="2134" y="563"/>
                </a:cubicBezTo>
                <a:cubicBezTo>
                  <a:pt x="2134" y="564"/>
                  <a:pt x="2133" y="565"/>
                  <a:pt x="2133" y="566"/>
                </a:cubicBezTo>
                <a:cubicBezTo>
                  <a:pt x="2132" y="567"/>
                  <a:pt x="2132" y="568"/>
                  <a:pt x="2131" y="569"/>
                </a:cubicBezTo>
                <a:cubicBezTo>
                  <a:pt x="2130" y="571"/>
                  <a:pt x="2129" y="572"/>
                  <a:pt x="2128" y="574"/>
                </a:cubicBezTo>
                <a:cubicBezTo>
                  <a:pt x="2123" y="580"/>
                  <a:pt x="2117" y="585"/>
                  <a:pt x="2110" y="590"/>
                </a:cubicBezTo>
                <a:cubicBezTo>
                  <a:pt x="2109" y="592"/>
                  <a:pt x="2107" y="593"/>
                  <a:pt x="2105" y="595"/>
                </a:cubicBezTo>
                <a:cubicBezTo>
                  <a:pt x="2107" y="591"/>
                  <a:pt x="2109" y="587"/>
                  <a:pt x="2110" y="584"/>
                </a:cubicBezTo>
                <a:cubicBezTo>
                  <a:pt x="2107" y="587"/>
                  <a:pt x="2104" y="590"/>
                  <a:pt x="2101" y="592"/>
                </a:cubicBezTo>
                <a:cubicBezTo>
                  <a:pt x="2101" y="592"/>
                  <a:pt x="2101" y="592"/>
                  <a:pt x="2101" y="591"/>
                </a:cubicBezTo>
                <a:cubicBezTo>
                  <a:pt x="2100" y="590"/>
                  <a:pt x="2100" y="589"/>
                  <a:pt x="2100" y="587"/>
                </a:cubicBezTo>
                <a:cubicBezTo>
                  <a:pt x="2099" y="586"/>
                  <a:pt x="2099" y="585"/>
                  <a:pt x="2098" y="584"/>
                </a:cubicBezTo>
                <a:cubicBezTo>
                  <a:pt x="2098" y="582"/>
                  <a:pt x="2097" y="581"/>
                  <a:pt x="2097" y="580"/>
                </a:cubicBezTo>
                <a:cubicBezTo>
                  <a:pt x="2096" y="578"/>
                  <a:pt x="2096" y="576"/>
                  <a:pt x="2095" y="575"/>
                </a:cubicBezTo>
                <a:cubicBezTo>
                  <a:pt x="2108" y="561"/>
                  <a:pt x="2087" y="548"/>
                  <a:pt x="2103" y="537"/>
                </a:cubicBezTo>
                <a:cubicBezTo>
                  <a:pt x="2093" y="537"/>
                  <a:pt x="2084" y="541"/>
                  <a:pt x="2082" y="551"/>
                </a:cubicBezTo>
                <a:cubicBezTo>
                  <a:pt x="2080" y="559"/>
                  <a:pt x="2084" y="574"/>
                  <a:pt x="2094" y="576"/>
                </a:cubicBezTo>
                <a:cubicBezTo>
                  <a:pt x="2094" y="577"/>
                  <a:pt x="2095" y="579"/>
                  <a:pt x="2095" y="580"/>
                </a:cubicBezTo>
                <a:cubicBezTo>
                  <a:pt x="2096" y="581"/>
                  <a:pt x="2096" y="583"/>
                  <a:pt x="2096" y="584"/>
                </a:cubicBezTo>
                <a:cubicBezTo>
                  <a:pt x="2097" y="585"/>
                  <a:pt x="2097" y="587"/>
                  <a:pt x="2098" y="588"/>
                </a:cubicBezTo>
                <a:cubicBezTo>
                  <a:pt x="2098" y="589"/>
                  <a:pt x="2098" y="590"/>
                  <a:pt x="2099" y="591"/>
                </a:cubicBezTo>
                <a:cubicBezTo>
                  <a:pt x="2099" y="592"/>
                  <a:pt x="2099" y="593"/>
                  <a:pt x="2099" y="594"/>
                </a:cubicBezTo>
                <a:cubicBezTo>
                  <a:pt x="2081" y="611"/>
                  <a:pt x="2063" y="629"/>
                  <a:pt x="2038" y="640"/>
                </a:cubicBezTo>
                <a:cubicBezTo>
                  <a:pt x="2036" y="635"/>
                  <a:pt x="2032" y="631"/>
                  <a:pt x="2029" y="626"/>
                </a:cubicBezTo>
                <a:cubicBezTo>
                  <a:pt x="2029" y="627"/>
                  <a:pt x="2028" y="627"/>
                  <a:pt x="2027" y="628"/>
                </a:cubicBezTo>
                <a:cubicBezTo>
                  <a:pt x="2021" y="595"/>
                  <a:pt x="2025" y="544"/>
                  <a:pt x="2021" y="516"/>
                </a:cubicBezTo>
                <a:cubicBezTo>
                  <a:pt x="2018" y="515"/>
                  <a:pt x="2016" y="518"/>
                  <a:pt x="2015" y="524"/>
                </a:cubicBezTo>
                <a:cubicBezTo>
                  <a:pt x="2015" y="523"/>
                  <a:pt x="2014" y="522"/>
                  <a:pt x="2014" y="521"/>
                </a:cubicBezTo>
                <a:cubicBezTo>
                  <a:pt x="2014" y="521"/>
                  <a:pt x="2014" y="521"/>
                  <a:pt x="2014" y="521"/>
                </a:cubicBezTo>
                <a:cubicBezTo>
                  <a:pt x="2015" y="520"/>
                  <a:pt x="2015" y="520"/>
                  <a:pt x="2016" y="519"/>
                </a:cubicBezTo>
                <a:cubicBezTo>
                  <a:pt x="2016" y="518"/>
                  <a:pt x="2016" y="518"/>
                  <a:pt x="2016" y="517"/>
                </a:cubicBezTo>
                <a:cubicBezTo>
                  <a:pt x="2017" y="517"/>
                  <a:pt x="2017" y="516"/>
                  <a:pt x="2017" y="516"/>
                </a:cubicBezTo>
                <a:cubicBezTo>
                  <a:pt x="2018" y="515"/>
                  <a:pt x="2018" y="513"/>
                  <a:pt x="2019" y="512"/>
                </a:cubicBezTo>
                <a:cubicBezTo>
                  <a:pt x="2019" y="511"/>
                  <a:pt x="2020" y="510"/>
                  <a:pt x="2021" y="508"/>
                </a:cubicBezTo>
                <a:cubicBezTo>
                  <a:pt x="2022" y="506"/>
                  <a:pt x="2023" y="503"/>
                  <a:pt x="2025" y="500"/>
                </a:cubicBezTo>
                <a:cubicBezTo>
                  <a:pt x="2026" y="497"/>
                  <a:pt x="2028" y="494"/>
                  <a:pt x="2029" y="492"/>
                </a:cubicBezTo>
                <a:cubicBezTo>
                  <a:pt x="2030" y="490"/>
                  <a:pt x="2031" y="489"/>
                  <a:pt x="2032" y="488"/>
                </a:cubicBezTo>
                <a:cubicBezTo>
                  <a:pt x="2032" y="487"/>
                  <a:pt x="2033" y="486"/>
                  <a:pt x="2034" y="484"/>
                </a:cubicBezTo>
                <a:cubicBezTo>
                  <a:pt x="2034" y="484"/>
                  <a:pt x="2034" y="484"/>
                  <a:pt x="2034" y="484"/>
                </a:cubicBezTo>
                <a:cubicBezTo>
                  <a:pt x="2034" y="484"/>
                  <a:pt x="2034" y="484"/>
                  <a:pt x="2034" y="484"/>
                </a:cubicBezTo>
                <a:cubicBezTo>
                  <a:pt x="2035" y="484"/>
                  <a:pt x="2035" y="483"/>
                  <a:pt x="2035" y="483"/>
                </a:cubicBezTo>
                <a:cubicBezTo>
                  <a:pt x="2036" y="483"/>
                  <a:pt x="2036" y="483"/>
                  <a:pt x="2036" y="483"/>
                </a:cubicBezTo>
                <a:cubicBezTo>
                  <a:pt x="2036" y="483"/>
                  <a:pt x="2036" y="483"/>
                  <a:pt x="2036" y="482"/>
                </a:cubicBezTo>
                <a:cubicBezTo>
                  <a:pt x="2036" y="482"/>
                  <a:pt x="2036" y="482"/>
                  <a:pt x="2037" y="482"/>
                </a:cubicBezTo>
                <a:cubicBezTo>
                  <a:pt x="2037" y="482"/>
                  <a:pt x="2037" y="481"/>
                  <a:pt x="2038" y="481"/>
                </a:cubicBezTo>
                <a:cubicBezTo>
                  <a:pt x="2038" y="480"/>
                  <a:pt x="2038" y="480"/>
                  <a:pt x="2039" y="479"/>
                </a:cubicBezTo>
                <a:cubicBezTo>
                  <a:pt x="2039" y="479"/>
                  <a:pt x="2040" y="478"/>
                  <a:pt x="2040" y="477"/>
                </a:cubicBezTo>
                <a:cubicBezTo>
                  <a:pt x="2041" y="477"/>
                  <a:pt x="2041" y="476"/>
                  <a:pt x="2041" y="476"/>
                </a:cubicBezTo>
                <a:cubicBezTo>
                  <a:pt x="2041" y="476"/>
                  <a:pt x="2041" y="475"/>
                  <a:pt x="2041" y="475"/>
                </a:cubicBezTo>
                <a:cubicBezTo>
                  <a:pt x="2042" y="476"/>
                  <a:pt x="2042" y="476"/>
                  <a:pt x="2042" y="476"/>
                </a:cubicBezTo>
                <a:cubicBezTo>
                  <a:pt x="2050" y="469"/>
                  <a:pt x="2051" y="461"/>
                  <a:pt x="2051" y="451"/>
                </a:cubicBezTo>
                <a:cubicBezTo>
                  <a:pt x="2042" y="455"/>
                  <a:pt x="2040" y="464"/>
                  <a:pt x="2041" y="473"/>
                </a:cubicBezTo>
                <a:cubicBezTo>
                  <a:pt x="2040" y="474"/>
                  <a:pt x="2040" y="474"/>
                  <a:pt x="2040" y="475"/>
                </a:cubicBezTo>
                <a:cubicBezTo>
                  <a:pt x="2039" y="475"/>
                  <a:pt x="2039" y="476"/>
                  <a:pt x="2039" y="476"/>
                </a:cubicBezTo>
                <a:cubicBezTo>
                  <a:pt x="2038" y="477"/>
                  <a:pt x="2038" y="478"/>
                  <a:pt x="2037" y="478"/>
                </a:cubicBezTo>
                <a:cubicBezTo>
                  <a:pt x="2037" y="479"/>
                  <a:pt x="2037" y="479"/>
                  <a:pt x="2036" y="480"/>
                </a:cubicBezTo>
                <a:cubicBezTo>
                  <a:pt x="2036" y="480"/>
                  <a:pt x="2036" y="480"/>
                  <a:pt x="2036" y="480"/>
                </a:cubicBezTo>
                <a:cubicBezTo>
                  <a:pt x="2036" y="480"/>
                  <a:pt x="2036" y="480"/>
                  <a:pt x="2036" y="479"/>
                </a:cubicBezTo>
                <a:cubicBezTo>
                  <a:pt x="2037" y="478"/>
                  <a:pt x="2037" y="477"/>
                  <a:pt x="2037" y="477"/>
                </a:cubicBezTo>
                <a:cubicBezTo>
                  <a:pt x="2037" y="477"/>
                  <a:pt x="2037" y="478"/>
                  <a:pt x="2036" y="479"/>
                </a:cubicBezTo>
                <a:cubicBezTo>
                  <a:pt x="2035" y="479"/>
                  <a:pt x="2035" y="480"/>
                  <a:pt x="2034" y="481"/>
                </a:cubicBezTo>
                <a:cubicBezTo>
                  <a:pt x="2034" y="481"/>
                  <a:pt x="2033" y="482"/>
                  <a:pt x="2033" y="482"/>
                </a:cubicBezTo>
                <a:cubicBezTo>
                  <a:pt x="2033" y="482"/>
                  <a:pt x="2033" y="482"/>
                  <a:pt x="2032" y="483"/>
                </a:cubicBezTo>
                <a:cubicBezTo>
                  <a:pt x="2032" y="483"/>
                  <a:pt x="2032" y="483"/>
                  <a:pt x="2032" y="483"/>
                </a:cubicBezTo>
                <a:cubicBezTo>
                  <a:pt x="2031" y="484"/>
                  <a:pt x="2031" y="486"/>
                  <a:pt x="2030" y="487"/>
                </a:cubicBezTo>
                <a:cubicBezTo>
                  <a:pt x="2029" y="488"/>
                  <a:pt x="2028" y="489"/>
                  <a:pt x="2028" y="491"/>
                </a:cubicBezTo>
                <a:cubicBezTo>
                  <a:pt x="2026" y="493"/>
                  <a:pt x="2025" y="496"/>
                  <a:pt x="2023" y="499"/>
                </a:cubicBezTo>
                <a:cubicBezTo>
                  <a:pt x="2022" y="502"/>
                  <a:pt x="2020" y="505"/>
                  <a:pt x="2019" y="507"/>
                </a:cubicBezTo>
                <a:cubicBezTo>
                  <a:pt x="2018" y="509"/>
                  <a:pt x="2017" y="510"/>
                  <a:pt x="2017" y="511"/>
                </a:cubicBezTo>
                <a:cubicBezTo>
                  <a:pt x="2016" y="513"/>
                  <a:pt x="2016" y="514"/>
                  <a:pt x="2015" y="515"/>
                </a:cubicBezTo>
                <a:cubicBezTo>
                  <a:pt x="2015" y="516"/>
                  <a:pt x="2015" y="516"/>
                  <a:pt x="2015" y="517"/>
                </a:cubicBezTo>
                <a:cubicBezTo>
                  <a:pt x="2014" y="517"/>
                  <a:pt x="2014" y="518"/>
                  <a:pt x="2014" y="518"/>
                </a:cubicBezTo>
                <a:cubicBezTo>
                  <a:pt x="2014" y="519"/>
                  <a:pt x="2014" y="519"/>
                  <a:pt x="2014" y="519"/>
                </a:cubicBezTo>
                <a:cubicBezTo>
                  <a:pt x="2012" y="511"/>
                  <a:pt x="2010" y="502"/>
                  <a:pt x="2007" y="493"/>
                </a:cubicBezTo>
                <a:cubicBezTo>
                  <a:pt x="2006" y="491"/>
                  <a:pt x="2006" y="489"/>
                  <a:pt x="2005" y="487"/>
                </a:cubicBezTo>
                <a:cubicBezTo>
                  <a:pt x="2004" y="485"/>
                  <a:pt x="2003" y="483"/>
                  <a:pt x="2002" y="481"/>
                </a:cubicBezTo>
                <a:cubicBezTo>
                  <a:pt x="2001" y="477"/>
                  <a:pt x="1999" y="473"/>
                  <a:pt x="1997" y="469"/>
                </a:cubicBezTo>
                <a:cubicBezTo>
                  <a:pt x="1995" y="462"/>
                  <a:pt x="1992" y="456"/>
                  <a:pt x="1989" y="449"/>
                </a:cubicBezTo>
                <a:cubicBezTo>
                  <a:pt x="1989" y="449"/>
                  <a:pt x="1989" y="449"/>
                  <a:pt x="1990" y="448"/>
                </a:cubicBezTo>
                <a:cubicBezTo>
                  <a:pt x="1990" y="448"/>
                  <a:pt x="1990" y="447"/>
                  <a:pt x="1990" y="447"/>
                </a:cubicBezTo>
                <a:cubicBezTo>
                  <a:pt x="1990" y="447"/>
                  <a:pt x="1990" y="446"/>
                  <a:pt x="1990" y="446"/>
                </a:cubicBezTo>
                <a:cubicBezTo>
                  <a:pt x="1990" y="446"/>
                  <a:pt x="1990" y="445"/>
                  <a:pt x="1990" y="445"/>
                </a:cubicBezTo>
                <a:cubicBezTo>
                  <a:pt x="1990" y="445"/>
                  <a:pt x="1990" y="444"/>
                  <a:pt x="1990" y="444"/>
                </a:cubicBezTo>
                <a:cubicBezTo>
                  <a:pt x="1990" y="444"/>
                  <a:pt x="1990" y="444"/>
                  <a:pt x="1990" y="444"/>
                </a:cubicBezTo>
                <a:cubicBezTo>
                  <a:pt x="1991" y="443"/>
                  <a:pt x="1991" y="443"/>
                  <a:pt x="1991" y="442"/>
                </a:cubicBezTo>
                <a:cubicBezTo>
                  <a:pt x="1991" y="442"/>
                  <a:pt x="1991" y="441"/>
                  <a:pt x="1991" y="441"/>
                </a:cubicBezTo>
                <a:cubicBezTo>
                  <a:pt x="1991" y="441"/>
                  <a:pt x="1991" y="440"/>
                  <a:pt x="1991" y="440"/>
                </a:cubicBezTo>
                <a:cubicBezTo>
                  <a:pt x="1991" y="440"/>
                  <a:pt x="1991" y="439"/>
                  <a:pt x="1991" y="439"/>
                </a:cubicBezTo>
                <a:cubicBezTo>
                  <a:pt x="1991" y="439"/>
                  <a:pt x="1992" y="438"/>
                  <a:pt x="1992" y="438"/>
                </a:cubicBezTo>
                <a:cubicBezTo>
                  <a:pt x="1992" y="437"/>
                  <a:pt x="1992" y="435"/>
                  <a:pt x="1993" y="434"/>
                </a:cubicBezTo>
                <a:cubicBezTo>
                  <a:pt x="1993" y="433"/>
                  <a:pt x="1994" y="432"/>
                  <a:pt x="1994" y="431"/>
                </a:cubicBezTo>
                <a:cubicBezTo>
                  <a:pt x="1995" y="430"/>
                  <a:pt x="1995" y="429"/>
                  <a:pt x="1996" y="428"/>
                </a:cubicBezTo>
                <a:cubicBezTo>
                  <a:pt x="1996" y="427"/>
                  <a:pt x="1997" y="426"/>
                  <a:pt x="1997" y="426"/>
                </a:cubicBezTo>
                <a:cubicBezTo>
                  <a:pt x="2003" y="427"/>
                  <a:pt x="2010" y="426"/>
                  <a:pt x="2013" y="422"/>
                </a:cubicBezTo>
                <a:cubicBezTo>
                  <a:pt x="2018" y="417"/>
                  <a:pt x="2014" y="410"/>
                  <a:pt x="2014" y="404"/>
                </a:cubicBezTo>
                <a:cubicBezTo>
                  <a:pt x="2005" y="409"/>
                  <a:pt x="1986" y="411"/>
                  <a:pt x="1995" y="425"/>
                </a:cubicBezTo>
                <a:cubicBezTo>
                  <a:pt x="1995" y="425"/>
                  <a:pt x="1995" y="425"/>
                  <a:pt x="1995" y="425"/>
                </a:cubicBezTo>
                <a:cubicBezTo>
                  <a:pt x="1995" y="425"/>
                  <a:pt x="1994" y="425"/>
                  <a:pt x="1994" y="425"/>
                </a:cubicBezTo>
                <a:cubicBezTo>
                  <a:pt x="1995" y="425"/>
                  <a:pt x="1995" y="425"/>
                  <a:pt x="1995" y="425"/>
                </a:cubicBezTo>
                <a:cubicBezTo>
                  <a:pt x="1995" y="426"/>
                  <a:pt x="1994" y="426"/>
                  <a:pt x="1994" y="427"/>
                </a:cubicBezTo>
                <a:cubicBezTo>
                  <a:pt x="1994" y="428"/>
                  <a:pt x="1993" y="429"/>
                  <a:pt x="1992" y="430"/>
                </a:cubicBezTo>
                <a:cubicBezTo>
                  <a:pt x="1992" y="431"/>
                  <a:pt x="1991" y="432"/>
                  <a:pt x="1991" y="434"/>
                </a:cubicBezTo>
                <a:cubicBezTo>
                  <a:pt x="1990" y="435"/>
                  <a:pt x="1990" y="436"/>
                  <a:pt x="1990" y="437"/>
                </a:cubicBezTo>
                <a:cubicBezTo>
                  <a:pt x="1990" y="438"/>
                  <a:pt x="1989" y="438"/>
                  <a:pt x="1989" y="439"/>
                </a:cubicBezTo>
                <a:cubicBezTo>
                  <a:pt x="1989" y="439"/>
                  <a:pt x="1989" y="439"/>
                  <a:pt x="1989" y="440"/>
                </a:cubicBezTo>
                <a:cubicBezTo>
                  <a:pt x="1989" y="440"/>
                  <a:pt x="1989" y="440"/>
                  <a:pt x="1989" y="440"/>
                </a:cubicBezTo>
                <a:cubicBezTo>
                  <a:pt x="1989" y="441"/>
                  <a:pt x="1989" y="441"/>
                  <a:pt x="1989" y="442"/>
                </a:cubicBezTo>
                <a:cubicBezTo>
                  <a:pt x="1989" y="442"/>
                  <a:pt x="1989" y="443"/>
                  <a:pt x="1988" y="443"/>
                </a:cubicBezTo>
                <a:cubicBezTo>
                  <a:pt x="1988" y="444"/>
                  <a:pt x="1988" y="444"/>
                  <a:pt x="1988" y="444"/>
                </a:cubicBezTo>
                <a:cubicBezTo>
                  <a:pt x="1988" y="444"/>
                  <a:pt x="1988" y="444"/>
                  <a:pt x="1988" y="445"/>
                </a:cubicBezTo>
                <a:cubicBezTo>
                  <a:pt x="1988" y="445"/>
                  <a:pt x="1988" y="446"/>
                  <a:pt x="1989" y="446"/>
                </a:cubicBezTo>
                <a:cubicBezTo>
                  <a:pt x="1989" y="446"/>
                  <a:pt x="1989" y="447"/>
                  <a:pt x="1989" y="447"/>
                </a:cubicBezTo>
                <a:cubicBezTo>
                  <a:pt x="1989" y="447"/>
                  <a:pt x="1989" y="448"/>
                  <a:pt x="1989" y="448"/>
                </a:cubicBezTo>
                <a:cubicBezTo>
                  <a:pt x="1989" y="448"/>
                  <a:pt x="1989" y="449"/>
                  <a:pt x="1989" y="449"/>
                </a:cubicBezTo>
                <a:cubicBezTo>
                  <a:pt x="1988" y="447"/>
                  <a:pt x="1988" y="446"/>
                  <a:pt x="1987" y="444"/>
                </a:cubicBezTo>
                <a:cubicBezTo>
                  <a:pt x="1987" y="443"/>
                  <a:pt x="1987" y="442"/>
                  <a:pt x="1986" y="441"/>
                </a:cubicBezTo>
                <a:cubicBezTo>
                  <a:pt x="1986" y="440"/>
                  <a:pt x="1986" y="439"/>
                  <a:pt x="1985" y="438"/>
                </a:cubicBezTo>
                <a:cubicBezTo>
                  <a:pt x="1985" y="437"/>
                  <a:pt x="1985" y="436"/>
                  <a:pt x="1984" y="435"/>
                </a:cubicBezTo>
                <a:cubicBezTo>
                  <a:pt x="1983" y="432"/>
                  <a:pt x="1983" y="432"/>
                  <a:pt x="1983" y="432"/>
                </a:cubicBezTo>
                <a:cubicBezTo>
                  <a:pt x="1982" y="427"/>
                  <a:pt x="1981" y="423"/>
                  <a:pt x="1980" y="419"/>
                </a:cubicBezTo>
                <a:cubicBezTo>
                  <a:pt x="1979" y="410"/>
                  <a:pt x="1977" y="402"/>
                  <a:pt x="1976" y="393"/>
                </a:cubicBezTo>
                <a:cubicBezTo>
                  <a:pt x="1974" y="385"/>
                  <a:pt x="1973" y="377"/>
                  <a:pt x="1972" y="369"/>
                </a:cubicBezTo>
                <a:cubicBezTo>
                  <a:pt x="1970" y="362"/>
                  <a:pt x="1968" y="355"/>
                  <a:pt x="1966" y="348"/>
                </a:cubicBezTo>
                <a:cubicBezTo>
                  <a:pt x="1965" y="345"/>
                  <a:pt x="1965" y="342"/>
                  <a:pt x="1963" y="339"/>
                </a:cubicBezTo>
                <a:cubicBezTo>
                  <a:pt x="1963" y="338"/>
                  <a:pt x="1962" y="336"/>
                  <a:pt x="1962" y="335"/>
                </a:cubicBezTo>
                <a:cubicBezTo>
                  <a:pt x="1961" y="333"/>
                  <a:pt x="1961" y="332"/>
                  <a:pt x="1960" y="331"/>
                </a:cubicBezTo>
                <a:cubicBezTo>
                  <a:pt x="1958" y="326"/>
                  <a:pt x="1955" y="322"/>
                  <a:pt x="1953" y="318"/>
                </a:cubicBezTo>
                <a:cubicBezTo>
                  <a:pt x="1952" y="317"/>
                  <a:pt x="1951" y="315"/>
                  <a:pt x="1950" y="314"/>
                </a:cubicBezTo>
                <a:cubicBezTo>
                  <a:pt x="1949" y="313"/>
                  <a:pt x="1948" y="312"/>
                  <a:pt x="1948" y="311"/>
                </a:cubicBezTo>
                <a:cubicBezTo>
                  <a:pt x="1946" y="309"/>
                  <a:pt x="1946" y="309"/>
                  <a:pt x="1946" y="309"/>
                </a:cubicBezTo>
                <a:cubicBezTo>
                  <a:pt x="1946" y="309"/>
                  <a:pt x="1946" y="310"/>
                  <a:pt x="1947" y="311"/>
                </a:cubicBezTo>
                <a:cubicBezTo>
                  <a:pt x="1948" y="312"/>
                  <a:pt x="1949" y="313"/>
                  <a:pt x="1949" y="315"/>
                </a:cubicBezTo>
                <a:cubicBezTo>
                  <a:pt x="1950" y="316"/>
                  <a:pt x="1951" y="317"/>
                  <a:pt x="1952" y="319"/>
                </a:cubicBezTo>
                <a:cubicBezTo>
                  <a:pt x="1954" y="323"/>
                  <a:pt x="1956" y="327"/>
                  <a:pt x="1958" y="332"/>
                </a:cubicBezTo>
                <a:cubicBezTo>
                  <a:pt x="1958" y="333"/>
                  <a:pt x="1959" y="334"/>
                  <a:pt x="1959" y="336"/>
                </a:cubicBezTo>
                <a:cubicBezTo>
                  <a:pt x="1960" y="337"/>
                  <a:pt x="1960" y="339"/>
                  <a:pt x="1960" y="340"/>
                </a:cubicBezTo>
                <a:cubicBezTo>
                  <a:pt x="1961" y="341"/>
                  <a:pt x="1961" y="341"/>
                  <a:pt x="1961" y="342"/>
                </a:cubicBezTo>
                <a:cubicBezTo>
                  <a:pt x="1961" y="343"/>
                  <a:pt x="1962" y="344"/>
                  <a:pt x="1962" y="344"/>
                </a:cubicBezTo>
                <a:cubicBezTo>
                  <a:pt x="1962" y="346"/>
                  <a:pt x="1963" y="347"/>
                  <a:pt x="1963" y="349"/>
                </a:cubicBezTo>
                <a:cubicBezTo>
                  <a:pt x="1963" y="349"/>
                  <a:pt x="1963" y="349"/>
                  <a:pt x="1963" y="349"/>
                </a:cubicBezTo>
                <a:cubicBezTo>
                  <a:pt x="1963" y="349"/>
                  <a:pt x="1963" y="349"/>
                  <a:pt x="1963" y="349"/>
                </a:cubicBezTo>
                <a:cubicBezTo>
                  <a:pt x="1963" y="348"/>
                  <a:pt x="1962" y="348"/>
                  <a:pt x="1961" y="347"/>
                </a:cubicBezTo>
                <a:cubicBezTo>
                  <a:pt x="1961" y="346"/>
                  <a:pt x="1960" y="346"/>
                  <a:pt x="1959" y="345"/>
                </a:cubicBezTo>
                <a:cubicBezTo>
                  <a:pt x="1958" y="344"/>
                  <a:pt x="1957" y="343"/>
                  <a:pt x="1957" y="343"/>
                </a:cubicBezTo>
                <a:cubicBezTo>
                  <a:pt x="1957" y="343"/>
                  <a:pt x="1956" y="343"/>
                  <a:pt x="1956" y="343"/>
                </a:cubicBezTo>
                <a:cubicBezTo>
                  <a:pt x="1957" y="342"/>
                  <a:pt x="1957" y="342"/>
                  <a:pt x="1957" y="342"/>
                </a:cubicBezTo>
                <a:cubicBezTo>
                  <a:pt x="1950" y="329"/>
                  <a:pt x="1938" y="326"/>
                  <a:pt x="1924" y="324"/>
                </a:cubicBezTo>
                <a:cubicBezTo>
                  <a:pt x="1928" y="338"/>
                  <a:pt x="1940" y="342"/>
                  <a:pt x="1953" y="343"/>
                </a:cubicBezTo>
                <a:cubicBezTo>
                  <a:pt x="1953" y="344"/>
                  <a:pt x="1954" y="344"/>
                  <a:pt x="1955" y="345"/>
                </a:cubicBezTo>
                <a:cubicBezTo>
                  <a:pt x="1956" y="345"/>
                  <a:pt x="1957" y="346"/>
                  <a:pt x="1957" y="347"/>
                </a:cubicBezTo>
                <a:cubicBezTo>
                  <a:pt x="1958" y="347"/>
                  <a:pt x="1959" y="348"/>
                  <a:pt x="1959" y="349"/>
                </a:cubicBezTo>
                <a:cubicBezTo>
                  <a:pt x="1960" y="349"/>
                  <a:pt x="1961" y="350"/>
                  <a:pt x="1961" y="351"/>
                </a:cubicBezTo>
                <a:cubicBezTo>
                  <a:pt x="1962" y="351"/>
                  <a:pt x="1962" y="352"/>
                  <a:pt x="1963" y="353"/>
                </a:cubicBezTo>
                <a:cubicBezTo>
                  <a:pt x="1963" y="353"/>
                  <a:pt x="1963" y="353"/>
                  <a:pt x="1963" y="353"/>
                </a:cubicBezTo>
                <a:cubicBezTo>
                  <a:pt x="1963" y="353"/>
                  <a:pt x="1963" y="353"/>
                  <a:pt x="1964" y="353"/>
                </a:cubicBezTo>
                <a:cubicBezTo>
                  <a:pt x="1964" y="354"/>
                  <a:pt x="1964" y="354"/>
                  <a:pt x="1964" y="354"/>
                </a:cubicBezTo>
                <a:cubicBezTo>
                  <a:pt x="1965" y="354"/>
                  <a:pt x="1965" y="354"/>
                  <a:pt x="1965" y="354"/>
                </a:cubicBezTo>
                <a:cubicBezTo>
                  <a:pt x="1966" y="359"/>
                  <a:pt x="1967" y="365"/>
                  <a:pt x="1968" y="370"/>
                </a:cubicBezTo>
                <a:cubicBezTo>
                  <a:pt x="1970" y="378"/>
                  <a:pt x="1971" y="386"/>
                  <a:pt x="1973" y="394"/>
                </a:cubicBezTo>
                <a:cubicBezTo>
                  <a:pt x="1974" y="402"/>
                  <a:pt x="1975" y="411"/>
                  <a:pt x="1977" y="419"/>
                </a:cubicBezTo>
                <a:cubicBezTo>
                  <a:pt x="1978" y="424"/>
                  <a:pt x="1979" y="428"/>
                  <a:pt x="1980" y="432"/>
                </a:cubicBezTo>
                <a:cubicBezTo>
                  <a:pt x="1981" y="436"/>
                  <a:pt x="1981" y="436"/>
                  <a:pt x="1981" y="436"/>
                </a:cubicBezTo>
                <a:cubicBezTo>
                  <a:pt x="1982" y="437"/>
                  <a:pt x="1982" y="438"/>
                  <a:pt x="1982" y="439"/>
                </a:cubicBezTo>
                <a:cubicBezTo>
                  <a:pt x="1982" y="440"/>
                  <a:pt x="1983" y="441"/>
                  <a:pt x="1983" y="442"/>
                </a:cubicBezTo>
                <a:cubicBezTo>
                  <a:pt x="1984" y="443"/>
                  <a:pt x="1984" y="444"/>
                  <a:pt x="1984" y="445"/>
                </a:cubicBezTo>
                <a:cubicBezTo>
                  <a:pt x="1987" y="454"/>
                  <a:pt x="1991" y="462"/>
                  <a:pt x="1994" y="470"/>
                </a:cubicBezTo>
                <a:cubicBezTo>
                  <a:pt x="1995" y="472"/>
                  <a:pt x="1996" y="475"/>
                  <a:pt x="1997" y="477"/>
                </a:cubicBezTo>
                <a:cubicBezTo>
                  <a:pt x="1997" y="477"/>
                  <a:pt x="1997" y="477"/>
                  <a:pt x="1997" y="477"/>
                </a:cubicBezTo>
                <a:cubicBezTo>
                  <a:pt x="1997" y="476"/>
                  <a:pt x="1996" y="476"/>
                  <a:pt x="1996" y="476"/>
                </a:cubicBezTo>
                <a:cubicBezTo>
                  <a:pt x="1995" y="475"/>
                  <a:pt x="1995" y="475"/>
                  <a:pt x="1994" y="474"/>
                </a:cubicBezTo>
                <a:cubicBezTo>
                  <a:pt x="1994" y="474"/>
                  <a:pt x="1993" y="473"/>
                  <a:pt x="1993" y="473"/>
                </a:cubicBezTo>
                <a:cubicBezTo>
                  <a:pt x="1992" y="473"/>
                  <a:pt x="1992" y="472"/>
                  <a:pt x="1992" y="472"/>
                </a:cubicBezTo>
                <a:cubicBezTo>
                  <a:pt x="1991" y="472"/>
                  <a:pt x="1991" y="472"/>
                  <a:pt x="1991" y="471"/>
                </a:cubicBezTo>
                <a:cubicBezTo>
                  <a:pt x="1989" y="470"/>
                  <a:pt x="1988" y="469"/>
                  <a:pt x="1986" y="468"/>
                </a:cubicBezTo>
                <a:cubicBezTo>
                  <a:pt x="1985" y="467"/>
                  <a:pt x="1983" y="466"/>
                  <a:pt x="1981" y="465"/>
                </a:cubicBezTo>
                <a:cubicBezTo>
                  <a:pt x="1978" y="463"/>
                  <a:pt x="1974" y="461"/>
                  <a:pt x="1970" y="458"/>
                </a:cubicBezTo>
                <a:cubicBezTo>
                  <a:pt x="1967" y="456"/>
                  <a:pt x="1963" y="454"/>
                  <a:pt x="1960" y="452"/>
                </a:cubicBezTo>
                <a:cubicBezTo>
                  <a:pt x="1960" y="452"/>
                  <a:pt x="1960" y="451"/>
                  <a:pt x="1960" y="451"/>
                </a:cubicBezTo>
                <a:cubicBezTo>
                  <a:pt x="1960" y="450"/>
                  <a:pt x="1960" y="450"/>
                  <a:pt x="1960" y="449"/>
                </a:cubicBezTo>
                <a:cubicBezTo>
                  <a:pt x="1960" y="449"/>
                  <a:pt x="1960" y="448"/>
                  <a:pt x="1960" y="448"/>
                </a:cubicBezTo>
                <a:cubicBezTo>
                  <a:pt x="1960" y="448"/>
                  <a:pt x="1960" y="447"/>
                  <a:pt x="1960" y="447"/>
                </a:cubicBezTo>
                <a:cubicBezTo>
                  <a:pt x="1960" y="447"/>
                  <a:pt x="1960" y="447"/>
                  <a:pt x="1960" y="446"/>
                </a:cubicBezTo>
                <a:cubicBezTo>
                  <a:pt x="1960" y="446"/>
                  <a:pt x="1960" y="445"/>
                  <a:pt x="1960" y="444"/>
                </a:cubicBezTo>
                <a:cubicBezTo>
                  <a:pt x="1959" y="443"/>
                  <a:pt x="1959" y="441"/>
                  <a:pt x="1959" y="440"/>
                </a:cubicBezTo>
                <a:cubicBezTo>
                  <a:pt x="1959" y="438"/>
                  <a:pt x="1958" y="436"/>
                  <a:pt x="1958" y="433"/>
                </a:cubicBezTo>
                <a:cubicBezTo>
                  <a:pt x="1958" y="433"/>
                  <a:pt x="1958" y="433"/>
                  <a:pt x="1958" y="433"/>
                </a:cubicBezTo>
                <a:cubicBezTo>
                  <a:pt x="1958" y="433"/>
                  <a:pt x="1958" y="433"/>
                  <a:pt x="1958" y="433"/>
                </a:cubicBezTo>
                <a:cubicBezTo>
                  <a:pt x="1969" y="423"/>
                  <a:pt x="1958" y="409"/>
                  <a:pt x="1947" y="406"/>
                </a:cubicBezTo>
                <a:cubicBezTo>
                  <a:pt x="1949" y="414"/>
                  <a:pt x="1945" y="429"/>
                  <a:pt x="1956" y="432"/>
                </a:cubicBezTo>
                <a:cubicBezTo>
                  <a:pt x="1956" y="433"/>
                  <a:pt x="1956" y="433"/>
                  <a:pt x="1956" y="434"/>
                </a:cubicBezTo>
                <a:cubicBezTo>
                  <a:pt x="1957" y="436"/>
                  <a:pt x="1957" y="438"/>
                  <a:pt x="1957" y="441"/>
                </a:cubicBezTo>
                <a:cubicBezTo>
                  <a:pt x="1957" y="442"/>
                  <a:pt x="1958" y="443"/>
                  <a:pt x="1958" y="444"/>
                </a:cubicBezTo>
                <a:cubicBezTo>
                  <a:pt x="1958" y="445"/>
                  <a:pt x="1958" y="446"/>
                  <a:pt x="1958" y="447"/>
                </a:cubicBezTo>
                <a:cubicBezTo>
                  <a:pt x="1958" y="447"/>
                  <a:pt x="1958" y="447"/>
                  <a:pt x="1958" y="447"/>
                </a:cubicBezTo>
                <a:cubicBezTo>
                  <a:pt x="1958" y="448"/>
                  <a:pt x="1958" y="448"/>
                  <a:pt x="1958" y="448"/>
                </a:cubicBezTo>
                <a:cubicBezTo>
                  <a:pt x="1958" y="448"/>
                  <a:pt x="1959" y="449"/>
                  <a:pt x="1959" y="449"/>
                </a:cubicBezTo>
                <a:cubicBezTo>
                  <a:pt x="1959" y="450"/>
                  <a:pt x="1959" y="450"/>
                  <a:pt x="1959" y="451"/>
                </a:cubicBezTo>
                <a:cubicBezTo>
                  <a:pt x="1959" y="451"/>
                  <a:pt x="1959" y="451"/>
                  <a:pt x="1959" y="452"/>
                </a:cubicBezTo>
                <a:cubicBezTo>
                  <a:pt x="1959" y="452"/>
                  <a:pt x="1959" y="452"/>
                  <a:pt x="1959" y="451"/>
                </a:cubicBezTo>
                <a:cubicBezTo>
                  <a:pt x="1958" y="450"/>
                  <a:pt x="1956" y="449"/>
                  <a:pt x="1954" y="448"/>
                </a:cubicBezTo>
                <a:cubicBezTo>
                  <a:pt x="1953" y="447"/>
                  <a:pt x="1951" y="446"/>
                  <a:pt x="1950" y="445"/>
                </a:cubicBezTo>
                <a:cubicBezTo>
                  <a:pt x="1950" y="445"/>
                  <a:pt x="1949" y="445"/>
                  <a:pt x="1949" y="445"/>
                </a:cubicBezTo>
                <a:cubicBezTo>
                  <a:pt x="1949" y="444"/>
                  <a:pt x="1948" y="444"/>
                  <a:pt x="1948" y="444"/>
                </a:cubicBezTo>
                <a:cubicBezTo>
                  <a:pt x="1947" y="443"/>
                  <a:pt x="1947" y="443"/>
                  <a:pt x="1946" y="443"/>
                </a:cubicBezTo>
                <a:cubicBezTo>
                  <a:pt x="1945" y="442"/>
                  <a:pt x="1944" y="441"/>
                  <a:pt x="1943" y="441"/>
                </a:cubicBezTo>
                <a:cubicBezTo>
                  <a:pt x="1941" y="440"/>
                  <a:pt x="1941" y="439"/>
                  <a:pt x="1941" y="439"/>
                </a:cubicBezTo>
                <a:cubicBezTo>
                  <a:pt x="1941" y="439"/>
                  <a:pt x="1941" y="440"/>
                  <a:pt x="1943" y="442"/>
                </a:cubicBezTo>
                <a:cubicBezTo>
                  <a:pt x="1943" y="442"/>
                  <a:pt x="1943" y="442"/>
                  <a:pt x="1944" y="443"/>
                </a:cubicBezTo>
                <a:cubicBezTo>
                  <a:pt x="1944" y="443"/>
                  <a:pt x="1945" y="443"/>
                  <a:pt x="1945" y="444"/>
                </a:cubicBezTo>
                <a:cubicBezTo>
                  <a:pt x="1946" y="444"/>
                  <a:pt x="1946" y="445"/>
                  <a:pt x="1947" y="445"/>
                </a:cubicBezTo>
                <a:cubicBezTo>
                  <a:pt x="1947" y="446"/>
                  <a:pt x="1947" y="446"/>
                  <a:pt x="1948" y="446"/>
                </a:cubicBezTo>
                <a:cubicBezTo>
                  <a:pt x="1948" y="446"/>
                  <a:pt x="1948" y="447"/>
                  <a:pt x="1949" y="447"/>
                </a:cubicBezTo>
                <a:cubicBezTo>
                  <a:pt x="1950" y="448"/>
                  <a:pt x="1952" y="449"/>
                  <a:pt x="1953" y="450"/>
                </a:cubicBezTo>
                <a:cubicBezTo>
                  <a:pt x="1955" y="451"/>
                  <a:pt x="1956" y="452"/>
                  <a:pt x="1958" y="453"/>
                </a:cubicBezTo>
                <a:cubicBezTo>
                  <a:pt x="1962" y="455"/>
                  <a:pt x="1965" y="458"/>
                  <a:pt x="1969" y="460"/>
                </a:cubicBezTo>
                <a:cubicBezTo>
                  <a:pt x="1970" y="461"/>
                  <a:pt x="1972" y="461"/>
                  <a:pt x="1973" y="462"/>
                </a:cubicBezTo>
                <a:cubicBezTo>
                  <a:pt x="1973" y="462"/>
                  <a:pt x="1972" y="462"/>
                  <a:pt x="1972" y="462"/>
                </a:cubicBezTo>
                <a:cubicBezTo>
                  <a:pt x="1972" y="462"/>
                  <a:pt x="1972" y="462"/>
                  <a:pt x="1971" y="462"/>
                </a:cubicBezTo>
                <a:cubicBezTo>
                  <a:pt x="1971" y="462"/>
                  <a:pt x="1971" y="462"/>
                  <a:pt x="1970" y="462"/>
                </a:cubicBezTo>
                <a:cubicBezTo>
                  <a:pt x="1970" y="463"/>
                  <a:pt x="1970" y="463"/>
                  <a:pt x="1970" y="463"/>
                </a:cubicBezTo>
                <a:cubicBezTo>
                  <a:pt x="1967" y="464"/>
                  <a:pt x="1965" y="465"/>
                  <a:pt x="1962" y="467"/>
                </a:cubicBezTo>
                <a:cubicBezTo>
                  <a:pt x="1960" y="468"/>
                  <a:pt x="1958" y="470"/>
                  <a:pt x="1956" y="471"/>
                </a:cubicBezTo>
                <a:cubicBezTo>
                  <a:pt x="1956" y="471"/>
                  <a:pt x="1956" y="470"/>
                  <a:pt x="1956" y="470"/>
                </a:cubicBezTo>
                <a:cubicBezTo>
                  <a:pt x="1953" y="469"/>
                  <a:pt x="1953" y="469"/>
                  <a:pt x="1953" y="469"/>
                </a:cubicBezTo>
                <a:cubicBezTo>
                  <a:pt x="1944" y="462"/>
                  <a:pt x="1930" y="466"/>
                  <a:pt x="1926" y="478"/>
                </a:cubicBezTo>
                <a:cubicBezTo>
                  <a:pt x="1936" y="479"/>
                  <a:pt x="1952" y="487"/>
                  <a:pt x="1955" y="474"/>
                </a:cubicBezTo>
                <a:cubicBezTo>
                  <a:pt x="1955" y="473"/>
                  <a:pt x="1955" y="473"/>
                  <a:pt x="1956" y="473"/>
                </a:cubicBezTo>
                <a:cubicBezTo>
                  <a:pt x="1958" y="472"/>
                  <a:pt x="1961" y="470"/>
                  <a:pt x="1963" y="468"/>
                </a:cubicBezTo>
                <a:cubicBezTo>
                  <a:pt x="1966" y="467"/>
                  <a:pt x="1968" y="465"/>
                  <a:pt x="1970" y="465"/>
                </a:cubicBezTo>
                <a:cubicBezTo>
                  <a:pt x="1971" y="464"/>
                  <a:pt x="1971" y="464"/>
                  <a:pt x="1971" y="464"/>
                </a:cubicBezTo>
                <a:cubicBezTo>
                  <a:pt x="1971" y="464"/>
                  <a:pt x="1972" y="464"/>
                  <a:pt x="1972" y="464"/>
                </a:cubicBezTo>
                <a:cubicBezTo>
                  <a:pt x="1972" y="464"/>
                  <a:pt x="1972" y="464"/>
                  <a:pt x="1973" y="464"/>
                </a:cubicBezTo>
                <a:cubicBezTo>
                  <a:pt x="1973" y="464"/>
                  <a:pt x="1973" y="464"/>
                  <a:pt x="1973" y="464"/>
                </a:cubicBezTo>
                <a:cubicBezTo>
                  <a:pt x="1974" y="463"/>
                  <a:pt x="1974" y="463"/>
                  <a:pt x="1975" y="463"/>
                </a:cubicBezTo>
                <a:cubicBezTo>
                  <a:pt x="1977" y="464"/>
                  <a:pt x="1978" y="466"/>
                  <a:pt x="1980" y="467"/>
                </a:cubicBezTo>
                <a:cubicBezTo>
                  <a:pt x="1982" y="468"/>
                  <a:pt x="1984" y="469"/>
                  <a:pt x="1985" y="470"/>
                </a:cubicBezTo>
                <a:cubicBezTo>
                  <a:pt x="1987" y="471"/>
                  <a:pt x="1988" y="472"/>
                  <a:pt x="1990" y="473"/>
                </a:cubicBezTo>
                <a:cubicBezTo>
                  <a:pt x="1990" y="473"/>
                  <a:pt x="1991" y="474"/>
                  <a:pt x="1992" y="474"/>
                </a:cubicBezTo>
                <a:cubicBezTo>
                  <a:pt x="1992" y="475"/>
                  <a:pt x="1993" y="475"/>
                  <a:pt x="1993" y="475"/>
                </a:cubicBezTo>
                <a:cubicBezTo>
                  <a:pt x="1995" y="476"/>
                  <a:pt x="1996" y="477"/>
                  <a:pt x="1996" y="477"/>
                </a:cubicBezTo>
                <a:cubicBezTo>
                  <a:pt x="1997" y="478"/>
                  <a:pt x="1997" y="478"/>
                  <a:pt x="1998" y="478"/>
                </a:cubicBezTo>
                <a:cubicBezTo>
                  <a:pt x="1998" y="479"/>
                  <a:pt x="1999" y="481"/>
                  <a:pt x="1999" y="482"/>
                </a:cubicBezTo>
                <a:cubicBezTo>
                  <a:pt x="2000" y="484"/>
                  <a:pt x="2001" y="486"/>
                  <a:pt x="2002" y="488"/>
                </a:cubicBezTo>
                <a:cubicBezTo>
                  <a:pt x="2002" y="490"/>
                  <a:pt x="2003" y="492"/>
                  <a:pt x="2004" y="494"/>
                </a:cubicBezTo>
                <a:cubicBezTo>
                  <a:pt x="2007" y="505"/>
                  <a:pt x="2010" y="516"/>
                  <a:pt x="2012" y="526"/>
                </a:cubicBezTo>
                <a:cubicBezTo>
                  <a:pt x="2012" y="526"/>
                  <a:pt x="2012" y="526"/>
                  <a:pt x="2011" y="526"/>
                </a:cubicBezTo>
                <a:cubicBezTo>
                  <a:pt x="2011" y="525"/>
                  <a:pt x="2010" y="525"/>
                  <a:pt x="2009" y="525"/>
                </a:cubicBezTo>
                <a:cubicBezTo>
                  <a:pt x="2009" y="524"/>
                  <a:pt x="2008" y="524"/>
                  <a:pt x="2007" y="524"/>
                </a:cubicBezTo>
                <a:cubicBezTo>
                  <a:pt x="2007" y="524"/>
                  <a:pt x="2006" y="524"/>
                  <a:pt x="2005" y="523"/>
                </a:cubicBezTo>
                <a:cubicBezTo>
                  <a:pt x="2005" y="523"/>
                  <a:pt x="2005" y="523"/>
                  <a:pt x="2005" y="523"/>
                </a:cubicBezTo>
                <a:cubicBezTo>
                  <a:pt x="2005" y="523"/>
                  <a:pt x="2005" y="523"/>
                  <a:pt x="2005" y="523"/>
                </a:cubicBezTo>
                <a:cubicBezTo>
                  <a:pt x="1997" y="514"/>
                  <a:pt x="1988" y="518"/>
                  <a:pt x="1977" y="523"/>
                </a:cubicBezTo>
                <a:cubicBezTo>
                  <a:pt x="1982" y="533"/>
                  <a:pt x="1992" y="531"/>
                  <a:pt x="2002" y="525"/>
                </a:cubicBezTo>
                <a:cubicBezTo>
                  <a:pt x="2003" y="526"/>
                  <a:pt x="2004" y="526"/>
                  <a:pt x="2004" y="526"/>
                </a:cubicBezTo>
                <a:cubicBezTo>
                  <a:pt x="2005" y="526"/>
                  <a:pt x="2006" y="526"/>
                  <a:pt x="2006" y="526"/>
                </a:cubicBezTo>
                <a:cubicBezTo>
                  <a:pt x="2007" y="527"/>
                  <a:pt x="2008" y="527"/>
                  <a:pt x="2008" y="527"/>
                </a:cubicBezTo>
                <a:cubicBezTo>
                  <a:pt x="2009" y="528"/>
                  <a:pt x="2010" y="528"/>
                  <a:pt x="2010" y="528"/>
                </a:cubicBezTo>
                <a:cubicBezTo>
                  <a:pt x="2011" y="528"/>
                  <a:pt x="2011" y="529"/>
                  <a:pt x="2012" y="529"/>
                </a:cubicBezTo>
                <a:cubicBezTo>
                  <a:pt x="2012" y="529"/>
                  <a:pt x="2012" y="529"/>
                  <a:pt x="2012" y="529"/>
                </a:cubicBezTo>
                <a:cubicBezTo>
                  <a:pt x="2012" y="529"/>
                  <a:pt x="2012" y="529"/>
                  <a:pt x="2012" y="529"/>
                </a:cubicBezTo>
                <a:cubicBezTo>
                  <a:pt x="2013" y="530"/>
                  <a:pt x="2013" y="532"/>
                  <a:pt x="2013" y="533"/>
                </a:cubicBezTo>
                <a:cubicBezTo>
                  <a:pt x="2009" y="566"/>
                  <a:pt x="2014" y="636"/>
                  <a:pt x="2012" y="648"/>
                </a:cubicBezTo>
                <a:cubicBezTo>
                  <a:pt x="2005" y="688"/>
                  <a:pt x="1981" y="712"/>
                  <a:pt x="1949" y="735"/>
                </a:cubicBezTo>
                <a:cubicBezTo>
                  <a:pt x="1925" y="753"/>
                  <a:pt x="1920" y="753"/>
                  <a:pt x="1907" y="740"/>
                </a:cubicBezTo>
                <a:cubicBezTo>
                  <a:pt x="1907" y="739"/>
                  <a:pt x="1907" y="738"/>
                  <a:pt x="1907" y="737"/>
                </a:cubicBezTo>
                <a:cubicBezTo>
                  <a:pt x="1907" y="736"/>
                  <a:pt x="1907" y="735"/>
                  <a:pt x="1907" y="734"/>
                </a:cubicBezTo>
                <a:cubicBezTo>
                  <a:pt x="1907" y="733"/>
                  <a:pt x="1907" y="731"/>
                  <a:pt x="1907" y="730"/>
                </a:cubicBezTo>
                <a:cubicBezTo>
                  <a:pt x="1906" y="720"/>
                  <a:pt x="1905" y="709"/>
                  <a:pt x="1904" y="697"/>
                </a:cubicBezTo>
                <a:cubicBezTo>
                  <a:pt x="1904" y="694"/>
                  <a:pt x="1903" y="692"/>
                  <a:pt x="1903" y="689"/>
                </a:cubicBezTo>
                <a:cubicBezTo>
                  <a:pt x="1903" y="689"/>
                  <a:pt x="1903" y="689"/>
                  <a:pt x="1903" y="689"/>
                </a:cubicBezTo>
                <a:cubicBezTo>
                  <a:pt x="1904" y="689"/>
                  <a:pt x="1904" y="688"/>
                  <a:pt x="1904" y="688"/>
                </a:cubicBezTo>
                <a:cubicBezTo>
                  <a:pt x="1905" y="688"/>
                  <a:pt x="1905" y="687"/>
                  <a:pt x="1905" y="687"/>
                </a:cubicBezTo>
                <a:cubicBezTo>
                  <a:pt x="1905" y="687"/>
                  <a:pt x="1905" y="687"/>
                  <a:pt x="1905" y="687"/>
                </a:cubicBezTo>
                <a:cubicBezTo>
                  <a:pt x="1905" y="687"/>
                  <a:pt x="1906" y="687"/>
                  <a:pt x="1906" y="687"/>
                </a:cubicBezTo>
                <a:cubicBezTo>
                  <a:pt x="1906" y="686"/>
                  <a:pt x="1907" y="686"/>
                  <a:pt x="1907" y="685"/>
                </a:cubicBezTo>
                <a:cubicBezTo>
                  <a:pt x="1908" y="685"/>
                  <a:pt x="1909" y="684"/>
                  <a:pt x="1910" y="684"/>
                </a:cubicBezTo>
                <a:cubicBezTo>
                  <a:pt x="1910" y="683"/>
                  <a:pt x="1911" y="683"/>
                  <a:pt x="1912" y="683"/>
                </a:cubicBezTo>
                <a:cubicBezTo>
                  <a:pt x="1913" y="682"/>
                  <a:pt x="1914" y="682"/>
                  <a:pt x="1915" y="681"/>
                </a:cubicBezTo>
                <a:cubicBezTo>
                  <a:pt x="1916" y="681"/>
                  <a:pt x="1917" y="680"/>
                  <a:pt x="1918" y="680"/>
                </a:cubicBezTo>
                <a:cubicBezTo>
                  <a:pt x="1923" y="685"/>
                  <a:pt x="1932" y="679"/>
                  <a:pt x="1935" y="674"/>
                </a:cubicBezTo>
                <a:cubicBezTo>
                  <a:pt x="1939" y="667"/>
                  <a:pt x="1937" y="660"/>
                  <a:pt x="1932" y="654"/>
                </a:cubicBezTo>
                <a:cubicBezTo>
                  <a:pt x="1934" y="669"/>
                  <a:pt x="1918" y="663"/>
                  <a:pt x="1917" y="678"/>
                </a:cubicBezTo>
                <a:cubicBezTo>
                  <a:pt x="1916" y="679"/>
                  <a:pt x="1915" y="679"/>
                  <a:pt x="1914" y="680"/>
                </a:cubicBezTo>
                <a:cubicBezTo>
                  <a:pt x="1913" y="680"/>
                  <a:pt x="1912" y="681"/>
                  <a:pt x="1911" y="681"/>
                </a:cubicBezTo>
                <a:cubicBezTo>
                  <a:pt x="1910" y="682"/>
                  <a:pt x="1910" y="682"/>
                  <a:pt x="1909" y="682"/>
                </a:cubicBezTo>
                <a:cubicBezTo>
                  <a:pt x="1908" y="683"/>
                  <a:pt x="1907" y="683"/>
                  <a:pt x="1906" y="684"/>
                </a:cubicBezTo>
                <a:cubicBezTo>
                  <a:pt x="1906" y="684"/>
                  <a:pt x="1905" y="685"/>
                  <a:pt x="1905" y="685"/>
                </a:cubicBezTo>
                <a:cubicBezTo>
                  <a:pt x="1904" y="686"/>
                  <a:pt x="1904" y="686"/>
                  <a:pt x="1904" y="686"/>
                </a:cubicBezTo>
                <a:cubicBezTo>
                  <a:pt x="1904" y="686"/>
                  <a:pt x="1904" y="686"/>
                  <a:pt x="1904" y="686"/>
                </a:cubicBezTo>
                <a:cubicBezTo>
                  <a:pt x="1904" y="687"/>
                  <a:pt x="1903" y="687"/>
                  <a:pt x="1903" y="687"/>
                </a:cubicBezTo>
                <a:cubicBezTo>
                  <a:pt x="1903" y="688"/>
                  <a:pt x="1903" y="688"/>
                  <a:pt x="1903" y="688"/>
                </a:cubicBezTo>
                <a:cubicBezTo>
                  <a:pt x="1903" y="685"/>
                  <a:pt x="1902" y="681"/>
                  <a:pt x="1902" y="678"/>
                </a:cubicBezTo>
                <a:cubicBezTo>
                  <a:pt x="1901" y="671"/>
                  <a:pt x="1901" y="665"/>
                  <a:pt x="1901" y="659"/>
                </a:cubicBezTo>
                <a:cubicBezTo>
                  <a:pt x="1902" y="657"/>
                  <a:pt x="1902" y="655"/>
                  <a:pt x="1902" y="654"/>
                </a:cubicBezTo>
                <a:cubicBezTo>
                  <a:pt x="1902" y="653"/>
                  <a:pt x="1903" y="652"/>
                  <a:pt x="1903" y="652"/>
                </a:cubicBezTo>
                <a:cubicBezTo>
                  <a:pt x="1903" y="651"/>
                  <a:pt x="1903" y="650"/>
                  <a:pt x="1904" y="649"/>
                </a:cubicBezTo>
                <a:cubicBezTo>
                  <a:pt x="1905" y="646"/>
                  <a:pt x="1906" y="644"/>
                  <a:pt x="1907" y="640"/>
                </a:cubicBezTo>
                <a:cubicBezTo>
                  <a:pt x="1908" y="638"/>
                  <a:pt x="1909" y="636"/>
                  <a:pt x="1910" y="634"/>
                </a:cubicBezTo>
                <a:cubicBezTo>
                  <a:pt x="1910" y="634"/>
                  <a:pt x="1910" y="634"/>
                  <a:pt x="1911" y="633"/>
                </a:cubicBezTo>
                <a:cubicBezTo>
                  <a:pt x="1911" y="633"/>
                  <a:pt x="1912" y="633"/>
                  <a:pt x="1912" y="633"/>
                </a:cubicBezTo>
                <a:cubicBezTo>
                  <a:pt x="1913" y="633"/>
                  <a:pt x="1913" y="633"/>
                  <a:pt x="1914" y="633"/>
                </a:cubicBezTo>
                <a:cubicBezTo>
                  <a:pt x="1914" y="633"/>
                  <a:pt x="1914" y="633"/>
                  <a:pt x="1914" y="633"/>
                </a:cubicBezTo>
                <a:cubicBezTo>
                  <a:pt x="1915" y="633"/>
                  <a:pt x="1915" y="633"/>
                  <a:pt x="1915" y="633"/>
                </a:cubicBezTo>
                <a:cubicBezTo>
                  <a:pt x="1916" y="633"/>
                  <a:pt x="1918" y="633"/>
                  <a:pt x="1919" y="633"/>
                </a:cubicBezTo>
                <a:cubicBezTo>
                  <a:pt x="1921" y="632"/>
                  <a:pt x="1922" y="632"/>
                  <a:pt x="1924" y="632"/>
                </a:cubicBezTo>
                <a:cubicBezTo>
                  <a:pt x="1927" y="632"/>
                  <a:pt x="1930" y="632"/>
                  <a:pt x="1933" y="632"/>
                </a:cubicBezTo>
                <a:cubicBezTo>
                  <a:pt x="1934" y="631"/>
                  <a:pt x="1936" y="631"/>
                  <a:pt x="1937" y="631"/>
                </a:cubicBezTo>
                <a:cubicBezTo>
                  <a:pt x="1938" y="631"/>
                  <a:pt x="1939" y="631"/>
                  <a:pt x="1940" y="632"/>
                </a:cubicBezTo>
                <a:cubicBezTo>
                  <a:pt x="1940" y="632"/>
                  <a:pt x="1941" y="632"/>
                  <a:pt x="1941" y="632"/>
                </a:cubicBezTo>
                <a:cubicBezTo>
                  <a:pt x="1942" y="632"/>
                  <a:pt x="1942" y="633"/>
                  <a:pt x="1943" y="633"/>
                </a:cubicBezTo>
                <a:cubicBezTo>
                  <a:pt x="1944" y="633"/>
                  <a:pt x="1945" y="633"/>
                  <a:pt x="1946" y="634"/>
                </a:cubicBezTo>
                <a:cubicBezTo>
                  <a:pt x="1946" y="634"/>
                  <a:pt x="1946" y="634"/>
                  <a:pt x="1946" y="634"/>
                </a:cubicBezTo>
                <a:cubicBezTo>
                  <a:pt x="1950" y="646"/>
                  <a:pt x="1959" y="643"/>
                  <a:pt x="1968" y="648"/>
                </a:cubicBezTo>
                <a:cubicBezTo>
                  <a:pt x="1967" y="634"/>
                  <a:pt x="1958" y="630"/>
                  <a:pt x="1946" y="633"/>
                </a:cubicBezTo>
                <a:cubicBezTo>
                  <a:pt x="1946" y="633"/>
                  <a:pt x="1946" y="633"/>
                  <a:pt x="1946" y="633"/>
                </a:cubicBezTo>
                <a:cubicBezTo>
                  <a:pt x="1945" y="632"/>
                  <a:pt x="1944" y="632"/>
                  <a:pt x="1943" y="632"/>
                </a:cubicBezTo>
                <a:cubicBezTo>
                  <a:pt x="1943" y="632"/>
                  <a:pt x="1942" y="631"/>
                  <a:pt x="1942" y="631"/>
                </a:cubicBezTo>
                <a:cubicBezTo>
                  <a:pt x="1941" y="631"/>
                  <a:pt x="1941" y="631"/>
                  <a:pt x="1940" y="631"/>
                </a:cubicBezTo>
                <a:cubicBezTo>
                  <a:pt x="1940" y="631"/>
                  <a:pt x="1940" y="631"/>
                  <a:pt x="1939" y="630"/>
                </a:cubicBezTo>
                <a:cubicBezTo>
                  <a:pt x="1941" y="630"/>
                  <a:pt x="1942" y="630"/>
                  <a:pt x="1943" y="630"/>
                </a:cubicBezTo>
                <a:cubicBezTo>
                  <a:pt x="1946" y="629"/>
                  <a:pt x="1948" y="628"/>
                  <a:pt x="1951" y="626"/>
                </a:cubicBezTo>
                <a:cubicBezTo>
                  <a:pt x="1951" y="626"/>
                  <a:pt x="1951" y="626"/>
                  <a:pt x="1951" y="626"/>
                </a:cubicBezTo>
                <a:cubicBezTo>
                  <a:pt x="1952" y="626"/>
                  <a:pt x="1952" y="626"/>
                  <a:pt x="1952" y="626"/>
                </a:cubicBezTo>
                <a:cubicBezTo>
                  <a:pt x="1953" y="625"/>
                  <a:pt x="1953" y="625"/>
                  <a:pt x="1954" y="625"/>
                </a:cubicBezTo>
                <a:cubicBezTo>
                  <a:pt x="1954" y="624"/>
                  <a:pt x="1955" y="623"/>
                  <a:pt x="1956" y="623"/>
                </a:cubicBezTo>
                <a:cubicBezTo>
                  <a:pt x="1956" y="622"/>
                  <a:pt x="1956" y="622"/>
                  <a:pt x="1957" y="622"/>
                </a:cubicBezTo>
                <a:cubicBezTo>
                  <a:pt x="1957" y="621"/>
                  <a:pt x="1957" y="621"/>
                  <a:pt x="1957" y="621"/>
                </a:cubicBezTo>
                <a:cubicBezTo>
                  <a:pt x="1957" y="621"/>
                  <a:pt x="1956" y="622"/>
                  <a:pt x="1955" y="622"/>
                </a:cubicBezTo>
                <a:cubicBezTo>
                  <a:pt x="1954" y="622"/>
                  <a:pt x="1954" y="623"/>
                  <a:pt x="1953" y="623"/>
                </a:cubicBezTo>
                <a:cubicBezTo>
                  <a:pt x="1952" y="623"/>
                  <a:pt x="1952" y="623"/>
                  <a:pt x="1951" y="623"/>
                </a:cubicBezTo>
                <a:cubicBezTo>
                  <a:pt x="1951" y="624"/>
                  <a:pt x="1951" y="624"/>
                  <a:pt x="1950" y="624"/>
                </a:cubicBezTo>
                <a:cubicBezTo>
                  <a:pt x="1950" y="624"/>
                  <a:pt x="1950" y="624"/>
                  <a:pt x="1950" y="624"/>
                </a:cubicBezTo>
                <a:cubicBezTo>
                  <a:pt x="1949" y="624"/>
                  <a:pt x="1949" y="625"/>
                  <a:pt x="1948" y="625"/>
                </a:cubicBezTo>
                <a:cubicBezTo>
                  <a:pt x="1948" y="625"/>
                  <a:pt x="1948" y="625"/>
                  <a:pt x="1948" y="625"/>
                </a:cubicBezTo>
                <a:cubicBezTo>
                  <a:pt x="1948" y="625"/>
                  <a:pt x="1948" y="625"/>
                  <a:pt x="1949" y="624"/>
                </a:cubicBezTo>
                <a:cubicBezTo>
                  <a:pt x="1949" y="624"/>
                  <a:pt x="1949" y="624"/>
                  <a:pt x="1949" y="624"/>
                </a:cubicBezTo>
                <a:cubicBezTo>
                  <a:pt x="1949" y="623"/>
                  <a:pt x="1950" y="623"/>
                  <a:pt x="1950" y="622"/>
                </a:cubicBezTo>
                <a:cubicBezTo>
                  <a:pt x="1951" y="622"/>
                  <a:pt x="1951" y="621"/>
                  <a:pt x="1952" y="620"/>
                </a:cubicBezTo>
                <a:cubicBezTo>
                  <a:pt x="1952" y="620"/>
                  <a:pt x="1953" y="619"/>
                  <a:pt x="1953" y="618"/>
                </a:cubicBezTo>
                <a:cubicBezTo>
                  <a:pt x="1953" y="618"/>
                  <a:pt x="1954" y="617"/>
                  <a:pt x="1954" y="617"/>
                </a:cubicBezTo>
                <a:cubicBezTo>
                  <a:pt x="1954" y="617"/>
                  <a:pt x="1954" y="617"/>
                  <a:pt x="1954" y="617"/>
                </a:cubicBezTo>
                <a:cubicBezTo>
                  <a:pt x="1954" y="617"/>
                  <a:pt x="1954" y="617"/>
                  <a:pt x="1954" y="617"/>
                </a:cubicBezTo>
                <a:cubicBezTo>
                  <a:pt x="1954" y="617"/>
                  <a:pt x="1954" y="617"/>
                  <a:pt x="1954" y="616"/>
                </a:cubicBezTo>
                <a:cubicBezTo>
                  <a:pt x="1958" y="617"/>
                  <a:pt x="1963" y="612"/>
                  <a:pt x="1965" y="608"/>
                </a:cubicBezTo>
                <a:cubicBezTo>
                  <a:pt x="1967" y="603"/>
                  <a:pt x="1964" y="596"/>
                  <a:pt x="1963" y="591"/>
                </a:cubicBezTo>
                <a:cubicBezTo>
                  <a:pt x="1959" y="601"/>
                  <a:pt x="1948" y="604"/>
                  <a:pt x="1953" y="615"/>
                </a:cubicBezTo>
                <a:cubicBezTo>
                  <a:pt x="1953" y="616"/>
                  <a:pt x="1952" y="616"/>
                  <a:pt x="1952" y="617"/>
                </a:cubicBezTo>
                <a:cubicBezTo>
                  <a:pt x="1951" y="618"/>
                  <a:pt x="1951" y="619"/>
                  <a:pt x="1950" y="619"/>
                </a:cubicBezTo>
                <a:cubicBezTo>
                  <a:pt x="1950" y="620"/>
                  <a:pt x="1949" y="621"/>
                  <a:pt x="1949" y="621"/>
                </a:cubicBezTo>
                <a:cubicBezTo>
                  <a:pt x="1948" y="622"/>
                  <a:pt x="1948" y="622"/>
                  <a:pt x="1948" y="623"/>
                </a:cubicBezTo>
                <a:cubicBezTo>
                  <a:pt x="1947" y="623"/>
                  <a:pt x="1947" y="623"/>
                  <a:pt x="1947" y="623"/>
                </a:cubicBezTo>
                <a:cubicBezTo>
                  <a:pt x="1947" y="623"/>
                  <a:pt x="1947" y="624"/>
                  <a:pt x="1947" y="624"/>
                </a:cubicBezTo>
                <a:cubicBezTo>
                  <a:pt x="1947" y="624"/>
                  <a:pt x="1947" y="624"/>
                  <a:pt x="1947" y="625"/>
                </a:cubicBezTo>
                <a:cubicBezTo>
                  <a:pt x="1946" y="625"/>
                  <a:pt x="1946" y="625"/>
                  <a:pt x="1946" y="626"/>
                </a:cubicBezTo>
                <a:cubicBezTo>
                  <a:pt x="1946" y="626"/>
                  <a:pt x="1946" y="626"/>
                  <a:pt x="1946" y="626"/>
                </a:cubicBezTo>
                <a:cubicBezTo>
                  <a:pt x="1945" y="626"/>
                  <a:pt x="1943" y="627"/>
                  <a:pt x="1942" y="627"/>
                </a:cubicBezTo>
                <a:cubicBezTo>
                  <a:pt x="1941" y="628"/>
                  <a:pt x="1939" y="628"/>
                  <a:pt x="1938" y="628"/>
                </a:cubicBezTo>
                <a:cubicBezTo>
                  <a:pt x="1936" y="629"/>
                  <a:pt x="1934" y="629"/>
                  <a:pt x="1933" y="629"/>
                </a:cubicBezTo>
                <a:cubicBezTo>
                  <a:pt x="1930" y="629"/>
                  <a:pt x="1926" y="630"/>
                  <a:pt x="1923" y="630"/>
                </a:cubicBezTo>
                <a:cubicBezTo>
                  <a:pt x="1922" y="630"/>
                  <a:pt x="1920" y="630"/>
                  <a:pt x="1919" y="630"/>
                </a:cubicBezTo>
                <a:cubicBezTo>
                  <a:pt x="1918" y="630"/>
                  <a:pt x="1916" y="630"/>
                  <a:pt x="1915" y="631"/>
                </a:cubicBezTo>
                <a:cubicBezTo>
                  <a:pt x="1915" y="631"/>
                  <a:pt x="1914" y="631"/>
                  <a:pt x="1914" y="631"/>
                </a:cubicBezTo>
                <a:cubicBezTo>
                  <a:pt x="1914" y="631"/>
                  <a:pt x="1913" y="631"/>
                  <a:pt x="1913" y="631"/>
                </a:cubicBezTo>
                <a:cubicBezTo>
                  <a:pt x="1913" y="631"/>
                  <a:pt x="1912" y="631"/>
                  <a:pt x="1912" y="631"/>
                </a:cubicBezTo>
                <a:cubicBezTo>
                  <a:pt x="1911" y="632"/>
                  <a:pt x="1911" y="632"/>
                  <a:pt x="1910" y="632"/>
                </a:cubicBezTo>
                <a:cubicBezTo>
                  <a:pt x="1910" y="632"/>
                  <a:pt x="1910" y="632"/>
                  <a:pt x="1910" y="632"/>
                </a:cubicBezTo>
                <a:cubicBezTo>
                  <a:pt x="1911" y="629"/>
                  <a:pt x="1912" y="625"/>
                  <a:pt x="1913" y="622"/>
                </a:cubicBezTo>
                <a:cubicBezTo>
                  <a:pt x="1914" y="619"/>
                  <a:pt x="1914" y="616"/>
                  <a:pt x="1914" y="613"/>
                </a:cubicBezTo>
                <a:cubicBezTo>
                  <a:pt x="1915" y="610"/>
                  <a:pt x="1915" y="607"/>
                  <a:pt x="1916" y="605"/>
                </a:cubicBezTo>
                <a:cubicBezTo>
                  <a:pt x="1916" y="602"/>
                  <a:pt x="1917" y="599"/>
                  <a:pt x="1917" y="597"/>
                </a:cubicBezTo>
                <a:cubicBezTo>
                  <a:pt x="1918" y="596"/>
                  <a:pt x="1918" y="596"/>
                  <a:pt x="1918" y="595"/>
                </a:cubicBezTo>
                <a:cubicBezTo>
                  <a:pt x="1918" y="595"/>
                  <a:pt x="1918" y="595"/>
                  <a:pt x="1918" y="595"/>
                </a:cubicBezTo>
                <a:cubicBezTo>
                  <a:pt x="1918" y="594"/>
                  <a:pt x="1918" y="594"/>
                  <a:pt x="1918" y="594"/>
                </a:cubicBezTo>
                <a:cubicBezTo>
                  <a:pt x="1918" y="594"/>
                  <a:pt x="1918" y="594"/>
                  <a:pt x="1918" y="594"/>
                </a:cubicBezTo>
                <a:cubicBezTo>
                  <a:pt x="1918" y="594"/>
                  <a:pt x="1918" y="594"/>
                  <a:pt x="1918" y="594"/>
                </a:cubicBezTo>
                <a:cubicBezTo>
                  <a:pt x="1918" y="594"/>
                  <a:pt x="1918" y="594"/>
                  <a:pt x="1918" y="594"/>
                </a:cubicBezTo>
                <a:cubicBezTo>
                  <a:pt x="1918" y="594"/>
                  <a:pt x="1919" y="594"/>
                  <a:pt x="1919" y="593"/>
                </a:cubicBezTo>
                <a:cubicBezTo>
                  <a:pt x="1919" y="593"/>
                  <a:pt x="1919" y="593"/>
                  <a:pt x="1919" y="593"/>
                </a:cubicBezTo>
                <a:cubicBezTo>
                  <a:pt x="1919" y="592"/>
                  <a:pt x="1919" y="592"/>
                  <a:pt x="1920" y="592"/>
                </a:cubicBezTo>
                <a:cubicBezTo>
                  <a:pt x="1920" y="591"/>
                  <a:pt x="1920" y="591"/>
                  <a:pt x="1921" y="590"/>
                </a:cubicBezTo>
                <a:cubicBezTo>
                  <a:pt x="1921" y="589"/>
                  <a:pt x="1922" y="589"/>
                  <a:pt x="1923" y="588"/>
                </a:cubicBezTo>
                <a:cubicBezTo>
                  <a:pt x="1923" y="587"/>
                  <a:pt x="1924" y="586"/>
                  <a:pt x="1925" y="585"/>
                </a:cubicBezTo>
                <a:cubicBezTo>
                  <a:pt x="1926" y="583"/>
                  <a:pt x="1927" y="581"/>
                  <a:pt x="1929" y="580"/>
                </a:cubicBezTo>
                <a:cubicBezTo>
                  <a:pt x="1929" y="580"/>
                  <a:pt x="1929" y="579"/>
                  <a:pt x="1929" y="579"/>
                </a:cubicBezTo>
                <a:cubicBezTo>
                  <a:pt x="1929" y="579"/>
                  <a:pt x="1929" y="579"/>
                  <a:pt x="1930" y="579"/>
                </a:cubicBezTo>
                <a:cubicBezTo>
                  <a:pt x="1930" y="578"/>
                  <a:pt x="1930" y="578"/>
                  <a:pt x="1931" y="578"/>
                </a:cubicBezTo>
                <a:cubicBezTo>
                  <a:pt x="1931" y="577"/>
                  <a:pt x="1932" y="577"/>
                  <a:pt x="1932" y="577"/>
                </a:cubicBezTo>
                <a:cubicBezTo>
                  <a:pt x="1933" y="576"/>
                  <a:pt x="1934" y="575"/>
                  <a:pt x="1935" y="575"/>
                </a:cubicBezTo>
                <a:cubicBezTo>
                  <a:pt x="1936" y="574"/>
                  <a:pt x="1937" y="574"/>
                  <a:pt x="1938" y="573"/>
                </a:cubicBezTo>
                <a:cubicBezTo>
                  <a:pt x="1939" y="573"/>
                  <a:pt x="1940" y="572"/>
                  <a:pt x="1941" y="572"/>
                </a:cubicBezTo>
                <a:cubicBezTo>
                  <a:pt x="1943" y="571"/>
                  <a:pt x="1944" y="571"/>
                  <a:pt x="1945" y="570"/>
                </a:cubicBezTo>
                <a:cubicBezTo>
                  <a:pt x="1945" y="570"/>
                  <a:pt x="1945" y="570"/>
                  <a:pt x="1945" y="570"/>
                </a:cubicBezTo>
                <a:cubicBezTo>
                  <a:pt x="1958" y="582"/>
                  <a:pt x="1965" y="571"/>
                  <a:pt x="1970" y="558"/>
                </a:cubicBezTo>
                <a:cubicBezTo>
                  <a:pt x="1959" y="564"/>
                  <a:pt x="1951" y="555"/>
                  <a:pt x="1943" y="569"/>
                </a:cubicBezTo>
                <a:cubicBezTo>
                  <a:pt x="1942" y="569"/>
                  <a:pt x="1942" y="569"/>
                  <a:pt x="1941" y="570"/>
                </a:cubicBezTo>
                <a:cubicBezTo>
                  <a:pt x="1940" y="570"/>
                  <a:pt x="1938" y="571"/>
                  <a:pt x="1937" y="571"/>
                </a:cubicBezTo>
                <a:cubicBezTo>
                  <a:pt x="1936" y="572"/>
                  <a:pt x="1935" y="572"/>
                  <a:pt x="1934" y="573"/>
                </a:cubicBezTo>
                <a:cubicBezTo>
                  <a:pt x="1933" y="573"/>
                  <a:pt x="1933" y="574"/>
                  <a:pt x="1932" y="574"/>
                </a:cubicBezTo>
                <a:cubicBezTo>
                  <a:pt x="1933" y="573"/>
                  <a:pt x="1934" y="572"/>
                  <a:pt x="1934" y="571"/>
                </a:cubicBezTo>
                <a:cubicBezTo>
                  <a:pt x="1935" y="570"/>
                  <a:pt x="1935" y="568"/>
                  <a:pt x="1936" y="567"/>
                </a:cubicBezTo>
                <a:cubicBezTo>
                  <a:pt x="1936" y="566"/>
                  <a:pt x="1936" y="565"/>
                  <a:pt x="1937" y="565"/>
                </a:cubicBezTo>
                <a:cubicBezTo>
                  <a:pt x="1937" y="563"/>
                  <a:pt x="1937" y="562"/>
                  <a:pt x="1937" y="562"/>
                </a:cubicBezTo>
                <a:cubicBezTo>
                  <a:pt x="1937" y="562"/>
                  <a:pt x="1937" y="563"/>
                  <a:pt x="1936" y="564"/>
                </a:cubicBezTo>
                <a:cubicBezTo>
                  <a:pt x="1936" y="565"/>
                  <a:pt x="1936" y="566"/>
                  <a:pt x="1935" y="567"/>
                </a:cubicBezTo>
                <a:cubicBezTo>
                  <a:pt x="1934" y="568"/>
                  <a:pt x="1934" y="569"/>
                  <a:pt x="1933" y="570"/>
                </a:cubicBezTo>
                <a:cubicBezTo>
                  <a:pt x="1931" y="572"/>
                  <a:pt x="1929" y="575"/>
                  <a:pt x="1926" y="578"/>
                </a:cubicBezTo>
                <a:cubicBezTo>
                  <a:pt x="1925" y="580"/>
                  <a:pt x="1924" y="581"/>
                  <a:pt x="1922" y="583"/>
                </a:cubicBezTo>
                <a:cubicBezTo>
                  <a:pt x="1921" y="584"/>
                  <a:pt x="1921" y="584"/>
                  <a:pt x="1920" y="585"/>
                </a:cubicBezTo>
                <a:cubicBezTo>
                  <a:pt x="1919" y="586"/>
                  <a:pt x="1918" y="587"/>
                  <a:pt x="1918" y="588"/>
                </a:cubicBezTo>
                <a:cubicBezTo>
                  <a:pt x="1917" y="589"/>
                  <a:pt x="1917" y="589"/>
                  <a:pt x="1917" y="590"/>
                </a:cubicBezTo>
                <a:cubicBezTo>
                  <a:pt x="1916" y="590"/>
                  <a:pt x="1916" y="591"/>
                  <a:pt x="1916" y="591"/>
                </a:cubicBezTo>
                <a:cubicBezTo>
                  <a:pt x="1916" y="591"/>
                  <a:pt x="1916" y="592"/>
                  <a:pt x="1916" y="592"/>
                </a:cubicBezTo>
                <a:cubicBezTo>
                  <a:pt x="1915" y="592"/>
                  <a:pt x="1915" y="592"/>
                  <a:pt x="1915" y="593"/>
                </a:cubicBezTo>
                <a:cubicBezTo>
                  <a:pt x="1915" y="593"/>
                  <a:pt x="1915" y="593"/>
                  <a:pt x="1915" y="593"/>
                </a:cubicBezTo>
                <a:cubicBezTo>
                  <a:pt x="1915" y="593"/>
                  <a:pt x="1915" y="593"/>
                  <a:pt x="1915" y="593"/>
                </a:cubicBezTo>
                <a:cubicBezTo>
                  <a:pt x="1915" y="593"/>
                  <a:pt x="1915" y="593"/>
                  <a:pt x="1915" y="593"/>
                </a:cubicBezTo>
                <a:cubicBezTo>
                  <a:pt x="1915" y="593"/>
                  <a:pt x="1915" y="593"/>
                  <a:pt x="1915" y="593"/>
                </a:cubicBezTo>
                <a:cubicBezTo>
                  <a:pt x="1915" y="594"/>
                  <a:pt x="1915" y="594"/>
                  <a:pt x="1915" y="594"/>
                </a:cubicBezTo>
                <a:cubicBezTo>
                  <a:pt x="1914" y="594"/>
                  <a:pt x="1914" y="595"/>
                  <a:pt x="1914" y="596"/>
                </a:cubicBezTo>
                <a:cubicBezTo>
                  <a:pt x="1914" y="596"/>
                  <a:pt x="1914" y="597"/>
                  <a:pt x="1913" y="598"/>
                </a:cubicBezTo>
                <a:cubicBezTo>
                  <a:pt x="1913" y="598"/>
                  <a:pt x="1913" y="598"/>
                  <a:pt x="1913" y="598"/>
                </a:cubicBezTo>
                <a:cubicBezTo>
                  <a:pt x="1913" y="596"/>
                  <a:pt x="1912" y="595"/>
                  <a:pt x="1912" y="594"/>
                </a:cubicBezTo>
                <a:cubicBezTo>
                  <a:pt x="1911" y="594"/>
                  <a:pt x="1911" y="593"/>
                  <a:pt x="1911" y="593"/>
                </a:cubicBezTo>
                <a:cubicBezTo>
                  <a:pt x="1911" y="592"/>
                  <a:pt x="1910" y="592"/>
                  <a:pt x="1910" y="592"/>
                </a:cubicBezTo>
                <a:cubicBezTo>
                  <a:pt x="1910" y="591"/>
                  <a:pt x="1910" y="591"/>
                  <a:pt x="1909" y="591"/>
                </a:cubicBezTo>
                <a:cubicBezTo>
                  <a:pt x="1909" y="590"/>
                  <a:pt x="1909" y="590"/>
                  <a:pt x="1908" y="590"/>
                </a:cubicBezTo>
                <a:cubicBezTo>
                  <a:pt x="1907" y="589"/>
                  <a:pt x="1907" y="588"/>
                  <a:pt x="1906" y="588"/>
                </a:cubicBezTo>
                <a:cubicBezTo>
                  <a:pt x="1905" y="588"/>
                  <a:pt x="1905" y="587"/>
                  <a:pt x="1905" y="587"/>
                </a:cubicBezTo>
                <a:cubicBezTo>
                  <a:pt x="1905" y="587"/>
                  <a:pt x="1904" y="587"/>
                  <a:pt x="1904" y="587"/>
                </a:cubicBezTo>
                <a:cubicBezTo>
                  <a:pt x="1904" y="587"/>
                  <a:pt x="1904" y="587"/>
                  <a:pt x="1903" y="587"/>
                </a:cubicBezTo>
                <a:cubicBezTo>
                  <a:pt x="1903" y="587"/>
                  <a:pt x="1903" y="587"/>
                  <a:pt x="1902" y="586"/>
                </a:cubicBezTo>
                <a:cubicBezTo>
                  <a:pt x="1900" y="586"/>
                  <a:pt x="1898" y="586"/>
                  <a:pt x="1896" y="585"/>
                </a:cubicBezTo>
                <a:cubicBezTo>
                  <a:pt x="1895" y="585"/>
                  <a:pt x="1893" y="585"/>
                  <a:pt x="1892" y="584"/>
                </a:cubicBezTo>
                <a:cubicBezTo>
                  <a:pt x="1892" y="584"/>
                  <a:pt x="1891" y="584"/>
                  <a:pt x="1891" y="584"/>
                </a:cubicBezTo>
                <a:cubicBezTo>
                  <a:pt x="1891" y="583"/>
                  <a:pt x="1891" y="583"/>
                  <a:pt x="1891" y="583"/>
                </a:cubicBezTo>
                <a:cubicBezTo>
                  <a:pt x="1891" y="583"/>
                  <a:pt x="1890" y="583"/>
                  <a:pt x="1890" y="583"/>
                </a:cubicBezTo>
                <a:cubicBezTo>
                  <a:pt x="1890" y="583"/>
                  <a:pt x="1890" y="583"/>
                  <a:pt x="1890" y="583"/>
                </a:cubicBezTo>
                <a:cubicBezTo>
                  <a:pt x="1890" y="583"/>
                  <a:pt x="1890" y="583"/>
                  <a:pt x="1890" y="583"/>
                </a:cubicBezTo>
                <a:cubicBezTo>
                  <a:pt x="1888" y="581"/>
                  <a:pt x="1887" y="579"/>
                  <a:pt x="1886" y="577"/>
                </a:cubicBezTo>
                <a:cubicBezTo>
                  <a:pt x="1885" y="575"/>
                  <a:pt x="1884" y="573"/>
                  <a:pt x="1882" y="570"/>
                </a:cubicBezTo>
                <a:cubicBezTo>
                  <a:pt x="1881" y="568"/>
                  <a:pt x="1880" y="566"/>
                  <a:pt x="1879" y="564"/>
                </a:cubicBezTo>
                <a:cubicBezTo>
                  <a:pt x="1878" y="563"/>
                  <a:pt x="1877" y="561"/>
                  <a:pt x="1876" y="560"/>
                </a:cubicBezTo>
                <a:cubicBezTo>
                  <a:pt x="1876" y="560"/>
                  <a:pt x="1876" y="559"/>
                  <a:pt x="1876" y="559"/>
                </a:cubicBezTo>
                <a:cubicBezTo>
                  <a:pt x="1876" y="559"/>
                  <a:pt x="1876" y="559"/>
                  <a:pt x="1876" y="558"/>
                </a:cubicBezTo>
                <a:cubicBezTo>
                  <a:pt x="1876" y="558"/>
                  <a:pt x="1876" y="558"/>
                  <a:pt x="1876" y="558"/>
                </a:cubicBezTo>
                <a:cubicBezTo>
                  <a:pt x="1876" y="557"/>
                  <a:pt x="1876" y="557"/>
                  <a:pt x="1876" y="557"/>
                </a:cubicBezTo>
                <a:cubicBezTo>
                  <a:pt x="1876" y="557"/>
                  <a:pt x="1876" y="556"/>
                  <a:pt x="1876" y="556"/>
                </a:cubicBezTo>
                <a:cubicBezTo>
                  <a:pt x="1876" y="556"/>
                  <a:pt x="1875" y="555"/>
                  <a:pt x="1875" y="555"/>
                </a:cubicBezTo>
                <a:cubicBezTo>
                  <a:pt x="1875" y="554"/>
                  <a:pt x="1875" y="554"/>
                  <a:pt x="1875" y="553"/>
                </a:cubicBezTo>
                <a:cubicBezTo>
                  <a:pt x="1875" y="553"/>
                  <a:pt x="1875" y="553"/>
                  <a:pt x="1875" y="552"/>
                </a:cubicBezTo>
                <a:cubicBezTo>
                  <a:pt x="1875" y="551"/>
                  <a:pt x="1875" y="550"/>
                  <a:pt x="1875" y="549"/>
                </a:cubicBezTo>
                <a:cubicBezTo>
                  <a:pt x="1875" y="548"/>
                  <a:pt x="1875" y="547"/>
                  <a:pt x="1875" y="546"/>
                </a:cubicBezTo>
                <a:cubicBezTo>
                  <a:pt x="1875" y="545"/>
                  <a:pt x="1875" y="544"/>
                  <a:pt x="1875" y="544"/>
                </a:cubicBezTo>
                <a:cubicBezTo>
                  <a:pt x="1876" y="543"/>
                  <a:pt x="1876" y="543"/>
                  <a:pt x="1876" y="543"/>
                </a:cubicBezTo>
                <a:cubicBezTo>
                  <a:pt x="1875" y="544"/>
                  <a:pt x="1875" y="545"/>
                  <a:pt x="1876" y="546"/>
                </a:cubicBezTo>
                <a:cubicBezTo>
                  <a:pt x="1891" y="544"/>
                  <a:pt x="1886" y="525"/>
                  <a:pt x="1881" y="515"/>
                </a:cubicBezTo>
                <a:cubicBezTo>
                  <a:pt x="1879" y="521"/>
                  <a:pt x="1860" y="540"/>
                  <a:pt x="1873" y="545"/>
                </a:cubicBezTo>
                <a:cubicBezTo>
                  <a:pt x="1873" y="546"/>
                  <a:pt x="1873" y="546"/>
                  <a:pt x="1873" y="546"/>
                </a:cubicBezTo>
                <a:cubicBezTo>
                  <a:pt x="1873" y="547"/>
                  <a:pt x="1873" y="548"/>
                  <a:pt x="1873" y="549"/>
                </a:cubicBezTo>
                <a:cubicBezTo>
                  <a:pt x="1873" y="550"/>
                  <a:pt x="1873" y="551"/>
                  <a:pt x="1873" y="552"/>
                </a:cubicBezTo>
                <a:cubicBezTo>
                  <a:pt x="1873" y="553"/>
                  <a:pt x="1873" y="553"/>
                  <a:pt x="1874" y="554"/>
                </a:cubicBezTo>
                <a:cubicBezTo>
                  <a:pt x="1874" y="554"/>
                  <a:pt x="1874" y="555"/>
                  <a:pt x="1874" y="555"/>
                </a:cubicBezTo>
                <a:cubicBezTo>
                  <a:pt x="1874" y="555"/>
                  <a:pt x="1874" y="556"/>
                  <a:pt x="1874" y="556"/>
                </a:cubicBezTo>
                <a:cubicBezTo>
                  <a:pt x="1874" y="556"/>
                  <a:pt x="1874" y="557"/>
                  <a:pt x="1874" y="557"/>
                </a:cubicBezTo>
                <a:cubicBezTo>
                  <a:pt x="1873" y="556"/>
                  <a:pt x="1872" y="554"/>
                  <a:pt x="1872" y="553"/>
                </a:cubicBezTo>
                <a:cubicBezTo>
                  <a:pt x="1871" y="553"/>
                  <a:pt x="1871" y="553"/>
                  <a:pt x="1871" y="552"/>
                </a:cubicBezTo>
                <a:cubicBezTo>
                  <a:pt x="1871" y="552"/>
                  <a:pt x="1870" y="551"/>
                  <a:pt x="1870" y="551"/>
                </a:cubicBezTo>
                <a:cubicBezTo>
                  <a:pt x="1869" y="551"/>
                  <a:pt x="1869" y="550"/>
                  <a:pt x="1868" y="549"/>
                </a:cubicBezTo>
                <a:cubicBezTo>
                  <a:pt x="1867" y="548"/>
                  <a:pt x="1866" y="547"/>
                  <a:pt x="1866" y="546"/>
                </a:cubicBezTo>
                <a:cubicBezTo>
                  <a:pt x="1865" y="546"/>
                  <a:pt x="1865" y="546"/>
                  <a:pt x="1865" y="545"/>
                </a:cubicBezTo>
                <a:cubicBezTo>
                  <a:pt x="1864" y="545"/>
                  <a:pt x="1864" y="545"/>
                  <a:pt x="1864" y="545"/>
                </a:cubicBezTo>
                <a:cubicBezTo>
                  <a:pt x="1864" y="545"/>
                  <a:pt x="1864" y="545"/>
                  <a:pt x="1864" y="545"/>
                </a:cubicBezTo>
                <a:cubicBezTo>
                  <a:pt x="1864" y="545"/>
                  <a:pt x="1864" y="545"/>
                  <a:pt x="1864" y="545"/>
                </a:cubicBezTo>
                <a:cubicBezTo>
                  <a:pt x="1864" y="545"/>
                  <a:pt x="1864" y="545"/>
                  <a:pt x="1864" y="545"/>
                </a:cubicBezTo>
                <a:cubicBezTo>
                  <a:pt x="1864" y="545"/>
                  <a:pt x="1863" y="545"/>
                  <a:pt x="1863" y="545"/>
                </a:cubicBezTo>
                <a:cubicBezTo>
                  <a:pt x="1863" y="546"/>
                  <a:pt x="1863" y="546"/>
                  <a:pt x="1863" y="546"/>
                </a:cubicBezTo>
                <a:cubicBezTo>
                  <a:pt x="1863" y="546"/>
                  <a:pt x="1864" y="546"/>
                  <a:pt x="1864" y="546"/>
                </a:cubicBezTo>
                <a:cubicBezTo>
                  <a:pt x="1864" y="546"/>
                  <a:pt x="1864" y="546"/>
                  <a:pt x="1864" y="546"/>
                </a:cubicBezTo>
                <a:cubicBezTo>
                  <a:pt x="1864" y="546"/>
                  <a:pt x="1864" y="546"/>
                  <a:pt x="1864" y="546"/>
                </a:cubicBezTo>
                <a:cubicBezTo>
                  <a:pt x="1864" y="546"/>
                  <a:pt x="1864" y="546"/>
                  <a:pt x="1864" y="546"/>
                </a:cubicBezTo>
                <a:cubicBezTo>
                  <a:pt x="1864" y="546"/>
                  <a:pt x="1864" y="546"/>
                  <a:pt x="1864" y="546"/>
                </a:cubicBezTo>
                <a:cubicBezTo>
                  <a:pt x="1864" y="546"/>
                  <a:pt x="1864" y="546"/>
                  <a:pt x="1864" y="546"/>
                </a:cubicBezTo>
                <a:cubicBezTo>
                  <a:pt x="1864" y="546"/>
                  <a:pt x="1864" y="546"/>
                  <a:pt x="1864" y="546"/>
                </a:cubicBezTo>
                <a:cubicBezTo>
                  <a:pt x="1864" y="546"/>
                  <a:pt x="1864" y="546"/>
                  <a:pt x="1864" y="546"/>
                </a:cubicBezTo>
                <a:cubicBezTo>
                  <a:pt x="1864" y="546"/>
                  <a:pt x="1864" y="546"/>
                  <a:pt x="1864" y="546"/>
                </a:cubicBezTo>
                <a:cubicBezTo>
                  <a:pt x="1864" y="546"/>
                  <a:pt x="1864" y="546"/>
                  <a:pt x="1864" y="546"/>
                </a:cubicBezTo>
                <a:cubicBezTo>
                  <a:pt x="1864" y="546"/>
                  <a:pt x="1865" y="546"/>
                  <a:pt x="1865" y="547"/>
                </a:cubicBezTo>
                <a:cubicBezTo>
                  <a:pt x="1865" y="548"/>
                  <a:pt x="1866" y="549"/>
                  <a:pt x="1867" y="550"/>
                </a:cubicBezTo>
                <a:cubicBezTo>
                  <a:pt x="1867" y="551"/>
                  <a:pt x="1868" y="552"/>
                  <a:pt x="1868" y="553"/>
                </a:cubicBezTo>
                <a:cubicBezTo>
                  <a:pt x="1868" y="553"/>
                  <a:pt x="1868" y="553"/>
                  <a:pt x="1869" y="554"/>
                </a:cubicBezTo>
                <a:cubicBezTo>
                  <a:pt x="1869" y="554"/>
                  <a:pt x="1869" y="554"/>
                  <a:pt x="1869" y="555"/>
                </a:cubicBezTo>
                <a:cubicBezTo>
                  <a:pt x="1872" y="558"/>
                  <a:pt x="1874" y="561"/>
                  <a:pt x="1877" y="565"/>
                </a:cubicBezTo>
                <a:cubicBezTo>
                  <a:pt x="1878" y="567"/>
                  <a:pt x="1879" y="569"/>
                  <a:pt x="1880" y="572"/>
                </a:cubicBezTo>
                <a:cubicBezTo>
                  <a:pt x="1881" y="572"/>
                  <a:pt x="1881" y="573"/>
                  <a:pt x="1881" y="574"/>
                </a:cubicBezTo>
                <a:cubicBezTo>
                  <a:pt x="1881" y="574"/>
                  <a:pt x="1881" y="573"/>
                  <a:pt x="1881" y="573"/>
                </a:cubicBezTo>
                <a:cubicBezTo>
                  <a:pt x="1880" y="573"/>
                  <a:pt x="1879" y="573"/>
                  <a:pt x="1879" y="572"/>
                </a:cubicBezTo>
                <a:cubicBezTo>
                  <a:pt x="1878" y="572"/>
                  <a:pt x="1877" y="572"/>
                  <a:pt x="1877" y="571"/>
                </a:cubicBezTo>
                <a:cubicBezTo>
                  <a:pt x="1876" y="571"/>
                  <a:pt x="1875" y="571"/>
                  <a:pt x="1874" y="570"/>
                </a:cubicBezTo>
                <a:cubicBezTo>
                  <a:pt x="1874" y="570"/>
                  <a:pt x="1874" y="570"/>
                  <a:pt x="1874" y="570"/>
                </a:cubicBezTo>
                <a:cubicBezTo>
                  <a:pt x="1874" y="570"/>
                  <a:pt x="1874" y="570"/>
                  <a:pt x="1874" y="570"/>
                </a:cubicBezTo>
                <a:cubicBezTo>
                  <a:pt x="1866" y="562"/>
                  <a:pt x="1856" y="563"/>
                  <a:pt x="1845" y="565"/>
                </a:cubicBezTo>
                <a:cubicBezTo>
                  <a:pt x="1851" y="574"/>
                  <a:pt x="1862" y="574"/>
                  <a:pt x="1871" y="572"/>
                </a:cubicBezTo>
                <a:cubicBezTo>
                  <a:pt x="1872" y="572"/>
                  <a:pt x="1873" y="572"/>
                  <a:pt x="1874" y="572"/>
                </a:cubicBezTo>
                <a:cubicBezTo>
                  <a:pt x="1874" y="573"/>
                  <a:pt x="1875" y="573"/>
                  <a:pt x="1876" y="573"/>
                </a:cubicBezTo>
                <a:cubicBezTo>
                  <a:pt x="1876" y="573"/>
                  <a:pt x="1877" y="574"/>
                  <a:pt x="1878" y="574"/>
                </a:cubicBezTo>
                <a:cubicBezTo>
                  <a:pt x="1878" y="574"/>
                  <a:pt x="1879" y="575"/>
                  <a:pt x="1880" y="575"/>
                </a:cubicBezTo>
                <a:cubicBezTo>
                  <a:pt x="1880" y="576"/>
                  <a:pt x="1881" y="576"/>
                  <a:pt x="1881" y="576"/>
                </a:cubicBezTo>
                <a:cubicBezTo>
                  <a:pt x="1881" y="576"/>
                  <a:pt x="1882" y="576"/>
                  <a:pt x="1882" y="576"/>
                </a:cubicBezTo>
                <a:cubicBezTo>
                  <a:pt x="1882" y="576"/>
                  <a:pt x="1882" y="577"/>
                  <a:pt x="1882" y="577"/>
                </a:cubicBezTo>
                <a:cubicBezTo>
                  <a:pt x="1882" y="577"/>
                  <a:pt x="1883" y="577"/>
                  <a:pt x="1883" y="577"/>
                </a:cubicBezTo>
                <a:cubicBezTo>
                  <a:pt x="1883" y="577"/>
                  <a:pt x="1883" y="578"/>
                  <a:pt x="1883" y="578"/>
                </a:cubicBezTo>
                <a:cubicBezTo>
                  <a:pt x="1885" y="581"/>
                  <a:pt x="1886" y="583"/>
                  <a:pt x="1888" y="585"/>
                </a:cubicBezTo>
                <a:cubicBezTo>
                  <a:pt x="1888" y="585"/>
                  <a:pt x="1888" y="585"/>
                  <a:pt x="1888" y="585"/>
                </a:cubicBezTo>
                <a:cubicBezTo>
                  <a:pt x="1889" y="585"/>
                  <a:pt x="1889" y="585"/>
                  <a:pt x="1889" y="585"/>
                </a:cubicBezTo>
                <a:cubicBezTo>
                  <a:pt x="1889" y="585"/>
                  <a:pt x="1889" y="586"/>
                  <a:pt x="1889" y="586"/>
                </a:cubicBezTo>
                <a:cubicBezTo>
                  <a:pt x="1890" y="586"/>
                  <a:pt x="1890" y="586"/>
                  <a:pt x="1890" y="586"/>
                </a:cubicBezTo>
                <a:cubicBezTo>
                  <a:pt x="1890" y="586"/>
                  <a:pt x="1891" y="587"/>
                  <a:pt x="1892" y="587"/>
                </a:cubicBezTo>
                <a:cubicBezTo>
                  <a:pt x="1893" y="587"/>
                  <a:pt x="1894" y="588"/>
                  <a:pt x="1895" y="588"/>
                </a:cubicBezTo>
                <a:cubicBezTo>
                  <a:pt x="1898" y="588"/>
                  <a:pt x="1900" y="588"/>
                  <a:pt x="1902" y="589"/>
                </a:cubicBezTo>
                <a:cubicBezTo>
                  <a:pt x="1902" y="589"/>
                  <a:pt x="1902" y="589"/>
                  <a:pt x="1902" y="589"/>
                </a:cubicBezTo>
                <a:cubicBezTo>
                  <a:pt x="1903" y="589"/>
                  <a:pt x="1903" y="589"/>
                  <a:pt x="1903" y="589"/>
                </a:cubicBezTo>
                <a:cubicBezTo>
                  <a:pt x="1903" y="589"/>
                  <a:pt x="1904" y="590"/>
                  <a:pt x="1904" y="590"/>
                </a:cubicBezTo>
                <a:cubicBezTo>
                  <a:pt x="1904" y="590"/>
                  <a:pt x="1904" y="590"/>
                  <a:pt x="1904" y="590"/>
                </a:cubicBezTo>
                <a:cubicBezTo>
                  <a:pt x="1905" y="590"/>
                  <a:pt x="1906" y="591"/>
                  <a:pt x="1907" y="592"/>
                </a:cubicBezTo>
                <a:cubicBezTo>
                  <a:pt x="1907" y="592"/>
                  <a:pt x="1908" y="593"/>
                  <a:pt x="1908" y="593"/>
                </a:cubicBezTo>
                <a:cubicBezTo>
                  <a:pt x="1909" y="594"/>
                  <a:pt x="1909" y="594"/>
                  <a:pt x="1909" y="594"/>
                </a:cubicBezTo>
                <a:cubicBezTo>
                  <a:pt x="1909" y="594"/>
                  <a:pt x="1910" y="595"/>
                  <a:pt x="1910" y="595"/>
                </a:cubicBezTo>
                <a:cubicBezTo>
                  <a:pt x="1911" y="596"/>
                  <a:pt x="1912" y="597"/>
                  <a:pt x="1912" y="598"/>
                </a:cubicBezTo>
                <a:cubicBezTo>
                  <a:pt x="1913" y="598"/>
                  <a:pt x="1913" y="599"/>
                  <a:pt x="1913" y="599"/>
                </a:cubicBezTo>
                <a:cubicBezTo>
                  <a:pt x="1913" y="601"/>
                  <a:pt x="1912" y="602"/>
                  <a:pt x="1912" y="604"/>
                </a:cubicBezTo>
                <a:cubicBezTo>
                  <a:pt x="1912" y="607"/>
                  <a:pt x="1911" y="610"/>
                  <a:pt x="1911" y="613"/>
                </a:cubicBezTo>
                <a:cubicBezTo>
                  <a:pt x="1911" y="615"/>
                  <a:pt x="1910" y="618"/>
                  <a:pt x="1909" y="621"/>
                </a:cubicBezTo>
                <a:cubicBezTo>
                  <a:pt x="1908" y="627"/>
                  <a:pt x="1906" y="633"/>
                  <a:pt x="1904" y="639"/>
                </a:cubicBezTo>
                <a:cubicBezTo>
                  <a:pt x="1903" y="642"/>
                  <a:pt x="1901" y="645"/>
                  <a:pt x="1900" y="648"/>
                </a:cubicBezTo>
                <a:cubicBezTo>
                  <a:pt x="1900" y="649"/>
                  <a:pt x="1900" y="650"/>
                  <a:pt x="1899" y="651"/>
                </a:cubicBezTo>
                <a:cubicBezTo>
                  <a:pt x="1899" y="651"/>
                  <a:pt x="1899" y="652"/>
                  <a:pt x="1899" y="653"/>
                </a:cubicBezTo>
                <a:cubicBezTo>
                  <a:pt x="1898" y="655"/>
                  <a:pt x="1898" y="657"/>
                  <a:pt x="1898" y="658"/>
                </a:cubicBezTo>
                <a:cubicBezTo>
                  <a:pt x="1898" y="662"/>
                  <a:pt x="1898" y="665"/>
                  <a:pt x="1898" y="668"/>
                </a:cubicBezTo>
                <a:cubicBezTo>
                  <a:pt x="1898" y="671"/>
                  <a:pt x="1898" y="673"/>
                  <a:pt x="1898" y="675"/>
                </a:cubicBezTo>
                <a:cubicBezTo>
                  <a:pt x="1898" y="674"/>
                  <a:pt x="1898" y="673"/>
                  <a:pt x="1897" y="672"/>
                </a:cubicBezTo>
                <a:cubicBezTo>
                  <a:pt x="1897" y="672"/>
                  <a:pt x="1897" y="672"/>
                  <a:pt x="1897" y="671"/>
                </a:cubicBezTo>
                <a:cubicBezTo>
                  <a:pt x="1897" y="671"/>
                  <a:pt x="1897" y="670"/>
                  <a:pt x="1896" y="670"/>
                </a:cubicBezTo>
                <a:cubicBezTo>
                  <a:pt x="1896" y="669"/>
                  <a:pt x="1896" y="669"/>
                  <a:pt x="1896" y="668"/>
                </a:cubicBezTo>
                <a:cubicBezTo>
                  <a:pt x="1895" y="668"/>
                  <a:pt x="1895" y="667"/>
                  <a:pt x="1895" y="667"/>
                </a:cubicBezTo>
                <a:cubicBezTo>
                  <a:pt x="1893" y="665"/>
                  <a:pt x="1892" y="663"/>
                  <a:pt x="1889" y="662"/>
                </a:cubicBezTo>
                <a:cubicBezTo>
                  <a:pt x="1889" y="662"/>
                  <a:pt x="1889" y="662"/>
                  <a:pt x="1888" y="662"/>
                </a:cubicBezTo>
                <a:cubicBezTo>
                  <a:pt x="1888" y="662"/>
                  <a:pt x="1888" y="661"/>
                  <a:pt x="1887" y="661"/>
                </a:cubicBezTo>
                <a:cubicBezTo>
                  <a:pt x="1887" y="661"/>
                  <a:pt x="1887" y="661"/>
                  <a:pt x="1887" y="661"/>
                </a:cubicBezTo>
                <a:cubicBezTo>
                  <a:pt x="1886" y="661"/>
                  <a:pt x="1886" y="661"/>
                  <a:pt x="1886" y="661"/>
                </a:cubicBezTo>
                <a:cubicBezTo>
                  <a:pt x="1886" y="661"/>
                  <a:pt x="1886" y="661"/>
                  <a:pt x="1885" y="661"/>
                </a:cubicBezTo>
                <a:cubicBezTo>
                  <a:pt x="1884" y="661"/>
                  <a:pt x="1883" y="660"/>
                  <a:pt x="1881" y="660"/>
                </a:cubicBezTo>
                <a:cubicBezTo>
                  <a:pt x="1881" y="660"/>
                  <a:pt x="1880" y="660"/>
                  <a:pt x="1879" y="660"/>
                </a:cubicBezTo>
                <a:cubicBezTo>
                  <a:pt x="1879" y="660"/>
                  <a:pt x="1878" y="660"/>
                  <a:pt x="1877" y="660"/>
                </a:cubicBezTo>
                <a:cubicBezTo>
                  <a:pt x="1877" y="660"/>
                  <a:pt x="1876" y="660"/>
                  <a:pt x="1875" y="660"/>
                </a:cubicBezTo>
                <a:cubicBezTo>
                  <a:pt x="1875" y="660"/>
                  <a:pt x="1874" y="660"/>
                  <a:pt x="1873" y="660"/>
                </a:cubicBezTo>
                <a:cubicBezTo>
                  <a:pt x="1873" y="660"/>
                  <a:pt x="1872" y="659"/>
                  <a:pt x="1872" y="659"/>
                </a:cubicBezTo>
                <a:cubicBezTo>
                  <a:pt x="1872" y="659"/>
                  <a:pt x="1872" y="659"/>
                  <a:pt x="1872" y="659"/>
                </a:cubicBezTo>
                <a:cubicBezTo>
                  <a:pt x="1872" y="659"/>
                  <a:pt x="1872" y="659"/>
                  <a:pt x="1871" y="658"/>
                </a:cubicBezTo>
                <a:cubicBezTo>
                  <a:pt x="1871" y="658"/>
                  <a:pt x="1871" y="658"/>
                  <a:pt x="1871" y="658"/>
                </a:cubicBezTo>
                <a:cubicBezTo>
                  <a:pt x="1871" y="658"/>
                  <a:pt x="1871" y="658"/>
                  <a:pt x="1871" y="657"/>
                </a:cubicBezTo>
                <a:cubicBezTo>
                  <a:pt x="1871" y="657"/>
                  <a:pt x="1871" y="657"/>
                  <a:pt x="1870" y="657"/>
                </a:cubicBezTo>
                <a:cubicBezTo>
                  <a:pt x="1870" y="656"/>
                  <a:pt x="1870" y="656"/>
                  <a:pt x="1870" y="656"/>
                </a:cubicBezTo>
                <a:cubicBezTo>
                  <a:pt x="1870" y="655"/>
                  <a:pt x="1870" y="655"/>
                  <a:pt x="1870" y="655"/>
                </a:cubicBezTo>
                <a:cubicBezTo>
                  <a:pt x="1870" y="655"/>
                  <a:pt x="1869" y="655"/>
                  <a:pt x="1869" y="655"/>
                </a:cubicBezTo>
                <a:cubicBezTo>
                  <a:pt x="1869" y="654"/>
                  <a:pt x="1869" y="654"/>
                  <a:pt x="1869" y="653"/>
                </a:cubicBezTo>
                <a:cubicBezTo>
                  <a:pt x="1869" y="653"/>
                  <a:pt x="1868" y="652"/>
                  <a:pt x="1868" y="651"/>
                </a:cubicBezTo>
                <a:cubicBezTo>
                  <a:pt x="1868" y="650"/>
                  <a:pt x="1868" y="649"/>
                  <a:pt x="1868" y="648"/>
                </a:cubicBezTo>
                <a:cubicBezTo>
                  <a:pt x="1868" y="648"/>
                  <a:pt x="1868" y="648"/>
                  <a:pt x="1868" y="648"/>
                </a:cubicBezTo>
                <a:cubicBezTo>
                  <a:pt x="1868" y="648"/>
                  <a:pt x="1868" y="648"/>
                  <a:pt x="1868" y="648"/>
                </a:cubicBezTo>
                <a:cubicBezTo>
                  <a:pt x="1868" y="648"/>
                  <a:pt x="1868" y="647"/>
                  <a:pt x="1868" y="646"/>
                </a:cubicBezTo>
                <a:cubicBezTo>
                  <a:pt x="1869" y="647"/>
                  <a:pt x="1869" y="647"/>
                  <a:pt x="1869" y="647"/>
                </a:cubicBezTo>
                <a:cubicBezTo>
                  <a:pt x="1883" y="643"/>
                  <a:pt x="1871" y="631"/>
                  <a:pt x="1870" y="623"/>
                </a:cubicBezTo>
                <a:cubicBezTo>
                  <a:pt x="1866" y="628"/>
                  <a:pt x="1857" y="643"/>
                  <a:pt x="1866" y="647"/>
                </a:cubicBezTo>
                <a:cubicBezTo>
                  <a:pt x="1866" y="648"/>
                  <a:pt x="1866" y="648"/>
                  <a:pt x="1866" y="648"/>
                </a:cubicBezTo>
                <a:cubicBezTo>
                  <a:pt x="1867" y="649"/>
                  <a:pt x="1867" y="650"/>
                  <a:pt x="1867" y="651"/>
                </a:cubicBezTo>
                <a:cubicBezTo>
                  <a:pt x="1867" y="652"/>
                  <a:pt x="1867" y="653"/>
                  <a:pt x="1868" y="654"/>
                </a:cubicBezTo>
                <a:cubicBezTo>
                  <a:pt x="1868" y="654"/>
                  <a:pt x="1868" y="655"/>
                  <a:pt x="1868" y="655"/>
                </a:cubicBezTo>
                <a:cubicBezTo>
                  <a:pt x="1868" y="655"/>
                  <a:pt x="1868" y="655"/>
                  <a:pt x="1868" y="656"/>
                </a:cubicBezTo>
                <a:cubicBezTo>
                  <a:pt x="1869" y="656"/>
                  <a:pt x="1869" y="656"/>
                  <a:pt x="1869" y="656"/>
                </a:cubicBezTo>
                <a:cubicBezTo>
                  <a:pt x="1869" y="657"/>
                  <a:pt x="1869" y="657"/>
                  <a:pt x="1869" y="657"/>
                </a:cubicBezTo>
                <a:cubicBezTo>
                  <a:pt x="1869" y="658"/>
                  <a:pt x="1870" y="658"/>
                  <a:pt x="1870" y="658"/>
                </a:cubicBezTo>
                <a:cubicBezTo>
                  <a:pt x="1870" y="658"/>
                  <a:pt x="1870" y="658"/>
                  <a:pt x="1870" y="659"/>
                </a:cubicBezTo>
                <a:cubicBezTo>
                  <a:pt x="1870" y="659"/>
                  <a:pt x="1870" y="659"/>
                  <a:pt x="1870" y="659"/>
                </a:cubicBezTo>
                <a:cubicBezTo>
                  <a:pt x="1869" y="659"/>
                  <a:pt x="1867" y="658"/>
                  <a:pt x="1865" y="657"/>
                </a:cubicBezTo>
                <a:cubicBezTo>
                  <a:pt x="1865" y="657"/>
                  <a:pt x="1865" y="657"/>
                  <a:pt x="1864" y="657"/>
                </a:cubicBezTo>
                <a:cubicBezTo>
                  <a:pt x="1863" y="657"/>
                  <a:pt x="1863" y="657"/>
                  <a:pt x="1863" y="657"/>
                </a:cubicBezTo>
                <a:cubicBezTo>
                  <a:pt x="1863" y="656"/>
                  <a:pt x="1862" y="656"/>
                  <a:pt x="1862" y="656"/>
                </a:cubicBezTo>
                <a:cubicBezTo>
                  <a:pt x="1861" y="655"/>
                  <a:pt x="1860" y="655"/>
                  <a:pt x="1860" y="655"/>
                </a:cubicBezTo>
                <a:cubicBezTo>
                  <a:pt x="1859" y="654"/>
                  <a:pt x="1859" y="654"/>
                  <a:pt x="1858" y="654"/>
                </a:cubicBezTo>
                <a:cubicBezTo>
                  <a:pt x="1856" y="652"/>
                  <a:pt x="1853" y="651"/>
                  <a:pt x="1851" y="649"/>
                </a:cubicBezTo>
                <a:cubicBezTo>
                  <a:pt x="1851" y="649"/>
                  <a:pt x="1850" y="648"/>
                  <a:pt x="1849" y="647"/>
                </a:cubicBezTo>
                <a:cubicBezTo>
                  <a:pt x="1849" y="647"/>
                  <a:pt x="1849" y="647"/>
                  <a:pt x="1849" y="647"/>
                </a:cubicBezTo>
                <a:cubicBezTo>
                  <a:pt x="1849" y="647"/>
                  <a:pt x="1849" y="647"/>
                  <a:pt x="1848" y="646"/>
                </a:cubicBezTo>
                <a:cubicBezTo>
                  <a:pt x="1848" y="646"/>
                  <a:pt x="1848" y="646"/>
                  <a:pt x="1847" y="645"/>
                </a:cubicBezTo>
                <a:cubicBezTo>
                  <a:pt x="1847" y="645"/>
                  <a:pt x="1847" y="645"/>
                  <a:pt x="1847" y="645"/>
                </a:cubicBezTo>
                <a:cubicBezTo>
                  <a:pt x="1847" y="644"/>
                  <a:pt x="1846" y="644"/>
                  <a:pt x="1846" y="644"/>
                </a:cubicBezTo>
                <a:cubicBezTo>
                  <a:pt x="1845" y="643"/>
                  <a:pt x="1845" y="642"/>
                  <a:pt x="1844" y="641"/>
                </a:cubicBezTo>
                <a:cubicBezTo>
                  <a:pt x="1844" y="641"/>
                  <a:pt x="1843" y="640"/>
                  <a:pt x="1843" y="640"/>
                </a:cubicBezTo>
                <a:cubicBezTo>
                  <a:pt x="1843" y="640"/>
                  <a:pt x="1843" y="640"/>
                  <a:pt x="1842" y="639"/>
                </a:cubicBezTo>
                <a:cubicBezTo>
                  <a:pt x="1842" y="639"/>
                  <a:pt x="1842" y="639"/>
                  <a:pt x="1842" y="639"/>
                </a:cubicBezTo>
                <a:cubicBezTo>
                  <a:pt x="1841" y="637"/>
                  <a:pt x="1840" y="635"/>
                  <a:pt x="1839" y="634"/>
                </a:cubicBezTo>
                <a:cubicBezTo>
                  <a:pt x="1838" y="633"/>
                  <a:pt x="1838" y="633"/>
                  <a:pt x="1838" y="632"/>
                </a:cubicBezTo>
                <a:cubicBezTo>
                  <a:pt x="1837" y="631"/>
                  <a:pt x="1837" y="631"/>
                  <a:pt x="1837" y="630"/>
                </a:cubicBezTo>
                <a:cubicBezTo>
                  <a:pt x="1836" y="628"/>
                  <a:pt x="1835" y="627"/>
                  <a:pt x="1835" y="627"/>
                </a:cubicBezTo>
                <a:cubicBezTo>
                  <a:pt x="1835" y="627"/>
                  <a:pt x="1835" y="627"/>
                  <a:pt x="1835" y="628"/>
                </a:cubicBezTo>
                <a:cubicBezTo>
                  <a:pt x="1835" y="628"/>
                  <a:pt x="1836" y="629"/>
                  <a:pt x="1836" y="631"/>
                </a:cubicBezTo>
                <a:cubicBezTo>
                  <a:pt x="1836" y="631"/>
                  <a:pt x="1836" y="632"/>
                  <a:pt x="1836" y="633"/>
                </a:cubicBezTo>
                <a:cubicBezTo>
                  <a:pt x="1837" y="633"/>
                  <a:pt x="1837" y="634"/>
                  <a:pt x="1837" y="635"/>
                </a:cubicBezTo>
                <a:cubicBezTo>
                  <a:pt x="1838" y="636"/>
                  <a:pt x="1838" y="637"/>
                  <a:pt x="1838" y="638"/>
                </a:cubicBezTo>
                <a:cubicBezTo>
                  <a:pt x="1838" y="638"/>
                  <a:pt x="1839" y="638"/>
                  <a:pt x="1839" y="639"/>
                </a:cubicBezTo>
                <a:cubicBezTo>
                  <a:pt x="1839" y="639"/>
                  <a:pt x="1840" y="640"/>
                  <a:pt x="1840" y="640"/>
                </a:cubicBezTo>
                <a:cubicBezTo>
                  <a:pt x="1840" y="640"/>
                  <a:pt x="1840" y="641"/>
                  <a:pt x="1840" y="641"/>
                </a:cubicBezTo>
                <a:cubicBezTo>
                  <a:pt x="1841" y="641"/>
                  <a:pt x="1841" y="641"/>
                  <a:pt x="1841" y="642"/>
                </a:cubicBezTo>
                <a:cubicBezTo>
                  <a:pt x="1841" y="642"/>
                  <a:pt x="1842" y="642"/>
                  <a:pt x="1842" y="643"/>
                </a:cubicBezTo>
                <a:cubicBezTo>
                  <a:pt x="1842" y="643"/>
                  <a:pt x="1843" y="644"/>
                  <a:pt x="1843" y="644"/>
                </a:cubicBezTo>
                <a:cubicBezTo>
                  <a:pt x="1843" y="644"/>
                  <a:pt x="1842" y="644"/>
                  <a:pt x="1841" y="644"/>
                </a:cubicBezTo>
                <a:cubicBezTo>
                  <a:pt x="1841" y="644"/>
                  <a:pt x="1840" y="644"/>
                  <a:pt x="1839" y="644"/>
                </a:cubicBezTo>
                <a:cubicBezTo>
                  <a:pt x="1838" y="644"/>
                  <a:pt x="1837" y="644"/>
                  <a:pt x="1837" y="644"/>
                </a:cubicBezTo>
                <a:cubicBezTo>
                  <a:pt x="1836" y="644"/>
                  <a:pt x="1835" y="644"/>
                  <a:pt x="1835" y="644"/>
                </a:cubicBezTo>
                <a:cubicBezTo>
                  <a:pt x="1835" y="644"/>
                  <a:pt x="1835" y="644"/>
                  <a:pt x="1835" y="644"/>
                </a:cubicBezTo>
                <a:cubicBezTo>
                  <a:pt x="1834" y="644"/>
                  <a:pt x="1834" y="644"/>
                  <a:pt x="1834" y="644"/>
                </a:cubicBezTo>
                <a:cubicBezTo>
                  <a:pt x="1827" y="633"/>
                  <a:pt x="1818" y="640"/>
                  <a:pt x="1810" y="644"/>
                </a:cubicBezTo>
                <a:cubicBezTo>
                  <a:pt x="1818" y="657"/>
                  <a:pt x="1826" y="659"/>
                  <a:pt x="1834" y="646"/>
                </a:cubicBezTo>
                <a:cubicBezTo>
                  <a:pt x="1834" y="646"/>
                  <a:pt x="1834" y="646"/>
                  <a:pt x="1834" y="646"/>
                </a:cubicBezTo>
                <a:cubicBezTo>
                  <a:pt x="1835" y="646"/>
                  <a:pt x="1836" y="646"/>
                  <a:pt x="1837" y="646"/>
                </a:cubicBezTo>
                <a:cubicBezTo>
                  <a:pt x="1837" y="646"/>
                  <a:pt x="1838" y="646"/>
                  <a:pt x="1839" y="646"/>
                </a:cubicBezTo>
                <a:cubicBezTo>
                  <a:pt x="1840" y="646"/>
                  <a:pt x="1840" y="646"/>
                  <a:pt x="1841" y="646"/>
                </a:cubicBezTo>
                <a:cubicBezTo>
                  <a:pt x="1842" y="646"/>
                  <a:pt x="1843" y="646"/>
                  <a:pt x="1843" y="647"/>
                </a:cubicBezTo>
                <a:cubicBezTo>
                  <a:pt x="1844" y="647"/>
                  <a:pt x="1845" y="647"/>
                  <a:pt x="1845" y="647"/>
                </a:cubicBezTo>
                <a:cubicBezTo>
                  <a:pt x="1845" y="647"/>
                  <a:pt x="1845" y="647"/>
                  <a:pt x="1845" y="647"/>
                </a:cubicBezTo>
                <a:cubicBezTo>
                  <a:pt x="1845" y="647"/>
                  <a:pt x="1845" y="647"/>
                  <a:pt x="1845" y="647"/>
                </a:cubicBezTo>
                <a:cubicBezTo>
                  <a:pt x="1846" y="648"/>
                  <a:pt x="1846" y="648"/>
                  <a:pt x="1847" y="648"/>
                </a:cubicBezTo>
                <a:cubicBezTo>
                  <a:pt x="1848" y="649"/>
                  <a:pt x="1849" y="650"/>
                  <a:pt x="1850" y="651"/>
                </a:cubicBezTo>
                <a:cubicBezTo>
                  <a:pt x="1852" y="653"/>
                  <a:pt x="1854" y="655"/>
                  <a:pt x="1857" y="656"/>
                </a:cubicBezTo>
                <a:cubicBezTo>
                  <a:pt x="1857" y="656"/>
                  <a:pt x="1858" y="657"/>
                  <a:pt x="1859" y="657"/>
                </a:cubicBezTo>
                <a:cubicBezTo>
                  <a:pt x="1859" y="657"/>
                  <a:pt x="1860" y="658"/>
                  <a:pt x="1860" y="658"/>
                </a:cubicBezTo>
                <a:cubicBezTo>
                  <a:pt x="1861" y="658"/>
                  <a:pt x="1862" y="659"/>
                  <a:pt x="1862" y="659"/>
                </a:cubicBezTo>
                <a:cubicBezTo>
                  <a:pt x="1863" y="659"/>
                  <a:pt x="1863" y="659"/>
                  <a:pt x="1863" y="659"/>
                </a:cubicBezTo>
                <a:cubicBezTo>
                  <a:pt x="1864" y="660"/>
                  <a:pt x="1864" y="660"/>
                  <a:pt x="1864" y="660"/>
                </a:cubicBezTo>
                <a:cubicBezTo>
                  <a:pt x="1867" y="661"/>
                  <a:pt x="1870" y="662"/>
                  <a:pt x="1873" y="662"/>
                </a:cubicBezTo>
                <a:cubicBezTo>
                  <a:pt x="1874" y="662"/>
                  <a:pt x="1874" y="662"/>
                  <a:pt x="1875" y="663"/>
                </a:cubicBezTo>
                <a:cubicBezTo>
                  <a:pt x="1876" y="663"/>
                  <a:pt x="1876" y="663"/>
                  <a:pt x="1877" y="663"/>
                </a:cubicBezTo>
                <a:cubicBezTo>
                  <a:pt x="1878" y="663"/>
                  <a:pt x="1878" y="663"/>
                  <a:pt x="1879" y="663"/>
                </a:cubicBezTo>
                <a:cubicBezTo>
                  <a:pt x="1880" y="663"/>
                  <a:pt x="1880" y="663"/>
                  <a:pt x="1881" y="663"/>
                </a:cubicBezTo>
                <a:cubicBezTo>
                  <a:pt x="1882" y="663"/>
                  <a:pt x="1884" y="663"/>
                  <a:pt x="1885" y="663"/>
                </a:cubicBezTo>
                <a:cubicBezTo>
                  <a:pt x="1885" y="663"/>
                  <a:pt x="1885" y="663"/>
                  <a:pt x="1886" y="664"/>
                </a:cubicBezTo>
                <a:cubicBezTo>
                  <a:pt x="1886" y="664"/>
                  <a:pt x="1886" y="664"/>
                  <a:pt x="1886" y="664"/>
                </a:cubicBezTo>
                <a:cubicBezTo>
                  <a:pt x="1886" y="664"/>
                  <a:pt x="1886" y="664"/>
                  <a:pt x="1886" y="664"/>
                </a:cubicBezTo>
                <a:cubicBezTo>
                  <a:pt x="1887" y="664"/>
                  <a:pt x="1887" y="664"/>
                  <a:pt x="1887" y="664"/>
                </a:cubicBezTo>
                <a:cubicBezTo>
                  <a:pt x="1887" y="664"/>
                  <a:pt x="1888" y="664"/>
                  <a:pt x="1888" y="664"/>
                </a:cubicBezTo>
                <a:cubicBezTo>
                  <a:pt x="1890" y="665"/>
                  <a:pt x="1891" y="667"/>
                  <a:pt x="1893" y="669"/>
                </a:cubicBezTo>
                <a:cubicBezTo>
                  <a:pt x="1893" y="669"/>
                  <a:pt x="1894" y="670"/>
                  <a:pt x="1894" y="671"/>
                </a:cubicBezTo>
                <a:cubicBezTo>
                  <a:pt x="1894" y="671"/>
                  <a:pt x="1895" y="672"/>
                  <a:pt x="1895" y="672"/>
                </a:cubicBezTo>
                <a:cubicBezTo>
                  <a:pt x="1895" y="672"/>
                  <a:pt x="1895" y="673"/>
                  <a:pt x="1896" y="673"/>
                </a:cubicBezTo>
                <a:cubicBezTo>
                  <a:pt x="1896" y="675"/>
                  <a:pt x="1897" y="676"/>
                  <a:pt x="1898" y="677"/>
                </a:cubicBezTo>
                <a:cubicBezTo>
                  <a:pt x="1898" y="678"/>
                  <a:pt x="1898" y="678"/>
                  <a:pt x="1899" y="679"/>
                </a:cubicBezTo>
                <a:cubicBezTo>
                  <a:pt x="1899" y="685"/>
                  <a:pt x="1900" y="691"/>
                  <a:pt x="1900" y="697"/>
                </a:cubicBezTo>
                <a:cubicBezTo>
                  <a:pt x="1901" y="709"/>
                  <a:pt x="1902" y="721"/>
                  <a:pt x="1903" y="730"/>
                </a:cubicBezTo>
                <a:cubicBezTo>
                  <a:pt x="1903" y="732"/>
                  <a:pt x="1903" y="733"/>
                  <a:pt x="1903" y="734"/>
                </a:cubicBezTo>
                <a:cubicBezTo>
                  <a:pt x="1903" y="735"/>
                  <a:pt x="1904" y="736"/>
                  <a:pt x="1904" y="737"/>
                </a:cubicBezTo>
                <a:cubicBezTo>
                  <a:pt x="1900" y="733"/>
                  <a:pt x="1895" y="727"/>
                  <a:pt x="1889" y="722"/>
                </a:cubicBezTo>
                <a:cubicBezTo>
                  <a:pt x="1859" y="693"/>
                  <a:pt x="1848" y="698"/>
                  <a:pt x="1834" y="661"/>
                </a:cubicBezTo>
                <a:cubicBezTo>
                  <a:pt x="1836" y="704"/>
                  <a:pt x="1908" y="730"/>
                  <a:pt x="1901" y="768"/>
                </a:cubicBezTo>
                <a:cubicBezTo>
                  <a:pt x="1895" y="798"/>
                  <a:pt x="1823" y="830"/>
                  <a:pt x="1802" y="850"/>
                </a:cubicBezTo>
                <a:cubicBezTo>
                  <a:pt x="1776" y="875"/>
                  <a:pt x="1752" y="891"/>
                  <a:pt x="1752" y="891"/>
                </a:cubicBezTo>
                <a:cubicBezTo>
                  <a:pt x="1752" y="891"/>
                  <a:pt x="1745" y="887"/>
                  <a:pt x="1736" y="883"/>
                </a:cubicBezTo>
                <a:cubicBezTo>
                  <a:pt x="1736" y="883"/>
                  <a:pt x="1737" y="883"/>
                  <a:pt x="1737" y="883"/>
                </a:cubicBezTo>
                <a:cubicBezTo>
                  <a:pt x="1738" y="883"/>
                  <a:pt x="1739" y="883"/>
                  <a:pt x="1740" y="883"/>
                </a:cubicBezTo>
                <a:cubicBezTo>
                  <a:pt x="1740" y="883"/>
                  <a:pt x="1740" y="883"/>
                  <a:pt x="1741" y="883"/>
                </a:cubicBezTo>
                <a:cubicBezTo>
                  <a:pt x="1741" y="883"/>
                  <a:pt x="1742" y="883"/>
                  <a:pt x="1742" y="883"/>
                </a:cubicBezTo>
                <a:cubicBezTo>
                  <a:pt x="1743" y="883"/>
                  <a:pt x="1744" y="883"/>
                  <a:pt x="1745" y="883"/>
                </a:cubicBezTo>
                <a:cubicBezTo>
                  <a:pt x="1745" y="883"/>
                  <a:pt x="1746" y="883"/>
                  <a:pt x="1747" y="882"/>
                </a:cubicBezTo>
                <a:cubicBezTo>
                  <a:pt x="1748" y="882"/>
                  <a:pt x="1750" y="882"/>
                  <a:pt x="1751" y="882"/>
                </a:cubicBezTo>
                <a:cubicBezTo>
                  <a:pt x="1753" y="881"/>
                  <a:pt x="1754" y="881"/>
                  <a:pt x="1755" y="881"/>
                </a:cubicBezTo>
                <a:cubicBezTo>
                  <a:pt x="1756" y="880"/>
                  <a:pt x="1757" y="880"/>
                  <a:pt x="1758" y="880"/>
                </a:cubicBezTo>
                <a:cubicBezTo>
                  <a:pt x="1760" y="879"/>
                  <a:pt x="1761" y="878"/>
                  <a:pt x="1762" y="878"/>
                </a:cubicBezTo>
                <a:cubicBezTo>
                  <a:pt x="1763" y="878"/>
                  <a:pt x="1764" y="878"/>
                  <a:pt x="1764" y="878"/>
                </a:cubicBezTo>
                <a:cubicBezTo>
                  <a:pt x="1764" y="878"/>
                  <a:pt x="1761" y="878"/>
                  <a:pt x="1758" y="878"/>
                </a:cubicBezTo>
                <a:cubicBezTo>
                  <a:pt x="1757" y="878"/>
                  <a:pt x="1756" y="879"/>
                  <a:pt x="1755" y="879"/>
                </a:cubicBezTo>
                <a:cubicBezTo>
                  <a:pt x="1753" y="879"/>
                  <a:pt x="1752" y="879"/>
                  <a:pt x="1751" y="879"/>
                </a:cubicBezTo>
                <a:cubicBezTo>
                  <a:pt x="1748" y="879"/>
                  <a:pt x="1745" y="879"/>
                  <a:pt x="1742" y="879"/>
                </a:cubicBezTo>
                <a:cubicBezTo>
                  <a:pt x="1742" y="879"/>
                  <a:pt x="1742" y="879"/>
                  <a:pt x="1741" y="879"/>
                </a:cubicBezTo>
                <a:cubicBezTo>
                  <a:pt x="1741" y="879"/>
                  <a:pt x="1740" y="879"/>
                  <a:pt x="1740" y="879"/>
                </a:cubicBezTo>
                <a:cubicBezTo>
                  <a:pt x="1739" y="879"/>
                  <a:pt x="1738" y="879"/>
                  <a:pt x="1737" y="879"/>
                </a:cubicBezTo>
                <a:cubicBezTo>
                  <a:pt x="1736" y="879"/>
                  <a:pt x="1734" y="879"/>
                  <a:pt x="1732" y="878"/>
                </a:cubicBezTo>
                <a:cubicBezTo>
                  <a:pt x="1732" y="878"/>
                  <a:pt x="1731" y="878"/>
                  <a:pt x="1731" y="878"/>
                </a:cubicBezTo>
                <a:cubicBezTo>
                  <a:pt x="1730" y="878"/>
                  <a:pt x="1730" y="878"/>
                  <a:pt x="1730" y="878"/>
                </a:cubicBezTo>
                <a:cubicBezTo>
                  <a:pt x="1729" y="878"/>
                  <a:pt x="1728" y="878"/>
                  <a:pt x="1727" y="878"/>
                </a:cubicBezTo>
                <a:cubicBezTo>
                  <a:pt x="1726" y="877"/>
                  <a:pt x="1726" y="877"/>
                  <a:pt x="1726" y="877"/>
                </a:cubicBezTo>
                <a:cubicBezTo>
                  <a:pt x="1726" y="877"/>
                  <a:pt x="1726" y="877"/>
                  <a:pt x="1726" y="877"/>
                </a:cubicBezTo>
                <a:cubicBezTo>
                  <a:pt x="1726" y="877"/>
                  <a:pt x="1725" y="877"/>
                  <a:pt x="1725" y="877"/>
                </a:cubicBezTo>
                <a:cubicBezTo>
                  <a:pt x="1714" y="872"/>
                  <a:pt x="1701" y="865"/>
                  <a:pt x="1695" y="862"/>
                </a:cubicBezTo>
                <a:cubicBezTo>
                  <a:pt x="1695" y="862"/>
                  <a:pt x="1695" y="862"/>
                  <a:pt x="1695" y="862"/>
                </a:cubicBezTo>
                <a:cubicBezTo>
                  <a:pt x="1695" y="862"/>
                  <a:pt x="1696" y="862"/>
                  <a:pt x="1697" y="862"/>
                </a:cubicBezTo>
                <a:cubicBezTo>
                  <a:pt x="1697" y="862"/>
                  <a:pt x="1698" y="862"/>
                  <a:pt x="1698" y="862"/>
                </a:cubicBezTo>
                <a:cubicBezTo>
                  <a:pt x="1699" y="862"/>
                  <a:pt x="1699" y="862"/>
                  <a:pt x="1699" y="862"/>
                </a:cubicBezTo>
                <a:cubicBezTo>
                  <a:pt x="1700" y="862"/>
                  <a:pt x="1700" y="861"/>
                  <a:pt x="1700" y="861"/>
                </a:cubicBezTo>
                <a:cubicBezTo>
                  <a:pt x="1701" y="861"/>
                  <a:pt x="1702" y="861"/>
                  <a:pt x="1702" y="861"/>
                </a:cubicBezTo>
                <a:cubicBezTo>
                  <a:pt x="1704" y="861"/>
                  <a:pt x="1705" y="860"/>
                  <a:pt x="1706" y="860"/>
                </a:cubicBezTo>
                <a:cubicBezTo>
                  <a:pt x="1708" y="859"/>
                  <a:pt x="1709" y="859"/>
                  <a:pt x="1710" y="858"/>
                </a:cubicBezTo>
                <a:cubicBezTo>
                  <a:pt x="1711" y="858"/>
                  <a:pt x="1711" y="858"/>
                  <a:pt x="1712" y="858"/>
                </a:cubicBezTo>
                <a:cubicBezTo>
                  <a:pt x="1725" y="865"/>
                  <a:pt x="1737" y="842"/>
                  <a:pt x="1740" y="833"/>
                </a:cubicBezTo>
                <a:cubicBezTo>
                  <a:pt x="1730" y="839"/>
                  <a:pt x="1705" y="834"/>
                  <a:pt x="1710" y="854"/>
                </a:cubicBezTo>
                <a:cubicBezTo>
                  <a:pt x="1712" y="854"/>
                  <a:pt x="1712" y="854"/>
                  <a:pt x="1712" y="854"/>
                </a:cubicBezTo>
                <a:cubicBezTo>
                  <a:pt x="1711" y="855"/>
                  <a:pt x="1710" y="855"/>
                  <a:pt x="1709" y="856"/>
                </a:cubicBezTo>
                <a:cubicBezTo>
                  <a:pt x="1709" y="856"/>
                  <a:pt x="1710" y="856"/>
                  <a:pt x="1710" y="856"/>
                </a:cubicBezTo>
                <a:cubicBezTo>
                  <a:pt x="1710" y="856"/>
                  <a:pt x="1710" y="857"/>
                  <a:pt x="1709" y="857"/>
                </a:cubicBezTo>
                <a:cubicBezTo>
                  <a:pt x="1708" y="857"/>
                  <a:pt x="1707" y="858"/>
                  <a:pt x="1706" y="858"/>
                </a:cubicBezTo>
                <a:cubicBezTo>
                  <a:pt x="1704" y="859"/>
                  <a:pt x="1703" y="859"/>
                  <a:pt x="1702" y="859"/>
                </a:cubicBezTo>
                <a:cubicBezTo>
                  <a:pt x="1701" y="859"/>
                  <a:pt x="1701" y="859"/>
                  <a:pt x="1700" y="860"/>
                </a:cubicBezTo>
                <a:cubicBezTo>
                  <a:pt x="1700" y="860"/>
                  <a:pt x="1699" y="860"/>
                  <a:pt x="1699" y="860"/>
                </a:cubicBezTo>
                <a:cubicBezTo>
                  <a:pt x="1699" y="860"/>
                  <a:pt x="1698" y="860"/>
                  <a:pt x="1698" y="860"/>
                </a:cubicBezTo>
                <a:cubicBezTo>
                  <a:pt x="1698" y="860"/>
                  <a:pt x="1697" y="860"/>
                  <a:pt x="1697" y="860"/>
                </a:cubicBezTo>
                <a:cubicBezTo>
                  <a:pt x="1696" y="860"/>
                  <a:pt x="1695" y="860"/>
                  <a:pt x="1695" y="860"/>
                </a:cubicBezTo>
                <a:cubicBezTo>
                  <a:pt x="1695" y="860"/>
                  <a:pt x="1694" y="860"/>
                  <a:pt x="1694" y="860"/>
                </a:cubicBezTo>
                <a:cubicBezTo>
                  <a:pt x="1694" y="860"/>
                  <a:pt x="1694" y="860"/>
                  <a:pt x="1693" y="860"/>
                </a:cubicBezTo>
                <a:cubicBezTo>
                  <a:pt x="1693" y="860"/>
                  <a:pt x="1693" y="860"/>
                  <a:pt x="1692" y="860"/>
                </a:cubicBezTo>
                <a:cubicBezTo>
                  <a:pt x="1692" y="860"/>
                  <a:pt x="1692" y="861"/>
                  <a:pt x="1692" y="861"/>
                </a:cubicBezTo>
                <a:cubicBezTo>
                  <a:pt x="1691" y="860"/>
                  <a:pt x="1691" y="860"/>
                  <a:pt x="1690" y="859"/>
                </a:cubicBezTo>
                <a:cubicBezTo>
                  <a:pt x="1690" y="859"/>
                  <a:pt x="1689" y="858"/>
                  <a:pt x="1688" y="857"/>
                </a:cubicBezTo>
                <a:cubicBezTo>
                  <a:pt x="1688" y="857"/>
                  <a:pt x="1687" y="856"/>
                  <a:pt x="1686" y="855"/>
                </a:cubicBezTo>
                <a:cubicBezTo>
                  <a:pt x="1686" y="854"/>
                  <a:pt x="1685" y="854"/>
                  <a:pt x="1685" y="853"/>
                </a:cubicBezTo>
                <a:cubicBezTo>
                  <a:pt x="1684" y="852"/>
                  <a:pt x="1683" y="851"/>
                  <a:pt x="1683" y="851"/>
                </a:cubicBezTo>
                <a:cubicBezTo>
                  <a:pt x="1682" y="849"/>
                  <a:pt x="1681" y="847"/>
                  <a:pt x="1679" y="846"/>
                </a:cubicBezTo>
                <a:cubicBezTo>
                  <a:pt x="1679" y="846"/>
                  <a:pt x="1678" y="845"/>
                  <a:pt x="1678" y="845"/>
                </a:cubicBezTo>
                <a:cubicBezTo>
                  <a:pt x="1677" y="845"/>
                  <a:pt x="1677" y="845"/>
                  <a:pt x="1677" y="845"/>
                </a:cubicBezTo>
                <a:cubicBezTo>
                  <a:pt x="1677" y="844"/>
                  <a:pt x="1677" y="844"/>
                  <a:pt x="1677" y="844"/>
                </a:cubicBezTo>
                <a:cubicBezTo>
                  <a:pt x="1676" y="844"/>
                  <a:pt x="1676" y="844"/>
                  <a:pt x="1676" y="843"/>
                </a:cubicBezTo>
                <a:cubicBezTo>
                  <a:pt x="1675" y="843"/>
                  <a:pt x="1675" y="843"/>
                  <a:pt x="1674" y="843"/>
                </a:cubicBezTo>
                <a:cubicBezTo>
                  <a:pt x="1673" y="842"/>
                  <a:pt x="1671" y="841"/>
                  <a:pt x="1670" y="841"/>
                </a:cubicBezTo>
                <a:cubicBezTo>
                  <a:pt x="1692" y="823"/>
                  <a:pt x="1720" y="807"/>
                  <a:pt x="1735" y="786"/>
                </a:cubicBezTo>
                <a:cubicBezTo>
                  <a:pt x="1718" y="801"/>
                  <a:pt x="1701" y="810"/>
                  <a:pt x="1681" y="822"/>
                </a:cubicBezTo>
                <a:cubicBezTo>
                  <a:pt x="1681" y="821"/>
                  <a:pt x="1681" y="821"/>
                  <a:pt x="1681" y="821"/>
                </a:cubicBezTo>
                <a:cubicBezTo>
                  <a:pt x="1682" y="820"/>
                  <a:pt x="1683" y="819"/>
                  <a:pt x="1684" y="818"/>
                </a:cubicBezTo>
                <a:cubicBezTo>
                  <a:pt x="1687" y="814"/>
                  <a:pt x="1690" y="810"/>
                  <a:pt x="1693" y="806"/>
                </a:cubicBezTo>
                <a:cubicBezTo>
                  <a:pt x="1698" y="799"/>
                  <a:pt x="1705" y="792"/>
                  <a:pt x="1711" y="785"/>
                </a:cubicBezTo>
                <a:cubicBezTo>
                  <a:pt x="1715" y="782"/>
                  <a:pt x="1718" y="779"/>
                  <a:pt x="1722" y="776"/>
                </a:cubicBezTo>
                <a:cubicBezTo>
                  <a:pt x="1725" y="774"/>
                  <a:pt x="1729" y="771"/>
                  <a:pt x="1732" y="768"/>
                </a:cubicBezTo>
                <a:cubicBezTo>
                  <a:pt x="1734" y="766"/>
                  <a:pt x="1736" y="765"/>
                  <a:pt x="1737" y="763"/>
                </a:cubicBezTo>
                <a:cubicBezTo>
                  <a:pt x="1738" y="763"/>
                  <a:pt x="1739" y="763"/>
                  <a:pt x="1739" y="763"/>
                </a:cubicBezTo>
                <a:cubicBezTo>
                  <a:pt x="1741" y="763"/>
                  <a:pt x="1743" y="763"/>
                  <a:pt x="1745" y="763"/>
                </a:cubicBezTo>
                <a:cubicBezTo>
                  <a:pt x="1746" y="763"/>
                  <a:pt x="1746" y="763"/>
                  <a:pt x="1747" y="763"/>
                </a:cubicBezTo>
                <a:cubicBezTo>
                  <a:pt x="1748" y="764"/>
                  <a:pt x="1748" y="764"/>
                  <a:pt x="1749" y="764"/>
                </a:cubicBezTo>
                <a:cubicBezTo>
                  <a:pt x="1750" y="764"/>
                  <a:pt x="1751" y="764"/>
                  <a:pt x="1753" y="764"/>
                </a:cubicBezTo>
                <a:cubicBezTo>
                  <a:pt x="1754" y="765"/>
                  <a:pt x="1755" y="765"/>
                  <a:pt x="1756" y="766"/>
                </a:cubicBezTo>
                <a:cubicBezTo>
                  <a:pt x="1757" y="766"/>
                  <a:pt x="1757" y="766"/>
                  <a:pt x="1757" y="766"/>
                </a:cubicBezTo>
                <a:cubicBezTo>
                  <a:pt x="1757" y="766"/>
                  <a:pt x="1758" y="767"/>
                  <a:pt x="1758" y="767"/>
                </a:cubicBezTo>
                <a:cubicBezTo>
                  <a:pt x="1758" y="767"/>
                  <a:pt x="1759" y="767"/>
                  <a:pt x="1759" y="767"/>
                </a:cubicBezTo>
                <a:cubicBezTo>
                  <a:pt x="1759" y="768"/>
                  <a:pt x="1759" y="768"/>
                  <a:pt x="1760" y="768"/>
                </a:cubicBezTo>
                <a:cubicBezTo>
                  <a:pt x="1762" y="770"/>
                  <a:pt x="1764" y="772"/>
                  <a:pt x="1766" y="775"/>
                </a:cubicBezTo>
                <a:cubicBezTo>
                  <a:pt x="1768" y="776"/>
                  <a:pt x="1769" y="777"/>
                  <a:pt x="1771" y="778"/>
                </a:cubicBezTo>
                <a:cubicBezTo>
                  <a:pt x="1772" y="779"/>
                  <a:pt x="1772" y="779"/>
                  <a:pt x="1773" y="780"/>
                </a:cubicBezTo>
                <a:cubicBezTo>
                  <a:pt x="1774" y="780"/>
                  <a:pt x="1774" y="780"/>
                  <a:pt x="1774" y="780"/>
                </a:cubicBezTo>
                <a:cubicBezTo>
                  <a:pt x="1774" y="780"/>
                  <a:pt x="1774" y="780"/>
                  <a:pt x="1775" y="780"/>
                </a:cubicBezTo>
                <a:cubicBezTo>
                  <a:pt x="1775" y="780"/>
                  <a:pt x="1775" y="780"/>
                  <a:pt x="1775" y="780"/>
                </a:cubicBezTo>
                <a:cubicBezTo>
                  <a:pt x="1776" y="780"/>
                  <a:pt x="1776" y="781"/>
                  <a:pt x="1776" y="781"/>
                </a:cubicBezTo>
                <a:cubicBezTo>
                  <a:pt x="1780" y="782"/>
                  <a:pt x="1784" y="781"/>
                  <a:pt x="1788" y="781"/>
                </a:cubicBezTo>
                <a:cubicBezTo>
                  <a:pt x="1789" y="781"/>
                  <a:pt x="1790" y="781"/>
                  <a:pt x="1791" y="780"/>
                </a:cubicBezTo>
                <a:cubicBezTo>
                  <a:pt x="1791" y="781"/>
                  <a:pt x="1791" y="781"/>
                  <a:pt x="1792" y="781"/>
                </a:cubicBezTo>
                <a:cubicBezTo>
                  <a:pt x="1792" y="781"/>
                  <a:pt x="1792" y="781"/>
                  <a:pt x="1792" y="781"/>
                </a:cubicBezTo>
                <a:cubicBezTo>
                  <a:pt x="1792" y="781"/>
                  <a:pt x="1792" y="782"/>
                  <a:pt x="1793" y="782"/>
                </a:cubicBezTo>
                <a:cubicBezTo>
                  <a:pt x="1793" y="782"/>
                  <a:pt x="1794" y="782"/>
                  <a:pt x="1795" y="783"/>
                </a:cubicBezTo>
                <a:cubicBezTo>
                  <a:pt x="1796" y="783"/>
                  <a:pt x="1797" y="784"/>
                  <a:pt x="1798" y="784"/>
                </a:cubicBezTo>
                <a:cubicBezTo>
                  <a:pt x="1799" y="785"/>
                  <a:pt x="1800" y="785"/>
                  <a:pt x="1801" y="786"/>
                </a:cubicBezTo>
                <a:cubicBezTo>
                  <a:pt x="1802" y="786"/>
                  <a:pt x="1803" y="787"/>
                  <a:pt x="1804" y="788"/>
                </a:cubicBezTo>
                <a:cubicBezTo>
                  <a:pt x="1805" y="788"/>
                  <a:pt x="1806" y="789"/>
                  <a:pt x="1807" y="790"/>
                </a:cubicBezTo>
                <a:cubicBezTo>
                  <a:pt x="1811" y="803"/>
                  <a:pt x="1820" y="815"/>
                  <a:pt x="1837" y="815"/>
                </a:cubicBezTo>
                <a:cubicBezTo>
                  <a:pt x="1830" y="801"/>
                  <a:pt x="1824" y="788"/>
                  <a:pt x="1807" y="785"/>
                </a:cubicBezTo>
                <a:cubicBezTo>
                  <a:pt x="1806" y="785"/>
                  <a:pt x="1806" y="785"/>
                  <a:pt x="1806" y="785"/>
                </a:cubicBezTo>
                <a:cubicBezTo>
                  <a:pt x="1806" y="785"/>
                  <a:pt x="1806" y="785"/>
                  <a:pt x="1806" y="785"/>
                </a:cubicBezTo>
                <a:cubicBezTo>
                  <a:pt x="1805" y="785"/>
                  <a:pt x="1804" y="784"/>
                  <a:pt x="1803" y="783"/>
                </a:cubicBezTo>
                <a:cubicBezTo>
                  <a:pt x="1802" y="783"/>
                  <a:pt x="1801" y="782"/>
                  <a:pt x="1800" y="782"/>
                </a:cubicBezTo>
                <a:cubicBezTo>
                  <a:pt x="1799" y="781"/>
                  <a:pt x="1798" y="781"/>
                  <a:pt x="1797" y="780"/>
                </a:cubicBezTo>
                <a:cubicBezTo>
                  <a:pt x="1796" y="780"/>
                  <a:pt x="1796" y="780"/>
                  <a:pt x="1796" y="780"/>
                </a:cubicBezTo>
                <a:cubicBezTo>
                  <a:pt x="1797" y="780"/>
                  <a:pt x="1798" y="779"/>
                  <a:pt x="1800" y="779"/>
                </a:cubicBezTo>
                <a:cubicBezTo>
                  <a:pt x="1803" y="779"/>
                  <a:pt x="1807" y="779"/>
                  <a:pt x="1810" y="778"/>
                </a:cubicBezTo>
                <a:cubicBezTo>
                  <a:pt x="1818" y="778"/>
                  <a:pt x="1824" y="778"/>
                  <a:pt x="1830" y="778"/>
                </a:cubicBezTo>
                <a:cubicBezTo>
                  <a:pt x="1831" y="778"/>
                  <a:pt x="1831" y="778"/>
                  <a:pt x="1832" y="778"/>
                </a:cubicBezTo>
                <a:cubicBezTo>
                  <a:pt x="1833" y="778"/>
                  <a:pt x="1833" y="778"/>
                  <a:pt x="1834" y="778"/>
                </a:cubicBezTo>
                <a:cubicBezTo>
                  <a:pt x="1835" y="778"/>
                  <a:pt x="1837" y="778"/>
                  <a:pt x="1838" y="778"/>
                </a:cubicBezTo>
                <a:cubicBezTo>
                  <a:pt x="1840" y="778"/>
                  <a:pt x="1842" y="777"/>
                  <a:pt x="1844" y="777"/>
                </a:cubicBezTo>
                <a:cubicBezTo>
                  <a:pt x="1845" y="777"/>
                  <a:pt x="1845" y="777"/>
                  <a:pt x="1846" y="777"/>
                </a:cubicBezTo>
                <a:cubicBezTo>
                  <a:pt x="1846" y="777"/>
                  <a:pt x="1846" y="777"/>
                  <a:pt x="1846" y="777"/>
                </a:cubicBezTo>
                <a:cubicBezTo>
                  <a:pt x="1846" y="777"/>
                  <a:pt x="1846" y="777"/>
                  <a:pt x="1846" y="777"/>
                </a:cubicBezTo>
                <a:cubicBezTo>
                  <a:pt x="1846" y="777"/>
                  <a:pt x="1846" y="777"/>
                  <a:pt x="1846" y="777"/>
                </a:cubicBezTo>
                <a:cubicBezTo>
                  <a:pt x="1846" y="777"/>
                  <a:pt x="1846" y="777"/>
                  <a:pt x="1846" y="777"/>
                </a:cubicBezTo>
                <a:cubicBezTo>
                  <a:pt x="1846" y="777"/>
                  <a:pt x="1846" y="777"/>
                  <a:pt x="1846" y="778"/>
                </a:cubicBezTo>
                <a:cubicBezTo>
                  <a:pt x="1846" y="778"/>
                  <a:pt x="1846" y="778"/>
                  <a:pt x="1846" y="778"/>
                </a:cubicBezTo>
                <a:cubicBezTo>
                  <a:pt x="1846" y="778"/>
                  <a:pt x="1846" y="778"/>
                  <a:pt x="1846" y="778"/>
                </a:cubicBezTo>
                <a:cubicBezTo>
                  <a:pt x="1845" y="778"/>
                  <a:pt x="1845" y="778"/>
                  <a:pt x="1845" y="778"/>
                </a:cubicBezTo>
                <a:cubicBezTo>
                  <a:pt x="1845" y="778"/>
                  <a:pt x="1845" y="778"/>
                  <a:pt x="1846" y="778"/>
                </a:cubicBezTo>
                <a:cubicBezTo>
                  <a:pt x="1846" y="778"/>
                  <a:pt x="1846" y="778"/>
                  <a:pt x="1847" y="778"/>
                </a:cubicBezTo>
                <a:cubicBezTo>
                  <a:pt x="1847" y="778"/>
                  <a:pt x="1847" y="778"/>
                  <a:pt x="1847" y="778"/>
                </a:cubicBezTo>
                <a:cubicBezTo>
                  <a:pt x="1847" y="778"/>
                  <a:pt x="1847" y="777"/>
                  <a:pt x="1847" y="777"/>
                </a:cubicBezTo>
                <a:cubicBezTo>
                  <a:pt x="1847" y="777"/>
                  <a:pt x="1847" y="777"/>
                  <a:pt x="1847" y="777"/>
                </a:cubicBezTo>
                <a:cubicBezTo>
                  <a:pt x="1847" y="777"/>
                  <a:pt x="1847" y="777"/>
                  <a:pt x="1847" y="777"/>
                </a:cubicBezTo>
                <a:cubicBezTo>
                  <a:pt x="1847" y="777"/>
                  <a:pt x="1847" y="777"/>
                  <a:pt x="1847" y="777"/>
                </a:cubicBezTo>
                <a:cubicBezTo>
                  <a:pt x="1847" y="777"/>
                  <a:pt x="1847" y="776"/>
                  <a:pt x="1846" y="776"/>
                </a:cubicBezTo>
                <a:cubicBezTo>
                  <a:pt x="1846" y="776"/>
                  <a:pt x="1845" y="776"/>
                  <a:pt x="1844" y="776"/>
                </a:cubicBezTo>
                <a:cubicBezTo>
                  <a:pt x="1842" y="776"/>
                  <a:pt x="1840" y="775"/>
                  <a:pt x="1838" y="775"/>
                </a:cubicBezTo>
                <a:cubicBezTo>
                  <a:pt x="1837" y="775"/>
                  <a:pt x="1836" y="775"/>
                  <a:pt x="1834" y="775"/>
                </a:cubicBezTo>
                <a:cubicBezTo>
                  <a:pt x="1834" y="774"/>
                  <a:pt x="1833" y="774"/>
                  <a:pt x="1832" y="774"/>
                </a:cubicBezTo>
                <a:cubicBezTo>
                  <a:pt x="1832" y="775"/>
                  <a:pt x="1831" y="774"/>
                  <a:pt x="1830" y="774"/>
                </a:cubicBezTo>
                <a:cubicBezTo>
                  <a:pt x="1828" y="774"/>
                  <a:pt x="1826" y="774"/>
                  <a:pt x="1824" y="774"/>
                </a:cubicBezTo>
                <a:cubicBezTo>
                  <a:pt x="1824" y="774"/>
                  <a:pt x="1824" y="774"/>
                  <a:pt x="1824" y="774"/>
                </a:cubicBezTo>
                <a:cubicBezTo>
                  <a:pt x="1825" y="774"/>
                  <a:pt x="1826" y="774"/>
                  <a:pt x="1826" y="773"/>
                </a:cubicBezTo>
                <a:cubicBezTo>
                  <a:pt x="1827" y="773"/>
                  <a:pt x="1828" y="773"/>
                  <a:pt x="1828" y="773"/>
                </a:cubicBezTo>
                <a:cubicBezTo>
                  <a:pt x="1829" y="772"/>
                  <a:pt x="1830" y="772"/>
                  <a:pt x="1830" y="772"/>
                </a:cubicBezTo>
                <a:cubicBezTo>
                  <a:pt x="1831" y="771"/>
                  <a:pt x="1833" y="770"/>
                  <a:pt x="1834" y="769"/>
                </a:cubicBezTo>
                <a:cubicBezTo>
                  <a:pt x="1835" y="768"/>
                  <a:pt x="1837" y="767"/>
                  <a:pt x="1838" y="767"/>
                </a:cubicBezTo>
                <a:cubicBezTo>
                  <a:pt x="1838" y="766"/>
                  <a:pt x="1839" y="766"/>
                  <a:pt x="1839" y="766"/>
                </a:cubicBezTo>
                <a:cubicBezTo>
                  <a:pt x="1856" y="777"/>
                  <a:pt x="1866" y="740"/>
                  <a:pt x="1873" y="732"/>
                </a:cubicBezTo>
                <a:cubicBezTo>
                  <a:pt x="1856" y="734"/>
                  <a:pt x="1826" y="744"/>
                  <a:pt x="1837" y="763"/>
                </a:cubicBezTo>
                <a:cubicBezTo>
                  <a:pt x="1838" y="763"/>
                  <a:pt x="1839" y="762"/>
                  <a:pt x="1840" y="762"/>
                </a:cubicBezTo>
                <a:cubicBezTo>
                  <a:pt x="1840" y="762"/>
                  <a:pt x="1840" y="762"/>
                  <a:pt x="1840" y="762"/>
                </a:cubicBezTo>
                <a:cubicBezTo>
                  <a:pt x="1839" y="763"/>
                  <a:pt x="1838" y="764"/>
                  <a:pt x="1836" y="765"/>
                </a:cubicBezTo>
                <a:cubicBezTo>
                  <a:pt x="1835" y="766"/>
                  <a:pt x="1834" y="766"/>
                  <a:pt x="1833" y="767"/>
                </a:cubicBezTo>
                <a:cubicBezTo>
                  <a:pt x="1831" y="768"/>
                  <a:pt x="1830" y="769"/>
                  <a:pt x="1829" y="769"/>
                </a:cubicBezTo>
                <a:cubicBezTo>
                  <a:pt x="1828" y="770"/>
                  <a:pt x="1828" y="770"/>
                  <a:pt x="1827" y="770"/>
                </a:cubicBezTo>
                <a:cubicBezTo>
                  <a:pt x="1826" y="771"/>
                  <a:pt x="1826" y="771"/>
                  <a:pt x="1825" y="771"/>
                </a:cubicBezTo>
                <a:cubicBezTo>
                  <a:pt x="1825" y="771"/>
                  <a:pt x="1824" y="772"/>
                  <a:pt x="1824" y="772"/>
                </a:cubicBezTo>
                <a:cubicBezTo>
                  <a:pt x="1823" y="772"/>
                  <a:pt x="1822" y="772"/>
                  <a:pt x="1822" y="773"/>
                </a:cubicBezTo>
                <a:cubicBezTo>
                  <a:pt x="1822" y="773"/>
                  <a:pt x="1821" y="773"/>
                  <a:pt x="1821" y="773"/>
                </a:cubicBezTo>
                <a:cubicBezTo>
                  <a:pt x="1821" y="773"/>
                  <a:pt x="1821" y="773"/>
                  <a:pt x="1820" y="773"/>
                </a:cubicBezTo>
                <a:cubicBezTo>
                  <a:pt x="1820" y="773"/>
                  <a:pt x="1819" y="774"/>
                  <a:pt x="1819" y="774"/>
                </a:cubicBezTo>
                <a:cubicBezTo>
                  <a:pt x="1819" y="774"/>
                  <a:pt x="1818" y="774"/>
                  <a:pt x="1818" y="774"/>
                </a:cubicBezTo>
                <a:cubicBezTo>
                  <a:pt x="1816" y="775"/>
                  <a:pt x="1813" y="775"/>
                  <a:pt x="1811" y="775"/>
                </a:cubicBezTo>
                <a:cubicBezTo>
                  <a:pt x="1807" y="775"/>
                  <a:pt x="1803" y="775"/>
                  <a:pt x="1799" y="776"/>
                </a:cubicBezTo>
                <a:cubicBezTo>
                  <a:pt x="1795" y="776"/>
                  <a:pt x="1792" y="777"/>
                  <a:pt x="1788" y="777"/>
                </a:cubicBezTo>
                <a:cubicBezTo>
                  <a:pt x="1784" y="778"/>
                  <a:pt x="1781" y="778"/>
                  <a:pt x="1777" y="777"/>
                </a:cubicBezTo>
                <a:cubicBezTo>
                  <a:pt x="1777" y="777"/>
                  <a:pt x="1777" y="777"/>
                  <a:pt x="1777" y="777"/>
                </a:cubicBezTo>
                <a:cubicBezTo>
                  <a:pt x="1776" y="777"/>
                  <a:pt x="1776" y="777"/>
                  <a:pt x="1776" y="777"/>
                </a:cubicBezTo>
                <a:cubicBezTo>
                  <a:pt x="1776" y="777"/>
                  <a:pt x="1776" y="777"/>
                  <a:pt x="1776" y="777"/>
                </a:cubicBezTo>
                <a:cubicBezTo>
                  <a:pt x="1775" y="776"/>
                  <a:pt x="1775" y="776"/>
                  <a:pt x="1775" y="776"/>
                </a:cubicBezTo>
                <a:cubicBezTo>
                  <a:pt x="1774" y="776"/>
                  <a:pt x="1774" y="776"/>
                  <a:pt x="1773" y="775"/>
                </a:cubicBezTo>
                <a:cubicBezTo>
                  <a:pt x="1772" y="774"/>
                  <a:pt x="1770" y="773"/>
                  <a:pt x="1769" y="772"/>
                </a:cubicBezTo>
                <a:cubicBezTo>
                  <a:pt x="1767" y="770"/>
                  <a:pt x="1765" y="767"/>
                  <a:pt x="1762" y="765"/>
                </a:cubicBezTo>
                <a:cubicBezTo>
                  <a:pt x="1762" y="765"/>
                  <a:pt x="1762" y="765"/>
                  <a:pt x="1761" y="764"/>
                </a:cubicBezTo>
                <a:cubicBezTo>
                  <a:pt x="1761" y="764"/>
                  <a:pt x="1761" y="764"/>
                  <a:pt x="1760" y="764"/>
                </a:cubicBezTo>
                <a:cubicBezTo>
                  <a:pt x="1760" y="763"/>
                  <a:pt x="1760" y="763"/>
                  <a:pt x="1759" y="763"/>
                </a:cubicBezTo>
                <a:cubicBezTo>
                  <a:pt x="1759" y="763"/>
                  <a:pt x="1759" y="763"/>
                  <a:pt x="1758" y="762"/>
                </a:cubicBezTo>
                <a:cubicBezTo>
                  <a:pt x="1757" y="762"/>
                  <a:pt x="1755" y="761"/>
                  <a:pt x="1754" y="761"/>
                </a:cubicBezTo>
                <a:cubicBezTo>
                  <a:pt x="1753" y="761"/>
                  <a:pt x="1752" y="761"/>
                  <a:pt x="1751" y="760"/>
                </a:cubicBezTo>
                <a:cubicBezTo>
                  <a:pt x="1751" y="760"/>
                  <a:pt x="1750" y="760"/>
                  <a:pt x="1749" y="760"/>
                </a:cubicBezTo>
                <a:cubicBezTo>
                  <a:pt x="1749" y="760"/>
                  <a:pt x="1748" y="760"/>
                  <a:pt x="1747" y="760"/>
                </a:cubicBezTo>
                <a:cubicBezTo>
                  <a:pt x="1747" y="760"/>
                  <a:pt x="1746" y="760"/>
                  <a:pt x="1745" y="760"/>
                </a:cubicBezTo>
                <a:cubicBezTo>
                  <a:pt x="1743" y="761"/>
                  <a:pt x="1741" y="761"/>
                  <a:pt x="1739" y="761"/>
                </a:cubicBezTo>
                <a:cubicBezTo>
                  <a:pt x="1739" y="761"/>
                  <a:pt x="1739" y="762"/>
                  <a:pt x="1739" y="762"/>
                </a:cubicBezTo>
                <a:cubicBezTo>
                  <a:pt x="1740" y="761"/>
                  <a:pt x="1740" y="760"/>
                  <a:pt x="1741" y="759"/>
                </a:cubicBezTo>
                <a:cubicBezTo>
                  <a:pt x="1742" y="758"/>
                  <a:pt x="1743" y="757"/>
                  <a:pt x="1743" y="757"/>
                </a:cubicBezTo>
                <a:cubicBezTo>
                  <a:pt x="1744" y="756"/>
                  <a:pt x="1744" y="756"/>
                  <a:pt x="1744" y="756"/>
                </a:cubicBezTo>
                <a:cubicBezTo>
                  <a:pt x="1744" y="756"/>
                  <a:pt x="1744" y="756"/>
                  <a:pt x="1744" y="756"/>
                </a:cubicBezTo>
                <a:cubicBezTo>
                  <a:pt x="1744" y="756"/>
                  <a:pt x="1744" y="756"/>
                  <a:pt x="1744" y="756"/>
                </a:cubicBezTo>
                <a:cubicBezTo>
                  <a:pt x="1744" y="756"/>
                  <a:pt x="1744" y="756"/>
                  <a:pt x="1744" y="756"/>
                </a:cubicBezTo>
                <a:cubicBezTo>
                  <a:pt x="1744" y="755"/>
                  <a:pt x="1744" y="755"/>
                  <a:pt x="1744" y="755"/>
                </a:cubicBezTo>
                <a:cubicBezTo>
                  <a:pt x="1744" y="755"/>
                  <a:pt x="1745" y="754"/>
                  <a:pt x="1745" y="754"/>
                </a:cubicBezTo>
                <a:cubicBezTo>
                  <a:pt x="1745" y="754"/>
                  <a:pt x="1745" y="753"/>
                  <a:pt x="1746" y="753"/>
                </a:cubicBezTo>
                <a:cubicBezTo>
                  <a:pt x="1746" y="752"/>
                  <a:pt x="1746" y="752"/>
                  <a:pt x="1747" y="751"/>
                </a:cubicBezTo>
                <a:cubicBezTo>
                  <a:pt x="1747" y="750"/>
                  <a:pt x="1747" y="750"/>
                  <a:pt x="1748" y="749"/>
                </a:cubicBezTo>
                <a:cubicBezTo>
                  <a:pt x="1749" y="747"/>
                  <a:pt x="1749" y="745"/>
                  <a:pt x="1750" y="744"/>
                </a:cubicBezTo>
                <a:cubicBezTo>
                  <a:pt x="1751" y="742"/>
                  <a:pt x="1751" y="740"/>
                  <a:pt x="1752" y="739"/>
                </a:cubicBezTo>
                <a:cubicBezTo>
                  <a:pt x="1753" y="736"/>
                  <a:pt x="1753" y="733"/>
                  <a:pt x="1754" y="730"/>
                </a:cubicBezTo>
                <a:cubicBezTo>
                  <a:pt x="1756" y="724"/>
                  <a:pt x="1758" y="720"/>
                  <a:pt x="1759" y="716"/>
                </a:cubicBezTo>
                <a:cubicBezTo>
                  <a:pt x="1760" y="714"/>
                  <a:pt x="1761" y="712"/>
                  <a:pt x="1762" y="711"/>
                </a:cubicBezTo>
                <a:cubicBezTo>
                  <a:pt x="1763" y="709"/>
                  <a:pt x="1763" y="708"/>
                  <a:pt x="1764" y="707"/>
                </a:cubicBezTo>
                <a:cubicBezTo>
                  <a:pt x="1765" y="705"/>
                  <a:pt x="1766" y="704"/>
                  <a:pt x="1766" y="704"/>
                </a:cubicBezTo>
                <a:cubicBezTo>
                  <a:pt x="1766" y="704"/>
                  <a:pt x="1765" y="705"/>
                  <a:pt x="1764" y="707"/>
                </a:cubicBezTo>
                <a:cubicBezTo>
                  <a:pt x="1763" y="708"/>
                  <a:pt x="1762" y="709"/>
                  <a:pt x="1761" y="710"/>
                </a:cubicBezTo>
                <a:cubicBezTo>
                  <a:pt x="1760" y="712"/>
                  <a:pt x="1759" y="713"/>
                  <a:pt x="1758" y="715"/>
                </a:cubicBezTo>
                <a:cubicBezTo>
                  <a:pt x="1757" y="716"/>
                  <a:pt x="1756" y="718"/>
                  <a:pt x="1755" y="720"/>
                </a:cubicBezTo>
                <a:cubicBezTo>
                  <a:pt x="1755" y="719"/>
                  <a:pt x="1755" y="718"/>
                  <a:pt x="1755" y="717"/>
                </a:cubicBezTo>
                <a:cubicBezTo>
                  <a:pt x="1755" y="715"/>
                  <a:pt x="1755" y="713"/>
                  <a:pt x="1755" y="712"/>
                </a:cubicBezTo>
                <a:cubicBezTo>
                  <a:pt x="1754" y="710"/>
                  <a:pt x="1754" y="708"/>
                  <a:pt x="1754" y="706"/>
                </a:cubicBezTo>
                <a:cubicBezTo>
                  <a:pt x="1754" y="705"/>
                  <a:pt x="1753" y="704"/>
                  <a:pt x="1753" y="703"/>
                </a:cubicBezTo>
                <a:cubicBezTo>
                  <a:pt x="1765" y="682"/>
                  <a:pt x="1747" y="680"/>
                  <a:pt x="1746" y="662"/>
                </a:cubicBezTo>
                <a:cubicBezTo>
                  <a:pt x="1732" y="679"/>
                  <a:pt x="1724" y="696"/>
                  <a:pt x="1750" y="702"/>
                </a:cubicBezTo>
                <a:cubicBezTo>
                  <a:pt x="1750" y="702"/>
                  <a:pt x="1750" y="702"/>
                  <a:pt x="1750" y="702"/>
                </a:cubicBezTo>
                <a:cubicBezTo>
                  <a:pt x="1750" y="704"/>
                  <a:pt x="1750" y="705"/>
                  <a:pt x="1751" y="707"/>
                </a:cubicBezTo>
                <a:cubicBezTo>
                  <a:pt x="1751" y="709"/>
                  <a:pt x="1751" y="710"/>
                  <a:pt x="1751" y="712"/>
                </a:cubicBezTo>
                <a:cubicBezTo>
                  <a:pt x="1752" y="714"/>
                  <a:pt x="1752" y="715"/>
                  <a:pt x="1752" y="717"/>
                </a:cubicBezTo>
                <a:cubicBezTo>
                  <a:pt x="1752" y="719"/>
                  <a:pt x="1752" y="720"/>
                  <a:pt x="1751" y="722"/>
                </a:cubicBezTo>
                <a:cubicBezTo>
                  <a:pt x="1751" y="723"/>
                  <a:pt x="1751" y="724"/>
                  <a:pt x="1751" y="724"/>
                </a:cubicBezTo>
                <a:cubicBezTo>
                  <a:pt x="1751" y="725"/>
                  <a:pt x="1751" y="726"/>
                  <a:pt x="1751" y="727"/>
                </a:cubicBezTo>
                <a:cubicBezTo>
                  <a:pt x="1751" y="727"/>
                  <a:pt x="1751" y="728"/>
                  <a:pt x="1751" y="728"/>
                </a:cubicBezTo>
                <a:cubicBezTo>
                  <a:pt x="1750" y="728"/>
                  <a:pt x="1750" y="729"/>
                  <a:pt x="1750" y="729"/>
                </a:cubicBezTo>
                <a:cubicBezTo>
                  <a:pt x="1749" y="732"/>
                  <a:pt x="1748" y="734"/>
                  <a:pt x="1746" y="737"/>
                </a:cubicBezTo>
                <a:cubicBezTo>
                  <a:pt x="1746" y="739"/>
                  <a:pt x="1745" y="741"/>
                  <a:pt x="1745" y="742"/>
                </a:cubicBezTo>
                <a:cubicBezTo>
                  <a:pt x="1744" y="744"/>
                  <a:pt x="1743" y="745"/>
                  <a:pt x="1743" y="747"/>
                </a:cubicBezTo>
                <a:cubicBezTo>
                  <a:pt x="1742" y="748"/>
                  <a:pt x="1742" y="749"/>
                  <a:pt x="1742" y="749"/>
                </a:cubicBezTo>
                <a:cubicBezTo>
                  <a:pt x="1741" y="750"/>
                  <a:pt x="1741" y="750"/>
                  <a:pt x="1741" y="750"/>
                </a:cubicBezTo>
                <a:cubicBezTo>
                  <a:pt x="1741" y="751"/>
                  <a:pt x="1741" y="751"/>
                  <a:pt x="1740" y="751"/>
                </a:cubicBezTo>
                <a:cubicBezTo>
                  <a:pt x="1740" y="752"/>
                  <a:pt x="1740" y="752"/>
                  <a:pt x="1740" y="753"/>
                </a:cubicBezTo>
                <a:cubicBezTo>
                  <a:pt x="1739" y="753"/>
                  <a:pt x="1739" y="753"/>
                  <a:pt x="1739" y="753"/>
                </a:cubicBezTo>
                <a:cubicBezTo>
                  <a:pt x="1739" y="753"/>
                  <a:pt x="1739" y="753"/>
                  <a:pt x="1739" y="753"/>
                </a:cubicBezTo>
                <a:cubicBezTo>
                  <a:pt x="1739" y="753"/>
                  <a:pt x="1739" y="753"/>
                  <a:pt x="1739" y="753"/>
                </a:cubicBezTo>
                <a:cubicBezTo>
                  <a:pt x="1739" y="753"/>
                  <a:pt x="1739" y="753"/>
                  <a:pt x="1739" y="753"/>
                </a:cubicBezTo>
                <a:cubicBezTo>
                  <a:pt x="1739" y="754"/>
                  <a:pt x="1739" y="754"/>
                  <a:pt x="1739" y="754"/>
                </a:cubicBezTo>
                <a:cubicBezTo>
                  <a:pt x="1738" y="754"/>
                  <a:pt x="1738" y="755"/>
                  <a:pt x="1737" y="756"/>
                </a:cubicBezTo>
                <a:cubicBezTo>
                  <a:pt x="1734" y="759"/>
                  <a:pt x="1732" y="761"/>
                  <a:pt x="1728" y="764"/>
                </a:cubicBezTo>
                <a:cubicBezTo>
                  <a:pt x="1725" y="767"/>
                  <a:pt x="1722" y="770"/>
                  <a:pt x="1718" y="773"/>
                </a:cubicBezTo>
                <a:cubicBezTo>
                  <a:pt x="1715" y="775"/>
                  <a:pt x="1711" y="779"/>
                  <a:pt x="1708" y="782"/>
                </a:cubicBezTo>
                <a:cubicBezTo>
                  <a:pt x="1704" y="785"/>
                  <a:pt x="1700" y="789"/>
                  <a:pt x="1697" y="793"/>
                </a:cubicBezTo>
                <a:cubicBezTo>
                  <a:pt x="1697" y="793"/>
                  <a:pt x="1697" y="793"/>
                  <a:pt x="1697" y="793"/>
                </a:cubicBezTo>
                <a:cubicBezTo>
                  <a:pt x="1697" y="792"/>
                  <a:pt x="1696" y="792"/>
                  <a:pt x="1696" y="791"/>
                </a:cubicBezTo>
                <a:cubicBezTo>
                  <a:pt x="1696" y="790"/>
                  <a:pt x="1696" y="789"/>
                  <a:pt x="1696" y="789"/>
                </a:cubicBezTo>
                <a:cubicBezTo>
                  <a:pt x="1696" y="788"/>
                  <a:pt x="1696" y="788"/>
                  <a:pt x="1695" y="788"/>
                </a:cubicBezTo>
                <a:cubicBezTo>
                  <a:pt x="1695" y="787"/>
                  <a:pt x="1695" y="787"/>
                  <a:pt x="1695" y="786"/>
                </a:cubicBezTo>
                <a:cubicBezTo>
                  <a:pt x="1694" y="785"/>
                  <a:pt x="1693" y="783"/>
                  <a:pt x="1692" y="781"/>
                </a:cubicBezTo>
                <a:cubicBezTo>
                  <a:pt x="1691" y="779"/>
                  <a:pt x="1690" y="778"/>
                  <a:pt x="1689" y="776"/>
                </a:cubicBezTo>
                <a:cubicBezTo>
                  <a:pt x="1687" y="772"/>
                  <a:pt x="1685" y="768"/>
                  <a:pt x="1683" y="764"/>
                </a:cubicBezTo>
                <a:cubicBezTo>
                  <a:pt x="1682" y="762"/>
                  <a:pt x="1681" y="760"/>
                  <a:pt x="1680" y="758"/>
                </a:cubicBezTo>
                <a:cubicBezTo>
                  <a:pt x="1679" y="756"/>
                  <a:pt x="1678" y="754"/>
                  <a:pt x="1678" y="752"/>
                </a:cubicBezTo>
                <a:cubicBezTo>
                  <a:pt x="1677" y="750"/>
                  <a:pt x="1677" y="748"/>
                  <a:pt x="1676" y="746"/>
                </a:cubicBezTo>
                <a:cubicBezTo>
                  <a:pt x="1676" y="746"/>
                  <a:pt x="1676" y="746"/>
                  <a:pt x="1676" y="746"/>
                </a:cubicBezTo>
                <a:cubicBezTo>
                  <a:pt x="1677" y="745"/>
                  <a:pt x="1677" y="745"/>
                  <a:pt x="1678" y="744"/>
                </a:cubicBezTo>
                <a:cubicBezTo>
                  <a:pt x="1678" y="744"/>
                  <a:pt x="1678" y="743"/>
                  <a:pt x="1678" y="743"/>
                </a:cubicBezTo>
                <a:cubicBezTo>
                  <a:pt x="1678" y="743"/>
                  <a:pt x="1678" y="743"/>
                  <a:pt x="1678" y="742"/>
                </a:cubicBezTo>
                <a:cubicBezTo>
                  <a:pt x="1679" y="742"/>
                  <a:pt x="1679" y="742"/>
                  <a:pt x="1679" y="742"/>
                </a:cubicBezTo>
                <a:cubicBezTo>
                  <a:pt x="1679" y="741"/>
                  <a:pt x="1679" y="740"/>
                  <a:pt x="1680" y="739"/>
                </a:cubicBezTo>
                <a:cubicBezTo>
                  <a:pt x="1680" y="738"/>
                  <a:pt x="1681" y="736"/>
                  <a:pt x="1681" y="735"/>
                </a:cubicBezTo>
                <a:cubicBezTo>
                  <a:pt x="1682" y="734"/>
                  <a:pt x="1682" y="733"/>
                  <a:pt x="1683" y="732"/>
                </a:cubicBezTo>
                <a:cubicBezTo>
                  <a:pt x="1683" y="731"/>
                  <a:pt x="1684" y="730"/>
                  <a:pt x="1685" y="728"/>
                </a:cubicBezTo>
                <a:cubicBezTo>
                  <a:pt x="1703" y="725"/>
                  <a:pt x="1698" y="710"/>
                  <a:pt x="1709" y="697"/>
                </a:cubicBezTo>
                <a:cubicBezTo>
                  <a:pt x="1700" y="701"/>
                  <a:pt x="1689" y="703"/>
                  <a:pt x="1684" y="709"/>
                </a:cubicBezTo>
                <a:cubicBezTo>
                  <a:pt x="1680" y="714"/>
                  <a:pt x="1679" y="725"/>
                  <a:pt x="1682" y="729"/>
                </a:cubicBezTo>
                <a:cubicBezTo>
                  <a:pt x="1682" y="729"/>
                  <a:pt x="1682" y="729"/>
                  <a:pt x="1682" y="729"/>
                </a:cubicBezTo>
                <a:cubicBezTo>
                  <a:pt x="1682" y="729"/>
                  <a:pt x="1682" y="729"/>
                  <a:pt x="1682" y="729"/>
                </a:cubicBezTo>
                <a:cubicBezTo>
                  <a:pt x="1682" y="729"/>
                  <a:pt x="1682" y="729"/>
                  <a:pt x="1682" y="729"/>
                </a:cubicBezTo>
                <a:cubicBezTo>
                  <a:pt x="1681" y="730"/>
                  <a:pt x="1681" y="730"/>
                  <a:pt x="1681" y="731"/>
                </a:cubicBezTo>
                <a:cubicBezTo>
                  <a:pt x="1680" y="732"/>
                  <a:pt x="1680" y="733"/>
                  <a:pt x="1679" y="735"/>
                </a:cubicBezTo>
                <a:cubicBezTo>
                  <a:pt x="1678" y="736"/>
                  <a:pt x="1678" y="737"/>
                  <a:pt x="1678" y="738"/>
                </a:cubicBezTo>
                <a:cubicBezTo>
                  <a:pt x="1677" y="739"/>
                  <a:pt x="1677" y="740"/>
                  <a:pt x="1676" y="741"/>
                </a:cubicBezTo>
                <a:cubicBezTo>
                  <a:pt x="1676" y="741"/>
                  <a:pt x="1676" y="741"/>
                  <a:pt x="1676" y="742"/>
                </a:cubicBezTo>
                <a:cubicBezTo>
                  <a:pt x="1676" y="742"/>
                  <a:pt x="1676" y="742"/>
                  <a:pt x="1676" y="742"/>
                </a:cubicBezTo>
                <a:cubicBezTo>
                  <a:pt x="1676" y="742"/>
                  <a:pt x="1676" y="742"/>
                  <a:pt x="1676" y="742"/>
                </a:cubicBezTo>
                <a:cubicBezTo>
                  <a:pt x="1676" y="742"/>
                  <a:pt x="1676" y="741"/>
                  <a:pt x="1676" y="740"/>
                </a:cubicBezTo>
                <a:cubicBezTo>
                  <a:pt x="1676" y="740"/>
                  <a:pt x="1675" y="739"/>
                  <a:pt x="1675" y="739"/>
                </a:cubicBezTo>
                <a:cubicBezTo>
                  <a:pt x="1676" y="739"/>
                  <a:pt x="1675" y="738"/>
                  <a:pt x="1675" y="738"/>
                </a:cubicBezTo>
                <a:cubicBezTo>
                  <a:pt x="1675" y="737"/>
                  <a:pt x="1675" y="736"/>
                  <a:pt x="1675" y="736"/>
                </a:cubicBezTo>
                <a:cubicBezTo>
                  <a:pt x="1674" y="734"/>
                  <a:pt x="1674" y="733"/>
                  <a:pt x="1674" y="732"/>
                </a:cubicBezTo>
                <a:cubicBezTo>
                  <a:pt x="1674" y="730"/>
                  <a:pt x="1673" y="729"/>
                  <a:pt x="1673" y="729"/>
                </a:cubicBezTo>
                <a:cubicBezTo>
                  <a:pt x="1673" y="729"/>
                  <a:pt x="1673" y="729"/>
                  <a:pt x="1673" y="730"/>
                </a:cubicBezTo>
                <a:cubicBezTo>
                  <a:pt x="1673" y="730"/>
                  <a:pt x="1673" y="731"/>
                  <a:pt x="1672" y="732"/>
                </a:cubicBezTo>
                <a:cubicBezTo>
                  <a:pt x="1672" y="733"/>
                  <a:pt x="1672" y="735"/>
                  <a:pt x="1672" y="736"/>
                </a:cubicBezTo>
                <a:cubicBezTo>
                  <a:pt x="1672" y="737"/>
                  <a:pt x="1672" y="737"/>
                  <a:pt x="1672" y="738"/>
                </a:cubicBezTo>
                <a:cubicBezTo>
                  <a:pt x="1671" y="739"/>
                  <a:pt x="1671" y="739"/>
                  <a:pt x="1672" y="740"/>
                </a:cubicBezTo>
                <a:cubicBezTo>
                  <a:pt x="1672" y="740"/>
                  <a:pt x="1672" y="740"/>
                  <a:pt x="1672" y="741"/>
                </a:cubicBezTo>
                <a:cubicBezTo>
                  <a:pt x="1672" y="744"/>
                  <a:pt x="1673" y="749"/>
                  <a:pt x="1674" y="753"/>
                </a:cubicBezTo>
                <a:cubicBezTo>
                  <a:pt x="1674" y="754"/>
                  <a:pt x="1675" y="756"/>
                  <a:pt x="1675" y="757"/>
                </a:cubicBezTo>
                <a:cubicBezTo>
                  <a:pt x="1675" y="757"/>
                  <a:pt x="1675" y="757"/>
                  <a:pt x="1674" y="757"/>
                </a:cubicBezTo>
                <a:cubicBezTo>
                  <a:pt x="1674" y="756"/>
                  <a:pt x="1673" y="756"/>
                  <a:pt x="1673" y="755"/>
                </a:cubicBezTo>
                <a:cubicBezTo>
                  <a:pt x="1672" y="755"/>
                  <a:pt x="1671" y="754"/>
                  <a:pt x="1671" y="754"/>
                </a:cubicBezTo>
                <a:cubicBezTo>
                  <a:pt x="1670" y="753"/>
                  <a:pt x="1668" y="752"/>
                  <a:pt x="1667" y="752"/>
                </a:cubicBezTo>
                <a:cubicBezTo>
                  <a:pt x="1667" y="752"/>
                  <a:pt x="1667" y="752"/>
                  <a:pt x="1667" y="752"/>
                </a:cubicBezTo>
                <a:cubicBezTo>
                  <a:pt x="1661" y="735"/>
                  <a:pt x="1649" y="728"/>
                  <a:pt x="1630" y="738"/>
                </a:cubicBezTo>
                <a:cubicBezTo>
                  <a:pt x="1644" y="745"/>
                  <a:pt x="1647" y="758"/>
                  <a:pt x="1665" y="752"/>
                </a:cubicBezTo>
                <a:cubicBezTo>
                  <a:pt x="1665" y="753"/>
                  <a:pt x="1666" y="753"/>
                  <a:pt x="1666" y="753"/>
                </a:cubicBezTo>
                <a:cubicBezTo>
                  <a:pt x="1667" y="754"/>
                  <a:pt x="1669" y="755"/>
                  <a:pt x="1670" y="755"/>
                </a:cubicBezTo>
                <a:cubicBezTo>
                  <a:pt x="1670" y="756"/>
                  <a:pt x="1671" y="756"/>
                  <a:pt x="1672" y="757"/>
                </a:cubicBezTo>
                <a:cubicBezTo>
                  <a:pt x="1672" y="757"/>
                  <a:pt x="1673" y="757"/>
                  <a:pt x="1673" y="758"/>
                </a:cubicBezTo>
                <a:cubicBezTo>
                  <a:pt x="1675" y="759"/>
                  <a:pt x="1676" y="760"/>
                  <a:pt x="1677" y="761"/>
                </a:cubicBezTo>
                <a:cubicBezTo>
                  <a:pt x="1678" y="763"/>
                  <a:pt x="1678" y="764"/>
                  <a:pt x="1679" y="766"/>
                </a:cubicBezTo>
                <a:cubicBezTo>
                  <a:pt x="1681" y="770"/>
                  <a:pt x="1684" y="774"/>
                  <a:pt x="1686" y="778"/>
                </a:cubicBezTo>
                <a:cubicBezTo>
                  <a:pt x="1687" y="779"/>
                  <a:pt x="1688" y="781"/>
                  <a:pt x="1689" y="783"/>
                </a:cubicBezTo>
                <a:cubicBezTo>
                  <a:pt x="1690" y="785"/>
                  <a:pt x="1691" y="786"/>
                  <a:pt x="1691" y="788"/>
                </a:cubicBezTo>
                <a:cubicBezTo>
                  <a:pt x="1691" y="788"/>
                  <a:pt x="1692" y="789"/>
                  <a:pt x="1692" y="789"/>
                </a:cubicBezTo>
                <a:cubicBezTo>
                  <a:pt x="1692" y="789"/>
                  <a:pt x="1692" y="790"/>
                  <a:pt x="1692" y="790"/>
                </a:cubicBezTo>
                <a:cubicBezTo>
                  <a:pt x="1693" y="791"/>
                  <a:pt x="1693" y="791"/>
                  <a:pt x="1693" y="792"/>
                </a:cubicBezTo>
                <a:cubicBezTo>
                  <a:pt x="1694" y="793"/>
                  <a:pt x="1694" y="793"/>
                  <a:pt x="1694" y="794"/>
                </a:cubicBezTo>
                <a:cubicBezTo>
                  <a:pt x="1695" y="794"/>
                  <a:pt x="1695" y="795"/>
                  <a:pt x="1695" y="795"/>
                </a:cubicBezTo>
                <a:cubicBezTo>
                  <a:pt x="1693" y="798"/>
                  <a:pt x="1690" y="801"/>
                  <a:pt x="1688" y="804"/>
                </a:cubicBezTo>
                <a:cubicBezTo>
                  <a:pt x="1685" y="808"/>
                  <a:pt x="1682" y="811"/>
                  <a:pt x="1679" y="815"/>
                </a:cubicBezTo>
                <a:cubicBezTo>
                  <a:pt x="1679" y="816"/>
                  <a:pt x="1678" y="817"/>
                  <a:pt x="1677" y="818"/>
                </a:cubicBezTo>
                <a:cubicBezTo>
                  <a:pt x="1676" y="819"/>
                  <a:pt x="1675" y="820"/>
                  <a:pt x="1674" y="820"/>
                </a:cubicBezTo>
                <a:cubicBezTo>
                  <a:pt x="1673" y="822"/>
                  <a:pt x="1671" y="824"/>
                  <a:pt x="1669" y="825"/>
                </a:cubicBezTo>
                <a:cubicBezTo>
                  <a:pt x="1661" y="831"/>
                  <a:pt x="1652" y="835"/>
                  <a:pt x="1644" y="840"/>
                </a:cubicBezTo>
                <a:cubicBezTo>
                  <a:pt x="1639" y="843"/>
                  <a:pt x="1634" y="845"/>
                  <a:pt x="1629" y="847"/>
                </a:cubicBezTo>
                <a:cubicBezTo>
                  <a:pt x="1630" y="847"/>
                  <a:pt x="1630" y="847"/>
                  <a:pt x="1630" y="846"/>
                </a:cubicBezTo>
                <a:cubicBezTo>
                  <a:pt x="1631" y="846"/>
                  <a:pt x="1631" y="845"/>
                  <a:pt x="1631" y="845"/>
                </a:cubicBezTo>
                <a:cubicBezTo>
                  <a:pt x="1631" y="845"/>
                  <a:pt x="1631" y="844"/>
                  <a:pt x="1631" y="844"/>
                </a:cubicBezTo>
                <a:cubicBezTo>
                  <a:pt x="1632" y="844"/>
                  <a:pt x="1632" y="844"/>
                  <a:pt x="1632" y="843"/>
                </a:cubicBezTo>
                <a:cubicBezTo>
                  <a:pt x="1632" y="842"/>
                  <a:pt x="1632" y="841"/>
                  <a:pt x="1632" y="840"/>
                </a:cubicBezTo>
                <a:cubicBezTo>
                  <a:pt x="1632" y="839"/>
                  <a:pt x="1632" y="837"/>
                  <a:pt x="1632" y="836"/>
                </a:cubicBezTo>
                <a:cubicBezTo>
                  <a:pt x="1632" y="835"/>
                  <a:pt x="1632" y="833"/>
                  <a:pt x="1632" y="832"/>
                </a:cubicBezTo>
                <a:cubicBezTo>
                  <a:pt x="1632" y="831"/>
                  <a:pt x="1632" y="829"/>
                  <a:pt x="1631" y="828"/>
                </a:cubicBezTo>
                <a:cubicBezTo>
                  <a:pt x="1631" y="826"/>
                  <a:pt x="1631" y="824"/>
                  <a:pt x="1631" y="823"/>
                </a:cubicBezTo>
                <a:cubicBezTo>
                  <a:pt x="1650" y="810"/>
                  <a:pt x="1629" y="795"/>
                  <a:pt x="1650" y="785"/>
                </a:cubicBezTo>
                <a:cubicBezTo>
                  <a:pt x="1639" y="784"/>
                  <a:pt x="1628" y="787"/>
                  <a:pt x="1622" y="798"/>
                </a:cubicBezTo>
                <a:cubicBezTo>
                  <a:pt x="1618" y="805"/>
                  <a:pt x="1618" y="821"/>
                  <a:pt x="1628" y="824"/>
                </a:cubicBezTo>
                <a:cubicBezTo>
                  <a:pt x="1629" y="825"/>
                  <a:pt x="1629" y="827"/>
                  <a:pt x="1629" y="828"/>
                </a:cubicBezTo>
                <a:cubicBezTo>
                  <a:pt x="1629" y="830"/>
                  <a:pt x="1629" y="831"/>
                  <a:pt x="1629" y="832"/>
                </a:cubicBezTo>
                <a:cubicBezTo>
                  <a:pt x="1630" y="834"/>
                  <a:pt x="1630" y="835"/>
                  <a:pt x="1630" y="836"/>
                </a:cubicBezTo>
                <a:cubicBezTo>
                  <a:pt x="1630" y="837"/>
                  <a:pt x="1630" y="839"/>
                  <a:pt x="1630" y="840"/>
                </a:cubicBezTo>
                <a:cubicBezTo>
                  <a:pt x="1630" y="841"/>
                  <a:pt x="1630" y="842"/>
                  <a:pt x="1629" y="843"/>
                </a:cubicBezTo>
                <a:cubicBezTo>
                  <a:pt x="1629" y="843"/>
                  <a:pt x="1629" y="843"/>
                  <a:pt x="1629" y="844"/>
                </a:cubicBezTo>
                <a:cubicBezTo>
                  <a:pt x="1629" y="844"/>
                  <a:pt x="1629" y="844"/>
                  <a:pt x="1629" y="844"/>
                </a:cubicBezTo>
                <a:cubicBezTo>
                  <a:pt x="1629" y="845"/>
                  <a:pt x="1629" y="845"/>
                  <a:pt x="1629" y="846"/>
                </a:cubicBezTo>
                <a:cubicBezTo>
                  <a:pt x="1628" y="846"/>
                  <a:pt x="1628" y="847"/>
                  <a:pt x="1628" y="848"/>
                </a:cubicBezTo>
                <a:cubicBezTo>
                  <a:pt x="1628" y="848"/>
                  <a:pt x="1628" y="848"/>
                  <a:pt x="1628" y="848"/>
                </a:cubicBezTo>
                <a:cubicBezTo>
                  <a:pt x="1624" y="850"/>
                  <a:pt x="1621" y="852"/>
                  <a:pt x="1618" y="853"/>
                </a:cubicBezTo>
                <a:cubicBezTo>
                  <a:pt x="1606" y="860"/>
                  <a:pt x="1595" y="865"/>
                  <a:pt x="1585" y="871"/>
                </a:cubicBezTo>
                <a:cubicBezTo>
                  <a:pt x="1550" y="877"/>
                  <a:pt x="1511" y="882"/>
                  <a:pt x="1483" y="891"/>
                </a:cubicBezTo>
                <a:cubicBezTo>
                  <a:pt x="1462" y="897"/>
                  <a:pt x="1438" y="900"/>
                  <a:pt x="1403" y="917"/>
                </a:cubicBezTo>
                <a:cubicBezTo>
                  <a:pt x="1399" y="918"/>
                  <a:pt x="1396" y="920"/>
                  <a:pt x="1393" y="922"/>
                </a:cubicBezTo>
                <a:cubicBezTo>
                  <a:pt x="1388" y="908"/>
                  <a:pt x="1380" y="897"/>
                  <a:pt x="1366" y="901"/>
                </a:cubicBezTo>
                <a:cubicBezTo>
                  <a:pt x="1366" y="900"/>
                  <a:pt x="1365" y="900"/>
                  <a:pt x="1365" y="899"/>
                </a:cubicBezTo>
                <a:cubicBezTo>
                  <a:pt x="1363" y="898"/>
                  <a:pt x="1361" y="897"/>
                  <a:pt x="1359" y="896"/>
                </a:cubicBezTo>
                <a:cubicBezTo>
                  <a:pt x="1358" y="895"/>
                  <a:pt x="1356" y="894"/>
                  <a:pt x="1354" y="893"/>
                </a:cubicBezTo>
                <a:cubicBezTo>
                  <a:pt x="1353" y="892"/>
                  <a:pt x="1352" y="892"/>
                  <a:pt x="1351" y="891"/>
                </a:cubicBezTo>
                <a:cubicBezTo>
                  <a:pt x="1351" y="891"/>
                  <a:pt x="1351" y="891"/>
                  <a:pt x="1350" y="891"/>
                </a:cubicBezTo>
                <a:cubicBezTo>
                  <a:pt x="1350" y="891"/>
                  <a:pt x="1349" y="891"/>
                  <a:pt x="1349" y="890"/>
                </a:cubicBezTo>
                <a:cubicBezTo>
                  <a:pt x="1348" y="890"/>
                  <a:pt x="1347" y="890"/>
                  <a:pt x="1346" y="889"/>
                </a:cubicBezTo>
                <a:cubicBezTo>
                  <a:pt x="1346" y="889"/>
                  <a:pt x="1345" y="889"/>
                  <a:pt x="1344" y="889"/>
                </a:cubicBezTo>
                <a:cubicBezTo>
                  <a:pt x="1344" y="889"/>
                  <a:pt x="1343" y="889"/>
                  <a:pt x="1343" y="888"/>
                </a:cubicBezTo>
                <a:cubicBezTo>
                  <a:pt x="1344" y="888"/>
                  <a:pt x="1345" y="888"/>
                  <a:pt x="1346" y="887"/>
                </a:cubicBezTo>
                <a:cubicBezTo>
                  <a:pt x="1348" y="887"/>
                  <a:pt x="1349" y="887"/>
                  <a:pt x="1350" y="886"/>
                </a:cubicBezTo>
                <a:cubicBezTo>
                  <a:pt x="1351" y="886"/>
                  <a:pt x="1353" y="885"/>
                  <a:pt x="1354" y="885"/>
                </a:cubicBezTo>
                <a:cubicBezTo>
                  <a:pt x="1355" y="884"/>
                  <a:pt x="1356" y="883"/>
                  <a:pt x="1357" y="883"/>
                </a:cubicBezTo>
                <a:cubicBezTo>
                  <a:pt x="1359" y="882"/>
                  <a:pt x="1360" y="882"/>
                  <a:pt x="1361" y="881"/>
                </a:cubicBezTo>
                <a:cubicBezTo>
                  <a:pt x="1362" y="880"/>
                  <a:pt x="1363" y="880"/>
                  <a:pt x="1364" y="879"/>
                </a:cubicBezTo>
                <a:cubicBezTo>
                  <a:pt x="1365" y="878"/>
                  <a:pt x="1366" y="878"/>
                  <a:pt x="1367" y="877"/>
                </a:cubicBezTo>
                <a:cubicBezTo>
                  <a:pt x="1368" y="876"/>
                  <a:pt x="1369" y="876"/>
                  <a:pt x="1370" y="875"/>
                </a:cubicBezTo>
                <a:cubicBezTo>
                  <a:pt x="1371" y="874"/>
                  <a:pt x="1372" y="873"/>
                  <a:pt x="1372" y="873"/>
                </a:cubicBezTo>
                <a:cubicBezTo>
                  <a:pt x="1374" y="871"/>
                  <a:pt x="1376" y="870"/>
                  <a:pt x="1377" y="868"/>
                </a:cubicBezTo>
                <a:cubicBezTo>
                  <a:pt x="1378" y="867"/>
                  <a:pt x="1378" y="867"/>
                  <a:pt x="1379" y="866"/>
                </a:cubicBezTo>
                <a:cubicBezTo>
                  <a:pt x="1380" y="865"/>
                  <a:pt x="1380" y="864"/>
                  <a:pt x="1381" y="863"/>
                </a:cubicBezTo>
                <a:cubicBezTo>
                  <a:pt x="1381" y="863"/>
                  <a:pt x="1382" y="863"/>
                  <a:pt x="1382" y="862"/>
                </a:cubicBezTo>
                <a:cubicBezTo>
                  <a:pt x="1382" y="862"/>
                  <a:pt x="1382" y="862"/>
                  <a:pt x="1382" y="862"/>
                </a:cubicBezTo>
                <a:cubicBezTo>
                  <a:pt x="1382" y="862"/>
                  <a:pt x="1382" y="862"/>
                  <a:pt x="1383" y="862"/>
                </a:cubicBezTo>
                <a:cubicBezTo>
                  <a:pt x="1383" y="862"/>
                  <a:pt x="1383" y="861"/>
                  <a:pt x="1383" y="861"/>
                </a:cubicBezTo>
                <a:cubicBezTo>
                  <a:pt x="1383" y="861"/>
                  <a:pt x="1383" y="861"/>
                  <a:pt x="1384" y="861"/>
                </a:cubicBezTo>
                <a:cubicBezTo>
                  <a:pt x="1384" y="860"/>
                  <a:pt x="1385" y="860"/>
                  <a:pt x="1386" y="859"/>
                </a:cubicBezTo>
                <a:cubicBezTo>
                  <a:pt x="1387" y="859"/>
                  <a:pt x="1388" y="858"/>
                  <a:pt x="1389" y="857"/>
                </a:cubicBezTo>
                <a:cubicBezTo>
                  <a:pt x="1389" y="857"/>
                  <a:pt x="1390" y="856"/>
                  <a:pt x="1391" y="856"/>
                </a:cubicBezTo>
                <a:cubicBezTo>
                  <a:pt x="1392" y="855"/>
                  <a:pt x="1394" y="854"/>
                  <a:pt x="1395" y="854"/>
                </a:cubicBezTo>
                <a:cubicBezTo>
                  <a:pt x="1395" y="854"/>
                  <a:pt x="1395" y="854"/>
                  <a:pt x="1396" y="853"/>
                </a:cubicBezTo>
                <a:cubicBezTo>
                  <a:pt x="1396" y="853"/>
                  <a:pt x="1396" y="854"/>
                  <a:pt x="1396" y="854"/>
                </a:cubicBezTo>
                <a:cubicBezTo>
                  <a:pt x="1397" y="853"/>
                  <a:pt x="1399" y="854"/>
                  <a:pt x="1401" y="853"/>
                </a:cubicBezTo>
                <a:cubicBezTo>
                  <a:pt x="1401" y="853"/>
                  <a:pt x="1401" y="853"/>
                  <a:pt x="1401" y="853"/>
                </a:cubicBezTo>
                <a:cubicBezTo>
                  <a:pt x="1406" y="862"/>
                  <a:pt x="1415" y="854"/>
                  <a:pt x="1420" y="851"/>
                </a:cubicBezTo>
                <a:cubicBezTo>
                  <a:pt x="1427" y="848"/>
                  <a:pt x="1431" y="848"/>
                  <a:pt x="1440" y="848"/>
                </a:cubicBezTo>
                <a:cubicBezTo>
                  <a:pt x="1429" y="840"/>
                  <a:pt x="1399" y="832"/>
                  <a:pt x="1396" y="851"/>
                </a:cubicBezTo>
                <a:cubicBezTo>
                  <a:pt x="1395" y="851"/>
                  <a:pt x="1394" y="852"/>
                  <a:pt x="1394" y="852"/>
                </a:cubicBezTo>
                <a:cubicBezTo>
                  <a:pt x="1392" y="853"/>
                  <a:pt x="1391" y="853"/>
                  <a:pt x="1390" y="854"/>
                </a:cubicBezTo>
                <a:cubicBezTo>
                  <a:pt x="1389" y="855"/>
                  <a:pt x="1388" y="855"/>
                  <a:pt x="1387" y="856"/>
                </a:cubicBezTo>
                <a:cubicBezTo>
                  <a:pt x="1386" y="856"/>
                  <a:pt x="1386" y="857"/>
                  <a:pt x="1385" y="857"/>
                </a:cubicBezTo>
                <a:cubicBezTo>
                  <a:pt x="1385" y="857"/>
                  <a:pt x="1385" y="857"/>
                  <a:pt x="1385" y="856"/>
                </a:cubicBezTo>
                <a:cubicBezTo>
                  <a:pt x="1386" y="856"/>
                  <a:pt x="1386" y="855"/>
                  <a:pt x="1386" y="854"/>
                </a:cubicBezTo>
                <a:cubicBezTo>
                  <a:pt x="1388" y="851"/>
                  <a:pt x="1389" y="849"/>
                  <a:pt x="1389" y="847"/>
                </a:cubicBezTo>
                <a:cubicBezTo>
                  <a:pt x="1390" y="845"/>
                  <a:pt x="1390" y="843"/>
                  <a:pt x="1390" y="842"/>
                </a:cubicBezTo>
                <a:cubicBezTo>
                  <a:pt x="1390" y="840"/>
                  <a:pt x="1390" y="840"/>
                  <a:pt x="1390" y="840"/>
                </a:cubicBezTo>
                <a:cubicBezTo>
                  <a:pt x="1390" y="840"/>
                  <a:pt x="1390" y="840"/>
                  <a:pt x="1390" y="842"/>
                </a:cubicBezTo>
                <a:cubicBezTo>
                  <a:pt x="1389" y="843"/>
                  <a:pt x="1389" y="844"/>
                  <a:pt x="1388" y="846"/>
                </a:cubicBezTo>
                <a:cubicBezTo>
                  <a:pt x="1387" y="848"/>
                  <a:pt x="1386" y="851"/>
                  <a:pt x="1384" y="853"/>
                </a:cubicBezTo>
                <a:cubicBezTo>
                  <a:pt x="1384" y="854"/>
                  <a:pt x="1383" y="854"/>
                  <a:pt x="1383" y="855"/>
                </a:cubicBezTo>
                <a:cubicBezTo>
                  <a:pt x="1382" y="856"/>
                  <a:pt x="1382" y="856"/>
                  <a:pt x="1381" y="857"/>
                </a:cubicBezTo>
                <a:cubicBezTo>
                  <a:pt x="1380" y="858"/>
                  <a:pt x="1379" y="860"/>
                  <a:pt x="1378" y="861"/>
                </a:cubicBezTo>
                <a:cubicBezTo>
                  <a:pt x="1378" y="862"/>
                  <a:pt x="1377" y="863"/>
                  <a:pt x="1376" y="864"/>
                </a:cubicBezTo>
                <a:cubicBezTo>
                  <a:pt x="1376" y="864"/>
                  <a:pt x="1375" y="865"/>
                  <a:pt x="1374" y="866"/>
                </a:cubicBezTo>
                <a:cubicBezTo>
                  <a:pt x="1373" y="867"/>
                  <a:pt x="1371" y="869"/>
                  <a:pt x="1370" y="870"/>
                </a:cubicBezTo>
                <a:cubicBezTo>
                  <a:pt x="1369" y="871"/>
                  <a:pt x="1368" y="872"/>
                  <a:pt x="1367" y="872"/>
                </a:cubicBezTo>
                <a:cubicBezTo>
                  <a:pt x="1367" y="873"/>
                  <a:pt x="1366" y="874"/>
                  <a:pt x="1365" y="875"/>
                </a:cubicBezTo>
                <a:cubicBezTo>
                  <a:pt x="1364" y="875"/>
                  <a:pt x="1363" y="876"/>
                  <a:pt x="1362" y="877"/>
                </a:cubicBezTo>
                <a:cubicBezTo>
                  <a:pt x="1361" y="877"/>
                  <a:pt x="1360" y="878"/>
                  <a:pt x="1359" y="878"/>
                </a:cubicBezTo>
                <a:cubicBezTo>
                  <a:pt x="1358" y="879"/>
                  <a:pt x="1357" y="880"/>
                  <a:pt x="1356" y="880"/>
                </a:cubicBezTo>
                <a:cubicBezTo>
                  <a:pt x="1355" y="881"/>
                  <a:pt x="1353" y="881"/>
                  <a:pt x="1352" y="882"/>
                </a:cubicBezTo>
                <a:cubicBezTo>
                  <a:pt x="1351" y="882"/>
                  <a:pt x="1350" y="883"/>
                  <a:pt x="1349" y="883"/>
                </a:cubicBezTo>
                <a:cubicBezTo>
                  <a:pt x="1348" y="884"/>
                  <a:pt x="1346" y="884"/>
                  <a:pt x="1345" y="884"/>
                </a:cubicBezTo>
                <a:cubicBezTo>
                  <a:pt x="1344" y="885"/>
                  <a:pt x="1343" y="885"/>
                  <a:pt x="1342" y="885"/>
                </a:cubicBezTo>
                <a:cubicBezTo>
                  <a:pt x="1340" y="886"/>
                  <a:pt x="1340" y="886"/>
                  <a:pt x="1340" y="886"/>
                </a:cubicBezTo>
                <a:cubicBezTo>
                  <a:pt x="1339" y="886"/>
                  <a:pt x="1338" y="886"/>
                  <a:pt x="1338" y="886"/>
                </a:cubicBezTo>
                <a:cubicBezTo>
                  <a:pt x="1336" y="887"/>
                  <a:pt x="1336" y="887"/>
                  <a:pt x="1336" y="887"/>
                </a:cubicBezTo>
                <a:cubicBezTo>
                  <a:pt x="1335" y="887"/>
                  <a:pt x="1335" y="887"/>
                  <a:pt x="1335" y="887"/>
                </a:cubicBezTo>
                <a:cubicBezTo>
                  <a:pt x="1335" y="887"/>
                  <a:pt x="1335" y="887"/>
                  <a:pt x="1335" y="887"/>
                </a:cubicBezTo>
                <a:cubicBezTo>
                  <a:pt x="1335" y="887"/>
                  <a:pt x="1335" y="887"/>
                  <a:pt x="1335" y="887"/>
                </a:cubicBezTo>
                <a:cubicBezTo>
                  <a:pt x="1334" y="887"/>
                  <a:pt x="1334" y="887"/>
                  <a:pt x="1334" y="887"/>
                </a:cubicBezTo>
                <a:cubicBezTo>
                  <a:pt x="1334" y="887"/>
                  <a:pt x="1334" y="887"/>
                  <a:pt x="1334" y="887"/>
                </a:cubicBezTo>
                <a:cubicBezTo>
                  <a:pt x="1334" y="887"/>
                  <a:pt x="1334" y="887"/>
                  <a:pt x="1334" y="887"/>
                </a:cubicBezTo>
                <a:cubicBezTo>
                  <a:pt x="1332" y="887"/>
                  <a:pt x="1332" y="887"/>
                  <a:pt x="1332" y="887"/>
                </a:cubicBezTo>
                <a:cubicBezTo>
                  <a:pt x="1330" y="887"/>
                  <a:pt x="1330" y="887"/>
                  <a:pt x="1330" y="887"/>
                </a:cubicBezTo>
                <a:cubicBezTo>
                  <a:pt x="1325" y="888"/>
                  <a:pt x="1319" y="888"/>
                  <a:pt x="1314" y="887"/>
                </a:cubicBezTo>
                <a:cubicBezTo>
                  <a:pt x="1309" y="887"/>
                  <a:pt x="1303" y="887"/>
                  <a:pt x="1298" y="886"/>
                </a:cubicBezTo>
                <a:cubicBezTo>
                  <a:pt x="1296" y="886"/>
                  <a:pt x="1293" y="886"/>
                  <a:pt x="1290" y="886"/>
                </a:cubicBezTo>
                <a:cubicBezTo>
                  <a:pt x="1316" y="866"/>
                  <a:pt x="1351" y="856"/>
                  <a:pt x="1378" y="840"/>
                </a:cubicBezTo>
                <a:cubicBezTo>
                  <a:pt x="1414" y="818"/>
                  <a:pt x="1418" y="818"/>
                  <a:pt x="1458" y="823"/>
                </a:cubicBezTo>
                <a:cubicBezTo>
                  <a:pt x="1489" y="828"/>
                  <a:pt x="1542" y="852"/>
                  <a:pt x="1580" y="834"/>
                </a:cubicBezTo>
                <a:cubicBezTo>
                  <a:pt x="1551" y="835"/>
                  <a:pt x="1534" y="829"/>
                  <a:pt x="1514" y="822"/>
                </a:cubicBezTo>
                <a:cubicBezTo>
                  <a:pt x="1557" y="804"/>
                  <a:pt x="1576" y="789"/>
                  <a:pt x="1611" y="786"/>
                </a:cubicBezTo>
                <a:cubicBezTo>
                  <a:pt x="1571" y="778"/>
                  <a:pt x="1516" y="814"/>
                  <a:pt x="1503" y="813"/>
                </a:cubicBezTo>
                <a:cubicBezTo>
                  <a:pt x="1488" y="812"/>
                  <a:pt x="1457" y="807"/>
                  <a:pt x="1444" y="802"/>
                </a:cubicBezTo>
                <a:cubicBezTo>
                  <a:pt x="1406" y="786"/>
                  <a:pt x="1451" y="752"/>
                  <a:pt x="1470" y="729"/>
                </a:cubicBezTo>
                <a:cubicBezTo>
                  <a:pt x="1472" y="729"/>
                  <a:pt x="1473" y="728"/>
                  <a:pt x="1475" y="727"/>
                </a:cubicBezTo>
                <a:cubicBezTo>
                  <a:pt x="1477" y="726"/>
                  <a:pt x="1479" y="725"/>
                  <a:pt x="1481" y="724"/>
                </a:cubicBezTo>
                <a:cubicBezTo>
                  <a:pt x="1481" y="724"/>
                  <a:pt x="1482" y="724"/>
                  <a:pt x="1482" y="724"/>
                </a:cubicBezTo>
                <a:cubicBezTo>
                  <a:pt x="1482" y="725"/>
                  <a:pt x="1483" y="725"/>
                  <a:pt x="1483" y="725"/>
                </a:cubicBezTo>
                <a:cubicBezTo>
                  <a:pt x="1484" y="725"/>
                  <a:pt x="1484" y="725"/>
                  <a:pt x="1484" y="726"/>
                </a:cubicBezTo>
                <a:cubicBezTo>
                  <a:pt x="1484" y="726"/>
                  <a:pt x="1484" y="726"/>
                  <a:pt x="1485" y="726"/>
                </a:cubicBezTo>
                <a:cubicBezTo>
                  <a:pt x="1485" y="726"/>
                  <a:pt x="1485" y="726"/>
                  <a:pt x="1485" y="726"/>
                </a:cubicBezTo>
                <a:cubicBezTo>
                  <a:pt x="1486" y="726"/>
                  <a:pt x="1486" y="726"/>
                  <a:pt x="1487" y="726"/>
                </a:cubicBezTo>
                <a:cubicBezTo>
                  <a:pt x="1488" y="727"/>
                  <a:pt x="1488" y="727"/>
                  <a:pt x="1489" y="727"/>
                </a:cubicBezTo>
                <a:cubicBezTo>
                  <a:pt x="1490" y="727"/>
                  <a:pt x="1491" y="728"/>
                  <a:pt x="1491" y="728"/>
                </a:cubicBezTo>
                <a:cubicBezTo>
                  <a:pt x="1492" y="729"/>
                  <a:pt x="1493" y="729"/>
                  <a:pt x="1494" y="729"/>
                </a:cubicBezTo>
                <a:cubicBezTo>
                  <a:pt x="1494" y="730"/>
                  <a:pt x="1495" y="730"/>
                  <a:pt x="1496" y="731"/>
                </a:cubicBezTo>
                <a:cubicBezTo>
                  <a:pt x="1496" y="731"/>
                  <a:pt x="1496" y="731"/>
                  <a:pt x="1496" y="731"/>
                </a:cubicBezTo>
                <a:cubicBezTo>
                  <a:pt x="1495" y="749"/>
                  <a:pt x="1505" y="750"/>
                  <a:pt x="1519" y="741"/>
                </a:cubicBezTo>
                <a:cubicBezTo>
                  <a:pt x="1514" y="733"/>
                  <a:pt x="1510" y="721"/>
                  <a:pt x="1498" y="729"/>
                </a:cubicBezTo>
                <a:cubicBezTo>
                  <a:pt x="1497" y="728"/>
                  <a:pt x="1497" y="728"/>
                  <a:pt x="1497" y="728"/>
                </a:cubicBezTo>
                <a:cubicBezTo>
                  <a:pt x="1497" y="728"/>
                  <a:pt x="1497" y="728"/>
                  <a:pt x="1497" y="728"/>
                </a:cubicBezTo>
                <a:cubicBezTo>
                  <a:pt x="1496" y="728"/>
                  <a:pt x="1495" y="728"/>
                  <a:pt x="1495" y="727"/>
                </a:cubicBezTo>
                <a:cubicBezTo>
                  <a:pt x="1494" y="727"/>
                  <a:pt x="1493" y="726"/>
                  <a:pt x="1493" y="726"/>
                </a:cubicBezTo>
                <a:cubicBezTo>
                  <a:pt x="1492" y="726"/>
                  <a:pt x="1491" y="725"/>
                  <a:pt x="1490" y="725"/>
                </a:cubicBezTo>
                <a:cubicBezTo>
                  <a:pt x="1489" y="725"/>
                  <a:pt x="1489" y="724"/>
                  <a:pt x="1488" y="724"/>
                </a:cubicBezTo>
                <a:cubicBezTo>
                  <a:pt x="1487" y="724"/>
                  <a:pt x="1486" y="724"/>
                  <a:pt x="1486" y="723"/>
                </a:cubicBezTo>
                <a:cubicBezTo>
                  <a:pt x="1486" y="723"/>
                  <a:pt x="1485" y="723"/>
                  <a:pt x="1485" y="723"/>
                </a:cubicBezTo>
                <a:cubicBezTo>
                  <a:pt x="1485" y="723"/>
                  <a:pt x="1485" y="723"/>
                  <a:pt x="1485" y="723"/>
                </a:cubicBezTo>
                <a:cubicBezTo>
                  <a:pt x="1484" y="723"/>
                  <a:pt x="1484" y="723"/>
                  <a:pt x="1484" y="723"/>
                </a:cubicBezTo>
                <a:cubicBezTo>
                  <a:pt x="1483" y="723"/>
                  <a:pt x="1483" y="723"/>
                  <a:pt x="1482" y="723"/>
                </a:cubicBezTo>
                <a:cubicBezTo>
                  <a:pt x="1482" y="724"/>
                  <a:pt x="1482" y="724"/>
                  <a:pt x="1482" y="724"/>
                </a:cubicBezTo>
                <a:cubicBezTo>
                  <a:pt x="1483" y="723"/>
                  <a:pt x="1485" y="722"/>
                  <a:pt x="1487" y="720"/>
                </a:cubicBezTo>
                <a:cubicBezTo>
                  <a:pt x="1488" y="720"/>
                  <a:pt x="1489" y="719"/>
                  <a:pt x="1489" y="718"/>
                </a:cubicBezTo>
                <a:cubicBezTo>
                  <a:pt x="1490" y="718"/>
                  <a:pt x="1490" y="718"/>
                  <a:pt x="1490" y="718"/>
                </a:cubicBezTo>
                <a:cubicBezTo>
                  <a:pt x="1490" y="717"/>
                  <a:pt x="1490" y="717"/>
                  <a:pt x="1490" y="717"/>
                </a:cubicBezTo>
                <a:cubicBezTo>
                  <a:pt x="1491" y="717"/>
                  <a:pt x="1491" y="717"/>
                  <a:pt x="1491" y="717"/>
                </a:cubicBezTo>
                <a:cubicBezTo>
                  <a:pt x="1491" y="716"/>
                  <a:pt x="1491" y="716"/>
                  <a:pt x="1492" y="715"/>
                </a:cubicBezTo>
                <a:cubicBezTo>
                  <a:pt x="1493" y="714"/>
                  <a:pt x="1495" y="712"/>
                  <a:pt x="1496" y="710"/>
                </a:cubicBezTo>
                <a:cubicBezTo>
                  <a:pt x="1497" y="709"/>
                  <a:pt x="1497" y="708"/>
                  <a:pt x="1498" y="707"/>
                </a:cubicBezTo>
                <a:cubicBezTo>
                  <a:pt x="1498" y="707"/>
                  <a:pt x="1499" y="707"/>
                  <a:pt x="1499" y="707"/>
                </a:cubicBezTo>
                <a:cubicBezTo>
                  <a:pt x="1499" y="707"/>
                  <a:pt x="1500" y="707"/>
                  <a:pt x="1500" y="707"/>
                </a:cubicBezTo>
                <a:cubicBezTo>
                  <a:pt x="1501" y="707"/>
                  <a:pt x="1501" y="707"/>
                  <a:pt x="1501" y="706"/>
                </a:cubicBezTo>
                <a:cubicBezTo>
                  <a:pt x="1502" y="706"/>
                  <a:pt x="1502" y="706"/>
                  <a:pt x="1502" y="706"/>
                </a:cubicBezTo>
                <a:cubicBezTo>
                  <a:pt x="1503" y="706"/>
                  <a:pt x="1503" y="706"/>
                  <a:pt x="1504" y="706"/>
                </a:cubicBezTo>
                <a:cubicBezTo>
                  <a:pt x="1504" y="706"/>
                  <a:pt x="1505" y="706"/>
                  <a:pt x="1506" y="706"/>
                </a:cubicBezTo>
                <a:cubicBezTo>
                  <a:pt x="1506" y="706"/>
                  <a:pt x="1506" y="705"/>
                  <a:pt x="1507" y="705"/>
                </a:cubicBezTo>
                <a:cubicBezTo>
                  <a:pt x="1507" y="705"/>
                  <a:pt x="1507" y="705"/>
                  <a:pt x="1508" y="705"/>
                </a:cubicBezTo>
                <a:cubicBezTo>
                  <a:pt x="1508" y="705"/>
                  <a:pt x="1509" y="705"/>
                  <a:pt x="1510" y="705"/>
                </a:cubicBezTo>
                <a:cubicBezTo>
                  <a:pt x="1511" y="705"/>
                  <a:pt x="1513" y="705"/>
                  <a:pt x="1514" y="705"/>
                </a:cubicBezTo>
                <a:cubicBezTo>
                  <a:pt x="1516" y="705"/>
                  <a:pt x="1517" y="705"/>
                  <a:pt x="1519" y="705"/>
                </a:cubicBezTo>
                <a:cubicBezTo>
                  <a:pt x="1521" y="706"/>
                  <a:pt x="1522" y="706"/>
                  <a:pt x="1524" y="706"/>
                </a:cubicBezTo>
                <a:cubicBezTo>
                  <a:pt x="1525" y="706"/>
                  <a:pt x="1526" y="707"/>
                  <a:pt x="1527" y="707"/>
                </a:cubicBezTo>
                <a:cubicBezTo>
                  <a:pt x="1528" y="714"/>
                  <a:pt x="1532" y="722"/>
                  <a:pt x="1538" y="725"/>
                </a:cubicBezTo>
                <a:cubicBezTo>
                  <a:pt x="1546" y="729"/>
                  <a:pt x="1553" y="721"/>
                  <a:pt x="1561" y="718"/>
                </a:cubicBezTo>
                <a:cubicBezTo>
                  <a:pt x="1551" y="709"/>
                  <a:pt x="1541" y="687"/>
                  <a:pt x="1527" y="704"/>
                </a:cubicBezTo>
                <a:cubicBezTo>
                  <a:pt x="1527" y="704"/>
                  <a:pt x="1527" y="704"/>
                  <a:pt x="1527" y="704"/>
                </a:cubicBezTo>
                <a:cubicBezTo>
                  <a:pt x="1527" y="704"/>
                  <a:pt x="1527" y="703"/>
                  <a:pt x="1527" y="703"/>
                </a:cubicBezTo>
                <a:cubicBezTo>
                  <a:pt x="1526" y="704"/>
                  <a:pt x="1526" y="704"/>
                  <a:pt x="1526" y="704"/>
                </a:cubicBezTo>
                <a:cubicBezTo>
                  <a:pt x="1526" y="704"/>
                  <a:pt x="1525" y="704"/>
                  <a:pt x="1524" y="704"/>
                </a:cubicBezTo>
                <a:cubicBezTo>
                  <a:pt x="1523" y="703"/>
                  <a:pt x="1521" y="703"/>
                  <a:pt x="1519" y="703"/>
                </a:cubicBezTo>
                <a:cubicBezTo>
                  <a:pt x="1518" y="703"/>
                  <a:pt x="1516" y="703"/>
                  <a:pt x="1514" y="703"/>
                </a:cubicBezTo>
                <a:cubicBezTo>
                  <a:pt x="1513" y="703"/>
                  <a:pt x="1511" y="703"/>
                  <a:pt x="1510" y="703"/>
                </a:cubicBezTo>
                <a:cubicBezTo>
                  <a:pt x="1509" y="703"/>
                  <a:pt x="1508" y="703"/>
                  <a:pt x="1508" y="703"/>
                </a:cubicBezTo>
                <a:cubicBezTo>
                  <a:pt x="1507" y="703"/>
                  <a:pt x="1507" y="703"/>
                  <a:pt x="1506" y="703"/>
                </a:cubicBezTo>
                <a:cubicBezTo>
                  <a:pt x="1506" y="703"/>
                  <a:pt x="1506" y="703"/>
                  <a:pt x="1505" y="703"/>
                </a:cubicBezTo>
                <a:cubicBezTo>
                  <a:pt x="1505" y="703"/>
                  <a:pt x="1504" y="703"/>
                  <a:pt x="1503" y="703"/>
                </a:cubicBezTo>
                <a:cubicBezTo>
                  <a:pt x="1503" y="703"/>
                  <a:pt x="1502" y="704"/>
                  <a:pt x="1502" y="704"/>
                </a:cubicBezTo>
                <a:cubicBezTo>
                  <a:pt x="1501" y="704"/>
                  <a:pt x="1501" y="704"/>
                  <a:pt x="1501" y="704"/>
                </a:cubicBezTo>
                <a:cubicBezTo>
                  <a:pt x="1500" y="704"/>
                  <a:pt x="1500" y="704"/>
                  <a:pt x="1500" y="704"/>
                </a:cubicBezTo>
                <a:cubicBezTo>
                  <a:pt x="1500" y="704"/>
                  <a:pt x="1499" y="704"/>
                  <a:pt x="1499" y="705"/>
                </a:cubicBezTo>
                <a:cubicBezTo>
                  <a:pt x="1500" y="702"/>
                  <a:pt x="1501" y="700"/>
                  <a:pt x="1502" y="698"/>
                </a:cubicBezTo>
                <a:cubicBezTo>
                  <a:pt x="1504" y="694"/>
                  <a:pt x="1506" y="690"/>
                  <a:pt x="1508" y="687"/>
                </a:cubicBezTo>
                <a:cubicBezTo>
                  <a:pt x="1510" y="683"/>
                  <a:pt x="1513" y="680"/>
                  <a:pt x="1516" y="677"/>
                </a:cubicBezTo>
                <a:cubicBezTo>
                  <a:pt x="1519" y="675"/>
                  <a:pt x="1522" y="673"/>
                  <a:pt x="1526" y="672"/>
                </a:cubicBezTo>
                <a:cubicBezTo>
                  <a:pt x="1529" y="670"/>
                  <a:pt x="1533" y="669"/>
                  <a:pt x="1537" y="668"/>
                </a:cubicBezTo>
                <a:cubicBezTo>
                  <a:pt x="1544" y="666"/>
                  <a:pt x="1551" y="666"/>
                  <a:pt x="1558" y="665"/>
                </a:cubicBezTo>
                <a:cubicBezTo>
                  <a:pt x="1559" y="665"/>
                  <a:pt x="1561" y="665"/>
                  <a:pt x="1562" y="665"/>
                </a:cubicBezTo>
                <a:cubicBezTo>
                  <a:pt x="1564" y="665"/>
                  <a:pt x="1566" y="665"/>
                  <a:pt x="1567" y="665"/>
                </a:cubicBezTo>
                <a:cubicBezTo>
                  <a:pt x="1569" y="665"/>
                  <a:pt x="1571" y="665"/>
                  <a:pt x="1573" y="665"/>
                </a:cubicBezTo>
                <a:cubicBezTo>
                  <a:pt x="1576" y="668"/>
                  <a:pt x="1580" y="670"/>
                  <a:pt x="1583" y="673"/>
                </a:cubicBezTo>
                <a:cubicBezTo>
                  <a:pt x="1580" y="670"/>
                  <a:pt x="1578" y="668"/>
                  <a:pt x="1576" y="665"/>
                </a:cubicBezTo>
                <a:cubicBezTo>
                  <a:pt x="1581" y="666"/>
                  <a:pt x="1585" y="667"/>
                  <a:pt x="1589" y="668"/>
                </a:cubicBezTo>
                <a:cubicBezTo>
                  <a:pt x="1589" y="668"/>
                  <a:pt x="1589" y="668"/>
                  <a:pt x="1589" y="668"/>
                </a:cubicBezTo>
                <a:cubicBezTo>
                  <a:pt x="1589" y="668"/>
                  <a:pt x="1589" y="668"/>
                  <a:pt x="1589" y="668"/>
                </a:cubicBezTo>
                <a:cubicBezTo>
                  <a:pt x="1589" y="668"/>
                  <a:pt x="1590" y="668"/>
                  <a:pt x="1590" y="668"/>
                </a:cubicBezTo>
                <a:cubicBezTo>
                  <a:pt x="1590" y="668"/>
                  <a:pt x="1590" y="668"/>
                  <a:pt x="1590" y="668"/>
                </a:cubicBezTo>
                <a:cubicBezTo>
                  <a:pt x="1590" y="669"/>
                  <a:pt x="1591" y="669"/>
                  <a:pt x="1591" y="670"/>
                </a:cubicBezTo>
                <a:cubicBezTo>
                  <a:pt x="1592" y="670"/>
                  <a:pt x="1592" y="671"/>
                  <a:pt x="1593" y="671"/>
                </a:cubicBezTo>
                <a:cubicBezTo>
                  <a:pt x="1593" y="672"/>
                  <a:pt x="1594" y="672"/>
                  <a:pt x="1594" y="673"/>
                </a:cubicBezTo>
                <a:cubicBezTo>
                  <a:pt x="1595" y="673"/>
                  <a:pt x="1595" y="674"/>
                  <a:pt x="1596" y="675"/>
                </a:cubicBezTo>
                <a:cubicBezTo>
                  <a:pt x="1596" y="675"/>
                  <a:pt x="1597" y="676"/>
                  <a:pt x="1597" y="676"/>
                </a:cubicBezTo>
                <a:cubicBezTo>
                  <a:pt x="1596" y="687"/>
                  <a:pt x="1599" y="697"/>
                  <a:pt x="1610" y="699"/>
                </a:cubicBezTo>
                <a:cubicBezTo>
                  <a:pt x="1609" y="688"/>
                  <a:pt x="1609" y="678"/>
                  <a:pt x="1598" y="673"/>
                </a:cubicBezTo>
                <a:cubicBezTo>
                  <a:pt x="1598" y="673"/>
                  <a:pt x="1598" y="673"/>
                  <a:pt x="1598" y="673"/>
                </a:cubicBezTo>
                <a:cubicBezTo>
                  <a:pt x="1598" y="673"/>
                  <a:pt x="1598" y="673"/>
                  <a:pt x="1598" y="673"/>
                </a:cubicBezTo>
                <a:cubicBezTo>
                  <a:pt x="1597" y="672"/>
                  <a:pt x="1597" y="672"/>
                  <a:pt x="1596" y="671"/>
                </a:cubicBezTo>
                <a:cubicBezTo>
                  <a:pt x="1596" y="671"/>
                  <a:pt x="1596" y="671"/>
                  <a:pt x="1595" y="670"/>
                </a:cubicBezTo>
                <a:cubicBezTo>
                  <a:pt x="1596" y="671"/>
                  <a:pt x="1597" y="671"/>
                  <a:pt x="1597" y="671"/>
                </a:cubicBezTo>
                <a:cubicBezTo>
                  <a:pt x="1598" y="672"/>
                  <a:pt x="1599" y="672"/>
                  <a:pt x="1599" y="673"/>
                </a:cubicBezTo>
                <a:cubicBezTo>
                  <a:pt x="1599" y="673"/>
                  <a:pt x="1600" y="673"/>
                  <a:pt x="1600" y="673"/>
                </a:cubicBezTo>
                <a:cubicBezTo>
                  <a:pt x="1600" y="673"/>
                  <a:pt x="1600" y="673"/>
                  <a:pt x="1599" y="673"/>
                </a:cubicBezTo>
                <a:cubicBezTo>
                  <a:pt x="1599" y="672"/>
                  <a:pt x="1598" y="672"/>
                  <a:pt x="1597" y="671"/>
                </a:cubicBezTo>
                <a:cubicBezTo>
                  <a:pt x="1596" y="670"/>
                  <a:pt x="1595" y="669"/>
                  <a:pt x="1593" y="668"/>
                </a:cubicBezTo>
                <a:cubicBezTo>
                  <a:pt x="1593" y="668"/>
                  <a:pt x="1593" y="668"/>
                  <a:pt x="1593" y="668"/>
                </a:cubicBezTo>
                <a:cubicBezTo>
                  <a:pt x="1592" y="667"/>
                  <a:pt x="1592" y="667"/>
                  <a:pt x="1592" y="667"/>
                </a:cubicBezTo>
                <a:cubicBezTo>
                  <a:pt x="1591" y="667"/>
                  <a:pt x="1591" y="666"/>
                  <a:pt x="1591" y="666"/>
                </a:cubicBezTo>
                <a:cubicBezTo>
                  <a:pt x="1591" y="666"/>
                  <a:pt x="1591" y="666"/>
                  <a:pt x="1591" y="666"/>
                </a:cubicBezTo>
                <a:cubicBezTo>
                  <a:pt x="1591" y="666"/>
                  <a:pt x="1590" y="666"/>
                  <a:pt x="1590" y="666"/>
                </a:cubicBezTo>
                <a:cubicBezTo>
                  <a:pt x="1590" y="666"/>
                  <a:pt x="1589" y="666"/>
                  <a:pt x="1589" y="665"/>
                </a:cubicBezTo>
                <a:cubicBezTo>
                  <a:pt x="1588" y="665"/>
                  <a:pt x="1588" y="665"/>
                  <a:pt x="1588" y="665"/>
                </a:cubicBezTo>
                <a:cubicBezTo>
                  <a:pt x="1588" y="665"/>
                  <a:pt x="1588" y="665"/>
                  <a:pt x="1588" y="666"/>
                </a:cubicBezTo>
                <a:cubicBezTo>
                  <a:pt x="1585" y="665"/>
                  <a:pt x="1582" y="664"/>
                  <a:pt x="1578" y="663"/>
                </a:cubicBezTo>
                <a:cubicBezTo>
                  <a:pt x="1578" y="663"/>
                  <a:pt x="1579" y="662"/>
                  <a:pt x="1579" y="662"/>
                </a:cubicBezTo>
                <a:cubicBezTo>
                  <a:pt x="1580" y="661"/>
                  <a:pt x="1581" y="661"/>
                  <a:pt x="1581" y="660"/>
                </a:cubicBezTo>
                <a:cubicBezTo>
                  <a:pt x="1582" y="660"/>
                  <a:pt x="1582" y="660"/>
                  <a:pt x="1583" y="660"/>
                </a:cubicBezTo>
                <a:cubicBezTo>
                  <a:pt x="1583" y="660"/>
                  <a:pt x="1583" y="659"/>
                  <a:pt x="1583" y="659"/>
                </a:cubicBezTo>
                <a:cubicBezTo>
                  <a:pt x="1584" y="659"/>
                  <a:pt x="1584" y="659"/>
                  <a:pt x="1584" y="659"/>
                </a:cubicBezTo>
                <a:cubicBezTo>
                  <a:pt x="1584" y="658"/>
                  <a:pt x="1585" y="658"/>
                  <a:pt x="1585" y="657"/>
                </a:cubicBezTo>
                <a:cubicBezTo>
                  <a:pt x="1586" y="657"/>
                  <a:pt x="1586" y="657"/>
                  <a:pt x="1587" y="656"/>
                </a:cubicBezTo>
                <a:cubicBezTo>
                  <a:pt x="1587" y="656"/>
                  <a:pt x="1588" y="656"/>
                  <a:pt x="1588" y="655"/>
                </a:cubicBezTo>
                <a:cubicBezTo>
                  <a:pt x="1589" y="655"/>
                  <a:pt x="1589" y="654"/>
                  <a:pt x="1590" y="654"/>
                </a:cubicBezTo>
                <a:cubicBezTo>
                  <a:pt x="1591" y="653"/>
                  <a:pt x="1592" y="652"/>
                  <a:pt x="1594" y="652"/>
                </a:cubicBezTo>
                <a:cubicBezTo>
                  <a:pt x="1595" y="651"/>
                  <a:pt x="1596" y="650"/>
                  <a:pt x="1598" y="650"/>
                </a:cubicBezTo>
                <a:cubicBezTo>
                  <a:pt x="1599" y="649"/>
                  <a:pt x="1601" y="649"/>
                  <a:pt x="1602" y="648"/>
                </a:cubicBezTo>
                <a:cubicBezTo>
                  <a:pt x="1603" y="648"/>
                  <a:pt x="1605" y="647"/>
                  <a:pt x="1606" y="647"/>
                </a:cubicBezTo>
                <a:cubicBezTo>
                  <a:pt x="1606" y="647"/>
                  <a:pt x="1606" y="647"/>
                  <a:pt x="1606" y="647"/>
                </a:cubicBezTo>
                <a:cubicBezTo>
                  <a:pt x="1622" y="662"/>
                  <a:pt x="1632" y="650"/>
                  <a:pt x="1639" y="633"/>
                </a:cubicBezTo>
                <a:cubicBezTo>
                  <a:pt x="1625" y="640"/>
                  <a:pt x="1615" y="628"/>
                  <a:pt x="1604" y="645"/>
                </a:cubicBezTo>
                <a:cubicBezTo>
                  <a:pt x="1603" y="645"/>
                  <a:pt x="1602" y="645"/>
                  <a:pt x="1601" y="646"/>
                </a:cubicBezTo>
                <a:cubicBezTo>
                  <a:pt x="1600" y="646"/>
                  <a:pt x="1598" y="647"/>
                  <a:pt x="1597" y="647"/>
                </a:cubicBezTo>
                <a:cubicBezTo>
                  <a:pt x="1595" y="648"/>
                  <a:pt x="1594" y="649"/>
                  <a:pt x="1593" y="650"/>
                </a:cubicBezTo>
                <a:cubicBezTo>
                  <a:pt x="1591" y="650"/>
                  <a:pt x="1590" y="651"/>
                  <a:pt x="1589" y="652"/>
                </a:cubicBezTo>
                <a:cubicBezTo>
                  <a:pt x="1588" y="652"/>
                  <a:pt x="1587" y="653"/>
                  <a:pt x="1587" y="653"/>
                </a:cubicBezTo>
                <a:cubicBezTo>
                  <a:pt x="1586" y="653"/>
                  <a:pt x="1586" y="654"/>
                  <a:pt x="1585" y="654"/>
                </a:cubicBezTo>
                <a:cubicBezTo>
                  <a:pt x="1585" y="655"/>
                  <a:pt x="1584" y="655"/>
                  <a:pt x="1584" y="655"/>
                </a:cubicBezTo>
                <a:cubicBezTo>
                  <a:pt x="1583" y="656"/>
                  <a:pt x="1583" y="656"/>
                  <a:pt x="1582" y="657"/>
                </a:cubicBezTo>
                <a:cubicBezTo>
                  <a:pt x="1582" y="657"/>
                  <a:pt x="1582" y="657"/>
                  <a:pt x="1582" y="657"/>
                </a:cubicBezTo>
                <a:cubicBezTo>
                  <a:pt x="1581" y="657"/>
                  <a:pt x="1581" y="658"/>
                  <a:pt x="1581" y="658"/>
                </a:cubicBezTo>
                <a:cubicBezTo>
                  <a:pt x="1581" y="658"/>
                  <a:pt x="1580" y="659"/>
                  <a:pt x="1580" y="659"/>
                </a:cubicBezTo>
                <a:cubicBezTo>
                  <a:pt x="1580" y="659"/>
                  <a:pt x="1580" y="660"/>
                  <a:pt x="1579" y="660"/>
                </a:cubicBezTo>
                <a:cubicBezTo>
                  <a:pt x="1579" y="661"/>
                  <a:pt x="1579" y="661"/>
                  <a:pt x="1579" y="661"/>
                </a:cubicBezTo>
                <a:cubicBezTo>
                  <a:pt x="1578" y="662"/>
                  <a:pt x="1578" y="663"/>
                  <a:pt x="1578" y="663"/>
                </a:cubicBezTo>
                <a:cubicBezTo>
                  <a:pt x="1577" y="663"/>
                  <a:pt x="1577" y="663"/>
                  <a:pt x="1576" y="662"/>
                </a:cubicBezTo>
                <a:cubicBezTo>
                  <a:pt x="1575" y="662"/>
                  <a:pt x="1574" y="662"/>
                  <a:pt x="1573" y="662"/>
                </a:cubicBezTo>
                <a:cubicBezTo>
                  <a:pt x="1568" y="656"/>
                  <a:pt x="1564" y="652"/>
                  <a:pt x="1561" y="647"/>
                </a:cubicBezTo>
                <a:cubicBezTo>
                  <a:pt x="1562" y="645"/>
                  <a:pt x="1563" y="643"/>
                  <a:pt x="1564" y="640"/>
                </a:cubicBezTo>
                <a:cubicBezTo>
                  <a:pt x="1566" y="635"/>
                  <a:pt x="1568" y="630"/>
                  <a:pt x="1570" y="624"/>
                </a:cubicBezTo>
                <a:cubicBezTo>
                  <a:pt x="1571" y="622"/>
                  <a:pt x="1573" y="619"/>
                  <a:pt x="1574" y="616"/>
                </a:cubicBezTo>
                <a:cubicBezTo>
                  <a:pt x="1575" y="614"/>
                  <a:pt x="1576" y="611"/>
                  <a:pt x="1577" y="609"/>
                </a:cubicBezTo>
                <a:cubicBezTo>
                  <a:pt x="1577" y="607"/>
                  <a:pt x="1578" y="606"/>
                  <a:pt x="1579" y="605"/>
                </a:cubicBezTo>
                <a:cubicBezTo>
                  <a:pt x="1579" y="604"/>
                  <a:pt x="1580" y="603"/>
                  <a:pt x="1581" y="602"/>
                </a:cubicBezTo>
                <a:cubicBezTo>
                  <a:pt x="1581" y="602"/>
                  <a:pt x="1581" y="602"/>
                  <a:pt x="1581" y="602"/>
                </a:cubicBezTo>
                <a:cubicBezTo>
                  <a:pt x="1582" y="601"/>
                  <a:pt x="1582" y="601"/>
                  <a:pt x="1582" y="601"/>
                </a:cubicBezTo>
                <a:cubicBezTo>
                  <a:pt x="1582" y="601"/>
                  <a:pt x="1583" y="600"/>
                  <a:pt x="1583" y="600"/>
                </a:cubicBezTo>
                <a:cubicBezTo>
                  <a:pt x="1584" y="599"/>
                  <a:pt x="1585" y="599"/>
                  <a:pt x="1586" y="599"/>
                </a:cubicBezTo>
                <a:cubicBezTo>
                  <a:pt x="1587" y="598"/>
                  <a:pt x="1588" y="598"/>
                  <a:pt x="1589" y="598"/>
                </a:cubicBezTo>
                <a:cubicBezTo>
                  <a:pt x="1590" y="597"/>
                  <a:pt x="1590" y="597"/>
                  <a:pt x="1591" y="597"/>
                </a:cubicBezTo>
                <a:cubicBezTo>
                  <a:pt x="1591" y="597"/>
                  <a:pt x="1591" y="597"/>
                  <a:pt x="1591" y="597"/>
                </a:cubicBezTo>
                <a:cubicBezTo>
                  <a:pt x="1591" y="597"/>
                  <a:pt x="1592" y="597"/>
                  <a:pt x="1592" y="597"/>
                </a:cubicBezTo>
                <a:cubicBezTo>
                  <a:pt x="1592" y="597"/>
                  <a:pt x="1592" y="597"/>
                  <a:pt x="1593" y="597"/>
                </a:cubicBezTo>
                <a:cubicBezTo>
                  <a:pt x="1593" y="597"/>
                  <a:pt x="1593" y="597"/>
                  <a:pt x="1593" y="597"/>
                </a:cubicBezTo>
                <a:cubicBezTo>
                  <a:pt x="1593" y="596"/>
                  <a:pt x="1594" y="596"/>
                  <a:pt x="1594" y="596"/>
                </a:cubicBezTo>
                <a:cubicBezTo>
                  <a:pt x="1595" y="596"/>
                  <a:pt x="1595" y="596"/>
                  <a:pt x="1596" y="596"/>
                </a:cubicBezTo>
                <a:cubicBezTo>
                  <a:pt x="1599" y="595"/>
                  <a:pt x="1600" y="595"/>
                  <a:pt x="1600" y="595"/>
                </a:cubicBezTo>
                <a:cubicBezTo>
                  <a:pt x="1600" y="595"/>
                  <a:pt x="1600" y="595"/>
                  <a:pt x="1599" y="595"/>
                </a:cubicBezTo>
                <a:cubicBezTo>
                  <a:pt x="1598" y="595"/>
                  <a:pt x="1598" y="595"/>
                  <a:pt x="1597" y="595"/>
                </a:cubicBezTo>
                <a:cubicBezTo>
                  <a:pt x="1597" y="595"/>
                  <a:pt x="1597" y="595"/>
                  <a:pt x="1597" y="595"/>
                </a:cubicBezTo>
                <a:cubicBezTo>
                  <a:pt x="1598" y="594"/>
                  <a:pt x="1598" y="594"/>
                  <a:pt x="1599" y="593"/>
                </a:cubicBezTo>
                <a:cubicBezTo>
                  <a:pt x="1600" y="593"/>
                  <a:pt x="1601" y="593"/>
                  <a:pt x="1601" y="592"/>
                </a:cubicBezTo>
                <a:cubicBezTo>
                  <a:pt x="1602" y="592"/>
                  <a:pt x="1602" y="591"/>
                  <a:pt x="1603" y="591"/>
                </a:cubicBezTo>
                <a:cubicBezTo>
                  <a:pt x="1603" y="591"/>
                  <a:pt x="1603" y="591"/>
                  <a:pt x="1603" y="591"/>
                </a:cubicBezTo>
                <a:cubicBezTo>
                  <a:pt x="1604" y="590"/>
                  <a:pt x="1604" y="590"/>
                  <a:pt x="1604" y="590"/>
                </a:cubicBezTo>
                <a:cubicBezTo>
                  <a:pt x="1616" y="596"/>
                  <a:pt x="1619" y="584"/>
                  <a:pt x="1624" y="576"/>
                </a:cubicBezTo>
                <a:cubicBezTo>
                  <a:pt x="1610" y="570"/>
                  <a:pt x="1601" y="573"/>
                  <a:pt x="1603" y="588"/>
                </a:cubicBezTo>
                <a:cubicBezTo>
                  <a:pt x="1602" y="589"/>
                  <a:pt x="1602" y="589"/>
                  <a:pt x="1602" y="589"/>
                </a:cubicBezTo>
                <a:cubicBezTo>
                  <a:pt x="1602" y="589"/>
                  <a:pt x="1601" y="590"/>
                  <a:pt x="1600" y="590"/>
                </a:cubicBezTo>
                <a:cubicBezTo>
                  <a:pt x="1600" y="591"/>
                  <a:pt x="1599" y="591"/>
                  <a:pt x="1598" y="592"/>
                </a:cubicBezTo>
                <a:cubicBezTo>
                  <a:pt x="1597" y="592"/>
                  <a:pt x="1597" y="592"/>
                  <a:pt x="1596" y="593"/>
                </a:cubicBezTo>
                <a:cubicBezTo>
                  <a:pt x="1595" y="593"/>
                  <a:pt x="1595" y="593"/>
                  <a:pt x="1594" y="594"/>
                </a:cubicBezTo>
                <a:cubicBezTo>
                  <a:pt x="1593" y="594"/>
                  <a:pt x="1593" y="594"/>
                  <a:pt x="1592" y="595"/>
                </a:cubicBezTo>
                <a:cubicBezTo>
                  <a:pt x="1592" y="595"/>
                  <a:pt x="1592" y="595"/>
                  <a:pt x="1592" y="595"/>
                </a:cubicBezTo>
                <a:cubicBezTo>
                  <a:pt x="1592" y="595"/>
                  <a:pt x="1591" y="595"/>
                  <a:pt x="1591" y="595"/>
                </a:cubicBezTo>
                <a:cubicBezTo>
                  <a:pt x="1591" y="595"/>
                  <a:pt x="1591" y="595"/>
                  <a:pt x="1591" y="595"/>
                </a:cubicBezTo>
                <a:cubicBezTo>
                  <a:pt x="1590" y="595"/>
                  <a:pt x="1589" y="595"/>
                  <a:pt x="1588" y="595"/>
                </a:cubicBezTo>
                <a:cubicBezTo>
                  <a:pt x="1588" y="596"/>
                  <a:pt x="1587" y="596"/>
                  <a:pt x="1587" y="596"/>
                </a:cubicBezTo>
                <a:cubicBezTo>
                  <a:pt x="1586" y="596"/>
                  <a:pt x="1586" y="596"/>
                  <a:pt x="1585" y="597"/>
                </a:cubicBezTo>
                <a:cubicBezTo>
                  <a:pt x="1584" y="597"/>
                  <a:pt x="1584" y="597"/>
                  <a:pt x="1583" y="598"/>
                </a:cubicBezTo>
                <a:cubicBezTo>
                  <a:pt x="1583" y="598"/>
                  <a:pt x="1582" y="597"/>
                  <a:pt x="1582" y="597"/>
                </a:cubicBezTo>
                <a:cubicBezTo>
                  <a:pt x="1582" y="596"/>
                  <a:pt x="1582" y="596"/>
                  <a:pt x="1581" y="596"/>
                </a:cubicBezTo>
                <a:cubicBezTo>
                  <a:pt x="1581" y="595"/>
                  <a:pt x="1581" y="595"/>
                  <a:pt x="1581" y="594"/>
                </a:cubicBezTo>
                <a:cubicBezTo>
                  <a:pt x="1581" y="594"/>
                  <a:pt x="1580" y="593"/>
                  <a:pt x="1580" y="593"/>
                </a:cubicBezTo>
                <a:cubicBezTo>
                  <a:pt x="1580" y="592"/>
                  <a:pt x="1580" y="592"/>
                  <a:pt x="1580" y="592"/>
                </a:cubicBezTo>
                <a:cubicBezTo>
                  <a:pt x="1579" y="591"/>
                  <a:pt x="1579" y="591"/>
                  <a:pt x="1579" y="591"/>
                </a:cubicBezTo>
                <a:cubicBezTo>
                  <a:pt x="1579" y="590"/>
                  <a:pt x="1578" y="590"/>
                  <a:pt x="1578" y="589"/>
                </a:cubicBezTo>
                <a:cubicBezTo>
                  <a:pt x="1578" y="588"/>
                  <a:pt x="1577" y="588"/>
                  <a:pt x="1577" y="587"/>
                </a:cubicBezTo>
                <a:cubicBezTo>
                  <a:pt x="1577" y="587"/>
                  <a:pt x="1577" y="586"/>
                  <a:pt x="1577" y="586"/>
                </a:cubicBezTo>
                <a:cubicBezTo>
                  <a:pt x="1576" y="586"/>
                  <a:pt x="1576" y="585"/>
                  <a:pt x="1576" y="585"/>
                </a:cubicBezTo>
                <a:cubicBezTo>
                  <a:pt x="1576" y="584"/>
                  <a:pt x="1575" y="583"/>
                  <a:pt x="1575" y="583"/>
                </a:cubicBezTo>
                <a:cubicBezTo>
                  <a:pt x="1575" y="581"/>
                  <a:pt x="1574" y="579"/>
                  <a:pt x="1574" y="578"/>
                </a:cubicBezTo>
                <a:cubicBezTo>
                  <a:pt x="1574" y="578"/>
                  <a:pt x="1575" y="578"/>
                  <a:pt x="1576" y="578"/>
                </a:cubicBezTo>
                <a:cubicBezTo>
                  <a:pt x="1574" y="577"/>
                  <a:pt x="1574" y="577"/>
                  <a:pt x="1574" y="577"/>
                </a:cubicBezTo>
                <a:cubicBezTo>
                  <a:pt x="1574" y="577"/>
                  <a:pt x="1574" y="576"/>
                  <a:pt x="1573" y="576"/>
                </a:cubicBezTo>
                <a:cubicBezTo>
                  <a:pt x="1577" y="571"/>
                  <a:pt x="1582" y="565"/>
                  <a:pt x="1585" y="559"/>
                </a:cubicBezTo>
                <a:cubicBezTo>
                  <a:pt x="1585" y="559"/>
                  <a:pt x="1585" y="559"/>
                  <a:pt x="1585" y="559"/>
                </a:cubicBezTo>
                <a:cubicBezTo>
                  <a:pt x="1589" y="560"/>
                  <a:pt x="1592" y="561"/>
                  <a:pt x="1596" y="562"/>
                </a:cubicBezTo>
                <a:cubicBezTo>
                  <a:pt x="1592" y="560"/>
                  <a:pt x="1589" y="558"/>
                  <a:pt x="1585" y="556"/>
                </a:cubicBezTo>
                <a:cubicBezTo>
                  <a:pt x="1587" y="548"/>
                  <a:pt x="1584" y="538"/>
                  <a:pt x="1587" y="530"/>
                </a:cubicBezTo>
                <a:cubicBezTo>
                  <a:pt x="1579" y="531"/>
                  <a:pt x="1571" y="539"/>
                  <a:pt x="1566" y="547"/>
                </a:cubicBezTo>
                <a:cubicBezTo>
                  <a:pt x="1557" y="544"/>
                  <a:pt x="1547" y="542"/>
                  <a:pt x="1535" y="542"/>
                </a:cubicBezTo>
                <a:cubicBezTo>
                  <a:pt x="1556" y="522"/>
                  <a:pt x="1584" y="517"/>
                  <a:pt x="1617" y="509"/>
                </a:cubicBezTo>
                <a:cubicBezTo>
                  <a:pt x="1534" y="513"/>
                  <a:pt x="1462" y="565"/>
                  <a:pt x="1387" y="612"/>
                </a:cubicBezTo>
                <a:cubicBezTo>
                  <a:pt x="1401" y="584"/>
                  <a:pt x="1419" y="547"/>
                  <a:pt x="1440" y="523"/>
                </a:cubicBezTo>
                <a:cubicBezTo>
                  <a:pt x="1480" y="480"/>
                  <a:pt x="1503" y="476"/>
                  <a:pt x="1549" y="462"/>
                </a:cubicBezTo>
                <a:cubicBezTo>
                  <a:pt x="1534" y="464"/>
                  <a:pt x="1518" y="462"/>
                  <a:pt x="1504" y="465"/>
                </a:cubicBezTo>
                <a:cubicBezTo>
                  <a:pt x="1481" y="470"/>
                  <a:pt x="1467" y="477"/>
                  <a:pt x="1447" y="492"/>
                </a:cubicBezTo>
                <a:cubicBezTo>
                  <a:pt x="1475" y="440"/>
                  <a:pt x="1500" y="430"/>
                  <a:pt x="1525" y="401"/>
                </a:cubicBezTo>
                <a:cubicBezTo>
                  <a:pt x="1494" y="419"/>
                  <a:pt x="1476" y="428"/>
                  <a:pt x="1457" y="451"/>
                </a:cubicBezTo>
                <a:cubicBezTo>
                  <a:pt x="1457" y="450"/>
                  <a:pt x="1457" y="450"/>
                  <a:pt x="1457" y="449"/>
                </a:cubicBezTo>
                <a:cubicBezTo>
                  <a:pt x="1457" y="448"/>
                  <a:pt x="1457" y="447"/>
                  <a:pt x="1458" y="446"/>
                </a:cubicBezTo>
                <a:cubicBezTo>
                  <a:pt x="1459" y="436"/>
                  <a:pt x="1460" y="425"/>
                  <a:pt x="1462" y="412"/>
                </a:cubicBezTo>
                <a:cubicBezTo>
                  <a:pt x="1462" y="410"/>
                  <a:pt x="1463" y="408"/>
                  <a:pt x="1463" y="405"/>
                </a:cubicBezTo>
                <a:cubicBezTo>
                  <a:pt x="1463" y="405"/>
                  <a:pt x="1463" y="405"/>
                  <a:pt x="1463" y="405"/>
                </a:cubicBezTo>
                <a:cubicBezTo>
                  <a:pt x="1464" y="405"/>
                  <a:pt x="1464" y="404"/>
                  <a:pt x="1464" y="404"/>
                </a:cubicBezTo>
                <a:cubicBezTo>
                  <a:pt x="1465" y="404"/>
                  <a:pt x="1465" y="404"/>
                  <a:pt x="1465" y="404"/>
                </a:cubicBezTo>
                <a:cubicBezTo>
                  <a:pt x="1465" y="403"/>
                  <a:pt x="1465" y="403"/>
                  <a:pt x="1466" y="403"/>
                </a:cubicBezTo>
                <a:cubicBezTo>
                  <a:pt x="1466" y="403"/>
                  <a:pt x="1466" y="403"/>
                  <a:pt x="1466" y="403"/>
                </a:cubicBezTo>
                <a:cubicBezTo>
                  <a:pt x="1466" y="403"/>
                  <a:pt x="1467" y="402"/>
                  <a:pt x="1468" y="402"/>
                </a:cubicBezTo>
                <a:cubicBezTo>
                  <a:pt x="1469" y="402"/>
                  <a:pt x="1469" y="401"/>
                  <a:pt x="1470" y="401"/>
                </a:cubicBezTo>
                <a:cubicBezTo>
                  <a:pt x="1471" y="401"/>
                  <a:pt x="1472" y="401"/>
                  <a:pt x="1473" y="400"/>
                </a:cubicBezTo>
                <a:cubicBezTo>
                  <a:pt x="1474" y="400"/>
                  <a:pt x="1475" y="400"/>
                  <a:pt x="1476" y="400"/>
                </a:cubicBezTo>
                <a:cubicBezTo>
                  <a:pt x="1477" y="400"/>
                  <a:pt x="1478" y="399"/>
                  <a:pt x="1479" y="399"/>
                </a:cubicBezTo>
                <a:cubicBezTo>
                  <a:pt x="1483" y="405"/>
                  <a:pt x="1494" y="401"/>
                  <a:pt x="1498" y="397"/>
                </a:cubicBezTo>
                <a:cubicBezTo>
                  <a:pt x="1503" y="391"/>
                  <a:pt x="1502" y="384"/>
                  <a:pt x="1499" y="377"/>
                </a:cubicBezTo>
                <a:cubicBezTo>
                  <a:pt x="1498" y="392"/>
                  <a:pt x="1483" y="383"/>
                  <a:pt x="1479" y="397"/>
                </a:cubicBezTo>
                <a:cubicBezTo>
                  <a:pt x="1478" y="398"/>
                  <a:pt x="1477" y="398"/>
                  <a:pt x="1475" y="398"/>
                </a:cubicBezTo>
                <a:cubicBezTo>
                  <a:pt x="1474" y="399"/>
                  <a:pt x="1473" y="399"/>
                  <a:pt x="1473" y="399"/>
                </a:cubicBezTo>
                <a:cubicBezTo>
                  <a:pt x="1472" y="399"/>
                  <a:pt x="1471" y="399"/>
                  <a:pt x="1470" y="400"/>
                </a:cubicBezTo>
                <a:cubicBezTo>
                  <a:pt x="1469" y="400"/>
                  <a:pt x="1468" y="400"/>
                  <a:pt x="1467" y="401"/>
                </a:cubicBezTo>
                <a:cubicBezTo>
                  <a:pt x="1466" y="401"/>
                  <a:pt x="1466" y="401"/>
                  <a:pt x="1465" y="402"/>
                </a:cubicBezTo>
                <a:cubicBezTo>
                  <a:pt x="1465" y="402"/>
                  <a:pt x="1465" y="402"/>
                  <a:pt x="1465" y="402"/>
                </a:cubicBezTo>
                <a:cubicBezTo>
                  <a:pt x="1464" y="402"/>
                  <a:pt x="1464" y="402"/>
                  <a:pt x="1464" y="402"/>
                </a:cubicBezTo>
                <a:cubicBezTo>
                  <a:pt x="1464" y="403"/>
                  <a:pt x="1464" y="403"/>
                  <a:pt x="1464" y="403"/>
                </a:cubicBezTo>
                <a:cubicBezTo>
                  <a:pt x="1463" y="403"/>
                  <a:pt x="1463" y="404"/>
                  <a:pt x="1463" y="404"/>
                </a:cubicBezTo>
                <a:cubicBezTo>
                  <a:pt x="1463" y="401"/>
                  <a:pt x="1464" y="397"/>
                  <a:pt x="1464" y="394"/>
                </a:cubicBezTo>
                <a:cubicBezTo>
                  <a:pt x="1465" y="387"/>
                  <a:pt x="1466" y="381"/>
                  <a:pt x="1468" y="375"/>
                </a:cubicBezTo>
                <a:cubicBezTo>
                  <a:pt x="1468" y="373"/>
                  <a:pt x="1469" y="372"/>
                  <a:pt x="1470" y="371"/>
                </a:cubicBezTo>
                <a:cubicBezTo>
                  <a:pt x="1470" y="370"/>
                  <a:pt x="1470" y="369"/>
                  <a:pt x="1471" y="369"/>
                </a:cubicBezTo>
                <a:cubicBezTo>
                  <a:pt x="1471" y="368"/>
                  <a:pt x="1471" y="367"/>
                  <a:pt x="1472" y="366"/>
                </a:cubicBezTo>
                <a:cubicBezTo>
                  <a:pt x="1474" y="364"/>
                  <a:pt x="1475" y="361"/>
                  <a:pt x="1477" y="359"/>
                </a:cubicBezTo>
                <a:cubicBezTo>
                  <a:pt x="1479" y="357"/>
                  <a:pt x="1480" y="354"/>
                  <a:pt x="1481" y="352"/>
                </a:cubicBezTo>
                <a:cubicBezTo>
                  <a:pt x="1482" y="352"/>
                  <a:pt x="1482" y="352"/>
                  <a:pt x="1482" y="353"/>
                </a:cubicBezTo>
                <a:cubicBezTo>
                  <a:pt x="1483" y="353"/>
                  <a:pt x="1483" y="353"/>
                  <a:pt x="1484" y="353"/>
                </a:cubicBezTo>
                <a:cubicBezTo>
                  <a:pt x="1484" y="353"/>
                  <a:pt x="1485" y="353"/>
                  <a:pt x="1485" y="353"/>
                </a:cubicBezTo>
                <a:cubicBezTo>
                  <a:pt x="1485" y="353"/>
                  <a:pt x="1486" y="353"/>
                  <a:pt x="1486" y="353"/>
                </a:cubicBezTo>
                <a:cubicBezTo>
                  <a:pt x="1486" y="353"/>
                  <a:pt x="1486" y="353"/>
                  <a:pt x="1487" y="353"/>
                </a:cubicBezTo>
                <a:cubicBezTo>
                  <a:pt x="1488" y="353"/>
                  <a:pt x="1489" y="353"/>
                  <a:pt x="1491" y="353"/>
                </a:cubicBezTo>
                <a:cubicBezTo>
                  <a:pt x="1492" y="354"/>
                  <a:pt x="1493" y="354"/>
                  <a:pt x="1495" y="354"/>
                </a:cubicBezTo>
                <a:cubicBezTo>
                  <a:pt x="1498" y="355"/>
                  <a:pt x="1501" y="355"/>
                  <a:pt x="1504" y="355"/>
                </a:cubicBezTo>
                <a:cubicBezTo>
                  <a:pt x="1506" y="356"/>
                  <a:pt x="1507" y="356"/>
                  <a:pt x="1508" y="356"/>
                </a:cubicBezTo>
                <a:cubicBezTo>
                  <a:pt x="1509" y="356"/>
                  <a:pt x="1510" y="357"/>
                  <a:pt x="1511" y="357"/>
                </a:cubicBezTo>
                <a:cubicBezTo>
                  <a:pt x="1511" y="357"/>
                  <a:pt x="1512" y="358"/>
                  <a:pt x="1512" y="358"/>
                </a:cubicBezTo>
                <a:cubicBezTo>
                  <a:pt x="1513" y="358"/>
                  <a:pt x="1513" y="358"/>
                  <a:pt x="1513" y="359"/>
                </a:cubicBezTo>
                <a:cubicBezTo>
                  <a:pt x="1514" y="359"/>
                  <a:pt x="1515" y="360"/>
                  <a:pt x="1516" y="360"/>
                </a:cubicBezTo>
                <a:cubicBezTo>
                  <a:pt x="1516" y="361"/>
                  <a:pt x="1516" y="361"/>
                  <a:pt x="1517" y="361"/>
                </a:cubicBezTo>
                <a:cubicBezTo>
                  <a:pt x="1517" y="373"/>
                  <a:pt x="1527" y="372"/>
                  <a:pt x="1535" y="379"/>
                </a:cubicBezTo>
                <a:cubicBezTo>
                  <a:pt x="1536" y="365"/>
                  <a:pt x="1529" y="360"/>
                  <a:pt x="1517" y="359"/>
                </a:cubicBezTo>
                <a:cubicBezTo>
                  <a:pt x="1517" y="359"/>
                  <a:pt x="1517" y="359"/>
                  <a:pt x="1517" y="359"/>
                </a:cubicBezTo>
                <a:cubicBezTo>
                  <a:pt x="1516" y="359"/>
                  <a:pt x="1515" y="358"/>
                  <a:pt x="1514" y="358"/>
                </a:cubicBezTo>
                <a:cubicBezTo>
                  <a:pt x="1514" y="357"/>
                  <a:pt x="1513" y="357"/>
                  <a:pt x="1513" y="357"/>
                </a:cubicBezTo>
                <a:cubicBezTo>
                  <a:pt x="1512" y="357"/>
                  <a:pt x="1512" y="356"/>
                  <a:pt x="1512" y="356"/>
                </a:cubicBezTo>
                <a:cubicBezTo>
                  <a:pt x="1511" y="356"/>
                  <a:pt x="1511" y="356"/>
                  <a:pt x="1511" y="356"/>
                </a:cubicBezTo>
                <a:cubicBezTo>
                  <a:pt x="1512" y="356"/>
                  <a:pt x="1513" y="356"/>
                  <a:pt x="1514" y="356"/>
                </a:cubicBezTo>
                <a:cubicBezTo>
                  <a:pt x="1517" y="355"/>
                  <a:pt x="1520" y="355"/>
                  <a:pt x="1522" y="354"/>
                </a:cubicBezTo>
                <a:cubicBezTo>
                  <a:pt x="1523" y="354"/>
                  <a:pt x="1523" y="354"/>
                  <a:pt x="1523" y="354"/>
                </a:cubicBezTo>
                <a:cubicBezTo>
                  <a:pt x="1524" y="354"/>
                  <a:pt x="1524" y="354"/>
                  <a:pt x="1524" y="354"/>
                </a:cubicBezTo>
                <a:cubicBezTo>
                  <a:pt x="1525" y="354"/>
                  <a:pt x="1525" y="353"/>
                  <a:pt x="1526" y="353"/>
                </a:cubicBezTo>
                <a:cubicBezTo>
                  <a:pt x="1527" y="353"/>
                  <a:pt x="1527" y="352"/>
                  <a:pt x="1528" y="352"/>
                </a:cubicBezTo>
                <a:cubicBezTo>
                  <a:pt x="1529" y="351"/>
                  <a:pt x="1529" y="351"/>
                  <a:pt x="1529" y="351"/>
                </a:cubicBezTo>
                <a:cubicBezTo>
                  <a:pt x="1530" y="351"/>
                  <a:pt x="1530" y="351"/>
                  <a:pt x="1530" y="351"/>
                </a:cubicBezTo>
                <a:cubicBezTo>
                  <a:pt x="1530" y="351"/>
                  <a:pt x="1529" y="351"/>
                  <a:pt x="1528" y="351"/>
                </a:cubicBezTo>
                <a:cubicBezTo>
                  <a:pt x="1527" y="351"/>
                  <a:pt x="1526" y="351"/>
                  <a:pt x="1525" y="351"/>
                </a:cubicBezTo>
                <a:cubicBezTo>
                  <a:pt x="1525" y="351"/>
                  <a:pt x="1524" y="351"/>
                  <a:pt x="1524" y="351"/>
                </a:cubicBezTo>
                <a:cubicBezTo>
                  <a:pt x="1523" y="351"/>
                  <a:pt x="1523" y="351"/>
                  <a:pt x="1523" y="352"/>
                </a:cubicBezTo>
                <a:cubicBezTo>
                  <a:pt x="1522" y="352"/>
                  <a:pt x="1522" y="352"/>
                  <a:pt x="1522" y="352"/>
                </a:cubicBezTo>
                <a:cubicBezTo>
                  <a:pt x="1521" y="352"/>
                  <a:pt x="1521" y="352"/>
                  <a:pt x="1520" y="352"/>
                </a:cubicBezTo>
                <a:cubicBezTo>
                  <a:pt x="1520" y="352"/>
                  <a:pt x="1520" y="352"/>
                  <a:pt x="1520" y="352"/>
                </a:cubicBezTo>
                <a:cubicBezTo>
                  <a:pt x="1521" y="352"/>
                  <a:pt x="1521" y="352"/>
                  <a:pt x="1521" y="352"/>
                </a:cubicBezTo>
                <a:cubicBezTo>
                  <a:pt x="1521" y="352"/>
                  <a:pt x="1521" y="352"/>
                  <a:pt x="1521" y="351"/>
                </a:cubicBezTo>
                <a:cubicBezTo>
                  <a:pt x="1522" y="351"/>
                  <a:pt x="1522" y="351"/>
                  <a:pt x="1523" y="350"/>
                </a:cubicBezTo>
                <a:cubicBezTo>
                  <a:pt x="1524" y="350"/>
                  <a:pt x="1524" y="349"/>
                  <a:pt x="1525" y="348"/>
                </a:cubicBezTo>
                <a:cubicBezTo>
                  <a:pt x="1525" y="348"/>
                  <a:pt x="1526" y="347"/>
                  <a:pt x="1527" y="347"/>
                </a:cubicBezTo>
                <a:cubicBezTo>
                  <a:pt x="1527" y="346"/>
                  <a:pt x="1528" y="346"/>
                  <a:pt x="1528" y="345"/>
                </a:cubicBezTo>
                <a:cubicBezTo>
                  <a:pt x="1528" y="346"/>
                  <a:pt x="1528" y="346"/>
                  <a:pt x="1528" y="346"/>
                </a:cubicBezTo>
                <a:cubicBezTo>
                  <a:pt x="1528" y="346"/>
                  <a:pt x="1528" y="345"/>
                  <a:pt x="1528" y="345"/>
                </a:cubicBezTo>
                <a:cubicBezTo>
                  <a:pt x="1528" y="345"/>
                  <a:pt x="1528" y="345"/>
                  <a:pt x="1528" y="345"/>
                </a:cubicBezTo>
                <a:cubicBezTo>
                  <a:pt x="1531" y="346"/>
                  <a:pt x="1538" y="343"/>
                  <a:pt x="1540" y="340"/>
                </a:cubicBezTo>
                <a:cubicBezTo>
                  <a:pt x="1543" y="335"/>
                  <a:pt x="1542" y="328"/>
                  <a:pt x="1542" y="322"/>
                </a:cubicBezTo>
                <a:cubicBezTo>
                  <a:pt x="1536" y="331"/>
                  <a:pt x="1525" y="332"/>
                  <a:pt x="1527" y="344"/>
                </a:cubicBezTo>
                <a:cubicBezTo>
                  <a:pt x="1527" y="344"/>
                  <a:pt x="1526" y="345"/>
                  <a:pt x="1526" y="345"/>
                </a:cubicBezTo>
                <a:cubicBezTo>
                  <a:pt x="1525" y="346"/>
                  <a:pt x="1524" y="347"/>
                  <a:pt x="1524" y="347"/>
                </a:cubicBezTo>
                <a:cubicBezTo>
                  <a:pt x="1523" y="348"/>
                  <a:pt x="1523" y="348"/>
                  <a:pt x="1522" y="349"/>
                </a:cubicBezTo>
                <a:cubicBezTo>
                  <a:pt x="1521" y="349"/>
                  <a:pt x="1521" y="350"/>
                  <a:pt x="1520" y="350"/>
                </a:cubicBezTo>
                <a:cubicBezTo>
                  <a:pt x="1520" y="350"/>
                  <a:pt x="1520" y="350"/>
                  <a:pt x="1520" y="351"/>
                </a:cubicBezTo>
                <a:cubicBezTo>
                  <a:pt x="1520" y="351"/>
                  <a:pt x="1520" y="351"/>
                  <a:pt x="1520" y="351"/>
                </a:cubicBezTo>
                <a:cubicBezTo>
                  <a:pt x="1519" y="351"/>
                  <a:pt x="1519" y="351"/>
                  <a:pt x="1519" y="351"/>
                </a:cubicBezTo>
                <a:cubicBezTo>
                  <a:pt x="1519" y="352"/>
                  <a:pt x="1518" y="352"/>
                  <a:pt x="1518" y="353"/>
                </a:cubicBezTo>
                <a:cubicBezTo>
                  <a:pt x="1518" y="353"/>
                  <a:pt x="1518" y="353"/>
                  <a:pt x="1518" y="353"/>
                </a:cubicBezTo>
                <a:cubicBezTo>
                  <a:pt x="1517" y="353"/>
                  <a:pt x="1515" y="353"/>
                  <a:pt x="1514" y="353"/>
                </a:cubicBezTo>
                <a:cubicBezTo>
                  <a:pt x="1512" y="353"/>
                  <a:pt x="1511" y="353"/>
                  <a:pt x="1509" y="353"/>
                </a:cubicBezTo>
                <a:cubicBezTo>
                  <a:pt x="1508" y="353"/>
                  <a:pt x="1506" y="353"/>
                  <a:pt x="1505" y="353"/>
                </a:cubicBezTo>
                <a:cubicBezTo>
                  <a:pt x="1501" y="353"/>
                  <a:pt x="1498" y="352"/>
                  <a:pt x="1495" y="352"/>
                </a:cubicBezTo>
                <a:cubicBezTo>
                  <a:pt x="1494" y="351"/>
                  <a:pt x="1492" y="351"/>
                  <a:pt x="1491" y="351"/>
                </a:cubicBezTo>
                <a:cubicBezTo>
                  <a:pt x="1490" y="351"/>
                  <a:pt x="1488" y="351"/>
                  <a:pt x="1487" y="351"/>
                </a:cubicBezTo>
                <a:cubicBezTo>
                  <a:pt x="1487" y="351"/>
                  <a:pt x="1486" y="351"/>
                  <a:pt x="1486" y="350"/>
                </a:cubicBezTo>
                <a:cubicBezTo>
                  <a:pt x="1486" y="350"/>
                  <a:pt x="1485" y="350"/>
                  <a:pt x="1485" y="350"/>
                </a:cubicBezTo>
                <a:cubicBezTo>
                  <a:pt x="1485" y="351"/>
                  <a:pt x="1484" y="351"/>
                  <a:pt x="1484" y="351"/>
                </a:cubicBezTo>
                <a:cubicBezTo>
                  <a:pt x="1483" y="351"/>
                  <a:pt x="1483" y="351"/>
                  <a:pt x="1482" y="351"/>
                </a:cubicBezTo>
                <a:cubicBezTo>
                  <a:pt x="1482" y="351"/>
                  <a:pt x="1482" y="351"/>
                  <a:pt x="1482" y="351"/>
                </a:cubicBezTo>
                <a:cubicBezTo>
                  <a:pt x="1484" y="348"/>
                  <a:pt x="1485" y="345"/>
                  <a:pt x="1487" y="342"/>
                </a:cubicBezTo>
                <a:cubicBezTo>
                  <a:pt x="1488" y="339"/>
                  <a:pt x="1489" y="336"/>
                  <a:pt x="1490" y="333"/>
                </a:cubicBezTo>
                <a:cubicBezTo>
                  <a:pt x="1491" y="331"/>
                  <a:pt x="1492" y="328"/>
                  <a:pt x="1493" y="325"/>
                </a:cubicBezTo>
                <a:cubicBezTo>
                  <a:pt x="1494" y="323"/>
                  <a:pt x="1495" y="320"/>
                  <a:pt x="1497" y="318"/>
                </a:cubicBezTo>
                <a:cubicBezTo>
                  <a:pt x="1497" y="318"/>
                  <a:pt x="1497" y="317"/>
                  <a:pt x="1498" y="317"/>
                </a:cubicBezTo>
                <a:cubicBezTo>
                  <a:pt x="1498" y="316"/>
                  <a:pt x="1498" y="316"/>
                  <a:pt x="1498" y="316"/>
                </a:cubicBezTo>
                <a:cubicBezTo>
                  <a:pt x="1498" y="316"/>
                  <a:pt x="1498" y="316"/>
                  <a:pt x="1498" y="316"/>
                </a:cubicBezTo>
                <a:cubicBezTo>
                  <a:pt x="1498" y="316"/>
                  <a:pt x="1498" y="316"/>
                  <a:pt x="1498" y="316"/>
                </a:cubicBezTo>
                <a:cubicBezTo>
                  <a:pt x="1498" y="316"/>
                  <a:pt x="1498" y="316"/>
                  <a:pt x="1498" y="316"/>
                </a:cubicBezTo>
                <a:cubicBezTo>
                  <a:pt x="1498" y="316"/>
                  <a:pt x="1498" y="316"/>
                  <a:pt x="1498" y="316"/>
                </a:cubicBezTo>
                <a:cubicBezTo>
                  <a:pt x="1498" y="316"/>
                  <a:pt x="1498" y="315"/>
                  <a:pt x="1499" y="315"/>
                </a:cubicBezTo>
                <a:cubicBezTo>
                  <a:pt x="1499" y="315"/>
                  <a:pt x="1499" y="315"/>
                  <a:pt x="1499" y="315"/>
                </a:cubicBezTo>
                <a:cubicBezTo>
                  <a:pt x="1499" y="314"/>
                  <a:pt x="1500" y="314"/>
                  <a:pt x="1500" y="314"/>
                </a:cubicBezTo>
                <a:cubicBezTo>
                  <a:pt x="1500" y="314"/>
                  <a:pt x="1501" y="313"/>
                  <a:pt x="1501" y="313"/>
                </a:cubicBezTo>
                <a:cubicBezTo>
                  <a:pt x="1502" y="312"/>
                  <a:pt x="1503" y="311"/>
                  <a:pt x="1504" y="311"/>
                </a:cubicBezTo>
                <a:cubicBezTo>
                  <a:pt x="1505" y="310"/>
                  <a:pt x="1505" y="309"/>
                  <a:pt x="1506" y="308"/>
                </a:cubicBezTo>
                <a:cubicBezTo>
                  <a:pt x="1508" y="307"/>
                  <a:pt x="1510" y="305"/>
                  <a:pt x="1511" y="304"/>
                </a:cubicBezTo>
                <a:cubicBezTo>
                  <a:pt x="1511" y="304"/>
                  <a:pt x="1511" y="304"/>
                  <a:pt x="1511" y="304"/>
                </a:cubicBezTo>
                <a:cubicBezTo>
                  <a:pt x="1512" y="304"/>
                  <a:pt x="1512" y="303"/>
                  <a:pt x="1512" y="303"/>
                </a:cubicBezTo>
                <a:cubicBezTo>
                  <a:pt x="1513" y="303"/>
                  <a:pt x="1513" y="303"/>
                  <a:pt x="1514" y="303"/>
                </a:cubicBezTo>
                <a:cubicBezTo>
                  <a:pt x="1514" y="302"/>
                  <a:pt x="1515" y="302"/>
                  <a:pt x="1515" y="302"/>
                </a:cubicBezTo>
                <a:cubicBezTo>
                  <a:pt x="1516" y="301"/>
                  <a:pt x="1517" y="301"/>
                  <a:pt x="1518" y="301"/>
                </a:cubicBezTo>
                <a:cubicBezTo>
                  <a:pt x="1519" y="300"/>
                  <a:pt x="1521" y="300"/>
                  <a:pt x="1522" y="300"/>
                </a:cubicBezTo>
                <a:cubicBezTo>
                  <a:pt x="1523" y="299"/>
                  <a:pt x="1524" y="299"/>
                  <a:pt x="1525" y="299"/>
                </a:cubicBezTo>
                <a:cubicBezTo>
                  <a:pt x="1526" y="299"/>
                  <a:pt x="1528" y="299"/>
                  <a:pt x="1529" y="298"/>
                </a:cubicBezTo>
                <a:cubicBezTo>
                  <a:pt x="1529" y="298"/>
                  <a:pt x="1529" y="298"/>
                  <a:pt x="1529" y="298"/>
                </a:cubicBezTo>
                <a:cubicBezTo>
                  <a:pt x="1539" y="313"/>
                  <a:pt x="1549" y="304"/>
                  <a:pt x="1556" y="292"/>
                </a:cubicBezTo>
                <a:cubicBezTo>
                  <a:pt x="1544" y="295"/>
                  <a:pt x="1538" y="285"/>
                  <a:pt x="1528" y="297"/>
                </a:cubicBezTo>
                <a:cubicBezTo>
                  <a:pt x="1527" y="297"/>
                  <a:pt x="1526" y="297"/>
                  <a:pt x="1525" y="297"/>
                </a:cubicBezTo>
                <a:cubicBezTo>
                  <a:pt x="1524" y="297"/>
                  <a:pt x="1523" y="297"/>
                  <a:pt x="1521" y="298"/>
                </a:cubicBezTo>
                <a:cubicBezTo>
                  <a:pt x="1520" y="298"/>
                  <a:pt x="1519" y="298"/>
                  <a:pt x="1518" y="299"/>
                </a:cubicBezTo>
                <a:cubicBezTo>
                  <a:pt x="1517" y="299"/>
                  <a:pt x="1516" y="299"/>
                  <a:pt x="1516" y="299"/>
                </a:cubicBezTo>
                <a:cubicBezTo>
                  <a:pt x="1517" y="298"/>
                  <a:pt x="1518" y="298"/>
                  <a:pt x="1518" y="297"/>
                </a:cubicBezTo>
                <a:cubicBezTo>
                  <a:pt x="1519" y="296"/>
                  <a:pt x="1520" y="294"/>
                  <a:pt x="1521" y="294"/>
                </a:cubicBezTo>
                <a:cubicBezTo>
                  <a:pt x="1521" y="293"/>
                  <a:pt x="1522" y="292"/>
                  <a:pt x="1522" y="291"/>
                </a:cubicBezTo>
                <a:cubicBezTo>
                  <a:pt x="1523" y="290"/>
                  <a:pt x="1523" y="289"/>
                  <a:pt x="1523" y="289"/>
                </a:cubicBezTo>
                <a:cubicBezTo>
                  <a:pt x="1523" y="289"/>
                  <a:pt x="1523" y="290"/>
                  <a:pt x="1522" y="291"/>
                </a:cubicBezTo>
                <a:cubicBezTo>
                  <a:pt x="1521" y="292"/>
                  <a:pt x="1521" y="292"/>
                  <a:pt x="1520" y="293"/>
                </a:cubicBezTo>
                <a:cubicBezTo>
                  <a:pt x="1519" y="294"/>
                  <a:pt x="1518" y="295"/>
                  <a:pt x="1517" y="296"/>
                </a:cubicBezTo>
                <a:cubicBezTo>
                  <a:pt x="1515" y="298"/>
                  <a:pt x="1513" y="300"/>
                  <a:pt x="1509" y="302"/>
                </a:cubicBezTo>
                <a:cubicBezTo>
                  <a:pt x="1508" y="303"/>
                  <a:pt x="1506" y="304"/>
                  <a:pt x="1504" y="306"/>
                </a:cubicBezTo>
                <a:cubicBezTo>
                  <a:pt x="1503" y="306"/>
                  <a:pt x="1502" y="307"/>
                  <a:pt x="1501" y="308"/>
                </a:cubicBezTo>
                <a:cubicBezTo>
                  <a:pt x="1500" y="309"/>
                  <a:pt x="1500" y="309"/>
                  <a:pt x="1499" y="310"/>
                </a:cubicBezTo>
                <a:cubicBezTo>
                  <a:pt x="1498" y="311"/>
                  <a:pt x="1498" y="311"/>
                  <a:pt x="1497" y="312"/>
                </a:cubicBezTo>
                <a:cubicBezTo>
                  <a:pt x="1497" y="312"/>
                  <a:pt x="1497" y="312"/>
                  <a:pt x="1496" y="312"/>
                </a:cubicBezTo>
                <a:cubicBezTo>
                  <a:pt x="1496" y="313"/>
                  <a:pt x="1496" y="313"/>
                  <a:pt x="1496" y="313"/>
                </a:cubicBezTo>
                <a:cubicBezTo>
                  <a:pt x="1496" y="313"/>
                  <a:pt x="1495" y="314"/>
                  <a:pt x="1495" y="314"/>
                </a:cubicBezTo>
                <a:cubicBezTo>
                  <a:pt x="1495" y="314"/>
                  <a:pt x="1495" y="314"/>
                  <a:pt x="1495" y="314"/>
                </a:cubicBezTo>
                <a:cubicBezTo>
                  <a:pt x="1495" y="314"/>
                  <a:pt x="1495" y="314"/>
                  <a:pt x="1495" y="314"/>
                </a:cubicBezTo>
                <a:cubicBezTo>
                  <a:pt x="1495" y="314"/>
                  <a:pt x="1495" y="314"/>
                  <a:pt x="1495" y="314"/>
                </a:cubicBezTo>
                <a:cubicBezTo>
                  <a:pt x="1495" y="314"/>
                  <a:pt x="1495" y="314"/>
                  <a:pt x="1495" y="314"/>
                </a:cubicBezTo>
                <a:cubicBezTo>
                  <a:pt x="1495" y="315"/>
                  <a:pt x="1495" y="315"/>
                  <a:pt x="1495" y="315"/>
                </a:cubicBezTo>
                <a:cubicBezTo>
                  <a:pt x="1494" y="315"/>
                  <a:pt x="1494" y="316"/>
                  <a:pt x="1493" y="316"/>
                </a:cubicBezTo>
                <a:cubicBezTo>
                  <a:pt x="1493" y="317"/>
                  <a:pt x="1493" y="318"/>
                  <a:pt x="1492" y="319"/>
                </a:cubicBezTo>
                <a:cubicBezTo>
                  <a:pt x="1492" y="318"/>
                  <a:pt x="1492" y="318"/>
                  <a:pt x="1492" y="318"/>
                </a:cubicBezTo>
                <a:cubicBezTo>
                  <a:pt x="1492" y="317"/>
                  <a:pt x="1492" y="316"/>
                  <a:pt x="1491" y="314"/>
                </a:cubicBezTo>
                <a:cubicBezTo>
                  <a:pt x="1491" y="314"/>
                  <a:pt x="1491" y="313"/>
                  <a:pt x="1491" y="313"/>
                </a:cubicBezTo>
                <a:cubicBezTo>
                  <a:pt x="1491" y="313"/>
                  <a:pt x="1491" y="312"/>
                  <a:pt x="1491" y="312"/>
                </a:cubicBezTo>
                <a:cubicBezTo>
                  <a:pt x="1490" y="311"/>
                  <a:pt x="1490" y="311"/>
                  <a:pt x="1490" y="311"/>
                </a:cubicBezTo>
                <a:cubicBezTo>
                  <a:pt x="1490" y="310"/>
                  <a:pt x="1489" y="310"/>
                  <a:pt x="1489" y="309"/>
                </a:cubicBezTo>
                <a:cubicBezTo>
                  <a:pt x="1489" y="309"/>
                  <a:pt x="1488" y="308"/>
                  <a:pt x="1487" y="307"/>
                </a:cubicBezTo>
                <a:cubicBezTo>
                  <a:pt x="1487" y="307"/>
                  <a:pt x="1487" y="307"/>
                  <a:pt x="1486" y="306"/>
                </a:cubicBezTo>
                <a:cubicBezTo>
                  <a:pt x="1486" y="306"/>
                  <a:pt x="1486" y="306"/>
                  <a:pt x="1486" y="306"/>
                </a:cubicBezTo>
                <a:cubicBezTo>
                  <a:pt x="1485" y="306"/>
                  <a:pt x="1485" y="306"/>
                  <a:pt x="1485" y="306"/>
                </a:cubicBezTo>
                <a:cubicBezTo>
                  <a:pt x="1485" y="305"/>
                  <a:pt x="1484" y="305"/>
                  <a:pt x="1484" y="305"/>
                </a:cubicBezTo>
                <a:cubicBezTo>
                  <a:pt x="1482" y="304"/>
                  <a:pt x="1480" y="303"/>
                  <a:pt x="1478" y="302"/>
                </a:cubicBezTo>
                <a:cubicBezTo>
                  <a:pt x="1477" y="302"/>
                  <a:pt x="1476" y="302"/>
                  <a:pt x="1475" y="301"/>
                </a:cubicBezTo>
                <a:cubicBezTo>
                  <a:pt x="1475" y="301"/>
                  <a:pt x="1474" y="300"/>
                  <a:pt x="1474" y="300"/>
                </a:cubicBezTo>
                <a:cubicBezTo>
                  <a:pt x="1473" y="300"/>
                  <a:pt x="1473" y="300"/>
                  <a:pt x="1473" y="300"/>
                </a:cubicBezTo>
                <a:cubicBezTo>
                  <a:pt x="1473" y="300"/>
                  <a:pt x="1473" y="299"/>
                  <a:pt x="1473" y="299"/>
                </a:cubicBezTo>
                <a:cubicBezTo>
                  <a:pt x="1473" y="299"/>
                  <a:pt x="1473" y="299"/>
                  <a:pt x="1473" y="299"/>
                </a:cubicBezTo>
                <a:cubicBezTo>
                  <a:pt x="1473" y="299"/>
                  <a:pt x="1473" y="299"/>
                  <a:pt x="1473" y="299"/>
                </a:cubicBezTo>
                <a:cubicBezTo>
                  <a:pt x="1471" y="297"/>
                  <a:pt x="1471" y="295"/>
                  <a:pt x="1470" y="292"/>
                </a:cubicBezTo>
                <a:cubicBezTo>
                  <a:pt x="1469" y="290"/>
                  <a:pt x="1469" y="288"/>
                  <a:pt x="1468" y="285"/>
                </a:cubicBezTo>
                <a:cubicBezTo>
                  <a:pt x="1468" y="283"/>
                  <a:pt x="1467" y="280"/>
                  <a:pt x="1466" y="278"/>
                </a:cubicBezTo>
                <a:cubicBezTo>
                  <a:pt x="1465" y="277"/>
                  <a:pt x="1465" y="275"/>
                  <a:pt x="1464" y="274"/>
                </a:cubicBezTo>
                <a:cubicBezTo>
                  <a:pt x="1464" y="273"/>
                  <a:pt x="1464" y="273"/>
                  <a:pt x="1464" y="273"/>
                </a:cubicBezTo>
                <a:cubicBezTo>
                  <a:pt x="1464" y="273"/>
                  <a:pt x="1465" y="272"/>
                  <a:pt x="1465" y="272"/>
                </a:cubicBezTo>
                <a:cubicBezTo>
                  <a:pt x="1465" y="272"/>
                  <a:pt x="1465" y="272"/>
                  <a:pt x="1465" y="271"/>
                </a:cubicBezTo>
                <a:cubicBezTo>
                  <a:pt x="1465" y="271"/>
                  <a:pt x="1465" y="271"/>
                  <a:pt x="1465" y="271"/>
                </a:cubicBezTo>
                <a:cubicBezTo>
                  <a:pt x="1465" y="271"/>
                  <a:pt x="1465" y="270"/>
                  <a:pt x="1465" y="270"/>
                </a:cubicBezTo>
                <a:cubicBezTo>
                  <a:pt x="1465" y="269"/>
                  <a:pt x="1465" y="269"/>
                  <a:pt x="1465" y="269"/>
                </a:cubicBezTo>
                <a:cubicBezTo>
                  <a:pt x="1465" y="268"/>
                  <a:pt x="1465" y="268"/>
                  <a:pt x="1465" y="267"/>
                </a:cubicBezTo>
                <a:cubicBezTo>
                  <a:pt x="1465" y="267"/>
                  <a:pt x="1465" y="266"/>
                  <a:pt x="1465" y="266"/>
                </a:cubicBezTo>
                <a:cubicBezTo>
                  <a:pt x="1465" y="265"/>
                  <a:pt x="1465" y="264"/>
                  <a:pt x="1465" y="263"/>
                </a:cubicBezTo>
                <a:cubicBezTo>
                  <a:pt x="1466" y="262"/>
                  <a:pt x="1466" y="261"/>
                  <a:pt x="1466" y="260"/>
                </a:cubicBezTo>
                <a:cubicBezTo>
                  <a:pt x="1467" y="259"/>
                  <a:pt x="1467" y="258"/>
                  <a:pt x="1467" y="258"/>
                </a:cubicBezTo>
                <a:cubicBezTo>
                  <a:pt x="1467" y="257"/>
                  <a:pt x="1467" y="257"/>
                  <a:pt x="1467" y="257"/>
                </a:cubicBezTo>
                <a:cubicBezTo>
                  <a:pt x="1467" y="258"/>
                  <a:pt x="1467" y="259"/>
                  <a:pt x="1467" y="260"/>
                </a:cubicBezTo>
                <a:cubicBezTo>
                  <a:pt x="1482" y="262"/>
                  <a:pt x="1482" y="241"/>
                  <a:pt x="1479" y="231"/>
                </a:cubicBezTo>
                <a:cubicBezTo>
                  <a:pt x="1475" y="237"/>
                  <a:pt x="1453" y="251"/>
                  <a:pt x="1465" y="259"/>
                </a:cubicBezTo>
                <a:cubicBezTo>
                  <a:pt x="1465" y="259"/>
                  <a:pt x="1465" y="260"/>
                  <a:pt x="1465" y="260"/>
                </a:cubicBezTo>
                <a:cubicBezTo>
                  <a:pt x="1464" y="261"/>
                  <a:pt x="1464" y="262"/>
                  <a:pt x="1464" y="263"/>
                </a:cubicBezTo>
                <a:cubicBezTo>
                  <a:pt x="1464" y="264"/>
                  <a:pt x="1463" y="265"/>
                  <a:pt x="1463" y="266"/>
                </a:cubicBezTo>
                <a:cubicBezTo>
                  <a:pt x="1463" y="266"/>
                  <a:pt x="1463" y="267"/>
                  <a:pt x="1463" y="267"/>
                </a:cubicBezTo>
                <a:cubicBezTo>
                  <a:pt x="1463" y="268"/>
                  <a:pt x="1463" y="268"/>
                  <a:pt x="1463" y="268"/>
                </a:cubicBezTo>
                <a:cubicBezTo>
                  <a:pt x="1463" y="269"/>
                  <a:pt x="1463" y="269"/>
                  <a:pt x="1463" y="270"/>
                </a:cubicBezTo>
                <a:cubicBezTo>
                  <a:pt x="1463" y="270"/>
                  <a:pt x="1463" y="270"/>
                  <a:pt x="1463" y="270"/>
                </a:cubicBezTo>
                <a:cubicBezTo>
                  <a:pt x="1462" y="269"/>
                  <a:pt x="1462" y="268"/>
                  <a:pt x="1461" y="266"/>
                </a:cubicBezTo>
                <a:cubicBezTo>
                  <a:pt x="1461" y="266"/>
                  <a:pt x="1461" y="265"/>
                  <a:pt x="1461" y="265"/>
                </a:cubicBezTo>
                <a:cubicBezTo>
                  <a:pt x="1461" y="265"/>
                  <a:pt x="1460" y="264"/>
                  <a:pt x="1460" y="264"/>
                </a:cubicBezTo>
                <a:cubicBezTo>
                  <a:pt x="1460" y="263"/>
                  <a:pt x="1459" y="262"/>
                  <a:pt x="1459" y="262"/>
                </a:cubicBezTo>
                <a:cubicBezTo>
                  <a:pt x="1458" y="260"/>
                  <a:pt x="1458" y="259"/>
                  <a:pt x="1457" y="258"/>
                </a:cubicBezTo>
                <a:cubicBezTo>
                  <a:pt x="1457" y="258"/>
                  <a:pt x="1457" y="257"/>
                  <a:pt x="1456" y="257"/>
                </a:cubicBezTo>
                <a:cubicBezTo>
                  <a:pt x="1456" y="257"/>
                  <a:pt x="1456" y="257"/>
                  <a:pt x="1455" y="257"/>
                </a:cubicBezTo>
                <a:cubicBezTo>
                  <a:pt x="1455" y="257"/>
                  <a:pt x="1455" y="257"/>
                  <a:pt x="1455" y="257"/>
                </a:cubicBezTo>
                <a:cubicBezTo>
                  <a:pt x="1455" y="257"/>
                  <a:pt x="1455" y="257"/>
                  <a:pt x="1455" y="257"/>
                </a:cubicBezTo>
                <a:cubicBezTo>
                  <a:pt x="1455" y="257"/>
                  <a:pt x="1455" y="257"/>
                  <a:pt x="1455" y="257"/>
                </a:cubicBezTo>
                <a:cubicBezTo>
                  <a:pt x="1455" y="257"/>
                  <a:pt x="1455" y="257"/>
                  <a:pt x="1455" y="257"/>
                </a:cubicBezTo>
                <a:cubicBezTo>
                  <a:pt x="1455" y="257"/>
                  <a:pt x="1455" y="257"/>
                  <a:pt x="1455" y="257"/>
                </a:cubicBezTo>
                <a:cubicBezTo>
                  <a:pt x="1455" y="258"/>
                  <a:pt x="1455" y="258"/>
                  <a:pt x="1455" y="258"/>
                </a:cubicBezTo>
                <a:cubicBezTo>
                  <a:pt x="1455" y="258"/>
                  <a:pt x="1455" y="258"/>
                  <a:pt x="1455" y="258"/>
                </a:cubicBezTo>
                <a:cubicBezTo>
                  <a:pt x="1455" y="258"/>
                  <a:pt x="1455" y="258"/>
                  <a:pt x="1455" y="258"/>
                </a:cubicBezTo>
                <a:cubicBezTo>
                  <a:pt x="1455" y="258"/>
                  <a:pt x="1455" y="257"/>
                  <a:pt x="1455" y="257"/>
                </a:cubicBezTo>
                <a:cubicBezTo>
                  <a:pt x="1455" y="257"/>
                  <a:pt x="1455" y="257"/>
                  <a:pt x="1455" y="257"/>
                </a:cubicBezTo>
                <a:cubicBezTo>
                  <a:pt x="1455" y="257"/>
                  <a:pt x="1455" y="257"/>
                  <a:pt x="1455" y="257"/>
                </a:cubicBezTo>
                <a:cubicBezTo>
                  <a:pt x="1455" y="257"/>
                  <a:pt x="1455" y="257"/>
                  <a:pt x="1455" y="257"/>
                </a:cubicBezTo>
                <a:cubicBezTo>
                  <a:pt x="1455" y="257"/>
                  <a:pt x="1455" y="257"/>
                  <a:pt x="1455" y="257"/>
                </a:cubicBezTo>
                <a:cubicBezTo>
                  <a:pt x="1455" y="257"/>
                  <a:pt x="1455" y="257"/>
                  <a:pt x="1455" y="257"/>
                </a:cubicBezTo>
                <a:cubicBezTo>
                  <a:pt x="1456" y="257"/>
                  <a:pt x="1456" y="257"/>
                  <a:pt x="1456" y="257"/>
                </a:cubicBezTo>
                <a:cubicBezTo>
                  <a:pt x="1456" y="258"/>
                  <a:pt x="1456" y="258"/>
                  <a:pt x="1456" y="259"/>
                </a:cubicBezTo>
                <a:cubicBezTo>
                  <a:pt x="1457" y="260"/>
                  <a:pt x="1457" y="261"/>
                  <a:pt x="1457" y="262"/>
                </a:cubicBezTo>
                <a:cubicBezTo>
                  <a:pt x="1457" y="263"/>
                  <a:pt x="1458" y="264"/>
                  <a:pt x="1458" y="265"/>
                </a:cubicBezTo>
                <a:cubicBezTo>
                  <a:pt x="1458" y="265"/>
                  <a:pt x="1458" y="266"/>
                  <a:pt x="1458" y="266"/>
                </a:cubicBezTo>
                <a:cubicBezTo>
                  <a:pt x="1459" y="266"/>
                  <a:pt x="1459" y="267"/>
                  <a:pt x="1459" y="267"/>
                </a:cubicBezTo>
                <a:cubicBezTo>
                  <a:pt x="1460" y="271"/>
                  <a:pt x="1462" y="275"/>
                  <a:pt x="1464" y="279"/>
                </a:cubicBezTo>
                <a:cubicBezTo>
                  <a:pt x="1464" y="281"/>
                  <a:pt x="1465" y="284"/>
                  <a:pt x="1466" y="286"/>
                </a:cubicBezTo>
                <a:cubicBezTo>
                  <a:pt x="1466" y="287"/>
                  <a:pt x="1466" y="287"/>
                  <a:pt x="1466" y="288"/>
                </a:cubicBezTo>
                <a:cubicBezTo>
                  <a:pt x="1466" y="288"/>
                  <a:pt x="1466" y="288"/>
                  <a:pt x="1466" y="288"/>
                </a:cubicBezTo>
                <a:cubicBezTo>
                  <a:pt x="1465" y="287"/>
                  <a:pt x="1465" y="287"/>
                  <a:pt x="1464" y="286"/>
                </a:cubicBezTo>
                <a:cubicBezTo>
                  <a:pt x="1464" y="286"/>
                  <a:pt x="1463" y="285"/>
                  <a:pt x="1462" y="285"/>
                </a:cubicBezTo>
                <a:cubicBezTo>
                  <a:pt x="1462" y="284"/>
                  <a:pt x="1461" y="284"/>
                  <a:pt x="1460" y="283"/>
                </a:cubicBezTo>
                <a:cubicBezTo>
                  <a:pt x="1460" y="283"/>
                  <a:pt x="1460" y="283"/>
                  <a:pt x="1460" y="283"/>
                </a:cubicBezTo>
                <a:cubicBezTo>
                  <a:pt x="1460" y="283"/>
                  <a:pt x="1460" y="283"/>
                  <a:pt x="1460" y="283"/>
                </a:cubicBezTo>
                <a:cubicBezTo>
                  <a:pt x="1454" y="273"/>
                  <a:pt x="1444" y="272"/>
                  <a:pt x="1433" y="272"/>
                </a:cubicBezTo>
                <a:cubicBezTo>
                  <a:pt x="1437" y="282"/>
                  <a:pt x="1447" y="284"/>
                  <a:pt x="1457" y="284"/>
                </a:cubicBezTo>
                <a:cubicBezTo>
                  <a:pt x="1458" y="284"/>
                  <a:pt x="1459" y="285"/>
                  <a:pt x="1459" y="285"/>
                </a:cubicBezTo>
                <a:cubicBezTo>
                  <a:pt x="1460" y="286"/>
                  <a:pt x="1460" y="286"/>
                  <a:pt x="1461" y="286"/>
                </a:cubicBezTo>
                <a:cubicBezTo>
                  <a:pt x="1462" y="287"/>
                  <a:pt x="1462" y="287"/>
                  <a:pt x="1463" y="288"/>
                </a:cubicBezTo>
                <a:cubicBezTo>
                  <a:pt x="1463" y="288"/>
                  <a:pt x="1464" y="289"/>
                  <a:pt x="1465" y="289"/>
                </a:cubicBezTo>
                <a:cubicBezTo>
                  <a:pt x="1465" y="290"/>
                  <a:pt x="1465" y="290"/>
                  <a:pt x="1466" y="291"/>
                </a:cubicBezTo>
                <a:cubicBezTo>
                  <a:pt x="1466" y="291"/>
                  <a:pt x="1466" y="291"/>
                  <a:pt x="1466" y="291"/>
                </a:cubicBezTo>
                <a:cubicBezTo>
                  <a:pt x="1466" y="291"/>
                  <a:pt x="1466" y="291"/>
                  <a:pt x="1467" y="291"/>
                </a:cubicBezTo>
                <a:cubicBezTo>
                  <a:pt x="1467" y="291"/>
                  <a:pt x="1467" y="291"/>
                  <a:pt x="1467" y="291"/>
                </a:cubicBezTo>
                <a:cubicBezTo>
                  <a:pt x="1467" y="292"/>
                  <a:pt x="1467" y="293"/>
                  <a:pt x="1468" y="293"/>
                </a:cubicBezTo>
                <a:cubicBezTo>
                  <a:pt x="1468" y="295"/>
                  <a:pt x="1469" y="298"/>
                  <a:pt x="1471" y="300"/>
                </a:cubicBezTo>
                <a:cubicBezTo>
                  <a:pt x="1471" y="300"/>
                  <a:pt x="1471" y="301"/>
                  <a:pt x="1471" y="301"/>
                </a:cubicBezTo>
                <a:cubicBezTo>
                  <a:pt x="1471" y="301"/>
                  <a:pt x="1471" y="301"/>
                  <a:pt x="1471" y="301"/>
                </a:cubicBezTo>
                <a:cubicBezTo>
                  <a:pt x="1471" y="301"/>
                  <a:pt x="1472" y="301"/>
                  <a:pt x="1472" y="301"/>
                </a:cubicBezTo>
                <a:cubicBezTo>
                  <a:pt x="1472" y="302"/>
                  <a:pt x="1472" y="302"/>
                  <a:pt x="1472" y="302"/>
                </a:cubicBezTo>
                <a:cubicBezTo>
                  <a:pt x="1472" y="302"/>
                  <a:pt x="1473" y="303"/>
                  <a:pt x="1474" y="303"/>
                </a:cubicBezTo>
                <a:cubicBezTo>
                  <a:pt x="1475" y="304"/>
                  <a:pt x="1476" y="304"/>
                  <a:pt x="1477" y="305"/>
                </a:cubicBezTo>
                <a:cubicBezTo>
                  <a:pt x="1479" y="306"/>
                  <a:pt x="1481" y="306"/>
                  <a:pt x="1483" y="307"/>
                </a:cubicBezTo>
                <a:cubicBezTo>
                  <a:pt x="1483" y="307"/>
                  <a:pt x="1483" y="308"/>
                  <a:pt x="1484" y="308"/>
                </a:cubicBezTo>
                <a:cubicBezTo>
                  <a:pt x="1484" y="308"/>
                  <a:pt x="1484" y="308"/>
                  <a:pt x="1484" y="308"/>
                </a:cubicBezTo>
                <a:cubicBezTo>
                  <a:pt x="1484" y="308"/>
                  <a:pt x="1485" y="308"/>
                  <a:pt x="1485" y="308"/>
                </a:cubicBezTo>
                <a:cubicBezTo>
                  <a:pt x="1485" y="309"/>
                  <a:pt x="1485" y="309"/>
                  <a:pt x="1485" y="309"/>
                </a:cubicBezTo>
                <a:cubicBezTo>
                  <a:pt x="1486" y="310"/>
                  <a:pt x="1487" y="310"/>
                  <a:pt x="1487" y="311"/>
                </a:cubicBezTo>
                <a:cubicBezTo>
                  <a:pt x="1488" y="312"/>
                  <a:pt x="1488" y="312"/>
                  <a:pt x="1488" y="313"/>
                </a:cubicBezTo>
                <a:cubicBezTo>
                  <a:pt x="1489" y="313"/>
                  <a:pt x="1489" y="314"/>
                  <a:pt x="1489" y="314"/>
                </a:cubicBezTo>
                <a:cubicBezTo>
                  <a:pt x="1489" y="314"/>
                  <a:pt x="1489" y="315"/>
                  <a:pt x="1490" y="315"/>
                </a:cubicBezTo>
                <a:cubicBezTo>
                  <a:pt x="1490" y="316"/>
                  <a:pt x="1491" y="317"/>
                  <a:pt x="1491" y="318"/>
                </a:cubicBezTo>
                <a:cubicBezTo>
                  <a:pt x="1492" y="319"/>
                  <a:pt x="1492" y="319"/>
                  <a:pt x="1492" y="320"/>
                </a:cubicBezTo>
                <a:cubicBezTo>
                  <a:pt x="1491" y="321"/>
                  <a:pt x="1490" y="323"/>
                  <a:pt x="1490" y="324"/>
                </a:cubicBezTo>
                <a:cubicBezTo>
                  <a:pt x="1489" y="327"/>
                  <a:pt x="1488" y="330"/>
                  <a:pt x="1487" y="332"/>
                </a:cubicBezTo>
                <a:cubicBezTo>
                  <a:pt x="1486" y="335"/>
                  <a:pt x="1485" y="338"/>
                  <a:pt x="1484" y="340"/>
                </a:cubicBezTo>
                <a:cubicBezTo>
                  <a:pt x="1481" y="346"/>
                  <a:pt x="1478" y="351"/>
                  <a:pt x="1474" y="357"/>
                </a:cubicBezTo>
                <a:cubicBezTo>
                  <a:pt x="1473" y="359"/>
                  <a:pt x="1471" y="362"/>
                  <a:pt x="1469" y="365"/>
                </a:cubicBezTo>
                <a:cubicBezTo>
                  <a:pt x="1468" y="365"/>
                  <a:pt x="1468" y="366"/>
                  <a:pt x="1468" y="367"/>
                </a:cubicBezTo>
                <a:cubicBezTo>
                  <a:pt x="1467" y="368"/>
                  <a:pt x="1467" y="368"/>
                  <a:pt x="1466" y="369"/>
                </a:cubicBezTo>
                <a:cubicBezTo>
                  <a:pt x="1466" y="371"/>
                  <a:pt x="1465" y="372"/>
                  <a:pt x="1464" y="374"/>
                </a:cubicBezTo>
                <a:cubicBezTo>
                  <a:pt x="1463" y="377"/>
                  <a:pt x="1463" y="380"/>
                  <a:pt x="1462" y="384"/>
                </a:cubicBezTo>
                <a:cubicBezTo>
                  <a:pt x="1462" y="386"/>
                  <a:pt x="1461" y="388"/>
                  <a:pt x="1461" y="390"/>
                </a:cubicBezTo>
                <a:cubicBezTo>
                  <a:pt x="1461" y="389"/>
                  <a:pt x="1461" y="389"/>
                  <a:pt x="1461" y="387"/>
                </a:cubicBezTo>
                <a:cubicBezTo>
                  <a:pt x="1461" y="387"/>
                  <a:pt x="1461" y="387"/>
                  <a:pt x="1461" y="386"/>
                </a:cubicBezTo>
                <a:cubicBezTo>
                  <a:pt x="1461" y="386"/>
                  <a:pt x="1461" y="385"/>
                  <a:pt x="1461" y="385"/>
                </a:cubicBezTo>
                <a:cubicBezTo>
                  <a:pt x="1460" y="384"/>
                  <a:pt x="1460" y="384"/>
                  <a:pt x="1460" y="383"/>
                </a:cubicBezTo>
                <a:cubicBezTo>
                  <a:pt x="1460" y="383"/>
                  <a:pt x="1460" y="382"/>
                  <a:pt x="1459" y="382"/>
                </a:cubicBezTo>
                <a:cubicBezTo>
                  <a:pt x="1458" y="380"/>
                  <a:pt x="1457" y="377"/>
                  <a:pt x="1455" y="376"/>
                </a:cubicBezTo>
                <a:cubicBezTo>
                  <a:pt x="1455" y="376"/>
                  <a:pt x="1455" y="375"/>
                  <a:pt x="1454" y="375"/>
                </a:cubicBezTo>
                <a:cubicBezTo>
                  <a:pt x="1454" y="375"/>
                  <a:pt x="1454" y="375"/>
                  <a:pt x="1453" y="375"/>
                </a:cubicBezTo>
                <a:cubicBezTo>
                  <a:pt x="1453" y="374"/>
                  <a:pt x="1453" y="374"/>
                  <a:pt x="1453" y="374"/>
                </a:cubicBezTo>
                <a:cubicBezTo>
                  <a:pt x="1453" y="374"/>
                  <a:pt x="1453" y="374"/>
                  <a:pt x="1453" y="374"/>
                </a:cubicBezTo>
                <a:cubicBezTo>
                  <a:pt x="1452" y="374"/>
                  <a:pt x="1452" y="374"/>
                  <a:pt x="1452" y="374"/>
                </a:cubicBezTo>
                <a:cubicBezTo>
                  <a:pt x="1450" y="373"/>
                  <a:pt x="1449" y="373"/>
                  <a:pt x="1448" y="372"/>
                </a:cubicBezTo>
                <a:cubicBezTo>
                  <a:pt x="1447" y="372"/>
                  <a:pt x="1446" y="372"/>
                  <a:pt x="1446" y="372"/>
                </a:cubicBezTo>
                <a:cubicBezTo>
                  <a:pt x="1445" y="372"/>
                  <a:pt x="1445" y="372"/>
                  <a:pt x="1444" y="371"/>
                </a:cubicBezTo>
                <a:cubicBezTo>
                  <a:pt x="1443" y="371"/>
                  <a:pt x="1443" y="371"/>
                  <a:pt x="1442" y="371"/>
                </a:cubicBezTo>
                <a:cubicBezTo>
                  <a:pt x="1441" y="370"/>
                  <a:pt x="1441" y="370"/>
                  <a:pt x="1440" y="370"/>
                </a:cubicBezTo>
                <a:cubicBezTo>
                  <a:pt x="1440" y="370"/>
                  <a:pt x="1439" y="370"/>
                  <a:pt x="1439" y="369"/>
                </a:cubicBezTo>
                <a:cubicBezTo>
                  <a:pt x="1439" y="369"/>
                  <a:pt x="1439" y="369"/>
                  <a:pt x="1439" y="369"/>
                </a:cubicBezTo>
                <a:cubicBezTo>
                  <a:pt x="1439" y="369"/>
                  <a:pt x="1439" y="369"/>
                  <a:pt x="1439" y="368"/>
                </a:cubicBezTo>
                <a:cubicBezTo>
                  <a:pt x="1439" y="368"/>
                  <a:pt x="1439" y="368"/>
                  <a:pt x="1439" y="368"/>
                </a:cubicBezTo>
                <a:cubicBezTo>
                  <a:pt x="1439" y="368"/>
                  <a:pt x="1438" y="367"/>
                  <a:pt x="1438" y="367"/>
                </a:cubicBezTo>
                <a:cubicBezTo>
                  <a:pt x="1438" y="367"/>
                  <a:pt x="1438" y="367"/>
                  <a:pt x="1438" y="366"/>
                </a:cubicBezTo>
                <a:cubicBezTo>
                  <a:pt x="1438" y="366"/>
                  <a:pt x="1438" y="366"/>
                  <a:pt x="1438" y="365"/>
                </a:cubicBezTo>
                <a:cubicBezTo>
                  <a:pt x="1438" y="365"/>
                  <a:pt x="1438" y="365"/>
                  <a:pt x="1438" y="365"/>
                </a:cubicBezTo>
                <a:cubicBezTo>
                  <a:pt x="1438" y="365"/>
                  <a:pt x="1438" y="364"/>
                  <a:pt x="1438" y="364"/>
                </a:cubicBezTo>
                <a:cubicBezTo>
                  <a:pt x="1438" y="364"/>
                  <a:pt x="1437" y="363"/>
                  <a:pt x="1437" y="363"/>
                </a:cubicBezTo>
                <a:cubicBezTo>
                  <a:pt x="1437" y="362"/>
                  <a:pt x="1437" y="361"/>
                  <a:pt x="1437" y="360"/>
                </a:cubicBezTo>
                <a:cubicBezTo>
                  <a:pt x="1437" y="359"/>
                  <a:pt x="1437" y="359"/>
                  <a:pt x="1437" y="358"/>
                </a:cubicBezTo>
                <a:cubicBezTo>
                  <a:pt x="1437" y="358"/>
                  <a:pt x="1437" y="358"/>
                  <a:pt x="1437" y="357"/>
                </a:cubicBezTo>
                <a:cubicBezTo>
                  <a:pt x="1437" y="358"/>
                  <a:pt x="1438" y="358"/>
                  <a:pt x="1438" y="358"/>
                </a:cubicBezTo>
                <a:cubicBezTo>
                  <a:pt x="1438" y="357"/>
                  <a:pt x="1438" y="357"/>
                  <a:pt x="1438" y="356"/>
                </a:cubicBezTo>
                <a:cubicBezTo>
                  <a:pt x="1439" y="357"/>
                  <a:pt x="1439" y="357"/>
                  <a:pt x="1439" y="357"/>
                </a:cubicBezTo>
                <a:cubicBezTo>
                  <a:pt x="1453" y="355"/>
                  <a:pt x="1444" y="341"/>
                  <a:pt x="1445" y="334"/>
                </a:cubicBezTo>
                <a:cubicBezTo>
                  <a:pt x="1440" y="338"/>
                  <a:pt x="1428" y="350"/>
                  <a:pt x="1436" y="357"/>
                </a:cubicBezTo>
                <a:cubicBezTo>
                  <a:pt x="1436" y="357"/>
                  <a:pt x="1436" y="357"/>
                  <a:pt x="1436" y="358"/>
                </a:cubicBezTo>
                <a:cubicBezTo>
                  <a:pt x="1436" y="359"/>
                  <a:pt x="1436" y="359"/>
                  <a:pt x="1436" y="360"/>
                </a:cubicBezTo>
                <a:cubicBezTo>
                  <a:pt x="1436" y="361"/>
                  <a:pt x="1436" y="362"/>
                  <a:pt x="1436" y="363"/>
                </a:cubicBezTo>
                <a:cubicBezTo>
                  <a:pt x="1436" y="364"/>
                  <a:pt x="1436" y="364"/>
                  <a:pt x="1436" y="364"/>
                </a:cubicBezTo>
                <a:cubicBezTo>
                  <a:pt x="1436" y="365"/>
                  <a:pt x="1436" y="365"/>
                  <a:pt x="1436" y="365"/>
                </a:cubicBezTo>
                <a:cubicBezTo>
                  <a:pt x="1436" y="365"/>
                  <a:pt x="1437" y="365"/>
                  <a:pt x="1437" y="366"/>
                </a:cubicBezTo>
                <a:cubicBezTo>
                  <a:pt x="1437" y="366"/>
                  <a:pt x="1437" y="366"/>
                  <a:pt x="1437" y="367"/>
                </a:cubicBezTo>
                <a:cubicBezTo>
                  <a:pt x="1437" y="367"/>
                  <a:pt x="1437" y="367"/>
                  <a:pt x="1437" y="368"/>
                </a:cubicBezTo>
                <a:cubicBezTo>
                  <a:pt x="1437" y="368"/>
                  <a:pt x="1437" y="368"/>
                  <a:pt x="1437" y="368"/>
                </a:cubicBezTo>
                <a:cubicBezTo>
                  <a:pt x="1437" y="368"/>
                  <a:pt x="1437" y="369"/>
                  <a:pt x="1438" y="369"/>
                </a:cubicBezTo>
                <a:cubicBezTo>
                  <a:pt x="1436" y="368"/>
                  <a:pt x="1434" y="367"/>
                  <a:pt x="1433" y="366"/>
                </a:cubicBezTo>
                <a:cubicBezTo>
                  <a:pt x="1433" y="366"/>
                  <a:pt x="1432" y="366"/>
                  <a:pt x="1432" y="365"/>
                </a:cubicBezTo>
                <a:cubicBezTo>
                  <a:pt x="1431" y="365"/>
                  <a:pt x="1431" y="365"/>
                  <a:pt x="1431" y="365"/>
                </a:cubicBezTo>
                <a:cubicBezTo>
                  <a:pt x="1431" y="364"/>
                  <a:pt x="1430" y="364"/>
                  <a:pt x="1430" y="364"/>
                </a:cubicBezTo>
                <a:cubicBezTo>
                  <a:pt x="1429" y="363"/>
                  <a:pt x="1429" y="363"/>
                  <a:pt x="1428" y="362"/>
                </a:cubicBezTo>
                <a:cubicBezTo>
                  <a:pt x="1428" y="362"/>
                  <a:pt x="1427" y="361"/>
                  <a:pt x="1427" y="361"/>
                </a:cubicBezTo>
                <a:cubicBezTo>
                  <a:pt x="1425" y="359"/>
                  <a:pt x="1423" y="357"/>
                  <a:pt x="1421" y="355"/>
                </a:cubicBezTo>
                <a:cubicBezTo>
                  <a:pt x="1421" y="354"/>
                  <a:pt x="1420" y="353"/>
                  <a:pt x="1419" y="353"/>
                </a:cubicBezTo>
                <a:cubicBezTo>
                  <a:pt x="1420" y="353"/>
                  <a:pt x="1420" y="353"/>
                  <a:pt x="1420" y="353"/>
                </a:cubicBezTo>
                <a:cubicBezTo>
                  <a:pt x="1420" y="353"/>
                  <a:pt x="1419" y="352"/>
                  <a:pt x="1419" y="352"/>
                </a:cubicBezTo>
                <a:cubicBezTo>
                  <a:pt x="1419" y="351"/>
                  <a:pt x="1418" y="351"/>
                  <a:pt x="1418" y="351"/>
                </a:cubicBezTo>
                <a:cubicBezTo>
                  <a:pt x="1418" y="350"/>
                  <a:pt x="1418" y="350"/>
                  <a:pt x="1418" y="350"/>
                </a:cubicBezTo>
                <a:cubicBezTo>
                  <a:pt x="1418" y="349"/>
                  <a:pt x="1417" y="349"/>
                  <a:pt x="1417" y="349"/>
                </a:cubicBezTo>
                <a:cubicBezTo>
                  <a:pt x="1417" y="348"/>
                  <a:pt x="1416" y="347"/>
                  <a:pt x="1416" y="346"/>
                </a:cubicBezTo>
                <a:cubicBezTo>
                  <a:pt x="1415" y="345"/>
                  <a:pt x="1415" y="345"/>
                  <a:pt x="1415" y="344"/>
                </a:cubicBezTo>
                <a:cubicBezTo>
                  <a:pt x="1415" y="344"/>
                  <a:pt x="1415" y="344"/>
                  <a:pt x="1415" y="344"/>
                </a:cubicBezTo>
                <a:cubicBezTo>
                  <a:pt x="1415" y="343"/>
                  <a:pt x="1414" y="343"/>
                  <a:pt x="1414" y="343"/>
                </a:cubicBezTo>
                <a:cubicBezTo>
                  <a:pt x="1414" y="341"/>
                  <a:pt x="1413" y="339"/>
                  <a:pt x="1412" y="338"/>
                </a:cubicBezTo>
                <a:cubicBezTo>
                  <a:pt x="1412" y="337"/>
                  <a:pt x="1412" y="336"/>
                  <a:pt x="1412" y="335"/>
                </a:cubicBezTo>
                <a:cubicBezTo>
                  <a:pt x="1411" y="335"/>
                  <a:pt x="1411" y="334"/>
                  <a:pt x="1411" y="334"/>
                </a:cubicBezTo>
                <a:cubicBezTo>
                  <a:pt x="1410" y="331"/>
                  <a:pt x="1410" y="330"/>
                  <a:pt x="1410" y="330"/>
                </a:cubicBezTo>
                <a:cubicBezTo>
                  <a:pt x="1410" y="330"/>
                  <a:pt x="1410" y="330"/>
                  <a:pt x="1410" y="331"/>
                </a:cubicBezTo>
                <a:cubicBezTo>
                  <a:pt x="1410" y="331"/>
                  <a:pt x="1410" y="332"/>
                  <a:pt x="1410" y="334"/>
                </a:cubicBezTo>
                <a:cubicBezTo>
                  <a:pt x="1410" y="334"/>
                  <a:pt x="1410" y="335"/>
                  <a:pt x="1410" y="336"/>
                </a:cubicBezTo>
                <a:cubicBezTo>
                  <a:pt x="1410" y="337"/>
                  <a:pt x="1410" y="337"/>
                  <a:pt x="1410" y="338"/>
                </a:cubicBezTo>
                <a:cubicBezTo>
                  <a:pt x="1411" y="339"/>
                  <a:pt x="1411" y="340"/>
                  <a:pt x="1411" y="341"/>
                </a:cubicBezTo>
                <a:cubicBezTo>
                  <a:pt x="1411" y="341"/>
                  <a:pt x="1411" y="342"/>
                  <a:pt x="1411" y="342"/>
                </a:cubicBezTo>
                <a:cubicBezTo>
                  <a:pt x="1412" y="343"/>
                  <a:pt x="1412" y="343"/>
                  <a:pt x="1412" y="344"/>
                </a:cubicBezTo>
                <a:cubicBezTo>
                  <a:pt x="1412" y="344"/>
                  <a:pt x="1412" y="344"/>
                  <a:pt x="1412" y="345"/>
                </a:cubicBezTo>
                <a:cubicBezTo>
                  <a:pt x="1412" y="345"/>
                  <a:pt x="1413" y="345"/>
                  <a:pt x="1413" y="345"/>
                </a:cubicBezTo>
                <a:cubicBezTo>
                  <a:pt x="1413" y="346"/>
                  <a:pt x="1413" y="346"/>
                  <a:pt x="1413" y="347"/>
                </a:cubicBezTo>
                <a:cubicBezTo>
                  <a:pt x="1414" y="348"/>
                  <a:pt x="1414" y="348"/>
                  <a:pt x="1414" y="349"/>
                </a:cubicBezTo>
                <a:cubicBezTo>
                  <a:pt x="1414" y="349"/>
                  <a:pt x="1413" y="348"/>
                  <a:pt x="1413" y="348"/>
                </a:cubicBezTo>
                <a:cubicBezTo>
                  <a:pt x="1412" y="348"/>
                  <a:pt x="1411" y="348"/>
                  <a:pt x="1410" y="347"/>
                </a:cubicBezTo>
                <a:cubicBezTo>
                  <a:pt x="1410" y="347"/>
                  <a:pt x="1409" y="347"/>
                  <a:pt x="1408" y="347"/>
                </a:cubicBezTo>
                <a:cubicBezTo>
                  <a:pt x="1407" y="347"/>
                  <a:pt x="1407" y="346"/>
                  <a:pt x="1406" y="346"/>
                </a:cubicBezTo>
                <a:cubicBezTo>
                  <a:pt x="1406" y="346"/>
                  <a:pt x="1406" y="346"/>
                  <a:pt x="1406" y="346"/>
                </a:cubicBezTo>
                <a:cubicBezTo>
                  <a:pt x="1405" y="346"/>
                  <a:pt x="1405" y="346"/>
                  <a:pt x="1405" y="346"/>
                </a:cubicBezTo>
                <a:cubicBezTo>
                  <a:pt x="1401" y="334"/>
                  <a:pt x="1391" y="339"/>
                  <a:pt x="1382" y="341"/>
                </a:cubicBezTo>
                <a:cubicBezTo>
                  <a:pt x="1387" y="355"/>
                  <a:pt x="1395" y="360"/>
                  <a:pt x="1405" y="348"/>
                </a:cubicBezTo>
                <a:cubicBezTo>
                  <a:pt x="1405" y="348"/>
                  <a:pt x="1405" y="348"/>
                  <a:pt x="1405" y="348"/>
                </a:cubicBezTo>
                <a:cubicBezTo>
                  <a:pt x="1406" y="348"/>
                  <a:pt x="1407" y="349"/>
                  <a:pt x="1407" y="349"/>
                </a:cubicBezTo>
                <a:cubicBezTo>
                  <a:pt x="1408" y="349"/>
                  <a:pt x="1409" y="349"/>
                  <a:pt x="1410" y="349"/>
                </a:cubicBezTo>
                <a:cubicBezTo>
                  <a:pt x="1411" y="350"/>
                  <a:pt x="1411" y="350"/>
                  <a:pt x="1412" y="350"/>
                </a:cubicBezTo>
                <a:cubicBezTo>
                  <a:pt x="1413" y="350"/>
                  <a:pt x="1413" y="351"/>
                  <a:pt x="1414" y="351"/>
                </a:cubicBezTo>
                <a:cubicBezTo>
                  <a:pt x="1415" y="351"/>
                  <a:pt x="1415" y="351"/>
                  <a:pt x="1416" y="352"/>
                </a:cubicBezTo>
                <a:cubicBezTo>
                  <a:pt x="1416" y="352"/>
                  <a:pt x="1416" y="352"/>
                  <a:pt x="1416" y="352"/>
                </a:cubicBezTo>
                <a:cubicBezTo>
                  <a:pt x="1416" y="352"/>
                  <a:pt x="1416" y="352"/>
                  <a:pt x="1416" y="352"/>
                </a:cubicBezTo>
                <a:cubicBezTo>
                  <a:pt x="1416" y="352"/>
                  <a:pt x="1417" y="353"/>
                  <a:pt x="1417" y="353"/>
                </a:cubicBezTo>
                <a:cubicBezTo>
                  <a:pt x="1418" y="355"/>
                  <a:pt x="1418" y="356"/>
                  <a:pt x="1419" y="357"/>
                </a:cubicBezTo>
                <a:cubicBezTo>
                  <a:pt x="1421" y="359"/>
                  <a:pt x="1423" y="361"/>
                  <a:pt x="1425" y="363"/>
                </a:cubicBezTo>
                <a:cubicBezTo>
                  <a:pt x="1425" y="363"/>
                  <a:pt x="1426" y="364"/>
                  <a:pt x="1426" y="364"/>
                </a:cubicBezTo>
                <a:cubicBezTo>
                  <a:pt x="1427" y="365"/>
                  <a:pt x="1428" y="365"/>
                  <a:pt x="1428" y="366"/>
                </a:cubicBezTo>
                <a:cubicBezTo>
                  <a:pt x="1429" y="366"/>
                  <a:pt x="1429" y="367"/>
                  <a:pt x="1430" y="367"/>
                </a:cubicBezTo>
                <a:cubicBezTo>
                  <a:pt x="1431" y="368"/>
                  <a:pt x="1431" y="368"/>
                  <a:pt x="1431" y="368"/>
                </a:cubicBezTo>
                <a:cubicBezTo>
                  <a:pt x="1431" y="368"/>
                  <a:pt x="1431" y="368"/>
                  <a:pt x="1432" y="368"/>
                </a:cubicBezTo>
                <a:cubicBezTo>
                  <a:pt x="1434" y="370"/>
                  <a:pt x="1437" y="371"/>
                  <a:pt x="1439" y="372"/>
                </a:cubicBezTo>
                <a:cubicBezTo>
                  <a:pt x="1440" y="373"/>
                  <a:pt x="1441" y="373"/>
                  <a:pt x="1441" y="373"/>
                </a:cubicBezTo>
                <a:cubicBezTo>
                  <a:pt x="1442" y="373"/>
                  <a:pt x="1443" y="374"/>
                  <a:pt x="1443" y="374"/>
                </a:cubicBezTo>
                <a:cubicBezTo>
                  <a:pt x="1444" y="374"/>
                  <a:pt x="1445" y="374"/>
                  <a:pt x="1445" y="374"/>
                </a:cubicBezTo>
                <a:cubicBezTo>
                  <a:pt x="1446" y="375"/>
                  <a:pt x="1446" y="375"/>
                  <a:pt x="1447" y="375"/>
                </a:cubicBezTo>
                <a:cubicBezTo>
                  <a:pt x="1448" y="375"/>
                  <a:pt x="1450" y="376"/>
                  <a:pt x="1451" y="376"/>
                </a:cubicBezTo>
                <a:cubicBezTo>
                  <a:pt x="1451" y="376"/>
                  <a:pt x="1451" y="376"/>
                  <a:pt x="1451" y="376"/>
                </a:cubicBezTo>
                <a:cubicBezTo>
                  <a:pt x="1452" y="377"/>
                  <a:pt x="1452" y="377"/>
                  <a:pt x="1452" y="377"/>
                </a:cubicBezTo>
                <a:cubicBezTo>
                  <a:pt x="1452" y="377"/>
                  <a:pt x="1452" y="377"/>
                  <a:pt x="1452" y="377"/>
                </a:cubicBezTo>
                <a:cubicBezTo>
                  <a:pt x="1452" y="377"/>
                  <a:pt x="1453" y="377"/>
                  <a:pt x="1453" y="377"/>
                </a:cubicBezTo>
                <a:cubicBezTo>
                  <a:pt x="1453" y="377"/>
                  <a:pt x="1453" y="378"/>
                  <a:pt x="1453" y="378"/>
                </a:cubicBezTo>
                <a:cubicBezTo>
                  <a:pt x="1455" y="379"/>
                  <a:pt x="1456" y="381"/>
                  <a:pt x="1457" y="383"/>
                </a:cubicBezTo>
                <a:cubicBezTo>
                  <a:pt x="1458" y="384"/>
                  <a:pt x="1458" y="385"/>
                  <a:pt x="1458" y="385"/>
                </a:cubicBezTo>
                <a:cubicBezTo>
                  <a:pt x="1458" y="386"/>
                  <a:pt x="1458" y="386"/>
                  <a:pt x="1459" y="387"/>
                </a:cubicBezTo>
                <a:cubicBezTo>
                  <a:pt x="1459" y="387"/>
                  <a:pt x="1459" y="387"/>
                  <a:pt x="1459" y="388"/>
                </a:cubicBezTo>
                <a:cubicBezTo>
                  <a:pt x="1460" y="389"/>
                  <a:pt x="1460" y="391"/>
                  <a:pt x="1460" y="392"/>
                </a:cubicBezTo>
                <a:cubicBezTo>
                  <a:pt x="1460" y="393"/>
                  <a:pt x="1461" y="394"/>
                  <a:pt x="1461" y="394"/>
                </a:cubicBezTo>
                <a:cubicBezTo>
                  <a:pt x="1460" y="400"/>
                  <a:pt x="1459" y="406"/>
                  <a:pt x="1458" y="412"/>
                </a:cubicBezTo>
                <a:cubicBezTo>
                  <a:pt x="1457" y="424"/>
                  <a:pt x="1455" y="435"/>
                  <a:pt x="1454" y="445"/>
                </a:cubicBezTo>
                <a:cubicBezTo>
                  <a:pt x="1454" y="446"/>
                  <a:pt x="1454" y="448"/>
                  <a:pt x="1454" y="449"/>
                </a:cubicBezTo>
                <a:cubicBezTo>
                  <a:pt x="1453" y="450"/>
                  <a:pt x="1453" y="451"/>
                  <a:pt x="1453" y="452"/>
                </a:cubicBezTo>
                <a:cubicBezTo>
                  <a:pt x="1453" y="453"/>
                  <a:pt x="1453" y="455"/>
                  <a:pt x="1453" y="456"/>
                </a:cubicBezTo>
                <a:cubicBezTo>
                  <a:pt x="1449" y="461"/>
                  <a:pt x="1445" y="466"/>
                  <a:pt x="1441" y="472"/>
                </a:cubicBezTo>
                <a:cubicBezTo>
                  <a:pt x="1412" y="514"/>
                  <a:pt x="1384" y="570"/>
                  <a:pt x="1351" y="614"/>
                </a:cubicBezTo>
                <a:cubicBezTo>
                  <a:pt x="1359" y="581"/>
                  <a:pt x="1350" y="542"/>
                  <a:pt x="1354" y="508"/>
                </a:cubicBezTo>
                <a:cubicBezTo>
                  <a:pt x="1360" y="511"/>
                  <a:pt x="1366" y="511"/>
                  <a:pt x="1373" y="507"/>
                </a:cubicBezTo>
                <a:cubicBezTo>
                  <a:pt x="1368" y="502"/>
                  <a:pt x="1363" y="498"/>
                  <a:pt x="1357" y="495"/>
                </a:cubicBezTo>
                <a:cubicBezTo>
                  <a:pt x="1357" y="494"/>
                  <a:pt x="1357" y="494"/>
                  <a:pt x="1357" y="494"/>
                </a:cubicBezTo>
                <a:cubicBezTo>
                  <a:pt x="1368" y="458"/>
                  <a:pt x="1391" y="445"/>
                  <a:pt x="1418" y="428"/>
                </a:cubicBezTo>
                <a:cubicBezTo>
                  <a:pt x="1397" y="434"/>
                  <a:pt x="1369" y="447"/>
                  <a:pt x="1351" y="476"/>
                </a:cubicBezTo>
                <a:cubicBezTo>
                  <a:pt x="1350" y="468"/>
                  <a:pt x="1349" y="460"/>
                  <a:pt x="1347" y="452"/>
                </a:cubicBezTo>
                <a:cubicBezTo>
                  <a:pt x="1349" y="444"/>
                  <a:pt x="1346" y="434"/>
                  <a:pt x="1342" y="423"/>
                </a:cubicBezTo>
                <a:cubicBezTo>
                  <a:pt x="1341" y="425"/>
                  <a:pt x="1341" y="427"/>
                  <a:pt x="1340" y="428"/>
                </a:cubicBezTo>
                <a:cubicBezTo>
                  <a:pt x="1333" y="410"/>
                  <a:pt x="1326" y="391"/>
                  <a:pt x="1323" y="374"/>
                </a:cubicBezTo>
                <a:cubicBezTo>
                  <a:pt x="1314" y="319"/>
                  <a:pt x="1330" y="296"/>
                  <a:pt x="1338" y="270"/>
                </a:cubicBezTo>
                <a:cubicBezTo>
                  <a:pt x="1338" y="270"/>
                  <a:pt x="1338" y="270"/>
                  <a:pt x="1338" y="270"/>
                </a:cubicBezTo>
                <a:cubicBezTo>
                  <a:pt x="1338" y="270"/>
                  <a:pt x="1338" y="270"/>
                  <a:pt x="1338" y="270"/>
                </a:cubicBezTo>
                <a:cubicBezTo>
                  <a:pt x="1338" y="269"/>
                  <a:pt x="1339" y="269"/>
                  <a:pt x="1339" y="269"/>
                </a:cubicBezTo>
                <a:cubicBezTo>
                  <a:pt x="1340" y="268"/>
                  <a:pt x="1340" y="268"/>
                  <a:pt x="1341" y="268"/>
                </a:cubicBezTo>
                <a:cubicBezTo>
                  <a:pt x="1341" y="267"/>
                  <a:pt x="1342" y="267"/>
                  <a:pt x="1342" y="267"/>
                </a:cubicBezTo>
                <a:cubicBezTo>
                  <a:pt x="1343" y="266"/>
                  <a:pt x="1344" y="266"/>
                  <a:pt x="1344" y="266"/>
                </a:cubicBezTo>
                <a:cubicBezTo>
                  <a:pt x="1345" y="265"/>
                  <a:pt x="1347" y="264"/>
                  <a:pt x="1348" y="264"/>
                </a:cubicBezTo>
                <a:cubicBezTo>
                  <a:pt x="1349" y="263"/>
                  <a:pt x="1351" y="263"/>
                  <a:pt x="1352" y="262"/>
                </a:cubicBezTo>
                <a:cubicBezTo>
                  <a:pt x="1354" y="262"/>
                  <a:pt x="1355" y="261"/>
                  <a:pt x="1356" y="261"/>
                </a:cubicBezTo>
                <a:cubicBezTo>
                  <a:pt x="1358" y="261"/>
                  <a:pt x="1359" y="260"/>
                  <a:pt x="1361" y="260"/>
                </a:cubicBezTo>
                <a:cubicBezTo>
                  <a:pt x="1361" y="260"/>
                  <a:pt x="1361" y="260"/>
                  <a:pt x="1361" y="260"/>
                </a:cubicBezTo>
                <a:cubicBezTo>
                  <a:pt x="1375" y="276"/>
                  <a:pt x="1386" y="265"/>
                  <a:pt x="1394" y="249"/>
                </a:cubicBezTo>
                <a:cubicBezTo>
                  <a:pt x="1379" y="254"/>
                  <a:pt x="1371" y="242"/>
                  <a:pt x="1359" y="258"/>
                </a:cubicBezTo>
                <a:cubicBezTo>
                  <a:pt x="1358" y="258"/>
                  <a:pt x="1357" y="258"/>
                  <a:pt x="1356" y="258"/>
                </a:cubicBezTo>
                <a:cubicBezTo>
                  <a:pt x="1354" y="259"/>
                  <a:pt x="1353" y="259"/>
                  <a:pt x="1351" y="260"/>
                </a:cubicBezTo>
                <a:cubicBezTo>
                  <a:pt x="1350" y="260"/>
                  <a:pt x="1348" y="261"/>
                  <a:pt x="1347" y="261"/>
                </a:cubicBezTo>
                <a:cubicBezTo>
                  <a:pt x="1346" y="262"/>
                  <a:pt x="1344" y="263"/>
                  <a:pt x="1343" y="263"/>
                </a:cubicBezTo>
                <a:cubicBezTo>
                  <a:pt x="1342" y="264"/>
                  <a:pt x="1342" y="264"/>
                  <a:pt x="1341" y="265"/>
                </a:cubicBezTo>
                <a:cubicBezTo>
                  <a:pt x="1341" y="265"/>
                  <a:pt x="1341" y="265"/>
                  <a:pt x="1341" y="265"/>
                </a:cubicBezTo>
                <a:cubicBezTo>
                  <a:pt x="1343" y="261"/>
                  <a:pt x="1345" y="258"/>
                  <a:pt x="1347" y="255"/>
                </a:cubicBezTo>
                <a:cubicBezTo>
                  <a:pt x="1352" y="247"/>
                  <a:pt x="1358" y="240"/>
                  <a:pt x="1363" y="232"/>
                </a:cubicBezTo>
                <a:cubicBezTo>
                  <a:pt x="1368" y="223"/>
                  <a:pt x="1374" y="215"/>
                  <a:pt x="1378" y="206"/>
                </a:cubicBezTo>
                <a:cubicBezTo>
                  <a:pt x="1381" y="201"/>
                  <a:pt x="1383" y="196"/>
                  <a:pt x="1385" y="191"/>
                </a:cubicBezTo>
                <a:cubicBezTo>
                  <a:pt x="1385" y="190"/>
                  <a:pt x="1385" y="189"/>
                  <a:pt x="1386" y="188"/>
                </a:cubicBezTo>
                <a:cubicBezTo>
                  <a:pt x="1386" y="186"/>
                  <a:pt x="1386" y="186"/>
                  <a:pt x="1386" y="186"/>
                </a:cubicBezTo>
                <a:cubicBezTo>
                  <a:pt x="1387" y="184"/>
                  <a:pt x="1387" y="184"/>
                  <a:pt x="1387" y="184"/>
                </a:cubicBezTo>
                <a:cubicBezTo>
                  <a:pt x="1387" y="183"/>
                  <a:pt x="1387" y="183"/>
                  <a:pt x="1387" y="183"/>
                </a:cubicBezTo>
                <a:cubicBezTo>
                  <a:pt x="1387" y="183"/>
                  <a:pt x="1387" y="183"/>
                  <a:pt x="1387" y="183"/>
                </a:cubicBezTo>
                <a:cubicBezTo>
                  <a:pt x="1388" y="182"/>
                  <a:pt x="1388" y="182"/>
                  <a:pt x="1388" y="182"/>
                </a:cubicBezTo>
                <a:cubicBezTo>
                  <a:pt x="1389" y="182"/>
                  <a:pt x="1389" y="181"/>
                  <a:pt x="1389" y="181"/>
                </a:cubicBezTo>
                <a:cubicBezTo>
                  <a:pt x="1390" y="181"/>
                  <a:pt x="1390" y="180"/>
                  <a:pt x="1391" y="180"/>
                </a:cubicBezTo>
                <a:cubicBezTo>
                  <a:pt x="1391" y="180"/>
                  <a:pt x="1392" y="179"/>
                  <a:pt x="1392" y="179"/>
                </a:cubicBezTo>
                <a:cubicBezTo>
                  <a:pt x="1393" y="179"/>
                  <a:pt x="1394" y="178"/>
                  <a:pt x="1394" y="178"/>
                </a:cubicBezTo>
                <a:cubicBezTo>
                  <a:pt x="1395" y="178"/>
                  <a:pt x="1395" y="178"/>
                  <a:pt x="1395" y="178"/>
                </a:cubicBezTo>
                <a:cubicBezTo>
                  <a:pt x="1396" y="177"/>
                  <a:pt x="1396" y="177"/>
                  <a:pt x="1397" y="177"/>
                </a:cubicBezTo>
                <a:cubicBezTo>
                  <a:pt x="1400" y="175"/>
                  <a:pt x="1403" y="174"/>
                  <a:pt x="1408" y="173"/>
                </a:cubicBezTo>
                <a:cubicBezTo>
                  <a:pt x="1410" y="172"/>
                  <a:pt x="1412" y="172"/>
                  <a:pt x="1414" y="171"/>
                </a:cubicBezTo>
                <a:cubicBezTo>
                  <a:pt x="1417" y="171"/>
                  <a:pt x="1419" y="170"/>
                  <a:pt x="1421" y="169"/>
                </a:cubicBezTo>
                <a:cubicBezTo>
                  <a:pt x="1422" y="169"/>
                  <a:pt x="1422" y="169"/>
                  <a:pt x="1422" y="169"/>
                </a:cubicBezTo>
                <a:cubicBezTo>
                  <a:pt x="1422" y="169"/>
                  <a:pt x="1422" y="169"/>
                  <a:pt x="1422" y="169"/>
                </a:cubicBezTo>
                <a:cubicBezTo>
                  <a:pt x="1423" y="170"/>
                  <a:pt x="1423" y="170"/>
                  <a:pt x="1424" y="171"/>
                </a:cubicBezTo>
                <a:cubicBezTo>
                  <a:pt x="1424" y="171"/>
                  <a:pt x="1424" y="171"/>
                  <a:pt x="1424" y="171"/>
                </a:cubicBezTo>
                <a:cubicBezTo>
                  <a:pt x="1424" y="171"/>
                  <a:pt x="1425" y="172"/>
                  <a:pt x="1425" y="172"/>
                </a:cubicBezTo>
                <a:cubicBezTo>
                  <a:pt x="1425" y="172"/>
                  <a:pt x="1425" y="172"/>
                  <a:pt x="1425" y="172"/>
                </a:cubicBezTo>
                <a:cubicBezTo>
                  <a:pt x="1426" y="172"/>
                  <a:pt x="1427" y="173"/>
                  <a:pt x="1427" y="173"/>
                </a:cubicBezTo>
                <a:cubicBezTo>
                  <a:pt x="1428" y="174"/>
                  <a:pt x="1429" y="174"/>
                  <a:pt x="1430" y="175"/>
                </a:cubicBezTo>
                <a:cubicBezTo>
                  <a:pt x="1430" y="176"/>
                  <a:pt x="1431" y="176"/>
                  <a:pt x="1432" y="177"/>
                </a:cubicBezTo>
                <a:cubicBezTo>
                  <a:pt x="1433" y="178"/>
                  <a:pt x="1433" y="178"/>
                  <a:pt x="1434" y="179"/>
                </a:cubicBezTo>
                <a:cubicBezTo>
                  <a:pt x="1435" y="180"/>
                  <a:pt x="1435" y="181"/>
                  <a:pt x="1436" y="182"/>
                </a:cubicBezTo>
                <a:cubicBezTo>
                  <a:pt x="1436" y="182"/>
                  <a:pt x="1436" y="182"/>
                  <a:pt x="1437" y="182"/>
                </a:cubicBezTo>
                <a:cubicBezTo>
                  <a:pt x="1431" y="201"/>
                  <a:pt x="1441" y="207"/>
                  <a:pt x="1460" y="202"/>
                </a:cubicBezTo>
                <a:cubicBezTo>
                  <a:pt x="1456" y="192"/>
                  <a:pt x="1454" y="176"/>
                  <a:pt x="1438" y="180"/>
                </a:cubicBezTo>
                <a:cubicBezTo>
                  <a:pt x="1438" y="179"/>
                  <a:pt x="1438" y="179"/>
                  <a:pt x="1438" y="179"/>
                </a:cubicBezTo>
                <a:cubicBezTo>
                  <a:pt x="1438" y="179"/>
                  <a:pt x="1438" y="179"/>
                  <a:pt x="1438" y="179"/>
                </a:cubicBezTo>
                <a:cubicBezTo>
                  <a:pt x="1437" y="179"/>
                  <a:pt x="1436" y="178"/>
                  <a:pt x="1436" y="177"/>
                </a:cubicBezTo>
                <a:cubicBezTo>
                  <a:pt x="1435" y="177"/>
                  <a:pt x="1434" y="176"/>
                  <a:pt x="1434" y="175"/>
                </a:cubicBezTo>
                <a:cubicBezTo>
                  <a:pt x="1433" y="174"/>
                  <a:pt x="1432" y="174"/>
                  <a:pt x="1431" y="173"/>
                </a:cubicBezTo>
                <a:cubicBezTo>
                  <a:pt x="1430" y="172"/>
                  <a:pt x="1430" y="172"/>
                  <a:pt x="1429" y="171"/>
                </a:cubicBezTo>
                <a:cubicBezTo>
                  <a:pt x="1428" y="171"/>
                  <a:pt x="1427" y="170"/>
                  <a:pt x="1427" y="170"/>
                </a:cubicBezTo>
                <a:cubicBezTo>
                  <a:pt x="1426" y="170"/>
                  <a:pt x="1426" y="170"/>
                  <a:pt x="1426" y="169"/>
                </a:cubicBezTo>
                <a:cubicBezTo>
                  <a:pt x="1426" y="169"/>
                  <a:pt x="1426" y="169"/>
                  <a:pt x="1426" y="169"/>
                </a:cubicBezTo>
                <a:cubicBezTo>
                  <a:pt x="1425" y="169"/>
                  <a:pt x="1425" y="169"/>
                  <a:pt x="1425" y="169"/>
                </a:cubicBezTo>
                <a:cubicBezTo>
                  <a:pt x="1425" y="169"/>
                  <a:pt x="1424" y="169"/>
                  <a:pt x="1424" y="169"/>
                </a:cubicBezTo>
                <a:cubicBezTo>
                  <a:pt x="1433" y="167"/>
                  <a:pt x="1441" y="165"/>
                  <a:pt x="1447" y="163"/>
                </a:cubicBezTo>
                <a:cubicBezTo>
                  <a:pt x="1447" y="163"/>
                  <a:pt x="1448" y="163"/>
                  <a:pt x="1448" y="163"/>
                </a:cubicBezTo>
                <a:cubicBezTo>
                  <a:pt x="1449" y="163"/>
                  <a:pt x="1449" y="163"/>
                  <a:pt x="1449" y="162"/>
                </a:cubicBezTo>
                <a:cubicBezTo>
                  <a:pt x="1450" y="162"/>
                  <a:pt x="1451" y="162"/>
                  <a:pt x="1452" y="162"/>
                </a:cubicBezTo>
                <a:cubicBezTo>
                  <a:pt x="1453" y="161"/>
                  <a:pt x="1454" y="160"/>
                  <a:pt x="1455" y="160"/>
                </a:cubicBezTo>
                <a:cubicBezTo>
                  <a:pt x="1457" y="159"/>
                  <a:pt x="1458" y="159"/>
                  <a:pt x="1458" y="159"/>
                </a:cubicBezTo>
                <a:cubicBezTo>
                  <a:pt x="1458" y="159"/>
                  <a:pt x="1457" y="159"/>
                  <a:pt x="1455" y="159"/>
                </a:cubicBezTo>
                <a:cubicBezTo>
                  <a:pt x="1454" y="159"/>
                  <a:pt x="1452" y="159"/>
                  <a:pt x="1451" y="159"/>
                </a:cubicBezTo>
                <a:cubicBezTo>
                  <a:pt x="1450" y="159"/>
                  <a:pt x="1450" y="159"/>
                  <a:pt x="1449" y="159"/>
                </a:cubicBezTo>
                <a:cubicBezTo>
                  <a:pt x="1448" y="159"/>
                  <a:pt x="1448" y="160"/>
                  <a:pt x="1447" y="160"/>
                </a:cubicBezTo>
                <a:cubicBezTo>
                  <a:pt x="1447" y="160"/>
                  <a:pt x="1447" y="160"/>
                  <a:pt x="1446" y="160"/>
                </a:cubicBezTo>
                <a:cubicBezTo>
                  <a:pt x="1444" y="161"/>
                  <a:pt x="1442" y="161"/>
                  <a:pt x="1439" y="162"/>
                </a:cubicBezTo>
                <a:cubicBezTo>
                  <a:pt x="1439" y="162"/>
                  <a:pt x="1440" y="161"/>
                  <a:pt x="1440" y="161"/>
                </a:cubicBezTo>
                <a:cubicBezTo>
                  <a:pt x="1440" y="161"/>
                  <a:pt x="1440" y="161"/>
                  <a:pt x="1441" y="161"/>
                </a:cubicBezTo>
                <a:cubicBezTo>
                  <a:pt x="1441" y="160"/>
                  <a:pt x="1441" y="160"/>
                  <a:pt x="1441" y="160"/>
                </a:cubicBezTo>
                <a:cubicBezTo>
                  <a:pt x="1442" y="160"/>
                  <a:pt x="1442" y="159"/>
                  <a:pt x="1442" y="159"/>
                </a:cubicBezTo>
                <a:cubicBezTo>
                  <a:pt x="1443" y="158"/>
                  <a:pt x="1444" y="158"/>
                  <a:pt x="1445" y="157"/>
                </a:cubicBezTo>
                <a:cubicBezTo>
                  <a:pt x="1446" y="157"/>
                  <a:pt x="1447" y="156"/>
                  <a:pt x="1448" y="156"/>
                </a:cubicBezTo>
                <a:cubicBezTo>
                  <a:pt x="1449" y="155"/>
                  <a:pt x="1450" y="155"/>
                  <a:pt x="1452" y="154"/>
                </a:cubicBezTo>
                <a:cubicBezTo>
                  <a:pt x="1452" y="154"/>
                  <a:pt x="1453" y="154"/>
                  <a:pt x="1454" y="153"/>
                </a:cubicBezTo>
                <a:cubicBezTo>
                  <a:pt x="1458" y="157"/>
                  <a:pt x="1463" y="161"/>
                  <a:pt x="1468" y="160"/>
                </a:cubicBezTo>
                <a:cubicBezTo>
                  <a:pt x="1475" y="160"/>
                  <a:pt x="1477" y="152"/>
                  <a:pt x="1480" y="147"/>
                </a:cubicBezTo>
                <a:cubicBezTo>
                  <a:pt x="1470" y="145"/>
                  <a:pt x="1455" y="135"/>
                  <a:pt x="1453" y="152"/>
                </a:cubicBezTo>
                <a:cubicBezTo>
                  <a:pt x="1453" y="152"/>
                  <a:pt x="1453" y="152"/>
                  <a:pt x="1453" y="152"/>
                </a:cubicBezTo>
                <a:cubicBezTo>
                  <a:pt x="1452" y="152"/>
                  <a:pt x="1451" y="152"/>
                  <a:pt x="1451" y="152"/>
                </a:cubicBezTo>
                <a:cubicBezTo>
                  <a:pt x="1450" y="153"/>
                  <a:pt x="1449" y="153"/>
                  <a:pt x="1447" y="154"/>
                </a:cubicBezTo>
                <a:cubicBezTo>
                  <a:pt x="1446" y="154"/>
                  <a:pt x="1445" y="155"/>
                  <a:pt x="1444" y="156"/>
                </a:cubicBezTo>
                <a:cubicBezTo>
                  <a:pt x="1443" y="156"/>
                  <a:pt x="1442" y="157"/>
                  <a:pt x="1441" y="157"/>
                </a:cubicBezTo>
                <a:cubicBezTo>
                  <a:pt x="1441" y="158"/>
                  <a:pt x="1440" y="158"/>
                  <a:pt x="1440" y="159"/>
                </a:cubicBezTo>
                <a:cubicBezTo>
                  <a:pt x="1440" y="159"/>
                  <a:pt x="1440" y="159"/>
                  <a:pt x="1439" y="159"/>
                </a:cubicBezTo>
                <a:cubicBezTo>
                  <a:pt x="1439" y="159"/>
                  <a:pt x="1439" y="159"/>
                  <a:pt x="1439" y="160"/>
                </a:cubicBezTo>
                <a:cubicBezTo>
                  <a:pt x="1438" y="160"/>
                  <a:pt x="1438" y="160"/>
                  <a:pt x="1438" y="161"/>
                </a:cubicBezTo>
                <a:cubicBezTo>
                  <a:pt x="1437" y="161"/>
                  <a:pt x="1437" y="161"/>
                  <a:pt x="1436" y="162"/>
                </a:cubicBezTo>
                <a:cubicBezTo>
                  <a:pt x="1436" y="162"/>
                  <a:pt x="1436" y="162"/>
                  <a:pt x="1436" y="162"/>
                </a:cubicBezTo>
                <a:cubicBezTo>
                  <a:pt x="1436" y="162"/>
                  <a:pt x="1436" y="162"/>
                  <a:pt x="1436" y="162"/>
                </a:cubicBezTo>
                <a:cubicBezTo>
                  <a:pt x="1436" y="163"/>
                  <a:pt x="1435" y="163"/>
                  <a:pt x="1435" y="163"/>
                </a:cubicBezTo>
                <a:cubicBezTo>
                  <a:pt x="1431" y="164"/>
                  <a:pt x="1426" y="165"/>
                  <a:pt x="1421" y="166"/>
                </a:cubicBezTo>
                <a:cubicBezTo>
                  <a:pt x="1418" y="167"/>
                  <a:pt x="1416" y="168"/>
                  <a:pt x="1414" y="168"/>
                </a:cubicBezTo>
                <a:cubicBezTo>
                  <a:pt x="1411" y="169"/>
                  <a:pt x="1409" y="169"/>
                  <a:pt x="1407" y="170"/>
                </a:cubicBezTo>
                <a:cubicBezTo>
                  <a:pt x="1403" y="171"/>
                  <a:pt x="1398" y="172"/>
                  <a:pt x="1395" y="174"/>
                </a:cubicBezTo>
                <a:cubicBezTo>
                  <a:pt x="1395" y="174"/>
                  <a:pt x="1394" y="175"/>
                  <a:pt x="1394" y="175"/>
                </a:cubicBezTo>
                <a:cubicBezTo>
                  <a:pt x="1393" y="175"/>
                  <a:pt x="1393" y="175"/>
                  <a:pt x="1393" y="175"/>
                </a:cubicBezTo>
                <a:cubicBezTo>
                  <a:pt x="1392" y="176"/>
                  <a:pt x="1392" y="177"/>
                  <a:pt x="1391" y="177"/>
                </a:cubicBezTo>
                <a:cubicBezTo>
                  <a:pt x="1390" y="178"/>
                  <a:pt x="1390" y="178"/>
                  <a:pt x="1389" y="179"/>
                </a:cubicBezTo>
                <a:cubicBezTo>
                  <a:pt x="1389" y="179"/>
                  <a:pt x="1389" y="180"/>
                  <a:pt x="1388" y="180"/>
                </a:cubicBezTo>
                <a:cubicBezTo>
                  <a:pt x="1388" y="181"/>
                  <a:pt x="1388" y="181"/>
                  <a:pt x="1388" y="181"/>
                </a:cubicBezTo>
                <a:cubicBezTo>
                  <a:pt x="1388" y="181"/>
                  <a:pt x="1388" y="181"/>
                  <a:pt x="1388" y="181"/>
                </a:cubicBezTo>
                <a:cubicBezTo>
                  <a:pt x="1388" y="181"/>
                  <a:pt x="1388" y="181"/>
                  <a:pt x="1388" y="181"/>
                </a:cubicBezTo>
                <a:cubicBezTo>
                  <a:pt x="1388" y="181"/>
                  <a:pt x="1388" y="181"/>
                  <a:pt x="1388" y="181"/>
                </a:cubicBezTo>
                <a:cubicBezTo>
                  <a:pt x="1388" y="180"/>
                  <a:pt x="1388" y="180"/>
                  <a:pt x="1388" y="180"/>
                </a:cubicBezTo>
                <a:cubicBezTo>
                  <a:pt x="1388" y="179"/>
                  <a:pt x="1389" y="178"/>
                  <a:pt x="1389" y="176"/>
                </a:cubicBezTo>
                <a:cubicBezTo>
                  <a:pt x="1391" y="166"/>
                  <a:pt x="1392" y="155"/>
                  <a:pt x="1393" y="145"/>
                </a:cubicBezTo>
                <a:cubicBezTo>
                  <a:pt x="1393" y="140"/>
                  <a:pt x="1394" y="136"/>
                  <a:pt x="1394" y="131"/>
                </a:cubicBezTo>
                <a:cubicBezTo>
                  <a:pt x="1395" y="129"/>
                  <a:pt x="1395" y="128"/>
                  <a:pt x="1395" y="127"/>
                </a:cubicBezTo>
                <a:cubicBezTo>
                  <a:pt x="1395" y="127"/>
                  <a:pt x="1395" y="127"/>
                  <a:pt x="1395" y="127"/>
                </a:cubicBezTo>
                <a:cubicBezTo>
                  <a:pt x="1396" y="126"/>
                  <a:pt x="1396" y="126"/>
                  <a:pt x="1396" y="126"/>
                </a:cubicBezTo>
                <a:cubicBezTo>
                  <a:pt x="1397" y="125"/>
                  <a:pt x="1397" y="125"/>
                  <a:pt x="1398" y="124"/>
                </a:cubicBezTo>
                <a:cubicBezTo>
                  <a:pt x="1399" y="123"/>
                  <a:pt x="1399" y="123"/>
                  <a:pt x="1400" y="123"/>
                </a:cubicBezTo>
                <a:cubicBezTo>
                  <a:pt x="1400" y="123"/>
                  <a:pt x="1400" y="122"/>
                  <a:pt x="1401" y="122"/>
                </a:cubicBezTo>
                <a:cubicBezTo>
                  <a:pt x="1401" y="122"/>
                  <a:pt x="1401" y="122"/>
                  <a:pt x="1401" y="122"/>
                </a:cubicBezTo>
                <a:cubicBezTo>
                  <a:pt x="1404" y="120"/>
                  <a:pt x="1407" y="118"/>
                  <a:pt x="1410" y="117"/>
                </a:cubicBezTo>
                <a:cubicBezTo>
                  <a:pt x="1411" y="117"/>
                  <a:pt x="1412" y="117"/>
                  <a:pt x="1412" y="116"/>
                </a:cubicBezTo>
                <a:cubicBezTo>
                  <a:pt x="1413" y="116"/>
                  <a:pt x="1414" y="116"/>
                  <a:pt x="1415" y="115"/>
                </a:cubicBezTo>
                <a:cubicBezTo>
                  <a:pt x="1417" y="115"/>
                  <a:pt x="1419" y="114"/>
                  <a:pt x="1421" y="114"/>
                </a:cubicBezTo>
                <a:cubicBezTo>
                  <a:pt x="1421" y="114"/>
                  <a:pt x="1421" y="113"/>
                  <a:pt x="1422" y="113"/>
                </a:cubicBezTo>
                <a:cubicBezTo>
                  <a:pt x="1441" y="127"/>
                  <a:pt x="1450" y="111"/>
                  <a:pt x="1469" y="108"/>
                </a:cubicBezTo>
                <a:cubicBezTo>
                  <a:pt x="1451" y="89"/>
                  <a:pt x="1435" y="94"/>
                  <a:pt x="1420" y="112"/>
                </a:cubicBezTo>
                <a:cubicBezTo>
                  <a:pt x="1420" y="112"/>
                  <a:pt x="1420" y="112"/>
                  <a:pt x="1420" y="112"/>
                </a:cubicBezTo>
                <a:cubicBezTo>
                  <a:pt x="1418" y="112"/>
                  <a:pt x="1416" y="113"/>
                  <a:pt x="1414" y="113"/>
                </a:cubicBezTo>
                <a:cubicBezTo>
                  <a:pt x="1414" y="114"/>
                  <a:pt x="1413" y="114"/>
                  <a:pt x="1412" y="114"/>
                </a:cubicBezTo>
                <a:cubicBezTo>
                  <a:pt x="1411" y="115"/>
                  <a:pt x="1410" y="115"/>
                  <a:pt x="1409" y="115"/>
                </a:cubicBezTo>
                <a:cubicBezTo>
                  <a:pt x="1406" y="117"/>
                  <a:pt x="1403" y="118"/>
                  <a:pt x="1400" y="120"/>
                </a:cubicBezTo>
                <a:cubicBezTo>
                  <a:pt x="1400" y="120"/>
                  <a:pt x="1400" y="120"/>
                  <a:pt x="1399" y="121"/>
                </a:cubicBezTo>
                <a:cubicBezTo>
                  <a:pt x="1399" y="121"/>
                  <a:pt x="1399" y="121"/>
                  <a:pt x="1398" y="121"/>
                </a:cubicBezTo>
                <a:cubicBezTo>
                  <a:pt x="1398" y="122"/>
                  <a:pt x="1398" y="122"/>
                  <a:pt x="1397" y="123"/>
                </a:cubicBezTo>
                <a:cubicBezTo>
                  <a:pt x="1397" y="124"/>
                  <a:pt x="1396" y="124"/>
                  <a:pt x="1396" y="125"/>
                </a:cubicBezTo>
                <a:cubicBezTo>
                  <a:pt x="1396" y="125"/>
                  <a:pt x="1396" y="124"/>
                  <a:pt x="1396" y="124"/>
                </a:cubicBezTo>
                <a:cubicBezTo>
                  <a:pt x="1396" y="123"/>
                  <a:pt x="1397" y="121"/>
                  <a:pt x="1397" y="120"/>
                </a:cubicBezTo>
                <a:cubicBezTo>
                  <a:pt x="1397" y="119"/>
                  <a:pt x="1397" y="119"/>
                  <a:pt x="1397" y="119"/>
                </a:cubicBezTo>
                <a:cubicBezTo>
                  <a:pt x="1397" y="119"/>
                  <a:pt x="1397" y="119"/>
                  <a:pt x="1397" y="119"/>
                </a:cubicBezTo>
                <a:cubicBezTo>
                  <a:pt x="1397" y="119"/>
                  <a:pt x="1397" y="119"/>
                  <a:pt x="1397" y="119"/>
                </a:cubicBezTo>
                <a:cubicBezTo>
                  <a:pt x="1397" y="119"/>
                  <a:pt x="1397" y="119"/>
                  <a:pt x="1397" y="119"/>
                </a:cubicBezTo>
                <a:cubicBezTo>
                  <a:pt x="1397" y="118"/>
                  <a:pt x="1397" y="118"/>
                  <a:pt x="1397" y="118"/>
                </a:cubicBezTo>
                <a:cubicBezTo>
                  <a:pt x="1398" y="117"/>
                  <a:pt x="1398" y="117"/>
                  <a:pt x="1398" y="117"/>
                </a:cubicBezTo>
                <a:cubicBezTo>
                  <a:pt x="1401" y="108"/>
                  <a:pt x="1406" y="100"/>
                  <a:pt x="1411" y="93"/>
                </a:cubicBezTo>
                <a:cubicBezTo>
                  <a:pt x="1416" y="86"/>
                  <a:pt x="1422" y="80"/>
                  <a:pt x="1427" y="75"/>
                </a:cubicBezTo>
                <a:cubicBezTo>
                  <a:pt x="1429" y="74"/>
                  <a:pt x="1430" y="72"/>
                  <a:pt x="1431" y="71"/>
                </a:cubicBezTo>
                <a:cubicBezTo>
                  <a:pt x="1433" y="70"/>
                  <a:pt x="1434" y="69"/>
                  <a:pt x="1435" y="68"/>
                </a:cubicBezTo>
                <a:cubicBezTo>
                  <a:pt x="1438" y="65"/>
                  <a:pt x="1441" y="63"/>
                  <a:pt x="1443" y="61"/>
                </a:cubicBezTo>
                <a:cubicBezTo>
                  <a:pt x="1448" y="57"/>
                  <a:pt x="1452" y="54"/>
                  <a:pt x="1456" y="51"/>
                </a:cubicBezTo>
                <a:cubicBezTo>
                  <a:pt x="1463" y="45"/>
                  <a:pt x="1467" y="42"/>
                  <a:pt x="1467" y="42"/>
                </a:cubicBezTo>
                <a:cubicBezTo>
                  <a:pt x="1467" y="42"/>
                  <a:pt x="1466" y="43"/>
                  <a:pt x="1463" y="44"/>
                </a:cubicBezTo>
                <a:cubicBezTo>
                  <a:pt x="1461" y="45"/>
                  <a:pt x="1458" y="47"/>
                  <a:pt x="1454" y="49"/>
                </a:cubicBezTo>
                <a:cubicBezTo>
                  <a:pt x="1451" y="52"/>
                  <a:pt x="1446" y="55"/>
                  <a:pt x="1441" y="58"/>
                </a:cubicBezTo>
                <a:cubicBezTo>
                  <a:pt x="1438" y="60"/>
                  <a:pt x="1435" y="62"/>
                  <a:pt x="1432" y="64"/>
                </a:cubicBezTo>
                <a:cubicBezTo>
                  <a:pt x="1431" y="65"/>
                  <a:pt x="1430" y="66"/>
                  <a:pt x="1428" y="68"/>
                </a:cubicBezTo>
                <a:cubicBezTo>
                  <a:pt x="1428" y="68"/>
                  <a:pt x="1428" y="68"/>
                  <a:pt x="1427" y="68"/>
                </a:cubicBezTo>
                <a:cubicBezTo>
                  <a:pt x="1427" y="69"/>
                  <a:pt x="1426" y="69"/>
                  <a:pt x="1426" y="69"/>
                </a:cubicBezTo>
                <a:cubicBezTo>
                  <a:pt x="1425" y="70"/>
                  <a:pt x="1425" y="71"/>
                  <a:pt x="1424" y="71"/>
                </a:cubicBezTo>
                <a:cubicBezTo>
                  <a:pt x="1418" y="77"/>
                  <a:pt x="1412" y="83"/>
                  <a:pt x="1407" y="90"/>
                </a:cubicBezTo>
                <a:cubicBezTo>
                  <a:pt x="1405" y="93"/>
                  <a:pt x="1403" y="96"/>
                  <a:pt x="1401" y="99"/>
                </a:cubicBezTo>
                <a:cubicBezTo>
                  <a:pt x="1401" y="98"/>
                  <a:pt x="1401" y="97"/>
                  <a:pt x="1400" y="96"/>
                </a:cubicBezTo>
                <a:cubicBezTo>
                  <a:pt x="1400" y="94"/>
                  <a:pt x="1400" y="93"/>
                  <a:pt x="1400" y="92"/>
                </a:cubicBezTo>
                <a:cubicBezTo>
                  <a:pt x="1399" y="92"/>
                  <a:pt x="1399" y="91"/>
                  <a:pt x="1399" y="90"/>
                </a:cubicBezTo>
                <a:cubicBezTo>
                  <a:pt x="1399" y="90"/>
                  <a:pt x="1398" y="89"/>
                  <a:pt x="1398" y="89"/>
                </a:cubicBezTo>
                <a:cubicBezTo>
                  <a:pt x="1396" y="84"/>
                  <a:pt x="1392" y="79"/>
                  <a:pt x="1389" y="74"/>
                </a:cubicBezTo>
                <a:cubicBezTo>
                  <a:pt x="1388" y="72"/>
                  <a:pt x="1387" y="71"/>
                  <a:pt x="1386" y="69"/>
                </a:cubicBezTo>
                <a:cubicBezTo>
                  <a:pt x="1386" y="68"/>
                  <a:pt x="1385" y="67"/>
                  <a:pt x="1384" y="65"/>
                </a:cubicBezTo>
                <a:cubicBezTo>
                  <a:pt x="1384" y="64"/>
                  <a:pt x="1384" y="64"/>
                  <a:pt x="1383" y="63"/>
                </a:cubicBezTo>
                <a:cubicBezTo>
                  <a:pt x="1383" y="63"/>
                  <a:pt x="1383" y="62"/>
                  <a:pt x="1383" y="62"/>
                </a:cubicBezTo>
                <a:cubicBezTo>
                  <a:pt x="1382" y="61"/>
                  <a:pt x="1382" y="61"/>
                  <a:pt x="1382" y="61"/>
                </a:cubicBezTo>
                <a:cubicBezTo>
                  <a:pt x="1381" y="58"/>
                  <a:pt x="1381" y="58"/>
                  <a:pt x="1381" y="58"/>
                </a:cubicBezTo>
                <a:cubicBezTo>
                  <a:pt x="1381" y="58"/>
                  <a:pt x="1381" y="57"/>
                  <a:pt x="1381" y="56"/>
                </a:cubicBezTo>
                <a:cubicBezTo>
                  <a:pt x="1380" y="54"/>
                  <a:pt x="1380" y="53"/>
                  <a:pt x="1380" y="51"/>
                </a:cubicBezTo>
                <a:cubicBezTo>
                  <a:pt x="1379" y="50"/>
                  <a:pt x="1379" y="49"/>
                  <a:pt x="1379" y="49"/>
                </a:cubicBezTo>
                <a:cubicBezTo>
                  <a:pt x="1379" y="48"/>
                  <a:pt x="1379" y="47"/>
                  <a:pt x="1379" y="46"/>
                </a:cubicBezTo>
                <a:cubicBezTo>
                  <a:pt x="1379" y="46"/>
                  <a:pt x="1379" y="46"/>
                  <a:pt x="1379" y="46"/>
                </a:cubicBezTo>
                <a:cubicBezTo>
                  <a:pt x="1379" y="46"/>
                  <a:pt x="1379" y="45"/>
                  <a:pt x="1380" y="45"/>
                </a:cubicBezTo>
                <a:cubicBezTo>
                  <a:pt x="1380" y="44"/>
                  <a:pt x="1381" y="44"/>
                  <a:pt x="1381" y="43"/>
                </a:cubicBezTo>
                <a:cubicBezTo>
                  <a:pt x="1381" y="43"/>
                  <a:pt x="1382" y="42"/>
                  <a:pt x="1382" y="42"/>
                </a:cubicBezTo>
                <a:cubicBezTo>
                  <a:pt x="1382" y="42"/>
                  <a:pt x="1382" y="41"/>
                  <a:pt x="1382" y="41"/>
                </a:cubicBezTo>
                <a:cubicBezTo>
                  <a:pt x="1383" y="41"/>
                  <a:pt x="1383" y="41"/>
                  <a:pt x="1383" y="40"/>
                </a:cubicBezTo>
                <a:cubicBezTo>
                  <a:pt x="1383" y="40"/>
                  <a:pt x="1383" y="39"/>
                  <a:pt x="1384" y="39"/>
                </a:cubicBezTo>
                <a:cubicBezTo>
                  <a:pt x="1384" y="38"/>
                  <a:pt x="1385" y="38"/>
                  <a:pt x="1385" y="37"/>
                </a:cubicBezTo>
                <a:cubicBezTo>
                  <a:pt x="1385" y="37"/>
                  <a:pt x="1386" y="36"/>
                  <a:pt x="1386" y="36"/>
                </a:cubicBezTo>
                <a:cubicBezTo>
                  <a:pt x="1386" y="35"/>
                  <a:pt x="1387" y="35"/>
                  <a:pt x="1387" y="34"/>
                </a:cubicBezTo>
                <a:cubicBezTo>
                  <a:pt x="1388" y="33"/>
                  <a:pt x="1389" y="32"/>
                  <a:pt x="1390" y="31"/>
                </a:cubicBezTo>
                <a:cubicBezTo>
                  <a:pt x="1391" y="30"/>
                  <a:pt x="1392" y="29"/>
                  <a:pt x="1393" y="28"/>
                </a:cubicBezTo>
                <a:cubicBezTo>
                  <a:pt x="1395" y="27"/>
                  <a:pt x="1396" y="26"/>
                  <a:pt x="1397" y="25"/>
                </a:cubicBezTo>
                <a:cubicBezTo>
                  <a:pt x="1398" y="24"/>
                  <a:pt x="1399" y="24"/>
                  <a:pt x="1401" y="23"/>
                </a:cubicBezTo>
                <a:cubicBezTo>
                  <a:pt x="1401" y="23"/>
                  <a:pt x="1401" y="23"/>
                  <a:pt x="1401" y="23"/>
                </a:cubicBezTo>
                <a:cubicBezTo>
                  <a:pt x="1420" y="33"/>
                  <a:pt x="1426" y="18"/>
                  <a:pt x="1427" y="0"/>
                </a:cubicBezTo>
                <a:cubicBezTo>
                  <a:pt x="1416" y="11"/>
                  <a:pt x="1403" y="3"/>
                  <a:pt x="1398" y="21"/>
                </a:cubicBezTo>
                <a:cubicBezTo>
                  <a:pt x="1397" y="22"/>
                  <a:pt x="1396" y="23"/>
                  <a:pt x="1395" y="23"/>
                </a:cubicBezTo>
                <a:cubicBezTo>
                  <a:pt x="1394" y="24"/>
                  <a:pt x="1393" y="25"/>
                  <a:pt x="1392" y="26"/>
                </a:cubicBezTo>
                <a:cubicBezTo>
                  <a:pt x="1391" y="27"/>
                  <a:pt x="1389" y="28"/>
                  <a:pt x="1388" y="29"/>
                </a:cubicBezTo>
                <a:cubicBezTo>
                  <a:pt x="1387" y="30"/>
                  <a:pt x="1386" y="32"/>
                  <a:pt x="1385" y="33"/>
                </a:cubicBezTo>
                <a:cubicBezTo>
                  <a:pt x="1385" y="33"/>
                  <a:pt x="1385" y="34"/>
                  <a:pt x="1384" y="34"/>
                </a:cubicBezTo>
                <a:cubicBezTo>
                  <a:pt x="1384" y="35"/>
                  <a:pt x="1383" y="35"/>
                  <a:pt x="1383" y="36"/>
                </a:cubicBezTo>
                <a:cubicBezTo>
                  <a:pt x="1382" y="36"/>
                  <a:pt x="1382" y="37"/>
                  <a:pt x="1382" y="38"/>
                </a:cubicBezTo>
                <a:cubicBezTo>
                  <a:pt x="1381" y="38"/>
                  <a:pt x="1381" y="39"/>
                  <a:pt x="1381" y="39"/>
                </a:cubicBezTo>
                <a:cubicBezTo>
                  <a:pt x="1381" y="39"/>
                  <a:pt x="1380" y="40"/>
                  <a:pt x="1380" y="40"/>
                </a:cubicBezTo>
                <a:cubicBezTo>
                  <a:pt x="1380" y="40"/>
                  <a:pt x="1380" y="40"/>
                  <a:pt x="1380" y="41"/>
                </a:cubicBezTo>
                <a:cubicBezTo>
                  <a:pt x="1380" y="41"/>
                  <a:pt x="1380" y="42"/>
                  <a:pt x="1379" y="42"/>
                </a:cubicBezTo>
                <a:cubicBezTo>
                  <a:pt x="1379" y="42"/>
                  <a:pt x="1379" y="43"/>
                  <a:pt x="1379" y="43"/>
                </a:cubicBezTo>
                <a:cubicBezTo>
                  <a:pt x="1379" y="44"/>
                  <a:pt x="1379" y="44"/>
                  <a:pt x="1379" y="44"/>
                </a:cubicBezTo>
                <a:cubicBezTo>
                  <a:pt x="1379" y="44"/>
                  <a:pt x="1379" y="44"/>
                  <a:pt x="1379" y="44"/>
                </a:cubicBezTo>
                <a:cubicBezTo>
                  <a:pt x="1379" y="44"/>
                  <a:pt x="1379" y="44"/>
                  <a:pt x="1379" y="44"/>
                </a:cubicBezTo>
                <a:cubicBezTo>
                  <a:pt x="1379" y="43"/>
                  <a:pt x="1379" y="43"/>
                  <a:pt x="1379" y="43"/>
                </a:cubicBezTo>
                <a:cubicBezTo>
                  <a:pt x="1379" y="41"/>
                  <a:pt x="1379" y="41"/>
                  <a:pt x="1379" y="41"/>
                </a:cubicBezTo>
                <a:cubicBezTo>
                  <a:pt x="1379" y="41"/>
                  <a:pt x="1379" y="40"/>
                  <a:pt x="1379" y="39"/>
                </a:cubicBezTo>
                <a:cubicBezTo>
                  <a:pt x="1379" y="38"/>
                  <a:pt x="1379" y="37"/>
                  <a:pt x="1379" y="37"/>
                </a:cubicBezTo>
                <a:cubicBezTo>
                  <a:pt x="1379" y="36"/>
                  <a:pt x="1379" y="35"/>
                  <a:pt x="1379" y="34"/>
                </a:cubicBezTo>
                <a:cubicBezTo>
                  <a:pt x="1379" y="34"/>
                  <a:pt x="1379" y="33"/>
                  <a:pt x="1379" y="32"/>
                </a:cubicBezTo>
                <a:cubicBezTo>
                  <a:pt x="1379" y="31"/>
                  <a:pt x="1380" y="29"/>
                  <a:pt x="1380" y="28"/>
                </a:cubicBezTo>
                <a:cubicBezTo>
                  <a:pt x="1380" y="27"/>
                  <a:pt x="1380" y="26"/>
                  <a:pt x="1380" y="26"/>
                </a:cubicBezTo>
                <a:cubicBezTo>
                  <a:pt x="1381" y="25"/>
                  <a:pt x="1381" y="24"/>
                  <a:pt x="1381" y="24"/>
                </a:cubicBezTo>
                <a:cubicBezTo>
                  <a:pt x="1381" y="22"/>
                  <a:pt x="1382" y="21"/>
                  <a:pt x="1382" y="20"/>
                </a:cubicBezTo>
                <a:cubicBezTo>
                  <a:pt x="1382" y="19"/>
                  <a:pt x="1383" y="18"/>
                  <a:pt x="1383" y="17"/>
                </a:cubicBezTo>
                <a:cubicBezTo>
                  <a:pt x="1384" y="16"/>
                  <a:pt x="1384" y="15"/>
                  <a:pt x="1384" y="14"/>
                </a:cubicBezTo>
                <a:cubicBezTo>
                  <a:pt x="1385" y="12"/>
                  <a:pt x="1386" y="10"/>
                  <a:pt x="1387" y="9"/>
                </a:cubicBezTo>
                <a:cubicBezTo>
                  <a:pt x="1387" y="7"/>
                  <a:pt x="1388" y="6"/>
                  <a:pt x="1388" y="6"/>
                </a:cubicBezTo>
                <a:cubicBezTo>
                  <a:pt x="1388" y="5"/>
                  <a:pt x="1389" y="5"/>
                  <a:pt x="1389" y="5"/>
                </a:cubicBezTo>
                <a:cubicBezTo>
                  <a:pt x="1389" y="5"/>
                  <a:pt x="1388" y="5"/>
                  <a:pt x="1388" y="5"/>
                </a:cubicBezTo>
                <a:cubicBezTo>
                  <a:pt x="1388" y="6"/>
                  <a:pt x="1387" y="6"/>
                  <a:pt x="1387" y="7"/>
                </a:cubicBezTo>
                <a:cubicBezTo>
                  <a:pt x="1386" y="7"/>
                  <a:pt x="1386" y="7"/>
                  <a:pt x="1386" y="8"/>
                </a:cubicBezTo>
                <a:cubicBezTo>
                  <a:pt x="1385" y="9"/>
                  <a:pt x="1383" y="11"/>
                  <a:pt x="1382" y="13"/>
                </a:cubicBezTo>
                <a:cubicBezTo>
                  <a:pt x="1382" y="13"/>
                  <a:pt x="1381" y="14"/>
                  <a:pt x="1381" y="15"/>
                </a:cubicBezTo>
                <a:cubicBezTo>
                  <a:pt x="1380" y="16"/>
                  <a:pt x="1380" y="17"/>
                  <a:pt x="1380" y="17"/>
                </a:cubicBezTo>
                <a:cubicBezTo>
                  <a:pt x="1380" y="18"/>
                  <a:pt x="1379" y="18"/>
                  <a:pt x="1379" y="19"/>
                </a:cubicBezTo>
                <a:cubicBezTo>
                  <a:pt x="1379" y="20"/>
                  <a:pt x="1378" y="21"/>
                  <a:pt x="1378" y="23"/>
                </a:cubicBezTo>
                <a:cubicBezTo>
                  <a:pt x="1378" y="24"/>
                  <a:pt x="1378" y="24"/>
                  <a:pt x="1377" y="25"/>
                </a:cubicBezTo>
                <a:cubicBezTo>
                  <a:pt x="1377" y="26"/>
                  <a:pt x="1377" y="26"/>
                  <a:pt x="1377" y="27"/>
                </a:cubicBezTo>
                <a:cubicBezTo>
                  <a:pt x="1377" y="29"/>
                  <a:pt x="1376" y="30"/>
                  <a:pt x="1376" y="32"/>
                </a:cubicBezTo>
                <a:cubicBezTo>
                  <a:pt x="1376" y="32"/>
                  <a:pt x="1376" y="33"/>
                  <a:pt x="1376" y="34"/>
                </a:cubicBezTo>
                <a:cubicBezTo>
                  <a:pt x="1376" y="35"/>
                  <a:pt x="1376" y="36"/>
                  <a:pt x="1376" y="36"/>
                </a:cubicBezTo>
                <a:cubicBezTo>
                  <a:pt x="1376" y="37"/>
                  <a:pt x="1375" y="38"/>
                  <a:pt x="1375" y="39"/>
                </a:cubicBezTo>
                <a:cubicBezTo>
                  <a:pt x="1375" y="40"/>
                  <a:pt x="1375" y="41"/>
                  <a:pt x="1375" y="41"/>
                </a:cubicBezTo>
                <a:cubicBezTo>
                  <a:pt x="1375" y="43"/>
                  <a:pt x="1375" y="43"/>
                  <a:pt x="1375" y="43"/>
                </a:cubicBezTo>
                <a:cubicBezTo>
                  <a:pt x="1376" y="44"/>
                  <a:pt x="1376" y="44"/>
                  <a:pt x="1376" y="44"/>
                </a:cubicBezTo>
                <a:cubicBezTo>
                  <a:pt x="1376" y="45"/>
                  <a:pt x="1376" y="46"/>
                  <a:pt x="1376" y="47"/>
                </a:cubicBezTo>
                <a:cubicBezTo>
                  <a:pt x="1376" y="47"/>
                  <a:pt x="1376" y="48"/>
                  <a:pt x="1376" y="49"/>
                </a:cubicBezTo>
                <a:cubicBezTo>
                  <a:pt x="1376" y="50"/>
                  <a:pt x="1376" y="51"/>
                  <a:pt x="1376" y="52"/>
                </a:cubicBezTo>
                <a:cubicBezTo>
                  <a:pt x="1377" y="53"/>
                  <a:pt x="1377" y="55"/>
                  <a:pt x="1378" y="57"/>
                </a:cubicBezTo>
                <a:cubicBezTo>
                  <a:pt x="1378" y="58"/>
                  <a:pt x="1378" y="58"/>
                  <a:pt x="1378" y="59"/>
                </a:cubicBezTo>
                <a:cubicBezTo>
                  <a:pt x="1379" y="62"/>
                  <a:pt x="1379" y="62"/>
                  <a:pt x="1379" y="62"/>
                </a:cubicBezTo>
                <a:cubicBezTo>
                  <a:pt x="1380" y="63"/>
                  <a:pt x="1380" y="63"/>
                  <a:pt x="1380" y="63"/>
                </a:cubicBezTo>
                <a:cubicBezTo>
                  <a:pt x="1380" y="63"/>
                  <a:pt x="1380" y="64"/>
                  <a:pt x="1380" y="64"/>
                </a:cubicBezTo>
                <a:cubicBezTo>
                  <a:pt x="1381" y="65"/>
                  <a:pt x="1381" y="66"/>
                  <a:pt x="1381" y="67"/>
                </a:cubicBezTo>
                <a:cubicBezTo>
                  <a:pt x="1383" y="70"/>
                  <a:pt x="1385" y="73"/>
                  <a:pt x="1386" y="75"/>
                </a:cubicBezTo>
                <a:cubicBezTo>
                  <a:pt x="1388" y="78"/>
                  <a:pt x="1390" y="81"/>
                  <a:pt x="1391" y="83"/>
                </a:cubicBezTo>
                <a:cubicBezTo>
                  <a:pt x="1393" y="86"/>
                  <a:pt x="1394" y="88"/>
                  <a:pt x="1395" y="90"/>
                </a:cubicBezTo>
                <a:cubicBezTo>
                  <a:pt x="1396" y="91"/>
                  <a:pt x="1396" y="92"/>
                  <a:pt x="1397" y="93"/>
                </a:cubicBezTo>
                <a:cubicBezTo>
                  <a:pt x="1397" y="94"/>
                  <a:pt x="1398" y="95"/>
                  <a:pt x="1398" y="96"/>
                </a:cubicBezTo>
                <a:cubicBezTo>
                  <a:pt x="1398" y="97"/>
                  <a:pt x="1399" y="98"/>
                  <a:pt x="1399" y="99"/>
                </a:cubicBezTo>
                <a:cubicBezTo>
                  <a:pt x="1399" y="100"/>
                  <a:pt x="1400" y="101"/>
                  <a:pt x="1400" y="101"/>
                </a:cubicBezTo>
                <a:cubicBezTo>
                  <a:pt x="1400" y="101"/>
                  <a:pt x="1400" y="101"/>
                  <a:pt x="1400" y="101"/>
                </a:cubicBezTo>
                <a:cubicBezTo>
                  <a:pt x="1397" y="106"/>
                  <a:pt x="1395" y="110"/>
                  <a:pt x="1394" y="115"/>
                </a:cubicBezTo>
                <a:cubicBezTo>
                  <a:pt x="1393" y="117"/>
                  <a:pt x="1393" y="117"/>
                  <a:pt x="1393" y="117"/>
                </a:cubicBezTo>
                <a:cubicBezTo>
                  <a:pt x="1393" y="117"/>
                  <a:pt x="1393" y="117"/>
                  <a:pt x="1393" y="117"/>
                </a:cubicBezTo>
                <a:cubicBezTo>
                  <a:pt x="1393" y="117"/>
                  <a:pt x="1393" y="117"/>
                  <a:pt x="1393" y="117"/>
                </a:cubicBezTo>
                <a:cubicBezTo>
                  <a:pt x="1393" y="118"/>
                  <a:pt x="1393" y="118"/>
                  <a:pt x="1393" y="118"/>
                </a:cubicBezTo>
                <a:cubicBezTo>
                  <a:pt x="1393" y="118"/>
                  <a:pt x="1393" y="118"/>
                  <a:pt x="1393" y="118"/>
                </a:cubicBezTo>
                <a:cubicBezTo>
                  <a:pt x="1392" y="119"/>
                  <a:pt x="1392" y="119"/>
                  <a:pt x="1392" y="119"/>
                </a:cubicBezTo>
                <a:cubicBezTo>
                  <a:pt x="1392" y="120"/>
                  <a:pt x="1392" y="121"/>
                  <a:pt x="1391" y="122"/>
                </a:cubicBezTo>
                <a:cubicBezTo>
                  <a:pt x="1391" y="125"/>
                  <a:pt x="1390" y="127"/>
                  <a:pt x="1390" y="130"/>
                </a:cubicBezTo>
                <a:cubicBezTo>
                  <a:pt x="1389" y="135"/>
                  <a:pt x="1388" y="140"/>
                  <a:pt x="1388" y="145"/>
                </a:cubicBezTo>
                <a:cubicBezTo>
                  <a:pt x="1388" y="146"/>
                  <a:pt x="1388" y="146"/>
                  <a:pt x="1388" y="147"/>
                </a:cubicBezTo>
                <a:cubicBezTo>
                  <a:pt x="1387" y="146"/>
                  <a:pt x="1386" y="144"/>
                  <a:pt x="1386" y="143"/>
                </a:cubicBezTo>
                <a:cubicBezTo>
                  <a:pt x="1385" y="142"/>
                  <a:pt x="1385" y="141"/>
                  <a:pt x="1384" y="140"/>
                </a:cubicBezTo>
                <a:cubicBezTo>
                  <a:pt x="1384" y="139"/>
                  <a:pt x="1383" y="138"/>
                  <a:pt x="1383" y="137"/>
                </a:cubicBezTo>
                <a:cubicBezTo>
                  <a:pt x="1382" y="135"/>
                  <a:pt x="1381" y="133"/>
                  <a:pt x="1379" y="131"/>
                </a:cubicBezTo>
                <a:cubicBezTo>
                  <a:pt x="1380" y="131"/>
                  <a:pt x="1380" y="131"/>
                  <a:pt x="1380" y="131"/>
                </a:cubicBezTo>
                <a:cubicBezTo>
                  <a:pt x="1382" y="105"/>
                  <a:pt x="1372" y="87"/>
                  <a:pt x="1339" y="90"/>
                </a:cubicBezTo>
                <a:cubicBezTo>
                  <a:pt x="1353" y="108"/>
                  <a:pt x="1347" y="129"/>
                  <a:pt x="1376" y="131"/>
                </a:cubicBezTo>
                <a:cubicBezTo>
                  <a:pt x="1377" y="132"/>
                  <a:pt x="1377" y="132"/>
                  <a:pt x="1377" y="133"/>
                </a:cubicBezTo>
                <a:cubicBezTo>
                  <a:pt x="1378" y="134"/>
                  <a:pt x="1379" y="136"/>
                  <a:pt x="1380" y="138"/>
                </a:cubicBezTo>
                <a:cubicBezTo>
                  <a:pt x="1381" y="139"/>
                  <a:pt x="1381" y="140"/>
                  <a:pt x="1382" y="141"/>
                </a:cubicBezTo>
                <a:cubicBezTo>
                  <a:pt x="1382" y="142"/>
                  <a:pt x="1383" y="143"/>
                  <a:pt x="1383" y="144"/>
                </a:cubicBezTo>
                <a:cubicBezTo>
                  <a:pt x="1385" y="147"/>
                  <a:pt x="1386" y="151"/>
                  <a:pt x="1387" y="154"/>
                </a:cubicBezTo>
                <a:cubicBezTo>
                  <a:pt x="1387" y="154"/>
                  <a:pt x="1387" y="155"/>
                  <a:pt x="1387" y="155"/>
                </a:cubicBezTo>
                <a:cubicBezTo>
                  <a:pt x="1386" y="162"/>
                  <a:pt x="1386" y="169"/>
                  <a:pt x="1384" y="175"/>
                </a:cubicBezTo>
                <a:cubicBezTo>
                  <a:pt x="1384" y="177"/>
                  <a:pt x="1384" y="178"/>
                  <a:pt x="1383" y="179"/>
                </a:cubicBezTo>
                <a:cubicBezTo>
                  <a:pt x="1383" y="179"/>
                  <a:pt x="1383" y="179"/>
                  <a:pt x="1383" y="179"/>
                </a:cubicBezTo>
                <a:cubicBezTo>
                  <a:pt x="1383" y="180"/>
                  <a:pt x="1383" y="180"/>
                  <a:pt x="1383" y="180"/>
                </a:cubicBezTo>
                <a:cubicBezTo>
                  <a:pt x="1383" y="180"/>
                  <a:pt x="1383" y="180"/>
                  <a:pt x="1383" y="180"/>
                </a:cubicBezTo>
                <a:cubicBezTo>
                  <a:pt x="1383" y="180"/>
                  <a:pt x="1383" y="180"/>
                  <a:pt x="1383" y="180"/>
                </a:cubicBezTo>
                <a:cubicBezTo>
                  <a:pt x="1383" y="180"/>
                  <a:pt x="1383" y="180"/>
                  <a:pt x="1383" y="180"/>
                </a:cubicBezTo>
                <a:cubicBezTo>
                  <a:pt x="1383" y="181"/>
                  <a:pt x="1383" y="181"/>
                  <a:pt x="1383" y="181"/>
                </a:cubicBezTo>
                <a:cubicBezTo>
                  <a:pt x="1382" y="183"/>
                  <a:pt x="1382" y="183"/>
                  <a:pt x="1382" y="183"/>
                </a:cubicBezTo>
                <a:cubicBezTo>
                  <a:pt x="1382" y="184"/>
                  <a:pt x="1382" y="184"/>
                  <a:pt x="1382" y="184"/>
                </a:cubicBezTo>
                <a:cubicBezTo>
                  <a:pt x="1381" y="186"/>
                  <a:pt x="1381" y="186"/>
                  <a:pt x="1381" y="186"/>
                </a:cubicBezTo>
                <a:cubicBezTo>
                  <a:pt x="1381" y="187"/>
                  <a:pt x="1381" y="189"/>
                  <a:pt x="1380" y="190"/>
                </a:cubicBezTo>
                <a:cubicBezTo>
                  <a:pt x="1378" y="195"/>
                  <a:pt x="1376" y="199"/>
                  <a:pt x="1374" y="204"/>
                </a:cubicBezTo>
                <a:cubicBezTo>
                  <a:pt x="1370" y="212"/>
                  <a:pt x="1364" y="221"/>
                  <a:pt x="1359" y="229"/>
                </a:cubicBezTo>
                <a:cubicBezTo>
                  <a:pt x="1358" y="230"/>
                  <a:pt x="1357" y="231"/>
                  <a:pt x="1357" y="232"/>
                </a:cubicBezTo>
                <a:cubicBezTo>
                  <a:pt x="1357" y="232"/>
                  <a:pt x="1357" y="231"/>
                  <a:pt x="1357" y="231"/>
                </a:cubicBezTo>
                <a:cubicBezTo>
                  <a:pt x="1357" y="230"/>
                  <a:pt x="1357" y="230"/>
                  <a:pt x="1357" y="229"/>
                </a:cubicBezTo>
                <a:cubicBezTo>
                  <a:pt x="1357" y="228"/>
                  <a:pt x="1357" y="228"/>
                  <a:pt x="1357" y="227"/>
                </a:cubicBezTo>
                <a:cubicBezTo>
                  <a:pt x="1356" y="227"/>
                  <a:pt x="1356" y="226"/>
                  <a:pt x="1356" y="226"/>
                </a:cubicBezTo>
                <a:cubicBezTo>
                  <a:pt x="1356" y="225"/>
                  <a:pt x="1356" y="223"/>
                  <a:pt x="1356" y="222"/>
                </a:cubicBezTo>
                <a:cubicBezTo>
                  <a:pt x="1355" y="221"/>
                  <a:pt x="1355" y="219"/>
                  <a:pt x="1354" y="218"/>
                </a:cubicBezTo>
                <a:cubicBezTo>
                  <a:pt x="1354" y="217"/>
                  <a:pt x="1354" y="216"/>
                  <a:pt x="1353" y="216"/>
                </a:cubicBezTo>
                <a:cubicBezTo>
                  <a:pt x="1353" y="215"/>
                  <a:pt x="1353" y="214"/>
                  <a:pt x="1352" y="213"/>
                </a:cubicBezTo>
                <a:cubicBezTo>
                  <a:pt x="1352" y="212"/>
                  <a:pt x="1352" y="212"/>
                  <a:pt x="1351" y="211"/>
                </a:cubicBezTo>
                <a:cubicBezTo>
                  <a:pt x="1351" y="210"/>
                  <a:pt x="1350" y="209"/>
                  <a:pt x="1350" y="209"/>
                </a:cubicBezTo>
                <a:cubicBezTo>
                  <a:pt x="1348" y="205"/>
                  <a:pt x="1345" y="202"/>
                  <a:pt x="1342" y="199"/>
                </a:cubicBezTo>
                <a:cubicBezTo>
                  <a:pt x="1339" y="195"/>
                  <a:pt x="1336" y="192"/>
                  <a:pt x="1333" y="188"/>
                </a:cubicBezTo>
                <a:cubicBezTo>
                  <a:pt x="1330" y="185"/>
                  <a:pt x="1326" y="182"/>
                  <a:pt x="1323" y="178"/>
                </a:cubicBezTo>
                <a:cubicBezTo>
                  <a:pt x="1320" y="174"/>
                  <a:pt x="1317" y="170"/>
                  <a:pt x="1314" y="166"/>
                </a:cubicBezTo>
                <a:cubicBezTo>
                  <a:pt x="1313" y="165"/>
                  <a:pt x="1313" y="165"/>
                  <a:pt x="1313" y="165"/>
                </a:cubicBezTo>
                <a:cubicBezTo>
                  <a:pt x="1312" y="163"/>
                  <a:pt x="1312" y="163"/>
                  <a:pt x="1312" y="163"/>
                </a:cubicBezTo>
                <a:cubicBezTo>
                  <a:pt x="1312" y="163"/>
                  <a:pt x="1312" y="163"/>
                  <a:pt x="1312" y="163"/>
                </a:cubicBezTo>
                <a:cubicBezTo>
                  <a:pt x="1312" y="163"/>
                  <a:pt x="1312" y="163"/>
                  <a:pt x="1312" y="163"/>
                </a:cubicBezTo>
                <a:cubicBezTo>
                  <a:pt x="1312" y="163"/>
                  <a:pt x="1312" y="163"/>
                  <a:pt x="1312" y="163"/>
                </a:cubicBezTo>
                <a:cubicBezTo>
                  <a:pt x="1312" y="163"/>
                  <a:pt x="1312" y="163"/>
                  <a:pt x="1312" y="163"/>
                </a:cubicBezTo>
                <a:cubicBezTo>
                  <a:pt x="1312" y="162"/>
                  <a:pt x="1312" y="162"/>
                  <a:pt x="1312" y="162"/>
                </a:cubicBezTo>
                <a:cubicBezTo>
                  <a:pt x="1311" y="162"/>
                  <a:pt x="1311" y="162"/>
                  <a:pt x="1311" y="162"/>
                </a:cubicBezTo>
                <a:cubicBezTo>
                  <a:pt x="1310" y="160"/>
                  <a:pt x="1310" y="160"/>
                  <a:pt x="1310" y="160"/>
                </a:cubicBezTo>
                <a:cubicBezTo>
                  <a:pt x="1310" y="159"/>
                  <a:pt x="1310" y="159"/>
                  <a:pt x="1309" y="158"/>
                </a:cubicBezTo>
                <a:cubicBezTo>
                  <a:pt x="1309" y="157"/>
                  <a:pt x="1309" y="157"/>
                  <a:pt x="1309" y="157"/>
                </a:cubicBezTo>
                <a:cubicBezTo>
                  <a:pt x="1308" y="155"/>
                  <a:pt x="1308" y="154"/>
                  <a:pt x="1307" y="153"/>
                </a:cubicBezTo>
                <a:cubicBezTo>
                  <a:pt x="1307" y="152"/>
                  <a:pt x="1307" y="151"/>
                  <a:pt x="1306" y="150"/>
                </a:cubicBezTo>
                <a:cubicBezTo>
                  <a:pt x="1306" y="149"/>
                  <a:pt x="1306" y="148"/>
                  <a:pt x="1305" y="146"/>
                </a:cubicBezTo>
                <a:cubicBezTo>
                  <a:pt x="1305" y="145"/>
                  <a:pt x="1305" y="144"/>
                  <a:pt x="1305" y="143"/>
                </a:cubicBezTo>
                <a:cubicBezTo>
                  <a:pt x="1304" y="142"/>
                  <a:pt x="1304" y="141"/>
                  <a:pt x="1304" y="139"/>
                </a:cubicBezTo>
                <a:cubicBezTo>
                  <a:pt x="1304" y="138"/>
                  <a:pt x="1304" y="137"/>
                  <a:pt x="1304" y="136"/>
                </a:cubicBezTo>
                <a:cubicBezTo>
                  <a:pt x="1304" y="135"/>
                  <a:pt x="1304" y="134"/>
                  <a:pt x="1304" y="133"/>
                </a:cubicBezTo>
                <a:cubicBezTo>
                  <a:pt x="1303" y="132"/>
                  <a:pt x="1304" y="131"/>
                  <a:pt x="1304" y="129"/>
                </a:cubicBezTo>
                <a:cubicBezTo>
                  <a:pt x="1304" y="128"/>
                  <a:pt x="1304" y="127"/>
                  <a:pt x="1304" y="126"/>
                </a:cubicBezTo>
                <a:cubicBezTo>
                  <a:pt x="1304" y="124"/>
                  <a:pt x="1304" y="122"/>
                  <a:pt x="1304" y="120"/>
                </a:cubicBezTo>
                <a:cubicBezTo>
                  <a:pt x="1305" y="119"/>
                  <a:pt x="1305" y="118"/>
                  <a:pt x="1305" y="117"/>
                </a:cubicBezTo>
                <a:cubicBezTo>
                  <a:pt x="1305" y="116"/>
                  <a:pt x="1305" y="115"/>
                  <a:pt x="1306" y="114"/>
                </a:cubicBezTo>
                <a:cubicBezTo>
                  <a:pt x="1306" y="113"/>
                  <a:pt x="1307" y="111"/>
                  <a:pt x="1307" y="109"/>
                </a:cubicBezTo>
                <a:cubicBezTo>
                  <a:pt x="1307" y="109"/>
                  <a:pt x="1308" y="108"/>
                  <a:pt x="1308" y="107"/>
                </a:cubicBezTo>
                <a:cubicBezTo>
                  <a:pt x="1308" y="106"/>
                  <a:pt x="1308" y="106"/>
                  <a:pt x="1309" y="105"/>
                </a:cubicBezTo>
                <a:cubicBezTo>
                  <a:pt x="1310" y="102"/>
                  <a:pt x="1311" y="100"/>
                  <a:pt x="1312" y="98"/>
                </a:cubicBezTo>
                <a:cubicBezTo>
                  <a:pt x="1313" y="96"/>
                  <a:pt x="1313" y="94"/>
                  <a:pt x="1314" y="93"/>
                </a:cubicBezTo>
                <a:cubicBezTo>
                  <a:pt x="1315" y="92"/>
                  <a:pt x="1315" y="92"/>
                  <a:pt x="1315" y="92"/>
                </a:cubicBezTo>
                <a:cubicBezTo>
                  <a:pt x="1315" y="92"/>
                  <a:pt x="1315" y="92"/>
                  <a:pt x="1314" y="93"/>
                </a:cubicBezTo>
                <a:cubicBezTo>
                  <a:pt x="1313" y="94"/>
                  <a:pt x="1312" y="95"/>
                  <a:pt x="1311" y="97"/>
                </a:cubicBezTo>
                <a:cubicBezTo>
                  <a:pt x="1309" y="99"/>
                  <a:pt x="1308" y="101"/>
                  <a:pt x="1306" y="104"/>
                </a:cubicBezTo>
                <a:cubicBezTo>
                  <a:pt x="1306" y="105"/>
                  <a:pt x="1306" y="105"/>
                  <a:pt x="1305" y="106"/>
                </a:cubicBezTo>
                <a:cubicBezTo>
                  <a:pt x="1305" y="106"/>
                  <a:pt x="1305" y="107"/>
                  <a:pt x="1305" y="107"/>
                </a:cubicBezTo>
                <a:cubicBezTo>
                  <a:pt x="1305" y="106"/>
                  <a:pt x="1305" y="105"/>
                  <a:pt x="1305" y="104"/>
                </a:cubicBezTo>
                <a:cubicBezTo>
                  <a:pt x="1305" y="103"/>
                  <a:pt x="1304" y="102"/>
                  <a:pt x="1304" y="101"/>
                </a:cubicBezTo>
                <a:cubicBezTo>
                  <a:pt x="1304" y="100"/>
                  <a:pt x="1304" y="99"/>
                  <a:pt x="1304" y="97"/>
                </a:cubicBezTo>
                <a:cubicBezTo>
                  <a:pt x="1304" y="97"/>
                  <a:pt x="1303" y="96"/>
                  <a:pt x="1303" y="95"/>
                </a:cubicBezTo>
                <a:cubicBezTo>
                  <a:pt x="1316" y="80"/>
                  <a:pt x="1293" y="64"/>
                  <a:pt x="1280" y="61"/>
                </a:cubicBezTo>
                <a:cubicBezTo>
                  <a:pt x="1285" y="68"/>
                  <a:pt x="1288" y="70"/>
                  <a:pt x="1289" y="77"/>
                </a:cubicBezTo>
                <a:cubicBezTo>
                  <a:pt x="1290" y="83"/>
                  <a:pt x="1290" y="95"/>
                  <a:pt x="1299" y="92"/>
                </a:cubicBezTo>
                <a:cubicBezTo>
                  <a:pt x="1299" y="93"/>
                  <a:pt x="1299" y="93"/>
                  <a:pt x="1299" y="93"/>
                </a:cubicBezTo>
                <a:cubicBezTo>
                  <a:pt x="1299" y="94"/>
                  <a:pt x="1301" y="95"/>
                  <a:pt x="1302" y="97"/>
                </a:cubicBezTo>
                <a:cubicBezTo>
                  <a:pt x="1302" y="97"/>
                  <a:pt x="1302" y="97"/>
                  <a:pt x="1302" y="97"/>
                </a:cubicBezTo>
                <a:cubicBezTo>
                  <a:pt x="1302" y="97"/>
                  <a:pt x="1302" y="97"/>
                  <a:pt x="1302" y="98"/>
                </a:cubicBezTo>
                <a:cubicBezTo>
                  <a:pt x="1302" y="99"/>
                  <a:pt x="1302" y="100"/>
                  <a:pt x="1302" y="101"/>
                </a:cubicBezTo>
                <a:cubicBezTo>
                  <a:pt x="1303" y="102"/>
                  <a:pt x="1303" y="103"/>
                  <a:pt x="1303" y="104"/>
                </a:cubicBezTo>
                <a:cubicBezTo>
                  <a:pt x="1303" y="105"/>
                  <a:pt x="1303" y="106"/>
                  <a:pt x="1303" y="107"/>
                </a:cubicBezTo>
                <a:cubicBezTo>
                  <a:pt x="1303" y="108"/>
                  <a:pt x="1303" y="109"/>
                  <a:pt x="1303" y="110"/>
                </a:cubicBezTo>
                <a:cubicBezTo>
                  <a:pt x="1303" y="110"/>
                  <a:pt x="1303" y="111"/>
                  <a:pt x="1303" y="111"/>
                </a:cubicBezTo>
                <a:cubicBezTo>
                  <a:pt x="1303" y="111"/>
                  <a:pt x="1303" y="111"/>
                  <a:pt x="1303" y="111"/>
                </a:cubicBezTo>
                <a:cubicBezTo>
                  <a:pt x="1303" y="112"/>
                  <a:pt x="1303" y="112"/>
                  <a:pt x="1303" y="112"/>
                </a:cubicBezTo>
                <a:cubicBezTo>
                  <a:pt x="1303" y="112"/>
                  <a:pt x="1303" y="112"/>
                  <a:pt x="1303" y="112"/>
                </a:cubicBezTo>
                <a:cubicBezTo>
                  <a:pt x="1303" y="113"/>
                  <a:pt x="1303" y="113"/>
                  <a:pt x="1303" y="114"/>
                </a:cubicBezTo>
                <a:cubicBezTo>
                  <a:pt x="1302" y="115"/>
                  <a:pt x="1302" y="116"/>
                  <a:pt x="1302" y="117"/>
                </a:cubicBezTo>
                <a:cubicBezTo>
                  <a:pt x="1302" y="118"/>
                  <a:pt x="1302" y="119"/>
                  <a:pt x="1301" y="120"/>
                </a:cubicBezTo>
                <a:cubicBezTo>
                  <a:pt x="1301" y="122"/>
                  <a:pt x="1301" y="124"/>
                  <a:pt x="1301" y="126"/>
                </a:cubicBezTo>
                <a:cubicBezTo>
                  <a:pt x="1300" y="127"/>
                  <a:pt x="1300" y="128"/>
                  <a:pt x="1300" y="129"/>
                </a:cubicBezTo>
                <a:cubicBezTo>
                  <a:pt x="1300" y="130"/>
                  <a:pt x="1300" y="132"/>
                  <a:pt x="1300" y="133"/>
                </a:cubicBezTo>
                <a:cubicBezTo>
                  <a:pt x="1300" y="134"/>
                  <a:pt x="1300" y="135"/>
                  <a:pt x="1301" y="136"/>
                </a:cubicBezTo>
                <a:cubicBezTo>
                  <a:pt x="1301" y="137"/>
                  <a:pt x="1301" y="139"/>
                  <a:pt x="1301" y="140"/>
                </a:cubicBezTo>
                <a:cubicBezTo>
                  <a:pt x="1301" y="141"/>
                  <a:pt x="1301" y="142"/>
                  <a:pt x="1301" y="143"/>
                </a:cubicBezTo>
                <a:cubicBezTo>
                  <a:pt x="1302" y="145"/>
                  <a:pt x="1302" y="146"/>
                  <a:pt x="1302" y="147"/>
                </a:cubicBezTo>
                <a:cubicBezTo>
                  <a:pt x="1303" y="148"/>
                  <a:pt x="1303" y="150"/>
                  <a:pt x="1303" y="151"/>
                </a:cubicBezTo>
                <a:cubicBezTo>
                  <a:pt x="1304" y="152"/>
                  <a:pt x="1304" y="153"/>
                  <a:pt x="1304" y="154"/>
                </a:cubicBezTo>
                <a:cubicBezTo>
                  <a:pt x="1305" y="155"/>
                  <a:pt x="1305" y="156"/>
                  <a:pt x="1306" y="158"/>
                </a:cubicBezTo>
                <a:cubicBezTo>
                  <a:pt x="1305" y="157"/>
                  <a:pt x="1305" y="157"/>
                  <a:pt x="1305" y="157"/>
                </a:cubicBezTo>
                <a:cubicBezTo>
                  <a:pt x="1304" y="157"/>
                  <a:pt x="1304" y="156"/>
                  <a:pt x="1303" y="156"/>
                </a:cubicBezTo>
                <a:cubicBezTo>
                  <a:pt x="1302" y="155"/>
                  <a:pt x="1301" y="155"/>
                  <a:pt x="1301" y="154"/>
                </a:cubicBezTo>
                <a:cubicBezTo>
                  <a:pt x="1300" y="154"/>
                  <a:pt x="1300" y="154"/>
                  <a:pt x="1300" y="154"/>
                </a:cubicBezTo>
                <a:cubicBezTo>
                  <a:pt x="1299" y="154"/>
                  <a:pt x="1299" y="153"/>
                  <a:pt x="1298" y="153"/>
                </a:cubicBezTo>
                <a:cubicBezTo>
                  <a:pt x="1298" y="153"/>
                  <a:pt x="1297" y="153"/>
                  <a:pt x="1296" y="152"/>
                </a:cubicBezTo>
                <a:cubicBezTo>
                  <a:pt x="1294" y="151"/>
                  <a:pt x="1292" y="151"/>
                  <a:pt x="1291" y="150"/>
                </a:cubicBezTo>
                <a:cubicBezTo>
                  <a:pt x="1289" y="150"/>
                  <a:pt x="1287" y="149"/>
                  <a:pt x="1285" y="149"/>
                </a:cubicBezTo>
                <a:cubicBezTo>
                  <a:pt x="1284" y="149"/>
                  <a:pt x="1283" y="149"/>
                  <a:pt x="1283" y="148"/>
                </a:cubicBezTo>
                <a:cubicBezTo>
                  <a:pt x="1274" y="128"/>
                  <a:pt x="1243" y="146"/>
                  <a:pt x="1231" y="154"/>
                </a:cubicBezTo>
                <a:cubicBezTo>
                  <a:pt x="1247" y="156"/>
                  <a:pt x="1271" y="183"/>
                  <a:pt x="1282" y="154"/>
                </a:cubicBezTo>
                <a:cubicBezTo>
                  <a:pt x="1280" y="152"/>
                  <a:pt x="1280" y="152"/>
                  <a:pt x="1280" y="152"/>
                </a:cubicBezTo>
                <a:cubicBezTo>
                  <a:pt x="1281" y="153"/>
                  <a:pt x="1283" y="153"/>
                  <a:pt x="1284" y="153"/>
                </a:cubicBezTo>
                <a:cubicBezTo>
                  <a:pt x="1284" y="152"/>
                  <a:pt x="1284" y="152"/>
                  <a:pt x="1284" y="151"/>
                </a:cubicBezTo>
                <a:cubicBezTo>
                  <a:pt x="1284" y="151"/>
                  <a:pt x="1284" y="151"/>
                  <a:pt x="1284" y="151"/>
                </a:cubicBezTo>
                <a:cubicBezTo>
                  <a:pt x="1286" y="152"/>
                  <a:pt x="1288" y="152"/>
                  <a:pt x="1290" y="153"/>
                </a:cubicBezTo>
                <a:cubicBezTo>
                  <a:pt x="1292" y="153"/>
                  <a:pt x="1293" y="154"/>
                  <a:pt x="1295" y="155"/>
                </a:cubicBezTo>
                <a:cubicBezTo>
                  <a:pt x="1296" y="155"/>
                  <a:pt x="1296" y="155"/>
                  <a:pt x="1297" y="156"/>
                </a:cubicBezTo>
                <a:cubicBezTo>
                  <a:pt x="1298" y="156"/>
                  <a:pt x="1298" y="156"/>
                  <a:pt x="1298" y="156"/>
                </a:cubicBezTo>
                <a:cubicBezTo>
                  <a:pt x="1299" y="156"/>
                  <a:pt x="1299" y="157"/>
                  <a:pt x="1299" y="157"/>
                </a:cubicBezTo>
                <a:cubicBezTo>
                  <a:pt x="1300" y="157"/>
                  <a:pt x="1301" y="158"/>
                  <a:pt x="1301" y="158"/>
                </a:cubicBezTo>
                <a:cubicBezTo>
                  <a:pt x="1302" y="158"/>
                  <a:pt x="1303" y="159"/>
                  <a:pt x="1303" y="159"/>
                </a:cubicBezTo>
                <a:cubicBezTo>
                  <a:pt x="1304" y="159"/>
                  <a:pt x="1304" y="160"/>
                  <a:pt x="1304" y="160"/>
                </a:cubicBezTo>
                <a:cubicBezTo>
                  <a:pt x="1304" y="160"/>
                  <a:pt x="1305" y="160"/>
                  <a:pt x="1305" y="160"/>
                </a:cubicBezTo>
                <a:cubicBezTo>
                  <a:pt x="1306" y="161"/>
                  <a:pt x="1306" y="161"/>
                  <a:pt x="1307" y="161"/>
                </a:cubicBezTo>
                <a:cubicBezTo>
                  <a:pt x="1307" y="161"/>
                  <a:pt x="1307" y="162"/>
                  <a:pt x="1308" y="162"/>
                </a:cubicBezTo>
                <a:cubicBezTo>
                  <a:pt x="1308" y="163"/>
                  <a:pt x="1308" y="163"/>
                  <a:pt x="1308" y="163"/>
                </a:cubicBezTo>
                <a:cubicBezTo>
                  <a:pt x="1309" y="164"/>
                  <a:pt x="1309" y="164"/>
                  <a:pt x="1309" y="164"/>
                </a:cubicBezTo>
                <a:cubicBezTo>
                  <a:pt x="1309" y="164"/>
                  <a:pt x="1309" y="164"/>
                  <a:pt x="1309" y="164"/>
                </a:cubicBezTo>
                <a:cubicBezTo>
                  <a:pt x="1309" y="164"/>
                  <a:pt x="1309" y="164"/>
                  <a:pt x="1309" y="164"/>
                </a:cubicBezTo>
                <a:cubicBezTo>
                  <a:pt x="1309" y="164"/>
                  <a:pt x="1309" y="164"/>
                  <a:pt x="1309" y="164"/>
                </a:cubicBezTo>
                <a:cubicBezTo>
                  <a:pt x="1309" y="165"/>
                  <a:pt x="1309" y="165"/>
                  <a:pt x="1309" y="165"/>
                </a:cubicBezTo>
                <a:cubicBezTo>
                  <a:pt x="1310" y="166"/>
                  <a:pt x="1310" y="166"/>
                  <a:pt x="1310" y="166"/>
                </a:cubicBezTo>
                <a:cubicBezTo>
                  <a:pt x="1311" y="168"/>
                  <a:pt x="1311" y="168"/>
                  <a:pt x="1311" y="168"/>
                </a:cubicBezTo>
                <a:cubicBezTo>
                  <a:pt x="1314" y="172"/>
                  <a:pt x="1317" y="176"/>
                  <a:pt x="1321" y="180"/>
                </a:cubicBezTo>
                <a:cubicBezTo>
                  <a:pt x="1324" y="184"/>
                  <a:pt x="1327" y="187"/>
                  <a:pt x="1331" y="191"/>
                </a:cubicBezTo>
                <a:cubicBezTo>
                  <a:pt x="1334" y="194"/>
                  <a:pt x="1337" y="197"/>
                  <a:pt x="1340" y="201"/>
                </a:cubicBezTo>
                <a:cubicBezTo>
                  <a:pt x="1343" y="204"/>
                  <a:pt x="1345" y="207"/>
                  <a:pt x="1347" y="210"/>
                </a:cubicBezTo>
                <a:cubicBezTo>
                  <a:pt x="1348" y="212"/>
                  <a:pt x="1349" y="213"/>
                  <a:pt x="1350" y="215"/>
                </a:cubicBezTo>
                <a:cubicBezTo>
                  <a:pt x="1350" y="215"/>
                  <a:pt x="1351" y="216"/>
                  <a:pt x="1351" y="217"/>
                </a:cubicBezTo>
                <a:cubicBezTo>
                  <a:pt x="1351" y="218"/>
                  <a:pt x="1352" y="218"/>
                  <a:pt x="1352" y="219"/>
                </a:cubicBezTo>
                <a:cubicBezTo>
                  <a:pt x="1353" y="222"/>
                  <a:pt x="1354" y="224"/>
                  <a:pt x="1355" y="226"/>
                </a:cubicBezTo>
                <a:cubicBezTo>
                  <a:pt x="1355" y="227"/>
                  <a:pt x="1355" y="227"/>
                  <a:pt x="1356" y="228"/>
                </a:cubicBezTo>
                <a:cubicBezTo>
                  <a:pt x="1356" y="228"/>
                  <a:pt x="1356" y="228"/>
                  <a:pt x="1356" y="229"/>
                </a:cubicBezTo>
                <a:cubicBezTo>
                  <a:pt x="1356" y="230"/>
                  <a:pt x="1356" y="230"/>
                  <a:pt x="1356" y="231"/>
                </a:cubicBezTo>
                <a:cubicBezTo>
                  <a:pt x="1357" y="232"/>
                  <a:pt x="1357" y="232"/>
                  <a:pt x="1357" y="232"/>
                </a:cubicBezTo>
                <a:cubicBezTo>
                  <a:pt x="1352" y="239"/>
                  <a:pt x="1348" y="246"/>
                  <a:pt x="1343" y="252"/>
                </a:cubicBezTo>
                <a:cubicBezTo>
                  <a:pt x="1342" y="253"/>
                  <a:pt x="1342" y="255"/>
                  <a:pt x="1341" y="256"/>
                </a:cubicBezTo>
                <a:cubicBezTo>
                  <a:pt x="1342" y="250"/>
                  <a:pt x="1342" y="245"/>
                  <a:pt x="1342" y="238"/>
                </a:cubicBezTo>
                <a:cubicBezTo>
                  <a:pt x="1332" y="278"/>
                  <a:pt x="1314" y="294"/>
                  <a:pt x="1301" y="305"/>
                </a:cubicBezTo>
                <a:cubicBezTo>
                  <a:pt x="1284" y="256"/>
                  <a:pt x="1246" y="223"/>
                  <a:pt x="1259" y="169"/>
                </a:cubicBezTo>
                <a:cubicBezTo>
                  <a:pt x="1221" y="217"/>
                  <a:pt x="1280" y="279"/>
                  <a:pt x="1279" y="304"/>
                </a:cubicBezTo>
                <a:cubicBezTo>
                  <a:pt x="1236" y="294"/>
                  <a:pt x="1231" y="272"/>
                  <a:pt x="1197" y="249"/>
                </a:cubicBezTo>
                <a:cubicBezTo>
                  <a:pt x="1230" y="281"/>
                  <a:pt x="1214" y="287"/>
                  <a:pt x="1270" y="320"/>
                </a:cubicBezTo>
                <a:cubicBezTo>
                  <a:pt x="1289" y="332"/>
                  <a:pt x="1287" y="344"/>
                  <a:pt x="1295" y="383"/>
                </a:cubicBezTo>
                <a:cubicBezTo>
                  <a:pt x="1263" y="371"/>
                  <a:pt x="1233" y="344"/>
                  <a:pt x="1200" y="337"/>
                </a:cubicBezTo>
                <a:cubicBezTo>
                  <a:pt x="1220" y="361"/>
                  <a:pt x="1244" y="374"/>
                  <a:pt x="1268" y="391"/>
                </a:cubicBezTo>
                <a:cubicBezTo>
                  <a:pt x="1261" y="397"/>
                  <a:pt x="1261" y="405"/>
                  <a:pt x="1272" y="414"/>
                </a:cubicBezTo>
                <a:cubicBezTo>
                  <a:pt x="1272" y="414"/>
                  <a:pt x="1272" y="414"/>
                  <a:pt x="1272" y="415"/>
                </a:cubicBezTo>
                <a:cubicBezTo>
                  <a:pt x="1272" y="416"/>
                  <a:pt x="1272" y="417"/>
                  <a:pt x="1271" y="418"/>
                </a:cubicBezTo>
                <a:cubicBezTo>
                  <a:pt x="1271" y="419"/>
                  <a:pt x="1271" y="420"/>
                  <a:pt x="1271" y="421"/>
                </a:cubicBezTo>
                <a:cubicBezTo>
                  <a:pt x="1270" y="422"/>
                  <a:pt x="1270" y="423"/>
                  <a:pt x="1270" y="424"/>
                </a:cubicBezTo>
                <a:cubicBezTo>
                  <a:pt x="1269" y="424"/>
                  <a:pt x="1269" y="425"/>
                  <a:pt x="1269" y="426"/>
                </a:cubicBezTo>
                <a:cubicBezTo>
                  <a:pt x="1268" y="427"/>
                  <a:pt x="1268" y="428"/>
                  <a:pt x="1268" y="428"/>
                </a:cubicBezTo>
                <a:cubicBezTo>
                  <a:pt x="1268" y="429"/>
                  <a:pt x="1268" y="429"/>
                  <a:pt x="1268" y="429"/>
                </a:cubicBezTo>
                <a:cubicBezTo>
                  <a:pt x="1267" y="429"/>
                  <a:pt x="1267" y="429"/>
                  <a:pt x="1267" y="429"/>
                </a:cubicBezTo>
                <a:cubicBezTo>
                  <a:pt x="1267" y="430"/>
                  <a:pt x="1267" y="430"/>
                  <a:pt x="1267" y="430"/>
                </a:cubicBezTo>
                <a:cubicBezTo>
                  <a:pt x="1267" y="431"/>
                  <a:pt x="1266" y="431"/>
                  <a:pt x="1265" y="432"/>
                </a:cubicBezTo>
                <a:cubicBezTo>
                  <a:pt x="1265" y="433"/>
                  <a:pt x="1265" y="433"/>
                  <a:pt x="1264" y="434"/>
                </a:cubicBezTo>
                <a:cubicBezTo>
                  <a:pt x="1264" y="435"/>
                  <a:pt x="1264" y="435"/>
                  <a:pt x="1263" y="436"/>
                </a:cubicBezTo>
                <a:cubicBezTo>
                  <a:pt x="1263" y="437"/>
                  <a:pt x="1263" y="438"/>
                  <a:pt x="1262" y="439"/>
                </a:cubicBezTo>
                <a:cubicBezTo>
                  <a:pt x="1262" y="439"/>
                  <a:pt x="1261" y="439"/>
                  <a:pt x="1261" y="439"/>
                </a:cubicBezTo>
                <a:cubicBezTo>
                  <a:pt x="1260" y="439"/>
                  <a:pt x="1260" y="439"/>
                  <a:pt x="1259" y="438"/>
                </a:cubicBezTo>
                <a:cubicBezTo>
                  <a:pt x="1259" y="438"/>
                  <a:pt x="1258" y="438"/>
                  <a:pt x="1257" y="438"/>
                </a:cubicBezTo>
                <a:cubicBezTo>
                  <a:pt x="1257" y="437"/>
                  <a:pt x="1256" y="437"/>
                  <a:pt x="1255" y="437"/>
                </a:cubicBezTo>
                <a:cubicBezTo>
                  <a:pt x="1255" y="437"/>
                  <a:pt x="1255" y="437"/>
                  <a:pt x="1254" y="437"/>
                </a:cubicBezTo>
                <a:cubicBezTo>
                  <a:pt x="1254" y="436"/>
                  <a:pt x="1253" y="436"/>
                  <a:pt x="1253" y="436"/>
                </a:cubicBezTo>
                <a:cubicBezTo>
                  <a:pt x="1252" y="436"/>
                  <a:pt x="1251" y="436"/>
                  <a:pt x="1250" y="435"/>
                </a:cubicBezTo>
                <a:cubicBezTo>
                  <a:pt x="1250" y="435"/>
                  <a:pt x="1249" y="435"/>
                  <a:pt x="1248" y="435"/>
                </a:cubicBezTo>
                <a:cubicBezTo>
                  <a:pt x="1247" y="434"/>
                  <a:pt x="1247" y="434"/>
                  <a:pt x="1247" y="434"/>
                </a:cubicBezTo>
                <a:cubicBezTo>
                  <a:pt x="1246" y="434"/>
                  <a:pt x="1246" y="434"/>
                  <a:pt x="1245" y="433"/>
                </a:cubicBezTo>
                <a:cubicBezTo>
                  <a:pt x="1244" y="433"/>
                  <a:pt x="1243" y="432"/>
                  <a:pt x="1242" y="432"/>
                </a:cubicBezTo>
                <a:cubicBezTo>
                  <a:pt x="1241" y="431"/>
                  <a:pt x="1239" y="430"/>
                  <a:pt x="1237" y="429"/>
                </a:cubicBezTo>
                <a:cubicBezTo>
                  <a:pt x="1238" y="428"/>
                  <a:pt x="1238" y="428"/>
                  <a:pt x="1239" y="427"/>
                </a:cubicBezTo>
                <a:cubicBezTo>
                  <a:pt x="1237" y="429"/>
                  <a:pt x="1237" y="429"/>
                  <a:pt x="1237" y="429"/>
                </a:cubicBezTo>
                <a:cubicBezTo>
                  <a:pt x="1236" y="428"/>
                  <a:pt x="1236" y="428"/>
                  <a:pt x="1235" y="427"/>
                </a:cubicBezTo>
                <a:cubicBezTo>
                  <a:pt x="1234" y="420"/>
                  <a:pt x="1234" y="410"/>
                  <a:pt x="1231" y="403"/>
                </a:cubicBezTo>
                <a:cubicBezTo>
                  <a:pt x="1226" y="392"/>
                  <a:pt x="1213" y="387"/>
                  <a:pt x="1209" y="375"/>
                </a:cubicBezTo>
                <a:cubicBezTo>
                  <a:pt x="1196" y="392"/>
                  <a:pt x="1204" y="433"/>
                  <a:pt x="1232" y="431"/>
                </a:cubicBezTo>
                <a:cubicBezTo>
                  <a:pt x="1234" y="430"/>
                  <a:pt x="1234" y="430"/>
                  <a:pt x="1234" y="430"/>
                </a:cubicBezTo>
                <a:cubicBezTo>
                  <a:pt x="1234" y="431"/>
                  <a:pt x="1235" y="431"/>
                  <a:pt x="1235" y="431"/>
                </a:cubicBezTo>
                <a:cubicBezTo>
                  <a:pt x="1237" y="433"/>
                  <a:pt x="1239" y="434"/>
                  <a:pt x="1241" y="435"/>
                </a:cubicBezTo>
                <a:cubicBezTo>
                  <a:pt x="1242" y="435"/>
                  <a:pt x="1243" y="436"/>
                  <a:pt x="1244" y="436"/>
                </a:cubicBezTo>
                <a:cubicBezTo>
                  <a:pt x="1244" y="436"/>
                  <a:pt x="1245" y="437"/>
                  <a:pt x="1245" y="437"/>
                </a:cubicBezTo>
                <a:cubicBezTo>
                  <a:pt x="1246" y="437"/>
                  <a:pt x="1246" y="437"/>
                  <a:pt x="1247" y="437"/>
                </a:cubicBezTo>
                <a:cubicBezTo>
                  <a:pt x="1248" y="438"/>
                  <a:pt x="1249" y="438"/>
                  <a:pt x="1249" y="438"/>
                </a:cubicBezTo>
                <a:cubicBezTo>
                  <a:pt x="1250" y="439"/>
                  <a:pt x="1251" y="439"/>
                  <a:pt x="1252" y="439"/>
                </a:cubicBezTo>
                <a:cubicBezTo>
                  <a:pt x="1253" y="439"/>
                  <a:pt x="1253" y="440"/>
                  <a:pt x="1253" y="440"/>
                </a:cubicBezTo>
                <a:cubicBezTo>
                  <a:pt x="1254" y="440"/>
                  <a:pt x="1254" y="440"/>
                  <a:pt x="1255" y="440"/>
                </a:cubicBezTo>
                <a:cubicBezTo>
                  <a:pt x="1255" y="440"/>
                  <a:pt x="1256" y="440"/>
                  <a:pt x="1257" y="440"/>
                </a:cubicBezTo>
                <a:cubicBezTo>
                  <a:pt x="1258" y="440"/>
                  <a:pt x="1258" y="440"/>
                  <a:pt x="1259" y="440"/>
                </a:cubicBezTo>
                <a:cubicBezTo>
                  <a:pt x="1259" y="440"/>
                  <a:pt x="1260" y="440"/>
                  <a:pt x="1261" y="440"/>
                </a:cubicBezTo>
                <a:cubicBezTo>
                  <a:pt x="1261" y="440"/>
                  <a:pt x="1262" y="440"/>
                  <a:pt x="1262" y="440"/>
                </a:cubicBezTo>
                <a:cubicBezTo>
                  <a:pt x="1262" y="440"/>
                  <a:pt x="1262" y="440"/>
                  <a:pt x="1262" y="440"/>
                </a:cubicBezTo>
                <a:cubicBezTo>
                  <a:pt x="1262" y="441"/>
                  <a:pt x="1262" y="442"/>
                  <a:pt x="1262" y="442"/>
                </a:cubicBezTo>
                <a:cubicBezTo>
                  <a:pt x="1262" y="443"/>
                  <a:pt x="1261" y="443"/>
                  <a:pt x="1261" y="444"/>
                </a:cubicBezTo>
                <a:cubicBezTo>
                  <a:pt x="1261" y="444"/>
                  <a:pt x="1261" y="444"/>
                  <a:pt x="1261" y="445"/>
                </a:cubicBezTo>
                <a:cubicBezTo>
                  <a:pt x="1261" y="448"/>
                  <a:pt x="1262" y="452"/>
                  <a:pt x="1263" y="455"/>
                </a:cubicBezTo>
                <a:cubicBezTo>
                  <a:pt x="1265" y="458"/>
                  <a:pt x="1266" y="461"/>
                  <a:pt x="1267" y="465"/>
                </a:cubicBezTo>
                <a:cubicBezTo>
                  <a:pt x="1268" y="468"/>
                  <a:pt x="1270" y="471"/>
                  <a:pt x="1271" y="475"/>
                </a:cubicBezTo>
                <a:cubicBezTo>
                  <a:pt x="1273" y="481"/>
                  <a:pt x="1276" y="488"/>
                  <a:pt x="1278" y="494"/>
                </a:cubicBezTo>
                <a:cubicBezTo>
                  <a:pt x="1272" y="494"/>
                  <a:pt x="1266" y="497"/>
                  <a:pt x="1261" y="500"/>
                </a:cubicBezTo>
                <a:cubicBezTo>
                  <a:pt x="1257" y="492"/>
                  <a:pt x="1250" y="485"/>
                  <a:pt x="1244" y="480"/>
                </a:cubicBezTo>
                <a:cubicBezTo>
                  <a:pt x="1244" y="486"/>
                  <a:pt x="1241" y="498"/>
                  <a:pt x="1240" y="509"/>
                </a:cubicBezTo>
                <a:cubicBezTo>
                  <a:pt x="1233" y="488"/>
                  <a:pt x="1216" y="472"/>
                  <a:pt x="1209" y="451"/>
                </a:cubicBezTo>
                <a:cubicBezTo>
                  <a:pt x="1201" y="427"/>
                  <a:pt x="1205" y="409"/>
                  <a:pt x="1188" y="388"/>
                </a:cubicBezTo>
                <a:cubicBezTo>
                  <a:pt x="1186" y="386"/>
                  <a:pt x="1184" y="384"/>
                  <a:pt x="1182" y="382"/>
                </a:cubicBezTo>
                <a:cubicBezTo>
                  <a:pt x="1178" y="368"/>
                  <a:pt x="1173" y="351"/>
                  <a:pt x="1168" y="334"/>
                </a:cubicBezTo>
                <a:cubicBezTo>
                  <a:pt x="1167" y="331"/>
                  <a:pt x="1166" y="327"/>
                  <a:pt x="1165" y="323"/>
                </a:cubicBezTo>
                <a:cubicBezTo>
                  <a:pt x="1165" y="323"/>
                  <a:pt x="1165" y="323"/>
                  <a:pt x="1165" y="323"/>
                </a:cubicBezTo>
                <a:cubicBezTo>
                  <a:pt x="1166" y="322"/>
                  <a:pt x="1166" y="321"/>
                  <a:pt x="1166" y="321"/>
                </a:cubicBezTo>
                <a:cubicBezTo>
                  <a:pt x="1167" y="320"/>
                  <a:pt x="1167" y="320"/>
                  <a:pt x="1167" y="319"/>
                </a:cubicBezTo>
                <a:cubicBezTo>
                  <a:pt x="1167" y="319"/>
                  <a:pt x="1168" y="319"/>
                  <a:pt x="1168" y="319"/>
                </a:cubicBezTo>
                <a:cubicBezTo>
                  <a:pt x="1168" y="319"/>
                  <a:pt x="1168" y="318"/>
                  <a:pt x="1168" y="318"/>
                </a:cubicBezTo>
                <a:cubicBezTo>
                  <a:pt x="1169" y="317"/>
                  <a:pt x="1169" y="316"/>
                  <a:pt x="1170" y="316"/>
                </a:cubicBezTo>
                <a:cubicBezTo>
                  <a:pt x="1171" y="315"/>
                  <a:pt x="1172" y="314"/>
                  <a:pt x="1173" y="313"/>
                </a:cubicBezTo>
                <a:cubicBezTo>
                  <a:pt x="1174" y="312"/>
                  <a:pt x="1175" y="311"/>
                  <a:pt x="1176" y="310"/>
                </a:cubicBezTo>
                <a:cubicBezTo>
                  <a:pt x="1178" y="309"/>
                  <a:pt x="1179" y="308"/>
                  <a:pt x="1180" y="308"/>
                </a:cubicBezTo>
                <a:cubicBezTo>
                  <a:pt x="1181" y="306"/>
                  <a:pt x="1183" y="305"/>
                  <a:pt x="1184" y="304"/>
                </a:cubicBezTo>
                <a:cubicBezTo>
                  <a:pt x="1194" y="310"/>
                  <a:pt x="1206" y="299"/>
                  <a:pt x="1209" y="290"/>
                </a:cubicBezTo>
                <a:cubicBezTo>
                  <a:pt x="1213" y="278"/>
                  <a:pt x="1208" y="268"/>
                  <a:pt x="1198" y="261"/>
                </a:cubicBezTo>
                <a:cubicBezTo>
                  <a:pt x="1206" y="283"/>
                  <a:pt x="1179" y="280"/>
                  <a:pt x="1183" y="302"/>
                </a:cubicBezTo>
                <a:cubicBezTo>
                  <a:pt x="1182" y="303"/>
                  <a:pt x="1180" y="304"/>
                  <a:pt x="1179" y="306"/>
                </a:cubicBezTo>
                <a:cubicBezTo>
                  <a:pt x="1177" y="307"/>
                  <a:pt x="1176" y="307"/>
                  <a:pt x="1175" y="308"/>
                </a:cubicBezTo>
                <a:cubicBezTo>
                  <a:pt x="1174" y="309"/>
                  <a:pt x="1173" y="310"/>
                  <a:pt x="1172" y="311"/>
                </a:cubicBezTo>
                <a:cubicBezTo>
                  <a:pt x="1170" y="312"/>
                  <a:pt x="1169" y="313"/>
                  <a:pt x="1168" y="314"/>
                </a:cubicBezTo>
                <a:cubicBezTo>
                  <a:pt x="1168" y="315"/>
                  <a:pt x="1167" y="316"/>
                  <a:pt x="1166" y="317"/>
                </a:cubicBezTo>
                <a:cubicBezTo>
                  <a:pt x="1166" y="317"/>
                  <a:pt x="1166" y="317"/>
                  <a:pt x="1166" y="318"/>
                </a:cubicBezTo>
                <a:cubicBezTo>
                  <a:pt x="1165" y="318"/>
                  <a:pt x="1165" y="318"/>
                  <a:pt x="1165" y="318"/>
                </a:cubicBezTo>
                <a:cubicBezTo>
                  <a:pt x="1165" y="319"/>
                  <a:pt x="1165" y="319"/>
                  <a:pt x="1165" y="320"/>
                </a:cubicBezTo>
                <a:cubicBezTo>
                  <a:pt x="1165" y="320"/>
                  <a:pt x="1165" y="321"/>
                  <a:pt x="1165" y="321"/>
                </a:cubicBezTo>
                <a:cubicBezTo>
                  <a:pt x="1163" y="316"/>
                  <a:pt x="1161" y="311"/>
                  <a:pt x="1160" y="306"/>
                </a:cubicBezTo>
                <a:cubicBezTo>
                  <a:pt x="1157" y="296"/>
                  <a:pt x="1154" y="287"/>
                  <a:pt x="1153" y="277"/>
                </a:cubicBezTo>
                <a:cubicBezTo>
                  <a:pt x="1153" y="275"/>
                  <a:pt x="1153" y="272"/>
                  <a:pt x="1153" y="270"/>
                </a:cubicBezTo>
                <a:cubicBezTo>
                  <a:pt x="1153" y="269"/>
                  <a:pt x="1153" y="268"/>
                  <a:pt x="1153" y="266"/>
                </a:cubicBezTo>
                <a:cubicBezTo>
                  <a:pt x="1153" y="265"/>
                  <a:pt x="1153" y="264"/>
                  <a:pt x="1154" y="263"/>
                </a:cubicBezTo>
                <a:cubicBezTo>
                  <a:pt x="1154" y="258"/>
                  <a:pt x="1155" y="253"/>
                  <a:pt x="1156" y="248"/>
                </a:cubicBezTo>
                <a:cubicBezTo>
                  <a:pt x="1157" y="244"/>
                  <a:pt x="1158" y="241"/>
                  <a:pt x="1158" y="237"/>
                </a:cubicBezTo>
                <a:cubicBezTo>
                  <a:pt x="1159" y="237"/>
                  <a:pt x="1159" y="236"/>
                  <a:pt x="1159" y="236"/>
                </a:cubicBezTo>
                <a:cubicBezTo>
                  <a:pt x="1160" y="236"/>
                  <a:pt x="1161" y="236"/>
                  <a:pt x="1162" y="236"/>
                </a:cubicBezTo>
                <a:cubicBezTo>
                  <a:pt x="1162" y="236"/>
                  <a:pt x="1163" y="235"/>
                  <a:pt x="1164" y="235"/>
                </a:cubicBezTo>
                <a:cubicBezTo>
                  <a:pt x="1164" y="235"/>
                  <a:pt x="1165" y="235"/>
                  <a:pt x="1165" y="235"/>
                </a:cubicBezTo>
                <a:cubicBezTo>
                  <a:pt x="1165" y="235"/>
                  <a:pt x="1166" y="234"/>
                  <a:pt x="1166" y="234"/>
                </a:cubicBezTo>
                <a:cubicBezTo>
                  <a:pt x="1168" y="234"/>
                  <a:pt x="1170" y="233"/>
                  <a:pt x="1172" y="232"/>
                </a:cubicBezTo>
                <a:cubicBezTo>
                  <a:pt x="1174" y="232"/>
                  <a:pt x="1176" y="231"/>
                  <a:pt x="1178" y="231"/>
                </a:cubicBezTo>
                <a:cubicBezTo>
                  <a:pt x="1183" y="229"/>
                  <a:pt x="1188" y="228"/>
                  <a:pt x="1193" y="227"/>
                </a:cubicBezTo>
                <a:cubicBezTo>
                  <a:pt x="1195" y="226"/>
                  <a:pt x="1196" y="225"/>
                  <a:pt x="1198" y="225"/>
                </a:cubicBezTo>
                <a:cubicBezTo>
                  <a:pt x="1200" y="225"/>
                  <a:pt x="1201" y="225"/>
                  <a:pt x="1203" y="225"/>
                </a:cubicBezTo>
                <a:cubicBezTo>
                  <a:pt x="1204" y="225"/>
                  <a:pt x="1205" y="225"/>
                  <a:pt x="1205" y="225"/>
                </a:cubicBezTo>
                <a:cubicBezTo>
                  <a:pt x="1206" y="225"/>
                  <a:pt x="1207" y="225"/>
                  <a:pt x="1208" y="225"/>
                </a:cubicBezTo>
                <a:cubicBezTo>
                  <a:pt x="1209" y="226"/>
                  <a:pt x="1211" y="226"/>
                  <a:pt x="1212" y="226"/>
                </a:cubicBezTo>
                <a:cubicBezTo>
                  <a:pt x="1213" y="226"/>
                  <a:pt x="1213" y="226"/>
                  <a:pt x="1213" y="226"/>
                </a:cubicBezTo>
                <a:cubicBezTo>
                  <a:pt x="1222" y="244"/>
                  <a:pt x="1235" y="236"/>
                  <a:pt x="1250" y="240"/>
                </a:cubicBezTo>
                <a:cubicBezTo>
                  <a:pt x="1244" y="220"/>
                  <a:pt x="1230" y="217"/>
                  <a:pt x="1212" y="224"/>
                </a:cubicBezTo>
                <a:cubicBezTo>
                  <a:pt x="1212" y="224"/>
                  <a:pt x="1213" y="225"/>
                  <a:pt x="1213" y="225"/>
                </a:cubicBezTo>
                <a:cubicBezTo>
                  <a:pt x="1211" y="224"/>
                  <a:pt x="1210" y="224"/>
                  <a:pt x="1208" y="224"/>
                </a:cubicBezTo>
                <a:cubicBezTo>
                  <a:pt x="1207" y="224"/>
                  <a:pt x="1206" y="224"/>
                  <a:pt x="1206" y="223"/>
                </a:cubicBezTo>
                <a:cubicBezTo>
                  <a:pt x="1205" y="223"/>
                  <a:pt x="1204" y="223"/>
                  <a:pt x="1203" y="223"/>
                </a:cubicBezTo>
                <a:cubicBezTo>
                  <a:pt x="1203" y="223"/>
                  <a:pt x="1202" y="223"/>
                  <a:pt x="1202" y="223"/>
                </a:cubicBezTo>
                <a:cubicBezTo>
                  <a:pt x="1204" y="222"/>
                  <a:pt x="1205" y="221"/>
                  <a:pt x="1207" y="221"/>
                </a:cubicBezTo>
                <a:cubicBezTo>
                  <a:pt x="1211" y="218"/>
                  <a:pt x="1215" y="216"/>
                  <a:pt x="1218" y="214"/>
                </a:cubicBezTo>
                <a:cubicBezTo>
                  <a:pt x="1218" y="213"/>
                  <a:pt x="1219" y="213"/>
                  <a:pt x="1219" y="213"/>
                </a:cubicBezTo>
                <a:cubicBezTo>
                  <a:pt x="1219" y="212"/>
                  <a:pt x="1220" y="212"/>
                  <a:pt x="1220" y="212"/>
                </a:cubicBezTo>
                <a:cubicBezTo>
                  <a:pt x="1221" y="211"/>
                  <a:pt x="1221" y="210"/>
                  <a:pt x="1222" y="210"/>
                </a:cubicBezTo>
                <a:cubicBezTo>
                  <a:pt x="1223" y="209"/>
                  <a:pt x="1223" y="208"/>
                  <a:pt x="1224" y="207"/>
                </a:cubicBezTo>
                <a:cubicBezTo>
                  <a:pt x="1225" y="206"/>
                  <a:pt x="1225" y="205"/>
                  <a:pt x="1226" y="204"/>
                </a:cubicBezTo>
                <a:cubicBezTo>
                  <a:pt x="1226" y="204"/>
                  <a:pt x="1226" y="204"/>
                  <a:pt x="1226" y="204"/>
                </a:cubicBezTo>
                <a:cubicBezTo>
                  <a:pt x="1226" y="204"/>
                  <a:pt x="1225" y="204"/>
                  <a:pt x="1223" y="206"/>
                </a:cubicBezTo>
                <a:cubicBezTo>
                  <a:pt x="1222" y="206"/>
                  <a:pt x="1221" y="207"/>
                  <a:pt x="1220" y="208"/>
                </a:cubicBezTo>
                <a:cubicBezTo>
                  <a:pt x="1219" y="208"/>
                  <a:pt x="1218" y="208"/>
                  <a:pt x="1217" y="209"/>
                </a:cubicBezTo>
                <a:cubicBezTo>
                  <a:pt x="1217" y="209"/>
                  <a:pt x="1217" y="209"/>
                  <a:pt x="1216" y="210"/>
                </a:cubicBezTo>
                <a:cubicBezTo>
                  <a:pt x="1216" y="210"/>
                  <a:pt x="1216" y="210"/>
                  <a:pt x="1215" y="210"/>
                </a:cubicBezTo>
                <a:cubicBezTo>
                  <a:pt x="1215" y="211"/>
                  <a:pt x="1214" y="211"/>
                  <a:pt x="1213" y="212"/>
                </a:cubicBezTo>
                <a:cubicBezTo>
                  <a:pt x="1213" y="212"/>
                  <a:pt x="1214" y="212"/>
                  <a:pt x="1214" y="212"/>
                </a:cubicBezTo>
                <a:cubicBezTo>
                  <a:pt x="1214" y="211"/>
                  <a:pt x="1214" y="211"/>
                  <a:pt x="1214" y="211"/>
                </a:cubicBezTo>
                <a:cubicBezTo>
                  <a:pt x="1214" y="211"/>
                  <a:pt x="1214" y="211"/>
                  <a:pt x="1214" y="210"/>
                </a:cubicBezTo>
                <a:cubicBezTo>
                  <a:pt x="1215" y="209"/>
                  <a:pt x="1215" y="208"/>
                  <a:pt x="1216" y="207"/>
                </a:cubicBezTo>
                <a:cubicBezTo>
                  <a:pt x="1216" y="206"/>
                  <a:pt x="1217" y="205"/>
                  <a:pt x="1217" y="204"/>
                </a:cubicBezTo>
                <a:cubicBezTo>
                  <a:pt x="1218" y="203"/>
                  <a:pt x="1219" y="201"/>
                  <a:pt x="1219" y="200"/>
                </a:cubicBezTo>
                <a:cubicBezTo>
                  <a:pt x="1219" y="199"/>
                  <a:pt x="1220" y="198"/>
                  <a:pt x="1220" y="198"/>
                </a:cubicBezTo>
                <a:cubicBezTo>
                  <a:pt x="1220" y="198"/>
                  <a:pt x="1220" y="198"/>
                  <a:pt x="1220" y="198"/>
                </a:cubicBezTo>
                <a:cubicBezTo>
                  <a:pt x="1220" y="198"/>
                  <a:pt x="1220" y="198"/>
                  <a:pt x="1220" y="198"/>
                </a:cubicBezTo>
                <a:cubicBezTo>
                  <a:pt x="1220" y="197"/>
                  <a:pt x="1220" y="197"/>
                  <a:pt x="1220" y="197"/>
                </a:cubicBezTo>
                <a:cubicBezTo>
                  <a:pt x="1225" y="197"/>
                  <a:pt x="1233" y="188"/>
                  <a:pt x="1234" y="181"/>
                </a:cubicBezTo>
                <a:cubicBezTo>
                  <a:pt x="1235" y="173"/>
                  <a:pt x="1229" y="164"/>
                  <a:pt x="1225" y="156"/>
                </a:cubicBezTo>
                <a:cubicBezTo>
                  <a:pt x="1223" y="172"/>
                  <a:pt x="1207" y="180"/>
                  <a:pt x="1218" y="195"/>
                </a:cubicBezTo>
                <a:cubicBezTo>
                  <a:pt x="1218" y="197"/>
                  <a:pt x="1217" y="198"/>
                  <a:pt x="1217" y="199"/>
                </a:cubicBezTo>
                <a:cubicBezTo>
                  <a:pt x="1216" y="200"/>
                  <a:pt x="1216" y="202"/>
                  <a:pt x="1215" y="203"/>
                </a:cubicBezTo>
                <a:cubicBezTo>
                  <a:pt x="1215" y="204"/>
                  <a:pt x="1214" y="205"/>
                  <a:pt x="1214" y="206"/>
                </a:cubicBezTo>
                <a:cubicBezTo>
                  <a:pt x="1213" y="207"/>
                  <a:pt x="1213" y="208"/>
                  <a:pt x="1212" y="209"/>
                </a:cubicBezTo>
                <a:cubicBezTo>
                  <a:pt x="1212" y="209"/>
                  <a:pt x="1212" y="210"/>
                  <a:pt x="1212" y="210"/>
                </a:cubicBezTo>
                <a:cubicBezTo>
                  <a:pt x="1212" y="210"/>
                  <a:pt x="1211" y="210"/>
                  <a:pt x="1211" y="210"/>
                </a:cubicBezTo>
                <a:cubicBezTo>
                  <a:pt x="1211" y="211"/>
                  <a:pt x="1211" y="211"/>
                  <a:pt x="1211" y="212"/>
                </a:cubicBezTo>
                <a:cubicBezTo>
                  <a:pt x="1211" y="213"/>
                  <a:pt x="1210" y="213"/>
                  <a:pt x="1210" y="214"/>
                </a:cubicBezTo>
                <a:cubicBezTo>
                  <a:pt x="1210" y="214"/>
                  <a:pt x="1210" y="214"/>
                  <a:pt x="1210" y="214"/>
                </a:cubicBezTo>
                <a:cubicBezTo>
                  <a:pt x="1209" y="215"/>
                  <a:pt x="1207" y="216"/>
                  <a:pt x="1205" y="217"/>
                </a:cubicBezTo>
                <a:cubicBezTo>
                  <a:pt x="1203" y="218"/>
                  <a:pt x="1201" y="219"/>
                  <a:pt x="1198" y="220"/>
                </a:cubicBezTo>
                <a:cubicBezTo>
                  <a:pt x="1196" y="221"/>
                  <a:pt x="1194" y="222"/>
                  <a:pt x="1192" y="223"/>
                </a:cubicBezTo>
                <a:cubicBezTo>
                  <a:pt x="1187" y="224"/>
                  <a:pt x="1182" y="226"/>
                  <a:pt x="1177" y="227"/>
                </a:cubicBezTo>
                <a:cubicBezTo>
                  <a:pt x="1175" y="227"/>
                  <a:pt x="1173" y="228"/>
                  <a:pt x="1171" y="229"/>
                </a:cubicBezTo>
                <a:cubicBezTo>
                  <a:pt x="1169" y="229"/>
                  <a:pt x="1167" y="230"/>
                  <a:pt x="1165" y="231"/>
                </a:cubicBezTo>
                <a:cubicBezTo>
                  <a:pt x="1164" y="231"/>
                  <a:pt x="1164" y="231"/>
                  <a:pt x="1164" y="231"/>
                </a:cubicBezTo>
                <a:cubicBezTo>
                  <a:pt x="1163" y="231"/>
                  <a:pt x="1163" y="231"/>
                  <a:pt x="1162" y="232"/>
                </a:cubicBezTo>
                <a:cubicBezTo>
                  <a:pt x="1162" y="232"/>
                  <a:pt x="1161" y="233"/>
                  <a:pt x="1160" y="233"/>
                </a:cubicBezTo>
                <a:cubicBezTo>
                  <a:pt x="1160" y="233"/>
                  <a:pt x="1159" y="234"/>
                  <a:pt x="1158" y="234"/>
                </a:cubicBezTo>
                <a:cubicBezTo>
                  <a:pt x="1158" y="234"/>
                  <a:pt x="1158" y="234"/>
                  <a:pt x="1158" y="234"/>
                </a:cubicBezTo>
                <a:cubicBezTo>
                  <a:pt x="1159" y="229"/>
                  <a:pt x="1159" y="224"/>
                  <a:pt x="1159" y="218"/>
                </a:cubicBezTo>
                <a:cubicBezTo>
                  <a:pt x="1159" y="214"/>
                  <a:pt x="1159" y="209"/>
                  <a:pt x="1159" y="204"/>
                </a:cubicBezTo>
                <a:cubicBezTo>
                  <a:pt x="1159" y="200"/>
                  <a:pt x="1158" y="195"/>
                  <a:pt x="1158" y="191"/>
                </a:cubicBezTo>
                <a:cubicBezTo>
                  <a:pt x="1158" y="187"/>
                  <a:pt x="1158" y="183"/>
                  <a:pt x="1158" y="179"/>
                </a:cubicBezTo>
                <a:cubicBezTo>
                  <a:pt x="1158" y="178"/>
                  <a:pt x="1159" y="177"/>
                  <a:pt x="1159" y="176"/>
                </a:cubicBezTo>
                <a:cubicBezTo>
                  <a:pt x="1159" y="175"/>
                  <a:pt x="1159" y="175"/>
                  <a:pt x="1159" y="175"/>
                </a:cubicBezTo>
                <a:cubicBezTo>
                  <a:pt x="1159" y="175"/>
                  <a:pt x="1159" y="175"/>
                  <a:pt x="1159" y="175"/>
                </a:cubicBezTo>
                <a:cubicBezTo>
                  <a:pt x="1159" y="175"/>
                  <a:pt x="1159" y="175"/>
                  <a:pt x="1159" y="175"/>
                </a:cubicBezTo>
                <a:cubicBezTo>
                  <a:pt x="1159" y="175"/>
                  <a:pt x="1159" y="175"/>
                  <a:pt x="1159" y="175"/>
                </a:cubicBezTo>
                <a:cubicBezTo>
                  <a:pt x="1159" y="175"/>
                  <a:pt x="1159" y="175"/>
                  <a:pt x="1159" y="175"/>
                </a:cubicBezTo>
                <a:cubicBezTo>
                  <a:pt x="1159" y="174"/>
                  <a:pt x="1159" y="174"/>
                  <a:pt x="1159" y="173"/>
                </a:cubicBezTo>
                <a:cubicBezTo>
                  <a:pt x="1159" y="173"/>
                  <a:pt x="1160" y="172"/>
                  <a:pt x="1160" y="172"/>
                </a:cubicBezTo>
                <a:cubicBezTo>
                  <a:pt x="1160" y="171"/>
                  <a:pt x="1160" y="171"/>
                  <a:pt x="1160" y="171"/>
                </a:cubicBezTo>
                <a:cubicBezTo>
                  <a:pt x="1160" y="170"/>
                  <a:pt x="1161" y="169"/>
                  <a:pt x="1161" y="168"/>
                </a:cubicBezTo>
                <a:cubicBezTo>
                  <a:pt x="1162" y="167"/>
                  <a:pt x="1163" y="165"/>
                  <a:pt x="1164" y="163"/>
                </a:cubicBezTo>
                <a:cubicBezTo>
                  <a:pt x="1164" y="162"/>
                  <a:pt x="1165" y="160"/>
                  <a:pt x="1166" y="159"/>
                </a:cubicBezTo>
                <a:cubicBezTo>
                  <a:pt x="1167" y="155"/>
                  <a:pt x="1169" y="152"/>
                  <a:pt x="1170" y="150"/>
                </a:cubicBezTo>
                <a:cubicBezTo>
                  <a:pt x="1170" y="149"/>
                  <a:pt x="1170" y="149"/>
                  <a:pt x="1170" y="149"/>
                </a:cubicBezTo>
                <a:cubicBezTo>
                  <a:pt x="1171" y="148"/>
                  <a:pt x="1171" y="148"/>
                  <a:pt x="1171" y="148"/>
                </a:cubicBezTo>
                <a:cubicBezTo>
                  <a:pt x="1172" y="147"/>
                  <a:pt x="1172" y="146"/>
                  <a:pt x="1173" y="146"/>
                </a:cubicBezTo>
                <a:cubicBezTo>
                  <a:pt x="1173" y="145"/>
                  <a:pt x="1174" y="144"/>
                  <a:pt x="1174" y="144"/>
                </a:cubicBezTo>
                <a:cubicBezTo>
                  <a:pt x="1176" y="143"/>
                  <a:pt x="1177" y="141"/>
                  <a:pt x="1178" y="140"/>
                </a:cubicBezTo>
                <a:cubicBezTo>
                  <a:pt x="1180" y="139"/>
                  <a:pt x="1181" y="138"/>
                  <a:pt x="1182" y="136"/>
                </a:cubicBezTo>
                <a:cubicBezTo>
                  <a:pt x="1184" y="135"/>
                  <a:pt x="1185" y="134"/>
                  <a:pt x="1187" y="133"/>
                </a:cubicBezTo>
                <a:cubicBezTo>
                  <a:pt x="1188" y="132"/>
                  <a:pt x="1190" y="131"/>
                  <a:pt x="1192" y="130"/>
                </a:cubicBezTo>
                <a:cubicBezTo>
                  <a:pt x="1192" y="130"/>
                  <a:pt x="1192" y="130"/>
                  <a:pt x="1192" y="130"/>
                </a:cubicBezTo>
                <a:cubicBezTo>
                  <a:pt x="1215" y="144"/>
                  <a:pt x="1223" y="126"/>
                  <a:pt x="1226" y="103"/>
                </a:cubicBezTo>
                <a:cubicBezTo>
                  <a:pt x="1211" y="116"/>
                  <a:pt x="1196" y="105"/>
                  <a:pt x="1189" y="128"/>
                </a:cubicBezTo>
                <a:cubicBezTo>
                  <a:pt x="1188" y="129"/>
                  <a:pt x="1186" y="130"/>
                  <a:pt x="1185" y="131"/>
                </a:cubicBezTo>
                <a:cubicBezTo>
                  <a:pt x="1184" y="132"/>
                  <a:pt x="1182" y="133"/>
                  <a:pt x="1181" y="134"/>
                </a:cubicBezTo>
                <a:cubicBezTo>
                  <a:pt x="1179" y="135"/>
                  <a:pt x="1177" y="136"/>
                  <a:pt x="1176" y="138"/>
                </a:cubicBezTo>
                <a:cubicBezTo>
                  <a:pt x="1175" y="138"/>
                  <a:pt x="1175" y="139"/>
                  <a:pt x="1174" y="140"/>
                </a:cubicBezTo>
                <a:cubicBezTo>
                  <a:pt x="1175" y="138"/>
                  <a:pt x="1175" y="136"/>
                  <a:pt x="1176" y="134"/>
                </a:cubicBezTo>
                <a:cubicBezTo>
                  <a:pt x="1176" y="132"/>
                  <a:pt x="1177" y="130"/>
                  <a:pt x="1177" y="129"/>
                </a:cubicBezTo>
                <a:cubicBezTo>
                  <a:pt x="1177" y="127"/>
                  <a:pt x="1178" y="125"/>
                  <a:pt x="1178" y="124"/>
                </a:cubicBezTo>
                <a:cubicBezTo>
                  <a:pt x="1178" y="122"/>
                  <a:pt x="1178" y="120"/>
                  <a:pt x="1178" y="120"/>
                </a:cubicBezTo>
                <a:cubicBezTo>
                  <a:pt x="1178" y="120"/>
                  <a:pt x="1178" y="122"/>
                  <a:pt x="1177" y="124"/>
                </a:cubicBezTo>
                <a:cubicBezTo>
                  <a:pt x="1177" y="125"/>
                  <a:pt x="1176" y="127"/>
                  <a:pt x="1176" y="128"/>
                </a:cubicBezTo>
                <a:cubicBezTo>
                  <a:pt x="1175" y="130"/>
                  <a:pt x="1175" y="132"/>
                  <a:pt x="1174" y="134"/>
                </a:cubicBezTo>
                <a:cubicBezTo>
                  <a:pt x="1172" y="138"/>
                  <a:pt x="1169" y="142"/>
                  <a:pt x="1166" y="148"/>
                </a:cubicBezTo>
                <a:cubicBezTo>
                  <a:pt x="1165" y="150"/>
                  <a:pt x="1163" y="153"/>
                  <a:pt x="1161" y="156"/>
                </a:cubicBezTo>
                <a:cubicBezTo>
                  <a:pt x="1160" y="158"/>
                  <a:pt x="1159" y="159"/>
                  <a:pt x="1159" y="161"/>
                </a:cubicBezTo>
                <a:cubicBezTo>
                  <a:pt x="1158" y="162"/>
                  <a:pt x="1157" y="164"/>
                  <a:pt x="1156" y="166"/>
                </a:cubicBezTo>
                <a:cubicBezTo>
                  <a:pt x="1156" y="167"/>
                  <a:pt x="1155" y="168"/>
                  <a:pt x="1155" y="169"/>
                </a:cubicBezTo>
                <a:cubicBezTo>
                  <a:pt x="1155" y="169"/>
                  <a:pt x="1155" y="170"/>
                  <a:pt x="1154" y="170"/>
                </a:cubicBezTo>
                <a:cubicBezTo>
                  <a:pt x="1154" y="171"/>
                  <a:pt x="1154" y="171"/>
                  <a:pt x="1154" y="172"/>
                </a:cubicBezTo>
                <a:cubicBezTo>
                  <a:pt x="1154" y="172"/>
                  <a:pt x="1154" y="173"/>
                  <a:pt x="1154" y="173"/>
                </a:cubicBezTo>
                <a:cubicBezTo>
                  <a:pt x="1154" y="174"/>
                  <a:pt x="1154" y="174"/>
                  <a:pt x="1154" y="174"/>
                </a:cubicBezTo>
                <a:cubicBezTo>
                  <a:pt x="1153" y="174"/>
                  <a:pt x="1153" y="174"/>
                  <a:pt x="1153" y="174"/>
                </a:cubicBezTo>
                <a:cubicBezTo>
                  <a:pt x="1153" y="174"/>
                  <a:pt x="1153" y="174"/>
                  <a:pt x="1153" y="174"/>
                </a:cubicBezTo>
                <a:cubicBezTo>
                  <a:pt x="1153" y="174"/>
                  <a:pt x="1153" y="174"/>
                  <a:pt x="1153" y="174"/>
                </a:cubicBezTo>
                <a:cubicBezTo>
                  <a:pt x="1153" y="175"/>
                  <a:pt x="1153" y="175"/>
                  <a:pt x="1153" y="175"/>
                </a:cubicBezTo>
                <a:cubicBezTo>
                  <a:pt x="1153" y="176"/>
                  <a:pt x="1153" y="177"/>
                  <a:pt x="1153" y="178"/>
                </a:cubicBezTo>
                <a:cubicBezTo>
                  <a:pt x="1153" y="179"/>
                  <a:pt x="1153" y="181"/>
                  <a:pt x="1153" y="182"/>
                </a:cubicBezTo>
                <a:cubicBezTo>
                  <a:pt x="1152" y="182"/>
                  <a:pt x="1152" y="181"/>
                  <a:pt x="1152" y="181"/>
                </a:cubicBezTo>
                <a:cubicBezTo>
                  <a:pt x="1151" y="180"/>
                  <a:pt x="1150" y="178"/>
                  <a:pt x="1149" y="176"/>
                </a:cubicBezTo>
                <a:cubicBezTo>
                  <a:pt x="1148" y="176"/>
                  <a:pt x="1148" y="175"/>
                  <a:pt x="1147" y="175"/>
                </a:cubicBezTo>
                <a:cubicBezTo>
                  <a:pt x="1147" y="174"/>
                  <a:pt x="1146" y="174"/>
                  <a:pt x="1146" y="173"/>
                </a:cubicBezTo>
                <a:cubicBezTo>
                  <a:pt x="1145" y="173"/>
                  <a:pt x="1145" y="172"/>
                  <a:pt x="1144" y="172"/>
                </a:cubicBezTo>
                <a:cubicBezTo>
                  <a:pt x="1144" y="172"/>
                  <a:pt x="1143" y="171"/>
                  <a:pt x="1142" y="171"/>
                </a:cubicBezTo>
                <a:cubicBezTo>
                  <a:pt x="1141" y="170"/>
                  <a:pt x="1139" y="169"/>
                  <a:pt x="1138" y="169"/>
                </a:cubicBezTo>
                <a:cubicBezTo>
                  <a:pt x="1137" y="169"/>
                  <a:pt x="1137" y="168"/>
                  <a:pt x="1136" y="168"/>
                </a:cubicBezTo>
                <a:cubicBezTo>
                  <a:pt x="1136" y="168"/>
                  <a:pt x="1136" y="168"/>
                  <a:pt x="1135" y="168"/>
                </a:cubicBezTo>
                <a:cubicBezTo>
                  <a:pt x="1135" y="168"/>
                  <a:pt x="1134" y="168"/>
                  <a:pt x="1134" y="168"/>
                </a:cubicBezTo>
                <a:cubicBezTo>
                  <a:pt x="1133" y="168"/>
                  <a:pt x="1133" y="168"/>
                  <a:pt x="1133" y="168"/>
                </a:cubicBezTo>
                <a:cubicBezTo>
                  <a:pt x="1129" y="167"/>
                  <a:pt x="1125" y="168"/>
                  <a:pt x="1122" y="168"/>
                </a:cubicBezTo>
                <a:cubicBezTo>
                  <a:pt x="1120" y="168"/>
                  <a:pt x="1118" y="168"/>
                  <a:pt x="1117" y="168"/>
                </a:cubicBezTo>
                <a:cubicBezTo>
                  <a:pt x="1116" y="167"/>
                  <a:pt x="1115" y="167"/>
                  <a:pt x="1114" y="167"/>
                </a:cubicBezTo>
                <a:cubicBezTo>
                  <a:pt x="1114" y="167"/>
                  <a:pt x="1114" y="167"/>
                  <a:pt x="1114" y="167"/>
                </a:cubicBezTo>
                <a:cubicBezTo>
                  <a:pt x="1114" y="167"/>
                  <a:pt x="1113" y="167"/>
                  <a:pt x="1113" y="167"/>
                </a:cubicBezTo>
                <a:cubicBezTo>
                  <a:pt x="1113" y="166"/>
                  <a:pt x="1113" y="166"/>
                  <a:pt x="1113" y="166"/>
                </a:cubicBezTo>
                <a:cubicBezTo>
                  <a:pt x="1112" y="166"/>
                  <a:pt x="1112" y="166"/>
                  <a:pt x="1112" y="166"/>
                </a:cubicBezTo>
                <a:cubicBezTo>
                  <a:pt x="1109" y="164"/>
                  <a:pt x="1107" y="162"/>
                  <a:pt x="1104" y="159"/>
                </a:cubicBezTo>
                <a:cubicBezTo>
                  <a:pt x="1102" y="156"/>
                  <a:pt x="1100" y="152"/>
                  <a:pt x="1097" y="149"/>
                </a:cubicBezTo>
                <a:cubicBezTo>
                  <a:pt x="1095" y="146"/>
                  <a:pt x="1092" y="144"/>
                  <a:pt x="1090" y="141"/>
                </a:cubicBezTo>
                <a:cubicBezTo>
                  <a:pt x="1088" y="139"/>
                  <a:pt x="1086" y="137"/>
                  <a:pt x="1085" y="136"/>
                </a:cubicBezTo>
                <a:cubicBezTo>
                  <a:pt x="1084" y="135"/>
                  <a:pt x="1084" y="135"/>
                  <a:pt x="1084" y="134"/>
                </a:cubicBezTo>
                <a:cubicBezTo>
                  <a:pt x="1084" y="134"/>
                  <a:pt x="1084" y="134"/>
                  <a:pt x="1084" y="133"/>
                </a:cubicBezTo>
                <a:cubicBezTo>
                  <a:pt x="1084" y="133"/>
                  <a:pt x="1084" y="133"/>
                  <a:pt x="1084" y="132"/>
                </a:cubicBezTo>
                <a:cubicBezTo>
                  <a:pt x="1083" y="132"/>
                  <a:pt x="1083" y="132"/>
                  <a:pt x="1083" y="132"/>
                </a:cubicBezTo>
                <a:cubicBezTo>
                  <a:pt x="1083" y="131"/>
                  <a:pt x="1083" y="130"/>
                  <a:pt x="1083" y="130"/>
                </a:cubicBezTo>
                <a:cubicBezTo>
                  <a:pt x="1082" y="129"/>
                  <a:pt x="1082" y="129"/>
                  <a:pt x="1082" y="128"/>
                </a:cubicBezTo>
                <a:cubicBezTo>
                  <a:pt x="1082" y="127"/>
                  <a:pt x="1081" y="127"/>
                  <a:pt x="1081" y="126"/>
                </a:cubicBezTo>
                <a:cubicBezTo>
                  <a:pt x="1081" y="126"/>
                  <a:pt x="1081" y="125"/>
                  <a:pt x="1081" y="124"/>
                </a:cubicBezTo>
                <a:cubicBezTo>
                  <a:pt x="1080" y="123"/>
                  <a:pt x="1080" y="121"/>
                  <a:pt x="1080" y="120"/>
                </a:cubicBezTo>
                <a:cubicBezTo>
                  <a:pt x="1079" y="118"/>
                  <a:pt x="1079" y="117"/>
                  <a:pt x="1079" y="115"/>
                </a:cubicBezTo>
                <a:cubicBezTo>
                  <a:pt x="1079" y="114"/>
                  <a:pt x="1079" y="113"/>
                  <a:pt x="1078" y="111"/>
                </a:cubicBezTo>
                <a:cubicBezTo>
                  <a:pt x="1079" y="111"/>
                  <a:pt x="1079" y="111"/>
                  <a:pt x="1079" y="111"/>
                </a:cubicBezTo>
                <a:cubicBezTo>
                  <a:pt x="1079" y="112"/>
                  <a:pt x="1079" y="113"/>
                  <a:pt x="1079" y="114"/>
                </a:cubicBezTo>
                <a:cubicBezTo>
                  <a:pt x="1103" y="108"/>
                  <a:pt x="1089" y="79"/>
                  <a:pt x="1078" y="66"/>
                </a:cubicBezTo>
                <a:cubicBezTo>
                  <a:pt x="1077" y="76"/>
                  <a:pt x="1055" y="111"/>
                  <a:pt x="1076" y="114"/>
                </a:cubicBezTo>
                <a:cubicBezTo>
                  <a:pt x="1076" y="115"/>
                  <a:pt x="1076" y="115"/>
                  <a:pt x="1076" y="116"/>
                </a:cubicBezTo>
                <a:cubicBezTo>
                  <a:pt x="1076" y="117"/>
                  <a:pt x="1077" y="119"/>
                  <a:pt x="1077" y="120"/>
                </a:cubicBezTo>
                <a:cubicBezTo>
                  <a:pt x="1077" y="122"/>
                  <a:pt x="1078" y="123"/>
                  <a:pt x="1078" y="125"/>
                </a:cubicBezTo>
                <a:cubicBezTo>
                  <a:pt x="1078" y="126"/>
                  <a:pt x="1079" y="126"/>
                  <a:pt x="1079" y="127"/>
                </a:cubicBezTo>
                <a:cubicBezTo>
                  <a:pt x="1079" y="128"/>
                  <a:pt x="1079" y="128"/>
                  <a:pt x="1079" y="129"/>
                </a:cubicBezTo>
                <a:cubicBezTo>
                  <a:pt x="1080" y="130"/>
                  <a:pt x="1080" y="130"/>
                  <a:pt x="1080" y="131"/>
                </a:cubicBezTo>
                <a:cubicBezTo>
                  <a:pt x="1080" y="131"/>
                  <a:pt x="1080" y="131"/>
                  <a:pt x="1080" y="131"/>
                </a:cubicBezTo>
                <a:cubicBezTo>
                  <a:pt x="1079" y="130"/>
                  <a:pt x="1077" y="128"/>
                  <a:pt x="1076" y="127"/>
                </a:cubicBezTo>
                <a:cubicBezTo>
                  <a:pt x="1075" y="127"/>
                  <a:pt x="1075" y="126"/>
                  <a:pt x="1074" y="126"/>
                </a:cubicBezTo>
                <a:cubicBezTo>
                  <a:pt x="1074" y="125"/>
                  <a:pt x="1073" y="125"/>
                  <a:pt x="1073" y="124"/>
                </a:cubicBezTo>
                <a:cubicBezTo>
                  <a:pt x="1072" y="123"/>
                  <a:pt x="1071" y="123"/>
                  <a:pt x="1070" y="122"/>
                </a:cubicBezTo>
                <a:cubicBezTo>
                  <a:pt x="1068" y="121"/>
                  <a:pt x="1066" y="119"/>
                  <a:pt x="1065" y="118"/>
                </a:cubicBezTo>
                <a:cubicBezTo>
                  <a:pt x="1064" y="118"/>
                  <a:pt x="1063" y="117"/>
                  <a:pt x="1063" y="117"/>
                </a:cubicBezTo>
                <a:cubicBezTo>
                  <a:pt x="1062" y="117"/>
                  <a:pt x="1062" y="117"/>
                  <a:pt x="1061" y="117"/>
                </a:cubicBezTo>
                <a:cubicBezTo>
                  <a:pt x="1061" y="117"/>
                  <a:pt x="1061" y="117"/>
                  <a:pt x="1061" y="117"/>
                </a:cubicBezTo>
                <a:cubicBezTo>
                  <a:pt x="1061" y="117"/>
                  <a:pt x="1061" y="117"/>
                  <a:pt x="1061" y="117"/>
                </a:cubicBezTo>
                <a:cubicBezTo>
                  <a:pt x="1061" y="117"/>
                  <a:pt x="1061" y="117"/>
                  <a:pt x="1061" y="117"/>
                </a:cubicBezTo>
                <a:cubicBezTo>
                  <a:pt x="1061" y="117"/>
                  <a:pt x="1061" y="118"/>
                  <a:pt x="1061" y="118"/>
                </a:cubicBezTo>
                <a:cubicBezTo>
                  <a:pt x="1061" y="118"/>
                  <a:pt x="1061" y="118"/>
                  <a:pt x="1061" y="118"/>
                </a:cubicBezTo>
                <a:cubicBezTo>
                  <a:pt x="1061" y="119"/>
                  <a:pt x="1061" y="119"/>
                  <a:pt x="1062" y="119"/>
                </a:cubicBezTo>
                <a:cubicBezTo>
                  <a:pt x="1062" y="119"/>
                  <a:pt x="1062" y="119"/>
                  <a:pt x="1062" y="119"/>
                </a:cubicBezTo>
                <a:cubicBezTo>
                  <a:pt x="1062" y="119"/>
                  <a:pt x="1062" y="119"/>
                  <a:pt x="1062" y="119"/>
                </a:cubicBezTo>
                <a:cubicBezTo>
                  <a:pt x="1062" y="119"/>
                  <a:pt x="1061" y="118"/>
                  <a:pt x="1061" y="118"/>
                </a:cubicBezTo>
                <a:cubicBezTo>
                  <a:pt x="1061" y="118"/>
                  <a:pt x="1061" y="118"/>
                  <a:pt x="1061" y="118"/>
                </a:cubicBezTo>
                <a:cubicBezTo>
                  <a:pt x="1061" y="118"/>
                  <a:pt x="1062" y="118"/>
                  <a:pt x="1062" y="118"/>
                </a:cubicBezTo>
                <a:cubicBezTo>
                  <a:pt x="1062" y="118"/>
                  <a:pt x="1062" y="118"/>
                  <a:pt x="1062" y="118"/>
                </a:cubicBezTo>
                <a:cubicBezTo>
                  <a:pt x="1062" y="118"/>
                  <a:pt x="1062" y="118"/>
                  <a:pt x="1062" y="118"/>
                </a:cubicBezTo>
                <a:cubicBezTo>
                  <a:pt x="1062" y="118"/>
                  <a:pt x="1062" y="118"/>
                  <a:pt x="1062" y="118"/>
                </a:cubicBezTo>
                <a:cubicBezTo>
                  <a:pt x="1062" y="118"/>
                  <a:pt x="1062" y="118"/>
                  <a:pt x="1062" y="118"/>
                </a:cubicBezTo>
                <a:cubicBezTo>
                  <a:pt x="1063" y="118"/>
                  <a:pt x="1063" y="119"/>
                  <a:pt x="1064" y="119"/>
                </a:cubicBezTo>
                <a:cubicBezTo>
                  <a:pt x="1065" y="121"/>
                  <a:pt x="1066" y="122"/>
                  <a:pt x="1068" y="124"/>
                </a:cubicBezTo>
                <a:cubicBezTo>
                  <a:pt x="1068" y="125"/>
                  <a:pt x="1069" y="126"/>
                  <a:pt x="1070" y="127"/>
                </a:cubicBezTo>
                <a:cubicBezTo>
                  <a:pt x="1070" y="128"/>
                  <a:pt x="1071" y="128"/>
                  <a:pt x="1071" y="128"/>
                </a:cubicBezTo>
                <a:cubicBezTo>
                  <a:pt x="1072" y="129"/>
                  <a:pt x="1072" y="129"/>
                  <a:pt x="1073" y="130"/>
                </a:cubicBezTo>
                <a:cubicBezTo>
                  <a:pt x="1077" y="134"/>
                  <a:pt x="1082" y="139"/>
                  <a:pt x="1087" y="144"/>
                </a:cubicBezTo>
                <a:cubicBezTo>
                  <a:pt x="1089" y="146"/>
                  <a:pt x="1092" y="149"/>
                  <a:pt x="1094" y="152"/>
                </a:cubicBezTo>
                <a:cubicBezTo>
                  <a:pt x="1095" y="153"/>
                  <a:pt x="1096" y="154"/>
                  <a:pt x="1097" y="155"/>
                </a:cubicBezTo>
                <a:cubicBezTo>
                  <a:pt x="1096" y="155"/>
                  <a:pt x="1096" y="155"/>
                  <a:pt x="1096" y="155"/>
                </a:cubicBezTo>
                <a:cubicBezTo>
                  <a:pt x="1095" y="154"/>
                  <a:pt x="1093" y="154"/>
                  <a:pt x="1092" y="154"/>
                </a:cubicBezTo>
                <a:cubicBezTo>
                  <a:pt x="1091" y="153"/>
                  <a:pt x="1090" y="153"/>
                  <a:pt x="1089" y="153"/>
                </a:cubicBezTo>
                <a:cubicBezTo>
                  <a:pt x="1087" y="152"/>
                  <a:pt x="1086" y="152"/>
                  <a:pt x="1085" y="152"/>
                </a:cubicBezTo>
                <a:cubicBezTo>
                  <a:pt x="1085" y="152"/>
                  <a:pt x="1085" y="152"/>
                  <a:pt x="1084" y="152"/>
                </a:cubicBezTo>
                <a:cubicBezTo>
                  <a:pt x="1085" y="151"/>
                  <a:pt x="1085" y="151"/>
                  <a:pt x="1085" y="151"/>
                </a:cubicBezTo>
                <a:cubicBezTo>
                  <a:pt x="1069" y="141"/>
                  <a:pt x="1055" y="146"/>
                  <a:pt x="1039" y="152"/>
                </a:cubicBezTo>
                <a:cubicBezTo>
                  <a:pt x="1051" y="164"/>
                  <a:pt x="1067" y="162"/>
                  <a:pt x="1081" y="155"/>
                </a:cubicBezTo>
                <a:cubicBezTo>
                  <a:pt x="1082" y="155"/>
                  <a:pt x="1083" y="155"/>
                  <a:pt x="1084" y="155"/>
                </a:cubicBezTo>
                <a:cubicBezTo>
                  <a:pt x="1086" y="155"/>
                  <a:pt x="1087" y="156"/>
                  <a:pt x="1088" y="156"/>
                </a:cubicBezTo>
                <a:cubicBezTo>
                  <a:pt x="1089" y="156"/>
                  <a:pt x="1090" y="156"/>
                  <a:pt x="1091" y="157"/>
                </a:cubicBezTo>
                <a:cubicBezTo>
                  <a:pt x="1093" y="157"/>
                  <a:pt x="1094" y="157"/>
                  <a:pt x="1095" y="158"/>
                </a:cubicBezTo>
                <a:cubicBezTo>
                  <a:pt x="1096" y="158"/>
                  <a:pt x="1097" y="158"/>
                  <a:pt x="1097" y="159"/>
                </a:cubicBezTo>
                <a:cubicBezTo>
                  <a:pt x="1098" y="159"/>
                  <a:pt x="1098" y="159"/>
                  <a:pt x="1098" y="159"/>
                </a:cubicBezTo>
                <a:cubicBezTo>
                  <a:pt x="1098" y="159"/>
                  <a:pt x="1098" y="159"/>
                  <a:pt x="1099" y="159"/>
                </a:cubicBezTo>
                <a:cubicBezTo>
                  <a:pt x="1099" y="159"/>
                  <a:pt x="1099" y="159"/>
                  <a:pt x="1100" y="159"/>
                </a:cubicBezTo>
                <a:cubicBezTo>
                  <a:pt x="1100" y="160"/>
                  <a:pt x="1101" y="160"/>
                  <a:pt x="1101" y="161"/>
                </a:cubicBezTo>
                <a:cubicBezTo>
                  <a:pt x="1104" y="164"/>
                  <a:pt x="1107" y="167"/>
                  <a:pt x="1110" y="169"/>
                </a:cubicBezTo>
                <a:cubicBezTo>
                  <a:pt x="1110" y="170"/>
                  <a:pt x="1111" y="170"/>
                  <a:pt x="1111" y="170"/>
                </a:cubicBezTo>
                <a:cubicBezTo>
                  <a:pt x="1112" y="170"/>
                  <a:pt x="1112" y="170"/>
                  <a:pt x="1112" y="170"/>
                </a:cubicBezTo>
                <a:cubicBezTo>
                  <a:pt x="1112" y="170"/>
                  <a:pt x="1112" y="170"/>
                  <a:pt x="1112" y="170"/>
                </a:cubicBezTo>
                <a:cubicBezTo>
                  <a:pt x="1113" y="171"/>
                  <a:pt x="1113" y="171"/>
                  <a:pt x="1113" y="171"/>
                </a:cubicBezTo>
                <a:cubicBezTo>
                  <a:pt x="1114" y="171"/>
                  <a:pt x="1115" y="171"/>
                  <a:pt x="1116" y="172"/>
                </a:cubicBezTo>
                <a:cubicBezTo>
                  <a:pt x="1118" y="172"/>
                  <a:pt x="1120" y="172"/>
                  <a:pt x="1122" y="172"/>
                </a:cubicBezTo>
                <a:cubicBezTo>
                  <a:pt x="1126" y="172"/>
                  <a:pt x="1129" y="171"/>
                  <a:pt x="1132" y="172"/>
                </a:cubicBezTo>
                <a:cubicBezTo>
                  <a:pt x="1133" y="172"/>
                  <a:pt x="1133" y="172"/>
                  <a:pt x="1133" y="172"/>
                </a:cubicBezTo>
                <a:cubicBezTo>
                  <a:pt x="1134" y="172"/>
                  <a:pt x="1134" y="172"/>
                  <a:pt x="1135" y="172"/>
                </a:cubicBezTo>
                <a:cubicBezTo>
                  <a:pt x="1135" y="172"/>
                  <a:pt x="1135" y="172"/>
                  <a:pt x="1136" y="172"/>
                </a:cubicBezTo>
                <a:cubicBezTo>
                  <a:pt x="1136" y="172"/>
                  <a:pt x="1136" y="172"/>
                  <a:pt x="1137" y="173"/>
                </a:cubicBezTo>
                <a:cubicBezTo>
                  <a:pt x="1138" y="173"/>
                  <a:pt x="1139" y="174"/>
                  <a:pt x="1140" y="174"/>
                </a:cubicBezTo>
                <a:cubicBezTo>
                  <a:pt x="1141" y="175"/>
                  <a:pt x="1142" y="176"/>
                  <a:pt x="1143" y="176"/>
                </a:cubicBezTo>
                <a:cubicBezTo>
                  <a:pt x="1144" y="177"/>
                  <a:pt x="1145" y="177"/>
                  <a:pt x="1145" y="177"/>
                </a:cubicBezTo>
                <a:cubicBezTo>
                  <a:pt x="1146" y="178"/>
                  <a:pt x="1146" y="178"/>
                  <a:pt x="1146" y="178"/>
                </a:cubicBezTo>
                <a:cubicBezTo>
                  <a:pt x="1148" y="180"/>
                  <a:pt x="1150" y="181"/>
                  <a:pt x="1151" y="182"/>
                </a:cubicBezTo>
                <a:cubicBezTo>
                  <a:pt x="1152" y="183"/>
                  <a:pt x="1152" y="183"/>
                  <a:pt x="1153" y="183"/>
                </a:cubicBezTo>
                <a:cubicBezTo>
                  <a:pt x="1152" y="186"/>
                  <a:pt x="1152" y="189"/>
                  <a:pt x="1153" y="191"/>
                </a:cubicBezTo>
                <a:cubicBezTo>
                  <a:pt x="1153" y="196"/>
                  <a:pt x="1153" y="200"/>
                  <a:pt x="1153" y="205"/>
                </a:cubicBezTo>
                <a:cubicBezTo>
                  <a:pt x="1154" y="209"/>
                  <a:pt x="1154" y="214"/>
                  <a:pt x="1154" y="218"/>
                </a:cubicBezTo>
                <a:cubicBezTo>
                  <a:pt x="1154" y="228"/>
                  <a:pt x="1153" y="237"/>
                  <a:pt x="1151" y="247"/>
                </a:cubicBezTo>
                <a:cubicBezTo>
                  <a:pt x="1150" y="252"/>
                  <a:pt x="1149" y="257"/>
                  <a:pt x="1148" y="262"/>
                </a:cubicBezTo>
                <a:cubicBezTo>
                  <a:pt x="1148" y="263"/>
                  <a:pt x="1148" y="264"/>
                  <a:pt x="1148" y="266"/>
                </a:cubicBezTo>
                <a:cubicBezTo>
                  <a:pt x="1147" y="267"/>
                  <a:pt x="1147" y="269"/>
                  <a:pt x="1147" y="270"/>
                </a:cubicBezTo>
                <a:cubicBezTo>
                  <a:pt x="1147" y="272"/>
                  <a:pt x="1147" y="275"/>
                  <a:pt x="1148" y="278"/>
                </a:cubicBezTo>
                <a:cubicBezTo>
                  <a:pt x="1148" y="283"/>
                  <a:pt x="1149" y="288"/>
                  <a:pt x="1150" y="293"/>
                </a:cubicBezTo>
                <a:cubicBezTo>
                  <a:pt x="1151" y="296"/>
                  <a:pt x="1152" y="300"/>
                  <a:pt x="1153" y="303"/>
                </a:cubicBezTo>
                <a:cubicBezTo>
                  <a:pt x="1153" y="302"/>
                  <a:pt x="1152" y="301"/>
                  <a:pt x="1151" y="299"/>
                </a:cubicBezTo>
                <a:cubicBezTo>
                  <a:pt x="1151" y="299"/>
                  <a:pt x="1151" y="298"/>
                  <a:pt x="1150" y="297"/>
                </a:cubicBezTo>
                <a:cubicBezTo>
                  <a:pt x="1150" y="297"/>
                  <a:pt x="1149" y="296"/>
                  <a:pt x="1149" y="296"/>
                </a:cubicBezTo>
                <a:cubicBezTo>
                  <a:pt x="1148" y="295"/>
                  <a:pt x="1148" y="294"/>
                  <a:pt x="1147" y="294"/>
                </a:cubicBezTo>
                <a:cubicBezTo>
                  <a:pt x="1147" y="294"/>
                  <a:pt x="1147" y="293"/>
                  <a:pt x="1147" y="293"/>
                </a:cubicBezTo>
                <a:cubicBezTo>
                  <a:pt x="1147" y="292"/>
                  <a:pt x="1148" y="291"/>
                  <a:pt x="1148" y="290"/>
                </a:cubicBezTo>
                <a:cubicBezTo>
                  <a:pt x="1147" y="291"/>
                  <a:pt x="1147" y="292"/>
                  <a:pt x="1146" y="292"/>
                </a:cubicBezTo>
                <a:cubicBezTo>
                  <a:pt x="1146" y="292"/>
                  <a:pt x="1146" y="292"/>
                  <a:pt x="1145" y="292"/>
                </a:cubicBezTo>
                <a:cubicBezTo>
                  <a:pt x="1143" y="290"/>
                  <a:pt x="1140" y="287"/>
                  <a:pt x="1136" y="286"/>
                </a:cubicBezTo>
                <a:cubicBezTo>
                  <a:pt x="1135" y="286"/>
                  <a:pt x="1135" y="286"/>
                  <a:pt x="1134" y="286"/>
                </a:cubicBezTo>
                <a:cubicBezTo>
                  <a:pt x="1134" y="286"/>
                  <a:pt x="1133" y="286"/>
                  <a:pt x="1133" y="286"/>
                </a:cubicBezTo>
                <a:cubicBezTo>
                  <a:pt x="1132" y="286"/>
                  <a:pt x="1132" y="286"/>
                  <a:pt x="1132" y="286"/>
                </a:cubicBezTo>
                <a:cubicBezTo>
                  <a:pt x="1131" y="286"/>
                  <a:pt x="1131" y="286"/>
                  <a:pt x="1131" y="286"/>
                </a:cubicBezTo>
                <a:cubicBezTo>
                  <a:pt x="1130" y="286"/>
                  <a:pt x="1130" y="286"/>
                  <a:pt x="1129" y="286"/>
                </a:cubicBezTo>
                <a:cubicBezTo>
                  <a:pt x="1127" y="286"/>
                  <a:pt x="1125" y="286"/>
                  <a:pt x="1123" y="286"/>
                </a:cubicBezTo>
                <a:cubicBezTo>
                  <a:pt x="1122" y="286"/>
                  <a:pt x="1121" y="287"/>
                  <a:pt x="1120" y="287"/>
                </a:cubicBezTo>
                <a:cubicBezTo>
                  <a:pt x="1119" y="287"/>
                  <a:pt x="1118" y="287"/>
                  <a:pt x="1117" y="287"/>
                </a:cubicBezTo>
                <a:cubicBezTo>
                  <a:pt x="1116" y="287"/>
                  <a:pt x="1115" y="287"/>
                  <a:pt x="1114" y="287"/>
                </a:cubicBezTo>
                <a:cubicBezTo>
                  <a:pt x="1113" y="287"/>
                  <a:pt x="1112" y="287"/>
                  <a:pt x="1111" y="287"/>
                </a:cubicBezTo>
                <a:cubicBezTo>
                  <a:pt x="1110" y="287"/>
                  <a:pt x="1109" y="287"/>
                  <a:pt x="1109" y="287"/>
                </a:cubicBezTo>
                <a:cubicBezTo>
                  <a:pt x="1109" y="287"/>
                  <a:pt x="1109" y="287"/>
                  <a:pt x="1108" y="287"/>
                </a:cubicBezTo>
                <a:cubicBezTo>
                  <a:pt x="1108" y="287"/>
                  <a:pt x="1108" y="286"/>
                  <a:pt x="1108" y="286"/>
                </a:cubicBezTo>
                <a:cubicBezTo>
                  <a:pt x="1107" y="286"/>
                  <a:pt x="1107" y="286"/>
                  <a:pt x="1107" y="285"/>
                </a:cubicBezTo>
                <a:cubicBezTo>
                  <a:pt x="1107" y="285"/>
                  <a:pt x="1107" y="285"/>
                  <a:pt x="1107" y="285"/>
                </a:cubicBezTo>
                <a:cubicBezTo>
                  <a:pt x="1106" y="284"/>
                  <a:pt x="1106" y="284"/>
                  <a:pt x="1106" y="284"/>
                </a:cubicBezTo>
                <a:cubicBezTo>
                  <a:pt x="1105" y="283"/>
                  <a:pt x="1105" y="283"/>
                  <a:pt x="1104" y="282"/>
                </a:cubicBezTo>
                <a:cubicBezTo>
                  <a:pt x="1104" y="282"/>
                  <a:pt x="1104" y="282"/>
                  <a:pt x="1104" y="282"/>
                </a:cubicBezTo>
                <a:cubicBezTo>
                  <a:pt x="1104" y="281"/>
                  <a:pt x="1104" y="281"/>
                  <a:pt x="1103" y="281"/>
                </a:cubicBezTo>
                <a:cubicBezTo>
                  <a:pt x="1103" y="280"/>
                  <a:pt x="1103" y="280"/>
                  <a:pt x="1102" y="279"/>
                </a:cubicBezTo>
                <a:cubicBezTo>
                  <a:pt x="1102" y="278"/>
                  <a:pt x="1101" y="277"/>
                  <a:pt x="1100" y="276"/>
                </a:cubicBezTo>
                <a:cubicBezTo>
                  <a:pt x="1100" y="275"/>
                  <a:pt x="1099" y="273"/>
                  <a:pt x="1099" y="272"/>
                </a:cubicBezTo>
                <a:cubicBezTo>
                  <a:pt x="1099" y="272"/>
                  <a:pt x="1099" y="272"/>
                  <a:pt x="1099" y="272"/>
                </a:cubicBezTo>
                <a:cubicBezTo>
                  <a:pt x="1099" y="272"/>
                  <a:pt x="1100" y="272"/>
                  <a:pt x="1100" y="272"/>
                </a:cubicBezTo>
                <a:cubicBezTo>
                  <a:pt x="1100" y="271"/>
                  <a:pt x="1099" y="270"/>
                  <a:pt x="1099" y="269"/>
                </a:cubicBezTo>
                <a:cubicBezTo>
                  <a:pt x="1101" y="270"/>
                  <a:pt x="1101" y="270"/>
                  <a:pt x="1101" y="270"/>
                </a:cubicBezTo>
                <a:cubicBezTo>
                  <a:pt x="1120" y="258"/>
                  <a:pt x="1098" y="244"/>
                  <a:pt x="1095" y="233"/>
                </a:cubicBezTo>
                <a:cubicBezTo>
                  <a:pt x="1090" y="242"/>
                  <a:pt x="1081" y="267"/>
                  <a:pt x="1097" y="271"/>
                </a:cubicBezTo>
                <a:cubicBezTo>
                  <a:pt x="1097" y="272"/>
                  <a:pt x="1097" y="272"/>
                  <a:pt x="1097" y="273"/>
                </a:cubicBezTo>
                <a:cubicBezTo>
                  <a:pt x="1098" y="274"/>
                  <a:pt x="1098" y="275"/>
                  <a:pt x="1099" y="277"/>
                </a:cubicBezTo>
                <a:cubicBezTo>
                  <a:pt x="1099" y="278"/>
                  <a:pt x="1100" y="279"/>
                  <a:pt x="1101" y="280"/>
                </a:cubicBezTo>
                <a:cubicBezTo>
                  <a:pt x="1101" y="281"/>
                  <a:pt x="1101" y="281"/>
                  <a:pt x="1102" y="282"/>
                </a:cubicBezTo>
                <a:cubicBezTo>
                  <a:pt x="1102" y="282"/>
                  <a:pt x="1102" y="282"/>
                  <a:pt x="1102" y="283"/>
                </a:cubicBezTo>
                <a:cubicBezTo>
                  <a:pt x="1103" y="283"/>
                  <a:pt x="1103" y="283"/>
                  <a:pt x="1103" y="283"/>
                </a:cubicBezTo>
                <a:cubicBezTo>
                  <a:pt x="1103" y="284"/>
                  <a:pt x="1104" y="284"/>
                  <a:pt x="1104" y="285"/>
                </a:cubicBezTo>
                <a:cubicBezTo>
                  <a:pt x="1104" y="285"/>
                  <a:pt x="1105" y="286"/>
                  <a:pt x="1105" y="286"/>
                </a:cubicBezTo>
                <a:cubicBezTo>
                  <a:pt x="1105" y="286"/>
                  <a:pt x="1106" y="287"/>
                  <a:pt x="1106" y="287"/>
                </a:cubicBezTo>
                <a:cubicBezTo>
                  <a:pt x="1106" y="287"/>
                  <a:pt x="1106" y="287"/>
                  <a:pt x="1106" y="287"/>
                </a:cubicBezTo>
                <a:cubicBezTo>
                  <a:pt x="1104" y="287"/>
                  <a:pt x="1101" y="287"/>
                  <a:pt x="1098" y="286"/>
                </a:cubicBezTo>
                <a:cubicBezTo>
                  <a:pt x="1098" y="286"/>
                  <a:pt x="1097" y="286"/>
                  <a:pt x="1097" y="286"/>
                </a:cubicBezTo>
                <a:cubicBezTo>
                  <a:pt x="1095" y="286"/>
                  <a:pt x="1095" y="286"/>
                  <a:pt x="1095" y="286"/>
                </a:cubicBezTo>
                <a:cubicBezTo>
                  <a:pt x="1094" y="286"/>
                  <a:pt x="1093" y="285"/>
                  <a:pt x="1092" y="285"/>
                </a:cubicBezTo>
                <a:cubicBezTo>
                  <a:pt x="1091" y="285"/>
                  <a:pt x="1090" y="285"/>
                  <a:pt x="1089" y="284"/>
                </a:cubicBezTo>
                <a:cubicBezTo>
                  <a:pt x="1088" y="284"/>
                  <a:pt x="1087" y="284"/>
                  <a:pt x="1086" y="283"/>
                </a:cubicBezTo>
                <a:cubicBezTo>
                  <a:pt x="1082" y="282"/>
                  <a:pt x="1078" y="280"/>
                  <a:pt x="1075" y="278"/>
                </a:cubicBezTo>
                <a:cubicBezTo>
                  <a:pt x="1073" y="277"/>
                  <a:pt x="1072" y="277"/>
                  <a:pt x="1071" y="276"/>
                </a:cubicBezTo>
                <a:cubicBezTo>
                  <a:pt x="1071" y="276"/>
                  <a:pt x="1071" y="276"/>
                  <a:pt x="1071" y="276"/>
                </a:cubicBezTo>
                <a:cubicBezTo>
                  <a:pt x="1071" y="276"/>
                  <a:pt x="1070" y="276"/>
                  <a:pt x="1069" y="275"/>
                </a:cubicBezTo>
                <a:cubicBezTo>
                  <a:pt x="1069" y="275"/>
                  <a:pt x="1068" y="274"/>
                  <a:pt x="1067" y="274"/>
                </a:cubicBezTo>
                <a:cubicBezTo>
                  <a:pt x="1067" y="273"/>
                  <a:pt x="1066" y="273"/>
                  <a:pt x="1066" y="273"/>
                </a:cubicBezTo>
                <a:cubicBezTo>
                  <a:pt x="1066" y="273"/>
                  <a:pt x="1065" y="272"/>
                  <a:pt x="1065" y="272"/>
                </a:cubicBezTo>
                <a:cubicBezTo>
                  <a:pt x="1064" y="271"/>
                  <a:pt x="1062" y="270"/>
                  <a:pt x="1061" y="269"/>
                </a:cubicBezTo>
                <a:cubicBezTo>
                  <a:pt x="1060" y="268"/>
                  <a:pt x="1060" y="268"/>
                  <a:pt x="1059" y="267"/>
                </a:cubicBezTo>
                <a:cubicBezTo>
                  <a:pt x="1059" y="267"/>
                  <a:pt x="1058" y="267"/>
                  <a:pt x="1058" y="266"/>
                </a:cubicBezTo>
                <a:cubicBezTo>
                  <a:pt x="1058" y="266"/>
                  <a:pt x="1058" y="266"/>
                  <a:pt x="1057" y="265"/>
                </a:cubicBezTo>
                <a:cubicBezTo>
                  <a:pt x="1055" y="263"/>
                  <a:pt x="1053" y="261"/>
                  <a:pt x="1051" y="259"/>
                </a:cubicBezTo>
                <a:cubicBezTo>
                  <a:pt x="1050" y="258"/>
                  <a:pt x="1049" y="257"/>
                  <a:pt x="1049" y="256"/>
                </a:cubicBezTo>
                <a:cubicBezTo>
                  <a:pt x="1048" y="256"/>
                  <a:pt x="1047" y="255"/>
                  <a:pt x="1047" y="254"/>
                </a:cubicBezTo>
                <a:cubicBezTo>
                  <a:pt x="1044" y="251"/>
                  <a:pt x="1043" y="249"/>
                  <a:pt x="1043" y="249"/>
                </a:cubicBezTo>
                <a:cubicBezTo>
                  <a:pt x="1043" y="249"/>
                  <a:pt x="1043" y="250"/>
                  <a:pt x="1043" y="251"/>
                </a:cubicBezTo>
                <a:cubicBezTo>
                  <a:pt x="1044" y="252"/>
                  <a:pt x="1044" y="253"/>
                  <a:pt x="1045" y="255"/>
                </a:cubicBezTo>
                <a:cubicBezTo>
                  <a:pt x="1046" y="256"/>
                  <a:pt x="1046" y="257"/>
                  <a:pt x="1047" y="258"/>
                </a:cubicBezTo>
                <a:cubicBezTo>
                  <a:pt x="1047" y="259"/>
                  <a:pt x="1048" y="260"/>
                  <a:pt x="1049" y="261"/>
                </a:cubicBezTo>
                <a:cubicBezTo>
                  <a:pt x="1049" y="262"/>
                  <a:pt x="1050" y="263"/>
                  <a:pt x="1051" y="265"/>
                </a:cubicBezTo>
                <a:cubicBezTo>
                  <a:pt x="1052" y="265"/>
                  <a:pt x="1052" y="266"/>
                  <a:pt x="1053" y="266"/>
                </a:cubicBezTo>
                <a:cubicBezTo>
                  <a:pt x="1053" y="267"/>
                  <a:pt x="1054" y="268"/>
                  <a:pt x="1054" y="268"/>
                </a:cubicBezTo>
                <a:cubicBezTo>
                  <a:pt x="1055" y="268"/>
                  <a:pt x="1055" y="269"/>
                  <a:pt x="1055" y="269"/>
                </a:cubicBezTo>
                <a:cubicBezTo>
                  <a:pt x="1056" y="269"/>
                  <a:pt x="1056" y="270"/>
                  <a:pt x="1056" y="270"/>
                </a:cubicBezTo>
                <a:cubicBezTo>
                  <a:pt x="1057" y="271"/>
                  <a:pt x="1058" y="271"/>
                  <a:pt x="1058" y="272"/>
                </a:cubicBezTo>
                <a:cubicBezTo>
                  <a:pt x="1059" y="272"/>
                  <a:pt x="1060" y="273"/>
                  <a:pt x="1061" y="274"/>
                </a:cubicBezTo>
                <a:cubicBezTo>
                  <a:pt x="1060" y="274"/>
                  <a:pt x="1059" y="274"/>
                  <a:pt x="1058" y="274"/>
                </a:cubicBezTo>
                <a:cubicBezTo>
                  <a:pt x="1057" y="274"/>
                  <a:pt x="1056" y="274"/>
                  <a:pt x="1054" y="274"/>
                </a:cubicBezTo>
                <a:cubicBezTo>
                  <a:pt x="1053" y="274"/>
                  <a:pt x="1052" y="275"/>
                  <a:pt x="1050" y="275"/>
                </a:cubicBezTo>
                <a:cubicBezTo>
                  <a:pt x="1050" y="275"/>
                  <a:pt x="1049" y="275"/>
                  <a:pt x="1048" y="275"/>
                </a:cubicBezTo>
                <a:cubicBezTo>
                  <a:pt x="1048" y="275"/>
                  <a:pt x="1048" y="275"/>
                  <a:pt x="1048" y="275"/>
                </a:cubicBezTo>
                <a:cubicBezTo>
                  <a:pt x="1046" y="276"/>
                  <a:pt x="1046" y="276"/>
                  <a:pt x="1046" y="276"/>
                </a:cubicBezTo>
                <a:cubicBezTo>
                  <a:pt x="1033" y="261"/>
                  <a:pt x="1022" y="275"/>
                  <a:pt x="1010" y="282"/>
                </a:cubicBezTo>
                <a:cubicBezTo>
                  <a:pt x="1026" y="300"/>
                  <a:pt x="1040" y="301"/>
                  <a:pt x="1047" y="279"/>
                </a:cubicBezTo>
                <a:cubicBezTo>
                  <a:pt x="1047" y="279"/>
                  <a:pt x="1047" y="279"/>
                  <a:pt x="1047" y="279"/>
                </a:cubicBezTo>
                <a:cubicBezTo>
                  <a:pt x="1049" y="278"/>
                  <a:pt x="1050" y="278"/>
                  <a:pt x="1051" y="278"/>
                </a:cubicBezTo>
                <a:cubicBezTo>
                  <a:pt x="1052" y="278"/>
                  <a:pt x="1053" y="277"/>
                  <a:pt x="1055" y="277"/>
                </a:cubicBezTo>
                <a:cubicBezTo>
                  <a:pt x="1056" y="277"/>
                  <a:pt x="1057" y="277"/>
                  <a:pt x="1058" y="277"/>
                </a:cubicBezTo>
                <a:cubicBezTo>
                  <a:pt x="1059" y="277"/>
                  <a:pt x="1060" y="277"/>
                  <a:pt x="1062" y="277"/>
                </a:cubicBezTo>
                <a:cubicBezTo>
                  <a:pt x="1063" y="277"/>
                  <a:pt x="1064" y="277"/>
                  <a:pt x="1064" y="277"/>
                </a:cubicBezTo>
                <a:cubicBezTo>
                  <a:pt x="1065" y="277"/>
                  <a:pt x="1065" y="277"/>
                  <a:pt x="1065" y="277"/>
                </a:cubicBezTo>
                <a:cubicBezTo>
                  <a:pt x="1065" y="277"/>
                  <a:pt x="1065" y="277"/>
                  <a:pt x="1065" y="277"/>
                </a:cubicBezTo>
                <a:cubicBezTo>
                  <a:pt x="1066" y="278"/>
                  <a:pt x="1067" y="278"/>
                  <a:pt x="1067" y="279"/>
                </a:cubicBezTo>
                <a:cubicBezTo>
                  <a:pt x="1069" y="280"/>
                  <a:pt x="1071" y="281"/>
                  <a:pt x="1073" y="282"/>
                </a:cubicBezTo>
                <a:cubicBezTo>
                  <a:pt x="1076" y="284"/>
                  <a:pt x="1080" y="285"/>
                  <a:pt x="1085" y="287"/>
                </a:cubicBezTo>
                <a:cubicBezTo>
                  <a:pt x="1086" y="287"/>
                  <a:pt x="1087" y="288"/>
                  <a:pt x="1088" y="288"/>
                </a:cubicBezTo>
                <a:cubicBezTo>
                  <a:pt x="1089" y="288"/>
                  <a:pt x="1090" y="289"/>
                  <a:pt x="1091" y="289"/>
                </a:cubicBezTo>
                <a:cubicBezTo>
                  <a:pt x="1092" y="289"/>
                  <a:pt x="1093" y="289"/>
                  <a:pt x="1094" y="290"/>
                </a:cubicBezTo>
                <a:cubicBezTo>
                  <a:pt x="1096" y="290"/>
                  <a:pt x="1096" y="290"/>
                  <a:pt x="1096" y="290"/>
                </a:cubicBezTo>
                <a:cubicBezTo>
                  <a:pt x="1096" y="290"/>
                  <a:pt x="1097" y="290"/>
                  <a:pt x="1098" y="290"/>
                </a:cubicBezTo>
                <a:cubicBezTo>
                  <a:pt x="1099" y="291"/>
                  <a:pt x="1101" y="291"/>
                  <a:pt x="1103" y="291"/>
                </a:cubicBezTo>
                <a:cubicBezTo>
                  <a:pt x="1113" y="300"/>
                  <a:pt x="1123" y="307"/>
                  <a:pt x="1124" y="319"/>
                </a:cubicBezTo>
                <a:cubicBezTo>
                  <a:pt x="1125" y="324"/>
                  <a:pt x="1124" y="335"/>
                  <a:pt x="1133" y="348"/>
                </a:cubicBezTo>
                <a:cubicBezTo>
                  <a:pt x="1151" y="376"/>
                  <a:pt x="1186" y="404"/>
                  <a:pt x="1188" y="447"/>
                </a:cubicBezTo>
                <a:cubicBezTo>
                  <a:pt x="1147" y="447"/>
                  <a:pt x="1136" y="426"/>
                  <a:pt x="1118" y="392"/>
                </a:cubicBezTo>
                <a:cubicBezTo>
                  <a:pt x="1095" y="351"/>
                  <a:pt x="1071" y="353"/>
                  <a:pt x="1032" y="328"/>
                </a:cubicBezTo>
                <a:cubicBezTo>
                  <a:pt x="1008" y="312"/>
                  <a:pt x="988" y="297"/>
                  <a:pt x="963" y="283"/>
                </a:cubicBezTo>
                <a:cubicBezTo>
                  <a:pt x="946" y="274"/>
                  <a:pt x="936" y="259"/>
                  <a:pt x="924" y="246"/>
                </a:cubicBezTo>
                <a:cubicBezTo>
                  <a:pt x="918" y="238"/>
                  <a:pt x="912" y="229"/>
                  <a:pt x="906" y="220"/>
                </a:cubicBezTo>
                <a:cubicBezTo>
                  <a:pt x="903" y="214"/>
                  <a:pt x="899" y="209"/>
                  <a:pt x="895" y="203"/>
                </a:cubicBezTo>
                <a:cubicBezTo>
                  <a:pt x="895" y="203"/>
                  <a:pt x="895" y="202"/>
                  <a:pt x="895" y="201"/>
                </a:cubicBezTo>
                <a:cubicBezTo>
                  <a:pt x="894" y="200"/>
                  <a:pt x="894" y="198"/>
                  <a:pt x="894" y="197"/>
                </a:cubicBezTo>
                <a:cubicBezTo>
                  <a:pt x="893" y="196"/>
                  <a:pt x="893" y="196"/>
                  <a:pt x="893" y="195"/>
                </a:cubicBezTo>
                <a:cubicBezTo>
                  <a:pt x="893" y="195"/>
                  <a:pt x="893" y="194"/>
                  <a:pt x="893" y="194"/>
                </a:cubicBezTo>
                <a:cubicBezTo>
                  <a:pt x="893" y="193"/>
                  <a:pt x="893" y="192"/>
                  <a:pt x="892" y="191"/>
                </a:cubicBezTo>
                <a:cubicBezTo>
                  <a:pt x="892" y="189"/>
                  <a:pt x="892" y="186"/>
                  <a:pt x="893" y="184"/>
                </a:cubicBezTo>
                <a:cubicBezTo>
                  <a:pt x="893" y="184"/>
                  <a:pt x="893" y="184"/>
                  <a:pt x="893" y="184"/>
                </a:cubicBezTo>
                <a:cubicBezTo>
                  <a:pt x="893" y="183"/>
                  <a:pt x="893" y="183"/>
                  <a:pt x="894" y="183"/>
                </a:cubicBezTo>
                <a:cubicBezTo>
                  <a:pt x="894" y="183"/>
                  <a:pt x="894" y="183"/>
                  <a:pt x="894" y="183"/>
                </a:cubicBezTo>
                <a:cubicBezTo>
                  <a:pt x="894" y="182"/>
                  <a:pt x="894" y="182"/>
                  <a:pt x="894" y="182"/>
                </a:cubicBezTo>
                <a:cubicBezTo>
                  <a:pt x="894" y="182"/>
                  <a:pt x="894" y="182"/>
                  <a:pt x="894" y="182"/>
                </a:cubicBezTo>
                <a:cubicBezTo>
                  <a:pt x="895" y="181"/>
                  <a:pt x="896" y="180"/>
                  <a:pt x="897" y="179"/>
                </a:cubicBezTo>
                <a:cubicBezTo>
                  <a:pt x="897" y="179"/>
                  <a:pt x="897" y="178"/>
                  <a:pt x="898" y="178"/>
                </a:cubicBezTo>
                <a:cubicBezTo>
                  <a:pt x="898" y="177"/>
                  <a:pt x="899" y="177"/>
                  <a:pt x="899" y="176"/>
                </a:cubicBezTo>
                <a:cubicBezTo>
                  <a:pt x="900" y="176"/>
                  <a:pt x="900" y="175"/>
                  <a:pt x="900" y="175"/>
                </a:cubicBezTo>
                <a:cubicBezTo>
                  <a:pt x="901" y="174"/>
                  <a:pt x="901" y="174"/>
                  <a:pt x="902" y="173"/>
                </a:cubicBezTo>
                <a:cubicBezTo>
                  <a:pt x="903" y="171"/>
                  <a:pt x="905" y="169"/>
                  <a:pt x="906" y="166"/>
                </a:cubicBezTo>
                <a:cubicBezTo>
                  <a:pt x="906" y="166"/>
                  <a:pt x="906" y="165"/>
                  <a:pt x="906" y="165"/>
                </a:cubicBezTo>
                <a:cubicBezTo>
                  <a:pt x="907" y="164"/>
                  <a:pt x="907" y="164"/>
                  <a:pt x="907" y="164"/>
                </a:cubicBezTo>
                <a:cubicBezTo>
                  <a:pt x="907" y="163"/>
                  <a:pt x="907" y="163"/>
                  <a:pt x="907" y="162"/>
                </a:cubicBezTo>
                <a:cubicBezTo>
                  <a:pt x="908" y="161"/>
                  <a:pt x="908" y="161"/>
                  <a:pt x="908" y="160"/>
                </a:cubicBezTo>
                <a:cubicBezTo>
                  <a:pt x="908" y="159"/>
                  <a:pt x="908" y="159"/>
                  <a:pt x="909" y="158"/>
                </a:cubicBezTo>
                <a:cubicBezTo>
                  <a:pt x="909" y="155"/>
                  <a:pt x="910" y="153"/>
                  <a:pt x="910" y="150"/>
                </a:cubicBezTo>
                <a:cubicBezTo>
                  <a:pt x="910" y="148"/>
                  <a:pt x="910" y="147"/>
                  <a:pt x="910" y="146"/>
                </a:cubicBezTo>
                <a:cubicBezTo>
                  <a:pt x="910" y="145"/>
                  <a:pt x="910" y="144"/>
                  <a:pt x="910" y="144"/>
                </a:cubicBezTo>
                <a:cubicBezTo>
                  <a:pt x="910" y="144"/>
                  <a:pt x="910" y="144"/>
                  <a:pt x="910" y="144"/>
                </a:cubicBezTo>
                <a:cubicBezTo>
                  <a:pt x="910" y="144"/>
                  <a:pt x="910" y="143"/>
                  <a:pt x="910" y="143"/>
                </a:cubicBezTo>
                <a:cubicBezTo>
                  <a:pt x="911" y="143"/>
                  <a:pt x="911" y="142"/>
                  <a:pt x="911" y="142"/>
                </a:cubicBezTo>
                <a:cubicBezTo>
                  <a:pt x="912" y="141"/>
                  <a:pt x="912" y="141"/>
                  <a:pt x="913" y="140"/>
                </a:cubicBezTo>
                <a:cubicBezTo>
                  <a:pt x="913" y="140"/>
                  <a:pt x="913" y="139"/>
                  <a:pt x="914" y="139"/>
                </a:cubicBezTo>
                <a:cubicBezTo>
                  <a:pt x="914" y="138"/>
                  <a:pt x="915" y="138"/>
                  <a:pt x="915" y="137"/>
                </a:cubicBezTo>
                <a:cubicBezTo>
                  <a:pt x="916" y="137"/>
                  <a:pt x="917" y="136"/>
                  <a:pt x="917" y="136"/>
                </a:cubicBezTo>
                <a:cubicBezTo>
                  <a:pt x="917" y="136"/>
                  <a:pt x="917" y="136"/>
                  <a:pt x="917" y="135"/>
                </a:cubicBezTo>
                <a:cubicBezTo>
                  <a:pt x="931" y="142"/>
                  <a:pt x="935" y="135"/>
                  <a:pt x="932" y="119"/>
                </a:cubicBezTo>
                <a:cubicBezTo>
                  <a:pt x="924" y="121"/>
                  <a:pt x="913" y="121"/>
                  <a:pt x="916" y="134"/>
                </a:cubicBezTo>
                <a:cubicBezTo>
                  <a:pt x="915" y="134"/>
                  <a:pt x="915" y="134"/>
                  <a:pt x="915" y="134"/>
                </a:cubicBezTo>
                <a:cubicBezTo>
                  <a:pt x="915" y="134"/>
                  <a:pt x="915" y="134"/>
                  <a:pt x="915" y="134"/>
                </a:cubicBezTo>
                <a:cubicBezTo>
                  <a:pt x="915" y="135"/>
                  <a:pt x="915" y="135"/>
                  <a:pt x="914" y="135"/>
                </a:cubicBezTo>
                <a:cubicBezTo>
                  <a:pt x="914" y="136"/>
                  <a:pt x="913" y="137"/>
                  <a:pt x="912" y="137"/>
                </a:cubicBezTo>
                <a:cubicBezTo>
                  <a:pt x="912" y="138"/>
                  <a:pt x="911" y="138"/>
                  <a:pt x="911" y="139"/>
                </a:cubicBezTo>
                <a:cubicBezTo>
                  <a:pt x="911" y="139"/>
                  <a:pt x="910" y="140"/>
                  <a:pt x="910" y="140"/>
                </a:cubicBezTo>
                <a:cubicBezTo>
                  <a:pt x="910" y="139"/>
                  <a:pt x="910" y="139"/>
                  <a:pt x="910" y="138"/>
                </a:cubicBezTo>
                <a:cubicBezTo>
                  <a:pt x="910" y="137"/>
                  <a:pt x="910" y="137"/>
                  <a:pt x="910" y="136"/>
                </a:cubicBezTo>
                <a:cubicBezTo>
                  <a:pt x="910" y="136"/>
                  <a:pt x="910" y="136"/>
                  <a:pt x="910" y="135"/>
                </a:cubicBezTo>
                <a:cubicBezTo>
                  <a:pt x="910" y="135"/>
                  <a:pt x="909" y="135"/>
                  <a:pt x="909" y="134"/>
                </a:cubicBezTo>
                <a:cubicBezTo>
                  <a:pt x="909" y="134"/>
                  <a:pt x="909" y="133"/>
                  <a:pt x="909" y="133"/>
                </a:cubicBezTo>
                <a:cubicBezTo>
                  <a:pt x="909" y="132"/>
                  <a:pt x="909" y="132"/>
                  <a:pt x="909" y="131"/>
                </a:cubicBezTo>
                <a:cubicBezTo>
                  <a:pt x="908" y="130"/>
                  <a:pt x="908" y="129"/>
                  <a:pt x="908" y="128"/>
                </a:cubicBezTo>
                <a:cubicBezTo>
                  <a:pt x="907" y="127"/>
                  <a:pt x="907" y="127"/>
                  <a:pt x="907" y="126"/>
                </a:cubicBezTo>
                <a:cubicBezTo>
                  <a:pt x="906" y="125"/>
                  <a:pt x="906" y="124"/>
                  <a:pt x="906" y="124"/>
                </a:cubicBezTo>
                <a:cubicBezTo>
                  <a:pt x="905" y="122"/>
                  <a:pt x="905" y="122"/>
                  <a:pt x="904" y="121"/>
                </a:cubicBezTo>
                <a:cubicBezTo>
                  <a:pt x="904" y="120"/>
                  <a:pt x="904" y="120"/>
                  <a:pt x="904" y="120"/>
                </a:cubicBezTo>
                <a:cubicBezTo>
                  <a:pt x="904" y="120"/>
                  <a:pt x="904" y="121"/>
                  <a:pt x="905" y="124"/>
                </a:cubicBezTo>
                <a:cubicBezTo>
                  <a:pt x="905" y="125"/>
                  <a:pt x="905" y="125"/>
                  <a:pt x="906" y="126"/>
                </a:cubicBezTo>
                <a:cubicBezTo>
                  <a:pt x="906" y="127"/>
                  <a:pt x="906" y="128"/>
                  <a:pt x="906" y="129"/>
                </a:cubicBezTo>
                <a:cubicBezTo>
                  <a:pt x="906" y="130"/>
                  <a:pt x="907" y="132"/>
                  <a:pt x="907" y="134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7" y="136"/>
                  <a:pt x="907" y="136"/>
                  <a:pt x="907" y="136"/>
                </a:cubicBezTo>
                <a:cubicBezTo>
                  <a:pt x="907" y="137"/>
                  <a:pt x="907" y="137"/>
                  <a:pt x="907" y="138"/>
                </a:cubicBezTo>
                <a:cubicBezTo>
                  <a:pt x="908" y="139"/>
                  <a:pt x="908" y="140"/>
                  <a:pt x="908" y="141"/>
                </a:cubicBezTo>
                <a:cubicBezTo>
                  <a:pt x="908" y="142"/>
                  <a:pt x="908" y="142"/>
                  <a:pt x="908" y="142"/>
                </a:cubicBezTo>
                <a:cubicBezTo>
                  <a:pt x="908" y="143"/>
                  <a:pt x="908" y="143"/>
                  <a:pt x="908" y="143"/>
                </a:cubicBezTo>
                <a:cubicBezTo>
                  <a:pt x="908" y="144"/>
                  <a:pt x="908" y="144"/>
                  <a:pt x="908" y="145"/>
                </a:cubicBezTo>
                <a:cubicBezTo>
                  <a:pt x="908" y="146"/>
                  <a:pt x="908" y="146"/>
                  <a:pt x="908" y="146"/>
                </a:cubicBezTo>
                <a:cubicBezTo>
                  <a:pt x="908" y="146"/>
                  <a:pt x="908" y="146"/>
                  <a:pt x="908" y="146"/>
                </a:cubicBezTo>
                <a:cubicBezTo>
                  <a:pt x="908" y="147"/>
                  <a:pt x="908" y="148"/>
                  <a:pt x="908" y="149"/>
                </a:cubicBezTo>
                <a:cubicBezTo>
                  <a:pt x="907" y="152"/>
                  <a:pt x="907" y="154"/>
                  <a:pt x="906" y="157"/>
                </a:cubicBezTo>
                <a:cubicBezTo>
                  <a:pt x="906" y="158"/>
                  <a:pt x="906" y="158"/>
                  <a:pt x="906" y="159"/>
                </a:cubicBezTo>
                <a:cubicBezTo>
                  <a:pt x="905" y="160"/>
                  <a:pt x="905" y="160"/>
                  <a:pt x="905" y="161"/>
                </a:cubicBezTo>
                <a:cubicBezTo>
                  <a:pt x="905" y="162"/>
                  <a:pt x="905" y="162"/>
                  <a:pt x="904" y="163"/>
                </a:cubicBezTo>
                <a:cubicBezTo>
                  <a:pt x="904" y="164"/>
                  <a:pt x="904" y="164"/>
                  <a:pt x="904" y="164"/>
                </a:cubicBezTo>
                <a:cubicBezTo>
                  <a:pt x="904" y="164"/>
                  <a:pt x="904" y="164"/>
                  <a:pt x="904" y="165"/>
                </a:cubicBezTo>
                <a:cubicBezTo>
                  <a:pt x="903" y="166"/>
                  <a:pt x="902" y="168"/>
                  <a:pt x="901" y="169"/>
                </a:cubicBezTo>
                <a:cubicBezTo>
                  <a:pt x="901" y="169"/>
                  <a:pt x="901" y="169"/>
                  <a:pt x="901" y="169"/>
                </a:cubicBezTo>
                <a:cubicBezTo>
                  <a:pt x="901" y="168"/>
                  <a:pt x="901" y="168"/>
                  <a:pt x="901" y="168"/>
                </a:cubicBezTo>
                <a:cubicBezTo>
                  <a:pt x="901" y="168"/>
                  <a:pt x="901" y="167"/>
                  <a:pt x="901" y="167"/>
                </a:cubicBezTo>
                <a:cubicBezTo>
                  <a:pt x="901" y="166"/>
                  <a:pt x="901" y="166"/>
                  <a:pt x="900" y="166"/>
                </a:cubicBezTo>
                <a:cubicBezTo>
                  <a:pt x="900" y="165"/>
                  <a:pt x="900" y="165"/>
                  <a:pt x="900" y="165"/>
                </a:cubicBezTo>
                <a:cubicBezTo>
                  <a:pt x="900" y="165"/>
                  <a:pt x="900" y="165"/>
                  <a:pt x="900" y="164"/>
                </a:cubicBezTo>
                <a:cubicBezTo>
                  <a:pt x="900" y="164"/>
                  <a:pt x="900" y="163"/>
                  <a:pt x="900" y="163"/>
                </a:cubicBezTo>
                <a:cubicBezTo>
                  <a:pt x="899" y="162"/>
                  <a:pt x="899" y="161"/>
                  <a:pt x="898" y="160"/>
                </a:cubicBezTo>
                <a:cubicBezTo>
                  <a:pt x="898" y="159"/>
                  <a:pt x="897" y="159"/>
                  <a:pt x="897" y="158"/>
                </a:cubicBezTo>
                <a:cubicBezTo>
                  <a:pt x="897" y="157"/>
                  <a:pt x="897" y="157"/>
                  <a:pt x="896" y="157"/>
                </a:cubicBezTo>
                <a:cubicBezTo>
                  <a:pt x="900" y="147"/>
                  <a:pt x="884" y="140"/>
                  <a:pt x="878" y="138"/>
                </a:cubicBezTo>
                <a:cubicBezTo>
                  <a:pt x="882" y="145"/>
                  <a:pt x="882" y="163"/>
                  <a:pt x="895" y="158"/>
                </a:cubicBezTo>
                <a:cubicBezTo>
                  <a:pt x="894" y="157"/>
                  <a:pt x="894" y="157"/>
                  <a:pt x="894" y="157"/>
                </a:cubicBezTo>
                <a:cubicBezTo>
                  <a:pt x="895" y="158"/>
                  <a:pt x="895" y="158"/>
                  <a:pt x="895" y="159"/>
                </a:cubicBezTo>
                <a:cubicBezTo>
                  <a:pt x="896" y="158"/>
                  <a:pt x="896" y="158"/>
                  <a:pt x="896" y="158"/>
                </a:cubicBezTo>
                <a:cubicBezTo>
                  <a:pt x="896" y="158"/>
                  <a:pt x="896" y="158"/>
                  <a:pt x="896" y="158"/>
                </a:cubicBezTo>
                <a:cubicBezTo>
                  <a:pt x="896" y="159"/>
                  <a:pt x="897" y="160"/>
                  <a:pt x="897" y="161"/>
                </a:cubicBezTo>
                <a:cubicBezTo>
                  <a:pt x="898" y="162"/>
                  <a:pt x="898" y="163"/>
                  <a:pt x="898" y="163"/>
                </a:cubicBezTo>
                <a:cubicBezTo>
                  <a:pt x="899" y="164"/>
                  <a:pt x="899" y="164"/>
                  <a:pt x="899" y="165"/>
                </a:cubicBezTo>
                <a:cubicBezTo>
                  <a:pt x="899" y="165"/>
                  <a:pt x="899" y="165"/>
                  <a:pt x="899" y="165"/>
                </a:cubicBezTo>
                <a:cubicBezTo>
                  <a:pt x="899" y="165"/>
                  <a:pt x="899" y="166"/>
                  <a:pt x="899" y="166"/>
                </a:cubicBezTo>
                <a:cubicBezTo>
                  <a:pt x="899" y="166"/>
                  <a:pt x="899" y="167"/>
                  <a:pt x="900" y="167"/>
                </a:cubicBezTo>
                <a:cubicBezTo>
                  <a:pt x="900" y="167"/>
                  <a:pt x="900" y="168"/>
                  <a:pt x="900" y="168"/>
                </a:cubicBezTo>
                <a:cubicBezTo>
                  <a:pt x="900" y="168"/>
                  <a:pt x="900" y="168"/>
                  <a:pt x="900" y="169"/>
                </a:cubicBezTo>
                <a:cubicBezTo>
                  <a:pt x="900" y="169"/>
                  <a:pt x="900" y="169"/>
                  <a:pt x="900" y="169"/>
                </a:cubicBezTo>
                <a:cubicBezTo>
                  <a:pt x="900" y="169"/>
                  <a:pt x="900" y="170"/>
                  <a:pt x="900" y="170"/>
                </a:cubicBezTo>
                <a:cubicBezTo>
                  <a:pt x="900" y="170"/>
                  <a:pt x="900" y="170"/>
                  <a:pt x="900" y="170"/>
                </a:cubicBezTo>
                <a:cubicBezTo>
                  <a:pt x="900" y="171"/>
                  <a:pt x="900" y="171"/>
                  <a:pt x="900" y="171"/>
                </a:cubicBezTo>
                <a:cubicBezTo>
                  <a:pt x="899" y="172"/>
                  <a:pt x="899" y="172"/>
                  <a:pt x="899" y="173"/>
                </a:cubicBezTo>
                <a:cubicBezTo>
                  <a:pt x="898" y="173"/>
                  <a:pt x="898" y="174"/>
                  <a:pt x="897" y="174"/>
                </a:cubicBezTo>
                <a:cubicBezTo>
                  <a:pt x="897" y="175"/>
                  <a:pt x="897" y="175"/>
                  <a:pt x="896" y="176"/>
                </a:cubicBezTo>
                <a:cubicBezTo>
                  <a:pt x="896" y="176"/>
                  <a:pt x="895" y="176"/>
                  <a:pt x="895" y="177"/>
                </a:cubicBezTo>
                <a:cubicBezTo>
                  <a:pt x="894" y="178"/>
                  <a:pt x="893" y="179"/>
                  <a:pt x="892" y="180"/>
                </a:cubicBezTo>
                <a:cubicBezTo>
                  <a:pt x="892" y="180"/>
                  <a:pt x="892" y="180"/>
                  <a:pt x="892" y="181"/>
                </a:cubicBezTo>
                <a:cubicBezTo>
                  <a:pt x="892" y="181"/>
                  <a:pt x="892" y="181"/>
                  <a:pt x="892" y="181"/>
                </a:cubicBezTo>
                <a:cubicBezTo>
                  <a:pt x="891" y="181"/>
                  <a:pt x="891" y="181"/>
                  <a:pt x="891" y="181"/>
                </a:cubicBezTo>
                <a:cubicBezTo>
                  <a:pt x="891" y="182"/>
                  <a:pt x="891" y="182"/>
                  <a:pt x="891" y="182"/>
                </a:cubicBezTo>
                <a:cubicBezTo>
                  <a:pt x="891" y="183"/>
                  <a:pt x="891" y="183"/>
                  <a:pt x="891" y="183"/>
                </a:cubicBezTo>
                <a:cubicBezTo>
                  <a:pt x="890" y="186"/>
                  <a:pt x="890" y="188"/>
                  <a:pt x="890" y="191"/>
                </a:cubicBezTo>
                <a:cubicBezTo>
                  <a:pt x="890" y="191"/>
                  <a:pt x="890" y="192"/>
                  <a:pt x="890" y="192"/>
                </a:cubicBezTo>
                <a:cubicBezTo>
                  <a:pt x="890" y="193"/>
                  <a:pt x="891" y="194"/>
                  <a:pt x="891" y="194"/>
                </a:cubicBezTo>
                <a:cubicBezTo>
                  <a:pt x="891" y="195"/>
                  <a:pt x="891" y="195"/>
                  <a:pt x="891" y="196"/>
                </a:cubicBezTo>
                <a:cubicBezTo>
                  <a:pt x="891" y="196"/>
                  <a:pt x="892" y="197"/>
                  <a:pt x="892" y="197"/>
                </a:cubicBezTo>
                <a:cubicBezTo>
                  <a:pt x="892" y="198"/>
                  <a:pt x="893" y="199"/>
                  <a:pt x="893" y="200"/>
                </a:cubicBezTo>
                <a:cubicBezTo>
                  <a:pt x="892" y="198"/>
                  <a:pt x="890" y="196"/>
                  <a:pt x="889" y="194"/>
                </a:cubicBezTo>
                <a:cubicBezTo>
                  <a:pt x="887" y="191"/>
                  <a:pt x="885" y="188"/>
                  <a:pt x="882" y="185"/>
                </a:cubicBezTo>
                <a:cubicBezTo>
                  <a:pt x="881" y="184"/>
                  <a:pt x="880" y="183"/>
                  <a:pt x="878" y="181"/>
                </a:cubicBezTo>
                <a:cubicBezTo>
                  <a:pt x="878" y="181"/>
                  <a:pt x="877" y="180"/>
                  <a:pt x="876" y="180"/>
                </a:cubicBezTo>
                <a:cubicBezTo>
                  <a:pt x="875" y="179"/>
                  <a:pt x="875" y="179"/>
                  <a:pt x="874" y="178"/>
                </a:cubicBezTo>
                <a:cubicBezTo>
                  <a:pt x="871" y="176"/>
                  <a:pt x="868" y="174"/>
                  <a:pt x="865" y="173"/>
                </a:cubicBezTo>
                <a:cubicBezTo>
                  <a:pt x="860" y="169"/>
                  <a:pt x="855" y="165"/>
                  <a:pt x="850" y="161"/>
                </a:cubicBezTo>
                <a:cubicBezTo>
                  <a:pt x="848" y="159"/>
                  <a:pt x="845" y="157"/>
                  <a:pt x="843" y="154"/>
                </a:cubicBezTo>
                <a:cubicBezTo>
                  <a:pt x="841" y="152"/>
                  <a:pt x="839" y="150"/>
                  <a:pt x="837" y="148"/>
                </a:cubicBezTo>
                <a:cubicBezTo>
                  <a:pt x="835" y="147"/>
                  <a:pt x="834" y="145"/>
                  <a:pt x="833" y="144"/>
                </a:cubicBezTo>
                <a:cubicBezTo>
                  <a:pt x="833" y="144"/>
                  <a:pt x="833" y="143"/>
                  <a:pt x="833" y="143"/>
                </a:cubicBezTo>
                <a:cubicBezTo>
                  <a:pt x="832" y="142"/>
                  <a:pt x="832" y="140"/>
                  <a:pt x="832" y="139"/>
                </a:cubicBezTo>
                <a:cubicBezTo>
                  <a:pt x="832" y="138"/>
                  <a:pt x="832" y="138"/>
                  <a:pt x="832" y="138"/>
                </a:cubicBezTo>
                <a:cubicBezTo>
                  <a:pt x="832" y="137"/>
                  <a:pt x="832" y="137"/>
                  <a:pt x="832" y="136"/>
                </a:cubicBezTo>
                <a:cubicBezTo>
                  <a:pt x="832" y="136"/>
                  <a:pt x="832" y="135"/>
                  <a:pt x="832" y="134"/>
                </a:cubicBezTo>
                <a:cubicBezTo>
                  <a:pt x="832" y="133"/>
                  <a:pt x="832" y="132"/>
                  <a:pt x="833" y="131"/>
                </a:cubicBezTo>
                <a:cubicBezTo>
                  <a:pt x="833" y="131"/>
                  <a:pt x="833" y="131"/>
                  <a:pt x="833" y="131"/>
                </a:cubicBezTo>
                <a:cubicBezTo>
                  <a:pt x="833" y="130"/>
                  <a:pt x="833" y="130"/>
                  <a:pt x="833" y="130"/>
                </a:cubicBezTo>
                <a:cubicBezTo>
                  <a:pt x="833" y="130"/>
                  <a:pt x="833" y="129"/>
                  <a:pt x="833" y="129"/>
                </a:cubicBezTo>
                <a:cubicBezTo>
                  <a:pt x="834" y="129"/>
                  <a:pt x="834" y="129"/>
                  <a:pt x="834" y="129"/>
                </a:cubicBezTo>
                <a:cubicBezTo>
                  <a:pt x="835" y="127"/>
                  <a:pt x="836" y="125"/>
                  <a:pt x="837" y="124"/>
                </a:cubicBezTo>
                <a:cubicBezTo>
                  <a:pt x="838" y="123"/>
                  <a:pt x="839" y="122"/>
                  <a:pt x="839" y="121"/>
                </a:cubicBezTo>
                <a:cubicBezTo>
                  <a:pt x="840" y="120"/>
                  <a:pt x="840" y="119"/>
                  <a:pt x="840" y="119"/>
                </a:cubicBezTo>
                <a:cubicBezTo>
                  <a:pt x="840" y="118"/>
                  <a:pt x="840" y="118"/>
                  <a:pt x="840" y="118"/>
                </a:cubicBezTo>
                <a:cubicBezTo>
                  <a:pt x="840" y="118"/>
                  <a:pt x="840" y="118"/>
                  <a:pt x="840" y="118"/>
                </a:cubicBezTo>
                <a:cubicBezTo>
                  <a:pt x="840" y="117"/>
                  <a:pt x="840" y="117"/>
                  <a:pt x="840" y="117"/>
                </a:cubicBezTo>
                <a:cubicBezTo>
                  <a:pt x="840" y="117"/>
                  <a:pt x="840" y="117"/>
                  <a:pt x="840" y="117"/>
                </a:cubicBezTo>
                <a:cubicBezTo>
                  <a:pt x="840" y="114"/>
                  <a:pt x="840" y="111"/>
                  <a:pt x="839" y="108"/>
                </a:cubicBezTo>
                <a:cubicBezTo>
                  <a:pt x="839" y="108"/>
                  <a:pt x="839" y="107"/>
                  <a:pt x="839" y="107"/>
                </a:cubicBezTo>
                <a:cubicBezTo>
                  <a:pt x="839" y="106"/>
                  <a:pt x="839" y="106"/>
                  <a:pt x="839" y="106"/>
                </a:cubicBezTo>
                <a:cubicBezTo>
                  <a:pt x="839" y="106"/>
                  <a:pt x="839" y="106"/>
                  <a:pt x="839" y="106"/>
                </a:cubicBezTo>
                <a:cubicBezTo>
                  <a:pt x="839" y="106"/>
                  <a:pt x="839" y="105"/>
                  <a:pt x="839" y="105"/>
                </a:cubicBezTo>
                <a:cubicBezTo>
                  <a:pt x="839" y="105"/>
                  <a:pt x="839" y="104"/>
                  <a:pt x="840" y="103"/>
                </a:cubicBezTo>
                <a:cubicBezTo>
                  <a:pt x="840" y="103"/>
                  <a:pt x="840" y="102"/>
                  <a:pt x="840" y="101"/>
                </a:cubicBezTo>
                <a:cubicBezTo>
                  <a:pt x="841" y="101"/>
                  <a:pt x="841" y="100"/>
                  <a:pt x="841" y="99"/>
                </a:cubicBezTo>
                <a:cubicBezTo>
                  <a:pt x="841" y="99"/>
                  <a:pt x="842" y="98"/>
                  <a:pt x="842" y="97"/>
                </a:cubicBezTo>
                <a:cubicBezTo>
                  <a:pt x="842" y="97"/>
                  <a:pt x="843" y="96"/>
                  <a:pt x="843" y="95"/>
                </a:cubicBezTo>
                <a:cubicBezTo>
                  <a:pt x="851" y="91"/>
                  <a:pt x="858" y="85"/>
                  <a:pt x="856" y="73"/>
                </a:cubicBezTo>
                <a:cubicBezTo>
                  <a:pt x="848" y="78"/>
                  <a:pt x="840" y="83"/>
                  <a:pt x="840" y="96"/>
                </a:cubicBezTo>
                <a:cubicBezTo>
                  <a:pt x="840" y="96"/>
                  <a:pt x="840" y="96"/>
                  <a:pt x="840" y="96"/>
                </a:cubicBezTo>
                <a:cubicBezTo>
                  <a:pt x="840" y="96"/>
                  <a:pt x="840" y="96"/>
                  <a:pt x="840" y="96"/>
                </a:cubicBezTo>
                <a:cubicBezTo>
                  <a:pt x="840" y="97"/>
                  <a:pt x="840" y="97"/>
                  <a:pt x="839" y="98"/>
                </a:cubicBezTo>
                <a:cubicBezTo>
                  <a:pt x="839" y="99"/>
                  <a:pt x="839" y="100"/>
                  <a:pt x="838" y="100"/>
                </a:cubicBezTo>
                <a:cubicBezTo>
                  <a:pt x="838" y="101"/>
                  <a:pt x="838" y="102"/>
                  <a:pt x="838" y="103"/>
                </a:cubicBezTo>
                <a:cubicBezTo>
                  <a:pt x="838" y="103"/>
                  <a:pt x="838" y="103"/>
                  <a:pt x="838" y="103"/>
                </a:cubicBezTo>
                <a:cubicBezTo>
                  <a:pt x="837" y="102"/>
                  <a:pt x="837" y="101"/>
                  <a:pt x="837" y="101"/>
                </a:cubicBezTo>
                <a:cubicBezTo>
                  <a:pt x="836" y="98"/>
                  <a:pt x="836" y="96"/>
                  <a:pt x="835" y="93"/>
                </a:cubicBezTo>
                <a:cubicBezTo>
                  <a:pt x="834" y="88"/>
                  <a:pt x="834" y="84"/>
                  <a:pt x="833" y="80"/>
                </a:cubicBezTo>
                <a:cubicBezTo>
                  <a:pt x="833" y="79"/>
                  <a:pt x="833" y="79"/>
                  <a:pt x="833" y="78"/>
                </a:cubicBezTo>
                <a:cubicBezTo>
                  <a:pt x="833" y="78"/>
                  <a:pt x="833" y="77"/>
                  <a:pt x="833" y="77"/>
                </a:cubicBezTo>
                <a:cubicBezTo>
                  <a:pt x="832" y="76"/>
                  <a:pt x="832" y="75"/>
                  <a:pt x="832" y="74"/>
                </a:cubicBezTo>
                <a:cubicBezTo>
                  <a:pt x="832" y="73"/>
                  <a:pt x="831" y="71"/>
                  <a:pt x="831" y="70"/>
                </a:cubicBezTo>
                <a:cubicBezTo>
                  <a:pt x="831" y="70"/>
                  <a:pt x="831" y="69"/>
                  <a:pt x="831" y="69"/>
                </a:cubicBezTo>
                <a:cubicBezTo>
                  <a:pt x="831" y="69"/>
                  <a:pt x="831" y="69"/>
                  <a:pt x="831" y="69"/>
                </a:cubicBezTo>
                <a:cubicBezTo>
                  <a:pt x="831" y="69"/>
                  <a:pt x="831" y="69"/>
                  <a:pt x="831" y="69"/>
                </a:cubicBezTo>
                <a:cubicBezTo>
                  <a:pt x="831" y="69"/>
                  <a:pt x="831" y="69"/>
                  <a:pt x="831" y="69"/>
                </a:cubicBezTo>
                <a:cubicBezTo>
                  <a:pt x="831" y="69"/>
                  <a:pt x="831" y="69"/>
                  <a:pt x="831" y="69"/>
                </a:cubicBezTo>
                <a:cubicBezTo>
                  <a:pt x="831" y="69"/>
                  <a:pt x="831" y="69"/>
                  <a:pt x="831" y="69"/>
                </a:cubicBezTo>
                <a:cubicBezTo>
                  <a:pt x="831" y="69"/>
                  <a:pt x="831" y="69"/>
                  <a:pt x="831" y="69"/>
                </a:cubicBezTo>
                <a:cubicBezTo>
                  <a:pt x="831" y="69"/>
                  <a:pt x="831" y="69"/>
                  <a:pt x="831" y="69"/>
                </a:cubicBezTo>
                <a:cubicBezTo>
                  <a:pt x="831" y="69"/>
                  <a:pt x="831" y="69"/>
                  <a:pt x="831" y="69"/>
                </a:cubicBezTo>
                <a:cubicBezTo>
                  <a:pt x="831" y="69"/>
                  <a:pt x="831" y="69"/>
                  <a:pt x="831" y="69"/>
                </a:cubicBezTo>
                <a:cubicBezTo>
                  <a:pt x="832" y="69"/>
                  <a:pt x="832" y="69"/>
                  <a:pt x="831" y="68"/>
                </a:cubicBezTo>
                <a:cubicBezTo>
                  <a:pt x="831" y="68"/>
                  <a:pt x="831" y="68"/>
                  <a:pt x="831" y="68"/>
                </a:cubicBezTo>
                <a:cubicBezTo>
                  <a:pt x="831" y="68"/>
                  <a:pt x="831" y="68"/>
                  <a:pt x="831" y="68"/>
                </a:cubicBezTo>
                <a:cubicBezTo>
                  <a:pt x="831" y="68"/>
                  <a:pt x="831" y="68"/>
                  <a:pt x="831" y="68"/>
                </a:cubicBezTo>
                <a:cubicBezTo>
                  <a:pt x="831" y="68"/>
                  <a:pt x="831" y="68"/>
                  <a:pt x="831" y="68"/>
                </a:cubicBezTo>
                <a:cubicBezTo>
                  <a:pt x="831" y="68"/>
                  <a:pt x="831" y="68"/>
                  <a:pt x="831" y="68"/>
                </a:cubicBezTo>
                <a:cubicBezTo>
                  <a:pt x="831" y="68"/>
                  <a:pt x="830" y="68"/>
                  <a:pt x="830" y="69"/>
                </a:cubicBezTo>
                <a:cubicBezTo>
                  <a:pt x="830" y="69"/>
                  <a:pt x="830" y="70"/>
                  <a:pt x="830" y="70"/>
                </a:cubicBezTo>
                <a:cubicBezTo>
                  <a:pt x="830" y="72"/>
                  <a:pt x="830" y="73"/>
                  <a:pt x="830" y="75"/>
                </a:cubicBezTo>
                <a:cubicBezTo>
                  <a:pt x="830" y="75"/>
                  <a:pt x="830" y="76"/>
                  <a:pt x="830" y="77"/>
                </a:cubicBezTo>
                <a:cubicBezTo>
                  <a:pt x="830" y="77"/>
                  <a:pt x="830" y="78"/>
                  <a:pt x="831" y="78"/>
                </a:cubicBezTo>
                <a:cubicBezTo>
                  <a:pt x="831" y="79"/>
                  <a:pt x="831" y="79"/>
                  <a:pt x="831" y="80"/>
                </a:cubicBezTo>
                <a:cubicBezTo>
                  <a:pt x="831" y="81"/>
                  <a:pt x="831" y="83"/>
                  <a:pt x="831" y="84"/>
                </a:cubicBezTo>
                <a:cubicBezTo>
                  <a:pt x="831" y="84"/>
                  <a:pt x="831" y="84"/>
                  <a:pt x="831" y="84"/>
                </a:cubicBezTo>
                <a:cubicBezTo>
                  <a:pt x="831" y="83"/>
                  <a:pt x="831" y="83"/>
                  <a:pt x="830" y="83"/>
                </a:cubicBezTo>
                <a:cubicBezTo>
                  <a:pt x="830" y="82"/>
                  <a:pt x="830" y="82"/>
                  <a:pt x="830" y="81"/>
                </a:cubicBezTo>
                <a:cubicBezTo>
                  <a:pt x="829" y="81"/>
                  <a:pt x="829" y="80"/>
                  <a:pt x="829" y="80"/>
                </a:cubicBezTo>
                <a:cubicBezTo>
                  <a:pt x="828" y="79"/>
                  <a:pt x="828" y="78"/>
                  <a:pt x="827" y="77"/>
                </a:cubicBezTo>
                <a:cubicBezTo>
                  <a:pt x="826" y="77"/>
                  <a:pt x="826" y="76"/>
                  <a:pt x="825" y="75"/>
                </a:cubicBezTo>
                <a:cubicBezTo>
                  <a:pt x="825" y="75"/>
                  <a:pt x="824" y="74"/>
                  <a:pt x="824" y="74"/>
                </a:cubicBezTo>
                <a:cubicBezTo>
                  <a:pt x="830" y="62"/>
                  <a:pt x="805" y="57"/>
                  <a:pt x="799" y="53"/>
                </a:cubicBezTo>
                <a:cubicBezTo>
                  <a:pt x="802" y="64"/>
                  <a:pt x="812" y="84"/>
                  <a:pt x="823" y="76"/>
                </a:cubicBezTo>
                <a:cubicBezTo>
                  <a:pt x="822" y="75"/>
                  <a:pt x="822" y="74"/>
                  <a:pt x="821" y="74"/>
                </a:cubicBezTo>
                <a:cubicBezTo>
                  <a:pt x="822" y="74"/>
                  <a:pt x="822" y="74"/>
                  <a:pt x="822" y="74"/>
                </a:cubicBezTo>
                <a:cubicBezTo>
                  <a:pt x="822" y="75"/>
                  <a:pt x="823" y="75"/>
                  <a:pt x="824" y="76"/>
                </a:cubicBezTo>
                <a:cubicBezTo>
                  <a:pt x="824" y="77"/>
                  <a:pt x="825" y="78"/>
                  <a:pt x="826" y="79"/>
                </a:cubicBezTo>
                <a:cubicBezTo>
                  <a:pt x="826" y="79"/>
                  <a:pt x="827" y="80"/>
                  <a:pt x="828" y="81"/>
                </a:cubicBezTo>
                <a:cubicBezTo>
                  <a:pt x="828" y="81"/>
                  <a:pt x="828" y="82"/>
                  <a:pt x="828" y="82"/>
                </a:cubicBezTo>
                <a:cubicBezTo>
                  <a:pt x="829" y="83"/>
                  <a:pt x="829" y="83"/>
                  <a:pt x="829" y="83"/>
                </a:cubicBezTo>
                <a:cubicBezTo>
                  <a:pt x="829" y="84"/>
                  <a:pt x="830" y="84"/>
                  <a:pt x="830" y="85"/>
                </a:cubicBezTo>
                <a:cubicBezTo>
                  <a:pt x="830" y="85"/>
                  <a:pt x="830" y="85"/>
                  <a:pt x="830" y="86"/>
                </a:cubicBezTo>
                <a:cubicBezTo>
                  <a:pt x="830" y="86"/>
                  <a:pt x="831" y="86"/>
                  <a:pt x="831" y="86"/>
                </a:cubicBezTo>
                <a:cubicBezTo>
                  <a:pt x="831" y="86"/>
                  <a:pt x="831" y="87"/>
                  <a:pt x="831" y="87"/>
                </a:cubicBezTo>
                <a:cubicBezTo>
                  <a:pt x="831" y="87"/>
                  <a:pt x="831" y="87"/>
                  <a:pt x="832" y="88"/>
                </a:cubicBezTo>
                <a:cubicBezTo>
                  <a:pt x="832" y="88"/>
                  <a:pt x="832" y="88"/>
                  <a:pt x="832" y="88"/>
                </a:cubicBezTo>
                <a:cubicBezTo>
                  <a:pt x="832" y="90"/>
                  <a:pt x="833" y="92"/>
                  <a:pt x="833" y="93"/>
                </a:cubicBezTo>
                <a:cubicBezTo>
                  <a:pt x="833" y="96"/>
                  <a:pt x="834" y="98"/>
                  <a:pt x="835" y="101"/>
                </a:cubicBezTo>
                <a:cubicBezTo>
                  <a:pt x="835" y="104"/>
                  <a:pt x="836" y="106"/>
                  <a:pt x="837" y="109"/>
                </a:cubicBezTo>
                <a:cubicBezTo>
                  <a:pt x="838" y="111"/>
                  <a:pt x="838" y="114"/>
                  <a:pt x="838" y="116"/>
                </a:cubicBezTo>
                <a:cubicBezTo>
                  <a:pt x="838" y="116"/>
                  <a:pt x="838" y="116"/>
                  <a:pt x="838" y="116"/>
                </a:cubicBezTo>
                <a:cubicBezTo>
                  <a:pt x="838" y="117"/>
                  <a:pt x="838" y="117"/>
                  <a:pt x="838" y="117"/>
                </a:cubicBezTo>
                <a:cubicBezTo>
                  <a:pt x="838" y="117"/>
                  <a:pt x="838" y="117"/>
                  <a:pt x="838" y="117"/>
                </a:cubicBezTo>
                <a:cubicBezTo>
                  <a:pt x="838" y="118"/>
                  <a:pt x="838" y="118"/>
                  <a:pt x="838" y="118"/>
                </a:cubicBezTo>
                <a:cubicBezTo>
                  <a:pt x="837" y="118"/>
                  <a:pt x="837" y="119"/>
                  <a:pt x="837" y="119"/>
                </a:cubicBezTo>
                <a:cubicBezTo>
                  <a:pt x="837" y="120"/>
                  <a:pt x="836" y="121"/>
                  <a:pt x="835" y="122"/>
                </a:cubicBezTo>
                <a:cubicBezTo>
                  <a:pt x="834" y="123"/>
                  <a:pt x="833" y="125"/>
                  <a:pt x="832" y="127"/>
                </a:cubicBezTo>
                <a:cubicBezTo>
                  <a:pt x="832" y="127"/>
                  <a:pt x="831" y="127"/>
                  <a:pt x="831" y="128"/>
                </a:cubicBezTo>
                <a:cubicBezTo>
                  <a:pt x="831" y="128"/>
                  <a:pt x="831" y="128"/>
                  <a:pt x="831" y="128"/>
                </a:cubicBezTo>
                <a:cubicBezTo>
                  <a:pt x="831" y="129"/>
                  <a:pt x="831" y="129"/>
                  <a:pt x="831" y="129"/>
                </a:cubicBezTo>
                <a:cubicBezTo>
                  <a:pt x="831" y="129"/>
                  <a:pt x="830" y="130"/>
                  <a:pt x="830" y="130"/>
                </a:cubicBezTo>
                <a:cubicBezTo>
                  <a:pt x="830" y="131"/>
                  <a:pt x="830" y="132"/>
                  <a:pt x="830" y="133"/>
                </a:cubicBezTo>
                <a:cubicBezTo>
                  <a:pt x="830" y="134"/>
                  <a:pt x="830" y="134"/>
                  <a:pt x="830" y="135"/>
                </a:cubicBezTo>
                <a:cubicBezTo>
                  <a:pt x="830" y="135"/>
                  <a:pt x="830" y="136"/>
                  <a:pt x="830" y="136"/>
                </a:cubicBezTo>
                <a:cubicBezTo>
                  <a:pt x="830" y="137"/>
                  <a:pt x="830" y="137"/>
                  <a:pt x="830" y="138"/>
                </a:cubicBezTo>
                <a:cubicBezTo>
                  <a:pt x="830" y="138"/>
                  <a:pt x="830" y="138"/>
                  <a:pt x="830" y="139"/>
                </a:cubicBezTo>
                <a:cubicBezTo>
                  <a:pt x="831" y="140"/>
                  <a:pt x="831" y="142"/>
                  <a:pt x="832" y="143"/>
                </a:cubicBezTo>
                <a:cubicBezTo>
                  <a:pt x="832" y="143"/>
                  <a:pt x="832" y="143"/>
                  <a:pt x="832" y="143"/>
                </a:cubicBezTo>
                <a:cubicBezTo>
                  <a:pt x="831" y="143"/>
                  <a:pt x="831" y="142"/>
                  <a:pt x="830" y="142"/>
                </a:cubicBezTo>
                <a:cubicBezTo>
                  <a:pt x="829" y="141"/>
                  <a:pt x="829" y="141"/>
                  <a:pt x="828" y="141"/>
                </a:cubicBezTo>
                <a:cubicBezTo>
                  <a:pt x="828" y="140"/>
                  <a:pt x="828" y="140"/>
                  <a:pt x="828" y="140"/>
                </a:cubicBezTo>
                <a:cubicBezTo>
                  <a:pt x="828" y="140"/>
                  <a:pt x="828" y="140"/>
                  <a:pt x="828" y="140"/>
                </a:cubicBezTo>
                <a:cubicBezTo>
                  <a:pt x="828" y="140"/>
                  <a:pt x="828" y="140"/>
                  <a:pt x="828" y="140"/>
                </a:cubicBezTo>
                <a:cubicBezTo>
                  <a:pt x="828" y="140"/>
                  <a:pt x="828" y="140"/>
                  <a:pt x="827" y="140"/>
                </a:cubicBezTo>
                <a:cubicBezTo>
                  <a:pt x="827" y="140"/>
                  <a:pt x="827" y="140"/>
                  <a:pt x="827" y="140"/>
                </a:cubicBezTo>
                <a:cubicBezTo>
                  <a:pt x="827" y="140"/>
                  <a:pt x="827" y="140"/>
                  <a:pt x="826" y="140"/>
                </a:cubicBezTo>
                <a:cubicBezTo>
                  <a:pt x="826" y="139"/>
                  <a:pt x="826" y="139"/>
                  <a:pt x="825" y="139"/>
                </a:cubicBezTo>
                <a:cubicBezTo>
                  <a:pt x="825" y="139"/>
                  <a:pt x="825" y="139"/>
                  <a:pt x="824" y="139"/>
                </a:cubicBezTo>
                <a:cubicBezTo>
                  <a:pt x="824" y="138"/>
                  <a:pt x="823" y="138"/>
                  <a:pt x="823" y="138"/>
                </a:cubicBezTo>
                <a:cubicBezTo>
                  <a:pt x="821" y="137"/>
                  <a:pt x="820" y="137"/>
                  <a:pt x="819" y="137"/>
                </a:cubicBezTo>
                <a:cubicBezTo>
                  <a:pt x="818" y="136"/>
                  <a:pt x="817" y="136"/>
                  <a:pt x="816" y="136"/>
                </a:cubicBezTo>
                <a:cubicBezTo>
                  <a:pt x="814" y="135"/>
                  <a:pt x="812" y="135"/>
                  <a:pt x="810" y="134"/>
                </a:cubicBezTo>
                <a:cubicBezTo>
                  <a:pt x="806" y="134"/>
                  <a:pt x="803" y="133"/>
                  <a:pt x="800" y="132"/>
                </a:cubicBezTo>
                <a:cubicBezTo>
                  <a:pt x="799" y="131"/>
                  <a:pt x="798" y="131"/>
                  <a:pt x="797" y="130"/>
                </a:cubicBezTo>
                <a:cubicBezTo>
                  <a:pt x="796" y="130"/>
                  <a:pt x="795" y="129"/>
                  <a:pt x="794" y="129"/>
                </a:cubicBezTo>
                <a:cubicBezTo>
                  <a:pt x="793" y="128"/>
                  <a:pt x="792" y="128"/>
                  <a:pt x="792" y="128"/>
                </a:cubicBezTo>
                <a:cubicBezTo>
                  <a:pt x="792" y="128"/>
                  <a:pt x="793" y="128"/>
                  <a:pt x="794" y="129"/>
                </a:cubicBezTo>
                <a:cubicBezTo>
                  <a:pt x="795" y="130"/>
                  <a:pt x="796" y="130"/>
                  <a:pt x="797" y="131"/>
                </a:cubicBezTo>
                <a:cubicBezTo>
                  <a:pt x="798" y="132"/>
                  <a:pt x="799" y="132"/>
                  <a:pt x="800" y="133"/>
                </a:cubicBezTo>
                <a:cubicBezTo>
                  <a:pt x="801" y="134"/>
                  <a:pt x="802" y="134"/>
                  <a:pt x="803" y="135"/>
                </a:cubicBezTo>
                <a:cubicBezTo>
                  <a:pt x="803" y="135"/>
                  <a:pt x="802" y="135"/>
                  <a:pt x="802" y="135"/>
                </a:cubicBezTo>
                <a:cubicBezTo>
                  <a:pt x="800" y="135"/>
                  <a:pt x="799" y="135"/>
                  <a:pt x="798" y="135"/>
                </a:cubicBezTo>
                <a:cubicBezTo>
                  <a:pt x="797" y="136"/>
                  <a:pt x="796" y="136"/>
                  <a:pt x="795" y="136"/>
                </a:cubicBezTo>
                <a:cubicBezTo>
                  <a:pt x="794" y="136"/>
                  <a:pt x="793" y="137"/>
                  <a:pt x="792" y="137"/>
                </a:cubicBezTo>
                <a:cubicBezTo>
                  <a:pt x="778" y="130"/>
                  <a:pt x="778" y="142"/>
                  <a:pt x="767" y="144"/>
                </a:cubicBezTo>
                <a:cubicBezTo>
                  <a:pt x="779" y="153"/>
                  <a:pt x="791" y="157"/>
                  <a:pt x="792" y="139"/>
                </a:cubicBezTo>
                <a:cubicBezTo>
                  <a:pt x="792" y="139"/>
                  <a:pt x="793" y="139"/>
                  <a:pt x="793" y="139"/>
                </a:cubicBezTo>
                <a:cubicBezTo>
                  <a:pt x="793" y="139"/>
                  <a:pt x="794" y="138"/>
                  <a:pt x="796" y="138"/>
                </a:cubicBezTo>
                <a:cubicBezTo>
                  <a:pt x="797" y="138"/>
                  <a:pt x="798" y="138"/>
                  <a:pt x="799" y="137"/>
                </a:cubicBezTo>
                <a:cubicBezTo>
                  <a:pt x="800" y="137"/>
                  <a:pt x="801" y="137"/>
                  <a:pt x="802" y="137"/>
                </a:cubicBezTo>
                <a:cubicBezTo>
                  <a:pt x="803" y="137"/>
                  <a:pt x="804" y="137"/>
                  <a:pt x="805" y="137"/>
                </a:cubicBezTo>
                <a:cubicBezTo>
                  <a:pt x="806" y="137"/>
                  <a:pt x="806" y="137"/>
                  <a:pt x="807" y="137"/>
                </a:cubicBezTo>
                <a:cubicBezTo>
                  <a:pt x="807" y="137"/>
                  <a:pt x="808" y="137"/>
                  <a:pt x="808" y="137"/>
                </a:cubicBezTo>
                <a:cubicBezTo>
                  <a:pt x="809" y="137"/>
                  <a:pt x="809" y="137"/>
                  <a:pt x="809" y="137"/>
                </a:cubicBezTo>
                <a:cubicBezTo>
                  <a:pt x="809" y="137"/>
                  <a:pt x="809" y="137"/>
                  <a:pt x="810" y="137"/>
                </a:cubicBezTo>
                <a:cubicBezTo>
                  <a:pt x="811" y="138"/>
                  <a:pt x="813" y="139"/>
                  <a:pt x="816" y="139"/>
                </a:cubicBezTo>
                <a:cubicBezTo>
                  <a:pt x="817" y="140"/>
                  <a:pt x="818" y="140"/>
                  <a:pt x="819" y="140"/>
                </a:cubicBezTo>
                <a:cubicBezTo>
                  <a:pt x="820" y="141"/>
                  <a:pt x="821" y="141"/>
                  <a:pt x="822" y="141"/>
                </a:cubicBezTo>
                <a:cubicBezTo>
                  <a:pt x="823" y="142"/>
                  <a:pt x="823" y="142"/>
                  <a:pt x="824" y="142"/>
                </a:cubicBezTo>
                <a:cubicBezTo>
                  <a:pt x="824" y="142"/>
                  <a:pt x="824" y="142"/>
                  <a:pt x="824" y="142"/>
                </a:cubicBezTo>
                <a:cubicBezTo>
                  <a:pt x="825" y="143"/>
                  <a:pt x="825" y="143"/>
                  <a:pt x="825" y="143"/>
                </a:cubicBezTo>
                <a:cubicBezTo>
                  <a:pt x="825" y="143"/>
                  <a:pt x="826" y="143"/>
                  <a:pt x="826" y="143"/>
                </a:cubicBezTo>
                <a:cubicBezTo>
                  <a:pt x="826" y="143"/>
                  <a:pt x="826" y="143"/>
                  <a:pt x="826" y="143"/>
                </a:cubicBezTo>
                <a:cubicBezTo>
                  <a:pt x="826" y="143"/>
                  <a:pt x="826" y="143"/>
                  <a:pt x="826" y="143"/>
                </a:cubicBezTo>
                <a:cubicBezTo>
                  <a:pt x="826" y="143"/>
                  <a:pt x="826" y="143"/>
                  <a:pt x="826" y="143"/>
                </a:cubicBezTo>
                <a:cubicBezTo>
                  <a:pt x="826" y="143"/>
                  <a:pt x="826" y="143"/>
                  <a:pt x="826" y="143"/>
                </a:cubicBezTo>
                <a:cubicBezTo>
                  <a:pt x="827" y="144"/>
                  <a:pt x="827" y="144"/>
                  <a:pt x="827" y="144"/>
                </a:cubicBezTo>
                <a:cubicBezTo>
                  <a:pt x="827" y="144"/>
                  <a:pt x="828" y="145"/>
                  <a:pt x="828" y="145"/>
                </a:cubicBezTo>
                <a:cubicBezTo>
                  <a:pt x="830" y="146"/>
                  <a:pt x="833" y="148"/>
                  <a:pt x="835" y="150"/>
                </a:cubicBezTo>
                <a:cubicBezTo>
                  <a:pt x="837" y="152"/>
                  <a:pt x="839" y="155"/>
                  <a:pt x="841" y="157"/>
                </a:cubicBezTo>
                <a:cubicBezTo>
                  <a:pt x="843" y="159"/>
                  <a:pt x="846" y="162"/>
                  <a:pt x="848" y="164"/>
                </a:cubicBezTo>
                <a:cubicBezTo>
                  <a:pt x="851" y="166"/>
                  <a:pt x="854" y="168"/>
                  <a:pt x="856" y="171"/>
                </a:cubicBezTo>
                <a:cubicBezTo>
                  <a:pt x="856" y="171"/>
                  <a:pt x="856" y="171"/>
                  <a:pt x="856" y="171"/>
                </a:cubicBezTo>
                <a:cubicBezTo>
                  <a:pt x="856" y="171"/>
                  <a:pt x="856" y="171"/>
                  <a:pt x="855" y="171"/>
                </a:cubicBezTo>
                <a:cubicBezTo>
                  <a:pt x="855" y="171"/>
                  <a:pt x="854" y="171"/>
                  <a:pt x="854" y="171"/>
                </a:cubicBezTo>
                <a:cubicBezTo>
                  <a:pt x="853" y="171"/>
                  <a:pt x="853" y="172"/>
                  <a:pt x="853" y="172"/>
                </a:cubicBezTo>
                <a:cubicBezTo>
                  <a:pt x="853" y="172"/>
                  <a:pt x="853" y="172"/>
                  <a:pt x="852" y="172"/>
                </a:cubicBezTo>
                <a:cubicBezTo>
                  <a:pt x="851" y="173"/>
                  <a:pt x="850" y="173"/>
                  <a:pt x="849" y="174"/>
                </a:cubicBezTo>
                <a:cubicBezTo>
                  <a:pt x="848" y="175"/>
                  <a:pt x="847" y="176"/>
                  <a:pt x="846" y="177"/>
                </a:cubicBezTo>
                <a:cubicBezTo>
                  <a:pt x="844" y="178"/>
                  <a:pt x="842" y="180"/>
                  <a:pt x="839" y="182"/>
                </a:cubicBezTo>
                <a:cubicBezTo>
                  <a:pt x="838" y="183"/>
                  <a:pt x="837" y="183"/>
                  <a:pt x="836" y="184"/>
                </a:cubicBezTo>
                <a:cubicBezTo>
                  <a:pt x="834" y="185"/>
                  <a:pt x="833" y="185"/>
                  <a:pt x="832" y="186"/>
                </a:cubicBezTo>
                <a:cubicBezTo>
                  <a:pt x="831" y="186"/>
                  <a:pt x="829" y="187"/>
                  <a:pt x="828" y="187"/>
                </a:cubicBezTo>
                <a:cubicBezTo>
                  <a:pt x="828" y="187"/>
                  <a:pt x="828" y="187"/>
                  <a:pt x="828" y="187"/>
                </a:cubicBezTo>
                <a:cubicBezTo>
                  <a:pt x="828" y="187"/>
                  <a:pt x="827" y="187"/>
                  <a:pt x="827" y="186"/>
                </a:cubicBezTo>
                <a:cubicBezTo>
                  <a:pt x="827" y="186"/>
                  <a:pt x="826" y="186"/>
                  <a:pt x="826" y="186"/>
                </a:cubicBezTo>
                <a:cubicBezTo>
                  <a:pt x="826" y="186"/>
                  <a:pt x="826" y="186"/>
                  <a:pt x="826" y="186"/>
                </a:cubicBezTo>
                <a:cubicBezTo>
                  <a:pt x="826" y="186"/>
                  <a:pt x="825" y="186"/>
                  <a:pt x="825" y="186"/>
                </a:cubicBezTo>
                <a:cubicBezTo>
                  <a:pt x="825" y="186"/>
                  <a:pt x="824" y="185"/>
                  <a:pt x="823" y="185"/>
                </a:cubicBezTo>
                <a:cubicBezTo>
                  <a:pt x="822" y="185"/>
                  <a:pt x="822" y="185"/>
                  <a:pt x="821" y="184"/>
                </a:cubicBezTo>
                <a:cubicBezTo>
                  <a:pt x="820" y="184"/>
                  <a:pt x="819" y="184"/>
                  <a:pt x="819" y="183"/>
                </a:cubicBezTo>
                <a:cubicBezTo>
                  <a:pt x="818" y="183"/>
                  <a:pt x="817" y="183"/>
                  <a:pt x="816" y="182"/>
                </a:cubicBezTo>
                <a:cubicBezTo>
                  <a:pt x="812" y="170"/>
                  <a:pt x="803" y="174"/>
                  <a:pt x="794" y="167"/>
                </a:cubicBezTo>
                <a:cubicBezTo>
                  <a:pt x="797" y="173"/>
                  <a:pt x="799" y="181"/>
                  <a:pt x="804" y="184"/>
                </a:cubicBezTo>
                <a:cubicBezTo>
                  <a:pt x="807" y="186"/>
                  <a:pt x="814" y="187"/>
                  <a:pt x="816" y="184"/>
                </a:cubicBezTo>
                <a:cubicBezTo>
                  <a:pt x="817" y="184"/>
                  <a:pt x="817" y="184"/>
                  <a:pt x="817" y="184"/>
                </a:cubicBezTo>
                <a:cubicBezTo>
                  <a:pt x="817" y="184"/>
                  <a:pt x="817" y="184"/>
                  <a:pt x="817" y="184"/>
                </a:cubicBezTo>
                <a:cubicBezTo>
                  <a:pt x="817" y="184"/>
                  <a:pt x="817" y="184"/>
                  <a:pt x="817" y="184"/>
                </a:cubicBezTo>
                <a:cubicBezTo>
                  <a:pt x="817" y="185"/>
                  <a:pt x="818" y="185"/>
                  <a:pt x="818" y="185"/>
                </a:cubicBezTo>
                <a:cubicBezTo>
                  <a:pt x="819" y="185"/>
                  <a:pt x="820" y="186"/>
                  <a:pt x="821" y="186"/>
                </a:cubicBezTo>
                <a:cubicBezTo>
                  <a:pt x="821" y="186"/>
                  <a:pt x="822" y="186"/>
                  <a:pt x="823" y="187"/>
                </a:cubicBezTo>
                <a:cubicBezTo>
                  <a:pt x="824" y="187"/>
                  <a:pt x="824" y="187"/>
                  <a:pt x="825" y="187"/>
                </a:cubicBezTo>
                <a:cubicBezTo>
                  <a:pt x="825" y="187"/>
                  <a:pt x="825" y="187"/>
                  <a:pt x="826" y="187"/>
                </a:cubicBezTo>
                <a:cubicBezTo>
                  <a:pt x="826" y="188"/>
                  <a:pt x="826" y="188"/>
                  <a:pt x="826" y="188"/>
                </a:cubicBezTo>
                <a:cubicBezTo>
                  <a:pt x="826" y="188"/>
                  <a:pt x="826" y="188"/>
                  <a:pt x="826" y="188"/>
                </a:cubicBezTo>
                <a:cubicBezTo>
                  <a:pt x="826" y="188"/>
                  <a:pt x="825" y="188"/>
                  <a:pt x="825" y="188"/>
                </a:cubicBezTo>
                <a:cubicBezTo>
                  <a:pt x="824" y="188"/>
                  <a:pt x="824" y="188"/>
                  <a:pt x="824" y="188"/>
                </a:cubicBezTo>
                <a:cubicBezTo>
                  <a:pt x="824" y="188"/>
                  <a:pt x="823" y="188"/>
                  <a:pt x="823" y="188"/>
                </a:cubicBezTo>
                <a:cubicBezTo>
                  <a:pt x="823" y="188"/>
                  <a:pt x="822" y="189"/>
                  <a:pt x="822" y="189"/>
                </a:cubicBezTo>
                <a:cubicBezTo>
                  <a:pt x="821" y="189"/>
                  <a:pt x="820" y="189"/>
                  <a:pt x="820" y="189"/>
                </a:cubicBezTo>
                <a:cubicBezTo>
                  <a:pt x="818" y="190"/>
                  <a:pt x="818" y="190"/>
                  <a:pt x="818" y="190"/>
                </a:cubicBezTo>
                <a:cubicBezTo>
                  <a:pt x="818" y="190"/>
                  <a:pt x="818" y="190"/>
                  <a:pt x="818" y="190"/>
                </a:cubicBezTo>
                <a:cubicBezTo>
                  <a:pt x="819" y="190"/>
                  <a:pt x="819" y="190"/>
                  <a:pt x="820" y="190"/>
                </a:cubicBezTo>
                <a:cubicBezTo>
                  <a:pt x="821" y="191"/>
                  <a:pt x="821" y="191"/>
                  <a:pt x="822" y="191"/>
                </a:cubicBezTo>
                <a:cubicBezTo>
                  <a:pt x="823" y="191"/>
                  <a:pt x="823" y="191"/>
                  <a:pt x="824" y="191"/>
                </a:cubicBezTo>
                <a:cubicBezTo>
                  <a:pt x="824" y="191"/>
                  <a:pt x="824" y="191"/>
                  <a:pt x="825" y="191"/>
                </a:cubicBezTo>
                <a:cubicBezTo>
                  <a:pt x="825" y="191"/>
                  <a:pt x="825" y="191"/>
                  <a:pt x="825" y="191"/>
                </a:cubicBezTo>
                <a:cubicBezTo>
                  <a:pt x="828" y="190"/>
                  <a:pt x="830" y="189"/>
                  <a:pt x="833" y="188"/>
                </a:cubicBezTo>
                <a:cubicBezTo>
                  <a:pt x="834" y="188"/>
                  <a:pt x="835" y="188"/>
                  <a:pt x="836" y="187"/>
                </a:cubicBezTo>
                <a:cubicBezTo>
                  <a:pt x="836" y="187"/>
                  <a:pt x="835" y="188"/>
                  <a:pt x="835" y="188"/>
                </a:cubicBezTo>
                <a:cubicBezTo>
                  <a:pt x="835" y="188"/>
                  <a:pt x="835" y="189"/>
                  <a:pt x="835" y="189"/>
                </a:cubicBezTo>
                <a:cubicBezTo>
                  <a:pt x="834" y="190"/>
                  <a:pt x="834" y="190"/>
                  <a:pt x="834" y="190"/>
                </a:cubicBezTo>
                <a:cubicBezTo>
                  <a:pt x="834" y="191"/>
                  <a:pt x="833" y="192"/>
                  <a:pt x="833" y="193"/>
                </a:cubicBezTo>
                <a:cubicBezTo>
                  <a:pt x="833" y="193"/>
                  <a:pt x="833" y="193"/>
                  <a:pt x="833" y="193"/>
                </a:cubicBezTo>
                <a:cubicBezTo>
                  <a:pt x="823" y="198"/>
                  <a:pt x="820" y="207"/>
                  <a:pt x="828" y="219"/>
                </a:cubicBezTo>
                <a:cubicBezTo>
                  <a:pt x="831" y="209"/>
                  <a:pt x="839" y="207"/>
                  <a:pt x="834" y="194"/>
                </a:cubicBezTo>
                <a:cubicBezTo>
                  <a:pt x="834" y="194"/>
                  <a:pt x="834" y="194"/>
                  <a:pt x="834" y="194"/>
                </a:cubicBezTo>
                <a:cubicBezTo>
                  <a:pt x="834" y="193"/>
                  <a:pt x="835" y="192"/>
                  <a:pt x="835" y="191"/>
                </a:cubicBezTo>
                <a:cubicBezTo>
                  <a:pt x="835" y="191"/>
                  <a:pt x="835" y="190"/>
                  <a:pt x="836" y="190"/>
                </a:cubicBezTo>
                <a:cubicBezTo>
                  <a:pt x="836" y="189"/>
                  <a:pt x="836" y="189"/>
                  <a:pt x="836" y="189"/>
                </a:cubicBezTo>
                <a:cubicBezTo>
                  <a:pt x="837" y="188"/>
                  <a:pt x="837" y="187"/>
                  <a:pt x="838" y="186"/>
                </a:cubicBezTo>
                <a:cubicBezTo>
                  <a:pt x="839" y="185"/>
                  <a:pt x="840" y="185"/>
                  <a:pt x="841" y="184"/>
                </a:cubicBezTo>
                <a:cubicBezTo>
                  <a:pt x="843" y="182"/>
                  <a:pt x="845" y="181"/>
                  <a:pt x="848" y="179"/>
                </a:cubicBezTo>
                <a:cubicBezTo>
                  <a:pt x="849" y="178"/>
                  <a:pt x="850" y="177"/>
                  <a:pt x="851" y="176"/>
                </a:cubicBezTo>
                <a:cubicBezTo>
                  <a:pt x="852" y="176"/>
                  <a:pt x="853" y="175"/>
                  <a:pt x="854" y="175"/>
                </a:cubicBezTo>
                <a:cubicBezTo>
                  <a:pt x="854" y="174"/>
                  <a:pt x="854" y="174"/>
                  <a:pt x="854" y="174"/>
                </a:cubicBezTo>
                <a:cubicBezTo>
                  <a:pt x="855" y="174"/>
                  <a:pt x="855" y="174"/>
                  <a:pt x="855" y="174"/>
                </a:cubicBezTo>
                <a:cubicBezTo>
                  <a:pt x="855" y="173"/>
                  <a:pt x="856" y="173"/>
                  <a:pt x="856" y="173"/>
                </a:cubicBezTo>
                <a:cubicBezTo>
                  <a:pt x="856" y="173"/>
                  <a:pt x="857" y="172"/>
                  <a:pt x="857" y="172"/>
                </a:cubicBezTo>
                <a:cubicBezTo>
                  <a:pt x="857" y="172"/>
                  <a:pt x="858" y="172"/>
                  <a:pt x="858" y="172"/>
                </a:cubicBezTo>
                <a:cubicBezTo>
                  <a:pt x="860" y="173"/>
                  <a:pt x="862" y="174"/>
                  <a:pt x="864" y="176"/>
                </a:cubicBezTo>
                <a:cubicBezTo>
                  <a:pt x="867" y="178"/>
                  <a:pt x="870" y="179"/>
                  <a:pt x="872" y="181"/>
                </a:cubicBezTo>
                <a:cubicBezTo>
                  <a:pt x="873" y="182"/>
                  <a:pt x="874" y="182"/>
                  <a:pt x="874" y="183"/>
                </a:cubicBezTo>
                <a:cubicBezTo>
                  <a:pt x="875" y="183"/>
                  <a:pt x="876" y="184"/>
                  <a:pt x="876" y="184"/>
                </a:cubicBezTo>
                <a:cubicBezTo>
                  <a:pt x="878" y="185"/>
                  <a:pt x="879" y="187"/>
                  <a:pt x="880" y="188"/>
                </a:cubicBezTo>
                <a:cubicBezTo>
                  <a:pt x="885" y="193"/>
                  <a:pt x="888" y="199"/>
                  <a:pt x="892" y="204"/>
                </a:cubicBezTo>
                <a:cubicBezTo>
                  <a:pt x="894" y="208"/>
                  <a:pt x="896" y="211"/>
                  <a:pt x="898" y="214"/>
                </a:cubicBezTo>
                <a:cubicBezTo>
                  <a:pt x="898" y="214"/>
                  <a:pt x="898" y="213"/>
                  <a:pt x="897" y="213"/>
                </a:cubicBezTo>
                <a:cubicBezTo>
                  <a:pt x="897" y="213"/>
                  <a:pt x="897" y="213"/>
                  <a:pt x="897" y="213"/>
                </a:cubicBezTo>
                <a:cubicBezTo>
                  <a:pt x="896" y="213"/>
                  <a:pt x="896" y="213"/>
                  <a:pt x="896" y="213"/>
                </a:cubicBezTo>
                <a:cubicBezTo>
                  <a:pt x="896" y="213"/>
                  <a:pt x="896" y="212"/>
                  <a:pt x="896" y="212"/>
                </a:cubicBezTo>
                <a:cubicBezTo>
                  <a:pt x="895" y="212"/>
                  <a:pt x="894" y="212"/>
                  <a:pt x="893" y="212"/>
                </a:cubicBezTo>
                <a:cubicBezTo>
                  <a:pt x="892" y="212"/>
                  <a:pt x="892" y="212"/>
                  <a:pt x="891" y="213"/>
                </a:cubicBezTo>
                <a:cubicBezTo>
                  <a:pt x="890" y="213"/>
                  <a:pt x="889" y="213"/>
                  <a:pt x="888" y="213"/>
                </a:cubicBezTo>
                <a:cubicBezTo>
                  <a:pt x="887" y="213"/>
                  <a:pt x="886" y="213"/>
                  <a:pt x="886" y="214"/>
                </a:cubicBezTo>
                <a:cubicBezTo>
                  <a:pt x="884" y="214"/>
                  <a:pt x="883" y="214"/>
                  <a:pt x="882" y="214"/>
                </a:cubicBezTo>
                <a:cubicBezTo>
                  <a:pt x="872" y="202"/>
                  <a:pt x="865" y="217"/>
                  <a:pt x="856" y="203"/>
                </a:cubicBezTo>
                <a:cubicBezTo>
                  <a:pt x="857" y="211"/>
                  <a:pt x="860" y="218"/>
                  <a:pt x="867" y="222"/>
                </a:cubicBezTo>
                <a:cubicBezTo>
                  <a:pt x="872" y="224"/>
                  <a:pt x="883" y="223"/>
                  <a:pt x="883" y="216"/>
                </a:cubicBezTo>
                <a:cubicBezTo>
                  <a:pt x="884" y="216"/>
                  <a:pt x="885" y="215"/>
                  <a:pt x="886" y="215"/>
                </a:cubicBezTo>
                <a:cubicBezTo>
                  <a:pt x="887" y="215"/>
                  <a:pt x="888" y="215"/>
                  <a:pt x="889" y="215"/>
                </a:cubicBezTo>
                <a:cubicBezTo>
                  <a:pt x="889" y="214"/>
                  <a:pt x="890" y="214"/>
                  <a:pt x="891" y="214"/>
                </a:cubicBezTo>
                <a:cubicBezTo>
                  <a:pt x="892" y="214"/>
                  <a:pt x="893" y="214"/>
                  <a:pt x="893" y="214"/>
                </a:cubicBezTo>
                <a:cubicBezTo>
                  <a:pt x="894" y="214"/>
                  <a:pt x="895" y="214"/>
                  <a:pt x="896" y="214"/>
                </a:cubicBezTo>
                <a:cubicBezTo>
                  <a:pt x="896" y="214"/>
                  <a:pt x="896" y="214"/>
                  <a:pt x="896" y="214"/>
                </a:cubicBezTo>
                <a:cubicBezTo>
                  <a:pt x="896" y="214"/>
                  <a:pt x="896" y="214"/>
                  <a:pt x="896" y="214"/>
                </a:cubicBezTo>
                <a:cubicBezTo>
                  <a:pt x="897" y="214"/>
                  <a:pt x="897" y="214"/>
                  <a:pt x="897" y="214"/>
                </a:cubicBezTo>
                <a:cubicBezTo>
                  <a:pt x="898" y="214"/>
                  <a:pt x="898" y="215"/>
                  <a:pt x="899" y="215"/>
                </a:cubicBezTo>
                <a:cubicBezTo>
                  <a:pt x="899" y="215"/>
                  <a:pt x="899" y="215"/>
                  <a:pt x="899" y="215"/>
                </a:cubicBezTo>
                <a:cubicBezTo>
                  <a:pt x="901" y="217"/>
                  <a:pt x="902" y="219"/>
                  <a:pt x="903" y="222"/>
                </a:cubicBezTo>
                <a:cubicBezTo>
                  <a:pt x="907" y="226"/>
                  <a:pt x="910" y="231"/>
                  <a:pt x="913" y="235"/>
                </a:cubicBezTo>
                <a:cubicBezTo>
                  <a:pt x="908" y="232"/>
                  <a:pt x="904" y="229"/>
                  <a:pt x="898" y="226"/>
                </a:cubicBezTo>
                <a:cubicBezTo>
                  <a:pt x="908" y="233"/>
                  <a:pt x="917" y="242"/>
                  <a:pt x="914" y="253"/>
                </a:cubicBezTo>
                <a:cubicBezTo>
                  <a:pt x="876" y="241"/>
                  <a:pt x="873" y="248"/>
                  <a:pt x="837" y="263"/>
                </a:cubicBezTo>
                <a:cubicBezTo>
                  <a:pt x="875" y="253"/>
                  <a:pt x="884" y="251"/>
                  <a:pt x="916" y="269"/>
                </a:cubicBezTo>
                <a:cubicBezTo>
                  <a:pt x="928" y="276"/>
                  <a:pt x="934" y="281"/>
                  <a:pt x="943" y="288"/>
                </a:cubicBezTo>
                <a:cubicBezTo>
                  <a:pt x="946" y="290"/>
                  <a:pt x="944" y="297"/>
                  <a:pt x="949" y="301"/>
                </a:cubicBezTo>
                <a:cubicBezTo>
                  <a:pt x="955" y="306"/>
                  <a:pt x="966" y="303"/>
                  <a:pt x="973" y="307"/>
                </a:cubicBezTo>
                <a:cubicBezTo>
                  <a:pt x="986" y="316"/>
                  <a:pt x="991" y="325"/>
                  <a:pt x="1004" y="335"/>
                </a:cubicBezTo>
                <a:cubicBezTo>
                  <a:pt x="1019" y="347"/>
                  <a:pt x="1044" y="350"/>
                  <a:pt x="1059" y="362"/>
                </a:cubicBezTo>
                <a:cubicBezTo>
                  <a:pt x="1089" y="388"/>
                  <a:pt x="1121" y="442"/>
                  <a:pt x="1121" y="442"/>
                </a:cubicBezTo>
                <a:cubicBezTo>
                  <a:pt x="1121" y="442"/>
                  <a:pt x="1113" y="446"/>
                  <a:pt x="1108" y="444"/>
                </a:cubicBezTo>
                <a:cubicBezTo>
                  <a:pt x="1091" y="437"/>
                  <a:pt x="1075" y="429"/>
                  <a:pt x="1065" y="419"/>
                </a:cubicBezTo>
                <a:cubicBezTo>
                  <a:pt x="1045" y="399"/>
                  <a:pt x="1039" y="382"/>
                  <a:pt x="1015" y="369"/>
                </a:cubicBezTo>
                <a:cubicBezTo>
                  <a:pt x="995" y="357"/>
                  <a:pt x="965" y="353"/>
                  <a:pt x="945" y="354"/>
                </a:cubicBezTo>
                <a:cubicBezTo>
                  <a:pt x="917" y="355"/>
                  <a:pt x="925" y="332"/>
                  <a:pt x="905" y="325"/>
                </a:cubicBezTo>
                <a:cubicBezTo>
                  <a:pt x="915" y="338"/>
                  <a:pt x="918" y="354"/>
                  <a:pt x="918" y="354"/>
                </a:cubicBezTo>
                <a:cubicBezTo>
                  <a:pt x="910" y="365"/>
                  <a:pt x="867" y="375"/>
                  <a:pt x="855" y="376"/>
                </a:cubicBezTo>
                <a:cubicBezTo>
                  <a:pt x="879" y="382"/>
                  <a:pt x="900" y="376"/>
                  <a:pt x="924" y="372"/>
                </a:cubicBezTo>
                <a:cubicBezTo>
                  <a:pt x="951" y="368"/>
                  <a:pt x="968" y="369"/>
                  <a:pt x="991" y="379"/>
                </a:cubicBezTo>
                <a:cubicBezTo>
                  <a:pt x="1005" y="385"/>
                  <a:pt x="1018" y="394"/>
                  <a:pt x="1028" y="404"/>
                </a:cubicBezTo>
                <a:cubicBezTo>
                  <a:pt x="1037" y="414"/>
                  <a:pt x="1034" y="422"/>
                  <a:pt x="1041" y="432"/>
                </a:cubicBezTo>
                <a:cubicBezTo>
                  <a:pt x="1044" y="437"/>
                  <a:pt x="1048" y="441"/>
                  <a:pt x="1050" y="444"/>
                </a:cubicBezTo>
                <a:cubicBezTo>
                  <a:pt x="1050" y="444"/>
                  <a:pt x="1049" y="444"/>
                  <a:pt x="1048" y="444"/>
                </a:cubicBezTo>
                <a:cubicBezTo>
                  <a:pt x="1046" y="444"/>
                  <a:pt x="1044" y="444"/>
                  <a:pt x="1042" y="444"/>
                </a:cubicBezTo>
                <a:cubicBezTo>
                  <a:pt x="1036" y="445"/>
                  <a:pt x="1029" y="445"/>
                  <a:pt x="1023" y="446"/>
                </a:cubicBezTo>
                <a:cubicBezTo>
                  <a:pt x="1023" y="446"/>
                  <a:pt x="1023" y="446"/>
                  <a:pt x="1023" y="446"/>
                </a:cubicBezTo>
                <a:cubicBezTo>
                  <a:pt x="1022" y="445"/>
                  <a:pt x="1021" y="445"/>
                  <a:pt x="1020" y="444"/>
                </a:cubicBezTo>
                <a:cubicBezTo>
                  <a:pt x="1020" y="444"/>
                  <a:pt x="1019" y="443"/>
                  <a:pt x="1019" y="443"/>
                </a:cubicBezTo>
                <a:cubicBezTo>
                  <a:pt x="1018" y="442"/>
                  <a:pt x="1018" y="442"/>
                  <a:pt x="1017" y="442"/>
                </a:cubicBezTo>
                <a:cubicBezTo>
                  <a:pt x="1016" y="441"/>
                  <a:pt x="1015" y="440"/>
                  <a:pt x="1013" y="439"/>
                </a:cubicBezTo>
                <a:cubicBezTo>
                  <a:pt x="1012" y="439"/>
                  <a:pt x="1011" y="438"/>
                  <a:pt x="1009" y="437"/>
                </a:cubicBezTo>
                <a:cubicBezTo>
                  <a:pt x="1006" y="435"/>
                  <a:pt x="1003" y="433"/>
                  <a:pt x="1000" y="431"/>
                </a:cubicBezTo>
                <a:cubicBezTo>
                  <a:pt x="997" y="429"/>
                  <a:pt x="994" y="426"/>
                  <a:pt x="991" y="424"/>
                </a:cubicBezTo>
                <a:cubicBezTo>
                  <a:pt x="990" y="423"/>
                  <a:pt x="989" y="422"/>
                  <a:pt x="987" y="421"/>
                </a:cubicBezTo>
                <a:cubicBezTo>
                  <a:pt x="986" y="420"/>
                  <a:pt x="985" y="419"/>
                  <a:pt x="984" y="418"/>
                </a:cubicBezTo>
                <a:cubicBezTo>
                  <a:pt x="984" y="418"/>
                  <a:pt x="983" y="418"/>
                  <a:pt x="983" y="418"/>
                </a:cubicBezTo>
                <a:cubicBezTo>
                  <a:pt x="983" y="418"/>
                  <a:pt x="983" y="418"/>
                  <a:pt x="983" y="417"/>
                </a:cubicBezTo>
                <a:cubicBezTo>
                  <a:pt x="983" y="417"/>
                  <a:pt x="983" y="417"/>
                  <a:pt x="983" y="416"/>
                </a:cubicBezTo>
                <a:cubicBezTo>
                  <a:pt x="982" y="416"/>
                  <a:pt x="982" y="416"/>
                  <a:pt x="982" y="415"/>
                </a:cubicBezTo>
                <a:cubicBezTo>
                  <a:pt x="982" y="415"/>
                  <a:pt x="982" y="415"/>
                  <a:pt x="982" y="415"/>
                </a:cubicBezTo>
                <a:cubicBezTo>
                  <a:pt x="982" y="415"/>
                  <a:pt x="982" y="415"/>
                  <a:pt x="982" y="415"/>
                </a:cubicBezTo>
                <a:cubicBezTo>
                  <a:pt x="981" y="414"/>
                  <a:pt x="981" y="414"/>
                  <a:pt x="980" y="413"/>
                </a:cubicBezTo>
                <a:cubicBezTo>
                  <a:pt x="980" y="412"/>
                  <a:pt x="979" y="412"/>
                  <a:pt x="979" y="411"/>
                </a:cubicBezTo>
                <a:cubicBezTo>
                  <a:pt x="978" y="411"/>
                  <a:pt x="977" y="410"/>
                  <a:pt x="977" y="410"/>
                </a:cubicBezTo>
                <a:cubicBezTo>
                  <a:pt x="976" y="409"/>
                  <a:pt x="975" y="409"/>
                  <a:pt x="975" y="408"/>
                </a:cubicBezTo>
                <a:cubicBezTo>
                  <a:pt x="975" y="408"/>
                  <a:pt x="975" y="408"/>
                  <a:pt x="975" y="408"/>
                </a:cubicBezTo>
                <a:cubicBezTo>
                  <a:pt x="975" y="408"/>
                  <a:pt x="975" y="408"/>
                  <a:pt x="975" y="408"/>
                </a:cubicBezTo>
                <a:cubicBezTo>
                  <a:pt x="969" y="397"/>
                  <a:pt x="959" y="395"/>
                  <a:pt x="948" y="394"/>
                </a:cubicBezTo>
                <a:cubicBezTo>
                  <a:pt x="952" y="405"/>
                  <a:pt x="962" y="409"/>
                  <a:pt x="972" y="409"/>
                </a:cubicBezTo>
                <a:cubicBezTo>
                  <a:pt x="972" y="409"/>
                  <a:pt x="973" y="409"/>
                  <a:pt x="974" y="410"/>
                </a:cubicBezTo>
                <a:cubicBezTo>
                  <a:pt x="974" y="410"/>
                  <a:pt x="975" y="411"/>
                  <a:pt x="975" y="411"/>
                </a:cubicBezTo>
                <a:cubicBezTo>
                  <a:pt x="976" y="412"/>
                  <a:pt x="977" y="412"/>
                  <a:pt x="977" y="413"/>
                </a:cubicBezTo>
                <a:cubicBezTo>
                  <a:pt x="978" y="414"/>
                  <a:pt x="978" y="414"/>
                  <a:pt x="979" y="415"/>
                </a:cubicBezTo>
                <a:cubicBezTo>
                  <a:pt x="979" y="415"/>
                  <a:pt x="979" y="415"/>
                  <a:pt x="979" y="415"/>
                </a:cubicBezTo>
                <a:cubicBezTo>
                  <a:pt x="979" y="415"/>
                  <a:pt x="979" y="415"/>
                  <a:pt x="978" y="415"/>
                </a:cubicBezTo>
                <a:cubicBezTo>
                  <a:pt x="977" y="414"/>
                  <a:pt x="976" y="413"/>
                  <a:pt x="976" y="413"/>
                </a:cubicBezTo>
                <a:cubicBezTo>
                  <a:pt x="976" y="413"/>
                  <a:pt x="977" y="414"/>
                  <a:pt x="978" y="415"/>
                </a:cubicBezTo>
                <a:cubicBezTo>
                  <a:pt x="978" y="416"/>
                  <a:pt x="979" y="417"/>
                  <a:pt x="980" y="418"/>
                </a:cubicBezTo>
                <a:cubicBezTo>
                  <a:pt x="980" y="418"/>
                  <a:pt x="981" y="418"/>
                  <a:pt x="981" y="419"/>
                </a:cubicBezTo>
                <a:cubicBezTo>
                  <a:pt x="981" y="419"/>
                  <a:pt x="981" y="419"/>
                  <a:pt x="982" y="420"/>
                </a:cubicBezTo>
                <a:cubicBezTo>
                  <a:pt x="982" y="420"/>
                  <a:pt x="982" y="420"/>
                  <a:pt x="983" y="420"/>
                </a:cubicBezTo>
                <a:cubicBezTo>
                  <a:pt x="984" y="421"/>
                  <a:pt x="985" y="422"/>
                  <a:pt x="986" y="423"/>
                </a:cubicBezTo>
                <a:cubicBezTo>
                  <a:pt x="987" y="424"/>
                  <a:pt x="989" y="425"/>
                  <a:pt x="990" y="426"/>
                </a:cubicBezTo>
                <a:cubicBezTo>
                  <a:pt x="993" y="428"/>
                  <a:pt x="996" y="431"/>
                  <a:pt x="999" y="433"/>
                </a:cubicBezTo>
                <a:cubicBezTo>
                  <a:pt x="1002" y="435"/>
                  <a:pt x="1005" y="437"/>
                  <a:pt x="1008" y="439"/>
                </a:cubicBezTo>
                <a:cubicBezTo>
                  <a:pt x="1009" y="440"/>
                  <a:pt x="1011" y="441"/>
                  <a:pt x="1012" y="442"/>
                </a:cubicBezTo>
                <a:cubicBezTo>
                  <a:pt x="1014" y="442"/>
                  <a:pt x="1015" y="443"/>
                  <a:pt x="1016" y="444"/>
                </a:cubicBezTo>
                <a:cubicBezTo>
                  <a:pt x="1017" y="444"/>
                  <a:pt x="1017" y="445"/>
                  <a:pt x="1018" y="445"/>
                </a:cubicBezTo>
                <a:cubicBezTo>
                  <a:pt x="1018" y="445"/>
                  <a:pt x="1019" y="445"/>
                  <a:pt x="1019" y="446"/>
                </a:cubicBezTo>
                <a:cubicBezTo>
                  <a:pt x="1020" y="446"/>
                  <a:pt x="1020" y="446"/>
                  <a:pt x="1021" y="446"/>
                </a:cubicBezTo>
                <a:cubicBezTo>
                  <a:pt x="1011" y="447"/>
                  <a:pt x="1001" y="449"/>
                  <a:pt x="990" y="452"/>
                </a:cubicBezTo>
                <a:cubicBezTo>
                  <a:pt x="988" y="452"/>
                  <a:pt x="986" y="453"/>
                  <a:pt x="983" y="454"/>
                </a:cubicBezTo>
                <a:cubicBezTo>
                  <a:pt x="981" y="454"/>
                  <a:pt x="979" y="455"/>
                  <a:pt x="976" y="456"/>
                </a:cubicBezTo>
                <a:cubicBezTo>
                  <a:pt x="972" y="457"/>
                  <a:pt x="967" y="459"/>
                  <a:pt x="962" y="461"/>
                </a:cubicBezTo>
                <a:cubicBezTo>
                  <a:pt x="955" y="463"/>
                  <a:pt x="947" y="466"/>
                  <a:pt x="939" y="468"/>
                </a:cubicBezTo>
                <a:cubicBezTo>
                  <a:pt x="939" y="468"/>
                  <a:pt x="939" y="468"/>
                  <a:pt x="938" y="468"/>
                </a:cubicBezTo>
                <a:cubicBezTo>
                  <a:pt x="937" y="468"/>
                  <a:pt x="937" y="468"/>
                  <a:pt x="937" y="468"/>
                </a:cubicBezTo>
                <a:cubicBezTo>
                  <a:pt x="936" y="467"/>
                  <a:pt x="936" y="467"/>
                  <a:pt x="936" y="467"/>
                </a:cubicBezTo>
                <a:cubicBezTo>
                  <a:pt x="935" y="467"/>
                  <a:pt x="935" y="467"/>
                  <a:pt x="934" y="467"/>
                </a:cubicBezTo>
                <a:cubicBezTo>
                  <a:pt x="934" y="467"/>
                  <a:pt x="934" y="466"/>
                  <a:pt x="934" y="466"/>
                </a:cubicBezTo>
                <a:cubicBezTo>
                  <a:pt x="933" y="466"/>
                  <a:pt x="933" y="466"/>
                  <a:pt x="933" y="466"/>
                </a:cubicBezTo>
                <a:cubicBezTo>
                  <a:pt x="932" y="466"/>
                  <a:pt x="932" y="466"/>
                  <a:pt x="931" y="466"/>
                </a:cubicBezTo>
                <a:cubicBezTo>
                  <a:pt x="931" y="466"/>
                  <a:pt x="930" y="466"/>
                  <a:pt x="930" y="465"/>
                </a:cubicBezTo>
                <a:cubicBezTo>
                  <a:pt x="930" y="465"/>
                  <a:pt x="929" y="465"/>
                  <a:pt x="929" y="465"/>
                </a:cubicBezTo>
                <a:cubicBezTo>
                  <a:pt x="929" y="465"/>
                  <a:pt x="928" y="465"/>
                  <a:pt x="928" y="465"/>
                </a:cubicBezTo>
                <a:cubicBezTo>
                  <a:pt x="928" y="465"/>
                  <a:pt x="927" y="464"/>
                  <a:pt x="926" y="464"/>
                </a:cubicBezTo>
                <a:cubicBezTo>
                  <a:pt x="925" y="464"/>
                  <a:pt x="924" y="463"/>
                  <a:pt x="923" y="462"/>
                </a:cubicBezTo>
                <a:cubicBezTo>
                  <a:pt x="922" y="462"/>
                  <a:pt x="920" y="461"/>
                  <a:pt x="919" y="460"/>
                </a:cubicBezTo>
                <a:cubicBezTo>
                  <a:pt x="918" y="460"/>
                  <a:pt x="917" y="459"/>
                  <a:pt x="916" y="458"/>
                </a:cubicBezTo>
                <a:cubicBezTo>
                  <a:pt x="915" y="457"/>
                  <a:pt x="914" y="457"/>
                  <a:pt x="914" y="456"/>
                </a:cubicBezTo>
                <a:cubicBezTo>
                  <a:pt x="915" y="450"/>
                  <a:pt x="915" y="441"/>
                  <a:pt x="912" y="436"/>
                </a:cubicBezTo>
                <a:cubicBezTo>
                  <a:pt x="907" y="430"/>
                  <a:pt x="898" y="434"/>
                  <a:pt x="891" y="434"/>
                </a:cubicBezTo>
                <a:cubicBezTo>
                  <a:pt x="895" y="445"/>
                  <a:pt x="895" y="468"/>
                  <a:pt x="913" y="458"/>
                </a:cubicBezTo>
                <a:cubicBezTo>
                  <a:pt x="913" y="458"/>
                  <a:pt x="913" y="458"/>
                  <a:pt x="913" y="458"/>
                </a:cubicBezTo>
                <a:cubicBezTo>
                  <a:pt x="913" y="459"/>
                  <a:pt x="912" y="460"/>
                  <a:pt x="912" y="460"/>
                </a:cubicBezTo>
                <a:cubicBezTo>
                  <a:pt x="913" y="459"/>
                  <a:pt x="913" y="459"/>
                  <a:pt x="913" y="459"/>
                </a:cubicBezTo>
                <a:cubicBezTo>
                  <a:pt x="914" y="459"/>
                  <a:pt x="914" y="460"/>
                  <a:pt x="915" y="460"/>
                </a:cubicBezTo>
                <a:cubicBezTo>
                  <a:pt x="916" y="461"/>
                  <a:pt x="917" y="462"/>
                  <a:pt x="918" y="463"/>
                </a:cubicBezTo>
                <a:cubicBezTo>
                  <a:pt x="919" y="463"/>
                  <a:pt x="921" y="464"/>
                  <a:pt x="922" y="465"/>
                </a:cubicBezTo>
                <a:cubicBezTo>
                  <a:pt x="923" y="465"/>
                  <a:pt x="924" y="466"/>
                  <a:pt x="926" y="466"/>
                </a:cubicBezTo>
                <a:cubicBezTo>
                  <a:pt x="926" y="467"/>
                  <a:pt x="927" y="467"/>
                  <a:pt x="927" y="467"/>
                </a:cubicBezTo>
                <a:cubicBezTo>
                  <a:pt x="928" y="467"/>
                  <a:pt x="928" y="467"/>
                  <a:pt x="928" y="467"/>
                </a:cubicBezTo>
                <a:cubicBezTo>
                  <a:pt x="929" y="468"/>
                  <a:pt x="929" y="468"/>
                  <a:pt x="929" y="468"/>
                </a:cubicBezTo>
                <a:cubicBezTo>
                  <a:pt x="930" y="468"/>
                  <a:pt x="930" y="468"/>
                  <a:pt x="931" y="468"/>
                </a:cubicBezTo>
                <a:cubicBezTo>
                  <a:pt x="931" y="468"/>
                  <a:pt x="932" y="469"/>
                  <a:pt x="932" y="469"/>
                </a:cubicBezTo>
                <a:cubicBezTo>
                  <a:pt x="933" y="469"/>
                  <a:pt x="933" y="469"/>
                  <a:pt x="933" y="469"/>
                </a:cubicBezTo>
                <a:cubicBezTo>
                  <a:pt x="933" y="469"/>
                  <a:pt x="934" y="469"/>
                  <a:pt x="934" y="469"/>
                </a:cubicBezTo>
                <a:cubicBezTo>
                  <a:pt x="934" y="469"/>
                  <a:pt x="935" y="469"/>
                  <a:pt x="935" y="469"/>
                </a:cubicBezTo>
                <a:cubicBezTo>
                  <a:pt x="936" y="469"/>
                  <a:pt x="936" y="469"/>
                  <a:pt x="937" y="469"/>
                </a:cubicBezTo>
                <a:cubicBezTo>
                  <a:pt x="937" y="469"/>
                  <a:pt x="937" y="469"/>
                  <a:pt x="938" y="469"/>
                </a:cubicBezTo>
                <a:cubicBezTo>
                  <a:pt x="938" y="469"/>
                  <a:pt x="938" y="469"/>
                  <a:pt x="939" y="469"/>
                </a:cubicBezTo>
                <a:cubicBezTo>
                  <a:pt x="937" y="469"/>
                  <a:pt x="935" y="470"/>
                  <a:pt x="933" y="470"/>
                </a:cubicBezTo>
                <a:cubicBezTo>
                  <a:pt x="932" y="470"/>
                  <a:pt x="931" y="471"/>
                  <a:pt x="930" y="471"/>
                </a:cubicBezTo>
                <a:cubicBezTo>
                  <a:pt x="928" y="471"/>
                  <a:pt x="927" y="472"/>
                  <a:pt x="926" y="472"/>
                </a:cubicBezTo>
                <a:cubicBezTo>
                  <a:pt x="925" y="472"/>
                  <a:pt x="924" y="473"/>
                  <a:pt x="922" y="473"/>
                </a:cubicBezTo>
                <a:cubicBezTo>
                  <a:pt x="919" y="473"/>
                  <a:pt x="919" y="473"/>
                  <a:pt x="919" y="473"/>
                </a:cubicBezTo>
                <a:cubicBezTo>
                  <a:pt x="914" y="474"/>
                  <a:pt x="909" y="475"/>
                  <a:pt x="904" y="476"/>
                </a:cubicBezTo>
                <a:cubicBezTo>
                  <a:pt x="894" y="477"/>
                  <a:pt x="884" y="478"/>
                  <a:pt x="875" y="479"/>
                </a:cubicBezTo>
                <a:cubicBezTo>
                  <a:pt x="865" y="479"/>
                  <a:pt x="856" y="480"/>
                  <a:pt x="847" y="481"/>
                </a:cubicBezTo>
                <a:cubicBezTo>
                  <a:pt x="839" y="482"/>
                  <a:pt x="831" y="483"/>
                  <a:pt x="823" y="485"/>
                </a:cubicBezTo>
                <a:cubicBezTo>
                  <a:pt x="819" y="486"/>
                  <a:pt x="816" y="487"/>
                  <a:pt x="812" y="488"/>
                </a:cubicBezTo>
                <a:cubicBezTo>
                  <a:pt x="811" y="488"/>
                  <a:pt x="809" y="489"/>
                  <a:pt x="807" y="489"/>
                </a:cubicBezTo>
                <a:cubicBezTo>
                  <a:pt x="806" y="490"/>
                  <a:pt x="804" y="491"/>
                  <a:pt x="803" y="491"/>
                </a:cubicBezTo>
                <a:cubicBezTo>
                  <a:pt x="797" y="493"/>
                  <a:pt x="792" y="496"/>
                  <a:pt x="788" y="498"/>
                </a:cubicBezTo>
                <a:cubicBezTo>
                  <a:pt x="786" y="499"/>
                  <a:pt x="784" y="500"/>
                  <a:pt x="783" y="501"/>
                </a:cubicBezTo>
                <a:cubicBezTo>
                  <a:pt x="781" y="502"/>
                  <a:pt x="780" y="503"/>
                  <a:pt x="779" y="504"/>
                </a:cubicBezTo>
                <a:cubicBezTo>
                  <a:pt x="777" y="505"/>
                  <a:pt x="776" y="506"/>
                  <a:pt x="776" y="506"/>
                </a:cubicBezTo>
                <a:cubicBezTo>
                  <a:pt x="776" y="506"/>
                  <a:pt x="777" y="506"/>
                  <a:pt x="779" y="504"/>
                </a:cubicBezTo>
                <a:cubicBezTo>
                  <a:pt x="780" y="504"/>
                  <a:pt x="782" y="503"/>
                  <a:pt x="783" y="502"/>
                </a:cubicBezTo>
                <a:cubicBezTo>
                  <a:pt x="785" y="501"/>
                  <a:pt x="787" y="501"/>
                  <a:pt x="789" y="500"/>
                </a:cubicBezTo>
                <a:cubicBezTo>
                  <a:pt x="793" y="498"/>
                  <a:pt x="798" y="496"/>
                  <a:pt x="804" y="494"/>
                </a:cubicBezTo>
                <a:cubicBezTo>
                  <a:pt x="805" y="494"/>
                  <a:pt x="807" y="493"/>
                  <a:pt x="808" y="493"/>
                </a:cubicBezTo>
                <a:cubicBezTo>
                  <a:pt x="810" y="492"/>
                  <a:pt x="812" y="492"/>
                  <a:pt x="813" y="491"/>
                </a:cubicBezTo>
                <a:cubicBezTo>
                  <a:pt x="814" y="491"/>
                  <a:pt x="815" y="491"/>
                  <a:pt x="816" y="491"/>
                </a:cubicBezTo>
                <a:cubicBezTo>
                  <a:pt x="817" y="491"/>
                  <a:pt x="817" y="490"/>
                  <a:pt x="818" y="490"/>
                </a:cubicBezTo>
                <a:cubicBezTo>
                  <a:pt x="820" y="490"/>
                  <a:pt x="822" y="489"/>
                  <a:pt x="824" y="489"/>
                </a:cubicBezTo>
                <a:cubicBezTo>
                  <a:pt x="824" y="489"/>
                  <a:pt x="824" y="489"/>
                  <a:pt x="824" y="489"/>
                </a:cubicBezTo>
                <a:cubicBezTo>
                  <a:pt x="824" y="489"/>
                  <a:pt x="824" y="489"/>
                  <a:pt x="824" y="489"/>
                </a:cubicBezTo>
                <a:cubicBezTo>
                  <a:pt x="823" y="490"/>
                  <a:pt x="822" y="491"/>
                  <a:pt x="821" y="491"/>
                </a:cubicBezTo>
                <a:cubicBezTo>
                  <a:pt x="820" y="492"/>
                  <a:pt x="819" y="493"/>
                  <a:pt x="818" y="494"/>
                </a:cubicBezTo>
                <a:cubicBezTo>
                  <a:pt x="818" y="495"/>
                  <a:pt x="817" y="495"/>
                  <a:pt x="816" y="496"/>
                </a:cubicBezTo>
                <a:cubicBezTo>
                  <a:pt x="816" y="496"/>
                  <a:pt x="816" y="497"/>
                  <a:pt x="816" y="497"/>
                </a:cubicBezTo>
                <a:cubicBezTo>
                  <a:pt x="815" y="496"/>
                  <a:pt x="815" y="496"/>
                  <a:pt x="815" y="496"/>
                </a:cubicBezTo>
                <a:cubicBezTo>
                  <a:pt x="799" y="503"/>
                  <a:pt x="795" y="518"/>
                  <a:pt x="791" y="534"/>
                </a:cubicBezTo>
                <a:cubicBezTo>
                  <a:pt x="807" y="531"/>
                  <a:pt x="813" y="517"/>
                  <a:pt x="816" y="501"/>
                </a:cubicBezTo>
                <a:cubicBezTo>
                  <a:pt x="816" y="500"/>
                  <a:pt x="817" y="499"/>
                  <a:pt x="818" y="499"/>
                </a:cubicBezTo>
                <a:cubicBezTo>
                  <a:pt x="819" y="498"/>
                  <a:pt x="820" y="497"/>
                  <a:pt x="820" y="496"/>
                </a:cubicBezTo>
                <a:cubicBezTo>
                  <a:pt x="821" y="495"/>
                  <a:pt x="822" y="494"/>
                  <a:pt x="823" y="494"/>
                </a:cubicBezTo>
                <a:cubicBezTo>
                  <a:pt x="824" y="493"/>
                  <a:pt x="825" y="492"/>
                  <a:pt x="825" y="492"/>
                </a:cubicBezTo>
                <a:cubicBezTo>
                  <a:pt x="826" y="491"/>
                  <a:pt x="827" y="490"/>
                  <a:pt x="828" y="490"/>
                </a:cubicBezTo>
                <a:cubicBezTo>
                  <a:pt x="828" y="490"/>
                  <a:pt x="828" y="490"/>
                  <a:pt x="828" y="490"/>
                </a:cubicBezTo>
                <a:cubicBezTo>
                  <a:pt x="828" y="489"/>
                  <a:pt x="828" y="489"/>
                  <a:pt x="829" y="489"/>
                </a:cubicBezTo>
                <a:cubicBezTo>
                  <a:pt x="829" y="489"/>
                  <a:pt x="829" y="489"/>
                  <a:pt x="829" y="488"/>
                </a:cubicBezTo>
                <a:cubicBezTo>
                  <a:pt x="830" y="488"/>
                  <a:pt x="830" y="488"/>
                  <a:pt x="830" y="488"/>
                </a:cubicBezTo>
                <a:cubicBezTo>
                  <a:pt x="835" y="487"/>
                  <a:pt x="841" y="486"/>
                  <a:pt x="848" y="485"/>
                </a:cubicBezTo>
                <a:cubicBezTo>
                  <a:pt x="856" y="484"/>
                  <a:pt x="866" y="483"/>
                  <a:pt x="875" y="483"/>
                </a:cubicBezTo>
                <a:cubicBezTo>
                  <a:pt x="884" y="482"/>
                  <a:pt x="894" y="481"/>
                  <a:pt x="904" y="480"/>
                </a:cubicBezTo>
                <a:cubicBezTo>
                  <a:pt x="909" y="479"/>
                  <a:pt x="914" y="478"/>
                  <a:pt x="919" y="477"/>
                </a:cubicBezTo>
                <a:cubicBezTo>
                  <a:pt x="923" y="477"/>
                  <a:pt x="923" y="477"/>
                  <a:pt x="923" y="477"/>
                </a:cubicBezTo>
                <a:cubicBezTo>
                  <a:pt x="924" y="476"/>
                  <a:pt x="925" y="476"/>
                  <a:pt x="927" y="476"/>
                </a:cubicBezTo>
                <a:cubicBezTo>
                  <a:pt x="928" y="476"/>
                  <a:pt x="929" y="475"/>
                  <a:pt x="930" y="475"/>
                </a:cubicBezTo>
                <a:cubicBezTo>
                  <a:pt x="932" y="475"/>
                  <a:pt x="933" y="474"/>
                  <a:pt x="934" y="474"/>
                </a:cubicBezTo>
                <a:cubicBezTo>
                  <a:pt x="944" y="471"/>
                  <a:pt x="954" y="468"/>
                  <a:pt x="963" y="464"/>
                </a:cubicBezTo>
                <a:cubicBezTo>
                  <a:pt x="966" y="463"/>
                  <a:pt x="969" y="462"/>
                  <a:pt x="971" y="462"/>
                </a:cubicBezTo>
                <a:cubicBezTo>
                  <a:pt x="971" y="462"/>
                  <a:pt x="971" y="462"/>
                  <a:pt x="971" y="462"/>
                </a:cubicBezTo>
                <a:cubicBezTo>
                  <a:pt x="970" y="462"/>
                  <a:pt x="970" y="463"/>
                  <a:pt x="969" y="463"/>
                </a:cubicBezTo>
                <a:cubicBezTo>
                  <a:pt x="969" y="464"/>
                  <a:pt x="968" y="464"/>
                  <a:pt x="968" y="465"/>
                </a:cubicBezTo>
                <a:cubicBezTo>
                  <a:pt x="967" y="465"/>
                  <a:pt x="967" y="466"/>
                  <a:pt x="966" y="467"/>
                </a:cubicBezTo>
                <a:cubicBezTo>
                  <a:pt x="966" y="467"/>
                  <a:pt x="965" y="467"/>
                  <a:pt x="965" y="468"/>
                </a:cubicBezTo>
                <a:cubicBezTo>
                  <a:pt x="965" y="468"/>
                  <a:pt x="964" y="468"/>
                  <a:pt x="964" y="469"/>
                </a:cubicBezTo>
                <a:cubicBezTo>
                  <a:pt x="963" y="470"/>
                  <a:pt x="962" y="472"/>
                  <a:pt x="960" y="474"/>
                </a:cubicBezTo>
                <a:cubicBezTo>
                  <a:pt x="959" y="476"/>
                  <a:pt x="957" y="478"/>
                  <a:pt x="956" y="480"/>
                </a:cubicBezTo>
                <a:cubicBezTo>
                  <a:pt x="953" y="484"/>
                  <a:pt x="950" y="488"/>
                  <a:pt x="947" y="492"/>
                </a:cubicBezTo>
                <a:cubicBezTo>
                  <a:pt x="944" y="496"/>
                  <a:pt x="941" y="501"/>
                  <a:pt x="939" y="504"/>
                </a:cubicBezTo>
                <a:cubicBezTo>
                  <a:pt x="938" y="504"/>
                  <a:pt x="938" y="504"/>
                  <a:pt x="938" y="504"/>
                </a:cubicBezTo>
                <a:cubicBezTo>
                  <a:pt x="937" y="504"/>
                  <a:pt x="936" y="504"/>
                  <a:pt x="935" y="504"/>
                </a:cubicBezTo>
                <a:cubicBezTo>
                  <a:pt x="935" y="504"/>
                  <a:pt x="935" y="504"/>
                  <a:pt x="934" y="504"/>
                </a:cubicBezTo>
                <a:cubicBezTo>
                  <a:pt x="934" y="504"/>
                  <a:pt x="934" y="504"/>
                  <a:pt x="933" y="504"/>
                </a:cubicBezTo>
                <a:cubicBezTo>
                  <a:pt x="933" y="504"/>
                  <a:pt x="933" y="504"/>
                  <a:pt x="933" y="504"/>
                </a:cubicBezTo>
                <a:cubicBezTo>
                  <a:pt x="932" y="504"/>
                  <a:pt x="930" y="504"/>
                  <a:pt x="929" y="504"/>
                </a:cubicBezTo>
                <a:cubicBezTo>
                  <a:pt x="928" y="504"/>
                  <a:pt x="927" y="504"/>
                  <a:pt x="926" y="504"/>
                </a:cubicBezTo>
                <a:cubicBezTo>
                  <a:pt x="923" y="504"/>
                  <a:pt x="920" y="504"/>
                  <a:pt x="918" y="505"/>
                </a:cubicBezTo>
                <a:cubicBezTo>
                  <a:pt x="917" y="505"/>
                  <a:pt x="917" y="505"/>
                  <a:pt x="917" y="505"/>
                </a:cubicBezTo>
                <a:cubicBezTo>
                  <a:pt x="917" y="504"/>
                  <a:pt x="917" y="504"/>
                  <a:pt x="917" y="504"/>
                </a:cubicBezTo>
                <a:cubicBezTo>
                  <a:pt x="907" y="490"/>
                  <a:pt x="890" y="502"/>
                  <a:pt x="885" y="515"/>
                </a:cubicBezTo>
                <a:cubicBezTo>
                  <a:pt x="895" y="514"/>
                  <a:pt x="911" y="520"/>
                  <a:pt x="916" y="507"/>
                </a:cubicBezTo>
                <a:cubicBezTo>
                  <a:pt x="917" y="507"/>
                  <a:pt x="917" y="507"/>
                  <a:pt x="918" y="507"/>
                </a:cubicBezTo>
                <a:cubicBezTo>
                  <a:pt x="921" y="507"/>
                  <a:pt x="923" y="506"/>
                  <a:pt x="926" y="506"/>
                </a:cubicBezTo>
                <a:cubicBezTo>
                  <a:pt x="927" y="506"/>
                  <a:pt x="928" y="506"/>
                  <a:pt x="929" y="506"/>
                </a:cubicBezTo>
                <a:cubicBezTo>
                  <a:pt x="931" y="506"/>
                  <a:pt x="932" y="506"/>
                  <a:pt x="933" y="506"/>
                </a:cubicBezTo>
                <a:cubicBezTo>
                  <a:pt x="933" y="506"/>
                  <a:pt x="933" y="506"/>
                  <a:pt x="933" y="506"/>
                </a:cubicBezTo>
                <a:cubicBezTo>
                  <a:pt x="934" y="506"/>
                  <a:pt x="934" y="506"/>
                  <a:pt x="934" y="506"/>
                </a:cubicBezTo>
                <a:cubicBezTo>
                  <a:pt x="935" y="506"/>
                  <a:pt x="935" y="506"/>
                  <a:pt x="935" y="505"/>
                </a:cubicBezTo>
                <a:cubicBezTo>
                  <a:pt x="936" y="505"/>
                  <a:pt x="937" y="505"/>
                  <a:pt x="938" y="505"/>
                </a:cubicBezTo>
                <a:cubicBezTo>
                  <a:pt x="938" y="505"/>
                  <a:pt x="938" y="505"/>
                  <a:pt x="938" y="505"/>
                </a:cubicBezTo>
                <a:cubicBezTo>
                  <a:pt x="938" y="505"/>
                  <a:pt x="938" y="505"/>
                  <a:pt x="938" y="505"/>
                </a:cubicBezTo>
                <a:cubicBezTo>
                  <a:pt x="937" y="507"/>
                  <a:pt x="935" y="509"/>
                  <a:pt x="934" y="511"/>
                </a:cubicBezTo>
                <a:cubicBezTo>
                  <a:pt x="933" y="513"/>
                  <a:pt x="931" y="514"/>
                  <a:pt x="930" y="516"/>
                </a:cubicBezTo>
                <a:cubicBezTo>
                  <a:pt x="930" y="516"/>
                  <a:pt x="929" y="516"/>
                  <a:pt x="929" y="517"/>
                </a:cubicBezTo>
                <a:cubicBezTo>
                  <a:pt x="929" y="517"/>
                  <a:pt x="929" y="518"/>
                  <a:pt x="928" y="518"/>
                </a:cubicBezTo>
                <a:cubicBezTo>
                  <a:pt x="928" y="519"/>
                  <a:pt x="927" y="519"/>
                  <a:pt x="927" y="520"/>
                </a:cubicBezTo>
                <a:cubicBezTo>
                  <a:pt x="926" y="521"/>
                  <a:pt x="925" y="523"/>
                  <a:pt x="924" y="523"/>
                </a:cubicBezTo>
                <a:cubicBezTo>
                  <a:pt x="923" y="525"/>
                  <a:pt x="922" y="526"/>
                  <a:pt x="922" y="526"/>
                </a:cubicBezTo>
                <a:cubicBezTo>
                  <a:pt x="922" y="526"/>
                  <a:pt x="923" y="526"/>
                  <a:pt x="925" y="524"/>
                </a:cubicBezTo>
                <a:cubicBezTo>
                  <a:pt x="925" y="524"/>
                  <a:pt x="926" y="523"/>
                  <a:pt x="926" y="523"/>
                </a:cubicBezTo>
                <a:cubicBezTo>
                  <a:pt x="927" y="522"/>
                  <a:pt x="927" y="522"/>
                  <a:pt x="928" y="521"/>
                </a:cubicBezTo>
                <a:cubicBezTo>
                  <a:pt x="929" y="521"/>
                  <a:pt x="929" y="520"/>
                  <a:pt x="930" y="519"/>
                </a:cubicBezTo>
                <a:cubicBezTo>
                  <a:pt x="930" y="519"/>
                  <a:pt x="930" y="519"/>
                  <a:pt x="931" y="518"/>
                </a:cubicBezTo>
                <a:cubicBezTo>
                  <a:pt x="931" y="518"/>
                  <a:pt x="931" y="518"/>
                  <a:pt x="932" y="517"/>
                </a:cubicBezTo>
                <a:cubicBezTo>
                  <a:pt x="933" y="516"/>
                  <a:pt x="934" y="514"/>
                  <a:pt x="936" y="512"/>
                </a:cubicBezTo>
                <a:cubicBezTo>
                  <a:pt x="937" y="510"/>
                  <a:pt x="938" y="508"/>
                  <a:pt x="940" y="506"/>
                </a:cubicBezTo>
                <a:cubicBezTo>
                  <a:pt x="943" y="502"/>
                  <a:pt x="946" y="498"/>
                  <a:pt x="949" y="494"/>
                </a:cubicBezTo>
                <a:cubicBezTo>
                  <a:pt x="950" y="492"/>
                  <a:pt x="951" y="491"/>
                  <a:pt x="952" y="490"/>
                </a:cubicBezTo>
                <a:cubicBezTo>
                  <a:pt x="952" y="490"/>
                  <a:pt x="952" y="490"/>
                  <a:pt x="952" y="491"/>
                </a:cubicBezTo>
                <a:cubicBezTo>
                  <a:pt x="952" y="491"/>
                  <a:pt x="952" y="491"/>
                  <a:pt x="952" y="492"/>
                </a:cubicBezTo>
                <a:cubicBezTo>
                  <a:pt x="952" y="492"/>
                  <a:pt x="952" y="492"/>
                  <a:pt x="952" y="493"/>
                </a:cubicBezTo>
                <a:cubicBezTo>
                  <a:pt x="952" y="493"/>
                  <a:pt x="952" y="493"/>
                  <a:pt x="952" y="494"/>
                </a:cubicBezTo>
                <a:cubicBezTo>
                  <a:pt x="953" y="497"/>
                  <a:pt x="954" y="500"/>
                  <a:pt x="956" y="503"/>
                </a:cubicBezTo>
                <a:cubicBezTo>
                  <a:pt x="957" y="506"/>
                  <a:pt x="958" y="508"/>
                  <a:pt x="960" y="511"/>
                </a:cubicBezTo>
                <a:cubicBezTo>
                  <a:pt x="959" y="511"/>
                  <a:pt x="959" y="511"/>
                  <a:pt x="958" y="511"/>
                </a:cubicBezTo>
                <a:cubicBezTo>
                  <a:pt x="957" y="514"/>
                  <a:pt x="957" y="514"/>
                  <a:pt x="957" y="514"/>
                </a:cubicBezTo>
                <a:cubicBezTo>
                  <a:pt x="948" y="525"/>
                  <a:pt x="950" y="542"/>
                  <a:pt x="964" y="548"/>
                </a:cubicBezTo>
                <a:cubicBezTo>
                  <a:pt x="966" y="536"/>
                  <a:pt x="977" y="518"/>
                  <a:pt x="962" y="512"/>
                </a:cubicBezTo>
                <a:cubicBezTo>
                  <a:pt x="962" y="512"/>
                  <a:pt x="962" y="512"/>
                  <a:pt x="962" y="512"/>
                </a:cubicBezTo>
                <a:cubicBezTo>
                  <a:pt x="961" y="508"/>
                  <a:pt x="959" y="505"/>
                  <a:pt x="958" y="502"/>
                </a:cubicBezTo>
                <a:cubicBezTo>
                  <a:pt x="956" y="499"/>
                  <a:pt x="955" y="496"/>
                  <a:pt x="954" y="493"/>
                </a:cubicBezTo>
                <a:cubicBezTo>
                  <a:pt x="954" y="493"/>
                  <a:pt x="954" y="492"/>
                  <a:pt x="954" y="492"/>
                </a:cubicBezTo>
                <a:cubicBezTo>
                  <a:pt x="954" y="492"/>
                  <a:pt x="954" y="491"/>
                  <a:pt x="954" y="491"/>
                </a:cubicBezTo>
                <a:cubicBezTo>
                  <a:pt x="954" y="491"/>
                  <a:pt x="954" y="491"/>
                  <a:pt x="953" y="490"/>
                </a:cubicBezTo>
                <a:cubicBezTo>
                  <a:pt x="953" y="490"/>
                  <a:pt x="953" y="490"/>
                  <a:pt x="953" y="489"/>
                </a:cubicBezTo>
                <a:cubicBezTo>
                  <a:pt x="953" y="489"/>
                  <a:pt x="953" y="488"/>
                  <a:pt x="953" y="488"/>
                </a:cubicBezTo>
                <a:cubicBezTo>
                  <a:pt x="955" y="485"/>
                  <a:pt x="956" y="483"/>
                  <a:pt x="958" y="481"/>
                </a:cubicBezTo>
                <a:cubicBezTo>
                  <a:pt x="959" y="479"/>
                  <a:pt x="961" y="477"/>
                  <a:pt x="962" y="475"/>
                </a:cubicBezTo>
                <a:cubicBezTo>
                  <a:pt x="963" y="474"/>
                  <a:pt x="965" y="472"/>
                  <a:pt x="966" y="470"/>
                </a:cubicBezTo>
                <a:cubicBezTo>
                  <a:pt x="966" y="470"/>
                  <a:pt x="967" y="469"/>
                  <a:pt x="968" y="468"/>
                </a:cubicBezTo>
                <a:cubicBezTo>
                  <a:pt x="968" y="467"/>
                  <a:pt x="969" y="467"/>
                  <a:pt x="969" y="466"/>
                </a:cubicBezTo>
                <a:cubicBezTo>
                  <a:pt x="970" y="465"/>
                  <a:pt x="971" y="464"/>
                  <a:pt x="971" y="463"/>
                </a:cubicBezTo>
                <a:cubicBezTo>
                  <a:pt x="972" y="462"/>
                  <a:pt x="972" y="462"/>
                  <a:pt x="972" y="461"/>
                </a:cubicBezTo>
                <a:cubicBezTo>
                  <a:pt x="974" y="461"/>
                  <a:pt x="976" y="460"/>
                  <a:pt x="977" y="460"/>
                </a:cubicBezTo>
                <a:cubicBezTo>
                  <a:pt x="980" y="459"/>
                  <a:pt x="982" y="458"/>
                  <a:pt x="984" y="457"/>
                </a:cubicBezTo>
                <a:cubicBezTo>
                  <a:pt x="987" y="457"/>
                  <a:pt x="989" y="456"/>
                  <a:pt x="991" y="456"/>
                </a:cubicBezTo>
                <a:cubicBezTo>
                  <a:pt x="1004" y="452"/>
                  <a:pt x="1016" y="450"/>
                  <a:pt x="1028" y="449"/>
                </a:cubicBezTo>
                <a:cubicBezTo>
                  <a:pt x="1028" y="449"/>
                  <a:pt x="1028" y="450"/>
                  <a:pt x="1027" y="450"/>
                </a:cubicBezTo>
                <a:cubicBezTo>
                  <a:pt x="1027" y="451"/>
                  <a:pt x="1027" y="451"/>
                  <a:pt x="1026" y="452"/>
                </a:cubicBezTo>
                <a:cubicBezTo>
                  <a:pt x="1026" y="453"/>
                  <a:pt x="1025" y="454"/>
                  <a:pt x="1025" y="454"/>
                </a:cubicBezTo>
                <a:cubicBezTo>
                  <a:pt x="1025" y="455"/>
                  <a:pt x="1024" y="456"/>
                  <a:pt x="1024" y="457"/>
                </a:cubicBezTo>
                <a:cubicBezTo>
                  <a:pt x="1024" y="457"/>
                  <a:pt x="1024" y="457"/>
                  <a:pt x="1024" y="457"/>
                </a:cubicBezTo>
                <a:cubicBezTo>
                  <a:pt x="1024" y="457"/>
                  <a:pt x="1024" y="457"/>
                  <a:pt x="1024" y="457"/>
                </a:cubicBezTo>
                <a:cubicBezTo>
                  <a:pt x="1013" y="466"/>
                  <a:pt x="1016" y="478"/>
                  <a:pt x="1020" y="492"/>
                </a:cubicBezTo>
                <a:cubicBezTo>
                  <a:pt x="1032" y="486"/>
                  <a:pt x="1031" y="474"/>
                  <a:pt x="1026" y="461"/>
                </a:cubicBezTo>
                <a:cubicBezTo>
                  <a:pt x="1026" y="460"/>
                  <a:pt x="1027" y="459"/>
                  <a:pt x="1027" y="458"/>
                </a:cubicBezTo>
                <a:cubicBezTo>
                  <a:pt x="1027" y="458"/>
                  <a:pt x="1027" y="457"/>
                  <a:pt x="1028" y="456"/>
                </a:cubicBezTo>
                <a:cubicBezTo>
                  <a:pt x="1028" y="455"/>
                  <a:pt x="1029" y="454"/>
                  <a:pt x="1029" y="454"/>
                </a:cubicBezTo>
                <a:cubicBezTo>
                  <a:pt x="1029" y="453"/>
                  <a:pt x="1030" y="452"/>
                  <a:pt x="1030" y="452"/>
                </a:cubicBezTo>
                <a:cubicBezTo>
                  <a:pt x="1030" y="451"/>
                  <a:pt x="1031" y="450"/>
                  <a:pt x="1031" y="450"/>
                </a:cubicBezTo>
                <a:cubicBezTo>
                  <a:pt x="1031" y="450"/>
                  <a:pt x="1031" y="449"/>
                  <a:pt x="1031" y="449"/>
                </a:cubicBezTo>
                <a:cubicBezTo>
                  <a:pt x="1032" y="449"/>
                  <a:pt x="1032" y="449"/>
                  <a:pt x="1032" y="449"/>
                </a:cubicBezTo>
                <a:cubicBezTo>
                  <a:pt x="1035" y="449"/>
                  <a:pt x="1039" y="448"/>
                  <a:pt x="1042" y="448"/>
                </a:cubicBezTo>
                <a:cubicBezTo>
                  <a:pt x="1044" y="448"/>
                  <a:pt x="1046" y="448"/>
                  <a:pt x="1048" y="448"/>
                </a:cubicBezTo>
                <a:cubicBezTo>
                  <a:pt x="1049" y="448"/>
                  <a:pt x="1051" y="448"/>
                  <a:pt x="1053" y="448"/>
                </a:cubicBezTo>
                <a:cubicBezTo>
                  <a:pt x="1053" y="448"/>
                  <a:pt x="1054" y="448"/>
                  <a:pt x="1054" y="448"/>
                </a:cubicBezTo>
                <a:cubicBezTo>
                  <a:pt x="1071" y="467"/>
                  <a:pt x="1081" y="460"/>
                  <a:pt x="1112" y="472"/>
                </a:cubicBezTo>
                <a:cubicBezTo>
                  <a:pt x="1119" y="475"/>
                  <a:pt x="1128" y="479"/>
                  <a:pt x="1135" y="476"/>
                </a:cubicBezTo>
                <a:cubicBezTo>
                  <a:pt x="1145" y="472"/>
                  <a:pt x="1148" y="477"/>
                  <a:pt x="1162" y="482"/>
                </a:cubicBezTo>
                <a:cubicBezTo>
                  <a:pt x="1179" y="488"/>
                  <a:pt x="1191" y="499"/>
                  <a:pt x="1195" y="514"/>
                </a:cubicBezTo>
                <a:cubicBezTo>
                  <a:pt x="1187" y="516"/>
                  <a:pt x="1177" y="508"/>
                  <a:pt x="1164" y="505"/>
                </a:cubicBezTo>
                <a:cubicBezTo>
                  <a:pt x="1147" y="501"/>
                  <a:pt x="1138" y="500"/>
                  <a:pt x="1120" y="502"/>
                </a:cubicBezTo>
                <a:cubicBezTo>
                  <a:pt x="1110" y="503"/>
                  <a:pt x="1095" y="505"/>
                  <a:pt x="1086" y="502"/>
                </a:cubicBezTo>
                <a:cubicBezTo>
                  <a:pt x="1067" y="497"/>
                  <a:pt x="1063" y="477"/>
                  <a:pt x="1042" y="480"/>
                </a:cubicBezTo>
                <a:cubicBezTo>
                  <a:pt x="1054" y="485"/>
                  <a:pt x="1064" y="495"/>
                  <a:pt x="1069" y="508"/>
                </a:cubicBezTo>
                <a:cubicBezTo>
                  <a:pt x="1052" y="511"/>
                  <a:pt x="1041" y="516"/>
                  <a:pt x="1027" y="523"/>
                </a:cubicBezTo>
                <a:cubicBezTo>
                  <a:pt x="1013" y="529"/>
                  <a:pt x="1000" y="543"/>
                  <a:pt x="985" y="555"/>
                </a:cubicBezTo>
                <a:cubicBezTo>
                  <a:pt x="984" y="555"/>
                  <a:pt x="983" y="555"/>
                  <a:pt x="981" y="555"/>
                </a:cubicBezTo>
                <a:cubicBezTo>
                  <a:pt x="982" y="556"/>
                  <a:pt x="982" y="556"/>
                  <a:pt x="982" y="557"/>
                </a:cubicBezTo>
                <a:cubicBezTo>
                  <a:pt x="980" y="559"/>
                  <a:pt x="977" y="561"/>
                  <a:pt x="974" y="563"/>
                </a:cubicBezTo>
                <a:cubicBezTo>
                  <a:pt x="977" y="561"/>
                  <a:pt x="980" y="560"/>
                  <a:pt x="982" y="558"/>
                </a:cubicBezTo>
                <a:cubicBezTo>
                  <a:pt x="988" y="572"/>
                  <a:pt x="1002" y="577"/>
                  <a:pt x="1017" y="578"/>
                </a:cubicBezTo>
                <a:cubicBezTo>
                  <a:pt x="1018" y="578"/>
                  <a:pt x="1019" y="579"/>
                  <a:pt x="1020" y="580"/>
                </a:cubicBezTo>
                <a:cubicBezTo>
                  <a:pt x="1021" y="581"/>
                  <a:pt x="1021" y="581"/>
                  <a:pt x="1022" y="582"/>
                </a:cubicBezTo>
                <a:cubicBezTo>
                  <a:pt x="1023" y="583"/>
                  <a:pt x="1024" y="584"/>
                  <a:pt x="1025" y="585"/>
                </a:cubicBezTo>
                <a:cubicBezTo>
                  <a:pt x="1026" y="586"/>
                  <a:pt x="1027" y="586"/>
                  <a:pt x="1027" y="587"/>
                </a:cubicBezTo>
                <a:cubicBezTo>
                  <a:pt x="1028" y="588"/>
                  <a:pt x="1029" y="589"/>
                  <a:pt x="1029" y="589"/>
                </a:cubicBezTo>
                <a:cubicBezTo>
                  <a:pt x="1029" y="590"/>
                  <a:pt x="1029" y="590"/>
                  <a:pt x="1030" y="590"/>
                </a:cubicBezTo>
                <a:cubicBezTo>
                  <a:pt x="1030" y="590"/>
                  <a:pt x="1030" y="590"/>
                  <a:pt x="1030" y="590"/>
                </a:cubicBezTo>
                <a:cubicBezTo>
                  <a:pt x="1030" y="591"/>
                  <a:pt x="1031" y="591"/>
                  <a:pt x="1031" y="591"/>
                </a:cubicBezTo>
                <a:cubicBezTo>
                  <a:pt x="1031" y="591"/>
                  <a:pt x="1031" y="591"/>
                  <a:pt x="1032" y="592"/>
                </a:cubicBezTo>
                <a:cubicBezTo>
                  <a:pt x="1033" y="598"/>
                  <a:pt x="1035" y="604"/>
                  <a:pt x="1036" y="611"/>
                </a:cubicBezTo>
                <a:cubicBezTo>
                  <a:pt x="1038" y="620"/>
                  <a:pt x="1039" y="630"/>
                  <a:pt x="1041" y="640"/>
                </a:cubicBezTo>
                <a:cubicBezTo>
                  <a:pt x="1043" y="649"/>
                  <a:pt x="1044" y="659"/>
                  <a:pt x="1046" y="669"/>
                </a:cubicBezTo>
                <a:cubicBezTo>
                  <a:pt x="1041" y="670"/>
                  <a:pt x="1034" y="670"/>
                  <a:pt x="1028" y="671"/>
                </a:cubicBezTo>
                <a:cubicBezTo>
                  <a:pt x="1025" y="663"/>
                  <a:pt x="1017" y="656"/>
                  <a:pt x="1010" y="654"/>
                </a:cubicBezTo>
                <a:cubicBezTo>
                  <a:pt x="1011" y="659"/>
                  <a:pt x="1010" y="666"/>
                  <a:pt x="1011" y="672"/>
                </a:cubicBezTo>
                <a:cubicBezTo>
                  <a:pt x="992" y="674"/>
                  <a:pt x="974" y="677"/>
                  <a:pt x="960" y="681"/>
                </a:cubicBezTo>
                <a:cubicBezTo>
                  <a:pt x="916" y="692"/>
                  <a:pt x="878" y="705"/>
                  <a:pt x="878" y="705"/>
                </a:cubicBezTo>
                <a:cubicBezTo>
                  <a:pt x="878" y="705"/>
                  <a:pt x="873" y="704"/>
                  <a:pt x="865" y="702"/>
                </a:cubicBezTo>
                <a:cubicBezTo>
                  <a:pt x="865" y="702"/>
                  <a:pt x="864" y="702"/>
                  <a:pt x="864" y="701"/>
                </a:cubicBezTo>
                <a:cubicBezTo>
                  <a:pt x="863" y="700"/>
                  <a:pt x="861" y="699"/>
                  <a:pt x="860" y="697"/>
                </a:cubicBezTo>
                <a:cubicBezTo>
                  <a:pt x="859" y="697"/>
                  <a:pt x="858" y="696"/>
                  <a:pt x="857" y="695"/>
                </a:cubicBezTo>
                <a:cubicBezTo>
                  <a:pt x="856" y="695"/>
                  <a:pt x="856" y="694"/>
                  <a:pt x="855" y="693"/>
                </a:cubicBezTo>
                <a:cubicBezTo>
                  <a:pt x="848" y="688"/>
                  <a:pt x="839" y="681"/>
                  <a:pt x="831" y="674"/>
                </a:cubicBezTo>
                <a:cubicBezTo>
                  <a:pt x="826" y="670"/>
                  <a:pt x="822" y="667"/>
                  <a:pt x="818" y="663"/>
                </a:cubicBezTo>
                <a:cubicBezTo>
                  <a:pt x="817" y="663"/>
                  <a:pt x="817" y="662"/>
                  <a:pt x="817" y="662"/>
                </a:cubicBezTo>
                <a:cubicBezTo>
                  <a:pt x="816" y="661"/>
                  <a:pt x="815" y="659"/>
                  <a:pt x="815" y="658"/>
                </a:cubicBezTo>
                <a:cubicBezTo>
                  <a:pt x="815" y="658"/>
                  <a:pt x="814" y="657"/>
                  <a:pt x="814" y="657"/>
                </a:cubicBezTo>
                <a:cubicBezTo>
                  <a:pt x="814" y="657"/>
                  <a:pt x="814" y="656"/>
                  <a:pt x="814" y="656"/>
                </a:cubicBezTo>
                <a:cubicBezTo>
                  <a:pt x="814" y="655"/>
                  <a:pt x="813" y="654"/>
                  <a:pt x="813" y="653"/>
                </a:cubicBezTo>
                <a:cubicBezTo>
                  <a:pt x="812" y="652"/>
                  <a:pt x="812" y="650"/>
                  <a:pt x="812" y="648"/>
                </a:cubicBezTo>
                <a:cubicBezTo>
                  <a:pt x="812" y="647"/>
                  <a:pt x="812" y="647"/>
                  <a:pt x="812" y="647"/>
                </a:cubicBezTo>
                <a:cubicBezTo>
                  <a:pt x="812" y="647"/>
                  <a:pt x="812" y="646"/>
                  <a:pt x="812" y="646"/>
                </a:cubicBezTo>
                <a:cubicBezTo>
                  <a:pt x="812" y="646"/>
                  <a:pt x="812" y="646"/>
                  <a:pt x="812" y="646"/>
                </a:cubicBezTo>
                <a:cubicBezTo>
                  <a:pt x="812" y="645"/>
                  <a:pt x="812" y="645"/>
                  <a:pt x="812" y="645"/>
                </a:cubicBezTo>
                <a:cubicBezTo>
                  <a:pt x="813" y="645"/>
                  <a:pt x="813" y="645"/>
                  <a:pt x="813" y="645"/>
                </a:cubicBezTo>
                <a:cubicBezTo>
                  <a:pt x="813" y="644"/>
                  <a:pt x="814" y="643"/>
                  <a:pt x="814" y="642"/>
                </a:cubicBezTo>
                <a:cubicBezTo>
                  <a:pt x="815" y="641"/>
                  <a:pt x="815" y="641"/>
                  <a:pt x="815" y="640"/>
                </a:cubicBezTo>
                <a:cubicBezTo>
                  <a:pt x="816" y="640"/>
                  <a:pt x="816" y="639"/>
                  <a:pt x="816" y="639"/>
                </a:cubicBezTo>
                <a:cubicBezTo>
                  <a:pt x="817" y="638"/>
                  <a:pt x="817" y="637"/>
                  <a:pt x="817" y="637"/>
                </a:cubicBezTo>
                <a:cubicBezTo>
                  <a:pt x="817" y="636"/>
                  <a:pt x="818" y="636"/>
                  <a:pt x="818" y="635"/>
                </a:cubicBezTo>
                <a:cubicBezTo>
                  <a:pt x="819" y="633"/>
                  <a:pt x="820" y="630"/>
                  <a:pt x="820" y="627"/>
                </a:cubicBezTo>
                <a:cubicBezTo>
                  <a:pt x="820" y="627"/>
                  <a:pt x="821" y="627"/>
                  <a:pt x="821" y="627"/>
                </a:cubicBezTo>
                <a:cubicBezTo>
                  <a:pt x="821" y="626"/>
                  <a:pt x="821" y="626"/>
                  <a:pt x="821" y="626"/>
                </a:cubicBezTo>
                <a:cubicBezTo>
                  <a:pt x="821" y="625"/>
                  <a:pt x="821" y="624"/>
                  <a:pt x="821" y="624"/>
                </a:cubicBezTo>
                <a:cubicBezTo>
                  <a:pt x="821" y="623"/>
                  <a:pt x="821" y="622"/>
                  <a:pt x="821" y="622"/>
                </a:cubicBezTo>
                <a:cubicBezTo>
                  <a:pt x="821" y="621"/>
                  <a:pt x="821" y="620"/>
                  <a:pt x="821" y="620"/>
                </a:cubicBezTo>
                <a:cubicBezTo>
                  <a:pt x="822" y="617"/>
                  <a:pt x="822" y="614"/>
                  <a:pt x="821" y="612"/>
                </a:cubicBezTo>
                <a:cubicBezTo>
                  <a:pt x="821" y="611"/>
                  <a:pt x="821" y="610"/>
                  <a:pt x="821" y="608"/>
                </a:cubicBezTo>
                <a:cubicBezTo>
                  <a:pt x="821" y="608"/>
                  <a:pt x="820" y="607"/>
                  <a:pt x="820" y="607"/>
                </a:cubicBezTo>
                <a:cubicBezTo>
                  <a:pt x="820" y="607"/>
                  <a:pt x="820" y="607"/>
                  <a:pt x="820" y="606"/>
                </a:cubicBezTo>
                <a:cubicBezTo>
                  <a:pt x="820" y="606"/>
                  <a:pt x="820" y="606"/>
                  <a:pt x="820" y="606"/>
                </a:cubicBezTo>
                <a:cubicBezTo>
                  <a:pt x="821" y="606"/>
                  <a:pt x="821" y="605"/>
                  <a:pt x="821" y="605"/>
                </a:cubicBezTo>
                <a:cubicBezTo>
                  <a:pt x="821" y="604"/>
                  <a:pt x="822" y="603"/>
                  <a:pt x="822" y="603"/>
                </a:cubicBezTo>
                <a:cubicBezTo>
                  <a:pt x="822" y="602"/>
                  <a:pt x="822" y="602"/>
                  <a:pt x="823" y="601"/>
                </a:cubicBezTo>
                <a:cubicBezTo>
                  <a:pt x="823" y="600"/>
                  <a:pt x="824" y="600"/>
                  <a:pt x="824" y="599"/>
                </a:cubicBezTo>
                <a:cubicBezTo>
                  <a:pt x="824" y="599"/>
                  <a:pt x="825" y="598"/>
                  <a:pt x="825" y="597"/>
                </a:cubicBezTo>
                <a:cubicBezTo>
                  <a:pt x="825" y="597"/>
                  <a:pt x="825" y="597"/>
                  <a:pt x="825" y="597"/>
                </a:cubicBezTo>
                <a:cubicBezTo>
                  <a:pt x="839" y="598"/>
                  <a:pt x="842" y="590"/>
                  <a:pt x="836" y="578"/>
                </a:cubicBezTo>
                <a:cubicBezTo>
                  <a:pt x="829" y="582"/>
                  <a:pt x="819" y="586"/>
                  <a:pt x="824" y="596"/>
                </a:cubicBezTo>
                <a:cubicBezTo>
                  <a:pt x="823" y="597"/>
                  <a:pt x="823" y="597"/>
                  <a:pt x="823" y="597"/>
                </a:cubicBezTo>
                <a:cubicBezTo>
                  <a:pt x="823" y="597"/>
                  <a:pt x="823" y="597"/>
                  <a:pt x="823" y="597"/>
                </a:cubicBezTo>
                <a:cubicBezTo>
                  <a:pt x="823" y="597"/>
                  <a:pt x="823" y="598"/>
                  <a:pt x="822" y="598"/>
                </a:cubicBezTo>
                <a:cubicBezTo>
                  <a:pt x="822" y="599"/>
                  <a:pt x="822" y="599"/>
                  <a:pt x="821" y="600"/>
                </a:cubicBezTo>
                <a:cubicBezTo>
                  <a:pt x="821" y="601"/>
                  <a:pt x="820" y="601"/>
                  <a:pt x="820" y="602"/>
                </a:cubicBezTo>
                <a:cubicBezTo>
                  <a:pt x="820" y="602"/>
                  <a:pt x="820" y="603"/>
                  <a:pt x="820" y="603"/>
                </a:cubicBezTo>
                <a:cubicBezTo>
                  <a:pt x="819" y="603"/>
                  <a:pt x="819" y="602"/>
                  <a:pt x="819" y="602"/>
                </a:cubicBezTo>
                <a:cubicBezTo>
                  <a:pt x="819" y="601"/>
                  <a:pt x="819" y="601"/>
                  <a:pt x="818" y="600"/>
                </a:cubicBezTo>
                <a:cubicBezTo>
                  <a:pt x="818" y="600"/>
                  <a:pt x="818" y="600"/>
                  <a:pt x="818" y="599"/>
                </a:cubicBezTo>
                <a:cubicBezTo>
                  <a:pt x="818" y="599"/>
                  <a:pt x="818" y="599"/>
                  <a:pt x="818" y="599"/>
                </a:cubicBezTo>
                <a:cubicBezTo>
                  <a:pt x="818" y="598"/>
                  <a:pt x="817" y="598"/>
                  <a:pt x="817" y="597"/>
                </a:cubicBezTo>
                <a:cubicBezTo>
                  <a:pt x="817" y="597"/>
                  <a:pt x="817" y="597"/>
                  <a:pt x="817" y="596"/>
                </a:cubicBezTo>
                <a:cubicBezTo>
                  <a:pt x="816" y="595"/>
                  <a:pt x="816" y="595"/>
                  <a:pt x="815" y="594"/>
                </a:cubicBezTo>
                <a:cubicBezTo>
                  <a:pt x="815" y="593"/>
                  <a:pt x="814" y="593"/>
                  <a:pt x="814" y="592"/>
                </a:cubicBezTo>
                <a:cubicBezTo>
                  <a:pt x="813" y="592"/>
                  <a:pt x="813" y="591"/>
                  <a:pt x="813" y="591"/>
                </a:cubicBezTo>
                <a:cubicBezTo>
                  <a:pt x="812" y="590"/>
                  <a:pt x="811" y="589"/>
                  <a:pt x="811" y="589"/>
                </a:cubicBezTo>
                <a:cubicBezTo>
                  <a:pt x="810" y="588"/>
                  <a:pt x="810" y="588"/>
                  <a:pt x="810" y="588"/>
                </a:cubicBezTo>
                <a:cubicBezTo>
                  <a:pt x="810" y="588"/>
                  <a:pt x="811" y="589"/>
                  <a:pt x="812" y="591"/>
                </a:cubicBezTo>
                <a:cubicBezTo>
                  <a:pt x="812" y="592"/>
                  <a:pt x="812" y="592"/>
                  <a:pt x="813" y="593"/>
                </a:cubicBezTo>
                <a:cubicBezTo>
                  <a:pt x="813" y="593"/>
                  <a:pt x="813" y="594"/>
                  <a:pt x="814" y="595"/>
                </a:cubicBezTo>
                <a:cubicBezTo>
                  <a:pt x="814" y="596"/>
                  <a:pt x="815" y="598"/>
                  <a:pt x="816" y="600"/>
                </a:cubicBezTo>
                <a:cubicBezTo>
                  <a:pt x="816" y="600"/>
                  <a:pt x="816" y="600"/>
                  <a:pt x="816" y="600"/>
                </a:cubicBezTo>
                <a:cubicBezTo>
                  <a:pt x="816" y="601"/>
                  <a:pt x="816" y="601"/>
                  <a:pt x="816" y="601"/>
                </a:cubicBezTo>
                <a:cubicBezTo>
                  <a:pt x="816" y="601"/>
                  <a:pt x="817" y="602"/>
                  <a:pt x="817" y="602"/>
                </a:cubicBezTo>
                <a:cubicBezTo>
                  <a:pt x="817" y="603"/>
                  <a:pt x="817" y="604"/>
                  <a:pt x="818" y="605"/>
                </a:cubicBezTo>
                <a:cubicBezTo>
                  <a:pt x="818" y="606"/>
                  <a:pt x="818" y="606"/>
                  <a:pt x="818" y="606"/>
                </a:cubicBezTo>
                <a:cubicBezTo>
                  <a:pt x="818" y="607"/>
                  <a:pt x="818" y="607"/>
                  <a:pt x="818" y="607"/>
                </a:cubicBezTo>
                <a:cubicBezTo>
                  <a:pt x="818" y="608"/>
                  <a:pt x="818" y="608"/>
                  <a:pt x="818" y="609"/>
                </a:cubicBezTo>
                <a:cubicBezTo>
                  <a:pt x="818" y="609"/>
                  <a:pt x="818" y="610"/>
                  <a:pt x="818" y="610"/>
                </a:cubicBezTo>
                <a:cubicBezTo>
                  <a:pt x="818" y="610"/>
                  <a:pt x="818" y="609"/>
                  <a:pt x="818" y="609"/>
                </a:cubicBezTo>
                <a:cubicBezTo>
                  <a:pt x="819" y="610"/>
                  <a:pt x="819" y="611"/>
                  <a:pt x="819" y="612"/>
                </a:cubicBezTo>
                <a:cubicBezTo>
                  <a:pt x="819" y="615"/>
                  <a:pt x="819" y="617"/>
                  <a:pt x="819" y="619"/>
                </a:cubicBezTo>
                <a:cubicBezTo>
                  <a:pt x="819" y="620"/>
                  <a:pt x="819" y="621"/>
                  <a:pt x="819" y="621"/>
                </a:cubicBezTo>
                <a:cubicBezTo>
                  <a:pt x="819" y="622"/>
                  <a:pt x="819" y="623"/>
                  <a:pt x="819" y="623"/>
                </a:cubicBezTo>
                <a:cubicBezTo>
                  <a:pt x="819" y="624"/>
                  <a:pt x="819" y="624"/>
                  <a:pt x="818" y="625"/>
                </a:cubicBezTo>
                <a:cubicBezTo>
                  <a:pt x="818" y="626"/>
                  <a:pt x="818" y="626"/>
                  <a:pt x="818" y="626"/>
                </a:cubicBezTo>
                <a:cubicBezTo>
                  <a:pt x="818" y="626"/>
                  <a:pt x="818" y="627"/>
                  <a:pt x="818" y="627"/>
                </a:cubicBezTo>
                <a:cubicBezTo>
                  <a:pt x="818" y="628"/>
                  <a:pt x="817" y="630"/>
                  <a:pt x="817" y="632"/>
                </a:cubicBezTo>
                <a:cubicBezTo>
                  <a:pt x="817" y="631"/>
                  <a:pt x="817" y="631"/>
                  <a:pt x="817" y="631"/>
                </a:cubicBezTo>
                <a:cubicBezTo>
                  <a:pt x="817" y="631"/>
                  <a:pt x="816" y="631"/>
                  <a:pt x="816" y="631"/>
                </a:cubicBezTo>
                <a:cubicBezTo>
                  <a:pt x="816" y="630"/>
                  <a:pt x="816" y="630"/>
                  <a:pt x="816" y="630"/>
                </a:cubicBezTo>
                <a:cubicBezTo>
                  <a:pt x="816" y="629"/>
                  <a:pt x="816" y="629"/>
                  <a:pt x="815" y="629"/>
                </a:cubicBezTo>
                <a:cubicBezTo>
                  <a:pt x="815" y="629"/>
                  <a:pt x="815" y="629"/>
                  <a:pt x="815" y="628"/>
                </a:cubicBezTo>
                <a:cubicBezTo>
                  <a:pt x="815" y="628"/>
                  <a:pt x="815" y="628"/>
                  <a:pt x="815" y="628"/>
                </a:cubicBezTo>
                <a:cubicBezTo>
                  <a:pt x="815" y="628"/>
                  <a:pt x="814" y="627"/>
                  <a:pt x="814" y="627"/>
                </a:cubicBezTo>
                <a:cubicBezTo>
                  <a:pt x="814" y="626"/>
                  <a:pt x="813" y="626"/>
                  <a:pt x="813" y="625"/>
                </a:cubicBezTo>
                <a:cubicBezTo>
                  <a:pt x="812" y="624"/>
                  <a:pt x="811" y="624"/>
                  <a:pt x="811" y="623"/>
                </a:cubicBezTo>
                <a:cubicBezTo>
                  <a:pt x="811" y="623"/>
                  <a:pt x="810" y="623"/>
                  <a:pt x="810" y="623"/>
                </a:cubicBezTo>
                <a:cubicBezTo>
                  <a:pt x="812" y="613"/>
                  <a:pt x="796" y="612"/>
                  <a:pt x="789" y="613"/>
                </a:cubicBezTo>
                <a:cubicBezTo>
                  <a:pt x="795" y="617"/>
                  <a:pt x="798" y="633"/>
                  <a:pt x="809" y="625"/>
                </a:cubicBezTo>
                <a:cubicBezTo>
                  <a:pt x="808" y="623"/>
                  <a:pt x="808" y="623"/>
                  <a:pt x="808" y="623"/>
                </a:cubicBezTo>
                <a:cubicBezTo>
                  <a:pt x="809" y="624"/>
                  <a:pt x="809" y="624"/>
                  <a:pt x="810" y="624"/>
                </a:cubicBezTo>
                <a:cubicBezTo>
                  <a:pt x="810" y="624"/>
                  <a:pt x="810" y="624"/>
                  <a:pt x="810" y="624"/>
                </a:cubicBezTo>
                <a:cubicBezTo>
                  <a:pt x="810" y="624"/>
                  <a:pt x="810" y="624"/>
                  <a:pt x="810" y="624"/>
                </a:cubicBezTo>
                <a:cubicBezTo>
                  <a:pt x="811" y="625"/>
                  <a:pt x="811" y="625"/>
                  <a:pt x="812" y="626"/>
                </a:cubicBezTo>
                <a:cubicBezTo>
                  <a:pt x="812" y="626"/>
                  <a:pt x="813" y="627"/>
                  <a:pt x="813" y="628"/>
                </a:cubicBezTo>
                <a:cubicBezTo>
                  <a:pt x="813" y="628"/>
                  <a:pt x="814" y="628"/>
                  <a:pt x="814" y="629"/>
                </a:cubicBezTo>
                <a:cubicBezTo>
                  <a:pt x="814" y="629"/>
                  <a:pt x="814" y="629"/>
                  <a:pt x="814" y="629"/>
                </a:cubicBezTo>
                <a:cubicBezTo>
                  <a:pt x="814" y="629"/>
                  <a:pt x="814" y="629"/>
                  <a:pt x="814" y="629"/>
                </a:cubicBezTo>
                <a:cubicBezTo>
                  <a:pt x="815" y="630"/>
                  <a:pt x="815" y="630"/>
                  <a:pt x="815" y="630"/>
                </a:cubicBezTo>
                <a:cubicBezTo>
                  <a:pt x="815" y="631"/>
                  <a:pt x="815" y="631"/>
                  <a:pt x="815" y="631"/>
                </a:cubicBezTo>
                <a:cubicBezTo>
                  <a:pt x="815" y="631"/>
                  <a:pt x="815" y="631"/>
                  <a:pt x="816" y="632"/>
                </a:cubicBezTo>
                <a:cubicBezTo>
                  <a:pt x="816" y="632"/>
                  <a:pt x="816" y="632"/>
                  <a:pt x="816" y="632"/>
                </a:cubicBezTo>
                <a:cubicBezTo>
                  <a:pt x="816" y="632"/>
                  <a:pt x="816" y="632"/>
                  <a:pt x="816" y="633"/>
                </a:cubicBezTo>
                <a:cubicBezTo>
                  <a:pt x="816" y="633"/>
                  <a:pt x="816" y="633"/>
                  <a:pt x="816" y="633"/>
                </a:cubicBezTo>
                <a:cubicBezTo>
                  <a:pt x="816" y="633"/>
                  <a:pt x="816" y="634"/>
                  <a:pt x="816" y="634"/>
                </a:cubicBezTo>
                <a:cubicBezTo>
                  <a:pt x="816" y="635"/>
                  <a:pt x="815" y="635"/>
                  <a:pt x="815" y="636"/>
                </a:cubicBezTo>
                <a:cubicBezTo>
                  <a:pt x="815" y="636"/>
                  <a:pt x="814" y="637"/>
                  <a:pt x="814" y="637"/>
                </a:cubicBezTo>
                <a:cubicBezTo>
                  <a:pt x="814" y="638"/>
                  <a:pt x="814" y="638"/>
                  <a:pt x="813" y="639"/>
                </a:cubicBezTo>
                <a:cubicBezTo>
                  <a:pt x="813" y="639"/>
                  <a:pt x="813" y="640"/>
                  <a:pt x="812" y="641"/>
                </a:cubicBezTo>
                <a:cubicBezTo>
                  <a:pt x="812" y="642"/>
                  <a:pt x="811" y="643"/>
                  <a:pt x="811" y="644"/>
                </a:cubicBezTo>
                <a:cubicBezTo>
                  <a:pt x="810" y="644"/>
                  <a:pt x="810" y="644"/>
                  <a:pt x="810" y="645"/>
                </a:cubicBezTo>
                <a:cubicBezTo>
                  <a:pt x="810" y="645"/>
                  <a:pt x="810" y="645"/>
                  <a:pt x="810" y="645"/>
                </a:cubicBezTo>
                <a:cubicBezTo>
                  <a:pt x="810" y="646"/>
                  <a:pt x="810" y="646"/>
                  <a:pt x="810" y="646"/>
                </a:cubicBezTo>
                <a:cubicBezTo>
                  <a:pt x="810" y="646"/>
                  <a:pt x="810" y="646"/>
                  <a:pt x="810" y="646"/>
                </a:cubicBezTo>
                <a:cubicBezTo>
                  <a:pt x="810" y="647"/>
                  <a:pt x="810" y="647"/>
                  <a:pt x="810" y="647"/>
                </a:cubicBezTo>
                <a:cubicBezTo>
                  <a:pt x="809" y="650"/>
                  <a:pt x="810" y="652"/>
                  <a:pt x="811" y="654"/>
                </a:cubicBezTo>
                <a:cubicBezTo>
                  <a:pt x="811" y="655"/>
                  <a:pt x="811" y="655"/>
                  <a:pt x="811" y="656"/>
                </a:cubicBezTo>
                <a:cubicBezTo>
                  <a:pt x="811" y="656"/>
                  <a:pt x="811" y="656"/>
                  <a:pt x="812" y="657"/>
                </a:cubicBezTo>
                <a:cubicBezTo>
                  <a:pt x="812" y="657"/>
                  <a:pt x="812" y="658"/>
                  <a:pt x="813" y="658"/>
                </a:cubicBezTo>
                <a:cubicBezTo>
                  <a:pt x="813" y="658"/>
                  <a:pt x="813" y="659"/>
                  <a:pt x="813" y="659"/>
                </a:cubicBezTo>
                <a:cubicBezTo>
                  <a:pt x="814" y="660"/>
                  <a:pt x="814" y="660"/>
                  <a:pt x="815" y="661"/>
                </a:cubicBezTo>
                <a:cubicBezTo>
                  <a:pt x="813" y="660"/>
                  <a:pt x="812" y="658"/>
                  <a:pt x="810" y="657"/>
                </a:cubicBezTo>
                <a:cubicBezTo>
                  <a:pt x="808" y="655"/>
                  <a:pt x="805" y="654"/>
                  <a:pt x="802" y="652"/>
                </a:cubicBezTo>
                <a:cubicBezTo>
                  <a:pt x="801" y="651"/>
                  <a:pt x="799" y="651"/>
                  <a:pt x="798" y="650"/>
                </a:cubicBezTo>
                <a:cubicBezTo>
                  <a:pt x="797" y="650"/>
                  <a:pt x="796" y="649"/>
                  <a:pt x="796" y="649"/>
                </a:cubicBezTo>
                <a:cubicBezTo>
                  <a:pt x="795" y="649"/>
                  <a:pt x="794" y="649"/>
                  <a:pt x="793" y="649"/>
                </a:cubicBezTo>
                <a:cubicBezTo>
                  <a:pt x="790" y="648"/>
                  <a:pt x="787" y="647"/>
                  <a:pt x="785" y="647"/>
                </a:cubicBezTo>
                <a:cubicBezTo>
                  <a:pt x="779" y="646"/>
                  <a:pt x="773" y="644"/>
                  <a:pt x="768" y="642"/>
                </a:cubicBezTo>
                <a:cubicBezTo>
                  <a:pt x="766" y="641"/>
                  <a:pt x="763" y="640"/>
                  <a:pt x="761" y="638"/>
                </a:cubicBezTo>
                <a:cubicBezTo>
                  <a:pt x="758" y="637"/>
                  <a:pt x="756" y="636"/>
                  <a:pt x="754" y="635"/>
                </a:cubicBezTo>
                <a:cubicBezTo>
                  <a:pt x="752" y="634"/>
                  <a:pt x="751" y="634"/>
                  <a:pt x="749" y="633"/>
                </a:cubicBezTo>
                <a:cubicBezTo>
                  <a:pt x="749" y="633"/>
                  <a:pt x="749" y="632"/>
                  <a:pt x="749" y="632"/>
                </a:cubicBezTo>
                <a:cubicBezTo>
                  <a:pt x="749" y="631"/>
                  <a:pt x="748" y="630"/>
                  <a:pt x="748" y="628"/>
                </a:cubicBezTo>
                <a:cubicBezTo>
                  <a:pt x="748" y="628"/>
                  <a:pt x="748" y="628"/>
                  <a:pt x="748" y="627"/>
                </a:cubicBezTo>
                <a:cubicBezTo>
                  <a:pt x="748" y="627"/>
                  <a:pt x="747" y="627"/>
                  <a:pt x="747" y="626"/>
                </a:cubicBezTo>
                <a:cubicBezTo>
                  <a:pt x="747" y="626"/>
                  <a:pt x="747" y="625"/>
                  <a:pt x="747" y="624"/>
                </a:cubicBezTo>
                <a:cubicBezTo>
                  <a:pt x="747" y="623"/>
                  <a:pt x="747" y="623"/>
                  <a:pt x="747" y="622"/>
                </a:cubicBezTo>
                <a:cubicBezTo>
                  <a:pt x="747" y="622"/>
                  <a:pt x="747" y="621"/>
                  <a:pt x="747" y="621"/>
                </a:cubicBezTo>
                <a:cubicBezTo>
                  <a:pt x="747" y="621"/>
                  <a:pt x="747" y="621"/>
                  <a:pt x="747" y="620"/>
                </a:cubicBezTo>
                <a:cubicBezTo>
                  <a:pt x="747" y="620"/>
                  <a:pt x="747" y="620"/>
                  <a:pt x="747" y="620"/>
                </a:cubicBezTo>
                <a:cubicBezTo>
                  <a:pt x="747" y="620"/>
                  <a:pt x="747" y="619"/>
                  <a:pt x="747" y="619"/>
                </a:cubicBezTo>
                <a:cubicBezTo>
                  <a:pt x="748" y="617"/>
                  <a:pt x="749" y="616"/>
                  <a:pt x="750" y="614"/>
                </a:cubicBezTo>
                <a:cubicBezTo>
                  <a:pt x="750" y="613"/>
                  <a:pt x="751" y="612"/>
                  <a:pt x="751" y="610"/>
                </a:cubicBezTo>
                <a:cubicBezTo>
                  <a:pt x="751" y="610"/>
                  <a:pt x="751" y="609"/>
                  <a:pt x="751" y="608"/>
                </a:cubicBezTo>
                <a:cubicBezTo>
                  <a:pt x="751" y="608"/>
                  <a:pt x="751" y="608"/>
                  <a:pt x="751" y="608"/>
                </a:cubicBezTo>
                <a:cubicBezTo>
                  <a:pt x="751" y="608"/>
                  <a:pt x="751" y="608"/>
                  <a:pt x="751" y="608"/>
                </a:cubicBezTo>
                <a:cubicBezTo>
                  <a:pt x="751" y="607"/>
                  <a:pt x="751" y="607"/>
                  <a:pt x="751" y="607"/>
                </a:cubicBezTo>
                <a:cubicBezTo>
                  <a:pt x="751" y="607"/>
                  <a:pt x="751" y="607"/>
                  <a:pt x="751" y="607"/>
                </a:cubicBezTo>
                <a:cubicBezTo>
                  <a:pt x="751" y="604"/>
                  <a:pt x="750" y="602"/>
                  <a:pt x="748" y="600"/>
                </a:cubicBezTo>
                <a:cubicBezTo>
                  <a:pt x="748" y="599"/>
                  <a:pt x="748" y="599"/>
                  <a:pt x="748" y="599"/>
                </a:cubicBezTo>
                <a:cubicBezTo>
                  <a:pt x="748" y="598"/>
                  <a:pt x="748" y="598"/>
                  <a:pt x="748" y="598"/>
                </a:cubicBezTo>
                <a:cubicBezTo>
                  <a:pt x="748" y="598"/>
                  <a:pt x="748" y="598"/>
                  <a:pt x="748" y="598"/>
                </a:cubicBezTo>
                <a:cubicBezTo>
                  <a:pt x="748" y="597"/>
                  <a:pt x="748" y="597"/>
                  <a:pt x="748" y="597"/>
                </a:cubicBezTo>
                <a:cubicBezTo>
                  <a:pt x="748" y="597"/>
                  <a:pt x="748" y="596"/>
                  <a:pt x="748" y="595"/>
                </a:cubicBezTo>
                <a:cubicBezTo>
                  <a:pt x="748" y="595"/>
                  <a:pt x="748" y="594"/>
                  <a:pt x="748" y="593"/>
                </a:cubicBezTo>
                <a:cubicBezTo>
                  <a:pt x="748" y="593"/>
                  <a:pt x="748" y="592"/>
                  <a:pt x="749" y="591"/>
                </a:cubicBezTo>
                <a:cubicBezTo>
                  <a:pt x="749" y="591"/>
                  <a:pt x="749" y="590"/>
                  <a:pt x="749" y="589"/>
                </a:cubicBezTo>
                <a:cubicBezTo>
                  <a:pt x="749" y="589"/>
                  <a:pt x="749" y="588"/>
                  <a:pt x="749" y="587"/>
                </a:cubicBezTo>
                <a:cubicBezTo>
                  <a:pt x="757" y="581"/>
                  <a:pt x="761" y="573"/>
                  <a:pt x="758" y="564"/>
                </a:cubicBezTo>
                <a:cubicBezTo>
                  <a:pt x="751" y="571"/>
                  <a:pt x="745" y="578"/>
                  <a:pt x="747" y="588"/>
                </a:cubicBezTo>
                <a:cubicBezTo>
                  <a:pt x="747" y="588"/>
                  <a:pt x="747" y="588"/>
                  <a:pt x="747" y="588"/>
                </a:cubicBezTo>
                <a:cubicBezTo>
                  <a:pt x="747" y="589"/>
                  <a:pt x="747" y="589"/>
                  <a:pt x="747" y="589"/>
                </a:cubicBezTo>
                <a:cubicBezTo>
                  <a:pt x="747" y="589"/>
                  <a:pt x="747" y="590"/>
                  <a:pt x="747" y="591"/>
                </a:cubicBezTo>
                <a:cubicBezTo>
                  <a:pt x="747" y="592"/>
                  <a:pt x="746" y="592"/>
                  <a:pt x="746" y="593"/>
                </a:cubicBezTo>
                <a:cubicBezTo>
                  <a:pt x="746" y="594"/>
                  <a:pt x="746" y="595"/>
                  <a:pt x="746" y="595"/>
                </a:cubicBezTo>
                <a:cubicBezTo>
                  <a:pt x="746" y="595"/>
                  <a:pt x="746" y="596"/>
                  <a:pt x="746" y="596"/>
                </a:cubicBezTo>
                <a:cubicBezTo>
                  <a:pt x="746" y="595"/>
                  <a:pt x="745" y="595"/>
                  <a:pt x="745" y="594"/>
                </a:cubicBezTo>
                <a:cubicBezTo>
                  <a:pt x="744" y="592"/>
                  <a:pt x="743" y="590"/>
                  <a:pt x="742" y="588"/>
                </a:cubicBezTo>
                <a:cubicBezTo>
                  <a:pt x="740" y="584"/>
                  <a:pt x="739" y="580"/>
                  <a:pt x="738" y="577"/>
                </a:cubicBezTo>
                <a:cubicBezTo>
                  <a:pt x="738" y="577"/>
                  <a:pt x="737" y="576"/>
                  <a:pt x="737" y="576"/>
                </a:cubicBezTo>
                <a:cubicBezTo>
                  <a:pt x="737" y="576"/>
                  <a:pt x="737" y="575"/>
                  <a:pt x="737" y="575"/>
                </a:cubicBezTo>
                <a:cubicBezTo>
                  <a:pt x="736" y="574"/>
                  <a:pt x="736" y="573"/>
                  <a:pt x="736" y="573"/>
                </a:cubicBezTo>
                <a:cubicBezTo>
                  <a:pt x="735" y="572"/>
                  <a:pt x="734" y="570"/>
                  <a:pt x="734" y="570"/>
                </a:cubicBezTo>
                <a:cubicBezTo>
                  <a:pt x="734" y="569"/>
                  <a:pt x="734" y="569"/>
                  <a:pt x="733" y="568"/>
                </a:cubicBezTo>
                <a:cubicBezTo>
                  <a:pt x="733" y="568"/>
                  <a:pt x="733" y="568"/>
                  <a:pt x="734" y="568"/>
                </a:cubicBezTo>
                <a:cubicBezTo>
                  <a:pt x="734" y="568"/>
                  <a:pt x="734" y="568"/>
                  <a:pt x="734" y="568"/>
                </a:cubicBezTo>
                <a:cubicBezTo>
                  <a:pt x="734" y="568"/>
                  <a:pt x="734" y="568"/>
                  <a:pt x="734" y="568"/>
                </a:cubicBezTo>
                <a:cubicBezTo>
                  <a:pt x="734" y="568"/>
                  <a:pt x="734" y="568"/>
                  <a:pt x="734" y="568"/>
                </a:cubicBezTo>
                <a:cubicBezTo>
                  <a:pt x="734" y="568"/>
                  <a:pt x="734" y="568"/>
                  <a:pt x="734" y="568"/>
                </a:cubicBezTo>
                <a:cubicBezTo>
                  <a:pt x="734" y="568"/>
                  <a:pt x="734" y="568"/>
                  <a:pt x="734" y="568"/>
                </a:cubicBezTo>
                <a:cubicBezTo>
                  <a:pt x="734" y="568"/>
                  <a:pt x="734" y="568"/>
                  <a:pt x="734" y="568"/>
                </a:cubicBezTo>
                <a:cubicBezTo>
                  <a:pt x="734" y="569"/>
                  <a:pt x="734" y="569"/>
                  <a:pt x="734" y="569"/>
                </a:cubicBezTo>
                <a:cubicBezTo>
                  <a:pt x="734" y="569"/>
                  <a:pt x="734" y="569"/>
                  <a:pt x="734" y="568"/>
                </a:cubicBezTo>
                <a:cubicBezTo>
                  <a:pt x="734" y="568"/>
                  <a:pt x="734" y="568"/>
                  <a:pt x="734" y="568"/>
                </a:cubicBezTo>
                <a:cubicBezTo>
                  <a:pt x="734" y="568"/>
                  <a:pt x="734" y="568"/>
                  <a:pt x="734" y="568"/>
                </a:cubicBezTo>
                <a:cubicBezTo>
                  <a:pt x="734" y="568"/>
                  <a:pt x="733" y="568"/>
                  <a:pt x="733" y="568"/>
                </a:cubicBezTo>
                <a:cubicBezTo>
                  <a:pt x="733" y="568"/>
                  <a:pt x="733" y="568"/>
                  <a:pt x="733" y="568"/>
                </a:cubicBezTo>
                <a:cubicBezTo>
                  <a:pt x="733" y="568"/>
                  <a:pt x="733" y="568"/>
                  <a:pt x="733" y="568"/>
                </a:cubicBezTo>
                <a:cubicBezTo>
                  <a:pt x="733" y="568"/>
                  <a:pt x="733" y="568"/>
                  <a:pt x="733" y="568"/>
                </a:cubicBezTo>
                <a:cubicBezTo>
                  <a:pt x="733" y="568"/>
                  <a:pt x="733" y="568"/>
                  <a:pt x="733" y="568"/>
                </a:cubicBezTo>
                <a:cubicBezTo>
                  <a:pt x="733" y="569"/>
                  <a:pt x="733" y="569"/>
                  <a:pt x="733" y="570"/>
                </a:cubicBezTo>
                <a:cubicBezTo>
                  <a:pt x="733" y="571"/>
                  <a:pt x="734" y="572"/>
                  <a:pt x="734" y="573"/>
                </a:cubicBezTo>
                <a:cubicBezTo>
                  <a:pt x="734" y="574"/>
                  <a:pt x="734" y="575"/>
                  <a:pt x="735" y="576"/>
                </a:cubicBezTo>
                <a:cubicBezTo>
                  <a:pt x="735" y="576"/>
                  <a:pt x="735" y="576"/>
                  <a:pt x="735" y="577"/>
                </a:cubicBezTo>
                <a:cubicBezTo>
                  <a:pt x="735" y="577"/>
                  <a:pt x="735" y="578"/>
                  <a:pt x="735" y="578"/>
                </a:cubicBezTo>
                <a:cubicBezTo>
                  <a:pt x="736" y="579"/>
                  <a:pt x="736" y="580"/>
                  <a:pt x="737" y="582"/>
                </a:cubicBezTo>
                <a:cubicBezTo>
                  <a:pt x="737" y="581"/>
                  <a:pt x="737" y="581"/>
                  <a:pt x="737" y="581"/>
                </a:cubicBezTo>
                <a:cubicBezTo>
                  <a:pt x="736" y="581"/>
                  <a:pt x="736" y="581"/>
                  <a:pt x="736" y="580"/>
                </a:cubicBezTo>
                <a:cubicBezTo>
                  <a:pt x="735" y="580"/>
                  <a:pt x="735" y="580"/>
                  <a:pt x="735" y="580"/>
                </a:cubicBezTo>
                <a:cubicBezTo>
                  <a:pt x="734" y="579"/>
                  <a:pt x="734" y="579"/>
                  <a:pt x="734" y="579"/>
                </a:cubicBezTo>
                <a:cubicBezTo>
                  <a:pt x="733" y="578"/>
                  <a:pt x="732" y="578"/>
                  <a:pt x="732" y="577"/>
                </a:cubicBezTo>
                <a:cubicBezTo>
                  <a:pt x="731" y="577"/>
                  <a:pt x="730" y="576"/>
                  <a:pt x="729" y="576"/>
                </a:cubicBezTo>
                <a:cubicBezTo>
                  <a:pt x="729" y="576"/>
                  <a:pt x="729" y="575"/>
                  <a:pt x="728" y="575"/>
                </a:cubicBezTo>
                <a:cubicBezTo>
                  <a:pt x="731" y="563"/>
                  <a:pt x="707" y="567"/>
                  <a:pt x="702" y="565"/>
                </a:cubicBezTo>
                <a:cubicBezTo>
                  <a:pt x="706" y="574"/>
                  <a:pt x="719" y="588"/>
                  <a:pt x="727" y="577"/>
                </a:cubicBezTo>
                <a:cubicBezTo>
                  <a:pt x="727" y="576"/>
                  <a:pt x="726" y="576"/>
                  <a:pt x="726" y="576"/>
                </a:cubicBezTo>
                <a:cubicBezTo>
                  <a:pt x="726" y="576"/>
                  <a:pt x="726" y="576"/>
                  <a:pt x="726" y="576"/>
                </a:cubicBezTo>
                <a:cubicBezTo>
                  <a:pt x="727" y="576"/>
                  <a:pt x="728" y="577"/>
                  <a:pt x="728" y="577"/>
                </a:cubicBezTo>
                <a:cubicBezTo>
                  <a:pt x="729" y="577"/>
                  <a:pt x="730" y="578"/>
                  <a:pt x="731" y="578"/>
                </a:cubicBezTo>
                <a:cubicBezTo>
                  <a:pt x="731" y="579"/>
                  <a:pt x="732" y="579"/>
                  <a:pt x="733" y="580"/>
                </a:cubicBezTo>
                <a:cubicBezTo>
                  <a:pt x="733" y="580"/>
                  <a:pt x="733" y="581"/>
                  <a:pt x="734" y="581"/>
                </a:cubicBezTo>
                <a:cubicBezTo>
                  <a:pt x="734" y="581"/>
                  <a:pt x="734" y="581"/>
                  <a:pt x="735" y="582"/>
                </a:cubicBezTo>
                <a:cubicBezTo>
                  <a:pt x="735" y="582"/>
                  <a:pt x="735" y="582"/>
                  <a:pt x="736" y="582"/>
                </a:cubicBezTo>
                <a:cubicBezTo>
                  <a:pt x="736" y="583"/>
                  <a:pt x="736" y="583"/>
                  <a:pt x="736" y="583"/>
                </a:cubicBezTo>
                <a:cubicBezTo>
                  <a:pt x="736" y="583"/>
                  <a:pt x="736" y="583"/>
                  <a:pt x="737" y="583"/>
                </a:cubicBezTo>
                <a:cubicBezTo>
                  <a:pt x="737" y="584"/>
                  <a:pt x="737" y="584"/>
                  <a:pt x="737" y="584"/>
                </a:cubicBezTo>
                <a:cubicBezTo>
                  <a:pt x="737" y="584"/>
                  <a:pt x="737" y="584"/>
                  <a:pt x="738" y="584"/>
                </a:cubicBezTo>
                <a:cubicBezTo>
                  <a:pt x="738" y="584"/>
                  <a:pt x="738" y="585"/>
                  <a:pt x="738" y="585"/>
                </a:cubicBezTo>
                <a:cubicBezTo>
                  <a:pt x="739" y="586"/>
                  <a:pt x="739" y="588"/>
                  <a:pt x="740" y="589"/>
                </a:cubicBezTo>
                <a:cubicBezTo>
                  <a:pt x="741" y="591"/>
                  <a:pt x="742" y="593"/>
                  <a:pt x="743" y="595"/>
                </a:cubicBezTo>
                <a:cubicBezTo>
                  <a:pt x="744" y="597"/>
                  <a:pt x="745" y="599"/>
                  <a:pt x="746" y="601"/>
                </a:cubicBezTo>
                <a:cubicBezTo>
                  <a:pt x="748" y="603"/>
                  <a:pt x="748" y="605"/>
                  <a:pt x="749" y="607"/>
                </a:cubicBezTo>
                <a:cubicBezTo>
                  <a:pt x="749" y="607"/>
                  <a:pt x="749" y="607"/>
                  <a:pt x="749" y="607"/>
                </a:cubicBezTo>
                <a:cubicBezTo>
                  <a:pt x="749" y="608"/>
                  <a:pt x="749" y="608"/>
                  <a:pt x="749" y="608"/>
                </a:cubicBezTo>
                <a:cubicBezTo>
                  <a:pt x="749" y="608"/>
                  <a:pt x="749" y="608"/>
                  <a:pt x="749" y="608"/>
                </a:cubicBezTo>
                <a:cubicBezTo>
                  <a:pt x="749" y="608"/>
                  <a:pt x="749" y="608"/>
                  <a:pt x="749" y="608"/>
                </a:cubicBezTo>
                <a:cubicBezTo>
                  <a:pt x="749" y="609"/>
                  <a:pt x="749" y="609"/>
                  <a:pt x="749" y="610"/>
                </a:cubicBezTo>
                <a:cubicBezTo>
                  <a:pt x="748" y="611"/>
                  <a:pt x="748" y="612"/>
                  <a:pt x="748" y="613"/>
                </a:cubicBezTo>
                <a:cubicBezTo>
                  <a:pt x="747" y="615"/>
                  <a:pt x="746" y="616"/>
                  <a:pt x="745" y="618"/>
                </a:cubicBezTo>
                <a:cubicBezTo>
                  <a:pt x="745" y="619"/>
                  <a:pt x="745" y="619"/>
                  <a:pt x="745" y="619"/>
                </a:cubicBezTo>
                <a:cubicBezTo>
                  <a:pt x="745" y="619"/>
                  <a:pt x="745" y="620"/>
                  <a:pt x="745" y="620"/>
                </a:cubicBezTo>
                <a:cubicBezTo>
                  <a:pt x="745" y="620"/>
                  <a:pt x="745" y="620"/>
                  <a:pt x="745" y="621"/>
                </a:cubicBezTo>
                <a:cubicBezTo>
                  <a:pt x="745" y="621"/>
                  <a:pt x="745" y="621"/>
                  <a:pt x="745" y="622"/>
                </a:cubicBezTo>
                <a:cubicBezTo>
                  <a:pt x="744" y="623"/>
                  <a:pt x="744" y="624"/>
                  <a:pt x="745" y="624"/>
                </a:cubicBezTo>
                <a:cubicBezTo>
                  <a:pt x="745" y="625"/>
                  <a:pt x="745" y="625"/>
                  <a:pt x="745" y="626"/>
                </a:cubicBezTo>
                <a:cubicBezTo>
                  <a:pt x="745" y="626"/>
                  <a:pt x="745" y="627"/>
                  <a:pt x="745" y="627"/>
                </a:cubicBezTo>
                <a:cubicBezTo>
                  <a:pt x="745" y="627"/>
                  <a:pt x="745" y="628"/>
                  <a:pt x="746" y="628"/>
                </a:cubicBezTo>
                <a:cubicBezTo>
                  <a:pt x="746" y="628"/>
                  <a:pt x="746" y="629"/>
                  <a:pt x="746" y="629"/>
                </a:cubicBezTo>
                <a:cubicBezTo>
                  <a:pt x="747" y="630"/>
                  <a:pt x="748" y="631"/>
                  <a:pt x="748" y="632"/>
                </a:cubicBezTo>
                <a:cubicBezTo>
                  <a:pt x="748" y="632"/>
                  <a:pt x="748" y="633"/>
                  <a:pt x="748" y="633"/>
                </a:cubicBezTo>
                <a:cubicBezTo>
                  <a:pt x="748" y="632"/>
                  <a:pt x="747" y="632"/>
                  <a:pt x="746" y="632"/>
                </a:cubicBezTo>
                <a:cubicBezTo>
                  <a:pt x="746" y="632"/>
                  <a:pt x="745" y="632"/>
                  <a:pt x="744" y="631"/>
                </a:cubicBezTo>
                <a:cubicBezTo>
                  <a:pt x="744" y="631"/>
                  <a:pt x="744" y="631"/>
                  <a:pt x="744" y="631"/>
                </a:cubicBezTo>
                <a:cubicBezTo>
                  <a:pt x="744" y="631"/>
                  <a:pt x="744" y="631"/>
                  <a:pt x="744" y="631"/>
                </a:cubicBezTo>
                <a:cubicBezTo>
                  <a:pt x="744" y="631"/>
                  <a:pt x="744" y="631"/>
                  <a:pt x="744" y="631"/>
                </a:cubicBezTo>
                <a:cubicBezTo>
                  <a:pt x="744" y="631"/>
                  <a:pt x="744" y="631"/>
                  <a:pt x="744" y="631"/>
                </a:cubicBezTo>
                <a:cubicBezTo>
                  <a:pt x="743" y="631"/>
                  <a:pt x="743" y="631"/>
                  <a:pt x="743" y="631"/>
                </a:cubicBezTo>
                <a:cubicBezTo>
                  <a:pt x="743" y="631"/>
                  <a:pt x="743" y="631"/>
                  <a:pt x="743" y="631"/>
                </a:cubicBezTo>
                <a:cubicBezTo>
                  <a:pt x="742" y="631"/>
                  <a:pt x="742" y="631"/>
                  <a:pt x="742" y="631"/>
                </a:cubicBezTo>
                <a:cubicBezTo>
                  <a:pt x="741" y="631"/>
                  <a:pt x="741" y="631"/>
                  <a:pt x="741" y="631"/>
                </a:cubicBezTo>
                <a:cubicBezTo>
                  <a:pt x="740" y="631"/>
                  <a:pt x="739" y="631"/>
                  <a:pt x="739" y="631"/>
                </a:cubicBezTo>
                <a:cubicBezTo>
                  <a:pt x="738" y="631"/>
                  <a:pt x="737" y="631"/>
                  <a:pt x="735" y="631"/>
                </a:cubicBezTo>
                <a:cubicBezTo>
                  <a:pt x="734" y="631"/>
                  <a:pt x="733" y="631"/>
                  <a:pt x="732" y="631"/>
                </a:cubicBezTo>
                <a:cubicBezTo>
                  <a:pt x="730" y="632"/>
                  <a:pt x="728" y="632"/>
                  <a:pt x="727" y="632"/>
                </a:cubicBezTo>
                <a:cubicBezTo>
                  <a:pt x="723" y="633"/>
                  <a:pt x="720" y="633"/>
                  <a:pt x="717" y="633"/>
                </a:cubicBezTo>
                <a:cubicBezTo>
                  <a:pt x="716" y="633"/>
                  <a:pt x="715" y="633"/>
                  <a:pt x="714" y="633"/>
                </a:cubicBezTo>
                <a:cubicBezTo>
                  <a:pt x="713" y="633"/>
                  <a:pt x="712" y="633"/>
                  <a:pt x="711" y="633"/>
                </a:cubicBezTo>
                <a:cubicBezTo>
                  <a:pt x="710" y="633"/>
                  <a:pt x="709" y="632"/>
                  <a:pt x="709" y="632"/>
                </a:cubicBezTo>
                <a:cubicBezTo>
                  <a:pt x="709" y="632"/>
                  <a:pt x="710" y="633"/>
                  <a:pt x="711" y="633"/>
                </a:cubicBezTo>
                <a:cubicBezTo>
                  <a:pt x="712" y="633"/>
                  <a:pt x="713" y="634"/>
                  <a:pt x="714" y="634"/>
                </a:cubicBezTo>
                <a:cubicBezTo>
                  <a:pt x="715" y="634"/>
                  <a:pt x="716" y="634"/>
                  <a:pt x="717" y="634"/>
                </a:cubicBezTo>
                <a:cubicBezTo>
                  <a:pt x="718" y="634"/>
                  <a:pt x="719" y="635"/>
                  <a:pt x="721" y="635"/>
                </a:cubicBezTo>
                <a:cubicBezTo>
                  <a:pt x="720" y="635"/>
                  <a:pt x="719" y="635"/>
                  <a:pt x="719" y="635"/>
                </a:cubicBezTo>
                <a:cubicBezTo>
                  <a:pt x="718" y="636"/>
                  <a:pt x="717" y="636"/>
                  <a:pt x="716" y="637"/>
                </a:cubicBezTo>
                <a:cubicBezTo>
                  <a:pt x="715" y="638"/>
                  <a:pt x="714" y="638"/>
                  <a:pt x="713" y="639"/>
                </a:cubicBezTo>
                <a:cubicBezTo>
                  <a:pt x="712" y="639"/>
                  <a:pt x="712" y="640"/>
                  <a:pt x="711" y="640"/>
                </a:cubicBezTo>
                <a:cubicBezTo>
                  <a:pt x="697" y="639"/>
                  <a:pt x="699" y="650"/>
                  <a:pt x="689" y="655"/>
                </a:cubicBezTo>
                <a:cubicBezTo>
                  <a:pt x="702" y="658"/>
                  <a:pt x="713" y="658"/>
                  <a:pt x="711" y="642"/>
                </a:cubicBezTo>
                <a:cubicBezTo>
                  <a:pt x="711" y="642"/>
                  <a:pt x="711" y="642"/>
                  <a:pt x="711" y="642"/>
                </a:cubicBezTo>
                <a:cubicBezTo>
                  <a:pt x="712" y="642"/>
                  <a:pt x="713" y="641"/>
                  <a:pt x="714" y="640"/>
                </a:cubicBezTo>
                <a:cubicBezTo>
                  <a:pt x="715" y="640"/>
                  <a:pt x="716" y="639"/>
                  <a:pt x="717" y="639"/>
                </a:cubicBezTo>
                <a:cubicBezTo>
                  <a:pt x="718" y="638"/>
                  <a:pt x="719" y="638"/>
                  <a:pt x="720" y="637"/>
                </a:cubicBezTo>
                <a:cubicBezTo>
                  <a:pt x="721" y="637"/>
                  <a:pt x="722" y="636"/>
                  <a:pt x="723" y="636"/>
                </a:cubicBezTo>
                <a:cubicBezTo>
                  <a:pt x="723" y="636"/>
                  <a:pt x="724" y="636"/>
                  <a:pt x="724" y="635"/>
                </a:cubicBezTo>
                <a:cubicBezTo>
                  <a:pt x="724" y="635"/>
                  <a:pt x="725" y="635"/>
                  <a:pt x="725" y="635"/>
                </a:cubicBezTo>
                <a:cubicBezTo>
                  <a:pt x="726" y="635"/>
                  <a:pt x="726" y="635"/>
                  <a:pt x="726" y="635"/>
                </a:cubicBezTo>
                <a:cubicBezTo>
                  <a:pt x="726" y="635"/>
                  <a:pt x="727" y="635"/>
                  <a:pt x="727" y="635"/>
                </a:cubicBezTo>
                <a:cubicBezTo>
                  <a:pt x="729" y="635"/>
                  <a:pt x="731" y="635"/>
                  <a:pt x="733" y="635"/>
                </a:cubicBezTo>
                <a:cubicBezTo>
                  <a:pt x="734" y="635"/>
                  <a:pt x="735" y="635"/>
                  <a:pt x="736" y="634"/>
                </a:cubicBezTo>
                <a:cubicBezTo>
                  <a:pt x="737" y="634"/>
                  <a:pt x="738" y="634"/>
                  <a:pt x="739" y="634"/>
                </a:cubicBezTo>
                <a:cubicBezTo>
                  <a:pt x="739" y="634"/>
                  <a:pt x="740" y="634"/>
                  <a:pt x="741" y="634"/>
                </a:cubicBezTo>
                <a:cubicBezTo>
                  <a:pt x="741" y="634"/>
                  <a:pt x="741" y="634"/>
                  <a:pt x="741" y="634"/>
                </a:cubicBezTo>
                <a:cubicBezTo>
                  <a:pt x="742" y="634"/>
                  <a:pt x="742" y="634"/>
                  <a:pt x="742" y="634"/>
                </a:cubicBezTo>
                <a:cubicBezTo>
                  <a:pt x="742" y="634"/>
                  <a:pt x="743" y="634"/>
                  <a:pt x="743" y="635"/>
                </a:cubicBezTo>
                <a:cubicBezTo>
                  <a:pt x="743" y="635"/>
                  <a:pt x="743" y="635"/>
                  <a:pt x="743" y="635"/>
                </a:cubicBezTo>
                <a:cubicBezTo>
                  <a:pt x="743" y="635"/>
                  <a:pt x="743" y="635"/>
                  <a:pt x="743" y="635"/>
                </a:cubicBezTo>
                <a:cubicBezTo>
                  <a:pt x="743" y="635"/>
                  <a:pt x="743" y="635"/>
                  <a:pt x="743" y="635"/>
                </a:cubicBezTo>
                <a:cubicBezTo>
                  <a:pt x="743" y="635"/>
                  <a:pt x="743" y="635"/>
                  <a:pt x="743" y="635"/>
                </a:cubicBezTo>
                <a:cubicBezTo>
                  <a:pt x="744" y="635"/>
                  <a:pt x="744" y="635"/>
                  <a:pt x="744" y="635"/>
                </a:cubicBezTo>
                <a:cubicBezTo>
                  <a:pt x="744" y="635"/>
                  <a:pt x="745" y="635"/>
                  <a:pt x="745" y="635"/>
                </a:cubicBezTo>
                <a:cubicBezTo>
                  <a:pt x="748" y="636"/>
                  <a:pt x="750" y="637"/>
                  <a:pt x="752" y="638"/>
                </a:cubicBezTo>
                <a:cubicBezTo>
                  <a:pt x="754" y="639"/>
                  <a:pt x="757" y="640"/>
                  <a:pt x="759" y="641"/>
                </a:cubicBezTo>
                <a:cubicBezTo>
                  <a:pt x="762" y="643"/>
                  <a:pt x="764" y="644"/>
                  <a:pt x="767" y="645"/>
                </a:cubicBezTo>
                <a:cubicBezTo>
                  <a:pt x="770" y="646"/>
                  <a:pt x="773" y="647"/>
                  <a:pt x="776" y="648"/>
                </a:cubicBezTo>
                <a:cubicBezTo>
                  <a:pt x="776" y="648"/>
                  <a:pt x="776" y="648"/>
                  <a:pt x="776" y="648"/>
                </a:cubicBezTo>
                <a:cubicBezTo>
                  <a:pt x="776" y="648"/>
                  <a:pt x="775" y="648"/>
                  <a:pt x="775" y="649"/>
                </a:cubicBezTo>
                <a:cubicBezTo>
                  <a:pt x="774" y="649"/>
                  <a:pt x="774" y="649"/>
                  <a:pt x="774" y="649"/>
                </a:cubicBezTo>
                <a:cubicBezTo>
                  <a:pt x="773" y="650"/>
                  <a:pt x="773" y="650"/>
                  <a:pt x="773" y="650"/>
                </a:cubicBezTo>
                <a:cubicBezTo>
                  <a:pt x="773" y="650"/>
                  <a:pt x="773" y="650"/>
                  <a:pt x="772" y="651"/>
                </a:cubicBezTo>
                <a:cubicBezTo>
                  <a:pt x="772" y="651"/>
                  <a:pt x="771" y="652"/>
                  <a:pt x="770" y="653"/>
                </a:cubicBezTo>
                <a:cubicBezTo>
                  <a:pt x="769" y="654"/>
                  <a:pt x="768" y="656"/>
                  <a:pt x="768" y="657"/>
                </a:cubicBezTo>
                <a:cubicBezTo>
                  <a:pt x="766" y="659"/>
                  <a:pt x="764" y="661"/>
                  <a:pt x="762" y="663"/>
                </a:cubicBezTo>
                <a:cubicBezTo>
                  <a:pt x="761" y="665"/>
                  <a:pt x="760" y="666"/>
                  <a:pt x="759" y="667"/>
                </a:cubicBezTo>
                <a:cubicBezTo>
                  <a:pt x="758" y="668"/>
                  <a:pt x="757" y="669"/>
                  <a:pt x="756" y="669"/>
                </a:cubicBezTo>
                <a:cubicBezTo>
                  <a:pt x="755" y="670"/>
                  <a:pt x="754" y="671"/>
                  <a:pt x="753" y="672"/>
                </a:cubicBezTo>
                <a:cubicBezTo>
                  <a:pt x="753" y="672"/>
                  <a:pt x="753" y="672"/>
                  <a:pt x="753" y="672"/>
                </a:cubicBezTo>
                <a:cubicBezTo>
                  <a:pt x="753" y="672"/>
                  <a:pt x="752" y="672"/>
                  <a:pt x="752" y="672"/>
                </a:cubicBezTo>
                <a:cubicBezTo>
                  <a:pt x="751" y="672"/>
                  <a:pt x="751" y="672"/>
                  <a:pt x="751" y="671"/>
                </a:cubicBezTo>
                <a:cubicBezTo>
                  <a:pt x="751" y="671"/>
                  <a:pt x="751" y="671"/>
                  <a:pt x="751" y="671"/>
                </a:cubicBezTo>
                <a:cubicBezTo>
                  <a:pt x="750" y="672"/>
                  <a:pt x="750" y="672"/>
                  <a:pt x="750" y="672"/>
                </a:cubicBezTo>
                <a:cubicBezTo>
                  <a:pt x="749" y="672"/>
                  <a:pt x="749" y="672"/>
                  <a:pt x="748" y="672"/>
                </a:cubicBezTo>
                <a:cubicBezTo>
                  <a:pt x="747" y="672"/>
                  <a:pt x="747" y="672"/>
                  <a:pt x="746" y="672"/>
                </a:cubicBezTo>
                <a:cubicBezTo>
                  <a:pt x="745" y="672"/>
                  <a:pt x="744" y="672"/>
                  <a:pt x="743" y="672"/>
                </a:cubicBezTo>
                <a:cubicBezTo>
                  <a:pt x="743" y="672"/>
                  <a:pt x="742" y="672"/>
                  <a:pt x="741" y="672"/>
                </a:cubicBezTo>
                <a:cubicBezTo>
                  <a:pt x="740" y="670"/>
                  <a:pt x="739" y="669"/>
                  <a:pt x="738" y="669"/>
                </a:cubicBezTo>
                <a:cubicBezTo>
                  <a:pt x="740" y="664"/>
                  <a:pt x="738" y="657"/>
                  <a:pt x="735" y="650"/>
                </a:cubicBezTo>
                <a:cubicBezTo>
                  <a:pt x="725" y="657"/>
                  <a:pt x="710" y="664"/>
                  <a:pt x="717" y="678"/>
                </a:cubicBezTo>
                <a:cubicBezTo>
                  <a:pt x="716" y="679"/>
                  <a:pt x="716" y="679"/>
                  <a:pt x="716" y="679"/>
                </a:cubicBezTo>
                <a:cubicBezTo>
                  <a:pt x="716" y="679"/>
                  <a:pt x="716" y="679"/>
                  <a:pt x="716" y="679"/>
                </a:cubicBezTo>
                <a:cubicBezTo>
                  <a:pt x="715" y="680"/>
                  <a:pt x="715" y="681"/>
                  <a:pt x="714" y="682"/>
                </a:cubicBezTo>
                <a:cubicBezTo>
                  <a:pt x="714" y="683"/>
                  <a:pt x="713" y="684"/>
                  <a:pt x="712" y="685"/>
                </a:cubicBezTo>
                <a:cubicBezTo>
                  <a:pt x="712" y="686"/>
                  <a:pt x="711" y="687"/>
                  <a:pt x="711" y="688"/>
                </a:cubicBezTo>
                <a:cubicBezTo>
                  <a:pt x="710" y="689"/>
                  <a:pt x="710" y="689"/>
                  <a:pt x="710" y="690"/>
                </a:cubicBezTo>
                <a:cubicBezTo>
                  <a:pt x="710" y="689"/>
                  <a:pt x="709" y="688"/>
                  <a:pt x="709" y="688"/>
                </a:cubicBezTo>
                <a:cubicBezTo>
                  <a:pt x="709" y="687"/>
                  <a:pt x="709" y="686"/>
                  <a:pt x="708" y="685"/>
                </a:cubicBezTo>
                <a:cubicBezTo>
                  <a:pt x="708" y="685"/>
                  <a:pt x="708" y="685"/>
                  <a:pt x="708" y="684"/>
                </a:cubicBezTo>
                <a:cubicBezTo>
                  <a:pt x="708" y="684"/>
                  <a:pt x="708" y="684"/>
                  <a:pt x="708" y="683"/>
                </a:cubicBezTo>
                <a:cubicBezTo>
                  <a:pt x="707" y="683"/>
                  <a:pt x="707" y="682"/>
                  <a:pt x="707" y="682"/>
                </a:cubicBezTo>
                <a:cubicBezTo>
                  <a:pt x="707" y="681"/>
                  <a:pt x="706" y="680"/>
                  <a:pt x="706" y="680"/>
                </a:cubicBezTo>
                <a:cubicBezTo>
                  <a:pt x="705" y="679"/>
                  <a:pt x="705" y="678"/>
                  <a:pt x="704" y="677"/>
                </a:cubicBezTo>
                <a:cubicBezTo>
                  <a:pt x="703" y="676"/>
                  <a:pt x="703" y="675"/>
                  <a:pt x="702" y="674"/>
                </a:cubicBezTo>
                <a:cubicBezTo>
                  <a:pt x="701" y="674"/>
                  <a:pt x="701" y="673"/>
                  <a:pt x="700" y="672"/>
                </a:cubicBezTo>
                <a:cubicBezTo>
                  <a:pt x="699" y="671"/>
                  <a:pt x="698" y="670"/>
                  <a:pt x="698" y="670"/>
                </a:cubicBezTo>
                <a:cubicBezTo>
                  <a:pt x="697" y="669"/>
                  <a:pt x="697" y="669"/>
                  <a:pt x="697" y="669"/>
                </a:cubicBezTo>
                <a:cubicBezTo>
                  <a:pt x="697" y="669"/>
                  <a:pt x="698" y="671"/>
                  <a:pt x="699" y="673"/>
                </a:cubicBezTo>
                <a:cubicBezTo>
                  <a:pt x="700" y="674"/>
                  <a:pt x="700" y="675"/>
                  <a:pt x="700" y="676"/>
                </a:cubicBezTo>
                <a:cubicBezTo>
                  <a:pt x="701" y="676"/>
                  <a:pt x="701" y="677"/>
                  <a:pt x="702" y="678"/>
                </a:cubicBezTo>
                <a:cubicBezTo>
                  <a:pt x="702" y="680"/>
                  <a:pt x="703" y="683"/>
                  <a:pt x="704" y="685"/>
                </a:cubicBezTo>
                <a:cubicBezTo>
                  <a:pt x="704" y="685"/>
                  <a:pt x="705" y="686"/>
                  <a:pt x="705" y="686"/>
                </a:cubicBezTo>
                <a:cubicBezTo>
                  <a:pt x="705" y="686"/>
                  <a:pt x="705" y="687"/>
                  <a:pt x="705" y="687"/>
                </a:cubicBezTo>
                <a:cubicBezTo>
                  <a:pt x="705" y="688"/>
                  <a:pt x="705" y="688"/>
                  <a:pt x="706" y="689"/>
                </a:cubicBezTo>
                <a:cubicBezTo>
                  <a:pt x="706" y="690"/>
                  <a:pt x="707" y="692"/>
                  <a:pt x="707" y="693"/>
                </a:cubicBezTo>
                <a:cubicBezTo>
                  <a:pt x="707" y="694"/>
                  <a:pt x="707" y="694"/>
                  <a:pt x="707" y="694"/>
                </a:cubicBezTo>
                <a:cubicBezTo>
                  <a:pt x="707" y="695"/>
                  <a:pt x="707" y="695"/>
                  <a:pt x="707" y="696"/>
                </a:cubicBezTo>
                <a:cubicBezTo>
                  <a:pt x="708" y="696"/>
                  <a:pt x="708" y="697"/>
                  <a:pt x="708" y="698"/>
                </a:cubicBezTo>
                <a:cubicBezTo>
                  <a:pt x="708" y="699"/>
                  <a:pt x="708" y="699"/>
                  <a:pt x="708" y="699"/>
                </a:cubicBezTo>
                <a:cubicBezTo>
                  <a:pt x="708" y="699"/>
                  <a:pt x="708" y="699"/>
                  <a:pt x="708" y="699"/>
                </a:cubicBezTo>
                <a:cubicBezTo>
                  <a:pt x="708" y="700"/>
                  <a:pt x="708" y="702"/>
                  <a:pt x="708" y="703"/>
                </a:cubicBezTo>
                <a:cubicBezTo>
                  <a:pt x="709" y="706"/>
                  <a:pt x="709" y="710"/>
                  <a:pt x="708" y="714"/>
                </a:cubicBezTo>
                <a:cubicBezTo>
                  <a:pt x="708" y="715"/>
                  <a:pt x="708" y="716"/>
                  <a:pt x="708" y="717"/>
                </a:cubicBezTo>
                <a:cubicBezTo>
                  <a:pt x="708" y="717"/>
                  <a:pt x="708" y="718"/>
                  <a:pt x="708" y="719"/>
                </a:cubicBezTo>
                <a:cubicBezTo>
                  <a:pt x="707" y="720"/>
                  <a:pt x="707" y="721"/>
                  <a:pt x="707" y="722"/>
                </a:cubicBezTo>
                <a:cubicBezTo>
                  <a:pt x="707" y="724"/>
                  <a:pt x="707" y="724"/>
                  <a:pt x="707" y="724"/>
                </a:cubicBezTo>
                <a:cubicBezTo>
                  <a:pt x="707" y="724"/>
                  <a:pt x="707" y="724"/>
                  <a:pt x="706" y="725"/>
                </a:cubicBezTo>
                <a:cubicBezTo>
                  <a:pt x="706" y="727"/>
                  <a:pt x="705" y="730"/>
                  <a:pt x="704" y="732"/>
                </a:cubicBezTo>
                <a:cubicBezTo>
                  <a:pt x="704" y="732"/>
                  <a:pt x="704" y="732"/>
                  <a:pt x="704" y="731"/>
                </a:cubicBezTo>
                <a:cubicBezTo>
                  <a:pt x="704" y="731"/>
                  <a:pt x="704" y="731"/>
                  <a:pt x="704" y="731"/>
                </a:cubicBezTo>
                <a:cubicBezTo>
                  <a:pt x="704" y="730"/>
                  <a:pt x="703" y="730"/>
                  <a:pt x="703" y="729"/>
                </a:cubicBezTo>
                <a:cubicBezTo>
                  <a:pt x="703" y="729"/>
                  <a:pt x="703" y="729"/>
                  <a:pt x="702" y="728"/>
                </a:cubicBezTo>
                <a:cubicBezTo>
                  <a:pt x="702" y="728"/>
                  <a:pt x="702" y="728"/>
                  <a:pt x="702" y="728"/>
                </a:cubicBezTo>
                <a:cubicBezTo>
                  <a:pt x="702" y="727"/>
                  <a:pt x="702" y="727"/>
                  <a:pt x="702" y="727"/>
                </a:cubicBezTo>
                <a:cubicBezTo>
                  <a:pt x="701" y="726"/>
                  <a:pt x="701" y="726"/>
                  <a:pt x="701" y="725"/>
                </a:cubicBezTo>
                <a:cubicBezTo>
                  <a:pt x="700" y="725"/>
                  <a:pt x="699" y="724"/>
                  <a:pt x="698" y="723"/>
                </a:cubicBezTo>
                <a:cubicBezTo>
                  <a:pt x="698" y="722"/>
                  <a:pt x="697" y="721"/>
                  <a:pt x="696" y="721"/>
                </a:cubicBezTo>
                <a:cubicBezTo>
                  <a:pt x="696" y="720"/>
                  <a:pt x="695" y="720"/>
                  <a:pt x="695" y="720"/>
                </a:cubicBezTo>
                <a:cubicBezTo>
                  <a:pt x="698" y="705"/>
                  <a:pt x="674" y="707"/>
                  <a:pt x="665" y="709"/>
                </a:cubicBezTo>
                <a:cubicBezTo>
                  <a:pt x="673" y="714"/>
                  <a:pt x="676" y="737"/>
                  <a:pt x="693" y="723"/>
                </a:cubicBezTo>
                <a:cubicBezTo>
                  <a:pt x="692" y="721"/>
                  <a:pt x="692" y="721"/>
                  <a:pt x="692" y="721"/>
                </a:cubicBezTo>
                <a:cubicBezTo>
                  <a:pt x="693" y="722"/>
                  <a:pt x="693" y="722"/>
                  <a:pt x="694" y="723"/>
                </a:cubicBezTo>
                <a:cubicBezTo>
                  <a:pt x="694" y="722"/>
                  <a:pt x="694" y="722"/>
                  <a:pt x="694" y="722"/>
                </a:cubicBezTo>
                <a:cubicBezTo>
                  <a:pt x="694" y="722"/>
                  <a:pt x="695" y="722"/>
                  <a:pt x="695" y="722"/>
                </a:cubicBezTo>
                <a:cubicBezTo>
                  <a:pt x="695" y="723"/>
                  <a:pt x="696" y="723"/>
                  <a:pt x="697" y="724"/>
                </a:cubicBezTo>
                <a:cubicBezTo>
                  <a:pt x="698" y="725"/>
                  <a:pt x="699" y="726"/>
                  <a:pt x="699" y="727"/>
                </a:cubicBezTo>
                <a:cubicBezTo>
                  <a:pt x="700" y="727"/>
                  <a:pt x="700" y="728"/>
                  <a:pt x="700" y="728"/>
                </a:cubicBezTo>
                <a:cubicBezTo>
                  <a:pt x="700" y="728"/>
                  <a:pt x="700" y="728"/>
                  <a:pt x="701" y="729"/>
                </a:cubicBezTo>
                <a:cubicBezTo>
                  <a:pt x="701" y="729"/>
                  <a:pt x="701" y="729"/>
                  <a:pt x="701" y="729"/>
                </a:cubicBezTo>
                <a:cubicBezTo>
                  <a:pt x="701" y="730"/>
                  <a:pt x="701" y="730"/>
                  <a:pt x="702" y="730"/>
                </a:cubicBezTo>
                <a:cubicBezTo>
                  <a:pt x="702" y="731"/>
                  <a:pt x="702" y="731"/>
                  <a:pt x="702" y="732"/>
                </a:cubicBezTo>
                <a:cubicBezTo>
                  <a:pt x="702" y="732"/>
                  <a:pt x="702" y="732"/>
                  <a:pt x="702" y="732"/>
                </a:cubicBezTo>
                <a:cubicBezTo>
                  <a:pt x="702" y="732"/>
                  <a:pt x="703" y="733"/>
                  <a:pt x="703" y="733"/>
                </a:cubicBezTo>
                <a:cubicBezTo>
                  <a:pt x="703" y="733"/>
                  <a:pt x="703" y="733"/>
                  <a:pt x="703" y="734"/>
                </a:cubicBezTo>
                <a:cubicBezTo>
                  <a:pt x="703" y="734"/>
                  <a:pt x="703" y="734"/>
                  <a:pt x="703" y="734"/>
                </a:cubicBezTo>
                <a:cubicBezTo>
                  <a:pt x="703" y="735"/>
                  <a:pt x="703" y="735"/>
                  <a:pt x="703" y="736"/>
                </a:cubicBezTo>
                <a:cubicBezTo>
                  <a:pt x="702" y="737"/>
                  <a:pt x="702" y="738"/>
                  <a:pt x="702" y="738"/>
                </a:cubicBezTo>
                <a:cubicBezTo>
                  <a:pt x="701" y="739"/>
                  <a:pt x="701" y="740"/>
                  <a:pt x="700" y="741"/>
                </a:cubicBezTo>
                <a:cubicBezTo>
                  <a:pt x="700" y="742"/>
                  <a:pt x="699" y="743"/>
                  <a:pt x="699" y="743"/>
                </a:cubicBezTo>
                <a:cubicBezTo>
                  <a:pt x="698" y="744"/>
                  <a:pt x="698" y="745"/>
                  <a:pt x="697" y="746"/>
                </a:cubicBezTo>
                <a:cubicBezTo>
                  <a:pt x="697" y="747"/>
                  <a:pt x="696" y="748"/>
                  <a:pt x="695" y="750"/>
                </a:cubicBezTo>
                <a:cubicBezTo>
                  <a:pt x="674" y="750"/>
                  <a:pt x="652" y="745"/>
                  <a:pt x="629" y="751"/>
                </a:cubicBezTo>
                <a:cubicBezTo>
                  <a:pt x="650" y="751"/>
                  <a:pt x="673" y="756"/>
                  <a:pt x="693" y="758"/>
                </a:cubicBezTo>
                <a:cubicBezTo>
                  <a:pt x="693" y="761"/>
                  <a:pt x="693" y="764"/>
                  <a:pt x="694" y="766"/>
                </a:cubicBezTo>
                <a:cubicBezTo>
                  <a:pt x="694" y="767"/>
                  <a:pt x="694" y="768"/>
                  <a:pt x="695" y="768"/>
                </a:cubicBezTo>
                <a:cubicBezTo>
                  <a:pt x="695" y="769"/>
                  <a:pt x="695" y="769"/>
                  <a:pt x="696" y="770"/>
                </a:cubicBezTo>
                <a:cubicBezTo>
                  <a:pt x="696" y="771"/>
                  <a:pt x="696" y="771"/>
                  <a:pt x="697" y="772"/>
                </a:cubicBezTo>
                <a:cubicBezTo>
                  <a:pt x="697" y="772"/>
                  <a:pt x="697" y="773"/>
                  <a:pt x="698" y="773"/>
                </a:cubicBezTo>
                <a:cubicBezTo>
                  <a:pt x="699" y="774"/>
                  <a:pt x="699" y="775"/>
                  <a:pt x="700" y="776"/>
                </a:cubicBezTo>
                <a:cubicBezTo>
                  <a:pt x="698" y="774"/>
                  <a:pt x="695" y="772"/>
                  <a:pt x="693" y="771"/>
                </a:cubicBezTo>
                <a:cubicBezTo>
                  <a:pt x="689" y="768"/>
                  <a:pt x="686" y="766"/>
                  <a:pt x="682" y="765"/>
                </a:cubicBezTo>
                <a:cubicBezTo>
                  <a:pt x="680" y="764"/>
                  <a:pt x="678" y="763"/>
                  <a:pt x="675" y="762"/>
                </a:cubicBezTo>
                <a:cubicBezTo>
                  <a:pt x="675" y="762"/>
                  <a:pt x="673" y="762"/>
                  <a:pt x="672" y="762"/>
                </a:cubicBezTo>
                <a:cubicBezTo>
                  <a:pt x="671" y="761"/>
                  <a:pt x="670" y="761"/>
                  <a:pt x="669" y="761"/>
                </a:cubicBezTo>
                <a:cubicBezTo>
                  <a:pt x="665" y="760"/>
                  <a:pt x="660" y="760"/>
                  <a:pt x="656" y="760"/>
                </a:cubicBezTo>
                <a:cubicBezTo>
                  <a:pt x="648" y="759"/>
                  <a:pt x="640" y="757"/>
                  <a:pt x="632" y="755"/>
                </a:cubicBezTo>
                <a:cubicBezTo>
                  <a:pt x="628" y="754"/>
                  <a:pt x="625" y="753"/>
                  <a:pt x="621" y="751"/>
                </a:cubicBezTo>
                <a:cubicBezTo>
                  <a:pt x="618" y="750"/>
                  <a:pt x="614" y="749"/>
                  <a:pt x="611" y="747"/>
                </a:cubicBezTo>
                <a:cubicBezTo>
                  <a:pt x="609" y="747"/>
                  <a:pt x="607" y="746"/>
                  <a:pt x="605" y="745"/>
                </a:cubicBezTo>
                <a:cubicBezTo>
                  <a:pt x="605" y="745"/>
                  <a:pt x="604" y="745"/>
                  <a:pt x="604" y="744"/>
                </a:cubicBezTo>
                <a:cubicBezTo>
                  <a:pt x="604" y="743"/>
                  <a:pt x="603" y="741"/>
                  <a:pt x="603" y="739"/>
                </a:cubicBezTo>
                <a:cubicBezTo>
                  <a:pt x="603" y="739"/>
                  <a:pt x="603" y="738"/>
                  <a:pt x="602" y="738"/>
                </a:cubicBezTo>
                <a:cubicBezTo>
                  <a:pt x="602" y="737"/>
                  <a:pt x="602" y="737"/>
                  <a:pt x="602" y="736"/>
                </a:cubicBezTo>
                <a:cubicBezTo>
                  <a:pt x="602" y="735"/>
                  <a:pt x="602" y="734"/>
                  <a:pt x="602" y="733"/>
                </a:cubicBezTo>
                <a:cubicBezTo>
                  <a:pt x="601" y="732"/>
                  <a:pt x="601" y="731"/>
                  <a:pt x="602" y="729"/>
                </a:cubicBezTo>
                <a:cubicBezTo>
                  <a:pt x="602" y="729"/>
                  <a:pt x="602" y="729"/>
                  <a:pt x="602" y="728"/>
                </a:cubicBezTo>
                <a:cubicBezTo>
                  <a:pt x="602" y="728"/>
                  <a:pt x="602" y="728"/>
                  <a:pt x="602" y="727"/>
                </a:cubicBezTo>
                <a:cubicBezTo>
                  <a:pt x="602" y="727"/>
                  <a:pt x="602" y="727"/>
                  <a:pt x="602" y="726"/>
                </a:cubicBezTo>
                <a:cubicBezTo>
                  <a:pt x="602" y="726"/>
                  <a:pt x="602" y="726"/>
                  <a:pt x="602" y="725"/>
                </a:cubicBezTo>
                <a:cubicBezTo>
                  <a:pt x="603" y="723"/>
                  <a:pt x="605" y="720"/>
                  <a:pt x="606" y="717"/>
                </a:cubicBezTo>
                <a:cubicBezTo>
                  <a:pt x="607" y="715"/>
                  <a:pt x="608" y="714"/>
                  <a:pt x="608" y="712"/>
                </a:cubicBezTo>
                <a:cubicBezTo>
                  <a:pt x="608" y="711"/>
                  <a:pt x="609" y="710"/>
                  <a:pt x="609" y="709"/>
                </a:cubicBezTo>
                <a:cubicBezTo>
                  <a:pt x="609" y="708"/>
                  <a:pt x="609" y="708"/>
                  <a:pt x="609" y="708"/>
                </a:cubicBezTo>
                <a:cubicBezTo>
                  <a:pt x="609" y="708"/>
                  <a:pt x="609" y="708"/>
                  <a:pt x="609" y="708"/>
                </a:cubicBezTo>
                <a:cubicBezTo>
                  <a:pt x="609" y="707"/>
                  <a:pt x="609" y="707"/>
                  <a:pt x="609" y="707"/>
                </a:cubicBezTo>
                <a:cubicBezTo>
                  <a:pt x="609" y="707"/>
                  <a:pt x="609" y="707"/>
                  <a:pt x="609" y="706"/>
                </a:cubicBezTo>
                <a:cubicBezTo>
                  <a:pt x="608" y="703"/>
                  <a:pt x="607" y="699"/>
                  <a:pt x="605" y="697"/>
                </a:cubicBezTo>
                <a:cubicBezTo>
                  <a:pt x="605" y="696"/>
                  <a:pt x="604" y="695"/>
                  <a:pt x="604" y="695"/>
                </a:cubicBezTo>
                <a:cubicBezTo>
                  <a:pt x="604" y="695"/>
                  <a:pt x="604" y="694"/>
                  <a:pt x="604" y="694"/>
                </a:cubicBezTo>
                <a:cubicBezTo>
                  <a:pt x="604" y="694"/>
                  <a:pt x="605" y="694"/>
                  <a:pt x="604" y="693"/>
                </a:cubicBezTo>
                <a:cubicBezTo>
                  <a:pt x="604" y="693"/>
                  <a:pt x="604" y="693"/>
                  <a:pt x="605" y="693"/>
                </a:cubicBezTo>
                <a:cubicBezTo>
                  <a:pt x="605" y="692"/>
                  <a:pt x="605" y="691"/>
                  <a:pt x="605" y="690"/>
                </a:cubicBezTo>
                <a:cubicBezTo>
                  <a:pt x="605" y="689"/>
                  <a:pt x="605" y="688"/>
                  <a:pt x="605" y="687"/>
                </a:cubicBezTo>
                <a:cubicBezTo>
                  <a:pt x="605" y="686"/>
                  <a:pt x="605" y="685"/>
                  <a:pt x="606" y="684"/>
                </a:cubicBezTo>
                <a:cubicBezTo>
                  <a:pt x="606" y="683"/>
                  <a:pt x="606" y="682"/>
                  <a:pt x="606" y="681"/>
                </a:cubicBezTo>
                <a:cubicBezTo>
                  <a:pt x="607" y="680"/>
                  <a:pt x="607" y="679"/>
                  <a:pt x="607" y="678"/>
                </a:cubicBezTo>
                <a:cubicBezTo>
                  <a:pt x="618" y="668"/>
                  <a:pt x="626" y="655"/>
                  <a:pt x="620" y="642"/>
                </a:cubicBezTo>
                <a:cubicBezTo>
                  <a:pt x="610" y="654"/>
                  <a:pt x="601" y="665"/>
                  <a:pt x="603" y="680"/>
                </a:cubicBezTo>
                <a:cubicBezTo>
                  <a:pt x="604" y="680"/>
                  <a:pt x="604" y="680"/>
                  <a:pt x="604" y="680"/>
                </a:cubicBezTo>
                <a:cubicBezTo>
                  <a:pt x="604" y="680"/>
                  <a:pt x="604" y="680"/>
                  <a:pt x="604" y="681"/>
                </a:cubicBezTo>
                <a:cubicBezTo>
                  <a:pt x="603" y="682"/>
                  <a:pt x="603" y="683"/>
                  <a:pt x="603" y="684"/>
                </a:cubicBezTo>
                <a:cubicBezTo>
                  <a:pt x="603" y="685"/>
                  <a:pt x="603" y="686"/>
                  <a:pt x="602" y="687"/>
                </a:cubicBezTo>
                <a:cubicBezTo>
                  <a:pt x="602" y="688"/>
                  <a:pt x="602" y="689"/>
                  <a:pt x="602" y="690"/>
                </a:cubicBezTo>
                <a:cubicBezTo>
                  <a:pt x="602" y="691"/>
                  <a:pt x="602" y="691"/>
                  <a:pt x="602" y="691"/>
                </a:cubicBezTo>
                <a:cubicBezTo>
                  <a:pt x="601" y="690"/>
                  <a:pt x="601" y="689"/>
                  <a:pt x="600" y="689"/>
                </a:cubicBezTo>
                <a:cubicBezTo>
                  <a:pt x="599" y="686"/>
                  <a:pt x="598" y="683"/>
                  <a:pt x="596" y="680"/>
                </a:cubicBezTo>
                <a:cubicBezTo>
                  <a:pt x="594" y="675"/>
                  <a:pt x="592" y="670"/>
                  <a:pt x="590" y="665"/>
                </a:cubicBezTo>
                <a:cubicBezTo>
                  <a:pt x="590" y="665"/>
                  <a:pt x="590" y="664"/>
                  <a:pt x="590" y="663"/>
                </a:cubicBezTo>
                <a:cubicBezTo>
                  <a:pt x="590" y="663"/>
                  <a:pt x="589" y="662"/>
                  <a:pt x="589" y="662"/>
                </a:cubicBezTo>
                <a:cubicBezTo>
                  <a:pt x="589" y="661"/>
                  <a:pt x="588" y="660"/>
                  <a:pt x="588" y="659"/>
                </a:cubicBezTo>
                <a:cubicBezTo>
                  <a:pt x="587" y="657"/>
                  <a:pt x="586" y="656"/>
                  <a:pt x="585" y="655"/>
                </a:cubicBezTo>
                <a:cubicBezTo>
                  <a:pt x="585" y="654"/>
                  <a:pt x="585" y="653"/>
                  <a:pt x="585" y="653"/>
                </a:cubicBezTo>
                <a:cubicBezTo>
                  <a:pt x="585" y="653"/>
                  <a:pt x="585" y="653"/>
                  <a:pt x="585" y="652"/>
                </a:cubicBezTo>
                <a:cubicBezTo>
                  <a:pt x="585" y="652"/>
                  <a:pt x="585" y="652"/>
                  <a:pt x="585" y="652"/>
                </a:cubicBezTo>
                <a:cubicBezTo>
                  <a:pt x="585" y="653"/>
                  <a:pt x="585" y="652"/>
                  <a:pt x="585" y="652"/>
                </a:cubicBezTo>
                <a:cubicBezTo>
                  <a:pt x="585" y="652"/>
                  <a:pt x="585" y="652"/>
                  <a:pt x="585" y="652"/>
                </a:cubicBezTo>
                <a:cubicBezTo>
                  <a:pt x="585" y="652"/>
                  <a:pt x="585" y="652"/>
                  <a:pt x="585" y="652"/>
                </a:cubicBezTo>
                <a:cubicBezTo>
                  <a:pt x="585" y="652"/>
                  <a:pt x="585" y="652"/>
                  <a:pt x="585" y="652"/>
                </a:cubicBezTo>
                <a:cubicBezTo>
                  <a:pt x="585" y="652"/>
                  <a:pt x="586" y="653"/>
                  <a:pt x="586" y="653"/>
                </a:cubicBezTo>
                <a:cubicBezTo>
                  <a:pt x="585" y="653"/>
                  <a:pt x="585" y="653"/>
                  <a:pt x="585" y="653"/>
                </a:cubicBezTo>
                <a:cubicBezTo>
                  <a:pt x="585" y="653"/>
                  <a:pt x="585" y="653"/>
                  <a:pt x="586" y="653"/>
                </a:cubicBezTo>
                <a:cubicBezTo>
                  <a:pt x="586" y="653"/>
                  <a:pt x="586" y="652"/>
                  <a:pt x="585" y="652"/>
                </a:cubicBezTo>
                <a:cubicBezTo>
                  <a:pt x="585" y="652"/>
                  <a:pt x="585" y="652"/>
                  <a:pt x="585" y="652"/>
                </a:cubicBezTo>
                <a:cubicBezTo>
                  <a:pt x="585" y="652"/>
                  <a:pt x="585" y="652"/>
                  <a:pt x="585" y="652"/>
                </a:cubicBezTo>
                <a:cubicBezTo>
                  <a:pt x="584" y="652"/>
                  <a:pt x="584" y="652"/>
                  <a:pt x="584" y="652"/>
                </a:cubicBezTo>
                <a:cubicBezTo>
                  <a:pt x="584" y="652"/>
                  <a:pt x="584" y="652"/>
                  <a:pt x="584" y="652"/>
                </a:cubicBezTo>
                <a:cubicBezTo>
                  <a:pt x="584" y="652"/>
                  <a:pt x="584" y="652"/>
                  <a:pt x="584" y="652"/>
                </a:cubicBezTo>
                <a:cubicBezTo>
                  <a:pt x="584" y="652"/>
                  <a:pt x="584" y="653"/>
                  <a:pt x="584" y="653"/>
                </a:cubicBezTo>
                <a:cubicBezTo>
                  <a:pt x="584" y="654"/>
                  <a:pt x="584" y="655"/>
                  <a:pt x="584" y="655"/>
                </a:cubicBezTo>
                <a:cubicBezTo>
                  <a:pt x="584" y="657"/>
                  <a:pt x="585" y="658"/>
                  <a:pt x="585" y="660"/>
                </a:cubicBezTo>
                <a:cubicBezTo>
                  <a:pt x="585" y="661"/>
                  <a:pt x="586" y="662"/>
                  <a:pt x="586" y="663"/>
                </a:cubicBezTo>
                <a:cubicBezTo>
                  <a:pt x="586" y="664"/>
                  <a:pt x="586" y="664"/>
                  <a:pt x="586" y="665"/>
                </a:cubicBezTo>
                <a:cubicBezTo>
                  <a:pt x="587" y="666"/>
                  <a:pt x="587" y="666"/>
                  <a:pt x="587" y="667"/>
                </a:cubicBezTo>
                <a:cubicBezTo>
                  <a:pt x="588" y="668"/>
                  <a:pt x="588" y="670"/>
                  <a:pt x="589" y="672"/>
                </a:cubicBezTo>
                <a:cubicBezTo>
                  <a:pt x="589" y="672"/>
                  <a:pt x="589" y="671"/>
                  <a:pt x="589" y="671"/>
                </a:cubicBezTo>
                <a:cubicBezTo>
                  <a:pt x="588" y="671"/>
                  <a:pt x="588" y="671"/>
                  <a:pt x="587" y="670"/>
                </a:cubicBezTo>
                <a:cubicBezTo>
                  <a:pt x="587" y="670"/>
                  <a:pt x="586" y="670"/>
                  <a:pt x="586" y="669"/>
                </a:cubicBezTo>
                <a:cubicBezTo>
                  <a:pt x="585" y="669"/>
                  <a:pt x="585" y="668"/>
                  <a:pt x="584" y="668"/>
                </a:cubicBezTo>
                <a:cubicBezTo>
                  <a:pt x="583" y="667"/>
                  <a:pt x="582" y="667"/>
                  <a:pt x="581" y="666"/>
                </a:cubicBezTo>
                <a:cubicBezTo>
                  <a:pt x="580" y="665"/>
                  <a:pt x="579" y="665"/>
                  <a:pt x="578" y="664"/>
                </a:cubicBezTo>
                <a:cubicBezTo>
                  <a:pt x="578" y="664"/>
                  <a:pt x="577" y="664"/>
                  <a:pt x="577" y="664"/>
                </a:cubicBezTo>
                <a:cubicBezTo>
                  <a:pt x="581" y="645"/>
                  <a:pt x="546" y="655"/>
                  <a:pt x="538" y="654"/>
                </a:cubicBezTo>
                <a:cubicBezTo>
                  <a:pt x="544" y="666"/>
                  <a:pt x="562" y="685"/>
                  <a:pt x="575" y="667"/>
                </a:cubicBezTo>
                <a:cubicBezTo>
                  <a:pt x="575" y="666"/>
                  <a:pt x="574" y="665"/>
                  <a:pt x="573" y="665"/>
                </a:cubicBezTo>
                <a:cubicBezTo>
                  <a:pt x="573" y="665"/>
                  <a:pt x="573" y="665"/>
                  <a:pt x="573" y="665"/>
                </a:cubicBezTo>
                <a:cubicBezTo>
                  <a:pt x="574" y="665"/>
                  <a:pt x="576" y="666"/>
                  <a:pt x="577" y="666"/>
                </a:cubicBezTo>
                <a:cubicBezTo>
                  <a:pt x="578" y="667"/>
                  <a:pt x="579" y="668"/>
                  <a:pt x="580" y="668"/>
                </a:cubicBezTo>
                <a:cubicBezTo>
                  <a:pt x="581" y="669"/>
                  <a:pt x="582" y="669"/>
                  <a:pt x="583" y="670"/>
                </a:cubicBezTo>
                <a:cubicBezTo>
                  <a:pt x="583" y="670"/>
                  <a:pt x="584" y="671"/>
                  <a:pt x="584" y="671"/>
                </a:cubicBezTo>
                <a:cubicBezTo>
                  <a:pt x="585" y="671"/>
                  <a:pt x="585" y="672"/>
                  <a:pt x="586" y="672"/>
                </a:cubicBezTo>
                <a:cubicBezTo>
                  <a:pt x="586" y="672"/>
                  <a:pt x="586" y="673"/>
                  <a:pt x="587" y="673"/>
                </a:cubicBezTo>
                <a:cubicBezTo>
                  <a:pt x="587" y="673"/>
                  <a:pt x="588" y="674"/>
                  <a:pt x="588" y="674"/>
                </a:cubicBezTo>
                <a:cubicBezTo>
                  <a:pt x="588" y="674"/>
                  <a:pt x="588" y="674"/>
                  <a:pt x="588" y="675"/>
                </a:cubicBezTo>
                <a:cubicBezTo>
                  <a:pt x="589" y="675"/>
                  <a:pt x="589" y="675"/>
                  <a:pt x="589" y="675"/>
                </a:cubicBezTo>
                <a:cubicBezTo>
                  <a:pt x="589" y="675"/>
                  <a:pt x="590" y="676"/>
                  <a:pt x="590" y="676"/>
                </a:cubicBezTo>
                <a:cubicBezTo>
                  <a:pt x="590" y="676"/>
                  <a:pt x="590" y="676"/>
                  <a:pt x="591" y="676"/>
                </a:cubicBezTo>
                <a:cubicBezTo>
                  <a:pt x="591" y="678"/>
                  <a:pt x="592" y="680"/>
                  <a:pt x="593" y="682"/>
                </a:cubicBezTo>
                <a:cubicBezTo>
                  <a:pt x="594" y="685"/>
                  <a:pt x="596" y="688"/>
                  <a:pt x="597" y="690"/>
                </a:cubicBezTo>
                <a:cubicBezTo>
                  <a:pt x="599" y="693"/>
                  <a:pt x="601" y="696"/>
                  <a:pt x="602" y="699"/>
                </a:cubicBezTo>
                <a:cubicBezTo>
                  <a:pt x="604" y="701"/>
                  <a:pt x="605" y="704"/>
                  <a:pt x="605" y="707"/>
                </a:cubicBezTo>
                <a:cubicBezTo>
                  <a:pt x="605" y="708"/>
                  <a:pt x="605" y="708"/>
                  <a:pt x="605" y="708"/>
                </a:cubicBezTo>
                <a:cubicBezTo>
                  <a:pt x="605" y="708"/>
                  <a:pt x="605" y="708"/>
                  <a:pt x="605" y="708"/>
                </a:cubicBezTo>
                <a:cubicBezTo>
                  <a:pt x="605" y="708"/>
                  <a:pt x="605" y="708"/>
                  <a:pt x="605" y="709"/>
                </a:cubicBezTo>
                <a:cubicBezTo>
                  <a:pt x="605" y="709"/>
                  <a:pt x="605" y="709"/>
                  <a:pt x="605" y="709"/>
                </a:cubicBezTo>
                <a:cubicBezTo>
                  <a:pt x="605" y="710"/>
                  <a:pt x="605" y="711"/>
                  <a:pt x="605" y="711"/>
                </a:cubicBezTo>
                <a:cubicBezTo>
                  <a:pt x="604" y="713"/>
                  <a:pt x="604" y="714"/>
                  <a:pt x="603" y="716"/>
                </a:cubicBezTo>
                <a:cubicBezTo>
                  <a:pt x="602" y="719"/>
                  <a:pt x="600" y="722"/>
                  <a:pt x="599" y="725"/>
                </a:cubicBezTo>
                <a:cubicBezTo>
                  <a:pt x="599" y="725"/>
                  <a:pt x="599" y="726"/>
                  <a:pt x="599" y="726"/>
                </a:cubicBezTo>
                <a:cubicBezTo>
                  <a:pt x="599" y="726"/>
                  <a:pt x="599" y="727"/>
                  <a:pt x="599" y="727"/>
                </a:cubicBezTo>
                <a:cubicBezTo>
                  <a:pt x="598" y="727"/>
                  <a:pt x="598" y="728"/>
                  <a:pt x="598" y="728"/>
                </a:cubicBezTo>
                <a:cubicBezTo>
                  <a:pt x="598" y="729"/>
                  <a:pt x="598" y="729"/>
                  <a:pt x="598" y="729"/>
                </a:cubicBezTo>
                <a:cubicBezTo>
                  <a:pt x="598" y="731"/>
                  <a:pt x="598" y="732"/>
                  <a:pt x="598" y="734"/>
                </a:cubicBezTo>
                <a:cubicBezTo>
                  <a:pt x="598" y="734"/>
                  <a:pt x="598" y="735"/>
                  <a:pt x="598" y="736"/>
                </a:cubicBezTo>
                <a:cubicBezTo>
                  <a:pt x="598" y="736"/>
                  <a:pt x="599" y="737"/>
                  <a:pt x="599" y="737"/>
                </a:cubicBezTo>
                <a:cubicBezTo>
                  <a:pt x="599" y="738"/>
                  <a:pt x="599" y="738"/>
                  <a:pt x="599" y="739"/>
                </a:cubicBezTo>
                <a:cubicBezTo>
                  <a:pt x="600" y="739"/>
                  <a:pt x="600" y="740"/>
                  <a:pt x="600" y="740"/>
                </a:cubicBezTo>
                <a:cubicBezTo>
                  <a:pt x="601" y="742"/>
                  <a:pt x="602" y="744"/>
                  <a:pt x="603" y="745"/>
                </a:cubicBezTo>
                <a:cubicBezTo>
                  <a:pt x="603" y="745"/>
                  <a:pt x="603" y="745"/>
                  <a:pt x="603" y="745"/>
                </a:cubicBezTo>
                <a:cubicBezTo>
                  <a:pt x="602" y="745"/>
                  <a:pt x="601" y="745"/>
                  <a:pt x="600" y="744"/>
                </a:cubicBezTo>
                <a:cubicBezTo>
                  <a:pt x="599" y="744"/>
                  <a:pt x="598" y="744"/>
                  <a:pt x="598" y="744"/>
                </a:cubicBezTo>
                <a:cubicBezTo>
                  <a:pt x="597" y="744"/>
                  <a:pt x="597" y="744"/>
                  <a:pt x="597" y="744"/>
                </a:cubicBezTo>
                <a:cubicBezTo>
                  <a:pt x="597" y="744"/>
                  <a:pt x="597" y="744"/>
                  <a:pt x="597" y="744"/>
                </a:cubicBezTo>
                <a:cubicBezTo>
                  <a:pt x="597" y="744"/>
                  <a:pt x="597" y="744"/>
                  <a:pt x="597" y="744"/>
                </a:cubicBezTo>
                <a:cubicBezTo>
                  <a:pt x="597" y="744"/>
                  <a:pt x="597" y="744"/>
                  <a:pt x="596" y="744"/>
                </a:cubicBezTo>
                <a:cubicBezTo>
                  <a:pt x="596" y="744"/>
                  <a:pt x="596" y="744"/>
                  <a:pt x="596" y="744"/>
                </a:cubicBezTo>
                <a:cubicBezTo>
                  <a:pt x="596" y="744"/>
                  <a:pt x="595" y="744"/>
                  <a:pt x="595" y="744"/>
                </a:cubicBezTo>
                <a:cubicBezTo>
                  <a:pt x="594" y="744"/>
                  <a:pt x="594" y="744"/>
                  <a:pt x="593" y="744"/>
                </a:cubicBezTo>
                <a:cubicBezTo>
                  <a:pt x="593" y="744"/>
                  <a:pt x="592" y="744"/>
                  <a:pt x="592" y="744"/>
                </a:cubicBezTo>
                <a:cubicBezTo>
                  <a:pt x="591" y="744"/>
                  <a:pt x="590" y="744"/>
                  <a:pt x="589" y="744"/>
                </a:cubicBezTo>
                <a:cubicBezTo>
                  <a:pt x="588" y="744"/>
                  <a:pt x="586" y="745"/>
                  <a:pt x="584" y="745"/>
                </a:cubicBezTo>
                <a:cubicBezTo>
                  <a:pt x="583" y="745"/>
                  <a:pt x="581" y="746"/>
                  <a:pt x="580" y="746"/>
                </a:cubicBezTo>
                <a:cubicBezTo>
                  <a:pt x="577" y="747"/>
                  <a:pt x="574" y="748"/>
                  <a:pt x="571" y="748"/>
                </a:cubicBezTo>
                <a:cubicBezTo>
                  <a:pt x="566" y="750"/>
                  <a:pt x="561" y="751"/>
                  <a:pt x="557" y="751"/>
                </a:cubicBezTo>
                <a:cubicBezTo>
                  <a:pt x="555" y="751"/>
                  <a:pt x="554" y="751"/>
                  <a:pt x="552" y="752"/>
                </a:cubicBezTo>
                <a:cubicBezTo>
                  <a:pt x="551" y="752"/>
                  <a:pt x="549" y="752"/>
                  <a:pt x="548" y="752"/>
                </a:cubicBezTo>
                <a:cubicBezTo>
                  <a:pt x="546" y="751"/>
                  <a:pt x="545" y="751"/>
                  <a:pt x="545" y="751"/>
                </a:cubicBezTo>
                <a:cubicBezTo>
                  <a:pt x="545" y="751"/>
                  <a:pt x="546" y="752"/>
                  <a:pt x="548" y="752"/>
                </a:cubicBezTo>
                <a:cubicBezTo>
                  <a:pt x="549" y="752"/>
                  <a:pt x="550" y="753"/>
                  <a:pt x="552" y="753"/>
                </a:cubicBezTo>
                <a:cubicBezTo>
                  <a:pt x="553" y="753"/>
                  <a:pt x="555" y="753"/>
                  <a:pt x="557" y="753"/>
                </a:cubicBezTo>
                <a:cubicBezTo>
                  <a:pt x="559" y="753"/>
                  <a:pt x="560" y="753"/>
                  <a:pt x="562" y="753"/>
                </a:cubicBezTo>
                <a:cubicBezTo>
                  <a:pt x="561" y="753"/>
                  <a:pt x="560" y="754"/>
                  <a:pt x="560" y="754"/>
                </a:cubicBezTo>
                <a:cubicBezTo>
                  <a:pt x="558" y="755"/>
                  <a:pt x="557" y="756"/>
                  <a:pt x="555" y="757"/>
                </a:cubicBezTo>
                <a:cubicBezTo>
                  <a:pt x="554" y="758"/>
                  <a:pt x="552" y="759"/>
                  <a:pt x="551" y="760"/>
                </a:cubicBezTo>
                <a:cubicBezTo>
                  <a:pt x="550" y="761"/>
                  <a:pt x="549" y="762"/>
                  <a:pt x="548" y="763"/>
                </a:cubicBezTo>
                <a:cubicBezTo>
                  <a:pt x="536" y="763"/>
                  <a:pt x="531" y="768"/>
                  <a:pt x="527" y="774"/>
                </a:cubicBezTo>
                <a:cubicBezTo>
                  <a:pt x="527" y="774"/>
                  <a:pt x="526" y="773"/>
                  <a:pt x="526" y="773"/>
                </a:cubicBezTo>
                <a:cubicBezTo>
                  <a:pt x="526" y="772"/>
                  <a:pt x="525" y="772"/>
                  <a:pt x="525" y="771"/>
                </a:cubicBezTo>
                <a:cubicBezTo>
                  <a:pt x="524" y="770"/>
                  <a:pt x="523" y="769"/>
                  <a:pt x="522" y="768"/>
                </a:cubicBezTo>
                <a:cubicBezTo>
                  <a:pt x="520" y="765"/>
                  <a:pt x="519" y="762"/>
                  <a:pt x="518" y="759"/>
                </a:cubicBezTo>
                <a:cubicBezTo>
                  <a:pt x="518" y="759"/>
                  <a:pt x="518" y="758"/>
                  <a:pt x="518" y="758"/>
                </a:cubicBezTo>
                <a:cubicBezTo>
                  <a:pt x="518" y="757"/>
                  <a:pt x="518" y="757"/>
                  <a:pt x="518" y="757"/>
                </a:cubicBezTo>
                <a:cubicBezTo>
                  <a:pt x="518" y="756"/>
                  <a:pt x="518" y="756"/>
                  <a:pt x="518" y="756"/>
                </a:cubicBezTo>
                <a:cubicBezTo>
                  <a:pt x="518" y="755"/>
                  <a:pt x="518" y="755"/>
                  <a:pt x="518" y="755"/>
                </a:cubicBezTo>
                <a:cubicBezTo>
                  <a:pt x="518" y="755"/>
                  <a:pt x="518" y="755"/>
                  <a:pt x="518" y="754"/>
                </a:cubicBezTo>
                <a:cubicBezTo>
                  <a:pt x="519" y="752"/>
                  <a:pt x="519" y="751"/>
                  <a:pt x="520" y="749"/>
                </a:cubicBezTo>
                <a:cubicBezTo>
                  <a:pt x="520" y="748"/>
                  <a:pt x="520" y="747"/>
                  <a:pt x="520" y="746"/>
                </a:cubicBezTo>
                <a:cubicBezTo>
                  <a:pt x="521" y="745"/>
                  <a:pt x="521" y="744"/>
                  <a:pt x="521" y="743"/>
                </a:cubicBezTo>
                <a:cubicBezTo>
                  <a:pt x="521" y="742"/>
                  <a:pt x="522" y="741"/>
                  <a:pt x="522" y="740"/>
                </a:cubicBezTo>
                <a:cubicBezTo>
                  <a:pt x="522" y="739"/>
                  <a:pt x="522" y="738"/>
                  <a:pt x="522" y="737"/>
                </a:cubicBezTo>
                <a:cubicBezTo>
                  <a:pt x="523" y="733"/>
                  <a:pt x="523" y="729"/>
                  <a:pt x="523" y="724"/>
                </a:cubicBezTo>
                <a:cubicBezTo>
                  <a:pt x="523" y="724"/>
                  <a:pt x="523" y="723"/>
                  <a:pt x="523" y="723"/>
                </a:cubicBezTo>
                <a:cubicBezTo>
                  <a:pt x="523" y="721"/>
                  <a:pt x="523" y="721"/>
                  <a:pt x="523" y="721"/>
                </a:cubicBezTo>
                <a:cubicBezTo>
                  <a:pt x="522" y="720"/>
                  <a:pt x="522" y="719"/>
                  <a:pt x="522" y="718"/>
                </a:cubicBezTo>
                <a:cubicBezTo>
                  <a:pt x="522" y="717"/>
                  <a:pt x="522" y="716"/>
                  <a:pt x="522" y="715"/>
                </a:cubicBezTo>
                <a:cubicBezTo>
                  <a:pt x="522" y="714"/>
                  <a:pt x="521" y="713"/>
                  <a:pt x="521" y="712"/>
                </a:cubicBezTo>
                <a:cubicBezTo>
                  <a:pt x="520" y="707"/>
                  <a:pt x="519" y="703"/>
                  <a:pt x="517" y="700"/>
                </a:cubicBezTo>
                <a:cubicBezTo>
                  <a:pt x="517" y="698"/>
                  <a:pt x="516" y="696"/>
                  <a:pt x="515" y="694"/>
                </a:cubicBezTo>
                <a:cubicBezTo>
                  <a:pt x="514" y="693"/>
                  <a:pt x="514" y="692"/>
                  <a:pt x="514" y="691"/>
                </a:cubicBezTo>
                <a:cubicBezTo>
                  <a:pt x="514" y="691"/>
                  <a:pt x="514" y="691"/>
                  <a:pt x="514" y="691"/>
                </a:cubicBezTo>
                <a:cubicBezTo>
                  <a:pt x="514" y="691"/>
                  <a:pt x="514" y="691"/>
                  <a:pt x="514" y="691"/>
                </a:cubicBezTo>
                <a:cubicBezTo>
                  <a:pt x="514" y="690"/>
                  <a:pt x="514" y="689"/>
                  <a:pt x="514" y="688"/>
                </a:cubicBezTo>
                <a:cubicBezTo>
                  <a:pt x="514" y="687"/>
                  <a:pt x="514" y="686"/>
                  <a:pt x="514" y="685"/>
                </a:cubicBezTo>
                <a:cubicBezTo>
                  <a:pt x="515" y="684"/>
                  <a:pt x="515" y="683"/>
                  <a:pt x="515" y="682"/>
                </a:cubicBezTo>
                <a:cubicBezTo>
                  <a:pt x="515" y="681"/>
                  <a:pt x="516" y="679"/>
                  <a:pt x="516" y="678"/>
                </a:cubicBezTo>
                <a:cubicBezTo>
                  <a:pt x="516" y="677"/>
                  <a:pt x="517" y="676"/>
                  <a:pt x="517" y="675"/>
                </a:cubicBezTo>
                <a:cubicBezTo>
                  <a:pt x="517" y="675"/>
                  <a:pt x="517" y="675"/>
                  <a:pt x="518" y="674"/>
                </a:cubicBezTo>
                <a:cubicBezTo>
                  <a:pt x="540" y="672"/>
                  <a:pt x="540" y="658"/>
                  <a:pt x="525" y="641"/>
                </a:cubicBezTo>
                <a:cubicBezTo>
                  <a:pt x="517" y="650"/>
                  <a:pt x="502" y="659"/>
                  <a:pt x="515" y="673"/>
                </a:cubicBezTo>
                <a:cubicBezTo>
                  <a:pt x="514" y="675"/>
                  <a:pt x="514" y="675"/>
                  <a:pt x="514" y="675"/>
                </a:cubicBezTo>
                <a:cubicBezTo>
                  <a:pt x="514" y="675"/>
                  <a:pt x="514" y="675"/>
                  <a:pt x="514" y="675"/>
                </a:cubicBezTo>
                <a:cubicBezTo>
                  <a:pt x="514" y="676"/>
                  <a:pt x="513" y="676"/>
                  <a:pt x="513" y="677"/>
                </a:cubicBezTo>
                <a:cubicBezTo>
                  <a:pt x="513" y="678"/>
                  <a:pt x="512" y="680"/>
                  <a:pt x="512" y="681"/>
                </a:cubicBezTo>
                <a:cubicBezTo>
                  <a:pt x="512" y="682"/>
                  <a:pt x="512" y="683"/>
                  <a:pt x="511" y="684"/>
                </a:cubicBezTo>
                <a:cubicBezTo>
                  <a:pt x="511" y="685"/>
                  <a:pt x="511" y="686"/>
                  <a:pt x="511" y="687"/>
                </a:cubicBezTo>
                <a:cubicBezTo>
                  <a:pt x="510" y="686"/>
                  <a:pt x="510" y="685"/>
                  <a:pt x="509" y="684"/>
                </a:cubicBezTo>
                <a:cubicBezTo>
                  <a:pt x="509" y="683"/>
                  <a:pt x="508" y="683"/>
                  <a:pt x="508" y="682"/>
                </a:cubicBezTo>
                <a:cubicBezTo>
                  <a:pt x="508" y="682"/>
                  <a:pt x="507" y="681"/>
                  <a:pt x="507" y="681"/>
                </a:cubicBezTo>
                <a:cubicBezTo>
                  <a:pt x="507" y="681"/>
                  <a:pt x="507" y="680"/>
                  <a:pt x="506" y="680"/>
                </a:cubicBezTo>
                <a:cubicBezTo>
                  <a:pt x="506" y="679"/>
                  <a:pt x="505" y="679"/>
                  <a:pt x="505" y="678"/>
                </a:cubicBezTo>
                <a:cubicBezTo>
                  <a:pt x="504" y="677"/>
                  <a:pt x="504" y="677"/>
                  <a:pt x="503" y="676"/>
                </a:cubicBezTo>
                <a:cubicBezTo>
                  <a:pt x="502" y="675"/>
                  <a:pt x="501" y="674"/>
                  <a:pt x="500" y="673"/>
                </a:cubicBezTo>
                <a:cubicBezTo>
                  <a:pt x="499" y="672"/>
                  <a:pt x="498" y="672"/>
                  <a:pt x="497" y="671"/>
                </a:cubicBezTo>
                <a:cubicBezTo>
                  <a:pt x="496" y="670"/>
                  <a:pt x="495" y="670"/>
                  <a:pt x="494" y="669"/>
                </a:cubicBezTo>
                <a:cubicBezTo>
                  <a:pt x="493" y="668"/>
                  <a:pt x="491" y="667"/>
                  <a:pt x="491" y="667"/>
                </a:cubicBezTo>
                <a:cubicBezTo>
                  <a:pt x="490" y="666"/>
                  <a:pt x="489" y="666"/>
                  <a:pt x="489" y="666"/>
                </a:cubicBezTo>
                <a:cubicBezTo>
                  <a:pt x="489" y="666"/>
                  <a:pt x="491" y="667"/>
                  <a:pt x="493" y="670"/>
                </a:cubicBezTo>
                <a:cubicBezTo>
                  <a:pt x="494" y="671"/>
                  <a:pt x="495" y="672"/>
                  <a:pt x="496" y="672"/>
                </a:cubicBezTo>
                <a:cubicBezTo>
                  <a:pt x="496" y="673"/>
                  <a:pt x="497" y="674"/>
                  <a:pt x="498" y="675"/>
                </a:cubicBezTo>
                <a:cubicBezTo>
                  <a:pt x="499" y="677"/>
                  <a:pt x="501" y="680"/>
                  <a:pt x="503" y="682"/>
                </a:cubicBezTo>
                <a:cubicBezTo>
                  <a:pt x="503" y="682"/>
                  <a:pt x="504" y="683"/>
                  <a:pt x="504" y="683"/>
                </a:cubicBezTo>
                <a:cubicBezTo>
                  <a:pt x="504" y="683"/>
                  <a:pt x="504" y="684"/>
                  <a:pt x="505" y="684"/>
                </a:cubicBezTo>
                <a:cubicBezTo>
                  <a:pt x="505" y="685"/>
                  <a:pt x="506" y="685"/>
                  <a:pt x="506" y="686"/>
                </a:cubicBezTo>
                <a:cubicBezTo>
                  <a:pt x="507" y="687"/>
                  <a:pt x="508" y="689"/>
                  <a:pt x="509" y="691"/>
                </a:cubicBezTo>
                <a:cubicBezTo>
                  <a:pt x="509" y="691"/>
                  <a:pt x="509" y="691"/>
                  <a:pt x="510" y="692"/>
                </a:cubicBezTo>
                <a:cubicBezTo>
                  <a:pt x="510" y="692"/>
                  <a:pt x="510" y="693"/>
                  <a:pt x="510" y="693"/>
                </a:cubicBezTo>
                <a:cubicBezTo>
                  <a:pt x="511" y="694"/>
                  <a:pt x="511" y="694"/>
                  <a:pt x="511" y="695"/>
                </a:cubicBezTo>
                <a:cubicBezTo>
                  <a:pt x="512" y="696"/>
                  <a:pt x="512" y="697"/>
                  <a:pt x="512" y="697"/>
                </a:cubicBezTo>
                <a:cubicBezTo>
                  <a:pt x="512" y="697"/>
                  <a:pt x="512" y="697"/>
                  <a:pt x="512" y="696"/>
                </a:cubicBezTo>
                <a:cubicBezTo>
                  <a:pt x="513" y="698"/>
                  <a:pt x="513" y="699"/>
                  <a:pt x="514" y="701"/>
                </a:cubicBezTo>
                <a:cubicBezTo>
                  <a:pt x="515" y="704"/>
                  <a:pt x="516" y="708"/>
                  <a:pt x="517" y="712"/>
                </a:cubicBezTo>
                <a:cubicBezTo>
                  <a:pt x="518" y="713"/>
                  <a:pt x="518" y="714"/>
                  <a:pt x="518" y="715"/>
                </a:cubicBezTo>
                <a:cubicBezTo>
                  <a:pt x="518" y="716"/>
                  <a:pt x="518" y="717"/>
                  <a:pt x="518" y="718"/>
                </a:cubicBezTo>
                <a:cubicBezTo>
                  <a:pt x="519" y="719"/>
                  <a:pt x="519" y="720"/>
                  <a:pt x="519" y="721"/>
                </a:cubicBezTo>
                <a:cubicBezTo>
                  <a:pt x="519" y="723"/>
                  <a:pt x="519" y="723"/>
                  <a:pt x="519" y="723"/>
                </a:cubicBezTo>
                <a:cubicBezTo>
                  <a:pt x="519" y="723"/>
                  <a:pt x="519" y="724"/>
                  <a:pt x="519" y="724"/>
                </a:cubicBezTo>
                <a:cubicBezTo>
                  <a:pt x="519" y="727"/>
                  <a:pt x="519" y="729"/>
                  <a:pt x="519" y="732"/>
                </a:cubicBezTo>
                <a:cubicBezTo>
                  <a:pt x="519" y="732"/>
                  <a:pt x="519" y="732"/>
                  <a:pt x="518" y="731"/>
                </a:cubicBezTo>
                <a:cubicBezTo>
                  <a:pt x="518" y="731"/>
                  <a:pt x="518" y="731"/>
                  <a:pt x="518" y="731"/>
                </a:cubicBezTo>
                <a:cubicBezTo>
                  <a:pt x="518" y="730"/>
                  <a:pt x="517" y="730"/>
                  <a:pt x="517" y="729"/>
                </a:cubicBezTo>
                <a:cubicBezTo>
                  <a:pt x="516" y="729"/>
                  <a:pt x="516" y="729"/>
                  <a:pt x="516" y="728"/>
                </a:cubicBezTo>
                <a:cubicBezTo>
                  <a:pt x="515" y="728"/>
                  <a:pt x="515" y="728"/>
                  <a:pt x="515" y="728"/>
                </a:cubicBezTo>
                <a:cubicBezTo>
                  <a:pt x="515" y="727"/>
                  <a:pt x="514" y="727"/>
                  <a:pt x="514" y="727"/>
                </a:cubicBezTo>
                <a:cubicBezTo>
                  <a:pt x="514" y="726"/>
                  <a:pt x="513" y="726"/>
                  <a:pt x="513" y="726"/>
                </a:cubicBezTo>
                <a:cubicBezTo>
                  <a:pt x="512" y="725"/>
                  <a:pt x="510" y="724"/>
                  <a:pt x="509" y="723"/>
                </a:cubicBezTo>
                <a:cubicBezTo>
                  <a:pt x="508" y="722"/>
                  <a:pt x="507" y="722"/>
                  <a:pt x="506" y="721"/>
                </a:cubicBezTo>
                <a:cubicBezTo>
                  <a:pt x="505" y="721"/>
                  <a:pt x="505" y="720"/>
                  <a:pt x="504" y="720"/>
                </a:cubicBezTo>
                <a:cubicBezTo>
                  <a:pt x="502" y="704"/>
                  <a:pt x="477" y="709"/>
                  <a:pt x="467" y="712"/>
                </a:cubicBezTo>
                <a:cubicBezTo>
                  <a:pt x="478" y="717"/>
                  <a:pt x="489" y="740"/>
                  <a:pt x="503" y="724"/>
                </a:cubicBezTo>
                <a:cubicBezTo>
                  <a:pt x="502" y="722"/>
                  <a:pt x="502" y="722"/>
                  <a:pt x="502" y="722"/>
                </a:cubicBezTo>
                <a:cubicBezTo>
                  <a:pt x="502" y="723"/>
                  <a:pt x="503" y="723"/>
                  <a:pt x="504" y="723"/>
                </a:cubicBezTo>
                <a:cubicBezTo>
                  <a:pt x="504" y="723"/>
                  <a:pt x="504" y="723"/>
                  <a:pt x="504" y="722"/>
                </a:cubicBezTo>
                <a:cubicBezTo>
                  <a:pt x="504" y="722"/>
                  <a:pt x="505" y="722"/>
                  <a:pt x="505" y="722"/>
                </a:cubicBezTo>
                <a:cubicBezTo>
                  <a:pt x="506" y="723"/>
                  <a:pt x="507" y="724"/>
                  <a:pt x="508" y="725"/>
                </a:cubicBezTo>
                <a:cubicBezTo>
                  <a:pt x="509" y="725"/>
                  <a:pt x="510" y="726"/>
                  <a:pt x="511" y="727"/>
                </a:cubicBezTo>
                <a:cubicBezTo>
                  <a:pt x="512" y="727"/>
                  <a:pt x="512" y="728"/>
                  <a:pt x="513" y="728"/>
                </a:cubicBezTo>
                <a:cubicBezTo>
                  <a:pt x="513" y="728"/>
                  <a:pt x="513" y="729"/>
                  <a:pt x="514" y="729"/>
                </a:cubicBezTo>
                <a:cubicBezTo>
                  <a:pt x="514" y="729"/>
                  <a:pt x="514" y="729"/>
                  <a:pt x="514" y="729"/>
                </a:cubicBezTo>
                <a:cubicBezTo>
                  <a:pt x="515" y="730"/>
                  <a:pt x="515" y="730"/>
                  <a:pt x="515" y="731"/>
                </a:cubicBezTo>
                <a:cubicBezTo>
                  <a:pt x="516" y="731"/>
                  <a:pt x="516" y="732"/>
                  <a:pt x="516" y="732"/>
                </a:cubicBezTo>
                <a:cubicBezTo>
                  <a:pt x="517" y="732"/>
                  <a:pt x="517" y="732"/>
                  <a:pt x="517" y="732"/>
                </a:cubicBezTo>
                <a:cubicBezTo>
                  <a:pt x="517" y="733"/>
                  <a:pt x="517" y="733"/>
                  <a:pt x="517" y="733"/>
                </a:cubicBezTo>
                <a:cubicBezTo>
                  <a:pt x="518" y="733"/>
                  <a:pt x="518" y="734"/>
                  <a:pt x="518" y="734"/>
                </a:cubicBezTo>
                <a:cubicBezTo>
                  <a:pt x="518" y="734"/>
                  <a:pt x="519" y="734"/>
                  <a:pt x="519" y="734"/>
                </a:cubicBezTo>
                <a:cubicBezTo>
                  <a:pt x="519" y="735"/>
                  <a:pt x="519" y="736"/>
                  <a:pt x="518" y="736"/>
                </a:cubicBezTo>
                <a:cubicBezTo>
                  <a:pt x="518" y="737"/>
                  <a:pt x="518" y="738"/>
                  <a:pt x="518" y="739"/>
                </a:cubicBezTo>
                <a:cubicBezTo>
                  <a:pt x="518" y="740"/>
                  <a:pt x="518" y="741"/>
                  <a:pt x="517" y="742"/>
                </a:cubicBezTo>
                <a:cubicBezTo>
                  <a:pt x="517" y="743"/>
                  <a:pt x="517" y="744"/>
                  <a:pt x="517" y="745"/>
                </a:cubicBezTo>
                <a:cubicBezTo>
                  <a:pt x="516" y="746"/>
                  <a:pt x="516" y="747"/>
                  <a:pt x="516" y="748"/>
                </a:cubicBezTo>
                <a:cubicBezTo>
                  <a:pt x="515" y="749"/>
                  <a:pt x="515" y="751"/>
                  <a:pt x="514" y="753"/>
                </a:cubicBezTo>
                <a:cubicBezTo>
                  <a:pt x="514" y="754"/>
                  <a:pt x="514" y="754"/>
                  <a:pt x="514" y="755"/>
                </a:cubicBezTo>
                <a:cubicBezTo>
                  <a:pt x="514" y="756"/>
                  <a:pt x="514" y="756"/>
                  <a:pt x="514" y="756"/>
                </a:cubicBezTo>
                <a:cubicBezTo>
                  <a:pt x="514" y="756"/>
                  <a:pt x="514" y="756"/>
                  <a:pt x="514" y="756"/>
                </a:cubicBezTo>
                <a:cubicBezTo>
                  <a:pt x="514" y="757"/>
                  <a:pt x="514" y="757"/>
                  <a:pt x="514" y="758"/>
                </a:cubicBezTo>
                <a:cubicBezTo>
                  <a:pt x="514" y="758"/>
                  <a:pt x="514" y="759"/>
                  <a:pt x="515" y="759"/>
                </a:cubicBezTo>
                <a:cubicBezTo>
                  <a:pt x="515" y="763"/>
                  <a:pt x="517" y="767"/>
                  <a:pt x="519" y="770"/>
                </a:cubicBezTo>
                <a:cubicBezTo>
                  <a:pt x="519" y="770"/>
                  <a:pt x="520" y="771"/>
                  <a:pt x="520" y="772"/>
                </a:cubicBezTo>
                <a:cubicBezTo>
                  <a:pt x="521" y="772"/>
                  <a:pt x="521" y="773"/>
                  <a:pt x="522" y="773"/>
                </a:cubicBezTo>
                <a:cubicBezTo>
                  <a:pt x="523" y="774"/>
                  <a:pt x="523" y="775"/>
                  <a:pt x="524" y="775"/>
                </a:cubicBezTo>
                <a:cubicBezTo>
                  <a:pt x="524" y="775"/>
                  <a:pt x="525" y="776"/>
                  <a:pt x="525" y="776"/>
                </a:cubicBezTo>
                <a:cubicBezTo>
                  <a:pt x="525" y="776"/>
                  <a:pt x="525" y="776"/>
                  <a:pt x="526" y="777"/>
                </a:cubicBezTo>
                <a:cubicBezTo>
                  <a:pt x="525" y="777"/>
                  <a:pt x="525" y="777"/>
                  <a:pt x="525" y="777"/>
                </a:cubicBezTo>
                <a:cubicBezTo>
                  <a:pt x="523" y="776"/>
                  <a:pt x="521" y="775"/>
                  <a:pt x="519" y="775"/>
                </a:cubicBezTo>
                <a:cubicBezTo>
                  <a:pt x="515" y="773"/>
                  <a:pt x="510" y="771"/>
                  <a:pt x="505" y="769"/>
                </a:cubicBezTo>
                <a:cubicBezTo>
                  <a:pt x="502" y="769"/>
                  <a:pt x="500" y="768"/>
                  <a:pt x="497" y="768"/>
                </a:cubicBezTo>
                <a:cubicBezTo>
                  <a:pt x="496" y="768"/>
                  <a:pt x="494" y="767"/>
                  <a:pt x="493" y="767"/>
                </a:cubicBezTo>
                <a:cubicBezTo>
                  <a:pt x="492" y="767"/>
                  <a:pt x="490" y="767"/>
                  <a:pt x="489" y="767"/>
                </a:cubicBezTo>
                <a:cubicBezTo>
                  <a:pt x="484" y="767"/>
                  <a:pt x="479" y="767"/>
                  <a:pt x="474" y="767"/>
                </a:cubicBezTo>
                <a:cubicBezTo>
                  <a:pt x="465" y="767"/>
                  <a:pt x="455" y="767"/>
                  <a:pt x="446" y="765"/>
                </a:cubicBezTo>
                <a:cubicBezTo>
                  <a:pt x="442" y="764"/>
                  <a:pt x="437" y="764"/>
                  <a:pt x="433" y="762"/>
                </a:cubicBezTo>
                <a:cubicBezTo>
                  <a:pt x="428" y="761"/>
                  <a:pt x="424" y="760"/>
                  <a:pt x="420" y="759"/>
                </a:cubicBezTo>
                <a:cubicBezTo>
                  <a:pt x="417" y="759"/>
                  <a:pt x="415" y="758"/>
                  <a:pt x="412" y="758"/>
                </a:cubicBezTo>
                <a:cubicBezTo>
                  <a:pt x="412" y="758"/>
                  <a:pt x="411" y="757"/>
                  <a:pt x="411" y="757"/>
                </a:cubicBezTo>
                <a:cubicBezTo>
                  <a:pt x="410" y="755"/>
                  <a:pt x="409" y="753"/>
                  <a:pt x="408" y="752"/>
                </a:cubicBezTo>
                <a:cubicBezTo>
                  <a:pt x="408" y="751"/>
                  <a:pt x="407" y="751"/>
                  <a:pt x="407" y="750"/>
                </a:cubicBezTo>
                <a:cubicBezTo>
                  <a:pt x="407" y="749"/>
                  <a:pt x="406" y="749"/>
                  <a:pt x="406" y="748"/>
                </a:cubicBezTo>
                <a:cubicBezTo>
                  <a:pt x="406" y="747"/>
                  <a:pt x="405" y="746"/>
                  <a:pt x="404" y="745"/>
                </a:cubicBezTo>
                <a:cubicBezTo>
                  <a:pt x="404" y="744"/>
                  <a:pt x="404" y="743"/>
                  <a:pt x="403" y="741"/>
                </a:cubicBezTo>
                <a:cubicBezTo>
                  <a:pt x="403" y="741"/>
                  <a:pt x="403" y="741"/>
                  <a:pt x="403" y="740"/>
                </a:cubicBezTo>
                <a:cubicBezTo>
                  <a:pt x="403" y="740"/>
                  <a:pt x="403" y="739"/>
                  <a:pt x="403" y="739"/>
                </a:cubicBezTo>
                <a:cubicBezTo>
                  <a:pt x="403" y="739"/>
                  <a:pt x="403" y="738"/>
                  <a:pt x="403" y="738"/>
                </a:cubicBezTo>
                <a:cubicBezTo>
                  <a:pt x="403" y="738"/>
                  <a:pt x="403" y="737"/>
                  <a:pt x="403" y="737"/>
                </a:cubicBezTo>
                <a:cubicBezTo>
                  <a:pt x="403" y="734"/>
                  <a:pt x="404" y="731"/>
                  <a:pt x="404" y="727"/>
                </a:cubicBezTo>
                <a:cubicBezTo>
                  <a:pt x="405" y="726"/>
                  <a:pt x="405" y="724"/>
                  <a:pt x="405" y="722"/>
                </a:cubicBezTo>
                <a:cubicBezTo>
                  <a:pt x="405" y="721"/>
                  <a:pt x="405" y="720"/>
                  <a:pt x="404" y="719"/>
                </a:cubicBezTo>
                <a:cubicBezTo>
                  <a:pt x="404" y="718"/>
                  <a:pt x="404" y="718"/>
                  <a:pt x="404" y="718"/>
                </a:cubicBezTo>
                <a:cubicBezTo>
                  <a:pt x="404" y="718"/>
                  <a:pt x="404" y="718"/>
                  <a:pt x="404" y="717"/>
                </a:cubicBezTo>
                <a:cubicBezTo>
                  <a:pt x="404" y="717"/>
                  <a:pt x="404" y="717"/>
                  <a:pt x="404" y="717"/>
                </a:cubicBezTo>
                <a:cubicBezTo>
                  <a:pt x="404" y="716"/>
                  <a:pt x="403" y="716"/>
                  <a:pt x="403" y="716"/>
                </a:cubicBezTo>
                <a:cubicBezTo>
                  <a:pt x="402" y="712"/>
                  <a:pt x="399" y="709"/>
                  <a:pt x="396" y="706"/>
                </a:cubicBezTo>
                <a:cubicBezTo>
                  <a:pt x="396" y="706"/>
                  <a:pt x="395" y="705"/>
                  <a:pt x="395" y="704"/>
                </a:cubicBezTo>
                <a:cubicBezTo>
                  <a:pt x="395" y="704"/>
                  <a:pt x="395" y="704"/>
                  <a:pt x="395" y="703"/>
                </a:cubicBezTo>
                <a:cubicBezTo>
                  <a:pt x="395" y="703"/>
                  <a:pt x="395" y="703"/>
                  <a:pt x="394" y="703"/>
                </a:cubicBezTo>
                <a:cubicBezTo>
                  <a:pt x="394" y="703"/>
                  <a:pt x="394" y="702"/>
                  <a:pt x="394" y="702"/>
                </a:cubicBezTo>
                <a:cubicBezTo>
                  <a:pt x="394" y="701"/>
                  <a:pt x="394" y="700"/>
                  <a:pt x="394" y="699"/>
                </a:cubicBezTo>
                <a:cubicBezTo>
                  <a:pt x="393" y="698"/>
                  <a:pt x="393" y="697"/>
                  <a:pt x="393" y="696"/>
                </a:cubicBezTo>
                <a:cubicBezTo>
                  <a:pt x="393" y="695"/>
                  <a:pt x="393" y="694"/>
                  <a:pt x="393" y="693"/>
                </a:cubicBezTo>
                <a:cubicBezTo>
                  <a:pt x="393" y="692"/>
                  <a:pt x="392" y="690"/>
                  <a:pt x="392" y="689"/>
                </a:cubicBezTo>
                <a:cubicBezTo>
                  <a:pt x="392" y="688"/>
                  <a:pt x="392" y="687"/>
                  <a:pt x="392" y="686"/>
                </a:cubicBezTo>
                <a:cubicBezTo>
                  <a:pt x="401" y="674"/>
                  <a:pt x="405" y="660"/>
                  <a:pt x="395" y="646"/>
                </a:cubicBezTo>
                <a:cubicBezTo>
                  <a:pt x="387" y="660"/>
                  <a:pt x="381" y="673"/>
                  <a:pt x="389" y="689"/>
                </a:cubicBezTo>
                <a:cubicBezTo>
                  <a:pt x="389" y="689"/>
                  <a:pt x="389" y="689"/>
                  <a:pt x="389" y="689"/>
                </a:cubicBezTo>
                <a:cubicBezTo>
                  <a:pt x="389" y="689"/>
                  <a:pt x="389" y="689"/>
                  <a:pt x="389" y="689"/>
                </a:cubicBezTo>
                <a:cubicBezTo>
                  <a:pt x="389" y="690"/>
                  <a:pt x="389" y="692"/>
                  <a:pt x="390" y="693"/>
                </a:cubicBezTo>
                <a:cubicBezTo>
                  <a:pt x="390" y="694"/>
                  <a:pt x="390" y="695"/>
                  <a:pt x="390" y="696"/>
                </a:cubicBezTo>
                <a:cubicBezTo>
                  <a:pt x="390" y="698"/>
                  <a:pt x="390" y="699"/>
                  <a:pt x="391" y="700"/>
                </a:cubicBezTo>
                <a:cubicBezTo>
                  <a:pt x="391" y="700"/>
                  <a:pt x="391" y="700"/>
                  <a:pt x="391" y="701"/>
                </a:cubicBezTo>
                <a:cubicBezTo>
                  <a:pt x="390" y="700"/>
                  <a:pt x="389" y="699"/>
                  <a:pt x="388" y="698"/>
                </a:cubicBezTo>
                <a:cubicBezTo>
                  <a:pt x="386" y="695"/>
                  <a:pt x="383" y="693"/>
                  <a:pt x="381" y="690"/>
                </a:cubicBezTo>
                <a:cubicBezTo>
                  <a:pt x="377" y="684"/>
                  <a:pt x="373" y="679"/>
                  <a:pt x="369" y="674"/>
                </a:cubicBezTo>
                <a:cubicBezTo>
                  <a:pt x="369" y="674"/>
                  <a:pt x="368" y="673"/>
                  <a:pt x="368" y="673"/>
                </a:cubicBezTo>
                <a:cubicBezTo>
                  <a:pt x="368" y="672"/>
                  <a:pt x="367" y="671"/>
                  <a:pt x="367" y="671"/>
                </a:cubicBezTo>
                <a:cubicBezTo>
                  <a:pt x="366" y="670"/>
                  <a:pt x="365" y="669"/>
                  <a:pt x="364" y="668"/>
                </a:cubicBezTo>
                <a:cubicBezTo>
                  <a:pt x="363" y="666"/>
                  <a:pt x="361" y="665"/>
                  <a:pt x="360" y="664"/>
                </a:cubicBezTo>
                <a:cubicBezTo>
                  <a:pt x="359" y="663"/>
                  <a:pt x="359" y="663"/>
                  <a:pt x="359" y="662"/>
                </a:cubicBezTo>
                <a:cubicBezTo>
                  <a:pt x="359" y="662"/>
                  <a:pt x="359" y="662"/>
                  <a:pt x="359" y="662"/>
                </a:cubicBezTo>
                <a:cubicBezTo>
                  <a:pt x="359" y="662"/>
                  <a:pt x="359" y="662"/>
                  <a:pt x="359" y="662"/>
                </a:cubicBezTo>
                <a:cubicBezTo>
                  <a:pt x="359" y="662"/>
                  <a:pt x="359" y="661"/>
                  <a:pt x="359" y="661"/>
                </a:cubicBezTo>
                <a:cubicBezTo>
                  <a:pt x="359" y="661"/>
                  <a:pt x="359" y="661"/>
                  <a:pt x="359" y="661"/>
                </a:cubicBezTo>
                <a:cubicBezTo>
                  <a:pt x="359" y="661"/>
                  <a:pt x="359" y="661"/>
                  <a:pt x="359" y="661"/>
                </a:cubicBezTo>
                <a:cubicBezTo>
                  <a:pt x="359" y="661"/>
                  <a:pt x="359" y="661"/>
                  <a:pt x="359" y="661"/>
                </a:cubicBezTo>
                <a:cubicBezTo>
                  <a:pt x="359" y="661"/>
                  <a:pt x="360" y="662"/>
                  <a:pt x="360" y="662"/>
                </a:cubicBezTo>
                <a:cubicBezTo>
                  <a:pt x="360" y="662"/>
                  <a:pt x="360" y="662"/>
                  <a:pt x="360" y="662"/>
                </a:cubicBezTo>
                <a:cubicBezTo>
                  <a:pt x="360" y="662"/>
                  <a:pt x="360" y="662"/>
                  <a:pt x="360" y="662"/>
                </a:cubicBezTo>
                <a:cubicBezTo>
                  <a:pt x="360" y="662"/>
                  <a:pt x="360" y="661"/>
                  <a:pt x="359" y="661"/>
                </a:cubicBezTo>
                <a:cubicBezTo>
                  <a:pt x="359" y="661"/>
                  <a:pt x="359" y="661"/>
                  <a:pt x="359" y="661"/>
                </a:cubicBezTo>
                <a:cubicBezTo>
                  <a:pt x="359" y="661"/>
                  <a:pt x="358" y="661"/>
                  <a:pt x="358" y="661"/>
                </a:cubicBezTo>
                <a:cubicBezTo>
                  <a:pt x="358" y="661"/>
                  <a:pt x="358" y="661"/>
                  <a:pt x="358" y="661"/>
                </a:cubicBezTo>
                <a:cubicBezTo>
                  <a:pt x="358" y="661"/>
                  <a:pt x="358" y="661"/>
                  <a:pt x="358" y="661"/>
                </a:cubicBezTo>
                <a:cubicBezTo>
                  <a:pt x="358" y="661"/>
                  <a:pt x="358" y="661"/>
                  <a:pt x="358" y="661"/>
                </a:cubicBezTo>
                <a:cubicBezTo>
                  <a:pt x="358" y="661"/>
                  <a:pt x="358" y="662"/>
                  <a:pt x="358" y="662"/>
                </a:cubicBezTo>
                <a:cubicBezTo>
                  <a:pt x="358" y="663"/>
                  <a:pt x="358" y="664"/>
                  <a:pt x="359" y="665"/>
                </a:cubicBezTo>
                <a:cubicBezTo>
                  <a:pt x="360" y="666"/>
                  <a:pt x="361" y="668"/>
                  <a:pt x="362" y="670"/>
                </a:cubicBezTo>
                <a:cubicBezTo>
                  <a:pt x="362" y="671"/>
                  <a:pt x="363" y="672"/>
                  <a:pt x="364" y="673"/>
                </a:cubicBezTo>
                <a:cubicBezTo>
                  <a:pt x="364" y="674"/>
                  <a:pt x="364" y="674"/>
                  <a:pt x="365" y="675"/>
                </a:cubicBezTo>
                <a:cubicBezTo>
                  <a:pt x="365" y="675"/>
                  <a:pt x="366" y="676"/>
                  <a:pt x="366" y="676"/>
                </a:cubicBezTo>
                <a:cubicBezTo>
                  <a:pt x="367" y="678"/>
                  <a:pt x="368" y="680"/>
                  <a:pt x="370" y="681"/>
                </a:cubicBezTo>
                <a:cubicBezTo>
                  <a:pt x="370" y="681"/>
                  <a:pt x="369" y="681"/>
                  <a:pt x="369" y="681"/>
                </a:cubicBezTo>
                <a:cubicBezTo>
                  <a:pt x="369" y="681"/>
                  <a:pt x="368" y="680"/>
                  <a:pt x="368" y="680"/>
                </a:cubicBezTo>
                <a:cubicBezTo>
                  <a:pt x="367" y="680"/>
                  <a:pt x="366" y="679"/>
                  <a:pt x="366" y="679"/>
                </a:cubicBezTo>
                <a:cubicBezTo>
                  <a:pt x="365" y="679"/>
                  <a:pt x="364" y="679"/>
                  <a:pt x="364" y="678"/>
                </a:cubicBezTo>
                <a:cubicBezTo>
                  <a:pt x="362" y="678"/>
                  <a:pt x="361" y="677"/>
                  <a:pt x="359" y="676"/>
                </a:cubicBezTo>
                <a:cubicBezTo>
                  <a:pt x="358" y="676"/>
                  <a:pt x="356" y="675"/>
                  <a:pt x="355" y="675"/>
                </a:cubicBezTo>
                <a:cubicBezTo>
                  <a:pt x="355" y="675"/>
                  <a:pt x="354" y="675"/>
                  <a:pt x="354" y="675"/>
                </a:cubicBezTo>
                <a:cubicBezTo>
                  <a:pt x="352" y="654"/>
                  <a:pt x="316" y="669"/>
                  <a:pt x="307" y="668"/>
                </a:cubicBezTo>
                <a:cubicBezTo>
                  <a:pt x="318" y="681"/>
                  <a:pt x="344" y="699"/>
                  <a:pt x="353" y="678"/>
                </a:cubicBezTo>
                <a:cubicBezTo>
                  <a:pt x="352" y="677"/>
                  <a:pt x="351" y="676"/>
                  <a:pt x="350" y="676"/>
                </a:cubicBezTo>
                <a:cubicBezTo>
                  <a:pt x="350" y="676"/>
                  <a:pt x="350" y="676"/>
                  <a:pt x="350" y="676"/>
                </a:cubicBezTo>
                <a:cubicBezTo>
                  <a:pt x="352" y="677"/>
                  <a:pt x="353" y="677"/>
                  <a:pt x="354" y="677"/>
                </a:cubicBezTo>
                <a:cubicBezTo>
                  <a:pt x="356" y="678"/>
                  <a:pt x="357" y="678"/>
                  <a:pt x="359" y="679"/>
                </a:cubicBezTo>
                <a:cubicBezTo>
                  <a:pt x="360" y="679"/>
                  <a:pt x="361" y="680"/>
                  <a:pt x="363" y="680"/>
                </a:cubicBezTo>
                <a:cubicBezTo>
                  <a:pt x="363" y="681"/>
                  <a:pt x="364" y="681"/>
                  <a:pt x="365" y="681"/>
                </a:cubicBezTo>
                <a:cubicBezTo>
                  <a:pt x="365" y="682"/>
                  <a:pt x="366" y="682"/>
                  <a:pt x="366" y="682"/>
                </a:cubicBezTo>
                <a:cubicBezTo>
                  <a:pt x="367" y="683"/>
                  <a:pt x="367" y="683"/>
                  <a:pt x="368" y="683"/>
                </a:cubicBezTo>
                <a:cubicBezTo>
                  <a:pt x="369" y="684"/>
                  <a:pt x="369" y="684"/>
                  <a:pt x="370" y="684"/>
                </a:cubicBezTo>
                <a:cubicBezTo>
                  <a:pt x="370" y="684"/>
                  <a:pt x="370" y="684"/>
                  <a:pt x="370" y="685"/>
                </a:cubicBezTo>
                <a:cubicBezTo>
                  <a:pt x="370" y="685"/>
                  <a:pt x="371" y="685"/>
                  <a:pt x="371" y="685"/>
                </a:cubicBezTo>
                <a:cubicBezTo>
                  <a:pt x="371" y="685"/>
                  <a:pt x="372" y="685"/>
                  <a:pt x="372" y="686"/>
                </a:cubicBezTo>
                <a:cubicBezTo>
                  <a:pt x="373" y="686"/>
                  <a:pt x="373" y="686"/>
                  <a:pt x="373" y="686"/>
                </a:cubicBezTo>
                <a:cubicBezTo>
                  <a:pt x="375" y="688"/>
                  <a:pt x="376" y="690"/>
                  <a:pt x="378" y="692"/>
                </a:cubicBezTo>
                <a:cubicBezTo>
                  <a:pt x="380" y="695"/>
                  <a:pt x="383" y="698"/>
                  <a:pt x="385" y="700"/>
                </a:cubicBezTo>
                <a:cubicBezTo>
                  <a:pt x="388" y="703"/>
                  <a:pt x="391" y="706"/>
                  <a:pt x="394" y="709"/>
                </a:cubicBezTo>
                <a:cubicBezTo>
                  <a:pt x="396" y="711"/>
                  <a:pt x="398" y="714"/>
                  <a:pt x="400" y="717"/>
                </a:cubicBezTo>
                <a:cubicBezTo>
                  <a:pt x="400" y="718"/>
                  <a:pt x="400" y="718"/>
                  <a:pt x="400" y="718"/>
                </a:cubicBezTo>
                <a:cubicBezTo>
                  <a:pt x="400" y="718"/>
                  <a:pt x="400" y="718"/>
                  <a:pt x="400" y="718"/>
                </a:cubicBezTo>
                <a:cubicBezTo>
                  <a:pt x="400" y="718"/>
                  <a:pt x="400" y="719"/>
                  <a:pt x="400" y="719"/>
                </a:cubicBezTo>
                <a:cubicBezTo>
                  <a:pt x="401" y="720"/>
                  <a:pt x="401" y="720"/>
                  <a:pt x="401" y="720"/>
                </a:cubicBezTo>
                <a:cubicBezTo>
                  <a:pt x="401" y="720"/>
                  <a:pt x="401" y="721"/>
                  <a:pt x="401" y="722"/>
                </a:cubicBezTo>
                <a:cubicBezTo>
                  <a:pt x="401" y="723"/>
                  <a:pt x="401" y="725"/>
                  <a:pt x="401" y="727"/>
                </a:cubicBezTo>
                <a:cubicBezTo>
                  <a:pt x="400" y="730"/>
                  <a:pt x="399" y="733"/>
                  <a:pt x="399" y="737"/>
                </a:cubicBezTo>
                <a:cubicBezTo>
                  <a:pt x="399" y="737"/>
                  <a:pt x="399" y="738"/>
                  <a:pt x="399" y="738"/>
                </a:cubicBezTo>
                <a:cubicBezTo>
                  <a:pt x="399" y="738"/>
                  <a:pt x="399" y="739"/>
                  <a:pt x="399" y="739"/>
                </a:cubicBezTo>
                <a:cubicBezTo>
                  <a:pt x="399" y="740"/>
                  <a:pt x="399" y="740"/>
                  <a:pt x="399" y="740"/>
                </a:cubicBezTo>
                <a:cubicBezTo>
                  <a:pt x="399" y="741"/>
                  <a:pt x="399" y="741"/>
                  <a:pt x="399" y="742"/>
                </a:cubicBezTo>
                <a:cubicBezTo>
                  <a:pt x="400" y="743"/>
                  <a:pt x="400" y="745"/>
                  <a:pt x="401" y="746"/>
                </a:cubicBezTo>
                <a:cubicBezTo>
                  <a:pt x="401" y="747"/>
                  <a:pt x="402" y="748"/>
                  <a:pt x="402" y="748"/>
                </a:cubicBezTo>
                <a:cubicBezTo>
                  <a:pt x="402" y="749"/>
                  <a:pt x="402" y="750"/>
                  <a:pt x="403" y="750"/>
                </a:cubicBezTo>
                <a:cubicBezTo>
                  <a:pt x="403" y="751"/>
                  <a:pt x="404" y="751"/>
                  <a:pt x="404" y="752"/>
                </a:cubicBezTo>
                <a:cubicBezTo>
                  <a:pt x="405" y="752"/>
                  <a:pt x="405" y="753"/>
                  <a:pt x="405" y="753"/>
                </a:cubicBezTo>
                <a:cubicBezTo>
                  <a:pt x="407" y="755"/>
                  <a:pt x="409" y="756"/>
                  <a:pt x="410" y="757"/>
                </a:cubicBezTo>
                <a:cubicBezTo>
                  <a:pt x="410" y="758"/>
                  <a:pt x="410" y="758"/>
                  <a:pt x="410" y="758"/>
                </a:cubicBezTo>
                <a:cubicBezTo>
                  <a:pt x="409" y="758"/>
                  <a:pt x="408" y="758"/>
                  <a:pt x="407" y="758"/>
                </a:cubicBezTo>
                <a:cubicBezTo>
                  <a:pt x="406" y="758"/>
                  <a:pt x="405" y="757"/>
                  <a:pt x="404" y="757"/>
                </a:cubicBezTo>
                <a:cubicBezTo>
                  <a:pt x="403" y="757"/>
                  <a:pt x="403" y="757"/>
                  <a:pt x="403" y="757"/>
                </a:cubicBezTo>
                <a:cubicBezTo>
                  <a:pt x="403" y="757"/>
                  <a:pt x="403" y="757"/>
                  <a:pt x="403" y="757"/>
                </a:cubicBezTo>
                <a:cubicBezTo>
                  <a:pt x="403" y="757"/>
                  <a:pt x="403" y="757"/>
                  <a:pt x="403" y="757"/>
                </a:cubicBezTo>
                <a:cubicBezTo>
                  <a:pt x="403" y="757"/>
                  <a:pt x="403" y="757"/>
                  <a:pt x="402" y="757"/>
                </a:cubicBezTo>
                <a:cubicBezTo>
                  <a:pt x="402" y="757"/>
                  <a:pt x="402" y="757"/>
                  <a:pt x="402" y="757"/>
                </a:cubicBezTo>
                <a:cubicBezTo>
                  <a:pt x="402" y="757"/>
                  <a:pt x="401" y="757"/>
                  <a:pt x="401" y="758"/>
                </a:cubicBezTo>
                <a:cubicBezTo>
                  <a:pt x="400" y="758"/>
                  <a:pt x="400" y="758"/>
                  <a:pt x="399" y="758"/>
                </a:cubicBezTo>
                <a:cubicBezTo>
                  <a:pt x="399" y="758"/>
                  <a:pt x="398" y="758"/>
                  <a:pt x="397" y="758"/>
                </a:cubicBezTo>
                <a:cubicBezTo>
                  <a:pt x="396" y="758"/>
                  <a:pt x="396" y="758"/>
                  <a:pt x="395" y="759"/>
                </a:cubicBezTo>
                <a:cubicBezTo>
                  <a:pt x="393" y="759"/>
                  <a:pt x="391" y="760"/>
                  <a:pt x="389" y="760"/>
                </a:cubicBezTo>
                <a:cubicBezTo>
                  <a:pt x="388" y="761"/>
                  <a:pt x="386" y="761"/>
                  <a:pt x="384" y="762"/>
                </a:cubicBezTo>
                <a:cubicBezTo>
                  <a:pt x="381" y="763"/>
                  <a:pt x="378" y="764"/>
                  <a:pt x="376" y="765"/>
                </a:cubicBezTo>
                <a:cubicBezTo>
                  <a:pt x="370" y="767"/>
                  <a:pt x="365" y="769"/>
                  <a:pt x="361" y="770"/>
                </a:cubicBezTo>
                <a:cubicBezTo>
                  <a:pt x="359" y="770"/>
                  <a:pt x="357" y="770"/>
                  <a:pt x="355" y="771"/>
                </a:cubicBezTo>
                <a:cubicBezTo>
                  <a:pt x="354" y="771"/>
                  <a:pt x="352" y="771"/>
                  <a:pt x="351" y="771"/>
                </a:cubicBezTo>
                <a:cubicBezTo>
                  <a:pt x="349" y="771"/>
                  <a:pt x="348" y="771"/>
                  <a:pt x="348" y="771"/>
                </a:cubicBezTo>
                <a:cubicBezTo>
                  <a:pt x="348" y="771"/>
                  <a:pt x="349" y="772"/>
                  <a:pt x="351" y="772"/>
                </a:cubicBezTo>
                <a:cubicBezTo>
                  <a:pt x="352" y="772"/>
                  <a:pt x="354" y="772"/>
                  <a:pt x="356" y="772"/>
                </a:cubicBezTo>
                <a:cubicBezTo>
                  <a:pt x="357" y="772"/>
                  <a:pt x="359" y="772"/>
                  <a:pt x="362" y="772"/>
                </a:cubicBezTo>
                <a:cubicBezTo>
                  <a:pt x="363" y="771"/>
                  <a:pt x="365" y="771"/>
                  <a:pt x="367" y="771"/>
                </a:cubicBezTo>
                <a:cubicBezTo>
                  <a:pt x="366" y="771"/>
                  <a:pt x="366" y="772"/>
                  <a:pt x="365" y="773"/>
                </a:cubicBezTo>
                <a:cubicBezTo>
                  <a:pt x="363" y="774"/>
                  <a:pt x="362" y="775"/>
                  <a:pt x="361" y="776"/>
                </a:cubicBezTo>
                <a:cubicBezTo>
                  <a:pt x="359" y="777"/>
                  <a:pt x="358" y="779"/>
                  <a:pt x="357" y="780"/>
                </a:cubicBezTo>
                <a:cubicBezTo>
                  <a:pt x="356" y="781"/>
                  <a:pt x="355" y="782"/>
                  <a:pt x="354" y="783"/>
                </a:cubicBezTo>
                <a:cubicBezTo>
                  <a:pt x="331" y="786"/>
                  <a:pt x="339" y="802"/>
                  <a:pt x="325" y="814"/>
                </a:cubicBezTo>
                <a:cubicBezTo>
                  <a:pt x="347" y="815"/>
                  <a:pt x="366" y="810"/>
                  <a:pt x="356" y="786"/>
                </a:cubicBezTo>
                <a:cubicBezTo>
                  <a:pt x="356" y="786"/>
                  <a:pt x="356" y="786"/>
                  <a:pt x="356" y="786"/>
                </a:cubicBezTo>
                <a:cubicBezTo>
                  <a:pt x="357" y="785"/>
                  <a:pt x="358" y="783"/>
                  <a:pt x="359" y="782"/>
                </a:cubicBezTo>
                <a:cubicBezTo>
                  <a:pt x="360" y="781"/>
                  <a:pt x="361" y="780"/>
                  <a:pt x="363" y="778"/>
                </a:cubicBezTo>
                <a:cubicBezTo>
                  <a:pt x="364" y="777"/>
                  <a:pt x="365" y="776"/>
                  <a:pt x="367" y="775"/>
                </a:cubicBezTo>
                <a:cubicBezTo>
                  <a:pt x="368" y="774"/>
                  <a:pt x="370" y="773"/>
                  <a:pt x="371" y="772"/>
                </a:cubicBezTo>
                <a:cubicBezTo>
                  <a:pt x="372" y="772"/>
                  <a:pt x="372" y="771"/>
                  <a:pt x="373" y="771"/>
                </a:cubicBezTo>
                <a:cubicBezTo>
                  <a:pt x="374" y="770"/>
                  <a:pt x="374" y="770"/>
                  <a:pt x="375" y="770"/>
                </a:cubicBezTo>
                <a:cubicBezTo>
                  <a:pt x="375" y="770"/>
                  <a:pt x="376" y="769"/>
                  <a:pt x="376" y="769"/>
                </a:cubicBezTo>
                <a:cubicBezTo>
                  <a:pt x="377" y="769"/>
                  <a:pt x="377" y="769"/>
                  <a:pt x="377" y="769"/>
                </a:cubicBezTo>
                <a:cubicBezTo>
                  <a:pt x="380" y="768"/>
                  <a:pt x="383" y="767"/>
                  <a:pt x="386" y="767"/>
                </a:cubicBezTo>
                <a:cubicBezTo>
                  <a:pt x="388" y="766"/>
                  <a:pt x="390" y="766"/>
                  <a:pt x="391" y="765"/>
                </a:cubicBezTo>
                <a:cubicBezTo>
                  <a:pt x="393" y="765"/>
                  <a:pt x="394" y="764"/>
                  <a:pt x="396" y="764"/>
                </a:cubicBezTo>
                <a:cubicBezTo>
                  <a:pt x="397" y="764"/>
                  <a:pt x="398" y="763"/>
                  <a:pt x="399" y="763"/>
                </a:cubicBezTo>
                <a:cubicBezTo>
                  <a:pt x="399" y="763"/>
                  <a:pt x="400" y="763"/>
                  <a:pt x="400" y="763"/>
                </a:cubicBezTo>
                <a:cubicBezTo>
                  <a:pt x="400" y="763"/>
                  <a:pt x="401" y="763"/>
                  <a:pt x="401" y="763"/>
                </a:cubicBezTo>
                <a:cubicBezTo>
                  <a:pt x="402" y="763"/>
                  <a:pt x="402" y="763"/>
                  <a:pt x="403" y="763"/>
                </a:cubicBezTo>
                <a:cubicBezTo>
                  <a:pt x="403" y="763"/>
                  <a:pt x="403" y="763"/>
                  <a:pt x="403" y="763"/>
                </a:cubicBezTo>
                <a:cubicBezTo>
                  <a:pt x="403" y="763"/>
                  <a:pt x="403" y="763"/>
                  <a:pt x="403" y="763"/>
                </a:cubicBezTo>
                <a:cubicBezTo>
                  <a:pt x="403" y="763"/>
                  <a:pt x="403" y="763"/>
                  <a:pt x="403" y="763"/>
                </a:cubicBezTo>
                <a:cubicBezTo>
                  <a:pt x="403" y="763"/>
                  <a:pt x="403" y="763"/>
                  <a:pt x="403" y="763"/>
                </a:cubicBezTo>
                <a:cubicBezTo>
                  <a:pt x="404" y="763"/>
                  <a:pt x="404" y="763"/>
                  <a:pt x="404" y="763"/>
                </a:cubicBezTo>
                <a:cubicBezTo>
                  <a:pt x="405" y="763"/>
                  <a:pt x="406" y="763"/>
                  <a:pt x="407" y="763"/>
                </a:cubicBezTo>
                <a:cubicBezTo>
                  <a:pt x="411" y="763"/>
                  <a:pt x="415" y="764"/>
                  <a:pt x="419" y="765"/>
                </a:cubicBezTo>
                <a:cubicBezTo>
                  <a:pt x="423" y="765"/>
                  <a:pt x="427" y="767"/>
                  <a:pt x="432" y="768"/>
                </a:cubicBezTo>
                <a:cubicBezTo>
                  <a:pt x="436" y="769"/>
                  <a:pt x="441" y="770"/>
                  <a:pt x="445" y="770"/>
                </a:cubicBezTo>
                <a:cubicBezTo>
                  <a:pt x="451" y="771"/>
                  <a:pt x="456" y="772"/>
                  <a:pt x="461" y="772"/>
                </a:cubicBezTo>
                <a:cubicBezTo>
                  <a:pt x="461" y="772"/>
                  <a:pt x="461" y="772"/>
                  <a:pt x="461" y="772"/>
                </a:cubicBezTo>
                <a:cubicBezTo>
                  <a:pt x="461" y="773"/>
                  <a:pt x="460" y="773"/>
                  <a:pt x="460" y="774"/>
                </a:cubicBezTo>
                <a:cubicBezTo>
                  <a:pt x="459" y="774"/>
                  <a:pt x="459" y="775"/>
                  <a:pt x="458" y="775"/>
                </a:cubicBezTo>
                <a:cubicBezTo>
                  <a:pt x="458" y="776"/>
                  <a:pt x="457" y="776"/>
                  <a:pt x="457" y="777"/>
                </a:cubicBezTo>
                <a:cubicBezTo>
                  <a:pt x="457" y="777"/>
                  <a:pt x="457" y="777"/>
                  <a:pt x="457" y="778"/>
                </a:cubicBezTo>
                <a:cubicBezTo>
                  <a:pt x="456" y="779"/>
                  <a:pt x="455" y="781"/>
                  <a:pt x="454" y="783"/>
                </a:cubicBezTo>
                <a:cubicBezTo>
                  <a:pt x="453" y="785"/>
                  <a:pt x="452" y="787"/>
                  <a:pt x="451" y="789"/>
                </a:cubicBezTo>
                <a:cubicBezTo>
                  <a:pt x="450" y="793"/>
                  <a:pt x="448" y="797"/>
                  <a:pt x="446" y="802"/>
                </a:cubicBezTo>
                <a:cubicBezTo>
                  <a:pt x="445" y="804"/>
                  <a:pt x="444" y="806"/>
                  <a:pt x="443" y="808"/>
                </a:cubicBezTo>
                <a:cubicBezTo>
                  <a:pt x="441" y="809"/>
                  <a:pt x="440" y="811"/>
                  <a:pt x="439" y="813"/>
                </a:cubicBezTo>
                <a:cubicBezTo>
                  <a:pt x="438" y="815"/>
                  <a:pt x="436" y="816"/>
                  <a:pt x="435" y="818"/>
                </a:cubicBezTo>
                <a:cubicBezTo>
                  <a:pt x="435" y="818"/>
                  <a:pt x="435" y="818"/>
                  <a:pt x="435" y="818"/>
                </a:cubicBezTo>
                <a:cubicBezTo>
                  <a:pt x="434" y="818"/>
                  <a:pt x="434" y="818"/>
                  <a:pt x="433" y="818"/>
                </a:cubicBezTo>
                <a:cubicBezTo>
                  <a:pt x="433" y="818"/>
                  <a:pt x="432" y="818"/>
                  <a:pt x="432" y="818"/>
                </a:cubicBezTo>
                <a:cubicBezTo>
                  <a:pt x="431" y="818"/>
                  <a:pt x="431" y="818"/>
                  <a:pt x="431" y="818"/>
                </a:cubicBezTo>
                <a:cubicBezTo>
                  <a:pt x="431" y="818"/>
                  <a:pt x="430" y="818"/>
                  <a:pt x="430" y="819"/>
                </a:cubicBezTo>
                <a:cubicBezTo>
                  <a:pt x="429" y="819"/>
                  <a:pt x="428" y="819"/>
                  <a:pt x="427" y="819"/>
                </a:cubicBezTo>
                <a:cubicBezTo>
                  <a:pt x="426" y="820"/>
                  <a:pt x="425" y="820"/>
                  <a:pt x="424" y="820"/>
                </a:cubicBezTo>
                <a:cubicBezTo>
                  <a:pt x="422" y="821"/>
                  <a:pt x="421" y="821"/>
                  <a:pt x="420" y="821"/>
                </a:cubicBezTo>
                <a:cubicBezTo>
                  <a:pt x="419" y="821"/>
                  <a:pt x="417" y="822"/>
                  <a:pt x="416" y="822"/>
                </a:cubicBezTo>
                <a:cubicBezTo>
                  <a:pt x="402" y="809"/>
                  <a:pt x="393" y="822"/>
                  <a:pt x="377" y="822"/>
                </a:cubicBezTo>
                <a:cubicBezTo>
                  <a:pt x="384" y="827"/>
                  <a:pt x="392" y="834"/>
                  <a:pt x="401" y="834"/>
                </a:cubicBezTo>
                <a:cubicBezTo>
                  <a:pt x="407" y="834"/>
                  <a:pt x="417" y="829"/>
                  <a:pt x="418" y="824"/>
                </a:cubicBezTo>
                <a:cubicBezTo>
                  <a:pt x="418" y="824"/>
                  <a:pt x="418" y="824"/>
                  <a:pt x="418" y="824"/>
                </a:cubicBezTo>
                <a:cubicBezTo>
                  <a:pt x="418" y="824"/>
                  <a:pt x="418" y="824"/>
                  <a:pt x="418" y="824"/>
                </a:cubicBezTo>
                <a:cubicBezTo>
                  <a:pt x="418" y="824"/>
                  <a:pt x="418" y="824"/>
                  <a:pt x="418" y="824"/>
                </a:cubicBezTo>
                <a:cubicBezTo>
                  <a:pt x="419" y="824"/>
                  <a:pt x="420" y="824"/>
                  <a:pt x="420" y="824"/>
                </a:cubicBezTo>
                <a:cubicBezTo>
                  <a:pt x="422" y="823"/>
                  <a:pt x="423" y="823"/>
                  <a:pt x="424" y="823"/>
                </a:cubicBezTo>
                <a:cubicBezTo>
                  <a:pt x="426" y="822"/>
                  <a:pt x="427" y="822"/>
                  <a:pt x="428" y="822"/>
                </a:cubicBezTo>
                <a:cubicBezTo>
                  <a:pt x="429" y="821"/>
                  <a:pt x="430" y="821"/>
                  <a:pt x="431" y="821"/>
                </a:cubicBezTo>
                <a:cubicBezTo>
                  <a:pt x="431" y="821"/>
                  <a:pt x="432" y="821"/>
                  <a:pt x="432" y="821"/>
                </a:cubicBezTo>
                <a:cubicBezTo>
                  <a:pt x="432" y="821"/>
                  <a:pt x="432" y="820"/>
                  <a:pt x="433" y="820"/>
                </a:cubicBezTo>
                <a:cubicBezTo>
                  <a:pt x="433" y="820"/>
                  <a:pt x="433" y="820"/>
                  <a:pt x="433" y="820"/>
                </a:cubicBezTo>
                <a:cubicBezTo>
                  <a:pt x="432" y="821"/>
                  <a:pt x="432" y="821"/>
                  <a:pt x="431" y="822"/>
                </a:cubicBezTo>
                <a:cubicBezTo>
                  <a:pt x="431" y="822"/>
                  <a:pt x="430" y="822"/>
                  <a:pt x="430" y="823"/>
                </a:cubicBezTo>
                <a:cubicBezTo>
                  <a:pt x="430" y="823"/>
                  <a:pt x="429" y="823"/>
                  <a:pt x="429" y="824"/>
                </a:cubicBezTo>
                <a:cubicBezTo>
                  <a:pt x="429" y="824"/>
                  <a:pt x="428" y="825"/>
                  <a:pt x="428" y="825"/>
                </a:cubicBezTo>
                <a:cubicBezTo>
                  <a:pt x="427" y="826"/>
                  <a:pt x="426" y="827"/>
                  <a:pt x="425" y="828"/>
                </a:cubicBezTo>
                <a:cubicBezTo>
                  <a:pt x="424" y="830"/>
                  <a:pt x="423" y="831"/>
                  <a:pt x="423" y="831"/>
                </a:cubicBezTo>
                <a:cubicBezTo>
                  <a:pt x="423" y="831"/>
                  <a:pt x="424" y="831"/>
                  <a:pt x="424" y="830"/>
                </a:cubicBezTo>
                <a:cubicBezTo>
                  <a:pt x="425" y="830"/>
                  <a:pt x="425" y="830"/>
                  <a:pt x="426" y="829"/>
                </a:cubicBezTo>
                <a:cubicBezTo>
                  <a:pt x="427" y="829"/>
                  <a:pt x="429" y="828"/>
                  <a:pt x="430" y="828"/>
                </a:cubicBezTo>
                <a:cubicBezTo>
                  <a:pt x="430" y="827"/>
                  <a:pt x="431" y="827"/>
                  <a:pt x="432" y="826"/>
                </a:cubicBezTo>
                <a:cubicBezTo>
                  <a:pt x="432" y="826"/>
                  <a:pt x="433" y="826"/>
                  <a:pt x="433" y="826"/>
                </a:cubicBezTo>
                <a:cubicBezTo>
                  <a:pt x="433" y="825"/>
                  <a:pt x="434" y="825"/>
                  <a:pt x="434" y="825"/>
                </a:cubicBezTo>
                <a:cubicBezTo>
                  <a:pt x="436" y="822"/>
                  <a:pt x="439" y="819"/>
                  <a:pt x="442" y="815"/>
                </a:cubicBezTo>
                <a:cubicBezTo>
                  <a:pt x="443" y="814"/>
                  <a:pt x="444" y="813"/>
                  <a:pt x="445" y="811"/>
                </a:cubicBezTo>
                <a:cubicBezTo>
                  <a:pt x="445" y="812"/>
                  <a:pt x="445" y="812"/>
                  <a:pt x="445" y="813"/>
                </a:cubicBezTo>
                <a:cubicBezTo>
                  <a:pt x="445" y="813"/>
                  <a:pt x="445" y="814"/>
                  <a:pt x="445" y="815"/>
                </a:cubicBezTo>
                <a:cubicBezTo>
                  <a:pt x="445" y="816"/>
                  <a:pt x="445" y="816"/>
                  <a:pt x="445" y="817"/>
                </a:cubicBezTo>
                <a:cubicBezTo>
                  <a:pt x="445" y="819"/>
                  <a:pt x="445" y="820"/>
                  <a:pt x="445" y="822"/>
                </a:cubicBezTo>
                <a:cubicBezTo>
                  <a:pt x="445" y="822"/>
                  <a:pt x="445" y="821"/>
                  <a:pt x="445" y="821"/>
                </a:cubicBezTo>
                <a:cubicBezTo>
                  <a:pt x="436" y="837"/>
                  <a:pt x="437" y="851"/>
                  <a:pt x="456" y="860"/>
                </a:cubicBezTo>
                <a:cubicBezTo>
                  <a:pt x="453" y="844"/>
                  <a:pt x="463" y="834"/>
                  <a:pt x="447" y="823"/>
                </a:cubicBezTo>
                <a:cubicBezTo>
                  <a:pt x="447" y="822"/>
                  <a:pt x="447" y="822"/>
                  <a:pt x="447" y="822"/>
                </a:cubicBezTo>
                <a:cubicBezTo>
                  <a:pt x="447" y="820"/>
                  <a:pt x="447" y="819"/>
                  <a:pt x="447" y="817"/>
                </a:cubicBezTo>
                <a:cubicBezTo>
                  <a:pt x="447" y="816"/>
                  <a:pt x="447" y="816"/>
                  <a:pt x="447" y="815"/>
                </a:cubicBezTo>
                <a:cubicBezTo>
                  <a:pt x="447" y="814"/>
                  <a:pt x="447" y="814"/>
                  <a:pt x="447" y="813"/>
                </a:cubicBezTo>
                <a:cubicBezTo>
                  <a:pt x="447" y="811"/>
                  <a:pt x="447" y="810"/>
                  <a:pt x="447" y="808"/>
                </a:cubicBezTo>
                <a:cubicBezTo>
                  <a:pt x="448" y="807"/>
                  <a:pt x="449" y="805"/>
                  <a:pt x="450" y="803"/>
                </a:cubicBezTo>
                <a:cubicBezTo>
                  <a:pt x="452" y="799"/>
                  <a:pt x="453" y="795"/>
                  <a:pt x="455" y="790"/>
                </a:cubicBezTo>
                <a:cubicBezTo>
                  <a:pt x="456" y="788"/>
                  <a:pt x="457" y="786"/>
                  <a:pt x="458" y="785"/>
                </a:cubicBezTo>
                <a:cubicBezTo>
                  <a:pt x="458" y="783"/>
                  <a:pt x="459" y="781"/>
                  <a:pt x="460" y="780"/>
                </a:cubicBezTo>
                <a:cubicBezTo>
                  <a:pt x="460" y="779"/>
                  <a:pt x="461" y="779"/>
                  <a:pt x="461" y="779"/>
                </a:cubicBezTo>
                <a:cubicBezTo>
                  <a:pt x="461" y="778"/>
                  <a:pt x="461" y="778"/>
                  <a:pt x="461" y="778"/>
                </a:cubicBezTo>
                <a:cubicBezTo>
                  <a:pt x="462" y="777"/>
                  <a:pt x="462" y="776"/>
                  <a:pt x="462" y="775"/>
                </a:cubicBezTo>
                <a:cubicBezTo>
                  <a:pt x="462" y="775"/>
                  <a:pt x="463" y="774"/>
                  <a:pt x="463" y="774"/>
                </a:cubicBezTo>
                <a:cubicBezTo>
                  <a:pt x="463" y="773"/>
                  <a:pt x="463" y="773"/>
                  <a:pt x="463" y="772"/>
                </a:cubicBezTo>
                <a:cubicBezTo>
                  <a:pt x="467" y="772"/>
                  <a:pt x="471" y="773"/>
                  <a:pt x="475" y="772"/>
                </a:cubicBezTo>
                <a:cubicBezTo>
                  <a:pt x="480" y="772"/>
                  <a:pt x="485" y="772"/>
                  <a:pt x="489" y="772"/>
                </a:cubicBezTo>
                <a:cubicBezTo>
                  <a:pt x="491" y="772"/>
                  <a:pt x="492" y="772"/>
                  <a:pt x="493" y="773"/>
                </a:cubicBezTo>
                <a:cubicBezTo>
                  <a:pt x="494" y="773"/>
                  <a:pt x="495" y="773"/>
                  <a:pt x="496" y="773"/>
                </a:cubicBezTo>
                <a:cubicBezTo>
                  <a:pt x="499" y="773"/>
                  <a:pt x="501" y="774"/>
                  <a:pt x="503" y="774"/>
                </a:cubicBezTo>
                <a:cubicBezTo>
                  <a:pt x="510" y="776"/>
                  <a:pt x="516" y="779"/>
                  <a:pt x="522" y="781"/>
                </a:cubicBezTo>
                <a:cubicBezTo>
                  <a:pt x="522" y="782"/>
                  <a:pt x="521" y="782"/>
                  <a:pt x="521" y="782"/>
                </a:cubicBezTo>
                <a:cubicBezTo>
                  <a:pt x="520" y="782"/>
                  <a:pt x="519" y="781"/>
                  <a:pt x="517" y="781"/>
                </a:cubicBezTo>
                <a:cubicBezTo>
                  <a:pt x="518" y="781"/>
                  <a:pt x="520" y="782"/>
                  <a:pt x="521" y="782"/>
                </a:cubicBezTo>
                <a:cubicBezTo>
                  <a:pt x="519" y="784"/>
                  <a:pt x="517" y="786"/>
                  <a:pt x="514" y="788"/>
                </a:cubicBezTo>
                <a:cubicBezTo>
                  <a:pt x="520" y="789"/>
                  <a:pt x="525" y="789"/>
                  <a:pt x="529" y="789"/>
                </a:cubicBezTo>
                <a:cubicBezTo>
                  <a:pt x="532" y="791"/>
                  <a:pt x="533" y="794"/>
                  <a:pt x="535" y="797"/>
                </a:cubicBezTo>
                <a:cubicBezTo>
                  <a:pt x="535" y="797"/>
                  <a:pt x="535" y="797"/>
                  <a:pt x="534" y="797"/>
                </a:cubicBezTo>
                <a:cubicBezTo>
                  <a:pt x="533" y="798"/>
                  <a:pt x="532" y="799"/>
                  <a:pt x="531" y="800"/>
                </a:cubicBezTo>
                <a:cubicBezTo>
                  <a:pt x="530" y="801"/>
                  <a:pt x="529" y="802"/>
                  <a:pt x="528" y="803"/>
                </a:cubicBezTo>
                <a:cubicBezTo>
                  <a:pt x="527" y="804"/>
                  <a:pt x="526" y="806"/>
                  <a:pt x="524" y="807"/>
                </a:cubicBezTo>
                <a:cubicBezTo>
                  <a:pt x="503" y="799"/>
                  <a:pt x="503" y="825"/>
                  <a:pt x="482" y="814"/>
                </a:cubicBezTo>
                <a:cubicBezTo>
                  <a:pt x="483" y="816"/>
                  <a:pt x="485" y="818"/>
                  <a:pt x="486" y="819"/>
                </a:cubicBezTo>
                <a:cubicBezTo>
                  <a:pt x="479" y="817"/>
                  <a:pt x="472" y="813"/>
                  <a:pt x="465" y="806"/>
                </a:cubicBezTo>
                <a:cubicBezTo>
                  <a:pt x="474" y="847"/>
                  <a:pt x="506" y="822"/>
                  <a:pt x="534" y="832"/>
                </a:cubicBezTo>
                <a:cubicBezTo>
                  <a:pt x="545" y="835"/>
                  <a:pt x="553" y="842"/>
                  <a:pt x="564" y="844"/>
                </a:cubicBezTo>
                <a:cubicBezTo>
                  <a:pt x="585" y="848"/>
                  <a:pt x="591" y="851"/>
                  <a:pt x="609" y="848"/>
                </a:cubicBezTo>
                <a:cubicBezTo>
                  <a:pt x="589" y="866"/>
                  <a:pt x="586" y="879"/>
                  <a:pt x="564" y="895"/>
                </a:cubicBezTo>
                <a:cubicBezTo>
                  <a:pt x="544" y="909"/>
                  <a:pt x="523" y="920"/>
                  <a:pt x="498" y="927"/>
                </a:cubicBezTo>
                <a:cubicBezTo>
                  <a:pt x="524" y="926"/>
                  <a:pt x="541" y="919"/>
                  <a:pt x="555" y="911"/>
                </a:cubicBezTo>
                <a:cubicBezTo>
                  <a:pt x="572" y="902"/>
                  <a:pt x="578" y="902"/>
                  <a:pt x="595" y="888"/>
                </a:cubicBezTo>
                <a:cubicBezTo>
                  <a:pt x="608" y="876"/>
                  <a:pt x="620" y="863"/>
                  <a:pt x="634" y="853"/>
                </a:cubicBezTo>
                <a:cubicBezTo>
                  <a:pt x="638" y="850"/>
                  <a:pt x="735" y="864"/>
                  <a:pt x="783" y="863"/>
                </a:cubicBezTo>
                <a:cubicBezTo>
                  <a:pt x="795" y="862"/>
                  <a:pt x="806" y="864"/>
                  <a:pt x="816" y="867"/>
                </a:cubicBezTo>
                <a:cubicBezTo>
                  <a:pt x="816" y="867"/>
                  <a:pt x="816" y="867"/>
                  <a:pt x="816" y="867"/>
                </a:cubicBezTo>
                <a:cubicBezTo>
                  <a:pt x="814" y="867"/>
                  <a:pt x="813" y="867"/>
                  <a:pt x="813" y="867"/>
                </a:cubicBezTo>
                <a:cubicBezTo>
                  <a:pt x="813" y="867"/>
                  <a:pt x="814" y="867"/>
                  <a:pt x="816" y="868"/>
                </a:cubicBezTo>
                <a:cubicBezTo>
                  <a:pt x="816" y="868"/>
                  <a:pt x="817" y="868"/>
                  <a:pt x="817" y="868"/>
                </a:cubicBezTo>
                <a:cubicBezTo>
                  <a:pt x="818" y="868"/>
                  <a:pt x="819" y="868"/>
                  <a:pt x="819" y="868"/>
                </a:cubicBezTo>
                <a:cubicBezTo>
                  <a:pt x="820" y="868"/>
                  <a:pt x="820" y="868"/>
                  <a:pt x="820" y="868"/>
                </a:cubicBezTo>
                <a:cubicBezTo>
                  <a:pt x="829" y="871"/>
                  <a:pt x="837" y="875"/>
                  <a:pt x="845" y="879"/>
                </a:cubicBezTo>
                <a:cubicBezTo>
                  <a:pt x="844" y="880"/>
                  <a:pt x="844" y="881"/>
                  <a:pt x="843" y="883"/>
                </a:cubicBezTo>
                <a:cubicBezTo>
                  <a:pt x="843" y="882"/>
                  <a:pt x="843" y="882"/>
                  <a:pt x="843" y="882"/>
                </a:cubicBezTo>
                <a:cubicBezTo>
                  <a:pt x="840" y="882"/>
                  <a:pt x="840" y="882"/>
                  <a:pt x="840" y="882"/>
                </a:cubicBezTo>
                <a:cubicBezTo>
                  <a:pt x="828" y="882"/>
                  <a:pt x="817" y="894"/>
                  <a:pt x="820" y="906"/>
                </a:cubicBezTo>
                <a:cubicBezTo>
                  <a:pt x="829" y="901"/>
                  <a:pt x="848" y="898"/>
                  <a:pt x="844" y="885"/>
                </a:cubicBezTo>
                <a:cubicBezTo>
                  <a:pt x="844" y="885"/>
                  <a:pt x="844" y="885"/>
                  <a:pt x="844" y="884"/>
                </a:cubicBezTo>
                <a:cubicBezTo>
                  <a:pt x="845" y="883"/>
                  <a:pt x="846" y="882"/>
                  <a:pt x="847" y="880"/>
                </a:cubicBezTo>
                <a:cubicBezTo>
                  <a:pt x="861" y="888"/>
                  <a:pt x="875" y="898"/>
                  <a:pt x="891" y="908"/>
                </a:cubicBezTo>
                <a:cubicBezTo>
                  <a:pt x="891" y="909"/>
                  <a:pt x="890" y="910"/>
                  <a:pt x="890" y="910"/>
                </a:cubicBezTo>
                <a:cubicBezTo>
                  <a:pt x="892" y="911"/>
                  <a:pt x="894" y="912"/>
                  <a:pt x="897" y="912"/>
                </a:cubicBezTo>
                <a:cubicBezTo>
                  <a:pt x="900" y="914"/>
                  <a:pt x="904" y="916"/>
                  <a:pt x="908" y="918"/>
                </a:cubicBezTo>
                <a:cubicBezTo>
                  <a:pt x="925" y="928"/>
                  <a:pt x="949" y="937"/>
                  <a:pt x="973" y="944"/>
                </a:cubicBezTo>
                <a:cubicBezTo>
                  <a:pt x="971" y="948"/>
                  <a:pt x="970" y="953"/>
                  <a:pt x="972" y="959"/>
                </a:cubicBezTo>
                <a:cubicBezTo>
                  <a:pt x="978" y="956"/>
                  <a:pt x="988" y="953"/>
                  <a:pt x="994" y="949"/>
                </a:cubicBezTo>
                <a:cubicBezTo>
                  <a:pt x="1001" y="951"/>
                  <a:pt x="1008" y="952"/>
                  <a:pt x="1014" y="953"/>
                </a:cubicBezTo>
                <a:cubicBezTo>
                  <a:pt x="1031" y="955"/>
                  <a:pt x="1044" y="958"/>
                  <a:pt x="1059" y="964"/>
                </a:cubicBezTo>
                <a:cubicBezTo>
                  <a:pt x="1057" y="966"/>
                  <a:pt x="1055" y="968"/>
                  <a:pt x="1054" y="971"/>
                </a:cubicBezTo>
                <a:cubicBezTo>
                  <a:pt x="1061" y="975"/>
                  <a:pt x="1067" y="973"/>
                  <a:pt x="1072" y="969"/>
                </a:cubicBezTo>
                <a:cubicBezTo>
                  <a:pt x="1073" y="970"/>
                  <a:pt x="1074" y="970"/>
                  <a:pt x="1075" y="971"/>
                </a:cubicBezTo>
                <a:cubicBezTo>
                  <a:pt x="1092" y="979"/>
                  <a:pt x="1112" y="999"/>
                  <a:pt x="1127" y="1012"/>
                </a:cubicBezTo>
                <a:cubicBezTo>
                  <a:pt x="1159" y="1040"/>
                  <a:pt x="1150" y="1043"/>
                  <a:pt x="1144" y="1071"/>
                </a:cubicBezTo>
                <a:cubicBezTo>
                  <a:pt x="1133" y="1128"/>
                  <a:pt x="1144" y="1173"/>
                  <a:pt x="1117" y="1227"/>
                </a:cubicBezTo>
                <a:cubicBezTo>
                  <a:pt x="1111" y="1240"/>
                  <a:pt x="1106" y="1244"/>
                  <a:pt x="1088" y="1231"/>
                </a:cubicBezTo>
                <a:cubicBezTo>
                  <a:pt x="1076" y="1221"/>
                  <a:pt x="1079" y="1211"/>
                  <a:pt x="1070" y="1199"/>
                </a:cubicBezTo>
                <a:cubicBezTo>
                  <a:pt x="1067" y="1190"/>
                  <a:pt x="1064" y="1181"/>
                  <a:pt x="1061" y="1171"/>
                </a:cubicBezTo>
                <a:cubicBezTo>
                  <a:pt x="1060" y="1168"/>
                  <a:pt x="1059" y="1165"/>
                  <a:pt x="1058" y="1163"/>
                </a:cubicBezTo>
                <a:cubicBezTo>
                  <a:pt x="1058" y="1162"/>
                  <a:pt x="1058" y="1162"/>
                  <a:pt x="1058" y="1162"/>
                </a:cubicBezTo>
                <a:cubicBezTo>
                  <a:pt x="1058" y="1161"/>
                  <a:pt x="1058" y="1161"/>
                  <a:pt x="1058" y="1160"/>
                </a:cubicBezTo>
                <a:cubicBezTo>
                  <a:pt x="1058" y="1160"/>
                  <a:pt x="1059" y="1160"/>
                  <a:pt x="1059" y="1160"/>
                </a:cubicBezTo>
                <a:cubicBezTo>
                  <a:pt x="1059" y="1159"/>
                  <a:pt x="1059" y="1159"/>
                  <a:pt x="1059" y="1159"/>
                </a:cubicBezTo>
                <a:cubicBezTo>
                  <a:pt x="1059" y="1159"/>
                  <a:pt x="1059" y="1159"/>
                  <a:pt x="1059" y="1159"/>
                </a:cubicBezTo>
                <a:cubicBezTo>
                  <a:pt x="1060" y="1158"/>
                  <a:pt x="1060" y="1157"/>
                  <a:pt x="1061" y="1157"/>
                </a:cubicBezTo>
                <a:cubicBezTo>
                  <a:pt x="1061" y="1156"/>
                  <a:pt x="1062" y="1155"/>
                  <a:pt x="1062" y="1155"/>
                </a:cubicBezTo>
                <a:cubicBezTo>
                  <a:pt x="1063" y="1154"/>
                  <a:pt x="1064" y="1153"/>
                  <a:pt x="1065" y="1153"/>
                </a:cubicBezTo>
                <a:cubicBezTo>
                  <a:pt x="1065" y="1152"/>
                  <a:pt x="1066" y="1151"/>
                  <a:pt x="1067" y="1151"/>
                </a:cubicBezTo>
                <a:cubicBezTo>
                  <a:pt x="1068" y="1150"/>
                  <a:pt x="1069" y="1149"/>
                  <a:pt x="1069" y="1148"/>
                </a:cubicBezTo>
                <a:cubicBezTo>
                  <a:pt x="1076" y="1153"/>
                  <a:pt x="1085" y="1144"/>
                  <a:pt x="1086" y="1138"/>
                </a:cubicBezTo>
                <a:cubicBezTo>
                  <a:pt x="1088" y="1129"/>
                  <a:pt x="1083" y="1120"/>
                  <a:pt x="1076" y="1114"/>
                </a:cubicBezTo>
                <a:cubicBezTo>
                  <a:pt x="1083" y="1132"/>
                  <a:pt x="1064" y="1128"/>
                  <a:pt x="1069" y="1146"/>
                </a:cubicBezTo>
                <a:cubicBezTo>
                  <a:pt x="1068" y="1147"/>
                  <a:pt x="1067" y="1148"/>
                  <a:pt x="1066" y="1149"/>
                </a:cubicBezTo>
                <a:cubicBezTo>
                  <a:pt x="1065" y="1150"/>
                  <a:pt x="1064" y="1150"/>
                  <a:pt x="1063" y="1151"/>
                </a:cubicBezTo>
                <a:cubicBezTo>
                  <a:pt x="1063" y="1152"/>
                  <a:pt x="1062" y="1152"/>
                  <a:pt x="1061" y="1153"/>
                </a:cubicBezTo>
                <a:cubicBezTo>
                  <a:pt x="1060" y="1154"/>
                  <a:pt x="1060" y="1154"/>
                  <a:pt x="1059" y="1155"/>
                </a:cubicBezTo>
                <a:cubicBezTo>
                  <a:pt x="1059" y="1156"/>
                  <a:pt x="1058" y="1157"/>
                  <a:pt x="1058" y="1157"/>
                </a:cubicBezTo>
                <a:cubicBezTo>
                  <a:pt x="1058" y="1158"/>
                  <a:pt x="1058" y="1158"/>
                  <a:pt x="1057" y="1158"/>
                </a:cubicBezTo>
                <a:cubicBezTo>
                  <a:pt x="1057" y="1158"/>
                  <a:pt x="1057" y="1158"/>
                  <a:pt x="1057" y="1159"/>
                </a:cubicBezTo>
                <a:cubicBezTo>
                  <a:pt x="1057" y="1159"/>
                  <a:pt x="1057" y="1159"/>
                  <a:pt x="1057" y="1160"/>
                </a:cubicBezTo>
                <a:cubicBezTo>
                  <a:pt x="1057" y="1160"/>
                  <a:pt x="1057" y="1161"/>
                  <a:pt x="1057" y="1161"/>
                </a:cubicBezTo>
                <a:cubicBezTo>
                  <a:pt x="1056" y="1157"/>
                  <a:pt x="1054" y="1153"/>
                  <a:pt x="1053" y="1149"/>
                </a:cubicBezTo>
                <a:cubicBezTo>
                  <a:pt x="1050" y="1141"/>
                  <a:pt x="1047" y="1133"/>
                  <a:pt x="1046" y="1126"/>
                </a:cubicBezTo>
                <a:cubicBezTo>
                  <a:pt x="1046" y="1124"/>
                  <a:pt x="1045" y="1122"/>
                  <a:pt x="1045" y="1120"/>
                </a:cubicBezTo>
                <a:cubicBezTo>
                  <a:pt x="1045" y="1119"/>
                  <a:pt x="1045" y="1118"/>
                  <a:pt x="1045" y="1117"/>
                </a:cubicBezTo>
                <a:cubicBezTo>
                  <a:pt x="1045" y="1116"/>
                  <a:pt x="1045" y="1115"/>
                  <a:pt x="1045" y="1114"/>
                </a:cubicBezTo>
                <a:cubicBezTo>
                  <a:pt x="1045" y="1110"/>
                  <a:pt x="1046" y="1107"/>
                  <a:pt x="1046" y="1103"/>
                </a:cubicBezTo>
                <a:cubicBezTo>
                  <a:pt x="1046" y="1100"/>
                  <a:pt x="1046" y="1097"/>
                  <a:pt x="1046" y="1094"/>
                </a:cubicBezTo>
                <a:cubicBezTo>
                  <a:pt x="1047" y="1094"/>
                  <a:pt x="1047" y="1094"/>
                  <a:pt x="1047" y="1094"/>
                </a:cubicBezTo>
                <a:cubicBezTo>
                  <a:pt x="1048" y="1093"/>
                  <a:pt x="1048" y="1093"/>
                  <a:pt x="1049" y="1093"/>
                </a:cubicBezTo>
                <a:cubicBezTo>
                  <a:pt x="1049" y="1093"/>
                  <a:pt x="1050" y="1093"/>
                  <a:pt x="1050" y="1093"/>
                </a:cubicBezTo>
                <a:cubicBezTo>
                  <a:pt x="1051" y="1093"/>
                  <a:pt x="1051" y="1093"/>
                  <a:pt x="1051" y="1092"/>
                </a:cubicBezTo>
                <a:cubicBezTo>
                  <a:pt x="1051" y="1092"/>
                  <a:pt x="1052" y="1092"/>
                  <a:pt x="1052" y="1092"/>
                </a:cubicBezTo>
                <a:cubicBezTo>
                  <a:pt x="1053" y="1092"/>
                  <a:pt x="1054" y="1091"/>
                  <a:pt x="1056" y="1091"/>
                </a:cubicBezTo>
                <a:cubicBezTo>
                  <a:pt x="1057" y="1090"/>
                  <a:pt x="1059" y="1090"/>
                  <a:pt x="1060" y="1090"/>
                </a:cubicBezTo>
                <a:cubicBezTo>
                  <a:pt x="1063" y="1089"/>
                  <a:pt x="1067" y="1088"/>
                  <a:pt x="1070" y="1087"/>
                </a:cubicBezTo>
                <a:cubicBezTo>
                  <a:pt x="1071" y="1087"/>
                  <a:pt x="1072" y="1086"/>
                  <a:pt x="1074" y="1086"/>
                </a:cubicBezTo>
                <a:cubicBezTo>
                  <a:pt x="1075" y="1086"/>
                  <a:pt x="1076" y="1086"/>
                  <a:pt x="1077" y="1086"/>
                </a:cubicBezTo>
                <a:cubicBezTo>
                  <a:pt x="1078" y="1086"/>
                  <a:pt x="1078" y="1086"/>
                  <a:pt x="1079" y="1086"/>
                </a:cubicBezTo>
                <a:cubicBezTo>
                  <a:pt x="1079" y="1086"/>
                  <a:pt x="1080" y="1086"/>
                  <a:pt x="1080" y="1087"/>
                </a:cubicBezTo>
                <a:cubicBezTo>
                  <a:pt x="1081" y="1087"/>
                  <a:pt x="1082" y="1087"/>
                  <a:pt x="1083" y="1087"/>
                </a:cubicBezTo>
                <a:cubicBezTo>
                  <a:pt x="1084" y="1087"/>
                  <a:pt x="1084" y="1088"/>
                  <a:pt x="1084" y="1088"/>
                </a:cubicBezTo>
                <a:cubicBezTo>
                  <a:pt x="1092" y="1102"/>
                  <a:pt x="1100" y="1096"/>
                  <a:pt x="1111" y="1100"/>
                </a:cubicBezTo>
                <a:cubicBezTo>
                  <a:pt x="1105" y="1083"/>
                  <a:pt x="1095" y="1081"/>
                  <a:pt x="1083" y="1086"/>
                </a:cubicBezTo>
                <a:cubicBezTo>
                  <a:pt x="1083" y="1086"/>
                  <a:pt x="1084" y="1086"/>
                  <a:pt x="1084" y="1086"/>
                </a:cubicBezTo>
                <a:cubicBezTo>
                  <a:pt x="1082" y="1086"/>
                  <a:pt x="1081" y="1086"/>
                  <a:pt x="1080" y="1085"/>
                </a:cubicBezTo>
                <a:cubicBezTo>
                  <a:pt x="1080" y="1085"/>
                  <a:pt x="1079" y="1085"/>
                  <a:pt x="1079" y="1085"/>
                </a:cubicBezTo>
                <a:cubicBezTo>
                  <a:pt x="1078" y="1085"/>
                  <a:pt x="1078" y="1085"/>
                  <a:pt x="1077" y="1085"/>
                </a:cubicBezTo>
                <a:cubicBezTo>
                  <a:pt x="1077" y="1085"/>
                  <a:pt x="1076" y="1084"/>
                  <a:pt x="1076" y="1084"/>
                </a:cubicBezTo>
                <a:cubicBezTo>
                  <a:pt x="1077" y="1084"/>
                  <a:pt x="1078" y="1083"/>
                  <a:pt x="1079" y="1083"/>
                </a:cubicBezTo>
                <a:cubicBezTo>
                  <a:pt x="1082" y="1081"/>
                  <a:pt x="1084" y="1079"/>
                  <a:pt x="1086" y="1077"/>
                </a:cubicBezTo>
                <a:cubicBezTo>
                  <a:pt x="1087" y="1077"/>
                  <a:pt x="1087" y="1077"/>
                  <a:pt x="1087" y="1077"/>
                </a:cubicBezTo>
                <a:cubicBezTo>
                  <a:pt x="1087" y="1077"/>
                  <a:pt x="1088" y="1076"/>
                  <a:pt x="1088" y="1076"/>
                </a:cubicBezTo>
                <a:cubicBezTo>
                  <a:pt x="1088" y="1076"/>
                  <a:pt x="1088" y="1075"/>
                  <a:pt x="1089" y="1075"/>
                </a:cubicBezTo>
                <a:cubicBezTo>
                  <a:pt x="1089" y="1074"/>
                  <a:pt x="1090" y="1073"/>
                  <a:pt x="1090" y="1072"/>
                </a:cubicBezTo>
                <a:cubicBezTo>
                  <a:pt x="1091" y="1072"/>
                  <a:pt x="1091" y="1071"/>
                  <a:pt x="1091" y="1071"/>
                </a:cubicBezTo>
                <a:cubicBezTo>
                  <a:pt x="1091" y="1070"/>
                  <a:pt x="1091" y="1070"/>
                  <a:pt x="1091" y="1070"/>
                </a:cubicBezTo>
                <a:cubicBezTo>
                  <a:pt x="1091" y="1070"/>
                  <a:pt x="1091" y="1070"/>
                  <a:pt x="1089" y="1071"/>
                </a:cubicBezTo>
                <a:cubicBezTo>
                  <a:pt x="1089" y="1072"/>
                  <a:pt x="1088" y="1072"/>
                  <a:pt x="1087" y="1073"/>
                </a:cubicBezTo>
                <a:cubicBezTo>
                  <a:pt x="1087" y="1073"/>
                  <a:pt x="1086" y="1073"/>
                  <a:pt x="1086" y="1074"/>
                </a:cubicBezTo>
                <a:cubicBezTo>
                  <a:pt x="1086" y="1074"/>
                  <a:pt x="1085" y="1074"/>
                  <a:pt x="1085" y="1074"/>
                </a:cubicBezTo>
                <a:cubicBezTo>
                  <a:pt x="1085" y="1075"/>
                  <a:pt x="1085" y="1075"/>
                  <a:pt x="1084" y="1075"/>
                </a:cubicBezTo>
                <a:cubicBezTo>
                  <a:pt x="1084" y="1075"/>
                  <a:pt x="1084" y="1076"/>
                  <a:pt x="1083" y="1076"/>
                </a:cubicBezTo>
                <a:cubicBezTo>
                  <a:pt x="1083" y="1076"/>
                  <a:pt x="1083" y="1076"/>
                  <a:pt x="1083" y="1076"/>
                </a:cubicBezTo>
                <a:cubicBezTo>
                  <a:pt x="1083" y="1076"/>
                  <a:pt x="1083" y="1076"/>
                  <a:pt x="1084" y="1075"/>
                </a:cubicBezTo>
                <a:cubicBezTo>
                  <a:pt x="1084" y="1075"/>
                  <a:pt x="1084" y="1075"/>
                  <a:pt x="1084" y="1075"/>
                </a:cubicBezTo>
                <a:cubicBezTo>
                  <a:pt x="1084" y="1074"/>
                  <a:pt x="1084" y="1073"/>
                  <a:pt x="1085" y="1072"/>
                </a:cubicBezTo>
                <a:cubicBezTo>
                  <a:pt x="1085" y="1072"/>
                  <a:pt x="1085" y="1071"/>
                  <a:pt x="1085" y="1070"/>
                </a:cubicBezTo>
                <a:cubicBezTo>
                  <a:pt x="1086" y="1069"/>
                  <a:pt x="1086" y="1068"/>
                  <a:pt x="1086" y="1067"/>
                </a:cubicBezTo>
                <a:cubicBezTo>
                  <a:pt x="1086" y="1066"/>
                  <a:pt x="1087" y="1066"/>
                  <a:pt x="1087" y="1065"/>
                </a:cubicBezTo>
                <a:cubicBezTo>
                  <a:pt x="1087" y="1065"/>
                  <a:pt x="1087" y="1065"/>
                  <a:pt x="1087" y="1065"/>
                </a:cubicBezTo>
                <a:cubicBezTo>
                  <a:pt x="1087" y="1065"/>
                  <a:pt x="1087" y="1065"/>
                  <a:pt x="1087" y="1065"/>
                </a:cubicBezTo>
                <a:cubicBezTo>
                  <a:pt x="1087" y="1065"/>
                  <a:pt x="1087" y="1065"/>
                  <a:pt x="1087" y="1065"/>
                </a:cubicBezTo>
                <a:cubicBezTo>
                  <a:pt x="1090" y="1064"/>
                  <a:pt x="1095" y="1058"/>
                  <a:pt x="1095" y="1053"/>
                </a:cubicBezTo>
                <a:cubicBezTo>
                  <a:pt x="1096" y="1046"/>
                  <a:pt x="1090" y="1039"/>
                  <a:pt x="1087" y="1032"/>
                </a:cubicBezTo>
                <a:cubicBezTo>
                  <a:pt x="1087" y="1045"/>
                  <a:pt x="1076" y="1051"/>
                  <a:pt x="1085" y="1063"/>
                </a:cubicBezTo>
                <a:cubicBezTo>
                  <a:pt x="1085" y="1064"/>
                  <a:pt x="1085" y="1065"/>
                  <a:pt x="1085" y="1066"/>
                </a:cubicBezTo>
                <a:cubicBezTo>
                  <a:pt x="1084" y="1067"/>
                  <a:pt x="1084" y="1068"/>
                  <a:pt x="1084" y="1069"/>
                </a:cubicBezTo>
                <a:cubicBezTo>
                  <a:pt x="1083" y="1070"/>
                  <a:pt x="1083" y="1071"/>
                  <a:pt x="1083" y="1072"/>
                </a:cubicBezTo>
                <a:cubicBezTo>
                  <a:pt x="1083" y="1072"/>
                  <a:pt x="1082" y="1073"/>
                  <a:pt x="1082" y="1074"/>
                </a:cubicBezTo>
                <a:cubicBezTo>
                  <a:pt x="1082" y="1074"/>
                  <a:pt x="1082" y="1074"/>
                  <a:pt x="1082" y="1074"/>
                </a:cubicBezTo>
                <a:cubicBezTo>
                  <a:pt x="1082" y="1075"/>
                  <a:pt x="1082" y="1075"/>
                  <a:pt x="1082" y="1075"/>
                </a:cubicBezTo>
                <a:cubicBezTo>
                  <a:pt x="1082" y="1075"/>
                  <a:pt x="1082" y="1076"/>
                  <a:pt x="1081" y="1076"/>
                </a:cubicBezTo>
                <a:cubicBezTo>
                  <a:pt x="1081" y="1077"/>
                  <a:pt x="1081" y="1077"/>
                  <a:pt x="1081" y="1078"/>
                </a:cubicBezTo>
                <a:cubicBezTo>
                  <a:pt x="1081" y="1078"/>
                  <a:pt x="1081" y="1078"/>
                  <a:pt x="1081" y="1078"/>
                </a:cubicBezTo>
                <a:cubicBezTo>
                  <a:pt x="1080" y="1078"/>
                  <a:pt x="1079" y="1079"/>
                  <a:pt x="1078" y="1080"/>
                </a:cubicBezTo>
                <a:cubicBezTo>
                  <a:pt x="1076" y="1081"/>
                  <a:pt x="1075" y="1081"/>
                  <a:pt x="1073" y="1082"/>
                </a:cubicBezTo>
                <a:cubicBezTo>
                  <a:pt x="1072" y="1083"/>
                  <a:pt x="1070" y="1083"/>
                  <a:pt x="1069" y="1084"/>
                </a:cubicBezTo>
                <a:cubicBezTo>
                  <a:pt x="1066" y="1085"/>
                  <a:pt x="1062" y="1086"/>
                  <a:pt x="1059" y="1087"/>
                </a:cubicBezTo>
                <a:cubicBezTo>
                  <a:pt x="1058" y="1087"/>
                  <a:pt x="1056" y="1087"/>
                  <a:pt x="1055" y="1088"/>
                </a:cubicBezTo>
                <a:cubicBezTo>
                  <a:pt x="1053" y="1088"/>
                  <a:pt x="1052" y="1089"/>
                  <a:pt x="1051" y="1089"/>
                </a:cubicBezTo>
                <a:cubicBezTo>
                  <a:pt x="1050" y="1089"/>
                  <a:pt x="1050" y="1089"/>
                  <a:pt x="1050" y="1089"/>
                </a:cubicBezTo>
                <a:cubicBezTo>
                  <a:pt x="1050" y="1090"/>
                  <a:pt x="1049" y="1090"/>
                  <a:pt x="1049" y="1090"/>
                </a:cubicBezTo>
                <a:cubicBezTo>
                  <a:pt x="1049" y="1090"/>
                  <a:pt x="1048" y="1091"/>
                  <a:pt x="1048" y="1091"/>
                </a:cubicBezTo>
                <a:cubicBezTo>
                  <a:pt x="1047" y="1091"/>
                  <a:pt x="1047" y="1092"/>
                  <a:pt x="1046" y="1092"/>
                </a:cubicBezTo>
                <a:cubicBezTo>
                  <a:pt x="1046" y="1092"/>
                  <a:pt x="1046" y="1092"/>
                  <a:pt x="1046" y="1092"/>
                </a:cubicBezTo>
                <a:cubicBezTo>
                  <a:pt x="1046" y="1088"/>
                  <a:pt x="1046" y="1083"/>
                  <a:pt x="1046" y="1079"/>
                </a:cubicBezTo>
                <a:cubicBezTo>
                  <a:pt x="1046" y="1076"/>
                  <a:pt x="1045" y="1072"/>
                  <a:pt x="1045" y="1068"/>
                </a:cubicBezTo>
                <a:cubicBezTo>
                  <a:pt x="1044" y="1064"/>
                  <a:pt x="1043" y="1061"/>
                  <a:pt x="1043" y="1058"/>
                </a:cubicBezTo>
                <a:cubicBezTo>
                  <a:pt x="1043" y="1054"/>
                  <a:pt x="1042" y="1051"/>
                  <a:pt x="1042" y="1048"/>
                </a:cubicBezTo>
                <a:cubicBezTo>
                  <a:pt x="1042" y="1047"/>
                  <a:pt x="1042" y="1046"/>
                  <a:pt x="1042" y="1046"/>
                </a:cubicBezTo>
                <a:cubicBezTo>
                  <a:pt x="1042" y="1045"/>
                  <a:pt x="1042" y="1045"/>
                  <a:pt x="1042" y="1045"/>
                </a:cubicBezTo>
                <a:cubicBezTo>
                  <a:pt x="1042" y="1045"/>
                  <a:pt x="1042" y="1045"/>
                  <a:pt x="1042" y="1045"/>
                </a:cubicBezTo>
                <a:cubicBezTo>
                  <a:pt x="1042" y="1045"/>
                  <a:pt x="1042" y="1045"/>
                  <a:pt x="1042" y="1045"/>
                </a:cubicBezTo>
                <a:cubicBezTo>
                  <a:pt x="1042" y="1045"/>
                  <a:pt x="1042" y="1045"/>
                  <a:pt x="1042" y="1045"/>
                </a:cubicBezTo>
                <a:cubicBezTo>
                  <a:pt x="1042" y="1045"/>
                  <a:pt x="1042" y="1045"/>
                  <a:pt x="1042" y="1045"/>
                </a:cubicBezTo>
                <a:cubicBezTo>
                  <a:pt x="1043" y="1044"/>
                  <a:pt x="1043" y="1044"/>
                  <a:pt x="1043" y="1044"/>
                </a:cubicBezTo>
                <a:cubicBezTo>
                  <a:pt x="1043" y="1043"/>
                  <a:pt x="1043" y="1043"/>
                  <a:pt x="1043" y="1043"/>
                </a:cubicBezTo>
                <a:cubicBezTo>
                  <a:pt x="1043" y="1042"/>
                  <a:pt x="1043" y="1042"/>
                  <a:pt x="1043" y="1042"/>
                </a:cubicBezTo>
                <a:cubicBezTo>
                  <a:pt x="1043" y="1041"/>
                  <a:pt x="1043" y="1040"/>
                  <a:pt x="1044" y="1040"/>
                </a:cubicBezTo>
                <a:cubicBezTo>
                  <a:pt x="1044" y="1038"/>
                  <a:pt x="1044" y="1037"/>
                  <a:pt x="1045" y="1036"/>
                </a:cubicBezTo>
                <a:cubicBezTo>
                  <a:pt x="1045" y="1035"/>
                  <a:pt x="1046" y="1033"/>
                  <a:pt x="1046" y="1032"/>
                </a:cubicBezTo>
                <a:cubicBezTo>
                  <a:pt x="1047" y="1030"/>
                  <a:pt x="1048" y="1027"/>
                  <a:pt x="1048" y="1025"/>
                </a:cubicBezTo>
                <a:cubicBezTo>
                  <a:pt x="1048" y="1025"/>
                  <a:pt x="1048" y="1025"/>
                  <a:pt x="1049" y="1025"/>
                </a:cubicBezTo>
                <a:cubicBezTo>
                  <a:pt x="1049" y="1024"/>
                  <a:pt x="1049" y="1024"/>
                  <a:pt x="1049" y="1024"/>
                </a:cubicBezTo>
                <a:cubicBezTo>
                  <a:pt x="1049" y="1023"/>
                  <a:pt x="1050" y="1023"/>
                  <a:pt x="1050" y="1022"/>
                </a:cubicBezTo>
                <a:cubicBezTo>
                  <a:pt x="1050" y="1022"/>
                  <a:pt x="1051" y="1021"/>
                  <a:pt x="1051" y="1021"/>
                </a:cubicBezTo>
                <a:cubicBezTo>
                  <a:pt x="1052" y="1020"/>
                  <a:pt x="1053" y="1019"/>
                  <a:pt x="1053" y="1018"/>
                </a:cubicBezTo>
                <a:cubicBezTo>
                  <a:pt x="1054" y="1017"/>
                  <a:pt x="1055" y="1016"/>
                  <a:pt x="1056" y="1015"/>
                </a:cubicBezTo>
                <a:cubicBezTo>
                  <a:pt x="1057" y="1014"/>
                  <a:pt x="1058" y="1014"/>
                  <a:pt x="1059" y="1013"/>
                </a:cubicBezTo>
                <a:cubicBezTo>
                  <a:pt x="1060" y="1012"/>
                  <a:pt x="1061" y="1012"/>
                  <a:pt x="1062" y="1011"/>
                </a:cubicBezTo>
                <a:cubicBezTo>
                  <a:pt x="1062" y="1011"/>
                  <a:pt x="1062" y="1011"/>
                  <a:pt x="1062" y="1011"/>
                </a:cubicBezTo>
                <a:cubicBezTo>
                  <a:pt x="1079" y="1022"/>
                  <a:pt x="1084" y="1008"/>
                  <a:pt x="1084" y="991"/>
                </a:cubicBezTo>
                <a:cubicBezTo>
                  <a:pt x="1075" y="1000"/>
                  <a:pt x="1063" y="991"/>
                  <a:pt x="1060" y="1009"/>
                </a:cubicBezTo>
                <a:cubicBezTo>
                  <a:pt x="1059" y="1010"/>
                  <a:pt x="1058" y="1010"/>
                  <a:pt x="1058" y="1011"/>
                </a:cubicBezTo>
                <a:cubicBezTo>
                  <a:pt x="1057" y="1011"/>
                  <a:pt x="1056" y="1012"/>
                  <a:pt x="1055" y="1013"/>
                </a:cubicBezTo>
                <a:cubicBezTo>
                  <a:pt x="1054" y="1014"/>
                  <a:pt x="1053" y="1015"/>
                  <a:pt x="1052" y="1016"/>
                </a:cubicBezTo>
                <a:cubicBezTo>
                  <a:pt x="1051" y="1017"/>
                  <a:pt x="1051" y="1017"/>
                  <a:pt x="1050" y="1018"/>
                </a:cubicBezTo>
                <a:cubicBezTo>
                  <a:pt x="1051" y="1016"/>
                  <a:pt x="1051" y="1015"/>
                  <a:pt x="1051" y="1013"/>
                </a:cubicBezTo>
                <a:cubicBezTo>
                  <a:pt x="1051" y="1012"/>
                  <a:pt x="1052" y="1010"/>
                  <a:pt x="1052" y="1009"/>
                </a:cubicBezTo>
                <a:cubicBezTo>
                  <a:pt x="1052" y="1007"/>
                  <a:pt x="1052" y="1006"/>
                  <a:pt x="1052" y="1005"/>
                </a:cubicBezTo>
                <a:cubicBezTo>
                  <a:pt x="1052" y="1004"/>
                  <a:pt x="1052" y="1003"/>
                  <a:pt x="1052" y="1003"/>
                </a:cubicBezTo>
                <a:cubicBezTo>
                  <a:pt x="1052" y="1003"/>
                  <a:pt x="1052" y="1003"/>
                  <a:pt x="1051" y="1005"/>
                </a:cubicBezTo>
                <a:cubicBezTo>
                  <a:pt x="1051" y="1006"/>
                  <a:pt x="1051" y="1007"/>
                  <a:pt x="1051" y="1009"/>
                </a:cubicBezTo>
                <a:cubicBezTo>
                  <a:pt x="1051" y="1010"/>
                  <a:pt x="1050" y="1011"/>
                  <a:pt x="1050" y="1013"/>
                </a:cubicBezTo>
                <a:cubicBezTo>
                  <a:pt x="1049" y="1016"/>
                  <a:pt x="1047" y="1020"/>
                  <a:pt x="1046" y="1024"/>
                </a:cubicBezTo>
                <a:cubicBezTo>
                  <a:pt x="1045" y="1026"/>
                  <a:pt x="1044" y="1028"/>
                  <a:pt x="1043" y="1030"/>
                </a:cubicBezTo>
                <a:cubicBezTo>
                  <a:pt x="1042" y="1031"/>
                  <a:pt x="1042" y="1032"/>
                  <a:pt x="1041" y="1034"/>
                </a:cubicBezTo>
                <a:cubicBezTo>
                  <a:pt x="1041" y="1035"/>
                  <a:pt x="1040" y="1036"/>
                  <a:pt x="1040" y="1038"/>
                </a:cubicBezTo>
                <a:cubicBezTo>
                  <a:pt x="1040" y="1038"/>
                  <a:pt x="1039" y="1039"/>
                  <a:pt x="1039" y="1040"/>
                </a:cubicBezTo>
                <a:cubicBezTo>
                  <a:pt x="1039" y="1040"/>
                  <a:pt x="1039" y="1041"/>
                  <a:pt x="1039" y="1041"/>
                </a:cubicBezTo>
                <a:cubicBezTo>
                  <a:pt x="1039" y="1042"/>
                  <a:pt x="1039" y="1042"/>
                  <a:pt x="1039" y="1042"/>
                </a:cubicBezTo>
                <a:cubicBezTo>
                  <a:pt x="1039" y="1043"/>
                  <a:pt x="1039" y="1043"/>
                  <a:pt x="1039" y="1043"/>
                </a:cubicBezTo>
                <a:cubicBezTo>
                  <a:pt x="1039" y="1044"/>
                  <a:pt x="1039" y="1044"/>
                  <a:pt x="1039" y="1044"/>
                </a:cubicBezTo>
                <a:cubicBezTo>
                  <a:pt x="1039" y="1044"/>
                  <a:pt x="1039" y="1044"/>
                  <a:pt x="1039" y="1044"/>
                </a:cubicBezTo>
                <a:cubicBezTo>
                  <a:pt x="1039" y="1044"/>
                  <a:pt x="1039" y="1044"/>
                  <a:pt x="1039" y="1044"/>
                </a:cubicBezTo>
                <a:cubicBezTo>
                  <a:pt x="1039" y="1044"/>
                  <a:pt x="1039" y="1044"/>
                  <a:pt x="1039" y="1044"/>
                </a:cubicBezTo>
                <a:cubicBezTo>
                  <a:pt x="1039" y="1045"/>
                  <a:pt x="1039" y="1045"/>
                  <a:pt x="1039" y="1045"/>
                </a:cubicBezTo>
                <a:cubicBezTo>
                  <a:pt x="1038" y="1046"/>
                  <a:pt x="1038" y="1046"/>
                  <a:pt x="1038" y="1047"/>
                </a:cubicBezTo>
                <a:cubicBezTo>
                  <a:pt x="1038" y="1048"/>
                  <a:pt x="1039" y="1049"/>
                  <a:pt x="1039" y="1050"/>
                </a:cubicBezTo>
                <a:cubicBezTo>
                  <a:pt x="1038" y="1050"/>
                  <a:pt x="1038" y="1050"/>
                  <a:pt x="1038" y="1050"/>
                </a:cubicBezTo>
                <a:cubicBezTo>
                  <a:pt x="1038" y="1048"/>
                  <a:pt x="1037" y="1047"/>
                  <a:pt x="1035" y="1046"/>
                </a:cubicBezTo>
                <a:cubicBezTo>
                  <a:pt x="1035" y="1045"/>
                  <a:pt x="1035" y="1045"/>
                  <a:pt x="1034" y="1044"/>
                </a:cubicBezTo>
                <a:cubicBezTo>
                  <a:pt x="1034" y="1044"/>
                  <a:pt x="1034" y="1044"/>
                  <a:pt x="1033" y="1043"/>
                </a:cubicBezTo>
                <a:cubicBezTo>
                  <a:pt x="1033" y="1043"/>
                  <a:pt x="1032" y="1042"/>
                  <a:pt x="1032" y="1042"/>
                </a:cubicBezTo>
                <a:cubicBezTo>
                  <a:pt x="1031" y="1042"/>
                  <a:pt x="1031" y="1041"/>
                  <a:pt x="1031" y="1041"/>
                </a:cubicBezTo>
                <a:cubicBezTo>
                  <a:pt x="1029" y="1040"/>
                  <a:pt x="1028" y="1040"/>
                  <a:pt x="1027" y="1039"/>
                </a:cubicBezTo>
                <a:cubicBezTo>
                  <a:pt x="1027" y="1039"/>
                  <a:pt x="1027" y="1039"/>
                  <a:pt x="1026" y="1039"/>
                </a:cubicBezTo>
                <a:cubicBezTo>
                  <a:pt x="1026" y="1039"/>
                  <a:pt x="1026" y="1039"/>
                  <a:pt x="1025" y="1039"/>
                </a:cubicBezTo>
                <a:cubicBezTo>
                  <a:pt x="1025" y="1039"/>
                  <a:pt x="1025" y="1039"/>
                  <a:pt x="1025" y="1038"/>
                </a:cubicBezTo>
                <a:cubicBezTo>
                  <a:pt x="1024" y="1038"/>
                  <a:pt x="1024" y="1038"/>
                  <a:pt x="1024" y="1038"/>
                </a:cubicBezTo>
                <a:cubicBezTo>
                  <a:pt x="1021" y="1038"/>
                  <a:pt x="1019" y="1038"/>
                  <a:pt x="1016" y="1038"/>
                </a:cubicBezTo>
                <a:cubicBezTo>
                  <a:pt x="1015" y="1038"/>
                  <a:pt x="1014" y="1038"/>
                  <a:pt x="1013" y="1038"/>
                </a:cubicBezTo>
                <a:cubicBezTo>
                  <a:pt x="1012" y="1038"/>
                  <a:pt x="1011" y="1037"/>
                  <a:pt x="1011" y="1037"/>
                </a:cubicBezTo>
                <a:cubicBezTo>
                  <a:pt x="1010" y="1037"/>
                  <a:pt x="1010" y="1037"/>
                  <a:pt x="1010" y="1037"/>
                </a:cubicBezTo>
                <a:cubicBezTo>
                  <a:pt x="1010" y="1037"/>
                  <a:pt x="1010" y="1037"/>
                  <a:pt x="1010" y="1037"/>
                </a:cubicBezTo>
                <a:cubicBezTo>
                  <a:pt x="1010" y="1036"/>
                  <a:pt x="1010" y="1036"/>
                  <a:pt x="1010" y="1036"/>
                </a:cubicBezTo>
                <a:cubicBezTo>
                  <a:pt x="1009" y="1036"/>
                  <a:pt x="1009" y="1036"/>
                  <a:pt x="1009" y="1036"/>
                </a:cubicBezTo>
                <a:cubicBezTo>
                  <a:pt x="1007" y="1035"/>
                  <a:pt x="1005" y="1033"/>
                  <a:pt x="1003" y="1030"/>
                </a:cubicBezTo>
                <a:cubicBezTo>
                  <a:pt x="1001" y="1028"/>
                  <a:pt x="1000" y="1025"/>
                  <a:pt x="998" y="1023"/>
                </a:cubicBezTo>
                <a:cubicBezTo>
                  <a:pt x="996" y="1020"/>
                  <a:pt x="994" y="1018"/>
                  <a:pt x="992" y="1016"/>
                </a:cubicBezTo>
                <a:cubicBezTo>
                  <a:pt x="990" y="1014"/>
                  <a:pt x="989" y="1013"/>
                  <a:pt x="988" y="1011"/>
                </a:cubicBezTo>
                <a:cubicBezTo>
                  <a:pt x="988" y="1011"/>
                  <a:pt x="988" y="1011"/>
                  <a:pt x="987" y="1010"/>
                </a:cubicBezTo>
                <a:cubicBezTo>
                  <a:pt x="987" y="1010"/>
                  <a:pt x="987" y="1010"/>
                  <a:pt x="987" y="1009"/>
                </a:cubicBezTo>
                <a:cubicBezTo>
                  <a:pt x="987" y="1009"/>
                  <a:pt x="987" y="1009"/>
                  <a:pt x="987" y="1009"/>
                </a:cubicBezTo>
                <a:cubicBezTo>
                  <a:pt x="987" y="1008"/>
                  <a:pt x="987" y="1008"/>
                  <a:pt x="986" y="1008"/>
                </a:cubicBezTo>
                <a:cubicBezTo>
                  <a:pt x="986" y="1008"/>
                  <a:pt x="986" y="1007"/>
                  <a:pt x="986" y="1007"/>
                </a:cubicBezTo>
                <a:cubicBezTo>
                  <a:pt x="986" y="1006"/>
                  <a:pt x="985" y="1006"/>
                  <a:pt x="985" y="1005"/>
                </a:cubicBezTo>
                <a:cubicBezTo>
                  <a:pt x="985" y="1005"/>
                  <a:pt x="985" y="1004"/>
                  <a:pt x="985" y="1004"/>
                </a:cubicBezTo>
                <a:cubicBezTo>
                  <a:pt x="985" y="1003"/>
                  <a:pt x="984" y="1003"/>
                  <a:pt x="984" y="1002"/>
                </a:cubicBezTo>
                <a:cubicBezTo>
                  <a:pt x="984" y="1001"/>
                  <a:pt x="983" y="1000"/>
                  <a:pt x="983" y="999"/>
                </a:cubicBezTo>
                <a:cubicBezTo>
                  <a:pt x="983" y="997"/>
                  <a:pt x="983" y="996"/>
                  <a:pt x="982" y="995"/>
                </a:cubicBezTo>
                <a:cubicBezTo>
                  <a:pt x="982" y="994"/>
                  <a:pt x="982" y="993"/>
                  <a:pt x="982" y="992"/>
                </a:cubicBezTo>
                <a:cubicBezTo>
                  <a:pt x="982" y="991"/>
                  <a:pt x="982" y="991"/>
                  <a:pt x="982" y="991"/>
                </a:cubicBezTo>
                <a:cubicBezTo>
                  <a:pt x="982" y="992"/>
                  <a:pt x="982" y="993"/>
                  <a:pt x="983" y="994"/>
                </a:cubicBezTo>
                <a:cubicBezTo>
                  <a:pt x="998" y="990"/>
                  <a:pt x="987" y="967"/>
                  <a:pt x="978" y="956"/>
                </a:cubicBezTo>
                <a:cubicBezTo>
                  <a:pt x="978" y="964"/>
                  <a:pt x="965" y="990"/>
                  <a:pt x="980" y="994"/>
                </a:cubicBezTo>
                <a:cubicBezTo>
                  <a:pt x="980" y="995"/>
                  <a:pt x="980" y="995"/>
                  <a:pt x="980" y="995"/>
                </a:cubicBezTo>
                <a:cubicBezTo>
                  <a:pt x="981" y="996"/>
                  <a:pt x="981" y="998"/>
                  <a:pt x="981" y="999"/>
                </a:cubicBezTo>
                <a:cubicBezTo>
                  <a:pt x="982" y="1000"/>
                  <a:pt x="982" y="1001"/>
                  <a:pt x="982" y="1003"/>
                </a:cubicBezTo>
                <a:cubicBezTo>
                  <a:pt x="983" y="1003"/>
                  <a:pt x="983" y="1004"/>
                  <a:pt x="983" y="1004"/>
                </a:cubicBezTo>
                <a:cubicBezTo>
                  <a:pt x="983" y="1005"/>
                  <a:pt x="983" y="1005"/>
                  <a:pt x="984" y="1006"/>
                </a:cubicBezTo>
                <a:cubicBezTo>
                  <a:pt x="984" y="1006"/>
                  <a:pt x="984" y="1007"/>
                  <a:pt x="984" y="1007"/>
                </a:cubicBezTo>
                <a:cubicBezTo>
                  <a:pt x="984" y="1007"/>
                  <a:pt x="984" y="1008"/>
                  <a:pt x="984" y="1008"/>
                </a:cubicBezTo>
                <a:cubicBezTo>
                  <a:pt x="983" y="1007"/>
                  <a:pt x="982" y="1005"/>
                  <a:pt x="981" y="1004"/>
                </a:cubicBezTo>
                <a:cubicBezTo>
                  <a:pt x="980" y="1004"/>
                  <a:pt x="980" y="1003"/>
                  <a:pt x="980" y="1003"/>
                </a:cubicBezTo>
                <a:cubicBezTo>
                  <a:pt x="979" y="1003"/>
                  <a:pt x="979" y="1002"/>
                  <a:pt x="979" y="1002"/>
                </a:cubicBezTo>
                <a:cubicBezTo>
                  <a:pt x="978" y="1001"/>
                  <a:pt x="977" y="1001"/>
                  <a:pt x="976" y="1000"/>
                </a:cubicBezTo>
                <a:cubicBezTo>
                  <a:pt x="975" y="999"/>
                  <a:pt x="974" y="998"/>
                  <a:pt x="973" y="997"/>
                </a:cubicBezTo>
                <a:cubicBezTo>
                  <a:pt x="972" y="996"/>
                  <a:pt x="972" y="996"/>
                  <a:pt x="971" y="996"/>
                </a:cubicBezTo>
                <a:cubicBezTo>
                  <a:pt x="971" y="996"/>
                  <a:pt x="970" y="996"/>
                  <a:pt x="970" y="996"/>
                </a:cubicBezTo>
                <a:cubicBezTo>
                  <a:pt x="970" y="996"/>
                  <a:pt x="970" y="996"/>
                  <a:pt x="970" y="996"/>
                </a:cubicBezTo>
                <a:cubicBezTo>
                  <a:pt x="970" y="996"/>
                  <a:pt x="970" y="996"/>
                  <a:pt x="970" y="996"/>
                </a:cubicBezTo>
                <a:cubicBezTo>
                  <a:pt x="970" y="996"/>
                  <a:pt x="970" y="996"/>
                  <a:pt x="970" y="996"/>
                </a:cubicBezTo>
                <a:cubicBezTo>
                  <a:pt x="970" y="996"/>
                  <a:pt x="970" y="996"/>
                  <a:pt x="970" y="996"/>
                </a:cubicBezTo>
                <a:cubicBezTo>
                  <a:pt x="970" y="996"/>
                  <a:pt x="970" y="996"/>
                  <a:pt x="970" y="997"/>
                </a:cubicBezTo>
                <a:cubicBezTo>
                  <a:pt x="970" y="997"/>
                  <a:pt x="970" y="997"/>
                  <a:pt x="971" y="997"/>
                </a:cubicBezTo>
                <a:cubicBezTo>
                  <a:pt x="971" y="997"/>
                  <a:pt x="971" y="997"/>
                  <a:pt x="971" y="997"/>
                </a:cubicBezTo>
                <a:cubicBezTo>
                  <a:pt x="971" y="997"/>
                  <a:pt x="971" y="997"/>
                  <a:pt x="971" y="997"/>
                </a:cubicBezTo>
                <a:cubicBezTo>
                  <a:pt x="970" y="997"/>
                  <a:pt x="970" y="997"/>
                  <a:pt x="970" y="997"/>
                </a:cubicBezTo>
                <a:cubicBezTo>
                  <a:pt x="970" y="997"/>
                  <a:pt x="970" y="996"/>
                  <a:pt x="970" y="996"/>
                </a:cubicBezTo>
                <a:cubicBezTo>
                  <a:pt x="970" y="996"/>
                  <a:pt x="970" y="996"/>
                  <a:pt x="970" y="996"/>
                </a:cubicBezTo>
                <a:cubicBezTo>
                  <a:pt x="970" y="996"/>
                  <a:pt x="970" y="996"/>
                  <a:pt x="970" y="996"/>
                </a:cubicBezTo>
                <a:cubicBezTo>
                  <a:pt x="970" y="996"/>
                  <a:pt x="970" y="996"/>
                  <a:pt x="970" y="996"/>
                </a:cubicBezTo>
                <a:cubicBezTo>
                  <a:pt x="970" y="996"/>
                  <a:pt x="970" y="996"/>
                  <a:pt x="970" y="996"/>
                </a:cubicBezTo>
                <a:cubicBezTo>
                  <a:pt x="971" y="996"/>
                  <a:pt x="971" y="996"/>
                  <a:pt x="971" y="996"/>
                </a:cubicBezTo>
                <a:cubicBezTo>
                  <a:pt x="971" y="997"/>
                  <a:pt x="971" y="997"/>
                  <a:pt x="972" y="998"/>
                </a:cubicBezTo>
                <a:cubicBezTo>
                  <a:pt x="973" y="999"/>
                  <a:pt x="974" y="1000"/>
                  <a:pt x="975" y="1002"/>
                </a:cubicBezTo>
                <a:cubicBezTo>
                  <a:pt x="976" y="1002"/>
                  <a:pt x="976" y="1003"/>
                  <a:pt x="977" y="1004"/>
                </a:cubicBezTo>
                <a:cubicBezTo>
                  <a:pt x="977" y="1004"/>
                  <a:pt x="978" y="1005"/>
                  <a:pt x="978" y="1005"/>
                </a:cubicBezTo>
                <a:cubicBezTo>
                  <a:pt x="978" y="1006"/>
                  <a:pt x="979" y="1006"/>
                  <a:pt x="979" y="1006"/>
                </a:cubicBezTo>
                <a:cubicBezTo>
                  <a:pt x="982" y="1010"/>
                  <a:pt x="986" y="1013"/>
                  <a:pt x="990" y="1018"/>
                </a:cubicBezTo>
                <a:cubicBezTo>
                  <a:pt x="992" y="1020"/>
                  <a:pt x="994" y="1022"/>
                  <a:pt x="996" y="1025"/>
                </a:cubicBezTo>
                <a:cubicBezTo>
                  <a:pt x="996" y="1025"/>
                  <a:pt x="997" y="1026"/>
                  <a:pt x="998" y="1027"/>
                </a:cubicBezTo>
                <a:cubicBezTo>
                  <a:pt x="997" y="1027"/>
                  <a:pt x="997" y="1027"/>
                  <a:pt x="997" y="1027"/>
                </a:cubicBezTo>
                <a:cubicBezTo>
                  <a:pt x="996" y="1026"/>
                  <a:pt x="995" y="1026"/>
                  <a:pt x="994" y="1026"/>
                </a:cubicBezTo>
                <a:cubicBezTo>
                  <a:pt x="994" y="1025"/>
                  <a:pt x="993" y="1025"/>
                  <a:pt x="992" y="1025"/>
                </a:cubicBezTo>
                <a:cubicBezTo>
                  <a:pt x="991" y="1025"/>
                  <a:pt x="990" y="1024"/>
                  <a:pt x="989" y="1024"/>
                </a:cubicBezTo>
                <a:cubicBezTo>
                  <a:pt x="989" y="1024"/>
                  <a:pt x="989" y="1024"/>
                  <a:pt x="989" y="1024"/>
                </a:cubicBezTo>
                <a:cubicBezTo>
                  <a:pt x="989" y="1024"/>
                  <a:pt x="989" y="1024"/>
                  <a:pt x="989" y="1024"/>
                </a:cubicBezTo>
                <a:cubicBezTo>
                  <a:pt x="977" y="1015"/>
                  <a:pt x="968" y="1019"/>
                  <a:pt x="957" y="1023"/>
                </a:cubicBezTo>
                <a:cubicBezTo>
                  <a:pt x="967" y="1033"/>
                  <a:pt x="977" y="1031"/>
                  <a:pt x="987" y="1026"/>
                </a:cubicBezTo>
                <a:cubicBezTo>
                  <a:pt x="987" y="1026"/>
                  <a:pt x="988" y="1026"/>
                  <a:pt x="989" y="1027"/>
                </a:cubicBezTo>
                <a:cubicBezTo>
                  <a:pt x="990" y="1027"/>
                  <a:pt x="991" y="1027"/>
                  <a:pt x="992" y="1027"/>
                </a:cubicBezTo>
                <a:cubicBezTo>
                  <a:pt x="992" y="1028"/>
                  <a:pt x="993" y="1028"/>
                  <a:pt x="994" y="1028"/>
                </a:cubicBezTo>
                <a:cubicBezTo>
                  <a:pt x="995" y="1028"/>
                  <a:pt x="996" y="1029"/>
                  <a:pt x="996" y="1029"/>
                </a:cubicBezTo>
                <a:cubicBezTo>
                  <a:pt x="997" y="1029"/>
                  <a:pt x="998" y="1030"/>
                  <a:pt x="998" y="1030"/>
                </a:cubicBezTo>
                <a:cubicBezTo>
                  <a:pt x="999" y="1030"/>
                  <a:pt x="999" y="1030"/>
                  <a:pt x="999" y="1030"/>
                </a:cubicBezTo>
                <a:cubicBezTo>
                  <a:pt x="999" y="1030"/>
                  <a:pt x="999" y="1030"/>
                  <a:pt x="999" y="1030"/>
                </a:cubicBezTo>
                <a:cubicBezTo>
                  <a:pt x="1000" y="1030"/>
                  <a:pt x="1000" y="1030"/>
                  <a:pt x="1000" y="1030"/>
                </a:cubicBezTo>
                <a:cubicBezTo>
                  <a:pt x="1000" y="1031"/>
                  <a:pt x="1001" y="1031"/>
                  <a:pt x="1001" y="1032"/>
                </a:cubicBezTo>
                <a:cubicBezTo>
                  <a:pt x="1003" y="1035"/>
                  <a:pt x="1005" y="1037"/>
                  <a:pt x="1008" y="1039"/>
                </a:cubicBezTo>
                <a:cubicBezTo>
                  <a:pt x="1008" y="1039"/>
                  <a:pt x="1008" y="1039"/>
                  <a:pt x="1009" y="1039"/>
                </a:cubicBezTo>
                <a:cubicBezTo>
                  <a:pt x="1009" y="1039"/>
                  <a:pt x="1009" y="1039"/>
                  <a:pt x="1009" y="1039"/>
                </a:cubicBezTo>
                <a:cubicBezTo>
                  <a:pt x="1009" y="1040"/>
                  <a:pt x="1010" y="1040"/>
                  <a:pt x="1010" y="1040"/>
                </a:cubicBezTo>
                <a:cubicBezTo>
                  <a:pt x="1010" y="1040"/>
                  <a:pt x="1010" y="1040"/>
                  <a:pt x="1010" y="1040"/>
                </a:cubicBezTo>
                <a:cubicBezTo>
                  <a:pt x="1011" y="1040"/>
                  <a:pt x="1012" y="1041"/>
                  <a:pt x="1012" y="1041"/>
                </a:cubicBezTo>
                <a:cubicBezTo>
                  <a:pt x="1014" y="1041"/>
                  <a:pt x="1015" y="1041"/>
                  <a:pt x="1016" y="1041"/>
                </a:cubicBezTo>
                <a:cubicBezTo>
                  <a:pt x="1019" y="1041"/>
                  <a:pt x="1021" y="1041"/>
                  <a:pt x="1024" y="1041"/>
                </a:cubicBezTo>
                <a:cubicBezTo>
                  <a:pt x="1024" y="1041"/>
                  <a:pt x="1024" y="1042"/>
                  <a:pt x="1024" y="1042"/>
                </a:cubicBezTo>
                <a:cubicBezTo>
                  <a:pt x="1025" y="1042"/>
                  <a:pt x="1025" y="1042"/>
                  <a:pt x="1025" y="1042"/>
                </a:cubicBezTo>
                <a:cubicBezTo>
                  <a:pt x="1025" y="1042"/>
                  <a:pt x="1026" y="1042"/>
                  <a:pt x="1026" y="1042"/>
                </a:cubicBezTo>
                <a:cubicBezTo>
                  <a:pt x="1026" y="1042"/>
                  <a:pt x="1026" y="1042"/>
                  <a:pt x="1027" y="1042"/>
                </a:cubicBezTo>
                <a:cubicBezTo>
                  <a:pt x="1028" y="1043"/>
                  <a:pt x="1029" y="1043"/>
                  <a:pt x="1029" y="1044"/>
                </a:cubicBezTo>
                <a:cubicBezTo>
                  <a:pt x="1030" y="1044"/>
                  <a:pt x="1031" y="1045"/>
                  <a:pt x="1032" y="1045"/>
                </a:cubicBezTo>
                <a:cubicBezTo>
                  <a:pt x="1032" y="1046"/>
                  <a:pt x="1033" y="1046"/>
                  <a:pt x="1033" y="1046"/>
                </a:cubicBezTo>
                <a:cubicBezTo>
                  <a:pt x="1033" y="1047"/>
                  <a:pt x="1034" y="1047"/>
                  <a:pt x="1034" y="1047"/>
                </a:cubicBezTo>
                <a:cubicBezTo>
                  <a:pt x="1035" y="1048"/>
                  <a:pt x="1037" y="1049"/>
                  <a:pt x="1038" y="1050"/>
                </a:cubicBezTo>
                <a:cubicBezTo>
                  <a:pt x="1038" y="1051"/>
                  <a:pt x="1038" y="1051"/>
                  <a:pt x="1039" y="1051"/>
                </a:cubicBezTo>
                <a:cubicBezTo>
                  <a:pt x="1039" y="1053"/>
                  <a:pt x="1039" y="1056"/>
                  <a:pt x="1039" y="1058"/>
                </a:cubicBezTo>
                <a:cubicBezTo>
                  <a:pt x="1040" y="1061"/>
                  <a:pt x="1040" y="1065"/>
                  <a:pt x="1041" y="1068"/>
                </a:cubicBezTo>
                <a:cubicBezTo>
                  <a:pt x="1041" y="1072"/>
                  <a:pt x="1042" y="1075"/>
                  <a:pt x="1042" y="1079"/>
                </a:cubicBezTo>
                <a:cubicBezTo>
                  <a:pt x="1043" y="1086"/>
                  <a:pt x="1043" y="1094"/>
                  <a:pt x="1042" y="1102"/>
                </a:cubicBezTo>
                <a:cubicBezTo>
                  <a:pt x="1042" y="1105"/>
                  <a:pt x="1041" y="1109"/>
                  <a:pt x="1041" y="1113"/>
                </a:cubicBezTo>
                <a:cubicBezTo>
                  <a:pt x="1041" y="1114"/>
                  <a:pt x="1041" y="1115"/>
                  <a:pt x="1041" y="1116"/>
                </a:cubicBezTo>
                <a:cubicBezTo>
                  <a:pt x="1041" y="1117"/>
                  <a:pt x="1041" y="1119"/>
                  <a:pt x="1041" y="1120"/>
                </a:cubicBezTo>
                <a:cubicBezTo>
                  <a:pt x="1041" y="1122"/>
                  <a:pt x="1042" y="1124"/>
                  <a:pt x="1042" y="1126"/>
                </a:cubicBezTo>
                <a:cubicBezTo>
                  <a:pt x="1043" y="1130"/>
                  <a:pt x="1044" y="1134"/>
                  <a:pt x="1045" y="1138"/>
                </a:cubicBezTo>
                <a:cubicBezTo>
                  <a:pt x="1046" y="1141"/>
                  <a:pt x="1047" y="1144"/>
                  <a:pt x="1048" y="1146"/>
                </a:cubicBezTo>
                <a:cubicBezTo>
                  <a:pt x="1047" y="1145"/>
                  <a:pt x="1047" y="1144"/>
                  <a:pt x="1046" y="1143"/>
                </a:cubicBezTo>
                <a:cubicBezTo>
                  <a:pt x="1046" y="1143"/>
                  <a:pt x="1046" y="1142"/>
                  <a:pt x="1045" y="1142"/>
                </a:cubicBezTo>
                <a:cubicBezTo>
                  <a:pt x="1045" y="1141"/>
                  <a:pt x="1045" y="1141"/>
                  <a:pt x="1044" y="1140"/>
                </a:cubicBezTo>
                <a:cubicBezTo>
                  <a:pt x="1044" y="1139"/>
                  <a:pt x="1043" y="1139"/>
                  <a:pt x="1043" y="1139"/>
                </a:cubicBezTo>
                <a:cubicBezTo>
                  <a:pt x="1043" y="1138"/>
                  <a:pt x="1042" y="1138"/>
                  <a:pt x="1042" y="1137"/>
                </a:cubicBezTo>
                <a:cubicBezTo>
                  <a:pt x="1040" y="1135"/>
                  <a:pt x="1037" y="1133"/>
                  <a:pt x="1034" y="1132"/>
                </a:cubicBezTo>
                <a:cubicBezTo>
                  <a:pt x="1034" y="1132"/>
                  <a:pt x="1034" y="1132"/>
                  <a:pt x="1033" y="1132"/>
                </a:cubicBezTo>
                <a:cubicBezTo>
                  <a:pt x="1033" y="1132"/>
                  <a:pt x="1032" y="1132"/>
                  <a:pt x="1032" y="1132"/>
                </a:cubicBezTo>
                <a:cubicBezTo>
                  <a:pt x="1032" y="1132"/>
                  <a:pt x="1032" y="1132"/>
                  <a:pt x="1032" y="1132"/>
                </a:cubicBezTo>
                <a:cubicBezTo>
                  <a:pt x="1031" y="1131"/>
                  <a:pt x="1031" y="1131"/>
                  <a:pt x="1031" y="1131"/>
                </a:cubicBezTo>
                <a:cubicBezTo>
                  <a:pt x="1031" y="1131"/>
                  <a:pt x="1030" y="1131"/>
                  <a:pt x="1030" y="1131"/>
                </a:cubicBezTo>
                <a:cubicBezTo>
                  <a:pt x="1028" y="1131"/>
                  <a:pt x="1027" y="1131"/>
                  <a:pt x="1026" y="1132"/>
                </a:cubicBezTo>
                <a:cubicBezTo>
                  <a:pt x="1025" y="1132"/>
                  <a:pt x="1024" y="1132"/>
                  <a:pt x="1023" y="1132"/>
                </a:cubicBezTo>
                <a:cubicBezTo>
                  <a:pt x="1023" y="1132"/>
                  <a:pt x="1022" y="1132"/>
                  <a:pt x="1021" y="1132"/>
                </a:cubicBezTo>
                <a:cubicBezTo>
                  <a:pt x="1021" y="1132"/>
                  <a:pt x="1020" y="1132"/>
                  <a:pt x="1019" y="1132"/>
                </a:cubicBezTo>
                <a:cubicBezTo>
                  <a:pt x="1018" y="1132"/>
                  <a:pt x="1018" y="1132"/>
                  <a:pt x="1017" y="1132"/>
                </a:cubicBezTo>
                <a:cubicBezTo>
                  <a:pt x="1017" y="1132"/>
                  <a:pt x="1016" y="1132"/>
                  <a:pt x="1016" y="1132"/>
                </a:cubicBezTo>
                <a:cubicBezTo>
                  <a:pt x="1016" y="1132"/>
                  <a:pt x="1015" y="1132"/>
                  <a:pt x="1015" y="1132"/>
                </a:cubicBezTo>
                <a:cubicBezTo>
                  <a:pt x="1015" y="1132"/>
                  <a:pt x="1015" y="1131"/>
                  <a:pt x="1015" y="1131"/>
                </a:cubicBezTo>
                <a:cubicBezTo>
                  <a:pt x="1015" y="1131"/>
                  <a:pt x="1014" y="1131"/>
                  <a:pt x="1014" y="1130"/>
                </a:cubicBezTo>
                <a:cubicBezTo>
                  <a:pt x="1014" y="1130"/>
                  <a:pt x="1014" y="1130"/>
                  <a:pt x="1014" y="1130"/>
                </a:cubicBezTo>
                <a:cubicBezTo>
                  <a:pt x="1014" y="1130"/>
                  <a:pt x="1013" y="1129"/>
                  <a:pt x="1013" y="1129"/>
                </a:cubicBezTo>
                <a:cubicBezTo>
                  <a:pt x="1013" y="1129"/>
                  <a:pt x="1013" y="1128"/>
                  <a:pt x="1012" y="1128"/>
                </a:cubicBezTo>
                <a:cubicBezTo>
                  <a:pt x="1012" y="1128"/>
                  <a:pt x="1012" y="1128"/>
                  <a:pt x="1012" y="1127"/>
                </a:cubicBezTo>
                <a:cubicBezTo>
                  <a:pt x="1012" y="1127"/>
                  <a:pt x="1012" y="1127"/>
                  <a:pt x="1011" y="1127"/>
                </a:cubicBezTo>
                <a:cubicBezTo>
                  <a:pt x="1011" y="1126"/>
                  <a:pt x="1011" y="1126"/>
                  <a:pt x="1011" y="1125"/>
                </a:cubicBezTo>
                <a:cubicBezTo>
                  <a:pt x="1010" y="1125"/>
                  <a:pt x="1009" y="1124"/>
                  <a:pt x="1009" y="1123"/>
                </a:cubicBezTo>
                <a:cubicBezTo>
                  <a:pt x="1008" y="1122"/>
                  <a:pt x="1008" y="1121"/>
                  <a:pt x="1008" y="1120"/>
                </a:cubicBezTo>
                <a:cubicBezTo>
                  <a:pt x="1008" y="1119"/>
                  <a:pt x="1008" y="1119"/>
                  <a:pt x="1007" y="1119"/>
                </a:cubicBezTo>
                <a:cubicBezTo>
                  <a:pt x="1008" y="1119"/>
                  <a:pt x="1008" y="1119"/>
                  <a:pt x="1008" y="1119"/>
                </a:cubicBezTo>
                <a:cubicBezTo>
                  <a:pt x="1008" y="1119"/>
                  <a:pt x="1008" y="1118"/>
                  <a:pt x="1007" y="1117"/>
                </a:cubicBezTo>
                <a:cubicBezTo>
                  <a:pt x="1009" y="1118"/>
                  <a:pt x="1009" y="1118"/>
                  <a:pt x="1009" y="1118"/>
                </a:cubicBezTo>
                <a:cubicBezTo>
                  <a:pt x="1022" y="1110"/>
                  <a:pt x="1005" y="1098"/>
                  <a:pt x="1002" y="1088"/>
                </a:cubicBezTo>
                <a:cubicBezTo>
                  <a:pt x="999" y="1096"/>
                  <a:pt x="994" y="1115"/>
                  <a:pt x="1006" y="1119"/>
                </a:cubicBezTo>
                <a:cubicBezTo>
                  <a:pt x="1006" y="1119"/>
                  <a:pt x="1006" y="1120"/>
                  <a:pt x="1006" y="1120"/>
                </a:cubicBezTo>
                <a:cubicBezTo>
                  <a:pt x="1007" y="1121"/>
                  <a:pt x="1007" y="1122"/>
                  <a:pt x="1008" y="1123"/>
                </a:cubicBezTo>
                <a:cubicBezTo>
                  <a:pt x="1008" y="1124"/>
                  <a:pt x="1009" y="1125"/>
                  <a:pt x="1009" y="1126"/>
                </a:cubicBezTo>
                <a:cubicBezTo>
                  <a:pt x="1010" y="1127"/>
                  <a:pt x="1010" y="1127"/>
                  <a:pt x="1010" y="1128"/>
                </a:cubicBezTo>
                <a:cubicBezTo>
                  <a:pt x="1010" y="1128"/>
                  <a:pt x="1011" y="1128"/>
                  <a:pt x="1011" y="1128"/>
                </a:cubicBezTo>
                <a:cubicBezTo>
                  <a:pt x="1011" y="1128"/>
                  <a:pt x="1011" y="1129"/>
                  <a:pt x="1011" y="1129"/>
                </a:cubicBezTo>
                <a:cubicBezTo>
                  <a:pt x="1012" y="1129"/>
                  <a:pt x="1012" y="1130"/>
                  <a:pt x="1012" y="1130"/>
                </a:cubicBezTo>
                <a:cubicBezTo>
                  <a:pt x="1012" y="1130"/>
                  <a:pt x="1013" y="1131"/>
                  <a:pt x="1013" y="1131"/>
                </a:cubicBezTo>
                <a:cubicBezTo>
                  <a:pt x="1013" y="1131"/>
                  <a:pt x="1013" y="1131"/>
                  <a:pt x="1013" y="1132"/>
                </a:cubicBezTo>
                <a:cubicBezTo>
                  <a:pt x="1014" y="1132"/>
                  <a:pt x="1014" y="1132"/>
                  <a:pt x="1014" y="1132"/>
                </a:cubicBezTo>
                <a:cubicBezTo>
                  <a:pt x="1012" y="1132"/>
                  <a:pt x="1010" y="1131"/>
                  <a:pt x="1008" y="1131"/>
                </a:cubicBezTo>
                <a:cubicBezTo>
                  <a:pt x="1008" y="1131"/>
                  <a:pt x="1007" y="1131"/>
                  <a:pt x="1007" y="1131"/>
                </a:cubicBezTo>
                <a:cubicBezTo>
                  <a:pt x="1006" y="1130"/>
                  <a:pt x="1006" y="1130"/>
                  <a:pt x="1006" y="1130"/>
                </a:cubicBezTo>
                <a:cubicBezTo>
                  <a:pt x="1005" y="1130"/>
                  <a:pt x="1004" y="1130"/>
                  <a:pt x="1004" y="1130"/>
                </a:cubicBezTo>
                <a:cubicBezTo>
                  <a:pt x="1003" y="1129"/>
                  <a:pt x="1002" y="1129"/>
                  <a:pt x="1002" y="1129"/>
                </a:cubicBezTo>
                <a:cubicBezTo>
                  <a:pt x="1001" y="1129"/>
                  <a:pt x="1000" y="1128"/>
                  <a:pt x="999" y="1128"/>
                </a:cubicBezTo>
                <a:cubicBezTo>
                  <a:pt x="997" y="1127"/>
                  <a:pt x="994" y="1125"/>
                  <a:pt x="991" y="1124"/>
                </a:cubicBezTo>
                <a:cubicBezTo>
                  <a:pt x="990" y="1123"/>
                  <a:pt x="989" y="1122"/>
                  <a:pt x="988" y="1122"/>
                </a:cubicBezTo>
                <a:cubicBezTo>
                  <a:pt x="988" y="1122"/>
                  <a:pt x="988" y="1122"/>
                  <a:pt x="988" y="1122"/>
                </a:cubicBezTo>
                <a:cubicBezTo>
                  <a:pt x="988" y="1122"/>
                  <a:pt x="988" y="1121"/>
                  <a:pt x="987" y="1121"/>
                </a:cubicBezTo>
                <a:cubicBezTo>
                  <a:pt x="987" y="1121"/>
                  <a:pt x="986" y="1120"/>
                  <a:pt x="986" y="1120"/>
                </a:cubicBezTo>
                <a:cubicBezTo>
                  <a:pt x="985" y="1120"/>
                  <a:pt x="985" y="1119"/>
                  <a:pt x="985" y="1119"/>
                </a:cubicBezTo>
                <a:cubicBezTo>
                  <a:pt x="985" y="1119"/>
                  <a:pt x="984" y="1119"/>
                  <a:pt x="984" y="1119"/>
                </a:cubicBezTo>
                <a:cubicBezTo>
                  <a:pt x="983" y="1118"/>
                  <a:pt x="982" y="1117"/>
                  <a:pt x="981" y="1116"/>
                </a:cubicBezTo>
                <a:cubicBezTo>
                  <a:pt x="980" y="1115"/>
                  <a:pt x="980" y="1115"/>
                  <a:pt x="979" y="1114"/>
                </a:cubicBezTo>
                <a:cubicBezTo>
                  <a:pt x="979" y="1114"/>
                  <a:pt x="979" y="1114"/>
                  <a:pt x="979" y="1114"/>
                </a:cubicBezTo>
                <a:cubicBezTo>
                  <a:pt x="978" y="1113"/>
                  <a:pt x="978" y="1113"/>
                  <a:pt x="978" y="1113"/>
                </a:cubicBezTo>
                <a:cubicBezTo>
                  <a:pt x="976" y="1111"/>
                  <a:pt x="975" y="1109"/>
                  <a:pt x="973" y="1108"/>
                </a:cubicBezTo>
                <a:cubicBezTo>
                  <a:pt x="973" y="1107"/>
                  <a:pt x="972" y="1106"/>
                  <a:pt x="971" y="1106"/>
                </a:cubicBezTo>
                <a:cubicBezTo>
                  <a:pt x="971" y="1105"/>
                  <a:pt x="970" y="1104"/>
                  <a:pt x="970" y="1104"/>
                </a:cubicBezTo>
                <a:cubicBezTo>
                  <a:pt x="968" y="1101"/>
                  <a:pt x="967" y="1100"/>
                  <a:pt x="967" y="1100"/>
                </a:cubicBezTo>
                <a:cubicBezTo>
                  <a:pt x="967" y="1100"/>
                  <a:pt x="967" y="1100"/>
                  <a:pt x="967" y="1101"/>
                </a:cubicBezTo>
                <a:cubicBezTo>
                  <a:pt x="968" y="1102"/>
                  <a:pt x="968" y="1103"/>
                  <a:pt x="969" y="1104"/>
                </a:cubicBezTo>
                <a:cubicBezTo>
                  <a:pt x="969" y="1105"/>
                  <a:pt x="970" y="1106"/>
                  <a:pt x="970" y="1107"/>
                </a:cubicBezTo>
                <a:cubicBezTo>
                  <a:pt x="971" y="1107"/>
                  <a:pt x="971" y="1108"/>
                  <a:pt x="972" y="1109"/>
                </a:cubicBezTo>
                <a:cubicBezTo>
                  <a:pt x="972" y="1110"/>
                  <a:pt x="973" y="1111"/>
                  <a:pt x="974" y="1112"/>
                </a:cubicBezTo>
                <a:cubicBezTo>
                  <a:pt x="974" y="1113"/>
                  <a:pt x="975" y="1113"/>
                  <a:pt x="975" y="1114"/>
                </a:cubicBezTo>
                <a:cubicBezTo>
                  <a:pt x="975" y="1114"/>
                  <a:pt x="976" y="1115"/>
                  <a:pt x="976" y="1115"/>
                </a:cubicBezTo>
                <a:cubicBezTo>
                  <a:pt x="977" y="1115"/>
                  <a:pt x="977" y="1116"/>
                  <a:pt x="977" y="1116"/>
                </a:cubicBezTo>
                <a:cubicBezTo>
                  <a:pt x="977" y="1116"/>
                  <a:pt x="977" y="1116"/>
                  <a:pt x="978" y="1117"/>
                </a:cubicBezTo>
                <a:cubicBezTo>
                  <a:pt x="978" y="1117"/>
                  <a:pt x="979" y="1117"/>
                  <a:pt x="979" y="1118"/>
                </a:cubicBezTo>
                <a:cubicBezTo>
                  <a:pt x="980" y="1119"/>
                  <a:pt x="980" y="1119"/>
                  <a:pt x="981" y="1120"/>
                </a:cubicBezTo>
                <a:cubicBezTo>
                  <a:pt x="980" y="1120"/>
                  <a:pt x="980" y="1120"/>
                  <a:pt x="979" y="1120"/>
                </a:cubicBezTo>
                <a:cubicBezTo>
                  <a:pt x="978" y="1120"/>
                  <a:pt x="977" y="1120"/>
                  <a:pt x="977" y="1120"/>
                </a:cubicBezTo>
                <a:cubicBezTo>
                  <a:pt x="976" y="1120"/>
                  <a:pt x="975" y="1120"/>
                  <a:pt x="974" y="1120"/>
                </a:cubicBezTo>
                <a:cubicBezTo>
                  <a:pt x="973" y="1120"/>
                  <a:pt x="973" y="1120"/>
                  <a:pt x="972" y="1120"/>
                </a:cubicBezTo>
                <a:cubicBezTo>
                  <a:pt x="972" y="1120"/>
                  <a:pt x="972" y="1120"/>
                  <a:pt x="972" y="1120"/>
                </a:cubicBezTo>
                <a:cubicBezTo>
                  <a:pt x="971" y="1121"/>
                  <a:pt x="971" y="1121"/>
                  <a:pt x="971" y="1121"/>
                </a:cubicBezTo>
                <a:cubicBezTo>
                  <a:pt x="971" y="1120"/>
                  <a:pt x="970" y="1120"/>
                  <a:pt x="970" y="1119"/>
                </a:cubicBezTo>
                <a:cubicBezTo>
                  <a:pt x="960" y="1103"/>
                  <a:pt x="954" y="1083"/>
                  <a:pt x="950" y="1057"/>
                </a:cubicBezTo>
                <a:cubicBezTo>
                  <a:pt x="944" y="1008"/>
                  <a:pt x="921" y="1003"/>
                  <a:pt x="896" y="1004"/>
                </a:cubicBezTo>
                <a:cubicBezTo>
                  <a:pt x="892" y="1002"/>
                  <a:pt x="889" y="1001"/>
                  <a:pt x="885" y="999"/>
                </a:cubicBezTo>
                <a:cubicBezTo>
                  <a:pt x="879" y="996"/>
                  <a:pt x="872" y="993"/>
                  <a:pt x="865" y="990"/>
                </a:cubicBezTo>
                <a:cubicBezTo>
                  <a:pt x="864" y="990"/>
                  <a:pt x="863" y="990"/>
                  <a:pt x="862" y="989"/>
                </a:cubicBezTo>
                <a:cubicBezTo>
                  <a:pt x="862" y="989"/>
                  <a:pt x="861" y="989"/>
                  <a:pt x="860" y="988"/>
                </a:cubicBezTo>
                <a:cubicBezTo>
                  <a:pt x="858" y="988"/>
                  <a:pt x="858" y="988"/>
                  <a:pt x="858" y="988"/>
                </a:cubicBezTo>
                <a:cubicBezTo>
                  <a:pt x="858" y="988"/>
                  <a:pt x="858" y="988"/>
                  <a:pt x="858" y="988"/>
                </a:cubicBezTo>
                <a:cubicBezTo>
                  <a:pt x="858" y="988"/>
                  <a:pt x="858" y="988"/>
                  <a:pt x="858" y="988"/>
                </a:cubicBezTo>
                <a:cubicBezTo>
                  <a:pt x="858" y="988"/>
                  <a:pt x="858" y="988"/>
                  <a:pt x="858" y="988"/>
                </a:cubicBezTo>
                <a:cubicBezTo>
                  <a:pt x="857" y="988"/>
                  <a:pt x="857" y="988"/>
                  <a:pt x="857" y="988"/>
                </a:cubicBezTo>
                <a:cubicBezTo>
                  <a:pt x="857" y="987"/>
                  <a:pt x="856" y="987"/>
                  <a:pt x="856" y="987"/>
                </a:cubicBezTo>
                <a:cubicBezTo>
                  <a:pt x="855" y="986"/>
                  <a:pt x="854" y="986"/>
                  <a:pt x="853" y="985"/>
                </a:cubicBezTo>
                <a:cubicBezTo>
                  <a:pt x="852" y="984"/>
                  <a:pt x="852" y="984"/>
                  <a:pt x="851" y="983"/>
                </a:cubicBezTo>
                <a:cubicBezTo>
                  <a:pt x="851" y="983"/>
                  <a:pt x="850" y="983"/>
                  <a:pt x="850" y="983"/>
                </a:cubicBezTo>
                <a:cubicBezTo>
                  <a:pt x="850" y="982"/>
                  <a:pt x="849" y="982"/>
                  <a:pt x="849" y="982"/>
                </a:cubicBezTo>
                <a:cubicBezTo>
                  <a:pt x="847" y="980"/>
                  <a:pt x="844" y="976"/>
                  <a:pt x="842" y="973"/>
                </a:cubicBezTo>
                <a:cubicBezTo>
                  <a:pt x="841" y="972"/>
                  <a:pt x="841" y="972"/>
                  <a:pt x="841" y="972"/>
                </a:cubicBezTo>
                <a:cubicBezTo>
                  <a:pt x="841" y="971"/>
                  <a:pt x="840" y="971"/>
                  <a:pt x="840" y="970"/>
                </a:cubicBezTo>
                <a:cubicBezTo>
                  <a:pt x="839" y="969"/>
                  <a:pt x="839" y="968"/>
                  <a:pt x="838" y="967"/>
                </a:cubicBezTo>
                <a:cubicBezTo>
                  <a:pt x="837" y="965"/>
                  <a:pt x="836" y="963"/>
                  <a:pt x="835" y="961"/>
                </a:cubicBezTo>
                <a:cubicBezTo>
                  <a:pt x="834" y="959"/>
                  <a:pt x="833" y="957"/>
                  <a:pt x="831" y="955"/>
                </a:cubicBezTo>
                <a:cubicBezTo>
                  <a:pt x="830" y="954"/>
                  <a:pt x="829" y="952"/>
                  <a:pt x="828" y="951"/>
                </a:cubicBezTo>
                <a:cubicBezTo>
                  <a:pt x="828" y="951"/>
                  <a:pt x="828" y="951"/>
                  <a:pt x="828" y="950"/>
                </a:cubicBezTo>
                <a:cubicBezTo>
                  <a:pt x="828" y="950"/>
                  <a:pt x="828" y="950"/>
                  <a:pt x="828" y="950"/>
                </a:cubicBezTo>
                <a:cubicBezTo>
                  <a:pt x="828" y="950"/>
                  <a:pt x="829" y="949"/>
                  <a:pt x="829" y="949"/>
                </a:cubicBezTo>
                <a:cubicBezTo>
                  <a:pt x="829" y="949"/>
                  <a:pt x="829" y="949"/>
                  <a:pt x="829" y="949"/>
                </a:cubicBezTo>
                <a:cubicBezTo>
                  <a:pt x="829" y="948"/>
                  <a:pt x="829" y="948"/>
                  <a:pt x="829" y="948"/>
                </a:cubicBezTo>
                <a:cubicBezTo>
                  <a:pt x="829" y="946"/>
                  <a:pt x="830" y="944"/>
                  <a:pt x="831" y="942"/>
                </a:cubicBezTo>
                <a:cubicBezTo>
                  <a:pt x="833" y="939"/>
                  <a:pt x="834" y="937"/>
                  <a:pt x="835" y="934"/>
                </a:cubicBezTo>
                <a:cubicBezTo>
                  <a:pt x="835" y="934"/>
                  <a:pt x="835" y="934"/>
                  <a:pt x="835" y="934"/>
                </a:cubicBezTo>
                <a:cubicBezTo>
                  <a:pt x="847" y="930"/>
                  <a:pt x="837" y="916"/>
                  <a:pt x="835" y="907"/>
                </a:cubicBezTo>
                <a:cubicBezTo>
                  <a:pt x="825" y="912"/>
                  <a:pt x="823" y="925"/>
                  <a:pt x="831" y="933"/>
                </a:cubicBezTo>
                <a:cubicBezTo>
                  <a:pt x="832" y="935"/>
                  <a:pt x="832" y="935"/>
                  <a:pt x="832" y="935"/>
                </a:cubicBezTo>
                <a:cubicBezTo>
                  <a:pt x="832" y="935"/>
                  <a:pt x="833" y="935"/>
                  <a:pt x="833" y="934"/>
                </a:cubicBezTo>
                <a:cubicBezTo>
                  <a:pt x="832" y="937"/>
                  <a:pt x="831" y="939"/>
                  <a:pt x="830" y="941"/>
                </a:cubicBezTo>
                <a:cubicBezTo>
                  <a:pt x="829" y="943"/>
                  <a:pt x="828" y="945"/>
                  <a:pt x="827" y="947"/>
                </a:cubicBezTo>
                <a:cubicBezTo>
                  <a:pt x="827" y="948"/>
                  <a:pt x="827" y="948"/>
                  <a:pt x="827" y="948"/>
                </a:cubicBezTo>
                <a:cubicBezTo>
                  <a:pt x="827" y="948"/>
                  <a:pt x="827" y="949"/>
                  <a:pt x="827" y="949"/>
                </a:cubicBezTo>
                <a:cubicBezTo>
                  <a:pt x="827" y="949"/>
                  <a:pt x="827" y="949"/>
                  <a:pt x="827" y="950"/>
                </a:cubicBezTo>
                <a:cubicBezTo>
                  <a:pt x="827" y="950"/>
                  <a:pt x="827" y="950"/>
                  <a:pt x="827" y="950"/>
                </a:cubicBezTo>
                <a:cubicBezTo>
                  <a:pt x="824" y="946"/>
                  <a:pt x="821" y="944"/>
                  <a:pt x="818" y="942"/>
                </a:cubicBezTo>
                <a:cubicBezTo>
                  <a:pt x="818" y="942"/>
                  <a:pt x="818" y="941"/>
                  <a:pt x="817" y="941"/>
                </a:cubicBezTo>
                <a:cubicBezTo>
                  <a:pt x="817" y="941"/>
                  <a:pt x="817" y="941"/>
                  <a:pt x="816" y="940"/>
                </a:cubicBezTo>
                <a:cubicBezTo>
                  <a:pt x="815" y="940"/>
                  <a:pt x="815" y="940"/>
                  <a:pt x="814" y="939"/>
                </a:cubicBezTo>
                <a:cubicBezTo>
                  <a:pt x="813" y="939"/>
                  <a:pt x="812" y="938"/>
                  <a:pt x="811" y="937"/>
                </a:cubicBezTo>
                <a:cubicBezTo>
                  <a:pt x="811" y="937"/>
                  <a:pt x="811" y="937"/>
                  <a:pt x="810" y="937"/>
                </a:cubicBezTo>
                <a:cubicBezTo>
                  <a:pt x="810" y="937"/>
                  <a:pt x="810" y="937"/>
                  <a:pt x="810" y="936"/>
                </a:cubicBezTo>
                <a:cubicBezTo>
                  <a:pt x="810" y="936"/>
                  <a:pt x="810" y="936"/>
                  <a:pt x="810" y="936"/>
                </a:cubicBezTo>
                <a:cubicBezTo>
                  <a:pt x="809" y="936"/>
                  <a:pt x="809" y="936"/>
                  <a:pt x="809" y="936"/>
                </a:cubicBezTo>
                <a:cubicBezTo>
                  <a:pt x="809" y="935"/>
                  <a:pt x="808" y="934"/>
                  <a:pt x="807" y="934"/>
                </a:cubicBezTo>
                <a:cubicBezTo>
                  <a:pt x="807" y="933"/>
                  <a:pt x="806" y="932"/>
                  <a:pt x="805" y="931"/>
                </a:cubicBezTo>
                <a:cubicBezTo>
                  <a:pt x="805" y="931"/>
                  <a:pt x="804" y="930"/>
                  <a:pt x="803" y="929"/>
                </a:cubicBezTo>
                <a:cubicBezTo>
                  <a:pt x="803" y="928"/>
                  <a:pt x="802" y="927"/>
                  <a:pt x="801" y="926"/>
                </a:cubicBezTo>
                <a:cubicBezTo>
                  <a:pt x="801" y="926"/>
                  <a:pt x="801" y="925"/>
                  <a:pt x="801" y="925"/>
                </a:cubicBezTo>
                <a:cubicBezTo>
                  <a:pt x="801" y="925"/>
                  <a:pt x="801" y="925"/>
                  <a:pt x="801" y="925"/>
                </a:cubicBezTo>
                <a:cubicBezTo>
                  <a:pt x="800" y="924"/>
                  <a:pt x="801" y="922"/>
                  <a:pt x="800" y="921"/>
                </a:cubicBezTo>
                <a:cubicBezTo>
                  <a:pt x="800" y="920"/>
                  <a:pt x="800" y="920"/>
                  <a:pt x="800" y="920"/>
                </a:cubicBezTo>
                <a:cubicBezTo>
                  <a:pt x="808" y="916"/>
                  <a:pt x="800" y="908"/>
                  <a:pt x="797" y="904"/>
                </a:cubicBezTo>
                <a:cubicBezTo>
                  <a:pt x="792" y="897"/>
                  <a:pt x="793" y="894"/>
                  <a:pt x="792" y="886"/>
                </a:cubicBezTo>
                <a:cubicBezTo>
                  <a:pt x="785" y="896"/>
                  <a:pt x="780" y="922"/>
                  <a:pt x="799" y="925"/>
                </a:cubicBezTo>
                <a:cubicBezTo>
                  <a:pt x="799" y="926"/>
                  <a:pt x="799" y="926"/>
                  <a:pt x="800" y="927"/>
                </a:cubicBezTo>
                <a:cubicBezTo>
                  <a:pt x="801" y="928"/>
                  <a:pt x="801" y="929"/>
                  <a:pt x="802" y="930"/>
                </a:cubicBezTo>
                <a:cubicBezTo>
                  <a:pt x="803" y="931"/>
                  <a:pt x="803" y="932"/>
                  <a:pt x="804" y="932"/>
                </a:cubicBezTo>
                <a:cubicBezTo>
                  <a:pt x="805" y="933"/>
                  <a:pt x="805" y="934"/>
                  <a:pt x="806" y="935"/>
                </a:cubicBezTo>
                <a:cubicBezTo>
                  <a:pt x="807" y="935"/>
                  <a:pt x="807" y="936"/>
                  <a:pt x="808" y="937"/>
                </a:cubicBezTo>
                <a:cubicBezTo>
                  <a:pt x="808" y="937"/>
                  <a:pt x="808" y="937"/>
                  <a:pt x="808" y="937"/>
                </a:cubicBezTo>
                <a:cubicBezTo>
                  <a:pt x="808" y="937"/>
                  <a:pt x="809" y="938"/>
                  <a:pt x="809" y="938"/>
                </a:cubicBezTo>
                <a:cubicBezTo>
                  <a:pt x="809" y="938"/>
                  <a:pt x="809" y="938"/>
                  <a:pt x="810" y="938"/>
                </a:cubicBezTo>
                <a:cubicBezTo>
                  <a:pt x="810" y="939"/>
                  <a:pt x="811" y="939"/>
                  <a:pt x="811" y="939"/>
                </a:cubicBezTo>
                <a:cubicBezTo>
                  <a:pt x="812" y="940"/>
                  <a:pt x="813" y="940"/>
                  <a:pt x="813" y="940"/>
                </a:cubicBezTo>
                <a:cubicBezTo>
                  <a:pt x="813" y="940"/>
                  <a:pt x="812" y="940"/>
                  <a:pt x="812" y="939"/>
                </a:cubicBezTo>
                <a:cubicBezTo>
                  <a:pt x="812" y="940"/>
                  <a:pt x="813" y="940"/>
                  <a:pt x="813" y="940"/>
                </a:cubicBezTo>
                <a:cubicBezTo>
                  <a:pt x="814" y="941"/>
                  <a:pt x="815" y="941"/>
                  <a:pt x="815" y="942"/>
                </a:cubicBezTo>
                <a:cubicBezTo>
                  <a:pt x="815" y="942"/>
                  <a:pt x="816" y="942"/>
                  <a:pt x="816" y="943"/>
                </a:cubicBezTo>
                <a:cubicBezTo>
                  <a:pt x="816" y="943"/>
                  <a:pt x="817" y="943"/>
                  <a:pt x="817" y="943"/>
                </a:cubicBezTo>
                <a:cubicBezTo>
                  <a:pt x="820" y="945"/>
                  <a:pt x="823" y="948"/>
                  <a:pt x="826" y="951"/>
                </a:cubicBezTo>
                <a:cubicBezTo>
                  <a:pt x="827" y="952"/>
                  <a:pt x="827" y="953"/>
                  <a:pt x="828" y="954"/>
                </a:cubicBezTo>
                <a:cubicBezTo>
                  <a:pt x="828" y="954"/>
                  <a:pt x="828" y="954"/>
                  <a:pt x="828" y="954"/>
                </a:cubicBezTo>
                <a:cubicBezTo>
                  <a:pt x="828" y="954"/>
                  <a:pt x="828" y="954"/>
                  <a:pt x="828" y="954"/>
                </a:cubicBezTo>
                <a:cubicBezTo>
                  <a:pt x="829" y="955"/>
                  <a:pt x="829" y="956"/>
                  <a:pt x="830" y="956"/>
                </a:cubicBezTo>
                <a:cubicBezTo>
                  <a:pt x="831" y="958"/>
                  <a:pt x="832" y="960"/>
                  <a:pt x="833" y="962"/>
                </a:cubicBezTo>
                <a:cubicBezTo>
                  <a:pt x="834" y="964"/>
                  <a:pt x="835" y="966"/>
                  <a:pt x="837" y="968"/>
                </a:cubicBezTo>
                <a:cubicBezTo>
                  <a:pt x="837" y="969"/>
                  <a:pt x="838" y="970"/>
                  <a:pt x="838" y="971"/>
                </a:cubicBezTo>
                <a:cubicBezTo>
                  <a:pt x="839" y="972"/>
                  <a:pt x="839" y="972"/>
                  <a:pt x="839" y="973"/>
                </a:cubicBezTo>
                <a:cubicBezTo>
                  <a:pt x="839" y="973"/>
                  <a:pt x="840" y="973"/>
                  <a:pt x="840" y="974"/>
                </a:cubicBezTo>
                <a:cubicBezTo>
                  <a:pt x="842" y="978"/>
                  <a:pt x="845" y="981"/>
                  <a:pt x="848" y="983"/>
                </a:cubicBezTo>
                <a:cubicBezTo>
                  <a:pt x="848" y="983"/>
                  <a:pt x="849" y="984"/>
                  <a:pt x="849" y="984"/>
                </a:cubicBezTo>
                <a:cubicBezTo>
                  <a:pt x="849" y="984"/>
                  <a:pt x="850" y="985"/>
                  <a:pt x="850" y="985"/>
                </a:cubicBezTo>
                <a:cubicBezTo>
                  <a:pt x="851" y="985"/>
                  <a:pt x="851" y="986"/>
                  <a:pt x="852" y="986"/>
                </a:cubicBezTo>
                <a:cubicBezTo>
                  <a:pt x="852" y="986"/>
                  <a:pt x="853" y="986"/>
                  <a:pt x="854" y="987"/>
                </a:cubicBezTo>
                <a:cubicBezTo>
                  <a:pt x="850" y="986"/>
                  <a:pt x="846" y="986"/>
                  <a:pt x="842" y="987"/>
                </a:cubicBezTo>
                <a:cubicBezTo>
                  <a:pt x="838" y="987"/>
                  <a:pt x="834" y="988"/>
                  <a:pt x="831" y="988"/>
                </a:cubicBezTo>
                <a:cubicBezTo>
                  <a:pt x="827" y="988"/>
                  <a:pt x="823" y="988"/>
                  <a:pt x="819" y="988"/>
                </a:cubicBezTo>
                <a:cubicBezTo>
                  <a:pt x="818" y="988"/>
                  <a:pt x="817" y="988"/>
                  <a:pt x="817" y="987"/>
                </a:cubicBezTo>
                <a:cubicBezTo>
                  <a:pt x="816" y="987"/>
                  <a:pt x="816" y="987"/>
                  <a:pt x="816" y="987"/>
                </a:cubicBezTo>
                <a:cubicBezTo>
                  <a:pt x="816" y="987"/>
                  <a:pt x="816" y="987"/>
                  <a:pt x="816" y="987"/>
                </a:cubicBezTo>
                <a:cubicBezTo>
                  <a:pt x="815" y="987"/>
                  <a:pt x="815" y="987"/>
                  <a:pt x="815" y="987"/>
                </a:cubicBezTo>
                <a:cubicBezTo>
                  <a:pt x="815" y="987"/>
                  <a:pt x="814" y="987"/>
                  <a:pt x="814" y="987"/>
                </a:cubicBezTo>
                <a:cubicBezTo>
                  <a:pt x="812" y="986"/>
                  <a:pt x="810" y="985"/>
                  <a:pt x="809" y="985"/>
                </a:cubicBezTo>
                <a:cubicBezTo>
                  <a:pt x="805" y="983"/>
                  <a:pt x="802" y="981"/>
                  <a:pt x="798" y="979"/>
                </a:cubicBezTo>
                <a:cubicBezTo>
                  <a:pt x="795" y="977"/>
                  <a:pt x="792" y="974"/>
                  <a:pt x="788" y="973"/>
                </a:cubicBezTo>
                <a:cubicBezTo>
                  <a:pt x="785" y="971"/>
                  <a:pt x="781" y="969"/>
                  <a:pt x="777" y="969"/>
                </a:cubicBezTo>
                <a:cubicBezTo>
                  <a:pt x="776" y="968"/>
                  <a:pt x="774" y="968"/>
                  <a:pt x="773" y="968"/>
                </a:cubicBezTo>
                <a:cubicBezTo>
                  <a:pt x="772" y="968"/>
                  <a:pt x="772" y="968"/>
                  <a:pt x="772" y="967"/>
                </a:cubicBezTo>
                <a:cubicBezTo>
                  <a:pt x="772" y="967"/>
                  <a:pt x="772" y="967"/>
                  <a:pt x="771" y="966"/>
                </a:cubicBezTo>
                <a:cubicBezTo>
                  <a:pt x="771" y="966"/>
                  <a:pt x="771" y="966"/>
                  <a:pt x="771" y="966"/>
                </a:cubicBezTo>
                <a:cubicBezTo>
                  <a:pt x="771" y="965"/>
                  <a:pt x="771" y="965"/>
                  <a:pt x="770" y="965"/>
                </a:cubicBezTo>
                <a:cubicBezTo>
                  <a:pt x="770" y="965"/>
                  <a:pt x="770" y="964"/>
                  <a:pt x="769" y="964"/>
                </a:cubicBezTo>
                <a:cubicBezTo>
                  <a:pt x="769" y="963"/>
                  <a:pt x="769" y="963"/>
                  <a:pt x="768" y="963"/>
                </a:cubicBezTo>
                <a:cubicBezTo>
                  <a:pt x="768" y="962"/>
                  <a:pt x="767" y="962"/>
                  <a:pt x="767" y="961"/>
                </a:cubicBezTo>
                <a:cubicBezTo>
                  <a:pt x="766" y="961"/>
                  <a:pt x="766" y="960"/>
                  <a:pt x="765" y="960"/>
                </a:cubicBezTo>
                <a:cubicBezTo>
                  <a:pt x="764" y="959"/>
                  <a:pt x="763" y="958"/>
                  <a:pt x="762" y="958"/>
                </a:cubicBezTo>
                <a:cubicBezTo>
                  <a:pt x="761" y="957"/>
                  <a:pt x="760" y="956"/>
                  <a:pt x="759" y="955"/>
                </a:cubicBezTo>
                <a:cubicBezTo>
                  <a:pt x="759" y="955"/>
                  <a:pt x="758" y="955"/>
                  <a:pt x="758" y="955"/>
                </a:cubicBezTo>
                <a:cubicBezTo>
                  <a:pt x="762" y="937"/>
                  <a:pt x="728" y="941"/>
                  <a:pt x="720" y="938"/>
                </a:cubicBezTo>
                <a:cubicBezTo>
                  <a:pt x="726" y="950"/>
                  <a:pt x="743" y="972"/>
                  <a:pt x="756" y="957"/>
                </a:cubicBezTo>
                <a:cubicBezTo>
                  <a:pt x="756" y="956"/>
                  <a:pt x="755" y="955"/>
                  <a:pt x="754" y="955"/>
                </a:cubicBezTo>
                <a:cubicBezTo>
                  <a:pt x="755" y="955"/>
                  <a:pt x="755" y="955"/>
                  <a:pt x="755" y="955"/>
                </a:cubicBezTo>
                <a:cubicBezTo>
                  <a:pt x="756" y="956"/>
                  <a:pt x="757" y="956"/>
                  <a:pt x="758" y="957"/>
                </a:cubicBezTo>
                <a:cubicBezTo>
                  <a:pt x="759" y="958"/>
                  <a:pt x="760" y="958"/>
                  <a:pt x="761" y="959"/>
                </a:cubicBezTo>
                <a:cubicBezTo>
                  <a:pt x="762" y="960"/>
                  <a:pt x="763" y="961"/>
                  <a:pt x="764" y="962"/>
                </a:cubicBezTo>
                <a:cubicBezTo>
                  <a:pt x="764" y="962"/>
                  <a:pt x="765" y="963"/>
                  <a:pt x="765" y="963"/>
                </a:cubicBezTo>
                <a:cubicBezTo>
                  <a:pt x="766" y="963"/>
                  <a:pt x="766" y="964"/>
                  <a:pt x="767" y="964"/>
                </a:cubicBezTo>
                <a:cubicBezTo>
                  <a:pt x="767" y="965"/>
                  <a:pt x="767" y="965"/>
                  <a:pt x="768" y="965"/>
                </a:cubicBezTo>
                <a:cubicBezTo>
                  <a:pt x="768" y="966"/>
                  <a:pt x="768" y="966"/>
                  <a:pt x="769" y="966"/>
                </a:cubicBezTo>
                <a:cubicBezTo>
                  <a:pt x="769" y="967"/>
                  <a:pt x="769" y="967"/>
                  <a:pt x="769" y="967"/>
                </a:cubicBezTo>
                <a:cubicBezTo>
                  <a:pt x="769" y="967"/>
                  <a:pt x="770" y="967"/>
                  <a:pt x="770" y="967"/>
                </a:cubicBezTo>
                <a:cubicBezTo>
                  <a:pt x="770" y="968"/>
                  <a:pt x="770" y="968"/>
                  <a:pt x="771" y="968"/>
                </a:cubicBezTo>
                <a:cubicBezTo>
                  <a:pt x="771" y="968"/>
                  <a:pt x="771" y="968"/>
                  <a:pt x="771" y="968"/>
                </a:cubicBezTo>
                <a:cubicBezTo>
                  <a:pt x="770" y="968"/>
                  <a:pt x="770" y="968"/>
                  <a:pt x="770" y="968"/>
                </a:cubicBezTo>
                <a:cubicBezTo>
                  <a:pt x="769" y="968"/>
                  <a:pt x="769" y="968"/>
                  <a:pt x="769" y="968"/>
                </a:cubicBezTo>
                <a:cubicBezTo>
                  <a:pt x="768" y="968"/>
                  <a:pt x="767" y="969"/>
                  <a:pt x="766" y="969"/>
                </a:cubicBezTo>
                <a:cubicBezTo>
                  <a:pt x="762" y="969"/>
                  <a:pt x="759" y="970"/>
                  <a:pt x="756" y="971"/>
                </a:cubicBezTo>
                <a:cubicBezTo>
                  <a:pt x="752" y="972"/>
                  <a:pt x="749" y="973"/>
                  <a:pt x="746" y="975"/>
                </a:cubicBezTo>
                <a:cubicBezTo>
                  <a:pt x="746" y="975"/>
                  <a:pt x="746" y="975"/>
                  <a:pt x="746" y="975"/>
                </a:cubicBezTo>
                <a:cubicBezTo>
                  <a:pt x="745" y="975"/>
                  <a:pt x="745" y="975"/>
                  <a:pt x="744" y="974"/>
                </a:cubicBezTo>
                <a:cubicBezTo>
                  <a:pt x="744" y="974"/>
                  <a:pt x="744" y="974"/>
                  <a:pt x="743" y="974"/>
                </a:cubicBezTo>
                <a:cubicBezTo>
                  <a:pt x="743" y="974"/>
                  <a:pt x="743" y="974"/>
                  <a:pt x="742" y="974"/>
                </a:cubicBezTo>
                <a:cubicBezTo>
                  <a:pt x="742" y="974"/>
                  <a:pt x="741" y="973"/>
                  <a:pt x="740" y="973"/>
                </a:cubicBezTo>
                <a:cubicBezTo>
                  <a:pt x="740" y="973"/>
                  <a:pt x="739" y="972"/>
                  <a:pt x="738" y="972"/>
                </a:cubicBezTo>
                <a:cubicBezTo>
                  <a:pt x="737" y="972"/>
                  <a:pt x="737" y="971"/>
                  <a:pt x="736" y="971"/>
                </a:cubicBezTo>
                <a:cubicBezTo>
                  <a:pt x="734" y="970"/>
                  <a:pt x="732" y="969"/>
                  <a:pt x="730" y="968"/>
                </a:cubicBezTo>
                <a:cubicBezTo>
                  <a:pt x="728" y="966"/>
                  <a:pt x="726" y="965"/>
                  <a:pt x="724" y="964"/>
                </a:cubicBezTo>
                <a:cubicBezTo>
                  <a:pt x="720" y="961"/>
                  <a:pt x="716" y="958"/>
                  <a:pt x="712" y="955"/>
                </a:cubicBezTo>
                <a:cubicBezTo>
                  <a:pt x="710" y="953"/>
                  <a:pt x="708" y="952"/>
                  <a:pt x="705" y="950"/>
                </a:cubicBezTo>
                <a:cubicBezTo>
                  <a:pt x="703" y="949"/>
                  <a:pt x="701" y="947"/>
                  <a:pt x="699" y="946"/>
                </a:cubicBezTo>
                <a:cubicBezTo>
                  <a:pt x="697" y="944"/>
                  <a:pt x="695" y="943"/>
                  <a:pt x="692" y="942"/>
                </a:cubicBezTo>
                <a:cubicBezTo>
                  <a:pt x="692" y="942"/>
                  <a:pt x="692" y="942"/>
                  <a:pt x="692" y="942"/>
                </a:cubicBezTo>
                <a:cubicBezTo>
                  <a:pt x="691" y="942"/>
                  <a:pt x="691" y="942"/>
                  <a:pt x="691" y="942"/>
                </a:cubicBezTo>
                <a:cubicBezTo>
                  <a:pt x="690" y="942"/>
                  <a:pt x="690" y="942"/>
                  <a:pt x="689" y="942"/>
                </a:cubicBezTo>
                <a:cubicBezTo>
                  <a:pt x="689" y="942"/>
                  <a:pt x="689" y="942"/>
                  <a:pt x="689" y="942"/>
                </a:cubicBezTo>
                <a:cubicBezTo>
                  <a:pt x="689" y="942"/>
                  <a:pt x="689" y="941"/>
                  <a:pt x="689" y="941"/>
                </a:cubicBezTo>
                <a:cubicBezTo>
                  <a:pt x="689" y="941"/>
                  <a:pt x="690" y="940"/>
                  <a:pt x="690" y="940"/>
                </a:cubicBezTo>
                <a:cubicBezTo>
                  <a:pt x="690" y="939"/>
                  <a:pt x="690" y="939"/>
                  <a:pt x="690" y="938"/>
                </a:cubicBezTo>
                <a:cubicBezTo>
                  <a:pt x="690" y="938"/>
                  <a:pt x="690" y="937"/>
                  <a:pt x="690" y="937"/>
                </a:cubicBezTo>
                <a:cubicBezTo>
                  <a:pt x="690" y="937"/>
                  <a:pt x="690" y="936"/>
                  <a:pt x="690" y="936"/>
                </a:cubicBezTo>
                <a:cubicBezTo>
                  <a:pt x="690" y="936"/>
                  <a:pt x="690" y="935"/>
                  <a:pt x="690" y="935"/>
                </a:cubicBezTo>
                <a:cubicBezTo>
                  <a:pt x="690" y="935"/>
                  <a:pt x="690" y="934"/>
                  <a:pt x="690" y="933"/>
                </a:cubicBezTo>
                <a:cubicBezTo>
                  <a:pt x="690" y="933"/>
                  <a:pt x="690" y="932"/>
                  <a:pt x="690" y="931"/>
                </a:cubicBezTo>
                <a:cubicBezTo>
                  <a:pt x="690" y="931"/>
                  <a:pt x="689" y="930"/>
                  <a:pt x="689" y="930"/>
                </a:cubicBezTo>
                <a:cubicBezTo>
                  <a:pt x="689" y="930"/>
                  <a:pt x="689" y="929"/>
                  <a:pt x="689" y="929"/>
                </a:cubicBezTo>
                <a:cubicBezTo>
                  <a:pt x="689" y="928"/>
                  <a:pt x="689" y="928"/>
                  <a:pt x="689" y="927"/>
                </a:cubicBezTo>
                <a:cubicBezTo>
                  <a:pt x="688" y="925"/>
                  <a:pt x="688" y="924"/>
                  <a:pt x="687" y="922"/>
                </a:cubicBezTo>
                <a:cubicBezTo>
                  <a:pt x="687" y="922"/>
                  <a:pt x="687" y="922"/>
                  <a:pt x="687" y="921"/>
                </a:cubicBezTo>
                <a:cubicBezTo>
                  <a:pt x="688" y="920"/>
                  <a:pt x="688" y="920"/>
                  <a:pt x="688" y="920"/>
                </a:cubicBezTo>
                <a:cubicBezTo>
                  <a:pt x="693" y="902"/>
                  <a:pt x="666" y="888"/>
                  <a:pt x="652" y="893"/>
                </a:cubicBezTo>
                <a:cubicBezTo>
                  <a:pt x="659" y="898"/>
                  <a:pt x="661" y="908"/>
                  <a:pt x="668" y="914"/>
                </a:cubicBezTo>
                <a:cubicBezTo>
                  <a:pt x="673" y="917"/>
                  <a:pt x="679" y="919"/>
                  <a:pt x="684" y="921"/>
                </a:cubicBezTo>
                <a:cubicBezTo>
                  <a:pt x="685" y="922"/>
                  <a:pt x="685" y="922"/>
                  <a:pt x="685" y="923"/>
                </a:cubicBezTo>
                <a:cubicBezTo>
                  <a:pt x="683" y="924"/>
                  <a:pt x="683" y="924"/>
                  <a:pt x="683" y="924"/>
                </a:cubicBezTo>
                <a:cubicBezTo>
                  <a:pt x="684" y="924"/>
                  <a:pt x="685" y="923"/>
                  <a:pt x="685" y="923"/>
                </a:cubicBezTo>
                <a:cubicBezTo>
                  <a:pt x="686" y="924"/>
                  <a:pt x="686" y="926"/>
                  <a:pt x="686" y="927"/>
                </a:cubicBezTo>
                <a:cubicBezTo>
                  <a:pt x="687" y="928"/>
                  <a:pt x="687" y="929"/>
                  <a:pt x="687" y="929"/>
                </a:cubicBezTo>
                <a:cubicBezTo>
                  <a:pt x="687" y="930"/>
                  <a:pt x="687" y="930"/>
                  <a:pt x="687" y="930"/>
                </a:cubicBezTo>
                <a:cubicBezTo>
                  <a:pt x="687" y="931"/>
                  <a:pt x="687" y="931"/>
                  <a:pt x="687" y="931"/>
                </a:cubicBezTo>
                <a:cubicBezTo>
                  <a:pt x="687" y="932"/>
                  <a:pt x="688" y="933"/>
                  <a:pt x="688" y="933"/>
                </a:cubicBezTo>
                <a:cubicBezTo>
                  <a:pt x="688" y="934"/>
                  <a:pt x="688" y="935"/>
                  <a:pt x="688" y="935"/>
                </a:cubicBezTo>
                <a:cubicBezTo>
                  <a:pt x="688" y="935"/>
                  <a:pt x="688" y="936"/>
                  <a:pt x="688" y="936"/>
                </a:cubicBezTo>
                <a:cubicBezTo>
                  <a:pt x="688" y="936"/>
                  <a:pt x="688" y="937"/>
                  <a:pt x="688" y="937"/>
                </a:cubicBezTo>
                <a:cubicBezTo>
                  <a:pt x="688" y="937"/>
                  <a:pt x="688" y="938"/>
                  <a:pt x="688" y="938"/>
                </a:cubicBezTo>
                <a:cubicBezTo>
                  <a:pt x="688" y="939"/>
                  <a:pt x="688" y="939"/>
                  <a:pt x="688" y="940"/>
                </a:cubicBezTo>
                <a:cubicBezTo>
                  <a:pt x="688" y="940"/>
                  <a:pt x="688" y="940"/>
                  <a:pt x="688" y="941"/>
                </a:cubicBezTo>
                <a:cubicBezTo>
                  <a:pt x="688" y="941"/>
                  <a:pt x="689" y="942"/>
                  <a:pt x="689" y="942"/>
                </a:cubicBezTo>
                <a:cubicBezTo>
                  <a:pt x="688" y="942"/>
                  <a:pt x="687" y="942"/>
                  <a:pt x="686" y="942"/>
                </a:cubicBezTo>
                <a:cubicBezTo>
                  <a:pt x="685" y="942"/>
                  <a:pt x="685" y="942"/>
                  <a:pt x="684" y="942"/>
                </a:cubicBezTo>
                <a:cubicBezTo>
                  <a:pt x="684" y="942"/>
                  <a:pt x="684" y="943"/>
                  <a:pt x="683" y="943"/>
                </a:cubicBezTo>
                <a:cubicBezTo>
                  <a:pt x="682" y="943"/>
                  <a:pt x="682" y="943"/>
                  <a:pt x="681" y="944"/>
                </a:cubicBezTo>
                <a:cubicBezTo>
                  <a:pt x="681" y="944"/>
                  <a:pt x="681" y="944"/>
                  <a:pt x="681" y="943"/>
                </a:cubicBezTo>
                <a:cubicBezTo>
                  <a:pt x="681" y="943"/>
                  <a:pt x="681" y="943"/>
                  <a:pt x="680" y="944"/>
                </a:cubicBezTo>
                <a:cubicBezTo>
                  <a:pt x="680" y="944"/>
                  <a:pt x="680" y="944"/>
                  <a:pt x="680" y="944"/>
                </a:cubicBezTo>
                <a:cubicBezTo>
                  <a:pt x="679" y="944"/>
                  <a:pt x="679" y="944"/>
                  <a:pt x="678" y="944"/>
                </a:cubicBezTo>
                <a:cubicBezTo>
                  <a:pt x="678" y="944"/>
                  <a:pt x="677" y="944"/>
                  <a:pt x="676" y="944"/>
                </a:cubicBezTo>
                <a:cubicBezTo>
                  <a:pt x="676" y="944"/>
                  <a:pt x="675" y="944"/>
                  <a:pt x="674" y="944"/>
                </a:cubicBezTo>
                <a:cubicBezTo>
                  <a:pt x="673" y="944"/>
                  <a:pt x="673" y="944"/>
                  <a:pt x="672" y="944"/>
                </a:cubicBezTo>
                <a:cubicBezTo>
                  <a:pt x="671" y="944"/>
                  <a:pt x="671" y="944"/>
                  <a:pt x="670" y="944"/>
                </a:cubicBezTo>
                <a:cubicBezTo>
                  <a:pt x="670" y="944"/>
                  <a:pt x="670" y="944"/>
                  <a:pt x="669" y="944"/>
                </a:cubicBezTo>
                <a:cubicBezTo>
                  <a:pt x="663" y="931"/>
                  <a:pt x="655" y="933"/>
                  <a:pt x="648" y="944"/>
                </a:cubicBezTo>
                <a:cubicBezTo>
                  <a:pt x="655" y="948"/>
                  <a:pt x="663" y="955"/>
                  <a:pt x="669" y="946"/>
                </a:cubicBezTo>
                <a:cubicBezTo>
                  <a:pt x="670" y="946"/>
                  <a:pt x="670" y="946"/>
                  <a:pt x="670" y="946"/>
                </a:cubicBezTo>
                <a:cubicBezTo>
                  <a:pt x="670" y="946"/>
                  <a:pt x="670" y="946"/>
                  <a:pt x="670" y="946"/>
                </a:cubicBezTo>
                <a:cubicBezTo>
                  <a:pt x="671" y="946"/>
                  <a:pt x="671" y="946"/>
                  <a:pt x="672" y="946"/>
                </a:cubicBezTo>
                <a:cubicBezTo>
                  <a:pt x="673" y="946"/>
                  <a:pt x="674" y="946"/>
                  <a:pt x="674" y="946"/>
                </a:cubicBezTo>
                <a:cubicBezTo>
                  <a:pt x="675" y="946"/>
                  <a:pt x="676" y="946"/>
                  <a:pt x="677" y="946"/>
                </a:cubicBezTo>
                <a:cubicBezTo>
                  <a:pt x="677" y="946"/>
                  <a:pt x="677" y="946"/>
                  <a:pt x="677" y="946"/>
                </a:cubicBezTo>
                <a:cubicBezTo>
                  <a:pt x="676" y="946"/>
                  <a:pt x="676" y="947"/>
                  <a:pt x="675" y="947"/>
                </a:cubicBezTo>
                <a:cubicBezTo>
                  <a:pt x="675" y="947"/>
                  <a:pt x="674" y="947"/>
                  <a:pt x="674" y="947"/>
                </a:cubicBezTo>
                <a:cubicBezTo>
                  <a:pt x="674" y="947"/>
                  <a:pt x="676" y="947"/>
                  <a:pt x="678" y="946"/>
                </a:cubicBezTo>
                <a:cubicBezTo>
                  <a:pt x="678" y="946"/>
                  <a:pt x="679" y="946"/>
                  <a:pt x="680" y="946"/>
                </a:cubicBezTo>
                <a:cubicBezTo>
                  <a:pt x="680" y="946"/>
                  <a:pt x="680" y="945"/>
                  <a:pt x="680" y="945"/>
                </a:cubicBezTo>
                <a:cubicBezTo>
                  <a:pt x="681" y="945"/>
                  <a:pt x="681" y="945"/>
                  <a:pt x="681" y="945"/>
                </a:cubicBezTo>
                <a:cubicBezTo>
                  <a:pt x="681" y="945"/>
                  <a:pt x="681" y="945"/>
                  <a:pt x="681" y="945"/>
                </a:cubicBezTo>
                <a:cubicBezTo>
                  <a:pt x="681" y="945"/>
                  <a:pt x="682" y="945"/>
                  <a:pt x="682" y="945"/>
                </a:cubicBezTo>
                <a:cubicBezTo>
                  <a:pt x="682" y="945"/>
                  <a:pt x="682" y="945"/>
                  <a:pt x="682" y="945"/>
                </a:cubicBezTo>
                <a:cubicBezTo>
                  <a:pt x="683" y="945"/>
                  <a:pt x="683" y="945"/>
                  <a:pt x="684" y="945"/>
                </a:cubicBezTo>
                <a:cubicBezTo>
                  <a:pt x="685" y="944"/>
                  <a:pt x="685" y="944"/>
                  <a:pt x="686" y="944"/>
                </a:cubicBezTo>
                <a:cubicBezTo>
                  <a:pt x="687" y="944"/>
                  <a:pt x="688" y="944"/>
                  <a:pt x="689" y="944"/>
                </a:cubicBezTo>
                <a:cubicBezTo>
                  <a:pt x="690" y="944"/>
                  <a:pt x="690" y="944"/>
                  <a:pt x="691" y="944"/>
                </a:cubicBezTo>
                <a:cubicBezTo>
                  <a:pt x="691" y="944"/>
                  <a:pt x="691" y="944"/>
                  <a:pt x="691" y="944"/>
                </a:cubicBezTo>
                <a:cubicBezTo>
                  <a:pt x="692" y="944"/>
                  <a:pt x="692" y="944"/>
                  <a:pt x="692" y="944"/>
                </a:cubicBezTo>
                <a:cubicBezTo>
                  <a:pt x="693" y="945"/>
                  <a:pt x="694" y="945"/>
                  <a:pt x="695" y="946"/>
                </a:cubicBezTo>
                <a:cubicBezTo>
                  <a:pt x="696" y="946"/>
                  <a:pt x="697" y="947"/>
                  <a:pt x="698" y="947"/>
                </a:cubicBezTo>
                <a:cubicBezTo>
                  <a:pt x="700" y="949"/>
                  <a:pt x="702" y="950"/>
                  <a:pt x="704" y="952"/>
                </a:cubicBezTo>
                <a:cubicBezTo>
                  <a:pt x="706" y="953"/>
                  <a:pt x="709" y="955"/>
                  <a:pt x="711" y="956"/>
                </a:cubicBezTo>
                <a:cubicBezTo>
                  <a:pt x="715" y="959"/>
                  <a:pt x="719" y="962"/>
                  <a:pt x="723" y="965"/>
                </a:cubicBezTo>
                <a:cubicBezTo>
                  <a:pt x="725" y="967"/>
                  <a:pt x="727" y="968"/>
                  <a:pt x="729" y="969"/>
                </a:cubicBezTo>
                <a:cubicBezTo>
                  <a:pt x="731" y="971"/>
                  <a:pt x="733" y="972"/>
                  <a:pt x="735" y="973"/>
                </a:cubicBezTo>
                <a:cubicBezTo>
                  <a:pt x="735" y="973"/>
                  <a:pt x="736" y="973"/>
                  <a:pt x="736" y="973"/>
                </a:cubicBezTo>
                <a:cubicBezTo>
                  <a:pt x="737" y="973"/>
                  <a:pt x="737" y="974"/>
                  <a:pt x="737" y="974"/>
                </a:cubicBezTo>
                <a:cubicBezTo>
                  <a:pt x="738" y="974"/>
                  <a:pt x="739" y="974"/>
                  <a:pt x="740" y="975"/>
                </a:cubicBezTo>
                <a:cubicBezTo>
                  <a:pt x="742" y="975"/>
                  <a:pt x="743" y="975"/>
                  <a:pt x="744" y="975"/>
                </a:cubicBezTo>
                <a:cubicBezTo>
                  <a:pt x="744" y="975"/>
                  <a:pt x="745" y="975"/>
                  <a:pt x="745" y="975"/>
                </a:cubicBezTo>
                <a:cubicBezTo>
                  <a:pt x="743" y="976"/>
                  <a:pt x="740" y="977"/>
                  <a:pt x="738" y="978"/>
                </a:cubicBezTo>
                <a:cubicBezTo>
                  <a:pt x="737" y="979"/>
                  <a:pt x="736" y="980"/>
                  <a:pt x="735" y="980"/>
                </a:cubicBezTo>
                <a:cubicBezTo>
                  <a:pt x="734" y="981"/>
                  <a:pt x="732" y="982"/>
                  <a:pt x="731" y="982"/>
                </a:cubicBezTo>
                <a:cubicBezTo>
                  <a:pt x="729" y="984"/>
                  <a:pt x="727" y="986"/>
                  <a:pt x="725" y="987"/>
                </a:cubicBezTo>
                <a:cubicBezTo>
                  <a:pt x="725" y="987"/>
                  <a:pt x="725" y="988"/>
                  <a:pt x="724" y="988"/>
                </a:cubicBezTo>
                <a:cubicBezTo>
                  <a:pt x="724" y="988"/>
                  <a:pt x="723" y="988"/>
                  <a:pt x="723" y="987"/>
                </a:cubicBezTo>
                <a:cubicBezTo>
                  <a:pt x="722" y="987"/>
                  <a:pt x="722" y="987"/>
                  <a:pt x="722" y="987"/>
                </a:cubicBezTo>
                <a:cubicBezTo>
                  <a:pt x="721" y="987"/>
                  <a:pt x="721" y="987"/>
                  <a:pt x="721" y="986"/>
                </a:cubicBezTo>
                <a:cubicBezTo>
                  <a:pt x="720" y="986"/>
                  <a:pt x="720" y="986"/>
                  <a:pt x="719" y="986"/>
                </a:cubicBezTo>
                <a:cubicBezTo>
                  <a:pt x="719" y="986"/>
                  <a:pt x="719" y="986"/>
                  <a:pt x="719" y="986"/>
                </a:cubicBezTo>
                <a:cubicBezTo>
                  <a:pt x="718" y="986"/>
                  <a:pt x="718" y="986"/>
                  <a:pt x="718" y="986"/>
                </a:cubicBezTo>
                <a:cubicBezTo>
                  <a:pt x="717" y="985"/>
                  <a:pt x="717" y="985"/>
                  <a:pt x="716" y="985"/>
                </a:cubicBezTo>
                <a:cubicBezTo>
                  <a:pt x="716" y="985"/>
                  <a:pt x="715" y="985"/>
                  <a:pt x="715" y="985"/>
                </a:cubicBezTo>
                <a:cubicBezTo>
                  <a:pt x="714" y="985"/>
                  <a:pt x="713" y="985"/>
                  <a:pt x="713" y="985"/>
                </a:cubicBezTo>
                <a:cubicBezTo>
                  <a:pt x="712" y="985"/>
                  <a:pt x="712" y="985"/>
                  <a:pt x="711" y="985"/>
                </a:cubicBezTo>
                <a:cubicBezTo>
                  <a:pt x="710" y="985"/>
                  <a:pt x="708" y="985"/>
                  <a:pt x="707" y="985"/>
                </a:cubicBezTo>
                <a:cubicBezTo>
                  <a:pt x="706" y="985"/>
                  <a:pt x="704" y="985"/>
                  <a:pt x="703" y="985"/>
                </a:cubicBezTo>
                <a:cubicBezTo>
                  <a:pt x="701" y="985"/>
                  <a:pt x="700" y="985"/>
                  <a:pt x="699" y="986"/>
                </a:cubicBezTo>
                <a:cubicBezTo>
                  <a:pt x="698" y="986"/>
                  <a:pt x="697" y="986"/>
                  <a:pt x="696" y="986"/>
                </a:cubicBezTo>
                <a:cubicBezTo>
                  <a:pt x="680" y="979"/>
                  <a:pt x="679" y="991"/>
                  <a:pt x="665" y="993"/>
                </a:cubicBezTo>
                <a:cubicBezTo>
                  <a:pt x="678" y="1002"/>
                  <a:pt x="692" y="1007"/>
                  <a:pt x="696" y="989"/>
                </a:cubicBezTo>
                <a:cubicBezTo>
                  <a:pt x="696" y="989"/>
                  <a:pt x="696" y="989"/>
                  <a:pt x="696" y="989"/>
                </a:cubicBezTo>
                <a:cubicBezTo>
                  <a:pt x="697" y="989"/>
                  <a:pt x="698" y="988"/>
                  <a:pt x="699" y="988"/>
                </a:cubicBezTo>
                <a:cubicBezTo>
                  <a:pt x="701" y="988"/>
                  <a:pt x="702" y="987"/>
                  <a:pt x="703" y="987"/>
                </a:cubicBezTo>
                <a:cubicBezTo>
                  <a:pt x="705" y="987"/>
                  <a:pt x="706" y="987"/>
                  <a:pt x="707" y="987"/>
                </a:cubicBezTo>
                <a:cubicBezTo>
                  <a:pt x="708" y="987"/>
                  <a:pt x="710" y="987"/>
                  <a:pt x="711" y="987"/>
                </a:cubicBezTo>
                <a:cubicBezTo>
                  <a:pt x="712" y="987"/>
                  <a:pt x="712" y="987"/>
                  <a:pt x="713" y="987"/>
                </a:cubicBezTo>
                <a:cubicBezTo>
                  <a:pt x="713" y="987"/>
                  <a:pt x="714" y="987"/>
                  <a:pt x="714" y="987"/>
                </a:cubicBezTo>
                <a:cubicBezTo>
                  <a:pt x="715" y="987"/>
                  <a:pt x="716" y="987"/>
                  <a:pt x="716" y="987"/>
                </a:cubicBezTo>
                <a:cubicBezTo>
                  <a:pt x="717" y="988"/>
                  <a:pt x="717" y="988"/>
                  <a:pt x="718" y="988"/>
                </a:cubicBezTo>
                <a:cubicBezTo>
                  <a:pt x="718" y="988"/>
                  <a:pt x="718" y="988"/>
                  <a:pt x="718" y="988"/>
                </a:cubicBezTo>
                <a:cubicBezTo>
                  <a:pt x="719" y="988"/>
                  <a:pt x="719" y="988"/>
                  <a:pt x="719" y="988"/>
                </a:cubicBezTo>
                <a:cubicBezTo>
                  <a:pt x="720" y="988"/>
                  <a:pt x="720" y="988"/>
                  <a:pt x="720" y="988"/>
                </a:cubicBezTo>
                <a:cubicBezTo>
                  <a:pt x="721" y="988"/>
                  <a:pt x="722" y="988"/>
                  <a:pt x="723" y="988"/>
                </a:cubicBezTo>
                <a:cubicBezTo>
                  <a:pt x="723" y="988"/>
                  <a:pt x="724" y="988"/>
                  <a:pt x="724" y="988"/>
                </a:cubicBezTo>
                <a:cubicBezTo>
                  <a:pt x="722" y="991"/>
                  <a:pt x="720" y="993"/>
                  <a:pt x="718" y="995"/>
                </a:cubicBezTo>
                <a:cubicBezTo>
                  <a:pt x="718" y="994"/>
                  <a:pt x="718" y="994"/>
                  <a:pt x="718" y="994"/>
                </a:cubicBezTo>
                <a:cubicBezTo>
                  <a:pt x="718" y="994"/>
                  <a:pt x="718" y="995"/>
                  <a:pt x="718" y="995"/>
                </a:cubicBezTo>
                <a:cubicBezTo>
                  <a:pt x="717" y="995"/>
                  <a:pt x="717" y="995"/>
                  <a:pt x="717" y="996"/>
                </a:cubicBezTo>
                <a:cubicBezTo>
                  <a:pt x="717" y="996"/>
                  <a:pt x="716" y="996"/>
                  <a:pt x="716" y="996"/>
                </a:cubicBezTo>
                <a:cubicBezTo>
                  <a:pt x="716" y="996"/>
                  <a:pt x="716" y="997"/>
                  <a:pt x="716" y="997"/>
                </a:cubicBezTo>
                <a:cubicBezTo>
                  <a:pt x="716" y="997"/>
                  <a:pt x="716" y="997"/>
                  <a:pt x="716" y="997"/>
                </a:cubicBezTo>
                <a:cubicBezTo>
                  <a:pt x="716" y="998"/>
                  <a:pt x="716" y="998"/>
                  <a:pt x="716" y="999"/>
                </a:cubicBezTo>
                <a:cubicBezTo>
                  <a:pt x="716" y="999"/>
                  <a:pt x="716" y="999"/>
                  <a:pt x="716" y="999"/>
                </a:cubicBezTo>
                <a:cubicBezTo>
                  <a:pt x="715" y="1001"/>
                  <a:pt x="714" y="1002"/>
                  <a:pt x="714" y="1003"/>
                </a:cubicBezTo>
                <a:cubicBezTo>
                  <a:pt x="714" y="1004"/>
                  <a:pt x="714" y="1004"/>
                  <a:pt x="714" y="1005"/>
                </a:cubicBezTo>
                <a:cubicBezTo>
                  <a:pt x="713" y="1005"/>
                  <a:pt x="713" y="1006"/>
                  <a:pt x="713" y="1006"/>
                </a:cubicBezTo>
                <a:cubicBezTo>
                  <a:pt x="713" y="1006"/>
                  <a:pt x="714" y="1005"/>
                  <a:pt x="714" y="1005"/>
                </a:cubicBezTo>
                <a:cubicBezTo>
                  <a:pt x="714" y="1005"/>
                  <a:pt x="714" y="1004"/>
                  <a:pt x="714" y="1003"/>
                </a:cubicBezTo>
                <a:cubicBezTo>
                  <a:pt x="715" y="1003"/>
                  <a:pt x="715" y="1002"/>
                  <a:pt x="715" y="1001"/>
                </a:cubicBezTo>
                <a:cubicBezTo>
                  <a:pt x="715" y="1002"/>
                  <a:pt x="715" y="1002"/>
                  <a:pt x="715" y="1002"/>
                </a:cubicBezTo>
                <a:cubicBezTo>
                  <a:pt x="715" y="1003"/>
                  <a:pt x="715" y="1004"/>
                  <a:pt x="715" y="1004"/>
                </a:cubicBezTo>
                <a:cubicBezTo>
                  <a:pt x="715" y="1005"/>
                  <a:pt x="715" y="1005"/>
                  <a:pt x="715" y="1005"/>
                </a:cubicBezTo>
                <a:cubicBezTo>
                  <a:pt x="715" y="1005"/>
                  <a:pt x="715" y="1005"/>
                  <a:pt x="715" y="1005"/>
                </a:cubicBezTo>
                <a:cubicBezTo>
                  <a:pt x="712" y="1008"/>
                  <a:pt x="712" y="1012"/>
                  <a:pt x="712" y="1015"/>
                </a:cubicBezTo>
                <a:cubicBezTo>
                  <a:pt x="656" y="1004"/>
                  <a:pt x="619" y="1051"/>
                  <a:pt x="570" y="1079"/>
                </a:cubicBezTo>
                <a:cubicBezTo>
                  <a:pt x="539" y="1097"/>
                  <a:pt x="518" y="1101"/>
                  <a:pt x="484" y="1094"/>
                </a:cubicBezTo>
                <a:cubicBezTo>
                  <a:pt x="467" y="1091"/>
                  <a:pt x="436" y="1078"/>
                  <a:pt x="418" y="1074"/>
                </a:cubicBezTo>
                <a:cubicBezTo>
                  <a:pt x="417" y="1072"/>
                  <a:pt x="416" y="1070"/>
                  <a:pt x="414" y="1068"/>
                </a:cubicBezTo>
                <a:cubicBezTo>
                  <a:pt x="414" y="1067"/>
                  <a:pt x="413" y="1066"/>
                  <a:pt x="412" y="1065"/>
                </a:cubicBezTo>
                <a:cubicBezTo>
                  <a:pt x="412" y="1064"/>
                  <a:pt x="411" y="1063"/>
                  <a:pt x="410" y="1061"/>
                </a:cubicBezTo>
                <a:cubicBezTo>
                  <a:pt x="405" y="1052"/>
                  <a:pt x="398" y="1042"/>
                  <a:pt x="391" y="1031"/>
                </a:cubicBezTo>
                <a:cubicBezTo>
                  <a:pt x="387" y="1025"/>
                  <a:pt x="384" y="1020"/>
                  <a:pt x="380" y="1014"/>
                </a:cubicBezTo>
                <a:cubicBezTo>
                  <a:pt x="380" y="1014"/>
                  <a:pt x="380" y="1013"/>
                  <a:pt x="379" y="1012"/>
                </a:cubicBezTo>
                <a:cubicBezTo>
                  <a:pt x="379" y="1011"/>
                  <a:pt x="379" y="1009"/>
                  <a:pt x="379" y="1007"/>
                </a:cubicBezTo>
                <a:cubicBezTo>
                  <a:pt x="378" y="1007"/>
                  <a:pt x="378" y="1006"/>
                  <a:pt x="378" y="1006"/>
                </a:cubicBezTo>
                <a:cubicBezTo>
                  <a:pt x="378" y="1005"/>
                  <a:pt x="378" y="1005"/>
                  <a:pt x="378" y="1004"/>
                </a:cubicBezTo>
                <a:cubicBezTo>
                  <a:pt x="378" y="1004"/>
                  <a:pt x="378" y="1002"/>
                  <a:pt x="378" y="1001"/>
                </a:cubicBezTo>
                <a:cubicBezTo>
                  <a:pt x="378" y="999"/>
                  <a:pt x="378" y="997"/>
                  <a:pt x="379" y="995"/>
                </a:cubicBezTo>
                <a:cubicBezTo>
                  <a:pt x="379" y="995"/>
                  <a:pt x="379" y="994"/>
                  <a:pt x="379" y="994"/>
                </a:cubicBezTo>
                <a:cubicBezTo>
                  <a:pt x="379" y="994"/>
                  <a:pt x="379" y="994"/>
                  <a:pt x="380" y="993"/>
                </a:cubicBezTo>
                <a:cubicBezTo>
                  <a:pt x="380" y="993"/>
                  <a:pt x="380" y="993"/>
                  <a:pt x="380" y="993"/>
                </a:cubicBezTo>
                <a:cubicBezTo>
                  <a:pt x="380" y="993"/>
                  <a:pt x="380" y="993"/>
                  <a:pt x="380" y="993"/>
                </a:cubicBezTo>
                <a:cubicBezTo>
                  <a:pt x="380" y="992"/>
                  <a:pt x="380" y="992"/>
                  <a:pt x="381" y="992"/>
                </a:cubicBezTo>
                <a:cubicBezTo>
                  <a:pt x="381" y="991"/>
                  <a:pt x="382" y="990"/>
                  <a:pt x="383" y="989"/>
                </a:cubicBezTo>
                <a:cubicBezTo>
                  <a:pt x="384" y="989"/>
                  <a:pt x="384" y="988"/>
                  <a:pt x="385" y="988"/>
                </a:cubicBezTo>
                <a:cubicBezTo>
                  <a:pt x="385" y="987"/>
                  <a:pt x="386" y="987"/>
                  <a:pt x="386" y="986"/>
                </a:cubicBezTo>
                <a:cubicBezTo>
                  <a:pt x="387" y="986"/>
                  <a:pt x="387" y="985"/>
                  <a:pt x="388" y="985"/>
                </a:cubicBezTo>
                <a:cubicBezTo>
                  <a:pt x="388" y="984"/>
                  <a:pt x="389" y="984"/>
                  <a:pt x="389" y="983"/>
                </a:cubicBezTo>
                <a:cubicBezTo>
                  <a:pt x="391" y="981"/>
                  <a:pt x="393" y="979"/>
                  <a:pt x="394" y="976"/>
                </a:cubicBezTo>
                <a:cubicBezTo>
                  <a:pt x="394" y="976"/>
                  <a:pt x="394" y="975"/>
                  <a:pt x="395" y="975"/>
                </a:cubicBezTo>
                <a:cubicBezTo>
                  <a:pt x="395" y="974"/>
                  <a:pt x="395" y="974"/>
                  <a:pt x="395" y="974"/>
                </a:cubicBezTo>
                <a:cubicBezTo>
                  <a:pt x="395" y="973"/>
                  <a:pt x="396" y="973"/>
                  <a:pt x="396" y="972"/>
                </a:cubicBezTo>
                <a:cubicBezTo>
                  <a:pt x="396" y="971"/>
                  <a:pt x="397" y="970"/>
                  <a:pt x="397" y="970"/>
                </a:cubicBezTo>
                <a:cubicBezTo>
                  <a:pt x="397" y="969"/>
                  <a:pt x="397" y="968"/>
                  <a:pt x="398" y="968"/>
                </a:cubicBezTo>
                <a:cubicBezTo>
                  <a:pt x="399" y="965"/>
                  <a:pt x="399" y="962"/>
                  <a:pt x="400" y="959"/>
                </a:cubicBezTo>
                <a:cubicBezTo>
                  <a:pt x="400" y="958"/>
                  <a:pt x="400" y="956"/>
                  <a:pt x="400" y="955"/>
                </a:cubicBezTo>
                <a:cubicBezTo>
                  <a:pt x="400" y="954"/>
                  <a:pt x="401" y="954"/>
                  <a:pt x="401" y="953"/>
                </a:cubicBezTo>
                <a:cubicBezTo>
                  <a:pt x="401" y="953"/>
                  <a:pt x="401" y="953"/>
                  <a:pt x="401" y="953"/>
                </a:cubicBezTo>
                <a:cubicBezTo>
                  <a:pt x="401" y="953"/>
                  <a:pt x="401" y="953"/>
                  <a:pt x="401" y="953"/>
                </a:cubicBezTo>
                <a:cubicBezTo>
                  <a:pt x="401" y="952"/>
                  <a:pt x="401" y="952"/>
                  <a:pt x="402" y="951"/>
                </a:cubicBezTo>
                <a:cubicBezTo>
                  <a:pt x="402" y="950"/>
                  <a:pt x="403" y="950"/>
                  <a:pt x="403" y="949"/>
                </a:cubicBezTo>
                <a:cubicBezTo>
                  <a:pt x="404" y="949"/>
                  <a:pt x="404" y="948"/>
                  <a:pt x="405" y="948"/>
                </a:cubicBezTo>
                <a:cubicBezTo>
                  <a:pt x="406" y="947"/>
                  <a:pt x="406" y="947"/>
                  <a:pt x="407" y="946"/>
                </a:cubicBezTo>
                <a:cubicBezTo>
                  <a:pt x="407" y="946"/>
                  <a:pt x="408" y="945"/>
                  <a:pt x="409" y="945"/>
                </a:cubicBezTo>
                <a:cubicBezTo>
                  <a:pt x="409" y="945"/>
                  <a:pt x="409" y="944"/>
                  <a:pt x="409" y="944"/>
                </a:cubicBezTo>
                <a:cubicBezTo>
                  <a:pt x="424" y="951"/>
                  <a:pt x="429" y="943"/>
                  <a:pt x="426" y="927"/>
                </a:cubicBezTo>
                <a:cubicBezTo>
                  <a:pt x="417" y="930"/>
                  <a:pt x="405" y="929"/>
                  <a:pt x="408" y="943"/>
                </a:cubicBezTo>
                <a:cubicBezTo>
                  <a:pt x="407" y="943"/>
                  <a:pt x="407" y="943"/>
                  <a:pt x="407" y="943"/>
                </a:cubicBezTo>
                <a:cubicBezTo>
                  <a:pt x="407" y="943"/>
                  <a:pt x="407" y="943"/>
                  <a:pt x="407" y="943"/>
                </a:cubicBezTo>
                <a:cubicBezTo>
                  <a:pt x="406" y="944"/>
                  <a:pt x="406" y="944"/>
                  <a:pt x="405" y="944"/>
                </a:cubicBezTo>
                <a:cubicBezTo>
                  <a:pt x="405" y="945"/>
                  <a:pt x="404" y="945"/>
                  <a:pt x="404" y="946"/>
                </a:cubicBezTo>
                <a:cubicBezTo>
                  <a:pt x="403" y="947"/>
                  <a:pt x="402" y="947"/>
                  <a:pt x="402" y="948"/>
                </a:cubicBezTo>
                <a:cubicBezTo>
                  <a:pt x="401" y="948"/>
                  <a:pt x="401" y="949"/>
                  <a:pt x="401" y="949"/>
                </a:cubicBezTo>
                <a:cubicBezTo>
                  <a:pt x="401" y="948"/>
                  <a:pt x="401" y="948"/>
                  <a:pt x="401" y="947"/>
                </a:cubicBezTo>
                <a:cubicBezTo>
                  <a:pt x="401" y="946"/>
                  <a:pt x="401" y="946"/>
                  <a:pt x="401" y="945"/>
                </a:cubicBezTo>
                <a:cubicBezTo>
                  <a:pt x="401" y="945"/>
                  <a:pt x="400" y="945"/>
                  <a:pt x="400" y="944"/>
                </a:cubicBezTo>
                <a:cubicBezTo>
                  <a:pt x="400" y="944"/>
                  <a:pt x="400" y="944"/>
                  <a:pt x="400" y="943"/>
                </a:cubicBezTo>
                <a:cubicBezTo>
                  <a:pt x="400" y="943"/>
                  <a:pt x="400" y="942"/>
                  <a:pt x="400" y="942"/>
                </a:cubicBezTo>
                <a:cubicBezTo>
                  <a:pt x="400" y="941"/>
                  <a:pt x="400" y="941"/>
                  <a:pt x="400" y="940"/>
                </a:cubicBezTo>
                <a:cubicBezTo>
                  <a:pt x="400" y="939"/>
                  <a:pt x="399" y="938"/>
                  <a:pt x="399" y="937"/>
                </a:cubicBezTo>
                <a:cubicBezTo>
                  <a:pt x="399" y="936"/>
                  <a:pt x="398" y="935"/>
                  <a:pt x="398" y="935"/>
                </a:cubicBezTo>
                <a:cubicBezTo>
                  <a:pt x="398" y="934"/>
                  <a:pt x="398" y="933"/>
                  <a:pt x="397" y="932"/>
                </a:cubicBezTo>
                <a:cubicBezTo>
                  <a:pt x="397" y="931"/>
                  <a:pt x="396" y="930"/>
                  <a:pt x="396" y="930"/>
                </a:cubicBezTo>
                <a:cubicBezTo>
                  <a:pt x="396" y="929"/>
                  <a:pt x="395" y="929"/>
                  <a:pt x="395" y="929"/>
                </a:cubicBezTo>
                <a:cubicBezTo>
                  <a:pt x="395" y="929"/>
                  <a:pt x="396" y="930"/>
                  <a:pt x="396" y="933"/>
                </a:cubicBezTo>
                <a:cubicBezTo>
                  <a:pt x="396" y="933"/>
                  <a:pt x="397" y="934"/>
                  <a:pt x="397" y="935"/>
                </a:cubicBezTo>
                <a:cubicBezTo>
                  <a:pt x="397" y="936"/>
                  <a:pt x="397" y="937"/>
                  <a:pt x="397" y="937"/>
                </a:cubicBezTo>
                <a:cubicBezTo>
                  <a:pt x="397" y="939"/>
                  <a:pt x="397" y="941"/>
                  <a:pt x="398" y="944"/>
                </a:cubicBezTo>
                <a:cubicBezTo>
                  <a:pt x="398" y="944"/>
                  <a:pt x="398" y="944"/>
                  <a:pt x="398" y="944"/>
                </a:cubicBezTo>
                <a:cubicBezTo>
                  <a:pt x="398" y="945"/>
                  <a:pt x="398" y="945"/>
                  <a:pt x="398" y="945"/>
                </a:cubicBezTo>
                <a:cubicBezTo>
                  <a:pt x="398" y="946"/>
                  <a:pt x="398" y="946"/>
                  <a:pt x="398" y="947"/>
                </a:cubicBezTo>
                <a:cubicBezTo>
                  <a:pt x="398" y="948"/>
                  <a:pt x="398" y="949"/>
                  <a:pt x="398" y="951"/>
                </a:cubicBezTo>
                <a:cubicBezTo>
                  <a:pt x="398" y="951"/>
                  <a:pt x="398" y="951"/>
                  <a:pt x="398" y="952"/>
                </a:cubicBezTo>
                <a:cubicBezTo>
                  <a:pt x="398" y="952"/>
                  <a:pt x="398" y="952"/>
                  <a:pt x="398" y="953"/>
                </a:cubicBezTo>
                <a:cubicBezTo>
                  <a:pt x="398" y="953"/>
                  <a:pt x="398" y="954"/>
                  <a:pt x="398" y="954"/>
                </a:cubicBezTo>
                <a:cubicBezTo>
                  <a:pt x="398" y="955"/>
                  <a:pt x="398" y="955"/>
                  <a:pt x="398" y="955"/>
                </a:cubicBezTo>
                <a:cubicBezTo>
                  <a:pt x="398" y="955"/>
                  <a:pt x="398" y="955"/>
                  <a:pt x="398" y="955"/>
                </a:cubicBezTo>
                <a:cubicBezTo>
                  <a:pt x="398" y="956"/>
                  <a:pt x="397" y="957"/>
                  <a:pt x="397" y="959"/>
                </a:cubicBezTo>
                <a:cubicBezTo>
                  <a:pt x="397" y="961"/>
                  <a:pt x="396" y="964"/>
                  <a:pt x="395" y="967"/>
                </a:cubicBezTo>
                <a:cubicBezTo>
                  <a:pt x="395" y="967"/>
                  <a:pt x="395" y="968"/>
                  <a:pt x="394" y="969"/>
                </a:cubicBezTo>
                <a:cubicBezTo>
                  <a:pt x="394" y="969"/>
                  <a:pt x="394" y="970"/>
                  <a:pt x="394" y="971"/>
                </a:cubicBezTo>
                <a:cubicBezTo>
                  <a:pt x="393" y="971"/>
                  <a:pt x="393" y="972"/>
                  <a:pt x="393" y="973"/>
                </a:cubicBezTo>
                <a:cubicBezTo>
                  <a:pt x="392" y="973"/>
                  <a:pt x="392" y="973"/>
                  <a:pt x="392" y="973"/>
                </a:cubicBezTo>
                <a:cubicBezTo>
                  <a:pt x="392" y="974"/>
                  <a:pt x="392" y="974"/>
                  <a:pt x="392" y="974"/>
                </a:cubicBezTo>
                <a:cubicBezTo>
                  <a:pt x="391" y="976"/>
                  <a:pt x="390" y="978"/>
                  <a:pt x="389" y="979"/>
                </a:cubicBezTo>
                <a:cubicBezTo>
                  <a:pt x="389" y="979"/>
                  <a:pt x="389" y="979"/>
                  <a:pt x="389" y="978"/>
                </a:cubicBezTo>
                <a:cubicBezTo>
                  <a:pt x="389" y="978"/>
                  <a:pt x="389" y="978"/>
                  <a:pt x="389" y="978"/>
                </a:cubicBezTo>
                <a:cubicBezTo>
                  <a:pt x="389" y="978"/>
                  <a:pt x="389" y="977"/>
                  <a:pt x="389" y="977"/>
                </a:cubicBezTo>
                <a:cubicBezTo>
                  <a:pt x="389" y="976"/>
                  <a:pt x="388" y="976"/>
                  <a:pt x="388" y="976"/>
                </a:cubicBezTo>
                <a:cubicBezTo>
                  <a:pt x="388" y="975"/>
                  <a:pt x="388" y="975"/>
                  <a:pt x="388" y="975"/>
                </a:cubicBezTo>
                <a:cubicBezTo>
                  <a:pt x="388" y="975"/>
                  <a:pt x="388" y="974"/>
                  <a:pt x="388" y="974"/>
                </a:cubicBezTo>
                <a:cubicBezTo>
                  <a:pt x="388" y="974"/>
                  <a:pt x="388" y="973"/>
                  <a:pt x="388" y="973"/>
                </a:cubicBezTo>
                <a:cubicBezTo>
                  <a:pt x="387" y="972"/>
                  <a:pt x="387" y="971"/>
                  <a:pt x="386" y="970"/>
                </a:cubicBezTo>
                <a:cubicBezTo>
                  <a:pt x="386" y="969"/>
                  <a:pt x="386" y="968"/>
                  <a:pt x="385" y="967"/>
                </a:cubicBezTo>
                <a:cubicBezTo>
                  <a:pt x="385" y="967"/>
                  <a:pt x="385" y="967"/>
                  <a:pt x="385" y="966"/>
                </a:cubicBezTo>
                <a:cubicBezTo>
                  <a:pt x="389" y="956"/>
                  <a:pt x="372" y="950"/>
                  <a:pt x="365" y="948"/>
                </a:cubicBezTo>
                <a:cubicBezTo>
                  <a:pt x="370" y="955"/>
                  <a:pt x="368" y="973"/>
                  <a:pt x="382" y="968"/>
                </a:cubicBezTo>
                <a:cubicBezTo>
                  <a:pt x="382" y="967"/>
                  <a:pt x="382" y="967"/>
                  <a:pt x="382" y="967"/>
                </a:cubicBezTo>
                <a:cubicBezTo>
                  <a:pt x="383" y="967"/>
                  <a:pt x="383" y="968"/>
                  <a:pt x="383" y="968"/>
                </a:cubicBezTo>
                <a:cubicBezTo>
                  <a:pt x="384" y="968"/>
                  <a:pt x="384" y="968"/>
                  <a:pt x="384" y="968"/>
                </a:cubicBezTo>
                <a:cubicBezTo>
                  <a:pt x="384" y="968"/>
                  <a:pt x="384" y="968"/>
                  <a:pt x="384" y="968"/>
                </a:cubicBezTo>
                <a:cubicBezTo>
                  <a:pt x="384" y="969"/>
                  <a:pt x="385" y="970"/>
                  <a:pt x="385" y="971"/>
                </a:cubicBezTo>
                <a:cubicBezTo>
                  <a:pt x="386" y="971"/>
                  <a:pt x="386" y="972"/>
                  <a:pt x="386" y="973"/>
                </a:cubicBezTo>
                <a:cubicBezTo>
                  <a:pt x="386" y="974"/>
                  <a:pt x="387" y="974"/>
                  <a:pt x="387" y="975"/>
                </a:cubicBezTo>
                <a:cubicBezTo>
                  <a:pt x="387" y="975"/>
                  <a:pt x="387" y="975"/>
                  <a:pt x="387" y="975"/>
                </a:cubicBezTo>
                <a:cubicBezTo>
                  <a:pt x="387" y="975"/>
                  <a:pt x="387" y="976"/>
                  <a:pt x="387" y="976"/>
                </a:cubicBezTo>
                <a:cubicBezTo>
                  <a:pt x="387" y="976"/>
                  <a:pt x="387" y="977"/>
                  <a:pt x="387" y="977"/>
                </a:cubicBezTo>
                <a:cubicBezTo>
                  <a:pt x="387" y="977"/>
                  <a:pt x="387" y="978"/>
                  <a:pt x="387" y="978"/>
                </a:cubicBezTo>
                <a:cubicBezTo>
                  <a:pt x="388" y="978"/>
                  <a:pt x="388" y="978"/>
                  <a:pt x="388" y="979"/>
                </a:cubicBezTo>
                <a:cubicBezTo>
                  <a:pt x="388" y="979"/>
                  <a:pt x="388" y="979"/>
                  <a:pt x="388" y="979"/>
                </a:cubicBezTo>
                <a:cubicBezTo>
                  <a:pt x="388" y="979"/>
                  <a:pt x="388" y="980"/>
                  <a:pt x="388" y="980"/>
                </a:cubicBezTo>
                <a:cubicBezTo>
                  <a:pt x="388" y="980"/>
                  <a:pt x="388" y="980"/>
                  <a:pt x="388" y="980"/>
                </a:cubicBezTo>
                <a:cubicBezTo>
                  <a:pt x="388" y="981"/>
                  <a:pt x="387" y="981"/>
                  <a:pt x="387" y="981"/>
                </a:cubicBezTo>
                <a:cubicBezTo>
                  <a:pt x="387" y="982"/>
                  <a:pt x="386" y="982"/>
                  <a:pt x="386" y="983"/>
                </a:cubicBezTo>
                <a:cubicBezTo>
                  <a:pt x="385" y="983"/>
                  <a:pt x="385" y="984"/>
                  <a:pt x="384" y="984"/>
                </a:cubicBezTo>
                <a:cubicBezTo>
                  <a:pt x="384" y="985"/>
                  <a:pt x="383" y="985"/>
                  <a:pt x="383" y="986"/>
                </a:cubicBezTo>
                <a:cubicBezTo>
                  <a:pt x="382" y="986"/>
                  <a:pt x="382" y="987"/>
                  <a:pt x="381" y="987"/>
                </a:cubicBezTo>
                <a:cubicBezTo>
                  <a:pt x="380" y="988"/>
                  <a:pt x="379" y="989"/>
                  <a:pt x="379" y="990"/>
                </a:cubicBezTo>
                <a:cubicBezTo>
                  <a:pt x="378" y="990"/>
                  <a:pt x="378" y="991"/>
                  <a:pt x="378" y="991"/>
                </a:cubicBezTo>
                <a:cubicBezTo>
                  <a:pt x="378" y="991"/>
                  <a:pt x="378" y="991"/>
                  <a:pt x="378" y="991"/>
                </a:cubicBezTo>
                <a:cubicBezTo>
                  <a:pt x="377" y="992"/>
                  <a:pt x="377" y="992"/>
                  <a:pt x="377" y="992"/>
                </a:cubicBezTo>
                <a:cubicBezTo>
                  <a:pt x="377" y="992"/>
                  <a:pt x="377" y="992"/>
                  <a:pt x="377" y="993"/>
                </a:cubicBezTo>
                <a:cubicBezTo>
                  <a:pt x="377" y="993"/>
                  <a:pt x="376" y="993"/>
                  <a:pt x="376" y="994"/>
                </a:cubicBezTo>
                <a:cubicBezTo>
                  <a:pt x="375" y="996"/>
                  <a:pt x="375" y="999"/>
                  <a:pt x="375" y="1001"/>
                </a:cubicBezTo>
                <a:cubicBezTo>
                  <a:pt x="375" y="1002"/>
                  <a:pt x="375" y="1003"/>
                  <a:pt x="375" y="1003"/>
                </a:cubicBezTo>
                <a:cubicBezTo>
                  <a:pt x="375" y="1004"/>
                  <a:pt x="375" y="1004"/>
                  <a:pt x="376" y="1005"/>
                </a:cubicBezTo>
                <a:cubicBezTo>
                  <a:pt x="376" y="1005"/>
                  <a:pt x="376" y="1006"/>
                  <a:pt x="376" y="1006"/>
                </a:cubicBezTo>
                <a:cubicBezTo>
                  <a:pt x="376" y="1007"/>
                  <a:pt x="376" y="1007"/>
                  <a:pt x="377" y="1008"/>
                </a:cubicBezTo>
                <a:cubicBezTo>
                  <a:pt x="377" y="1009"/>
                  <a:pt x="377" y="1010"/>
                  <a:pt x="378" y="1011"/>
                </a:cubicBezTo>
                <a:cubicBezTo>
                  <a:pt x="376" y="1009"/>
                  <a:pt x="375" y="1007"/>
                  <a:pt x="374" y="1004"/>
                </a:cubicBezTo>
                <a:cubicBezTo>
                  <a:pt x="372" y="1002"/>
                  <a:pt x="369" y="999"/>
                  <a:pt x="367" y="996"/>
                </a:cubicBezTo>
                <a:cubicBezTo>
                  <a:pt x="366" y="995"/>
                  <a:pt x="364" y="993"/>
                  <a:pt x="363" y="992"/>
                </a:cubicBezTo>
                <a:cubicBezTo>
                  <a:pt x="362" y="992"/>
                  <a:pt x="361" y="991"/>
                  <a:pt x="361" y="990"/>
                </a:cubicBezTo>
                <a:cubicBezTo>
                  <a:pt x="360" y="990"/>
                  <a:pt x="359" y="989"/>
                  <a:pt x="359" y="989"/>
                </a:cubicBezTo>
                <a:cubicBezTo>
                  <a:pt x="356" y="987"/>
                  <a:pt x="353" y="985"/>
                  <a:pt x="350" y="983"/>
                </a:cubicBezTo>
                <a:cubicBezTo>
                  <a:pt x="344" y="980"/>
                  <a:pt x="339" y="976"/>
                  <a:pt x="334" y="972"/>
                </a:cubicBezTo>
                <a:cubicBezTo>
                  <a:pt x="331" y="969"/>
                  <a:pt x="329" y="967"/>
                  <a:pt x="327" y="965"/>
                </a:cubicBezTo>
                <a:cubicBezTo>
                  <a:pt x="324" y="963"/>
                  <a:pt x="322" y="960"/>
                  <a:pt x="320" y="958"/>
                </a:cubicBezTo>
                <a:cubicBezTo>
                  <a:pt x="319" y="957"/>
                  <a:pt x="317" y="956"/>
                  <a:pt x="316" y="955"/>
                </a:cubicBezTo>
                <a:cubicBezTo>
                  <a:pt x="316" y="954"/>
                  <a:pt x="316" y="954"/>
                  <a:pt x="316" y="953"/>
                </a:cubicBezTo>
                <a:cubicBezTo>
                  <a:pt x="316" y="952"/>
                  <a:pt x="316" y="951"/>
                  <a:pt x="316" y="949"/>
                </a:cubicBezTo>
                <a:cubicBezTo>
                  <a:pt x="316" y="949"/>
                  <a:pt x="316" y="948"/>
                  <a:pt x="316" y="948"/>
                </a:cubicBezTo>
                <a:cubicBezTo>
                  <a:pt x="316" y="948"/>
                  <a:pt x="316" y="947"/>
                  <a:pt x="316" y="947"/>
                </a:cubicBezTo>
                <a:cubicBezTo>
                  <a:pt x="316" y="946"/>
                  <a:pt x="316" y="945"/>
                  <a:pt x="316" y="944"/>
                </a:cubicBezTo>
                <a:cubicBezTo>
                  <a:pt x="316" y="943"/>
                  <a:pt x="317" y="942"/>
                  <a:pt x="317" y="941"/>
                </a:cubicBezTo>
                <a:cubicBezTo>
                  <a:pt x="317" y="941"/>
                  <a:pt x="317" y="941"/>
                  <a:pt x="317" y="941"/>
                </a:cubicBezTo>
                <a:cubicBezTo>
                  <a:pt x="317" y="940"/>
                  <a:pt x="317" y="940"/>
                  <a:pt x="318" y="940"/>
                </a:cubicBezTo>
                <a:cubicBezTo>
                  <a:pt x="318" y="940"/>
                  <a:pt x="318" y="940"/>
                  <a:pt x="318" y="939"/>
                </a:cubicBezTo>
                <a:cubicBezTo>
                  <a:pt x="318" y="939"/>
                  <a:pt x="318" y="939"/>
                  <a:pt x="318" y="939"/>
                </a:cubicBezTo>
                <a:cubicBezTo>
                  <a:pt x="319" y="937"/>
                  <a:pt x="321" y="935"/>
                  <a:pt x="323" y="934"/>
                </a:cubicBezTo>
                <a:cubicBezTo>
                  <a:pt x="323" y="933"/>
                  <a:pt x="324" y="932"/>
                  <a:pt x="325" y="930"/>
                </a:cubicBezTo>
                <a:cubicBezTo>
                  <a:pt x="325" y="930"/>
                  <a:pt x="325" y="929"/>
                  <a:pt x="326" y="928"/>
                </a:cubicBezTo>
                <a:cubicBezTo>
                  <a:pt x="326" y="928"/>
                  <a:pt x="326" y="928"/>
                  <a:pt x="326" y="928"/>
                </a:cubicBezTo>
                <a:cubicBezTo>
                  <a:pt x="326" y="928"/>
                  <a:pt x="326" y="928"/>
                  <a:pt x="326" y="927"/>
                </a:cubicBezTo>
                <a:cubicBezTo>
                  <a:pt x="326" y="927"/>
                  <a:pt x="326" y="927"/>
                  <a:pt x="326" y="927"/>
                </a:cubicBezTo>
                <a:cubicBezTo>
                  <a:pt x="326" y="927"/>
                  <a:pt x="326" y="927"/>
                  <a:pt x="326" y="926"/>
                </a:cubicBezTo>
                <a:cubicBezTo>
                  <a:pt x="327" y="923"/>
                  <a:pt x="326" y="921"/>
                  <a:pt x="326" y="918"/>
                </a:cubicBezTo>
                <a:cubicBezTo>
                  <a:pt x="325" y="917"/>
                  <a:pt x="325" y="917"/>
                  <a:pt x="325" y="916"/>
                </a:cubicBezTo>
                <a:cubicBezTo>
                  <a:pt x="325" y="916"/>
                  <a:pt x="325" y="916"/>
                  <a:pt x="326" y="916"/>
                </a:cubicBezTo>
                <a:cubicBezTo>
                  <a:pt x="326" y="915"/>
                  <a:pt x="326" y="915"/>
                  <a:pt x="326" y="915"/>
                </a:cubicBezTo>
                <a:cubicBezTo>
                  <a:pt x="326" y="915"/>
                  <a:pt x="326" y="915"/>
                  <a:pt x="326" y="915"/>
                </a:cubicBezTo>
                <a:cubicBezTo>
                  <a:pt x="326" y="914"/>
                  <a:pt x="326" y="913"/>
                  <a:pt x="327" y="913"/>
                </a:cubicBezTo>
                <a:cubicBezTo>
                  <a:pt x="327" y="912"/>
                  <a:pt x="327" y="911"/>
                  <a:pt x="327" y="911"/>
                </a:cubicBezTo>
                <a:cubicBezTo>
                  <a:pt x="328" y="910"/>
                  <a:pt x="328" y="909"/>
                  <a:pt x="328" y="909"/>
                </a:cubicBezTo>
                <a:cubicBezTo>
                  <a:pt x="329" y="908"/>
                  <a:pt x="329" y="907"/>
                  <a:pt x="329" y="906"/>
                </a:cubicBezTo>
                <a:cubicBezTo>
                  <a:pt x="330" y="906"/>
                  <a:pt x="330" y="905"/>
                  <a:pt x="331" y="904"/>
                </a:cubicBezTo>
                <a:cubicBezTo>
                  <a:pt x="340" y="900"/>
                  <a:pt x="348" y="894"/>
                  <a:pt x="347" y="882"/>
                </a:cubicBezTo>
                <a:cubicBezTo>
                  <a:pt x="337" y="887"/>
                  <a:pt x="329" y="892"/>
                  <a:pt x="327" y="905"/>
                </a:cubicBezTo>
                <a:cubicBezTo>
                  <a:pt x="328" y="905"/>
                  <a:pt x="328" y="905"/>
                  <a:pt x="328" y="905"/>
                </a:cubicBezTo>
                <a:cubicBezTo>
                  <a:pt x="328" y="905"/>
                  <a:pt x="328" y="905"/>
                  <a:pt x="328" y="905"/>
                </a:cubicBezTo>
                <a:cubicBezTo>
                  <a:pt x="327" y="906"/>
                  <a:pt x="327" y="907"/>
                  <a:pt x="326" y="907"/>
                </a:cubicBezTo>
                <a:cubicBezTo>
                  <a:pt x="326" y="908"/>
                  <a:pt x="326" y="909"/>
                  <a:pt x="325" y="910"/>
                </a:cubicBezTo>
                <a:cubicBezTo>
                  <a:pt x="325" y="910"/>
                  <a:pt x="325" y="911"/>
                  <a:pt x="325" y="912"/>
                </a:cubicBezTo>
                <a:cubicBezTo>
                  <a:pt x="324" y="912"/>
                  <a:pt x="324" y="912"/>
                  <a:pt x="324" y="913"/>
                </a:cubicBezTo>
                <a:cubicBezTo>
                  <a:pt x="324" y="912"/>
                  <a:pt x="324" y="911"/>
                  <a:pt x="324" y="910"/>
                </a:cubicBezTo>
                <a:cubicBezTo>
                  <a:pt x="323" y="907"/>
                  <a:pt x="323" y="905"/>
                  <a:pt x="322" y="902"/>
                </a:cubicBezTo>
                <a:cubicBezTo>
                  <a:pt x="322" y="897"/>
                  <a:pt x="321" y="893"/>
                  <a:pt x="321" y="889"/>
                </a:cubicBezTo>
                <a:cubicBezTo>
                  <a:pt x="321" y="888"/>
                  <a:pt x="321" y="888"/>
                  <a:pt x="321" y="887"/>
                </a:cubicBezTo>
                <a:cubicBezTo>
                  <a:pt x="321" y="887"/>
                  <a:pt x="321" y="886"/>
                  <a:pt x="321" y="886"/>
                </a:cubicBezTo>
                <a:cubicBezTo>
                  <a:pt x="321" y="885"/>
                  <a:pt x="320" y="884"/>
                  <a:pt x="320" y="883"/>
                </a:cubicBezTo>
                <a:cubicBezTo>
                  <a:pt x="320" y="882"/>
                  <a:pt x="320" y="880"/>
                  <a:pt x="319" y="879"/>
                </a:cubicBezTo>
                <a:cubicBezTo>
                  <a:pt x="319" y="878"/>
                  <a:pt x="319" y="878"/>
                  <a:pt x="319" y="878"/>
                </a:cubicBezTo>
                <a:cubicBezTo>
                  <a:pt x="319" y="878"/>
                  <a:pt x="319" y="877"/>
                  <a:pt x="319" y="877"/>
                </a:cubicBezTo>
                <a:cubicBezTo>
                  <a:pt x="320" y="877"/>
                  <a:pt x="320" y="877"/>
                  <a:pt x="320" y="877"/>
                </a:cubicBezTo>
                <a:cubicBezTo>
                  <a:pt x="319" y="877"/>
                  <a:pt x="320" y="877"/>
                  <a:pt x="320" y="877"/>
                </a:cubicBezTo>
                <a:cubicBezTo>
                  <a:pt x="320" y="877"/>
                  <a:pt x="320" y="877"/>
                  <a:pt x="320" y="877"/>
                </a:cubicBezTo>
                <a:cubicBezTo>
                  <a:pt x="320" y="877"/>
                  <a:pt x="320" y="877"/>
                  <a:pt x="320" y="877"/>
                </a:cubicBezTo>
                <a:cubicBezTo>
                  <a:pt x="320" y="877"/>
                  <a:pt x="320" y="877"/>
                  <a:pt x="320" y="877"/>
                </a:cubicBezTo>
                <a:cubicBezTo>
                  <a:pt x="320" y="877"/>
                  <a:pt x="320" y="878"/>
                  <a:pt x="320" y="878"/>
                </a:cubicBezTo>
                <a:cubicBezTo>
                  <a:pt x="320" y="878"/>
                  <a:pt x="320" y="878"/>
                  <a:pt x="320" y="878"/>
                </a:cubicBezTo>
                <a:cubicBezTo>
                  <a:pt x="320" y="878"/>
                  <a:pt x="320" y="878"/>
                  <a:pt x="320" y="878"/>
                </a:cubicBezTo>
                <a:cubicBezTo>
                  <a:pt x="320" y="878"/>
                  <a:pt x="320" y="877"/>
                  <a:pt x="320" y="877"/>
                </a:cubicBezTo>
                <a:cubicBezTo>
                  <a:pt x="320" y="877"/>
                  <a:pt x="320" y="877"/>
                  <a:pt x="320" y="877"/>
                </a:cubicBezTo>
                <a:cubicBezTo>
                  <a:pt x="320" y="877"/>
                  <a:pt x="320" y="877"/>
                  <a:pt x="319" y="877"/>
                </a:cubicBezTo>
                <a:cubicBezTo>
                  <a:pt x="319" y="877"/>
                  <a:pt x="319" y="877"/>
                  <a:pt x="319" y="877"/>
                </a:cubicBezTo>
                <a:cubicBezTo>
                  <a:pt x="319" y="877"/>
                  <a:pt x="319" y="877"/>
                  <a:pt x="319" y="877"/>
                </a:cubicBezTo>
                <a:cubicBezTo>
                  <a:pt x="319" y="877"/>
                  <a:pt x="319" y="877"/>
                  <a:pt x="319" y="877"/>
                </a:cubicBezTo>
                <a:cubicBezTo>
                  <a:pt x="319" y="877"/>
                  <a:pt x="319" y="877"/>
                  <a:pt x="319" y="877"/>
                </a:cubicBezTo>
                <a:cubicBezTo>
                  <a:pt x="319" y="878"/>
                  <a:pt x="319" y="879"/>
                  <a:pt x="319" y="879"/>
                </a:cubicBezTo>
                <a:cubicBezTo>
                  <a:pt x="318" y="880"/>
                  <a:pt x="318" y="882"/>
                  <a:pt x="318" y="883"/>
                </a:cubicBezTo>
                <a:cubicBezTo>
                  <a:pt x="318" y="884"/>
                  <a:pt x="318" y="885"/>
                  <a:pt x="318" y="886"/>
                </a:cubicBezTo>
                <a:cubicBezTo>
                  <a:pt x="318" y="886"/>
                  <a:pt x="318" y="887"/>
                  <a:pt x="318" y="887"/>
                </a:cubicBezTo>
                <a:cubicBezTo>
                  <a:pt x="318" y="888"/>
                  <a:pt x="318" y="888"/>
                  <a:pt x="318" y="889"/>
                </a:cubicBezTo>
                <a:cubicBezTo>
                  <a:pt x="319" y="890"/>
                  <a:pt x="319" y="892"/>
                  <a:pt x="319" y="893"/>
                </a:cubicBezTo>
                <a:cubicBezTo>
                  <a:pt x="319" y="893"/>
                  <a:pt x="319" y="893"/>
                  <a:pt x="319" y="893"/>
                </a:cubicBezTo>
                <a:cubicBezTo>
                  <a:pt x="318" y="892"/>
                  <a:pt x="318" y="892"/>
                  <a:pt x="318" y="892"/>
                </a:cubicBezTo>
                <a:cubicBezTo>
                  <a:pt x="318" y="891"/>
                  <a:pt x="317" y="891"/>
                  <a:pt x="317" y="890"/>
                </a:cubicBezTo>
                <a:cubicBezTo>
                  <a:pt x="317" y="890"/>
                  <a:pt x="317" y="890"/>
                  <a:pt x="316" y="889"/>
                </a:cubicBezTo>
                <a:cubicBezTo>
                  <a:pt x="316" y="888"/>
                  <a:pt x="315" y="887"/>
                  <a:pt x="315" y="886"/>
                </a:cubicBezTo>
                <a:cubicBezTo>
                  <a:pt x="314" y="886"/>
                  <a:pt x="313" y="885"/>
                  <a:pt x="312" y="884"/>
                </a:cubicBezTo>
                <a:cubicBezTo>
                  <a:pt x="312" y="884"/>
                  <a:pt x="312" y="883"/>
                  <a:pt x="312" y="883"/>
                </a:cubicBezTo>
                <a:cubicBezTo>
                  <a:pt x="319" y="870"/>
                  <a:pt x="292" y="866"/>
                  <a:pt x="286" y="862"/>
                </a:cubicBezTo>
                <a:cubicBezTo>
                  <a:pt x="288" y="873"/>
                  <a:pt x="297" y="894"/>
                  <a:pt x="310" y="885"/>
                </a:cubicBezTo>
                <a:cubicBezTo>
                  <a:pt x="310" y="884"/>
                  <a:pt x="309" y="883"/>
                  <a:pt x="309" y="883"/>
                </a:cubicBezTo>
                <a:cubicBezTo>
                  <a:pt x="309" y="883"/>
                  <a:pt x="309" y="883"/>
                  <a:pt x="309" y="883"/>
                </a:cubicBezTo>
                <a:cubicBezTo>
                  <a:pt x="310" y="884"/>
                  <a:pt x="310" y="884"/>
                  <a:pt x="311" y="885"/>
                </a:cubicBezTo>
                <a:cubicBezTo>
                  <a:pt x="312" y="886"/>
                  <a:pt x="313" y="887"/>
                  <a:pt x="313" y="888"/>
                </a:cubicBezTo>
                <a:cubicBezTo>
                  <a:pt x="314" y="888"/>
                  <a:pt x="314" y="889"/>
                  <a:pt x="315" y="890"/>
                </a:cubicBezTo>
                <a:cubicBezTo>
                  <a:pt x="315" y="890"/>
                  <a:pt x="315" y="891"/>
                  <a:pt x="316" y="891"/>
                </a:cubicBezTo>
                <a:cubicBezTo>
                  <a:pt x="316" y="892"/>
                  <a:pt x="316" y="892"/>
                  <a:pt x="316" y="893"/>
                </a:cubicBezTo>
                <a:cubicBezTo>
                  <a:pt x="317" y="893"/>
                  <a:pt x="317" y="893"/>
                  <a:pt x="317" y="894"/>
                </a:cubicBezTo>
                <a:cubicBezTo>
                  <a:pt x="317" y="894"/>
                  <a:pt x="318" y="894"/>
                  <a:pt x="318" y="895"/>
                </a:cubicBezTo>
                <a:cubicBezTo>
                  <a:pt x="318" y="895"/>
                  <a:pt x="318" y="895"/>
                  <a:pt x="318" y="895"/>
                </a:cubicBezTo>
                <a:cubicBezTo>
                  <a:pt x="318" y="896"/>
                  <a:pt x="318" y="896"/>
                  <a:pt x="318" y="896"/>
                </a:cubicBezTo>
                <a:cubicBezTo>
                  <a:pt x="318" y="896"/>
                  <a:pt x="319" y="896"/>
                  <a:pt x="319" y="897"/>
                </a:cubicBezTo>
                <a:cubicBezTo>
                  <a:pt x="319" y="897"/>
                  <a:pt x="319" y="897"/>
                  <a:pt x="319" y="897"/>
                </a:cubicBezTo>
                <a:cubicBezTo>
                  <a:pt x="319" y="899"/>
                  <a:pt x="320" y="901"/>
                  <a:pt x="320" y="903"/>
                </a:cubicBezTo>
                <a:cubicBezTo>
                  <a:pt x="320" y="905"/>
                  <a:pt x="321" y="908"/>
                  <a:pt x="321" y="910"/>
                </a:cubicBezTo>
                <a:cubicBezTo>
                  <a:pt x="322" y="913"/>
                  <a:pt x="322" y="916"/>
                  <a:pt x="323" y="918"/>
                </a:cubicBezTo>
                <a:cubicBezTo>
                  <a:pt x="324" y="921"/>
                  <a:pt x="324" y="923"/>
                  <a:pt x="324" y="926"/>
                </a:cubicBezTo>
                <a:cubicBezTo>
                  <a:pt x="324" y="926"/>
                  <a:pt x="324" y="926"/>
                  <a:pt x="324" y="926"/>
                </a:cubicBezTo>
                <a:cubicBezTo>
                  <a:pt x="323" y="927"/>
                  <a:pt x="323" y="927"/>
                  <a:pt x="323" y="927"/>
                </a:cubicBezTo>
                <a:cubicBezTo>
                  <a:pt x="323" y="927"/>
                  <a:pt x="323" y="927"/>
                  <a:pt x="323" y="927"/>
                </a:cubicBezTo>
                <a:cubicBezTo>
                  <a:pt x="323" y="927"/>
                  <a:pt x="323" y="927"/>
                  <a:pt x="323" y="927"/>
                </a:cubicBezTo>
                <a:cubicBezTo>
                  <a:pt x="323" y="928"/>
                  <a:pt x="323" y="928"/>
                  <a:pt x="323" y="929"/>
                </a:cubicBezTo>
                <a:cubicBezTo>
                  <a:pt x="322" y="930"/>
                  <a:pt x="321" y="931"/>
                  <a:pt x="321" y="932"/>
                </a:cubicBezTo>
                <a:cubicBezTo>
                  <a:pt x="319" y="933"/>
                  <a:pt x="317" y="935"/>
                  <a:pt x="316" y="937"/>
                </a:cubicBezTo>
                <a:cubicBezTo>
                  <a:pt x="316" y="937"/>
                  <a:pt x="316" y="938"/>
                  <a:pt x="316" y="938"/>
                </a:cubicBezTo>
                <a:cubicBezTo>
                  <a:pt x="316" y="938"/>
                  <a:pt x="315" y="938"/>
                  <a:pt x="315" y="939"/>
                </a:cubicBezTo>
                <a:cubicBezTo>
                  <a:pt x="315" y="939"/>
                  <a:pt x="315" y="939"/>
                  <a:pt x="315" y="939"/>
                </a:cubicBezTo>
                <a:cubicBezTo>
                  <a:pt x="315" y="940"/>
                  <a:pt x="315" y="940"/>
                  <a:pt x="315" y="940"/>
                </a:cubicBezTo>
                <a:cubicBezTo>
                  <a:pt x="314" y="941"/>
                  <a:pt x="314" y="942"/>
                  <a:pt x="314" y="943"/>
                </a:cubicBezTo>
                <a:cubicBezTo>
                  <a:pt x="314" y="944"/>
                  <a:pt x="314" y="945"/>
                  <a:pt x="314" y="945"/>
                </a:cubicBezTo>
                <a:cubicBezTo>
                  <a:pt x="313" y="946"/>
                  <a:pt x="313" y="946"/>
                  <a:pt x="313" y="947"/>
                </a:cubicBezTo>
                <a:cubicBezTo>
                  <a:pt x="314" y="947"/>
                  <a:pt x="314" y="947"/>
                  <a:pt x="314" y="948"/>
                </a:cubicBezTo>
                <a:cubicBezTo>
                  <a:pt x="314" y="948"/>
                  <a:pt x="314" y="949"/>
                  <a:pt x="314" y="949"/>
                </a:cubicBezTo>
                <a:cubicBezTo>
                  <a:pt x="314" y="951"/>
                  <a:pt x="315" y="952"/>
                  <a:pt x="315" y="953"/>
                </a:cubicBezTo>
                <a:cubicBezTo>
                  <a:pt x="315" y="954"/>
                  <a:pt x="315" y="954"/>
                  <a:pt x="315" y="954"/>
                </a:cubicBezTo>
                <a:cubicBezTo>
                  <a:pt x="314" y="953"/>
                  <a:pt x="314" y="953"/>
                  <a:pt x="313" y="952"/>
                </a:cubicBezTo>
                <a:cubicBezTo>
                  <a:pt x="313" y="952"/>
                  <a:pt x="312" y="952"/>
                  <a:pt x="311" y="951"/>
                </a:cubicBezTo>
                <a:cubicBezTo>
                  <a:pt x="311" y="951"/>
                  <a:pt x="311" y="951"/>
                  <a:pt x="311" y="951"/>
                </a:cubicBezTo>
                <a:cubicBezTo>
                  <a:pt x="311" y="951"/>
                  <a:pt x="311" y="951"/>
                  <a:pt x="311" y="951"/>
                </a:cubicBezTo>
                <a:cubicBezTo>
                  <a:pt x="311" y="951"/>
                  <a:pt x="311" y="951"/>
                  <a:pt x="311" y="951"/>
                </a:cubicBezTo>
                <a:cubicBezTo>
                  <a:pt x="311" y="951"/>
                  <a:pt x="311" y="951"/>
                  <a:pt x="311" y="951"/>
                </a:cubicBezTo>
                <a:cubicBezTo>
                  <a:pt x="310" y="951"/>
                  <a:pt x="310" y="951"/>
                  <a:pt x="310" y="951"/>
                </a:cubicBezTo>
                <a:cubicBezTo>
                  <a:pt x="310" y="950"/>
                  <a:pt x="310" y="950"/>
                  <a:pt x="309" y="950"/>
                </a:cubicBezTo>
                <a:cubicBezTo>
                  <a:pt x="309" y="950"/>
                  <a:pt x="309" y="950"/>
                  <a:pt x="308" y="950"/>
                </a:cubicBezTo>
                <a:cubicBezTo>
                  <a:pt x="308" y="949"/>
                  <a:pt x="308" y="949"/>
                  <a:pt x="307" y="949"/>
                </a:cubicBezTo>
                <a:cubicBezTo>
                  <a:pt x="307" y="949"/>
                  <a:pt x="306" y="949"/>
                  <a:pt x="305" y="948"/>
                </a:cubicBezTo>
                <a:cubicBezTo>
                  <a:pt x="304" y="948"/>
                  <a:pt x="303" y="948"/>
                  <a:pt x="302" y="947"/>
                </a:cubicBezTo>
                <a:cubicBezTo>
                  <a:pt x="301" y="947"/>
                  <a:pt x="299" y="947"/>
                  <a:pt x="298" y="946"/>
                </a:cubicBezTo>
                <a:cubicBezTo>
                  <a:pt x="296" y="946"/>
                  <a:pt x="294" y="946"/>
                  <a:pt x="292" y="945"/>
                </a:cubicBezTo>
                <a:cubicBezTo>
                  <a:pt x="288" y="944"/>
                  <a:pt x="284" y="943"/>
                  <a:pt x="282" y="942"/>
                </a:cubicBezTo>
                <a:cubicBezTo>
                  <a:pt x="280" y="942"/>
                  <a:pt x="279" y="941"/>
                  <a:pt x="278" y="941"/>
                </a:cubicBezTo>
                <a:cubicBezTo>
                  <a:pt x="277" y="941"/>
                  <a:pt x="276" y="940"/>
                  <a:pt x="275" y="940"/>
                </a:cubicBezTo>
                <a:cubicBezTo>
                  <a:pt x="274" y="939"/>
                  <a:pt x="273" y="939"/>
                  <a:pt x="273" y="939"/>
                </a:cubicBezTo>
                <a:cubicBezTo>
                  <a:pt x="273" y="939"/>
                  <a:pt x="274" y="939"/>
                  <a:pt x="275" y="940"/>
                </a:cubicBezTo>
                <a:cubicBezTo>
                  <a:pt x="276" y="941"/>
                  <a:pt x="277" y="941"/>
                  <a:pt x="278" y="942"/>
                </a:cubicBezTo>
                <a:cubicBezTo>
                  <a:pt x="279" y="942"/>
                  <a:pt x="280" y="943"/>
                  <a:pt x="281" y="944"/>
                </a:cubicBezTo>
                <a:cubicBezTo>
                  <a:pt x="282" y="944"/>
                  <a:pt x="283" y="945"/>
                  <a:pt x="285" y="945"/>
                </a:cubicBezTo>
                <a:cubicBezTo>
                  <a:pt x="284" y="946"/>
                  <a:pt x="283" y="946"/>
                  <a:pt x="283" y="946"/>
                </a:cubicBezTo>
                <a:cubicBezTo>
                  <a:pt x="281" y="946"/>
                  <a:pt x="280" y="946"/>
                  <a:pt x="279" y="946"/>
                </a:cubicBezTo>
                <a:cubicBezTo>
                  <a:pt x="278" y="946"/>
                  <a:pt x="276" y="947"/>
                  <a:pt x="275" y="947"/>
                </a:cubicBezTo>
                <a:cubicBezTo>
                  <a:pt x="274" y="947"/>
                  <a:pt x="273" y="948"/>
                  <a:pt x="273" y="948"/>
                </a:cubicBezTo>
                <a:cubicBezTo>
                  <a:pt x="258" y="941"/>
                  <a:pt x="257" y="954"/>
                  <a:pt x="244" y="956"/>
                </a:cubicBezTo>
                <a:cubicBezTo>
                  <a:pt x="257" y="964"/>
                  <a:pt x="270" y="969"/>
                  <a:pt x="272" y="950"/>
                </a:cubicBezTo>
                <a:cubicBezTo>
                  <a:pt x="272" y="950"/>
                  <a:pt x="273" y="950"/>
                  <a:pt x="273" y="950"/>
                </a:cubicBezTo>
                <a:cubicBezTo>
                  <a:pt x="274" y="950"/>
                  <a:pt x="275" y="949"/>
                  <a:pt x="276" y="949"/>
                </a:cubicBezTo>
                <a:cubicBezTo>
                  <a:pt x="277" y="949"/>
                  <a:pt x="278" y="949"/>
                  <a:pt x="279" y="948"/>
                </a:cubicBezTo>
                <a:cubicBezTo>
                  <a:pt x="281" y="948"/>
                  <a:pt x="282" y="948"/>
                  <a:pt x="283" y="948"/>
                </a:cubicBezTo>
                <a:cubicBezTo>
                  <a:pt x="284" y="948"/>
                  <a:pt x="285" y="948"/>
                  <a:pt x="286" y="948"/>
                </a:cubicBezTo>
                <a:cubicBezTo>
                  <a:pt x="287" y="948"/>
                  <a:pt x="288" y="948"/>
                  <a:pt x="288" y="948"/>
                </a:cubicBezTo>
                <a:cubicBezTo>
                  <a:pt x="289" y="948"/>
                  <a:pt x="289" y="948"/>
                  <a:pt x="290" y="948"/>
                </a:cubicBezTo>
                <a:cubicBezTo>
                  <a:pt x="290" y="948"/>
                  <a:pt x="290" y="948"/>
                  <a:pt x="291" y="948"/>
                </a:cubicBezTo>
                <a:cubicBezTo>
                  <a:pt x="291" y="948"/>
                  <a:pt x="291" y="948"/>
                  <a:pt x="291" y="948"/>
                </a:cubicBezTo>
                <a:cubicBezTo>
                  <a:pt x="293" y="949"/>
                  <a:pt x="295" y="949"/>
                  <a:pt x="298" y="950"/>
                </a:cubicBezTo>
                <a:cubicBezTo>
                  <a:pt x="299" y="950"/>
                  <a:pt x="300" y="951"/>
                  <a:pt x="301" y="951"/>
                </a:cubicBezTo>
                <a:cubicBezTo>
                  <a:pt x="302" y="951"/>
                  <a:pt x="303" y="952"/>
                  <a:pt x="305" y="952"/>
                </a:cubicBezTo>
                <a:cubicBezTo>
                  <a:pt x="305" y="952"/>
                  <a:pt x="306" y="952"/>
                  <a:pt x="306" y="953"/>
                </a:cubicBezTo>
                <a:cubicBezTo>
                  <a:pt x="307" y="953"/>
                  <a:pt x="307" y="953"/>
                  <a:pt x="307" y="953"/>
                </a:cubicBezTo>
                <a:cubicBezTo>
                  <a:pt x="307" y="953"/>
                  <a:pt x="308" y="953"/>
                  <a:pt x="308" y="953"/>
                </a:cubicBezTo>
                <a:cubicBezTo>
                  <a:pt x="308" y="954"/>
                  <a:pt x="309" y="954"/>
                  <a:pt x="309" y="954"/>
                </a:cubicBezTo>
                <a:cubicBezTo>
                  <a:pt x="309" y="954"/>
                  <a:pt x="309" y="954"/>
                  <a:pt x="309" y="954"/>
                </a:cubicBezTo>
                <a:cubicBezTo>
                  <a:pt x="309" y="954"/>
                  <a:pt x="309" y="954"/>
                  <a:pt x="309" y="954"/>
                </a:cubicBezTo>
                <a:cubicBezTo>
                  <a:pt x="309" y="954"/>
                  <a:pt x="309" y="954"/>
                  <a:pt x="309" y="954"/>
                </a:cubicBezTo>
                <a:cubicBezTo>
                  <a:pt x="309" y="954"/>
                  <a:pt x="309" y="954"/>
                  <a:pt x="309" y="954"/>
                </a:cubicBezTo>
                <a:cubicBezTo>
                  <a:pt x="310" y="954"/>
                  <a:pt x="310" y="954"/>
                  <a:pt x="310" y="954"/>
                </a:cubicBezTo>
                <a:cubicBezTo>
                  <a:pt x="310" y="955"/>
                  <a:pt x="311" y="955"/>
                  <a:pt x="311" y="956"/>
                </a:cubicBezTo>
                <a:cubicBezTo>
                  <a:pt x="313" y="957"/>
                  <a:pt x="316" y="959"/>
                  <a:pt x="318" y="961"/>
                </a:cubicBezTo>
                <a:cubicBezTo>
                  <a:pt x="320" y="963"/>
                  <a:pt x="322" y="965"/>
                  <a:pt x="324" y="968"/>
                </a:cubicBezTo>
                <a:cubicBezTo>
                  <a:pt x="326" y="970"/>
                  <a:pt x="329" y="972"/>
                  <a:pt x="331" y="974"/>
                </a:cubicBezTo>
                <a:cubicBezTo>
                  <a:pt x="334" y="977"/>
                  <a:pt x="337" y="979"/>
                  <a:pt x="340" y="981"/>
                </a:cubicBezTo>
                <a:cubicBezTo>
                  <a:pt x="340" y="981"/>
                  <a:pt x="340" y="981"/>
                  <a:pt x="340" y="981"/>
                </a:cubicBezTo>
                <a:cubicBezTo>
                  <a:pt x="340" y="981"/>
                  <a:pt x="339" y="982"/>
                  <a:pt x="339" y="982"/>
                </a:cubicBezTo>
                <a:cubicBezTo>
                  <a:pt x="338" y="982"/>
                  <a:pt x="338" y="982"/>
                  <a:pt x="337" y="982"/>
                </a:cubicBezTo>
                <a:cubicBezTo>
                  <a:pt x="337" y="982"/>
                  <a:pt x="336" y="982"/>
                  <a:pt x="336" y="983"/>
                </a:cubicBezTo>
                <a:cubicBezTo>
                  <a:pt x="336" y="983"/>
                  <a:pt x="336" y="983"/>
                  <a:pt x="335" y="983"/>
                </a:cubicBezTo>
                <a:cubicBezTo>
                  <a:pt x="334" y="984"/>
                  <a:pt x="333" y="984"/>
                  <a:pt x="332" y="985"/>
                </a:cubicBezTo>
                <a:cubicBezTo>
                  <a:pt x="331" y="986"/>
                  <a:pt x="329" y="987"/>
                  <a:pt x="328" y="988"/>
                </a:cubicBezTo>
                <a:cubicBezTo>
                  <a:pt x="326" y="989"/>
                  <a:pt x="323" y="991"/>
                  <a:pt x="320" y="993"/>
                </a:cubicBezTo>
                <a:cubicBezTo>
                  <a:pt x="319" y="994"/>
                  <a:pt x="318" y="995"/>
                  <a:pt x="316" y="995"/>
                </a:cubicBezTo>
                <a:cubicBezTo>
                  <a:pt x="315" y="996"/>
                  <a:pt x="313" y="997"/>
                  <a:pt x="312" y="997"/>
                </a:cubicBezTo>
                <a:cubicBezTo>
                  <a:pt x="311" y="998"/>
                  <a:pt x="309" y="998"/>
                  <a:pt x="308" y="999"/>
                </a:cubicBezTo>
                <a:cubicBezTo>
                  <a:pt x="308" y="999"/>
                  <a:pt x="308" y="999"/>
                  <a:pt x="308" y="999"/>
                </a:cubicBezTo>
                <a:cubicBezTo>
                  <a:pt x="308" y="998"/>
                  <a:pt x="307" y="998"/>
                  <a:pt x="307" y="998"/>
                </a:cubicBezTo>
                <a:cubicBezTo>
                  <a:pt x="306" y="998"/>
                  <a:pt x="306" y="998"/>
                  <a:pt x="306" y="998"/>
                </a:cubicBezTo>
                <a:cubicBezTo>
                  <a:pt x="306" y="998"/>
                  <a:pt x="306" y="997"/>
                  <a:pt x="305" y="997"/>
                </a:cubicBezTo>
                <a:cubicBezTo>
                  <a:pt x="305" y="997"/>
                  <a:pt x="305" y="997"/>
                  <a:pt x="305" y="997"/>
                </a:cubicBezTo>
                <a:cubicBezTo>
                  <a:pt x="304" y="997"/>
                  <a:pt x="303" y="997"/>
                  <a:pt x="303" y="997"/>
                </a:cubicBezTo>
                <a:cubicBezTo>
                  <a:pt x="302" y="997"/>
                  <a:pt x="301" y="996"/>
                  <a:pt x="300" y="996"/>
                </a:cubicBezTo>
                <a:cubicBezTo>
                  <a:pt x="299" y="996"/>
                  <a:pt x="299" y="995"/>
                  <a:pt x="298" y="995"/>
                </a:cubicBezTo>
                <a:cubicBezTo>
                  <a:pt x="297" y="995"/>
                  <a:pt x="296" y="994"/>
                  <a:pt x="295" y="994"/>
                </a:cubicBezTo>
                <a:cubicBezTo>
                  <a:pt x="292" y="981"/>
                  <a:pt x="281" y="986"/>
                  <a:pt x="272" y="979"/>
                </a:cubicBezTo>
                <a:cubicBezTo>
                  <a:pt x="274" y="985"/>
                  <a:pt x="277" y="993"/>
                  <a:pt x="282" y="996"/>
                </a:cubicBezTo>
                <a:cubicBezTo>
                  <a:pt x="285" y="998"/>
                  <a:pt x="293" y="998"/>
                  <a:pt x="295" y="996"/>
                </a:cubicBezTo>
                <a:cubicBezTo>
                  <a:pt x="295" y="996"/>
                  <a:pt x="296" y="996"/>
                  <a:pt x="296" y="996"/>
                </a:cubicBezTo>
                <a:cubicBezTo>
                  <a:pt x="296" y="996"/>
                  <a:pt x="296" y="996"/>
                  <a:pt x="296" y="996"/>
                </a:cubicBezTo>
                <a:cubicBezTo>
                  <a:pt x="296" y="996"/>
                  <a:pt x="296" y="996"/>
                  <a:pt x="296" y="996"/>
                </a:cubicBezTo>
                <a:cubicBezTo>
                  <a:pt x="296" y="996"/>
                  <a:pt x="297" y="996"/>
                  <a:pt x="297" y="997"/>
                </a:cubicBezTo>
                <a:cubicBezTo>
                  <a:pt x="298" y="997"/>
                  <a:pt x="299" y="997"/>
                  <a:pt x="300" y="998"/>
                </a:cubicBezTo>
                <a:cubicBezTo>
                  <a:pt x="301" y="998"/>
                  <a:pt x="302" y="998"/>
                  <a:pt x="302" y="998"/>
                </a:cubicBezTo>
                <a:cubicBezTo>
                  <a:pt x="303" y="999"/>
                  <a:pt x="304" y="999"/>
                  <a:pt x="305" y="999"/>
                </a:cubicBezTo>
                <a:cubicBezTo>
                  <a:pt x="305" y="999"/>
                  <a:pt x="305" y="999"/>
                  <a:pt x="305" y="999"/>
                </a:cubicBezTo>
                <a:cubicBezTo>
                  <a:pt x="305" y="999"/>
                  <a:pt x="305" y="999"/>
                  <a:pt x="306" y="999"/>
                </a:cubicBezTo>
                <a:cubicBezTo>
                  <a:pt x="306" y="999"/>
                  <a:pt x="306" y="999"/>
                  <a:pt x="306" y="999"/>
                </a:cubicBezTo>
                <a:cubicBezTo>
                  <a:pt x="305" y="999"/>
                  <a:pt x="305" y="1000"/>
                  <a:pt x="304" y="1000"/>
                </a:cubicBezTo>
                <a:cubicBezTo>
                  <a:pt x="304" y="1000"/>
                  <a:pt x="304" y="1000"/>
                  <a:pt x="303" y="1000"/>
                </a:cubicBezTo>
                <a:cubicBezTo>
                  <a:pt x="303" y="1000"/>
                  <a:pt x="303" y="1000"/>
                  <a:pt x="302" y="1000"/>
                </a:cubicBezTo>
                <a:cubicBezTo>
                  <a:pt x="302" y="1000"/>
                  <a:pt x="301" y="1000"/>
                  <a:pt x="301" y="1001"/>
                </a:cubicBezTo>
                <a:cubicBezTo>
                  <a:pt x="300" y="1001"/>
                  <a:pt x="299" y="1001"/>
                  <a:pt x="298" y="1001"/>
                </a:cubicBezTo>
                <a:cubicBezTo>
                  <a:pt x="297" y="1002"/>
                  <a:pt x="296" y="1002"/>
                  <a:pt x="296" y="1002"/>
                </a:cubicBezTo>
                <a:cubicBezTo>
                  <a:pt x="296" y="1002"/>
                  <a:pt x="296" y="1002"/>
                  <a:pt x="297" y="1002"/>
                </a:cubicBezTo>
                <a:cubicBezTo>
                  <a:pt x="297" y="1002"/>
                  <a:pt x="298" y="1002"/>
                  <a:pt x="299" y="1002"/>
                </a:cubicBezTo>
                <a:cubicBezTo>
                  <a:pt x="299" y="1002"/>
                  <a:pt x="300" y="1003"/>
                  <a:pt x="301" y="1003"/>
                </a:cubicBezTo>
                <a:cubicBezTo>
                  <a:pt x="302" y="1003"/>
                  <a:pt x="302" y="1003"/>
                  <a:pt x="303" y="1003"/>
                </a:cubicBezTo>
                <a:cubicBezTo>
                  <a:pt x="303" y="1003"/>
                  <a:pt x="304" y="1003"/>
                  <a:pt x="304" y="1003"/>
                </a:cubicBezTo>
                <a:cubicBezTo>
                  <a:pt x="304" y="1002"/>
                  <a:pt x="304" y="1002"/>
                  <a:pt x="305" y="1002"/>
                </a:cubicBezTo>
                <a:cubicBezTo>
                  <a:pt x="307" y="1002"/>
                  <a:pt x="310" y="1001"/>
                  <a:pt x="313" y="1000"/>
                </a:cubicBezTo>
                <a:cubicBezTo>
                  <a:pt x="314" y="999"/>
                  <a:pt x="315" y="999"/>
                  <a:pt x="316" y="999"/>
                </a:cubicBezTo>
                <a:cubicBezTo>
                  <a:pt x="316" y="999"/>
                  <a:pt x="316" y="999"/>
                  <a:pt x="316" y="999"/>
                </a:cubicBezTo>
                <a:cubicBezTo>
                  <a:pt x="315" y="1000"/>
                  <a:pt x="315" y="1000"/>
                  <a:pt x="315" y="1001"/>
                </a:cubicBezTo>
                <a:cubicBezTo>
                  <a:pt x="315" y="1001"/>
                  <a:pt x="314" y="1002"/>
                  <a:pt x="314" y="1002"/>
                </a:cubicBezTo>
                <a:cubicBezTo>
                  <a:pt x="314" y="1003"/>
                  <a:pt x="313" y="1004"/>
                  <a:pt x="313" y="1005"/>
                </a:cubicBezTo>
                <a:cubicBezTo>
                  <a:pt x="313" y="1005"/>
                  <a:pt x="313" y="1005"/>
                  <a:pt x="313" y="1005"/>
                </a:cubicBezTo>
                <a:cubicBezTo>
                  <a:pt x="302" y="1010"/>
                  <a:pt x="297" y="1019"/>
                  <a:pt x="305" y="1032"/>
                </a:cubicBezTo>
                <a:cubicBezTo>
                  <a:pt x="309" y="1021"/>
                  <a:pt x="319" y="1019"/>
                  <a:pt x="313" y="1006"/>
                </a:cubicBezTo>
                <a:cubicBezTo>
                  <a:pt x="313" y="1006"/>
                  <a:pt x="313" y="1006"/>
                  <a:pt x="314" y="1005"/>
                </a:cubicBezTo>
                <a:cubicBezTo>
                  <a:pt x="314" y="1004"/>
                  <a:pt x="315" y="1004"/>
                  <a:pt x="315" y="1003"/>
                </a:cubicBezTo>
                <a:cubicBezTo>
                  <a:pt x="315" y="1002"/>
                  <a:pt x="316" y="1002"/>
                  <a:pt x="316" y="1001"/>
                </a:cubicBezTo>
                <a:cubicBezTo>
                  <a:pt x="316" y="1001"/>
                  <a:pt x="316" y="1000"/>
                  <a:pt x="317" y="1000"/>
                </a:cubicBezTo>
                <a:cubicBezTo>
                  <a:pt x="317" y="999"/>
                  <a:pt x="318" y="998"/>
                  <a:pt x="319" y="997"/>
                </a:cubicBezTo>
                <a:cubicBezTo>
                  <a:pt x="320" y="997"/>
                  <a:pt x="321" y="996"/>
                  <a:pt x="322" y="995"/>
                </a:cubicBezTo>
                <a:cubicBezTo>
                  <a:pt x="325" y="994"/>
                  <a:pt x="327" y="992"/>
                  <a:pt x="330" y="990"/>
                </a:cubicBezTo>
                <a:cubicBezTo>
                  <a:pt x="331" y="989"/>
                  <a:pt x="332" y="988"/>
                  <a:pt x="333" y="987"/>
                </a:cubicBezTo>
                <a:cubicBezTo>
                  <a:pt x="335" y="987"/>
                  <a:pt x="336" y="986"/>
                  <a:pt x="337" y="985"/>
                </a:cubicBezTo>
                <a:cubicBezTo>
                  <a:pt x="337" y="985"/>
                  <a:pt x="337" y="985"/>
                  <a:pt x="337" y="985"/>
                </a:cubicBezTo>
                <a:cubicBezTo>
                  <a:pt x="338" y="985"/>
                  <a:pt x="338" y="985"/>
                  <a:pt x="338" y="985"/>
                </a:cubicBezTo>
                <a:cubicBezTo>
                  <a:pt x="339" y="984"/>
                  <a:pt x="339" y="984"/>
                  <a:pt x="339" y="984"/>
                </a:cubicBezTo>
                <a:cubicBezTo>
                  <a:pt x="340" y="983"/>
                  <a:pt x="340" y="983"/>
                  <a:pt x="341" y="983"/>
                </a:cubicBezTo>
                <a:cubicBezTo>
                  <a:pt x="341" y="983"/>
                  <a:pt x="341" y="982"/>
                  <a:pt x="341" y="982"/>
                </a:cubicBezTo>
                <a:cubicBezTo>
                  <a:pt x="344" y="984"/>
                  <a:pt x="346" y="985"/>
                  <a:pt x="348" y="987"/>
                </a:cubicBezTo>
                <a:cubicBezTo>
                  <a:pt x="351" y="988"/>
                  <a:pt x="354" y="990"/>
                  <a:pt x="357" y="992"/>
                </a:cubicBezTo>
                <a:cubicBezTo>
                  <a:pt x="357" y="992"/>
                  <a:pt x="358" y="993"/>
                  <a:pt x="359" y="993"/>
                </a:cubicBezTo>
                <a:cubicBezTo>
                  <a:pt x="359" y="994"/>
                  <a:pt x="360" y="994"/>
                  <a:pt x="361" y="995"/>
                </a:cubicBezTo>
                <a:cubicBezTo>
                  <a:pt x="362" y="996"/>
                  <a:pt x="363" y="997"/>
                  <a:pt x="364" y="999"/>
                </a:cubicBezTo>
                <a:cubicBezTo>
                  <a:pt x="369" y="1003"/>
                  <a:pt x="373" y="1010"/>
                  <a:pt x="377" y="1015"/>
                </a:cubicBezTo>
                <a:cubicBezTo>
                  <a:pt x="379" y="1019"/>
                  <a:pt x="381" y="1022"/>
                  <a:pt x="383" y="1025"/>
                </a:cubicBezTo>
                <a:cubicBezTo>
                  <a:pt x="382" y="1025"/>
                  <a:pt x="382" y="1025"/>
                  <a:pt x="382" y="1024"/>
                </a:cubicBezTo>
                <a:cubicBezTo>
                  <a:pt x="381" y="1024"/>
                  <a:pt x="381" y="1024"/>
                  <a:pt x="381" y="1024"/>
                </a:cubicBezTo>
                <a:cubicBezTo>
                  <a:pt x="381" y="1024"/>
                  <a:pt x="380" y="1024"/>
                  <a:pt x="380" y="1024"/>
                </a:cubicBezTo>
                <a:cubicBezTo>
                  <a:pt x="380" y="1024"/>
                  <a:pt x="380" y="1024"/>
                  <a:pt x="380" y="1024"/>
                </a:cubicBezTo>
                <a:cubicBezTo>
                  <a:pt x="379" y="1023"/>
                  <a:pt x="378" y="1023"/>
                  <a:pt x="377" y="1023"/>
                </a:cubicBezTo>
                <a:cubicBezTo>
                  <a:pt x="376" y="1023"/>
                  <a:pt x="375" y="1024"/>
                  <a:pt x="374" y="1024"/>
                </a:cubicBezTo>
                <a:cubicBezTo>
                  <a:pt x="373" y="1024"/>
                  <a:pt x="372" y="1024"/>
                  <a:pt x="371" y="1024"/>
                </a:cubicBezTo>
                <a:cubicBezTo>
                  <a:pt x="371" y="1024"/>
                  <a:pt x="370" y="1025"/>
                  <a:pt x="369" y="1025"/>
                </a:cubicBezTo>
                <a:cubicBezTo>
                  <a:pt x="367" y="1025"/>
                  <a:pt x="366" y="1025"/>
                  <a:pt x="365" y="1026"/>
                </a:cubicBezTo>
                <a:cubicBezTo>
                  <a:pt x="355" y="1013"/>
                  <a:pt x="346" y="1029"/>
                  <a:pt x="337" y="1014"/>
                </a:cubicBezTo>
                <a:cubicBezTo>
                  <a:pt x="337" y="1022"/>
                  <a:pt x="340" y="1030"/>
                  <a:pt x="348" y="1033"/>
                </a:cubicBezTo>
                <a:cubicBezTo>
                  <a:pt x="354" y="1036"/>
                  <a:pt x="365" y="1035"/>
                  <a:pt x="366" y="1027"/>
                </a:cubicBezTo>
                <a:cubicBezTo>
                  <a:pt x="367" y="1027"/>
                  <a:pt x="368" y="1027"/>
                  <a:pt x="369" y="1026"/>
                </a:cubicBezTo>
                <a:cubicBezTo>
                  <a:pt x="370" y="1026"/>
                  <a:pt x="371" y="1026"/>
                  <a:pt x="372" y="1026"/>
                </a:cubicBezTo>
                <a:cubicBezTo>
                  <a:pt x="373" y="1026"/>
                  <a:pt x="374" y="1025"/>
                  <a:pt x="375" y="1025"/>
                </a:cubicBezTo>
                <a:cubicBezTo>
                  <a:pt x="376" y="1025"/>
                  <a:pt x="376" y="1025"/>
                  <a:pt x="377" y="1025"/>
                </a:cubicBezTo>
                <a:cubicBezTo>
                  <a:pt x="378" y="1025"/>
                  <a:pt x="379" y="1025"/>
                  <a:pt x="379" y="1025"/>
                </a:cubicBezTo>
                <a:cubicBezTo>
                  <a:pt x="380" y="1025"/>
                  <a:pt x="380" y="1025"/>
                  <a:pt x="380" y="1025"/>
                </a:cubicBezTo>
                <a:cubicBezTo>
                  <a:pt x="380" y="1025"/>
                  <a:pt x="380" y="1025"/>
                  <a:pt x="380" y="1025"/>
                </a:cubicBezTo>
                <a:cubicBezTo>
                  <a:pt x="381" y="1025"/>
                  <a:pt x="381" y="1025"/>
                  <a:pt x="381" y="1025"/>
                </a:cubicBezTo>
                <a:cubicBezTo>
                  <a:pt x="382" y="1026"/>
                  <a:pt x="382" y="1026"/>
                  <a:pt x="383" y="1026"/>
                </a:cubicBezTo>
                <a:cubicBezTo>
                  <a:pt x="383" y="1026"/>
                  <a:pt x="383" y="1026"/>
                  <a:pt x="383" y="1026"/>
                </a:cubicBezTo>
                <a:cubicBezTo>
                  <a:pt x="385" y="1028"/>
                  <a:pt x="386" y="1031"/>
                  <a:pt x="388" y="1033"/>
                </a:cubicBezTo>
                <a:cubicBezTo>
                  <a:pt x="395" y="1044"/>
                  <a:pt x="402" y="1054"/>
                  <a:pt x="407" y="1063"/>
                </a:cubicBezTo>
                <a:cubicBezTo>
                  <a:pt x="408" y="1065"/>
                  <a:pt x="409" y="1066"/>
                  <a:pt x="409" y="1067"/>
                </a:cubicBezTo>
                <a:cubicBezTo>
                  <a:pt x="410" y="1068"/>
                  <a:pt x="411" y="1069"/>
                  <a:pt x="411" y="1070"/>
                </a:cubicBezTo>
                <a:cubicBezTo>
                  <a:pt x="412" y="1071"/>
                  <a:pt x="413" y="1072"/>
                  <a:pt x="414" y="1073"/>
                </a:cubicBezTo>
                <a:cubicBezTo>
                  <a:pt x="396" y="1069"/>
                  <a:pt x="386" y="1069"/>
                  <a:pt x="366" y="1066"/>
                </a:cubicBezTo>
                <a:cubicBezTo>
                  <a:pt x="345" y="1061"/>
                  <a:pt x="314" y="1060"/>
                  <a:pt x="296" y="1050"/>
                </a:cubicBezTo>
                <a:cubicBezTo>
                  <a:pt x="277" y="1040"/>
                  <a:pt x="261" y="1014"/>
                  <a:pt x="230" y="1015"/>
                </a:cubicBezTo>
                <a:cubicBezTo>
                  <a:pt x="227" y="1013"/>
                  <a:pt x="224" y="1011"/>
                  <a:pt x="221" y="1009"/>
                </a:cubicBezTo>
                <a:cubicBezTo>
                  <a:pt x="215" y="1006"/>
                  <a:pt x="209" y="1001"/>
                  <a:pt x="203" y="996"/>
                </a:cubicBezTo>
                <a:cubicBezTo>
                  <a:pt x="202" y="996"/>
                  <a:pt x="201" y="995"/>
                  <a:pt x="201" y="994"/>
                </a:cubicBezTo>
                <a:cubicBezTo>
                  <a:pt x="200" y="994"/>
                  <a:pt x="199" y="993"/>
                  <a:pt x="198" y="993"/>
                </a:cubicBezTo>
                <a:cubicBezTo>
                  <a:pt x="197" y="992"/>
                  <a:pt x="197" y="992"/>
                  <a:pt x="197" y="992"/>
                </a:cubicBezTo>
                <a:cubicBezTo>
                  <a:pt x="197" y="991"/>
                  <a:pt x="197" y="991"/>
                  <a:pt x="197" y="991"/>
                </a:cubicBezTo>
                <a:cubicBezTo>
                  <a:pt x="197" y="991"/>
                  <a:pt x="197" y="991"/>
                  <a:pt x="197" y="991"/>
                </a:cubicBezTo>
                <a:cubicBezTo>
                  <a:pt x="196" y="991"/>
                  <a:pt x="196" y="991"/>
                  <a:pt x="196" y="991"/>
                </a:cubicBezTo>
                <a:cubicBezTo>
                  <a:pt x="196" y="990"/>
                  <a:pt x="196" y="990"/>
                  <a:pt x="195" y="990"/>
                </a:cubicBezTo>
                <a:cubicBezTo>
                  <a:pt x="194" y="989"/>
                  <a:pt x="194" y="989"/>
                  <a:pt x="194" y="989"/>
                </a:cubicBezTo>
                <a:cubicBezTo>
                  <a:pt x="192" y="986"/>
                  <a:pt x="190" y="982"/>
                  <a:pt x="188" y="978"/>
                </a:cubicBezTo>
                <a:cubicBezTo>
                  <a:pt x="187" y="975"/>
                  <a:pt x="185" y="971"/>
                  <a:pt x="184" y="967"/>
                </a:cubicBezTo>
                <a:cubicBezTo>
                  <a:pt x="183" y="965"/>
                  <a:pt x="182" y="963"/>
                  <a:pt x="181" y="961"/>
                </a:cubicBezTo>
                <a:cubicBezTo>
                  <a:pt x="181" y="961"/>
                  <a:pt x="181" y="961"/>
                  <a:pt x="181" y="960"/>
                </a:cubicBezTo>
                <a:cubicBezTo>
                  <a:pt x="181" y="960"/>
                  <a:pt x="182" y="960"/>
                  <a:pt x="182" y="959"/>
                </a:cubicBezTo>
                <a:cubicBezTo>
                  <a:pt x="182" y="959"/>
                  <a:pt x="182" y="959"/>
                  <a:pt x="182" y="958"/>
                </a:cubicBezTo>
                <a:cubicBezTo>
                  <a:pt x="182" y="958"/>
                  <a:pt x="182" y="958"/>
                  <a:pt x="182" y="958"/>
                </a:cubicBezTo>
                <a:cubicBezTo>
                  <a:pt x="182" y="958"/>
                  <a:pt x="182" y="958"/>
                  <a:pt x="182" y="958"/>
                </a:cubicBezTo>
                <a:cubicBezTo>
                  <a:pt x="183" y="957"/>
                  <a:pt x="183" y="956"/>
                  <a:pt x="183" y="956"/>
                </a:cubicBezTo>
                <a:cubicBezTo>
                  <a:pt x="183" y="955"/>
                  <a:pt x="184" y="954"/>
                  <a:pt x="184" y="954"/>
                </a:cubicBezTo>
                <a:cubicBezTo>
                  <a:pt x="184" y="953"/>
                  <a:pt x="184" y="952"/>
                  <a:pt x="185" y="952"/>
                </a:cubicBezTo>
                <a:cubicBezTo>
                  <a:pt x="185" y="951"/>
                  <a:pt x="185" y="950"/>
                  <a:pt x="186" y="949"/>
                </a:cubicBezTo>
                <a:cubicBezTo>
                  <a:pt x="186" y="949"/>
                  <a:pt x="187" y="948"/>
                  <a:pt x="187" y="947"/>
                </a:cubicBezTo>
                <a:cubicBezTo>
                  <a:pt x="187" y="947"/>
                  <a:pt x="187" y="947"/>
                  <a:pt x="187" y="947"/>
                </a:cubicBezTo>
                <a:cubicBezTo>
                  <a:pt x="204" y="948"/>
                  <a:pt x="206" y="939"/>
                  <a:pt x="197" y="925"/>
                </a:cubicBezTo>
                <a:cubicBezTo>
                  <a:pt x="190" y="930"/>
                  <a:pt x="178" y="934"/>
                  <a:pt x="185" y="946"/>
                </a:cubicBezTo>
                <a:cubicBezTo>
                  <a:pt x="185" y="947"/>
                  <a:pt x="185" y="947"/>
                  <a:pt x="185" y="947"/>
                </a:cubicBezTo>
                <a:cubicBezTo>
                  <a:pt x="185" y="947"/>
                  <a:pt x="185" y="947"/>
                  <a:pt x="185" y="947"/>
                </a:cubicBezTo>
                <a:cubicBezTo>
                  <a:pt x="184" y="947"/>
                  <a:pt x="184" y="948"/>
                  <a:pt x="184" y="948"/>
                </a:cubicBezTo>
                <a:cubicBezTo>
                  <a:pt x="183" y="949"/>
                  <a:pt x="183" y="950"/>
                  <a:pt x="183" y="951"/>
                </a:cubicBezTo>
                <a:cubicBezTo>
                  <a:pt x="182" y="951"/>
                  <a:pt x="182" y="952"/>
                  <a:pt x="182" y="953"/>
                </a:cubicBezTo>
                <a:cubicBezTo>
                  <a:pt x="181" y="953"/>
                  <a:pt x="181" y="954"/>
                  <a:pt x="181" y="955"/>
                </a:cubicBezTo>
                <a:cubicBezTo>
                  <a:pt x="181" y="956"/>
                  <a:pt x="180" y="956"/>
                  <a:pt x="180" y="957"/>
                </a:cubicBezTo>
                <a:cubicBezTo>
                  <a:pt x="180" y="957"/>
                  <a:pt x="180" y="957"/>
                  <a:pt x="180" y="957"/>
                </a:cubicBezTo>
                <a:cubicBezTo>
                  <a:pt x="180" y="957"/>
                  <a:pt x="180" y="958"/>
                  <a:pt x="180" y="958"/>
                </a:cubicBezTo>
                <a:cubicBezTo>
                  <a:pt x="180" y="958"/>
                  <a:pt x="180" y="958"/>
                  <a:pt x="180" y="959"/>
                </a:cubicBezTo>
                <a:cubicBezTo>
                  <a:pt x="180" y="959"/>
                  <a:pt x="180" y="960"/>
                  <a:pt x="180" y="960"/>
                </a:cubicBezTo>
                <a:cubicBezTo>
                  <a:pt x="180" y="960"/>
                  <a:pt x="180" y="960"/>
                  <a:pt x="180" y="961"/>
                </a:cubicBezTo>
                <a:cubicBezTo>
                  <a:pt x="179" y="959"/>
                  <a:pt x="178" y="957"/>
                  <a:pt x="177" y="956"/>
                </a:cubicBezTo>
                <a:cubicBezTo>
                  <a:pt x="177" y="955"/>
                  <a:pt x="176" y="954"/>
                  <a:pt x="175" y="953"/>
                </a:cubicBezTo>
                <a:cubicBezTo>
                  <a:pt x="175" y="953"/>
                  <a:pt x="175" y="953"/>
                  <a:pt x="175" y="953"/>
                </a:cubicBezTo>
                <a:cubicBezTo>
                  <a:pt x="175" y="953"/>
                  <a:pt x="175" y="953"/>
                  <a:pt x="175" y="953"/>
                </a:cubicBezTo>
                <a:cubicBezTo>
                  <a:pt x="174" y="952"/>
                  <a:pt x="174" y="952"/>
                  <a:pt x="174" y="952"/>
                </a:cubicBezTo>
                <a:cubicBezTo>
                  <a:pt x="174" y="952"/>
                  <a:pt x="173" y="951"/>
                  <a:pt x="173" y="951"/>
                </a:cubicBezTo>
                <a:cubicBezTo>
                  <a:pt x="171" y="950"/>
                  <a:pt x="169" y="948"/>
                  <a:pt x="168" y="947"/>
                </a:cubicBezTo>
                <a:cubicBezTo>
                  <a:pt x="167" y="947"/>
                  <a:pt x="166" y="946"/>
                  <a:pt x="165" y="945"/>
                </a:cubicBezTo>
                <a:cubicBezTo>
                  <a:pt x="165" y="945"/>
                  <a:pt x="165" y="945"/>
                  <a:pt x="165" y="944"/>
                </a:cubicBezTo>
                <a:cubicBezTo>
                  <a:pt x="165" y="944"/>
                  <a:pt x="165" y="943"/>
                  <a:pt x="165" y="943"/>
                </a:cubicBezTo>
                <a:cubicBezTo>
                  <a:pt x="165" y="943"/>
                  <a:pt x="165" y="942"/>
                  <a:pt x="164" y="942"/>
                </a:cubicBezTo>
                <a:cubicBezTo>
                  <a:pt x="164" y="942"/>
                  <a:pt x="164" y="942"/>
                  <a:pt x="164" y="941"/>
                </a:cubicBezTo>
                <a:cubicBezTo>
                  <a:pt x="164" y="941"/>
                  <a:pt x="164" y="940"/>
                  <a:pt x="164" y="940"/>
                </a:cubicBezTo>
                <a:cubicBezTo>
                  <a:pt x="164" y="939"/>
                  <a:pt x="164" y="938"/>
                  <a:pt x="164" y="938"/>
                </a:cubicBezTo>
                <a:cubicBezTo>
                  <a:pt x="164" y="938"/>
                  <a:pt x="164" y="937"/>
                  <a:pt x="164" y="937"/>
                </a:cubicBezTo>
                <a:cubicBezTo>
                  <a:pt x="164" y="937"/>
                  <a:pt x="164" y="936"/>
                  <a:pt x="164" y="936"/>
                </a:cubicBezTo>
                <a:cubicBezTo>
                  <a:pt x="163" y="935"/>
                  <a:pt x="163" y="935"/>
                  <a:pt x="163" y="934"/>
                </a:cubicBezTo>
                <a:cubicBezTo>
                  <a:pt x="163" y="933"/>
                  <a:pt x="163" y="931"/>
                  <a:pt x="163" y="930"/>
                </a:cubicBezTo>
                <a:cubicBezTo>
                  <a:pt x="163" y="928"/>
                  <a:pt x="164" y="927"/>
                  <a:pt x="164" y="925"/>
                </a:cubicBezTo>
                <a:cubicBezTo>
                  <a:pt x="164" y="924"/>
                  <a:pt x="164" y="923"/>
                  <a:pt x="165" y="921"/>
                </a:cubicBezTo>
                <a:cubicBezTo>
                  <a:pt x="165" y="920"/>
                  <a:pt x="165" y="919"/>
                  <a:pt x="165" y="918"/>
                </a:cubicBezTo>
                <a:cubicBezTo>
                  <a:pt x="172" y="917"/>
                  <a:pt x="180" y="914"/>
                  <a:pt x="182" y="908"/>
                </a:cubicBezTo>
                <a:cubicBezTo>
                  <a:pt x="186" y="901"/>
                  <a:pt x="179" y="893"/>
                  <a:pt x="176" y="886"/>
                </a:cubicBezTo>
                <a:cubicBezTo>
                  <a:pt x="167" y="895"/>
                  <a:pt x="147" y="905"/>
                  <a:pt x="163" y="918"/>
                </a:cubicBezTo>
                <a:cubicBezTo>
                  <a:pt x="163" y="918"/>
                  <a:pt x="163" y="918"/>
                  <a:pt x="163" y="918"/>
                </a:cubicBezTo>
                <a:cubicBezTo>
                  <a:pt x="162" y="918"/>
                  <a:pt x="162" y="918"/>
                  <a:pt x="161" y="918"/>
                </a:cubicBezTo>
                <a:cubicBezTo>
                  <a:pt x="163" y="918"/>
                  <a:pt x="163" y="918"/>
                  <a:pt x="163" y="918"/>
                </a:cubicBezTo>
                <a:cubicBezTo>
                  <a:pt x="163" y="919"/>
                  <a:pt x="162" y="920"/>
                  <a:pt x="162" y="921"/>
                </a:cubicBezTo>
                <a:cubicBezTo>
                  <a:pt x="162" y="922"/>
                  <a:pt x="162" y="924"/>
                  <a:pt x="161" y="925"/>
                </a:cubicBezTo>
                <a:cubicBezTo>
                  <a:pt x="161" y="927"/>
                  <a:pt x="161" y="928"/>
                  <a:pt x="161" y="930"/>
                </a:cubicBezTo>
                <a:cubicBezTo>
                  <a:pt x="161" y="931"/>
                  <a:pt x="161" y="933"/>
                  <a:pt x="161" y="934"/>
                </a:cubicBezTo>
                <a:cubicBezTo>
                  <a:pt x="161" y="935"/>
                  <a:pt x="161" y="935"/>
                  <a:pt x="161" y="936"/>
                </a:cubicBezTo>
                <a:cubicBezTo>
                  <a:pt x="161" y="937"/>
                  <a:pt x="161" y="937"/>
                  <a:pt x="161" y="937"/>
                </a:cubicBezTo>
                <a:cubicBezTo>
                  <a:pt x="161" y="938"/>
                  <a:pt x="161" y="938"/>
                  <a:pt x="161" y="938"/>
                </a:cubicBezTo>
                <a:cubicBezTo>
                  <a:pt x="161" y="939"/>
                  <a:pt x="162" y="939"/>
                  <a:pt x="162" y="940"/>
                </a:cubicBezTo>
                <a:cubicBezTo>
                  <a:pt x="162" y="941"/>
                  <a:pt x="162" y="941"/>
                  <a:pt x="162" y="942"/>
                </a:cubicBezTo>
                <a:cubicBezTo>
                  <a:pt x="162" y="942"/>
                  <a:pt x="162" y="942"/>
                  <a:pt x="162" y="943"/>
                </a:cubicBezTo>
                <a:cubicBezTo>
                  <a:pt x="162" y="943"/>
                  <a:pt x="162" y="943"/>
                  <a:pt x="162" y="943"/>
                </a:cubicBezTo>
                <a:cubicBezTo>
                  <a:pt x="162" y="944"/>
                  <a:pt x="163" y="944"/>
                  <a:pt x="163" y="944"/>
                </a:cubicBezTo>
                <a:cubicBezTo>
                  <a:pt x="161" y="943"/>
                  <a:pt x="159" y="942"/>
                  <a:pt x="157" y="941"/>
                </a:cubicBezTo>
                <a:cubicBezTo>
                  <a:pt x="153" y="939"/>
                  <a:pt x="149" y="938"/>
                  <a:pt x="146" y="936"/>
                </a:cubicBezTo>
                <a:cubicBezTo>
                  <a:pt x="143" y="934"/>
                  <a:pt x="140" y="931"/>
                  <a:pt x="137" y="928"/>
                </a:cubicBezTo>
                <a:cubicBezTo>
                  <a:pt x="135" y="925"/>
                  <a:pt x="133" y="922"/>
                  <a:pt x="132" y="919"/>
                </a:cubicBezTo>
                <a:cubicBezTo>
                  <a:pt x="131" y="915"/>
                  <a:pt x="130" y="912"/>
                  <a:pt x="129" y="908"/>
                </a:cubicBezTo>
                <a:cubicBezTo>
                  <a:pt x="127" y="902"/>
                  <a:pt x="127" y="895"/>
                  <a:pt x="126" y="889"/>
                </a:cubicBezTo>
                <a:cubicBezTo>
                  <a:pt x="126" y="887"/>
                  <a:pt x="126" y="886"/>
                  <a:pt x="126" y="884"/>
                </a:cubicBezTo>
                <a:cubicBezTo>
                  <a:pt x="126" y="883"/>
                  <a:pt x="126" y="881"/>
                  <a:pt x="126" y="880"/>
                </a:cubicBezTo>
                <a:cubicBezTo>
                  <a:pt x="126" y="877"/>
                  <a:pt x="126" y="875"/>
                  <a:pt x="127" y="872"/>
                </a:cubicBezTo>
                <a:cubicBezTo>
                  <a:pt x="127" y="867"/>
                  <a:pt x="128" y="863"/>
                  <a:pt x="129" y="859"/>
                </a:cubicBezTo>
                <a:cubicBezTo>
                  <a:pt x="129" y="859"/>
                  <a:pt x="129" y="859"/>
                  <a:pt x="129" y="859"/>
                </a:cubicBezTo>
                <a:cubicBezTo>
                  <a:pt x="129" y="859"/>
                  <a:pt x="129" y="859"/>
                  <a:pt x="129" y="859"/>
                </a:cubicBezTo>
                <a:cubicBezTo>
                  <a:pt x="129" y="859"/>
                  <a:pt x="129" y="859"/>
                  <a:pt x="130" y="859"/>
                </a:cubicBezTo>
                <a:cubicBezTo>
                  <a:pt x="130" y="859"/>
                  <a:pt x="130" y="859"/>
                  <a:pt x="130" y="859"/>
                </a:cubicBezTo>
                <a:cubicBezTo>
                  <a:pt x="130" y="858"/>
                  <a:pt x="131" y="858"/>
                  <a:pt x="131" y="857"/>
                </a:cubicBezTo>
                <a:cubicBezTo>
                  <a:pt x="131" y="857"/>
                  <a:pt x="132" y="856"/>
                  <a:pt x="132" y="856"/>
                </a:cubicBezTo>
                <a:cubicBezTo>
                  <a:pt x="133" y="855"/>
                  <a:pt x="133" y="855"/>
                  <a:pt x="134" y="855"/>
                </a:cubicBezTo>
                <a:cubicBezTo>
                  <a:pt x="134" y="854"/>
                  <a:pt x="135" y="854"/>
                  <a:pt x="136" y="853"/>
                </a:cubicBezTo>
                <a:cubicBezTo>
                  <a:pt x="136" y="853"/>
                  <a:pt x="137" y="852"/>
                  <a:pt x="137" y="852"/>
                </a:cubicBezTo>
                <a:cubicBezTo>
                  <a:pt x="147" y="853"/>
                  <a:pt x="157" y="850"/>
                  <a:pt x="159" y="840"/>
                </a:cubicBezTo>
                <a:cubicBezTo>
                  <a:pt x="148" y="840"/>
                  <a:pt x="139" y="841"/>
                  <a:pt x="134" y="851"/>
                </a:cubicBezTo>
                <a:cubicBezTo>
                  <a:pt x="134" y="851"/>
                  <a:pt x="134" y="851"/>
                  <a:pt x="134" y="851"/>
                </a:cubicBezTo>
                <a:cubicBezTo>
                  <a:pt x="134" y="851"/>
                  <a:pt x="134" y="851"/>
                  <a:pt x="134" y="851"/>
                </a:cubicBezTo>
                <a:cubicBezTo>
                  <a:pt x="134" y="852"/>
                  <a:pt x="133" y="852"/>
                  <a:pt x="132" y="853"/>
                </a:cubicBezTo>
                <a:cubicBezTo>
                  <a:pt x="132" y="853"/>
                  <a:pt x="132" y="853"/>
                  <a:pt x="132" y="854"/>
                </a:cubicBezTo>
                <a:cubicBezTo>
                  <a:pt x="132" y="853"/>
                  <a:pt x="132" y="852"/>
                  <a:pt x="133" y="852"/>
                </a:cubicBezTo>
                <a:cubicBezTo>
                  <a:pt x="133" y="851"/>
                  <a:pt x="134" y="850"/>
                  <a:pt x="134" y="850"/>
                </a:cubicBezTo>
                <a:cubicBezTo>
                  <a:pt x="134" y="850"/>
                  <a:pt x="134" y="849"/>
                  <a:pt x="134" y="849"/>
                </a:cubicBezTo>
                <a:cubicBezTo>
                  <a:pt x="134" y="849"/>
                  <a:pt x="134" y="850"/>
                  <a:pt x="134" y="850"/>
                </a:cubicBezTo>
                <a:cubicBezTo>
                  <a:pt x="134" y="850"/>
                  <a:pt x="133" y="851"/>
                  <a:pt x="132" y="852"/>
                </a:cubicBezTo>
                <a:cubicBezTo>
                  <a:pt x="132" y="853"/>
                  <a:pt x="131" y="854"/>
                  <a:pt x="130" y="855"/>
                </a:cubicBezTo>
                <a:cubicBezTo>
                  <a:pt x="130" y="855"/>
                  <a:pt x="129" y="856"/>
                  <a:pt x="129" y="856"/>
                </a:cubicBezTo>
                <a:cubicBezTo>
                  <a:pt x="129" y="856"/>
                  <a:pt x="129" y="857"/>
                  <a:pt x="128" y="857"/>
                </a:cubicBezTo>
                <a:cubicBezTo>
                  <a:pt x="128" y="857"/>
                  <a:pt x="128" y="857"/>
                  <a:pt x="128" y="857"/>
                </a:cubicBezTo>
                <a:cubicBezTo>
                  <a:pt x="128" y="857"/>
                  <a:pt x="128" y="858"/>
                  <a:pt x="128" y="858"/>
                </a:cubicBezTo>
                <a:cubicBezTo>
                  <a:pt x="128" y="858"/>
                  <a:pt x="127" y="858"/>
                  <a:pt x="127" y="858"/>
                </a:cubicBezTo>
                <a:cubicBezTo>
                  <a:pt x="127" y="859"/>
                  <a:pt x="127" y="859"/>
                  <a:pt x="127" y="860"/>
                </a:cubicBezTo>
                <a:cubicBezTo>
                  <a:pt x="127" y="860"/>
                  <a:pt x="127" y="861"/>
                  <a:pt x="127" y="861"/>
                </a:cubicBezTo>
                <a:cubicBezTo>
                  <a:pt x="127" y="861"/>
                  <a:pt x="127" y="861"/>
                  <a:pt x="127" y="860"/>
                </a:cubicBezTo>
                <a:cubicBezTo>
                  <a:pt x="126" y="863"/>
                  <a:pt x="125" y="866"/>
                  <a:pt x="124" y="870"/>
                </a:cubicBezTo>
                <a:cubicBezTo>
                  <a:pt x="124" y="869"/>
                  <a:pt x="124" y="869"/>
                  <a:pt x="124" y="868"/>
                </a:cubicBezTo>
                <a:cubicBezTo>
                  <a:pt x="123" y="868"/>
                  <a:pt x="123" y="867"/>
                  <a:pt x="122" y="866"/>
                </a:cubicBezTo>
                <a:cubicBezTo>
                  <a:pt x="122" y="866"/>
                  <a:pt x="122" y="866"/>
                  <a:pt x="121" y="865"/>
                </a:cubicBezTo>
                <a:cubicBezTo>
                  <a:pt x="121" y="865"/>
                  <a:pt x="121" y="865"/>
                  <a:pt x="121" y="865"/>
                </a:cubicBezTo>
                <a:cubicBezTo>
                  <a:pt x="121" y="864"/>
                  <a:pt x="121" y="864"/>
                  <a:pt x="121" y="864"/>
                </a:cubicBezTo>
                <a:cubicBezTo>
                  <a:pt x="120" y="864"/>
                  <a:pt x="120" y="863"/>
                  <a:pt x="119" y="863"/>
                </a:cubicBezTo>
                <a:cubicBezTo>
                  <a:pt x="119" y="862"/>
                  <a:pt x="119" y="862"/>
                  <a:pt x="118" y="861"/>
                </a:cubicBezTo>
                <a:cubicBezTo>
                  <a:pt x="118" y="861"/>
                  <a:pt x="118" y="860"/>
                  <a:pt x="117" y="860"/>
                </a:cubicBezTo>
                <a:cubicBezTo>
                  <a:pt x="117" y="859"/>
                  <a:pt x="117" y="859"/>
                  <a:pt x="116" y="858"/>
                </a:cubicBezTo>
                <a:cubicBezTo>
                  <a:pt x="116" y="857"/>
                  <a:pt x="115" y="856"/>
                  <a:pt x="114" y="855"/>
                </a:cubicBezTo>
                <a:cubicBezTo>
                  <a:pt x="114" y="854"/>
                  <a:pt x="113" y="852"/>
                  <a:pt x="112" y="851"/>
                </a:cubicBezTo>
                <a:cubicBezTo>
                  <a:pt x="112" y="850"/>
                  <a:pt x="111" y="848"/>
                  <a:pt x="111" y="847"/>
                </a:cubicBezTo>
                <a:cubicBezTo>
                  <a:pt x="111" y="846"/>
                  <a:pt x="110" y="844"/>
                  <a:pt x="110" y="843"/>
                </a:cubicBezTo>
                <a:cubicBezTo>
                  <a:pt x="110" y="843"/>
                  <a:pt x="110" y="843"/>
                  <a:pt x="110" y="843"/>
                </a:cubicBezTo>
                <a:cubicBezTo>
                  <a:pt x="124" y="829"/>
                  <a:pt x="113" y="819"/>
                  <a:pt x="97" y="812"/>
                </a:cubicBezTo>
                <a:cubicBezTo>
                  <a:pt x="103" y="826"/>
                  <a:pt x="92" y="835"/>
                  <a:pt x="108" y="845"/>
                </a:cubicBezTo>
                <a:cubicBezTo>
                  <a:pt x="108" y="846"/>
                  <a:pt x="108" y="847"/>
                  <a:pt x="109" y="848"/>
                </a:cubicBezTo>
                <a:cubicBezTo>
                  <a:pt x="109" y="849"/>
                  <a:pt x="110" y="851"/>
                  <a:pt x="110" y="852"/>
                </a:cubicBezTo>
                <a:cubicBezTo>
                  <a:pt x="111" y="853"/>
                  <a:pt x="111" y="855"/>
                  <a:pt x="112" y="856"/>
                </a:cubicBezTo>
                <a:cubicBezTo>
                  <a:pt x="113" y="857"/>
                  <a:pt x="114" y="858"/>
                  <a:pt x="114" y="860"/>
                </a:cubicBezTo>
                <a:cubicBezTo>
                  <a:pt x="115" y="860"/>
                  <a:pt x="115" y="861"/>
                  <a:pt x="115" y="861"/>
                </a:cubicBezTo>
                <a:cubicBezTo>
                  <a:pt x="116" y="862"/>
                  <a:pt x="116" y="862"/>
                  <a:pt x="116" y="863"/>
                </a:cubicBezTo>
                <a:cubicBezTo>
                  <a:pt x="117" y="863"/>
                  <a:pt x="117" y="864"/>
                  <a:pt x="118" y="864"/>
                </a:cubicBezTo>
                <a:cubicBezTo>
                  <a:pt x="118" y="865"/>
                  <a:pt x="118" y="865"/>
                  <a:pt x="119" y="866"/>
                </a:cubicBezTo>
                <a:cubicBezTo>
                  <a:pt x="119" y="866"/>
                  <a:pt x="119" y="866"/>
                  <a:pt x="119" y="866"/>
                </a:cubicBezTo>
                <a:cubicBezTo>
                  <a:pt x="119" y="866"/>
                  <a:pt x="120" y="867"/>
                  <a:pt x="120" y="867"/>
                </a:cubicBezTo>
                <a:cubicBezTo>
                  <a:pt x="120" y="867"/>
                  <a:pt x="121" y="867"/>
                  <a:pt x="121" y="868"/>
                </a:cubicBezTo>
                <a:cubicBezTo>
                  <a:pt x="121" y="868"/>
                  <a:pt x="122" y="868"/>
                  <a:pt x="122" y="868"/>
                </a:cubicBezTo>
                <a:cubicBezTo>
                  <a:pt x="122" y="869"/>
                  <a:pt x="123" y="869"/>
                  <a:pt x="123" y="869"/>
                </a:cubicBezTo>
                <a:cubicBezTo>
                  <a:pt x="124" y="869"/>
                  <a:pt x="124" y="870"/>
                  <a:pt x="124" y="870"/>
                </a:cubicBezTo>
                <a:cubicBezTo>
                  <a:pt x="124" y="870"/>
                  <a:pt x="124" y="871"/>
                  <a:pt x="124" y="872"/>
                </a:cubicBezTo>
                <a:cubicBezTo>
                  <a:pt x="124" y="874"/>
                  <a:pt x="123" y="877"/>
                  <a:pt x="123" y="880"/>
                </a:cubicBezTo>
                <a:cubicBezTo>
                  <a:pt x="123" y="881"/>
                  <a:pt x="123" y="883"/>
                  <a:pt x="123" y="884"/>
                </a:cubicBezTo>
                <a:cubicBezTo>
                  <a:pt x="123" y="886"/>
                  <a:pt x="123" y="887"/>
                  <a:pt x="123" y="889"/>
                </a:cubicBezTo>
                <a:cubicBezTo>
                  <a:pt x="123" y="891"/>
                  <a:pt x="123" y="894"/>
                  <a:pt x="124" y="897"/>
                </a:cubicBezTo>
                <a:cubicBezTo>
                  <a:pt x="123" y="896"/>
                  <a:pt x="123" y="896"/>
                  <a:pt x="123" y="896"/>
                </a:cubicBezTo>
                <a:cubicBezTo>
                  <a:pt x="122" y="895"/>
                  <a:pt x="122" y="894"/>
                  <a:pt x="120" y="893"/>
                </a:cubicBezTo>
                <a:cubicBezTo>
                  <a:pt x="120" y="892"/>
                  <a:pt x="119" y="891"/>
                  <a:pt x="118" y="891"/>
                </a:cubicBezTo>
                <a:cubicBezTo>
                  <a:pt x="118" y="890"/>
                  <a:pt x="118" y="890"/>
                  <a:pt x="117" y="890"/>
                </a:cubicBezTo>
                <a:cubicBezTo>
                  <a:pt x="117" y="890"/>
                  <a:pt x="116" y="889"/>
                  <a:pt x="116" y="889"/>
                </a:cubicBezTo>
                <a:cubicBezTo>
                  <a:pt x="114" y="888"/>
                  <a:pt x="112" y="887"/>
                  <a:pt x="110" y="886"/>
                </a:cubicBezTo>
                <a:cubicBezTo>
                  <a:pt x="108" y="885"/>
                  <a:pt x="105" y="884"/>
                  <a:pt x="103" y="883"/>
                </a:cubicBezTo>
                <a:cubicBezTo>
                  <a:pt x="98" y="881"/>
                  <a:pt x="93" y="879"/>
                  <a:pt x="88" y="876"/>
                </a:cubicBezTo>
                <a:cubicBezTo>
                  <a:pt x="86" y="875"/>
                  <a:pt x="83" y="874"/>
                  <a:pt x="81" y="873"/>
                </a:cubicBezTo>
                <a:cubicBezTo>
                  <a:pt x="78" y="872"/>
                  <a:pt x="76" y="871"/>
                  <a:pt x="74" y="870"/>
                </a:cubicBezTo>
                <a:cubicBezTo>
                  <a:pt x="72" y="870"/>
                  <a:pt x="71" y="869"/>
                  <a:pt x="70" y="868"/>
                </a:cubicBezTo>
                <a:cubicBezTo>
                  <a:pt x="69" y="868"/>
                  <a:pt x="68" y="867"/>
                  <a:pt x="68" y="866"/>
                </a:cubicBezTo>
                <a:cubicBezTo>
                  <a:pt x="67" y="866"/>
                  <a:pt x="67" y="866"/>
                  <a:pt x="67" y="866"/>
                </a:cubicBezTo>
                <a:cubicBezTo>
                  <a:pt x="67" y="866"/>
                  <a:pt x="67" y="865"/>
                  <a:pt x="67" y="865"/>
                </a:cubicBezTo>
                <a:cubicBezTo>
                  <a:pt x="66" y="865"/>
                  <a:pt x="66" y="864"/>
                  <a:pt x="66" y="864"/>
                </a:cubicBezTo>
                <a:cubicBezTo>
                  <a:pt x="65" y="863"/>
                  <a:pt x="65" y="862"/>
                  <a:pt x="64" y="861"/>
                </a:cubicBezTo>
                <a:cubicBezTo>
                  <a:pt x="64" y="860"/>
                  <a:pt x="64" y="859"/>
                  <a:pt x="63" y="859"/>
                </a:cubicBezTo>
                <a:cubicBezTo>
                  <a:pt x="63" y="858"/>
                  <a:pt x="63" y="857"/>
                  <a:pt x="63" y="857"/>
                </a:cubicBezTo>
                <a:cubicBezTo>
                  <a:pt x="63" y="857"/>
                  <a:pt x="63" y="857"/>
                  <a:pt x="63" y="857"/>
                </a:cubicBezTo>
                <a:cubicBezTo>
                  <a:pt x="63" y="856"/>
                  <a:pt x="63" y="856"/>
                  <a:pt x="63" y="856"/>
                </a:cubicBezTo>
                <a:cubicBezTo>
                  <a:pt x="63" y="856"/>
                  <a:pt x="63" y="856"/>
                  <a:pt x="63" y="855"/>
                </a:cubicBezTo>
                <a:cubicBezTo>
                  <a:pt x="63" y="855"/>
                  <a:pt x="62" y="855"/>
                  <a:pt x="62" y="855"/>
                </a:cubicBezTo>
                <a:cubicBezTo>
                  <a:pt x="62" y="855"/>
                  <a:pt x="62" y="854"/>
                  <a:pt x="62" y="854"/>
                </a:cubicBezTo>
                <a:cubicBezTo>
                  <a:pt x="62" y="853"/>
                  <a:pt x="62" y="853"/>
                  <a:pt x="62" y="852"/>
                </a:cubicBezTo>
                <a:cubicBezTo>
                  <a:pt x="61" y="850"/>
                  <a:pt x="61" y="848"/>
                  <a:pt x="61" y="848"/>
                </a:cubicBezTo>
                <a:cubicBezTo>
                  <a:pt x="61" y="848"/>
                  <a:pt x="61" y="849"/>
                  <a:pt x="61" y="849"/>
                </a:cubicBezTo>
                <a:cubicBezTo>
                  <a:pt x="61" y="850"/>
                  <a:pt x="61" y="850"/>
                  <a:pt x="61" y="851"/>
                </a:cubicBezTo>
                <a:cubicBezTo>
                  <a:pt x="61" y="851"/>
                  <a:pt x="61" y="851"/>
                  <a:pt x="61" y="851"/>
                </a:cubicBezTo>
                <a:cubicBezTo>
                  <a:pt x="60" y="850"/>
                  <a:pt x="60" y="850"/>
                  <a:pt x="60" y="849"/>
                </a:cubicBezTo>
                <a:cubicBezTo>
                  <a:pt x="59" y="848"/>
                  <a:pt x="59" y="848"/>
                  <a:pt x="58" y="847"/>
                </a:cubicBezTo>
                <a:cubicBezTo>
                  <a:pt x="58" y="846"/>
                  <a:pt x="58" y="846"/>
                  <a:pt x="57" y="846"/>
                </a:cubicBezTo>
                <a:cubicBezTo>
                  <a:pt x="57" y="846"/>
                  <a:pt x="57" y="846"/>
                  <a:pt x="57" y="846"/>
                </a:cubicBezTo>
                <a:cubicBezTo>
                  <a:pt x="57" y="845"/>
                  <a:pt x="57" y="845"/>
                  <a:pt x="57" y="845"/>
                </a:cubicBezTo>
                <a:cubicBezTo>
                  <a:pt x="62" y="834"/>
                  <a:pt x="51" y="830"/>
                  <a:pt x="44" y="826"/>
                </a:cubicBezTo>
                <a:cubicBezTo>
                  <a:pt x="38" y="839"/>
                  <a:pt x="40" y="847"/>
                  <a:pt x="55" y="846"/>
                </a:cubicBezTo>
                <a:cubicBezTo>
                  <a:pt x="55" y="846"/>
                  <a:pt x="55" y="846"/>
                  <a:pt x="55" y="846"/>
                </a:cubicBezTo>
                <a:cubicBezTo>
                  <a:pt x="56" y="847"/>
                  <a:pt x="56" y="847"/>
                  <a:pt x="57" y="848"/>
                </a:cubicBezTo>
                <a:cubicBezTo>
                  <a:pt x="57" y="849"/>
                  <a:pt x="57" y="849"/>
                  <a:pt x="58" y="850"/>
                </a:cubicBezTo>
                <a:cubicBezTo>
                  <a:pt x="58" y="851"/>
                  <a:pt x="59" y="851"/>
                  <a:pt x="59" y="852"/>
                </a:cubicBezTo>
                <a:cubicBezTo>
                  <a:pt x="59" y="853"/>
                  <a:pt x="60" y="853"/>
                  <a:pt x="60" y="854"/>
                </a:cubicBezTo>
                <a:cubicBezTo>
                  <a:pt x="60" y="855"/>
                  <a:pt x="60" y="855"/>
                  <a:pt x="61" y="856"/>
                </a:cubicBezTo>
                <a:cubicBezTo>
                  <a:pt x="61" y="856"/>
                  <a:pt x="61" y="856"/>
                  <a:pt x="61" y="856"/>
                </a:cubicBezTo>
                <a:cubicBezTo>
                  <a:pt x="61" y="856"/>
                  <a:pt x="61" y="856"/>
                  <a:pt x="61" y="856"/>
                </a:cubicBezTo>
                <a:cubicBezTo>
                  <a:pt x="61" y="857"/>
                  <a:pt x="61" y="857"/>
                  <a:pt x="61" y="857"/>
                </a:cubicBezTo>
                <a:cubicBezTo>
                  <a:pt x="61" y="857"/>
                  <a:pt x="61" y="858"/>
                  <a:pt x="61" y="859"/>
                </a:cubicBezTo>
                <a:cubicBezTo>
                  <a:pt x="61" y="860"/>
                  <a:pt x="62" y="860"/>
                  <a:pt x="62" y="861"/>
                </a:cubicBezTo>
                <a:cubicBezTo>
                  <a:pt x="62" y="861"/>
                  <a:pt x="62" y="862"/>
                  <a:pt x="62" y="862"/>
                </a:cubicBezTo>
                <a:cubicBezTo>
                  <a:pt x="63" y="863"/>
                  <a:pt x="63" y="864"/>
                  <a:pt x="64" y="865"/>
                </a:cubicBezTo>
                <a:cubicBezTo>
                  <a:pt x="63" y="865"/>
                  <a:pt x="63" y="865"/>
                  <a:pt x="63" y="865"/>
                </a:cubicBezTo>
                <a:cubicBezTo>
                  <a:pt x="62" y="865"/>
                  <a:pt x="62" y="866"/>
                  <a:pt x="61" y="866"/>
                </a:cubicBezTo>
                <a:cubicBezTo>
                  <a:pt x="61" y="866"/>
                  <a:pt x="61" y="866"/>
                  <a:pt x="60" y="866"/>
                </a:cubicBezTo>
                <a:cubicBezTo>
                  <a:pt x="60" y="867"/>
                  <a:pt x="59" y="867"/>
                  <a:pt x="59" y="867"/>
                </a:cubicBezTo>
                <a:cubicBezTo>
                  <a:pt x="58" y="867"/>
                  <a:pt x="58" y="867"/>
                  <a:pt x="58" y="867"/>
                </a:cubicBezTo>
                <a:cubicBezTo>
                  <a:pt x="58" y="868"/>
                  <a:pt x="57" y="868"/>
                  <a:pt x="57" y="868"/>
                </a:cubicBezTo>
                <a:cubicBezTo>
                  <a:pt x="56" y="868"/>
                  <a:pt x="56" y="869"/>
                  <a:pt x="55" y="869"/>
                </a:cubicBezTo>
                <a:cubicBezTo>
                  <a:pt x="55" y="869"/>
                  <a:pt x="54" y="869"/>
                  <a:pt x="53" y="870"/>
                </a:cubicBezTo>
                <a:cubicBezTo>
                  <a:pt x="53" y="870"/>
                  <a:pt x="53" y="870"/>
                  <a:pt x="52" y="870"/>
                </a:cubicBezTo>
                <a:cubicBezTo>
                  <a:pt x="52" y="870"/>
                  <a:pt x="52" y="870"/>
                  <a:pt x="51" y="871"/>
                </a:cubicBezTo>
                <a:cubicBezTo>
                  <a:pt x="51" y="871"/>
                  <a:pt x="50" y="871"/>
                  <a:pt x="49" y="871"/>
                </a:cubicBezTo>
                <a:cubicBezTo>
                  <a:pt x="48" y="872"/>
                  <a:pt x="46" y="872"/>
                  <a:pt x="44" y="873"/>
                </a:cubicBezTo>
                <a:cubicBezTo>
                  <a:pt x="45" y="872"/>
                  <a:pt x="45" y="872"/>
                  <a:pt x="45" y="871"/>
                </a:cubicBezTo>
                <a:cubicBezTo>
                  <a:pt x="44" y="873"/>
                  <a:pt x="44" y="873"/>
                  <a:pt x="44" y="873"/>
                </a:cubicBezTo>
                <a:cubicBezTo>
                  <a:pt x="44" y="873"/>
                  <a:pt x="43" y="873"/>
                  <a:pt x="43" y="873"/>
                </a:cubicBezTo>
                <a:cubicBezTo>
                  <a:pt x="38" y="869"/>
                  <a:pt x="33" y="864"/>
                  <a:pt x="27" y="862"/>
                </a:cubicBezTo>
                <a:cubicBezTo>
                  <a:pt x="18" y="859"/>
                  <a:pt x="9" y="864"/>
                  <a:pt x="0" y="859"/>
                </a:cubicBezTo>
                <a:cubicBezTo>
                  <a:pt x="3" y="876"/>
                  <a:pt x="29" y="893"/>
                  <a:pt x="44" y="877"/>
                </a:cubicBezTo>
                <a:cubicBezTo>
                  <a:pt x="44" y="875"/>
                  <a:pt x="44" y="875"/>
                  <a:pt x="44" y="875"/>
                </a:cubicBezTo>
                <a:cubicBezTo>
                  <a:pt x="44" y="875"/>
                  <a:pt x="45" y="875"/>
                  <a:pt x="45" y="875"/>
                </a:cubicBezTo>
                <a:cubicBezTo>
                  <a:pt x="47" y="875"/>
                  <a:pt x="48" y="874"/>
                  <a:pt x="50" y="874"/>
                </a:cubicBezTo>
                <a:cubicBezTo>
                  <a:pt x="51" y="873"/>
                  <a:pt x="51" y="873"/>
                  <a:pt x="52" y="873"/>
                </a:cubicBezTo>
                <a:cubicBezTo>
                  <a:pt x="53" y="873"/>
                  <a:pt x="53" y="873"/>
                  <a:pt x="53" y="872"/>
                </a:cubicBezTo>
                <a:cubicBezTo>
                  <a:pt x="54" y="872"/>
                  <a:pt x="54" y="872"/>
                  <a:pt x="54" y="872"/>
                </a:cubicBezTo>
                <a:cubicBezTo>
                  <a:pt x="55" y="872"/>
                  <a:pt x="56" y="871"/>
                  <a:pt x="56" y="871"/>
                </a:cubicBezTo>
                <a:cubicBezTo>
                  <a:pt x="57" y="871"/>
                  <a:pt x="58" y="870"/>
                  <a:pt x="58" y="870"/>
                </a:cubicBezTo>
                <a:cubicBezTo>
                  <a:pt x="58" y="870"/>
                  <a:pt x="59" y="870"/>
                  <a:pt x="59" y="870"/>
                </a:cubicBezTo>
                <a:cubicBezTo>
                  <a:pt x="59" y="869"/>
                  <a:pt x="60" y="869"/>
                  <a:pt x="60" y="869"/>
                </a:cubicBezTo>
                <a:cubicBezTo>
                  <a:pt x="60" y="869"/>
                  <a:pt x="61" y="868"/>
                  <a:pt x="61" y="868"/>
                </a:cubicBezTo>
                <a:cubicBezTo>
                  <a:pt x="62" y="867"/>
                  <a:pt x="62" y="867"/>
                  <a:pt x="62" y="867"/>
                </a:cubicBezTo>
                <a:cubicBezTo>
                  <a:pt x="63" y="866"/>
                  <a:pt x="63" y="866"/>
                  <a:pt x="63" y="866"/>
                </a:cubicBezTo>
                <a:cubicBezTo>
                  <a:pt x="63" y="866"/>
                  <a:pt x="64" y="865"/>
                  <a:pt x="64" y="865"/>
                </a:cubicBezTo>
                <a:cubicBezTo>
                  <a:pt x="64" y="865"/>
                  <a:pt x="64" y="865"/>
                  <a:pt x="64" y="865"/>
                </a:cubicBezTo>
                <a:cubicBezTo>
                  <a:pt x="64" y="866"/>
                  <a:pt x="65" y="866"/>
                  <a:pt x="65" y="867"/>
                </a:cubicBezTo>
                <a:cubicBezTo>
                  <a:pt x="65" y="867"/>
                  <a:pt x="65" y="867"/>
                  <a:pt x="66" y="867"/>
                </a:cubicBezTo>
                <a:cubicBezTo>
                  <a:pt x="66" y="867"/>
                  <a:pt x="66" y="868"/>
                  <a:pt x="66" y="868"/>
                </a:cubicBezTo>
                <a:cubicBezTo>
                  <a:pt x="68" y="870"/>
                  <a:pt x="70" y="871"/>
                  <a:pt x="73" y="872"/>
                </a:cubicBezTo>
                <a:cubicBezTo>
                  <a:pt x="75" y="873"/>
                  <a:pt x="77" y="874"/>
                  <a:pt x="80" y="875"/>
                </a:cubicBezTo>
                <a:cubicBezTo>
                  <a:pt x="82" y="876"/>
                  <a:pt x="85" y="877"/>
                  <a:pt x="87" y="878"/>
                </a:cubicBezTo>
                <a:cubicBezTo>
                  <a:pt x="93" y="881"/>
                  <a:pt x="98" y="883"/>
                  <a:pt x="102" y="885"/>
                </a:cubicBezTo>
                <a:cubicBezTo>
                  <a:pt x="105" y="886"/>
                  <a:pt x="107" y="887"/>
                  <a:pt x="109" y="888"/>
                </a:cubicBezTo>
                <a:cubicBezTo>
                  <a:pt x="111" y="889"/>
                  <a:pt x="113" y="890"/>
                  <a:pt x="115" y="891"/>
                </a:cubicBezTo>
                <a:cubicBezTo>
                  <a:pt x="116" y="891"/>
                  <a:pt x="116" y="892"/>
                  <a:pt x="117" y="892"/>
                </a:cubicBezTo>
                <a:cubicBezTo>
                  <a:pt x="118" y="893"/>
                  <a:pt x="119" y="893"/>
                  <a:pt x="119" y="894"/>
                </a:cubicBezTo>
                <a:cubicBezTo>
                  <a:pt x="120" y="894"/>
                  <a:pt x="121" y="895"/>
                  <a:pt x="121" y="895"/>
                </a:cubicBezTo>
                <a:cubicBezTo>
                  <a:pt x="121" y="896"/>
                  <a:pt x="122" y="896"/>
                  <a:pt x="122" y="896"/>
                </a:cubicBezTo>
                <a:cubicBezTo>
                  <a:pt x="122" y="896"/>
                  <a:pt x="122" y="896"/>
                  <a:pt x="122" y="897"/>
                </a:cubicBezTo>
                <a:cubicBezTo>
                  <a:pt x="123" y="897"/>
                  <a:pt x="123" y="897"/>
                  <a:pt x="124" y="898"/>
                </a:cubicBezTo>
                <a:cubicBezTo>
                  <a:pt x="124" y="898"/>
                  <a:pt x="124" y="898"/>
                  <a:pt x="124" y="898"/>
                </a:cubicBezTo>
                <a:cubicBezTo>
                  <a:pt x="124" y="902"/>
                  <a:pt x="125" y="905"/>
                  <a:pt x="126" y="909"/>
                </a:cubicBezTo>
                <a:cubicBezTo>
                  <a:pt x="126" y="913"/>
                  <a:pt x="127" y="916"/>
                  <a:pt x="129" y="920"/>
                </a:cubicBezTo>
                <a:cubicBezTo>
                  <a:pt x="129" y="921"/>
                  <a:pt x="129" y="922"/>
                  <a:pt x="130" y="923"/>
                </a:cubicBezTo>
                <a:cubicBezTo>
                  <a:pt x="130" y="923"/>
                  <a:pt x="130" y="924"/>
                  <a:pt x="131" y="924"/>
                </a:cubicBezTo>
                <a:cubicBezTo>
                  <a:pt x="131" y="925"/>
                  <a:pt x="131" y="925"/>
                  <a:pt x="131" y="925"/>
                </a:cubicBezTo>
                <a:cubicBezTo>
                  <a:pt x="131" y="925"/>
                  <a:pt x="131" y="925"/>
                  <a:pt x="131" y="925"/>
                </a:cubicBezTo>
                <a:cubicBezTo>
                  <a:pt x="130" y="925"/>
                  <a:pt x="130" y="925"/>
                  <a:pt x="130" y="924"/>
                </a:cubicBezTo>
                <a:cubicBezTo>
                  <a:pt x="129" y="924"/>
                  <a:pt x="129" y="924"/>
                  <a:pt x="129" y="924"/>
                </a:cubicBezTo>
                <a:cubicBezTo>
                  <a:pt x="129" y="924"/>
                  <a:pt x="128" y="924"/>
                  <a:pt x="128" y="924"/>
                </a:cubicBezTo>
                <a:cubicBezTo>
                  <a:pt x="128" y="924"/>
                  <a:pt x="127" y="924"/>
                  <a:pt x="127" y="924"/>
                </a:cubicBezTo>
                <a:cubicBezTo>
                  <a:pt x="126" y="924"/>
                  <a:pt x="126" y="924"/>
                  <a:pt x="125" y="923"/>
                </a:cubicBezTo>
                <a:cubicBezTo>
                  <a:pt x="124" y="923"/>
                  <a:pt x="124" y="923"/>
                  <a:pt x="123" y="923"/>
                </a:cubicBezTo>
                <a:cubicBezTo>
                  <a:pt x="123" y="923"/>
                  <a:pt x="122" y="923"/>
                  <a:pt x="121" y="923"/>
                </a:cubicBezTo>
                <a:cubicBezTo>
                  <a:pt x="120" y="922"/>
                  <a:pt x="119" y="922"/>
                  <a:pt x="118" y="921"/>
                </a:cubicBezTo>
                <a:cubicBezTo>
                  <a:pt x="116" y="921"/>
                  <a:pt x="115" y="920"/>
                  <a:pt x="114" y="920"/>
                </a:cubicBezTo>
                <a:cubicBezTo>
                  <a:pt x="113" y="919"/>
                  <a:pt x="111" y="918"/>
                  <a:pt x="110" y="918"/>
                </a:cubicBezTo>
                <a:cubicBezTo>
                  <a:pt x="110" y="917"/>
                  <a:pt x="110" y="917"/>
                  <a:pt x="110" y="917"/>
                </a:cubicBezTo>
                <a:cubicBezTo>
                  <a:pt x="111" y="918"/>
                  <a:pt x="112" y="918"/>
                  <a:pt x="113" y="918"/>
                </a:cubicBezTo>
                <a:cubicBezTo>
                  <a:pt x="120" y="898"/>
                  <a:pt x="91" y="894"/>
                  <a:pt x="76" y="896"/>
                </a:cubicBezTo>
                <a:cubicBezTo>
                  <a:pt x="83" y="902"/>
                  <a:pt x="98" y="936"/>
                  <a:pt x="112" y="921"/>
                </a:cubicBezTo>
                <a:cubicBezTo>
                  <a:pt x="112" y="921"/>
                  <a:pt x="112" y="922"/>
                  <a:pt x="113" y="922"/>
                </a:cubicBezTo>
                <a:cubicBezTo>
                  <a:pt x="114" y="922"/>
                  <a:pt x="115" y="923"/>
                  <a:pt x="117" y="923"/>
                </a:cubicBezTo>
                <a:cubicBezTo>
                  <a:pt x="118" y="924"/>
                  <a:pt x="119" y="924"/>
                  <a:pt x="121" y="925"/>
                </a:cubicBezTo>
                <a:cubicBezTo>
                  <a:pt x="121" y="925"/>
                  <a:pt x="122" y="925"/>
                  <a:pt x="123" y="925"/>
                </a:cubicBezTo>
                <a:cubicBezTo>
                  <a:pt x="123" y="926"/>
                  <a:pt x="124" y="926"/>
                  <a:pt x="124" y="926"/>
                </a:cubicBezTo>
                <a:cubicBezTo>
                  <a:pt x="125" y="926"/>
                  <a:pt x="126" y="926"/>
                  <a:pt x="126" y="926"/>
                </a:cubicBezTo>
                <a:cubicBezTo>
                  <a:pt x="127" y="926"/>
                  <a:pt x="127" y="926"/>
                  <a:pt x="128" y="927"/>
                </a:cubicBezTo>
                <a:cubicBezTo>
                  <a:pt x="128" y="927"/>
                  <a:pt x="128" y="927"/>
                  <a:pt x="129" y="927"/>
                </a:cubicBezTo>
                <a:cubicBezTo>
                  <a:pt x="129" y="927"/>
                  <a:pt x="129" y="927"/>
                  <a:pt x="129" y="927"/>
                </a:cubicBezTo>
                <a:cubicBezTo>
                  <a:pt x="130" y="927"/>
                  <a:pt x="130" y="927"/>
                  <a:pt x="131" y="927"/>
                </a:cubicBezTo>
                <a:cubicBezTo>
                  <a:pt x="131" y="927"/>
                  <a:pt x="131" y="927"/>
                  <a:pt x="132" y="927"/>
                </a:cubicBezTo>
                <a:cubicBezTo>
                  <a:pt x="133" y="928"/>
                  <a:pt x="134" y="929"/>
                  <a:pt x="135" y="931"/>
                </a:cubicBezTo>
                <a:cubicBezTo>
                  <a:pt x="137" y="934"/>
                  <a:pt x="141" y="936"/>
                  <a:pt x="144" y="939"/>
                </a:cubicBezTo>
                <a:cubicBezTo>
                  <a:pt x="148" y="941"/>
                  <a:pt x="151" y="942"/>
                  <a:pt x="155" y="944"/>
                </a:cubicBezTo>
                <a:cubicBezTo>
                  <a:pt x="159" y="946"/>
                  <a:pt x="162" y="948"/>
                  <a:pt x="166" y="950"/>
                </a:cubicBezTo>
                <a:cubicBezTo>
                  <a:pt x="167" y="951"/>
                  <a:pt x="169" y="952"/>
                  <a:pt x="170" y="954"/>
                </a:cubicBezTo>
                <a:cubicBezTo>
                  <a:pt x="171" y="954"/>
                  <a:pt x="171" y="954"/>
                  <a:pt x="172" y="955"/>
                </a:cubicBezTo>
                <a:cubicBezTo>
                  <a:pt x="172" y="955"/>
                  <a:pt x="172" y="955"/>
                  <a:pt x="172" y="955"/>
                </a:cubicBezTo>
                <a:cubicBezTo>
                  <a:pt x="172" y="956"/>
                  <a:pt x="172" y="956"/>
                  <a:pt x="172" y="956"/>
                </a:cubicBezTo>
                <a:cubicBezTo>
                  <a:pt x="173" y="956"/>
                  <a:pt x="173" y="956"/>
                  <a:pt x="173" y="956"/>
                </a:cubicBezTo>
                <a:cubicBezTo>
                  <a:pt x="173" y="956"/>
                  <a:pt x="174" y="957"/>
                  <a:pt x="174" y="958"/>
                </a:cubicBezTo>
                <a:cubicBezTo>
                  <a:pt x="177" y="961"/>
                  <a:pt x="179" y="965"/>
                  <a:pt x="180" y="969"/>
                </a:cubicBezTo>
                <a:cubicBezTo>
                  <a:pt x="182" y="972"/>
                  <a:pt x="183" y="976"/>
                  <a:pt x="185" y="980"/>
                </a:cubicBezTo>
                <a:cubicBezTo>
                  <a:pt x="187" y="984"/>
                  <a:pt x="189" y="987"/>
                  <a:pt x="191" y="990"/>
                </a:cubicBezTo>
                <a:cubicBezTo>
                  <a:pt x="191" y="990"/>
                  <a:pt x="190" y="990"/>
                  <a:pt x="190" y="989"/>
                </a:cubicBezTo>
                <a:cubicBezTo>
                  <a:pt x="189" y="989"/>
                  <a:pt x="188" y="989"/>
                  <a:pt x="188" y="988"/>
                </a:cubicBezTo>
                <a:cubicBezTo>
                  <a:pt x="187" y="988"/>
                  <a:pt x="187" y="988"/>
                  <a:pt x="187" y="988"/>
                </a:cubicBezTo>
                <a:cubicBezTo>
                  <a:pt x="186" y="988"/>
                  <a:pt x="186" y="987"/>
                  <a:pt x="185" y="987"/>
                </a:cubicBezTo>
                <a:cubicBezTo>
                  <a:pt x="182" y="986"/>
                  <a:pt x="177" y="986"/>
                  <a:pt x="173" y="986"/>
                </a:cubicBezTo>
                <a:cubicBezTo>
                  <a:pt x="172" y="986"/>
                  <a:pt x="172" y="986"/>
                  <a:pt x="171" y="986"/>
                </a:cubicBezTo>
                <a:cubicBezTo>
                  <a:pt x="170" y="986"/>
                  <a:pt x="170" y="986"/>
                  <a:pt x="169" y="986"/>
                </a:cubicBezTo>
                <a:cubicBezTo>
                  <a:pt x="168" y="986"/>
                  <a:pt x="167" y="986"/>
                  <a:pt x="166" y="986"/>
                </a:cubicBezTo>
                <a:cubicBezTo>
                  <a:pt x="163" y="986"/>
                  <a:pt x="161" y="986"/>
                  <a:pt x="158" y="986"/>
                </a:cubicBezTo>
                <a:cubicBezTo>
                  <a:pt x="156" y="986"/>
                  <a:pt x="154" y="987"/>
                  <a:pt x="151" y="987"/>
                </a:cubicBezTo>
                <a:cubicBezTo>
                  <a:pt x="150" y="987"/>
                  <a:pt x="150" y="986"/>
                  <a:pt x="149" y="986"/>
                </a:cubicBezTo>
                <a:cubicBezTo>
                  <a:pt x="149" y="986"/>
                  <a:pt x="149" y="986"/>
                  <a:pt x="149" y="986"/>
                </a:cubicBezTo>
                <a:cubicBezTo>
                  <a:pt x="149" y="986"/>
                  <a:pt x="149" y="986"/>
                  <a:pt x="148" y="986"/>
                </a:cubicBezTo>
                <a:cubicBezTo>
                  <a:pt x="147" y="986"/>
                  <a:pt x="146" y="986"/>
                  <a:pt x="145" y="986"/>
                </a:cubicBezTo>
                <a:cubicBezTo>
                  <a:pt x="140" y="985"/>
                  <a:pt x="136" y="984"/>
                  <a:pt x="133" y="983"/>
                </a:cubicBezTo>
                <a:cubicBezTo>
                  <a:pt x="132" y="982"/>
                  <a:pt x="132" y="982"/>
                  <a:pt x="132" y="982"/>
                </a:cubicBezTo>
                <a:cubicBezTo>
                  <a:pt x="131" y="982"/>
                  <a:pt x="131" y="982"/>
                  <a:pt x="130" y="982"/>
                </a:cubicBezTo>
                <a:cubicBezTo>
                  <a:pt x="130" y="981"/>
                  <a:pt x="129" y="981"/>
                  <a:pt x="128" y="981"/>
                </a:cubicBezTo>
                <a:cubicBezTo>
                  <a:pt x="128" y="981"/>
                  <a:pt x="127" y="981"/>
                  <a:pt x="126" y="980"/>
                </a:cubicBezTo>
                <a:cubicBezTo>
                  <a:pt x="127" y="980"/>
                  <a:pt x="128" y="980"/>
                  <a:pt x="128" y="980"/>
                </a:cubicBezTo>
                <a:cubicBezTo>
                  <a:pt x="128" y="980"/>
                  <a:pt x="127" y="980"/>
                  <a:pt x="126" y="980"/>
                </a:cubicBezTo>
                <a:cubicBezTo>
                  <a:pt x="126" y="979"/>
                  <a:pt x="125" y="979"/>
                  <a:pt x="124" y="979"/>
                </a:cubicBezTo>
                <a:cubicBezTo>
                  <a:pt x="124" y="979"/>
                  <a:pt x="124" y="978"/>
                  <a:pt x="123" y="978"/>
                </a:cubicBezTo>
                <a:cubicBezTo>
                  <a:pt x="123" y="978"/>
                  <a:pt x="123" y="978"/>
                  <a:pt x="123" y="978"/>
                </a:cubicBezTo>
                <a:cubicBezTo>
                  <a:pt x="122" y="978"/>
                  <a:pt x="122" y="978"/>
                  <a:pt x="122" y="978"/>
                </a:cubicBezTo>
                <a:cubicBezTo>
                  <a:pt x="121" y="978"/>
                  <a:pt x="120" y="978"/>
                  <a:pt x="119" y="978"/>
                </a:cubicBezTo>
                <a:cubicBezTo>
                  <a:pt x="118" y="977"/>
                  <a:pt x="117" y="977"/>
                  <a:pt x="116" y="977"/>
                </a:cubicBezTo>
                <a:cubicBezTo>
                  <a:pt x="115" y="977"/>
                  <a:pt x="114" y="977"/>
                  <a:pt x="112" y="977"/>
                </a:cubicBezTo>
                <a:cubicBezTo>
                  <a:pt x="111" y="977"/>
                  <a:pt x="110" y="977"/>
                  <a:pt x="109" y="977"/>
                </a:cubicBezTo>
                <a:cubicBezTo>
                  <a:pt x="108" y="977"/>
                  <a:pt x="107" y="977"/>
                  <a:pt x="106" y="977"/>
                </a:cubicBezTo>
                <a:cubicBezTo>
                  <a:pt x="94" y="961"/>
                  <a:pt x="73" y="981"/>
                  <a:pt x="68" y="993"/>
                </a:cubicBezTo>
                <a:cubicBezTo>
                  <a:pt x="75" y="990"/>
                  <a:pt x="78" y="987"/>
                  <a:pt x="86" y="988"/>
                </a:cubicBezTo>
                <a:cubicBezTo>
                  <a:pt x="92" y="988"/>
                  <a:pt x="104" y="990"/>
                  <a:pt x="102" y="980"/>
                </a:cubicBezTo>
                <a:cubicBezTo>
                  <a:pt x="103" y="981"/>
                  <a:pt x="103" y="981"/>
                  <a:pt x="103" y="981"/>
                </a:cubicBezTo>
                <a:cubicBezTo>
                  <a:pt x="105" y="980"/>
                  <a:pt x="106" y="979"/>
                  <a:pt x="108" y="979"/>
                </a:cubicBezTo>
                <a:cubicBezTo>
                  <a:pt x="108" y="979"/>
                  <a:pt x="108" y="979"/>
                  <a:pt x="108" y="979"/>
                </a:cubicBezTo>
                <a:cubicBezTo>
                  <a:pt x="108" y="979"/>
                  <a:pt x="108" y="979"/>
                  <a:pt x="109" y="979"/>
                </a:cubicBezTo>
                <a:cubicBezTo>
                  <a:pt x="110" y="979"/>
                  <a:pt x="111" y="979"/>
                  <a:pt x="112" y="979"/>
                </a:cubicBezTo>
                <a:cubicBezTo>
                  <a:pt x="113" y="979"/>
                  <a:pt x="115" y="979"/>
                  <a:pt x="116" y="979"/>
                </a:cubicBezTo>
                <a:cubicBezTo>
                  <a:pt x="117" y="979"/>
                  <a:pt x="118" y="979"/>
                  <a:pt x="119" y="979"/>
                </a:cubicBezTo>
                <a:cubicBezTo>
                  <a:pt x="120" y="980"/>
                  <a:pt x="121" y="980"/>
                  <a:pt x="122" y="980"/>
                </a:cubicBezTo>
                <a:cubicBezTo>
                  <a:pt x="122" y="980"/>
                  <a:pt x="122" y="980"/>
                  <a:pt x="122" y="980"/>
                </a:cubicBezTo>
                <a:cubicBezTo>
                  <a:pt x="122" y="980"/>
                  <a:pt x="123" y="980"/>
                  <a:pt x="123" y="980"/>
                </a:cubicBezTo>
                <a:cubicBezTo>
                  <a:pt x="123" y="980"/>
                  <a:pt x="123" y="980"/>
                  <a:pt x="124" y="980"/>
                </a:cubicBezTo>
                <a:cubicBezTo>
                  <a:pt x="124" y="980"/>
                  <a:pt x="124" y="980"/>
                  <a:pt x="124" y="981"/>
                </a:cubicBezTo>
                <a:cubicBezTo>
                  <a:pt x="125" y="981"/>
                  <a:pt x="126" y="982"/>
                  <a:pt x="128" y="982"/>
                </a:cubicBezTo>
                <a:cubicBezTo>
                  <a:pt x="128" y="983"/>
                  <a:pt x="129" y="983"/>
                  <a:pt x="130" y="984"/>
                </a:cubicBezTo>
                <a:cubicBezTo>
                  <a:pt x="130" y="984"/>
                  <a:pt x="130" y="984"/>
                  <a:pt x="131" y="984"/>
                </a:cubicBezTo>
                <a:cubicBezTo>
                  <a:pt x="131" y="984"/>
                  <a:pt x="132" y="984"/>
                  <a:pt x="132" y="985"/>
                </a:cubicBezTo>
                <a:cubicBezTo>
                  <a:pt x="135" y="986"/>
                  <a:pt x="139" y="987"/>
                  <a:pt x="144" y="988"/>
                </a:cubicBezTo>
                <a:cubicBezTo>
                  <a:pt x="144" y="988"/>
                  <a:pt x="144" y="988"/>
                  <a:pt x="144" y="988"/>
                </a:cubicBezTo>
                <a:cubicBezTo>
                  <a:pt x="143" y="988"/>
                  <a:pt x="143" y="988"/>
                  <a:pt x="143" y="988"/>
                </a:cubicBezTo>
                <a:cubicBezTo>
                  <a:pt x="143" y="989"/>
                  <a:pt x="143" y="989"/>
                  <a:pt x="142" y="989"/>
                </a:cubicBezTo>
                <a:cubicBezTo>
                  <a:pt x="142" y="989"/>
                  <a:pt x="142" y="989"/>
                  <a:pt x="142" y="990"/>
                </a:cubicBezTo>
                <a:cubicBezTo>
                  <a:pt x="140" y="991"/>
                  <a:pt x="139" y="994"/>
                  <a:pt x="137" y="996"/>
                </a:cubicBezTo>
                <a:cubicBezTo>
                  <a:pt x="136" y="998"/>
                  <a:pt x="135" y="1000"/>
                  <a:pt x="133" y="1003"/>
                </a:cubicBezTo>
                <a:cubicBezTo>
                  <a:pt x="133" y="1002"/>
                  <a:pt x="133" y="1002"/>
                  <a:pt x="133" y="1002"/>
                </a:cubicBezTo>
                <a:cubicBezTo>
                  <a:pt x="130" y="1002"/>
                  <a:pt x="130" y="1002"/>
                  <a:pt x="130" y="1002"/>
                </a:cubicBezTo>
                <a:cubicBezTo>
                  <a:pt x="119" y="999"/>
                  <a:pt x="108" y="1009"/>
                  <a:pt x="110" y="1021"/>
                </a:cubicBezTo>
                <a:cubicBezTo>
                  <a:pt x="119" y="1018"/>
                  <a:pt x="136" y="1018"/>
                  <a:pt x="134" y="1005"/>
                </a:cubicBezTo>
                <a:cubicBezTo>
                  <a:pt x="134" y="1005"/>
                  <a:pt x="134" y="1005"/>
                  <a:pt x="134" y="1005"/>
                </a:cubicBezTo>
                <a:cubicBezTo>
                  <a:pt x="136" y="1002"/>
                  <a:pt x="137" y="1000"/>
                  <a:pt x="139" y="997"/>
                </a:cubicBezTo>
                <a:cubicBezTo>
                  <a:pt x="140" y="995"/>
                  <a:pt x="142" y="993"/>
                  <a:pt x="143" y="991"/>
                </a:cubicBezTo>
                <a:cubicBezTo>
                  <a:pt x="143" y="991"/>
                  <a:pt x="143" y="991"/>
                  <a:pt x="144" y="990"/>
                </a:cubicBezTo>
                <a:cubicBezTo>
                  <a:pt x="144" y="990"/>
                  <a:pt x="144" y="990"/>
                  <a:pt x="144" y="990"/>
                </a:cubicBezTo>
                <a:cubicBezTo>
                  <a:pt x="144" y="990"/>
                  <a:pt x="145" y="990"/>
                  <a:pt x="145" y="989"/>
                </a:cubicBezTo>
                <a:cubicBezTo>
                  <a:pt x="145" y="989"/>
                  <a:pt x="145" y="989"/>
                  <a:pt x="145" y="989"/>
                </a:cubicBezTo>
                <a:cubicBezTo>
                  <a:pt x="145" y="989"/>
                  <a:pt x="146" y="988"/>
                  <a:pt x="146" y="988"/>
                </a:cubicBezTo>
                <a:cubicBezTo>
                  <a:pt x="148" y="989"/>
                  <a:pt x="149" y="989"/>
                  <a:pt x="151" y="989"/>
                </a:cubicBezTo>
                <a:cubicBezTo>
                  <a:pt x="154" y="989"/>
                  <a:pt x="156" y="989"/>
                  <a:pt x="159" y="988"/>
                </a:cubicBezTo>
                <a:cubicBezTo>
                  <a:pt x="161" y="988"/>
                  <a:pt x="163" y="988"/>
                  <a:pt x="166" y="988"/>
                </a:cubicBezTo>
                <a:cubicBezTo>
                  <a:pt x="167" y="988"/>
                  <a:pt x="168" y="988"/>
                  <a:pt x="169" y="988"/>
                </a:cubicBezTo>
                <a:cubicBezTo>
                  <a:pt x="170" y="988"/>
                  <a:pt x="170" y="988"/>
                  <a:pt x="171" y="988"/>
                </a:cubicBezTo>
                <a:cubicBezTo>
                  <a:pt x="172" y="988"/>
                  <a:pt x="172" y="988"/>
                  <a:pt x="173" y="988"/>
                </a:cubicBezTo>
                <a:cubicBezTo>
                  <a:pt x="177" y="988"/>
                  <a:pt x="181" y="988"/>
                  <a:pt x="185" y="989"/>
                </a:cubicBezTo>
                <a:cubicBezTo>
                  <a:pt x="185" y="989"/>
                  <a:pt x="185" y="990"/>
                  <a:pt x="186" y="990"/>
                </a:cubicBezTo>
                <a:cubicBezTo>
                  <a:pt x="186" y="990"/>
                  <a:pt x="187" y="990"/>
                  <a:pt x="187" y="990"/>
                </a:cubicBezTo>
                <a:cubicBezTo>
                  <a:pt x="188" y="990"/>
                  <a:pt x="188" y="991"/>
                  <a:pt x="189" y="991"/>
                </a:cubicBezTo>
                <a:cubicBezTo>
                  <a:pt x="190" y="991"/>
                  <a:pt x="192" y="992"/>
                  <a:pt x="193" y="992"/>
                </a:cubicBezTo>
                <a:cubicBezTo>
                  <a:pt x="193" y="993"/>
                  <a:pt x="194" y="993"/>
                  <a:pt x="194" y="993"/>
                </a:cubicBezTo>
                <a:cubicBezTo>
                  <a:pt x="194" y="994"/>
                  <a:pt x="194" y="994"/>
                  <a:pt x="194" y="994"/>
                </a:cubicBezTo>
                <a:cubicBezTo>
                  <a:pt x="195" y="994"/>
                  <a:pt x="195" y="994"/>
                  <a:pt x="195" y="994"/>
                </a:cubicBezTo>
                <a:cubicBezTo>
                  <a:pt x="195" y="994"/>
                  <a:pt x="195" y="994"/>
                  <a:pt x="195" y="994"/>
                </a:cubicBezTo>
                <a:cubicBezTo>
                  <a:pt x="195" y="994"/>
                  <a:pt x="195" y="994"/>
                  <a:pt x="195" y="994"/>
                </a:cubicBezTo>
                <a:cubicBezTo>
                  <a:pt x="196" y="995"/>
                  <a:pt x="196" y="995"/>
                  <a:pt x="196" y="995"/>
                </a:cubicBezTo>
                <a:cubicBezTo>
                  <a:pt x="197" y="996"/>
                  <a:pt x="198" y="996"/>
                  <a:pt x="198" y="997"/>
                </a:cubicBezTo>
                <a:cubicBezTo>
                  <a:pt x="199" y="998"/>
                  <a:pt x="200" y="998"/>
                  <a:pt x="201" y="999"/>
                </a:cubicBezTo>
                <a:cubicBezTo>
                  <a:pt x="207" y="1004"/>
                  <a:pt x="213" y="1008"/>
                  <a:pt x="219" y="1012"/>
                </a:cubicBezTo>
                <a:cubicBezTo>
                  <a:pt x="221" y="1014"/>
                  <a:pt x="222" y="1015"/>
                  <a:pt x="224" y="1016"/>
                </a:cubicBezTo>
                <a:cubicBezTo>
                  <a:pt x="212" y="1017"/>
                  <a:pt x="197" y="1023"/>
                  <a:pt x="180" y="1035"/>
                </a:cubicBezTo>
                <a:cubicBezTo>
                  <a:pt x="198" y="1030"/>
                  <a:pt x="224" y="1017"/>
                  <a:pt x="245" y="1031"/>
                </a:cubicBezTo>
                <a:cubicBezTo>
                  <a:pt x="258" y="1040"/>
                  <a:pt x="260" y="1058"/>
                  <a:pt x="275" y="1066"/>
                </a:cubicBezTo>
                <a:cubicBezTo>
                  <a:pt x="301" y="1080"/>
                  <a:pt x="340" y="1085"/>
                  <a:pt x="369" y="1092"/>
                </a:cubicBezTo>
                <a:cubicBezTo>
                  <a:pt x="397" y="1098"/>
                  <a:pt x="376" y="1112"/>
                  <a:pt x="351" y="1126"/>
                </a:cubicBezTo>
                <a:cubicBezTo>
                  <a:pt x="335" y="1134"/>
                  <a:pt x="331" y="1145"/>
                  <a:pt x="319" y="1154"/>
                </a:cubicBezTo>
                <a:cubicBezTo>
                  <a:pt x="306" y="1163"/>
                  <a:pt x="300" y="1171"/>
                  <a:pt x="281" y="1170"/>
                </a:cubicBezTo>
                <a:cubicBezTo>
                  <a:pt x="276" y="1170"/>
                  <a:pt x="271" y="1171"/>
                  <a:pt x="267" y="1172"/>
                </a:cubicBezTo>
                <a:cubicBezTo>
                  <a:pt x="273" y="1158"/>
                  <a:pt x="265" y="1154"/>
                  <a:pt x="250" y="1157"/>
                </a:cubicBezTo>
                <a:cubicBezTo>
                  <a:pt x="252" y="1164"/>
                  <a:pt x="252" y="1173"/>
                  <a:pt x="259" y="1175"/>
                </a:cubicBezTo>
                <a:cubicBezTo>
                  <a:pt x="251" y="1178"/>
                  <a:pt x="244" y="1182"/>
                  <a:pt x="233" y="1183"/>
                </a:cubicBezTo>
                <a:cubicBezTo>
                  <a:pt x="234" y="1177"/>
                  <a:pt x="233" y="1169"/>
                  <a:pt x="229" y="1165"/>
                </a:cubicBezTo>
                <a:cubicBezTo>
                  <a:pt x="223" y="1160"/>
                  <a:pt x="214" y="1164"/>
                  <a:pt x="207" y="1164"/>
                </a:cubicBezTo>
                <a:cubicBezTo>
                  <a:pt x="212" y="1173"/>
                  <a:pt x="214" y="1189"/>
                  <a:pt x="223" y="1189"/>
                </a:cubicBezTo>
                <a:cubicBezTo>
                  <a:pt x="228" y="1192"/>
                  <a:pt x="234" y="1192"/>
                  <a:pt x="240" y="1191"/>
                </a:cubicBezTo>
                <a:cubicBezTo>
                  <a:pt x="241" y="1191"/>
                  <a:pt x="241" y="1192"/>
                  <a:pt x="242" y="1192"/>
                </a:cubicBezTo>
                <a:cubicBezTo>
                  <a:pt x="244" y="1193"/>
                  <a:pt x="245" y="1193"/>
                  <a:pt x="246" y="1194"/>
                </a:cubicBezTo>
                <a:cubicBezTo>
                  <a:pt x="247" y="1194"/>
                  <a:pt x="248" y="1194"/>
                  <a:pt x="248" y="1194"/>
                </a:cubicBezTo>
                <a:cubicBezTo>
                  <a:pt x="249" y="1194"/>
                  <a:pt x="249" y="1194"/>
                  <a:pt x="249" y="1194"/>
                </a:cubicBezTo>
                <a:cubicBezTo>
                  <a:pt x="250" y="1194"/>
                  <a:pt x="250" y="1194"/>
                  <a:pt x="250" y="1195"/>
                </a:cubicBezTo>
                <a:cubicBezTo>
                  <a:pt x="251" y="1195"/>
                  <a:pt x="252" y="1195"/>
                  <a:pt x="252" y="1195"/>
                </a:cubicBezTo>
                <a:cubicBezTo>
                  <a:pt x="253" y="1195"/>
                  <a:pt x="253" y="1195"/>
                  <a:pt x="254" y="1195"/>
                </a:cubicBezTo>
                <a:cubicBezTo>
                  <a:pt x="254" y="1195"/>
                  <a:pt x="254" y="1195"/>
                  <a:pt x="255" y="1195"/>
                </a:cubicBezTo>
                <a:cubicBezTo>
                  <a:pt x="255" y="1195"/>
                  <a:pt x="255" y="1195"/>
                  <a:pt x="255" y="1195"/>
                </a:cubicBezTo>
                <a:cubicBezTo>
                  <a:pt x="256" y="1195"/>
                  <a:pt x="256" y="1195"/>
                  <a:pt x="256" y="1195"/>
                </a:cubicBezTo>
                <a:cubicBezTo>
                  <a:pt x="255" y="1197"/>
                  <a:pt x="253" y="1198"/>
                  <a:pt x="252" y="1200"/>
                </a:cubicBezTo>
                <a:cubicBezTo>
                  <a:pt x="249" y="1203"/>
                  <a:pt x="246" y="1206"/>
                  <a:pt x="243" y="1208"/>
                </a:cubicBezTo>
                <a:cubicBezTo>
                  <a:pt x="240" y="1210"/>
                  <a:pt x="237" y="1212"/>
                  <a:pt x="233" y="1214"/>
                </a:cubicBezTo>
                <a:cubicBezTo>
                  <a:pt x="230" y="1215"/>
                  <a:pt x="226" y="1215"/>
                  <a:pt x="223" y="1215"/>
                </a:cubicBezTo>
                <a:cubicBezTo>
                  <a:pt x="219" y="1216"/>
                  <a:pt x="216" y="1215"/>
                  <a:pt x="212" y="1215"/>
                </a:cubicBezTo>
                <a:cubicBezTo>
                  <a:pt x="206" y="1214"/>
                  <a:pt x="199" y="1213"/>
                  <a:pt x="193" y="1211"/>
                </a:cubicBezTo>
                <a:cubicBezTo>
                  <a:pt x="192" y="1211"/>
                  <a:pt x="190" y="1210"/>
                  <a:pt x="189" y="1210"/>
                </a:cubicBezTo>
                <a:cubicBezTo>
                  <a:pt x="188" y="1209"/>
                  <a:pt x="186" y="1209"/>
                  <a:pt x="185" y="1208"/>
                </a:cubicBezTo>
                <a:cubicBezTo>
                  <a:pt x="183" y="1207"/>
                  <a:pt x="180" y="1206"/>
                  <a:pt x="178" y="1205"/>
                </a:cubicBezTo>
                <a:cubicBezTo>
                  <a:pt x="173" y="1203"/>
                  <a:pt x="170" y="1201"/>
                  <a:pt x="167" y="1199"/>
                </a:cubicBezTo>
                <a:cubicBezTo>
                  <a:pt x="167" y="1199"/>
                  <a:pt x="167" y="1199"/>
                  <a:pt x="167" y="1199"/>
                </a:cubicBezTo>
                <a:cubicBezTo>
                  <a:pt x="167" y="1199"/>
                  <a:pt x="167" y="1199"/>
                  <a:pt x="167" y="1199"/>
                </a:cubicBezTo>
                <a:cubicBezTo>
                  <a:pt x="167" y="1199"/>
                  <a:pt x="167" y="1199"/>
                  <a:pt x="167" y="1199"/>
                </a:cubicBezTo>
                <a:cubicBezTo>
                  <a:pt x="166" y="1198"/>
                  <a:pt x="166" y="1198"/>
                  <a:pt x="166" y="1198"/>
                </a:cubicBezTo>
                <a:cubicBezTo>
                  <a:pt x="166" y="1198"/>
                  <a:pt x="166" y="1197"/>
                  <a:pt x="166" y="1197"/>
                </a:cubicBezTo>
                <a:cubicBezTo>
                  <a:pt x="165" y="1196"/>
                  <a:pt x="165" y="1196"/>
                  <a:pt x="165" y="1195"/>
                </a:cubicBezTo>
                <a:cubicBezTo>
                  <a:pt x="164" y="1194"/>
                  <a:pt x="164" y="1194"/>
                  <a:pt x="164" y="1193"/>
                </a:cubicBezTo>
                <a:cubicBezTo>
                  <a:pt x="164" y="1192"/>
                  <a:pt x="163" y="1192"/>
                  <a:pt x="163" y="1191"/>
                </a:cubicBezTo>
                <a:cubicBezTo>
                  <a:pt x="163" y="1190"/>
                  <a:pt x="163" y="1190"/>
                  <a:pt x="163" y="1189"/>
                </a:cubicBezTo>
                <a:cubicBezTo>
                  <a:pt x="167" y="1180"/>
                  <a:pt x="167" y="1171"/>
                  <a:pt x="159" y="1165"/>
                </a:cubicBezTo>
                <a:cubicBezTo>
                  <a:pt x="156" y="1175"/>
                  <a:pt x="153" y="1184"/>
                  <a:pt x="161" y="1192"/>
                </a:cubicBezTo>
                <a:cubicBezTo>
                  <a:pt x="161" y="1192"/>
                  <a:pt x="161" y="1192"/>
                  <a:pt x="161" y="1192"/>
                </a:cubicBezTo>
                <a:cubicBezTo>
                  <a:pt x="161" y="1192"/>
                  <a:pt x="161" y="1192"/>
                  <a:pt x="161" y="1192"/>
                </a:cubicBezTo>
                <a:cubicBezTo>
                  <a:pt x="161" y="1193"/>
                  <a:pt x="162" y="1193"/>
                  <a:pt x="162" y="1194"/>
                </a:cubicBezTo>
                <a:cubicBezTo>
                  <a:pt x="162" y="1194"/>
                  <a:pt x="162" y="1195"/>
                  <a:pt x="162" y="1195"/>
                </a:cubicBezTo>
                <a:cubicBezTo>
                  <a:pt x="162" y="1194"/>
                  <a:pt x="161" y="1194"/>
                  <a:pt x="161" y="1193"/>
                </a:cubicBezTo>
                <a:cubicBezTo>
                  <a:pt x="160" y="1193"/>
                  <a:pt x="160" y="1192"/>
                  <a:pt x="160" y="1192"/>
                </a:cubicBezTo>
                <a:cubicBezTo>
                  <a:pt x="160" y="1191"/>
                  <a:pt x="159" y="1191"/>
                  <a:pt x="159" y="1191"/>
                </a:cubicBezTo>
                <a:cubicBezTo>
                  <a:pt x="159" y="1191"/>
                  <a:pt x="160" y="1191"/>
                  <a:pt x="160" y="1192"/>
                </a:cubicBezTo>
                <a:cubicBezTo>
                  <a:pt x="160" y="1192"/>
                  <a:pt x="160" y="1193"/>
                  <a:pt x="161" y="1194"/>
                </a:cubicBezTo>
                <a:cubicBezTo>
                  <a:pt x="161" y="1195"/>
                  <a:pt x="162" y="1196"/>
                  <a:pt x="163" y="1197"/>
                </a:cubicBezTo>
                <a:cubicBezTo>
                  <a:pt x="163" y="1197"/>
                  <a:pt x="164" y="1198"/>
                  <a:pt x="164" y="1198"/>
                </a:cubicBezTo>
                <a:cubicBezTo>
                  <a:pt x="164" y="1198"/>
                  <a:pt x="164" y="1199"/>
                  <a:pt x="164" y="1199"/>
                </a:cubicBezTo>
                <a:cubicBezTo>
                  <a:pt x="164" y="1199"/>
                  <a:pt x="165" y="1199"/>
                  <a:pt x="165" y="1200"/>
                </a:cubicBezTo>
                <a:cubicBezTo>
                  <a:pt x="165" y="1200"/>
                  <a:pt x="165" y="1200"/>
                  <a:pt x="165" y="1200"/>
                </a:cubicBezTo>
                <a:cubicBezTo>
                  <a:pt x="165" y="1200"/>
                  <a:pt x="165" y="1200"/>
                  <a:pt x="165" y="1200"/>
                </a:cubicBezTo>
                <a:cubicBezTo>
                  <a:pt x="166" y="1201"/>
                  <a:pt x="166" y="1201"/>
                  <a:pt x="166" y="1201"/>
                </a:cubicBezTo>
                <a:cubicBezTo>
                  <a:pt x="167" y="1202"/>
                  <a:pt x="167" y="1202"/>
                  <a:pt x="167" y="1202"/>
                </a:cubicBezTo>
                <a:cubicBezTo>
                  <a:pt x="167" y="1202"/>
                  <a:pt x="167" y="1202"/>
                  <a:pt x="167" y="1201"/>
                </a:cubicBezTo>
                <a:cubicBezTo>
                  <a:pt x="169" y="1203"/>
                  <a:pt x="172" y="1205"/>
                  <a:pt x="175" y="1207"/>
                </a:cubicBezTo>
                <a:cubicBezTo>
                  <a:pt x="175" y="1207"/>
                  <a:pt x="174" y="1207"/>
                  <a:pt x="173" y="1207"/>
                </a:cubicBezTo>
                <a:cubicBezTo>
                  <a:pt x="173" y="1207"/>
                  <a:pt x="172" y="1208"/>
                  <a:pt x="171" y="1208"/>
                </a:cubicBezTo>
                <a:cubicBezTo>
                  <a:pt x="171" y="1208"/>
                  <a:pt x="170" y="1208"/>
                  <a:pt x="170" y="1208"/>
                </a:cubicBezTo>
                <a:cubicBezTo>
                  <a:pt x="170" y="1208"/>
                  <a:pt x="169" y="1208"/>
                  <a:pt x="169" y="1208"/>
                </a:cubicBezTo>
                <a:cubicBezTo>
                  <a:pt x="169" y="1208"/>
                  <a:pt x="169" y="1208"/>
                  <a:pt x="169" y="1209"/>
                </a:cubicBezTo>
                <a:cubicBezTo>
                  <a:pt x="168" y="1209"/>
                  <a:pt x="168" y="1209"/>
                  <a:pt x="167" y="1209"/>
                </a:cubicBezTo>
                <a:cubicBezTo>
                  <a:pt x="166" y="1209"/>
                  <a:pt x="166" y="1209"/>
                  <a:pt x="165" y="1210"/>
                </a:cubicBezTo>
                <a:cubicBezTo>
                  <a:pt x="165" y="1210"/>
                  <a:pt x="164" y="1210"/>
                  <a:pt x="164" y="1210"/>
                </a:cubicBezTo>
                <a:cubicBezTo>
                  <a:pt x="163" y="1210"/>
                  <a:pt x="162" y="1211"/>
                  <a:pt x="162" y="1211"/>
                </a:cubicBezTo>
                <a:cubicBezTo>
                  <a:pt x="161" y="1211"/>
                  <a:pt x="159" y="1211"/>
                  <a:pt x="158" y="1211"/>
                </a:cubicBezTo>
                <a:cubicBezTo>
                  <a:pt x="157" y="1212"/>
                  <a:pt x="155" y="1212"/>
                  <a:pt x="154" y="1212"/>
                </a:cubicBezTo>
                <a:cubicBezTo>
                  <a:pt x="152" y="1212"/>
                  <a:pt x="151" y="1212"/>
                  <a:pt x="150" y="1212"/>
                </a:cubicBezTo>
                <a:cubicBezTo>
                  <a:pt x="148" y="1212"/>
                  <a:pt x="147" y="1212"/>
                  <a:pt x="146" y="1212"/>
                </a:cubicBezTo>
                <a:cubicBezTo>
                  <a:pt x="146" y="1212"/>
                  <a:pt x="146" y="1212"/>
                  <a:pt x="146" y="1212"/>
                </a:cubicBezTo>
                <a:cubicBezTo>
                  <a:pt x="137" y="1193"/>
                  <a:pt x="124" y="1201"/>
                  <a:pt x="113" y="1214"/>
                </a:cubicBezTo>
                <a:cubicBezTo>
                  <a:pt x="127" y="1212"/>
                  <a:pt x="132" y="1225"/>
                  <a:pt x="146" y="1214"/>
                </a:cubicBezTo>
                <a:cubicBezTo>
                  <a:pt x="148" y="1214"/>
                  <a:pt x="149" y="1214"/>
                  <a:pt x="150" y="1214"/>
                </a:cubicBezTo>
                <a:cubicBezTo>
                  <a:pt x="151" y="1214"/>
                  <a:pt x="152" y="1214"/>
                  <a:pt x="154" y="1214"/>
                </a:cubicBezTo>
                <a:cubicBezTo>
                  <a:pt x="155" y="1214"/>
                  <a:pt x="157" y="1214"/>
                  <a:pt x="158" y="1214"/>
                </a:cubicBezTo>
                <a:cubicBezTo>
                  <a:pt x="160" y="1214"/>
                  <a:pt x="161" y="1213"/>
                  <a:pt x="162" y="1213"/>
                </a:cubicBezTo>
                <a:cubicBezTo>
                  <a:pt x="163" y="1213"/>
                  <a:pt x="164" y="1213"/>
                  <a:pt x="164" y="1212"/>
                </a:cubicBezTo>
                <a:cubicBezTo>
                  <a:pt x="165" y="1212"/>
                  <a:pt x="165" y="1212"/>
                  <a:pt x="166" y="1212"/>
                </a:cubicBezTo>
                <a:cubicBezTo>
                  <a:pt x="167" y="1212"/>
                  <a:pt x="167" y="1212"/>
                  <a:pt x="168" y="1211"/>
                </a:cubicBezTo>
                <a:cubicBezTo>
                  <a:pt x="168" y="1211"/>
                  <a:pt x="169" y="1211"/>
                  <a:pt x="169" y="1211"/>
                </a:cubicBezTo>
                <a:cubicBezTo>
                  <a:pt x="170" y="1211"/>
                  <a:pt x="170" y="1211"/>
                  <a:pt x="170" y="1210"/>
                </a:cubicBezTo>
                <a:cubicBezTo>
                  <a:pt x="170" y="1210"/>
                  <a:pt x="171" y="1210"/>
                  <a:pt x="171" y="1210"/>
                </a:cubicBezTo>
                <a:cubicBezTo>
                  <a:pt x="171" y="1210"/>
                  <a:pt x="172" y="1210"/>
                  <a:pt x="172" y="1209"/>
                </a:cubicBezTo>
                <a:cubicBezTo>
                  <a:pt x="172" y="1209"/>
                  <a:pt x="173" y="1209"/>
                  <a:pt x="173" y="1209"/>
                </a:cubicBezTo>
                <a:cubicBezTo>
                  <a:pt x="173" y="1208"/>
                  <a:pt x="174" y="1208"/>
                  <a:pt x="174" y="1208"/>
                </a:cubicBezTo>
                <a:cubicBezTo>
                  <a:pt x="174" y="1207"/>
                  <a:pt x="175" y="1207"/>
                  <a:pt x="175" y="1207"/>
                </a:cubicBezTo>
                <a:cubicBezTo>
                  <a:pt x="176" y="1207"/>
                  <a:pt x="176" y="1207"/>
                  <a:pt x="177" y="1208"/>
                </a:cubicBezTo>
                <a:cubicBezTo>
                  <a:pt x="179" y="1209"/>
                  <a:pt x="181" y="1210"/>
                  <a:pt x="184" y="1211"/>
                </a:cubicBezTo>
                <a:cubicBezTo>
                  <a:pt x="185" y="1212"/>
                  <a:pt x="187" y="1212"/>
                  <a:pt x="188" y="1213"/>
                </a:cubicBezTo>
                <a:cubicBezTo>
                  <a:pt x="189" y="1213"/>
                  <a:pt x="191" y="1214"/>
                  <a:pt x="192" y="1214"/>
                </a:cubicBezTo>
                <a:cubicBezTo>
                  <a:pt x="195" y="1215"/>
                  <a:pt x="197" y="1216"/>
                  <a:pt x="200" y="1216"/>
                </a:cubicBezTo>
                <a:cubicBezTo>
                  <a:pt x="199" y="1216"/>
                  <a:pt x="199" y="1216"/>
                  <a:pt x="199" y="1216"/>
                </a:cubicBezTo>
                <a:cubicBezTo>
                  <a:pt x="198" y="1217"/>
                  <a:pt x="196" y="1217"/>
                  <a:pt x="195" y="1218"/>
                </a:cubicBezTo>
                <a:cubicBezTo>
                  <a:pt x="194" y="1218"/>
                  <a:pt x="193" y="1219"/>
                  <a:pt x="193" y="1219"/>
                </a:cubicBezTo>
                <a:cubicBezTo>
                  <a:pt x="192" y="1219"/>
                  <a:pt x="192" y="1220"/>
                  <a:pt x="191" y="1220"/>
                </a:cubicBezTo>
                <a:cubicBezTo>
                  <a:pt x="191" y="1220"/>
                  <a:pt x="191" y="1221"/>
                  <a:pt x="190" y="1221"/>
                </a:cubicBezTo>
                <a:cubicBezTo>
                  <a:pt x="189" y="1222"/>
                  <a:pt x="187" y="1224"/>
                  <a:pt x="185" y="1225"/>
                </a:cubicBezTo>
                <a:cubicBezTo>
                  <a:pt x="184" y="1227"/>
                  <a:pt x="182" y="1229"/>
                  <a:pt x="180" y="1231"/>
                </a:cubicBezTo>
                <a:cubicBezTo>
                  <a:pt x="177" y="1234"/>
                  <a:pt x="173" y="1238"/>
                  <a:pt x="170" y="1242"/>
                </a:cubicBezTo>
                <a:cubicBezTo>
                  <a:pt x="168" y="1244"/>
                  <a:pt x="166" y="1246"/>
                  <a:pt x="164" y="1248"/>
                </a:cubicBezTo>
                <a:cubicBezTo>
                  <a:pt x="162" y="1250"/>
                  <a:pt x="161" y="1252"/>
                  <a:pt x="159" y="1254"/>
                </a:cubicBezTo>
                <a:cubicBezTo>
                  <a:pt x="158" y="1255"/>
                  <a:pt x="157" y="1256"/>
                  <a:pt x="156" y="1256"/>
                </a:cubicBezTo>
                <a:cubicBezTo>
                  <a:pt x="156" y="1257"/>
                  <a:pt x="155" y="1258"/>
                  <a:pt x="154" y="1258"/>
                </a:cubicBezTo>
                <a:cubicBezTo>
                  <a:pt x="153" y="1258"/>
                  <a:pt x="153" y="1259"/>
                  <a:pt x="153" y="1259"/>
                </a:cubicBezTo>
                <a:cubicBezTo>
                  <a:pt x="153" y="1259"/>
                  <a:pt x="152" y="1259"/>
                  <a:pt x="152" y="1259"/>
                </a:cubicBezTo>
                <a:cubicBezTo>
                  <a:pt x="152" y="1259"/>
                  <a:pt x="151" y="1259"/>
                  <a:pt x="151" y="1259"/>
                </a:cubicBezTo>
                <a:cubicBezTo>
                  <a:pt x="150" y="1260"/>
                  <a:pt x="149" y="1260"/>
                  <a:pt x="148" y="1260"/>
                </a:cubicBezTo>
                <a:cubicBezTo>
                  <a:pt x="147" y="1260"/>
                  <a:pt x="146" y="1260"/>
                  <a:pt x="145" y="1260"/>
                </a:cubicBezTo>
                <a:cubicBezTo>
                  <a:pt x="144" y="1260"/>
                  <a:pt x="144" y="1260"/>
                  <a:pt x="143" y="1260"/>
                </a:cubicBezTo>
                <a:cubicBezTo>
                  <a:pt x="143" y="1260"/>
                  <a:pt x="143" y="1260"/>
                  <a:pt x="143" y="1260"/>
                </a:cubicBezTo>
                <a:cubicBezTo>
                  <a:pt x="143" y="1260"/>
                  <a:pt x="143" y="1260"/>
                  <a:pt x="142" y="1259"/>
                </a:cubicBezTo>
                <a:cubicBezTo>
                  <a:pt x="142" y="1259"/>
                  <a:pt x="142" y="1259"/>
                  <a:pt x="142" y="1259"/>
                </a:cubicBezTo>
                <a:cubicBezTo>
                  <a:pt x="142" y="1259"/>
                  <a:pt x="142" y="1259"/>
                  <a:pt x="141" y="1259"/>
                </a:cubicBezTo>
                <a:cubicBezTo>
                  <a:pt x="141" y="1259"/>
                  <a:pt x="141" y="1259"/>
                  <a:pt x="140" y="1260"/>
                </a:cubicBezTo>
                <a:cubicBezTo>
                  <a:pt x="140" y="1259"/>
                  <a:pt x="139" y="1259"/>
                  <a:pt x="138" y="1259"/>
                </a:cubicBezTo>
                <a:cubicBezTo>
                  <a:pt x="136" y="1259"/>
                  <a:pt x="135" y="1259"/>
                  <a:pt x="135" y="1259"/>
                </a:cubicBezTo>
                <a:cubicBezTo>
                  <a:pt x="135" y="1259"/>
                  <a:pt x="135" y="1259"/>
                  <a:pt x="136" y="1259"/>
                </a:cubicBezTo>
                <a:cubicBezTo>
                  <a:pt x="136" y="1259"/>
                  <a:pt x="137" y="1259"/>
                  <a:pt x="138" y="1260"/>
                </a:cubicBezTo>
                <a:cubicBezTo>
                  <a:pt x="137" y="1260"/>
                  <a:pt x="137" y="1260"/>
                  <a:pt x="137" y="1260"/>
                </a:cubicBezTo>
                <a:cubicBezTo>
                  <a:pt x="137" y="1260"/>
                  <a:pt x="136" y="1260"/>
                  <a:pt x="135" y="1260"/>
                </a:cubicBezTo>
                <a:cubicBezTo>
                  <a:pt x="134" y="1260"/>
                  <a:pt x="133" y="1261"/>
                  <a:pt x="133" y="1261"/>
                </a:cubicBezTo>
                <a:cubicBezTo>
                  <a:pt x="132" y="1261"/>
                  <a:pt x="132" y="1261"/>
                  <a:pt x="131" y="1261"/>
                </a:cubicBezTo>
                <a:cubicBezTo>
                  <a:pt x="131" y="1261"/>
                  <a:pt x="131" y="1261"/>
                  <a:pt x="131" y="1261"/>
                </a:cubicBezTo>
                <a:cubicBezTo>
                  <a:pt x="130" y="1262"/>
                  <a:pt x="130" y="1262"/>
                  <a:pt x="130" y="1262"/>
                </a:cubicBezTo>
                <a:cubicBezTo>
                  <a:pt x="122" y="1253"/>
                  <a:pt x="115" y="1262"/>
                  <a:pt x="108" y="1267"/>
                </a:cubicBezTo>
                <a:cubicBezTo>
                  <a:pt x="118" y="1277"/>
                  <a:pt x="127" y="1278"/>
                  <a:pt x="130" y="1263"/>
                </a:cubicBezTo>
                <a:cubicBezTo>
                  <a:pt x="131" y="1263"/>
                  <a:pt x="131" y="1263"/>
                  <a:pt x="131" y="1263"/>
                </a:cubicBezTo>
                <a:cubicBezTo>
                  <a:pt x="132" y="1263"/>
                  <a:pt x="132" y="1263"/>
                  <a:pt x="133" y="1263"/>
                </a:cubicBezTo>
                <a:cubicBezTo>
                  <a:pt x="134" y="1262"/>
                  <a:pt x="135" y="1262"/>
                  <a:pt x="135" y="1262"/>
                </a:cubicBezTo>
                <a:cubicBezTo>
                  <a:pt x="136" y="1262"/>
                  <a:pt x="137" y="1262"/>
                  <a:pt x="138" y="1262"/>
                </a:cubicBezTo>
                <a:cubicBezTo>
                  <a:pt x="138" y="1262"/>
                  <a:pt x="139" y="1262"/>
                  <a:pt x="140" y="1262"/>
                </a:cubicBezTo>
                <a:cubicBezTo>
                  <a:pt x="140" y="1261"/>
                  <a:pt x="141" y="1261"/>
                  <a:pt x="141" y="1261"/>
                </a:cubicBezTo>
                <a:cubicBezTo>
                  <a:pt x="142" y="1261"/>
                  <a:pt x="142" y="1261"/>
                  <a:pt x="142" y="1261"/>
                </a:cubicBezTo>
                <a:cubicBezTo>
                  <a:pt x="142" y="1261"/>
                  <a:pt x="142" y="1261"/>
                  <a:pt x="142" y="1261"/>
                </a:cubicBezTo>
                <a:cubicBezTo>
                  <a:pt x="142" y="1261"/>
                  <a:pt x="142" y="1261"/>
                  <a:pt x="143" y="1261"/>
                </a:cubicBezTo>
                <a:cubicBezTo>
                  <a:pt x="143" y="1262"/>
                  <a:pt x="144" y="1262"/>
                  <a:pt x="145" y="1262"/>
                </a:cubicBezTo>
                <a:cubicBezTo>
                  <a:pt x="145" y="1262"/>
                  <a:pt x="146" y="1262"/>
                  <a:pt x="146" y="1262"/>
                </a:cubicBezTo>
                <a:cubicBezTo>
                  <a:pt x="147" y="1262"/>
                  <a:pt x="147" y="1262"/>
                  <a:pt x="148" y="1262"/>
                </a:cubicBezTo>
                <a:cubicBezTo>
                  <a:pt x="149" y="1262"/>
                  <a:pt x="150" y="1262"/>
                  <a:pt x="151" y="1262"/>
                </a:cubicBezTo>
                <a:cubicBezTo>
                  <a:pt x="151" y="1262"/>
                  <a:pt x="151" y="1262"/>
                  <a:pt x="151" y="1263"/>
                </a:cubicBezTo>
                <a:cubicBezTo>
                  <a:pt x="151" y="1263"/>
                  <a:pt x="151" y="1263"/>
                  <a:pt x="151" y="1264"/>
                </a:cubicBezTo>
                <a:cubicBezTo>
                  <a:pt x="151" y="1264"/>
                  <a:pt x="151" y="1265"/>
                  <a:pt x="151" y="1265"/>
                </a:cubicBezTo>
                <a:cubicBezTo>
                  <a:pt x="151" y="1266"/>
                  <a:pt x="151" y="1266"/>
                  <a:pt x="151" y="1267"/>
                </a:cubicBezTo>
                <a:cubicBezTo>
                  <a:pt x="151" y="1267"/>
                  <a:pt x="151" y="1268"/>
                  <a:pt x="151" y="1268"/>
                </a:cubicBezTo>
                <a:cubicBezTo>
                  <a:pt x="152" y="1268"/>
                  <a:pt x="152" y="1268"/>
                  <a:pt x="152" y="1269"/>
                </a:cubicBezTo>
                <a:cubicBezTo>
                  <a:pt x="152" y="1269"/>
                  <a:pt x="152" y="1270"/>
                  <a:pt x="152" y="1271"/>
                </a:cubicBezTo>
                <a:cubicBezTo>
                  <a:pt x="152" y="1271"/>
                  <a:pt x="152" y="1272"/>
                  <a:pt x="152" y="1273"/>
                </a:cubicBezTo>
                <a:cubicBezTo>
                  <a:pt x="152" y="1273"/>
                  <a:pt x="152" y="1273"/>
                  <a:pt x="152" y="1274"/>
                </a:cubicBezTo>
                <a:cubicBezTo>
                  <a:pt x="152" y="1274"/>
                  <a:pt x="152" y="1274"/>
                  <a:pt x="152" y="1275"/>
                </a:cubicBezTo>
                <a:cubicBezTo>
                  <a:pt x="152" y="1276"/>
                  <a:pt x="152" y="1276"/>
                  <a:pt x="152" y="1277"/>
                </a:cubicBezTo>
                <a:cubicBezTo>
                  <a:pt x="152" y="1279"/>
                  <a:pt x="152" y="1280"/>
                  <a:pt x="152" y="1282"/>
                </a:cubicBezTo>
                <a:cubicBezTo>
                  <a:pt x="152" y="1281"/>
                  <a:pt x="151" y="1281"/>
                  <a:pt x="150" y="1281"/>
                </a:cubicBezTo>
                <a:cubicBezTo>
                  <a:pt x="152" y="1282"/>
                  <a:pt x="152" y="1282"/>
                  <a:pt x="152" y="1282"/>
                </a:cubicBezTo>
                <a:cubicBezTo>
                  <a:pt x="152" y="1283"/>
                  <a:pt x="152" y="1283"/>
                  <a:pt x="152" y="1284"/>
                </a:cubicBezTo>
                <a:cubicBezTo>
                  <a:pt x="147" y="1287"/>
                  <a:pt x="141" y="1290"/>
                  <a:pt x="137" y="1294"/>
                </a:cubicBezTo>
                <a:cubicBezTo>
                  <a:pt x="131" y="1302"/>
                  <a:pt x="132" y="1312"/>
                  <a:pt x="125" y="1319"/>
                </a:cubicBezTo>
                <a:cubicBezTo>
                  <a:pt x="141" y="1322"/>
                  <a:pt x="166" y="1302"/>
                  <a:pt x="155" y="1284"/>
                </a:cubicBezTo>
                <a:cubicBezTo>
                  <a:pt x="154" y="1283"/>
                  <a:pt x="154" y="1283"/>
                  <a:pt x="154" y="1283"/>
                </a:cubicBezTo>
                <a:cubicBezTo>
                  <a:pt x="154" y="1283"/>
                  <a:pt x="154" y="1283"/>
                  <a:pt x="154" y="1282"/>
                </a:cubicBezTo>
                <a:cubicBezTo>
                  <a:pt x="155" y="1280"/>
                  <a:pt x="155" y="1279"/>
                  <a:pt x="155" y="1277"/>
                </a:cubicBezTo>
                <a:cubicBezTo>
                  <a:pt x="155" y="1276"/>
                  <a:pt x="155" y="1276"/>
                  <a:pt x="155" y="1275"/>
                </a:cubicBezTo>
                <a:cubicBezTo>
                  <a:pt x="155" y="1274"/>
                  <a:pt x="155" y="1274"/>
                  <a:pt x="155" y="1274"/>
                </a:cubicBezTo>
                <a:cubicBezTo>
                  <a:pt x="155" y="1273"/>
                  <a:pt x="155" y="1273"/>
                  <a:pt x="155" y="1272"/>
                </a:cubicBezTo>
                <a:cubicBezTo>
                  <a:pt x="154" y="1272"/>
                  <a:pt x="154" y="1271"/>
                  <a:pt x="154" y="1270"/>
                </a:cubicBezTo>
                <a:cubicBezTo>
                  <a:pt x="154" y="1270"/>
                  <a:pt x="154" y="1269"/>
                  <a:pt x="154" y="1268"/>
                </a:cubicBezTo>
                <a:cubicBezTo>
                  <a:pt x="154" y="1268"/>
                  <a:pt x="154" y="1268"/>
                  <a:pt x="154" y="1267"/>
                </a:cubicBezTo>
                <a:cubicBezTo>
                  <a:pt x="154" y="1267"/>
                  <a:pt x="154" y="1267"/>
                  <a:pt x="154" y="1266"/>
                </a:cubicBezTo>
                <a:cubicBezTo>
                  <a:pt x="153" y="1266"/>
                  <a:pt x="153" y="1265"/>
                  <a:pt x="153" y="1265"/>
                </a:cubicBezTo>
                <a:cubicBezTo>
                  <a:pt x="153" y="1264"/>
                  <a:pt x="152" y="1264"/>
                  <a:pt x="152" y="1263"/>
                </a:cubicBezTo>
                <a:cubicBezTo>
                  <a:pt x="152" y="1263"/>
                  <a:pt x="152" y="1263"/>
                  <a:pt x="152" y="1262"/>
                </a:cubicBezTo>
                <a:cubicBezTo>
                  <a:pt x="151" y="1262"/>
                  <a:pt x="151" y="1262"/>
                  <a:pt x="151" y="1261"/>
                </a:cubicBezTo>
                <a:cubicBezTo>
                  <a:pt x="151" y="1261"/>
                  <a:pt x="151" y="1261"/>
                  <a:pt x="151" y="1261"/>
                </a:cubicBezTo>
                <a:cubicBezTo>
                  <a:pt x="152" y="1261"/>
                  <a:pt x="152" y="1261"/>
                  <a:pt x="153" y="1261"/>
                </a:cubicBezTo>
                <a:cubicBezTo>
                  <a:pt x="153" y="1261"/>
                  <a:pt x="154" y="1261"/>
                  <a:pt x="154" y="1261"/>
                </a:cubicBezTo>
                <a:cubicBezTo>
                  <a:pt x="154" y="1260"/>
                  <a:pt x="154" y="1260"/>
                  <a:pt x="155" y="1260"/>
                </a:cubicBezTo>
                <a:cubicBezTo>
                  <a:pt x="157" y="1259"/>
                  <a:pt x="159" y="1257"/>
                  <a:pt x="161" y="1255"/>
                </a:cubicBezTo>
                <a:cubicBezTo>
                  <a:pt x="162" y="1254"/>
                  <a:pt x="164" y="1252"/>
                  <a:pt x="166" y="1250"/>
                </a:cubicBezTo>
                <a:cubicBezTo>
                  <a:pt x="168" y="1248"/>
                  <a:pt x="169" y="1246"/>
                  <a:pt x="171" y="1244"/>
                </a:cubicBezTo>
                <a:cubicBezTo>
                  <a:pt x="175" y="1240"/>
                  <a:pt x="178" y="1236"/>
                  <a:pt x="182" y="1232"/>
                </a:cubicBezTo>
                <a:cubicBezTo>
                  <a:pt x="184" y="1230"/>
                  <a:pt x="185" y="1229"/>
                  <a:pt x="187" y="1227"/>
                </a:cubicBezTo>
                <a:cubicBezTo>
                  <a:pt x="188" y="1225"/>
                  <a:pt x="190" y="1224"/>
                  <a:pt x="191" y="1223"/>
                </a:cubicBezTo>
                <a:cubicBezTo>
                  <a:pt x="192" y="1222"/>
                  <a:pt x="193" y="1221"/>
                  <a:pt x="194" y="1221"/>
                </a:cubicBezTo>
                <a:cubicBezTo>
                  <a:pt x="194" y="1220"/>
                  <a:pt x="195" y="1220"/>
                  <a:pt x="196" y="1219"/>
                </a:cubicBezTo>
                <a:cubicBezTo>
                  <a:pt x="196" y="1219"/>
                  <a:pt x="197" y="1218"/>
                  <a:pt x="198" y="1218"/>
                </a:cubicBezTo>
                <a:cubicBezTo>
                  <a:pt x="198" y="1218"/>
                  <a:pt x="198" y="1218"/>
                  <a:pt x="198" y="1218"/>
                </a:cubicBezTo>
                <a:cubicBezTo>
                  <a:pt x="199" y="1217"/>
                  <a:pt x="199" y="1217"/>
                  <a:pt x="199" y="1217"/>
                </a:cubicBezTo>
                <a:cubicBezTo>
                  <a:pt x="200" y="1217"/>
                  <a:pt x="200" y="1217"/>
                  <a:pt x="201" y="1217"/>
                </a:cubicBezTo>
                <a:cubicBezTo>
                  <a:pt x="201" y="1217"/>
                  <a:pt x="201" y="1217"/>
                  <a:pt x="201" y="1217"/>
                </a:cubicBezTo>
                <a:cubicBezTo>
                  <a:pt x="204" y="1217"/>
                  <a:pt x="208" y="1218"/>
                  <a:pt x="212" y="1218"/>
                </a:cubicBezTo>
                <a:cubicBezTo>
                  <a:pt x="216" y="1219"/>
                  <a:pt x="219" y="1219"/>
                  <a:pt x="223" y="1219"/>
                </a:cubicBezTo>
                <a:cubicBezTo>
                  <a:pt x="224" y="1219"/>
                  <a:pt x="225" y="1219"/>
                  <a:pt x="226" y="1219"/>
                </a:cubicBezTo>
                <a:cubicBezTo>
                  <a:pt x="226" y="1219"/>
                  <a:pt x="227" y="1219"/>
                  <a:pt x="227" y="1219"/>
                </a:cubicBezTo>
                <a:cubicBezTo>
                  <a:pt x="228" y="1219"/>
                  <a:pt x="228" y="1219"/>
                  <a:pt x="228" y="1219"/>
                </a:cubicBezTo>
                <a:cubicBezTo>
                  <a:pt x="228" y="1219"/>
                  <a:pt x="228" y="1219"/>
                  <a:pt x="228" y="1219"/>
                </a:cubicBezTo>
                <a:cubicBezTo>
                  <a:pt x="228" y="1219"/>
                  <a:pt x="228" y="1219"/>
                  <a:pt x="227" y="1220"/>
                </a:cubicBezTo>
                <a:cubicBezTo>
                  <a:pt x="227" y="1220"/>
                  <a:pt x="227" y="1220"/>
                  <a:pt x="227" y="1220"/>
                </a:cubicBezTo>
                <a:cubicBezTo>
                  <a:pt x="227" y="1220"/>
                  <a:pt x="227" y="1221"/>
                  <a:pt x="227" y="1221"/>
                </a:cubicBezTo>
                <a:cubicBezTo>
                  <a:pt x="226" y="1221"/>
                  <a:pt x="226" y="1222"/>
                  <a:pt x="226" y="1222"/>
                </a:cubicBezTo>
                <a:cubicBezTo>
                  <a:pt x="226" y="1223"/>
                  <a:pt x="225" y="1223"/>
                  <a:pt x="225" y="1224"/>
                </a:cubicBezTo>
                <a:cubicBezTo>
                  <a:pt x="225" y="1224"/>
                  <a:pt x="224" y="1225"/>
                  <a:pt x="224" y="1225"/>
                </a:cubicBezTo>
                <a:cubicBezTo>
                  <a:pt x="224" y="1226"/>
                  <a:pt x="223" y="1226"/>
                  <a:pt x="223" y="1227"/>
                </a:cubicBezTo>
                <a:cubicBezTo>
                  <a:pt x="222" y="1228"/>
                  <a:pt x="221" y="1229"/>
                  <a:pt x="221" y="1230"/>
                </a:cubicBezTo>
                <a:cubicBezTo>
                  <a:pt x="220" y="1231"/>
                  <a:pt x="219" y="1232"/>
                  <a:pt x="218" y="1233"/>
                </a:cubicBezTo>
                <a:cubicBezTo>
                  <a:pt x="217" y="1234"/>
                  <a:pt x="216" y="1234"/>
                  <a:pt x="215" y="1235"/>
                </a:cubicBezTo>
                <a:cubicBezTo>
                  <a:pt x="215" y="1236"/>
                  <a:pt x="215" y="1236"/>
                  <a:pt x="215" y="1236"/>
                </a:cubicBezTo>
                <a:cubicBezTo>
                  <a:pt x="215" y="1235"/>
                  <a:pt x="216" y="1234"/>
                  <a:pt x="217" y="1233"/>
                </a:cubicBezTo>
                <a:cubicBezTo>
                  <a:pt x="199" y="1220"/>
                  <a:pt x="187" y="1245"/>
                  <a:pt x="184" y="1260"/>
                </a:cubicBezTo>
                <a:cubicBezTo>
                  <a:pt x="192" y="1255"/>
                  <a:pt x="228" y="1252"/>
                  <a:pt x="219" y="1235"/>
                </a:cubicBezTo>
                <a:cubicBezTo>
                  <a:pt x="219" y="1235"/>
                  <a:pt x="219" y="1235"/>
                  <a:pt x="220" y="1234"/>
                </a:cubicBezTo>
                <a:cubicBezTo>
                  <a:pt x="220" y="1233"/>
                  <a:pt x="221" y="1232"/>
                  <a:pt x="222" y="1231"/>
                </a:cubicBezTo>
                <a:cubicBezTo>
                  <a:pt x="223" y="1230"/>
                  <a:pt x="224" y="1229"/>
                  <a:pt x="225" y="1228"/>
                </a:cubicBezTo>
                <a:cubicBezTo>
                  <a:pt x="225" y="1227"/>
                  <a:pt x="226" y="1227"/>
                  <a:pt x="226" y="1226"/>
                </a:cubicBezTo>
                <a:cubicBezTo>
                  <a:pt x="226" y="1226"/>
                  <a:pt x="227" y="1225"/>
                  <a:pt x="227" y="1225"/>
                </a:cubicBezTo>
                <a:cubicBezTo>
                  <a:pt x="227" y="1224"/>
                  <a:pt x="228" y="1224"/>
                  <a:pt x="228" y="1223"/>
                </a:cubicBezTo>
                <a:cubicBezTo>
                  <a:pt x="228" y="1223"/>
                  <a:pt x="228" y="1222"/>
                  <a:pt x="229" y="1222"/>
                </a:cubicBezTo>
                <a:cubicBezTo>
                  <a:pt x="229" y="1222"/>
                  <a:pt x="229" y="1221"/>
                  <a:pt x="229" y="1221"/>
                </a:cubicBezTo>
                <a:cubicBezTo>
                  <a:pt x="229" y="1221"/>
                  <a:pt x="229" y="1221"/>
                  <a:pt x="229" y="1221"/>
                </a:cubicBezTo>
                <a:cubicBezTo>
                  <a:pt x="230" y="1220"/>
                  <a:pt x="230" y="1220"/>
                  <a:pt x="230" y="1219"/>
                </a:cubicBezTo>
                <a:cubicBezTo>
                  <a:pt x="230" y="1219"/>
                  <a:pt x="230" y="1218"/>
                  <a:pt x="230" y="1218"/>
                </a:cubicBezTo>
                <a:cubicBezTo>
                  <a:pt x="232" y="1218"/>
                  <a:pt x="233" y="1217"/>
                  <a:pt x="235" y="1217"/>
                </a:cubicBezTo>
                <a:cubicBezTo>
                  <a:pt x="238" y="1215"/>
                  <a:pt x="242" y="1213"/>
                  <a:pt x="245" y="1211"/>
                </a:cubicBezTo>
                <a:cubicBezTo>
                  <a:pt x="248" y="1208"/>
                  <a:pt x="251" y="1205"/>
                  <a:pt x="254" y="1202"/>
                </a:cubicBezTo>
                <a:cubicBezTo>
                  <a:pt x="257" y="1200"/>
                  <a:pt x="260" y="1197"/>
                  <a:pt x="263" y="1194"/>
                </a:cubicBezTo>
                <a:cubicBezTo>
                  <a:pt x="264" y="1193"/>
                  <a:pt x="266" y="1192"/>
                  <a:pt x="268" y="1191"/>
                </a:cubicBezTo>
                <a:cubicBezTo>
                  <a:pt x="268" y="1191"/>
                  <a:pt x="268" y="1191"/>
                  <a:pt x="269" y="1190"/>
                </a:cubicBezTo>
                <a:cubicBezTo>
                  <a:pt x="270" y="1190"/>
                  <a:pt x="270" y="1190"/>
                  <a:pt x="270" y="1190"/>
                </a:cubicBezTo>
                <a:cubicBezTo>
                  <a:pt x="270" y="1190"/>
                  <a:pt x="270" y="1190"/>
                  <a:pt x="270" y="1190"/>
                </a:cubicBezTo>
                <a:cubicBezTo>
                  <a:pt x="270" y="1190"/>
                  <a:pt x="270" y="1190"/>
                  <a:pt x="270" y="1190"/>
                </a:cubicBezTo>
                <a:cubicBezTo>
                  <a:pt x="271" y="1189"/>
                  <a:pt x="272" y="1189"/>
                  <a:pt x="273" y="1189"/>
                </a:cubicBezTo>
                <a:cubicBezTo>
                  <a:pt x="277" y="1188"/>
                  <a:pt x="281" y="1187"/>
                  <a:pt x="285" y="1187"/>
                </a:cubicBezTo>
                <a:cubicBezTo>
                  <a:pt x="289" y="1186"/>
                  <a:pt x="293" y="1186"/>
                  <a:pt x="297" y="1186"/>
                </a:cubicBezTo>
                <a:cubicBezTo>
                  <a:pt x="301" y="1186"/>
                  <a:pt x="305" y="1185"/>
                  <a:pt x="308" y="1184"/>
                </a:cubicBezTo>
                <a:cubicBezTo>
                  <a:pt x="308" y="1184"/>
                  <a:pt x="307" y="1184"/>
                  <a:pt x="307" y="1185"/>
                </a:cubicBezTo>
                <a:cubicBezTo>
                  <a:pt x="306" y="1185"/>
                  <a:pt x="306" y="1186"/>
                  <a:pt x="305" y="1186"/>
                </a:cubicBezTo>
                <a:cubicBezTo>
                  <a:pt x="305" y="1186"/>
                  <a:pt x="305" y="1187"/>
                  <a:pt x="304" y="1187"/>
                </a:cubicBezTo>
                <a:cubicBezTo>
                  <a:pt x="304" y="1188"/>
                  <a:pt x="304" y="1188"/>
                  <a:pt x="304" y="1188"/>
                </a:cubicBezTo>
                <a:cubicBezTo>
                  <a:pt x="301" y="1191"/>
                  <a:pt x="299" y="1195"/>
                  <a:pt x="298" y="1199"/>
                </a:cubicBezTo>
                <a:cubicBezTo>
                  <a:pt x="298" y="1200"/>
                  <a:pt x="298" y="1200"/>
                  <a:pt x="297" y="1201"/>
                </a:cubicBezTo>
                <a:cubicBezTo>
                  <a:pt x="297" y="1201"/>
                  <a:pt x="297" y="1202"/>
                  <a:pt x="297" y="1203"/>
                </a:cubicBezTo>
                <a:cubicBezTo>
                  <a:pt x="297" y="1204"/>
                  <a:pt x="296" y="1205"/>
                  <a:pt x="296" y="1206"/>
                </a:cubicBezTo>
                <a:cubicBezTo>
                  <a:pt x="295" y="1208"/>
                  <a:pt x="295" y="1210"/>
                  <a:pt x="294" y="1213"/>
                </a:cubicBezTo>
                <a:cubicBezTo>
                  <a:pt x="293" y="1215"/>
                  <a:pt x="293" y="1217"/>
                  <a:pt x="292" y="1219"/>
                </a:cubicBezTo>
                <a:cubicBezTo>
                  <a:pt x="292" y="1220"/>
                  <a:pt x="291" y="1221"/>
                  <a:pt x="291" y="1222"/>
                </a:cubicBezTo>
                <a:cubicBezTo>
                  <a:pt x="291" y="1222"/>
                  <a:pt x="291" y="1222"/>
                  <a:pt x="291" y="1222"/>
                </a:cubicBezTo>
                <a:cubicBezTo>
                  <a:pt x="291" y="1222"/>
                  <a:pt x="291" y="1222"/>
                  <a:pt x="291" y="1222"/>
                </a:cubicBezTo>
                <a:cubicBezTo>
                  <a:pt x="290" y="1223"/>
                  <a:pt x="290" y="1224"/>
                  <a:pt x="289" y="1226"/>
                </a:cubicBezTo>
                <a:cubicBezTo>
                  <a:pt x="287" y="1229"/>
                  <a:pt x="285" y="1233"/>
                  <a:pt x="282" y="1235"/>
                </a:cubicBezTo>
                <a:cubicBezTo>
                  <a:pt x="282" y="1236"/>
                  <a:pt x="282" y="1236"/>
                  <a:pt x="282" y="1236"/>
                </a:cubicBezTo>
                <a:cubicBezTo>
                  <a:pt x="281" y="1237"/>
                  <a:pt x="281" y="1237"/>
                  <a:pt x="281" y="1237"/>
                </a:cubicBezTo>
                <a:cubicBezTo>
                  <a:pt x="280" y="1238"/>
                  <a:pt x="280" y="1238"/>
                  <a:pt x="279" y="1239"/>
                </a:cubicBezTo>
                <a:cubicBezTo>
                  <a:pt x="279" y="1240"/>
                  <a:pt x="279" y="1240"/>
                  <a:pt x="278" y="1241"/>
                </a:cubicBezTo>
                <a:cubicBezTo>
                  <a:pt x="278" y="1240"/>
                  <a:pt x="279" y="1240"/>
                  <a:pt x="279" y="1240"/>
                </a:cubicBezTo>
                <a:cubicBezTo>
                  <a:pt x="279" y="1240"/>
                  <a:pt x="278" y="1240"/>
                  <a:pt x="277" y="1241"/>
                </a:cubicBezTo>
                <a:cubicBezTo>
                  <a:pt x="277" y="1241"/>
                  <a:pt x="277" y="1241"/>
                  <a:pt x="276" y="1242"/>
                </a:cubicBezTo>
                <a:cubicBezTo>
                  <a:pt x="276" y="1242"/>
                  <a:pt x="276" y="1242"/>
                  <a:pt x="275" y="1243"/>
                </a:cubicBezTo>
                <a:cubicBezTo>
                  <a:pt x="275" y="1243"/>
                  <a:pt x="275" y="1243"/>
                  <a:pt x="275" y="1243"/>
                </a:cubicBezTo>
                <a:cubicBezTo>
                  <a:pt x="275" y="1243"/>
                  <a:pt x="275" y="1244"/>
                  <a:pt x="275" y="1244"/>
                </a:cubicBezTo>
                <a:cubicBezTo>
                  <a:pt x="274" y="1245"/>
                  <a:pt x="274" y="1245"/>
                  <a:pt x="273" y="1246"/>
                </a:cubicBezTo>
                <a:cubicBezTo>
                  <a:pt x="273" y="1247"/>
                  <a:pt x="272" y="1248"/>
                  <a:pt x="272" y="1249"/>
                </a:cubicBezTo>
                <a:cubicBezTo>
                  <a:pt x="271" y="1250"/>
                  <a:pt x="271" y="1251"/>
                  <a:pt x="270" y="1252"/>
                </a:cubicBezTo>
                <a:cubicBezTo>
                  <a:pt x="270" y="1253"/>
                  <a:pt x="269" y="1254"/>
                  <a:pt x="269" y="1256"/>
                </a:cubicBezTo>
                <a:cubicBezTo>
                  <a:pt x="269" y="1256"/>
                  <a:pt x="269" y="1257"/>
                  <a:pt x="268" y="1258"/>
                </a:cubicBezTo>
                <a:cubicBezTo>
                  <a:pt x="250" y="1264"/>
                  <a:pt x="262" y="1290"/>
                  <a:pt x="272" y="1299"/>
                </a:cubicBezTo>
                <a:cubicBezTo>
                  <a:pt x="270" y="1291"/>
                  <a:pt x="269" y="1287"/>
                  <a:pt x="272" y="1280"/>
                </a:cubicBezTo>
                <a:cubicBezTo>
                  <a:pt x="274" y="1275"/>
                  <a:pt x="280" y="1265"/>
                  <a:pt x="271" y="1263"/>
                </a:cubicBezTo>
                <a:cubicBezTo>
                  <a:pt x="271" y="1262"/>
                  <a:pt x="271" y="1262"/>
                  <a:pt x="271" y="1262"/>
                </a:cubicBezTo>
                <a:cubicBezTo>
                  <a:pt x="271" y="1261"/>
                  <a:pt x="270" y="1259"/>
                  <a:pt x="271" y="1257"/>
                </a:cubicBezTo>
                <a:cubicBezTo>
                  <a:pt x="271" y="1257"/>
                  <a:pt x="271" y="1257"/>
                  <a:pt x="271" y="1257"/>
                </a:cubicBezTo>
                <a:cubicBezTo>
                  <a:pt x="271" y="1257"/>
                  <a:pt x="271" y="1257"/>
                  <a:pt x="271" y="1256"/>
                </a:cubicBezTo>
                <a:cubicBezTo>
                  <a:pt x="271" y="1255"/>
                  <a:pt x="272" y="1254"/>
                  <a:pt x="272" y="1253"/>
                </a:cubicBezTo>
                <a:cubicBezTo>
                  <a:pt x="273" y="1252"/>
                  <a:pt x="273" y="1251"/>
                  <a:pt x="273" y="1250"/>
                </a:cubicBezTo>
                <a:cubicBezTo>
                  <a:pt x="274" y="1249"/>
                  <a:pt x="274" y="1248"/>
                  <a:pt x="275" y="1247"/>
                </a:cubicBezTo>
                <a:cubicBezTo>
                  <a:pt x="275" y="1246"/>
                  <a:pt x="276" y="1246"/>
                  <a:pt x="276" y="1245"/>
                </a:cubicBezTo>
                <a:cubicBezTo>
                  <a:pt x="276" y="1245"/>
                  <a:pt x="276" y="1244"/>
                  <a:pt x="277" y="1244"/>
                </a:cubicBezTo>
                <a:cubicBezTo>
                  <a:pt x="277" y="1244"/>
                  <a:pt x="277" y="1244"/>
                  <a:pt x="277" y="1244"/>
                </a:cubicBezTo>
                <a:cubicBezTo>
                  <a:pt x="277" y="1243"/>
                  <a:pt x="277" y="1243"/>
                  <a:pt x="277" y="1243"/>
                </a:cubicBezTo>
                <a:cubicBezTo>
                  <a:pt x="277" y="1243"/>
                  <a:pt x="278" y="1243"/>
                  <a:pt x="278" y="1243"/>
                </a:cubicBezTo>
                <a:cubicBezTo>
                  <a:pt x="278" y="1242"/>
                  <a:pt x="279" y="1241"/>
                  <a:pt x="281" y="1240"/>
                </a:cubicBezTo>
                <a:cubicBezTo>
                  <a:pt x="281" y="1240"/>
                  <a:pt x="282" y="1239"/>
                  <a:pt x="282" y="1239"/>
                </a:cubicBezTo>
                <a:cubicBezTo>
                  <a:pt x="283" y="1238"/>
                  <a:pt x="283" y="1238"/>
                  <a:pt x="283" y="1238"/>
                </a:cubicBezTo>
                <a:cubicBezTo>
                  <a:pt x="283" y="1237"/>
                  <a:pt x="284" y="1237"/>
                  <a:pt x="284" y="1237"/>
                </a:cubicBezTo>
                <a:cubicBezTo>
                  <a:pt x="286" y="1234"/>
                  <a:pt x="289" y="1231"/>
                  <a:pt x="291" y="1227"/>
                </a:cubicBezTo>
                <a:cubicBezTo>
                  <a:pt x="291" y="1227"/>
                  <a:pt x="291" y="1227"/>
                  <a:pt x="291" y="1227"/>
                </a:cubicBezTo>
                <a:cubicBezTo>
                  <a:pt x="291" y="1227"/>
                  <a:pt x="291" y="1228"/>
                  <a:pt x="291" y="1228"/>
                </a:cubicBezTo>
                <a:cubicBezTo>
                  <a:pt x="291" y="1228"/>
                  <a:pt x="291" y="1228"/>
                  <a:pt x="291" y="1229"/>
                </a:cubicBezTo>
                <a:cubicBezTo>
                  <a:pt x="291" y="1229"/>
                  <a:pt x="292" y="1229"/>
                  <a:pt x="292" y="1229"/>
                </a:cubicBezTo>
                <a:cubicBezTo>
                  <a:pt x="293" y="1231"/>
                  <a:pt x="294" y="1234"/>
                  <a:pt x="296" y="1236"/>
                </a:cubicBezTo>
                <a:cubicBezTo>
                  <a:pt x="298" y="1238"/>
                  <a:pt x="299" y="1239"/>
                  <a:pt x="301" y="1241"/>
                </a:cubicBezTo>
                <a:cubicBezTo>
                  <a:pt x="301" y="1241"/>
                  <a:pt x="300" y="1241"/>
                  <a:pt x="300" y="1241"/>
                </a:cubicBezTo>
                <a:cubicBezTo>
                  <a:pt x="299" y="1244"/>
                  <a:pt x="299" y="1244"/>
                  <a:pt x="299" y="1244"/>
                </a:cubicBezTo>
                <a:cubicBezTo>
                  <a:pt x="293" y="1254"/>
                  <a:pt x="299" y="1266"/>
                  <a:pt x="310" y="1269"/>
                </a:cubicBezTo>
                <a:cubicBezTo>
                  <a:pt x="310" y="1259"/>
                  <a:pt x="317" y="1244"/>
                  <a:pt x="303" y="1242"/>
                </a:cubicBezTo>
                <a:cubicBezTo>
                  <a:pt x="303" y="1242"/>
                  <a:pt x="303" y="1241"/>
                  <a:pt x="303" y="1241"/>
                </a:cubicBezTo>
                <a:cubicBezTo>
                  <a:pt x="301" y="1239"/>
                  <a:pt x="299" y="1237"/>
                  <a:pt x="298" y="1234"/>
                </a:cubicBezTo>
                <a:cubicBezTo>
                  <a:pt x="296" y="1232"/>
                  <a:pt x="294" y="1230"/>
                  <a:pt x="293" y="1228"/>
                </a:cubicBezTo>
                <a:cubicBezTo>
                  <a:pt x="293" y="1228"/>
                  <a:pt x="293" y="1228"/>
                  <a:pt x="293" y="1228"/>
                </a:cubicBezTo>
                <a:cubicBezTo>
                  <a:pt x="293" y="1228"/>
                  <a:pt x="293" y="1227"/>
                  <a:pt x="293" y="1227"/>
                </a:cubicBezTo>
                <a:cubicBezTo>
                  <a:pt x="293" y="1227"/>
                  <a:pt x="292" y="1227"/>
                  <a:pt x="292" y="1226"/>
                </a:cubicBezTo>
                <a:cubicBezTo>
                  <a:pt x="292" y="1226"/>
                  <a:pt x="292" y="1226"/>
                  <a:pt x="292" y="1226"/>
                </a:cubicBezTo>
                <a:cubicBezTo>
                  <a:pt x="292" y="1226"/>
                  <a:pt x="292" y="1225"/>
                  <a:pt x="292" y="1225"/>
                </a:cubicBezTo>
                <a:cubicBezTo>
                  <a:pt x="293" y="1224"/>
                  <a:pt x="293" y="1222"/>
                  <a:pt x="294" y="1220"/>
                </a:cubicBezTo>
                <a:cubicBezTo>
                  <a:pt x="295" y="1218"/>
                  <a:pt x="295" y="1216"/>
                  <a:pt x="296" y="1213"/>
                </a:cubicBezTo>
                <a:cubicBezTo>
                  <a:pt x="297" y="1211"/>
                  <a:pt x="297" y="1209"/>
                  <a:pt x="298" y="1206"/>
                </a:cubicBezTo>
                <a:cubicBezTo>
                  <a:pt x="298" y="1205"/>
                  <a:pt x="299" y="1204"/>
                  <a:pt x="299" y="1203"/>
                </a:cubicBezTo>
                <a:cubicBezTo>
                  <a:pt x="299" y="1203"/>
                  <a:pt x="299" y="1202"/>
                  <a:pt x="299" y="1202"/>
                </a:cubicBezTo>
                <a:cubicBezTo>
                  <a:pt x="300" y="1201"/>
                  <a:pt x="300" y="1201"/>
                  <a:pt x="300" y="1200"/>
                </a:cubicBezTo>
                <a:cubicBezTo>
                  <a:pt x="301" y="1196"/>
                  <a:pt x="303" y="1192"/>
                  <a:pt x="305" y="1189"/>
                </a:cubicBezTo>
                <a:cubicBezTo>
                  <a:pt x="305" y="1189"/>
                  <a:pt x="306" y="1189"/>
                  <a:pt x="306" y="1188"/>
                </a:cubicBezTo>
                <a:cubicBezTo>
                  <a:pt x="306" y="1188"/>
                  <a:pt x="307" y="1188"/>
                  <a:pt x="307" y="1188"/>
                </a:cubicBezTo>
                <a:cubicBezTo>
                  <a:pt x="307" y="1187"/>
                  <a:pt x="308" y="1186"/>
                  <a:pt x="308" y="1186"/>
                </a:cubicBezTo>
                <a:cubicBezTo>
                  <a:pt x="309" y="1185"/>
                  <a:pt x="310" y="1184"/>
                  <a:pt x="311" y="1183"/>
                </a:cubicBezTo>
                <a:cubicBezTo>
                  <a:pt x="311" y="1183"/>
                  <a:pt x="312" y="1182"/>
                  <a:pt x="312" y="1182"/>
                </a:cubicBezTo>
                <a:cubicBezTo>
                  <a:pt x="312" y="1182"/>
                  <a:pt x="312" y="1182"/>
                  <a:pt x="312" y="1182"/>
                </a:cubicBezTo>
                <a:cubicBezTo>
                  <a:pt x="313" y="1182"/>
                  <a:pt x="313" y="1182"/>
                  <a:pt x="313" y="1182"/>
                </a:cubicBezTo>
                <a:cubicBezTo>
                  <a:pt x="313" y="1181"/>
                  <a:pt x="313" y="1181"/>
                  <a:pt x="313" y="1181"/>
                </a:cubicBezTo>
                <a:cubicBezTo>
                  <a:pt x="313" y="1181"/>
                  <a:pt x="313" y="1181"/>
                  <a:pt x="313" y="1181"/>
                </a:cubicBezTo>
                <a:cubicBezTo>
                  <a:pt x="314" y="1181"/>
                  <a:pt x="314" y="1181"/>
                  <a:pt x="314" y="1181"/>
                </a:cubicBezTo>
                <a:cubicBezTo>
                  <a:pt x="315" y="1180"/>
                  <a:pt x="316" y="1180"/>
                  <a:pt x="317" y="1179"/>
                </a:cubicBezTo>
                <a:cubicBezTo>
                  <a:pt x="318" y="1179"/>
                  <a:pt x="319" y="1178"/>
                  <a:pt x="319" y="1178"/>
                </a:cubicBezTo>
                <a:cubicBezTo>
                  <a:pt x="321" y="1176"/>
                  <a:pt x="324" y="1175"/>
                  <a:pt x="326" y="1174"/>
                </a:cubicBezTo>
                <a:cubicBezTo>
                  <a:pt x="339" y="1167"/>
                  <a:pt x="352" y="1158"/>
                  <a:pt x="358" y="1150"/>
                </a:cubicBezTo>
                <a:cubicBezTo>
                  <a:pt x="366" y="1140"/>
                  <a:pt x="370" y="1140"/>
                  <a:pt x="387" y="1131"/>
                </a:cubicBezTo>
                <a:cubicBezTo>
                  <a:pt x="401" y="1123"/>
                  <a:pt x="406" y="1124"/>
                  <a:pt x="416" y="1111"/>
                </a:cubicBezTo>
                <a:cubicBezTo>
                  <a:pt x="436" y="1123"/>
                  <a:pt x="479" y="1130"/>
                  <a:pt x="502" y="1135"/>
                </a:cubicBezTo>
                <a:cubicBezTo>
                  <a:pt x="510" y="1136"/>
                  <a:pt x="519" y="1136"/>
                  <a:pt x="529" y="1136"/>
                </a:cubicBezTo>
                <a:cubicBezTo>
                  <a:pt x="527" y="1138"/>
                  <a:pt x="525" y="1140"/>
                  <a:pt x="522" y="1142"/>
                </a:cubicBezTo>
                <a:cubicBezTo>
                  <a:pt x="522" y="1142"/>
                  <a:pt x="522" y="1142"/>
                  <a:pt x="522" y="1142"/>
                </a:cubicBezTo>
                <a:cubicBezTo>
                  <a:pt x="521" y="1142"/>
                  <a:pt x="520" y="1142"/>
                  <a:pt x="519" y="1142"/>
                </a:cubicBezTo>
                <a:cubicBezTo>
                  <a:pt x="519" y="1142"/>
                  <a:pt x="518" y="1142"/>
                  <a:pt x="517" y="1142"/>
                </a:cubicBezTo>
                <a:cubicBezTo>
                  <a:pt x="517" y="1142"/>
                  <a:pt x="516" y="1142"/>
                  <a:pt x="515" y="1143"/>
                </a:cubicBezTo>
                <a:cubicBezTo>
                  <a:pt x="514" y="1143"/>
                  <a:pt x="512" y="1143"/>
                  <a:pt x="511" y="1143"/>
                </a:cubicBezTo>
                <a:cubicBezTo>
                  <a:pt x="509" y="1144"/>
                  <a:pt x="507" y="1144"/>
                  <a:pt x="505" y="1144"/>
                </a:cubicBezTo>
                <a:cubicBezTo>
                  <a:pt x="502" y="1145"/>
                  <a:pt x="498" y="1145"/>
                  <a:pt x="494" y="1146"/>
                </a:cubicBezTo>
                <a:cubicBezTo>
                  <a:pt x="490" y="1146"/>
                  <a:pt x="486" y="1146"/>
                  <a:pt x="482" y="1147"/>
                </a:cubicBezTo>
                <a:cubicBezTo>
                  <a:pt x="481" y="1147"/>
                  <a:pt x="479" y="1147"/>
                  <a:pt x="477" y="1147"/>
                </a:cubicBezTo>
                <a:cubicBezTo>
                  <a:pt x="475" y="1147"/>
                  <a:pt x="474" y="1147"/>
                  <a:pt x="472" y="1147"/>
                </a:cubicBezTo>
                <a:cubicBezTo>
                  <a:pt x="472" y="1147"/>
                  <a:pt x="472" y="1147"/>
                  <a:pt x="471" y="1147"/>
                </a:cubicBezTo>
                <a:cubicBezTo>
                  <a:pt x="471" y="1147"/>
                  <a:pt x="471" y="1147"/>
                  <a:pt x="471" y="1147"/>
                </a:cubicBezTo>
                <a:cubicBezTo>
                  <a:pt x="471" y="1147"/>
                  <a:pt x="470" y="1147"/>
                  <a:pt x="470" y="1146"/>
                </a:cubicBezTo>
                <a:cubicBezTo>
                  <a:pt x="469" y="1146"/>
                  <a:pt x="469" y="1146"/>
                  <a:pt x="469" y="1146"/>
                </a:cubicBezTo>
                <a:cubicBezTo>
                  <a:pt x="469" y="1146"/>
                  <a:pt x="469" y="1146"/>
                  <a:pt x="468" y="1146"/>
                </a:cubicBezTo>
                <a:cubicBezTo>
                  <a:pt x="468" y="1146"/>
                  <a:pt x="468" y="1146"/>
                  <a:pt x="468" y="1146"/>
                </a:cubicBezTo>
                <a:cubicBezTo>
                  <a:pt x="467" y="1146"/>
                  <a:pt x="467" y="1146"/>
                  <a:pt x="466" y="1146"/>
                </a:cubicBezTo>
                <a:cubicBezTo>
                  <a:pt x="465" y="1145"/>
                  <a:pt x="464" y="1145"/>
                  <a:pt x="463" y="1145"/>
                </a:cubicBezTo>
                <a:cubicBezTo>
                  <a:pt x="463" y="1145"/>
                  <a:pt x="462" y="1145"/>
                  <a:pt x="461" y="1145"/>
                </a:cubicBezTo>
                <a:cubicBezTo>
                  <a:pt x="460" y="1145"/>
                  <a:pt x="459" y="1145"/>
                  <a:pt x="458" y="1145"/>
                </a:cubicBezTo>
                <a:cubicBezTo>
                  <a:pt x="458" y="1145"/>
                  <a:pt x="458" y="1145"/>
                  <a:pt x="458" y="1145"/>
                </a:cubicBezTo>
                <a:cubicBezTo>
                  <a:pt x="458" y="1145"/>
                  <a:pt x="458" y="1145"/>
                  <a:pt x="458" y="1145"/>
                </a:cubicBezTo>
                <a:cubicBezTo>
                  <a:pt x="446" y="1141"/>
                  <a:pt x="437" y="1146"/>
                  <a:pt x="427" y="1153"/>
                </a:cubicBezTo>
                <a:cubicBezTo>
                  <a:pt x="437" y="1159"/>
                  <a:pt x="447" y="1155"/>
                  <a:pt x="456" y="1148"/>
                </a:cubicBezTo>
                <a:cubicBezTo>
                  <a:pt x="457" y="1148"/>
                  <a:pt x="457" y="1148"/>
                  <a:pt x="458" y="1148"/>
                </a:cubicBezTo>
                <a:cubicBezTo>
                  <a:pt x="459" y="1148"/>
                  <a:pt x="460" y="1148"/>
                  <a:pt x="461" y="1148"/>
                </a:cubicBezTo>
                <a:cubicBezTo>
                  <a:pt x="462" y="1148"/>
                  <a:pt x="462" y="1148"/>
                  <a:pt x="463" y="1148"/>
                </a:cubicBezTo>
                <a:cubicBezTo>
                  <a:pt x="464" y="1148"/>
                  <a:pt x="465" y="1148"/>
                  <a:pt x="466" y="1148"/>
                </a:cubicBezTo>
                <a:cubicBezTo>
                  <a:pt x="466" y="1148"/>
                  <a:pt x="466" y="1148"/>
                  <a:pt x="466" y="1148"/>
                </a:cubicBezTo>
                <a:cubicBezTo>
                  <a:pt x="466" y="1148"/>
                  <a:pt x="466" y="1148"/>
                  <a:pt x="465" y="1148"/>
                </a:cubicBezTo>
                <a:cubicBezTo>
                  <a:pt x="464" y="1148"/>
                  <a:pt x="463" y="1149"/>
                  <a:pt x="463" y="1149"/>
                </a:cubicBezTo>
                <a:cubicBezTo>
                  <a:pt x="463" y="1149"/>
                  <a:pt x="464" y="1149"/>
                  <a:pt x="465" y="1149"/>
                </a:cubicBezTo>
                <a:cubicBezTo>
                  <a:pt x="466" y="1149"/>
                  <a:pt x="467" y="1149"/>
                  <a:pt x="468" y="1149"/>
                </a:cubicBezTo>
                <a:cubicBezTo>
                  <a:pt x="469" y="1149"/>
                  <a:pt x="470" y="1150"/>
                  <a:pt x="470" y="1150"/>
                </a:cubicBezTo>
                <a:cubicBezTo>
                  <a:pt x="471" y="1150"/>
                  <a:pt x="471" y="1150"/>
                  <a:pt x="471" y="1150"/>
                </a:cubicBezTo>
                <a:cubicBezTo>
                  <a:pt x="472" y="1150"/>
                  <a:pt x="472" y="1150"/>
                  <a:pt x="472" y="1150"/>
                </a:cubicBezTo>
                <a:cubicBezTo>
                  <a:pt x="474" y="1150"/>
                  <a:pt x="476" y="1149"/>
                  <a:pt x="477" y="1149"/>
                </a:cubicBezTo>
                <a:cubicBezTo>
                  <a:pt x="479" y="1149"/>
                  <a:pt x="481" y="1149"/>
                  <a:pt x="483" y="1149"/>
                </a:cubicBezTo>
                <a:cubicBezTo>
                  <a:pt x="486" y="1149"/>
                  <a:pt x="490" y="1148"/>
                  <a:pt x="494" y="1148"/>
                </a:cubicBezTo>
                <a:cubicBezTo>
                  <a:pt x="498" y="1148"/>
                  <a:pt x="502" y="1147"/>
                  <a:pt x="506" y="1147"/>
                </a:cubicBezTo>
                <a:cubicBezTo>
                  <a:pt x="507" y="1146"/>
                  <a:pt x="509" y="1146"/>
                  <a:pt x="511" y="1146"/>
                </a:cubicBezTo>
                <a:cubicBezTo>
                  <a:pt x="513" y="1145"/>
                  <a:pt x="514" y="1145"/>
                  <a:pt x="516" y="1145"/>
                </a:cubicBezTo>
                <a:cubicBezTo>
                  <a:pt x="516" y="1145"/>
                  <a:pt x="517" y="1145"/>
                  <a:pt x="518" y="1145"/>
                </a:cubicBezTo>
                <a:cubicBezTo>
                  <a:pt x="518" y="1144"/>
                  <a:pt x="519" y="1144"/>
                  <a:pt x="520" y="1144"/>
                </a:cubicBezTo>
                <a:cubicBezTo>
                  <a:pt x="520" y="1144"/>
                  <a:pt x="521" y="1144"/>
                  <a:pt x="521" y="1143"/>
                </a:cubicBezTo>
                <a:cubicBezTo>
                  <a:pt x="514" y="1151"/>
                  <a:pt x="506" y="1159"/>
                  <a:pt x="499" y="1168"/>
                </a:cubicBezTo>
                <a:cubicBezTo>
                  <a:pt x="498" y="1170"/>
                  <a:pt x="496" y="1172"/>
                  <a:pt x="495" y="1175"/>
                </a:cubicBezTo>
                <a:cubicBezTo>
                  <a:pt x="493" y="1177"/>
                  <a:pt x="491" y="1179"/>
                  <a:pt x="490" y="1181"/>
                </a:cubicBezTo>
                <a:cubicBezTo>
                  <a:pt x="487" y="1185"/>
                  <a:pt x="484" y="1190"/>
                  <a:pt x="481" y="1194"/>
                </a:cubicBezTo>
                <a:cubicBezTo>
                  <a:pt x="477" y="1202"/>
                  <a:pt x="472" y="1209"/>
                  <a:pt x="467" y="1216"/>
                </a:cubicBezTo>
                <a:cubicBezTo>
                  <a:pt x="467" y="1216"/>
                  <a:pt x="466" y="1216"/>
                  <a:pt x="465" y="1217"/>
                </a:cubicBezTo>
                <a:cubicBezTo>
                  <a:pt x="465" y="1217"/>
                  <a:pt x="465" y="1217"/>
                  <a:pt x="464" y="1217"/>
                </a:cubicBezTo>
                <a:cubicBezTo>
                  <a:pt x="464" y="1217"/>
                  <a:pt x="464" y="1217"/>
                  <a:pt x="463" y="1217"/>
                </a:cubicBezTo>
                <a:cubicBezTo>
                  <a:pt x="463" y="1218"/>
                  <a:pt x="462" y="1218"/>
                  <a:pt x="462" y="1218"/>
                </a:cubicBezTo>
                <a:cubicBezTo>
                  <a:pt x="461" y="1218"/>
                  <a:pt x="461" y="1218"/>
                  <a:pt x="461" y="1218"/>
                </a:cubicBezTo>
                <a:cubicBezTo>
                  <a:pt x="461" y="1218"/>
                  <a:pt x="461" y="1219"/>
                  <a:pt x="460" y="1219"/>
                </a:cubicBezTo>
                <a:cubicBezTo>
                  <a:pt x="460" y="1219"/>
                  <a:pt x="459" y="1219"/>
                  <a:pt x="459" y="1219"/>
                </a:cubicBezTo>
                <a:cubicBezTo>
                  <a:pt x="458" y="1220"/>
                  <a:pt x="458" y="1220"/>
                  <a:pt x="457" y="1220"/>
                </a:cubicBezTo>
                <a:cubicBezTo>
                  <a:pt x="457" y="1220"/>
                  <a:pt x="457" y="1220"/>
                  <a:pt x="456" y="1220"/>
                </a:cubicBezTo>
                <a:cubicBezTo>
                  <a:pt x="456" y="1221"/>
                  <a:pt x="456" y="1221"/>
                  <a:pt x="455" y="1221"/>
                </a:cubicBezTo>
                <a:cubicBezTo>
                  <a:pt x="455" y="1221"/>
                  <a:pt x="454" y="1221"/>
                  <a:pt x="453" y="1222"/>
                </a:cubicBezTo>
                <a:cubicBezTo>
                  <a:pt x="452" y="1222"/>
                  <a:pt x="451" y="1222"/>
                  <a:pt x="449" y="1223"/>
                </a:cubicBezTo>
                <a:cubicBezTo>
                  <a:pt x="448" y="1223"/>
                  <a:pt x="447" y="1223"/>
                  <a:pt x="445" y="1223"/>
                </a:cubicBezTo>
                <a:cubicBezTo>
                  <a:pt x="444" y="1224"/>
                  <a:pt x="442" y="1224"/>
                  <a:pt x="441" y="1224"/>
                </a:cubicBezTo>
                <a:cubicBezTo>
                  <a:pt x="440" y="1224"/>
                  <a:pt x="439" y="1224"/>
                  <a:pt x="437" y="1224"/>
                </a:cubicBezTo>
                <a:cubicBezTo>
                  <a:pt x="435" y="1218"/>
                  <a:pt x="429" y="1211"/>
                  <a:pt x="423" y="1210"/>
                </a:cubicBezTo>
                <a:cubicBezTo>
                  <a:pt x="415" y="1209"/>
                  <a:pt x="410" y="1217"/>
                  <a:pt x="404" y="1222"/>
                </a:cubicBezTo>
                <a:cubicBezTo>
                  <a:pt x="415" y="1228"/>
                  <a:pt x="430" y="1245"/>
                  <a:pt x="438" y="1226"/>
                </a:cubicBezTo>
                <a:cubicBezTo>
                  <a:pt x="438" y="1226"/>
                  <a:pt x="438" y="1226"/>
                  <a:pt x="438" y="1226"/>
                </a:cubicBezTo>
                <a:cubicBezTo>
                  <a:pt x="439" y="1227"/>
                  <a:pt x="439" y="1227"/>
                  <a:pt x="439" y="1228"/>
                </a:cubicBezTo>
                <a:cubicBezTo>
                  <a:pt x="439" y="1226"/>
                  <a:pt x="439" y="1226"/>
                  <a:pt x="439" y="1226"/>
                </a:cubicBezTo>
                <a:cubicBezTo>
                  <a:pt x="439" y="1226"/>
                  <a:pt x="440" y="1226"/>
                  <a:pt x="441" y="1226"/>
                </a:cubicBezTo>
                <a:cubicBezTo>
                  <a:pt x="442" y="1226"/>
                  <a:pt x="444" y="1226"/>
                  <a:pt x="445" y="1226"/>
                </a:cubicBezTo>
                <a:cubicBezTo>
                  <a:pt x="447" y="1226"/>
                  <a:pt x="448" y="1225"/>
                  <a:pt x="450" y="1225"/>
                </a:cubicBezTo>
                <a:cubicBezTo>
                  <a:pt x="451" y="1225"/>
                  <a:pt x="453" y="1224"/>
                  <a:pt x="454" y="1224"/>
                </a:cubicBezTo>
                <a:cubicBezTo>
                  <a:pt x="455" y="1224"/>
                  <a:pt x="456" y="1223"/>
                  <a:pt x="456" y="1223"/>
                </a:cubicBezTo>
                <a:cubicBezTo>
                  <a:pt x="457" y="1223"/>
                  <a:pt x="457" y="1223"/>
                  <a:pt x="457" y="1223"/>
                </a:cubicBezTo>
                <a:cubicBezTo>
                  <a:pt x="457" y="1223"/>
                  <a:pt x="458" y="1222"/>
                  <a:pt x="458" y="1222"/>
                </a:cubicBezTo>
                <a:cubicBezTo>
                  <a:pt x="459" y="1222"/>
                  <a:pt x="459" y="1222"/>
                  <a:pt x="460" y="1222"/>
                </a:cubicBezTo>
                <a:cubicBezTo>
                  <a:pt x="460" y="1221"/>
                  <a:pt x="461" y="1221"/>
                  <a:pt x="461" y="1221"/>
                </a:cubicBezTo>
                <a:cubicBezTo>
                  <a:pt x="462" y="1221"/>
                  <a:pt x="462" y="1221"/>
                  <a:pt x="462" y="1220"/>
                </a:cubicBezTo>
                <a:cubicBezTo>
                  <a:pt x="462" y="1220"/>
                  <a:pt x="463" y="1220"/>
                  <a:pt x="463" y="1220"/>
                </a:cubicBezTo>
                <a:cubicBezTo>
                  <a:pt x="463" y="1220"/>
                  <a:pt x="464" y="1219"/>
                  <a:pt x="464" y="1219"/>
                </a:cubicBezTo>
                <a:cubicBezTo>
                  <a:pt x="464" y="1219"/>
                  <a:pt x="465" y="1218"/>
                  <a:pt x="465" y="1218"/>
                </a:cubicBezTo>
                <a:cubicBezTo>
                  <a:pt x="465" y="1218"/>
                  <a:pt x="466" y="1218"/>
                  <a:pt x="466" y="1217"/>
                </a:cubicBezTo>
                <a:cubicBezTo>
                  <a:pt x="466" y="1217"/>
                  <a:pt x="466" y="1217"/>
                  <a:pt x="467" y="1216"/>
                </a:cubicBezTo>
                <a:cubicBezTo>
                  <a:pt x="465" y="1218"/>
                  <a:pt x="464" y="1220"/>
                  <a:pt x="463" y="1221"/>
                </a:cubicBezTo>
                <a:cubicBezTo>
                  <a:pt x="462" y="1222"/>
                  <a:pt x="461" y="1224"/>
                  <a:pt x="461" y="1225"/>
                </a:cubicBezTo>
                <a:cubicBezTo>
                  <a:pt x="460" y="1226"/>
                  <a:pt x="459" y="1227"/>
                  <a:pt x="458" y="1228"/>
                </a:cubicBezTo>
                <a:cubicBezTo>
                  <a:pt x="457" y="1229"/>
                  <a:pt x="456" y="1230"/>
                  <a:pt x="456" y="1231"/>
                </a:cubicBezTo>
                <a:cubicBezTo>
                  <a:pt x="453" y="1234"/>
                  <a:pt x="453" y="1234"/>
                  <a:pt x="453" y="1234"/>
                </a:cubicBezTo>
                <a:cubicBezTo>
                  <a:pt x="449" y="1238"/>
                  <a:pt x="446" y="1242"/>
                  <a:pt x="442" y="1246"/>
                </a:cubicBezTo>
                <a:cubicBezTo>
                  <a:pt x="434" y="1253"/>
                  <a:pt x="427" y="1261"/>
                  <a:pt x="419" y="1268"/>
                </a:cubicBezTo>
                <a:cubicBezTo>
                  <a:pt x="412" y="1275"/>
                  <a:pt x="405" y="1282"/>
                  <a:pt x="398" y="1288"/>
                </a:cubicBezTo>
                <a:cubicBezTo>
                  <a:pt x="391" y="1295"/>
                  <a:pt x="385" y="1301"/>
                  <a:pt x="380" y="1308"/>
                </a:cubicBezTo>
                <a:cubicBezTo>
                  <a:pt x="377" y="1311"/>
                  <a:pt x="375" y="1314"/>
                  <a:pt x="373" y="1317"/>
                </a:cubicBezTo>
                <a:cubicBezTo>
                  <a:pt x="372" y="1319"/>
                  <a:pt x="371" y="1320"/>
                  <a:pt x="370" y="1322"/>
                </a:cubicBezTo>
                <a:cubicBezTo>
                  <a:pt x="369" y="1323"/>
                  <a:pt x="368" y="1325"/>
                  <a:pt x="367" y="1326"/>
                </a:cubicBezTo>
                <a:cubicBezTo>
                  <a:pt x="364" y="1332"/>
                  <a:pt x="361" y="1337"/>
                  <a:pt x="359" y="1342"/>
                </a:cubicBezTo>
                <a:cubicBezTo>
                  <a:pt x="358" y="1344"/>
                  <a:pt x="358" y="1346"/>
                  <a:pt x="357" y="1348"/>
                </a:cubicBezTo>
                <a:cubicBezTo>
                  <a:pt x="356" y="1349"/>
                  <a:pt x="356" y="1351"/>
                  <a:pt x="355" y="1352"/>
                </a:cubicBezTo>
                <a:cubicBezTo>
                  <a:pt x="355" y="1355"/>
                  <a:pt x="354" y="1356"/>
                  <a:pt x="354" y="1356"/>
                </a:cubicBezTo>
                <a:cubicBezTo>
                  <a:pt x="354" y="1356"/>
                  <a:pt x="355" y="1355"/>
                  <a:pt x="356" y="1352"/>
                </a:cubicBezTo>
                <a:cubicBezTo>
                  <a:pt x="356" y="1351"/>
                  <a:pt x="357" y="1350"/>
                  <a:pt x="358" y="1348"/>
                </a:cubicBezTo>
                <a:cubicBezTo>
                  <a:pt x="359" y="1346"/>
                  <a:pt x="360" y="1344"/>
                  <a:pt x="361" y="1342"/>
                </a:cubicBezTo>
                <a:cubicBezTo>
                  <a:pt x="363" y="1338"/>
                  <a:pt x="366" y="1333"/>
                  <a:pt x="370" y="1328"/>
                </a:cubicBezTo>
                <a:cubicBezTo>
                  <a:pt x="371" y="1327"/>
                  <a:pt x="372" y="1325"/>
                  <a:pt x="373" y="1324"/>
                </a:cubicBezTo>
                <a:cubicBezTo>
                  <a:pt x="374" y="1322"/>
                  <a:pt x="375" y="1321"/>
                  <a:pt x="376" y="1319"/>
                </a:cubicBezTo>
                <a:cubicBezTo>
                  <a:pt x="376" y="1319"/>
                  <a:pt x="377" y="1318"/>
                  <a:pt x="378" y="1317"/>
                </a:cubicBezTo>
                <a:cubicBezTo>
                  <a:pt x="378" y="1317"/>
                  <a:pt x="379" y="1316"/>
                  <a:pt x="379" y="1315"/>
                </a:cubicBezTo>
                <a:cubicBezTo>
                  <a:pt x="381" y="1313"/>
                  <a:pt x="382" y="1312"/>
                  <a:pt x="383" y="1310"/>
                </a:cubicBezTo>
                <a:cubicBezTo>
                  <a:pt x="383" y="1310"/>
                  <a:pt x="383" y="1310"/>
                  <a:pt x="383" y="1310"/>
                </a:cubicBezTo>
                <a:cubicBezTo>
                  <a:pt x="383" y="1310"/>
                  <a:pt x="383" y="1310"/>
                  <a:pt x="383" y="1311"/>
                </a:cubicBezTo>
                <a:cubicBezTo>
                  <a:pt x="383" y="1312"/>
                  <a:pt x="383" y="1313"/>
                  <a:pt x="382" y="1314"/>
                </a:cubicBezTo>
                <a:cubicBezTo>
                  <a:pt x="382" y="1315"/>
                  <a:pt x="382" y="1316"/>
                  <a:pt x="382" y="1318"/>
                </a:cubicBezTo>
                <a:cubicBezTo>
                  <a:pt x="382" y="1319"/>
                  <a:pt x="381" y="1320"/>
                  <a:pt x="381" y="1321"/>
                </a:cubicBezTo>
                <a:cubicBezTo>
                  <a:pt x="381" y="1322"/>
                  <a:pt x="381" y="1322"/>
                  <a:pt x="381" y="1322"/>
                </a:cubicBezTo>
                <a:cubicBezTo>
                  <a:pt x="381" y="1322"/>
                  <a:pt x="381" y="1322"/>
                  <a:pt x="381" y="1322"/>
                </a:cubicBezTo>
                <a:cubicBezTo>
                  <a:pt x="372" y="1338"/>
                  <a:pt x="378" y="1352"/>
                  <a:pt x="385" y="1367"/>
                </a:cubicBezTo>
                <a:cubicBezTo>
                  <a:pt x="396" y="1354"/>
                  <a:pt x="392" y="1339"/>
                  <a:pt x="384" y="1325"/>
                </a:cubicBezTo>
                <a:cubicBezTo>
                  <a:pt x="384" y="1324"/>
                  <a:pt x="384" y="1323"/>
                  <a:pt x="384" y="1322"/>
                </a:cubicBezTo>
                <a:cubicBezTo>
                  <a:pt x="385" y="1321"/>
                  <a:pt x="385" y="1319"/>
                  <a:pt x="385" y="1318"/>
                </a:cubicBezTo>
                <a:cubicBezTo>
                  <a:pt x="385" y="1317"/>
                  <a:pt x="385" y="1316"/>
                  <a:pt x="386" y="1315"/>
                </a:cubicBezTo>
                <a:cubicBezTo>
                  <a:pt x="386" y="1313"/>
                  <a:pt x="386" y="1312"/>
                  <a:pt x="386" y="1311"/>
                </a:cubicBezTo>
                <a:cubicBezTo>
                  <a:pt x="387" y="1310"/>
                  <a:pt x="387" y="1309"/>
                  <a:pt x="387" y="1309"/>
                </a:cubicBezTo>
                <a:cubicBezTo>
                  <a:pt x="387" y="1308"/>
                  <a:pt x="387" y="1308"/>
                  <a:pt x="387" y="1308"/>
                </a:cubicBezTo>
                <a:cubicBezTo>
                  <a:pt x="387" y="1308"/>
                  <a:pt x="387" y="1307"/>
                  <a:pt x="387" y="1307"/>
                </a:cubicBezTo>
                <a:cubicBezTo>
                  <a:pt x="387" y="1307"/>
                  <a:pt x="387" y="1306"/>
                  <a:pt x="387" y="1306"/>
                </a:cubicBezTo>
                <a:cubicBezTo>
                  <a:pt x="387" y="1306"/>
                  <a:pt x="387" y="1306"/>
                  <a:pt x="387" y="1305"/>
                </a:cubicBezTo>
                <a:cubicBezTo>
                  <a:pt x="392" y="1301"/>
                  <a:pt x="396" y="1296"/>
                  <a:pt x="401" y="1291"/>
                </a:cubicBezTo>
                <a:cubicBezTo>
                  <a:pt x="408" y="1284"/>
                  <a:pt x="415" y="1278"/>
                  <a:pt x="422" y="1271"/>
                </a:cubicBezTo>
                <a:cubicBezTo>
                  <a:pt x="430" y="1264"/>
                  <a:pt x="437" y="1256"/>
                  <a:pt x="445" y="1249"/>
                </a:cubicBezTo>
                <a:cubicBezTo>
                  <a:pt x="449" y="1245"/>
                  <a:pt x="452" y="1241"/>
                  <a:pt x="456" y="1237"/>
                </a:cubicBezTo>
                <a:cubicBezTo>
                  <a:pt x="459" y="1233"/>
                  <a:pt x="459" y="1233"/>
                  <a:pt x="459" y="1233"/>
                </a:cubicBezTo>
                <a:cubicBezTo>
                  <a:pt x="459" y="1232"/>
                  <a:pt x="460" y="1231"/>
                  <a:pt x="461" y="1230"/>
                </a:cubicBezTo>
                <a:cubicBezTo>
                  <a:pt x="462" y="1229"/>
                  <a:pt x="463" y="1228"/>
                  <a:pt x="464" y="1227"/>
                </a:cubicBezTo>
                <a:cubicBezTo>
                  <a:pt x="465" y="1226"/>
                  <a:pt x="465" y="1225"/>
                  <a:pt x="466" y="1224"/>
                </a:cubicBezTo>
                <a:cubicBezTo>
                  <a:pt x="473" y="1215"/>
                  <a:pt x="479" y="1206"/>
                  <a:pt x="484" y="1197"/>
                </a:cubicBezTo>
                <a:cubicBezTo>
                  <a:pt x="486" y="1194"/>
                  <a:pt x="488" y="1191"/>
                  <a:pt x="489" y="1189"/>
                </a:cubicBezTo>
                <a:cubicBezTo>
                  <a:pt x="489" y="1189"/>
                  <a:pt x="489" y="1189"/>
                  <a:pt x="489" y="1190"/>
                </a:cubicBezTo>
                <a:cubicBezTo>
                  <a:pt x="489" y="1190"/>
                  <a:pt x="489" y="1191"/>
                  <a:pt x="489" y="1192"/>
                </a:cubicBezTo>
                <a:cubicBezTo>
                  <a:pt x="489" y="1192"/>
                  <a:pt x="489" y="1193"/>
                  <a:pt x="489" y="1194"/>
                </a:cubicBezTo>
                <a:cubicBezTo>
                  <a:pt x="489" y="1195"/>
                  <a:pt x="488" y="1196"/>
                  <a:pt x="488" y="1196"/>
                </a:cubicBezTo>
                <a:cubicBezTo>
                  <a:pt x="488" y="1197"/>
                  <a:pt x="488" y="1197"/>
                  <a:pt x="488" y="1198"/>
                </a:cubicBezTo>
                <a:cubicBezTo>
                  <a:pt x="488" y="1198"/>
                  <a:pt x="488" y="1199"/>
                  <a:pt x="488" y="1199"/>
                </a:cubicBezTo>
                <a:cubicBezTo>
                  <a:pt x="488" y="1201"/>
                  <a:pt x="488" y="1204"/>
                  <a:pt x="488" y="1206"/>
                </a:cubicBezTo>
                <a:cubicBezTo>
                  <a:pt x="488" y="1208"/>
                  <a:pt x="488" y="1211"/>
                  <a:pt x="488" y="1213"/>
                </a:cubicBezTo>
                <a:cubicBezTo>
                  <a:pt x="488" y="1218"/>
                  <a:pt x="489" y="1224"/>
                  <a:pt x="489" y="1229"/>
                </a:cubicBezTo>
                <a:cubicBezTo>
                  <a:pt x="489" y="1234"/>
                  <a:pt x="489" y="1239"/>
                  <a:pt x="490" y="1244"/>
                </a:cubicBezTo>
                <a:cubicBezTo>
                  <a:pt x="489" y="1244"/>
                  <a:pt x="489" y="1244"/>
                  <a:pt x="488" y="1245"/>
                </a:cubicBezTo>
                <a:cubicBezTo>
                  <a:pt x="488" y="1245"/>
                  <a:pt x="487" y="1245"/>
                  <a:pt x="486" y="1246"/>
                </a:cubicBezTo>
                <a:cubicBezTo>
                  <a:pt x="486" y="1246"/>
                  <a:pt x="486" y="1246"/>
                  <a:pt x="485" y="1247"/>
                </a:cubicBezTo>
                <a:cubicBezTo>
                  <a:pt x="485" y="1247"/>
                  <a:pt x="485" y="1247"/>
                  <a:pt x="485" y="1247"/>
                </a:cubicBezTo>
                <a:cubicBezTo>
                  <a:pt x="484" y="1247"/>
                  <a:pt x="484" y="1247"/>
                  <a:pt x="484" y="1248"/>
                </a:cubicBezTo>
                <a:cubicBezTo>
                  <a:pt x="483" y="1248"/>
                  <a:pt x="482" y="1249"/>
                  <a:pt x="481" y="1250"/>
                </a:cubicBezTo>
                <a:cubicBezTo>
                  <a:pt x="480" y="1251"/>
                  <a:pt x="479" y="1252"/>
                  <a:pt x="478" y="1253"/>
                </a:cubicBezTo>
                <a:cubicBezTo>
                  <a:pt x="476" y="1254"/>
                  <a:pt x="474" y="1257"/>
                  <a:pt x="472" y="1259"/>
                </a:cubicBezTo>
                <a:cubicBezTo>
                  <a:pt x="472" y="1259"/>
                  <a:pt x="472" y="1259"/>
                  <a:pt x="472" y="1259"/>
                </a:cubicBezTo>
                <a:cubicBezTo>
                  <a:pt x="471" y="1259"/>
                  <a:pt x="471" y="1259"/>
                  <a:pt x="471" y="1259"/>
                </a:cubicBezTo>
                <a:cubicBezTo>
                  <a:pt x="454" y="1254"/>
                  <a:pt x="447" y="1276"/>
                  <a:pt x="452" y="1288"/>
                </a:cubicBezTo>
                <a:cubicBezTo>
                  <a:pt x="459" y="1281"/>
                  <a:pt x="477" y="1275"/>
                  <a:pt x="473" y="1261"/>
                </a:cubicBezTo>
                <a:cubicBezTo>
                  <a:pt x="473" y="1261"/>
                  <a:pt x="473" y="1260"/>
                  <a:pt x="474" y="1260"/>
                </a:cubicBezTo>
                <a:cubicBezTo>
                  <a:pt x="476" y="1258"/>
                  <a:pt x="478" y="1256"/>
                  <a:pt x="480" y="1254"/>
                </a:cubicBezTo>
                <a:cubicBezTo>
                  <a:pt x="481" y="1253"/>
                  <a:pt x="482" y="1252"/>
                  <a:pt x="483" y="1252"/>
                </a:cubicBezTo>
                <a:cubicBezTo>
                  <a:pt x="484" y="1251"/>
                  <a:pt x="485" y="1250"/>
                  <a:pt x="485" y="1249"/>
                </a:cubicBezTo>
                <a:cubicBezTo>
                  <a:pt x="486" y="1249"/>
                  <a:pt x="486" y="1249"/>
                  <a:pt x="486" y="1249"/>
                </a:cubicBezTo>
                <a:cubicBezTo>
                  <a:pt x="486" y="1249"/>
                  <a:pt x="486" y="1248"/>
                  <a:pt x="487" y="1248"/>
                </a:cubicBezTo>
                <a:cubicBezTo>
                  <a:pt x="487" y="1248"/>
                  <a:pt x="487" y="1247"/>
                  <a:pt x="487" y="1247"/>
                </a:cubicBezTo>
                <a:cubicBezTo>
                  <a:pt x="488" y="1246"/>
                  <a:pt x="489" y="1246"/>
                  <a:pt x="489" y="1245"/>
                </a:cubicBezTo>
                <a:cubicBezTo>
                  <a:pt x="489" y="1245"/>
                  <a:pt x="489" y="1245"/>
                  <a:pt x="490" y="1245"/>
                </a:cubicBezTo>
                <a:cubicBezTo>
                  <a:pt x="490" y="1245"/>
                  <a:pt x="490" y="1245"/>
                  <a:pt x="490" y="1245"/>
                </a:cubicBezTo>
                <a:cubicBezTo>
                  <a:pt x="490" y="1247"/>
                  <a:pt x="490" y="1250"/>
                  <a:pt x="490" y="1252"/>
                </a:cubicBezTo>
                <a:cubicBezTo>
                  <a:pt x="490" y="1254"/>
                  <a:pt x="490" y="1257"/>
                  <a:pt x="490" y="1259"/>
                </a:cubicBezTo>
                <a:cubicBezTo>
                  <a:pt x="490" y="1259"/>
                  <a:pt x="490" y="1260"/>
                  <a:pt x="490" y="1260"/>
                </a:cubicBezTo>
                <a:cubicBezTo>
                  <a:pt x="489" y="1261"/>
                  <a:pt x="489" y="1261"/>
                  <a:pt x="490" y="1261"/>
                </a:cubicBezTo>
                <a:cubicBezTo>
                  <a:pt x="490" y="1262"/>
                  <a:pt x="490" y="1263"/>
                  <a:pt x="490" y="1264"/>
                </a:cubicBezTo>
                <a:cubicBezTo>
                  <a:pt x="490" y="1266"/>
                  <a:pt x="490" y="1267"/>
                  <a:pt x="490" y="1268"/>
                </a:cubicBezTo>
                <a:cubicBezTo>
                  <a:pt x="490" y="1271"/>
                  <a:pt x="490" y="1272"/>
                  <a:pt x="490" y="1272"/>
                </a:cubicBezTo>
                <a:cubicBezTo>
                  <a:pt x="490" y="1272"/>
                  <a:pt x="490" y="1271"/>
                  <a:pt x="491" y="1268"/>
                </a:cubicBezTo>
                <a:cubicBezTo>
                  <a:pt x="491" y="1268"/>
                  <a:pt x="491" y="1267"/>
                  <a:pt x="491" y="1266"/>
                </a:cubicBezTo>
                <a:cubicBezTo>
                  <a:pt x="491" y="1266"/>
                  <a:pt x="491" y="1265"/>
                  <a:pt x="491" y="1264"/>
                </a:cubicBezTo>
                <a:cubicBezTo>
                  <a:pt x="492" y="1263"/>
                  <a:pt x="492" y="1262"/>
                  <a:pt x="492" y="1262"/>
                </a:cubicBezTo>
                <a:cubicBezTo>
                  <a:pt x="492" y="1261"/>
                  <a:pt x="492" y="1261"/>
                  <a:pt x="492" y="1260"/>
                </a:cubicBezTo>
                <a:cubicBezTo>
                  <a:pt x="492" y="1260"/>
                  <a:pt x="492" y="1259"/>
                  <a:pt x="492" y="1259"/>
                </a:cubicBezTo>
                <a:cubicBezTo>
                  <a:pt x="492" y="1257"/>
                  <a:pt x="492" y="1254"/>
                  <a:pt x="492" y="1252"/>
                </a:cubicBezTo>
                <a:cubicBezTo>
                  <a:pt x="492" y="1250"/>
                  <a:pt x="492" y="1247"/>
                  <a:pt x="492" y="1245"/>
                </a:cubicBezTo>
                <a:cubicBezTo>
                  <a:pt x="492" y="1240"/>
                  <a:pt x="492" y="1234"/>
                  <a:pt x="491" y="1229"/>
                </a:cubicBezTo>
                <a:cubicBezTo>
                  <a:pt x="491" y="1227"/>
                  <a:pt x="491" y="1226"/>
                  <a:pt x="491" y="1224"/>
                </a:cubicBezTo>
                <a:cubicBezTo>
                  <a:pt x="491" y="1224"/>
                  <a:pt x="491" y="1224"/>
                  <a:pt x="491" y="1225"/>
                </a:cubicBezTo>
                <a:cubicBezTo>
                  <a:pt x="492" y="1225"/>
                  <a:pt x="492" y="1225"/>
                  <a:pt x="492" y="1225"/>
                </a:cubicBezTo>
                <a:cubicBezTo>
                  <a:pt x="492" y="1226"/>
                  <a:pt x="493" y="1226"/>
                  <a:pt x="493" y="1226"/>
                </a:cubicBezTo>
                <a:cubicBezTo>
                  <a:pt x="493" y="1226"/>
                  <a:pt x="494" y="1227"/>
                  <a:pt x="494" y="1227"/>
                </a:cubicBezTo>
                <a:cubicBezTo>
                  <a:pt x="496" y="1228"/>
                  <a:pt x="499" y="1230"/>
                  <a:pt x="503" y="1231"/>
                </a:cubicBezTo>
                <a:cubicBezTo>
                  <a:pt x="506" y="1233"/>
                  <a:pt x="509" y="1234"/>
                  <a:pt x="512" y="1235"/>
                </a:cubicBezTo>
                <a:cubicBezTo>
                  <a:pt x="511" y="1235"/>
                  <a:pt x="511" y="1235"/>
                  <a:pt x="511" y="1236"/>
                </a:cubicBezTo>
                <a:cubicBezTo>
                  <a:pt x="511" y="1239"/>
                  <a:pt x="511" y="1239"/>
                  <a:pt x="511" y="1239"/>
                </a:cubicBezTo>
                <a:cubicBezTo>
                  <a:pt x="510" y="1254"/>
                  <a:pt x="524" y="1265"/>
                  <a:pt x="539" y="1261"/>
                </a:cubicBezTo>
                <a:cubicBezTo>
                  <a:pt x="533" y="1250"/>
                  <a:pt x="531" y="1228"/>
                  <a:pt x="515" y="1234"/>
                </a:cubicBezTo>
                <a:cubicBezTo>
                  <a:pt x="514" y="1234"/>
                  <a:pt x="514" y="1234"/>
                  <a:pt x="514" y="1234"/>
                </a:cubicBezTo>
                <a:cubicBezTo>
                  <a:pt x="511" y="1232"/>
                  <a:pt x="507" y="1230"/>
                  <a:pt x="504" y="1229"/>
                </a:cubicBezTo>
                <a:cubicBezTo>
                  <a:pt x="500" y="1228"/>
                  <a:pt x="497" y="1226"/>
                  <a:pt x="495" y="1225"/>
                </a:cubicBezTo>
                <a:cubicBezTo>
                  <a:pt x="495" y="1225"/>
                  <a:pt x="495" y="1224"/>
                  <a:pt x="494" y="1224"/>
                </a:cubicBezTo>
                <a:cubicBezTo>
                  <a:pt x="494" y="1224"/>
                  <a:pt x="494" y="1224"/>
                  <a:pt x="494" y="1224"/>
                </a:cubicBezTo>
                <a:cubicBezTo>
                  <a:pt x="493" y="1223"/>
                  <a:pt x="493" y="1223"/>
                  <a:pt x="493" y="1223"/>
                </a:cubicBezTo>
                <a:cubicBezTo>
                  <a:pt x="493" y="1223"/>
                  <a:pt x="492" y="1223"/>
                  <a:pt x="492" y="1223"/>
                </a:cubicBezTo>
                <a:cubicBezTo>
                  <a:pt x="492" y="1222"/>
                  <a:pt x="491" y="1222"/>
                  <a:pt x="491" y="1221"/>
                </a:cubicBezTo>
                <a:cubicBezTo>
                  <a:pt x="491" y="1219"/>
                  <a:pt x="491" y="1216"/>
                  <a:pt x="491" y="1213"/>
                </a:cubicBezTo>
                <a:cubicBezTo>
                  <a:pt x="491" y="1211"/>
                  <a:pt x="491" y="1208"/>
                  <a:pt x="491" y="1206"/>
                </a:cubicBezTo>
                <a:cubicBezTo>
                  <a:pt x="490" y="1204"/>
                  <a:pt x="490" y="1201"/>
                  <a:pt x="491" y="1199"/>
                </a:cubicBezTo>
                <a:cubicBezTo>
                  <a:pt x="491" y="1198"/>
                  <a:pt x="491" y="1197"/>
                  <a:pt x="491" y="1197"/>
                </a:cubicBezTo>
                <a:cubicBezTo>
                  <a:pt x="491" y="1196"/>
                  <a:pt x="491" y="1195"/>
                  <a:pt x="490" y="1194"/>
                </a:cubicBezTo>
                <a:cubicBezTo>
                  <a:pt x="490" y="1192"/>
                  <a:pt x="490" y="1191"/>
                  <a:pt x="490" y="1190"/>
                </a:cubicBezTo>
                <a:cubicBezTo>
                  <a:pt x="490" y="1189"/>
                  <a:pt x="490" y="1188"/>
                  <a:pt x="490" y="1188"/>
                </a:cubicBezTo>
                <a:cubicBezTo>
                  <a:pt x="491" y="1186"/>
                  <a:pt x="492" y="1185"/>
                  <a:pt x="493" y="1183"/>
                </a:cubicBezTo>
                <a:cubicBezTo>
                  <a:pt x="495" y="1181"/>
                  <a:pt x="496" y="1179"/>
                  <a:pt x="498" y="1177"/>
                </a:cubicBezTo>
                <a:cubicBezTo>
                  <a:pt x="499" y="1175"/>
                  <a:pt x="501" y="1173"/>
                  <a:pt x="502" y="1171"/>
                </a:cubicBezTo>
                <a:cubicBezTo>
                  <a:pt x="511" y="1160"/>
                  <a:pt x="520" y="1150"/>
                  <a:pt x="529" y="1141"/>
                </a:cubicBezTo>
                <a:cubicBezTo>
                  <a:pt x="529" y="1141"/>
                  <a:pt x="529" y="1142"/>
                  <a:pt x="529" y="1142"/>
                </a:cubicBezTo>
                <a:cubicBezTo>
                  <a:pt x="529" y="1143"/>
                  <a:pt x="529" y="1143"/>
                  <a:pt x="529" y="1144"/>
                </a:cubicBezTo>
                <a:cubicBezTo>
                  <a:pt x="530" y="1145"/>
                  <a:pt x="530" y="1146"/>
                  <a:pt x="530" y="1147"/>
                </a:cubicBezTo>
                <a:cubicBezTo>
                  <a:pt x="530" y="1148"/>
                  <a:pt x="531" y="1149"/>
                  <a:pt x="531" y="1150"/>
                </a:cubicBezTo>
                <a:cubicBezTo>
                  <a:pt x="531" y="1150"/>
                  <a:pt x="531" y="1150"/>
                  <a:pt x="531" y="1150"/>
                </a:cubicBezTo>
                <a:cubicBezTo>
                  <a:pt x="530" y="1150"/>
                  <a:pt x="530" y="1150"/>
                  <a:pt x="530" y="1150"/>
                </a:cubicBezTo>
                <a:cubicBezTo>
                  <a:pt x="527" y="1164"/>
                  <a:pt x="538" y="1171"/>
                  <a:pt x="550" y="1179"/>
                </a:cubicBezTo>
                <a:cubicBezTo>
                  <a:pt x="556" y="1166"/>
                  <a:pt x="548" y="1157"/>
                  <a:pt x="535" y="1151"/>
                </a:cubicBezTo>
                <a:cubicBezTo>
                  <a:pt x="535" y="1150"/>
                  <a:pt x="534" y="1149"/>
                  <a:pt x="534" y="1149"/>
                </a:cubicBezTo>
                <a:cubicBezTo>
                  <a:pt x="534" y="1148"/>
                  <a:pt x="534" y="1147"/>
                  <a:pt x="533" y="1146"/>
                </a:cubicBezTo>
                <a:cubicBezTo>
                  <a:pt x="533" y="1145"/>
                  <a:pt x="533" y="1144"/>
                  <a:pt x="533" y="1144"/>
                </a:cubicBezTo>
                <a:cubicBezTo>
                  <a:pt x="533" y="1143"/>
                  <a:pt x="532" y="1142"/>
                  <a:pt x="532" y="1141"/>
                </a:cubicBezTo>
                <a:cubicBezTo>
                  <a:pt x="532" y="1140"/>
                  <a:pt x="532" y="1140"/>
                  <a:pt x="532" y="1139"/>
                </a:cubicBezTo>
                <a:cubicBezTo>
                  <a:pt x="532" y="1139"/>
                  <a:pt x="532" y="1139"/>
                  <a:pt x="532" y="1139"/>
                </a:cubicBezTo>
                <a:cubicBezTo>
                  <a:pt x="532" y="1138"/>
                  <a:pt x="532" y="1138"/>
                  <a:pt x="532" y="1138"/>
                </a:cubicBezTo>
                <a:cubicBezTo>
                  <a:pt x="533" y="1137"/>
                  <a:pt x="534" y="1136"/>
                  <a:pt x="535" y="1135"/>
                </a:cubicBezTo>
                <a:cubicBezTo>
                  <a:pt x="550" y="1134"/>
                  <a:pt x="565" y="1130"/>
                  <a:pt x="576" y="1124"/>
                </a:cubicBezTo>
                <a:cubicBezTo>
                  <a:pt x="602" y="1111"/>
                  <a:pt x="617" y="1104"/>
                  <a:pt x="617" y="1104"/>
                </a:cubicBezTo>
                <a:cubicBezTo>
                  <a:pt x="618" y="1104"/>
                  <a:pt x="623" y="1110"/>
                  <a:pt x="631" y="1114"/>
                </a:cubicBezTo>
                <a:cubicBezTo>
                  <a:pt x="640" y="1119"/>
                  <a:pt x="650" y="1123"/>
                  <a:pt x="650" y="1123"/>
                </a:cubicBezTo>
                <a:cubicBezTo>
                  <a:pt x="633" y="1153"/>
                  <a:pt x="595" y="1212"/>
                  <a:pt x="563" y="1192"/>
                </a:cubicBezTo>
                <a:cubicBezTo>
                  <a:pt x="592" y="1223"/>
                  <a:pt x="629" y="1181"/>
                  <a:pt x="655" y="1150"/>
                </a:cubicBezTo>
                <a:cubicBezTo>
                  <a:pt x="675" y="1128"/>
                  <a:pt x="669" y="1129"/>
                  <a:pt x="697" y="1139"/>
                </a:cubicBezTo>
                <a:cubicBezTo>
                  <a:pt x="718" y="1146"/>
                  <a:pt x="741" y="1158"/>
                  <a:pt x="764" y="1160"/>
                </a:cubicBezTo>
                <a:cubicBezTo>
                  <a:pt x="783" y="1162"/>
                  <a:pt x="798" y="1153"/>
                  <a:pt x="816" y="1154"/>
                </a:cubicBezTo>
                <a:cubicBezTo>
                  <a:pt x="835" y="1156"/>
                  <a:pt x="842" y="1166"/>
                  <a:pt x="862" y="1162"/>
                </a:cubicBezTo>
                <a:cubicBezTo>
                  <a:pt x="889" y="1158"/>
                  <a:pt x="921" y="1132"/>
                  <a:pt x="938" y="1169"/>
                </a:cubicBezTo>
                <a:cubicBezTo>
                  <a:pt x="914" y="1188"/>
                  <a:pt x="893" y="1206"/>
                  <a:pt x="873" y="1232"/>
                </a:cubicBezTo>
                <a:cubicBezTo>
                  <a:pt x="870" y="1233"/>
                  <a:pt x="869" y="1234"/>
                  <a:pt x="868" y="1235"/>
                </a:cubicBezTo>
                <a:cubicBezTo>
                  <a:pt x="867" y="1235"/>
                  <a:pt x="866" y="1236"/>
                  <a:pt x="864" y="1237"/>
                </a:cubicBezTo>
                <a:cubicBezTo>
                  <a:pt x="863" y="1238"/>
                  <a:pt x="862" y="1238"/>
                  <a:pt x="860" y="1239"/>
                </a:cubicBezTo>
                <a:cubicBezTo>
                  <a:pt x="855" y="1242"/>
                  <a:pt x="849" y="1246"/>
                  <a:pt x="843" y="1250"/>
                </a:cubicBezTo>
                <a:cubicBezTo>
                  <a:pt x="838" y="1253"/>
                  <a:pt x="831" y="1258"/>
                  <a:pt x="826" y="1263"/>
                </a:cubicBezTo>
                <a:cubicBezTo>
                  <a:pt x="825" y="1264"/>
                  <a:pt x="824" y="1264"/>
                  <a:pt x="823" y="1265"/>
                </a:cubicBezTo>
                <a:cubicBezTo>
                  <a:pt x="823" y="1266"/>
                  <a:pt x="822" y="1266"/>
                  <a:pt x="821" y="1267"/>
                </a:cubicBezTo>
                <a:cubicBezTo>
                  <a:pt x="820" y="1268"/>
                  <a:pt x="820" y="1268"/>
                  <a:pt x="820" y="1268"/>
                </a:cubicBezTo>
                <a:cubicBezTo>
                  <a:pt x="820" y="1268"/>
                  <a:pt x="820" y="1268"/>
                  <a:pt x="820" y="1268"/>
                </a:cubicBezTo>
                <a:cubicBezTo>
                  <a:pt x="820" y="1268"/>
                  <a:pt x="820" y="1268"/>
                  <a:pt x="820" y="1268"/>
                </a:cubicBezTo>
                <a:cubicBezTo>
                  <a:pt x="819" y="1269"/>
                  <a:pt x="819" y="1269"/>
                  <a:pt x="819" y="1269"/>
                </a:cubicBezTo>
                <a:cubicBezTo>
                  <a:pt x="819" y="1269"/>
                  <a:pt x="819" y="1269"/>
                  <a:pt x="819" y="1269"/>
                </a:cubicBezTo>
                <a:cubicBezTo>
                  <a:pt x="819" y="1269"/>
                  <a:pt x="818" y="1269"/>
                  <a:pt x="818" y="1270"/>
                </a:cubicBezTo>
                <a:cubicBezTo>
                  <a:pt x="817" y="1270"/>
                  <a:pt x="816" y="1271"/>
                  <a:pt x="814" y="1271"/>
                </a:cubicBezTo>
                <a:cubicBezTo>
                  <a:pt x="814" y="1272"/>
                  <a:pt x="813" y="1272"/>
                  <a:pt x="812" y="1272"/>
                </a:cubicBezTo>
                <a:cubicBezTo>
                  <a:pt x="812" y="1272"/>
                  <a:pt x="811" y="1272"/>
                  <a:pt x="811" y="1272"/>
                </a:cubicBezTo>
                <a:cubicBezTo>
                  <a:pt x="811" y="1273"/>
                  <a:pt x="810" y="1273"/>
                  <a:pt x="810" y="1273"/>
                </a:cubicBezTo>
                <a:cubicBezTo>
                  <a:pt x="806" y="1274"/>
                  <a:pt x="802" y="1274"/>
                  <a:pt x="798" y="1274"/>
                </a:cubicBezTo>
                <a:cubicBezTo>
                  <a:pt x="797" y="1274"/>
                  <a:pt x="797" y="1274"/>
                  <a:pt x="796" y="1274"/>
                </a:cubicBezTo>
                <a:cubicBezTo>
                  <a:pt x="796" y="1274"/>
                  <a:pt x="795" y="1274"/>
                  <a:pt x="795" y="1274"/>
                </a:cubicBezTo>
                <a:cubicBezTo>
                  <a:pt x="793" y="1274"/>
                  <a:pt x="792" y="1273"/>
                  <a:pt x="791" y="1273"/>
                </a:cubicBezTo>
                <a:cubicBezTo>
                  <a:pt x="789" y="1273"/>
                  <a:pt x="786" y="1273"/>
                  <a:pt x="784" y="1272"/>
                </a:cubicBezTo>
                <a:cubicBezTo>
                  <a:pt x="781" y="1272"/>
                  <a:pt x="779" y="1272"/>
                  <a:pt x="777" y="1272"/>
                </a:cubicBezTo>
                <a:cubicBezTo>
                  <a:pt x="775" y="1272"/>
                  <a:pt x="773" y="1272"/>
                  <a:pt x="771" y="1272"/>
                </a:cubicBezTo>
                <a:cubicBezTo>
                  <a:pt x="771" y="1272"/>
                  <a:pt x="771" y="1272"/>
                  <a:pt x="771" y="1271"/>
                </a:cubicBezTo>
                <a:cubicBezTo>
                  <a:pt x="770" y="1271"/>
                  <a:pt x="770" y="1271"/>
                  <a:pt x="770" y="1271"/>
                </a:cubicBezTo>
                <a:cubicBezTo>
                  <a:pt x="770" y="1271"/>
                  <a:pt x="770" y="1270"/>
                  <a:pt x="770" y="1270"/>
                </a:cubicBezTo>
                <a:cubicBezTo>
                  <a:pt x="769" y="1270"/>
                  <a:pt x="769" y="1270"/>
                  <a:pt x="769" y="1270"/>
                </a:cubicBezTo>
                <a:cubicBezTo>
                  <a:pt x="769" y="1269"/>
                  <a:pt x="769" y="1269"/>
                  <a:pt x="768" y="1269"/>
                </a:cubicBezTo>
                <a:cubicBezTo>
                  <a:pt x="767" y="1267"/>
                  <a:pt x="765" y="1265"/>
                  <a:pt x="764" y="1262"/>
                </a:cubicBezTo>
                <a:cubicBezTo>
                  <a:pt x="762" y="1259"/>
                  <a:pt x="761" y="1257"/>
                  <a:pt x="759" y="1254"/>
                </a:cubicBezTo>
                <a:cubicBezTo>
                  <a:pt x="759" y="1254"/>
                  <a:pt x="759" y="1253"/>
                  <a:pt x="759" y="1253"/>
                </a:cubicBezTo>
                <a:cubicBezTo>
                  <a:pt x="761" y="1239"/>
                  <a:pt x="744" y="1239"/>
                  <a:pt x="734" y="1235"/>
                </a:cubicBezTo>
                <a:cubicBezTo>
                  <a:pt x="733" y="1248"/>
                  <a:pt x="744" y="1259"/>
                  <a:pt x="755" y="1257"/>
                </a:cubicBezTo>
                <a:cubicBezTo>
                  <a:pt x="758" y="1257"/>
                  <a:pt x="758" y="1257"/>
                  <a:pt x="758" y="1257"/>
                </a:cubicBezTo>
                <a:cubicBezTo>
                  <a:pt x="758" y="1257"/>
                  <a:pt x="758" y="1256"/>
                  <a:pt x="758" y="1256"/>
                </a:cubicBezTo>
                <a:cubicBezTo>
                  <a:pt x="760" y="1258"/>
                  <a:pt x="761" y="1261"/>
                  <a:pt x="762" y="1263"/>
                </a:cubicBezTo>
                <a:cubicBezTo>
                  <a:pt x="764" y="1266"/>
                  <a:pt x="765" y="1268"/>
                  <a:pt x="767" y="1270"/>
                </a:cubicBezTo>
                <a:cubicBezTo>
                  <a:pt x="767" y="1271"/>
                  <a:pt x="767" y="1271"/>
                  <a:pt x="768" y="1271"/>
                </a:cubicBezTo>
                <a:cubicBezTo>
                  <a:pt x="768" y="1271"/>
                  <a:pt x="768" y="1272"/>
                  <a:pt x="768" y="1272"/>
                </a:cubicBezTo>
                <a:cubicBezTo>
                  <a:pt x="769" y="1272"/>
                  <a:pt x="769" y="1272"/>
                  <a:pt x="769" y="1272"/>
                </a:cubicBezTo>
                <a:cubicBezTo>
                  <a:pt x="769" y="1272"/>
                  <a:pt x="769" y="1272"/>
                  <a:pt x="769" y="1272"/>
                </a:cubicBezTo>
                <a:cubicBezTo>
                  <a:pt x="765" y="1273"/>
                  <a:pt x="761" y="1274"/>
                  <a:pt x="758" y="1275"/>
                </a:cubicBezTo>
                <a:cubicBezTo>
                  <a:pt x="757" y="1275"/>
                  <a:pt x="757" y="1276"/>
                  <a:pt x="756" y="1276"/>
                </a:cubicBezTo>
                <a:cubicBezTo>
                  <a:pt x="756" y="1276"/>
                  <a:pt x="756" y="1276"/>
                  <a:pt x="755" y="1276"/>
                </a:cubicBezTo>
                <a:cubicBezTo>
                  <a:pt x="754" y="1277"/>
                  <a:pt x="754" y="1277"/>
                  <a:pt x="753" y="1277"/>
                </a:cubicBezTo>
                <a:cubicBezTo>
                  <a:pt x="752" y="1278"/>
                  <a:pt x="751" y="1279"/>
                  <a:pt x="750" y="1279"/>
                </a:cubicBezTo>
                <a:cubicBezTo>
                  <a:pt x="750" y="1279"/>
                  <a:pt x="750" y="1279"/>
                  <a:pt x="749" y="1280"/>
                </a:cubicBezTo>
                <a:cubicBezTo>
                  <a:pt x="749" y="1280"/>
                  <a:pt x="749" y="1280"/>
                  <a:pt x="748" y="1280"/>
                </a:cubicBezTo>
                <a:cubicBezTo>
                  <a:pt x="748" y="1280"/>
                  <a:pt x="748" y="1280"/>
                  <a:pt x="748" y="1280"/>
                </a:cubicBezTo>
                <a:cubicBezTo>
                  <a:pt x="748" y="1280"/>
                  <a:pt x="747" y="1280"/>
                  <a:pt x="747" y="1280"/>
                </a:cubicBezTo>
                <a:cubicBezTo>
                  <a:pt x="746" y="1280"/>
                  <a:pt x="746" y="1280"/>
                  <a:pt x="745" y="1280"/>
                </a:cubicBezTo>
                <a:cubicBezTo>
                  <a:pt x="744" y="1280"/>
                  <a:pt x="743" y="1280"/>
                  <a:pt x="741" y="1281"/>
                </a:cubicBezTo>
                <a:cubicBezTo>
                  <a:pt x="740" y="1281"/>
                  <a:pt x="739" y="1281"/>
                  <a:pt x="738" y="1281"/>
                </a:cubicBezTo>
                <a:cubicBezTo>
                  <a:pt x="737" y="1281"/>
                  <a:pt x="736" y="1281"/>
                  <a:pt x="735" y="1281"/>
                </a:cubicBezTo>
                <a:cubicBezTo>
                  <a:pt x="734" y="1281"/>
                  <a:pt x="734" y="1281"/>
                  <a:pt x="734" y="1281"/>
                </a:cubicBezTo>
                <a:cubicBezTo>
                  <a:pt x="734" y="1281"/>
                  <a:pt x="734" y="1280"/>
                  <a:pt x="734" y="1280"/>
                </a:cubicBezTo>
                <a:cubicBezTo>
                  <a:pt x="732" y="1280"/>
                  <a:pt x="731" y="1278"/>
                  <a:pt x="729" y="1278"/>
                </a:cubicBezTo>
                <a:cubicBezTo>
                  <a:pt x="728" y="1278"/>
                  <a:pt x="728" y="1278"/>
                  <a:pt x="728" y="1278"/>
                </a:cubicBezTo>
                <a:cubicBezTo>
                  <a:pt x="729" y="1268"/>
                  <a:pt x="717" y="1270"/>
                  <a:pt x="712" y="1270"/>
                </a:cubicBezTo>
                <a:cubicBezTo>
                  <a:pt x="704" y="1270"/>
                  <a:pt x="701" y="1267"/>
                  <a:pt x="693" y="1263"/>
                </a:cubicBezTo>
                <a:cubicBezTo>
                  <a:pt x="699" y="1276"/>
                  <a:pt x="721" y="1299"/>
                  <a:pt x="732" y="1283"/>
                </a:cubicBezTo>
                <a:cubicBezTo>
                  <a:pt x="733" y="1283"/>
                  <a:pt x="734" y="1283"/>
                  <a:pt x="735" y="1283"/>
                </a:cubicBezTo>
                <a:cubicBezTo>
                  <a:pt x="736" y="1283"/>
                  <a:pt x="737" y="1283"/>
                  <a:pt x="738" y="1283"/>
                </a:cubicBezTo>
                <a:cubicBezTo>
                  <a:pt x="739" y="1283"/>
                  <a:pt x="741" y="1283"/>
                  <a:pt x="742" y="1283"/>
                </a:cubicBezTo>
                <a:cubicBezTo>
                  <a:pt x="743" y="1283"/>
                  <a:pt x="744" y="1282"/>
                  <a:pt x="745" y="1282"/>
                </a:cubicBezTo>
                <a:cubicBezTo>
                  <a:pt x="746" y="1282"/>
                  <a:pt x="747" y="1282"/>
                  <a:pt x="748" y="1282"/>
                </a:cubicBezTo>
                <a:cubicBezTo>
                  <a:pt x="748" y="1282"/>
                  <a:pt x="748" y="1282"/>
                  <a:pt x="748" y="1282"/>
                </a:cubicBezTo>
                <a:cubicBezTo>
                  <a:pt x="749" y="1282"/>
                  <a:pt x="749" y="1282"/>
                  <a:pt x="749" y="1282"/>
                </a:cubicBezTo>
                <a:cubicBezTo>
                  <a:pt x="749" y="1281"/>
                  <a:pt x="750" y="1281"/>
                  <a:pt x="750" y="1281"/>
                </a:cubicBezTo>
                <a:cubicBezTo>
                  <a:pt x="751" y="1281"/>
                  <a:pt x="751" y="1281"/>
                  <a:pt x="752" y="1280"/>
                </a:cubicBezTo>
                <a:cubicBezTo>
                  <a:pt x="753" y="1280"/>
                  <a:pt x="753" y="1280"/>
                  <a:pt x="753" y="1280"/>
                </a:cubicBezTo>
                <a:cubicBezTo>
                  <a:pt x="753" y="1280"/>
                  <a:pt x="753" y="1280"/>
                  <a:pt x="752" y="1280"/>
                </a:cubicBezTo>
                <a:cubicBezTo>
                  <a:pt x="752" y="1279"/>
                  <a:pt x="753" y="1279"/>
                  <a:pt x="754" y="1279"/>
                </a:cubicBezTo>
                <a:cubicBezTo>
                  <a:pt x="755" y="1279"/>
                  <a:pt x="755" y="1279"/>
                  <a:pt x="756" y="1278"/>
                </a:cubicBezTo>
                <a:cubicBezTo>
                  <a:pt x="756" y="1278"/>
                  <a:pt x="757" y="1278"/>
                  <a:pt x="757" y="1278"/>
                </a:cubicBezTo>
                <a:cubicBezTo>
                  <a:pt x="758" y="1278"/>
                  <a:pt x="758" y="1278"/>
                  <a:pt x="758" y="1277"/>
                </a:cubicBezTo>
                <a:cubicBezTo>
                  <a:pt x="762" y="1276"/>
                  <a:pt x="766" y="1275"/>
                  <a:pt x="770" y="1274"/>
                </a:cubicBezTo>
                <a:cubicBezTo>
                  <a:pt x="771" y="1274"/>
                  <a:pt x="773" y="1274"/>
                  <a:pt x="774" y="1274"/>
                </a:cubicBezTo>
                <a:cubicBezTo>
                  <a:pt x="774" y="1274"/>
                  <a:pt x="774" y="1274"/>
                  <a:pt x="774" y="1274"/>
                </a:cubicBezTo>
                <a:cubicBezTo>
                  <a:pt x="774" y="1274"/>
                  <a:pt x="774" y="1274"/>
                  <a:pt x="774" y="1274"/>
                </a:cubicBezTo>
                <a:cubicBezTo>
                  <a:pt x="775" y="1274"/>
                  <a:pt x="776" y="1274"/>
                  <a:pt x="777" y="1274"/>
                </a:cubicBezTo>
                <a:cubicBezTo>
                  <a:pt x="779" y="1274"/>
                  <a:pt x="781" y="1274"/>
                  <a:pt x="784" y="1275"/>
                </a:cubicBezTo>
                <a:cubicBezTo>
                  <a:pt x="786" y="1275"/>
                  <a:pt x="789" y="1275"/>
                  <a:pt x="791" y="1276"/>
                </a:cubicBezTo>
                <a:cubicBezTo>
                  <a:pt x="792" y="1276"/>
                  <a:pt x="793" y="1276"/>
                  <a:pt x="795" y="1276"/>
                </a:cubicBezTo>
                <a:cubicBezTo>
                  <a:pt x="795" y="1276"/>
                  <a:pt x="796" y="1276"/>
                  <a:pt x="796" y="1276"/>
                </a:cubicBezTo>
                <a:cubicBezTo>
                  <a:pt x="797" y="1276"/>
                  <a:pt x="797" y="1276"/>
                  <a:pt x="798" y="1276"/>
                </a:cubicBezTo>
                <a:cubicBezTo>
                  <a:pt x="803" y="1276"/>
                  <a:pt x="807" y="1276"/>
                  <a:pt x="810" y="1275"/>
                </a:cubicBezTo>
                <a:cubicBezTo>
                  <a:pt x="811" y="1275"/>
                  <a:pt x="811" y="1275"/>
                  <a:pt x="812" y="1275"/>
                </a:cubicBezTo>
                <a:cubicBezTo>
                  <a:pt x="812" y="1274"/>
                  <a:pt x="813" y="1274"/>
                  <a:pt x="813" y="1274"/>
                </a:cubicBezTo>
                <a:cubicBezTo>
                  <a:pt x="814" y="1274"/>
                  <a:pt x="814" y="1273"/>
                  <a:pt x="815" y="1273"/>
                </a:cubicBezTo>
                <a:cubicBezTo>
                  <a:pt x="816" y="1273"/>
                  <a:pt x="816" y="1272"/>
                  <a:pt x="817" y="1272"/>
                </a:cubicBezTo>
                <a:cubicBezTo>
                  <a:pt x="814" y="1275"/>
                  <a:pt x="812" y="1279"/>
                  <a:pt x="811" y="1283"/>
                </a:cubicBezTo>
                <a:cubicBezTo>
                  <a:pt x="809" y="1287"/>
                  <a:pt x="808" y="1291"/>
                  <a:pt x="806" y="1295"/>
                </a:cubicBezTo>
                <a:cubicBezTo>
                  <a:pt x="805" y="1299"/>
                  <a:pt x="803" y="1303"/>
                  <a:pt x="801" y="1306"/>
                </a:cubicBezTo>
                <a:cubicBezTo>
                  <a:pt x="800" y="1307"/>
                  <a:pt x="799" y="1308"/>
                  <a:pt x="799" y="1308"/>
                </a:cubicBezTo>
                <a:cubicBezTo>
                  <a:pt x="799" y="1309"/>
                  <a:pt x="799" y="1309"/>
                  <a:pt x="799" y="1309"/>
                </a:cubicBezTo>
                <a:cubicBezTo>
                  <a:pt x="798" y="1309"/>
                  <a:pt x="798" y="1309"/>
                  <a:pt x="798" y="1309"/>
                </a:cubicBezTo>
                <a:cubicBezTo>
                  <a:pt x="798" y="1309"/>
                  <a:pt x="798" y="1309"/>
                  <a:pt x="798" y="1309"/>
                </a:cubicBezTo>
                <a:cubicBezTo>
                  <a:pt x="797" y="1310"/>
                  <a:pt x="797" y="1310"/>
                  <a:pt x="797" y="1310"/>
                </a:cubicBezTo>
                <a:cubicBezTo>
                  <a:pt x="795" y="1312"/>
                  <a:pt x="794" y="1313"/>
                  <a:pt x="792" y="1314"/>
                </a:cubicBezTo>
                <a:cubicBezTo>
                  <a:pt x="789" y="1316"/>
                  <a:pt x="785" y="1318"/>
                  <a:pt x="782" y="1320"/>
                </a:cubicBezTo>
                <a:cubicBezTo>
                  <a:pt x="778" y="1322"/>
                  <a:pt x="774" y="1323"/>
                  <a:pt x="771" y="1325"/>
                </a:cubicBezTo>
                <a:cubicBezTo>
                  <a:pt x="767" y="1328"/>
                  <a:pt x="764" y="1330"/>
                  <a:pt x="762" y="1334"/>
                </a:cubicBezTo>
                <a:cubicBezTo>
                  <a:pt x="761" y="1335"/>
                  <a:pt x="760" y="1336"/>
                  <a:pt x="759" y="1338"/>
                </a:cubicBezTo>
                <a:cubicBezTo>
                  <a:pt x="759" y="1338"/>
                  <a:pt x="758" y="1338"/>
                  <a:pt x="758" y="1338"/>
                </a:cubicBezTo>
                <a:cubicBezTo>
                  <a:pt x="757" y="1338"/>
                  <a:pt x="757" y="1338"/>
                  <a:pt x="756" y="1337"/>
                </a:cubicBezTo>
                <a:cubicBezTo>
                  <a:pt x="756" y="1337"/>
                  <a:pt x="756" y="1337"/>
                  <a:pt x="756" y="1338"/>
                </a:cubicBezTo>
                <a:cubicBezTo>
                  <a:pt x="755" y="1338"/>
                  <a:pt x="755" y="1338"/>
                  <a:pt x="755" y="1338"/>
                </a:cubicBezTo>
                <a:cubicBezTo>
                  <a:pt x="754" y="1338"/>
                  <a:pt x="754" y="1338"/>
                  <a:pt x="753" y="1338"/>
                </a:cubicBezTo>
                <a:cubicBezTo>
                  <a:pt x="753" y="1338"/>
                  <a:pt x="752" y="1338"/>
                  <a:pt x="752" y="1338"/>
                </a:cubicBezTo>
                <a:cubicBezTo>
                  <a:pt x="751" y="1338"/>
                  <a:pt x="750" y="1338"/>
                  <a:pt x="750" y="1339"/>
                </a:cubicBezTo>
                <a:cubicBezTo>
                  <a:pt x="749" y="1339"/>
                  <a:pt x="748" y="1339"/>
                  <a:pt x="748" y="1339"/>
                </a:cubicBezTo>
                <a:cubicBezTo>
                  <a:pt x="747" y="1339"/>
                  <a:pt x="745" y="1340"/>
                  <a:pt x="744" y="1340"/>
                </a:cubicBezTo>
                <a:cubicBezTo>
                  <a:pt x="743" y="1341"/>
                  <a:pt x="741" y="1341"/>
                  <a:pt x="740" y="1342"/>
                </a:cubicBezTo>
                <a:cubicBezTo>
                  <a:pt x="740" y="1342"/>
                  <a:pt x="739" y="1342"/>
                  <a:pt x="739" y="1343"/>
                </a:cubicBezTo>
                <a:cubicBezTo>
                  <a:pt x="725" y="1327"/>
                  <a:pt x="711" y="1362"/>
                  <a:pt x="704" y="1368"/>
                </a:cubicBezTo>
                <a:cubicBezTo>
                  <a:pt x="719" y="1371"/>
                  <a:pt x="748" y="1368"/>
                  <a:pt x="740" y="1346"/>
                </a:cubicBezTo>
                <a:cubicBezTo>
                  <a:pt x="739" y="1346"/>
                  <a:pt x="738" y="1346"/>
                  <a:pt x="737" y="1347"/>
                </a:cubicBezTo>
                <a:cubicBezTo>
                  <a:pt x="738" y="1346"/>
                  <a:pt x="738" y="1346"/>
                  <a:pt x="738" y="1346"/>
                </a:cubicBezTo>
                <a:cubicBezTo>
                  <a:pt x="739" y="1346"/>
                  <a:pt x="740" y="1345"/>
                  <a:pt x="741" y="1344"/>
                </a:cubicBezTo>
                <a:cubicBezTo>
                  <a:pt x="742" y="1344"/>
                  <a:pt x="744" y="1343"/>
                  <a:pt x="745" y="1343"/>
                </a:cubicBezTo>
                <a:cubicBezTo>
                  <a:pt x="746" y="1342"/>
                  <a:pt x="747" y="1342"/>
                  <a:pt x="749" y="1342"/>
                </a:cubicBezTo>
                <a:cubicBezTo>
                  <a:pt x="749" y="1341"/>
                  <a:pt x="750" y="1341"/>
                  <a:pt x="750" y="1341"/>
                </a:cubicBezTo>
                <a:cubicBezTo>
                  <a:pt x="751" y="1341"/>
                  <a:pt x="752" y="1341"/>
                  <a:pt x="752" y="1341"/>
                </a:cubicBezTo>
                <a:cubicBezTo>
                  <a:pt x="753" y="1341"/>
                  <a:pt x="753" y="1341"/>
                  <a:pt x="754" y="1340"/>
                </a:cubicBezTo>
                <a:cubicBezTo>
                  <a:pt x="754" y="1340"/>
                  <a:pt x="755" y="1340"/>
                  <a:pt x="755" y="1340"/>
                </a:cubicBezTo>
                <a:cubicBezTo>
                  <a:pt x="756" y="1340"/>
                  <a:pt x="756" y="1340"/>
                  <a:pt x="756" y="1340"/>
                </a:cubicBezTo>
                <a:cubicBezTo>
                  <a:pt x="756" y="1340"/>
                  <a:pt x="757" y="1340"/>
                  <a:pt x="757" y="1340"/>
                </a:cubicBezTo>
                <a:cubicBezTo>
                  <a:pt x="757" y="1340"/>
                  <a:pt x="758" y="1340"/>
                  <a:pt x="758" y="1340"/>
                </a:cubicBezTo>
                <a:cubicBezTo>
                  <a:pt x="758" y="1340"/>
                  <a:pt x="758" y="1340"/>
                  <a:pt x="758" y="1340"/>
                </a:cubicBezTo>
                <a:cubicBezTo>
                  <a:pt x="758" y="1340"/>
                  <a:pt x="758" y="1340"/>
                  <a:pt x="758" y="1340"/>
                </a:cubicBezTo>
                <a:cubicBezTo>
                  <a:pt x="757" y="1341"/>
                  <a:pt x="757" y="1341"/>
                  <a:pt x="757" y="1342"/>
                </a:cubicBezTo>
                <a:cubicBezTo>
                  <a:pt x="757" y="1343"/>
                  <a:pt x="756" y="1344"/>
                  <a:pt x="756" y="1345"/>
                </a:cubicBezTo>
                <a:cubicBezTo>
                  <a:pt x="755" y="1348"/>
                  <a:pt x="754" y="1352"/>
                  <a:pt x="753" y="1356"/>
                </a:cubicBezTo>
                <a:cubicBezTo>
                  <a:pt x="752" y="1360"/>
                  <a:pt x="752" y="1364"/>
                  <a:pt x="752" y="1368"/>
                </a:cubicBezTo>
                <a:cubicBezTo>
                  <a:pt x="752" y="1368"/>
                  <a:pt x="751" y="1368"/>
                  <a:pt x="751" y="1368"/>
                </a:cubicBezTo>
                <a:cubicBezTo>
                  <a:pt x="751" y="1369"/>
                  <a:pt x="751" y="1369"/>
                  <a:pt x="750" y="1370"/>
                </a:cubicBezTo>
                <a:cubicBezTo>
                  <a:pt x="750" y="1370"/>
                  <a:pt x="750" y="1370"/>
                  <a:pt x="750" y="1370"/>
                </a:cubicBezTo>
                <a:cubicBezTo>
                  <a:pt x="750" y="1370"/>
                  <a:pt x="749" y="1371"/>
                  <a:pt x="749" y="1371"/>
                </a:cubicBezTo>
                <a:cubicBezTo>
                  <a:pt x="749" y="1371"/>
                  <a:pt x="748" y="1372"/>
                  <a:pt x="747" y="1372"/>
                </a:cubicBezTo>
                <a:cubicBezTo>
                  <a:pt x="747" y="1373"/>
                  <a:pt x="746" y="1373"/>
                  <a:pt x="745" y="1374"/>
                </a:cubicBezTo>
                <a:cubicBezTo>
                  <a:pt x="744" y="1374"/>
                  <a:pt x="744" y="1375"/>
                  <a:pt x="743" y="1375"/>
                </a:cubicBezTo>
                <a:cubicBezTo>
                  <a:pt x="741" y="1376"/>
                  <a:pt x="739" y="1377"/>
                  <a:pt x="737" y="1378"/>
                </a:cubicBezTo>
                <a:cubicBezTo>
                  <a:pt x="735" y="1379"/>
                  <a:pt x="733" y="1380"/>
                  <a:pt x="731" y="1381"/>
                </a:cubicBezTo>
                <a:cubicBezTo>
                  <a:pt x="726" y="1383"/>
                  <a:pt x="721" y="1385"/>
                  <a:pt x="716" y="1387"/>
                </a:cubicBezTo>
                <a:cubicBezTo>
                  <a:pt x="714" y="1388"/>
                  <a:pt x="711" y="1390"/>
                  <a:pt x="709" y="1391"/>
                </a:cubicBezTo>
                <a:cubicBezTo>
                  <a:pt x="706" y="1392"/>
                  <a:pt x="704" y="1393"/>
                  <a:pt x="702" y="1394"/>
                </a:cubicBezTo>
                <a:cubicBezTo>
                  <a:pt x="699" y="1395"/>
                  <a:pt x="697" y="1396"/>
                  <a:pt x="695" y="1398"/>
                </a:cubicBezTo>
                <a:cubicBezTo>
                  <a:pt x="695" y="1398"/>
                  <a:pt x="695" y="1398"/>
                  <a:pt x="695" y="1398"/>
                </a:cubicBezTo>
                <a:cubicBezTo>
                  <a:pt x="694" y="1399"/>
                  <a:pt x="694" y="1399"/>
                  <a:pt x="694" y="1399"/>
                </a:cubicBezTo>
                <a:cubicBezTo>
                  <a:pt x="694" y="1400"/>
                  <a:pt x="693" y="1400"/>
                  <a:pt x="693" y="1401"/>
                </a:cubicBezTo>
                <a:cubicBezTo>
                  <a:pt x="693" y="1401"/>
                  <a:pt x="693" y="1401"/>
                  <a:pt x="693" y="1401"/>
                </a:cubicBezTo>
                <a:cubicBezTo>
                  <a:pt x="693" y="1400"/>
                  <a:pt x="692" y="1400"/>
                  <a:pt x="692" y="1400"/>
                </a:cubicBezTo>
                <a:cubicBezTo>
                  <a:pt x="692" y="1399"/>
                  <a:pt x="692" y="1399"/>
                  <a:pt x="691" y="1399"/>
                </a:cubicBezTo>
                <a:cubicBezTo>
                  <a:pt x="691" y="1398"/>
                  <a:pt x="690" y="1398"/>
                  <a:pt x="690" y="1398"/>
                </a:cubicBezTo>
                <a:cubicBezTo>
                  <a:pt x="690" y="1397"/>
                  <a:pt x="689" y="1397"/>
                  <a:pt x="689" y="1396"/>
                </a:cubicBezTo>
                <a:cubicBezTo>
                  <a:pt x="689" y="1396"/>
                  <a:pt x="688" y="1396"/>
                  <a:pt x="688" y="1396"/>
                </a:cubicBezTo>
                <a:cubicBezTo>
                  <a:pt x="688" y="1395"/>
                  <a:pt x="687" y="1395"/>
                  <a:pt x="687" y="1395"/>
                </a:cubicBezTo>
                <a:cubicBezTo>
                  <a:pt x="687" y="1395"/>
                  <a:pt x="686" y="1394"/>
                  <a:pt x="685" y="1394"/>
                </a:cubicBezTo>
                <a:cubicBezTo>
                  <a:pt x="685" y="1394"/>
                  <a:pt x="684" y="1393"/>
                  <a:pt x="683" y="1393"/>
                </a:cubicBezTo>
                <a:cubicBezTo>
                  <a:pt x="683" y="1393"/>
                  <a:pt x="683" y="1392"/>
                  <a:pt x="682" y="1392"/>
                </a:cubicBezTo>
                <a:cubicBezTo>
                  <a:pt x="682" y="1392"/>
                  <a:pt x="681" y="1392"/>
                  <a:pt x="681" y="1392"/>
                </a:cubicBezTo>
                <a:cubicBezTo>
                  <a:pt x="680" y="1391"/>
                  <a:pt x="680" y="1391"/>
                  <a:pt x="679" y="1391"/>
                </a:cubicBezTo>
                <a:cubicBezTo>
                  <a:pt x="677" y="1390"/>
                  <a:pt x="675" y="1389"/>
                  <a:pt x="674" y="1389"/>
                </a:cubicBezTo>
                <a:cubicBezTo>
                  <a:pt x="673" y="1389"/>
                  <a:pt x="673" y="1389"/>
                  <a:pt x="673" y="1389"/>
                </a:cubicBezTo>
                <a:cubicBezTo>
                  <a:pt x="672" y="1387"/>
                  <a:pt x="672" y="1387"/>
                  <a:pt x="672" y="1387"/>
                </a:cubicBezTo>
                <a:cubicBezTo>
                  <a:pt x="658" y="1369"/>
                  <a:pt x="632" y="1386"/>
                  <a:pt x="629" y="1404"/>
                </a:cubicBezTo>
                <a:cubicBezTo>
                  <a:pt x="638" y="1400"/>
                  <a:pt x="648" y="1405"/>
                  <a:pt x="657" y="1402"/>
                </a:cubicBezTo>
                <a:cubicBezTo>
                  <a:pt x="662" y="1400"/>
                  <a:pt x="667" y="1395"/>
                  <a:pt x="672" y="1391"/>
                </a:cubicBezTo>
                <a:cubicBezTo>
                  <a:pt x="672" y="1391"/>
                  <a:pt x="673" y="1391"/>
                  <a:pt x="673" y="1392"/>
                </a:cubicBezTo>
                <a:cubicBezTo>
                  <a:pt x="674" y="1394"/>
                  <a:pt x="674" y="1394"/>
                  <a:pt x="674" y="1394"/>
                </a:cubicBezTo>
                <a:cubicBezTo>
                  <a:pt x="674" y="1393"/>
                  <a:pt x="674" y="1392"/>
                  <a:pt x="673" y="1392"/>
                </a:cubicBezTo>
                <a:cubicBezTo>
                  <a:pt x="675" y="1392"/>
                  <a:pt x="677" y="1393"/>
                  <a:pt x="678" y="1393"/>
                </a:cubicBezTo>
                <a:cubicBezTo>
                  <a:pt x="679" y="1393"/>
                  <a:pt x="680" y="1394"/>
                  <a:pt x="680" y="1394"/>
                </a:cubicBezTo>
                <a:cubicBezTo>
                  <a:pt x="681" y="1394"/>
                  <a:pt x="681" y="1394"/>
                  <a:pt x="681" y="1395"/>
                </a:cubicBezTo>
                <a:cubicBezTo>
                  <a:pt x="682" y="1395"/>
                  <a:pt x="682" y="1395"/>
                  <a:pt x="682" y="1395"/>
                </a:cubicBezTo>
                <a:cubicBezTo>
                  <a:pt x="683" y="1395"/>
                  <a:pt x="684" y="1396"/>
                  <a:pt x="684" y="1396"/>
                </a:cubicBezTo>
                <a:cubicBezTo>
                  <a:pt x="685" y="1397"/>
                  <a:pt x="685" y="1397"/>
                  <a:pt x="686" y="1397"/>
                </a:cubicBezTo>
                <a:cubicBezTo>
                  <a:pt x="686" y="1397"/>
                  <a:pt x="687" y="1398"/>
                  <a:pt x="687" y="1398"/>
                </a:cubicBezTo>
                <a:cubicBezTo>
                  <a:pt x="687" y="1398"/>
                  <a:pt x="687" y="1398"/>
                  <a:pt x="688" y="1398"/>
                </a:cubicBezTo>
                <a:cubicBezTo>
                  <a:pt x="688" y="1399"/>
                  <a:pt x="689" y="1399"/>
                  <a:pt x="689" y="1399"/>
                </a:cubicBezTo>
                <a:cubicBezTo>
                  <a:pt x="690" y="1399"/>
                  <a:pt x="690" y="1400"/>
                  <a:pt x="690" y="1400"/>
                </a:cubicBezTo>
                <a:cubicBezTo>
                  <a:pt x="691" y="1400"/>
                  <a:pt x="691" y="1400"/>
                  <a:pt x="692" y="1401"/>
                </a:cubicBezTo>
                <a:cubicBezTo>
                  <a:pt x="692" y="1401"/>
                  <a:pt x="692" y="1401"/>
                  <a:pt x="693" y="1401"/>
                </a:cubicBezTo>
                <a:cubicBezTo>
                  <a:pt x="692" y="1402"/>
                  <a:pt x="692" y="1403"/>
                  <a:pt x="691" y="1404"/>
                </a:cubicBezTo>
                <a:cubicBezTo>
                  <a:pt x="691" y="1404"/>
                  <a:pt x="691" y="1405"/>
                  <a:pt x="691" y="1405"/>
                </a:cubicBezTo>
                <a:cubicBezTo>
                  <a:pt x="691" y="1406"/>
                  <a:pt x="691" y="1406"/>
                  <a:pt x="691" y="1407"/>
                </a:cubicBezTo>
                <a:cubicBezTo>
                  <a:pt x="690" y="1408"/>
                  <a:pt x="690" y="1409"/>
                  <a:pt x="690" y="1410"/>
                </a:cubicBezTo>
                <a:cubicBezTo>
                  <a:pt x="690" y="1410"/>
                  <a:pt x="690" y="1410"/>
                  <a:pt x="690" y="1410"/>
                </a:cubicBezTo>
                <a:cubicBezTo>
                  <a:pt x="690" y="1410"/>
                  <a:pt x="690" y="1410"/>
                  <a:pt x="690" y="1410"/>
                </a:cubicBezTo>
                <a:cubicBezTo>
                  <a:pt x="690" y="1410"/>
                  <a:pt x="690" y="1410"/>
                  <a:pt x="690" y="1411"/>
                </a:cubicBezTo>
                <a:cubicBezTo>
                  <a:pt x="690" y="1411"/>
                  <a:pt x="689" y="1412"/>
                  <a:pt x="689" y="1412"/>
                </a:cubicBezTo>
                <a:cubicBezTo>
                  <a:pt x="689" y="1413"/>
                  <a:pt x="689" y="1414"/>
                  <a:pt x="688" y="1414"/>
                </a:cubicBezTo>
                <a:cubicBezTo>
                  <a:pt x="688" y="1415"/>
                  <a:pt x="688" y="1416"/>
                  <a:pt x="687" y="1417"/>
                </a:cubicBezTo>
                <a:cubicBezTo>
                  <a:pt x="687" y="1417"/>
                  <a:pt x="687" y="1418"/>
                  <a:pt x="686" y="1419"/>
                </a:cubicBezTo>
                <a:cubicBezTo>
                  <a:pt x="686" y="1419"/>
                  <a:pt x="685" y="1420"/>
                  <a:pt x="685" y="1421"/>
                </a:cubicBezTo>
                <a:cubicBezTo>
                  <a:pt x="685" y="1421"/>
                  <a:pt x="685" y="1421"/>
                  <a:pt x="685" y="1421"/>
                </a:cubicBezTo>
                <a:cubicBezTo>
                  <a:pt x="670" y="1419"/>
                  <a:pt x="667" y="1428"/>
                  <a:pt x="674" y="1442"/>
                </a:cubicBezTo>
                <a:cubicBezTo>
                  <a:pt x="681" y="1438"/>
                  <a:pt x="692" y="1434"/>
                  <a:pt x="686" y="1422"/>
                </a:cubicBezTo>
                <a:cubicBezTo>
                  <a:pt x="687" y="1421"/>
                  <a:pt x="687" y="1421"/>
                  <a:pt x="687" y="1421"/>
                </a:cubicBezTo>
                <a:cubicBezTo>
                  <a:pt x="687" y="1421"/>
                  <a:pt x="687" y="1421"/>
                  <a:pt x="687" y="1421"/>
                </a:cubicBezTo>
                <a:cubicBezTo>
                  <a:pt x="687" y="1421"/>
                  <a:pt x="688" y="1420"/>
                  <a:pt x="688" y="1420"/>
                </a:cubicBezTo>
                <a:cubicBezTo>
                  <a:pt x="688" y="1419"/>
                  <a:pt x="689" y="1418"/>
                  <a:pt x="689" y="1418"/>
                </a:cubicBezTo>
                <a:cubicBezTo>
                  <a:pt x="689" y="1417"/>
                  <a:pt x="690" y="1416"/>
                  <a:pt x="690" y="1416"/>
                </a:cubicBezTo>
                <a:cubicBezTo>
                  <a:pt x="690" y="1415"/>
                  <a:pt x="690" y="1415"/>
                  <a:pt x="690" y="1415"/>
                </a:cubicBezTo>
                <a:cubicBezTo>
                  <a:pt x="690" y="1416"/>
                  <a:pt x="690" y="1417"/>
                  <a:pt x="690" y="1418"/>
                </a:cubicBezTo>
                <a:cubicBezTo>
                  <a:pt x="690" y="1418"/>
                  <a:pt x="690" y="1419"/>
                  <a:pt x="690" y="1419"/>
                </a:cubicBezTo>
                <a:cubicBezTo>
                  <a:pt x="690" y="1419"/>
                  <a:pt x="691" y="1417"/>
                  <a:pt x="691" y="1415"/>
                </a:cubicBezTo>
                <a:cubicBezTo>
                  <a:pt x="691" y="1414"/>
                  <a:pt x="691" y="1413"/>
                  <a:pt x="691" y="1412"/>
                </a:cubicBezTo>
                <a:cubicBezTo>
                  <a:pt x="692" y="1412"/>
                  <a:pt x="692" y="1412"/>
                  <a:pt x="692" y="1412"/>
                </a:cubicBezTo>
                <a:cubicBezTo>
                  <a:pt x="692" y="1411"/>
                  <a:pt x="692" y="1411"/>
                  <a:pt x="692" y="1411"/>
                </a:cubicBezTo>
                <a:cubicBezTo>
                  <a:pt x="692" y="1411"/>
                  <a:pt x="692" y="1411"/>
                  <a:pt x="692" y="1411"/>
                </a:cubicBezTo>
                <a:cubicBezTo>
                  <a:pt x="692" y="1410"/>
                  <a:pt x="692" y="1410"/>
                  <a:pt x="692" y="1410"/>
                </a:cubicBezTo>
                <a:cubicBezTo>
                  <a:pt x="692" y="1410"/>
                  <a:pt x="692" y="1410"/>
                  <a:pt x="692" y="1410"/>
                </a:cubicBezTo>
                <a:cubicBezTo>
                  <a:pt x="692" y="1409"/>
                  <a:pt x="692" y="1408"/>
                  <a:pt x="693" y="1408"/>
                </a:cubicBezTo>
                <a:cubicBezTo>
                  <a:pt x="693" y="1407"/>
                  <a:pt x="693" y="1406"/>
                  <a:pt x="693" y="1405"/>
                </a:cubicBezTo>
                <a:cubicBezTo>
                  <a:pt x="694" y="1404"/>
                  <a:pt x="694" y="1403"/>
                  <a:pt x="695" y="1402"/>
                </a:cubicBezTo>
                <a:cubicBezTo>
                  <a:pt x="695" y="1402"/>
                  <a:pt x="695" y="1401"/>
                  <a:pt x="696" y="1401"/>
                </a:cubicBezTo>
                <a:cubicBezTo>
                  <a:pt x="696" y="1400"/>
                  <a:pt x="696" y="1400"/>
                  <a:pt x="696" y="1400"/>
                </a:cubicBezTo>
                <a:cubicBezTo>
                  <a:pt x="696" y="1400"/>
                  <a:pt x="696" y="1400"/>
                  <a:pt x="697" y="1399"/>
                </a:cubicBezTo>
                <a:cubicBezTo>
                  <a:pt x="697" y="1399"/>
                  <a:pt x="698" y="1398"/>
                  <a:pt x="699" y="1397"/>
                </a:cubicBezTo>
                <a:cubicBezTo>
                  <a:pt x="700" y="1397"/>
                  <a:pt x="701" y="1396"/>
                  <a:pt x="702" y="1396"/>
                </a:cubicBezTo>
                <a:cubicBezTo>
                  <a:pt x="705" y="1395"/>
                  <a:pt x="707" y="1394"/>
                  <a:pt x="710" y="1393"/>
                </a:cubicBezTo>
                <a:cubicBezTo>
                  <a:pt x="712" y="1392"/>
                  <a:pt x="714" y="1391"/>
                  <a:pt x="717" y="1390"/>
                </a:cubicBezTo>
                <a:cubicBezTo>
                  <a:pt x="722" y="1387"/>
                  <a:pt x="727" y="1385"/>
                  <a:pt x="731" y="1383"/>
                </a:cubicBezTo>
                <a:cubicBezTo>
                  <a:pt x="734" y="1382"/>
                  <a:pt x="736" y="1382"/>
                  <a:pt x="738" y="1381"/>
                </a:cubicBezTo>
                <a:cubicBezTo>
                  <a:pt x="740" y="1380"/>
                  <a:pt x="742" y="1378"/>
                  <a:pt x="744" y="1377"/>
                </a:cubicBezTo>
                <a:cubicBezTo>
                  <a:pt x="744" y="1377"/>
                  <a:pt x="745" y="1377"/>
                  <a:pt x="745" y="1377"/>
                </a:cubicBezTo>
                <a:cubicBezTo>
                  <a:pt x="746" y="1376"/>
                  <a:pt x="746" y="1376"/>
                  <a:pt x="746" y="1376"/>
                </a:cubicBezTo>
                <a:cubicBezTo>
                  <a:pt x="747" y="1375"/>
                  <a:pt x="748" y="1374"/>
                  <a:pt x="748" y="1374"/>
                </a:cubicBezTo>
                <a:cubicBezTo>
                  <a:pt x="750" y="1372"/>
                  <a:pt x="750" y="1371"/>
                  <a:pt x="751" y="1370"/>
                </a:cubicBezTo>
                <a:cubicBezTo>
                  <a:pt x="751" y="1370"/>
                  <a:pt x="751" y="1370"/>
                  <a:pt x="751" y="1370"/>
                </a:cubicBezTo>
                <a:cubicBezTo>
                  <a:pt x="751" y="1372"/>
                  <a:pt x="751" y="1375"/>
                  <a:pt x="751" y="1378"/>
                </a:cubicBezTo>
                <a:cubicBezTo>
                  <a:pt x="751" y="1380"/>
                  <a:pt x="751" y="1381"/>
                  <a:pt x="751" y="1383"/>
                </a:cubicBezTo>
                <a:cubicBezTo>
                  <a:pt x="751" y="1384"/>
                  <a:pt x="751" y="1386"/>
                  <a:pt x="751" y="1388"/>
                </a:cubicBezTo>
                <a:cubicBezTo>
                  <a:pt x="752" y="1391"/>
                  <a:pt x="752" y="1394"/>
                  <a:pt x="753" y="1396"/>
                </a:cubicBezTo>
                <a:cubicBezTo>
                  <a:pt x="753" y="1397"/>
                  <a:pt x="753" y="1398"/>
                  <a:pt x="753" y="1398"/>
                </a:cubicBezTo>
                <a:cubicBezTo>
                  <a:pt x="753" y="1399"/>
                  <a:pt x="752" y="1399"/>
                  <a:pt x="752" y="1399"/>
                </a:cubicBezTo>
                <a:cubicBezTo>
                  <a:pt x="751" y="1400"/>
                  <a:pt x="751" y="1400"/>
                  <a:pt x="751" y="1400"/>
                </a:cubicBezTo>
                <a:cubicBezTo>
                  <a:pt x="750" y="1400"/>
                  <a:pt x="750" y="1400"/>
                  <a:pt x="750" y="1401"/>
                </a:cubicBezTo>
                <a:cubicBezTo>
                  <a:pt x="749" y="1401"/>
                  <a:pt x="749" y="1401"/>
                  <a:pt x="749" y="1401"/>
                </a:cubicBezTo>
                <a:cubicBezTo>
                  <a:pt x="748" y="1402"/>
                  <a:pt x="748" y="1402"/>
                  <a:pt x="748" y="1402"/>
                </a:cubicBezTo>
                <a:cubicBezTo>
                  <a:pt x="748" y="1402"/>
                  <a:pt x="748" y="1403"/>
                  <a:pt x="748" y="1403"/>
                </a:cubicBezTo>
                <a:cubicBezTo>
                  <a:pt x="747" y="1403"/>
                  <a:pt x="747" y="1404"/>
                  <a:pt x="746" y="1404"/>
                </a:cubicBezTo>
                <a:cubicBezTo>
                  <a:pt x="746" y="1405"/>
                  <a:pt x="746" y="1405"/>
                  <a:pt x="745" y="1406"/>
                </a:cubicBezTo>
                <a:cubicBezTo>
                  <a:pt x="745" y="1406"/>
                  <a:pt x="745" y="1407"/>
                  <a:pt x="744" y="1407"/>
                </a:cubicBezTo>
                <a:cubicBezTo>
                  <a:pt x="744" y="1408"/>
                  <a:pt x="744" y="1408"/>
                  <a:pt x="743" y="1409"/>
                </a:cubicBezTo>
                <a:cubicBezTo>
                  <a:pt x="743" y="1410"/>
                  <a:pt x="742" y="1412"/>
                  <a:pt x="741" y="1413"/>
                </a:cubicBezTo>
                <a:cubicBezTo>
                  <a:pt x="741" y="1414"/>
                  <a:pt x="740" y="1416"/>
                  <a:pt x="739" y="1417"/>
                </a:cubicBezTo>
                <a:cubicBezTo>
                  <a:pt x="739" y="1419"/>
                  <a:pt x="738" y="1420"/>
                  <a:pt x="738" y="1421"/>
                </a:cubicBezTo>
                <a:cubicBezTo>
                  <a:pt x="738" y="1423"/>
                  <a:pt x="737" y="1424"/>
                  <a:pt x="737" y="1425"/>
                </a:cubicBezTo>
                <a:cubicBezTo>
                  <a:pt x="722" y="1435"/>
                  <a:pt x="733" y="1445"/>
                  <a:pt x="727" y="1459"/>
                </a:cubicBezTo>
                <a:cubicBezTo>
                  <a:pt x="743" y="1453"/>
                  <a:pt x="754" y="1443"/>
                  <a:pt x="739" y="1427"/>
                </a:cubicBezTo>
                <a:cubicBezTo>
                  <a:pt x="739" y="1427"/>
                  <a:pt x="739" y="1427"/>
                  <a:pt x="739" y="1427"/>
                </a:cubicBezTo>
                <a:cubicBezTo>
                  <a:pt x="740" y="1425"/>
                  <a:pt x="740" y="1424"/>
                  <a:pt x="740" y="1422"/>
                </a:cubicBezTo>
                <a:cubicBezTo>
                  <a:pt x="741" y="1421"/>
                  <a:pt x="741" y="1420"/>
                  <a:pt x="742" y="1418"/>
                </a:cubicBezTo>
                <a:cubicBezTo>
                  <a:pt x="742" y="1417"/>
                  <a:pt x="743" y="1415"/>
                  <a:pt x="743" y="1414"/>
                </a:cubicBezTo>
                <a:cubicBezTo>
                  <a:pt x="744" y="1413"/>
                  <a:pt x="745" y="1412"/>
                  <a:pt x="745" y="1411"/>
                </a:cubicBezTo>
                <a:cubicBezTo>
                  <a:pt x="746" y="1410"/>
                  <a:pt x="746" y="1409"/>
                  <a:pt x="746" y="1409"/>
                </a:cubicBezTo>
                <a:cubicBezTo>
                  <a:pt x="747" y="1408"/>
                  <a:pt x="747" y="1408"/>
                  <a:pt x="747" y="1407"/>
                </a:cubicBezTo>
                <a:cubicBezTo>
                  <a:pt x="748" y="1407"/>
                  <a:pt x="748" y="1406"/>
                  <a:pt x="748" y="1406"/>
                </a:cubicBezTo>
                <a:cubicBezTo>
                  <a:pt x="749" y="1405"/>
                  <a:pt x="749" y="1405"/>
                  <a:pt x="749" y="1404"/>
                </a:cubicBezTo>
                <a:cubicBezTo>
                  <a:pt x="750" y="1404"/>
                  <a:pt x="750" y="1404"/>
                  <a:pt x="750" y="1404"/>
                </a:cubicBezTo>
                <a:cubicBezTo>
                  <a:pt x="750" y="1404"/>
                  <a:pt x="750" y="1404"/>
                  <a:pt x="750" y="1403"/>
                </a:cubicBezTo>
                <a:cubicBezTo>
                  <a:pt x="751" y="1403"/>
                  <a:pt x="751" y="1402"/>
                  <a:pt x="751" y="1402"/>
                </a:cubicBezTo>
                <a:cubicBezTo>
                  <a:pt x="751" y="1401"/>
                  <a:pt x="752" y="1401"/>
                  <a:pt x="752" y="1400"/>
                </a:cubicBezTo>
                <a:cubicBezTo>
                  <a:pt x="753" y="1399"/>
                  <a:pt x="753" y="1399"/>
                  <a:pt x="753" y="1399"/>
                </a:cubicBezTo>
                <a:cubicBezTo>
                  <a:pt x="754" y="1403"/>
                  <a:pt x="755" y="1406"/>
                  <a:pt x="756" y="1409"/>
                </a:cubicBezTo>
                <a:cubicBezTo>
                  <a:pt x="756" y="1409"/>
                  <a:pt x="756" y="1408"/>
                  <a:pt x="756" y="1408"/>
                </a:cubicBezTo>
                <a:cubicBezTo>
                  <a:pt x="756" y="1408"/>
                  <a:pt x="756" y="1409"/>
                  <a:pt x="756" y="1410"/>
                </a:cubicBezTo>
                <a:cubicBezTo>
                  <a:pt x="756" y="1410"/>
                  <a:pt x="756" y="1410"/>
                  <a:pt x="756" y="1411"/>
                </a:cubicBezTo>
                <a:cubicBezTo>
                  <a:pt x="756" y="1411"/>
                  <a:pt x="757" y="1411"/>
                  <a:pt x="757" y="1412"/>
                </a:cubicBezTo>
                <a:cubicBezTo>
                  <a:pt x="757" y="1412"/>
                  <a:pt x="757" y="1412"/>
                  <a:pt x="757" y="1412"/>
                </a:cubicBezTo>
                <a:cubicBezTo>
                  <a:pt x="757" y="1412"/>
                  <a:pt x="757" y="1412"/>
                  <a:pt x="757" y="1412"/>
                </a:cubicBezTo>
                <a:cubicBezTo>
                  <a:pt x="758" y="1413"/>
                  <a:pt x="758" y="1413"/>
                  <a:pt x="758" y="1414"/>
                </a:cubicBezTo>
                <a:cubicBezTo>
                  <a:pt x="758" y="1414"/>
                  <a:pt x="759" y="1414"/>
                  <a:pt x="759" y="1414"/>
                </a:cubicBezTo>
                <a:cubicBezTo>
                  <a:pt x="760" y="1416"/>
                  <a:pt x="761" y="1417"/>
                  <a:pt x="761" y="1419"/>
                </a:cubicBezTo>
                <a:cubicBezTo>
                  <a:pt x="762" y="1419"/>
                  <a:pt x="763" y="1420"/>
                  <a:pt x="763" y="1420"/>
                </a:cubicBezTo>
                <a:cubicBezTo>
                  <a:pt x="763" y="1421"/>
                  <a:pt x="764" y="1421"/>
                  <a:pt x="764" y="1421"/>
                </a:cubicBezTo>
                <a:cubicBezTo>
                  <a:pt x="764" y="1421"/>
                  <a:pt x="763" y="1421"/>
                  <a:pt x="763" y="1420"/>
                </a:cubicBezTo>
                <a:cubicBezTo>
                  <a:pt x="763" y="1420"/>
                  <a:pt x="762" y="1419"/>
                  <a:pt x="762" y="1418"/>
                </a:cubicBezTo>
                <a:cubicBezTo>
                  <a:pt x="761" y="1418"/>
                  <a:pt x="761" y="1417"/>
                  <a:pt x="761" y="1416"/>
                </a:cubicBezTo>
                <a:cubicBezTo>
                  <a:pt x="761" y="1417"/>
                  <a:pt x="761" y="1417"/>
                  <a:pt x="762" y="1417"/>
                </a:cubicBezTo>
                <a:cubicBezTo>
                  <a:pt x="762" y="1418"/>
                  <a:pt x="763" y="1418"/>
                  <a:pt x="763" y="1419"/>
                </a:cubicBezTo>
                <a:cubicBezTo>
                  <a:pt x="763" y="1419"/>
                  <a:pt x="763" y="1419"/>
                  <a:pt x="764" y="1419"/>
                </a:cubicBezTo>
                <a:cubicBezTo>
                  <a:pt x="763" y="1419"/>
                  <a:pt x="763" y="1419"/>
                  <a:pt x="763" y="1419"/>
                </a:cubicBezTo>
                <a:cubicBezTo>
                  <a:pt x="768" y="1430"/>
                  <a:pt x="778" y="1431"/>
                  <a:pt x="788" y="1432"/>
                </a:cubicBezTo>
                <a:cubicBezTo>
                  <a:pt x="786" y="1421"/>
                  <a:pt x="776" y="1418"/>
                  <a:pt x="766" y="1418"/>
                </a:cubicBezTo>
                <a:cubicBezTo>
                  <a:pt x="766" y="1418"/>
                  <a:pt x="765" y="1417"/>
                  <a:pt x="765" y="1417"/>
                </a:cubicBezTo>
                <a:cubicBezTo>
                  <a:pt x="764" y="1416"/>
                  <a:pt x="763" y="1416"/>
                  <a:pt x="763" y="1415"/>
                </a:cubicBezTo>
                <a:cubicBezTo>
                  <a:pt x="762" y="1415"/>
                  <a:pt x="762" y="1414"/>
                  <a:pt x="761" y="1414"/>
                </a:cubicBezTo>
                <a:cubicBezTo>
                  <a:pt x="761" y="1413"/>
                  <a:pt x="760" y="1413"/>
                  <a:pt x="760" y="1412"/>
                </a:cubicBezTo>
                <a:cubicBezTo>
                  <a:pt x="759" y="1412"/>
                  <a:pt x="759" y="1411"/>
                  <a:pt x="759" y="1411"/>
                </a:cubicBezTo>
                <a:cubicBezTo>
                  <a:pt x="759" y="1411"/>
                  <a:pt x="759" y="1411"/>
                  <a:pt x="758" y="1411"/>
                </a:cubicBezTo>
                <a:cubicBezTo>
                  <a:pt x="758" y="1410"/>
                  <a:pt x="758" y="1410"/>
                  <a:pt x="758" y="1410"/>
                </a:cubicBezTo>
                <a:cubicBezTo>
                  <a:pt x="758" y="1410"/>
                  <a:pt x="758" y="1410"/>
                  <a:pt x="758" y="1410"/>
                </a:cubicBezTo>
                <a:cubicBezTo>
                  <a:pt x="758" y="1410"/>
                  <a:pt x="758" y="1410"/>
                  <a:pt x="758" y="1410"/>
                </a:cubicBezTo>
                <a:cubicBezTo>
                  <a:pt x="757" y="1406"/>
                  <a:pt x="756" y="1402"/>
                  <a:pt x="755" y="1396"/>
                </a:cubicBezTo>
                <a:cubicBezTo>
                  <a:pt x="755" y="1394"/>
                  <a:pt x="755" y="1391"/>
                  <a:pt x="755" y="1388"/>
                </a:cubicBezTo>
                <a:cubicBezTo>
                  <a:pt x="755" y="1386"/>
                  <a:pt x="755" y="1385"/>
                  <a:pt x="755" y="1383"/>
                </a:cubicBezTo>
                <a:cubicBezTo>
                  <a:pt x="755" y="1381"/>
                  <a:pt x="755" y="1380"/>
                  <a:pt x="755" y="1378"/>
                </a:cubicBezTo>
                <a:cubicBezTo>
                  <a:pt x="755" y="1372"/>
                  <a:pt x="755" y="1364"/>
                  <a:pt x="757" y="1357"/>
                </a:cubicBezTo>
                <a:cubicBezTo>
                  <a:pt x="757" y="1353"/>
                  <a:pt x="758" y="1350"/>
                  <a:pt x="759" y="1346"/>
                </a:cubicBezTo>
                <a:cubicBezTo>
                  <a:pt x="761" y="1343"/>
                  <a:pt x="762" y="1339"/>
                  <a:pt x="764" y="1336"/>
                </a:cubicBezTo>
                <a:cubicBezTo>
                  <a:pt x="767" y="1333"/>
                  <a:pt x="770" y="1331"/>
                  <a:pt x="773" y="1329"/>
                </a:cubicBezTo>
                <a:cubicBezTo>
                  <a:pt x="776" y="1327"/>
                  <a:pt x="780" y="1325"/>
                  <a:pt x="783" y="1323"/>
                </a:cubicBezTo>
                <a:cubicBezTo>
                  <a:pt x="785" y="1322"/>
                  <a:pt x="787" y="1321"/>
                  <a:pt x="789" y="1320"/>
                </a:cubicBezTo>
                <a:cubicBezTo>
                  <a:pt x="789" y="1321"/>
                  <a:pt x="789" y="1321"/>
                  <a:pt x="789" y="1321"/>
                </a:cubicBezTo>
                <a:cubicBezTo>
                  <a:pt x="789" y="1321"/>
                  <a:pt x="789" y="1322"/>
                  <a:pt x="789" y="1322"/>
                </a:cubicBezTo>
                <a:cubicBezTo>
                  <a:pt x="789" y="1322"/>
                  <a:pt x="789" y="1322"/>
                  <a:pt x="788" y="1323"/>
                </a:cubicBezTo>
                <a:cubicBezTo>
                  <a:pt x="788" y="1323"/>
                  <a:pt x="788" y="1324"/>
                  <a:pt x="788" y="1325"/>
                </a:cubicBezTo>
                <a:cubicBezTo>
                  <a:pt x="788" y="1325"/>
                  <a:pt x="788" y="1326"/>
                  <a:pt x="788" y="1327"/>
                </a:cubicBezTo>
                <a:cubicBezTo>
                  <a:pt x="788" y="1327"/>
                  <a:pt x="788" y="1327"/>
                  <a:pt x="788" y="1328"/>
                </a:cubicBezTo>
                <a:cubicBezTo>
                  <a:pt x="788" y="1328"/>
                  <a:pt x="788" y="1328"/>
                  <a:pt x="788" y="1329"/>
                </a:cubicBezTo>
                <a:cubicBezTo>
                  <a:pt x="788" y="1330"/>
                  <a:pt x="788" y="1330"/>
                  <a:pt x="788" y="1331"/>
                </a:cubicBezTo>
                <a:cubicBezTo>
                  <a:pt x="788" y="1333"/>
                  <a:pt x="788" y="1334"/>
                  <a:pt x="788" y="1336"/>
                </a:cubicBezTo>
                <a:cubicBezTo>
                  <a:pt x="788" y="1337"/>
                  <a:pt x="788" y="1339"/>
                  <a:pt x="788" y="1341"/>
                </a:cubicBezTo>
                <a:cubicBezTo>
                  <a:pt x="789" y="1342"/>
                  <a:pt x="789" y="1344"/>
                  <a:pt x="789" y="1346"/>
                </a:cubicBezTo>
                <a:cubicBezTo>
                  <a:pt x="789" y="1346"/>
                  <a:pt x="790" y="1347"/>
                  <a:pt x="790" y="1348"/>
                </a:cubicBezTo>
                <a:cubicBezTo>
                  <a:pt x="788" y="1348"/>
                  <a:pt x="788" y="1348"/>
                  <a:pt x="788" y="1348"/>
                </a:cubicBezTo>
                <a:cubicBezTo>
                  <a:pt x="789" y="1348"/>
                  <a:pt x="789" y="1348"/>
                  <a:pt x="790" y="1348"/>
                </a:cubicBezTo>
                <a:cubicBezTo>
                  <a:pt x="790" y="1348"/>
                  <a:pt x="790" y="1348"/>
                  <a:pt x="790" y="1349"/>
                </a:cubicBezTo>
                <a:cubicBezTo>
                  <a:pt x="775" y="1362"/>
                  <a:pt x="795" y="1373"/>
                  <a:pt x="804" y="1383"/>
                </a:cubicBezTo>
                <a:cubicBezTo>
                  <a:pt x="807" y="1376"/>
                  <a:pt x="813" y="1368"/>
                  <a:pt x="810" y="1360"/>
                </a:cubicBezTo>
                <a:cubicBezTo>
                  <a:pt x="807" y="1354"/>
                  <a:pt x="799" y="1350"/>
                  <a:pt x="793" y="1349"/>
                </a:cubicBezTo>
                <a:cubicBezTo>
                  <a:pt x="792" y="1348"/>
                  <a:pt x="792" y="1346"/>
                  <a:pt x="792" y="1345"/>
                </a:cubicBezTo>
                <a:cubicBezTo>
                  <a:pt x="791" y="1344"/>
                  <a:pt x="791" y="1342"/>
                  <a:pt x="791" y="1341"/>
                </a:cubicBezTo>
                <a:cubicBezTo>
                  <a:pt x="791" y="1339"/>
                  <a:pt x="790" y="1337"/>
                  <a:pt x="790" y="1336"/>
                </a:cubicBezTo>
                <a:cubicBezTo>
                  <a:pt x="790" y="1334"/>
                  <a:pt x="790" y="1333"/>
                  <a:pt x="790" y="1331"/>
                </a:cubicBezTo>
                <a:cubicBezTo>
                  <a:pt x="790" y="1331"/>
                  <a:pt x="790" y="1330"/>
                  <a:pt x="790" y="1329"/>
                </a:cubicBezTo>
                <a:cubicBezTo>
                  <a:pt x="790" y="1329"/>
                  <a:pt x="790" y="1328"/>
                  <a:pt x="790" y="1328"/>
                </a:cubicBezTo>
                <a:cubicBezTo>
                  <a:pt x="790" y="1328"/>
                  <a:pt x="790" y="1327"/>
                  <a:pt x="790" y="1327"/>
                </a:cubicBezTo>
                <a:cubicBezTo>
                  <a:pt x="790" y="1326"/>
                  <a:pt x="791" y="1326"/>
                  <a:pt x="791" y="1325"/>
                </a:cubicBezTo>
                <a:cubicBezTo>
                  <a:pt x="791" y="1325"/>
                  <a:pt x="791" y="1324"/>
                  <a:pt x="791" y="1323"/>
                </a:cubicBezTo>
                <a:cubicBezTo>
                  <a:pt x="791" y="1323"/>
                  <a:pt x="791" y="1323"/>
                  <a:pt x="791" y="1323"/>
                </a:cubicBezTo>
                <a:cubicBezTo>
                  <a:pt x="791" y="1322"/>
                  <a:pt x="791" y="1322"/>
                  <a:pt x="791" y="1322"/>
                </a:cubicBezTo>
                <a:cubicBezTo>
                  <a:pt x="791" y="1321"/>
                  <a:pt x="791" y="1321"/>
                  <a:pt x="791" y="1320"/>
                </a:cubicBezTo>
                <a:cubicBezTo>
                  <a:pt x="791" y="1320"/>
                  <a:pt x="791" y="1319"/>
                  <a:pt x="791" y="1319"/>
                </a:cubicBezTo>
                <a:cubicBezTo>
                  <a:pt x="792" y="1319"/>
                  <a:pt x="793" y="1318"/>
                  <a:pt x="794" y="1317"/>
                </a:cubicBezTo>
                <a:cubicBezTo>
                  <a:pt x="796" y="1316"/>
                  <a:pt x="797" y="1315"/>
                  <a:pt x="799" y="1313"/>
                </a:cubicBezTo>
                <a:cubicBezTo>
                  <a:pt x="799" y="1313"/>
                  <a:pt x="800" y="1313"/>
                  <a:pt x="800" y="1312"/>
                </a:cubicBezTo>
                <a:cubicBezTo>
                  <a:pt x="801" y="1312"/>
                  <a:pt x="801" y="1312"/>
                  <a:pt x="801" y="1312"/>
                </a:cubicBezTo>
                <a:cubicBezTo>
                  <a:pt x="801" y="1311"/>
                  <a:pt x="801" y="1311"/>
                  <a:pt x="801" y="1311"/>
                </a:cubicBezTo>
                <a:cubicBezTo>
                  <a:pt x="801" y="1311"/>
                  <a:pt x="801" y="1311"/>
                  <a:pt x="801" y="1311"/>
                </a:cubicBezTo>
                <a:cubicBezTo>
                  <a:pt x="802" y="1310"/>
                  <a:pt x="803" y="1309"/>
                  <a:pt x="803" y="1308"/>
                </a:cubicBezTo>
                <a:cubicBezTo>
                  <a:pt x="804" y="1307"/>
                  <a:pt x="805" y="1305"/>
                  <a:pt x="806" y="1304"/>
                </a:cubicBezTo>
                <a:cubicBezTo>
                  <a:pt x="806" y="1304"/>
                  <a:pt x="806" y="1304"/>
                  <a:pt x="806" y="1304"/>
                </a:cubicBezTo>
                <a:cubicBezTo>
                  <a:pt x="806" y="1305"/>
                  <a:pt x="806" y="1305"/>
                  <a:pt x="806" y="1306"/>
                </a:cubicBezTo>
                <a:cubicBezTo>
                  <a:pt x="806" y="1306"/>
                  <a:pt x="806" y="1306"/>
                  <a:pt x="806" y="1307"/>
                </a:cubicBezTo>
                <a:cubicBezTo>
                  <a:pt x="806" y="1307"/>
                  <a:pt x="806" y="1307"/>
                  <a:pt x="806" y="1307"/>
                </a:cubicBezTo>
                <a:cubicBezTo>
                  <a:pt x="806" y="1307"/>
                  <a:pt x="806" y="1307"/>
                  <a:pt x="806" y="1308"/>
                </a:cubicBezTo>
                <a:cubicBezTo>
                  <a:pt x="807" y="1308"/>
                  <a:pt x="807" y="1309"/>
                  <a:pt x="807" y="1310"/>
                </a:cubicBezTo>
                <a:cubicBezTo>
                  <a:pt x="807" y="1310"/>
                  <a:pt x="808" y="1311"/>
                  <a:pt x="808" y="1312"/>
                </a:cubicBezTo>
                <a:cubicBezTo>
                  <a:pt x="808" y="1313"/>
                  <a:pt x="809" y="1314"/>
                  <a:pt x="809" y="1314"/>
                </a:cubicBezTo>
                <a:cubicBezTo>
                  <a:pt x="809" y="1315"/>
                  <a:pt x="810" y="1316"/>
                  <a:pt x="810" y="1317"/>
                </a:cubicBezTo>
                <a:cubicBezTo>
                  <a:pt x="810" y="1317"/>
                  <a:pt x="811" y="1318"/>
                  <a:pt x="811" y="1319"/>
                </a:cubicBezTo>
                <a:cubicBezTo>
                  <a:pt x="811" y="1319"/>
                  <a:pt x="811" y="1319"/>
                  <a:pt x="811" y="1319"/>
                </a:cubicBezTo>
                <a:cubicBezTo>
                  <a:pt x="812" y="1320"/>
                  <a:pt x="812" y="1320"/>
                  <a:pt x="812" y="1320"/>
                </a:cubicBezTo>
                <a:cubicBezTo>
                  <a:pt x="805" y="1332"/>
                  <a:pt x="817" y="1336"/>
                  <a:pt x="824" y="1342"/>
                </a:cubicBezTo>
                <a:cubicBezTo>
                  <a:pt x="832" y="1328"/>
                  <a:pt x="830" y="1318"/>
                  <a:pt x="814" y="1318"/>
                </a:cubicBezTo>
                <a:cubicBezTo>
                  <a:pt x="814" y="1318"/>
                  <a:pt x="813" y="1318"/>
                  <a:pt x="813" y="1318"/>
                </a:cubicBezTo>
                <a:cubicBezTo>
                  <a:pt x="813" y="1317"/>
                  <a:pt x="813" y="1316"/>
                  <a:pt x="812" y="1316"/>
                </a:cubicBezTo>
                <a:cubicBezTo>
                  <a:pt x="812" y="1315"/>
                  <a:pt x="811" y="1314"/>
                  <a:pt x="811" y="1313"/>
                </a:cubicBezTo>
                <a:cubicBezTo>
                  <a:pt x="811" y="1313"/>
                  <a:pt x="810" y="1312"/>
                  <a:pt x="810" y="1311"/>
                </a:cubicBezTo>
                <a:cubicBezTo>
                  <a:pt x="810" y="1310"/>
                  <a:pt x="809" y="1310"/>
                  <a:pt x="809" y="1309"/>
                </a:cubicBezTo>
                <a:cubicBezTo>
                  <a:pt x="809" y="1308"/>
                  <a:pt x="809" y="1307"/>
                  <a:pt x="808" y="1307"/>
                </a:cubicBezTo>
                <a:cubicBezTo>
                  <a:pt x="808" y="1307"/>
                  <a:pt x="808" y="1307"/>
                  <a:pt x="808" y="1306"/>
                </a:cubicBezTo>
                <a:cubicBezTo>
                  <a:pt x="808" y="1306"/>
                  <a:pt x="808" y="1306"/>
                  <a:pt x="808" y="1306"/>
                </a:cubicBezTo>
                <a:cubicBezTo>
                  <a:pt x="808" y="1306"/>
                  <a:pt x="808" y="1305"/>
                  <a:pt x="808" y="1305"/>
                </a:cubicBezTo>
                <a:cubicBezTo>
                  <a:pt x="808" y="1305"/>
                  <a:pt x="807" y="1304"/>
                  <a:pt x="807" y="1304"/>
                </a:cubicBezTo>
                <a:cubicBezTo>
                  <a:pt x="807" y="1304"/>
                  <a:pt x="807" y="1303"/>
                  <a:pt x="807" y="1303"/>
                </a:cubicBezTo>
                <a:cubicBezTo>
                  <a:pt x="808" y="1301"/>
                  <a:pt x="809" y="1299"/>
                  <a:pt x="809" y="1297"/>
                </a:cubicBezTo>
                <a:cubicBezTo>
                  <a:pt x="811" y="1293"/>
                  <a:pt x="812" y="1288"/>
                  <a:pt x="814" y="1285"/>
                </a:cubicBezTo>
                <a:cubicBezTo>
                  <a:pt x="815" y="1281"/>
                  <a:pt x="817" y="1277"/>
                  <a:pt x="820" y="1274"/>
                </a:cubicBezTo>
                <a:cubicBezTo>
                  <a:pt x="820" y="1273"/>
                  <a:pt x="820" y="1273"/>
                  <a:pt x="820" y="1273"/>
                </a:cubicBezTo>
                <a:cubicBezTo>
                  <a:pt x="821" y="1273"/>
                  <a:pt x="821" y="1272"/>
                  <a:pt x="821" y="1272"/>
                </a:cubicBezTo>
                <a:cubicBezTo>
                  <a:pt x="822" y="1271"/>
                  <a:pt x="822" y="1271"/>
                  <a:pt x="822" y="1271"/>
                </a:cubicBezTo>
                <a:cubicBezTo>
                  <a:pt x="822" y="1271"/>
                  <a:pt x="822" y="1271"/>
                  <a:pt x="822" y="1271"/>
                </a:cubicBezTo>
                <a:cubicBezTo>
                  <a:pt x="822" y="1271"/>
                  <a:pt x="822" y="1271"/>
                  <a:pt x="822" y="1271"/>
                </a:cubicBezTo>
                <a:cubicBezTo>
                  <a:pt x="823" y="1270"/>
                  <a:pt x="823" y="1270"/>
                  <a:pt x="823" y="1270"/>
                </a:cubicBezTo>
                <a:cubicBezTo>
                  <a:pt x="824" y="1269"/>
                  <a:pt x="825" y="1269"/>
                  <a:pt x="826" y="1268"/>
                </a:cubicBezTo>
                <a:cubicBezTo>
                  <a:pt x="826" y="1267"/>
                  <a:pt x="827" y="1267"/>
                  <a:pt x="828" y="1266"/>
                </a:cubicBezTo>
                <a:cubicBezTo>
                  <a:pt x="834" y="1261"/>
                  <a:pt x="840" y="1257"/>
                  <a:pt x="845" y="1253"/>
                </a:cubicBezTo>
                <a:cubicBezTo>
                  <a:pt x="851" y="1249"/>
                  <a:pt x="857" y="1245"/>
                  <a:pt x="862" y="1242"/>
                </a:cubicBezTo>
                <a:cubicBezTo>
                  <a:pt x="864" y="1242"/>
                  <a:pt x="865" y="1241"/>
                  <a:pt x="866" y="1240"/>
                </a:cubicBezTo>
                <a:cubicBezTo>
                  <a:pt x="866" y="1240"/>
                  <a:pt x="866" y="1240"/>
                  <a:pt x="866" y="1240"/>
                </a:cubicBezTo>
                <a:cubicBezTo>
                  <a:pt x="850" y="1263"/>
                  <a:pt x="833" y="1293"/>
                  <a:pt x="812" y="1309"/>
                </a:cubicBezTo>
                <a:cubicBezTo>
                  <a:pt x="837" y="1296"/>
                  <a:pt x="853" y="1268"/>
                  <a:pt x="872" y="1250"/>
                </a:cubicBezTo>
                <a:cubicBezTo>
                  <a:pt x="891" y="1232"/>
                  <a:pt x="910" y="1218"/>
                  <a:pt x="932" y="1200"/>
                </a:cubicBezTo>
                <a:cubicBezTo>
                  <a:pt x="948" y="1187"/>
                  <a:pt x="994" y="1198"/>
                  <a:pt x="1011" y="1212"/>
                </a:cubicBezTo>
                <a:cubicBezTo>
                  <a:pt x="1033" y="1231"/>
                  <a:pt x="1038" y="1265"/>
                  <a:pt x="1057" y="1286"/>
                </a:cubicBezTo>
                <a:cubicBezTo>
                  <a:pt x="1073" y="1304"/>
                  <a:pt x="1087" y="1321"/>
                  <a:pt x="1097" y="1344"/>
                </a:cubicBezTo>
                <a:cubicBezTo>
                  <a:pt x="1107" y="1367"/>
                  <a:pt x="1102" y="1385"/>
                  <a:pt x="1106" y="1409"/>
                </a:cubicBezTo>
                <a:cubicBezTo>
                  <a:pt x="1110" y="1433"/>
                  <a:pt x="1125" y="1451"/>
                  <a:pt x="1132" y="1474"/>
                </a:cubicBezTo>
                <a:cubicBezTo>
                  <a:pt x="1139" y="1495"/>
                  <a:pt x="1144" y="1514"/>
                  <a:pt x="1154" y="1535"/>
                </a:cubicBezTo>
                <a:cubicBezTo>
                  <a:pt x="1176" y="1585"/>
                  <a:pt x="1178" y="1642"/>
                  <a:pt x="1190" y="1692"/>
                </a:cubicBezTo>
                <a:cubicBezTo>
                  <a:pt x="1199" y="1733"/>
                  <a:pt x="1200" y="1766"/>
                  <a:pt x="1168" y="1807"/>
                </a:cubicBezTo>
                <a:cubicBezTo>
                  <a:pt x="1146" y="1835"/>
                  <a:pt x="1128" y="1854"/>
                  <a:pt x="1095" y="1877"/>
                </a:cubicBezTo>
                <a:cubicBezTo>
                  <a:pt x="1059" y="1895"/>
                  <a:pt x="1011" y="1896"/>
                  <a:pt x="972" y="1904"/>
                </a:cubicBezTo>
                <a:cubicBezTo>
                  <a:pt x="920" y="1914"/>
                  <a:pt x="859" y="1908"/>
                  <a:pt x="811" y="1938"/>
                </a:cubicBezTo>
                <a:cubicBezTo>
                  <a:pt x="774" y="1960"/>
                  <a:pt x="754" y="1985"/>
                  <a:pt x="711" y="2003"/>
                </a:cubicBezTo>
                <a:cubicBezTo>
                  <a:pt x="701" y="2007"/>
                  <a:pt x="692" y="2011"/>
                  <a:pt x="683" y="2015"/>
                </a:cubicBezTo>
                <a:cubicBezTo>
                  <a:pt x="682" y="2015"/>
                  <a:pt x="682" y="2015"/>
                  <a:pt x="682" y="2015"/>
                </a:cubicBezTo>
                <a:cubicBezTo>
                  <a:pt x="679" y="2015"/>
                  <a:pt x="675" y="2014"/>
                  <a:pt x="672" y="2014"/>
                </a:cubicBezTo>
                <a:cubicBezTo>
                  <a:pt x="668" y="2013"/>
                  <a:pt x="664" y="2012"/>
                  <a:pt x="660" y="2011"/>
                </a:cubicBezTo>
                <a:cubicBezTo>
                  <a:pt x="657" y="2011"/>
                  <a:pt x="655" y="2010"/>
                  <a:pt x="653" y="2010"/>
                </a:cubicBezTo>
                <a:cubicBezTo>
                  <a:pt x="651" y="2009"/>
                  <a:pt x="649" y="2009"/>
                  <a:pt x="647" y="2009"/>
                </a:cubicBezTo>
                <a:cubicBezTo>
                  <a:pt x="642" y="2008"/>
                  <a:pt x="637" y="2007"/>
                  <a:pt x="633" y="2006"/>
                </a:cubicBezTo>
                <a:cubicBezTo>
                  <a:pt x="630" y="2006"/>
                  <a:pt x="628" y="2006"/>
                  <a:pt x="626" y="2006"/>
                </a:cubicBezTo>
                <a:cubicBezTo>
                  <a:pt x="624" y="2006"/>
                  <a:pt x="623" y="2006"/>
                  <a:pt x="622" y="2006"/>
                </a:cubicBezTo>
                <a:cubicBezTo>
                  <a:pt x="621" y="2006"/>
                  <a:pt x="621" y="2006"/>
                  <a:pt x="620" y="2006"/>
                </a:cubicBezTo>
                <a:cubicBezTo>
                  <a:pt x="619" y="2006"/>
                  <a:pt x="619" y="2006"/>
                  <a:pt x="619" y="2006"/>
                </a:cubicBezTo>
                <a:cubicBezTo>
                  <a:pt x="619" y="2006"/>
                  <a:pt x="619" y="2006"/>
                  <a:pt x="619" y="2006"/>
                </a:cubicBezTo>
                <a:cubicBezTo>
                  <a:pt x="618" y="2006"/>
                  <a:pt x="618" y="2006"/>
                  <a:pt x="618" y="2006"/>
                </a:cubicBezTo>
                <a:cubicBezTo>
                  <a:pt x="617" y="2006"/>
                  <a:pt x="616" y="2006"/>
                  <a:pt x="615" y="2006"/>
                </a:cubicBezTo>
                <a:cubicBezTo>
                  <a:pt x="614" y="2007"/>
                  <a:pt x="613" y="2007"/>
                  <a:pt x="611" y="2007"/>
                </a:cubicBezTo>
                <a:cubicBezTo>
                  <a:pt x="609" y="2007"/>
                  <a:pt x="607" y="2008"/>
                  <a:pt x="605" y="2008"/>
                </a:cubicBezTo>
                <a:cubicBezTo>
                  <a:pt x="600" y="2010"/>
                  <a:pt x="596" y="2011"/>
                  <a:pt x="593" y="2013"/>
                </a:cubicBezTo>
                <a:cubicBezTo>
                  <a:pt x="589" y="2014"/>
                  <a:pt x="585" y="2016"/>
                  <a:pt x="582" y="2017"/>
                </a:cubicBezTo>
                <a:cubicBezTo>
                  <a:pt x="579" y="2019"/>
                  <a:pt x="577" y="2021"/>
                  <a:pt x="574" y="2022"/>
                </a:cubicBezTo>
                <a:cubicBezTo>
                  <a:pt x="572" y="2024"/>
                  <a:pt x="570" y="2025"/>
                  <a:pt x="568" y="2026"/>
                </a:cubicBezTo>
                <a:cubicBezTo>
                  <a:pt x="566" y="2027"/>
                  <a:pt x="565" y="2028"/>
                  <a:pt x="564" y="2029"/>
                </a:cubicBezTo>
                <a:cubicBezTo>
                  <a:pt x="563" y="2030"/>
                  <a:pt x="563" y="2030"/>
                  <a:pt x="563" y="2030"/>
                </a:cubicBezTo>
                <a:cubicBezTo>
                  <a:pt x="563" y="2030"/>
                  <a:pt x="563" y="2030"/>
                  <a:pt x="564" y="2029"/>
                </a:cubicBezTo>
                <a:cubicBezTo>
                  <a:pt x="565" y="2029"/>
                  <a:pt x="567" y="2028"/>
                  <a:pt x="569" y="2028"/>
                </a:cubicBezTo>
                <a:cubicBezTo>
                  <a:pt x="571" y="2027"/>
                  <a:pt x="573" y="2026"/>
                  <a:pt x="576" y="2025"/>
                </a:cubicBezTo>
                <a:cubicBezTo>
                  <a:pt x="578" y="2024"/>
                  <a:pt x="581" y="2023"/>
                  <a:pt x="584" y="2022"/>
                </a:cubicBezTo>
                <a:cubicBezTo>
                  <a:pt x="587" y="2020"/>
                  <a:pt x="591" y="2019"/>
                  <a:pt x="595" y="2018"/>
                </a:cubicBezTo>
                <a:cubicBezTo>
                  <a:pt x="598" y="2017"/>
                  <a:pt x="602" y="2016"/>
                  <a:pt x="606" y="2015"/>
                </a:cubicBezTo>
                <a:cubicBezTo>
                  <a:pt x="608" y="2015"/>
                  <a:pt x="610" y="2015"/>
                  <a:pt x="612" y="2014"/>
                </a:cubicBezTo>
                <a:cubicBezTo>
                  <a:pt x="613" y="2014"/>
                  <a:pt x="615" y="2014"/>
                  <a:pt x="616" y="2014"/>
                </a:cubicBezTo>
                <a:cubicBezTo>
                  <a:pt x="617" y="2014"/>
                  <a:pt x="618" y="2014"/>
                  <a:pt x="619" y="2014"/>
                </a:cubicBezTo>
                <a:cubicBezTo>
                  <a:pt x="619" y="2014"/>
                  <a:pt x="619" y="2014"/>
                  <a:pt x="619" y="2014"/>
                </a:cubicBezTo>
                <a:cubicBezTo>
                  <a:pt x="619" y="2014"/>
                  <a:pt x="619" y="2014"/>
                  <a:pt x="619" y="2014"/>
                </a:cubicBezTo>
                <a:cubicBezTo>
                  <a:pt x="619" y="2014"/>
                  <a:pt x="619" y="2014"/>
                  <a:pt x="619" y="2014"/>
                </a:cubicBezTo>
                <a:cubicBezTo>
                  <a:pt x="619" y="2014"/>
                  <a:pt x="619" y="2014"/>
                  <a:pt x="619" y="2014"/>
                </a:cubicBezTo>
                <a:cubicBezTo>
                  <a:pt x="620" y="2014"/>
                  <a:pt x="620" y="2014"/>
                  <a:pt x="620" y="2014"/>
                </a:cubicBezTo>
                <a:cubicBezTo>
                  <a:pt x="620" y="2014"/>
                  <a:pt x="620" y="2014"/>
                  <a:pt x="620" y="2014"/>
                </a:cubicBezTo>
                <a:cubicBezTo>
                  <a:pt x="621" y="2014"/>
                  <a:pt x="622" y="2014"/>
                  <a:pt x="622" y="2014"/>
                </a:cubicBezTo>
                <a:cubicBezTo>
                  <a:pt x="623" y="2014"/>
                  <a:pt x="624" y="2014"/>
                  <a:pt x="625" y="2014"/>
                </a:cubicBezTo>
                <a:cubicBezTo>
                  <a:pt x="627" y="2014"/>
                  <a:pt x="630" y="2014"/>
                  <a:pt x="632" y="2014"/>
                </a:cubicBezTo>
                <a:cubicBezTo>
                  <a:pt x="636" y="2015"/>
                  <a:pt x="641" y="2015"/>
                  <a:pt x="645" y="2016"/>
                </a:cubicBezTo>
                <a:cubicBezTo>
                  <a:pt x="647" y="2016"/>
                  <a:pt x="650" y="2017"/>
                  <a:pt x="652" y="2017"/>
                </a:cubicBezTo>
                <a:cubicBezTo>
                  <a:pt x="654" y="2018"/>
                  <a:pt x="656" y="2018"/>
                  <a:pt x="658" y="2018"/>
                </a:cubicBezTo>
                <a:cubicBezTo>
                  <a:pt x="663" y="2019"/>
                  <a:pt x="667" y="2019"/>
                  <a:pt x="671" y="2020"/>
                </a:cubicBezTo>
                <a:cubicBezTo>
                  <a:pt x="671" y="2020"/>
                  <a:pt x="671" y="2020"/>
                  <a:pt x="671" y="2020"/>
                </a:cubicBezTo>
                <a:cubicBezTo>
                  <a:pt x="653" y="2026"/>
                  <a:pt x="635" y="2033"/>
                  <a:pt x="617" y="2038"/>
                </a:cubicBezTo>
                <a:cubicBezTo>
                  <a:pt x="602" y="2042"/>
                  <a:pt x="588" y="2047"/>
                  <a:pt x="573" y="2053"/>
                </a:cubicBezTo>
                <a:cubicBezTo>
                  <a:pt x="573" y="2053"/>
                  <a:pt x="572" y="2053"/>
                  <a:pt x="572" y="2052"/>
                </a:cubicBezTo>
                <a:cubicBezTo>
                  <a:pt x="571" y="2052"/>
                  <a:pt x="569" y="2052"/>
                  <a:pt x="568" y="2052"/>
                </a:cubicBezTo>
                <a:cubicBezTo>
                  <a:pt x="567" y="2052"/>
                  <a:pt x="566" y="2052"/>
                  <a:pt x="565" y="2052"/>
                </a:cubicBezTo>
                <a:cubicBezTo>
                  <a:pt x="563" y="2051"/>
                  <a:pt x="562" y="2051"/>
                  <a:pt x="561" y="2051"/>
                </a:cubicBezTo>
                <a:cubicBezTo>
                  <a:pt x="559" y="2051"/>
                  <a:pt x="558" y="2051"/>
                  <a:pt x="556" y="2051"/>
                </a:cubicBezTo>
                <a:cubicBezTo>
                  <a:pt x="555" y="2051"/>
                  <a:pt x="553" y="2051"/>
                  <a:pt x="552" y="2051"/>
                </a:cubicBezTo>
                <a:cubicBezTo>
                  <a:pt x="550" y="2051"/>
                  <a:pt x="549" y="2051"/>
                  <a:pt x="547" y="2051"/>
                </a:cubicBezTo>
                <a:cubicBezTo>
                  <a:pt x="544" y="2051"/>
                  <a:pt x="541" y="2051"/>
                  <a:pt x="537" y="2052"/>
                </a:cubicBezTo>
                <a:cubicBezTo>
                  <a:pt x="534" y="2052"/>
                  <a:pt x="531" y="2053"/>
                  <a:pt x="527" y="2053"/>
                </a:cubicBezTo>
                <a:cubicBezTo>
                  <a:pt x="524" y="2054"/>
                  <a:pt x="520" y="2054"/>
                  <a:pt x="517" y="2055"/>
                </a:cubicBezTo>
                <a:cubicBezTo>
                  <a:pt x="514" y="2056"/>
                  <a:pt x="511" y="2057"/>
                  <a:pt x="508" y="2058"/>
                </a:cubicBezTo>
                <a:cubicBezTo>
                  <a:pt x="506" y="2058"/>
                  <a:pt x="505" y="2059"/>
                  <a:pt x="503" y="2059"/>
                </a:cubicBezTo>
                <a:cubicBezTo>
                  <a:pt x="502" y="2060"/>
                  <a:pt x="500" y="2060"/>
                  <a:pt x="499" y="2061"/>
                </a:cubicBezTo>
                <a:cubicBezTo>
                  <a:pt x="498" y="2062"/>
                  <a:pt x="496" y="2062"/>
                  <a:pt x="495" y="2063"/>
                </a:cubicBezTo>
                <a:cubicBezTo>
                  <a:pt x="494" y="2063"/>
                  <a:pt x="493" y="2064"/>
                  <a:pt x="491" y="2064"/>
                </a:cubicBezTo>
                <a:cubicBezTo>
                  <a:pt x="490" y="2065"/>
                  <a:pt x="489" y="2065"/>
                  <a:pt x="488" y="2066"/>
                </a:cubicBezTo>
                <a:cubicBezTo>
                  <a:pt x="487" y="2066"/>
                  <a:pt x="486" y="2067"/>
                  <a:pt x="485" y="2067"/>
                </a:cubicBezTo>
                <a:cubicBezTo>
                  <a:pt x="484" y="2068"/>
                  <a:pt x="483" y="2068"/>
                  <a:pt x="483" y="2069"/>
                </a:cubicBezTo>
                <a:cubicBezTo>
                  <a:pt x="482" y="2069"/>
                  <a:pt x="481" y="2070"/>
                  <a:pt x="481" y="2070"/>
                </a:cubicBezTo>
                <a:cubicBezTo>
                  <a:pt x="479" y="2071"/>
                  <a:pt x="478" y="2072"/>
                  <a:pt x="478" y="2072"/>
                </a:cubicBezTo>
                <a:cubicBezTo>
                  <a:pt x="477" y="2072"/>
                  <a:pt x="477" y="2073"/>
                  <a:pt x="477" y="2073"/>
                </a:cubicBezTo>
                <a:cubicBezTo>
                  <a:pt x="477" y="2073"/>
                  <a:pt x="477" y="2073"/>
                  <a:pt x="478" y="2072"/>
                </a:cubicBezTo>
                <a:cubicBezTo>
                  <a:pt x="479" y="2072"/>
                  <a:pt x="480" y="2072"/>
                  <a:pt x="481" y="2072"/>
                </a:cubicBezTo>
                <a:cubicBezTo>
                  <a:pt x="482" y="2071"/>
                  <a:pt x="483" y="2071"/>
                  <a:pt x="484" y="2071"/>
                </a:cubicBezTo>
                <a:cubicBezTo>
                  <a:pt x="484" y="2071"/>
                  <a:pt x="485" y="2071"/>
                  <a:pt x="486" y="2070"/>
                </a:cubicBezTo>
                <a:cubicBezTo>
                  <a:pt x="487" y="2070"/>
                  <a:pt x="488" y="2070"/>
                  <a:pt x="490" y="2069"/>
                </a:cubicBezTo>
                <a:cubicBezTo>
                  <a:pt x="491" y="2069"/>
                  <a:pt x="492" y="2069"/>
                  <a:pt x="493" y="2069"/>
                </a:cubicBezTo>
                <a:cubicBezTo>
                  <a:pt x="494" y="2068"/>
                  <a:pt x="495" y="2068"/>
                  <a:pt x="497" y="2068"/>
                </a:cubicBezTo>
                <a:cubicBezTo>
                  <a:pt x="498" y="2067"/>
                  <a:pt x="499" y="2067"/>
                  <a:pt x="501" y="2067"/>
                </a:cubicBezTo>
                <a:cubicBezTo>
                  <a:pt x="502" y="2067"/>
                  <a:pt x="502" y="2066"/>
                  <a:pt x="503" y="2066"/>
                </a:cubicBezTo>
                <a:cubicBezTo>
                  <a:pt x="504" y="2066"/>
                  <a:pt x="504" y="2066"/>
                  <a:pt x="505" y="2066"/>
                </a:cubicBezTo>
                <a:cubicBezTo>
                  <a:pt x="507" y="2065"/>
                  <a:pt x="508" y="2065"/>
                  <a:pt x="510" y="2065"/>
                </a:cubicBezTo>
                <a:cubicBezTo>
                  <a:pt x="511" y="2064"/>
                  <a:pt x="513" y="2064"/>
                  <a:pt x="514" y="2064"/>
                </a:cubicBezTo>
                <a:cubicBezTo>
                  <a:pt x="516" y="2063"/>
                  <a:pt x="517" y="2063"/>
                  <a:pt x="519" y="2063"/>
                </a:cubicBezTo>
                <a:cubicBezTo>
                  <a:pt x="522" y="2062"/>
                  <a:pt x="525" y="2062"/>
                  <a:pt x="529" y="2061"/>
                </a:cubicBezTo>
                <a:cubicBezTo>
                  <a:pt x="532" y="2060"/>
                  <a:pt x="535" y="2060"/>
                  <a:pt x="538" y="2059"/>
                </a:cubicBezTo>
                <a:cubicBezTo>
                  <a:pt x="540" y="2059"/>
                  <a:pt x="541" y="2059"/>
                  <a:pt x="543" y="2059"/>
                </a:cubicBezTo>
                <a:cubicBezTo>
                  <a:pt x="545" y="2058"/>
                  <a:pt x="546" y="2058"/>
                  <a:pt x="548" y="2058"/>
                </a:cubicBezTo>
                <a:cubicBezTo>
                  <a:pt x="549" y="2058"/>
                  <a:pt x="551" y="2058"/>
                  <a:pt x="552" y="2057"/>
                </a:cubicBezTo>
                <a:cubicBezTo>
                  <a:pt x="553" y="2057"/>
                  <a:pt x="554" y="2057"/>
                  <a:pt x="554" y="2057"/>
                </a:cubicBezTo>
                <a:cubicBezTo>
                  <a:pt x="555" y="2057"/>
                  <a:pt x="556" y="2057"/>
                  <a:pt x="557" y="2057"/>
                </a:cubicBezTo>
                <a:cubicBezTo>
                  <a:pt x="558" y="2057"/>
                  <a:pt x="559" y="2057"/>
                  <a:pt x="561" y="2057"/>
                </a:cubicBezTo>
                <a:cubicBezTo>
                  <a:pt x="562" y="2056"/>
                  <a:pt x="563" y="2056"/>
                  <a:pt x="565" y="2056"/>
                </a:cubicBezTo>
                <a:cubicBezTo>
                  <a:pt x="565" y="2056"/>
                  <a:pt x="565" y="2056"/>
                  <a:pt x="565" y="2056"/>
                </a:cubicBezTo>
                <a:cubicBezTo>
                  <a:pt x="536" y="2068"/>
                  <a:pt x="509" y="2083"/>
                  <a:pt x="484" y="2102"/>
                </a:cubicBezTo>
                <a:cubicBezTo>
                  <a:pt x="484" y="2102"/>
                  <a:pt x="483" y="2103"/>
                  <a:pt x="483" y="2103"/>
                </a:cubicBezTo>
                <a:cubicBezTo>
                  <a:pt x="478" y="2107"/>
                  <a:pt x="473" y="2110"/>
                  <a:pt x="468" y="2114"/>
                </a:cubicBezTo>
                <a:cubicBezTo>
                  <a:pt x="466" y="2116"/>
                  <a:pt x="463" y="2118"/>
                  <a:pt x="461" y="2120"/>
                </a:cubicBezTo>
                <a:cubicBezTo>
                  <a:pt x="458" y="2122"/>
                  <a:pt x="456" y="2124"/>
                  <a:pt x="453" y="2126"/>
                </a:cubicBezTo>
                <a:cubicBezTo>
                  <a:pt x="448" y="2130"/>
                  <a:pt x="443" y="2134"/>
                  <a:pt x="438" y="2138"/>
                </a:cubicBezTo>
                <a:cubicBezTo>
                  <a:pt x="433" y="2142"/>
                  <a:pt x="427" y="2146"/>
                  <a:pt x="422" y="2149"/>
                </a:cubicBezTo>
                <a:cubicBezTo>
                  <a:pt x="419" y="2150"/>
                  <a:pt x="416" y="2152"/>
                  <a:pt x="413" y="2153"/>
                </a:cubicBezTo>
                <a:cubicBezTo>
                  <a:pt x="411" y="2154"/>
                  <a:pt x="408" y="2155"/>
                  <a:pt x="405" y="2156"/>
                </a:cubicBezTo>
                <a:cubicBezTo>
                  <a:pt x="404" y="2157"/>
                  <a:pt x="404" y="2157"/>
                  <a:pt x="403" y="2157"/>
                </a:cubicBezTo>
                <a:cubicBezTo>
                  <a:pt x="402" y="2157"/>
                  <a:pt x="402" y="2158"/>
                  <a:pt x="401" y="2158"/>
                </a:cubicBezTo>
                <a:cubicBezTo>
                  <a:pt x="400" y="2158"/>
                  <a:pt x="399" y="2158"/>
                  <a:pt x="399" y="2158"/>
                </a:cubicBezTo>
                <a:cubicBezTo>
                  <a:pt x="398" y="2159"/>
                  <a:pt x="398" y="2159"/>
                  <a:pt x="398" y="2159"/>
                </a:cubicBezTo>
                <a:cubicBezTo>
                  <a:pt x="397" y="2159"/>
                  <a:pt x="397" y="2159"/>
                  <a:pt x="397" y="2159"/>
                </a:cubicBezTo>
                <a:cubicBezTo>
                  <a:pt x="397" y="2159"/>
                  <a:pt x="397" y="2159"/>
                  <a:pt x="397" y="2159"/>
                </a:cubicBezTo>
                <a:cubicBezTo>
                  <a:pt x="397" y="2159"/>
                  <a:pt x="397" y="2159"/>
                  <a:pt x="397" y="2159"/>
                </a:cubicBezTo>
                <a:cubicBezTo>
                  <a:pt x="397" y="2159"/>
                  <a:pt x="397" y="2159"/>
                  <a:pt x="397" y="2159"/>
                </a:cubicBezTo>
                <a:cubicBezTo>
                  <a:pt x="397" y="2159"/>
                  <a:pt x="397" y="2159"/>
                  <a:pt x="397" y="2159"/>
                </a:cubicBezTo>
                <a:cubicBezTo>
                  <a:pt x="395" y="2159"/>
                  <a:pt x="394" y="2160"/>
                  <a:pt x="392" y="2160"/>
                </a:cubicBezTo>
                <a:cubicBezTo>
                  <a:pt x="392" y="2160"/>
                  <a:pt x="391" y="2160"/>
                  <a:pt x="390" y="2160"/>
                </a:cubicBezTo>
                <a:cubicBezTo>
                  <a:pt x="390" y="2160"/>
                  <a:pt x="389" y="2161"/>
                  <a:pt x="388" y="2161"/>
                </a:cubicBezTo>
                <a:cubicBezTo>
                  <a:pt x="383" y="2162"/>
                  <a:pt x="377" y="2162"/>
                  <a:pt x="373" y="2163"/>
                </a:cubicBezTo>
                <a:cubicBezTo>
                  <a:pt x="368" y="2164"/>
                  <a:pt x="363" y="2165"/>
                  <a:pt x="359" y="2166"/>
                </a:cubicBezTo>
                <a:cubicBezTo>
                  <a:pt x="359" y="2166"/>
                  <a:pt x="358" y="2166"/>
                  <a:pt x="358" y="2166"/>
                </a:cubicBezTo>
                <a:cubicBezTo>
                  <a:pt x="357" y="2167"/>
                  <a:pt x="357" y="2167"/>
                  <a:pt x="356" y="2167"/>
                </a:cubicBezTo>
                <a:cubicBezTo>
                  <a:pt x="355" y="2167"/>
                  <a:pt x="354" y="2167"/>
                  <a:pt x="354" y="2168"/>
                </a:cubicBezTo>
                <a:cubicBezTo>
                  <a:pt x="352" y="2169"/>
                  <a:pt x="350" y="2169"/>
                  <a:pt x="349" y="2170"/>
                </a:cubicBezTo>
                <a:cubicBezTo>
                  <a:pt x="348" y="2170"/>
                  <a:pt x="348" y="2171"/>
                  <a:pt x="347" y="2171"/>
                </a:cubicBezTo>
                <a:cubicBezTo>
                  <a:pt x="347" y="2171"/>
                  <a:pt x="346" y="2172"/>
                  <a:pt x="346" y="2172"/>
                </a:cubicBezTo>
                <a:cubicBezTo>
                  <a:pt x="345" y="2172"/>
                  <a:pt x="345" y="2172"/>
                  <a:pt x="344" y="2173"/>
                </a:cubicBezTo>
                <a:cubicBezTo>
                  <a:pt x="344" y="2173"/>
                  <a:pt x="344" y="2173"/>
                  <a:pt x="343" y="2174"/>
                </a:cubicBezTo>
                <a:cubicBezTo>
                  <a:pt x="342" y="2175"/>
                  <a:pt x="342" y="2175"/>
                  <a:pt x="342" y="2175"/>
                </a:cubicBezTo>
                <a:cubicBezTo>
                  <a:pt x="342" y="2175"/>
                  <a:pt x="342" y="2175"/>
                  <a:pt x="344" y="2174"/>
                </a:cubicBezTo>
                <a:cubicBezTo>
                  <a:pt x="344" y="2174"/>
                  <a:pt x="344" y="2174"/>
                  <a:pt x="345" y="2173"/>
                </a:cubicBezTo>
                <a:cubicBezTo>
                  <a:pt x="345" y="2173"/>
                  <a:pt x="346" y="2173"/>
                  <a:pt x="346" y="2173"/>
                </a:cubicBezTo>
                <a:cubicBezTo>
                  <a:pt x="347" y="2173"/>
                  <a:pt x="347" y="2172"/>
                  <a:pt x="348" y="2172"/>
                </a:cubicBezTo>
                <a:cubicBezTo>
                  <a:pt x="348" y="2172"/>
                  <a:pt x="349" y="2172"/>
                  <a:pt x="350" y="2171"/>
                </a:cubicBezTo>
                <a:cubicBezTo>
                  <a:pt x="352" y="2170"/>
                  <a:pt x="356" y="2170"/>
                  <a:pt x="360" y="2169"/>
                </a:cubicBezTo>
                <a:cubicBezTo>
                  <a:pt x="364" y="2168"/>
                  <a:pt x="368" y="2168"/>
                  <a:pt x="373" y="2168"/>
                </a:cubicBezTo>
                <a:cubicBezTo>
                  <a:pt x="378" y="2167"/>
                  <a:pt x="383" y="2167"/>
                  <a:pt x="389" y="2167"/>
                </a:cubicBezTo>
                <a:cubicBezTo>
                  <a:pt x="390" y="2167"/>
                  <a:pt x="391" y="2166"/>
                  <a:pt x="391" y="2166"/>
                </a:cubicBezTo>
                <a:cubicBezTo>
                  <a:pt x="392" y="2166"/>
                  <a:pt x="393" y="2166"/>
                  <a:pt x="394" y="2166"/>
                </a:cubicBezTo>
                <a:cubicBezTo>
                  <a:pt x="395" y="2166"/>
                  <a:pt x="396" y="2166"/>
                  <a:pt x="398" y="2165"/>
                </a:cubicBezTo>
                <a:cubicBezTo>
                  <a:pt x="400" y="2165"/>
                  <a:pt x="401" y="2165"/>
                  <a:pt x="403" y="2164"/>
                </a:cubicBezTo>
                <a:cubicBezTo>
                  <a:pt x="403" y="2164"/>
                  <a:pt x="404" y="2164"/>
                  <a:pt x="405" y="2164"/>
                </a:cubicBezTo>
                <a:cubicBezTo>
                  <a:pt x="406" y="2164"/>
                  <a:pt x="406" y="2163"/>
                  <a:pt x="407" y="2163"/>
                </a:cubicBezTo>
                <a:cubicBezTo>
                  <a:pt x="410" y="2162"/>
                  <a:pt x="413" y="2161"/>
                  <a:pt x="416" y="2160"/>
                </a:cubicBezTo>
                <a:cubicBezTo>
                  <a:pt x="418" y="2159"/>
                  <a:pt x="419" y="2158"/>
                  <a:pt x="421" y="2158"/>
                </a:cubicBezTo>
                <a:cubicBezTo>
                  <a:pt x="423" y="2157"/>
                  <a:pt x="424" y="2156"/>
                  <a:pt x="425" y="2155"/>
                </a:cubicBezTo>
                <a:cubicBezTo>
                  <a:pt x="431" y="2152"/>
                  <a:pt x="437" y="2148"/>
                  <a:pt x="442" y="2144"/>
                </a:cubicBezTo>
                <a:cubicBezTo>
                  <a:pt x="445" y="2142"/>
                  <a:pt x="448" y="2140"/>
                  <a:pt x="450" y="2138"/>
                </a:cubicBezTo>
                <a:cubicBezTo>
                  <a:pt x="450" y="2138"/>
                  <a:pt x="450" y="2138"/>
                  <a:pt x="450" y="2138"/>
                </a:cubicBezTo>
                <a:cubicBezTo>
                  <a:pt x="450" y="2138"/>
                  <a:pt x="450" y="2138"/>
                  <a:pt x="451" y="2138"/>
                </a:cubicBezTo>
                <a:cubicBezTo>
                  <a:pt x="453" y="2136"/>
                  <a:pt x="456" y="2134"/>
                  <a:pt x="458" y="2132"/>
                </a:cubicBezTo>
                <a:cubicBezTo>
                  <a:pt x="461" y="2130"/>
                  <a:pt x="463" y="2128"/>
                  <a:pt x="465" y="2126"/>
                </a:cubicBezTo>
                <a:cubicBezTo>
                  <a:pt x="468" y="2124"/>
                  <a:pt x="470" y="2121"/>
                  <a:pt x="473" y="2119"/>
                </a:cubicBezTo>
                <a:cubicBezTo>
                  <a:pt x="477" y="2115"/>
                  <a:pt x="482" y="2112"/>
                  <a:pt x="486" y="2108"/>
                </a:cubicBezTo>
                <a:cubicBezTo>
                  <a:pt x="489" y="2106"/>
                  <a:pt x="491" y="2104"/>
                  <a:pt x="493" y="2102"/>
                </a:cubicBezTo>
                <a:cubicBezTo>
                  <a:pt x="508" y="2096"/>
                  <a:pt x="524" y="2091"/>
                  <a:pt x="539" y="2085"/>
                </a:cubicBezTo>
                <a:cubicBezTo>
                  <a:pt x="539" y="2086"/>
                  <a:pt x="539" y="2086"/>
                  <a:pt x="539" y="2086"/>
                </a:cubicBezTo>
                <a:cubicBezTo>
                  <a:pt x="538" y="2087"/>
                  <a:pt x="537" y="2087"/>
                  <a:pt x="537" y="2088"/>
                </a:cubicBezTo>
                <a:cubicBezTo>
                  <a:pt x="536" y="2089"/>
                  <a:pt x="535" y="2089"/>
                  <a:pt x="535" y="2090"/>
                </a:cubicBezTo>
                <a:cubicBezTo>
                  <a:pt x="533" y="2091"/>
                  <a:pt x="532" y="2093"/>
                  <a:pt x="531" y="2094"/>
                </a:cubicBezTo>
                <a:cubicBezTo>
                  <a:pt x="528" y="2097"/>
                  <a:pt x="526" y="2100"/>
                  <a:pt x="523" y="2103"/>
                </a:cubicBezTo>
                <a:cubicBezTo>
                  <a:pt x="521" y="2106"/>
                  <a:pt x="518" y="2109"/>
                  <a:pt x="516" y="2112"/>
                </a:cubicBezTo>
                <a:cubicBezTo>
                  <a:pt x="514" y="2115"/>
                  <a:pt x="512" y="2118"/>
                  <a:pt x="509" y="2121"/>
                </a:cubicBezTo>
                <a:cubicBezTo>
                  <a:pt x="507" y="2124"/>
                  <a:pt x="505" y="2126"/>
                  <a:pt x="503" y="2128"/>
                </a:cubicBezTo>
                <a:cubicBezTo>
                  <a:pt x="502" y="2129"/>
                  <a:pt x="502" y="2130"/>
                  <a:pt x="501" y="2130"/>
                </a:cubicBezTo>
                <a:cubicBezTo>
                  <a:pt x="500" y="2131"/>
                  <a:pt x="500" y="2131"/>
                  <a:pt x="499" y="2132"/>
                </a:cubicBezTo>
                <a:cubicBezTo>
                  <a:pt x="499" y="2132"/>
                  <a:pt x="499" y="2132"/>
                  <a:pt x="499" y="2133"/>
                </a:cubicBezTo>
                <a:cubicBezTo>
                  <a:pt x="498" y="2133"/>
                  <a:pt x="498" y="2133"/>
                  <a:pt x="498" y="2133"/>
                </a:cubicBezTo>
                <a:cubicBezTo>
                  <a:pt x="497" y="2134"/>
                  <a:pt x="497" y="2134"/>
                  <a:pt x="496" y="2135"/>
                </a:cubicBezTo>
                <a:cubicBezTo>
                  <a:pt x="495" y="2136"/>
                  <a:pt x="494" y="2136"/>
                  <a:pt x="493" y="2137"/>
                </a:cubicBezTo>
                <a:cubicBezTo>
                  <a:pt x="492" y="2138"/>
                  <a:pt x="491" y="2139"/>
                  <a:pt x="490" y="2139"/>
                </a:cubicBezTo>
                <a:cubicBezTo>
                  <a:pt x="489" y="2140"/>
                  <a:pt x="488" y="2140"/>
                  <a:pt x="487" y="2141"/>
                </a:cubicBezTo>
                <a:cubicBezTo>
                  <a:pt x="486" y="2142"/>
                  <a:pt x="486" y="2142"/>
                  <a:pt x="485" y="2142"/>
                </a:cubicBezTo>
                <a:cubicBezTo>
                  <a:pt x="483" y="2143"/>
                  <a:pt x="482" y="2144"/>
                  <a:pt x="481" y="2144"/>
                </a:cubicBezTo>
                <a:cubicBezTo>
                  <a:pt x="480" y="2144"/>
                  <a:pt x="480" y="2145"/>
                  <a:pt x="480" y="2145"/>
                </a:cubicBezTo>
                <a:cubicBezTo>
                  <a:pt x="480" y="2145"/>
                  <a:pt x="480" y="2145"/>
                  <a:pt x="481" y="2144"/>
                </a:cubicBezTo>
                <a:cubicBezTo>
                  <a:pt x="482" y="2144"/>
                  <a:pt x="482" y="2144"/>
                  <a:pt x="483" y="2144"/>
                </a:cubicBezTo>
                <a:cubicBezTo>
                  <a:pt x="484" y="2144"/>
                  <a:pt x="484" y="2144"/>
                  <a:pt x="485" y="2144"/>
                </a:cubicBezTo>
                <a:cubicBezTo>
                  <a:pt x="486" y="2144"/>
                  <a:pt x="487" y="2143"/>
                  <a:pt x="488" y="2143"/>
                </a:cubicBezTo>
                <a:cubicBezTo>
                  <a:pt x="489" y="2143"/>
                  <a:pt x="490" y="2142"/>
                  <a:pt x="491" y="2142"/>
                </a:cubicBezTo>
                <a:cubicBezTo>
                  <a:pt x="492" y="2142"/>
                  <a:pt x="494" y="2141"/>
                  <a:pt x="495" y="2141"/>
                </a:cubicBezTo>
                <a:cubicBezTo>
                  <a:pt x="496" y="2140"/>
                  <a:pt x="497" y="2139"/>
                  <a:pt x="499" y="2138"/>
                </a:cubicBezTo>
                <a:cubicBezTo>
                  <a:pt x="501" y="2137"/>
                  <a:pt x="504" y="2135"/>
                  <a:pt x="507" y="2133"/>
                </a:cubicBezTo>
                <a:cubicBezTo>
                  <a:pt x="509" y="2131"/>
                  <a:pt x="512" y="2128"/>
                  <a:pt x="515" y="2126"/>
                </a:cubicBezTo>
                <a:cubicBezTo>
                  <a:pt x="515" y="2125"/>
                  <a:pt x="516" y="2124"/>
                  <a:pt x="517" y="2124"/>
                </a:cubicBezTo>
                <a:cubicBezTo>
                  <a:pt x="517" y="2123"/>
                  <a:pt x="518" y="2122"/>
                  <a:pt x="518" y="2121"/>
                </a:cubicBezTo>
                <a:cubicBezTo>
                  <a:pt x="520" y="2120"/>
                  <a:pt x="521" y="2119"/>
                  <a:pt x="522" y="2117"/>
                </a:cubicBezTo>
                <a:cubicBezTo>
                  <a:pt x="525" y="2114"/>
                  <a:pt x="527" y="2111"/>
                  <a:pt x="529" y="2108"/>
                </a:cubicBezTo>
                <a:cubicBezTo>
                  <a:pt x="532" y="2105"/>
                  <a:pt x="534" y="2102"/>
                  <a:pt x="536" y="2099"/>
                </a:cubicBezTo>
                <a:cubicBezTo>
                  <a:pt x="539" y="2096"/>
                  <a:pt x="541" y="2094"/>
                  <a:pt x="544" y="2091"/>
                </a:cubicBezTo>
                <a:cubicBezTo>
                  <a:pt x="544" y="2090"/>
                  <a:pt x="545" y="2090"/>
                  <a:pt x="545" y="2089"/>
                </a:cubicBezTo>
                <a:cubicBezTo>
                  <a:pt x="546" y="2089"/>
                  <a:pt x="547" y="2088"/>
                  <a:pt x="547" y="2087"/>
                </a:cubicBezTo>
                <a:cubicBezTo>
                  <a:pt x="548" y="2086"/>
                  <a:pt x="550" y="2085"/>
                  <a:pt x="551" y="2084"/>
                </a:cubicBezTo>
                <a:cubicBezTo>
                  <a:pt x="552" y="2084"/>
                  <a:pt x="552" y="2083"/>
                  <a:pt x="553" y="2083"/>
                </a:cubicBezTo>
                <a:cubicBezTo>
                  <a:pt x="553" y="2082"/>
                  <a:pt x="554" y="2082"/>
                  <a:pt x="555" y="2081"/>
                </a:cubicBezTo>
                <a:cubicBezTo>
                  <a:pt x="555" y="2081"/>
                  <a:pt x="555" y="2081"/>
                  <a:pt x="555" y="2081"/>
                </a:cubicBezTo>
                <a:cubicBezTo>
                  <a:pt x="556" y="2080"/>
                  <a:pt x="556" y="2080"/>
                  <a:pt x="556" y="2080"/>
                </a:cubicBezTo>
                <a:cubicBezTo>
                  <a:pt x="557" y="2080"/>
                  <a:pt x="557" y="2079"/>
                  <a:pt x="558" y="2079"/>
                </a:cubicBezTo>
                <a:cubicBezTo>
                  <a:pt x="559" y="2078"/>
                  <a:pt x="559" y="2078"/>
                  <a:pt x="560" y="2078"/>
                </a:cubicBezTo>
                <a:cubicBezTo>
                  <a:pt x="563" y="2076"/>
                  <a:pt x="567" y="2075"/>
                  <a:pt x="570" y="2073"/>
                </a:cubicBezTo>
                <a:cubicBezTo>
                  <a:pt x="572" y="2072"/>
                  <a:pt x="573" y="2072"/>
                  <a:pt x="574" y="2072"/>
                </a:cubicBezTo>
                <a:cubicBezTo>
                  <a:pt x="575" y="2072"/>
                  <a:pt x="575" y="2071"/>
                  <a:pt x="575" y="2071"/>
                </a:cubicBezTo>
                <a:cubicBezTo>
                  <a:pt x="575" y="2071"/>
                  <a:pt x="575" y="2071"/>
                  <a:pt x="574" y="2071"/>
                </a:cubicBezTo>
                <a:cubicBezTo>
                  <a:pt x="574" y="2071"/>
                  <a:pt x="574" y="2071"/>
                  <a:pt x="573" y="2071"/>
                </a:cubicBezTo>
                <a:cubicBezTo>
                  <a:pt x="574" y="2071"/>
                  <a:pt x="575" y="2070"/>
                  <a:pt x="576" y="2070"/>
                </a:cubicBezTo>
                <a:cubicBezTo>
                  <a:pt x="615" y="2048"/>
                  <a:pt x="656" y="2033"/>
                  <a:pt x="697" y="2025"/>
                </a:cubicBezTo>
                <a:cubicBezTo>
                  <a:pt x="696" y="2026"/>
                  <a:pt x="695" y="2026"/>
                  <a:pt x="694" y="2027"/>
                </a:cubicBezTo>
                <a:cubicBezTo>
                  <a:pt x="689" y="2031"/>
                  <a:pt x="683" y="2035"/>
                  <a:pt x="678" y="2038"/>
                </a:cubicBezTo>
                <a:cubicBezTo>
                  <a:pt x="672" y="2042"/>
                  <a:pt x="666" y="2046"/>
                  <a:pt x="661" y="2050"/>
                </a:cubicBezTo>
                <a:cubicBezTo>
                  <a:pt x="659" y="2051"/>
                  <a:pt x="658" y="2052"/>
                  <a:pt x="656" y="2053"/>
                </a:cubicBezTo>
                <a:cubicBezTo>
                  <a:pt x="655" y="2054"/>
                  <a:pt x="653" y="2055"/>
                  <a:pt x="652" y="2056"/>
                </a:cubicBezTo>
                <a:cubicBezTo>
                  <a:pt x="651" y="2057"/>
                  <a:pt x="649" y="2059"/>
                  <a:pt x="648" y="2060"/>
                </a:cubicBezTo>
                <a:cubicBezTo>
                  <a:pt x="646" y="2061"/>
                  <a:pt x="645" y="2062"/>
                  <a:pt x="643" y="2063"/>
                </a:cubicBezTo>
                <a:cubicBezTo>
                  <a:pt x="641" y="2065"/>
                  <a:pt x="638" y="2068"/>
                  <a:pt x="635" y="2070"/>
                </a:cubicBezTo>
                <a:cubicBezTo>
                  <a:pt x="634" y="2072"/>
                  <a:pt x="632" y="2073"/>
                  <a:pt x="631" y="2074"/>
                </a:cubicBezTo>
                <a:cubicBezTo>
                  <a:pt x="629" y="2076"/>
                  <a:pt x="629" y="2076"/>
                  <a:pt x="629" y="2076"/>
                </a:cubicBezTo>
                <a:cubicBezTo>
                  <a:pt x="627" y="2078"/>
                  <a:pt x="627" y="2078"/>
                  <a:pt x="627" y="2078"/>
                </a:cubicBezTo>
                <a:cubicBezTo>
                  <a:pt x="625" y="2079"/>
                  <a:pt x="624" y="2080"/>
                  <a:pt x="622" y="2082"/>
                </a:cubicBezTo>
                <a:cubicBezTo>
                  <a:pt x="621" y="2083"/>
                  <a:pt x="620" y="2084"/>
                  <a:pt x="618" y="2086"/>
                </a:cubicBezTo>
                <a:cubicBezTo>
                  <a:pt x="617" y="2087"/>
                  <a:pt x="615" y="2088"/>
                  <a:pt x="614" y="2090"/>
                </a:cubicBezTo>
                <a:cubicBezTo>
                  <a:pt x="613" y="2091"/>
                  <a:pt x="611" y="2092"/>
                  <a:pt x="610" y="2094"/>
                </a:cubicBezTo>
                <a:cubicBezTo>
                  <a:pt x="599" y="2105"/>
                  <a:pt x="589" y="2116"/>
                  <a:pt x="578" y="2128"/>
                </a:cubicBezTo>
                <a:cubicBezTo>
                  <a:pt x="577" y="2130"/>
                  <a:pt x="576" y="2131"/>
                  <a:pt x="575" y="2132"/>
                </a:cubicBezTo>
                <a:cubicBezTo>
                  <a:pt x="571" y="2135"/>
                  <a:pt x="566" y="2137"/>
                  <a:pt x="561" y="2140"/>
                </a:cubicBezTo>
                <a:cubicBezTo>
                  <a:pt x="558" y="2142"/>
                  <a:pt x="555" y="2143"/>
                  <a:pt x="552" y="2145"/>
                </a:cubicBezTo>
                <a:cubicBezTo>
                  <a:pt x="549" y="2147"/>
                  <a:pt x="546" y="2148"/>
                  <a:pt x="542" y="2150"/>
                </a:cubicBezTo>
                <a:cubicBezTo>
                  <a:pt x="536" y="2153"/>
                  <a:pt x="528" y="2157"/>
                  <a:pt x="521" y="2160"/>
                </a:cubicBezTo>
                <a:cubicBezTo>
                  <a:pt x="519" y="2161"/>
                  <a:pt x="517" y="2162"/>
                  <a:pt x="515" y="2163"/>
                </a:cubicBezTo>
                <a:cubicBezTo>
                  <a:pt x="514" y="2164"/>
                  <a:pt x="512" y="2164"/>
                  <a:pt x="510" y="2165"/>
                </a:cubicBezTo>
                <a:cubicBezTo>
                  <a:pt x="508" y="2166"/>
                  <a:pt x="506" y="2167"/>
                  <a:pt x="504" y="2168"/>
                </a:cubicBezTo>
                <a:cubicBezTo>
                  <a:pt x="502" y="2168"/>
                  <a:pt x="500" y="2169"/>
                  <a:pt x="498" y="2170"/>
                </a:cubicBezTo>
                <a:cubicBezTo>
                  <a:pt x="497" y="2170"/>
                  <a:pt x="496" y="2171"/>
                  <a:pt x="495" y="2171"/>
                </a:cubicBezTo>
                <a:cubicBezTo>
                  <a:pt x="494" y="2172"/>
                  <a:pt x="493" y="2172"/>
                  <a:pt x="492" y="2172"/>
                </a:cubicBezTo>
                <a:cubicBezTo>
                  <a:pt x="490" y="2173"/>
                  <a:pt x="488" y="2174"/>
                  <a:pt x="486" y="2175"/>
                </a:cubicBezTo>
                <a:cubicBezTo>
                  <a:pt x="484" y="2176"/>
                  <a:pt x="482" y="2176"/>
                  <a:pt x="480" y="2177"/>
                </a:cubicBezTo>
                <a:cubicBezTo>
                  <a:pt x="478" y="2178"/>
                  <a:pt x="476" y="2179"/>
                  <a:pt x="474" y="2179"/>
                </a:cubicBezTo>
                <a:cubicBezTo>
                  <a:pt x="470" y="2181"/>
                  <a:pt x="466" y="2182"/>
                  <a:pt x="461" y="2183"/>
                </a:cubicBezTo>
                <a:cubicBezTo>
                  <a:pt x="459" y="2184"/>
                  <a:pt x="457" y="2185"/>
                  <a:pt x="455" y="2185"/>
                </a:cubicBezTo>
                <a:cubicBezTo>
                  <a:pt x="453" y="2186"/>
                  <a:pt x="451" y="2187"/>
                  <a:pt x="449" y="2187"/>
                </a:cubicBezTo>
                <a:cubicBezTo>
                  <a:pt x="448" y="2188"/>
                  <a:pt x="447" y="2188"/>
                  <a:pt x="446" y="2188"/>
                </a:cubicBezTo>
                <a:cubicBezTo>
                  <a:pt x="445" y="2189"/>
                  <a:pt x="445" y="2189"/>
                  <a:pt x="445" y="2189"/>
                </a:cubicBezTo>
                <a:cubicBezTo>
                  <a:pt x="443" y="2189"/>
                  <a:pt x="443" y="2189"/>
                  <a:pt x="443" y="2189"/>
                </a:cubicBezTo>
                <a:cubicBezTo>
                  <a:pt x="441" y="2190"/>
                  <a:pt x="439" y="2190"/>
                  <a:pt x="437" y="2191"/>
                </a:cubicBezTo>
                <a:cubicBezTo>
                  <a:pt x="433" y="2192"/>
                  <a:pt x="429" y="2193"/>
                  <a:pt x="425" y="2194"/>
                </a:cubicBezTo>
                <a:cubicBezTo>
                  <a:pt x="417" y="2197"/>
                  <a:pt x="409" y="2199"/>
                  <a:pt x="402" y="2201"/>
                </a:cubicBezTo>
                <a:cubicBezTo>
                  <a:pt x="399" y="2202"/>
                  <a:pt x="395" y="2204"/>
                  <a:pt x="392" y="2205"/>
                </a:cubicBezTo>
                <a:cubicBezTo>
                  <a:pt x="388" y="2206"/>
                  <a:pt x="385" y="2208"/>
                  <a:pt x="382" y="2209"/>
                </a:cubicBezTo>
                <a:cubicBezTo>
                  <a:pt x="379" y="2210"/>
                  <a:pt x="376" y="2212"/>
                  <a:pt x="374" y="2213"/>
                </a:cubicBezTo>
                <a:cubicBezTo>
                  <a:pt x="372" y="2214"/>
                  <a:pt x="371" y="2214"/>
                  <a:pt x="370" y="2215"/>
                </a:cubicBezTo>
                <a:cubicBezTo>
                  <a:pt x="368" y="2216"/>
                  <a:pt x="367" y="2217"/>
                  <a:pt x="366" y="2217"/>
                </a:cubicBezTo>
                <a:cubicBezTo>
                  <a:pt x="361" y="2220"/>
                  <a:pt x="358" y="2223"/>
                  <a:pt x="355" y="2225"/>
                </a:cubicBezTo>
                <a:cubicBezTo>
                  <a:pt x="353" y="2226"/>
                  <a:pt x="352" y="2227"/>
                  <a:pt x="351" y="2228"/>
                </a:cubicBezTo>
                <a:cubicBezTo>
                  <a:pt x="349" y="2229"/>
                  <a:pt x="348" y="2230"/>
                  <a:pt x="348" y="2231"/>
                </a:cubicBezTo>
                <a:cubicBezTo>
                  <a:pt x="346" y="2232"/>
                  <a:pt x="345" y="2233"/>
                  <a:pt x="345" y="2233"/>
                </a:cubicBezTo>
                <a:cubicBezTo>
                  <a:pt x="345" y="2233"/>
                  <a:pt x="346" y="2233"/>
                  <a:pt x="348" y="2231"/>
                </a:cubicBezTo>
                <a:cubicBezTo>
                  <a:pt x="349" y="2231"/>
                  <a:pt x="350" y="2230"/>
                  <a:pt x="351" y="2229"/>
                </a:cubicBezTo>
                <a:cubicBezTo>
                  <a:pt x="352" y="2228"/>
                  <a:pt x="354" y="2227"/>
                  <a:pt x="355" y="2226"/>
                </a:cubicBezTo>
                <a:cubicBezTo>
                  <a:pt x="359" y="2224"/>
                  <a:pt x="363" y="2222"/>
                  <a:pt x="367" y="2220"/>
                </a:cubicBezTo>
                <a:cubicBezTo>
                  <a:pt x="369" y="2219"/>
                  <a:pt x="370" y="2219"/>
                  <a:pt x="371" y="2218"/>
                </a:cubicBezTo>
                <a:cubicBezTo>
                  <a:pt x="372" y="2218"/>
                  <a:pt x="374" y="2217"/>
                  <a:pt x="375" y="2217"/>
                </a:cubicBezTo>
                <a:cubicBezTo>
                  <a:pt x="378" y="2215"/>
                  <a:pt x="381" y="2214"/>
                  <a:pt x="384" y="2213"/>
                </a:cubicBezTo>
                <a:cubicBezTo>
                  <a:pt x="390" y="2211"/>
                  <a:pt x="397" y="2209"/>
                  <a:pt x="404" y="2207"/>
                </a:cubicBezTo>
                <a:cubicBezTo>
                  <a:pt x="411" y="2205"/>
                  <a:pt x="419" y="2203"/>
                  <a:pt x="427" y="2201"/>
                </a:cubicBezTo>
                <a:cubicBezTo>
                  <a:pt x="431" y="2200"/>
                  <a:pt x="435" y="2199"/>
                  <a:pt x="439" y="2198"/>
                </a:cubicBezTo>
                <a:cubicBezTo>
                  <a:pt x="441" y="2198"/>
                  <a:pt x="443" y="2197"/>
                  <a:pt x="445" y="2196"/>
                </a:cubicBezTo>
                <a:cubicBezTo>
                  <a:pt x="447" y="2196"/>
                  <a:pt x="447" y="2196"/>
                  <a:pt x="447" y="2196"/>
                </a:cubicBezTo>
                <a:cubicBezTo>
                  <a:pt x="448" y="2196"/>
                  <a:pt x="448" y="2196"/>
                  <a:pt x="448" y="2196"/>
                </a:cubicBezTo>
                <a:cubicBezTo>
                  <a:pt x="449" y="2195"/>
                  <a:pt x="450" y="2195"/>
                  <a:pt x="451" y="2195"/>
                </a:cubicBezTo>
                <a:cubicBezTo>
                  <a:pt x="453" y="2194"/>
                  <a:pt x="455" y="2194"/>
                  <a:pt x="457" y="2193"/>
                </a:cubicBezTo>
                <a:cubicBezTo>
                  <a:pt x="455" y="2194"/>
                  <a:pt x="454" y="2195"/>
                  <a:pt x="452" y="2196"/>
                </a:cubicBezTo>
                <a:cubicBezTo>
                  <a:pt x="451" y="2197"/>
                  <a:pt x="450" y="2197"/>
                  <a:pt x="449" y="2198"/>
                </a:cubicBezTo>
                <a:cubicBezTo>
                  <a:pt x="448" y="2198"/>
                  <a:pt x="447" y="2199"/>
                  <a:pt x="446" y="2200"/>
                </a:cubicBezTo>
                <a:cubicBezTo>
                  <a:pt x="444" y="2201"/>
                  <a:pt x="442" y="2203"/>
                  <a:pt x="440" y="2204"/>
                </a:cubicBezTo>
                <a:cubicBezTo>
                  <a:pt x="435" y="2207"/>
                  <a:pt x="431" y="2210"/>
                  <a:pt x="427" y="2213"/>
                </a:cubicBezTo>
                <a:cubicBezTo>
                  <a:pt x="423" y="2217"/>
                  <a:pt x="419" y="2220"/>
                  <a:pt x="414" y="2224"/>
                </a:cubicBezTo>
                <a:cubicBezTo>
                  <a:pt x="411" y="2228"/>
                  <a:pt x="406" y="2231"/>
                  <a:pt x="403" y="2235"/>
                </a:cubicBezTo>
                <a:cubicBezTo>
                  <a:pt x="399" y="2239"/>
                  <a:pt x="396" y="2243"/>
                  <a:pt x="392" y="2247"/>
                </a:cubicBezTo>
                <a:cubicBezTo>
                  <a:pt x="390" y="2249"/>
                  <a:pt x="389" y="2251"/>
                  <a:pt x="387" y="2253"/>
                </a:cubicBezTo>
                <a:cubicBezTo>
                  <a:pt x="387" y="2254"/>
                  <a:pt x="386" y="2255"/>
                  <a:pt x="385" y="2256"/>
                </a:cubicBezTo>
                <a:cubicBezTo>
                  <a:pt x="384" y="2257"/>
                  <a:pt x="384" y="2258"/>
                  <a:pt x="383" y="2259"/>
                </a:cubicBezTo>
                <a:cubicBezTo>
                  <a:pt x="382" y="2260"/>
                  <a:pt x="380" y="2262"/>
                  <a:pt x="379" y="2264"/>
                </a:cubicBezTo>
                <a:cubicBezTo>
                  <a:pt x="378" y="2266"/>
                  <a:pt x="376" y="2268"/>
                  <a:pt x="375" y="2269"/>
                </a:cubicBezTo>
                <a:cubicBezTo>
                  <a:pt x="374" y="2271"/>
                  <a:pt x="373" y="2273"/>
                  <a:pt x="372" y="2274"/>
                </a:cubicBezTo>
                <a:cubicBezTo>
                  <a:pt x="371" y="2276"/>
                  <a:pt x="370" y="2277"/>
                  <a:pt x="369" y="2279"/>
                </a:cubicBezTo>
                <a:cubicBezTo>
                  <a:pt x="368" y="2280"/>
                  <a:pt x="368" y="2282"/>
                  <a:pt x="367" y="2283"/>
                </a:cubicBezTo>
                <a:cubicBezTo>
                  <a:pt x="366" y="2284"/>
                  <a:pt x="366" y="2285"/>
                  <a:pt x="365" y="2286"/>
                </a:cubicBezTo>
                <a:cubicBezTo>
                  <a:pt x="364" y="2288"/>
                  <a:pt x="363" y="2290"/>
                  <a:pt x="363" y="2291"/>
                </a:cubicBezTo>
                <a:cubicBezTo>
                  <a:pt x="362" y="2292"/>
                  <a:pt x="362" y="2293"/>
                  <a:pt x="362" y="2293"/>
                </a:cubicBezTo>
                <a:cubicBezTo>
                  <a:pt x="362" y="2293"/>
                  <a:pt x="362" y="2292"/>
                  <a:pt x="363" y="2291"/>
                </a:cubicBezTo>
                <a:cubicBezTo>
                  <a:pt x="364" y="2290"/>
                  <a:pt x="365" y="2289"/>
                  <a:pt x="366" y="2287"/>
                </a:cubicBezTo>
                <a:cubicBezTo>
                  <a:pt x="367" y="2286"/>
                  <a:pt x="368" y="2285"/>
                  <a:pt x="369" y="2284"/>
                </a:cubicBezTo>
                <a:cubicBezTo>
                  <a:pt x="370" y="2283"/>
                  <a:pt x="371" y="2282"/>
                  <a:pt x="372" y="2281"/>
                </a:cubicBezTo>
                <a:cubicBezTo>
                  <a:pt x="373" y="2279"/>
                  <a:pt x="374" y="2278"/>
                  <a:pt x="375" y="2276"/>
                </a:cubicBezTo>
                <a:cubicBezTo>
                  <a:pt x="376" y="2275"/>
                  <a:pt x="378" y="2274"/>
                  <a:pt x="379" y="2272"/>
                </a:cubicBezTo>
                <a:cubicBezTo>
                  <a:pt x="380" y="2271"/>
                  <a:pt x="382" y="2269"/>
                  <a:pt x="383" y="2267"/>
                </a:cubicBezTo>
                <a:cubicBezTo>
                  <a:pt x="384" y="2266"/>
                  <a:pt x="386" y="2264"/>
                  <a:pt x="387" y="2262"/>
                </a:cubicBezTo>
                <a:cubicBezTo>
                  <a:pt x="388" y="2261"/>
                  <a:pt x="389" y="2261"/>
                  <a:pt x="390" y="2260"/>
                </a:cubicBezTo>
                <a:cubicBezTo>
                  <a:pt x="391" y="2259"/>
                  <a:pt x="391" y="2258"/>
                  <a:pt x="392" y="2257"/>
                </a:cubicBezTo>
                <a:cubicBezTo>
                  <a:pt x="394" y="2255"/>
                  <a:pt x="396" y="2254"/>
                  <a:pt x="397" y="2252"/>
                </a:cubicBezTo>
                <a:cubicBezTo>
                  <a:pt x="399" y="2250"/>
                  <a:pt x="401" y="2248"/>
                  <a:pt x="403" y="2246"/>
                </a:cubicBezTo>
                <a:cubicBezTo>
                  <a:pt x="404" y="2245"/>
                  <a:pt x="404" y="2244"/>
                  <a:pt x="405" y="2244"/>
                </a:cubicBezTo>
                <a:cubicBezTo>
                  <a:pt x="406" y="2243"/>
                  <a:pt x="407" y="2242"/>
                  <a:pt x="408" y="2241"/>
                </a:cubicBezTo>
                <a:cubicBezTo>
                  <a:pt x="412" y="2237"/>
                  <a:pt x="416" y="2233"/>
                  <a:pt x="420" y="2230"/>
                </a:cubicBezTo>
                <a:cubicBezTo>
                  <a:pt x="424" y="2226"/>
                  <a:pt x="428" y="2223"/>
                  <a:pt x="432" y="2219"/>
                </a:cubicBezTo>
                <a:cubicBezTo>
                  <a:pt x="434" y="2218"/>
                  <a:pt x="436" y="2216"/>
                  <a:pt x="438" y="2214"/>
                </a:cubicBezTo>
                <a:cubicBezTo>
                  <a:pt x="440" y="2213"/>
                  <a:pt x="442" y="2211"/>
                  <a:pt x="444" y="2210"/>
                </a:cubicBezTo>
                <a:cubicBezTo>
                  <a:pt x="446" y="2208"/>
                  <a:pt x="448" y="2207"/>
                  <a:pt x="450" y="2205"/>
                </a:cubicBezTo>
                <a:cubicBezTo>
                  <a:pt x="451" y="2204"/>
                  <a:pt x="452" y="2204"/>
                  <a:pt x="452" y="2203"/>
                </a:cubicBezTo>
                <a:cubicBezTo>
                  <a:pt x="453" y="2202"/>
                  <a:pt x="454" y="2202"/>
                  <a:pt x="455" y="2201"/>
                </a:cubicBezTo>
                <a:cubicBezTo>
                  <a:pt x="457" y="2199"/>
                  <a:pt x="459" y="2198"/>
                  <a:pt x="461" y="2197"/>
                </a:cubicBezTo>
                <a:cubicBezTo>
                  <a:pt x="462" y="2196"/>
                  <a:pt x="464" y="2194"/>
                  <a:pt x="466" y="2193"/>
                </a:cubicBezTo>
                <a:cubicBezTo>
                  <a:pt x="467" y="2192"/>
                  <a:pt x="469" y="2191"/>
                  <a:pt x="471" y="2190"/>
                </a:cubicBezTo>
                <a:cubicBezTo>
                  <a:pt x="472" y="2189"/>
                  <a:pt x="473" y="2188"/>
                  <a:pt x="474" y="2187"/>
                </a:cubicBezTo>
                <a:cubicBezTo>
                  <a:pt x="475" y="2187"/>
                  <a:pt x="476" y="2187"/>
                  <a:pt x="476" y="2187"/>
                </a:cubicBezTo>
                <a:cubicBezTo>
                  <a:pt x="478" y="2186"/>
                  <a:pt x="481" y="2185"/>
                  <a:pt x="483" y="2184"/>
                </a:cubicBezTo>
                <a:cubicBezTo>
                  <a:pt x="485" y="2184"/>
                  <a:pt x="487" y="2183"/>
                  <a:pt x="489" y="2182"/>
                </a:cubicBezTo>
                <a:cubicBezTo>
                  <a:pt x="491" y="2181"/>
                  <a:pt x="493" y="2180"/>
                  <a:pt x="495" y="2180"/>
                </a:cubicBezTo>
                <a:cubicBezTo>
                  <a:pt x="496" y="2179"/>
                  <a:pt x="497" y="2179"/>
                  <a:pt x="498" y="2178"/>
                </a:cubicBezTo>
                <a:cubicBezTo>
                  <a:pt x="499" y="2178"/>
                  <a:pt x="500" y="2178"/>
                  <a:pt x="501" y="2177"/>
                </a:cubicBezTo>
                <a:cubicBezTo>
                  <a:pt x="503" y="2176"/>
                  <a:pt x="505" y="2175"/>
                  <a:pt x="507" y="2175"/>
                </a:cubicBezTo>
                <a:cubicBezTo>
                  <a:pt x="509" y="2174"/>
                  <a:pt x="511" y="2173"/>
                  <a:pt x="513" y="2172"/>
                </a:cubicBezTo>
                <a:cubicBezTo>
                  <a:pt x="515" y="2171"/>
                  <a:pt x="517" y="2170"/>
                  <a:pt x="518" y="2169"/>
                </a:cubicBezTo>
                <a:cubicBezTo>
                  <a:pt x="520" y="2168"/>
                  <a:pt x="522" y="2167"/>
                  <a:pt x="524" y="2166"/>
                </a:cubicBezTo>
                <a:cubicBezTo>
                  <a:pt x="526" y="2166"/>
                  <a:pt x="528" y="2165"/>
                  <a:pt x="530" y="2164"/>
                </a:cubicBezTo>
                <a:cubicBezTo>
                  <a:pt x="531" y="2163"/>
                  <a:pt x="533" y="2162"/>
                  <a:pt x="535" y="2161"/>
                </a:cubicBezTo>
                <a:cubicBezTo>
                  <a:pt x="538" y="2159"/>
                  <a:pt x="542" y="2157"/>
                  <a:pt x="545" y="2155"/>
                </a:cubicBezTo>
                <a:cubicBezTo>
                  <a:pt x="548" y="2153"/>
                  <a:pt x="552" y="2151"/>
                  <a:pt x="555" y="2150"/>
                </a:cubicBezTo>
                <a:cubicBezTo>
                  <a:pt x="558" y="2148"/>
                  <a:pt x="560" y="2146"/>
                  <a:pt x="563" y="2144"/>
                </a:cubicBezTo>
                <a:cubicBezTo>
                  <a:pt x="565" y="2143"/>
                  <a:pt x="566" y="2142"/>
                  <a:pt x="568" y="2141"/>
                </a:cubicBezTo>
                <a:cubicBezTo>
                  <a:pt x="561" y="2149"/>
                  <a:pt x="555" y="2157"/>
                  <a:pt x="549" y="2164"/>
                </a:cubicBezTo>
                <a:cubicBezTo>
                  <a:pt x="547" y="2167"/>
                  <a:pt x="544" y="2170"/>
                  <a:pt x="542" y="2173"/>
                </a:cubicBezTo>
                <a:cubicBezTo>
                  <a:pt x="540" y="2176"/>
                  <a:pt x="537" y="2179"/>
                  <a:pt x="535" y="2182"/>
                </a:cubicBezTo>
                <a:cubicBezTo>
                  <a:pt x="530" y="2188"/>
                  <a:pt x="526" y="2194"/>
                  <a:pt x="521" y="2200"/>
                </a:cubicBezTo>
                <a:cubicBezTo>
                  <a:pt x="512" y="2211"/>
                  <a:pt x="503" y="2222"/>
                  <a:pt x="495" y="2233"/>
                </a:cubicBezTo>
                <a:cubicBezTo>
                  <a:pt x="486" y="2243"/>
                  <a:pt x="478" y="2252"/>
                  <a:pt x="470" y="2261"/>
                </a:cubicBezTo>
                <a:cubicBezTo>
                  <a:pt x="462" y="2269"/>
                  <a:pt x="455" y="2277"/>
                  <a:pt x="448" y="2284"/>
                </a:cubicBezTo>
                <a:cubicBezTo>
                  <a:pt x="441" y="2290"/>
                  <a:pt x="435" y="2296"/>
                  <a:pt x="430" y="2300"/>
                </a:cubicBezTo>
                <a:cubicBezTo>
                  <a:pt x="428" y="2302"/>
                  <a:pt x="425" y="2304"/>
                  <a:pt x="423" y="2306"/>
                </a:cubicBezTo>
                <a:cubicBezTo>
                  <a:pt x="421" y="2308"/>
                  <a:pt x="419" y="2309"/>
                  <a:pt x="418" y="2310"/>
                </a:cubicBezTo>
                <a:cubicBezTo>
                  <a:pt x="415" y="2313"/>
                  <a:pt x="414" y="2314"/>
                  <a:pt x="414" y="2314"/>
                </a:cubicBezTo>
                <a:cubicBezTo>
                  <a:pt x="414" y="2314"/>
                  <a:pt x="415" y="2313"/>
                  <a:pt x="418" y="2311"/>
                </a:cubicBezTo>
                <a:cubicBezTo>
                  <a:pt x="420" y="2310"/>
                  <a:pt x="422" y="2308"/>
                  <a:pt x="424" y="2307"/>
                </a:cubicBezTo>
                <a:cubicBezTo>
                  <a:pt x="426" y="2305"/>
                  <a:pt x="428" y="2304"/>
                  <a:pt x="431" y="2301"/>
                </a:cubicBezTo>
                <a:cubicBezTo>
                  <a:pt x="437" y="2297"/>
                  <a:pt x="443" y="2292"/>
                  <a:pt x="450" y="2286"/>
                </a:cubicBezTo>
                <a:cubicBezTo>
                  <a:pt x="452" y="2284"/>
                  <a:pt x="454" y="2283"/>
                  <a:pt x="456" y="2281"/>
                </a:cubicBezTo>
                <a:cubicBezTo>
                  <a:pt x="458" y="2279"/>
                  <a:pt x="460" y="2278"/>
                  <a:pt x="462" y="2276"/>
                </a:cubicBezTo>
                <a:cubicBezTo>
                  <a:pt x="465" y="2272"/>
                  <a:pt x="469" y="2268"/>
                  <a:pt x="474" y="2264"/>
                </a:cubicBezTo>
                <a:cubicBezTo>
                  <a:pt x="476" y="2262"/>
                  <a:pt x="478" y="2260"/>
                  <a:pt x="480" y="2258"/>
                </a:cubicBezTo>
                <a:cubicBezTo>
                  <a:pt x="482" y="2255"/>
                  <a:pt x="484" y="2253"/>
                  <a:pt x="486" y="2251"/>
                </a:cubicBezTo>
                <a:cubicBezTo>
                  <a:pt x="488" y="2249"/>
                  <a:pt x="491" y="2246"/>
                  <a:pt x="493" y="2244"/>
                </a:cubicBezTo>
                <a:cubicBezTo>
                  <a:pt x="495" y="2241"/>
                  <a:pt x="497" y="2239"/>
                  <a:pt x="499" y="2236"/>
                </a:cubicBezTo>
                <a:cubicBezTo>
                  <a:pt x="504" y="2231"/>
                  <a:pt x="509" y="2226"/>
                  <a:pt x="513" y="2220"/>
                </a:cubicBezTo>
                <a:cubicBezTo>
                  <a:pt x="513" y="2221"/>
                  <a:pt x="513" y="2221"/>
                  <a:pt x="513" y="2221"/>
                </a:cubicBezTo>
                <a:cubicBezTo>
                  <a:pt x="512" y="2223"/>
                  <a:pt x="512" y="2224"/>
                  <a:pt x="511" y="2226"/>
                </a:cubicBezTo>
                <a:cubicBezTo>
                  <a:pt x="510" y="2228"/>
                  <a:pt x="509" y="2229"/>
                  <a:pt x="508" y="2231"/>
                </a:cubicBezTo>
                <a:cubicBezTo>
                  <a:pt x="507" y="2233"/>
                  <a:pt x="507" y="2235"/>
                  <a:pt x="506" y="2237"/>
                </a:cubicBezTo>
                <a:cubicBezTo>
                  <a:pt x="505" y="2238"/>
                  <a:pt x="505" y="2239"/>
                  <a:pt x="504" y="2240"/>
                </a:cubicBezTo>
                <a:cubicBezTo>
                  <a:pt x="504" y="2241"/>
                  <a:pt x="503" y="2242"/>
                  <a:pt x="503" y="2243"/>
                </a:cubicBezTo>
                <a:cubicBezTo>
                  <a:pt x="502" y="2245"/>
                  <a:pt x="501" y="2247"/>
                  <a:pt x="500" y="2249"/>
                </a:cubicBezTo>
                <a:cubicBezTo>
                  <a:pt x="498" y="2251"/>
                  <a:pt x="497" y="2253"/>
                  <a:pt x="496" y="2255"/>
                </a:cubicBezTo>
                <a:cubicBezTo>
                  <a:pt x="495" y="2257"/>
                  <a:pt x="494" y="2260"/>
                  <a:pt x="493" y="2262"/>
                </a:cubicBezTo>
                <a:cubicBezTo>
                  <a:pt x="491" y="2266"/>
                  <a:pt x="488" y="2270"/>
                  <a:pt x="486" y="2275"/>
                </a:cubicBezTo>
                <a:cubicBezTo>
                  <a:pt x="483" y="2279"/>
                  <a:pt x="480" y="2283"/>
                  <a:pt x="478" y="2287"/>
                </a:cubicBezTo>
                <a:cubicBezTo>
                  <a:pt x="477" y="2288"/>
                  <a:pt x="476" y="2289"/>
                  <a:pt x="476" y="2290"/>
                </a:cubicBezTo>
                <a:cubicBezTo>
                  <a:pt x="475" y="2291"/>
                  <a:pt x="475" y="2292"/>
                  <a:pt x="474" y="2293"/>
                </a:cubicBezTo>
                <a:cubicBezTo>
                  <a:pt x="473" y="2295"/>
                  <a:pt x="471" y="2297"/>
                  <a:pt x="470" y="2299"/>
                </a:cubicBezTo>
                <a:cubicBezTo>
                  <a:pt x="469" y="2301"/>
                  <a:pt x="467" y="2303"/>
                  <a:pt x="466" y="2305"/>
                </a:cubicBezTo>
                <a:cubicBezTo>
                  <a:pt x="465" y="2306"/>
                  <a:pt x="465" y="2307"/>
                  <a:pt x="464" y="2308"/>
                </a:cubicBezTo>
                <a:cubicBezTo>
                  <a:pt x="464" y="2309"/>
                  <a:pt x="463" y="2310"/>
                  <a:pt x="462" y="2310"/>
                </a:cubicBezTo>
                <a:cubicBezTo>
                  <a:pt x="461" y="2312"/>
                  <a:pt x="460" y="2314"/>
                  <a:pt x="459" y="2316"/>
                </a:cubicBezTo>
                <a:cubicBezTo>
                  <a:pt x="458" y="2317"/>
                  <a:pt x="456" y="2319"/>
                  <a:pt x="455" y="2320"/>
                </a:cubicBezTo>
                <a:cubicBezTo>
                  <a:pt x="454" y="2322"/>
                  <a:pt x="453" y="2323"/>
                  <a:pt x="452" y="2325"/>
                </a:cubicBezTo>
                <a:cubicBezTo>
                  <a:pt x="451" y="2326"/>
                  <a:pt x="450" y="2327"/>
                  <a:pt x="449" y="2329"/>
                </a:cubicBezTo>
                <a:cubicBezTo>
                  <a:pt x="448" y="2330"/>
                  <a:pt x="447" y="2331"/>
                  <a:pt x="447" y="2332"/>
                </a:cubicBezTo>
                <a:cubicBezTo>
                  <a:pt x="446" y="2333"/>
                  <a:pt x="445" y="2334"/>
                  <a:pt x="444" y="2335"/>
                </a:cubicBezTo>
                <a:cubicBezTo>
                  <a:pt x="443" y="2337"/>
                  <a:pt x="442" y="2338"/>
                  <a:pt x="441" y="2339"/>
                </a:cubicBezTo>
                <a:cubicBezTo>
                  <a:pt x="441" y="2340"/>
                  <a:pt x="440" y="2340"/>
                  <a:pt x="440" y="2340"/>
                </a:cubicBezTo>
                <a:cubicBezTo>
                  <a:pt x="440" y="2340"/>
                  <a:pt x="441" y="2340"/>
                  <a:pt x="442" y="2339"/>
                </a:cubicBezTo>
                <a:cubicBezTo>
                  <a:pt x="442" y="2338"/>
                  <a:pt x="444" y="2337"/>
                  <a:pt x="445" y="2336"/>
                </a:cubicBezTo>
                <a:cubicBezTo>
                  <a:pt x="446" y="2335"/>
                  <a:pt x="447" y="2334"/>
                  <a:pt x="448" y="2333"/>
                </a:cubicBezTo>
                <a:cubicBezTo>
                  <a:pt x="449" y="2333"/>
                  <a:pt x="450" y="2332"/>
                  <a:pt x="451" y="2331"/>
                </a:cubicBezTo>
                <a:cubicBezTo>
                  <a:pt x="453" y="2329"/>
                  <a:pt x="454" y="2328"/>
                  <a:pt x="455" y="2327"/>
                </a:cubicBezTo>
                <a:cubicBezTo>
                  <a:pt x="456" y="2326"/>
                  <a:pt x="457" y="2325"/>
                  <a:pt x="459" y="2323"/>
                </a:cubicBezTo>
                <a:cubicBezTo>
                  <a:pt x="460" y="2322"/>
                  <a:pt x="461" y="2320"/>
                  <a:pt x="463" y="2319"/>
                </a:cubicBezTo>
                <a:cubicBezTo>
                  <a:pt x="464" y="2317"/>
                  <a:pt x="466" y="2316"/>
                  <a:pt x="467" y="2314"/>
                </a:cubicBezTo>
                <a:cubicBezTo>
                  <a:pt x="468" y="2313"/>
                  <a:pt x="468" y="2312"/>
                  <a:pt x="469" y="2312"/>
                </a:cubicBezTo>
                <a:cubicBezTo>
                  <a:pt x="470" y="2311"/>
                  <a:pt x="471" y="2310"/>
                  <a:pt x="471" y="2309"/>
                </a:cubicBezTo>
                <a:cubicBezTo>
                  <a:pt x="473" y="2307"/>
                  <a:pt x="474" y="2305"/>
                  <a:pt x="476" y="2303"/>
                </a:cubicBezTo>
                <a:cubicBezTo>
                  <a:pt x="479" y="2300"/>
                  <a:pt x="481" y="2296"/>
                  <a:pt x="484" y="2291"/>
                </a:cubicBezTo>
                <a:cubicBezTo>
                  <a:pt x="487" y="2287"/>
                  <a:pt x="490" y="2283"/>
                  <a:pt x="492" y="2279"/>
                </a:cubicBezTo>
                <a:cubicBezTo>
                  <a:pt x="495" y="2274"/>
                  <a:pt x="497" y="2270"/>
                  <a:pt x="500" y="2265"/>
                </a:cubicBezTo>
                <a:cubicBezTo>
                  <a:pt x="502" y="2261"/>
                  <a:pt x="504" y="2256"/>
                  <a:pt x="506" y="2252"/>
                </a:cubicBezTo>
                <a:cubicBezTo>
                  <a:pt x="507" y="2250"/>
                  <a:pt x="508" y="2248"/>
                  <a:pt x="509" y="2246"/>
                </a:cubicBezTo>
                <a:cubicBezTo>
                  <a:pt x="509" y="2244"/>
                  <a:pt x="509" y="2243"/>
                  <a:pt x="510" y="2242"/>
                </a:cubicBezTo>
                <a:cubicBezTo>
                  <a:pt x="510" y="2241"/>
                  <a:pt x="511" y="2240"/>
                  <a:pt x="511" y="2239"/>
                </a:cubicBezTo>
                <a:cubicBezTo>
                  <a:pt x="512" y="2237"/>
                  <a:pt x="513" y="2235"/>
                  <a:pt x="513" y="2233"/>
                </a:cubicBezTo>
                <a:cubicBezTo>
                  <a:pt x="514" y="2231"/>
                  <a:pt x="514" y="2229"/>
                  <a:pt x="515" y="2228"/>
                </a:cubicBezTo>
                <a:cubicBezTo>
                  <a:pt x="516" y="2226"/>
                  <a:pt x="516" y="2224"/>
                  <a:pt x="517" y="2222"/>
                </a:cubicBezTo>
                <a:cubicBezTo>
                  <a:pt x="517" y="2221"/>
                  <a:pt x="517" y="2219"/>
                  <a:pt x="518" y="2218"/>
                </a:cubicBezTo>
                <a:cubicBezTo>
                  <a:pt x="518" y="2216"/>
                  <a:pt x="519" y="2215"/>
                  <a:pt x="519" y="2214"/>
                </a:cubicBezTo>
                <a:cubicBezTo>
                  <a:pt x="521" y="2211"/>
                  <a:pt x="524" y="2207"/>
                  <a:pt x="527" y="2204"/>
                </a:cubicBezTo>
                <a:cubicBezTo>
                  <a:pt x="531" y="2198"/>
                  <a:pt x="536" y="2193"/>
                  <a:pt x="541" y="2187"/>
                </a:cubicBezTo>
                <a:cubicBezTo>
                  <a:pt x="543" y="2184"/>
                  <a:pt x="545" y="2181"/>
                  <a:pt x="548" y="2178"/>
                </a:cubicBezTo>
                <a:cubicBezTo>
                  <a:pt x="550" y="2175"/>
                  <a:pt x="553" y="2172"/>
                  <a:pt x="555" y="2169"/>
                </a:cubicBezTo>
                <a:cubicBezTo>
                  <a:pt x="558" y="2166"/>
                  <a:pt x="560" y="2163"/>
                  <a:pt x="563" y="2159"/>
                </a:cubicBezTo>
                <a:cubicBezTo>
                  <a:pt x="563" y="2160"/>
                  <a:pt x="562" y="2160"/>
                  <a:pt x="562" y="2161"/>
                </a:cubicBezTo>
                <a:cubicBezTo>
                  <a:pt x="561" y="2164"/>
                  <a:pt x="559" y="2167"/>
                  <a:pt x="558" y="2171"/>
                </a:cubicBezTo>
                <a:cubicBezTo>
                  <a:pt x="556" y="2174"/>
                  <a:pt x="555" y="2178"/>
                  <a:pt x="554" y="2182"/>
                </a:cubicBezTo>
                <a:cubicBezTo>
                  <a:pt x="553" y="2183"/>
                  <a:pt x="553" y="2184"/>
                  <a:pt x="553" y="2185"/>
                </a:cubicBezTo>
                <a:cubicBezTo>
                  <a:pt x="553" y="2186"/>
                  <a:pt x="552" y="2188"/>
                  <a:pt x="552" y="2189"/>
                </a:cubicBezTo>
                <a:cubicBezTo>
                  <a:pt x="551" y="2191"/>
                  <a:pt x="551" y="2193"/>
                  <a:pt x="550" y="2195"/>
                </a:cubicBezTo>
                <a:cubicBezTo>
                  <a:pt x="549" y="2199"/>
                  <a:pt x="548" y="2204"/>
                  <a:pt x="548" y="2208"/>
                </a:cubicBezTo>
                <a:cubicBezTo>
                  <a:pt x="547" y="2212"/>
                  <a:pt x="546" y="2217"/>
                  <a:pt x="545" y="2221"/>
                </a:cubicBezTo>
                <a:cubicBezTo>
                  <a:pt x="544" y="2225"/>
                  <a:pt x="544" y="2229"/>
                  <a:pt x="543" y="2233"/>
                </a:cubicBezTo>
                <a:cubicBezTo>
                  <a:pt x="542" y="2237"/>
                  <a:pt x="541" y="2241"/>
                  <a:pt x="540" y="2245"/>
                </a:cubicBezTo>
                <a:cubicBezTo>
                  <a:pt x="539" y="2248"/>
                  <a:pt x="539" y="2252"/>
                  <a:pt x="538" y="2255"/>
                </a:cubicBezTo>
                <a:cubicBezTo>
                  <a:pt x="537" y="2257"/>
                  <a:pt x="537" y="2258"/>
                  <a:pt x="536" y="2260"/>
                </a:cubicBezTo>
                <a:cubicBezTo>
                  <a:pt x="536" y="2261"/>
                  <a:pt x="535" y="2262"/>
                  <a:pt x="535" y="2264"/>
                </a:cubicBezTo>
                <a:cubicBezTo>
                  <a:pt x="535" y="2265"/>
                  <a:pt x="534" y="2266"/>
                  <a:pt x="534" y="2267"/>
                </a:cubicBezTo>
                <a:cubicBezTo>
                  <a:pt x="533" y="2268"/>
                  <a:pt x="533" y="2269"/>
                  <a:pt x="533" y="2270"/>
                </a:cubicBezTo>
                <a:cubicBezTo>
                  <a:pt x="532" y="2272"/>
                  <a:pt x="531" y="2273"/>
                  <a:pt x="531" y="2274"/>
                </a:cubicBezTo>
                <a:cubicBezTo>
                  <a:pt x="530" y="2275"/>
                  <a:pt x="530" y="2276"/>
                  <a:pt x="530" y="2276"/>
                </a:cubicBezTo>
                <a:cubicBezTo>
                  <a:pt x="530" y="2276"/>
                  <a:pt x="531" y="2275"/>
                  <a:pt x="531" y="2274"/>
                </a:cubicBezTo>
                <a:cubicBezTo>
                  <a:pt x="532" y="2274"/>
                  <a:pt x="533" y="2272"/>
                  <a:pt x="534" y="2271"/>
                </a:cubicBezTo>
                <a:cubicBezTo>
                  <a:pt x="535" y="2270"/>
                  <a:pt x="535" y="2269"/>
                  <a:pt x="536" y="2268"/>
                </a:cubicBezTo>
                <a:cubicBezTo>
                  <a:pt x="536" y="2267"/>
                  <a:pt x="537" y="2266"/>
                  <a:pt x="538" y="2265"/>
                </a:cubicBezTo>
                <a:cubicBezTo>
                  <a:pt x="538" y="2264"/>
                  <a:pt x="539" y="2262"/>
                  <a:pt x="540" y="2261"/>
                </a:cubicBezTo>
                <a:cubicBezTo>
                  <a:pt x="541" y="2260"/>
                  <a:pt x="541" y="2258"/>
                  <a:pt x="542" y="2257"/>
                </a:cubicBezTo>
                <a:cubicBezTo>
                  <a:pt x="543" y="2254"/>
                  <a:pt x="545" y="2250"/>
                  <a:pt x="546" y="2247"/>
                </a:cubicBezTo>
                <a:cubicBezTo>
                  <a:pt x="547" y="2243"/>
                  <a:pt x="549" y="2239"/>
                  <a:pt x="550" y="2235"/>
                </a:cubicBezTo>
                <a:cubicBezTo>
                  <a:pt x="550" y="2233"/>
                  <a:pt x="551" y="2231"/>
                  <a:pt x="551" y="2229"/>
                </a:cubicBezTo>
                <a:cubicBezTo>
                  <a:pt x="552" y="2227"/>
                  <a:pt x="552" y="2225"/>
                  <a:pt x="553" y="2222"/>
                </a:cubicBezTo>
                <a:cubicBezTo>
                  <a:pt x="554" y="2218"/>
                  <a:pt x="555" y="2214"/>
                  <a:pt x="555" y="2209"/>
                </a:cubicBezTo>
                <a:cubicBezTo>
                  <a:pt x="556" y="2205"/>
                  <a:pt x="557" y="2201"/>
                  <a:pt x="558" y="2197"/>
                </a:cubicBezTo>
                <a:cubicBezTo>
                  <a:pt x="559" y="2192"/>
                  <a:pt x="560" y="2188"/>
                  <a:pt x="560" y="2184"/>
                </a:cubicBezTo>
                <a:cubicBezTo>
                  <a:pt x="561" y="2180"/>
                  <a:pt x="562" y="2176"/>
                  <a:pt x="563" y="2173"/>
                </a:cubicBezTo>
                <a:cubicBezTo>
                  <a:pt x="564" y="2169"/>
                  <a:pt x="565" y="2166"/>
                  <a:pt x="566" y="2163"/>
                </a:cubicBezTo>
                <a:cubicBezTo>
                  <a:pt x="567" y="2161"/>
                  <a:pt x="567" y="2160"/>
                  <a:pt x="568" y="2158"/>
                </a:cubicBezTo>
                <a:cubicBezTo>
                  <a:pt x="568" y="2157"/>
                  <a:pt x="569" y="2156"/>
                  <a:pt x="569" y="2154"/>
                </a:cubicBezTo>
                <a:cubicBezTo>
                  <a:pt x="570" y="2153"/>
                  <a:pt x="571" y="2152"/>
                  <a:pt x="571" y="2151"/>
                </a:cubicBezTo>
                <a:cubicBezTo>
                  <a:pt x="571" y="2150"/>
                  <a:pt x="572" y="2149"/>
                  <a:pt x="572" y="2148"/>
                </a:cubicBezTo>
                <a:cubicBezTo>
                  <a:pt x="572" y="2148"/>
                  <a:pt x="572" y="2148"/>
                  <a:pt x="572" y="2148"/>
                </a:cubicBezTo>
                <a:cubicBezTo>
                  <a:pt x="576" y="2143"/>
                  <a:pt x="580" y="2138"/>
                  <a:pt x="585" y="2133"/>
                </a:cubicBezTo>
                <a:cubicBezTo>
                  <a:pt x="588" y="2129"/>
                  <a:pt x="592" y="2125"/>
                  <a:pt x="595" y="2121"/>
                </a:cubicBezTo>
                <a:cubicBezTo>
                  <a:pt x="596" y="2121"/>
                  <a:pt x="596" y="2120"/>
                  <a:pt x="596" y="2120"/>
                </a:cubicBezTo>
                <a:cubicBezTo>
                  <a:pt x="598" y="2119"/>
                  <a:pt x="599" y="2118"/>
                  <a:pt x="599" y="2118"/>
                </a:cubicBezTo>
                <a:cubicBezTo>
                  <a:pt x="599" y="2118"/>
                  <a:pt x="598" y="2119"/>
                  <a:pt x="597" y="2119"/>
                </a:cubicBezTo>
                <a:cubicBezTo>
                  <a:pt x="603" y="2112"/>
                  <a:pt x="609" y="2106"/>
                  <a:pt x="615" y="2099"/>
                </a:cubicBezTo>
                <a:cubicBezTo>
                  <a:pt x="621" y="2094"/>
                  <a:pt x="626" y="2088"/>
                  <a:pt x="632" y="2083"/>
                </a:cubicBezTo>
                <a:cubicBezTo>
                  <a:pt x="634" y="2081"/>
                  <a:pt x="634" y="2081"/>
                  <a:pt x="634" y="2081"/>
                </a:cubicBezTo>
                <a:cubicBezTo>
                  <a:pt x="636" y="2079"/>
                  <a:pt x="636" y="2079"/>
                  <a:pt x="636" y="2079"/>
                </a:cubicBezTo>
                <a:cubicBezTo>
                  <a:pt x="637" y="2078"/>
                  <a:pt x="638" y="2077"/>
                  <a:pt x="640" y="2076"/>
                </a:cubicBezTo>
                <a:cubicBezTo>
                  <a:pt x="642" y="2073"/>
                  <a:pt x="645" y="2071"/>
                  <a:pt x="648" y="2068"/>
                </a:cubicBezTo>
                <a:cubicBezTo>
                  <a:pt x="659" y="2059"/>
                  <a:pt x="670" y="2051"/>
                  <a:pt x="681" y="2043"/>
                </a:cubicBezTo>
                <a:cubicBezTo>
                  <a:pt x="691" y="2036"/>
                  <a:pt x="699" y="2029"/>
                  <a:pt x="708" y="2023"/>
                </a:cubicBezTo>
                <a:cubicBezTo>
                  <a:pt x="708" y="2023"/>
                  <a:pt x="709" y="2023"/>
                  <a:pt x="709" y="2023"/>
                </a:cubicBezTo>
                <a:cubicBezTo>
                  <a:pt x="767" y="2013"/>
                  <a:pt x="780" y="1970"/>
                  <a:pt x="835" y="1951"/>
                </a:cubicBezTo>
                <a:cubicBezTo>
                  <a:pt x="851" y="1945"/>
                  <a:pt x="870" y="1941"/>
                  <a:pt x="890" y="1938"/>
                </a:cubicBezTo>
                <a:cubicBezTo>
                  <a:pt x="887" y="1939"/>
                  <a:pt x="884" y="1942"/>
                  <a:pt x="881" y="1944"/>
                </a:cubicBezTo>
                <a:cubicBezTo>
                  <a:pt x="880" y="1945"/>
                  <a:pt x="879" y="1946"/>
                  <a:pt x="878" y="1947"/>
                </a:cubicBezTo>
                <a:cubicBezTo>
                  <a:pt x="877" y="1947"/>
                  <a:pt x="877" y="1947"/>
                  <a:pt x="877" y="1947"/>
                </a:cubicBezTo>
                <a:cubicBezTo>
                  <a:pt x="877" y="1948"/>
                  <a:pt x="877" y="1948"/>
                  <a:pt x="877" y="1948"/>
                </a:cubicBezTo>
                <a:cubicBezTo>
                  <a:pt x="876" y="1948"/>
                  <a:pt x="876" y="1948"/>
                  <a:pt x="876" y="1948"/>
                </a:cubicBezTo>
                <a:cubicBezTo>
                  <a:pt x="876" y="1949"/>
                  <a:pt x="875" y="1949"/>
                  <a:pt x="875" y="1949"/>
                </a:cubicBezTo>
                <a:cubicBezTo>
                  <a:pt x="873" y="1951"/>
                  <a:pt x="871" y="1953"/>
                  <a:pt x="870" y="1955"/>
                </a:cubicBezTo>
                <a:cubicBezTo>
                  <a:pt x="866" y="1959"/>
                  <a:pt x="863" y="1963"/>
                  <a:pt x="860" y="1967"/>
                </a:cubicBezTo>
                <a:cubicBezTo>
                  <a:pt x="860" y="1967"/>
                  <a:pt x="860" y="1967"/>
                  <a:pt x="860" y="1967"/>
                </a:cubicBezTo>
                <a:cubicBezTo>
                  <a:pt x="858" y="1968"/>
                  <a:pt x="857" y="1969"/>
                  <a:pt x="855" y="1969"/>
                </a:cubicBezTo>
                <a:cubicBezTo>
                  <a:pt x="855" y="1969"/>
                  <a:pt x="854" y="1970"/>
                  <a:pt x="854" y="1970"/>
                </a:cubicBezTo>
                <a:cubicBezTo>
                  <a:pt x="853" y="1970"/>
                  <a:pt x="853" y="1970"/>
                  <a:pt x="853" y="1970"/>
                </a:cubicBezTo>
                <a:cubicBezTo>
                  <a:pt x="852" y="1970"/>
                  <a:pt x="851" y="1971"/>
                  <a:pt x="850" y="1971"/>
                </a:cubicBezTo>
                <a:cubicBezTo>
                  <a:pt x="849" y="1971"/>
                  <a:pt x="848" y="1972"/>
                  <a:pt x="847" y="1972"/>
                </a:cubicBezTo>
                <a:cubicBezTo>
                  <a:pt x="846" y="1972"/>
                  <a:pt x="845" y="1973"/>
                  <a:pt x="845" y="1973"/>
                </a:cubicBezTo>
                <a:cubicBezTo>
                  <a:pt x="843" y="1974"/>
                  <a:pt x="841" y="1974"/>
                  <a:pt x="839" y="1975"/>
                </a:cubicBezTo>
                <a:cubicBezTo>
                  <a:pt x="837" y="1975"/>
                  <a:pt x="835" y="1976"/>
                  <a:pt x="833" y="1977"/>
                </a:cubicBezTo>
                <a:cubicBezTo>
                  <a:pt x="832" y="1977"/>
                  <a:pt x="831" y="1977"/>
                  <a:pt x="830" y="1977"/>
                </a:cubicBezTo>
                <a:cubicBezTo>
                  <a:pt x="829" y="1978"/>
                  <a:pt x="829" y="1978"/>
                  <a:pt x="828" y="1978"/>
                </a:cubicBezTo>
                <a:cubicBezTo>
                  <a:pt x="827" y="1978"/>
                  <a:pt x="826" y="1979"/>
                  <a:pt x="825" y="1979"/>
                </a:cubicBezTo>
                <a:cubicBezTo>
                  <a:pt x="825" y="1979"/>
                  <a:pt x="824" y="1979"/>
                  <a:pt x="824" y="1979"/>
                </a:cubicBezTo>
                <a:cubicBezTo>
                  <a:pt x="823" y="1979"/>
                  <a:pt x="823" y="1979"/>
                  <a:pt x="822" y="1979"/>
                </a:cubicBezTo>
                <a:cubicBezTo>
                  <a:pt x="821" y="1980"/>
                  <a:pt x="819" y="1980"/>
                  <a:pt x="818" y="1981"/>
                </a:cubicBezTo>
                <a:cubicBezTo>
                  <a:pt x="817" y="1981"/>
                  <a:pt x="816" y="1981"/>
                  <a:pt x="815" y="1981"/>
                </a:cubicBezTo>
                <a:cubicBezTo>
                  <a:pt x="815" y="1981"/>
                  <a:pt x="814" y="1981"/>
                  <a:pt x="813" y="1981"/>
                </a:cubicBezTo>
                <a:cubicBezTo>
                  <a:pt x="813" y="1982"/>
                  <a:pt x="812" y="1982"/>
                  <a:pt x="812" y="1982"/>
                </a:cubicBezTo>
                <a:cubicBezTo>
                  <a:pt x="811" y="1982"/>
                  <a:pt x="811" y="1982"/>
                  <a:pt x="810" y="1982"/>
                </a:cubicBezTo>
                <a:cubicBezTo>
                  <a:pt x="809" y="1982"/>
                  <a:pt x="809" y="1983"/>
                  <a:pt x="808" y="1983"/>
                </a:cubicBezTo>
                <a:cubicBezTo>
                  <a:pt x="808" y="1983"/>
                  <a:pt x="807" y="1983"/>
                  <a:pt x="807" y="1983"/>
                </a:cubicBezTo>
                <a:cubicBezTo>
                  <a:pt x="807" y="1983"/>
                  <a:pt x="808" y="1983"/>
                  <a:pt x="808" y="1983"/>
                </a:cubicBezTo>
                <a:cubicBezTo>
                  <a:pt x="809" y="1983"/>
                  <a:pt x="809" y="1984"/>
                  <a:pt x="810" y="1984"/>
                </a:cubicBezTo>
                <a:cubicBezTo>
                  <a:pt x="811" y="1984"/>
                  <a:pt x="812" y="1984"/>
                  <a:pt x="814" y="1985"/>
                </a:cubicBezTo>
                <a:cubicBezTo>
                  <a:pt x="814" y="1985"/>
                  <a:pt x="815" y="1985"/>
                  <a:pt x="816" y="1985"/>
                </a:cubicBezTo>
                <a:cubicBezTo>
                  <a:pt x="816" y="1985"/>
                  <a:pt x="817" y="1985"/>
                  <a:pt x="818" y="1985"/>
                </a:cubicBezTo>
                <a:cubicBezTo>
                  <a:pt x="819" y="1985"/>
                  <a:pt x="820" y="1985"/>
                  <a:pt x="820" y="1985"/>
                </a:cubicBezTo>
                <a:cubicBezTo>
                  <a:pt x="821" y="1985"/>
                  <a:pt x="822" y="1985"/>
                  <a:pt x="823" y="1985"/>
                </a:cubicBezTo>
                <a:cubicBezTo>
                  <a:pt x="824" y="1985"/>
                  <a:pt x="825" y="1985"/>
                  <a:pt x="826" y="1985"/>
                </a:cubicBezTo>
                <a:cubicBezTo>
                  <a:pt x="827" y="1985"/>
                  <a:pt x="828" y="1985"/>
                  <a:pt x="829" y="1985"/>
                </a:cubicBezTo>
                <a:cubicBezTo>
                  <a:pt x="831" y="1985"/>
                  <a:pt x="833" y="1985"/>
                  <a:pt x="835" y="1984"/>
                </a:cubicBezTo>
                <a:cubicBezTo>
                  <a:pt x="837" y="1984"/>
                  <a:pt x="839" y="1983"/>
                  <a:pt x="841" y="1982"/>
                </a:cubicBezTo>
                <a:cubicBezTo>
                  <a:pt x="843" y="1982"/>
                  <a:pt x="845" y="1981"/>
                  <a:pt x="847" y="1980"/>
                </a:cubicBezTo>
                <a:cubicBezTo>
                  <a:pt x="848" y="1980"/>
                  <a:pt x="849" y="1980"/>
                  <a:pt x="849" y="1979"/>
                </a:cubicBezTo>
                <a:cubicBezTo>
                  <a:pt x="849" y="1980"/>
                  <a:pt x="849" y="1980"/>
                  <a:pt x="849" y="1980"/>
                </a:cubicBezTo>
                <a:cubicBezTo>
                  <a:pt x="848" y="1981"/>
                  <a:pt x="848" y="1981"/>
                  <a:pt x="848" y="1981"/>
                </a:cubicBezTo>
                <a:cubicBezTo>
                  <a:pt x="847" y="1981"/>
                  <a:pt x="847" y="1981"/>
                  <a:pt x="847" y="1981"/>
                </a:cubicBezTo>
                <a:cubicBezTo>
                  <a:pt x="846" y="1982"/>
                  <a:pt x="846" y="1983"/>
                  <a:pt x="845" y="1984"/>
                </a:cubicBezTo>
                <a:cubicBezTo>
                  <a:pt x="844" y="1984"/>
                  <a:pt x="843" y="1985"/>
                  <a:pt x="842" y="1986"/>
                </a:cubicBezTo>
                <a:cubicBezTo>
                  <a:pt x="841" y="1987"/>
                  <a:pt x="840" y="1987"/>
                  <a:pt x="839" y="1988"/>
                </a:cubicBezTo>
                <a:cubicBezTo>
                  <a:pt x="835" y="1991"/>
                  <a:pt x="831" y="1993"/>
                  <a:pt x="828" y="1995"/>
                </a:cubicBezTo>
                <a:cubicBezTo>
                  <a:pt x="824" y="1997"/>
                  <a:pt x="820" y="1999"/>
                  <a:pt x="816" y="2000"/>
                </a:cubicBezTo>
                <a:cubicBezTo>
                  <a:pt x="813" y="2001"/>
                  <a:pt x="809" y="2002"/>
                  <a:pt x="806" y="2003"/>
                </a:cubicBezTo>
                <a:cubicBezTo>
                  <a:pt x="806" y="2003"/>
                  <a:pt x="805" y="2003"/>
                  <a:pt x="804" y="2003"/>
                </a:cubicBezTo>
                <a:cubicBezTo>
                  <a:pt x="803" y="2004"/>
                  <a:pt x="803" y="2004"/>
                  <a:pt x="802" y="2004"/>
                </a:cubicBezTo>
                <a:cubicBezTo>
                  <a:pt x="801" y="2004"/>
                  <a:pt x="801" y="2004"/>
                  <a:pt x="800" y="2004"/>
                </a:cubicBezTo>
                <a:cubicBezTo>
                  <a:pt x="800" y="2004"/>
                  <a:pt x="799" y="2004"/>
                  <a:pt x="798" y="2005"/>
                </a:cubicBezTo>
                <a:cubicBezTo>
                  <a:pt x="797" y="2005"/>
                  <a:pt x="796" y="2005"/>
                  <a:pt x="795" y="2005"/>
                </a:cubicBezTo>
                <a:cubicBezTo>
                  <a:pt x="795" y="2005"/>
                  <a:pt x="794" y="2005"/>
                  <a:pt x="793" y="2005"/>
                </a:cubicBezTo>
                <a:cubicBezTo>
                  <a:pt x="792" y="2005"/>
                  <a:pt x="791" y="2005"/>
                  <a:pt x="791" y="2005"/>
                </a:cubicBezTo>
                <a:cubicBezTo>
                  <a:pt x="791" y="2005"/>
                  <a:pt x="792" y="2006"/>
                  <a:pt x="793" y="2006"/>
                </a:cubicBezTo>
                <a:cubicBezTo>
                  <a:pt x="794" y="2006"/>
                  <a:pt x="795" y="2006"/>
                  <a:pt x="795" y="2006"/>
                </a:cubicBezTo>
                <a:cubicBezTo>
                  <a:pt x="796" y="2006"/>
                  <a:pt x="797" y="2006"/>
                  <a:pt x="799" y="2006"/>
                </a:cubicBezTo>
                <a:cubicBezTo>
                  <a:pt x="799" y="2006"/>
                  <a:pt x="800" y="2006"/>
                  <a:pt x="800" y="2006"/>
                </a:cubicBezTo>
                <a:cubicBezTo>
                  <a:pt x="801" y="2006"/>
                  <a:pt x="802" y="2006"/>
                  <a:pt x="802" y="2006"/>
                </a:cubicBezTo>
                <a:cubicBezTo>
                  <a:pt x="803" y="2006"/>
                  <a:pt x="804" y="2006"/>
                  <a:pt x="805" y="2006"/>
                </a:cubicBezTo>
                <a:cubicBezTo>
                  <a:pt x="805" y="2006"/>
                  <a:pt x="806" y="2006"/>
                  <a:pt x="807" y="2006"/>
                </a:cubicBezTo>
                <a:cubicBezTo>
                  <a:pt x="810" y="2006"/>
                  <a:pt x="814" y="2005"/>
                  <a:pt x="818" y="2004"/>
                </a:cubicBezTo>
                <a:cubicBezTo>
                  <a:pt x="822" y="2003"/>
                  <a:pt x="826" y="2002"/>
                  <a:pt x="830" y="2000"/>
                </a:cubicBezTo>
                <a:cubicBezTo>
                  <a:pt x="834" y="1999"/>
                  <a:pt x="839" y="1996"/>
                  <a:pt x="843" y="1994"/>
                </a:cubicBezTo>
                <a:cubicBezTo>
                  <a:pt x="844" y="1993"/>
                  <a:pt x="845" y="1992"/>
                  <a:pt x="846" y="1992"/>
                </a:cubicBezTo>
                <a:cubicBezTo>
                  <a:pt x="847" y="1991"/>
                  <a:pt x="848" y="1990"/>
                  <a:pt x="849" y="1989"/>
                </a:cubicBezTo>
                <a:cubicBezTo>
                  <a:pt x="850" y="1989"/>
                  <a:pt x="851" y="1988"/>
                  <a:pt x="852" y="1987"/>
                </a:cubicBezTo>
                <a:cubicBezTo>
                  <a:pt x="853" y="1986"/>
                  <a:pt x="853" y="1986"/>
                  <a:pt x="853" y="1986"/>
                </a:cubicBezTo>
                <a:cubicBezTo>
                  <a:pt x="854" y="1985"/>
                  <a:pt x="854" y="1985"/>
                  <a:pt x="854" y="1985"/>
                </a:cubicBezTo>
                <a:cubicBezTo>
                  <a:pt x="855" y="1984"/>
                  <a:pt x="855" y="1984"/>
                  <a:pt x="855" y="1984"/>
                </a:cubicBezTo>
                <a:cubicBezTo>
                  <a:pt x="857" y="1982"/>
                  <a:pt x="859" y="1980"/>
                  <a:pt x="861" y="1978"/>
                </a:cubicBezTo>
                <a:cubicBezTo>
                  <a:pt x="863" y="1976"/>
                  <a:pt x="864" y="1974"/>
                  <a:pt x="866" y="1972"/>
                </a:cubicBezTo>
                <a:cubicBezTo>
                  <a:pt x="869" y="1968"/>
                  <a:pt x="872" y="1964"/>
                  <a:pt x="876" y="1960"/>
                </a:cubicBezTo>
                <a:cubicBezTo>
                  <a:pt x="877" y="1958"/>
                  <a:pt x="879" y="1956"/>
                  <a:pt x="880" y="1955"/>
                </a:cubicBezTo>
                <a:cubicBezTo>
                  <a:pt x="881" y="1954"/>
                  <a:pt x="881" y="1954"/>
                  <a:pt x="882" y="1953"/>
                </a:cubicBezTo>
                <a:cubicBezTo>
                  <a:pt x="882" y="1953"/>
                  <a:pt x="882" y="1953"/>
                  <a:pt x="882" y="1953"/>
                </a:cubicBezTo>
                <a:cubicBezTo>
                  <a:pt x="882" y="1953"/>
                  <a:pt x="882" y="1953"/>
                  <a:pt x="882" y="1953"/>
                </a:cubicBezTo>
                <a:cubicBezTo>
                  <a:pt x="883" y="1952"/>
                  <a:pt x="883" y="1952"/>
                  <a:pt x="883" y="1952"/>
                </a:cubicBezTo>
                <a:cubicBezTo>
                  <a:pt x="884" y="1951"/>
                  <a:pt x="884" y="1950"/>
                  <a:pt x="885" y="1949"/>
                </a:cubicBezTo>
                <a:cubicBezTo>
                  <a:pt x="889" y="1946"/>
                  <a:pt x="892" y="1943"/>
                  <a:pt x="896" y="1941"/>
                </a:cubicBezTo>
                <a:cubicBezTo>
                  <a:pt x="899" y="1939"/>
                  <a:pt x="903" y="1937"/>
                  <a:pt x="906" y="1935"/>
                </a:cubicBezTo>
                <a:cubicBezTo>
                  <a:pt x="926" y="1932"/>
                  <a:pt x="945" y="1931"/>
                  <a:pt x="960" y="1930"/>
                </a:cubicBezTo>
                <a:cubicBezTo>
                  <a:pt x="960" y="1930"/>
                  <a:pt x="960" y="1930"/>
                  <a:pt x="959" y="1930"/>
                </a:cubicBezTo>
                <a:cubicBezTo>
                  <a:pt x="958" y="1931"/>
                  <a:pt x="956" y="1931"/>
                  <a:pt x="955" y="1932"/>
                </a:cubicBezTo>
                <a:cubicBezTo>
                  <a:pt x="954" y="1932"/>
                  <a:pt x="953" y="1933"/>
                  <a:pt x="952" y="1933"/>
                </a:cubicBezTo>
                <a:cubicBezTo>
                  <a:pt x="950" y="1935"/>
                  <a:pt x="950" y="1935"/>
                  <a:pt x="950" y="1935"/>
                </a:cubicBezTo>
                <a:cubicBezTo>
                  <a:pt x="947" y="1936"/>
                  <a:pt x="944" y="1938"/>
                  <a:pt x="941" y="1940"/>
                </a:cubicBezTo>
                <a:cubicBezTo>
                  <a:pt x="939" y="1941"/>
                  <a:pt x="938" y="1942"/>
                  <a:pt x="937" y="1943"/>
                </a:cubicBezTo>
                <a:cubicBezTo>
                  <a:pt x="935" y="1944"/>
                  <a:pt x="934" y="1945"/>
                  <a:pt x="933" y="1946"/>
                </a:cubicBezTo>
                <a:cubicBezTo>
                  <a:pt x="930" y="1948"/>
                  <a:pt x="928" y="1950"/>
                  <a:pt x="925" y="1952"/>
                </a:cubicBezTo>
                <a:cubicBezTo>
                  <a:pt x="923" y="1954"/>
                  <a:pt x="921" y="1956"/>
                  <a:pt x="919" y="1958"/>
                </a:cubicBezTo>
                <a:cubicBezTo>
                  <a:pt x="918" y="1960"/>
                  <a:pt x="916" y="1962"/>
                  <a:pt x="915" y="1963"/>
                </a:cubicBezTo>
                <a:cubicBezTo>
                  <a:pt x="913" y="1965"/>
                  <a:pt x="912" y="1966"/>
                  <a:pt x="911" y="1967"/>
                </a:cubicBezTo>
                <a:cubicBezTo>
                  <a:pt x="910" y="1969"/>
                  <a:pt x="909" y="1970"/>
                  <a:pt x="909" y="1970"/>
                </a:cubicBezTo>
                <a:cubicBezTo>
                  <a:pt x="908" y="1971"/>
                  <a:pt x="908" y="1971"/>
                  <a:pt x="908" y="1971"/>
                </a:cubicBezTo>
                <a:cubicBezTo>
                  <a:pt x="908" y="1971"/>
                  <a:pt x="908" y="1971"/>
                  <a:pt x="909" y="1971"/>
                </a:cubicBezTo>
                <a:cubicBezTo>
                  <a:pt x="910" y="1970"/>
                  <a:pt x="911" y="1969"/>
                  <a:pt x="912" y="1969"/>
                </a:cubicBezTo>
                <a:cubicBezTo>
                  <a:pt x="915" y="1967"/>
                  <a:pt x="918" y="1964"/>
                  <a:pt x="922" y="1962"/>
                </a:cubicBezTo>
                <a:cubicBezTo>
                  <a:pt x="924" y="1960"/>
                  <a:pt x="927" y="1959"/>
                  <a:pt x="929" y="1957"/>
                </a:cubicBezTo>
                <a:cubicBezTo>
                  <a:pt x="932" y="1955"/>
                  <a:pt x="934" y="1953"/>
                  <a:pt x="937" y="1952"/>
                </a:cubicBezTo>
                <a:cubicBezTo>
                  <a:pt x="938" y="1951"/>
                  <a:pt x="939" y="1950"/>
                  <a:pt x="941" y="1949"/>
                </a:cubicBezTo>
                <a:cubicBezTo>
                  <a:pt x="942" y="1948"/>
                  <a:pt x="944" y="1947"/>
                  <a:pt x="945" y="1946"/>
                </a:cubicBezTo>
                <a:cubicBezTo>
                  <a:pt x="948" y="1945"/>
                  <a:pt x="951" y="1943"/>
                  <a:pt x="954" y="1941"/>
                </a:cubicBezTo>
                <a:cubicBezTo>
                  <a:pt x="956" y="1940"/>
                  <a:pt x="956" y="1940"/>
                  <a:pt x="956" y="1940"/>
                </a:cubicBezTo>
                <a:cubicBezTo>
                  <a:pt x="957" y="1940"/>
                  <a:pt x="957" y="1939"/>
                  <a:pt x="958" y="1939"/>
                </a:cubicBezTo>
                <a:cubicBezTo>
                  <a:pt x="959" y="1938"/>
                  <a:pt x="961" y="1938"/>
                  <a:pt x="962" y="1937"/>
                </a:cubicBezTo>
                <a:cubicBezTo>
                  <a:pt x="965" y="1936"/>
                  <a:pt x="968" y="1934"/>
                  <a:pt x="971" y="1933"/>
                </a:cubicBezTo>
                <a:cubicBezTo>
                  <a:pt x="974" y="1932"/>
                  <a:pt x="977" y="1931"/>
                  <a:pt x="980" y="1930"/>
                </a:cubicBezTo>
                <a:cubicBezTo>
                  <a:pt x="982" y="1929"/>
                  <a:pt x="984" y="1929"/>
                  <a:pt x="986" y="1928"/>
                </a:cubicBezTo>
                <a:cubicBezTo>
                  <a:pt x="985" y="1930"/>
                  <a:pt x="977" y="1944"/>
                  <a:pt x="962" y="1964"/>
                </a:cubicBezTo>
                <a:cubicBezTo>
                  <a:pt x="961" y="1964"/>
                  <a:pt x="961" y="1965"/>
                  <a:pt x="960" y="1965"/>
                </a:cubicBezTo>
                <a:cubicBezTo>
                  <a:pt x="959" y="1965"/>
                  <a:pt x="958" y="1966"/>
                  <a:pt x="957" y="1966"/>
                </a:cubicBezTo>
                <a:cubicBezTo>
                  <a:pt x="956" y="1967"/>
                  <a:pt x="955" y="1967"/>
                  <a:pt x="954" y="1968"/>
                </a:cubicBezTo>
                <a:cubicBezTo>
                  <a:pt x="953" y="1969"/>
                  <a:pt x="952" y="1969"/>
                  <a:pt x="951" y="1970"/>
                </a:cubicBezTo>
                <a:cubicBezTo>
                  <a:pt x="948" y="1971"/>
                  <a:pt x="945" y="1972"/>
                  <a:pt x="943" y="1973"/>
                </a:cubicBezTo>
                <a:cubicBezTo>
                  <a:pt x="940" y="1974"/>
                  <a:pt x="937" y="1975"/>
                  <a:pt x="933" y="1976"/>
                </a:cubicBezTo>
                <a:cubicBezTo>
                  <a:pt x="930" y="1977"/>
                  <a:pt x="927" y="1978"/>
                  <a:pt x="923" y="1979"/>
                </a:cubicBezTo>
                <a:cubicBezTo>
                  <a:pt x="920" y="1980"/>
                  <a:pt x="916" y="1981"/>
                  <a:pt x="913" y="1982"/>
                </a:cubicBezTo>
                <a:cubicBezTo>
                  <a:pt x="909" y="1983"/>
                  <a:pt x="906" y="1984"/>
                  <a:pt x="902" y="1986"/>
                </a:cubicBezTo>
                <a:cubicBezTo>
                  <a:pt x="900" y="1986"/>
                  <a:pt x="899" y="1987"/>
                  <a:pt x="897" y="1987"/>
                </a:cubicBezTo>
                <a:cubicBezTo>
                  <a:pt x="895" y="1988"/>
                  <a:pt x="894" y="1989"/>
                  <a:pt x="892" y="1989"/>
                </a:cubicBezTo>
                <a:cubicBezTo>
                  <a:pt x="889" y="1991"/>
                  <a:pt x="886" y="1992"/>
                  <a:pt x="883" y="1994"/>
                </a:cubicBezTo>
                <a:cubicBezTo>
                  <a:pt x="880" y="1995"/>
                  <a:pt x="877" y="1997"/>
                  <a:pt x="875" y="1998"/>
                </a:cubicBezTo>
                <a:cubicBezTo>
                  <a:pt x="874" y="1999"/>
                  <a:pt x="873" y="2000"/>
                  <a:pt x="872" y="2001"/>
                </a:cubicBezTo>
                <a:cubicBezTo>
                  <a:pt x="871" y="2002"/>
                  <a:pt x="870" y="2002"/>
                  <a:pt x="869" y="2003"/>
                </a:cubicBezTo>
                <a:cubicBezTo>
                  <a:pt x="868" y="2004"/>
                  <a:pt x="867" y="2005"/>
                  <a:pt x="866" y="2005"/>
                </a:cubicBezTo>
                <a:cubicBezTo>
                  <a:pt x="866" y="2006"/>
                  <a:pt x="865" y="2007"/>
                  <a:pt x="864" y="2007"/>
                </a:cubicBezTo>
                <a:cubicBezTo>
                  <a:pt x="863" y="2008"/>
                  <a:pt x="863" y="2009"/>
                  <a:pt x="862" y="2010"/>
                </a:cubicBezTo>
                <a:cubicBezTo>
                  <a:pt x="861" y="2011"/>
                  <a:pt x="861" y="2011"/>
                  <a:pt x="861" y="2011"/>
                </a:cubicBezTo>
                <a:cubicBezTo>
                  <a:pt x="861" y="2011"/>
                  <a:pt x="862" y="2011"/>
                  <a:pt x="862" y="2010"/>
                </a:cubicBezTo>
                <a:cubicBezTo>
                  <a:pt x="863" y="2010"/>
                  <a:pt x="864" y="2009"/>
                  <a:pt x="865" y="2008"/>
                </a:cubicBezTo>
                <a:cubicBezTo>
                  <a:pt x="866" y="2008"/>
                  <a:pt x="867" y="2008"/>
                  <a:pt x="868" y="2007"/>
                </a:cubicBezTo>
                <a:cubicBezTo>
                  <a:pt x="869" y="2007"/>
                  <a:pt x="869" y="2006"/>
                  <a:pt x="870" y="2006"/>
                </a:cubicBezTo>
                <a:cubicBezTo>
                  <a:pt x="871" y="2005"/>
                  <a:pt x="872" y="2005"/>
                  <a:pt x="874" y="2004"/>
                </a:cubicBezTo>
                <a:cubicBezTo>
                  <a:pt x="875" y="2003"/>
                  <a:pt x="876" y="2003"/>
                  <a:pt x="877" y="2002"/>
                </a:cubicBezTo>
                <a:cubicBezTo>
                  <a:pt x="880" y="2001"/>
                  <a:pt x="882" y="2000"/>
                  <a:pt x="885" y="1999"/>
                </a:cubicBezTo>
                <a:cubicBezTo>
                  <a:pt x="888" y="1998"/>
                  <a:pt x="891" y="1997"/>
                  <a:pt x="894" y="1996"/>
                </a:cubicBezTo>
                <a:cubicBezTo>
                  <a:pt x="898" y="1995"/>
                  <a:pt x="901" y="1994"/>
                  <a:pt x="905" y="1993"/>
                </a:cubicBezTo>
                <a:cubicBezTo>
                  <a:pt x="908" y="1992"/>
                  <a:pt x="911" y="1991"/>
                  <a:pt x="915" y="1990"/>
                </a:cubicBezTo>
                <a:cubicBezTo>
                  <a:pt x="919" y="1989"/>
                  <a:pt x="922" y="1988"/>
                  <a:pt x="926" y="1986"/>
                </a:cubicBezTo>
                <a:cubicBezTo>
                  <a:pt x="927" y="1986"/>
                  <a:pt x="929" y="1985"/>
                  <a:pt x="931" y="1985"/>
                </a:cubicBezTo>
                <a:cubicBezTo>
                  <a:pt x="932" y="1984"/>
                  <a:pt x="934" y="1983"/>
                  <a:pt x="936" y="1983"/>
                </a:cubicBezTo>
                <a:cubicBezTo>
                  <a:pt x="939" y="1981"/>
                  <a:pt x="942" y="1980"/>
                  <a:pt x="945" y="1978"/>
                </a:cubicBezTo>
                <a:cubicBezTo>
                  <a:pt x="948" y="1977"/>
                  <a:pt x="951" y="1975"/>
                  <a:pt x="953" y="1974"/>
                </a:cubicBezTo>
                <a:cubicBezTo>
                  <a:pt x="954" y="1973"/>
                  <a:pt x="955" y="1972"/>
                  <a:pt x="956" y="1971"/>
                </a:cubicBezTo>
                <a:cubicBezTo>
                  <a:pt x="943" y="1988"/>
                  <a:pt x="926" y="2008"/>
                  <a:pt x="906" y="2027"/>
                </a:cubicBezTo>
                <a:cubicBezTo>
                  <a:pt x="905" y="2028"/>
                  <a:pt x="903" y="2029"/>
                  <a:pt x="901" y="2030"/>
                </a:cubicBezTo>
                <a:cubicBezTo>
                  <a:pt x="897" y="2031"/>
                  <a:pt x="893" y="2033"/>
                  <a:pt x="889" y="2034"/>
                </a:cubicBezTo>
                <a:cubicBezTo>
                  <a:pt x="884" y="2035"/>
                  <a:pt x="880" y="2036"/>
                  <a:pt x="875" y="2037"/>
                </a:cubicBezTo>
                <a:cubicBezTo>
                  <a:pt x="872" y="2038"/>
                  <a:pt x="870" y="2038"/>
                  <a:pt x="867" y="2038"/>
                </a:cubicBezTo>
                <a:cubicBezTo>
                  <a:pt x="867" y="2038"/>
                  <a:pt x="867" y="2038"/>
                  <a:pt x="867" y="2038"/>
                </a:cubicBezTo>
                <a:cubicBezTo>
                  <a:pt x="867" y="2038"/>
                  <a:pt x="867" y="2038"/>
                  <a:pt x="867" y="2038"/>
                </a:cubicBezTo>
                <a:cubicBezTo>
                  <a:pt x="866" y="2038"/>
                  <a:pt x="867" y="2038"/>
                  <a:pt x="867" y="2038"/>
                </a:cubicBezTo>
                <a:cubicBezTo>
                  <a:pt x="866" y="2038"/>
                  <a:pt x="866" y="2038"/>
                  <a:pt x="866" y="2038"/>
                </a:cubicBezTo>
                <a:cubicBezTo>
                  <a:pt x="866" y="2038"/>
                  <a:pt x="866" y="2038"/>
                  <a:pt x="866" y="2038"/>
                </a:cubicBezTo>
                <a:cubicBezTo>
                  <a:pt x="865" y="2038"/>
                  <a:pt x="865" y="2038"/>
                  <a:pt x="865" y="2038"/>
                </a:cubicBezTo>
                <a:cubicBezTo>
                  <a:pt x="865" y="2039"/>
                  <a:pt x="864" y="2039"/>
                  <a:pt x="863" y="2039"/>
                </a:cubicBezTo>
                <a:cubicBezTo>
                  <a:pt x="862" y="2039"/>
                  <a:pt x="861" y="2039"/>
                  <a:pt x="859" y="2039"/>
                </a:cubicBezTo>
                <a:cubicBezTo>
                  <a:pt x="859" y="2039"/>
                  <a:pt x="858" y="2039"/>
                  <a:pt x="858" y="2039"/>
                </a:cubicBezTo>
                <a:cubicBezTo>
                  <a:pt x="857" y="2039"/>
                  <a:pt x="856" y="2038"/>
                  <a:pt x="854" y="2038"/>
                </a:cubicBezTo>
                <a:cubicBezTo>
                  <a:pt x="853" y="2037"/>
                  <a:pt x="852" y="2036"/>
                  <a:pt x="850" y="2036"/>
                </a:cubicBezTo>
                <a:cubicBezTo>
                  <a:pt x="850" y="2036"/>
                  <a:pt x="849" y="2035"/>
                  <a:pt x="848" y="2035"/>
                </a:cubicBezTo>
                <a:cubicBezTo>
                  <a:pt x="847" y="2035"/>
                  <a:pt x="847" y="2034"/>
                  <a:pt x="846" y="2034"/>
                </a:cubicBezTo>
                <a:cubicBezTo>
                  <a:pt x="844" y="2033"/>
                  <a:pt x="843" y="2033"/>
                  <a:pt x="841" y="2032"/>
                </a:cubicBezTo>
                <a:cubicBezTo>
                  <a:pt x="840" y="2032"/>
                  <a:pt x="838" y="2031"/>
                  <a:pt x="837" y="2030"/>
                </a:cubicBezTo>
                <a:cubicBezTo>
                  <a:pt x="836" y="2030"/>
                  <a:pt x="835" y="2030"/>
                  <a:pt x="834" y="2029"/>
                </a:cubicBezTo>
                <a:cubicBezTo>
                  <a:pt x="834" y="2029"/>
                  <a:pt x="833" y="2029"/>
                  <a:pt x="832" y="2029"/>
                </a:cubicBezTo>
                <a:cubicBezTo>
                  <a:pt x="831" y="2028"/>
                  <a:pt x="829" y="2027"/>
                  <a:pt x="828" y="2027"/>
                </a:cubicBezTo>
                <a:cubicBezTo>
                  <a:pt x="827" y="2026"/>
                  <a:pt x="825" y="2026"/>
                  <a:pt x="824" y="2025"/>
                </a:cubicBezTo>
                <a:cubicBezTo>
                  <a:pt x="823" y="2025"/>
                  <a:pt x="822" y="2025"/>
                  <a:pt x="821" y="2024"/>
                </a:cubicBezTo>
                <a:cubicBezTo>
                  <a:pt x="820" y="2024"/>
                  <a:pt x="819" y="2023"/>
                  <a:pt x="818" y="2023"/>
                </a:cubicBezTo>
                <a:cubicBezTo>
                  <a:pt x="818" y="2023"/>
                  <a:pt x="817" y="2023"/>
                  <a:pt x="816" y="2023"/>
                </a:cubicBezTo>
                <a:cubicBezTo>
                  <a:pt x="816" y="2023"/>
                  <a:pt x="816" y="2022"/>
                  <a:pt x="816" y="2022"/>
                </a:cubicBezTo>
                <a:cubicBezTo>
                  <a:pt x="816" y="2022"/>
                  <a:pt x="816" y="2023"/>
                  <a:pt x="816" y="2023"/>
                </a:cubicBezTo>
                <a:cubicBezTo>
                  <a:pt x="816" y="2023"/>
                  <a:pt x="817" y="2024"/>
                  <a:pt x="817" y="2025"/>
                </a:cubicBezTo>
                <a:cubicBezTo>
                  <a:pt x="818" y="2025"/>
                  <a:pt x="818" y="2026"/>
                  <a:pt x="819" y="2027"/>
                </a:cubicBezTo>
                <a:cubicBezTo>
                  <a:pt x="820" y="2027"/>
                  <a:pt x="820" y="2028"/>
                  <a:pt x="820" y="2028"/>
                </a:cubicBezTo>
                <a:cubicBezTo>
                  <a:pt x="821" y="2028"/>
                  <a:pt x="821" y="2029"/>
                  <a:pt x="822" y="2029"/>
                </a:cubicBezTo>
                <a:cubicBezTo>
                  <a:pt x="822" y="2030"/>
                  <a:pt x="823" y="2030"/>
                  <a:pt x="823" y="2031"/>
                </a:cubicBezTo>
                <a:cubicBezTo>
                  <a:pt x="824" y="2031"/>
                  <a:pt x="824" y="2032"/>
                  <a:pt x="825" y="2032"/>
                </a:cubicBezTo>
                <a:cubicBezTo>
                  <a:pt x="826" y="2033"/>
                  <a:pt x="828" y="2034"/>
                  <a:pt x="829" y="2035"/>
                </a:cubicBezTo>
                <a:cubicBezTo>
                  <a:pt x="830" y="2035"/>
                  <a:pt x="830" y="2036"/>
                  <a:pt x="831" y="2036"/>
                </a:cubicBezTo>
                <a:cubicBezTo>
                  <a:pt x="832" y="2037"/>
                  <a:pt x="833" y="2037"/>
                  <a:pt x="833" y="2037"/>
                </a:cubicBezTo>
                <a:cubicBezTo>
                  <a:pt x="835" y="2038"/>
                  <a:pt x="836" y="2038"/>
                  <a:pt x="837" y="2039"/>
                </a:cubicBezTo>
                <a:cubicBezTo>
                  <a:pt x="834" y="2039"/>
                  <a:pt x="830" y="2039"/>
                  <a:pt x="827" y="2039"/>
                </a:cubicBezTo>
                <a:cubicBezTo>
                  <a:pt x="824" y="2039"/>
                  <a:pt x="822" y="2038"/>
                  <a:pt x="819" y="2038"/>
                </a:cubicBezTo>
                <a:cubicBezTo>
                  <a:pt x="816" y="2038"/>
                  <a:pt x="814" y="2038"/>
                  <a:pt x="811" y="2038"/>
                </a:cubicBezTo>
                <a:cubicBezTo>
                  <a:pt x="806" y="2038"/>
                  <a:pt x="801" y="2038"/>
                  <a:pt x="796" y="2039"/>
                </a:cubicBezTo>
                <a:cubicBezTo>
                  <a:pt x="791" y="2039"/>
                  <a:pt x="787" y="2040"/>
                  <a:pt x="783" y="2041"/>
                </a:cubicBezTo>
                <a:cubicBezTo>
                  <a:pt x="779" y="2042"/>
                  <a:pt x="775" y="2043"/>
                  <a:pt x="772" y="2044"/>
                </a:cubicBezTo>
                <a:cubicBezTo>
                  <a:pt x="771" y="2044"/>
                  <a:pt x="770" y="2044"/>
                  <a:pt x="769" y="2044"/>
                </a:cubicBezTo>
                <a:cubicBezTo>
                  <a:pt x="769" y="2045"/>
                  <a:pt x="768" y="2045"/>
                  <a:pt x="767" y="2045"/>
                </a:cubicBezTo>
                <a:cubicBezTo>
                  <a:pt x="766" y="2046"/>
                  <a:pt x="765" y="2047"/>
                  <a:pt x="763" y="2047"/>
                </a:cubicBezTo>
                <a:cubicBezTo>
                  <a:pt x="761" y="2048"/>
                  <a:pt x="760" y="2049"/>
                  <a:pt x="759" y="2050"/>
                </a:cubicBezTo>
                <a:cubicBezTo>
                  <a:pt x="757" y="2051"/>
                  <a:pt x="757" y="2051"/>
                  <a:pt x="757" y="2051"/>
                </a:cubicBezTo>
                <a:cubicBezTo>
                  <a:pt x="757" y="2051"/>
                  <a:pt x="758" y="2051"/>
                  <a:pt x="759" y="2050"/>
                </a:cubicBezTo>
                <a:cubicBezTo>
                  <a:pt x="760" y="2050"/>
                  <a:pt x="762" y="2049"/>
                  <a:pt x="764" y="2049"/>
                </a:cubicBezTo>
                <a:cubicBezTo>
                  <a:pt x="765" y="2048"/>
                  <a:pt x="766" y="2048"/>
                  <a:pt x="768" y="2048"/>
                </a:cubicBezTo>
                <a:cubicBezTo>
                  <a:pt x="769" y="2047"/>
                  <a:pt x="769" y="2047"/>
                  <a:pt x="770" y="2047"/>
                </a:cubicBezTo>
                <a:cubicBezTo>
                  <a:pt x="771" y="2047"/>
                  <a:pt x="772" y="2047"/>
                  <a:pt x="772" y="2047"/>
                </a:cubicBezTo>
                <a:cubicBezTo>
                  <a:pt x="776" y="2046"/>
                  <a:pt x="779" y="2046"/>
                  <a:pt x="783" y="2045"/>
                </a:cubicBezTo>
                <a:cubicBezTo>
                  <a:pt x="787" y="2045"/>
                  <a:pt x="792" y="2045"/>
                  <a:pt x="796" y="2045"/>
                </a:cubicBezTo>
                <a:cubicBezTo>
                  <a:pt x="801" y="2045"/>
                  <a:pt x="806" y="2045"/>
                  <a:pt x="811" y="2045"/>
                </a:cubicBezTo>
                <a:cubicBezTo>
                  <a:pt x="816" y="2046"/>
                  <a:pt x="821" y="2046"/>
                  <a:pt x="827" y="2046"/>
                </a:cubicBezTo>
                <a:cubicBezTo>
                  <a:pt x="832" y="2047"/>
                  <a:pt x="838" y="2047"/>
                  <a:pt x="843" y="2047"/>
                </a:cubicBezTo>
                <a:cubicBezTo>
                  <a:pt x="849" y="2047"/>
                  <a:pt x="854" y="2047"/>
                  <a:pt x="860" y="2047"/>
                </a:cubicBezTo>
                <a:cubicBezTo>
                  <a:pt x="861" y="2046"/>
                  <a:pt x="863" y="2046"/>
                  <a:pt x="864" y="2046"/>
                </a:cubicBezTo>
                <a:cubicBezTo>
                  <a:pt x="865" y="2046"/>
                  <a:pt x="865" y="2046"/>
                  <a:pt x="866" y="2046"/>
                </a:cubicBezTo>
                <a:cubicBezTo>
                  <a:pt x="867" y="2046"/>
                  <a:pt x="867" y="2046"/>
                  <a:pt x="867" y="2046"/>
                </a:cubicBezTo>
                <a:cubicBezTo>
                  <a:pt x="867" y="2046"/>
                  <a:pt x="867" y="2046"/>
                  <a:pt x="867" y="2046"/>
                </a:cubicBezTo>
                <a:cubicBezTo>
                  <a:pt x="868" y="2046"/>
                  <a:pt x="868" y="2046"/>
                  <a:pt x="868" y="2046"/>
                </a:cubicBezTo>
                <a:cubicBezTo>
                  <a:pt x="868" y="2046"/>
                  <a:pt x="868" y="2046"/>
                  <a:pt x="868" y="2046"/>
                </a:cubicBezTo>
                <a:cubicBezTo>
                  <a:pt x="869" y="2045"/>
                  <a:pt x="871" y="2045"/>
                  <a:pt x="872" y="2045"/>
                </a:cubicBezTo>
                <a:cubicBezTo>
                  <a:pt x="873" y="2045"/>
                  <a:pt x="875" y="2044"/>
                  <a:pt x="876" y="2044"/>
                </a:cubicBezTo>
                <a:cubicBezTo>
                  <a:pt x="881" y="2043"/>
                  <a:pt x="886" y="2041"/>
                  <a:pt x="891" y="2039"/>
                </a:cubicBezTo>
                <a:cubicBezTo>
                  <a:pt x="892" y="2039"/>
                  <a:pt x="894" y="2038"/>
                  <a:pt x="896" y="2037"/>
                </a:cubicBezTo>
                <a:cubicBezTo>
                  <a:pt x="892" y="2040"/>
                  <a:pt x="889" y="2044"/>
                  <a:pt x="885" y="2047"/>
                </a:cubicBezTo>
                <a:cubicBezTo>
                  <a:pt x="869" y="2060"/>
                  <a:pt x="850" y="2071"/>
                  <a:pt x="828" y="2080"/>
                </a:cubicBezTo>
                <a:cubicBezTo>
                  <a:pt x="828" y="2080"/>
                  <a:pt x="827" y="2081"/>
                  <a:pt x="826" y="2081"/>
                </a:cubicBezTo>
                <a:cubicBezTo>
                  <a:pt x="825" y="2081"/>
                  <a:pt x="824" y="2082"/>
                  <a:pt x="822" y="2082"/>
                </a:cubicBezTo>
                <a:cubicBezTo>
                  <a:pt x="821" y="2082"/>
                  <a:pt x="820" y="2083"/>
                  <a:pt x="819" y="2083"/>
                </a:cubicBezTo>
                <a:cubicBezTo>
                  <a:pt x="817" y="2083"/>
                  <a:pt x="816" y="2083"/>
                  <a:pt x="815" y="2084"/>
                </a:cubicBezTo>
                <a:cubicBezTo>
                  <a:pt x="814" y="2084"/>
                  <a:pt x="812" y="2084"/>
                  <a:pt x="811" y="2084"/>
                </a:cubicBezTo>
                <a:cubicBezTo>
                  <a:pt x="809" y="2084"/>
                  <a:pt x="807" y="2085"/>
                  <a:pt x="806" y="2085"/>
                </a:cubicBezTo>
                <a:cubicBezTo>
                  <a:pt x="802" y="2085"/>
                  <a:pt x="799" y="2085"/>
                  <a:pt x="795" y="2085"/>
                </a:cubicBezTo>
                <a:cubicBezTo>
                  <a:pt x="791" y="2086"/>
                  <a:pt x="787" y="2086"/>
                  <a:pt x="783" y="2086"/>
                </a:cubicBezTo>
                <a:cubicBezTo>
                  <a:pt x="778" y="2085"/>
                  <a:pt x="774" y="2085"/>
                  <a:pt x="770" y="2085"/>
                </a:cubicBezTo>
                <a:cubicBezTo>
                  <a:pt x="765" y="2085"/>
                  <a:pt x="760" y="2085"/>
                  <a:pt x="756" y="2085"/>
                </a:cubicBezTo>
                <a:cubicBezTo>
                  <a:pt x="751" y="2085"/>
                  <a:pt x="747" y="2085"/>
                  <a:pt x="742" y="2085"/>
                </a:cubicBezTo>
                <a:cubicBezTo>
                  <a:pt x="740" y="2085"/>
                  <a:pt x="738" y="2085"/>
                  <a:pt x="736" y="2085"/>
                </a:cubicBezTo>
                <a:cubicBezTo>
                  <a:pt x="735" y="2085"/>
                  <a:pt x="735" y="2085"/>
                  <a:pt x="735" y="2085"/>
                </a:cubicBezTo>
                <a:cubicBezTo>
                  <a:pt x="734" y="2085"/>
                  <a:pt x="733" y="2084"/>
                  <a:pt x="732" y="2084"/>
                </a:cubicBezTo>
                <a:cubicBezTo>
                  <a:pt x="731" y="2083"/>
                  <a:pt x="730" y="2083"/>
                  <a:pt x="729" y="2082"/>
                </a:cubicBezTo>
                <a:cubicBezTo>
                  <a:pt x="728" y="2082"/>
                  <a:pt x="727" y="2082"/>
                  <a:pt x="725" y="2081"/>
                </a:cubicBezTo>
                <a:cubicBezTo>
                  <a:pt x="723" y="2081"/>
                  <a:pt x="721" y="2080"/>
                  <a:pt x="718" y="2079"/>
                </a:cubicBezTo>
                <a:cubicBezTo>
                  <a:pt x="716" y="2079"/>
                  <a:pt x="713" y="2078"/>
                  <a:pt x="710" y="2078"/>
                </a:cubicBezTo>
                <a:cubicBezTo>
                  <a:pt x="708" y="2078"/>
                  <a:pt x="705" y="2077"/>
                  <a:pt x="703" y="2077"/>
                </a:cubicBezTo>
                <a:cubicBezTo>
                  <a:pt x="700" y="2077"/>
                  <a:pt x="697" y="2077"/>
                  <a:pt x="695" y="2077"/>
                </a:cubicBezTo>
                <a:cubicBezTo>
                  <a:pt x="694" y="2077"/>
                  <a:pt x="693" y="2078"/>
                  <a:pt x="691" y="2078"/>
                </a:cubicBezTo>
                <a:cubicBezTo>
                  <a:pt x="690" y="2078"/>
                  <a:pt x="689" y="2078"/>
                  <a:pt x="688" y="2078"/>
                </a:cubicBezTo>
                <a:cubicBezTo>
                  <a:pt x="687" y="2078"/>
                  <a:pt x="686" y="2079"/>
                  <a:pt x="685" y="2079"/>
                </a:cubicBezTo>
                <a:cubicBezTo>
                  <a:pt x="684" y="2079"/>
                  <a:pt x="683" y="2079"/>
                  <a:pt x="682" y="2079"/>
                </a:cubicBezTo>
                <a:cubicBezTo>
                  <a:pt x="681" y="2080"/>
                  <a:pt x="680" y="2080"/>
                  <a:pt x="679" y="2080"/>
                </a:cubicBezTo>
                <a:cubicBezTo>
                  <a:pt x="678" y="2080"/>
                  <a:pt x="677" y="2081"/>
                  <a:pt x="677" y="2081"/>
                </a:cubicBezTo>
                <a:cubicBezTo>
                  <a:pt x="676" y="2081"/>
                  <a:pt x="675" y="2081"/>
                  <a:pt x="675" y="2081"/>
                </a:cubicBezTo>
                <a:cubicBezTo>
                  <a:pt x="674" y="2082"/>
                  <a:pt x="673" y="2082"/>
                  <a:pt x="673" y="2082"/>
                </a:cubicBezTo>
                <a:cubicBezTo>
                  <a:pt x="672" y="2083"/>
                  <a:pt x="671" y="2083"/>
                  <a:pt x="670" y="2083"/>
                </a:cubicBezTo>
                <a:cubicBezTo>
                  <a:pt x="670" y="2084"/>
                  <a:pt x="670" y="2084"/>
                  <a:pt x="670" y="2084"/>
                </a:cubicBezTo>
                <a:cubicBezTo>
                  <a:pt x="670" y="2084"/>
                  <a:pt x="670" y="2084"/>
                  <a:pt x="670" y="2084"/>
                </a:cubicBezTo>
                <a:cubicBezTo>
                  <a:pt x="671" y="2084"/>
                  <a:pt x="672" y="2084"/>
                  <a:pt x="673" y="2084"/>
                </a:cubicBezTo>
                <a:cubicBezTo>
                  <a:pt x="674" y="2084"/>
                  <a:pt x="674" y="2084"/>
                  <a:pt x="675" y="2084"/>
                </a:cubicBezTo>
                <a:cubicBezTo>
                  <a:pt x="676" y="2084"/>
                  <a:pt x="676" y="2084"/>
                  <a:pt x="677" y="2084"/>
                </a:cubicBezTo>
                <a:cubicBezTo>
                  <a:pt x="678" y="2084"/>
                  <a:pt x="679" y="2084"/>
                  <a:pt x="680" y="2084"/>
                </a:cubicBezTo>
                <a:cubicBezTo>
                  <a:pt x="680" y="2084"/>
                  <a:pt x="681" y="2084"/>
                  <a:pt x="682" y="2084"/>
                </a:cubicBezTo>
                <a:cubicBezTo>
                  <a:pt x="683" y="2084"/>
                  <a:pt x="684" y="2084"/>
                  <a:pt x="685" y="2084"/>
                </a:cubicBezTo>
                <a:cubicBezTo>
                  <a:pt x="686" y="2084"/>
                  <a:pt x="687" y="2084"/>
                  <a:pt x="688" y="2084"/>
                </a:cubicBezTo>
                <a:cubicBezTo>
                  <a:pt x="689" y="2084"/>
                  <a:pt x="689" y="2084"/>
                  <a:pt x="690" y="2084"/>
                </a:cubicBezTo>
                <a:cubicBezTo>
                  <a:pt x="690" y="2084"/>
                  <a:pt x="691" y="2084"/>
                  <a:pt x="692" y="2084"/>
                </a:cubicBezTo>
                <a:cubicBezTo>
                  <a:pt x="693" y="2084"/>
                  <a:pt x="694" y="2084"/>
                  <a:pt x="695" y="2084"/>
                </a:cubicBezTo>
                <a:cubicBezTo>
                  <a:pt x="696" y="2085"/>
                  <a:pt x="697" y="2085"/>
                  <a:pt x="698" y="2085"/>
                </a:cubicBezTo>
                <a:cubicBezTo>
                  <a:pt x="700" y="2085"/>
                  <a:pt x="701" y="2085"/>
                  <a:pt x="702" y="2085"/>
                </a:cubicBezTo>
                <a:cubicBezTo>
                  <a:pt x="704" y="2085"/>
                  <a:pt x="707" y="2086"/>
                  <a:pt x="709" y="2086"/>
                </a:cubicBezTo>
                <a:cubicBezTo>
                  <a:pt x="712" y="2086"/>
                  <a:pt x="714" y="2086"/>
                  <a:pt x="717" y="2087"/>
                </a:cubicBezTo>
                <a:cubicBezTo>
                  <a:pt x="718" y="2087"/>
                  <a:pt x="719" y="2087"/>
                  <a:pt x="720" y="2087"/>
                </a:cubicBezTo>
                <a:cubicBezTo>
                  <a:pt x="720" y="2088"/>
                  <a:pt x="721" y="2088"/>
                  <a:pt x="721" y="2088"/>
                </a:cubicBezTo>
                <a:cubicBezTo>
                  <a:pt x="719" y="2088"/>
                  <a:pt x="718" y="2088"/>
                  <a:pt x="716" y="2089"/>
                </a:cubicBezTo>
                <a:cubicBezTo>
                  <a:pt x="712" y="2090"/>
                  <a:pt x="709" y="2091"/>
                  <a:pt x="705" y="2093"/>
                </a:cubicBezTo>
                <a:cubicBezTo>
                  <a:pt x="704" y="2094"/>
                  <a:pt x="702" y="2094"/>
                  <a:pt x="701" y="2095"/>
                </a:cubicBezTo>
                <a:cubicBezTo>
                  <a:pt x="699" y="2096"/>
                  <a:pt x="698" y="2097"/>
                  <a:pt x="697" y="2097"/>
                </a:cubicBezTo>
                <a:cubicBezTo>
                  <a:pt x="696" y="2098"/>
                  <a:pt x="695" y="2099"/>
                  <a:pt x="694" y="2100"/>
                </a:cubicBezTo>
                <a:cubicBezTo>
                  <a:pt x="693" y="2101"/>
                  <a:pt x="692" y="2101"/>
                  <a:pt x="691" y="2102"/>
                </a:cubicBezTo>
                <a:cubicBezTo>
                  <a:pt x="690" y="2103"/>
                  <a:pt x="689" y="2103"/>
                  <a:pt x="689" y="2104"/>
                </a:cubicBezTo>
                <a:cubicBezTo>
                  <a:pt x="688" y="2104"/>
                  <a:pt x="688" y="2105"/>
                  <a:pt x="688" y="2105"/>
                </a:cubicBezTo>
                <a:cubicBezTo>
                  <a:pt x="687" y="2106"/>
                  <a:pt x="686" y="2107"/>
                  <a:pt x="686" y="2107"/>
                </a:cubicBezTo>
                <a:cubicBezTo>
                  <a:pt x="686" y="2107"/>
                  <a:pt x="687" y="2106"/>
                  <a:pt x="688" y="2106"/>
                </a:cubicBezTo>
                <a:cubicBezTo>
                  <a:pt x="689" y="2105"/>
                  <a:pt x="690" y="2104"/>
                  <a:pt x="692" y="2103"/>
                </a:cubicBezTo>
                <a:cubicBezTo>
                  <a:pt x="693" y="2103"/>
                  <a:pt x="694" y="2102"/>
                  <a:pt x="695" y="2102"/>
                </a:cubicBezTo>
                <a:cubicBezTo>
                  <a:pt x="696" y="2101"/>
                  <a:pt x="697" y="2101"/>
                  <a:pt x="698" y="2100"/>
                </a:cubicBezTo>
                <a:cubicBezTo>
                  <a:pt x="700" y="2100"/>
                  <a:pt x="701" y="2099"/>
                  <a:pt x="702" y="2099"/>
                </a:cubicBezTo>
                <a:cubicBezTo>
                  <a:pt x="704" y="2098"/>
                  <a:pt x="705" y="2098"/>
                  <a:pt x="707" y="2097"/>
                </a:cubicBezTo>
                <a:cubicBezTo>
                  <a:pt x="710" y="2096"/>
                  <a:pt x="714" y="2095"/>
                  <a:pt x="717" y="2095"/>
                </a:cubicBezTo>
                <a:cubicBezTo>
                  <a:pt x="721" y="2094"/>
                  <a:pt x="725" y="2094"/>
                  <a:pt x="729" y="2093"/>
                </a:cubicBezTo>
                <a:cubicBezTo>
                  <a:pt x="734" y="2093"/>
                  <a:pt x="738" y="2093"/>
                  <a:pt x="742" y="2093"/>
                </a:cubicBezTo>
                <a:cubicBezTo>
                  <a:pt x="743" y="2093"/>
                  <a:pt x="743" y="2093"/>
                  <a:pt x="744" y="2093"/>
                </a:cubicBezTo>
                <a:cubicBezTo>
                  <a:pt x="744" y="2093"/>
                  <a:pt x="745" y="2093"/>
                  <a:pt x="745" y="2093"/>
                </a:cubicBezTo>
                <a:cubicBezTo>
                  <a:pt x="746" y="2093"/>
                  <a:pt x="747" y="2093"/>
                  <a:pt x="748" y="2094"/>
                </a:cubicBezTo>
                <a:cubicBezTo>
                  <a:pt x="748" y="2094"/>
                  <a:pt x="748" y="2094"/>
                  <a:pt x="748" y="2094"/>
                </a:cubicBezTo>
                <a:cubicBezTo>
                  <a:pt x="748" y="2094"/>
                  <a:pt x="748" y="2094"/>
                  <a:pt x="748" y="2093"/>
                </a:cubicBezTo>
                <a:cubicBezTo>
                  <a:pt x="748" y="2093"/>
                  <a:pt x="747" y="2093"/>
                  <a:pt x="747" y="2093"/>
                </a:cubicBezTo>
                <a:cubicBezTo>
                  <a:pt x="750" y="2093"/>
                  <a:pt x="753" y="2093"/>
                  <a:pt x="756" y="2093"/>
                </a:cubicBezTo>
                <a:cubicBezTo>
                  <a:pt x="760" y="2093"/>
                  <a:pt x="765" y="2093"/>
                  <a:pt x="769" y="2093"/>
                </a:cubicBezTo>
                <a:cubicBezTo>
                  <a:pt x="772" y="2093"/>
                  <a:pt x="774" y="2093"/>
                  <a:pt x="776" y="2093"/>
                </a:cubicBezTo>
                <a:cubicBezTo>
                  <a:pt x="778" y="2093"/>
                  <a:pt x="781" y="2093"/>
                  <a:pt x="783" y="2093"/>
                </a:cubicBezTo>
                <a:cubicBezTo>
                  <a:pt x="787" y="2092"/>
                  <a:pt x="791" y="2092"/>
                  <a:pt x="795" y="2091"/>
                </a:cubicBezTo>
                <a:cubicBezTo>
                  <a:pt x="798" y="2091"/>
                  <a:pt x="800" y="2091"/>
                  <a:pt x="803" y="2090"/>
                </a:cubicBezTo>
                <a:cubicBezTo>
                  <a:pt x="762" y="2105"/>
                  <a:pt x="717" y="2117"/>
                  <a:pt x="675" y="2135"/>
                </a:cubicBezTo>
                <a:cubicBezTo>
                  <a:pt x="671" y="2134"/>
                  <a:pt x="666" y="2133"/>
                  <a:pt x="660" y="2132"/>
                </a:cubicBezTo>
                <a:cubicBezTo>
                  <a:pt x="658" y="2132"/>
                  <a:pt x="657" y="2132"/>
                  <a:pt x="655" y="2131"/>
                </a:cubicBezTo>
                <a:cubicBezTo>
                  <a:pt x="653" y="2131"/>
                  <a:pt x="651" y="2131"/>
                  <a:pt x="649" y="2131"/>
                </a:cubicBezTo>
                <a:cubicBezTo>
                  <a:pt x="645" y="2130"/>
                  <a:pt x="641" y="2130"/>
                  <a:pt x="637" y="2129"/>
                </a:cubicBezTo>
                <a:cubicBezTo>
                  <a:pt x="633" y="2129"/>
                  <a:pt x="629" y="2129"/>
                  <a:pt x="625" y="2130"/>
                </a:cubicBezTo>
                <a:cubicBezTo>
                  <a:pt x="623" y="2130"/>
                  <a:pt x="621" y="2130"/>
                  <a:pt x="620" y="2131"/>
                </a:cubicBezTo>
                <a:cubicBezTo>
                  <a:pt x="619" y="2131"/>
                  <a:pt x="618" y="2131"/>
                  <a:pt x="617" y="2131"/>
                </a:cubicBezTo>
                <a:cubicBezTo>
                  <a:pt x="616" y="2131"/>
                  <a:pt x="616" y="2131"/>
                  <a:pt x="616" y="2131"/>
                </a:cubicBezTo>
                <a:cubicBezTo>
                  <a:pt x="616" y="2131"/>
                  <a:pt x="616" y="2131"/>
                  <a:pt x="616" y="2131"/>
                </a:cubicBezTo>
                <a:cubicBezTo>
                  <a:pt x="615" y="2132"/>
                  <a:pt x="615" y="2132"/>
                  <a:pt x="615" y="2132"/>
                </a:cubicBezTo>
                <a:cubicBezTo>
                  <a:pt x="615" y="2132"/>
                  <a:pt x="614" y="2132"/>
                  <a:pt x="614" y="2132"/>
                </a:cubicBezTo>
                <a:cubicBezTo>
                  <a:pt x="613" y="2132"/>
                  <a:pt x="612" y="2133"/>
                  <a:pt x="611" y="2133"/>
                </a:cubicBezTo>
                <a:cubicBezTo>
                  <a:pt x="610" y="2133"/>
                  <a:pt x="609" y="2134"/>
                  <a:pt x="608" y="2134"/>
                </a:cubicBezTo>
                <a:cubicBezTo>
                  <a:pt x="608" y="2134"/>
                  <a:pt x="607" y="2135"/>
                  <a:pt x="606" y="2135"/>
                </a:cubicBezTo>
                <a:cubicBezTo>
                  <a:pt x="605" y="2135"/>
                  <a:pt x="604" y="2136"/>
                  <a:pt x="604" y="2136"/>
                </a:cubicBezTo>
                <a:cubicBezTo>
                  <a:pt x="601" y="2138"/>
                  <a:pt x="598" y="2140"/>
                  <a:pt x="596" y="2142"/>
                </a:cubicBezTo>
                <a:cubicBezTo>
                  <a:pt x="594" y="2143"/>
                  <a:pt x="593" y="2144"/>
                  <a:pt x="593" y="2145"/>
                </a:cubicBezTo>
                <a:cubicBezTo>
                  <a:pt x="592" y="2146"/>
                  <a:pt x="591" y="2147"/>
                  <a:pt x="590" y="2148"/>
                </a:cubicBezTo>
                <a:cubicBezTo>
                  <a:pt x="589" y="2149"/>
                  <a:pt x="589" y="2150"/>
                  <a:pt x="588" y="2151"/>
                </a:cubicBezTo>
                <a:cubicBezTo>
                  <a:pt x="588" y="2152"/>
                  <a:pt x="587" y="2153"/>
                  <a:pt x="587" y="2154"/>
                </a:cubicBezTo>
                <a:cubicBezTo>
                  <a:pt x="586" y="2156"/>
                  <a:pt x="586" y="2157"/>
                  <a:pt x="586" y="2158"/>
                </a:cubicBezTo>
                <a:cubicBezTo>
                  <a:pt x="586" y="2159"/>
                  <a:pt x="586" y="2159"/>
                  <a:pt x="586" y="2159"/>
                </a:cubicBezTo>
                <a:cubicBezTo>
                  <a:pt x="586" y="2159"/>
                  <a:pt x="586" y="2159"/>
                  <a:pt x="586" y="2158"/>
                </a:cubicBezTo>
                <a:cubicBezTo>
                  <a:pt x="587" y="2158"/>
                  <a:pt x="587" y="2157"/>
                  <a:pt x="587" y="2156"/>
                </a:cubicBezTo>
                <a:cubicBezTo>
                  <a:pt x="588" y="2156"/>
                  <a:pt x="588" y="2155"/>
                  <a:pt x="588" y="2155"/>
                </a:cubicBezTo>
                <a:cubicBezTo>
                  <a:pt x="589" y="2154"/>
                  <a:pt x="590" y="2153"/>
                  <a:pt x="590" y="2153"/>
                </a:cubicBezTo>
                <a:cubicBezTo>
                  <a:pt x="591" y="2152"/>
                  <a:pt x="592" y="2151"/>
                  <a:pt x="592" y="2150"/>
                </a:cubicBezTo>
                <a:cubicBezTo>
                  <a:pt x="594" y="2149"/>
                  <a:pt x="596" y="2147"/>
                  <a:pt x="598" y="2146"/>
                </a:cubicBezTo>
                <a:cubicBezTo>
                  <a:pt x="601" y="2144"/>
                  <a:pt x="603" y="2143"/>
                  <a:pt x="606" y="2142"/>
                </a:cubicBezTo>
                <a:cubicBezTo>
                  <a:pt x="607" y="2141"/>
                  <a:pt x="608" y="2141"/>
                  <a:pt x="608" y="2141"/>
                </a:cubicBezTo>
                <a:cubicBezTo>
                  <a:pt x="609" y="2141"/>
                  <a:pt x="610" y="2140"/>
                  <a:pt x="611" y="2140"/>
                </a:cubicBezTo>
                <a:cubicBezTo>
                  <a:pt x="612" y="2140"/>
                  <a:pt x="612" y="2140"/>
                  <a:pt x="613" y="2139"/>
                </a:cubicBezTo>
                <a:cubicBezTo>
                  <a:pt x="614" y="2139"/>
                  <a:pt x="615" y="2139"/>
                  <a:pt x="616" y="2139"/>
                </a:cubicBezTo>
                <a:cubicBezTo>
                  <a:pt x="616" y="2139"/>
                  <a:pt x="616" y="2139"/>
                  <a:pt x="617" y="2139"/>
                </a:cubicBezTo>
                <a:cubicBezTo>
                  <a:pt x="618" y="2138"/>
                  <a:pt x="618" y="2138"/>
                  <a:pt x="618" y="2138"/>
                </a:cubicBezTo>
                <a:cubicBezTo>
                  <a:pt x="618" y="2138"/>
                  <a:pt x="618" y="2138"/>
                  <a:pt x="618" y="2138"/>
                </a:cubicBezTo>
                <a:cubicBezTo>
                  <a:pt x="618" y="2138"/>
                  <a:pt x="618" y="2138"/>
                  <a:pt x="618" y="2138"/>
                </a:cubicBezTo>
                <a:cubicBezTo>
                  <a:pt x="618" y="2138"/>
                  <a:pt x="618" y="2138"/>
                  <a:pt x="618" y="2138"/>
                </a:cubicBezTo>
                <a:cubicBezTo>
                  <a:pt x="618" y="2138"/>
                  <a:pt x="618" y="2138"/>
                  <a:pt x="618" y="2138"/>
                </a:cubicBezTo>
                <a:cubicBezTo>
                  <a:pt x="618" y="2138"/>
                  <a:pt x="618" y="2138"/>
                  <a:pt x="618" y="2138"/>
                </a:cubicBezTo>
                <a:cubicBezTo>
                  <a:pt x="619" y="2138"/>
                  <a:pt x="620" y="2138"/>
                  <a:pt x="621" y="2138"/>
                </a:cubicBezTo>
                <a:cubicBezTo>
                  <a:pt x="622" y="2138"/>
                  <a:pt x="624" y="2138"/>
                  <a:pt x="626" y="2137"/>
                </a:cubicBezTo>
                <a:cubicBezTo>
                  <a:pt x="630" y="2137"/>
                  <a:pt x="633" y="2137"/>
                  <a:pt x="637" y="2137"/>
                </a:cubicBezTo>
                <a:cubicBezTo>
                  <a:pt x="641" y="2137"/>
                  <a:pt x="645" y="2138"/>
                  <a:pt x="648" y="2138"/>
                </a:cubicBezTo>
                <a:cubicBezTo>
                  <a:pt x="652" y="2138"/>
                  <a:pt x="656" y="2139"/>
                  <a:pt x="659" y="2139"/>
                </a:cubicBezTo>
                <a:cubicBezTo>
                  <a:pt x="661" y="2139"/>
                  <a:pt x="663" y="2140"/>
                  <a:pt x="665" y="2140"/>
                </a:cubicBezTo>
                <a:cubicBezTo>
                  <a:pt x="638" y="2152"/>
                  <a:pt x="613" y="2168"/>
                  <a:pt x="593" y="2188"/>
                </a:cubicBezTo>
                <a:cubicBezTo>
                  <a:pt x="622" y="2165"/>
                  <a:pt x="648" y="2155"/>
                  <a:pt x="677" y="2147"/>
                </a:cubicBezTo>
                <a:cubicBezTo>
                  <a:pt x="673" y="2149"/>
                  <a:pt x="669" y="2152"/>
                  <a:pt x="665" y="2156"/>
                </a:cubicBezTo>
                <a:cubicBezTo>
                  <a:pt x="663" y="2158"/>
                  <a:pt x="660" y="2160"/>
                  <a:pt x="658" y="2163"/>
                </a:cubicBezTo>
                <a:cubicBezTo>
                  <a:pt x="655" y="2165"/>
                  <a:pt x="653" y="2168"/>
                  <a:pt x="650" y="2170"/>
                </a:cubicBezTo>
                <a:cubicBezTo>
                  <a:pt x="648" y="2173"/>
                  <a:pt x="646" y="2175"/>
                  <a:pt x="643" y="2178"/>
                </a:cubicBezTo>
                <a:cubicBezTo>
                  <a:pt x="641" y="2181"/>
                  <a:pt x="639" y="2184"/>
                  <a:pt x="636" y="2186"/>
                </a:cubicBezTo>
                <a:cubicBezTo>
                  <a:pt x="632" y="2192"/>
                  <a:pt x="628" y="2198"/>
                  <a:pt x="624" y="2203"/>
                </a:cubicBezTo>
                <a:cubicBezTo>
                  <a:pt x="622" y="2206"/>
                  <a:pt x="620" y="2209"/>
                  <a:pt x="618" y="2212"/>
                </a:cubicBezTo>
                <a:cubicBezTo>
                  <a:pt x="616" y="2214"/>
                  <a:pt x="614" y="2217"/>
                  <a:pt x="612" y="2220"/>
                </a:cubicBezTo>
                <a:cubicBezTo>
                  <a:pt x="608" y="2225"/>
                  <a:pt x="604" y="2230"/>
                  <a:pt x="601" y="2235"/>
                </a:cubicBezTo>
                <a:cubicBezTo>
                  <a:pt x="597" y="2240"/>
                  <a:pt x="593" y="2244"/>
                  <a:pt x="590" y="2248"/>
                </a:cubicBezTo>
                <a:cubicBezTo>
                  <a:pt x="588" y="2250"/>
                  <a:pt x="587" y="2252"/>
                  <a:pt x="585" y="2254"/>
                </a:cubicBezTo>
                <a:cubicBezTo>
                  <a:pt x="583" y="2255"/>
                  <a:pt x="582" y="2257"/>
                  <a:pt x="580" y="2259"/>
                </a:cubicBezTo>
                <a:cubicBezTo>
                  <a:pt x="579" y="2260"/>
                  <a:pt x="577" y="2262"/>
                  <a:pt x="576" y="2263"/>
                </a:cubicBezTo>
                <a:cubicBezTo>
                  <a:pt x="575" y="2264"/>
                  <a:pt x="574" y="2265"/>
                  <a:pt x="572" y="2266"/>
                </a:cubicBezTo>
                <a:cubicBezTo>
                  <a:pt x="570" y="2269"/>
                  <a:pt x="568" y="2270"/>
                  <a:pt x="567" y="2271"/>
                </a:cubicBezTo>
                <a:cubicBezTo>
                  <a:pt x="566" y="2272"/>
                  <a:pt x="565" y="2273"/>
                  <a:pt x="565" y="2273"/>
                </a:cubicBezTo>
                <a:cubicBezTo>
                  <a:pt x="565" y="2273"/>
                  <a:pt x="566" y="2272"/>
                  <a:pt x="567" y="2272"/>
                </a:cubicBezTo>
                <a:cubicBezTo>
                  <a:pt x="568" y="2271"/>
                  <a:pt x="569" y="2271"/>
                  <a:pt x="570" y="2270"/>
                </a:cubicBezTo>
                <a:cubicBezTo>
                  <a:pt x="571" y="2269"/>
                  <a:pt x="572" y="2269"/>
                  <a:pt x="573" y="2268"/>
                </a:cubicBezTo>
                <a:cubicBezTo>
                  <a:pt x="575" y="2267"/>
                  <a:pt x="576" y="2266"/>
                  <a:pt x="578" y="2265"/>
                </a:cubicBezTo>
                <a:cubicBezTo>
                  <a:pt x="579" y="2264"/>
                  <a:pt x="581" y="2262"/>
                  <a:pt x="582" y="2261"/>
                </a:cubicBezTo>
                <a:cubicBezTo>
                  <a:pt x="584" y="2260"/>
                  <a:pt x="586" y="2258"/>
                  <a:pt x="588" y="2256"/>
                </a:cubicBezTo>
                <a:cubicBezTo>
                  <a:pt x="590" y="2255"/>
                  <a:pt x="591" y="2253"/>
                  <a:pt x="593" y="2251"/>
                </a:cubicBezTo>
                <a:cubicBezTo>
                  <a:pt x="595" y="2249"/>
                  <a:pt x="597" y="2247"/>
                  <a:pt x="599" y="2245"/>
                </a:cubicBezTo>
                <a:cubicBezTo>
                  <a:pt x="601" y="2243"/>
                  <a:pt x="603" y="2241"/>
                  <a:pt x="605" y="2239"/>
                </a:cubicBezTo>
                <a:cubicBezTo>
                  <a:pt x="609" y="2234"/>
                  <a:pt x="613" y="2229"/>
                  <a:pt x="617" y="2224"/>
                </a:cubicBezTo>
                <a:cubicBezTo>
                  <a:pt x="619" y="2221"/>
                  <a:pt x="622" y="2219"/>
                  <a:pt x="624" y="2216"/>
                </a:cubicBezTo>
                <a:cubicBezTo>
                  <a:pt x="626" y="2213"/>
                  <a:pt x="628" y="2211"/>
                  <a:pt x="630" y="2208"/>
                </a:cubicBezTo>
                <a:cubicBezTo>
                  <a:pt x="634" y="2202"/>
                  <a:pt x="638" y="2197"/>
                  <a:pt x="643" y="2191"/>
                </a:cubicBezTo>
                <a:cubicBezTo>
                  <a:pt x="647" y="2186"/>
                  <a:pt x="651" y="2180"/>
                  <a:pt x="656" y="2175"/>
                </a:cubicBezTo>
                <a:cubicBezTo>
                  <a:pt x="658" y="2173"/>
                  <a:pt x="661" y="2170"/>
                  <a:pt x="663" y="2168"/>
                </a:cubicBezTo>
                <a:cubicBezTo>
                  <a:pt x="665" y="2166"/>
                  <a:pt x="668" y="2163"/>
                  <a:pt x="670" y="2161"/>
                </a:cubicBezTo>
                <a:cubicBezTo>
                  <a:pt x="675" y="2157"/>
                  <a:pt x="679" y="2153"/>
                  <a:pt x="684" y="2149"/>
                </a:cubicBezTo>
                <a:cubicBezTo>
                  <a:pt x="688" y="2146"/>
                  <a:pt x="691" y="2144"/>
                  <a:pt x="694" y="2142"/>
                </a:cubicBezTo>
                <a:cubicBezTo>
                  <a:pt x="701" y="2140"/>
                  <a:pt x="707" y="2139"/>
                  <a:pt x="714" y="2137"/>
                </a:cubicBezTo>
                <a:cubicBezTo>
                  <a:pt x="718" y="2136"/>
                  <a:pt x="722" y="2135"/>
                  <a:pt x="726" y="2134"/>
                </a:cubicBezTo>
                <a:cubicBezTo>
                  <a:pt x="725" y="2135"/>
                  <a:pt x="724" y="2136"/>
                  <a:pt x="723" y="2136"/>
                </a:cubicBezTo>
                <a:cubicBezTo>
                  <a:pt x="722" y="2137"/>
                  <a:pt x="722" y="2137"/>
                  <a:pt x="721" y="2137"/>
                </a:cubicBezTo>
                <a:cubicBezTo>
                  <a:pt x="720" y="2138"/>
                  <a:pt x="720" y="2138"/>
                  <a:pt x="719" y="2139"/>
                </a:cubicBezTo>
                <a:cubicBezTo>
                  <a:pt x="718" y="2139"/>
                  <a:pt x="717" y="2140"/>
                  <a:pt x="716" y="2141"/>
                </a:cubicBezTo>
                <a:cubicBezTo>
                  <a:pt x="715" y="2142"/>
                  <a:pt x="714" y="2143"/>
                  <a:pt x="712" y="2144"/>
                </a:cubicBezTo>
                <a:cubicBezTo>
                  <a:pt x="711" y="2145"/>
                  <a:pt x="710" y="2146"/>
                  <a:pt x="709" y="2146"/>
                </a:cubicBezTo>
                <a:cubicBezTo>
                  <a:pt x="707" y="2148"/>
                  <a:pt x="704" y="2150"/>
                  <a:pt x="702" y="2152"/>
                </a:cubicBezTo>
                <a:cubicBezTo>
                  <a:pt x="700" y="2154"/>
                  <a:pt x="698" y="2156"/>
                  <a:pt x="696" y="2158"/>
                </a:cubicBezTo>
                <a:cubicBezTo>
                  <a:pt x="694" y="2159"/>
                  <a:pt x="694" y="2159"/>
                  <a:pt x="694" y="2159"/>
                </a:cubicBezTo>
                <a:cubicBezTo>
                  <a:pt x="692" y="2161"/>
                  <a:pt x="692" y="2161"/>
                  <a:pt x="692" y="2161"/>
                </a:cubicBezTo>
                <a:cubicBezTo>
                  <a:pt x="691" y="2162"/>
                  <a:pt x="690" y="2163"/>
                  <a:pt x="689" y="2164"/>
                </a:cubicBezTo>
                <a:cubicBezTo>
                  <a:pt x="688" y="2165"/>
                  <a:pt x="687" y="2166"/>
                  <a:pt x="686" y="2167"/>
                </a:cubicBezTo>
                <a:cubicBezTo>
                  <a:pt x="685" y="2168"/>
                  <a:pt x="684" y="2169"/>
                  <a:pt x="683" y="2170"/>
                </a:cubicBezTo>
                <a:cubicBezTo>
                  <a:pt x="681" y="2172"/>
                  <a:pt x="679" y="2174"/>
                  <a:pt x="677" y="2176"/>
                </a:cubicBezTo>
                <a:cubicBezTo>
                  <a:pt x="676" y="2178"/>
                  <a:pt x="674" y="2180"/>
                  <a:pt x="672" y="2182"/>
                </a:cubicBezTo>
                <a:cubicBezTo>
                  <a:pt x="671" y="2183"/>
                  <a:pt x="670" y="2183"/>
                  <a:pt x="669" y="2184"/>
                </a:cubicBezTo>
                <a:cubicBezTo>
                  <a:pt x="668" y="2185"/>
                  <a:pt x="668" y="2186"/>
                  <a:pt x="667" y="2187"/>
                </a:cubicBezTo>
                <a:cubicBezTo>
                  <a:pt x="665" y="2189"/>
                  <a:pt x="663" y="2191"/>
                  <a:pt x="662" y="2193"/>
                </a:cubicBezTo>
                <a:cubicBezTo>
                  <a:pt x="660" y="2195"/>
                  <a:pt x="659" y="2196"/>
                  <a:pt x="658" y="2198"/>
                </a:cubicBezTo>
                <a:cubicBezTo>
                  <a:pt x="656" y="2200"/>
                  <a:pt x="655" y="2201"/>
                  <a:pt x="654" y="2203"/>
                </a:cubicBezTo>
                <a:cubicBezTo>
                  <a:pt x="652" y="2204"/>
                  <a:pt x="651" y="2206"/>
                  <a:pt x="650" y="2207"/>
                </a:cubicBezTo>
                <a:cubicBezTo>
                  <a:pt x="648" y="2210"/>
                  <a:pt x="646" y="2212"/>
                  <a:pt x="644" y="2214"/>
                </a:cubicBezTo>
                <a:cubicBezTo>
                  <a:pt x="643" y="2216"/>
                  <a:pt x="642" y="2218"/>
                  <a:pt x="641" y="2219"/>
                </a:cubicBezTo>
                <a:cubicBezTo>
                  <a:pt x="640" y="2220"/>
                  <a:pt x="640" y="2221"/>
                  <a:pt x="640" y="2221"/>
                </a:cubicBezTo>
                <a:cubicBezTo>
                  <a:pt x="640" y="2221"/>
                  <a:pt x="640" y="2220"/>
                  <a:pt x="641" y="2219"/>
                </a:cubicBezTo>
                <a:cubicBezTo>
                  <a:pt x="642" y="2219"/>
                  <a:pt x="644" y="2217"/>
                  <a:pt x="646" y="2215"/>
                </a:cubicBezTo>
                <a:cubicBezTo>
                  <a:pt x="648" y="2214"/>
                  <a:pt x="650" y="2212"/>
                  <a:pt x="652" y="2209"/>
                </a:cubicBezTo>
                <a:cubicBezTo>
                  <a:pt x="655" y="2207"/>
                  <a:pt x="658" y="2204"/>
                  <a:pt x="661" y="2201"/>
                </a:cubicBezTo>
                <a:cubicBezTo>
                  <a:pt x="664" y="2198"/>
                  <a:pt x="667" y="2195"/>
                  <a:pt x="671" y="2191"/>
                </a:cubicBezTo>
                <a:cubicBezTo>
                  <a:pt x="672" y="2191"/>
                  <a:pt x="673" y="2190"/>
                  <a:pt x="674" y="2189"/>
                </a:cubicBezTo>
                <a:cubicBezTo>
                  <a:pt x="675" y="2188"/>
                  <a:pt x="676" y="2187"/>
                  <a:pt x="677" y="2186"/>
                </a:cubicBezTo>
                <a:cubicBezTo>
                  <a:pt x="678" y="2184"/>
                  <a:pt x="680" y="2183"/>
                  <a:pt x="682" y="2181"/>
                </a:cubicBezTo>
                <a:cubicBezTo>
                  <a:pt x="686" y="2177"/>
                  <a:pt x="690" y="2173"/>
                  <a:pt x="695" y="2169"/>
                </a:cubicBezTo>
                <a:cubicBezTo>
                  <a:pt x="696" y="2168"/>
                  <a:pt x="697" y="2167"/>
                  <a:pt x="698" y="2167"/>
                </a:cubicBezTo>
                <a:cubicBezTo>
                  <a:pt x="699" y="2165"/>
                  <a:pt x="699" y="2165"/>
                  <a:pt x="699" y="2165"/>
                </a:cubicBezTo>
                <a:cubicBezTo>
                  <a:pt x="701" y="2164"/>
                  <a:pt x="701" y="2164"/>
                  <a:pt x="701" y="2164"/>
                </a:cubicBezTo>
                <a:cubicBezTo>
                  <a:pt x="703" y="2162"/>
                  <a:pt x="705" y="2160"/>
                  <a:pt x="707" y="2158"/>
                </a:cubicBezTo>
                <a:cubicBezTo>
                  <a:pt x="710" y="2156"/>
                  <a:pt x="712" y="2154"/>
                  <a:pt x="714" y="2153"/>
                </a:cubicBezTo>
                <a:cubicBezTo>
                  <a:pt x="715" y="2152"/>
                  <a:pt x="716" y="2151"/>
                  <a:pt x="717" y="2150"/>
                </a:cubicBezTo>
                <a:cubicBezTo>
                  <a:pt x="718" y="2149"/>
                  <a:pt x="719" y="2148"/>
                  <a:pt x="721" y="2147"/>
                </a:cubicBezTo>
                <a:cubicBezTo>
                  <a:pt x="722" y="2146"/>
                  <a:pt x="723" y="2146"/>
                  <a:pt x="724" y="2145"/>
                </a:cubicBezTo>
                <a:cubicBezTo>
                  <a:pt x="724" y="2144"/>
                  <a:pt x="725" y="2144"/>
                  <a:pt x="725" y="2143"/>
                </a:cubicBezTo>
                <a:cubicBezTo>
                  <a:pt x="726" y="2143"/>
                  <a:pt x="727" y="2143"/>
                  <a:pt x="727" y="2142"/>
                </a:cubicBezTo>
                <a:cubicBezTo>
                  <a:pt x="729" y="2141"/>
                  <a:pt x="732" y="2139"/>
                  <a:pt x="734" y="2137"/>
                </a:cubicBezTo>
                <a:cubicBezTo>
                  <a:pt x="735" y="2136"/>
                  <a:pt x="736" y="2136"/>
                  <a:pt x="737" y="2135"/>
                </a:cubicBezTo>
                <a:cubicBezTo>
                  <a:pt x="738" y="2134"/>
                  <a:pt x="739" y="2134"/>
                  <a:pt x="740" y="2133"/>
                </a:cubicBezTo>
                <a:cubicBezTo>
                  <a:pt x="741" y="2132"/>
                  <a:pt x="742" y="2131"/>
                  <a:pt x="743" y="2131"/>
                </a:cubicBezTo>
                <a:cubicBezTo>
                  <a:pt x="744" y="2130"/>
                  <a:pt x="744" y="2130"/>
                  <a:pt x="745" y="2130"/>
                </a:cubicBezTo>
                <a:cubicBezTo>
                  <a:pt x="745" y="2130"/>
                  <a:pt x="745" y="2130"/>
                  <a:pt x="745" y="2129"/>
                </a:cubicBezTo>
                <a:cubicBezTo>
                  <a:pt x="760" y="2126"/>
                  <a:pt x="775" y="2122"/>
                  <a:pt x="788" y="2118"/>
                </a:cubicBezTo>
                <a:cubicBezTo>
                  <a:pt x="773" y="2169"/>
                  <a:pt x="735" y="2195"/>
                  <a:pt x="710" y="2235"/>
                </a:cubicBezTo>
                <a:cubicBezTo>
                  <a:pt x="709" y="2236"/>
                  <a:pt x="708" y="2236"/>
                  <a:pt x="707" y="2236"/>
                </a:cubicBezTo>
                <a:cubicBezTo>
                  <a:pt x="703" y="2236"/>
                  <a:pt x="699" y="2237"/>
                  <a:pt x="694" y="2238"/>
                </a:cubicBezTo>
                <a:cubicBezTo>
                  <a:pt x="689" y="2238"/>
                  <a:pt x="683" y="2240"/>
                  <a:pt x="678" y="2241"/>
                </a:cubicBezTo>
                <a:cubicBezTo>
                  <a:pt x="676" y="2242"/>
                  <a:pt x="675" y="2242"/>
                  <a:pt x="673" y="2242"/>
                </a:cubicBezTo>
                <a:cubicBezTo>
                  <a:pt x="672" y="2243"/>
                  <a:pt x="671" y="2243"/>
                  <a:pt x="669" y="2244"/>
                </a:cubicBezTo>
                <a:cubicBezTo>
                  <a:pt x="668" y="2244"/>
                  <a:pt x="668" y="2244"/>
                  <a:pt x="667" y="2245"/>
                </a:cubicBezTo>
                <a:cubicBezTo>
                  <a:pt x="666" y="2245"/>
                  <a:pt x="666" y="2245"/>
                  <a:pt x="666" y="2245"/>
                </a:cubicBezTo>
                <a:cubicBezTo>
                  <a:pt x="666" y="2245"/>
                  <a:pt x="666" y="2245"/>
                  <a:pt x="666" y="2245"/>
                </a:cubicBezTo>
                <a:cubicBezTo>
                  <a:pt x="666" y="2245"/>
                  <a:pt x="666" y="2245"/>
                  <a:pt x="666" y="2245"/>
                </a:cubicBezTo>
                <a:cubicBezTo>
                  <a:pt x="665" y="2246"/>
                  <a:pt x="665" y="2246"/>
                  <a:pt x="665" y="2246"/>
                </a:cubicBezTo>
                <a:cubicBezTo>
                  <a:pt x="664" y="2246"/>
                  <a:pt x="663" y="2246"/>
                  <a:pt x="663" y="2246"/>
                </a:cubicBezTo>
                <a:cubicBezTo>
                  <a:pt x="662" y="2247"/>
                  <a:pt x="661" y="2247"/>
                  <a:pt x="660" y="2247"/>
                </a:cubicBezTo>
                <a:cubicBezTo>
                  <a:pt x="654" y="2250"/>
                  <a:pt x="649" y="2253"/>
                  <a:pt x="643" y="2257"/>
                </a:cubicBezTo>
                <a:cubicBezTo>
                  <a:pt x="638" y="2261"/>
                  <a:pt x="632" y="2266"/>
                  <a:pt x="628" y="2272"/>
                </a:cubicBezTo>
                <a:cubicBezTo>
                  <a:pt x="626" y="2273"/>
                  <a:pt x="625" y="2275"/>
                  <a:pt x="624" y="2277"/>
                </a:cubicBezTo>
                <a:cubicBezTo>
                  <a:pt x="621" y="2279"/>
                  <a:pt x="617" y="2281"/>
                  <a:pt x="614" y="2284"/>
                </a:cubicBezTo>
                <a:cubicBezTo>
                  <a:pt x="613" y="2284"/>
                  <a:pt x="612" y="2285"/>
                  <a:pt x="611" y="2286"/>
                </a:cubicBezTo>
                <a:cubicBezTo>
                  <a:pt x="610" y="2287"/>
                  <a:pt x="609" y="2287"/>
                  <a:pt x="608" y="2288"/>
                </a:cubicBezTo>
                <a:cubicBezTo>
                  <a:pt x="606" y="2290"/>
                  <a:pt x="604" y="2291"/>
                  <a:pt x="602" y="2293"/>
                </a:cubicBezTo>
                <a:cubicBezTo>
                  <a:pt x="600" y="2294"/>
                  <a:pt x="598" y="2296"/>
                  <a:pt x="596" y="2298"/>
                </a:cubicBezTo>
                <a:cubicBezTo>
                  <a:pt x="596" y="2298"/>
                  <a:pt x="595" y="2299"/>
                  <a:pt x="594" y="2300"/>
                </a:cubicBezTo>
                <a:cubicBezTo>
                  <a:pt x="593" y="2301"/>
                  <a:pt x="592" y="2302"/>
                  <a:pt x="591" y="2302"/>
                </a:cubicBezTo>
                <a:cubicBezTo>
                  <a:pt x="589" y="2304"/>
                  <a:pt x="588" y="2306"/>
                  <a:pt x="586" y="2307"/>
                </a:cubicBezTo>
                <a:cubicBezTo>
                  <a:pt x="585" y="2309"/>
                  <a:pt x="583" y="2310"/>
                  <a:pt x="582" y="2312"/>
                </a:cubicBezTo>
                <a:cubicBezTo>
                  <a:pt x="580" y="2313"/>
                  <a:pt x="579" y="2315"/>
                  <a:pt x="579" y="2316"/>
                </a:cubicBezTo>
                <a:cubicBezTo>
                  <a:pt x="578" y="2318"/>
                  <a:pt x="577" y="2319"/>
                  <a:pt x="577" y="2320"/>
                </a:cubicBezTo>
                <a:cubicBezTo>
                  <a:pt x="577" y="2321"/>
                  <a:pt x="577" y="2322"/>
                  <a:pt x="577" y="2323"/>
                </a:cubicBezTo>
                <a:cubicBezTo>
                  <a:pt x="577" y="2323"/>
                  <a:pt x="577" y="2324"/>
                  <a:pt x="577" y="2324"/>
                </a:cubicBezTo>
                <a:cubicBezTo>
                  <a:pt x="577" y="2324"/>
                  <a:pt x="577" y="2323"/>
                  <a:pt x="578" y="2323"/>
                </a:cubicBezTo>
                <a:cubicBezTo>
                  <a:pt x="578" y="2323"/>
                  <a:pt x="578" y="2322"/>
                  <a:pt x="578" y="2322"/>
                </a:cubicBezTo>
                <a:cubicBezTo>
                  <a:pt x="578" y="2322"/>
                  <a:pt x="578" y="2321"/>
                  <a:pt x="579" y="2321"/>
                </a:cubicBezTo>
                <a:cubicBezTo>
                  <a:pt x="579" y="2320"/>
                  <a:pt x="580" y="2319"/>
                  <a:pt x="581" y="2318"/>
                </a:cubicBezTo>
                <a:cubicBezTo>
                  <a:pt x="582" y="2317"/>
                  <a:pt x="583" y="2316"/>
                  <a:pt x="585" y="2315"/>
                </a:cubicBezTo>
                <a:cubicBezTo>
                  <a:pt x="586" y="2314"/>
                  <a:pt x="588" y="2313"/>
                  <a:pt x="590" y="2312"/>
                </a:cubicBezTo>
                <a:cubicBezTo>
                  <a:pt x="592" y="2310"/>
                  <a:pt x="594" y="2309"/>
                  <a:pt x="595" y="2308"/>
                </a:cubicBezTo>
                <a:cubicBezTo>
                  <a:pt x="596" y="2307"/>
                  <a:pt x="597" y="2306"/>
                  <a:pt x="598" y="2306"/>
                </a:cubicBezTo>
                <a:cubicBezTo>
                  <a:pt x="599" y="2305"/>
                  <a:pt x="600" y="2304"/>
                  <a:pt x="601" y="2304"/>
                </a:cubicBezTo>
                <a:cubicBezTo>
                  <a:pt x="603" y="2302"/>
                  <a:pt x="605" y="2300"/>
                  <a:pt x="607" y="2299"/>
                </a:cubicBezTo>
                <a:cubicBezTo>
                  <a:pt x="609" y="2297"/>
                  <a:pt x="611" y="2296"/>
                  <a:pt x="613" y="2294"/>
                </a:cubicBezTo>
                <a:cubicBezTo>
                  <a:pt x="614" y="2293"/>
                  <a:pt x="615" y="2292"/>
                  <a:pt x="616" y="2292"/>
                </a:cubicBezTo>
                <a:cubicBezTo>
                  <a:pt x="616" y="2291"/>
                  <a:pt x="617" y="2291"/>
                  <a:pt x="617" y="2290"/>
                </a:cubicBezTo>
                <a:cubicBezTo>
                  <a:pt x="615" y="2297"/>
                  <a:pt x="613" y="2302"/>
                  <a:pt x="611" y="2307"/>
                </a:cubicBezTo>
                <a:cubicBezTo>
                  <a:pt x="610" y="2308"/>
                  <a:pt x="610" y="2309"/>
                  <a:pt x="610" y="2310"/>
                </a:cubicBezTo>
                <a:cubicBezTo>
                  <a:pt x="609" y="2310"/>
                  <a:pt x="609" y="2311"/>
                  <a:pt x="609" y="2311"/>
                </a:cubicBezTo>
                <a:cubicBezTo>
                  <a:pt x="608" y="2312"/>
                  <a:pt x="608" y="2313"/>
                  <a:pt x="607" y="2313"/>
                </a:cubicBezTo>
                <a:cubicBezTo>
                  <a:pt x="607" y="2314"/>
                  <a:pt x="607" y="2315"/>
                  <a:pt x="606" y="2315"/>
                </a:cubicBezTo>
                <a:cubicBezTo>
                  <a:pt x="606" y="2316"/>
                  <a:pt x="605" y="2318"/>
                  <a:pt x="604" y="2319"/>
                </a:cubicBezTo>
                <a:cubicBezTo>
                  <a:pt x="603" y="2320"/>
                  <a:pt x="602" y="2321"/>
                  <a:pt x="601" y="2322"/>
                </a:cubicBezTo>
                <a:cubicBezTo>
                  <a:pt x="598" y="2326"/>
                  <a:pt x="594" y="2330"/>
                  <a:pt x="591" y="2334"/>
                </a:cubicBezTo>
                <a:cubicBezTo>
                  <a:pt x="587" y="2337"/>
                  <a:pt x="584" y="2340"/>
                  <a:pt x="581" y="2343"/>
                </a:cubicBezTo>
                <a:cubicBezTo>
                  <a:pt x="578" y="2346"/>
                  <a:pt x="575" y="2348"/>
                  <a:pt x="573" y="2350"/>
                </a:cubicBezTo>
                <a:cubicBezTo>
                  <a:pt x="571" y="2352"/>
                  <a:pt x="569" y="2353"/>
                  <a:pt x="568" y="2354"/>
                </a:cubicBezTo>
                <a:cubicBezTo>
                  <a:pt x="567" y="2355"/>
                  <a:pt x="566" y="2356"/>
                  <a:pt x="566" y="2356"/>
                </a:cubicBezTo>
                <a:cubicBezTo>
                  <a:pt x="566" y="2356"/>
                  <a:pt x="567" y="2355"/>
                  <a:pt x="568" y="2354"/>
                </a:cubicBezTo>
                <a:cubicBezTo>
                  <a:pt x="569" y="2354"/>
                  <a:pt x="571" y="2353"/>
                  <a:pt x="574" y="2351"/>
                </a:cubicBezTo>
                <a:cubicBezTo>
                  <a:pt x="576" y="2350"/>
                  <a:pt x="580" y="2348"/>
                  <a:pt x="583" y="2345"/>
                </a:cubicBezTo>
                <a:cubicBezTo>
                  <a:pt x="585" y="2344"/>
                  <a:pt x="586" y="2343"/>
                  <a:pt x="588" y="2342"/>
                </a:cubicBezTo>
                <a:cubicBezTo>
                  <a:pt x="590" y="2340"/>
                  <a:pt x="592" y="2339"/>
                  <a:pt x="594" y="2337"/>
                </a:cubicBezTo>
                <a:cubicBezTo>
                  <a:pt x="598" y="2334"/>
                  <a:pt x="602" y="2330"/>
                  <a:pt x="606" y="2326"/>
                </a:cubicBezTo>
                <a:cubicBezTo>
                  <a:pt x="607" y="2325"/>
                  <a:pt x="608" y="2324"/>
                  <a:pt x="609" y="2322"/>
                </a:cubicBezTo>
                <a:cubicBezTo>
                  <a:pt x="610" y="2321"/>
                  <a:pt x="611" y="2320"/>
                  <a:pt x="612" y="2319"/>
                </a:cubicBezTo>
                <a:cubicBezTo>
                  <a:pt x="612" y="2318"/>
                  <a:pt x="613" y="2317"/>
                  <a:pt x="613" y="2317"/>
                </a:cubicBezTo>
                <a:cubicBezTo>
                  <a:pt x="614" y="2316"/>
                  <a:pt x="614" y="2315"/>
                  <a:pt x="614" y="2315"/>
                </a:cubicBezTo>
                <a:cubicBezTo>
                  <a:pt x="615" y="2314"/>
                  <a:pt x="615" y="2313"/>
                  <a:pt x="616" y="2313"/>
                </a:cubicBezTo>
                <a:cubicBezTo>
                  <a:pt x="616" y="2312"/>
                  <a:pt x="616" y="2311"/>
                  <a:pt x="617" y="2311"/>
                </a:cubicBezTo>
                <a:cubicBezTo>
                  <a:pt x="618" y="2308"/>
                  <a:pt x="620" y="2305"/>
                  <a:pt x="621" y="2302"/>
                </a:cubicBezTo>
                <a:cubicBezTo>
                  <a:pt x="622" y="2298"/>
                  <a:pt x="623" y="2295"/>
                  <a:pt x="624" y="2293"/>
                </a:cubicBezTo>
                <a:cubicBezTo>
                  <a:pt x="625" y="2292"/>
                  <a:pt x="625" y="2291"/>
                  <a:pt x="625" y="2290"/>
                </a:cubicBezTo>
                <a:cubicBezTo>
                  <a:pt x="626" y="2289"/>
                  <a:pt x="626" y="2289"/>
                  <a:pt x="626" y="2289"/>
                </a:cubicBezTo>
                <a:cubicBezTo>
                  <a:pt x="626" y="2289"/>
                  <a:pt x="626" y="2289"/>
                  <a:pt x="626" y="2288"/>
                </a:cubicBezTo>
                <a:cubicBezTo>
                  <a:pt x="627" y="2286"/>
                  <a:pt x="627" y="2286"/>
                  <a:pt x="627" y="2286"/>
                </a:cubicBezTo>
                <a:cubicBezTo>
                  <a:pt x="628" y="2286"/>
                  <a:pt x="628" y="2285"/>
                  <a:pt x="629" y="2284"/>
                </a:cubicBezTo>
                <a:cubicBezTo>
                  <a:pt x="629" y="2283"/>
                  <a:pt x="630" y="2282"/>
                  <a:pt x="631" y="2280"/>
                </a:cubicBezTo>
                <a:cubicBezTo>
                  <a:pt x="632" y="2280"/>
                  <a:pt x="632" y="2279"/>
                  <a:pt x="633" y="2278"/>
                </a:cubicBezTo>
                <a:cubicBezTo>
                  <a:pt x="633" y="2278"/>
                  <a:pt x="634" y="2277"/>
                  <a:pt x="634" y="2277"/>
                </a:cubicBezTo>
                <a:cubicBezTo>
                  <a:pt x="638" y="2272"/>
                  <a:pt x="643" y="2267"/>
                  <a:pt x="648" y="2263"/>
                </a:cubicBezTo>
                <a:cubicBezTo>
                  <a:pt x="648" y="2263"/>
                  <a:pt x="649" y="2263"/>
                  <a:pt x="650" y="2262"/>
                </a:cubicBezTo>
                <a:cubicBezTo>
                  <a:pt x="650" y="2262"/>
                  <a:pt x="651" y="2261"/>
                  <a:pt x="651" y="2261"/>
                </a:cubicBezTo>
                <a:cubicBezTo>
                  <a:pt x="653" y="2260"/>
                  <a:pt x="654" y="2259"/>
                  <a:pt x="655" y="2258"/>
                </a:cubicBezTo>
                <a:cubicBezTo>
                  <a:pt x="658" y="2257"/>
                  <a:pt x="661" y="2255"/>
                  <a:pt x="663" y="2254"/>
                </a:cubicBezTo>
                <a:cubicBezTo>
                  <a:pt x="664" y="2253"/>
                  <a:pt x="665" y="2253"/>
                  <a:pt x="665" y="2253"/>
                </a:cubicBezTo>
                <a:cubicBezTo>
                  <a:pt x="666" y="2252"/>
                  <a:pt x="667" y="2252"/>
                  <a:pt x="667" y="2252"/>
                </a:cubicBezTo>
                <a:cubicBezTo>
                  <a:pt x="668" y="2251"/>
                  <a:pt x="668" y="2251"/>
                  <a:pt x="668" y="2251"/>
                </a:cubicBezTo>
                <a:cubicBezTo>
                  <a:pt x="669" y="2251"/>
                  <a:pt x="669" y="2251"/>
                  <a:pt x="669" y="2251"/>
                </a:cubicBezTo>
                <a:cubicBezTo>
                  <a:pt x="669" y="2251"/>
                  <a:pt x="669" y="2251"/>
                  <a:pt x="669" y="2251"/>
                </a:cubicBezTo>
                <a:cubicBezTo>
                  <a:pt x="669" y="2251"/>
                  <a:pt x="669" y="2251"/>
                  <a:pt x="669" y="2251"/>
                </a:cubicBezTo>
                <a:cubicBezTo>
                  <a:pt x="670" y="2251"/>
                  <a:pt x="671" y="2250"/>
                  <a:pt x="671" y="2250"/>
                </a:cubicBezTo>
                <a:cubicBezTo>
                  <a:pt x="673" y="2249"/>
                  <a:pt x="674" y="2249"/>
                  <a:pt x="676" y="2248"/>
                </a:cubicBezTo>
                <a:cubicBezTo>
                  <a:pt x="677" y="2248"/>
                  <a:pt x="678" y="2247"/>
                  <a:pt x="680" y="2247"/>
                </a:cubicBezTo>
                <a:cubicBezTo>
                  <a:pt x="685" y="2245"/>
                  <a:pt x="690" y="2243"/>
                  <a:pt x="695" y="2242"/>
                </a:cubicBezTo>
                <a:cubicBezTo>
                  <a:pt x="699" y="2241"/>
                  <a:pt x="704" y="2240"/>
                  <a:pt x="708" y="2239"/>
                </a:cubicBezTo>
                <a:cubicBezTo>
                  <a:pt x="708" y="2239"/>
                  <a:pt x="708" y="2239"/>
                  <a:pt x="708" y="2239"/>
                </a:cubicBezTo>
                <a:cubicBezTo>
                  <a:pt x="702" y="2250"/>
                  <a:pt x="697" y="2262"/>
                  <a:pt x="693" y="2276"/>
                </a:cubicBezTo>
                <a:cubicBezTo>
                  <a:pt x="692" y="2277"/>
                  <a:pt x="691" y="2278"/>
                  <a:pt x="690" y="2278"/>
                </a:cubicBezTo>
                <a:cubicBezTo>
                  <a:pt x="687" y="2281"/>
                  <a:pt x="684" y="2284"/>
                  <a:pt x="681" y="2287"/>
                </a:cubicBezTo>
                <a:cubicBezTo>
                  <a:pt x="674" y="2292"/>
                  <a:pt x="668" y="2298"/>
                  <a:pt x="662" y="2305"/>
                </a:cubicBezTo>
                <a:cubicBezTo>
                  <a:pt x="660" y="2307"/>
                  <a:pt x="659" y="2308"/>
                  <a:pt x="657" y="2310"/>
                </a:cubicBezTo>
                <a:cubicBezTo>
                  <a:pt x="655" y="2312"/>
                  <a:pt x="655" y="2312"/>
                  <a:pt x="655" y="2312"/>
                </a:cubicBezTo>
                <a:cubicBezTo>
                  <a:pt x="655" y="2313"/>
                  <a:pt x="654" y="2314"/>
                  <a:pt x="653" y="2315"/>
                </a:cubicBezTo>
                <a:cubicBezTo>
                  <a:pt x="651" y="2318"/>
                  <a:pt x="651" y="2318"/>
                  <a:pt x="651" y="2318"/>
                </a:cubicBezTo>
                <a:cubicBezTo>
                  <a:pt x="649" y="2320"/>
                  <a:pt x="649" y="2320"/>
                  <a:pt x="649" y="2320"/>
                </a:cubicBezTo>
                <a:cubicBezTo>
                  <a:pt x="648" y="2322"/>
                  <a:pt x="647" y="2324"/>
                  <a:pt x="646" y="2326"/>
                </a:cubicBezTo>
                <a:cubicBezTo>
                  <a:pt x="643" y="2329"/>
                  <a:pt x="641" y="2333"/>
                  <a:pt x="639" y="2337"/>
                </a:cubicBezTo>
                <a:cubicBezTo>
                  <a:pt x="637" y="2340"/>
                  <a:pt x="635" y="2344"/>
                  <a:pt x="633" y="2348"/>
                </a:cubicBezTo>
                <a:cubicBezTo>
                  <a:pt x="629" y="2355"/>
                  <a:pt x="626" y="2362"/>
                  <a:pt x="623" y="2369"/>
                </a:cubicBezTo>
                <a:cubicBezTo>
                  <a:pt x="620" y="2376"/>
                  <a:pt x="617" y="2382"/>
                  <a:pt x="615" y="2388"/>
                </a:cubicBezTo>
                <a:cubicBezTo>
                  <a:pt x="612" y="2394"/>
                  <a:pt x="610" y="2400"/>
                  <a:pt x="608" y="2405"/>
                </a:cubicBezTo>
                <a:cubicBezTo>
                  <a:pt x="606" y="2410"/>
                  <a:pt x="605" y="2414"/>
                  <a:pt x="603" y="2418"/>
                </a:cubicBezTo>
                <a:cubicBezTo>
                  <a:pt x="602" y="2421"/>
                  <a:pt x="601" y="2424"/>
                  <a:pt x="600" y="2426"/>
                </a:cubicBezTo>
                <a:cubicBezTo>
                  <a:pt x="599" y="2428"/>
                  <a:pt x="599" y="2429"/>
                  <a:pt x="599" y="2429"/>
                </a:cubicBezTo>
                <a:cubicBezTo>
                  <a:pt x="599" y="2429"/>
                  <a:pt x="600" y="2428"/>
                  <a:pt x="600" y="2426"/>
                </a:cubicBezTo>
                <a:cubicBezTo>
                  <a:pt x="601" y="2424"/>
                  <a:pt x="603" y="2422"/>
                  <a:pt x="605" y="2418"/>
                </a:cubicBezTo>
                <a:cubicBezTo>
                  <a:pt x="606" y="2415"/>
                  <a:pt x="609" y="2411"/>
                  <a:pt x="611" y="2406"/>
                </a:cubicBezTo>
                <a:cubicBezTo>
                  <a:pt x="613" y="2401"/>
                  <a:pt x="616" y="2396"/>
                  <a:pt x="619" y="2390"/>
                </a:cubicBezTo>
                <a:cubicBezTo>
                  <a:pt x="622" y="2384"/>
                  <a:pt x="625" y="2378"/>
                  <a:pt x="628" y="2372"/>
                </a:cubicBezTo>
                <a:cubicBezTo>
                  <a:pt x="629" y="2370"/>
                  <a:pt x="630" y="2368"/>
                  <a:pt x="631" y="2366"/>
                </a:cubicBezTo>
                <a:cubicBezTo>
                  <a:pt x="631" y="2367"/>
                  <a:pt x="631" y="2368"/>
                  <a:pt x="630" y="2369"/>
                </a:cubicBezTo>
                <a:cubicBezTo>
                  <a:pt x="630" y="2370"/>
                  <a:pt x="629" y="2372"/>
                  <a:pt x="629" y="2374"/>
                </a:cubicBezTo>
                <a:cubicBezTo>
                  <a:pt x="629" y="2376"/>
                  <a:pt x="628" y="2378"/>
                  <a:pt x="627" y="2380"/>
                </a:cubicBezTo>
                <a:cubicBezTo>
                  <a:pt x="627" y="2383"/>
                  <a:pt x="626" y="2385"/>
                  <a:pt x="626" y="2387"/>
                </a:cubicBezTo>
                <a:cubicBezTo>
                  <a:pt x="626" y="2389"/>
                  <a:pt x="625" y="2390"/>
                  <a:pt x="625" y="2391"/>
                </a:cubicBezTo>
                <a:cubicBezTo>
                  <a:pt x="625" y="2392"/>
                  <a:pt x="625" y="2394"/>
                  <a:pt x="624" y="2395"/>
                </a:cubicBezTo>
                <a:cubicBezTo>
                  <a:pt x="624" y="2397"/>
                  <a:pt x="623" y="2400"/>
                  <a:pt x="623" y="2402"/>
                </a:cubicBezTo>
                <a:cubicBezTo>
                  <a:pt x="622" y="2405"/>
                  <a:pt x="621" y="2408"/>
                  <a:pt x="621" y="2410"/>
                </a:cubicBezTo>
                <a:cubicBezTo>
                  <a:pt x="621" y="2411"/>
                  <a:pt x="620" y="2413"/>
                  <a:pt x="620" y="2414"/>
                </a:cubicBezTo>
                <a:cubicBezTo>
                  <a:pt x="620" y="2415"/>
                  <a:pt x="620" y="2416"/>
                  <a:pt x="619" y="2418"/>
                </a:cubicBezTo>
                <a:cubicBezTo>
                  <a:pt x="619" y="2420"/>
                  <a:pt x="618" y="2422"/>
                  <a:pt x="618" y="2425"/>
                </a:cubicBezTo>
                <a:cubicBezTo>
                  <a:pt x="617" y="2427"/>
                  <a:pt x="617" y="2429"/>
                  <a:pt x="617" y="2431"/>
                </a:cubicBezTo>
                <a:cubicBezTo>
                  <a:pt x="616" y="2433"/>
                  <a:pt x="616" y="2435"/>
                  <a:pt x="616" y="2436"/>
                </a:cubicBezTo>
                <a:cubicBezTo>
                  <a:pt x="615" y="2438"/>
                  <a:pt x="615" y="2439"/>
                  <a:pt x="615" y="2440"/>
                </a:cubicBezTo>
                <a:cubicBezTo>
                  <a:pt x="615" y="2442"/>
                  <a:pt x="615" y="2443"/>
                  <a:pt x="615" y="2443"/>
                </a:cubicBezTo>
                <a:cubicBezTo>
                  <a:pt x="614" y="2444"/>
                  <a:pt x="614" y="2444"/>
                  <a:pt x="614" y="2444"/>
                </a:cubicBezTo>
                <a:cubicBezTo>
                  <a:pt x="614" y="2444"/>
                  <a:pt x="615" y="2444"/>
                  <a:pt x="615" y="2443"/>
                </a:cubicBezTo>
                <a:cubicBezTo>
                  <a:pt x="615" y="2443"/>
                  <a:pt x="616" y="2442"/>
                  <a:pt x="616" y="2441"/>
                </a:cubicBezTo>
                <a:cubicBezTo>
                  <a:pt x="617" y="2440"/>
                  <a:pt x="618" y="2439"/>
                  <a:pt x="619" y="2437"/>
                </a:cubicBezTo>
                <a:cubicBezTo>
                  <a:pt x="619" y="2437"/>
                  <a:pt x="619" y="2436"/>
                  <a:pt x="620" y="2435"/>
                </a:cubicBezTo>
                <a:cubicBezTo>
                  <a:pt x="620" y="2434"/>
                  <a:pt x="621" y="2433"/>
                  <a:pt x="621" y="2432"/>
                </a:cubicBezTo>
                <a:cubicBezTo>
                  <a:pt x="621" y="2431"/>
                  <a:pt x="622" y="2430"/>
                  <a:pt x="622" y="2429"/>
                </a:cubicBezTo>
                <a:cubicBezTo>
                  <a:pt x="623" y="2428"/>
                  <a:pt x="623" y="2427"/>
                  <a:pt x="624" y="2426"/>
                </a:cubicBezTo>
                <a:cubicBezTo>
                  <a:pt x="624" y="2424"/>
                  <a:pt x="625" y="2422"/>
                  <a:pt x="626" y="2419"/>
                </a:cubicBezTo>
                <a:cubicBezTo>
                  <a:pt x="626" y="2418"/>
                  <a:pt x="627" y="2417"/>
                  <a:pt x="627" y="2416"/>
                </a:cubicBezTo>
                <a:cubicBezTo>
                  <a:pt x="628" y="2415"/>
                  <a:pt x="628" y="2413"/>
                  <a:pt x="628" y="2412"/>
                </a:cubicBezTo>
                <a:cubicBezTo>
                  <a:pt x="629" y="2409"/>
                  <a:pt x="630" y="2407"/>
                  <a:pt x="630" y="2404"/>
                </a:cubicBezTo>
                <a:cubicBezTo>
                  <a:pt x="631" y="2402"/>
                  <a:pt x="631" y="2399"/>
                  <a:pt x="632" y="2396"/>
                </a:cubicBezTo>
                <a:cubicBezTo>
                  <a:pt x="632" y="2395"/>
                  <a:pt x="632" y="2394"/>
                  <a:pt x="632" y="2392"/>
                </a:cubicBezTo>
                <a:cubicBezTo>
                  <a:pt x="633" y="2391"/>
                  <a:pt x="633" y="2390"/>
                  <a:pt x="633" y="2389"/>
                </a:cubicBezTo>
                <a:cubicBezTo>
                  <a:pt x="633" y="2386"/>
                  <a:pt x="633" y="2384"/>
                  <a:pt x="633" y="2381"/>
                </a:cubicBezTo>
                <a:cubicBezTo>
                  <a:pt x="633" y="2380"/>
                  <a:pt x="633" y="2379"/>
                  <a:pt x="633" y="2378"/>
                </a:cubicBezTo>
                <a:cubicBezTo>
                  <a:pt x="634" y="2377"/>
                  <a:pt x="634" y="2376"/>
                  <a:pt x="634" y="2375"/>
                </a:cubicBezTo>
                <a:cubicBezTo>
                  <a:pt x="634" y="2374"/>
                  <a:pt x="634" y="2373"/>
                  <a:pt x="633" y="2372"/>
                </a:cubicBezTo>
                <a:cubicBezTo>
                  <a:pt x="633" y="2371"/>
                  <a:pt x="633" y="2370"/>
                  <a:pt x="633" y="2369"/>
                </a:cubicBezTo>
                <a:cubicBezTo>
                  <a:pt x="633" y="2367"/>
                  <a:pt x="633" y="2366"/>
                  <a:pt x="633" y="2365"/>
                </a:cubicBezTo>
                <a:cubicBezTo>
                  <a:pt x="633" y="2364"/>
                  <a:pt x="633" y="2363"/>
                  <a:pt x="633" y="2363"/>
                </a:cubicBezTo>
                <a:cubicBezTo>
                  <a:pt x="635" y="2359"/>
                  <a:pt x="637" y="2355"/>
                  <a:pt x="639" y="2351"/>
                </a:cubicBezTo>
                <a:cubicBezTo>
                  <a:pt x="641" y="2348"/>
                  <a:pt x="643" y="2344"/>
                  <a:pt x="645" y="2341"/>
                </a:cubicBezTo>
                <a:cubicBezTo>
                  <a:pt x="646" y="2339"/>
                  <a:pt x="647" y="2337"/>
                  <a:pt x="649" y="2335"/>
                </a:cubicBezTo>
                <a:cubicBezTo>
                  <a:pt x="650" y="2334"/>
                  <a:pt x="651" y="2332"/>
                  <a:pt x="652" y="2330"/>
                </a:cubicBezTo>
                <a:cubicBezTo>
                  <a:pt x="653" y="2328"/>
                  <a:pt x="654" y="2327"/>
                  <a:pt x="656" y="2325"/>
                </a:cubicBezTo>
                <a:cubicBezTo>
                  <a:pt x="658" y="2322"/>
                  <a:pt x="658" y="2322"/>
                  <a:pt x="658" y="2322"/>
                </a:cubicBezTo>
                <a:cubicBezTo>
                  <a:pt x="659" y="2320"/>
                  <a:pt x="659" y="2320"/>
                  <a:pt x="659" y="2320"/>
                </a:cubicBezTo>
                <a:cubicBezTo>
                  <a:pt x="660" y="2319"/>
                  <a:pt x="661" y="2318"/>
                  <a:pt x="661" y="2317"/>
                </a:cubicBezTo>
                <a:cubicBezTo>
                  <a:pt x="663" y="2315"/>
                  <a:pt x="663" y="2315"/>
                  <a:pt x="663" y="2315"/>
                </a:cubicBezTo>
                <a:cubicBezTo>
                  <a:pt x="665" y="2313"/>
                  <a:pt x="666" y="2312"/>
                  <a:pt x="668" y="2310"/>
                </a:cubicBezTo>
                <a:cubicBezTo>
                  <a:pt x="673" y="2304"/>
                  <a:pt x="679" y="2298"/>
                  <a:pt x="686" y="2292"/>
                </a:cubicBezTo>
                <a:cubicBezTo>
                  <a:pt x="687" y="2291"/>
                  <a:pt x="689" y="2290"/>
                  <a:pt x="690" y="2288"/>
                </a:cubicBezTo>
                <a:cubicBezTo>
                  <a:pt x="679" y="2349"/>
                  <a:pt x="682" y="2411"/>
                  <a:pt x="633" y="2460"/>
                </a:cubicBezTo>
                <a:cubicBezTo>
                  <a:pt x="620" y="2473"/>
                  <a:pt x="606" y="2484"/>
                  <a:pt x="592" y="2491"/>
                </a:cubicBezTo>
                <a:cubicBezTo>
                  <a:pt x="590" y="2490"/>
                  <a:pt x="588" y="2489"/>
                  <a:pt x="585" y="2488"/>
                </a:cubicBezTo>
                <a:cubicBezTo>
                  <a:pt x="581" y="2487"/>
                  <a:pt x="577" y="2484"/>
                  <a:pt x="572" y="2482"/>
                </a:cubicBezTo>
                <a:cubicBezTo>
                  <a:pt x="567" y="2479"/>
                  <a:pt x="562" y="2476"/>
                  <a:pt x="557" y="2473"/>
                </a:cubicBezTo>
                <a:cubicBezTo>
                  <a:pt x="555" y="2472"/>
                  <a:pt x="552" y="2470"/>
                  <a:pt x="549" y="2469"/>
                </a:cubicBezTo>
                <a:cubicBezTo>
                  <a:pt x="547" y="2467"/>
                  <a:pt x="544" y="2466"/>
                  <a:pt x="541" y="2464"/>
                </a:cubicBezTo>
                <a:cubicBezTo>
                  <a:pt x="540" y="2464"/>
                  <a:pt x="540" y="2464"/>
                  <a:pt x="540" y="2464"/>
                </a:cubicBezTo>
                <a:cubicBezTo>
                  <a:pt x="540" y="2463"/>
                  <a:pt x="540" y="2463"/>
                  <a:pt x="540" y="2463"/>
                </a:cubicBezTo>
                <a:cubicBezTo>
                  <a:pt x="539" y="2463"/>
                  <a:pt x="539" y="2463"/>
                  <a:pt x="539" y="2463"/>
                </a:cubicBezTo>
                <a:cubicBezTo>
                  <a:pt x="539" y="2463"/>
                  <a:pt x="539" y="2463"/>
                  <a:pt x="539" y="2463"/>
                </a:cubicBezTo>
                <a:cubicBezTo>
                  <a:pt x="539" y="2463"/>
                  <a:pt x="539" y="2463"/>
                  <a:pt x="539" y="2463"/>
                </a:cubicBezTo>
                <a:cubicBezTo>
                  <a:pt x="537" y="2462"/>
                  <a:pt x="537" y="2462"/>
                  <a:pt x="537" y="2462"/>
                </a:cubicBezTo>
                <a:cubicBezTo>
                  <a:pt x="535" y="2461"/>
                  <a:pt x="534" y="2461"/>
                  <a:pt x="532" y="2460"/>
                </a:cubicBezTo>
                <a:cubicBezTo>
                  <a:pt x="531" y="2460"/>
                  <a:pt x="529" y="2459"/>
                  <a:pt x="528" y="2458"/>
                </a:cubicBezTo>
                <a:cubicBezTo>
                  <a:pt x="525" y="2457"/>
                  <a:pt x="525" y="2457"/>
                  <a:pt x="525" y="2457"/>
                </a:cubicBezTo>
                <a:cubicBezTo>
                  <a:pt x="523" y="2457"/>
                  <a:pt x="523" y="2457"/>
                  <a:pt x="523" y="2457"/>
                </a:cubicBezTo>
                <a:cubicBezTo>
                  <a:pt x="518" y="2455"/>
                  <a:pt x="518" y="2455"/>
                  <a:pt x="518" y="2455"/>
                </a:cubicBezTo>
                <a:cubicBezTo>
                  <a:pt x="517" y="2455"/>
                  <a:pt x="515" y="2454"/>
                  <a:pt x="514" y="2454"/>
                </a:cubicBezTo>
                <a:cubicBezTo>
                  <a:pt x="511" y="2453"/>
                  <a:pt x="511" y="2453"/>
                  <a:pt x="511" y="2453"/>
                </a:cubicBezTo>
                <a:cubicBezTo>
                  <a:pt x="510" y="2453"/>
                  <a:pt x="510" y="2453"/>
                  <a:pt x="509" y="2453"/>
                </a:cubicBezTo>
                <a:cubicBezTo>
                  <a:pt x="507" y="2453"/>
                  <a:pt x="506" y="2452"/>
                  <a:pt x="504" y="2452"/>
                </a:cubicBezTo>
                <a:cubicBezTo>
                  <a:pt x="502" y="2452"/>
                  <a:pt x="501" y="2451"/>
                  <a:pt x="499" y="2451"/>
                </a:cubicBezTo>
                <a:cubicBezTo>
                  <a:pt x="498" y="2451"/>
                  <a:pt x="498" y="2451"/>
                  <a:pt x="497" y="2451"/>
                </a:cubicBezTo>
                <a:cubicBezTo>
                  <a:pt x="496" y="2451"/>
                  <a:pt x="495" y="2451"/>
                  <a:pt x="495" y="2451"/>
                </a:cubicBezTo>
                <a:cubicBezTo>
                  <a:pt x="493" y="2450"/>
                  <a:pt x="491" y="2450"/>
                  <a:pt x="490" y="2450"/>
                </a:cubicBezTo>
                <a:cubicBezTo>
                  <a:pt x="489" y="2450"/>
                  <a:pt x="488" y="2450"/>
                  <a:pt x="488" y="2450"/>
                </a:cubicBezTo>
                <a:cubicBezTo>
                  <a:pt x="487" y="2450"/>
                  <a:pt x="486" y="2450"/>
                  <a:pt x="485" y="2450"/>
                </a:cubicBezTo>
                <a:cubicBezTo>
                  <a:pt x="484" y="2450"/>
                  <a:pt x="482" y="2450"/>
                  <a:pt x="481" y="2450"/>
                </a:cubicBezTo>
                <a:cubicBezTo>
                  <a:pt x="479" y="2450"/>
                  <a:pt x="478" y="2450"/>
                  <a:pt x="476" y="2450"/>
                </a:cubicBezTo>
                <a:cubicBezTo>
                  <a:pt x="475" y="2450"/>
                  <a:pt x="473" y="2450"/>
                  <a:pt x="472" y="2450"/>
                </a:cubicBezTo>
                <a:cubicBezTo>
                  <a:pt x="471" y="2450"/>
                  <a:pt x="469" y="2451"/>
                  <a:pt x="468" y="2451"/>
                </a:cubicBezTo>
                <a:cubicBezTo>
                  <a:pt x="462" y="2451"/>
                  <a:pt x="457" y="2452"/>
                  <a:pt x="452" y="2453"/>
                </a:cubicBezTo>
                <a:cubicBezTo>
                  <a:pt x="452" y="2453"/>
                  <a:pt x="451" y="2453"/>
                  <a:pt x="451" y="2454"/>
                </a:cubicBezTo>
                <a:cubicBezTo>
                  <a:pt x="450" y="2454"/>
                  <a:pt x="449" y="2454"/>
                  <a:pt x="449" y="2454"/>
                </a:cubicBezTo>
                <a:cubicBezTo>
                  <a:pt x="448" y="2454"/>
                  <a:pt x="447" y="2455"/>
                  <a:pt x="446" y="2455"/>
                </a:cubicBezTo>
                <a:cubicBezTo>
                  <a:pt x="444" y="2455"/>
                  <a:pt x="443" y="2455"/>
                  <a:pt x="442" y="2456"/>
                </a:cubicBezTo>
                <a:cubicBezTo>
                  <a:pt x="441" y="2456"/>
                  <a:pt x="440" y="2457"/>
                  <a:pt x="440" y="2457"/>
                </a:cubicBezTo>
                <a:cubicBezTo>
                  <a:pt x="436" y="2458"/>
                  <a:pt x="433" y="2459"/>
                  <a:pt x="430" y="2461"/>
                </a:cubicBezTo>
                <a:cubicBezTo>
                  <a:pt x="429" y="2461"/>
                  <a:pt x="428" y="2462"/>
                  <a:pt x="427" y="2462"/>
                </a:cubicBezTo>
                <a:cubicBezTo>
                  <a:pt x="426" y="2463"/>
                  <a:pt x="425" y="2463"/>
                  <a:pt x="424" y="2463"/>
                </a:cubicBezTo>
                <a:cubicBezTo>
                  <a:pt x="423" y="2464"/>
                  <a:pt x="422" y="2464"/>
                  <a:pt x="422" y="2464"/>
                </a:cubicBezTo>
                <a:cubicBezTo>
                  <a:pt x="422" y="2464"/>
                  <a:pt x="423" y="2464"/>
                  <a:pt x="424" y="2464"/>
                </a:cubicBezTo>
                <a:cubicBezTo>
                  <a:pt x="425" y="2464"/>
                  <a:pt x="426" y="2463"/>
                  <a:pt x="427" y="2463"/>
                </a:cubicBezTo>
                <a:cubicBezTo>
                  <a:pt x="428" y="2463"/>
                  <a:pt x="429" y="2462"/>
                  <a:pt x="431" y="2462"/>
                </a:cubicBezTo>
                <a:cubicBezTo>
                  <a:pt x="433" y="2461"/>
                  <a:pt x="437" y="2460"/>
                  <a:pt x="440" y="2460"/>
                </a:cubicBezTo>
                <a:cubicBezTo>
                  <a:pt x="441" y="2460"/>
                  <a:pt x="442" y="2459"/>
                  <a:pt x="443" y="2459"/>
                </a:cubicBezTo>
                <a:cubicBezTo>
                  <a:pt x="444" y="2459"/>
                  <a:pt x="445" y="2459"/>
                  <a:pt x="446" y="2459"/>
                </a:cubicBezTo>
                <a:cubicBezTo>
                  <a:pt x="449" y="2458"/>
                  <a:pt x="451" y="2458"/>
                  <a:pt x="453" y="2458"/>
                </a:cubicBezTo>
                <a:cubicBezTo>
                  <a:pt x="454" y="2458"/>
                  <a:pt x="455" y="2457"/>
                  <a:pt x="457" y="2457"/>
                </a:cubicBezTo>
                <a:cubicBezTo>
                  <a:pt x="457" y="2457"/>
                  <a:pt x="458" y="2457"/>
                  <a:pt x="458" y="2457"/>
                </a:cubicBezTo>
                <a:cubicBezTo>
                  <a:pt x="459" y="2457"/>
                  <a:pt x="460" y="2457"/>
                  <a:pt x="460" y="2457"/>
                </a:cubicBezTo>
                <a:cubicBezTo>
                  <a:pt x="463" y="2457"/>
                  <a:pt x="465" y="2457"/>
                  <a:pt x="468" y="2457"/>
                </a:cubicBezTo>
                <a:cubicBezTo>
                  <a:pt x="469" y="2457"/>
                  <a:pt x="471" y="2457"/>
                  <a:pt x="472" y="2457"/>
                </a:cubicBezTo>
                <a:cubicBezTo>
                  <a:pt x="474" y="2456"/>
                  <a:pt x="475" y="2457"/>
                  <a:pt x="476" y="2457"/>
                </a:cubicBezTo>
                <a:cubicBezTo>
                  <a:pt x="478" y="2457"/>
                  <a:pt x="479" y="2457"/>
                  <a:pt x="481" y="2457"/>
                </a:cubicBezTo>
                <a:cubicBezTo>
                  <a:pt x="482" y="2457"/>
                  <a:pt x="483" y="2457"/>
                  <a:pt x="485" y="2457"/>
                </a:cubicBezTo>
                <a:cubicBezTo>
                  <a:pt x="486" y="2457"/>
                  <a:pt x="486" y="2457"/>
                  <a:pt x="487" y="2457"/>
                </a:cubicBezTo>
                <a:cubicBezTo>
                  <a:pt x="488" y="2457"/>
                  <a:pt x="489" y="2457"/>
                  <a:pt x="489" y="2457"/>
                </a:cubicBezTo>
                <a:cubicBezTo>
                  <a:pt x="491" y="2458"/>
                  <a:pt x="492" y="2458"/>
                  <a:pt x="494" y="2458"/>
                </a:cubicBezTo>
                <a:cubicBezTo>
                  <a:pt x="494" y="2458"/>
                  <a:pt x="495" y="2458"/>
                  <a:pt x="496" y="2458"/>
                </a:cubicBezTo>
                <a:cubicBezTo>
                  <a:pt x="497" y="2458"/>
                  <a:pt x="497" y="2459"/>
                  <a:pt x="498" y="2459"/>
                </a:cubicBezTo>
                <a:cubicBezTo>
                  <a:pt x="500" y="2459"/>
                  <a:pt x="501" y="2459"/>
                  <a:pt x="503" y="2459"/>
                </a:cubicBezTo>
                <a:cubicBezTo>
                  <a:pt x="505" y="2460"/>
                  <a:pt x="508" y="2461"/>
                  <a:pt x="511" y="2461"/>
                </a:cubicBezTo>
                <a:cubicBezTo>
                  <a:pt x="511" y="2461"/>
                  <a:pt x="511" y="2461"/>
                  <a:pt x="510" y="2461"/>
                </a:cubicBezTo>
                <a:cubicBezTo>
                  <a:pt x="509" y="2461"/>
                  <a:pt x="507" y="2461"/>
                  <a:pt x="505" y="2461"/>
                </a:cubicBezTo>
                <a:cubicBezTo>
                  <a:pt x="504" y="2461"/>
                  <a:pt x="503" y="2461"/>
                  <a:pt x="502" y="2461"/>
                </a:cubicBezTo>
                <a:cubicBezTo>
                  <a:pt x="501" y="2461"/>
                  <a:pt x="500" y="2461"/>
                  <a:pt x="499" y="2461"/>
                </a:cubicBezTo>
                <a:cubicBezTo>
                  <a:pt x="497" y="2461"/>
                  <a:pt x="496" y="2461"/>
                  <a:pt x="495" y="2461"/>
                </a:cubicBezTo>
                <a:cubicBezTo>
                  <a:pt x="493" y="2461"/>
                  <a:pt x="492" y="2461"/>
                  <a:pt x="491" y="2462"/>
                </a:cubicBezTo>
                <a:cubicBezTo>
                  <a:pt x="489" y="2462"/>
                  <a:pt x="488" y="2462"/>
                  <a:pt x="486" y="2462"/>
                </a:cubicBezTo>
                <a:cubicBezTo>
                  <a:pt x="485" y="2462"/>
                  <a:pt x="483" y="2462"/>
                  <a:pt x="482" y="2463"/>
                </a:cubicBezTo>
                <a:cubicBezTo>
                  <a:pt x="479" y="2463"/>
                  <a:pt x="476" y="2464"/>
                  <a:pt x="473" y="2465"/>
                </a:cubicBezTo>
                <a:cubicBezTo>
                  <a:pt x="469" y="2465"/>
                  <a:pt x="466" y="2466"/>
                  <a:pt x="463" y="2467"/>
                </a:cubicBezTo>
                <a:cubicBezTo>
                  <a:pt x="460" y="2468"/>
                  <a:pt x="457" y="2469"/>
                  <a:pt x="454" y="2470"/>
                </a:cubicBezTo>
                <a:cubicBezTo>
                  <a:pt x="451" y="2472"/>
                  <a:pt x="448" y="2473"/>
                  <a:pt x="445" y="2474"/>
                </a:cubicBezTo>
                <a:cubicBezTo>
                  <a:pt x="444" y="2475"/>
                  <a:pt x="442" y="2476"/>
                  <a:pt x="441" y="2476"/>
                </a:cubicBezTo>
                <a:cubicBezTo>
                  <a:pt x="440" y="2477"/>
                  <a:pt x="438" y="2478"/>
                  <a:pt x="437" y="2478"/>
                </a:cubicBezTo>
                <a:cubicBezTo>
                  <a:pt x="436" y="2479"/>
                  <a:pt x="435" y="2480"/>
                  <a:pt x="434" y="2480"/>
                </a:cubicBezTo>
                <a:cubicBezTo>
                  <a:pt x="433" y="2481"/>
                  <a:pt x="432" y="2482"/>
                  <a:pt x="430" y="2482"/>
                </a:cubicBezTo>
                <a:cubicBezTo>
                  <a:pt x="429" y="2483"/>
                  <a:pt x="428" y="2484"/>
                  <a:pt x="428" y="2484"/>
                </a:cubicBezTo>
                <a:cubicBezTo>
                  <a:pt x="427" y="2485"/>
                  <a:pt x="426" y="2486"/>
                  <a:pt x="425" y="2486"/>
                </a:cubicBezTo>
                <a:cubicBezTo>
                  <a:pt x="423" y="2487"/>
                  <a:pt x="422" y="2488"/>
                  <a:pt x="421" y="2489"/>
                </a:cubicBezTo>
                <a:cubicBezTo>
                  <a:pt x="420" y="2490"/>
                  <a:pt x="419" y="2491"/>
                  <a:pt x="418" y="2491"/>
                </a:cubicBezTo>
                <a:cubicBezTo>
                  <a:pt x="418" y="2492"/>
                  <a:pt x="417" y="2492"/>
                  <a:pt x="417" y="2492"/>
                </a:cubicBezTo>
                <a:cubicBezTo>
                  <a:pt x="417" y="2492"/>
                  <a:pt x="418" y="2492"/>
                  <a:pt x="419" y="2492"/>
                </a:cubicBezTo>
                <a:cubicBezTo>
                  <a:pt x="419" y="2492"/>
                  <a:pt x="420" y="2491"/>
                  <a:pt x="422" y="2491"/>
                </a:cubicBezTo>
                <a:cubicBezTo>
                  <a:pt x="422" y="2490"/>
                  <a:pt x="423" y="2490"/>
                  <a:pt x="424" y="2490"/>
                </a:cubicBezTo>
                <a:cubicBezTo>
                  <a:pt x="425" y="2489"/>
                  <a:pt x="426" y="2489"/>
                  <a:pt x="426" y="2489"/>
                </a:cubicBezTo>
                <a:cubicBezTo>
                  <a:pt x="427" y="2488"/>
                  <a:pt x="428" y="2488"/>
                  <a:pt x="429" y="2488"/>
                </a:cubicBezTo>
                <a:cubicBezTo>
                  <a:pt x="430" y="2487"/>
                  <a:pt x="431" y="2487"/>
                  <a:pt x="433" y="2486"/>
                </a:cubicBezTo>
                <a:cubicBezTo>
                  <a:pt x="435" y="2486"/>
                  <a:pt x="437" y="2485"/>
                  <a:pt x="440" y="2484"/>
                </a:cubicBezTo>
                <a:cubicBezTo>
                  <a:pt x="440" y="2483"/>
                  <a:pt x="441" y="2483"/>
                  <a:pt x="442" y="2483"/>
                </a:cubicBezTo>
                <a:cubicBezTo>
                  <a:pt x="442" y="2483"/>
                  <a:pt x="443" y="2482"/>
                  <a:pt x="444" y="2482"/>
                </a:cubicBezTo>
                <a:cubicBezTo>
                  <a:pt x="445" y="2482"/>
                  <a:pt x="446" y="2481"/>
                  <a:pt x="448" y="2481"/>
                </a:cubicBezTo>
                <a:cubicBezTo>
                  <a:pt x="449" y="2480"/>
                  <a:pt x="451" y="2480"/>
                  <a:pt x="452" y="2479"/>
                </a:cubicBezTo>
                <a:cubicBezTo>
                  <a:pt x="454" y="2479"/>
                  <a:pt x="455" y="2478"/>
                  <a:pt x="456" y="2478"/>
                </a:cubicBezTo>
                <a:cubicBezTo>
                  <a:pt x="459" y="2477"/>
                  <a:pt x="462" y="2476"/>
                  <a:pt x="465" y="2475"/>
                </a:cubicBezTo>
                <a:cubicBezTo>
                  <a:pt x="468" y="2474"/>
                  <a:pt x="472" y="2473"/>
                  <a:pt x="475" y="2472"/>
                </a:cubicBezTo>
                <a:cubicBezTo>
                  <a:pt x="476" y="2472"/>
                  <a:pt x="477" y="2471"/>
                  <a:pt x="479" y="2471"/>
                </a:cubicBezTo>
                <a:cubicBezTo>
                  <a:pt x="480" y="2470"/>
                  <a:pt x="482" y="2470"/>
                  <a:pt x="483" y="2470"/>
                </a:cubicBezTo>
                <a:cubicBezTo>
                  <a:pt x="485" y="2469"/>
                  <a:pt x="486" y="2469"/>
                  <a:pt x="488" y="2468"/>
                </a:cubicBezTo>
                <a:cubicBezTo>
                  <a:pt x="488" y="2468"/>
                  <a:pt x="489" y="2468"/>
                  <a:pt x="490" y="2468"/>
                </a:cubicBezTo>
                <a:cubicBezTo>
                  <a:pt x="490" y="2468"/>
                  <a:pt x="491" y="2468"/>
                  <a:pt x="492" y="2467"/>
                </a:cubicBezTo>
                <a:cubicBezTo>
                  <a:pt x="493" y="2467"/>
                  <a:pt x="494" y="2467"/>
                  <a:pt x="496" y="2466"/>
                </a:cubicBezTo>
                <a:cubicBezTo>
                  <a:pt x="497" y="2466"/>
                  <a:pt x="498" y="2466"/>
                  <a:pt x="499" y="2466"/>
                </a:cubicBezTo>
                <a:cubicBezTo>
                  <a:pt x="500" y="2465"/>
                  <a:pt x="501" y="2465"/>
                  <a:pt x="503" y="2465"/>
                </a:cubicBezTo>
                <a:cubicBezTo>
                  <a:pt x="504" y="2465"/>
                  <a:pt x="505" y="2464"/>
                  <a:pt x="506" y="2464"/>
                </a:cubicBezTo>
                <a:cubicBezTo>
                  <a:pt x="506" y="2464"/>
                  <a:pt x="507" y="2464"/>
                  <a:pt x="508" y="2463"/>
                </a:cubicBezTo>
                <a:cubicBezTo>
                  <a:pt x="509" y="2463"/>
                  <a:pt x="510" y="2463"/>
                  <a:pt x="511" y="2463"/>
                </a:cubicBezTo>
                <a:cubicBezTo>
                  <a:pt x="512" y="2463"/>
                  <a:pt x="513" y="2462"/>
                  <a:pt x="514" y="2462"/>
                </a:cubicBezTo>
                <a:cubicBezTo>
                  <a:pt x="514" y="2462"/>
                  <a:pt x="515" y="2463"/>
                  <a:pt x="516" y="2463"/>
                </a:cubicBezTo>
                <a:cubicBezTo>
                  <a:pt x="520" y="2464"/>
                  <a:pt x="520" y="2464"/>
                  <a:pt x="520" y="2464"/>
                </a:cubicBezTo>
                <a:cubicBezTo>
                  <a:pt x="523" y="2465"/>
                  <a:pt x="523" y="2465"/>
                  <a:pt x="523" y="2465"/>
                </a:cubicBezTo>
                <a:cubicBezTo>
                  <a:pt x="525" y="2466"/>
                  <a:pt x="525" y="2466"/>
                  <a:pt x="525" y="2466"/>
                </a:cubicBezTo>
                <a:cubicBezTo>
                  <a:pt x="526" y="2466"/>
                  <a:pt x="528" y="2467"/>
                  <a:pt x="529" y="2467"/>
                </a:cubicBezTo>
                <a:cubicBezTo>
                  <a:pt x="530" y="2468"/>
                  <a:pt x="532" y="2469"/>
                  <a:pt x="533" y="2469"/>
                </a:cubicBezTo>
                <a:cubicBezTo>
                  <a:pt x="536" y="2470"/>
                  <a:pt x="536" y="2470"/>
                  <a:pt x="536" y="2470"/>
                </a:cubicBezTo>
                <a:cubicBezTo>
                  <a:pt x="536" y="2470"/>
                  <a:pt x="536" y="2470"/>
                  <a:pt x="536" y="2470"/>
                </a:cubicBezTo>
                <a:cubicBezTo>
                  <a:pt x="536" y="2470"/>
                  <a:pt x="536" y="2470"/>
                  <a:pt x="536" y="2470"/>
                </a:cubicBezTo>
                <a:cubicBezTo>
                  <a:pt x="536" y="2470"/>
                  <a:pt x="536" y="2470"/>
                  <a:pt x="536" y="2470"/>
                </a:cubicBezTo>
                <a:cubicBezTo>
                  <a:pt x="536" y="2470"/>
                  <a:pt x="536" y="2470"/>
                  <a:pt x="536" y="2470"/>
                </a:cubicBezTo>
                <a:cubicBezTo>
                  <a:pt x="536" y="2471"/>
                  <a:pt x="536" y="2471"/>
                  <a:pt x="536" y="2471"/>
                </a:cubicBezTo>
                <a:cubicBezTo>
                  <a:pt x="538" y="2471"/>
                  <a:pt x="538" y="2471"/>
                  <a:pt x="538" y="2471"/>
                </a:cubicBezTo>
                <a:cubicBezTo>
                  <a:pt x="540" y="2472"/>
                  <a:pt x="543" y="2474"/>
                  <a:pt x="546" y="2475"/>
                </a:cubicBezTo>
                <a:cubicBezTo>
                  <a:pt x="548" y="2477"/>
                  <a:pt x="551" y="2478"/>
                  <a:pt x="554" y="2479"/>
                </a:cubicBezTo>
                <a:cubicBezTo>
                  <a:pt x="559" y="2482"/>
                  <a:pt x="564" y="2485"/>
                  <a:pt x="569" y="2487"/>
                </a:cubicBezTo>
                <a:cubicBezTo>
                  <a:pt x="574" y="2489"/>
                  <a:pt x="579" y="2491"/>
                  <a:pt x="584" y="2493"/>
                </a:cubicBezTo>
                <a:cubicBezTo>
                  <a:pt x="585" y="2493"/>
                  <a:pt x="585" y="2493"/>
                  <a:pt x="586" y="2493"/>
                </a:cubicBezTo>
                <a:cubicBezTo>
                  <a:pt x="572" y="2500"/>
                  <a:pt x="556" y="2503"/>
                  <a:pt x="539" y="2503"/>
                </a:cubicBezTo>
                <a:cubicBezTo>
                  <a:pt x="493" y="2504"/>
                  <a:pt x="454" y="2512"/>
                  <a:pt x="437" y="2549"/>
                </a:cubicBezTo>
                <a:cubicBezTo>
                  <a:pt x="469" y="2517"/>
                  <a:pt x="511" y="2512"/>
                  <a:pt x="566" y="2511"/>
                </a:cubicBezTo>
                <a:cubicBezTo>
                  <a:pt x="589" y="2511"/>
                  <a:pt x="607" y="2503"/>
                  <a:pt x="624" y="2490"/>
                </a:cubicBezTo>
                <a:cubicBezTo>
                  <a:pt x="623" y="2492"/>
                  <a:pt x="622" y="2493"/>
                  <a:pt x="621" y="2495"/>
                </a:cubicBezTo>
                <a:cubicBezTo>
                  <a:pt x="620" y="2496"/>
                  <a:pt x="619" y="2498"/>
                  <a:pt x="617" y="2500"/>
                </a:cubicBezTo>
                <a:cubicBezTo>
                  <a:pt x="617" y="2501"/>
                  <a:pt x="616" y="2502"/>
                  <a:pt x="615" y="2503"/>
                </a:cubicBezTo>
                <a:cubicBezTo>
                  <a:pt x="614" y="2503"/>
                  <a:pt x="614" y="2504"/>
                  <a:pt x="613" y="2505"/>
                </a:cubicBezTo>
                <a:cubicBezTo>
                  <a:pt x="611" y="2507"/>
                  <a:pt x="610" y="2509"/>
                  <a:pt x="608" y="2511"/>
                </a:cubicBezTo>
                <a:cubicBezTo>
                  <a:pt x="607" y="2512"/>
                  <a:pt x="607" y="2513"/>
                  <a:pt x="606" y="2514"/>
                </a:cubicBezTo>
                <a:cubicBezTo>
                  <a:pt x="605" y="2515"/>
                  <a:pt x="604" y="2516"/>
                  <a:pt x="603" y="2517"/>
                </a:cubicBezTo>
                <a:cubicBezTo>
                  <a:pt x="601" y="2519"/>
                  <a:pt x="599" y="2521"/>
                  <a:pt x="597" y="2523"/>
                </a:cubicBezTo>
                <a:cubicBezTo>
                  <a:pt x="595" y="2525"/>
                  <a:pt x="593" y="2527"/>
                  <a:pt x="591" y="2529"/>
                </a:cubicBezTo>
                <a:cubicBezTo>
                  <a:pt x="590" y="2530"/>
                  <a:pt x="589" y="2531"/>
                  <a:pt x="588" y="2532"/>
                </a:cubicBezTo>
                <a:cubicBezTo>
                  <a:pt x="587" y="2533"/>
                  <a:pt x="586" y="2534"/>
                  <a:pt x="585" y="2535"/>
                </a:cubicBezTo>
                <a:cubicBezTo>
                  <a:pt x="581" y="2538"/>
                  <a:pt x="577" y="2542"/>
                  <a:pt x="573" y="2545"/>
                </a:cubicBezTo>
                <a:cubicBezTo>
                  <a:pt x="572" y="2545"/>
                  <a:pt x="572" y="2545"/>
                  <a:pt x="572" y="2545"/>
                </a:cubicBezTo>
                <a:cubicBezTo>
                  <a:pt x="571" y="2546"/>
                  <a:pt x="570" y="2546"/>
                  <a:pt x="569" y="2546"/>
                </a:cubicBezTo>
                <a:cubicBezTo>
                  <a:pt x="568" y="2546"/>
                  <a:pt x="567" y="2547"/>
                  <a:pt x="566" y="2547"/>
                </a:cubicBezTo>
                <a:cubicBezTo>
                  <a:pt x="565" y="2547"/>
                  <a:pt x="564" y="2547"/>
                  <a:pt x="563" y="2548"/>
                </a:cubicBezTo>
                <a:cubicBezTo>
                  <a:pt x="562" y="2548"/>
                  <a:pt x="561" y="2548"/>
                  <a:pt x="560" y="2548"/>
                </a:cubicBezTo>
                <a:cubicBezTo>
                  <a:pt x="558" y="2548"/>
                  <a:pt x="556" y="2549"/>
                  <a:pt x="554" y="2549"/>
                </a:cubicBezTo>
                <a:cubicBezTo>
                  <a:pt x="552" y="2550"/>
                  <a:pt x="550" y="2550"/>
                  <a:pt x="548" y="2550"/>
                </a:cubicBezTo>
                <a:cubicBezTo>
                  <a:pt x="547" y="2550"/>
                  <a:pt x="546" y="2550"/>
                  <a:pt x="545" y="2551"/>
                </a:cubicBezTo>
                <a:cubicBezTo>
                  <a:pt x="543" y="2551"/>
                  <a:pt x="542" y="2551"/>
                  <a:pt x="541" y="2551"/>
                </a:cubicBezTo>
                <a:cubicBezTo>
                  <a:pt x="537" y="2551"/>
                  <a:pt x="532" y="2552"/>
                  <a:pt x="528" y="2552"/>
                </a:cubicBezTo>
                <a:cubicBezTo>
                  <a:pt x="523" y="2553"/>
                  <a:pt x="518" y="2553"/>
                  <a:pt x="514" y="2554"/>
                </a:cubicBezTo>
                <a:cubicBezTo>
                  <a:pt x="512" y="2554"/>
                  <a:pt x="509" y="2554"/>
                  <a:pt x="507" y="2554"/>
                </a:cubicBezTo>
                <a:cubicBezTo>
                  <a:pt x="505" y="2555"/>
                  <a:pt x="503" y="2555"/>
                  <a:pt x="500" y="2555"/>
                </a:cubicBezTo>
                <a:cubicBezTo>
                  <a:pt x="496" y="2556"/>
                  <a:pt x="492" y="2557"/>
                  <a:pt x="488" y="2558"/>
                </a:cubicBezTo>
                <a:cubicBezTo>
                  <a:pt x="486" y="2559"/>
                  <a:pt x="484" y="2559"/>
                  <a:pt x="482" y="2560"/>
                </a:cubicBezTo>
                <a:cubicBezTo>
                  <a:pt x="480" y="2560"/>
                  <a:pt x="479" y="2561"/>
                  <a:pt x="477" y="2562"/>
                </a:cubicBezTo>
                <a:cubicBezTo>
                  <a:pt x="475" y="2562"/>
                  <a:pt x="474" y="2563"/>
                  <a:pt x="472" y="2564"/>
                </a:cubicBezTo>
                <a:cubicBezTo>
                  <a:pt x="471" y="2564"/>
                  <a:pt x="470" y="2565"/>
                  <a:pt x="468" y="2566"/>
                </a:cubicBezTo>
                <a:cubicBezTo>
                  <a:pt x="467" y="2566"/>
                  <a:pt x="466" y="2567"/>
                  <a:pt x="465" y="2568"/>
                </a:cubicBezTo>
                <a:cubicBezTo>
                  <a:pt x="464" y="2568"/>
                  <a:pt x="463" y="2569"/>
                  <a:pt x="462" y="2570"/>
                </a:cubicBezTo>
                <a:cubicBezTo>
                  <a:pt x="461" y="2570"/>
                  <a:pt x="460" y="2571"/>
                  <a:pt x="460" y="2571"/>
                </a:cubicBezTo>
                <a:cubicBezTo>
                  <a:pt x="459" y="2572"/>
                  <a:pt x="459" y="2572"/>
                  <a:pt x="458" y="2573"/>
                </a:cubicBezTo>
                <a:cubicBezTo>
                  <a:pt x="457" y="2573"/>
                  <a:pt x="457" y="2574"/>
                  <a:pt x="457" y="2574"/>
                </a:cubicBezTo>
                <a:cubicBezTo>
                  <a:pt x="457" y="2574"/>
                  <a:pt x="457" y="2573"/>
                  <a:pt x="458" y="2573"/>
                </a:cubicBezTo>
                <a:cubicBezTo>
                  <a:pt x="459" y="2572"/>
                  <a:pt x="461" y="2572"/>
                  <a:pt x="463" y="2571"/>
                </a:cubicBezTo>
                <a:cubicBezTo>
                  <a:pt x="464" y="2571"/>
                  <a:pt x="465" y="2570"/>
                  <a:pt x="466" y="2570"/>
                </a:cubicBezTo>
                <a:cubicBezTo>
                  <a:pt x="467" y="2569"/>
                  <a:pt x="468" y="2569"/>
                  <a:pt x="469" y="2569"/>
                </a:cubicBezTo>
                <a:cubicBezTo>
                  <a:pt x="471" y="2568"/>
                  <a:pt x="472" y="2568"/>
                  <a:pt x="474" y="2567"/>
                </a:cubicBezTo>
                <a:cubicBezTo>
                  <a:pt x="475" y="2567"/>
                  <a:pt x="477" y="2566"/>
                  <a:pt x="478" y="2566"/>
                </a:cubicBezTo>
                <a:cubicBezTo>
                  <a:pt x="482" y="2565"/>
                  <a:pt x="485" y="2565"/>
                  <a:pt x="489" y="2564"/>
                </a:cubicBezTo>
                <a:cubicBezTo>
                  <a:pt x="493" y="2563"/>
                  <a:pt x="497" y="2563"/>
                  <a:pt x="501" y="2562"/>
                </a:cubicBezTo>
                <a:cubicBezTo>
                  <a:pt x="506" y="2562"/>
                  <a:pt x="510" y="2562"/>
                  <a:pt x="515" y="2561"/>
                </a:cubicBezTo>
                <a:cubicBezTo>
                  <a:pt x="519" y="2561"/>
                  <a:pt x="524" y="2560"/>
                  <a:pt x="528" y="2560"/>
                </a:cubicBezTo>
                <a:cubicBezTo>
                  <a:pt x="533" y="2560"/>
                  <a:pt x="538" y="2559"/>
                  <a:pt x="542" y="2558"/>
                </a:cubicBezTo>
                <a:cubicBezTo>
                  <a:pt x="547" y="2558"/>
                  <a:pt x="551" y="2557"/>
                  <a:pt x="556" y="2556"/>
                </a:cubicBezTo>
                <a:cubicBezTo>
                  <a:pt x="557" y="2556"/>
                  <a:pt x="558" y="2556"/>
                  <a:pt x="559" y="2555"/>
                </a:cubicBezTo>
                <a:cubicBezTo>
                  <a:pt x="558" y="2556"/>
                  <a:pt x="557" y="2556"/>
                  <a:pt x="557" y="2557"/>
                </a:cubicBezTo>
                <a:cubicBezTo>
                  <a:pt x="556" y="2557"/>
                  <a:pt x="554" y="2558"/>
                  <a:pt x="553" y="2559"/>
                </a:cubicBezTo>
                <a:cubicBezTo>
                  <a:pt x="552" y="2560"/>
                  <a:pt x="551" y="2561"/>
                  <a:pt x="550" y="2561"/>
                </a:cubicBezTo>
                <a:cubicBezTo>
                  <a:pt x="547" y="2563"/>
                  <a:pt x="545" y="2564"/>
                  <a:pt x="542" y="2566"/>
                </a:cubicBezTo>
                <a:cubicBezTo>
                  <a:pt x="540" y="2567"/>
                  <a:pt x="537" y="2568"/>
                  <a:pt x="535" y="2570"/>
                </a:cubicBezTo>
                <a:cubicBezTo>
                  <a:pt x="534" y="2570"/>
                  <a:pt x="533" y="2571"/>
                  <a:pt x="532" y="2572"/>
                </a:cubicBezTo>
                <a:cubicBezTo>
                  <a:pt x="530" y="2572"/>
                  <a:pt x="529" y="2573"/>
                  <a:pt x="528" y="2573"/>
                </a:cubicBezTo>
                <a:cubicBezTo>
                  <a:pt x="526" y="2574"/>
                  <a:pt x="523" y="2575"/>
                  <a:pt x="521" y="2576"/>
                </a:cubicBezTo>
                <a:cubicBezTo>
                  <a:pt x="520" y="2577"/>
                  <a:pt x="519" y="2577"/>
                  <a:pt x="518" y="2578"/>
                </a:cubicBezTo>
                <a:cubicBezTo>
                  <a:pt x="517" y="2578"/>
                  <a:pt x="516" y="2579"/>
                  <a:pt x="515" y="2579"/>
                </a:cubicBezTo>
                <a:cubicBezTo>
                  <a:pt x="513" y="2580"/>
                  <a:pt x="511" y="2581"/>
                  <a:pt x="509" y="2582"/>
                </a:cubicBezTo>
                <a:cubicBezTo>
                  <a:pt x="507" y="2583"/>
                  <a:pt x="505" y="2583"/>
                  <a:pt x="503" y="2584"/>
                </a:cubicBezTo>
                <a:cubicBezTo>
                  <a:pt x="502" y="2584"/>
                  <a:pt x="500" y="2585"/>
                  <a:pt x="499" y="2586"/>
                </a:cubicBezTo>
                <a:cubicBezTo>
                  <a:pt x="497" y="2586"/>
                  <a:pt x="496" y="2587"/>
                  <a:pt x="494" y="2587"/>
                </a:cubicBezTo>
                <a:cubicBezTo>
                  <a:pt x="492" y="2588"/>
                  <a:pt x="490" y="2589"/>
                  <a:pt x="489" y="2589"/>
                </a:cubicBezTo>
                <a:cubicBezTo>
                  <a:pt x="487" y="2589"/>
                  <a:pt x="487" y="2590"/>
                  <a:pt x="487" y="2590"/>
                </a:cubicBezTo>
                <a:cubicBezTo>
                  <a:pt x="487" y="2590"/>
                  <a:pt x="487" y="2590"/>
                  <a:pt x="489" y="2589"/>
                </a:cubicBezTo>
                <a:cubicBezTo>
                  <a:pt x="490" y="2589"/>
                  <a:pt x="492" y="2589"/>
                  <a:pt x="495" y="2589"/>
                </a:cubicBezTo>
                <a:cubicBezTo>
                  <a:pt x="496" y="2588"/>
                  <a:pt x="498" y="2588"/>
                  <a:pt x="499" y="2588"/>
                </a:cubicBezTo>
                <a:cubicBezTo>
                  <a:pt x="501" y="2588"/>
                  <a:pt x="502" y="2587"/>
                  <a:pt x="504" y="2587"/>
                </a:cubicBezTo>
                <a:cubicBezTo>
                  <a:pt x="506" y="2586"/>
                  <a:pt x="508" y="2586"/>
                  <a:pt x="510" y="2585"/>
                </a:cubicBezTo>
                <a:cubicBezTo>
                  <a:pt x="512" y="2585"/>
                  <a:pt x="514" y="2584"/>
                  <a:pt x="516" y="2584"/>
                </a:cubicBezTo>
                <a:cubicBezTo>
                  <a:pt x="518" y="2583"/>
                  <a:pt x="519" y="2583"/>
                  <a:pt x="520" y="2583"/>
                </a:cubicBezTo>
                <a:cubicBezTo>
                  <a:pt x="521" y="2582"/>
                  <a:pt x="522" y="2582"/>
                  <a:pt x="523" y="2581"/>
                </a:cubicBezTo>
                <a:cubicBezTo>
                  <a:pt x="526" y="2581"/>
                  <a:pt x="528" y="2580"/>
                  <a:pt x="530" y="2579"/>
                </a:cubicBezTo>
                <a:cubicBezTo>
                  <a:pt x="532" y="2578"/>
                  <a:pt x="533" y="2578"/>
                  <a:pt x="534" y="2577"/>
                </a:cubicBezTo>
                <a:cubicBezTo>
                  <a:pt x="535" y="2577"/>
                  <a:pt x="537" y="2576"/>
                  <a:pt x="538" y="2575"/>
                </a:cubicBezTo>
                <a:cubicBezTo>
                  <a:pt x="539" y="2575"/>
                  <a:pt x="540" y="2574"/>
                  <a:pt x="542" y="2574"/>
                </a:cubicBezTo>
                <a:cubicBezTo>
                  <a:pt x="543" y="2573"/>
                  <a:pt x="544" y="2573"/>
                  <a:pt x="546" y="2572"/>
                </a:cubicBezTo>
                <a:cubicBezTo>
                  <a:pt x="551" y="2569"/>
                  <a:pt x="556" y="2566"/>
                  <a:pt x="561" y="2563"/>
                </a:cubicBezTo>
                <a:cubicBezTo>
                  <a:pt x="566" y="2560"/>
                  <a:pt x="571" y="2556"/>
                  <a:pt x="576" y="2553"/>
                </a:cubicBezTo>
                <a:cubicBezTo>
                  <a:pt x="581" y="2549"/>
                  <a:pt x="586" y="2545"/>
                  <a:pt x="590" y="2540"/>
                </a:cubicBezTo>
                <a:cubicBezTo>
                  <a:pt x="595" y="2536"/>
                  <a:pt x="599" y="2532"/>
                  <a:pt x="602" y="2528"/>
                </a:cubicBezTo>
                <a:cubicBezTo>
                  <a:pt x="603" y="2527"/>
                  <a:pt x="604" y="2526"/>
                  <a:pt x="605" y="2524"/>
                </a:cubicBezTo>
                <a:cubicBezTo>
                  <a:pt x="606" y="2523"/>
                  <a:pt x="607" y="2522"/>
                  <a:pt x="608" y="2521"/>
                </a:cubicBezTo>
                <a:cubicBezTo>
                  <a:pt x="609" y="2520"/>
                  <a:pt x="610" y="2519"/>
                  <a:pt x="610" y="2518"/>
                </a:cubicBezTo>
                <a:cubicBezTo>
                  <a:pt x="611" y="2517"/>
                  <a:pt x="612" y="2516"/>
                  <a:pt x="613" y="2515"/>
                </a:cubicBezTo>
                <a:cubicBezTo>
                  <a:pt x="614" y="2513"/>
                  <a:pt x="616" y="2510"/>
                  <a:pt x="617" y="2508"/>
                </a:cubicBezTo>
                <a:cubicBezTo>
                  <a:pt x="618" y="2507"/>
                  <a:pt x="619" y="2506"/>
                  <a:pt x="619" y="2505"/>
                </a:cubicBezTo>
                <a:cubicBezTo>
                  <a:pt x="620" y="2504"/>
                  <a:pt x="620" y="2503"/>
                  <a:pt x="621" y="2502"/>
                </a:cubicBezTo>
                <a:cubicBezTo>
                  <a:pt x="622" y="2500"/>
                  <a:pt x="623" y="2499"/>
                  <a:pt x="624" y="2497"/>
                </a:cubicBezTo>
                <a:cubicBezTo>
                  <a:pt x="625" y="2495"/>
                  <a:pt x="626" y="2493"/>
                  <a:pt x="627" y="2491"/>
                </a:cubicBezTo>
                <a:cubicBezTo>
                  <a:pt x="628" y="2490"/>
                  <a:pt x="629" y="2488"/>
                  <a:pt x="629" y="2487"/>
                </a:cubicBezTo>
                <a:cubicBezTo>
                  <a:pt x="630" y="2486"/>
                  <a:pt x="630" y="2486"/>
                  <a:pt x="630" y="2486"/>
                </a:cubicBezTo>
                <a:cubicBezTo>
                  <a:pt x="646" y="2473"/>
                  <a:pt x="660" y="2457"/>
                  <a:pt x="677" y="2441"/>
                </a:cubicBezTo>
                <a:cubicBezTo>
                  <a:pt x="684" y="2447"/>
                  <a:pt x="689" y="2456"/>
                  <a:pt x="691" y="2465"/>
                </a:cubicBezTo>
                <a:cubicBezTo>
                  <a:pt x="691" y="2466"/>
                  <a:pt x="692" y="2467"/>
                  <a:pt x="692" y="2468"/>
                </a:cubicBezTo>
                <a:cubicBezTo>
                  <a:pt x="691" y="2469"/>
                  <a:pt x="691" y="2471"/>
                  <a:pt x="691" y="2472"/>
                </a:cubicBezTo>
                <a:cubicBezTo>
                  <a:pt x="691" y="2473"/>
                  <a:pt x="691" y="2475"/>
                  <a:pt x="691" y="2476"/>
                </a:cubicBezTo>
                <a:cubicBezTo>
                  <a:pt x="691" y="2477"/>
                  <a:pt x="691" y="2478"/>
                  <a:pt x="691" y="2478"/>
                </a:cubicBezTo>
                <a:cubicBezTo>
                  <a:pt x="691" y="2479"/>
                  <a:pt x="690" y="2480"/>
                  <a:pt x="690" y="2480"/>
                </a:cubicBezTo>
                <a:cubicBezTo>
                  <a:pt x="690" y="2481"/>
                  <a:pt x="689" y="2482"/>
                  <a:pt x="689" y="2483"/>
                </a:cubicBezTo>
                <a:cubicBezTo>
                  <a:pt x="689" y="2483"/>
                  <a:pt x="689" y="2484"/>
                  <a:pt x="688" y="2485"/>
                </a:cubicBezTo>
                <a:cubicBezTo>
                  <a:pt x="688" y="2486"/>
                  <a:pt x="687" y="2488"/>
                  <a:pt x="686" y="2489"/>
                </a:cubicBezTo>
                <a:cubicBezTo>
                  <a:pt x="685" y="2491"/>
                  <a:pt x="685" y="2493"/>
                  <a:pt x="684" y="2494"/>
                </a:cubicBezTo>
                <a:cubicBezTo>
                  <a:pt x="683" y="2495"/>
                  <a:pt x="683" y="2496"/>
                  <a:pt x="682" y="2497"/>
                </a:cubicBezTo>
                <a:cubicBezTo>
                  <a:pt x="682" y="2497"/>
                  <a:pt x="682" y="2498"/>
                  <a:pt x="681" y="2499"/>
                </a:cubicBezTo>
                <a:cubicBezTo>
                  <a:pt x="679" y="2502"/>
                  <a:pt x="678" y="2505"/>
                  <a:pt x="676" y="2509"/>
                </a:cubicBezTo>
                <a:cubicBezTo>
                  <a:pt x="674" y="2512"/>
                  <a:pt x="672" y="2515"/>
                  <a:pt x="670" y="2519"/>
                </a:cubicBezTo>
                <a:cubicBezTo>
                  <a:pt x="670" y="2521"/>
                  <a:pt x="669" y="2522"/>
                  <a:pt x="668" y="2524"/>
                </a:cubicBezTo>
                <a:cubicBezTo>
                  <a:pt x="667" y="2526"/>
                  <a:pt x="666" y="2527"/>
                  <a:pt x="666" y="2529"/>
                </a:cubicBezTo>
                <a:cubicBezTo>
                  <a:pt x="664" y="2532"/>
                  <a:pt x="663" y="2536"/>
                  <a:pt x="662" y="2539"/>
                </a:cubicBezTo>
                <a:cubicBezTo>
                  <a:pt x="661" y="2542"/>
                  <a:pt x="660" y="2545"/>
                  <a:pt x="659" y="2548"/>
                </a:cubicBezTo>
                <a:cubicBezTo>
                  <a:pt x="659" y="2549"/>
                  <a:pt x="659" y="2551"/>
                  <a:pt x="659" y="2552"/>
                </a:cubicBezTo>
                <a:cubicBezTo>
                  <a:pt x="659" y="2554"/>
                  <a:pt x="659" y="2555"/>
                  <a:pt x="659" y="2556"/>
                </a:cubicBezTo>
                <a:cubicBezTo>
                  <a:pt x="659" y="2557"/>
                  <a:pt x="659" y="2558"/>
                  <a:pt x="659" y="2559"/>
                </a:cubicBezTo>
                <a:cubicBezTo>
                  <a:pt x="659" y="2560"/>
                  <a:pt x="659" y="2561"/>
                  <a:pt x="659" y="2562"/>
                </a:cubicBezTo>
                <a:cubicBezTo>
                  <a:pt x="659" y="2564"/>
                  <a:pt x="659" y="2565"/>
                  <a:pt x="659" y="2566"/>
                </a:cubicBezTo>
                <a:cubicBezTo>
                  <a:pt x="660" y="2567"/>
                  <a:pt x="660" y="2567"/>
                  <a:pt x="660" y="2567"/>
                </a:cubicBezTo>
                <a:cubicBezTo>
                  <a:pt x="660" y="2567"/>
                  <a:pt x="660" y="2567"/>
                  <a:pt x="660" y="2566"/>
                </a:cubicBezTo>
                <a:cubicBezTo>
                  <a:pt x="660" y="2565"/>
                  <a:pt x="660" y="2564"/>
                  <a:pt x="660" y="2562"/>
                </a:cubicBezTo>
                <a:cubicBezTo>
                  <a:pt x="661" y="2561"/>
                  <a:pt x="661" y="2561"/>
                  <a:pt x="661" y="2560"/>
                </a:cubicBezTo>
                <a:cubicBezTo>
                  <a:pt x="661" y="2559"/>
                  <a:pt x="661" y="2558"/>
                  <a:pt x="662" y="2556"/>
                </a:cubicBezTo>
                <a:cubicBezTo>
                  <a:pt x="662" y="2555"/>
                  <a:pt x="662" y="2554"/>
                  <a:pt x="663" y="2553"/>
                </a:cubicBezTo>
                <a:cubicBezTo>
                  <a:pt x="663" y="2552"/>
                  <a:pt x="663" y="2550"/>
                  <a:pt x="664" y="2549"/>
                </a:cubicBezTo>
                <a:cubicBezTo>
                  <a:pt x="665" y="2547"/>
                  <a:pt x="666" y="2544"/>
                  <a:pt x="667" y="2541"/>
                </a:cubicBezTo>
                <a:cubicBezTo>
                  <a:pt x="669" y="2538"/>
                  <a:pt x="670" y="2535"/>
                  <a:pt x="672" y="2532"/>
                </a:cubicBezTo>
                <a:cubicBezTo>
                  <a:pt x="674" y="2529"/>
                  <a:pt x="675" y="2526"/>
                  <a:pt x="677" y="2522"/>
                </a:cubicBezTo>
                <a:cubicBezTo>
                  <a:pt x="679" y="2519"/>
                  <a:pt x="681" y="2516"/>
                  <a:pt x="683" y="2513"/>
                </a:cubicBezTo>
                <a:cubicBezTo>
                  <a:pt x="685" y="2509"/>
                  <a:pt x="686" y="2506"/>
                  <a:pt x="688" y="2502"/>
                </a:cubicBezTo>
                <a:cubicBezTo>
                  <a:pt x="689" y="2501"/>
                  <a:pt x="690" y="2499"/>
                  <a:pt x="690" y="2497"/>
                </a:cubicBezTo>
                <a:cubicBezTo>
                  <a:pt x="690" y="2503"/>
                  <a:pt x="690" y="2508"/>
                  <a:pt x="689" y="2513"/>
                </a:cubicBezTo>
                <a:cubicBezTo>
                  <a:pt x="688" y="2519"/>
                  <a:pt x="688" y="2524"/>
                  <a:pt x="687" y="2530"/>
                </a:cubicBezTo>
                <a:cubicBezTo>
                  <a:pt x="687" y="2531"/>
                  <a:pt x="687" y="2533"/>
                  <a:pt x="687" y="2534"/>
                </a:cubicBezTo>
                <a:cubicBezTo>
                  <a:pt x="686" y="2535"/>
                  <a:pt x="686" y="2537"/>
                  <a:pt x="686" y="2538"/>
                </a:cubicBezTo>
                <a:cubicBezTo>
                  <a:pt x="685" y="2541"/>
                  <a:pt x="685" y="2544"/>
                  <a:pt x="685" y="2546"/>
                </a:cubicBezTo>
                <a:cubicBezTo>
                  <a:pt x="684" y="2549"/>
                  <a:pt x="684" y="2551"/>
                  <a:pt x="683" y="2554"/>
                </a:cubicBezTo>
                <a:cubicBezTo>
                  <a:pt x="683" y="2555"/>
                  <a:pt x="683" y="2556"/>
                  <a:pt x="683" y="2558"/>
                </a:cubicBezTo>
                <a:cubicBezTo>
                  <a:pt x="682" y="2559"/>
                  <a:pt x="682" y="2560"/>
                  <a:pt x="682" y="2561"/>
                </a:cubicBezTo>
                <a:cubicBezTo>
                  <a:pt x="681" y="2564"/>
                  <a:pt x="681" y="2566"/>
                  <a:pt x="680" y="2568"/>
                </a:cubicBezTo>
                <a:cubicBezTo>
                  <a:pt x="680" y="2571"/>
                  <a:pt x="679" y="2573"/>
                  <a:pt x="679" y="2575"/>
                </a:cubicBezTo>
                <a:cubicBezTo>
                  <a:pt x="678" y="2577"/>
                  <a:pt x="678" y="2579"/>
                  <a:pt x="678" y="2581"/>
                </a:cubicBezTo>
                <a:cubicBezTo>
                  <a:pt x="677" y="2583"/>
                  <a:pt x="677" y="2585"/>
                  <a:pt x="676" y="2586"/>
                </a:cubicBezTo>
                <a:cubicBezTo>
                  <a:pt x="676" y="2588"/>
                  <a:pt x="675" y="2590"/>
                  <a:pt x="675" y="2591"/>
                </a:cubicBezTo>
                <a:cubicBezTo>
                  <a:pt x="675" y="2592"/>
                  <a:pt x="674" y="2594"/>
                  <a:pt x="674" y="2595"/>
                </a:cubicBezTo>
                <a:cubicBezTo>
                  <a:pt x="673" y="2597"/>
                  <a:pt x="673" y="2599"/>
                  <a:pt x="673" y="2601"/>
                </a:cubicBezTo>
                <a:cubicBezTo>
                  <a:pt x="672" y="2602"/>
                  <a:pt x="672" y="2603"/>
                  <a:pt x="672" y="2603"/>
                </a:cubicBezTo>
                <a:cubicBezTo>
                  <a:pt x="672" y="2603"/>
                  <a:pt x="672" y="2602"/>
                  <a:pt x="673" y="2601"/>
                </a:cubicBezTo>
                <a:cubicBezTo>
                  <a:pt x="674" y="2600"/>
                  <a:pt x="674" y="2598"/>
                  <a:pt x="676" y="2596"/>
                </a:cubicBezTo>
                <a:cubicBezTo>
                  <a:pt x="676" y="2594"/>
                  <a:pt x="677" y="2593"/>
                  <a:pt x="677" y="2592"/>
                </a:cubicBezTo>
                <a:cubicBezTo>
                  <a:pt x="678" y="2590"/>
                  <a:pt x="678" y="2589"/>
                  <a:pt x="679" y="2587"/>
                </a:cubicBezTo>
                <a:cubicBezTo>
                  <a:pt x="680" y="2586"/>
                  <a:pt x="681" y="2584"/>
                  <a:pt x="681" y="2582"/>
                </a:cubicBezTo>
                <a:cubicBezTo>
                  <a:pt x="682" y="2580"/>
                  <a:pt x="683" y="2578"/>
                  <a:pt x="683" y="2576"/>
                </a:cubicBezTo>
                <a:cubicBezTo>
                  <a:pt x="684" y="2574"/>
                  <a:pt x="685" y="2572"/>
                  <a:pt x="686" y="2570"/>
                </a:cubicBezTo>
                <a:cubicBezTo>
                  <a:pt x="686" y="2567"/>
                  <a:pt x="687" y="2565"/>
                  <a:pt x="688" y="2563"/>
                </a:cubicBezTo>
                <a:cubicBezTo>
                  <a:pt x="688" y="2562"/>
                  <a:pt x="688" y="2560"/>
                  <a:pt x="689" y="2559"/>
                </a:cubicBezTo>
                <a:cubicBezTo>
                  <a:pt x="689" y="2558"/>
                  <a:pt x="689" y="2557"/>
                  <a:pt x="690" y="2555"/>
                </a:cubicBezTo>
                <a:cubicBezTo>
                  <a:pt x="690" y="2553"/>
                  <a:pt x="691" y="2550"/>
                  <a:pt x="692" y="2548"/>
                </a:cubicBezTo>
                <a:cubicBezTo>
                  <a:pt x="693" y="2542"/>
                  <a:pt x="694" y="2537"/>
                  <a:pt x="695" y="2531"/>
                </a:cubicBezTo>
                <a:cubicBezTo>
                  <a:pt x="696" y="2525"/>
                  <a:pt x="696" y="2520"/>
                  <a:pt x="697" y="2514"/>
                </a:cubicBezTo>
                <a:cubicBezTo>
                  <a:pt x="697" y="2508"/>
                  <a:pt x="698" y="2502"/>
                  <a:pt x="698" y="2497"/>
                </a:cubicBezTo>
                <a:cubicBezTo>
                  <a:pt x="698" y="2491"/>
                  <a:pt x="698" y="2485"/>
                  <a:pt x="698" y="2480"/>
                </a:cubicBezTo>
                <a:cubicBezTo>
                  <a:pt x="698" y="2477"/>
                  <a:pt x="698" y="2474"/>
                  <a:pt x="698" y="2472"/>
                </a:cubicBezTo>
                <a:cubicBezTo>
                  <a:pt x="698" y="2471"/>
                  <a:pt x="698" y="2470"/>
                  <a:pt x="698" y="2469"/>
                </a:cubicBezTo>
                <a:cubicBezTo>
                  <a:pt x="699" y="2460"/>
                  <a:pt x="699" y="2452"/>
                  <a:pt x="699" y="2444"/>
                </a:cubicBezTo>
                <a:cubicBezTo>
                  <a:pt x="700" y="2447"/>
                  <a:pt x="702" y="2451"/>
                  <a:pt x="703" y="2454"/>
                </a:cubicBezTo>
                <a:cubicBezTo>
                  <a:pt x="705" y="2460"/>
                  <a:pt x="707" y="2466"/>
                  <a:pt x="709" y="2472"/>
                </a:cubicBezTo>
                <a:cubicBezTo>
                  <a:pt x="711" y="2478"/>
                  <a:pt x="712" y="2483"/>
                  <a:pt x="714" y="2489"/>
                </a:cubicBezTo>
                <a:cubicBezTo>
                  <a:pt x="715" y="2494"/>
                  <a:pt x="717" y="2499"/>
                  <a:pt x="718" y="2504"/>
                </a:cubicBezTo>
                <a:cubicBezTo>
                  <a:pt x="718" y="2506"/>
                  <a:pt x="718" y="2508"/>
                  <a:pt x="719" y="2511"/>
                </a:cubicBezTo>
                <a:cubicBezTo>
                  <a:pt x="719" y="2513"/>
                  <a:pt x="720" y="2515"/>
                  <a:pt x="720" y="2517"/>
                </a:cubicBezTo>
                <a:cubicBezTo>
                  <a:pt x="720" y="2519"/>
                  <a:pt x="720" y="2521"/>
                  <a:pt x="720" y="2522"/>
                </a:cubicBezTo>
                <a:cubicBezTo>
                  <a:pt x="721" y="2524"/>
                  <a:pt x="721" y="2525"/>
                  <a:pt x="721" y="2527"/>
                </a:cubicBezTo>
                <a:cubicBezTo>
                  <a:pt x="721" y="2530"/>
                  <a:pt x="721" y="2532"/>
                  <a:pt x="721" y="2534"/>
                </a:cubicBezTo>
                <a:cubicBezTo>
                  <a:pt x="721" y="2535"/>
                  <a:pt x="721" y="2536"/>
                  <a:pt x="721" y="2536"/>
                </a:cubicBezTo>
                <a:cubicBezTo>
                  <a:pt x="721" y="2536"/>
                  <a:pt x="721" y="2535"/>
                  <a:pt x="721" y="2534"/>
                </a:cubicBezTo>
                <a:cubicBezTo>
                  <a:pt x="722" y="2533"/>
                  <a:pt x="722" y="2532"/>
                  <a:pt x="722" y="2531"/>
                </a:cubicBezTo>
                <a:cubicBezTo>
                  <a:pt x="722" y="2530"/>
                  <a:pt x="722" y="2530"/>
                  <a:pt x="722" y="2529"/>
                </a:cubicBezTo>
                <a:cubicBezTo>
                  <a:pt x="722" y="2528"/>
                  <a:pt x="722" y="2528"/>
                  <a:pt x="722" y="2527"/>
                </a:cubicBezTo>
                <a:cubicBezTo>
                  <a:pt x="722" y="2526"/>
                  <a:pt x="723" y="2524"/>
                  <a:pt x="723" y="2522"/>
                </a:cubicBezTo>
                <a:cubicBezTo>
                  <a:pt x="723" y="2520"/>
                  <a:pt x="723" y="2519"/>
                  <a:pt x="723" y="2517"/>
                </a:cubicBezTo>
                <a:cubicBezTo>
                  <a:pt x="723" y="2515"/>
                  <a:pt x="723" y="2512"/>
                  <a:pt x="723" y="2510"/>
                </a:cubicBezTo>
                <a:cubicBezTo>
                  <a:pt x="723" y="2508"/>
                  <a:pt x="722" y="2506"/>
                  <a:pt x="722" y="2503"/>
                </a:cubicBezTo>
                <a:cubicBezTo>
                  <a:pt x="722" y="2502"/>
                  <a:pt x="722" y="2501"/>
                  <a:pt x="722" y="2499"/>
                </a:cubicBezTo>
                <a:cubicBezTo>
                  <a:pt x="721" y="2498"/>
                  <a:pt x="721" y="2497"/>
                  <a:pt x="721" y="2495"/>
                </a:cubicBezTo>
                <a:cubicBezTo>
                  <a:pt x="721" y="2493"/>
                  <a:pt x="720" y="2490"/>
                  <a:pt x="720" y="2487"/>
                </a:cubicBezTo>
                <a:cubicBezTo>
                  <a:pt x="718" y="2482"/>
                  <a:pt x="717" y="2476"/>
                  <a:pt x="715" y="2470"/>
                </a:cubicBezTo>
                <a:cubicBezTo>
                  <a:pt x="715" y="2467"/>
                  <a:pt x="714" y="2464"/>
                  <a:pt x="713" y="2461"/>
                </a:cubicBezTo>
                <a:cubicBezTo>
                  <a:pt x="712" y="2458"/>
                  <a:pt x="711" y="2455"/>
                  <a:pt x="710" y="2452"/>
                </a:cubicBezTo>
                <a:cubicBezTo>
                  <a:pt x="708" y="2446"/>
                  <a:pt x="706" y="2440"/>
                  <a:pt x="704" y="2433"/>
                </a:cubicBezTo>
                <a:cubicBezTo>
                  <a:pt x="702" y="2427"/>
                  <a:pt x="701" y="2421"/>
                  <a:pt x="699" y="2415"/>
                </a:cubicBezTo>
                <a:cubicBezTo>
                  <a:pt x="699" y="2414"/>
                  <a:pt x="699" y="2413"/>
                  <a:pt x="699" y="2413"/>
                </a:cubicBezTo>
                <a:cubicBezTo>
                  <a:pt x="699" y="2404"/>
                  <a:pt x="699" y="2394"/>
                  <a:pt x="700" y="2382"/>
                </a:cubicBezTo>
                <a:cubicBezTo>
                  <a:pt x="700" y="2375"/>
                  <a:pt x="701" y="2367"/>
                  <a:pt x="702" y="2360"/>
                </a:cubicBezTo>
                <a:cubicBezTo>
                  <a:pt x="703" y="2362"/>
                  <a:pt x="704" y="2364"/>
                  <a:pt x="704" y="2366"/>
                </a:cubicBezTo>
                <a:cubicBezTo>
                  <a:pt x="707" y="2373"/>
                  <a:pt x="710" y="2379"/>
                  <a:pt x="713" y="2385"/>
                </a:cubicBezTo>
                <a:cubicBezTo>
                  <a:pt x="715" y="2389"/>
                  <a:pt x="717" y="2392"/>
                  <a:pt x="719" y="2395"/>
                </a:cubicBezTo>
                <a:cubicBezTo>
                  <a:pt x="721" y="2398"/>
                  <a:pt x="723" y="2401"/>
                  <a:pt x="725" y="2404"/>
                </a:cubicBezTo>
                <a:cubicBezTo>
                  <a:pt x="729" y="2411"/>
                  <a:pt x="733" y="2417"/>
                  <a:pt x="737" y="2423"/>
                </a:cubicBezTo>
                <a:cubicBezTo>
                  <a:pt x="742" y="2429"/>
                  <a:pt x="746" y="2435"/>
                  <a:pt x="750" y="2441"/>
                </a:cubicBezTo>
                <a:cubicBezTo>
                  <a:pt x="752" y="2445"/>
                  <a:pt x="755" y="2448"/>
                  <a:pt x="757" y="2450"/>
                </a:cubicBezTo>
                <a:cubicBezTo>
                  <a:pt x="759" y="2453"/>
                  <a:pt x="761" y="2456"/>
                  <a:pt x="763" y="2459"/>
                </a:cubicBezTo>
                <a:cubicBezTo>
                  <a:pt x="765" y="2462"/>
                  <a:pt x="767" y="2465"/>
                  <a:pt x="768" y="2468"/>
                </a:cubicBezTo>
                <a:cubicBezTo>
                  <a:pt x="769" y="2469"/>
                  <a:pt x="769" y="2471"/>
                  <a:pt x="770" y="2472"/>
                </a:cubicBezTo>
                <a:cubicBezTo>
                  <a:pt x="770" y="2473"/>
                  <a:pt x="770" y="2474"/>
                  <a:pt x="770" y="2474"/>
                </a:cubicBezTo>
                <a:cubicBezTo>
                  <a:pt x="770" y="2475"/>
                  <a:pt x="771" y="2476"/>
                  <a:pt x="771" y="2477"/>
                </a:cubicBezTo>
                <a:cubicBezTo>
                  <a:pt x="772" y="2483"/>
                  <a:pt x="773" y="2489"/>
                  <a:pt x="775" y="2495"/>
                </a:cubicBezTo>
                <a:cubicBezTo>
                  <a:pt x="775" y="2495"/>
                  <a:pt x="775" y="2495"/>
                  <a:pt x="775" y="2496"/>
                </a:cubicBezTo>
                <a:cubicBezTo>
                  <a:pt x="775" y="2496"/>
                  <a:pt x="775" y="2496"/>
                  <a:pt x="776" y="2497"/>
                </a:cubicBezTo>
                <a:cubicBezTo>
                  <a:pt x="776" y="2498"/>
                  <a:pt x="776" y="2498"/>
                  <a:pt x="776" y="2499"/>
                </a:cubicBezTo>
                <a:cubicBezTo>
                  <a:pt x="777" y="2499"/>
                  <a:pt x="777" y="2500"/>
                  <a:pt x="777" y="2501"/>
                </a:cubicBezTo>
                <a:cubicBezTo>
                  <a:pt x="778" y="2501"/>
                  <a:pt x="778" y="2502"/>
                  <a:pt x="779" y="2502"/>
                </a:cubicBezTo>
                <a:cubicBezTo>
                  <a:pt x="780" y="2505"/>
                  <a:pt x="782" y="2507"/>
                  <a:pt x="783" y="2508"/>
                </a:cubicBezTo>
                <a:cubicBezTo>
                  <a:pt x="787" y="2512"/>
                  <a:pt x="790" y="2514"/>
                  <a:pt x="793" y="2516"/>
                </a:cubicBezTo>
                <a:cubicBezTo>
                  <a:pt x="796" y="2517"/>
                  <a:pt x="799" y="2518"/>
                  <a:pt x="800" y="2519"/>
                </a:cubicBezTo>
                <a:cubicBezTo>
                  <a:pt x="801" y="2519"/>
                  <a:pt x="802" y="2519"/>
                  <a:pt x="802" y="2519"/>
                </a:cubicBezTo>
                <a:cubicBezTo>
                  <a:pt x="803" y="2519"/>
                  <a:pt x="803" y="2519"/>
                  <a:pt x="803" y="2519"/>
                </a:cubicBezTo>
                <a:cubicBezTo>
                  <a:pt x="803" y="2519"/>
                  <a:pt x="802" y="2519"/>
                  <a:pt x="801" y="2518"/>
                </a:cubicBezTo>
                <a:cubicBezTo>
                  <a:pt x="799" y="2518"/>
                  <a:pt x="797" y="2516"/>
                  <a:pt x="794" y="2514"/>
                </a:cubicBezTo>
                <a:cubicBezTo>
                  <a:pt x="791" y="2513"/>
                  <a:pt x="788" y="2510"/>
                  <a:pt x="786" y="2506"/>
                </a:cubicBezTo>
                <a:cubicBezTo>
                  <a:pt x="783" y="2503"/>
                  <a:pt x="780" y="2499"/>
                  <a:pt x="779" y="2493"/>
                </a:cubicBezTo>
                <a:cubicBezTo>
                  <a:pt x="778" y="2488"/>
                  <a:pt x="778" y="2482"/>
                  <a:pt x="777" y="2476"/>
                </a:cubicBezTo>
                <a:cubicBezTo>
                  <a:pt x="776" y="2475"/>
                  <a:pt x="776" y="2474"/>
                  <a:pt x="776" y="2473"/>
                </a:cubicBezTo>
                <a:cubicBezTo>
                  <a:pt x="776" y="2472"/>
                  <a:pt x="776" y="2471"/>
                  <a:pt x="776" y="2470"/>
                </a:cubicBezTo>
                <a:cubicBezTo>
                  <a:pt x="775" y="2469"/>
                  <a:pt x="775" y="2467"/>
                  <a:pt x="774" y="2465"/>
                </a:cubicBezTo>
                <a:cubicBezTo>
                  <a:pt x="773" y="2462"/>
                  <a:pt x="771" y="2459"/>
                  <a:pt x="769" y="2455"/>
                </a:cubicBezTo>
                <a:cubicBezTo>
                  <a:pt x="767" y="2452"/>
                  <a:pt x="765" y="2449"/>
                  <a:pt x="763" y="2446"/>
                </a:cubicBezTo>
                <a:cubicBezTo>
                  <a:pt x="762" y="2445"/>
                  <a:pt x="761" y="2444"/>
                  <a:pt x="761" y="2443"/>
                </a:cubicBezTo>
                <a:cubicBezTo>
                  <a:pt x="762" y="2444"/>
                  <a:pt x="762" y="2444"/>
                  <a:pt x="763" y="2445"/>
                </a:cubicBezTo>
                <a:cubicBezTo>
                  <a:pt x="766" y="2446"/>
                  <a:pt x="768" y="2447"/>
                  <a:pt x="771" y="2448"/>
                </a:cubicBezTo>
                <a:cubicBezTo>
                  <a:pt x="772" y="2449"/>
                  <a:pt x="774" y="2450"/>
                  <a:pt x="775" y="2450"/>
                </a:cubicBezTo>
                <a:cubicBezTo>
                  <a:pt x="776" y="2451"/>
                  <a:pt x="778" y="2451"/>
                  <a:pt x="779" y="2452"/>
                </a:cubicBezTo>
                <a:cubicBezTo>
                  <a:pt x="782" y="2453"/>
                  <a:pt x="785" y="2454"/>
                  <a:pt x="788" y="2455"/>
                </a:cubicBezTo>
                <a:cubicBezTo>
                  <a:pt x="789" y="2455"/>
                  <a:pt x="791" y="2456"/>
                  <a:pt x="792" y="2457"/>
                </a:cubicBezTo>
                <a:cubicBezTo>
                  <a:pt x="793" y="2457"/>
                  <a:pt x="794" y="2458"/>
                  <a:pt x="796" y="2458"/>
                </a:cubicBezTo>
                <a:cubicBezTo>
                  <a:pt x="798" y="2460"/>
                  <a:pt x="801" y="2461"/>
                  <a:pt x="803" y="2462"/>
                </a:cubicBezTo>
                <a:cubicBezTo>
                  <a:pt x="804" y="2463"/>
                  <a:pt x="805" y="2464"/>
                  <a:pt x="806" y="2464"/>
                </a:cubicBezTo>
                <a:cubicBezTo>
                  <a:pt x="808" y="2465"/>
                  <a:pt x="809" y="2466"/>
                  <a:pt x="810" y="2466"/>
                </a:cubicBezTo>
                <a:cubicBezTo>
                  <a:pt x="810" y="2467"/>
                  <a:pt x="811" y="2467"/>
                  <a:pt x="811" y="2467"/>
                </a:cubicBezTo>
                <a:cubicBezTo>
                  <a:pt x="811" y="2468"/>
                  <a:pt x="812" y="2468"/>
                  <a:pt x="812" y="2469"/>
                </a:cubicBezTo>
                <a:cubicBezTo>
                  <a:pt x="813" y="2469"/>
                  <a:pt x="814" y="2470"/>
                  <a:pt x="815" y="2471"/>
                </a:cubicBezTo>
                <a:cubicBezTo>
                  <a:pt x="816" y="2472"/>
                  <a:pt x="816" y="2472"/>
                  <a:pt x="817" y="2473"/>
                </a:cubicBezTo>
                <a:cubicBezTo>
                  <a:pt x="817" y="2474"/>
                  <a:pt x="818" y="2475"/>
                  <a:pt x="819" y="2475"/>
                </a:cubicBezTo>
                <a:cubicBezTo>
                  <a:pt x="819" y="2476"/>
                  <a:pt x="819" y="2477"/>
                  <a:pt x="820" y="2478"/>
                </a:cubicBezTo>
                <a:cubicBezTo>
                  <a:pt x="820" y="2478"/>
                  <a:pt x="820" y="2478"/>
                  <a:pt x="820" y="2479"/>
                </a:cubicBezTo>
                <a:cubicBezTo>
                  <a:pt x="821" y="2479"/>
                  <a:pt x="821" y="2479"/>
                  <a:pt x="821" y="2479"/>
                </a:cubicBezTo>
                <a:cubicBezTo>
                  <a:pt x="821" y="2481"/>
                  <a:pt x="822" y="2482"/>
                  <a:pt x="822" y="2482"/>
                </a:cubicBezTo>
                <a:cubicBezTo>
                  <a:pt x="822" y="2483"/>
                  <a:pt x="822" y="2483"/>
                  <a:pt x="822" y="2483"/>
                </a:cubicBezTo>
                <a:cubicBezTo>
                  <a:pt x="822" y="2483"/>
                  <a:pt x="822" y="2483"/>
                  <a:pt x="822" y="2482"/>
                </a:cubicBezTo>
                <a:cubicBezTo>
                  <a:pt x="822" y="2481"/>
                  <a:pt x="823" y="2480"/>
                  <a:pt x="822" y="2479"/>
                </a:cubicBezTo>
                <a:cubicBezTo>
                  <a:pt x="822" y="2478"/>
                  <a:pt x="822" y="2478"/>
                  <a:pt x="822" y="2477"/>
                </a:cubicBezTo>
                <a:cubicBezTo>
                  <a:pt x="822" y="2476"/>
                  <a:pt x="822" y="2475"/>
                  <a:pt x="821" y="2474"/>
                </a:cubicBezTo>
                <a:cubicBezTo>
                  <a:pt x="821" y="2473"/>
                  <a:pt x="821" y="2472"/>
                  <a:pt x="820" y="2471"/>
                </a:cubicBezTo>
                <a:cubicBezTo>
                  <a:pt x="820" y="2471"/>
                  <a:pt x="820" y="2470"/>
                  <a:pt x="819" y="2470"/>
                </a:cubicBezTo>
                <a:cubicBezTo>
                  <a:pt x="819" y="2469"/>
                  <a:pt x="819" y="2469"/>
                  <a:pt x="818" y="2468"/>
                </a:cubicBezTo>
                <a:cubicBezTo>
                  <a:pt x="818" y="2467"/>
                  <a:pt x="817" y="2466"/>
                  <a:pt x="816" y="2465"/>
                </a:cubicBezTo>
                <a:cubicBezTo>
                  <a:pt x="816" y="2464"/>
                  <a:pt x="815" y="2464"/>
                  <a:pt x="815" y="2463"/>
                </a:cubicBezTo>
                <a:cubicBezTo>
                  <a:pt x="814" y="2463"/>
                  <a:pt x="814" y="2462"/>
                  <a:pt x="814" y="2462"/>
                </a:cubicBezTo>
                <a:cubicBezTo>
                  <a:pt x="813" y="2461"/>
                  <a:pt x="813" y="2461"/>
                  <a:pt x="812" y="2460"/>
                </a:cubicBezTo>
                <a:cubicBezTo>
                  <a:pt x="812" y="2460"/>
                  <a:pt x="811" y="2459"/>
                  <a:pt x="810" y="2459"/>
                </a:cubicBezTo>
                <a:cubicBezTo>
                  <a:pt x="810" y="2459"/>
                  <a:pt x="809" y="2458"/>
                  <a:pt x="809" y="2458"/>
                </a:cubicBezTo>
                <a:cubicBezTo>
                  <a:pt x="808" y="2457"/>
                  <a:pt x="808" y="2457"/>
                  <a:pt x="807" y="2456"/>
                </a:cubicBezTo>
                <a:cubicBezTo>
                  <a:pt x="806" y="2456"/>
                  <a:pt x="806" y="2455"/>
                  <a:pt x="805" y="2455"/>
                </a:cubicBezTo>
                <a:cubicBezTo>
                  <a:pt x="804" y="2455"/>
                  <a:pt x="804" y="2454"/>
                  <a:pt x="803" y="2454"/>
                </a:cubicBezTo>
                <a:cubicBezTo>
                  <a:pt x="802" y="2453"/>
                  <a:pt x="800" y="2452"/>
                  <a:pt x="799" y="2451"/>
                </a:cubicBezTo>
                <a:cubicBezTo>
                  <a:pt x="798" y="2451"/>
                  <a:pt x="796" y="2450"/>
                  <a:pt x="795" y="2449"/>
                </a:cubicBezTo>
                <a:cubicBezTo>
                  <a:pt x="794" y="2449"/>
                  <a:pt x="793" y="2449"/>
                  <a:pt x="793" y="2448"/>
                </a:cubicBezTo>
                <a:cubicBezTo>
                  <a:pt x="790" y="2448"/>
                  <a:pt x="790" y="2448"/>
                  <a:pt x="790" y="2448"/>
                </a:cubicBezTo>
                <a:cubicBezTo>
                  <a:pt x="788" y="2447"/>
                  <a:pt x="785" y="2446"/>
                  <a:pt x="782" y="2445"/>
                </a:cubicBezTo>
                <a:cubicBezTo>
                  <a:pt x="779" y="2444"/>
                  <a:pt x="776" y="2443"/>
                  <a:pt x="774" y="2442"/>
                </a:cubicBezTo>
                <a:cubicBezTo>
                  <a:pt x="771" y="2441"/>
                  <a:pt x="768" y="2440"/>
                  <a:pt x="766" y="2439"/>
                </a:cubicBezTo>
                <a:cubicBezTo>
                  <a:pt x="764" y="2438"/>
                  <a:pt x="761" y="2437"/>
                  <a:pt x="759" y="2437"/>
                </a:cubicBezTo>
                <a:cubicBezTo>
                  <a:pt x="758" y="2436"/>
                  <a:pt x="758" y="2436"/>
                  <a:pt x="757" y="2435"/>
                </a:cubicBezTo>
                <a:cubicBezTo>
                  <a:pt x="756" y="2435"/>
                  <a:pt x="755" y="2434"/>
                  <a:pt x="755" y="2434"/>
                </a:cubicBezTo>
                <a:cubicBezTo>
                  <a:pt x="751" y="2429"/>
                  <a:pt x="747" y="2424"/>
                  <a:pt x="744" y="2418"/>
                </a:cubicBezTo>
                <a:cubicBezTo>
                  <a:pt x="740" y="2412"/>
                  <a:pt x="735" y="2406"/>
                  <a:pt x="731" y="2400"/>
                </a:cubicBezTo>
                <a:cubicBezTo>
                  <a:pt x="727" y="2394"/>
                  <a:pt x="723" y="2388"/>
                  <a:pt x="719" y="2382"/>
                </a:cubicBezTo>
                <a:cubicBezTo>
                  <a:pt x="716" y="2376"/>
                  <a:pt x="712" y="2370"/>
                  <a:pt x="710" y="2364"/>
                </a:cubicBezTo>
                <a:cubicBezTo>
                  <a:pt x="709" y="2363"/>
                  <a:pt x="709" y="2363"/>
                  <a:pt x="709" y="2363"/>
                </a:cubicBezTo>
                <a:cubicBezTo>
                  <a:pt x="709" y="2363"/>
                  <a:pt x="709" y="2362"/>
                  <a:pt x="709" y="2362"/>
                </a:cubicBezTo>
                <a:cubicBezTo>
                  <a:pt x="709" y="2361"/>
                  <a:pt x="708" y="2361"/>
                  <a:pt x="708" y="2360"/>
                </a:cubicBezTo>
                <a:cubicBezTo>
                  <a:pt x="708" y="2358"/>
                  <a:pt x="707" y="2357"/>
                  <a:pt x="707" y="2356"/>
                </a:cubicBezTo>
                <a:cubicBezTo>
                  <a:pt x="706" y="2353"/>
                  <a:pt x="705" y="2350"/>
                  <a:pt x="704" y="2348"/>
                </a:cubicBezTo>
                <a:cubicBezTo>
                  <a:pt x="709" y="2326"/>
                  <a:pt x="716" y="2302"/>
                  <a:pt x="726" y="2280"/>
                </a:cubicBezTo>
                <a:cubicBezTo>
                  <a:pt x="726" y="2285"/>
                  <a:pt x="726" y="2290"/>
                  <a:pt x="727" y="2294"/>
                </a:cubicBezTo>
                <a:cubicBezTo>
                  <a:pt x="727" y="2295"/>
                  <a:pt x="728" y="2296"/>
                  <a:pt x="728" y="2297"/>
                </a:cubicBezTo>
                <a:cubicBezTo>
                  <a:pt x="728" y="2297"/>
                  <a:pt x="728" y="2297"/>
                  <a:pt x="728" y="2297"/>
                </a:cubicBezTo>
                <a:cubicBezTo>
                  <a:pt x="728" y="2297"/>
                  <a:pt x="728" y="2297"/>
                  <a:pt x="728" y="2297"/>
                </a:cubicBezTo>
                <a:cubicBezTo>
                  <a:pt x="728" y="2297"/>
                  <a:pt x="728" y="2297"/>
                  <a:pt x="728" y="2297"/>
                </a:cubicBezTo>
                <a:cubicBezTo>
                  <a:pt x="728" y="2297"/>
                  <a:pt x="728" y="2297"/>
                  <a:pt x="728" y="2298"/>
                </a:cubicBezTo>
                <a:cubicBezTo>
                  <a:pt x="728" y="2298"/>
                  <a:pt x="728" y="2298"/>
                  <a:pt x="728" y="2298"/>
                </a:cubicBezTo>
                <a:cubicBezTo>
                  <a:pt x="728" y="2299"/>
                  <a:pt x="728" y="2299"/>
                  <a:pt x="728" y="2299"/>
                </a:cubicBezTo>
                <a:cubicBezTo>
                  <a:pt x="729" y="2300"/>
                  <a:pt x="729" y="2301"/>
                  <a:pt x="729" y="2302"/>
                </a:cubicBezTo>
                <a:cubicBezTo>
                  <a:pt x="730" y="2303"/>
                  <a:pt x="730" y="2304"/>
                  <a:pt x="730" y="2304"/>
                </a:cubicBezTo>
                <a:cubicBezTo>
                  <a:pt x="730" y="2305"/>
                  <a:pt x="731" y="2306"/>
                  <a:pt x="731" y="2306"/>
                </a:cubicBezTo>
                <a:cubicBezTo>
                  <a:pt x="731" y="2307"/>
                  <a:pt x="732" y="2308"/>
                  <a:pt x="732" y="2308"/>
                </a:cubicBezTo>
                <a:cubicBezTo>
                  <a:pt x="732" y="2309"/>
                  <a:pt x="732" y="2310"/>
                  <a:pt x="733" y="2310"/>
                </a:cubicBezTo>
                <a:cubicBezTo>
                  <a:pt x="735" y="2315"/>
                  <a:pt x="738" y="2320"/>
                  <a:pt x="741" y="2325"/>
                </a:cubicBezTo>
                <a:cubicBezTo>
                  <a:pt x="744" y="2330"/>
                  <a:pt x="747" y="2335"/>
                  <a:pt x="750" y="2339"/>
                </a:cubicBezTo>
                <a:cubicBezTo>
                  <a:pt x="751" y="2341"/>
                  <a:pt x="752" y="2343"/>
                  <a:pt x="753" y="2345"/>
                </a:cubicBezTo>
                <a:cubicBezTo>
                  <a:pt x="754" y="2346"/>
                  <a:pt x="754" y="2347"/>
                  <a:pt x="754" y="2348"/>
                </a:cubicBezTo>
                <a:cubicBezTo>
                  <a:pt x="754" y="2350"/>
                  <a:pt x="754" y="2352"/>
                  <a:pt x="754" y="2354"/>
                </a:cubicBezTo>
                <a:cubicBezTo>
                  <a:pt x="754" y="2355"/>
                  <a:pt x="754" y="2356"/>
                  <a:pt x="754" y="2357"/>
                </a:cubicBezTo>
                <a:cubicBezTo>
                  <a:pt x="754" y="2358"/>
                  <a:pt x="754" y="2359"/>
                  <a:pt x="754" y="2360"/>
                </a:cubicBezTo>
                <a:cubicBezTo>
                  <a:pt x="754" y="2362"/>
                  <a:pt x="755" y="2365"/>
                  <a:pt x="755" y="2367"/>
                </a:cubicBezTo>
                <a:cubicBezTo>
                  <a:pt x="755" y="2369"/>
                  <a:pt x="755" y="2371"/>
                  <a:pt x="755" y="2374"/>
                </a:cubicBezTo>
                <a:cubicBezTo>
                  <a:pt x="755" y="2376"/>
                  <a:pt x="755" y="2378"/>
                  <a:pt x="755" y="2381"/>
                </a:cubicBezTo>
                <a:cubicBezTo>
                  <a:pt x="755" y="2383"/>
                  <a:pt x="755" y="2385"/>
                  <a:pt x="755" y="2388"/>
                </a:cubicBezTo>
                <a:cubicBezTo>
                  <a:pt x="755" y="2389"/>
                  <a:pt x="755" y="2390"/>
                  <a:pt x="755" y="2391"/>
                </a:cubicBezTo>
                <a:cubicBezTo>
                  <a:pt x="755" y="2392"/>
                  <a:pt x="755" y="2393"/>
                  <a:pt x="755" y="2394"/>
                </a:cubicBezTo>
                <a:cubicBezTo>
                  <a:pt x="755" y="2396"/>
                  <a:pt x="755" y="2398"/>
                  <a:pt x="755" y="2400"/>
                </a:cubicBezTo>
                <a:cubicBezTo>
                  <a:pt x="755" y="2401"/>
                  <a:pt x="755" y="2401"/>
                  <a:pt x="755" y="2402"/>
                </a:cubicBezTo>
                <a:cubicBezTo>
                  <a:pt x="755" y="2403"/>
                  <a:pt x="754" y="2404"/>
                  <a:pt x="754" y="2405"/>
                </a:cubicBezTo>
                <a:cubicBezTo>
                  <a:pt x="754" y="2406"/>
                  <a:pt x="754" y="2407"/>
                  <a:pt x="754" y="2408"/>
                </a:cubicBezTo>
                <a:cubicBezTo>
                  <a:pt x="754" y="2409"/>
                  <a:pt x="754" y="2410"/>
                  <a:pt x="754" y="2411"/>
                </a:cubicBezTo>
                <a:cubicBezTo>
                  <a:pt x="754" y="2411"/>
                  <a:pt x="754" y="2412"/>
                  <a:pt x="754" y="2412"/>
                </a:cubicBezTo>
                <a:cubicBezTo>
                  <a:pt x="754" y="2412"/>
                  <a:pt x="755" y="2411"/>
                  <a:pt x="755" y="2411"/>
                </a:cubicBezTo>
                <a:cubicBezTo>
                  <a:pt x="755" y="2410"/>
                  <a:pt x="755" y="2410"/>
                  <a:pt x="756" y="2409"/>
                </a:cubicBezTo>
                <a:cubicBezTo>
                  <a:pt x="756" y="2408"/>
                  <a:pt x="757" y="2407"/>
                  <a:pt x="757" y="2405"/>
                </a:cubicBezTo>
                <a:cubicBezTo>
                  <a:pt x="758" y="2404"/>
                  <a:pt x="758" y="2404"/>
                  <a:pt x="758" y="2403"/>
                </a:cubicBezTo>
                <a:cubicBezTo>
                  <a:pt x="759" y="2402"/>
                  <a:pt x="759" y="2401"/>
                  <a:pt x="759" y="2400"/>
                </a:cubicBezTo>
                <a:cubicBezTo>
                  <a:pt x="759" y="2399"/>
                  <a:pt x="760" y="2399"/>
                  <a:pt x="760" y="2398"/>
                </a:cubicBezTo>
                <a:cubicBezTo>
                  <a:pt x="760" y="2397"/>
                  <a:pt x="760" y="2396"/>
                  <a:pt x="761" y="2395"/>
                </a:cubicBezTo>
                <a:cubicBezTo>
                  <a:pt x="761" y="2394"/>
                  <a:pt x="761" y="2393"/>
                  <a:pt x="761" y="2391"/>
                </a:cubicBezTo>
                <a:cubicBezTo>
                  <a:pt x="762" y="2390"/>
                  <a:pt x="762" y="2389"/>
                  <a:pt x="762" y="2388"/>
                </a:cubicBezTo>
                <a:cubicBezTo>
                  <a:pt x="762" y="2387"/>
                  <a:pt x="762" y="2386"/>
                  <a:pt x="762" y="2385"/>
                </a:cubicBezTo>
                <a:cubicBezTo>
                  <a:pt x="762" y="2383"/>
                  <a:pt x="763" y="2382"/>
                  <a:pt x="763" y="2381"/>
                </a:cubicBezTo>
                <a:cubicBezTo>
                  <a:pt x="763" y="2379"/>
                  <a:pt x="763" y="2376"/>
                  <a:pt x="763" y="2374"/>
                </a:cubicBezTo>
                <a:cubicBezTo>
                  <a:pt x="763" y="2371"/>
                  <a:pt x="763" y="2369"/>
                  <a:pt x="762" y="2366"/>
                </a:cubicBezTo>
                <a:cubicBezTo>
                  <a:pt x="762" y="2364"/>
                  <a:pt x="762" y="2362"/>
                  <a:pt x="761" y="2359"/>
                </a:cubicBezTo>
                <a:cubicBezTo>
                  <a:pt x="761" y="2358"/>
                  <a:pt x="761" y="2357"/>
                  <a:pt x="761" y="2356"/>
                </a:cubicBezTo>
                <a:cubicBezTo>
                  <a:pt x="762" y="2359"/>
                  <a:pt x="764" y="2362"/>
                  <a:pt x="766" y="2365"/>
                </a:cubicBezTo>
                <a:cubicBezTo>
                  <a:pt x="768" y="2369"/>
                  <a:pt x="769" y="2373"/>
                  <a:pt x="771" y="2377"/>
                </a:cubicBezTo>
                <a:cubicBezTo>
                  <a:pt x="771" y="2379"/>
                  <a:pt x="772" y="2381"/>
                  <a:pt x="772" y="2383"/>
                </a:cubicBezTo>
                <a:cubicBezTo>
                  <a:pt x="773" y="2384"/>
                  <a:pt x="773" y="2386"/>
                  <a:pt x="773" y="2388"/>
                </a:cubicBezTo>
                <a:cubicBezTo>
                  <a:pt x="774" y="2391"/>
                  <a:pt x="774" y="2394"/>
                  <a:pt x="774" y="2396"/>
                </a:cubicBezTo>
                <a:cubicBezTo>
                  <a:pt x="774" y="2398"/>
                  <a:pt x="774" y="2399"/>
                  <a:pt x="774" y="2400"/>
                </a:cubicBezTo>
                <a:cubicBezTo>
                  <a:pt x="774" y="2401"/>
                  <a:pt x="774" y="2401"/>
                  <a:pt x="774" y="2402"/>
                </a:cubicBezTo>
                <a:cubicBezTo>
                  <a:pt x="774" y="2403"/>
                  <a:pt x="774" y="2404"/>
                  <a:pt x="774" y="2404"/>
                </a:cubicBezTo>
                <a:cubicBezTo>
                  <a:pt x="774" y="2404"/>
                  <a:pt x="774" y="2403"/>
                  <a:pt x="775" y="2402"/>
                </a:cubicBezTo>
                <a:cubicBezTo>
                  <a:pt x="775" y="2401"/>
                  <a:pt x="775" y="2399"/>
                  <a:pt x="776" y="2396"/>
                </a:cubicBezTo>
                <a:cubicBezTo>
                  <a:pt x="776" y="2395"/>
                  <a:pt x="776" y="2394"/>
                  <a:pt x="776" y="2392"/>
                </a:cubicBezTo>
                <a:cubicBezTo>
                  <a:pt x="776" y="2391"/>
                  <a:pt x="776" y="2389"/>
                  <a:pt x="776" y="2388"/>
                </a:cubicBezTo>
                <a:cubicBezTo>
                  <a:pt x="776" y="2386"/>
                  <a:pt x="776" y="2384"/>
                  <a:pt x="776" y="2382"/>
                </a:cubicBezTo>
                <a:cubicBezTo>
                  <a:pt x="776" y="2380"/>
                  <a:pt x="775" y="2378"/>
                  <a:pt x="775" y="2376"/>
                </a:cubicBezTo>
                <a:cubicBezTo>
                  <a:pt x="774" y="2372"/>
                  <a:pt x="773" y="2367"/>
                  <a:pt x="771" y="2363"/>
                </a:cubicBezTo>
                <a:cubicBezTo>
                  <a:pt x="769" y="2358"/>
                  <a:pt x="767" y="2354"/>
                  <a:pt x="764" y="2349"/>
                </a:cubicBezTo>
                <a:cubicBezTo>
                  <a:pt x="764" y="2348"/>
                  <a:pt x="764" y="2348"/>
                  <a:pt x="764" y="2347"/>
                </a:cubicBezTo>
                <a:cubicBezTo>
                  <a:pt x="763" y="2346"/>
                  <a:pt x="763" y="2346"/>
                  <a:pt x="763" y="2346"/>
                </a:cubicBezTo>
                <a:cubicBezTo>
                  <a:pt x="763" y="2345"/>
                  <a:pt x="763" y="2345"/>
                  <a:pt x="763" y="2345"/>
                </a:cubicBezTo>
                <a:cubicBezTo>
                  <a:pt x="762" y="2344"/>
                  <a:pt x="761" y="2343"/>
                  <a:pt x="760" y="2342"/>
                </a:cubicBezTo>
                <a:cubicBezTo>
                  <a:pt x="759" y="2340"/>
                  <a:pt x="758" y="2337"/>
                  <a:pt x="756" y="2335"/>
                </a:cubicBezTo>
                <a:cubicBezTo>
                  <a:pt x="753" y="2330"/>
                  <a:pt x="750" y="2326"/>
                  <a:pt x="747" y="2321"/>
                </a:cubicBezTo>
                <a:cubicBezTo>
                  <a:pt x="745" y="2316"/>
                  <a:pt x="742" y="2312"/>
                  <a:pt x="740" y="2307"/>
                </a:cubicBezTo>
                <a:cubicBezTo>
                  <a:pt x="739" y="2305"/>
                  <a:pt x="739" y="2305"/>
                  <a:pt x="739" y="2305"/>
                </a:cubicBezTo>
                <a:cubicBezTo>
                  <a:pt x="738" y="2305"/>
                  <a:pt x="738" y="2304"/>
                  <a:pt x="738" y="2303"/>
                </a:cubicBezTo>
                <a:cubicBezTo>
                  <a:pt x="738" y="2303"/>
                  <a:pt x="737" y="2302"/>
                  <a:pt x="737" y="2302"/>
                </a:cubicBezTo>
                <a:cubicBezTo>
                  <a:pt x="737" y="2301"/>
                  <a:pt x="737" y="2301"/>
                  <a:pt x="736" y="2300"/>
                </a:cubicBezTo>
                <a:cubicBezTo>
                  <a:pt x="736" y="2299"/>
                  <a:pt x="736" y="2298"/>
                  <a:pt x="735" y="2296"/>
                </a:cubicBezTo>
                <a:cubicBezTo>
                  <a:pt x="735" y="2295"/>
                  <a:pt x="735" y="2295"/>
                  <a:pt x="735" y="2295"/>
                </a:cubicBezTo>
                <a:cubicBezTo>
                  <a:pt x="735" y="2295"/>
                  <a:pt x="735" y="2295"/>
                  <a:pt x="735" y="2295"/>
                </a:cubicBezTo>
                <a:cubicBezTo>
                  <a:pt x="734" y="2294"/>
                  <a:pt x="734" y="2293"/>
                  <a:pt x="734" y="2293"/>
                </a:cubicBezTo>
                <a:cubicBezTo>
                  <a:pt x="733" y="2288"/>
                  <a:pt x="732" y="2283"/>
                  <a:pt x="732" y="2279"/>
                </a:cubicBezTo>
                <a:cubicBezTo>
                  <a:pt x="731" y="2274"/>
                  <a:pt x="732" y="2270"/>
                  <a:pt x="732" y="2266"/>
                </a:cubicBezTo>
                <a:cubicBezTo>
                  <a:pt x="733" y="2265"/>
                  <a:pt x="733" y="2265"/>
                  <a:pt x="733" y="2264"/>
                </a:cubicBezTo>
                <a:cubicBezTo>
                  <a:pt x="736" y="2258"/>
                  <a:pt x="739" y="2252"/>
                  <a:pt x="742" y="2245"/>
                </a:cubicBezTo>
                <a:cubicBezTo>
                  <a:pt x="742" y="2245"/>
                  <a:pt x="742" y="2245"/>
                  <a:pt x="742" y="2245"/>
                </a:cubicBezTo>
                <a:cubicBezTo>
                  <a:pt x="742" y="2245"/>
                  <a:pt x="743" y="2245"/>
                  <a:pt x="743" y="2245"/>
                </a:cubicBezTo>
                <a:cubicBezTo>
                  <a:pt x="743" y="2245"/>
                  <a:pt x="743" y="2244"/>
                  <a:pt x="744" y="2244"/>
                </a:cubicBezTo>
                <a:cubicBezTo>
                  <a:pt x="744" y="2243"/>
                  <a:pt x="745" y="2243"/>
                  <a:pt x="745" y="2243"/>
                </a:cubicBezTo>
                <a:cubicBezTo>
                  <a:pt x="745" y="2243"/>
                  <a:pt x="744" y="2243"/>
                  <a:pt x="743" y="2244"/>
                </a:cubicBezTo>
                <a:cubicBezTo>
                  <a:pt x="743" y="2244"/>
                  <a:pt x="743" y="2244"/>
                  <a:pt x="743" y="2244"/>
                </a:cubicBezTo>
                <a:cubicBezTo>
                  <a:pt x="756" y="2221"/>
                  <a:pt x="770" y="2201"/>
                  <a:pt x="785" y="2186"/>
                </a:cubicBezTo>
                <a:cubicBezTo>
                  <a:pt x="790" y="2203"/>
                  <a:pt x="796" y="2216"/>
                  <a:pt x="802" y="2228"/>
                </a:cubicBezTo>
                <a:cubicBezTo>
                  <a:pt x="802" y="2229"/>
                  <a:pt x="802" y="2230"/>
                  <a:pt x="801" y="2231"/>
                </a:cubicBezTo>
                <a:cubicBezTo>
                  <a:pt x="801" y="2233"/>
                  <a:pt x="800" y="2235"/>
                  <a:pt x="800" y="2237"/>
                </a:cubicBezTo>
                <a:cubicBezTo>
                  <a:pt x="799" y="2239"/>
                  <a:pt x="799" y="2241"/>
                  <a:pt x="798" y="2243"/>
                </a:cubicBezTo>
                <a:cubicBezTo>
                  <a:pt x="798" y="2244"/>
                  <a:pt x="798" y="2245"/>
                  <a:pt x="798" y="2246"/>
                </a:cubicBezTo>
                <a:cubicBezTo>
                  <a:pt x="798" y="2247"/>
                  <a:pt x="797" y="2248"/>
                  <a:pt x="797" y="2249"/>
                </a:cubicBezTo>
                <a:cubicBezTo>
                  <a:pt x="797" y="2252"/>
                  <a:pt x="797" y="2254"/>
                  <a:pt x="797" y="2256"/>
                </a:cubicBezTo>
                <a:cubicBezTo>
                  <a:pt x="796" y="2261"/>
                  <a:pt x="796" y="2267"/>
                  <a:pt x="796" y="2272"/>
                </a:cubicBezTo>
                <a:cubicBezTo>
                  <a:pt x="796" y="2273"/>
                  <a:pt x="796" y="2275"/>
                  <a:pt x="796" y="2276"/>
                </a:cubicBezTo>
                <a:cubicBezTo>
                  <a:pt x="796" y="2277"/>
                  <a:pt x="796" y="2279"/>
                  <a:pt x="796" y="2280"/>
                </a:cubicBezTo>
                <a:cubicBezTo>
                  <a:pt x="797" y="2283"/>
                  <a:pt x="797" y="2286"/>
                  <a:pt x="797" y="2288"/>
                </a:cubicBezTo>
                <a:cubicBezTo>
                  <a:pt x="798" y="2294"/>
                  <a:pt x="799" y="2300"/>
                  <a:pt x="800" y="2305"/>
                </a:cubicBezTo>
                <a:cubicBezTo>
                  <a:pt x="801" y="2311"/>
                  <a:pt x="802" y="2316"/>
                  <a:pt x="803" y="2322"/>
                </a:cubicBezTo>
                <a:cubicBezTo>
                  <a:pt x="804" y="2325"/>
                  <a:pt x="804" y="2327"/>
                  <a:pt x="805" y="2330"/>
                </a:cubicBezTo>
                <a:cubicBezTo>
                  <a:pt x="806" y="2333"/>
                  <a:pt x="806" y="2335"/>
                  <a:pt x="807" y="2338"/>
                </a:cubicBezTo>
                <a:cubicBezTo>
                  <a:pt x="808" y="2343"/>
                  <a:pt x="809" y="2348"/>
                  <a:pt x="810" y="2352"/>
                </a:cubicBezTo>
                <a:cubicBezTo>
                  <a:pt x="812" y="2357"/>
                  <a:pt x="813" y="2362"/>
                  <a:pt x="814" y="2366"/>
                </a:cubicBezTo>
                <a:cubicBezTo>
                  <a:pt x="814" y="2368"/>
                  <a:pt x="815" y="2370"/>
                  <a:pt x="815" y="2372"/>
                </a:cubicBezTo>
                <a:cubicBezTo>
                  <a:pt x="815" y="2373"/>
                  <a:pt x="816" y="2375"/>
                  <a:pt x="816" y="2377"/>
                </a:cubicBezTo>
                <a:cubicBezTo>
                  <a:pt x="817" y="2379"/>
                  <a:pt x="817" y="2380"/>
                  <a:pt x="817" y="2382"/>
                </a:cubicBezTo>
                <a:cubicBezTo>
                  <a:pt x="818" y="2383"/>
                  <a:pt x="818" y="2384"/>
                  <a:pt x="818" y="2386"/>
                </a:cubicBezTo>
                <a:cubicBezTo>
                  <a:pt x="819" y="2390"/>
                  <a:pt x="819" y="2393"/>
                  <a:pt x="819" y="2393"/>
                </a:cubicBezTo>
                <a:cubicBezTo>
                  <a:pt x="819" y="2393"/>
                  <a:pt x="819" y="2393"/>
                  <a:pt x="820" y="2391"/>
                </a:cubicBezTo>
                <a:cubicBezTo>
                  <a:pt x="820" y="2390"/>
                  <a:pt x="820" y="2388"/>
                  <a:pt x="820" y="2385"/>
                </a:cubicBezTo>
                <a:cubicBezTo>
                  <a:pt x="820" y="2384"/>
                  <a:pt x="820" y="2383"/>
                  <a:pt x="819" y="2381"/>
                </a:cubicBezTo>
                <a:cubicBezTo>
                  <a:pt x="819" y="2380"/>
                  <a:pt x="819" y="2378"/>
                  <a:pt x="819" y="2376"/>
                </a:cubicBezTo>
                <a:cubicBezTo>
                  <a:pt x="819" y="2375"/>
                  <a:pt x="819" y="2373"/>
                  <a:pt x="819" y="2371"/>
                </a:cubicBezTo>
                <a:cubicBezTo>
                  <a:pt x="819" y="2369"/>
                  <a:pt x="818" y="2367"/>
                  <a:pt x="818" y="2365"/>
                </a:cubicBezTo>
                <a:cubicBezTo>
                  <a:pt x="818" y="2361"/>
                  <a:pt x="817" y="2356"/>
                  <a:pt x="816" y="2351"/>
                </a:cubicBezTo>
                <a:cubicBezTo>
                  <a:pt x="816" y="2347"/>
                  <a:pt x="815" y="2341"/>
                  <a:pt x="814" y="2336"/>
                </a:cubicBezTo>
                <a:cubicBezTo>
                  <a:pt x="813" y="2334"/>
                  <a:pt x="813" y="2332"/>
                  <a:pt x="812" y="2330"/>
                </a:cubicBezTo>
                <a:cubicBezTo>
                  <a:pt x="813" y="2330"/>
                  <a:pt x="813" y="2331"/>
                  <a:pt x="814" y="2332"/>
                </a:cubicBezTo>
                <a:cubicBezTo>
                  <a:pt x="814" y="2333"/>
                  <a:pt x="815" y="2334"/>
                  <a:pt x="815" y="2335"/>
                </a:cubicBezTo>
                <a:cubicBezTo>
                  <a:pt x="816" y="2336"/>
                  <a:pt x="816" y="2336"/>
                  <a:pt x="816" y="2337"/>
                </a:cubicBezTo>
                <a:cubicBezTo>
                  <a:pt x="817" y="2337"/>
                  <a:pt x="817" y="2338"/>
                  <a:pt x="817" y="2339"/>
                </a:cubicBezTo>
                <a:cubicBezTo>
                  <a:pt x="818" y="2340"/>
                  <a:pt x="819" y="2341"/>
                  <a:pt x="819" y="2342"/>
                </a:cubicBezTo>
                <a:cubicBezTo>
                  <a:pt x="820" y="2343"/>
                  <a:pt x="821" y="2345"/>
                  <a:pt x="821" y="2346"/>
                </a:cubicBezTo>
                <a:cubicBezTo>
                  <a:pt x="822" y="2347"/>
                  <a:pt x="823" y="2349"/>
                  <a:pt x="823" y="2350"/>
                </a:cubicBezTo>
                <a:cubicBezTo>
                  <a:pt x="825" y="2352"/>
                  <a:pt x="826" y="2355"/>
                  <a:pt x="827" y="2358"/>
                </a:cubicBezTo>
                <a:cubicBezTo>
                  <a:pt x="829" y="2360"/>
                  <a:pt x="830" y="2363"/>
                  <a:pt x="831" y="2366"/>
                </a:cubicBezTo>
                <a:cubicBezTo>
                  <a:pt x="832" y="2367"/>
                  <a:pt x="832" y="2368"/>
                  <a:pt x="833" y="2370"/>
                </a:cubicBezTo>
                <a:cubicBezTo>
                  <a:pt x="834" y="2371"/>
                  <a:pt x="834" y="2372"/>
                  <a:pt x="835" y="2374"/>
                </a:cubicBezTo>
                <a:cubicBezTo>
                  <a:pt x="835" y="2375"/>
                  <a:pt x="836" y="2376"/>
                  <a:pt x="836" y="2378"/>
                </a:cubicBezTo>
                <a:cubicBezTo>
                  <a:pt x="837" y="2378"/>
                  <a:pt x="837" y="2379"/>
                  <a:pt x="837" y="2379"/>
                </a:cubicBezTo>
                <a:cubicBezTo>
                  <a:pt x="837" y="2380"/>
                  <a:pt x="838" y="2381"/>
                  <a:pt x="838" y="2381"/>
                </a:cubicBezTo>
                <a:cubicBezTo>
                  <a:pt x="839" y="2384"/>
                  <a:pt x="840" y="2386"/>
                  <a:pt x="841" y="2388"/>
                </a:cubicBezTo>
                <a:cubicBezTo>
                  <a:pt x="841" y="2389"/>
                  <a:pt x="841" y="2390"/>
                  <a:pt x="842" y="2391"/>
                </a:cubicBezTo>
                <a:cubicBezTo>
                  <a:pt x="842" y="2392"/>
                  <a:pt x="842" y="2393"/>
                  <a:pt x="843" y="2394"/>
                </a:cubicBezTo>
                <a:cubicBezTo>
                  <a:pt x="843" y="2395"/>
                  <a:pt x="843" y="2395"/>
                  <a:pt x="844" y="2396"/>
                </a:cubicBezTo>
                <a:cubicBezTo>
                  <a:pt x="844" y="2397"/>
                  <a:pt x="844" y="2398"/>
                  <a:pt x="845" y="2398"/>
                </a:cubicBezTo>
                <a:cubicBezTo>
                  <a:pt x="845" y="2399"/>
                  <a:pt x="846" y="2400"/>
                  <a:pt x="846" y="2401"/>
                </a:cubicBezTo>
                <a:cubicBezTo>
                  <a:pt x="846" y="2402"/>
                  <a:pt x="846" y="2402"/>
                  <a:pt x="846" y="2402"/>
                </a:cubicBezTo>
                <a:cubicBezTo>
                  <a:pt x="846" y="2402"/>
                  <a:pt x="846" y="2402"/>
                  <a:pt x="846" y="2401"/>
                </a:cubicBezTo>
                <a:cubicBezTo>
                  <a:pt x="846" y="2400"/>
                  <a:pt x="846" y="2399"/>
                  <a:pt x="846" y="2398"/>
                </a:cubicBezTo>
                <a:cubicBezTo>
                  <a:pt x="846" y="2396"/>
                  <a:pt x="846" y="2395"/>
                  <a:pt x="846" y="2393"/>
                </a:cubicBezTo>
                <a:cubicBezTo>
                  <a:pt x="846" y="2392"/>
                  <a:pt x="846" y="2391"/>
                  <a:pt x="845" y="2390"/>
                </a:cubicBezTo>
                <a:cubicBezTo>
                  <a:pt x="845" y="2389"/>
                  <a:pt x="845" y="2388"/>
                  <a:pt x="845" y="2387"/>
                </a:cubicBezTo>
                <a:cubicBezTo>
                  <a:pt x="845" y="2386"/>
                  <a:pt x="845" y="2384"/>
                  <a:pt x="844" y="2383"/>
                </a:cubicBezTo>
                <a:cubicBezTo>
                  <a:pt x="844" y="2382"/>
                  <a:pt x="844" y="2381"/>
                  <a:pt x="843" y="2379"/>
                </a:cubicBezTo>
                <a:cubicBezTo>
                  <a:pt x="843" y="2378"/>
                  <a:pt x="843" y="2377"/>
                  <a:pt x="842" y="2375"/>
                </a:cubicBezTo>
                <a:cubicBezTo>
                  <a:pt x="842" y="2374"/>
                  <a:pt x="842" y="2373"/>
                  <a:pt x="841" y="2371"/>
                </a:cubicBezTo>
                <a:cubicBezTo>
                  <a:pt x="840" y="2369"/>
                  <a:pt x="839" y="2366"/>
                  <a:pt x="838" y="2363"/>
                </a:cubicBezTo>
                <a:cubicBezTo>
                  <a:pt x="837" y="2360"/>
                  <a:pt x="836" y="2357"/>
                  <a:pt x="835" y="2354"/>
                </a:cubicBezTo>
                <a:cubicBezTo>
                  <a:pt x="833" y="2352"/>
                  <a:pt x="832" y="2349"/>
                  <a:pt x="830" y="2346"/>
                </a:cubicBezTo>
                <a:cubicBezTo>
                  <a:pt x="829" y="2343"/>
                  <a:pt x="827" y="2341"/>
                  <a:pt x="825" y="2339"/>
                </a:cubicBezTo>
                <a:cubicBezTo>
                  <a:pt x="825" y="2337"/>
                  <a:pt x="824" y="2336"/>
                  <a:pt x="823" y="2335"/>
                </a:cubicBezTo>
                <a:cubicBezTo>
                  <a:pt x="822" y="2334"/>
                  <a:pt x="821" y="2333"/>
                  <a:pt x="820" y="2332"/>
                </a:cubicBezTo>
                <a:cubicBezTo>
                  <a:pt x="820" y="2331"/>
                  <a:pt x="819" y="2330"/>
                  <a:pt x="818" y="2329"/>
                </a:cubicBezTo>
                <a:cubicBezTo>
                  <a:pt x="817" y="2328"/>
                  <a:pt x="816" y="2327"/>
                  <a:pt x="816" y="2326"/>
                </a:cubicBezTo>
                <a:cubicBezTo>
                  <a:pt x="815" y="2325"/>
                  <a:pt x="814" y="2324"/>
                  <a:pt x="813" y="2324"/>
                </a:cubicBezTo>
                <a:cubicBezTo>
                  <a:pt x="813" y="2323"/>
                  <a:pt x="812" y="2322"/>
                  <a:pt x="811" y="2322"/>
                </a:cubicBezTo>
                <a:cubicBezTo>
                  <a:pt x="811" y="2321"/>
                  <a:pt x="811" y="2321"/>
                  <a:pt x="811" y="2321"/>
                </a:cubicBezTo>
                <a:cubicBezTo>
                  <a:pt x="811" y="2321"/>
                  <a:pt x="811" y="2321"/>
                  <a:pt x="811" y="2320"/>
                </a:cubicBezTo>
                <a:cubicBezTo>
                  <a:pt x="810" y="2315"/>
                  <a:pt x="808" y="2309"/>
                  <a:pt x="807" y="2304"/>
                </a:cubicBezTo>
                <a:cubicBezTo>
                  <a:pt x="806" y="2298"/>
                  <a:pt x="806" y="2293"/>
                  <a:pt x="805" y="2288"/>
                </a:cubicBezTo>
                <a:cubicBezTo>
                  <a:pt x="804" y="2282"/>
                  <a:pt x="804" y="2277"/>
                  <a:pt x="803" y="2272"/>
                </a:cubicBezTo>
                <a:cubicBezTo>
                  <a:pt x="803" y="2266"/>
                  <a:pt x="802" y="2261"/>
                  <a:pt x="802" y="2257"/>
                </a:cubicBezTo>
                <a:cubicBezTo>
                  <a:pt x="802" y="2252"/>
                  <a:pt x="803" y="2247"/>
                  <a:pt x="803" y="2243"/>
                </a:cubicBezTo>
                <a:cubicBezTo>
                  <a:pt x="803" y="2241"/>
                  <a:pt x="803" y="2239"/>
                  <a:pt x="803" y="2237"/>
                </a:cubicBezTo>
                <a:cubicBezTo>
                  <a:pt x="804" y="2235"/>
                  <a:pt x="804" y="2234"/>
                  <a:pt x="804" y="2232"/>
                </a:cubicBezTo>
                <a:cubicBezTo>
                  <a:pt x="804" y="2232"/>
                  <a:pt x="804" y="2232"/>
                  <a:pt x="804" y="2231"/>
                </a:cubicBezTo>
                <a:cubicBezTo>
                  <a:pt x="831" y="2276"/>
                  <a:pt x="866" y="2286"/>
                  <a:pt x="866" y="2286"/>
                </a:cubicBezTo>
                <a:cubicBezTo>
                  <a:pt x="866" y="2286"/>
                  <a:pt x="871" y="2302"/>
                  <a:pt x="871" y="2329"/>
                </a:cubicBezTo>
                <a:cubicBezTo>
                  <a:pt x="871" y="2339"/>
                  <a:pt x="872" y="2350"/>
                  <a:pt x="873" y="2360"/>
                </a:cubicBezTo>
                <a:cubicBezTo>
                  <a:pt x="873" y="2363"/>
                  <a:pt x="872" y="2366"/>
                  <a:pt x="871" y="2370"/>
                </a:cubicBezTo>
                <a:cubicBezTo>
                  <a:pt x="870" y="2374"/>
                  <a:pt x="869" y="2379"/>
                  <a:pt x="868" y="2383"/>
                </a:cubicBezTo>
                <a:cubicBezTo>
                  <a:pt x="867" y="2386"/>
                  <a:pt x="867" y="2388"/>
                  <a:pt x="866" y="2390"/>
                </a:cubicBezTo>
                <a:cubicBezTo>
                  <a:pt x="865" y="2393"/>
                  <a:pt x="865" y="2395"/>
                  <a:pt x="864" y="2398"/>
                </a:cubicBezTo>
                <a:cubicBezTo>
                  <a:pt x="863" y="2403"/>
                  <a:pt x="862" y="2408"/>
                  <a:pt x="861" y="2413"/>
                </a:cubicBezTo>
                <a:cubicBezTo>
                  <a:pt x="861" y="2414"/>
                  <a:pt x="861" y="2416"/>
                  <a:pt x="861" y="2417"/>
                </a:cubicBezTo>
                <a:cubicBezTo>
                  <a:pt x="861" y="2418"/>
                  <a:pt x="860" y="2420"/>
                  <a:pt x="860" y="2421"/>
                </a:cubicBezTo>
                <a:cubicBezTo>
                  <a:pt x="860" y="2422"/>
                  <a:pt x="860" y="2424"/>
                  <a:pt x="860" y="2426"/>
                </a:cubicBezTo>
                <a:cubicBezTo>
                  <a:pt x="860" y="2426"/>
                  <a:pt x="860" y="2426"/>
                  <a:pt x="859" y="2427"/>
                </a:cubicBezTo>
                <a:cubicBezTo>
                  <a:pt x="859" y="2427"/>
                  <a:pt x="859" y="2428"/>
                  <a:pt x="859" y="2428"/>
                </a:cubicBezTo>
                <a:cubicBezTo>
                  <a:pt x="858" y="2429"/>
                  <a:pt x="858" y="2430"/>
                  <a:pt x="858" y="2430"/>
                </a:cubicBezTo>
                <a:cubicBezTo>
                  <a:pt x="857" y="2431"/>
                  <a:pt x="857" y="2432"/>
                  <a:pt x="857" y="2433"/>
                </a:cubicBezTo>
                <a:cubicBezTo>
                  <a:pt x="856" y="2433"/>
                  <a:pt x="856" y="2434"/>
                  <a:pt x="856" y="2435"/>
                </a:cubicBezTo>
                <a:cubicBezTo>
                  <a:pt x="855" y="2437"/>
                  <a:pt x="854" y="2438"/>
                  <a:pt x="854" y="2440"/>
                </a:cubicBezTo>
                <a:cubicBezTo>
                  <a:pt x="854" y="2441"/>
                  <a:pt x="853" y="2442"/>
                  <a:pt x="853" y="2443"/>
                </a:cubicBezTo>
                <a:cubicBezTo>
                  <a:pt x="853" y="2444"/>
                  <a:pt x="853" y="2445"/>
                  <a:pt x="852" y="2446"/>
                </a:cubicBezTo>
                <a:cubicBezTo>
                  <a:pt x="852" y="2448"/>
                  <a:pt x="852" y="2450"/>
                  <a:pt x="851" y="2452"/>
                </a:cubicBezTo>
                <a:cubicBezTo>
                  <a:pt x="851" y="2454"/>
                  <a:pt x="851" y="2456"/>
                  <a:pt x="851" y="2458"/>
                </a:cubicBezTo>
                <a:cubicBezTo>
                  <a:pt x="850" y="2459"/>
                  <a:pt x="850" y="2460"/>
                  <a:pt x="850" y="2461"/>
                </a:cubicBezTo>
                <a:cubicBezTo>
                  <a:pt x="850" y="2462"/>
                  <a:pt x="850" y="2463"/>
                  <a:pt x="850" y="2464"/>
                </a:cubicBezTo>
                <a:cubicBezTo>
                  <a:pt x="850" y="2466"/>
                  <a:pt x="850" y="2468"/>
                  <a:pt x="851" y="2470"/>
                </a:cubicBezTo>
                <a:cubicBezTo>
                  <a:pt x="851" y="2471"/>
                  <a:pt x="851" y="2471"/>
                  <a:pt x="851" y="2472"/>
                </a:cubicBezTo>
                <a:cubicBezTo>
                  <a:pt x="851" y="2473"/>
                  <a:pt x="851" y="2474"/>
                  <a:pt x="851" y="2475"/>
                </a:cubicBezTo>
                <a:cubicBezTo>
                  <a:pt x="851" y="2475"/>
                  <a:pt x="851" y="2476"/>
                  <a:pt x="851" y="2477"/>
                </a:cubicBezTo>
                <a:cubicBezTo>
                  <a:pt x="852" y="2478"/>
                  <a:pt x="852" y="2478"/>
                  <a:pt x="852" y="2479"/>
                </a:cubicBezTo>
                <a:cubicBezTo>
                  <a:pt x="852" y="2480"/>
                  <a:pt x="852" y="2481"/>
                  <a:pt x="853" y="2482"/>
                </a:cubicBezTo>
                <a:cubicBezTo>
                  <a:pt x="853" y="2483"/>
                  <a:pt x="853" y="2484"/>
                  <a:pt x="853" y="2484"/>
                </a:cubicBezTo>
                <a:cubicBezTo>
                  <a:pt x="854" y="2485"/>
                  <a:pt x="854" y="2485"/>
                  <a:pt x="854" y="2485"/>
                </a:cubicBezTo>
                <a:cubicBezTo>
                  <a:pt x="854" y="2485"/>
                  <a:pt x="854" y="2485"/>
                  <a:pt x="854" y="2484"/>
                </a:cubicBezTo>
                <a:cubicBezTo>
                  <a:pt x="854" y="2484"/>
                  <a:pt x="854" y="2483"/>
                  <a:pt x="854" y="2482"/>
                </a:cubicBezTo>
                <a:cubicBezTo>
                  <a:pt x="854" y="2481"/>
                  <a:pt x="855" y="2480"/>
                  <a:pt x="855" y="2479"/>
                </a:cubicBezTo>
                <a:cubicBezTo>
                  <a:pt x="855" y="2478"/>
                  <a:pt x="855" y="2476"/>
                  <a:pt x="856" y="2475"/>
                </a:cubicBezTo>
                <a:cubicBezTo>
                  <a:pt x="856" y="2473"/>
                  <a:pt x="856" y="2472"/>
                  <a:pt x="857" y="2470"/>
                </a:cubicBezTo>
                <a:cubicBezTo>
                  <a:pt x="857" y="2468"/>
                  <a:pt x="857" y="2467"/>
                  <a:pt x="857" y="2465"/>
                </a:cubicBezTo>
                <a:cubicBezTo>
                  <a:pt x="857" y="2464"/>
                  <a:pt x="858" y="2463"/>
                  <a:pt x="858" y="2462"/>
                </a:cubicBezTo>
                <a:cubicBezTo>
                  <a:pt x="858" y="2461"/>
                  <a:pt x="858" y="2460"/>
                  <a:pt x="858" y="2459"/>
                </a:cubicBezTo>
                <a:cubicBezTo>
                  <a:pt x="858" y="2457"/>
                  <a:pt x="859" y="2455"/>
                  <a:pt x="859" y="2453"/>
                </a:cubicBezTo>
                <a:cubicBezTo>
                  <a:pt x="859" y="2451"/>
                  <a:pt x="860" y="2449"/>
                  <a:pt x="860" y="2447"/>
                </a:cubicBezTo>
                <a:cubicBezTo>
                  <a:pt x="860" y="2446"/>
                  <a:pt x="860" y="2445"/>
                  <a:pt x="860" y="2445"/>
                </a:cubicBezTo>
                <a:cubicBezTo>
                  <a:pt x="860" y="2444"/>
                  <a:pt x="861" y="2443"/>
                  <a:pt x="861" y="2442"/>
                </a:cubicBezTo>
                <a:cubicBezTo>
                  <a:pt x="861" y="2442"/>
                  <a:pt x="861" y="2442"/>
                  <a:pt x="861" y="2441"/>
                </a:cubicBezTo>
                <a:cubicBezTo>
                  <a:pt x="861" y="2442"/>
                  <a:pt x="861" y="2443"/>
                  <a:pt x="861" y="2444"/>
                </a:cubicBezTo>
                <a:cubicBezTo>
                  <a:pt x="862" y="2449"/>
                  <a:pt x="863" y="2454"/>
                  <a:pt x="865" y="2458"/>
                </a:cubicBezTo>
                <a:cubicBezTo>
                  <a:pt x="866" y="2462"/>
                  <a:pt x="868" y="2466"/>
                  <a:pt x="870" y="2470"/>
                </a:cubicBezTo>
                <a:cubicBezTo>
                  <a:pt x="872" y="2473"/>
                  <a:pt x="875" y="2476"/>
                  <a:pt x="877" y="2478"/>
                </a:cubicBezTo>
                <a:cubicBezTo>
                  <a:pt x="879" y="2481"/>
                  <a:pt x="881" y="2482"/>
                  <a:pt x="883" y="2484"/>
                </a:cubicBezTo>
                <a:cubicBezTo>
                  <a:pt x="884" y="2484"/>
                  <a:pt x="885" y="2485"/>
                  <a:pt x="886" y="2485"/>
                </a:cubicBezTo>
                <a:cubicBezTo>
                  <a:pt x="887" y="2486"/>
                  <a:pt x="887" y="2486"/>
                  <a:pt x="888" y="2486"/>
                </a:cubicBezTo>
                <a:cubicBezTo>
                  <a:pt x="889" y="2487"/>
                  <a:pt x="890" y="2487"/>
                  <a:pt x="890" y="2487"/>
                </a:cubicBezTo>
                <a:cubicBezTo>
                  <a:pt x="890" y="2487"/>
                  <a:pt x="889" y="2487"/>
                  <a:pt x="888" y="2486"/>
                </a:cubicBezTo>
                <a:cubicBezTo>
                  <a:pt x="887" y="2485"/>
                  <a:pt x="886" y="2484"/>
                  <a:pt x="884" y="2482"/>
                </a:cubicBezTo>
                <a:cubicBezTo>
                  <a:pt x="883" y="2481"/>
                  <a:pt x="881" y="2479"/>
                  <a:pt x="879" y="2476"/>
                </a:cubicBezTo>
                <a:cubicBezTo>
                  <a:pt x="877" y="2474"/>
                  <a:pt x="876" y="2471"/>
                  <a:pt x="874" y="2468"/>
                </a:cubicBezTo>
                <a:cubicBezTo>
                  <a:pt x="873" y="2464"/>
                  <a:pt x="871" y="2460"/>
                  <a:pt x="870" y="2456"/>
                </a:cubicBezTo>
                <a:cubicBezTo>
                  <a:pt x="869" y="2452"/>
                  <a:pt x="868" y="2448"/>
                  <a:pt x="868" y="2443"/>
                </a:cubicBezTo>
                <a:cubicBezTo>
                  <a:pt x="868" y="2439"/>
                  <a:pt x="868" y="2434"/>
                  <a:pt x="868" y="2429"/>
                </a:cubicBezTo>
                <a:cubicBezTo>
                  <a:pt x="868" y="2426"/>
                  <a:pt x="868" y="2424"/>
                  <a:pt x="868" y="2422"/>
                </a:cubicBezTo>
                <a:cubicBezTo>
                  <a:pt x="868" y="2420"/>
                  <a:pt x="868" y="2419"/>
                  <a:pt x="869" y="2418"/>
                </a:cubicBezTo>
                <a:cubicBezTo>
                  <a:pt x="869" y="2417"/>
                  <a:pt x="869" y="2415"/>
                  <a:pt x="869" y="2414"/>
                </a:cubicBezTo>
                <a:cubicBezTo>
                  <a:pt x="870" y="2409"/>
                  <a:pt x="871" y="2404"/>
                  <a:pt x="872" y="2399"/>
                </a:cubicBezTo>
                <a:cubicBezTo>
                  <a:pt x="872" y="2397"/>
                  <a:pt x="873" y="2394"/>
                  <a:pt x="873" y="2392"/>
                </a:cubicBezTo>
                <a:cubicBezTo>
                  <a:pt x="874" y="2390"/>
                  <a:pt x="874" y="2387"/>
                  <a:pt x="875" y="2385"/>
                </a:cubicBezTo>
                <a:cubicBezTo>
                  <a:pt x="875" y="2382"/>
                  <a:pt x="876" y="2379"/>
                  <a:pt x="876" y="2376"/>
                </a:cubicBezTo>
                <a:cubicBezTo>
                  <a:pt x="881" y="2400"/>
                  <a:pt x="889" y="2423"/>
                  <a:pt x="894" y="2444"/>
                </a:cubicBezTo>
                <a:cubicBezTo>
                  <a:pt x="884" y="2399"/>
                  <a:pt x="885" y="2352"/>
                  <a:pt x="887" y="2322"/>
                </a:cubicBezTo>
                <a:cubicBezTo>
                  <a:pt x="888" y="2323"/>
                  <a:pt x="888" y="2325"/>
                  <a:pt x="888" y="2326"/>
                </a:cubicBezTo>
                <a:cubicBezTo>
                  <a:pt x="890" y="2331"/>
                  <a:pt x="892" y="2337"/>
                  <a:pt x="894" y="2342"/>
                </a:cubicBezTo>
                <a:cubicBezTo>
                  <a:pt x="896" y="2348"/>
                  <a:pt x="899" y="2353"/>
                  <a:pt x="902" y="2359"/>
                </a:cubicBezTo>
                <a:cubicBezTo>
                  <a:pt x="904" y="2362"/>
                  <a:pt x="905" y="2365"/>
                  <a:pt x="907" y="2367"/>
                </a:cubicBezTo>
                <a:cubicBezTo>
                  <a:pt x="909" y="2370"/>
                  <a:pt x="910" y="2373"/>
                  <a:pt x="912" y="2376"/>
                </a:cubicBezTo>
                <a:cubicBezTo>
                  <a:pt x="914" y="2379"/>
                  <a:pt x="915" y="2382"/>
                  <a:pt x="917" y="2385"/>
                </a:cubicBezTo>
                <a:cubicBezTo>
                  <a:pt x="918" y="2386"/>
                  <a:pt x="918" y="2386"/>
                  <a:pt x="918" y="2386"/>
                </a:cubicBezTo>
                <a:cubicBezTo>
                  <a:pt x="918" y="2387"/>
                  <a:pt x="918" y="2387"/>
                  <a:pt x="918" y="2387"/>
                </a:cubicBezTo>
                <a:cubicBezTo>
                  <a:pt x="919" y="2389"/>
                  <a:pt x="919" y="2389"/>
                  <a:pt x="919" y="2389"/>
                </a:cubicBezTo>
                <a:cubicBezTo>
                  <a:pt x="920" y="2391"/>
                  <a:pt x="921" y="2392"/>
                  <a:pt x="922" y="2394"/>
                </a:cubicBezTo>
                <a:cubicBezTo>
                  <a:pt x="924" y="2398"/>
                  <a:pt x="924" y="2398"/>
                  <a:pt x="924" y="2398"/>
                </a:cubicBezTo>
                <a:cubicBezTo>
                  <a:pt x="925" y="2399"/>
                  <a:pt x="925" y="2400"/>
                  <a:pt x="925" y="2401"/>
                </a:cubicBezTo>
                <a:cubicBezTo>
                  <a:pt x="925" y="2402"/>
                  <a:pt x="925" y="2404"/>
                  <a:pt x="924" y="2405"/>
                </a:cubicBezTo>
                <a:cubicBezTo>
                  <a:pt x="924" y="2408"/>
                  <a:pt x="923" y="2412"/>
                  <a:pt x="923" y="2415"/>
                </a:cubicBezTo>
                <a:cubicBezTo>
                  <a:pt x="922" y="2416"/>
                  <a:pt x="922" y="2417"/>
                  <a:pt x="922" y="2418"/>
                </a:cubicBezTo>
                <a:cubicBezTo>
                  <a:pt x="922" y="2419"/>
                  <a:pt x="922" y="2420"/>
                  <a:pt x="922" y="2420"/>
                </a:cubicBezTo>
                <a:cubicBezTo>
                  <a:pt x="922" y="2422"/>
                  <a:pt x="922" y="2424"/>
                  <a:pt x="921" y="2426"/>
                </a:cubicBezTo>
                <a:cubicBezTo>
                  <a:pt x="921" y="2428"/>
                  <a:pt x="921" y="2430"/>
                  <a:pt x="921" y="2432"/>
                </a:cubicBezTo>
                <a:cubicBezTo>
                  <a:pt x="921" y="2433"/>
                  <a:pt x="921" y="2434"/>
                  <a:pt x="921" y="2434"/>
                </a:cubicBezTo>
                <a:cubicBezTo>
                  <a:pt x="921" y="2435"/>
                  <a:pt x="921" y="2436"/>
                  <a:pt x="921" y="2437"/>
                </a:cubicBezTo>
                <a:cubicBezTo>
                  <a:pt x="921" y="2441"/>
                  <a:pt x="921" y="2444"/>
                  <a:pt x="922" y="2447"/>
                </a:cubicBezTo>
                <a:cubicBezTo>
                  <a:pt x="922" y="2450"/>
                  <a:pt x="922" y="2452"/>
                  <a:pt x="923" y="2454"/>
                </a:cubicBezTo>
                <a:cubicBezTo>
                  <a:pt x="923" y="2455"/>
                  <a:pt x="923" y="2455"/>
                  <a:pt x="923" y="2456"/>
                </a:cubicBezTo>
                <a:cubicBezTo>
                  <a:pt x="923" y="2456"/>
                  <a:pt x="923" y="2456"/>
                  <a:pt x="923" y="2456"/>
                </a:cubicBezTo>
                <a:cubicBezTo>
                  <a:pt x="923" y="2456"/>
                  <a:pt x="924" y="2456"/>
                  <a:pt x="924" y="2456"/>
                </a:cubicBezTo>
                <a:cubicBezTo>
                  <a:pt x="924" y="2455"/>
                  <a:pt x="924" y="2455"/>
                  <a:pt x="924" y="2454"/>
                </a:cubicBezTo>
                <a:cubicBezTo>
                  <a:pt x="925" y="2452"/>
                  <a:pt x="926" y="2450"/>
                  <a:pt x="926" y="2447"/>
                </a:cubicBezTo>
                <a:cubicBezTo>
                  <a:pt x="927" y="2444"/>
                  <a:pt x="928" y="2441"/>
                  <a:pt x="928" y="2438"/>
                </a:cubicBezTo>
                <a:cubicBezTo>
                  <a:pt x="928" y="2437"/>
                  <a:pt x="928" y="2436"/>
                  <a:pt x="928" y="2435"/>
                </a:cubicBezTo>
                <a:cubicBezTo>
                  <a:pt x="929" y="2434"/>
                  <a:pt x="929" y="2433"/>
                  <a:pt x="929" y="2432"/>
                </a:cubicBezTo>
                <a:cubicBezTo>
                  <a:pt x="929" y="2430"/>
                  <a:pt x="929" y="2428"/>
                  <a:pt x="929" y="2427"/>
                </a:cubicBezTo>
                <a:cubicBezTo>
                  <a:pt x="929" y="2425"/>
                  <a:pt x="929" y="2423"/>
                  <a:pt x="929" y="2421"/>
                </a:cubicBezTo>
                <a:cubicBezTo>
                  <a:pt x="930" y="2420"/>
                  <a:pt x="930" y="2419"/>
                  <a:pt x="930" y="2418"/>
                </a:cubicBezTo>
                <a:cubicBezTo>
                  <a:pt x="930" y="2417"/>
                  <a:pt x="930" y="2416"/>
                  <a:pt x="930" y="2415"/>
                </a:cubicBezTo>
                <a:cubicBezTo>
                  <a:pt x="929" y="2414"/>
                  <a:pt x="929" y="2412"/>
                  <a:pt x="929" y="2410"/>
                </a:cubicBezTo>
                <a:cubicBezTo>
                  <a:pt x="930" y="2410"/>
                  <a:pt x="930" y="2411"/>
                  <a:pt x="930" y="2412"/>
                </a:cubicBezTo>
                <a:cubicBezTo>
                  <a:pt x="932" y="2418"/>
                  <a:pt x="935" y="2424"/>
                  <a:pt x="937" y="2430"/>
                </a:cubicBezTo>
                <a:cubicBezTo>
                  <a:pt x="938" y="2433"/>
                  <a:pt x="938" y="2436"/>
                  <a:pt x="939" y="2439"/>
                </a:cubicBezTo>
                <a:cubicBezTo>
                  <a:pt x="939" y="2440"/>
                  <a:pt x="940" y="2442"/>
                  <a:pt x="940" y="2443"/>
                </a:cubicBezTo>
                <a:cubicBezTo>
                  <a:pt x="940" y="2445"/>
                  <a:pt x="941" y="2446"/>
                  <a:pt x="941" y="2448"/>
                </a:cubicBezTo>
                <a:cubicBezTo>
                  <a:pt x="942" y="2453"/>
                  <a:pt x="943" y="2459"/>
                  <a:pt x="943" y="2464"/>
                </a:cubicBezTo>
                <a:cubicBezTo>
                  <a:pt x="944" y="2466"/>
                  <a:pt x="944" y="2469"/>
                  <a:pt x="944" y="2471"/>
                </a:cubicBezTo>
                <a:cubicBezTo>
                  <a:pt x="944" y="2473"/>
                  <a:pt x="944" y="2475"/>
                  <a:pt x="944" y="2478"/>
                </a:cubicBezTo>
                <a:cubicBezTo>
                  <a:pt x="944" y="2480"/>
                  <a:pt x="944" y="2482"/>
                  <a:pt x="944" y="2483"/>
                </a:cubicBezTo>
                <a:cubicBezTo>
                  <a:pt x="944" y="2485"/>
                  <a:pt x="944" y="2487"/>
                  <a:pt x="944" y="2488"/>
                </a:cubicBezTo>
                <a:cubicBezTo>
                  <a:pt x="944" y="2489"/>
                  <a:pt x="944" y="2490"/>
                  <a:pt x="944" y="2490"/>
                </a:cubicBezTo>
                <a:cubicBezTo>
                  <a:pt x="944" y="2491"/>
                  <a:pt x="944" y="2492"/>
                  <a:pt x="944" y="2492"/>
                </a:cubicBezTo>
                <a:cubicBezTo>
                  <a:pt x="944" y="2493"/>
                  <a:pt x="944" y="2494"/>
                  <a:pt x="944" y="2495"/>
                </a:cubicBezTo>
                <a:cubicBezTo>
                  <a:pt x="944" y="2497"/>
                  <a:pt x="943" y="2498"/>
                  <a:pt x="943" y="2498"/>
                </a:cubicBezTo>
                <a:cubicBezTo>
                  <a:pt x="943" y="2498"/>
                  <a:pt x="944" y="2497"/>
                  <a:pt x="944" y="2495"/>
                </a:cubicBezTo>
                <a:cubicBezTo>
                  <a:pt x="944" y="2494"/>
                  <a:pt x="945" y="2493"/>
                  <a:pt x="945" y="2492"/>
                </a:cubicBezTo>
                <a:cubicBezTo>
                  <a:pt x="945" y="2492"/>
                  <a:pt x="945" y="2491"/>
                  <a:pt x="945" y="2490"/>
                </a:cubicBezTo>
                <a:cubicBezTo>
                  <a:pt x="945" y="2490"/>
                  <a:pt x="946" y="2489"/>
                  <a:pt x="946" y="2488"/>
                </a:cubicBezTo>
                <a:cubicBezTo>
                  <a:pt x="946" y="2487"/>
                  <a:pt x="946" y="2485"/>
                  <a:pt x="947" y="2483"/>
                </a:cubicBezTo>
                <a:cubicBezTo>
                  <a:pt x="947" y="2482"/>
                  <a:pt x="947" y="2480"/>
                  <a:pt x="947" y="2478"/>
                </a:cubicBezTo>
                <a:cubicBezTo>
                  <a:pt x="948" y="2476"/>
                  <a:pt x="948" y="2473"/>
                  <a:pt x="948" y="2471"/>
                </a:cubicBezTo>
                <a:cubicBezTo>
                  <a:pt x="948" y="2469"/>
                  <a:pt x="948" y="2466"/>
                  <a:pt x="948" y="2463"/>
                </a:cubicBezTo>
                <a:cubicBezTo>
                  <a:pt x="948" y="2458"/>
                  <a:pt x="948" y="2453"/>
                  <a:pt x="947" y="2447"/>
                </a:cubicBezTo>
                <a:cubicBezTo>
                  <a:pt x="947" y="2445"/>
                  <a:pt x="946" y="2444"/>
                  <a:pt x="946" y="2442"/>
                </a:cubicBezTo>
                <a:cubicBezTo>
                  <a:pt x="946" y="2441"/>
                  <a:pt x="946" y="2439"/>
                  <a:pt x="945" y="2438"/>
                </a:cubicBezTo>
                <a:cubicBezTo>
                  <a:pt x="945" y="2436"/>
                  <a:pt x="945" y="2435"/>
                  <a:pt x="944" y="2433"/>
                </a:cubicBezTo>
                <a:cubicBezTo>
                  <a:pt x="944" y="2431"/>
                  <a:pt x="944" y="2430"/>
                  <a:pt x="943" y="2428"/>
                </a:cubicBezTo>
                <a:cubicBezTo>
                  <a:pt x="943" y="2427"/>
                  <a:pt x="943" y="2425"/>
                  <a:pt x="942" y="2423"/>
                </a:cubicBezTo>
                <a:cubicBezTo>
                  <a:pt x="942" y="2422"/>
                  <a:pt x="941" y="2420"/>
                  <a:pt x="941" y="2419"/>
                </a:cubicBezTo>
                <a:cubicBezTo>
                  <a:pt x="940" y="2418"/>
                  <a:pt x="940" y="2417"/>
                  <a:pt x="940" y="2416"/>
                </a:cubicBezTo>
                <a:cubicBezTo>
                  <a:pt x="940" y="2415"/>
                  <a:pt x="939" y="2415"/>
                  <a:pt x="939" y="2414"/>
                </a:cubicBezTo>
                <a:cubicBezTo>
                  <a:pt x="938" y="2412"/>
                  <a:pt x="938" y="2411"/>
                  <a:pt x="937" y="2409"/>
                </a:cubicBezTo>
                <a:cubicBezTo>
                  <a:pt x="936" y="2406"/>
                  <a:pt x="935" y="2403"/>
                  <a:pt x="933" y="2399"/>
                </a:cubicBezTo>
                <a:cubicBezTo>
                  <a:pt x="933" y="2398"/>
                  <a:pt x="932" y="2396"/>
                  <a:pt x="931" y="2395"/>
                </a:cubicBezTo>
                <a:cubicBezTo>
                  <a:pt x="929" y="2390"/>
                  <a:pt x="929" y="2390"/>
                  <a:pt x="929" y="2390"/>
                </a:cubicBezTo>
                <a:cubicBezTo>
                  <a:pt x="928" y="2388"/>
                  <a:pt x="927" y="2387"/>
                  <a:pt x="926" y="2385"/>
                </a:cubicBezTo>
                <a:cubicBezTo>
                  <a:pt x="925" y="2383"/>
                  <a:pt x="925" y="2383"/>
                  <a:pt x="925" y="2383"/>
                </a:cubicBezTo>
                <a:cubicBezTo>
                  <a:pt x="925" y="2382"/>
                  <a:pt x="925" y="2382"/>
                  <a:pt x="925" y="2382"/>
                </a:cubicBezTo>
                <a:cubicBezTo>
                  <a:pt x="924" y="2381"/>
                  <a:pt x="924" y="2381"/>
                  <a:pt x="924" y="2381"/>
                </a:cubicBezTo>
                <a:cubicBezTo>
                  <a:pt x="922" y="2378"/>
                  <a:pt x="920" y="2375"/>
                  <a:pt x="919" y="2372"/>
                </a:cubicBezTo>
                <a:cubicBezTo>
                  <a:pt x="915" y="2366"/>
                  <a:pt x="912" y="2361"/>
                  <a:pt x="908" y="2355"/>
                </a:cubicBezTo>
                <a:cubicBezTo>
                  <a:pt x="905" y="2350"/>
                  <a:pt x="902" y="2345"/>
                  <a:pt x="899" y="2340"/>
                </a:cubicBezTo>
                <a:cubicBezTo>
                  <a:pt x="897" y="2334"/>
                  <a:pt x="894" y="2330"/>
                  <a:pt x="893" y="2325"/>
                </a:cubicBezTo>
                <a:cubicBezTo>
                  <a:pt x="891" y="2320"/>
                  <a:pt x="890" y="2316"/>
                  <a:pt x="889" y="2312"/>
                </a:cubicBezTo>
                <a:cubicBezTo>
                  <a:pt x="889" y="2310"/>
                  <a:pt x="889" y="2309"/>
                  <a:pt x="889" y="2308"/>
                </a:cubicBezTo>
                <a:cubicBezTo>
                  <a:pt x="890" y="2296"/>
                  <a:pt x="891" y="2289"/>
                  <a:pt x="891" y="2289"/>
                </a:cubicBezTo>
                <a:cubicBezTo>
                  <a:pt x="891" y="2289"/>
                  <a:pt x="932" y="2298"/>
                  <a:pt x="960" y="2337"/>
                </a:cubicBezTo>
                <a:cubicBezTo>
                  <a:pt x="960" y="2337"/>
                  <a:pt x="961" y="2338"/>
                  <a:pt x="961" y="2338"/>
                </a:cubicBezTo>
                <a:cubicBezTo>
                  <a:pt x="961" y="2339"/>
                  <a:pt x="961" y="2340"/>
                  <a:pt x="962" y="2341"/>
                </a:cubicBezTo>
                <a:cubicBezTo>
                  <a:pt x="963" y="2342"/>
                  <a:pt x="963" y="2344"/>
                  <a:pt x="964" y="2346"/>
                </a:cubicBezTo>
                <a:cubicBezTo>
                  <a:pt x="965" y="2348"/>
                  <a:pt x="966" y="2350"/>
                  <a:pt x="966" y="2351"/>
                </a:cubicBezTo>
                <a:cubicBezTo>
                  <a:pt x="967" y="2353"/>
                  <a:pt x="968" y="2355"/>
                  <a:pt x="968" y="2357"/>
                </a:cubicBezTo>
                <a:cubicBezTo>
                  <a:pt x="970" y="2361"/>
                  <a:pt x="971" y="2365"/>
                  <a:pt x="973" y="2369"/>
                </a:cubicBezTo>
                <a:cubicBezTo>
                  <a:pt x="974" y="2373"/>
                  <a:pt x="975" y="2377"/>
                  <a:pt x="976" y="2381"/>
                </a:cubicBezTo>
                <a:cubicBezTo>
                  <a:pt x="977" y="2382"/>
                  <a:pt x="977" y="2383"/>
                  <a:pt x="977" y="2384"/>
                </a:cubicBezTo>
                <a:cubicBezTo>
                  <a:pt x="977" y="2385"/>
                  <a:pt x="978" y="2386"/>
                  <a:pt x="978" y="2387"/>
                </a:cubicBezTo>
                <a:cubicBezTo>
                  <a:pt x="979" y="2389"/>
                  <a:pt x="979" y="2390"/>
                  <a:pt x="980" y="2392"/>
                </a:cubicBezTo>
                <a:cubicBezTo>
                  <a:pt x="980" y="2394"/>
                  <a:pt x="980" y="2396"/>
                  <a:pt x="981" y="2398"/>
                </a:cubicBezTo>
                <a:cubicBezTo>
                  <a:pt x="981" y="2399"/>
                  <a:pt x="981" y="2400"/>
                  <a:pt x="982" y="2401"/>
                </a:cubicBezTo>
                <a:cubicBezTo>
                  <a:pt x="982" y="2402"/>
                  <a:pt x="982" y="2403"/>
                  <a:pt x="982" y="2403"/>
                </a:cubicBezTo>
                <a:cubicBezTo>
                  <a:pt x="983" y="2405"/>
                  <a:pt x="983" y="2407"/>
                  <a:pt x="983" y="2409"/>
                </a:cubicBezTo>
                <a:cubicBezTo>
                  <a:pt x="984" y="2410"/>
                  <a:pt x="984" y="2412"/>
                  <a:pt x="984" y="2413"/>
                </a:cubicBezTo>
                <a:cubicBezTo>
                  <a:pt x="985" y="2415"/>
                  <a:pt x="985" y="2416"/>
                  <a:pt x="985" y="2418"/>
                </a:cubicBezTo>
                <a:cubicBezTo>
                  <a:pt x="985" y="2419"/>
                  <a:pt x="986" y="2421"/>
                  <a:pt x="986" y="2422"/>
                </a:cubicBezTo>
                <a:cubicBezTo>
                  <a:pt x="986" y="2423"/>
                  <a:pt x="986" y="2424"/>
                  <a:pt x="987" y="2425"/>
                </a:cubicBezTo>
                <a:cubicBezTo>
                  <a:pt x="987" y="2426"/>
                  <a:pt x="987" y="2428"/>
                  <a:pt x="987" y="2428"/>
                </a:cubicBezTo>
                <a:cubicBezTo>
                  <a:pt x="987" y="2430"/>
                  <a:pt x="988" y="2432"/>
                  <a:pt x="988" y="2433"/>
                </a:cubicBezTo>
                <a:cubicBezTo>
                  <a:pt x="988" y="2434"/>
                  <a:pt x="988" y="2434"/>
                  <a:pt x="988" y="2434"/>
                </a:cubicBezTo>
                <a:cubicBezTo>
                  <a:pt x="988" y="2434"/>
                  <a:pt x="988" y="2434"/>
                  <a:pt x="988" y="2433"/>
                </a:cubicBezTo>
                <a:cubicBezTo>
                  <a:pt x="988" y="2432"/>
                  <a:pt x="988" y="2430"/>
                  <a:pt x="989" y="2428"/>
                </a:cubicBezTo>
                <a:cubicBezTo>
                  <a:pt x="989" y="2427"/>
                  <a:pt x="989" y="2426"/>
                  <a:pt x="989" y="2425"/>
                </a:cubicBezTo>
                <a:cubicBezTo>
                  <a:pt x="989" y="2424"/>
                  <a:pt x="989" y="2423"/>
                  <a:pt x="989" y="2422"/>
                </a:cubicBezTo>
                <a:cubicBezTo>
                  <a:pt x="989" y="2420"/>
                  <a:pt x="989" y="2419"/>
                  <a:pt x="989" y="2417"/>
                </a:cubicBezTo>
                <a:cubicBezTo>
                  <a:pt x="989" y="2416"/>
                  <a:pt x="989" y="2414"/>
                  <a:pt x="989" y="2413"/>
                </a:cubicBezTo>
                <a:cubicBezTo>
                  <a:pt x="989" y="2411"/>
                  <a:pt x="989" y="2410"/>
                  <a:pt x="989" y="2408"/>
                </a:cubicBezTo>
                <a:cubicBezTo>
                  <a:pt x="988" y="2406"/>
                  <a:pt x="988" y="2404"/>
                  <a:pt x="988" y="2402"/>
                </a:cubicBezTo>
                <a:cubicBezTo>
                  <a:pt x="988" y="2401"/>
                  <a:pt x="988" y="2401"/>
                  <a:pt x="988" y="2400"/>
                </a:cubicBezTo>
                <a:cubicBezTo>
                  <a:pt x="988" y="2399"/>
                  <a:pt x="987" y="2398"/>
                  <a:pt x="987" y="2397"/>
                </a:cubicBezTo>
                <a:cubicBezTo>
                  <a:pt x="987" y="2395"/>
                  <a:pt x="987" y="2393"/>
                  <a:pt x="986" y="2391"/>
                </a:cubicBezTo>
                <a:cubicBezTo>
                  <a:pt x="986" y="2387"/>
                  <a:pt x="985" y="2383"/>
                  <a:pt x="984" y="2379"/>
                </a:cubicBezTo>
                <a:cubicBezTo>
                  <a:pt x="983" y="2375"/>
                  <a:pt x="981" y="2370"/>
                  <a:pt x="980" y="2366"/>
                </a:cubicBezTo>
                <a:cubicBezTo>
                  <a:pt x="979" y="2362"/>
                  <a:pt x="977" y="2358"/>
                  <a:pt x="976" y="2354"/>
                </a:cubicBezTo>
                <a:cubicBezTo>
                  <a:pt x="974" y="2350"/>
                  <a:pt x="972" y="2347"/>
                  <a:pt x="970" y="2343"/>
                </a:cubicBezTo>
                <a:cubicBezTo>
                  <a:pt x="970" y="2341"/>
                  <a:pt x="969" y="2339"/>
                  <a:pt x="968" y="2338"/>
                </a:cubicBezTo>
                <a:cubicBezTo>
                  <a:pt x="967" y="2337"/>
                  <a:pt x="967" y="2336"/>
                  <a:pt x="966" y="2335"/>
                </a:cubicBezTo>
                <a:cubicBezTo>
                  <a:pt x="966" y="2334"/>
                  <a:pt x="965" y="2334"/>
                  <a:pt x="965" y="2333"/>
                </a:cubicBezTo>
                <a:cubicBezTo>
                  <a:pt x="964" y="2331"/>
                  <a:pt x="963" y="2330"/>
                  <a:pt x="962" y="2328"/>
                </a:cubicBezTo>
                <a:cubicBezTo>
                  <a:pt x="961" y="2327"/>
                  <a:pt x="961" y="2326"/>
                  <a:pt x="960" y="2325"/>
                </a:cubicBezTo>
                <a:cubicBezTo>
                  <a:pt x="949" y="2278"/>
                  <a:pt x="899" y="2267"/>
                  <a:pt x="860" y="2242"/>
                </a:cubicBezTo>
                <a:cubicBezTo>
                  <a:pt x="865" y="2244"/>
                  <a:pt x="870" y="2245"/>
                  <a:pt x="875" y="2246"/>
                </a:cubicBezTo>
                <a:cubicBezTo>
                  <a:pt x="879" y="2247"/>
                  <a:pt x="882" y="2247"/>
                  <a:pt x="886" y="2248"/>
                </a:cubicBezTo>
                <a:cubicBezTo>
                  <a:pt x="890" y="2248"/>
                  <a:pt x="894" y="2248"/>
                  <a:pt x="897" y="2248"/>
                </a:cubicBezTo>
                <a:cubicBezTo>
                  <a:pt x="905" y="2249"/>
                  <a:pt x="913" y="2249"/>
                  <a:pt x="920" y="2249"/>
                </a:cubicBezTo>
                <a:cubicBezTo>
                  <a:pt x="928" y="2249"/>
                  <a:pt x="935" y="2248"/>
                  <a:pt x="942" y="2249"/>
                </a:cubicBezTo>
                <a:cubicBezTo>
                  <a:pt x="946" y="2249"/>
                  <a:pt x="950" y="2249"/>
                  <a:pt x="953" y="2250"/>
                </a:cubicBezTo>
                <a:cubicBezTo>
                  <a:pt x="955" y="2250"/>
                  <a:pt x="957" y="2250"/>
                  <a:pt x="958" y="2250"/>
                </a:cubicBezTo>
                <a:cubicBezTo>
                  <a:pt x="960" y="2251"/>
                  <a:pt x="962" y="2251"/>
                  <a:pt x="963" y="2251"/>
                </a:cubicBezTo>
                <a:cubicBezTo>
                  <a:pt x="964" y="2251"/>
                  <a:pt x="965" y="2252"/>
                  <a:pt x="966" y="2252"/>
                </a:cubicBezTo>
                <a:cubicBezTo>
                  <a:pt x="967" y="2252"/>
                  <a:pt x="968" y="2252"/>
                  <a:pt x="968" y="2252"/>
                </a:cubicBezTo>
                <a:cubicBezTo>
                  <a:pt x="970" y="2253"/>
                  <a:pt x="970" y="2253"/>
                  <a:pt x="970" y="2253"/>
                </a:cubicBezTo>
                <a:cubicBezTo>
                  <a:pt x="971" y="2253"/>
                  <a:pt x="971" y="2253"/>
                  <a:pt x="971" y="2253"/>
                </a:cubicBezTo>
                <a:cubicBezTo>
                  <a:pt x="971" y="2253"/>
                  <a:pt x="972" y="2253"/>
                  <a:pt x="973" y="2254"/>
                </a:cubicBezTo>
                <a:cubicBezTo>
                  <a:pt x="973" y="2254"/>
                  <a:pt x="973" y="2254"/>
                  <a:pt x="974" y="2255"/>
                </a:cubicBezTo>
                <a:cubicBezTo>
                  <a:pt x="975" y="2256"/>
                  <a:pt x="976" y="2258"/>
                  <a:pt x="977" y="2260"/>
                </a:cubicBezTo>
                <a:cubicBezTo>
                  <a:pt x="980" y="2263"/>
                  <a:pt x="983" y="2268"/>
                  <a:pt x="985" y="2273"/>
                </a:cubicBezTo>
                <a:cubicBezTo>
                  <a:pt x="985" y="2274"/>
                  <a:pt x="985" y="2275"/>
                  <a:pt x="986" y="2275"/>
                </a:cubicBezTo>
                <a:cubicBezTo>
                  <a:pt x="986" y="2276"/>
                  <a:pt x="986" y="2277"/>
                  <a:pt x="987" y="2277"/>
                </a:cubicBezTo>
                <a:cubicBezTo>
                  <a:pt x="987" y="2278"/>
                  <a:pt x="987" y="2279"/>
                  <a:pt x="987" y="2279"/>
                </a:cubicBezTo>
                <a:cubicBezTo>
                  <a:pt x="987" y="2280"/>
                  <a:pt x="988" y="2281"/>
                  <a:pt x="988" y="2282"/>
                </a:cubicBezTo>
                <a:cubicBezTo>
                  <a:pt x="989" y="2284"/>
                  <a:pt x="990" y="2287"/>
                  <a:pt x="990" y="2290"/>
                </a:cubicBezTo>
                <a:cubicBezTo>
                  <a:pt x="991" y="2293"/>
                  <a:pt x="991" y="2296"/>
                  <a:pt x="992" y="2299"/>
                </a:cubicBezTo>
                <a:cubicBezTo>
                  <a:pt x="992" y="2300"/>
                  <a:pt x="992" y="2301"/>
                  <a:pt x="992" y="2302"/>
                </a:cubicBezTo>
                <a:cubicBezTo>
                  <a:pt x="992" y="2302"/>
                  <a:pt x="992" y="2303"/>
                  <a:pt x="992" y="2304"/>
                </a:cubicBezTo>
                <a:cubicBezTo>
                  <a:pt x="993" y="2305"/>
                  <a:pt x="993" y="2307"/>
                  <a:pt x="993" y="2308"/>
                </a:cubicBezTo>
                <a:cubicBezTo>
                  <a:pt x="993" y="2311"/>
                  <a:pt x="993" y="2314"/>
                  <a:pt x="994" y="2317"/>
                </a:cubicBezTo>
                <a:cubicBezTo>
                  <a:pt x="994" y="2320"/>
                  <a:pt x="994" y="2322"/>
                  <a:pt x="994" y="2325"/>
                </a:cubicBezTo>
                <a:cubicBezTo>
                  <a:pt x="995" y="2327"/>
                  <a:pt x="995" y="2329"/>
                  <a:pt x="995" y="2331"/>
                </a:cubicBezTo>
                <a:cubicBezTo>
                  <a:pt x="996" y="2333"/>
                  <a:pt x="996" y="2335"/>
                  <a:pt x="997" y="2336"/>
                </a:cubicBezTo>
                <a:cubicBezTo>
                  <a:pt x="997" y="2338"/>
                  <a:pt x="998" y="2339"/>
                  <a:pt x="998" y="2339"/>
                </a:cubicBezTo>
                <a:cubicBezTo>
                  <a:pt x="999" y="2340"/>
                  <a:pt x="999" y="2340"/>
                  <a:pt x="999" y="2340"/>
                </a:cubicBezTo>
                <a:cubicBezTo>
                  <a:pt x="999" y="2340"/>
                  <a:pt x="999" y="2340"/>
                  <a:pt x="999" y="2339"/>
                </a:cubicBezTo>
                <a:cubicBezTo>
                  <a:pt x="999" y="2338"/>
                  <a:pt x="999" y="2337"/>
                  <a:pt x="999" y="2336"/>
                </a:cubicBezTo>
                <a:cubicBezTo>
                  <a:pt x="998" y="2334"/>
                  <a:pt x="998" y="2333"/>
                  <a:pt x="999" y="2331"/>
                </a:cubicBezTo>
                <a:cubicBezTo>
                  <a:pt x="999" y="2329"/>
                  <a:pt x="999" y="2327"/>
                  <a:pt x="999" y="2324"/>
                </a:cubicBezTo>
                <a:cubicBezTo>
                  <a:pt x="999" y="2322"/>
                  <a:pt x="999" y="2320"/>
                  <a:pt x="1000" y="2317"/>
                </a:cubicBezTo>
                <a:cubicBezTo>
                  <a:pt x="1000" y="2314"/>
                  <a:pt x="1000" y="2311"/>
                  <a:pt x="1000" y="2308"/>
                </a:cubicBezTo>
                <a:cubicBezTo>
                  <a:pt x="1000" y="2306"/>
                  <a:pt x="1000" y="2305"/>
                  <a:pt x="1000" y="2303"/>
                </a:cubicBezTo>
                <a:cubicBezTo>
                  <a:pt x="1000" y="2302"/>
                  <a:pt x="1000" y="2300"/>
                  <a:pt x="999" y="2298"/>
                </a:cubicBezTo>
                <a:cubicBezTo>
                  <a:pt x="999" y="2295"/>
                  <a:pt x="999" y="2292"/>
                  <a:pt x="998" y="2289"/>
                </a:cubicBezTo>
                <a:cubicBezTo>
                  <a:pt x="997" y="2285"/>
                  <a:pt x="996" y="2282"/>
                  <a:pt x="995" y="2279"/>
                </a:cubicBezTo>
                <a:cubicBezTo>
                  <a:pt x="995" y="2278"/>
                  <a:pt x="995" y="2278"/>
                  <a:pt x="995" y="2278"/>
                </a:cubicBezTo>
                <a:cubicBezTo>
                  <a:pt x="995" y="2277"/>
                  <a:pt x="995" y="2277"/>
                  <a:pt x="995" y="2277"/>
                </a:cubicBezTo>
                <a:cubicBezTo>
                  <a:pt x="994" y="2277"/>
                  <a:pt x="994" y="2277"/>
                  <a:pt x="994" y="2277"/>
                </a:cubicBezTo>
                <a:cubicBezTo>
                  <a:pt x="994" y="2277"/>
                  <a:pt x="994" y="2277"/>
                  <a:pt x="994" y="2277"/>
                </a:cubicBezTo>
                <a:cubicBezTo>
                  <a:pt x="994" y="2276"/>
                  <a:pt x="994" y="2275"/>
                  <a:pt x="993" y="2275"/>
                </a:cubicBezTo>
                <a:cubicBezTo>
                  <a:pt x="993" y="2274"/>
                  <a:pt x="993" y="2273"/>
                  <a:pt x="992" y="2272"/>
                </a:cubicBezTo>
                <a:cubicBezTo>
                  <a:pt x="992" y="2272"/>
                  <a:pt x="992" y="2271"/>
                  <a:pt x="991" y="2270"/>
                </a:cubicBezTo>
                <a:cubicBezTo>
                  <a:pt x="990" y="2268"/>
                  <a:pt x="988" y="2265"/>
                  <a:pt x="986" y="2263"/>
                </a:cubicBezTo>
                <a:cubicBezTo>
                  <a:pt x="985" y="2262"/>
                  <a:pt x="984" y="2260"/>
                  <a:pt x="984" y="2259"/>
                </a:cubicBezTo>
                <a:cubicBezTo>
                  <a:pt x="983" y="2258"/>
                  <a:pt x="982" y="2258"/>
                  <a:pt x="981" y="2257"/>
                </a:cubicBezTo>
                <a:cubicBezTo>
                  <a:pt x="981" y="2257"/>
                  <a:pt x="981" y="2256"/>
                  <a:pt x="980" y="2256"/>
                </a:cubicBezTo>
                <a:cubicBezTo>
                  <a:pt x="981" y="2257"/>
                  <a:pt x="982" y="2257"/>
                  <a:pt x="982" y="2257"/>
                </a:cubicBezTo>
                <a:cubicBezTo>
                  <a:pt x="988" y="2260"/>
                  <a:pt x="993" y="2262"/>
                  <a:pt x="998" y="2266"/>
                </a:cubicBezTo>
                <a:cubicBezTo>
                  <a:pt x="999" y="2266"/>
                  <a:pt x="1000" y="2267"/>
                  <a:pt x="1001" y="2268"/>
                </a:cubicBezTo>
                <a:cubicBezTo>
                  <a:pt x="1002" y="2269"/>
                  <a:pt x="1003" y="2269"/>
                  <a:pt x="1004" y="2270"/>
                </a:cubicBezTo>
                <a:cubicBezTo>
                  <a:pt x="1005" y="2271"/>
                  <a:pt x="1006" y="2272"/>
                  <a:pt x="1007" y="2273"/>
                </a:cubicBezTo>
                <a:cubicBezTo>
                  <a:pt x="1008" y="2273"/>
                  <a:pt x="1009" y="2274"/>
                  <a:pt x="1010" y="2275"/>
                </a:cubicBezTo>
                <a:cubicBezTo>
                  <a:pt x="1011" y="2276"/>
                  <a:pt x="1011" y="2276"/>
                  <a:pt x="1012" y="2277"/>
                </a:cubicBezTo>
                <a:cubicBezTo>
                  <a:pt x="1013" y="2278"/>
                  <a:pt x="1014" y="2279"/>
                  <a:pt x="1014" y="2279"/>
                </a:cubicBezTo>
                <a:cubicBezTo>
                  <a:pt x="1015" y="2280"/>
                  <a:pt x="1016" y="2281"/>
                  <a:pt x="1016" y="2281"/>
                </a:cubicBezTo>
                <a:cubicBezTo>
                  <a:pt x="1017" y="2282"/>
                  <a:pt x="1018" y="2283"/>
                  <a:pt x="1018" y="2283"/>
                </a:cubicBezTo>
                <a:cubicBezTo>
                  <a:pt x="1019" y="2285"/>
                  <a:pt x="1020" y="2286"/>
                  <a:pt x="1021" y="2287"/>
                </a:cubicBezTo>
                <a:cubicBezTo>
                  <a:pt x="1021" y="2287"/>
                  <a:pt x="1022" y="2288"/>
                  <a:pt x="1022" y="2288"/>
                </a:cubicBezTo>
                <a:cubicBezTo>
                  <a:pt x="1022" y="2289"/>
                  <a:pt x="1023" y="2289"/>
                  <a:pt x="1023" y="2289"/>
                </a:cubicBezTo>
                <a:cubicBezTo>
                  <a:pt x="1024" y="2291"/>
                  <a:pt x="1024" y="2291"/>
                  <a:pt x="1024" y="2291"/>
                </a:cubicBezTo>
                <a:cubicBezTo>
                  <a:pt x="1024" y="2291"/>
                  <a:pt x="1024" y="2291"/>
                  <a:pt x="1023" y="2289"/>
                </a:cubicBezTo>
                <a:cubicBezTo>
                  <a:pt x="1023" y="2289"/>
                  <a:pt x="1023" y="2288"/>
                  <a:pt x="1023" y="2288"/>
                </a:cubicBezTo>
                <a:cubicBezTo>
                  <a:pt x="1022" y="2287"/>
                  <a:pt x="1022" y="2287"/>
                  <a:pt x="1022" y="2286"/>
                </a:cubicBezTo>
                <a:cubicBezTo>
                  <a:pt x="1021" y="2285"/>
                  <a:pt x="1020" y="2284"/>
                  <a:pt x="1019" y="2282"/>
                </a:cubicBezTo>
                <a:cubicBezTo>
                  <a:pt x="1019" y="2282"/>
                  <a:pt x="1018" y="2281"/>
                  <a:pt x="1018" y="2280"/>
                </a:cubicBezTo>
                <a:cubicBezTo>
                  <a:pt x="1017" y="2279"/>
                  <a:pt x="1017" y="2279"/>
                  <a:pt x="1016" y="2278"/>
                </a:cubicBezTo>
                <a:cubicBezTo>
                  <a:pt x="1016" y="2277"/>
                  <a:pt x="1016" y="2277"/>
                  <a:pt x="1015" y="2277"/>
                </a:cubicBezTo>
                <a:cubicBezTo>
                  <a:pt x="1015" y="2276"/>
                  <a:pt x="1015" y="2276"/>
                  <a:pt x="1014" y="2275"/>
                </a:cubicBezTo>
                <a:cubicBezTo>
                  <a:pt x="1013" y="2274"/>
                  <a:pt x="1013" y="2274"/>
                  <a:pt x="1012" y="2273"/>
                </a:cubicBezTo>
                <a:cubicBezTo>
                  <a:pt x="1009" y="2269"/>
                  <a:pt x="1005" y="2265"/>
                  <a:pt x="1001" y="2262"/>
                </a:cubicBezTo>
                <a:cubicBezTo>
                  <a:pt x="996" y="2258"/>
                  <a:pt x="991" y="2255"/>
                  <a:pt x="985" y="2252"/>
                </a:cubicBezTo>
                <a:cubicBezTo>
                  <a:pt x="983" y="2251"/>
                  <a:pt x="982" y="2250"/>
                  <a:pt x="980" y="2249"/>
                </a:cubicBezTo>
                <a:cubicBezTo>
                  <a:pt x="979" y="2249"/>
                  <a:pt x="977" y="2248"/>
                  <a:pt x="975" y="2248"/>
                </a:cubicBezTo>
                <a:cubicBezTo>
                  <a:pt x="974" y="2247"/>
                  <a:pt x="974" y="2247"/>
                  <a:pt x="973" y="2247"/>
                </a:cubicBezTo>
                <a:cubicBezTo>
                  <a:pt x="972" y="2246"/>
                  <a:pt x="972" y="2246"/>
                  <a:pt x="972" y="2246"/>
                </a:cubicBezTo>
                <a:cubicBezTo>
                  <a:pt x="971" y="2246"/>
                  <a:pt x="971" y="2246"/>
                  <a:pt x="971" y="2246"/>
                </a:cubicBezTo>
                <a:cubicBezTo>
                  <a:pt x="971" y="2246"/>
                  <a:pt x="971" y="2246"/>
                  <a:pt x="971" y="2246"/>
                </a:cubicBezTo>
                <a:cubicBezTo>
                  <a:pt x="971" y="2246"/>
                  <a:pt x="971" y="2246"/>
                  <a:pt x="971" y="2246"/>
                </a:cubicBezTo>
                <a:cubicBezTo>
                  <a:pt x="970" y="2246"/>
                  <a:pt x="970" y="2246"/>
                  <a:pt x="970" y="2246"/>
                </a:cubicBezTo>
                <a:cubicBezTo>
                  <a:pt x="969" y="2246"/>
                  <a:pt x="968" y="2245"/>
                  <a:pt x="968" y="2245"/>
                </a:cubicBezTo>
                <a:cubicBezTo>
                  <a:pt x="967" y="2245"/>
                  <a:pt x="966" y="2245"/>
                  <a:pt x="965" y="2244"/>
                </a:cubicBezTo>
                <a:cubicBezTo>
                  <a:pt x="964" y="2244"/>
                  <a:pt x="963" y="2244"/>
                  <a:pt x="962" y="2244"/>
                </a:cubicBezTo>
                <a:cubicBezTo>
                  <a:pt x="961" y="2244"/>
                  <a:pt x="960" y="2243"/>
                  <a:pt x="960" y="2243"/>
                </a:cubicBezTo>
                <a:cubicBezTo>
                  <a:pt x="958" y="2243"/>
                  <a:pt x="956" y="2243"/>
                  <a:pt x="954" y="2242"/>
                </a:cubicBezTo>
                <a:cubicBezTo>
                  <a:pt x="950" y="2242"/>
                  <a:pt x="947" y="2241"/>
                  <a:pt x="943" y="2241"/>
                </a:cubicBezTo>
                <a:cubicBezTo>
                  <a:pt x="935" y="2241"/>
                  <a:pt x="928" y="2241"/>
                  <a:pt x="920" y="2241"/>
                </a:cubicBezTo>
                <a:cubicBezTo>
                  <a:pt x="912" y="2241"/>
                  <a:pt x="905" y="2241"/>
                  <a:pt x="898" y="2241"/>
                </a:cubicBezTo>
                <a:cubicBezTo>
                  <a:pt x="896" y="2241"/>
                  <a:pt x="894" y="2241"/>
                  <a:pt x="892" y="2241"/>
                </a:cubicBezTo>
                <a:cubicBezTo>
                  <a:pt x="890" y="2241"/>
                  <a:pt x="888" y="2240"/>
                  <a:pt x="887" y="2240"/>
                </a:cubicBezTo>
                <a:cubicBezTo>
                  <a:pt x="883" y="2240"/>
                  <a:pt x="880" y="2240"/>
                  <a:pt x="876" y="2239"/>
                </a:cubicBezTo>
                <a:cubicBezTo>
                  <a:pt x="870" y="2238"/>
                  <a:pt x="863" y="2237"/>
                  <a:pt x="857" y="2235"/>
                </a:cubicBezTo>
                <a:cubicBezTo>
                  <a:pt x="851" y="2233"/>
                  <a:pt x="846" y="2230"/>
                  <a:pt x="841" y="2227"/>
                </a:cubicBezTo>
                <a:cubicBezTo>
                  <a:pt x="839" y="2226"/>
                  <a:pt x="837" y="2225"/>
                  <a:pt x="835" y="2223"/>
                </a:cubicBezTo>
                <a:cubicBezTo>
                  <a:pt x="829" y="2217"/>
                  <a:pt x="823" y="2209"/>
                  <a:pt x="819" y="2201"/>
                </a:cubicBezTo>
                <a:cubicBezTo>
                  <a:pt x="818" y="2200"/>
                  <a:pt x="818" y="2199"/>
                  <a:pt x="818" y="2199"/>
                </a:cubicBezTo>
                <a:cubicBezTo>
                  <a:pt x="818" y="2199"/>
                  <a:pt x="818" y="2199"/>
                  <a:pt x="818" y="2200"/>
                </a:cubicBezTo>
                <a:cubicBezTo>
                  <a:pt x="802" y="2168"/>
                  <a:pt x="820" y="2140"/>
                  <a:pt x="848" y="2114"/>
                </a:cubicBezTo>
                <a:cubicBezTo>
                  <a:pt x="848" y="2114"/>
                  <a:pt x="848" y="2115"/>
                  <a:pt x="848" y="2115"/>
                </a:cubicBezTo>
                <a:cubicBezTo>
                  <a:pt x="846" y="2119"/>
                  <a:pt x="844" y="2123"/>
                  <a:pt x="842" y="2128"/>
                </a:cubicBezTo>
                <a:cubicBezTo>
                  <a:pt x="841" y="2130"/>
                  <a:pt x="841" y="2132"/>
                  <a:pt x="840" y="2135"/>
                </a:cubicBezTo>
                <a:cubicBezTo>
                  <a:pt x="840" y="2137"/>
                  <a:pt x="839" y="2139"/>
                  <a:pt x="839" y="2142"/>
                </a:cubicBezTo>
                <a:cubicBezTo>
                  <a:pt x="839" y="2144"/>
                  <a:pt x="839" y="2147"/>
                  <a:pt x="839" y="2150"/>
                </a:cubicBezTo>
                <a:cubicBezTo>
                  <a:pt x="839" y="2150"/>
                  <a:pt x="839" y="2151"/>
                  <a:pt x="839" y="2152"/>
                </a:cubicBezTo>
                <a:cubicBezTo>
                  <a:pt x="839" y="2152"/>
                  <a:pt x="839" y="2153"/>
                  <a:pt x="839" y="2154"/>
                </a:cubicBezTo>
                <a:cubicBezTo>
                  <a:pt x="840" y="2155"/>
                  <a:pt x="840" y="2155"/>
                  <a:pt x="840" y="2155"/>
                </a:cubicBezTo>
                <a:cubicBezTo>
                  <a:pt x="840" y="2155"/>
                  <a:pt x="840" y="2155"/>
                  <a:pt x="840" y="2155"/>
                </a:cubicBezTo>
                <a:cubicBezTo>
                  <a:pt x="840" y="2155"/>
                  <a:pt x="840" y="2155"/>
                  <a:pt x="840" y="2155"/>
                </a:cubicBezTo>
                <a:cubicBezTo>
                  <a:pt x="840" y="2155"/>
                  <a:pt x="840" y="2155"/>
                  <a:pt x="840" y="2155"/>
                </a:cubicBezTo>
                <a:cubicBezTo>
                  <a:pt x="840" y="2156"/>
                  <a:pt x="840" y="2156"/>
                  <a:pt x="840" y="2156"/>
                </a:cubicBezTo>
                <a:cubicBezTo>
                  <a:pt x="840" y="2156"/>
                  <a:pt x="840" y="2156"/>
                  <a:pt x="840" y="2156"/>
                </a:cubicBezTo>
                <a:cubicBezTo>
                  <a:pt x="840" y="2157"/>
                  <a:pt x="840" y="2157"/>
                  <a:pt x="840" y="2157"/>
                </a:cubicBezTo>
                <a:cubicBezTo>
                  <a:pt x="841" y="2159"/>
                  <a:pt x="841" y="2159"/>
                  <a:pt x="841" y="2159"/>
                </a:cubicBezTo>
                <a:cubicBezTo>
                  <a:pt x="841" y="2160"/>
                  <a:pt x="842" y="2161"/>
                  <a:pt x="842" y="2161"/>
                </a:cubicBezTo>
                <a:cubicBezTo>
                  <a:pt x="842" y="2162"/>
                  <a:pt x="843" y="2163"/>
                  <a:pt x="843" y="2163"/>
                </a:cubicBezTo>
                <a:cubicBezTo>
                  <a:pt x="843" y="2164"/>
                  <a:pt x="843" y="2164"/>
                  <a:pt x="844" y="2165"/>
                </a:cubicBezTo>
                <a:cubicBezTo>
                  <a:pt x="845" y="2167"/>
                  <a:pt x="847" y="2169"/>
                  <a:pt x="848" y="2171"/>
                </a:cubicBezTo>
                <a:cubicBezTo>
                  <a:pt x="848" y="2171"/>
                  <a:pt x="849" y="2172"/>
                  <a:pt x="849" y="2172"/>
                </a:cubicBezTo>
                <a:cubicBezTo>
                  <a:pt x="849" y="2173"/>
                  <a:pt x="849" y="2174"/>
                  <a:pt x="849" y="2176"/>
                </a:cubicBezTo>
                <a:cubicBezTo>
                  <a:pt x="849" y="2178"/>
                  <a:pt x="849" y="2181"/>
                  <a:pt x="849" y="2184"/>
                </a:cubicBezTo>
                <a:cubicBezTo>
                  <a:pt x="850" y="2185"/>
                  <a:pt x="850" y="2185"/>
                  <a:pt x="850" y="2186"/>
                </a:cubicBezTo>
                <a:cubicBezTo>
                  <a:pt x="850" y="2187"/>
                  <a:pt x="850" y="2188"/>
                  <a:pt x="850" y="2188"/>
                </a:cubicBezTo>
                <a:cubicBezTo>
                  <a:pt x="850" y="2190"/>
                  <a:pt x="851" y="2191"/>
                  <a:pt x="851" y="2193"/>
                </a:cubicBezTo>
                <a:cubicBezTo>
                  <a:pt x="851" y="2194"/>
                  <a:pt x="852" y="2194"/>
                  <a:pt x="852" y="2195"/>
                </a:cubicBezTo>
                <a:cubicBezTo>
                  <a:pt x="852" y="2196"/>
                  <a:pt x="852" y="2196"/>
                  <a:pt x="852" y="2196"/>
                </a:cubicBezTo>
                <a:cubicBezTo>
                  <a:pt x="852" y="2197"/>
                  <a:pt x="852" y="2197"/>
                  <a:pt x="852" y="2197"/>
                </a:cubicBezTo>
                <a:cubicBezTo>
                  <a:pt x="853" y="2198"/>
                  <a:pt x="853" y="2199"/>
                  <a:pt x="853" y="2200"/>
                </a:cubicBezTo>
                <a:cubicBezTo>
                  <a:pt x="853" y="2200"/>
                  <a:pt x="854" y="2201"/>
                  <a:pt x="854" y="2202"/>
                </a:cubicBezTo>
                <a:cubicBezTo>
                  <a:pt x="855" y="2203"/>
                  <a:pt x="855" y="2205"/>
                  <a:pt x="856" y="2206"/>
                </a:cubicBezTo>
                <a:cubicBezTo>
                  <a:pt x="857" y="2207"/>
                  <a:pt x="858" y="2208"/>
                  <a:pt x="859" y="2209"/>
                </a:cubicBezTo>
                <a:cubicBezTo>
                  <a:pt x="860" y="2210"/>
                  <a:pt x="861" y="2211"/>
                  <a:pt x="862" y="2211"/>
                </a:cubicBezTo>
                <a:cubicBezTo>
                  <a:pt x="863" y="2211"/>
                  <a:pt x="863" y="2212"/>
                  <a:pt x="863" y="2212"/>
                </a:cubicBezTo>
                <a:cubicBezTo>
                  <a:pt x="863" y="2212"/>
                  <a:pt x="864" y="2212"/>
                  <a:pt x="864" y="2212"/>
                </a:cubicBezTo>
                <a:cubicBezTo>
                  <a:pt x="864" y="2212"/>
                  <a:pt x="865" y="2212"/>
                  <a:pt x="865" y="2212"/>
                </a:cubicBezTo>
                <a:cubicBezTo>
                  <a:pt x="865" y="2212"/>
                  <a:pt x="866" y="2212"/>
                  <a:pt x="866" y="2212"/>
                </a:cubicBezTo>
                <a:cubicBezTo>
                  <a:pt x="866" y="2212"/>
                  <a:pt x="867" y="2212"/>
                  <a:pt x="867" y="2212"/>
                </a:cubicBezTo>
                <a:cubicBezTo>
                  <a:pt x="867" y="2212"/>
                  <a:pt x="867" y="2212"/>
                  <a:pt x="867" y="2212"/>
                </a:cubicBezTo>
                <a:cubicBezTo>
                  <a:pt x="867" y="2212"/>
                  <a:pt x="867" y="2212"/>
                  <a:pt x="867" y="2212"/>
                </a:cubicBezTo>
                <a:cubicBezTo>
                  <a:pt x="867" y="2212"/>
                  <a:pt x="867" y="2211"/>
                  <a:pt x="866" y="2211"/>
                </a:cubicBezTo>
                <a:cubicBezTo>
                  <a:pt x="866" y="2211"/>
                  <a:pt x="866" y="2211"/>
                  <a:pt x="866" y="2211"/>
                </a:cubicBezTo>
                <a:cubicBezTo>
                  <a:pt x="865" y="2210"/>
                  <a:pt x="865" y="2210"/>
                  <a:pt x="865" y="2210"/>
                </a:cubicBezTo>
                <a:cubicBezTo>
                  <a:pt x="865" y="2210"/>
                  <a:pt x="865" y="2210"/>
                  <a:pt x="865" y="2209"/>
                </a:cubicBezTo>
                <a:cubicBezTo>
                  <a:pt x="864" y="2209"/>
                  <a:pt x="864" y="2209"/>
                  <a:pt x="864" y="2209"/>
                </a:cubicBezTo>
                <a:cubicBezTo>
                  <a:pt x="864" y="2208"/>
                  <a:pt x="863" y="2207"/>
                  <a:pt x="863" y="2206"/>
                </a:cubicBezTo>
                <a:cubicBezTo>
                  <a:pt x="862" y="2206"/>
                  <a:pt x="862" y="2204"/>
                  <a:pt x="862" y="2203"/>
                </a:cubicBezTo>
                <a:cubicBezTo>
                  <a:pt x="861" y="2202"/>
                  <a:pt x="861" y="2201"/>
                  <a:pt x="861" y="2200"/>
                </a:cubicBezTo>
                <a:cubicBezTo>
                  <a:pt x="861" y="2199"/>
                  <a:pt x="860" y="2198"/>
                  <a:pt x="860" y="2198"/>
                </a:cubicBezTo>
                <a:cubicBezTo>
                  <a:pt x="860" y="2197"/>
                  <a:pt x="860" y="2196"/>
                  <a:pt x="860" y="2196"/>
                </a:cubicBezTo>
                <a:cubicBezTo>
                  <a:pt x="860" y="2195"/>
                  <a:pt x="860" y="2194"/>
                  <a:pt x="859" y="2193"/>
                </a:cubicBezTo>
                <a:cubicBezTo>
                  <a:pt x="859" y="2193"/>
                  <a:pt x="859" y="2192"/>
                  <a:pt x="859" y="2191"/>
                </a:cubicBezTo>
                <a:cubicBezTo>
                  <a:pt x="858" y="2190"/>
                  <a:pt x="858" y="2188"/>
                  <a:pt x="858" y="2187"/>
                </a:cubicBezTo>
                <a:cubicBezTo>
                  <a:pt x="857" y="2186"/>
                  <a:pt x="857" y="2185"/>
                  <a:pt x="857" y="2184"/>
                </a:cubicBezTo>
                <a:cubicBezTo>
                  <a:pt x="857" y="2184"/>
                  <a:pt x="857" y="2183"/>
                  <a:pt x="856" y="2182"/>
                </a:cubicBezTo>
                <a:cubicBezTo>
                  <a:pt x="856" y="2181"/>
                  <a:pt x="856" y="2180"/>
                  <a:pt x="855" y="2180"/>
                </a:cubicBezTo>
                <a:cubicBezTo>
                  <a:pt x="856" y="2180"/>
                  <a:pt x="857" y="2181"/>
                  <a:pt x="857" y="2182"/>
                </a:cubicBezTo>
                <a:cubicBezTo>
                  <a:pt x="858" y="2183"/>
                  <a:pt x="859" y="2183"/>
                  <a:pt x="859" y="2184"/>
                </a:cubicBezTo>
                <a:cubicBezTo>
                  <a:pt x="860" y="2185"/>
                  <a:pt x="860" y="2185"/>
                  <a:pt x="860" y="2185"/>
                </a:cubicBezTo>
                <a:cubicBezTo>
                  <a:pt x="860" y="2185"/>
                  <a:pt x="860" y="2185"/>
                  <a:pt x="860" y="2185"/>
                </a:cubicBezTo>
                <a:cubicBezTo>
                  <a:pt x="860" y="2185"/>
                  <a:pt x="860" y="2185"/>
                  <a:pt x="860" y="2185"/>
                </a:cubicBezTo>
                <a:cubicBezTo>
                  <a:pt x="861" y="2186"/>
                  <a:pt x="861" y="2186"/>
                  <a:pt x="861" y="2187"/>
                </a:cubicBezTo>
                <a:cubicBezTo>
                  <a:pt x="862" y="2187"/>
                  <a:pt x="863" y="2188"/>
                  <a:pt x="863" y="2189"/>
                </a:cubicBezTo>
                <a:cubicBezTo>
                  <a:pt x="864" y="2190"/>
                  <a:pt x="865" y="2191"/>
                  <a:pt x="865" y="2191"/>
                </a:cubicBezTo>
                <a:cubicBezTo>
                  <a:pt x="867" y="2195"/>
                  <a:pt x="869" y="2198"/>
                  <a:pt x="871" y="2201"/>
                </a:cubicBezTo>
                <a:cubicBezTo>
                  <a:pt x="873" y="2204"/>
                  <a:pt x="874" y="2207"/>
                  <a:pt x="875" y="2210"/>
                </a:cubicBezTo>
                <a:cubicBezTo>
                  <a:pt x="875" y="2210"/>
                  <a:pt x="875" y="2211"/>
                  <a:pt x="875" y="2212"/>
                </a:cubicBezTo>
                <a:cubicBezTo>
                  <a:pt x="875" y="2212"/>
                  <a:pt x="876" y="2213"/>
                  <a:pt x="876" y="2214"/>
                </a:cubicBezTo>
                <a:cubicBezTo>
                  <a:pt x="876" y="2214"/>
                  <a:pt x="876" y="2215"/>
                  <a:pt x="876" y="2215"/>
                </a:cubicBezTo>
                <a:cubicBezTo>
                  <a:pt x="876" y="2216"/>
                  <a:pt x="876" y="2216"/>
                  <a:pt x="876" y="2217"/>
                </a:cubicBezTo>
                <a:cubicBezTo>
                  <a:pt x="876" y="2218"/>
                  <a:pt x="877" y="2219"/>
                  <a:pt x="877" y="2220"/>
                </a:cubicBezTo>
                <a:cubicBezTo>
                  <a:pt x="877" y="2220"/>
                  <a:pt x="877" y="2221"/>
                  <a:pt x="877" y="2221"/>
                </a:cubicBezTo>
                <a:cubicBezTo>
                  <a:pt x="877" y="2221"/>
                  <a:pt x="877" y="2222"/>
                  <a:pt x="877" y="2222"/>
                </a:cubicBezTo>
                <a:cubicBezTo>
                  <a:pt x="877" y="2223"/>
                  <a:pt x="877" y="2224"/>
                  <a:pt x="877" y="2224"/>
                </a:cubicBezTo>
                <a:cubicBezTo>
                  <a:pt x="877" y="2224"/>
                  <a:pt x="877" y="2223"/>
                  <a:pt x="877" y="2222"/>
                </a:cubicBezTo>
                <a:cubicBezTo>
                  <a:pt x="877" y="2222"/>
                  <a:pt x="877" y="2221"/>
                  <a:pt x="877" y="2221"/>
                </a:cubicBezTo>
                <a:cubicBezTo>
                  <a:pt x="878" y="2221"/>
                  <a:pt x="878" y="2220"/>
                  <a:pt x="878" y="2220"/>
                </a:cubicBezTo>
                <a:cubicBezTo>
                  <a:pt x="878" y="2219"/>
                  <a:pt x="878" y="2218"/>
                  <a:pt x="878" y="2217"/>
                </a:cubicBezTo>
                <a:cubicBezTo>
                  <a:pt x="878" y="2215"/>
                  <a:pt x="878" y="2212"/>
                  <a:pt x="878" y="2209"/>
                </a:cubicBezTo>
                <a:cubicBezTo>
                  <a:pt x="877" y="2206"/>
                  <a:pt x="876" y="2203"/>
                  <a:pt x="875" y="2199"/>
                </a:cubicBezTo>
                <a:cubicBezTo>
                  <a:pt x="874" y="2196"/>
                  <a:pt x="872" y="2192"/>
                  <a:pt x="870" y="2188"/>
                </a:cubicBezTo>
                <a:cubicBezTo>
                  <a:pt x="870" y="2187"/>
                  <a:pt x="869" y="2186"/>
                  <a:pt x="869" y="2185"/>
                </a:cubicBezTo>
                <a:cubicBezTo>
                  <a:pt x="868" y="2185"/>
                  <a:pt x="867" y="2184"/>
                  <a:pt x="867" y="2183"/>
                </a:cubicBezTo>
                <a:cubicBezTo>
                  <a:pt x="866" y="2182"/>
                  <a:pt x="866" y="2182"/>
                  <a:pt x="866" y="2181"/>
                </a:cubicBezTo>
                <a:cubicBezTo>
                  <a:pt x="865" y="2181"/>
                  <a:pt x="865" y="2181"/>
                  <a:pt x="865" y="2181"/>
                </a:cubicBezTo>
                <a:cubicBezTo>
                  <a:pt x="865" y="2180"/>
                  <a:pt x="865" y="2180"/>
                  <a:pt x="865" y="2180"/>
                </a:cubicBezTo>
                <a:cubicBezTo>
                  <a:pt x="864" y="2179"/>
                  <a:pt x="863" y="2178"/>
                  <a:pt x="863" y="2177"/>
                </a:cubicBezTo>
                <a:cubicBezTo>
                  <a:pt x="861" y="2175"/>
                  <a:pt x="860" y="2174"/>
                  <a:pt x="858" y="2172"/>
                </a:cubicBezTo>
                <a:cubicBezTo>
                  <a:pt x="857" y="2170"/>
                  <a:pt x="856" y="2168"/>
                  <a:pt x="854" y="2167"/>
                </a:cubicBezTo>
                <a:cubicBezTo>
                  <a:pt x="853" y="2165"/>
                  <a:pt x="852" y="2163"/>
                  <a:pt x="851" y="2161"/>
                </a:cubicBezTo>
                <a:cubicBezTo>
                  <a:pt x="850" y="2160"/>
                  <a:pt x="850" y="2160"/>
                  <a:pt x="850" y="2160"/>
                </a:cubicBezTo>
                <a:cubicBezTo>
                  <a:pt x="850" y="2159"/>
                  <a:pt x="849" y="2159"/>
                  <a:pt x="849" y="2158"/>
                </a:cubicBezTo>
                <a:cubicBezTo>
                  <a:pt x="849" y="2158"/>
                  <a:pt x="849" y="2157"/>
                  <a:pt x="849" y="2157"/>
                </a:cubicBezTo>
                <a:cubicBezTo>
                  <a:pt x="848" y="2155"/>
                  <a:pt x="848" y="2155"/>
                  <a:pt x="848" y="2155"/>
                </a:cubicBezTo>
                <a:cubicBezTo>
                  <a:pt x="847" y="2154"/>
                  <a:pt x="847" y="2154"/>
                  <a:pt x="847" y="2154"/>
                </a:cubicBezTo>
                <a:cubicBezTo>
                  <a:pt x="847" y="2153"/>
                  <a:pt x="847" y="2153"/>
                  <a:pt x="847" y="2153"/>
                </a:cubicBezTo>
                <a:cubicBezTo>
                  <a:pt x="847" y="2153"/>
                  <a:pt x="847" y="2153"/>
                  <a:pt x="847" y="2153"/>
                </a:cubicBezTo>
                <a:cubicBezTo>
                  <a:pt x="847" y="2153"/>
                  <a:pt x="847" y="2153"/>
                  <a:pt x="847" y="2153"/>
                </a:cubicBezTo>
                <a:cubicBezTo>
                  <a:pt x="847" y="2153"/>
                  <a:pt x="847" y="2153"/>
                  <a:pt x="847" y="2153"/>
                </a:cubicBezTo>
                <a:cubicBezTo>
                  <a:pt x="847" y="2152"/>
                  <a:pt x="847" y="2152"/>
                  <a:pt x="847" y="2152"/>
                </a:cubicBezTo>
                <a:cubicBezTo>
                  <a:pt x="847" y="2152"/>
                  <a:pt x="847" y="2151"/>
                  <a:pt x="847" y="2151"/>
                </a:cubicBezTo>
                <a:cubicBezTo>
                  <a:pt x="847" y="2150"/>
                  <a:pt x="847" y="2150"/>
                  <a:pt x="847" y="2149"/>
                </a:cubicBezTo>
                <a:cubicBezTo>
                  <a:pt x="846" y="2147"/>
                  <a:pt x="846" y="2145"/>
                  <a:pt x="847" y="2143"/>
                </a:cubicBezTo>
                <a:cubicBezTo>
                  <a:pt x="847" y="2140"/>
                  <a:pt x="847" y="2138"/>
                  <a:pt x="847" y="2136"/>
                </a:cubicBezTo>
                <a:cubicBezTo>
                  <a:pt x="848" y="2134"/>
                  <a:pt x="848" y="2132"/>
                  <a:pt x="849" y="2130"/>
                </a:cubicBezTo>
                <a:cubicBezTo>
                  <a:pt x="851" y="2121"/>
                  <a:pt x="854" y="2114"/>
                  <a:pt x="858" y="2108"/>
                </a:cubicBezTo>
                <a:cubicBezTo>
                  <a:pt x="858" y="2107"/>
                  <a:pt x="859" y="2106"/>
                  <a:pt x="859" y="2105"/>
                </a:cubicBezTo>
                <a:cubicBezTo>
                  <a:pt x="877" y="2090"/>
                  <a:pt x="897" y="2077"/>
                  <a:pt x="916" y="2064"/>
                </a:cubicBezTo>
                <a:cubicBezTo>
                  <a:pt x="913" y="2068"/>
                  <a:pt x="911" y="2073"/>
                  <a:pt x="908" y="2079"/>
                </a:cubicBezTo>
                <a:cubicBezTo>
                  <a:pt x="906" y="2082"/>
                  <a:pt x="905" y="2084"/>
                  <a:pt x="903" y="2087"/>
                </a:cubicBezTo>
                <a:cubicBezTo>
                  <a:pt x="903" y="2088"/>
                  <a:pt x="902" y="2089"/>
                  <a:pt x="902" y="2090"/>
                </a:cubicBezTo>
                <a:cubicBezTo>
                  <a:pt x="902" y="2090"/>
                  <a:pt x="901" y="2091"/>
                  <a:pt x="901" y="2092"/>
                </a:cubicBezTo>
                <a:cubicBezTo>
                  <a:pt x="900" y="2094"/>
                  <a:pt x="899" y="2095"/>
                  <a:pt x="899" y="2097"/>
                </a:cubicBezTo>
                <a:cubicBezTo>
                  <a:pt x="897" y="2100"/>
                  <a:pt x="896" y="2103"/>
                  <a:pt x="895" y="2107"/>
                </a:cubicBezTo>
                <a:cubicBezTo>
                  <a:pt x="894" y="2110"/>
                  <a:pt x="893" y="2114"/>
                  <a:pt x="892" y="2118"/>
                </a:cubicBezTo>
                <a:cubicBezTo>
                  <a:pt x="892" y="2122"/>
                  <a:pt x="892" y="2126"/>
                  <a:pt x="892" y="2130"/>
                </a:cubicBezTo>
                <a:cubicBezTo>
                  <a:pt x="893" y="2132"/>
                  <a:pt x="893" y="2134"/>
                  <a:pt x="893" y="2136"/>
                </a:cubicBezTo>
                <a:cubicBezTo>
                  <a:pt x="894" y="2136"/>
                  <a:pt x="894" y="2136"/>
                  <a:pt x="894" y="2136"/>
                </a:cubicBezTo>
                <a:cubicBezTo>
                  <a:pt x="894" y="2137"/>
                  <a:pt x="894" y="2137"/>
                  <a:pt x="894" y="2137"/>
                </a:cubicBezTo>
                <a:cubicBezTo>
                  <a:pt x="894" y="2137"/>
                  <a:pt x="894" y="2137"/>
                  <a:pt x="894" y="2137"/>
                </a:cubicBezTo>
                <a:cubicBezTo>
                  <a:pt x="894" y="2137"/>
                  <a:pt x="894" y="2137"/>
                  <a:pt x="894" y="2137"/>
                </a:cubicBezTo>
                <a:cubicBezTo>
                  <a:pt x="894" y="2137"/>
                  <a:pt x="894" y="2137"/>
                  <a:pt x="894" y="2137"/>
                </a:cubicBezTo>
                <a:cubicBezTo>
                  <a:pt x="894" y="2138"/>
                  <a:pt x="894" y="2138"/>
                  <a:pt x="894" y="2138"/>
                </a:cubicBezTo>
                <a:cubicBezTo>
                  <a:pt x="895" y="2140"/>
                  <a:pt x="895" y="2140"/>
                  <a:pt x="895" y="2140"/>
                </a:cubicBezTo>
                <a:cubicBezTo>
                  <a:pt x="895" y="2140"/>
                  <a:pt x="895" y="2141"/>
                  <a:pt x="895" y="2141"/>
                </a:cubicBezTo>
                <a:cubicBezTo>
                  <a:pt x="896" y="2143"/>
                  <a:pt x="897" y="2145"/>
                  <a:pt x="898" y="2147"/>
                </a:cubicBezTo>
                <a:cubicBezTo>
                  <a:pt x="899" y="2148"/>
                  <a:pt x="899" y="2148"/>
                  <a:pt x="899" y="2148"/>
                </a:cubicBezTo>
                <a:cubicBezTo>
                  <a:pt x="900" y="2148"/>
                  <a:pt x="900" y="2148"/>
                  <a:pt x="900" y="2148"/>
                </a:cubicBezTo>
                <a:cubicBezTo>
                  <a:pt x="900" y="2149"/>
                  <a:pt x="900" y="2149"/>
                  <a:pt x="900" y="2149"/>
                </a:cubicBezTo>
                <a:cubicBezTo>
                  <a:pt x="902" y="2151"/>
                  <a:pt x="902" y="2151"/>
                  <a:pt x="902" y="2151"/>
                </a:cubicBezTo>
                <a:cubicBezTo>
                  <a:pt x="904" y="2154"/>
                  <a:pt x="907" y="2157"/>
                  <a:pt x="910" y="2160"/>
                </a:cubicBezTo>
                <a:cubicBezTo>
                  <a:pt x="911" y="2161"/>
                  <a:pt x="913" y="2162"/>
                  <a:pt x="914" y="2163"/>
                </a:cubicBezTo>
                <a:cubicBezTo>
                  <a:pt x="915" y="2164"/>
                  <a:pt x="917" y="2166"/>
                  <a:pt x="918" y="2167"/>
                </a:cubicBezTo>
                <a:cubicBezTo>
                  <a:pt x="921" y="2169"/>
                  <a:pt x="924" y="2171"/>
                  <a:pt x="927" y="2173"/>
                </a:cubicBezTo>
                <a:cubicBezTo>
                  <a:pt x="932" y="2177"/>
                  <a:pt x="937" y="2181"/>
                  <a:pt x="942" y="2185"/>
                </a:cubicBezTo>
                <a:cubicBezTo>
                  <a:pt x="946" y="2189"/>
                  <a:pt x="950" y="2193"/>
                  <a:pt x="953" y="2198"/>
                </a:cubicBezTo>
                <a:cubicBezTo>
                  <a:pt x="956" y="2202"/>
                  <a:pt x="958" y="2207"/>
                  <a:pt x="960" y="2211"/>
                </a:cubicBezTo>
                <a:cubicBezTo>
                  <a:pt x="962" y="2215"/>
                  <a:pt x="963" y="2218"/>
                  <a:pt x="964" y="2221"/>
                </a:cubicBezTo>
                <a:cubicBezTo>
                  <a:pt x="965" y="2224"/>
                  <a:pt x="965" y="2227"/>
                  <a:pt x="965" y="2228"/>
                </a:cubicBezTo>
                <a:cubicBezTo>
                  <a:pt x="966" y="2230"/>
                  <a:pt x="966" y="2231"/>
                  <a:pt x="966" y="2231"/>
                </a:cubicBezTo>
                <a:cubicBezTo>
                  <a:pt x="966" y="2231"/>
                  <a:pt x="966" y="2230"/>
                  <a:pt x="966" y="2228"/>
                </a:cubicBezTo>
                <a:cubicBezTo>
                  <a:pt x="966" y="2228"/>
                  <a:pt x="966" y="2226"/>
                  <a:pt x="966" y="2225"/>
                </a:cubicBezTo>
                <a:cubicBezTo>
                  <a:pt x="966" y="2224"/>
                  <a:pt x="965" y="2223"/>
                  <a:pt x="965" y="2221"/>
                </a:cubicBezTo>
                <a:cubicBezTo>
                  <a:pt x="965" y="2218"/>
                  <a:pt x="964" y="2214"/>
                  <a:pt x="963" y="2210"/>
                </a:cubicBezTo>
                <a:cubicBezTo>
                  <a:pt x="961" y="2205"/>
                  <a:pt x="959" y="2200"/>
                  <a:pt x="957" y="2195"/>
                </a:cubicBezTo>
                <a:cubicBezTo>
                  <a:pt x="956" y="2195"/>
                  <a:pt x="956" y="2194"/>
                  <a:pt x="956" y="2194"/>
                </a:cubicBezTo>
                <a:cubicBezTo>
                  <a:pt x="955" y="2193"/>
                  <a:pt x="955" y="2192"/>
                  <a:pt x="954" y="2192"/>
                </a:cubicBezTo>
                <a:cubicBezTo>
                  <a:pt x="954" y="2190"/>
                  <a:pt x="953" y="2189"/>
                  <a:pt x="952" y="2188"/>
                </a:cubicBezTo>
                <a:cubicBezTo>
                  <a:pt x="952" y="2187"/>
                  <a:pt x="951" y="2187"/>
                  <a:pt x="951" y="2186"/>
                </a:cubicBezTo>
                <a:cubicBezTo>
                  <a:pt x="950" y="2185"/>
                  <a:pt x="950" y="2185"/>
                  <a:pt x="949" y="2184"/>
                </a:cubicBezTo>
                <a:cubicBezTo>
                  <a:pt x="948" y="2183"/>
                  <a:pt x="947" y="2182"/>
                  <a:pt x="946" y="2181"/>
                </a:cubicBezTo>
                <a:cubicBezTo>
                  <a:pt x="942" y="2176"/>
                  <a:pt x="936" y="2171"/>
                  <a:pt x="931" y="2167"/>
                </a:cubicBezTo>
                <a:cubicBezTo>
                  <a:pt x="928" y="2165"/>
                  <a:pt x="924" y="2162"/>
                  <a:pt x="921" y="2159"/>
                </a:cubicBezTo>
                <a:cubicBezTo>
                  <a:pt x="921" y="2160"/>
                  <a:pt x="922" y="2160"/>
                  <a:pt x="922" y="2160"/>
                </a:cubicBezTo>
                <a:cubicBezTo>
                  <a:pt x="924" y="2160"/>
                  <a:pt x="926" y="2161"/>
                  <a:pt x="929" y="2161"/>
                </a:cubicBezTo>
                <a:cubicBezTo>
                  <a:pt x="930" y="2161"/>
                  <a:pt x="931" y="2161"/>
                  <a:pt x="932" y="2161"/>
                </a:cubicBezTo>
                <a:cubicBezTo>
                  <a:pt x="933" y="2162"/>
                  <a:pt x="934" y="2162"/>
                  <a:pt x="935" y="2162"/>
                </a:cubicBezTo>
                <a:cubicBezTo>
                  <a:pt x="938" y="2162"/>
                  <a:pt x="940" y="2162"/>
                  <a:pt x="942" y="2162"/>
                </a:cubicBezTo>
                <a:cubicBezTo>
                  <a:pt x="945" y="2162"/>
                  <a:pt x="947" y="2163"/>
                  <a:pt x="949" y="2163"/>
                </a:cubicBezTo>
                <a:cubicBezTo>
                  <a:pt x="951" y="2163"/>
                  <a:pt x="953" y="2163"/>
                  <a:pt x="955" y="2163"/>
                </a:cubicBezTo>
                <a:cubicBezTo>
                  <a:pt x="957" y="2164"/>
                  <a:pt x="959" y="2164"/>
                  <a:pt x="961" y="2165"/>
                </a:cubicBezTo>
                <a:cubicBezTo>
                  <a:pt x="962" y="2165"/>
                  <a:pt x="962" y="2165"/>
                  <a:pt x="963" y="2165"/>
                </a:cubicBezTo>
                <a:cubicBezTo>
                  <a:pt x="963" y="2165"/>
                  <a:pt x="963" y="2165"/>
                  <a:pt x="964" y="2165"/>
                </a:cubicBezTo>
                <a:cubicBezTo>
                  <a:pt x="965" y="2165"/>
                  <a:pt x="966" y="2166"/>
                  <a:pt x="966" y="2166"/>
                </a:cubicBezTo>
                <a:cubicBezTo>
                  <a:pt x="967" y="2166"/>
                  <a:pt x="968" y="2167"/>
                  <a:pt x="969" y="2167"/>
                </a:cubicBezTo>
                <a:cubicBezTo>
                  <a:pt x="969" y="2167"/>
                  <a:pt x="970" y="2167"/>
                  <a:pt x="971" y="2168"/>
                </a:cubicBezTo>
                <a:cubicBezTo>
                  <a:pt x="971" y="2168"/>
                  <a:pt x="972" y="2168"/>
                  <a:pt x="972" y="2169"/>
                </a:cubicBezTo>
                <a:cubicBezTo>
                  <a:pt x="973" y="2169"/>
                  <a:pt x="973" y="2169"/>
                  <a:pt x="974" y="2169"/>
                </a:cubicBezTo>
                <a:cubicBezTo>
                  <a:pt x="975" y="2170"/>
                  <a:pt x="975" y="2170"/>
                  <a:pt x="976" y="2171"/>
                </a:cubicBezTo>
                <a:cubicBezTo>
                  <a:pt x="976" y="2171"/>
                  <a:pt x="976" y="2171"/>
                  <a:pt x="976" y="2171"/>
                </a:cubicBezTo>
                <a:cubicBezTo>
                  <a:pt x="976" y="2171"/>
                  <a:pt x="976" y="2171"/>
                  <a:pt x="976" y="2171"/>
                </a:cubicBezTo>
                <a:cubicBezTo>
                  <a:pt x="976" y="2170"/>
                  <a:pt x="975" y="2169"/>
                  <a:pt x="975" y="2168"/>
                </a:cubicBezTo>
                <a:cubicBezTo>
                  <a:pt x="975" y="2168"/>
                  <a:pt x="974" y="2167"/>
                  <a:pt x="974" y="2167"/>
                </a:cubicBezTo>
                <a:cubicBezTo>
                  <a:pt x="973" y="2166"/>
                  <a:pt x="973" y="2166"/>
                  <a:pt x="972" y="2165"/>
                </a:cubicBezTo>
                <a:cubicBezTo>
                  <a:pt x="972" y="2165"/>
                  <a:pt x="971" y="2164"/>
                  <a:pt x="971" y="2164"/>
                </a:cubicBezTo>
                <a:cubicBezTo>
                  <a:pt x="970" y="2163"/>
                  <a:pt x="969" y="2163"/>
                  <a:pt x="968" y="2162"/>
                </a:cubicBezTo>
                <a:cubicBezTo>
                  <a:pt x="967" y="2161"/>
                  <a:pt x="965" y="2160"/>
                  <a:pt x="963" y="2159"/>
                </a:cubicBezTo>
                <a:cubicBezTo>
                  <a:pt x="961" y="2158"/>
                  <a:pt x="959" y="2157"/>
                  <a:pt x="957" y="2157"/>
                </a:cubicBezTo>
                <a:cubicBezTo>
                  <a:pt x="956" y="2156"/>
                  <a:pt x="955" y="2156"/>
                  <a:pt x="953" y="2156"/>
                </a:cubicBezTo>
                <a:cubicBezTo>
                  <a:pt x="952" y="2155"/>
                  <a:pt x="951" y="2155"/>
                  <a:pt x="950" y="2155"/>
                </a:cubicBezTo>
                <a:cubicBezTo>
                  <a:pt x="948" y="2155"/>
                  <a:pt x="945" y="2154"/>
                  <a:pt x="943" y="2154"/>
                </a:cubicBezTo>
                <a:cubicBezTo>
                  <a:pt x="940" y="2154"/>
                  <a:pt x="938" y="2154"/>
                  <a:pt x="936" y="2154"/>
                </a:cubicBezTo>
                <a:cubicBezTo>
                  <a:pt x="935" y="2154"/>
                  <a:pt x="933" y="2154"/>
                  <a:pt x="932" y="2154"/>
                </a:cubicBezTo>
                <a:cubicBezTo>
                  <a:pt x="931" y="2154"/>
                  <a:pt x="930" y="2154"/>
                  <a:pt x="929" y="2154"/>
                </a:cubicBezTo>
                <a:cubicBezTo>
                  <a:pt x="927" y="2154"/>
                  <a:pt x="925" y="2154"/>
                  <a:pt x="923" y="2154"/>
                </a:cubicBezTo>
                <a:cubicBezTo>
                  <a:pt x="921" y="2154"/>
                  <a:pt x="919" y="2154"/>
                  <a:pt x="918" y="2153"/>
                </a:cubicBezTo>
                <a:cubicBezTo>
                  <a:pt x="917" y="2153"/>
                  <a:pt x="916" y="2153"/>
                  <a:pt x="915" y="2153"/>
                </a:cubicBezTo>
                <a:cubicBezTo>
                  <a:pt x="915" y="2153"/>
                  <a:pt x="914" y="2153"/>
                  <a:pt x="914" y="2153"/>
                </a:cubicBezTo>
                <a:cubicBezTo>
                  <a:pt x="912" y="2151"/>
                  <a:pt x="910" y="2149"/>
                  <a:pt x="908" y="2147"/>
                </a:cubicBezTo>
                <a:cubicBezTo>
                  <a:pt x="906" y="2145"/>
                  <a:pt x="906" y="2145"/>
                  <a:pt x="906" y="2145"/>
                </a:cubicBezTo>
                <a:cubicBezTo>
                  <a:pt x="906" y="2144"/>
                  <a:pt x="906" y="2144"/>
                  <a:pt x="906" y="2144"/>
                </a:cubicBezTo>
                <a:cubicBezTo>
                  <a:pt x="906" y="2143"/>
                  <a:pt x="906" y="2143"/>
                  <a:pt x="906" y="2143"/>
                </a:cubicBezTo>
                <a:cubicBezTo>
                  <a:pt x="905" y="2142"/>
                  <a:pt x="905" y="2142"/>
                  <a:pt x="905" y="2142"/>
                </a:cubicBezTo>
                <a:cubicBezTo>
                  <a:pt x="904" y="2141"/>
                  <a:pt x="904" y="2140"/>
                  <a:pt x="903" y="2138"/>
                </a:cubicBezTo>
                <a:cubicBezTo>
                  <a:pt x="903" y="2138"/>
                  <a:pt x="903" y="2138"/>
                  <a:pt x="903" y="2138"/>
                </a:cubicBezTo>
                <a:cubicBezTo>
                  <a:pt x="903" y="2138"/>
                  <a:pt x="903" y="2138"/>
                  <a:pt x="903" y="2138"/>
                </a:cubicBezTo>
                <a:cubicBezTo>
                  <a:pt x="902" y="2137"/>
                  <a:pt x="902" y="2137"/>
                  <a:pt x="902" y="2137"/>
                </a:cubicBezTo>
                <a:cubicBezTo>
                  <a:pt x="902" y="2136"/>
                  <a:pt x="902" y="2136"/>
                  <a:pt x="902" y="2136"/>
                </a:cubicBezTo>
                <a:cubicBezTo>
                  <a:pt x="901" y="2134"/>
                  <a:pt x="901" y="2134"/>
                  <a:pt x="901" y="2134"/>
                </a:cubicBezTo>
                <a:cubicBezTo>
                  <a:pt x="901" y="2134"/>
                  <a:pt x="901" y="2134"/>
                  <a:pt x="901" y="2134"/>
                </a:cubicBezTo>
                <a:cubicBezTo>
                  <a:pt x="901" y="2134"/>
                  <a:pt x="901" y="2134"/>
                  <a:pt x="901" y="2134"/>
                </a:cubicBezTo>
                <a:cubicBezTo>
                  <a:pt x="901" y="2133"/>
                  <a:pt x="901" y="2133"/>
                  <a:pt x="901" y="2133"/>
                </a:cubicBezTo>
                <a:cubicBezTo>
                  <a:pt x="901" y="2132"/>
                  <a:pt x="900" y="2130"/>
                  <a:pt x="900" y="2129"/>
                </a:cubicBezTo>
                <a:cubicBezTo>
                  <a:pt x="900" y="2125"/>
                  <a:pt x="900" y="2122"/>
                  <a:pt x="900" y="2119"/>
                </a:cubicBezTo>
                <a:cubicBezTo>
                  <a:pt x="901" y="2112"/>
                  <a:pt x="903" y="2106"/>
                  <a:pt x="905" y="2099"/>
                </a:cubicBezTo>
                <a:cubicBezTo>
                  <a:pt x="906" y="2098"/>
                  <a:pt x="906" y="2096"/>
                  <a:pt x="907" y="2095"/>
                </a:cubicBezTo>
                <a:cubicBezTo>
                  <a:pt x="907" y="2094"/>
                  <a:pt x="908" y="2093"/>
                  <a:pt x="908" y="2092"/>
                </a:cubicBezTo>
                <a:cubicBezTo>
                  <a:pt x="908" y="2092"/>
                  <a:pt x="909" y="2091"/>
                  <a:pt x="909" y="2090"/>
                </a:cubicBezTo>
                <a:cubicBezTo>
                  <a:pt x="910" y="2087"/>
                  <a:pt x="912" y="2084"/>
                  <a:pt x="913" y="2081"/>
                </a:cubicBezTo>
                <a:cubicBezTo>
                  <a:pt x="915" y="2076"/>
                  <a:pt x="918" y="2070"/>
                  <a:pt x="920" y="2066"/>
                </a:cubicBezTo>
                <a:cubicBezTo>
                  <a:pt x="922" y="2063"/>
                  <a:pt x="923" y="2061"/>
                  <a:pt x="924" y="2058"/>
                </a:cubicBezTo>
                <a:cubicBezTo>
                  <a:pt x="952" y="2039"/>
                  <a:pt x="975" y="2022"/>
                  <a:pt x="982" y="2005"/>
                </a:cubicBezTo>
                <a:cubicBezTo>
                  <a:pt x="978" y="2019"/>
                  <a:pt x="976" y="2035"/>
                  <a:pt x="977" y="2052"/>
                </a:cubicBezTo>
                <a:cubicBezTo>
                  <a:pt x="976" y="2052"/>
                  <a:pt x="976" y="2053"/>
                  <a:pt x="976" y="2054"/>
                </a:cubicBezTo>
                <a:cubicBezTo>
                  <a:pt x="974" y="2056"/>
                  <a:pt x="973" y="2059"/>
                  <a:pt x="971" y="2062"/>
                </a:cubicBezTo>
                <a:cubicBezTo>
                  <a:pt x="970" y="2063"/>
                  <a:pt x="969" y="2064"/>
                  <a:pt x="968" y="2066"/>
                </a:cubicBezTo>
                <a:cubicBezTo>
                  <a:pt x="967" y="2066"/>
                  <a:pt x="967" y="2067"/>
                  <a:pt x="966" y="2068"/>
                </a:cubicBezTo>
                <a:cubicBezTo>
                  <a:pt x="966" y="2068"/>
                  <a:pt x="965" y="2069"/>
                  <a:pt x="964" y="2070"/>
                </a:cubicBezTo>
                <a:cubicBezTo>
                  <a:pt x="963" y="2071"/>
                  <a:pt x="962" y="2072"/>
                  <a:pt x="960" y="2074"/>
                </a:cubicBezTo>
                <a:cubicBezTo>
                  <a:pt x="959" y="2075"/>
                  <a:pt x="958" y="2076"/>
                  <a:pt x="956" y="2078"/>
                </a:cubicBezTo>
                <a:cubicBezTo>
                  <a:pt x="955" y="2079"/>
                  <a:pt x="953" y="2081"/>
                  <a:pt x="952" y="2082"/>
                </a:cubicBezTo>
                <a:cubicBezTo>
                  <a:pt x="952" y="2083"/>
                  <a:pt x="951" y="2083"/>
                  <a:pt x="951" y="2084"/>
                </a:cubicBezTo>
                <a:cubicBezTo>
                  <a:pt x="951" y="2084"/>
                  <a:pt x="951" y="2084"/>
                  <a:pt x="951" y="2084"/>
                </a:cubicBezTo>
                <a:cubicBezTo>
                  <a:pt x="950" y="2084"/>
                  <a:pt x="950" y="2084"/>
                  <a:pt x="950" y="2084"/>
                </a:cubicBezTo>
                <a:cubicBezTo>
                  <a:pt x="950" y="2085"/>
                  <a:pt x="950" y="2085"/>
                  <a:pt x="950" y="2085"/>
                </a:cubicBezTo>
                <a:cubicBezTo>
                  <a:pt x="950" y="2085"/>
                  <a:pt x="950" y="2085"/>
                  <a:pt x="950" y="2085"/>
                </a:cubicBezTo>
                <a:cubicBezTo>
                  <a:pt x="948" y="2087"/>
                  <a:pt x="948" y="2087"/>
                  <a:pt x="948" y="2087"/>
                </a:cubicBezTo>
                <a:cubicBezTo>
                  <a:pt x="948" y="2088"/>
                  <a:pt x="947" y="2089"/>
                  <a:pt x="946" y="2090"/>
                </a:cubicBezTo>
                <a:cubicBezTo>
                  <a:pt x="946" y="2091"/>
                  <a:pt x="946" y="2091"/>
                  <a:pt x="946" y="2091"/>
                </a:cubicBezTo>
                <a:cubicBezTo>
                  <a:pt x="945" y="2092"/>
                  <a:pt x="945" y="2092"/>
                  <a:pt x="945" y="2092"/>
                </a:cubicBezTo>
                <a:cubicBezTo>
                  <a:pt x="945" y="2093"/>
                  <a:pt x="945" y="2093"/>
                  <a:pt x="945" y="2093"/>
                </a:cubicBezTo>
                <a:cubicBezTo>
                  <a:pt x="944" y="2094"/>
                  <a:pt x="944" y="2095"/>
                  <a:pt x="943" y="2096"/>
                </a:cubicBezTo>
                <a:cubicBezTo>
                  <a:pt x="943" y="2097"/>
                  <a:pt x="942" y="2098"/>
                  <a:pt x="942" y="2099"/>
                </a:cubicBezTo>
                <a:cubicBezTo>
                  <a:pt x="941" y="2100"/>
                  <a:pt x="941" y="2102"/>
                  <a:pt x="940" y="2104"/>
                </a:cubicBezTo>
                <a:cubicBezTo>
                  <a:pt x="940" y="2105"/>
                  <a:pt x="939" y="2106"/>
                  <a:pt x="939" y="2107"/>
                </a:cubicBezTo>
                <a:cubicBezTo>
                  <a:pt x="939" y="2108"/>
                  <a:pt x="939" y="2108"/>
                  <a:pt x="939" y="2109"/>
                </a:cubicBezTo>
                <a:cubicBezTo>
                  <a:pt x="939" y="2109"/>
                  <a:pt x="939" y="2110"/>
                  <a:pt x="939" y="2110"/>
                </a:cubicBezTo>
                <a:cubicBezTo>
                  <a:pt x="938" y="2111"/>
                  <a:pt x="938" y="2112"/>
                  <a:pt x="938" y="2113"/>
                </a:cubicBezTo>
                <a:cubicBezTo>
                  <a:pt x="938" y="2114"/>
                  <a:pt x="938" y="2115"/>
                  <a:pt x="938" y="2116"/>
                </a:cubicBezTo>
                <a:cubicBezTo>
                  <a:pt x="938" y="2117"/>
                  <a:pt x="938" y="2117"/>
                  <a:pt x="938" y="2117"/>
                </a:cubicBezTo>
                <a:cubicBezTo>
                  <a:pt x="938" y="2118"/>
                  <a:pt x="938" y="2118"/>
                  <a:pt x="938" y="2119"/>
                </a:cubicBezTo>
                <a:cubicBezTo>
                  <a:pt x="937" y="2120"/>
                  <a:pt x="937" y="2121"/>
                  <a:pt x="937" y="2122"/>
                </a:cubicBezTo>
                <a:cubicBezTo>
                  <a:pt x="937" y="2123"/>
                  <a:pt x="937" y="2123"/>
                  <a:pt x="937" y="2124"/>
                </a:cubicBezTo>
                <a:cubicBezTo>
                  <a:pt x="938" y="2125"/>
                  <a:pt x="938" y="2126"/>
                  <a:pt x="938" y="2127"/>
                </a:cubicBezTo>
                <a:cubicBezTo>
                  <a:pt x="938" y="2128"/>
                  <a:pt x="938" y="2129"/>
                  <a:pt x="938" y="2129"/>
                </a:cubicBezTo>
                <a:cubicBezTo>
                  <a:pt x="938" y="2130"/>
                  <a:pt x="938" y="2131"/>
                  <a:pt x="938" y="2132"/>
                </a:cubicBezTo>
                <a:cubicBezTo>
                  <a:pt x="939" y="2135"/>
                  <a:pt x="940" y="2138"/>
                  <a:pt x="940" y="2140"/>
                </a:cubicBezTo>
                <a:cubicBezTo>
                  <a:pt x="941" y="2141"/>
                  <a:pt x="941" y="2142"/>
                  <a:pt x="942" y="2143"/>
                </a:cubicBezTo>
                <a:cubicBezTo>
                  <a:pt x="942" y="2144"/>
                  <a:pt x="942" y="2145"/>
                  <a:pt x="943" y="2146"/>
                </a:cubicBezTo>
                <a:cubicBezTo>
                  <a:pt x="943" y="2146"/>
                  <a:pt x="943" y="2147"/>
                  <a:pt x="943" y="2147"/>
                </a:cubicBezTo>
                <a:cubicBezTo>
                  <a:pt x="943" y="2147"/>
                  <a:pt x="944" y="2148"/>
                  <a:pt x="944" y="2148"/>
                </a:cubicBezTo>
                <a:cubicBezTo>
                  <a:pt x="944" y="2149"/>
                  <a:pt x="944" y="2149"/>
                  <a:pt x="945" y="2150"/>
                </a:cubicBezTo>
                <a:cubicBezTo>
                  <a:pt x="945" y="2150"/>
                  <a:pt x="945" y="2151"/>
                  <a:pt x="945" y="2151"/>
                </a:cubicBezTo>
                <a:cubicBezTo>
                  <a:pt x="945" y="2151"/>
                  <a:pt x="945" y="2150"/>
                  <a:pt x="945" y="2149"/>
                </a:cubicBezTo>
                <a:cubicBezTo>
                  <a:pt x="945" y="2149"/>
                  <a:pt x="945" y="2148"/>
                  <a:pt x="945" y="2148"/>
                </a:cubicBezTo>
                <a:cubicBezTo>
                  <a:pt x="945" y="2147"/>
                  <a:pt x="945" y="2147"/>
                  <a:pt x="944" y="2147"/>
                </a:cubicBezTo>
                <a:cubicBezTo>
                  <a:pt x="944" y="2146"/>
                  <a:pt x="944" y="2146"/>
                  <a:pt x="944" y="2145"/>
                </a:cubicBezTo>
                <a:cubicBezTo>
                  <a:pt x="944" y="2145"/>
                  <a:pt x="944" y="2144"/>
                  <a:pt x="944" y="2143"/>
                </a:cubicBezTo>
                <a:cubicBezTo>
                  <a:pt x="944" y="2142"/>
                  <a:pt x="943" y="2140"/>
                  <a:pt x="943" y="2139"/>
                </a:cubicBezTo>
                <a:cubicBezTo>
                  <a:pt x="943" y="2137"/>
                  <a:pt x="943" y="2134"/>
                  <a:pt x="943" y="2131"/>
                </a:cubicBezTo>
                <a:cubicBezTo>
                  <a:pt x="943" y="2131"/>
                  <a:pt x="943" y="2130"/>
                  <a:pt x="943" y="2129"/>
                </a:cubicBezTo>
                <a:cubicBezTo>
                  <a:pt x="943" y="2128"/>
                  <a:pt x="943" y="2128"/>
                  <a:pt x="943" y="2127"/>
                </a:cubicBezTo>
                <a:cubicBezTo>
                  <a:pt x="943" y="2125"/>
                  <a:pt x="943" y="2124"/>
                  <a:pt x="943" y="2122"/>
                </a:cubicBezTo>
                <a:cubicBezTo>
                  <a:pt x="943" y="2121"/>
                  <a:pt x="944" y="2120"/>
                  <a:pt x="944" y="2120"/>
                </a:cubicBezTo>
                <a:cubicBezTo>
                  <a:pt x="944" y="2119"/>
                  <a:pt x="944" y="2119"/>
                  <a:pt x="944" y="2118"/>
                </a:cubicBezTo>
                <a:cubicBezTo>
                  <a:pt x="944" y="2118"/>
                  <a:pt x="944" y="2117"/>
                  <a:pt x="944" y="2117"/>
                </a:cubicBezTo>
                <a:cubicBezTo>
                  <a:pt x="944" y="2116"/>
                  <a:pt x="945" y="2115"/>
                  <a:pt x="945" y="2114"/>
                </a:cubicBezTo>
                <a:cubicBezTo>
                  <a:pt x="945" y="2114"/>
                  <a:pt x="945" y="2113"/>
                  <a:pt x="945" y="2112"/>
                </a:cubicBezTo>
                <a:cubicBezTo>
                  <a:pt x="946" y="2111"/>
                  <a:pt x="946" y="2111"/>
                  <a:pt x="946" y="2111"/>
                </a:cubicBezTo>
                <a:cubicBezTo>
                  <a:pt x="946" y="2110"/>
                  <a:pt x="946" y="2110"/>
                  <a:pt x="946" y="2109"/>
                </a:cubicBezTo>
                <a:cubicBezTo>
                  <a:pt x="946" y="2108"/>
                  <a:pt x="947" y="2108"/>
                  <a:pt x="947" y="2107"/>
                </a:cubicBezTo>
                <a:cubicBezTo>
                  <a:pt x="947" y="2106"/>
                  <a:pt x="948" y="2105"/>
                  <a:pt x="948" y="2104"/>
                </a:cubicBezTo>
                <a:cubicBezTo>
                  <a:pt x="948" y="2104"/>
                  <a:pt x="948" y="2103"/>
                  <a:pt x="949" y="2103"/>
                </a:cubicBezTo>
                <a:cubicBezTo>
                  <a:pt x="949" y="2102"/>
                  <a:pt x="949" y="2102"/>
                  <a:pt x="949" y="2102"/>
                </a:cubicBezTo>
                <a:cubicBezTo>
                  <a:pt x="949" y="2101"/>
                  <a:pt x="949" y="2101"/>
                  <a:pt x="950" y="2101"/>
                </a:cubicBezTo>
                <a:cubicBezTo>
                  <a:pt x="949" y="2102"/>
                  <a:pt x="949" y="2104"/>
                  <a:pt x="950" y="2106"/>
                </a:cubicBezTo>
                <a:cubicBezTo>
                  <a:pt x="950" y="2107"/>
                  <a:pt x="950" y="2109"/>
                  <a:pt x="950" y="2110"/>
                </a:cubicBezTo>
                <a:cubicBezTo>
                  <a:pt x="950" y="2112"/>
                  <a:pt x="951" y="2113"/>
                  <a:pt x="951" y="2115"/>
                </a:cubicBezTo>
                <a:cubicBezTo>
                  <a:pt x="951" y="2115"/>
                  <a:pt x="952" y="2115"/>
                  <a:pt x="952" y="2116"/>
                </a:cubicBezTo>
                <a:cubicBezTo>
                  <a:pt x="952" y="2117"/>
                  <a:pt x="952" y="2117"/>
                  <a:pt x="952" y="2117"/>
                </a:cubicBezTo>
                <a:cubicBezTo>
                  <a:pt x="952" y="2117"/>
                  <a:pt x="952" y="2117"/>
                  <a:pt x="952" y="2117"/>
                </a:cubicBezTo>
                <a:cubicBezTo>
                  <a:pt x="953" y="2118"/>
                  <a:pt x="953" y="2118"/>
                  <a:pt x="953" y="2118"/>
                </a:cubicBezTo>
                <a:cubicBezTo>
                  <a:pt x="953" y="2118"/>
                  <a:pt x="953" y="2118"/>
                  <a:pt x="953" y="2119"/>
                </a:cubicBezTo>
                <a:cubicBezTo>
                  <a:pt x="954" y="2120"/>
                  <a:pt x="955" y="2121"/>
                  <a:pt x="956" y="2122"/>
                </a:cubicBezTo>
                <a:cubicBezTo>
                  <a:pt x="958" y="2125"/>
                  <a:pt x="960" y="2127"/>
                  <a:pt x="961" y="2129"/>
                </a:cubicBezTo>
                <a:cubicBezTo>
                  <a:pt x="962" y="2129"/>
                  <a:pt x="962" y="2130"/>
                  <a:pt x="963" y="2130"/>
                </a:cubicBezTo>
                <a:cubicBezTo>
                  <a:pt x="963" y="2131"/>
                  <a:pt x="963" y="2131"/>
                  <a:pt x="963" y="2131"/>
                </a:cubicBezTo>
                <a:cubicBezTo>
                  <a:pt x="964" y="2131"/>
                  <a:pt x="964" y="2131"/>
                  <a:pt x="964" y="2131"/>
                </a:cubicBezTo>
                <a:cubicBezTo>
                  <a:pt x="965" y="2132"/>
                  <a:pt x="965" y="2132"/>
                  <a:pt x="965" y="2132"/>
                </a:cubicBezTo>
                <a:cubicBezTo>
                  <a:pt x="965" y="2133"/>
                  <a:pt x="965" y="2133"/>
                  <a:pt x="965" y="2133"/>
                </a:cubicBezTo>
                <a:cubicBezTo>
                  <a:pt x="965" y="2133"/>
                  <a:pt x="966" y="2134"/>
                  <a:pt x="966" y="2134"/>
                </a:cubicBezTo>
                <a:cubicBezTo>
                  <a:pt x="968" y="2136"/>
                  <a:pt x="969" y="2138"/>
                  <a:pt x="970" y="2140"/>
                </a:cubicBezTo>
                <a:cubicBezTo>
                  <a:pt x="972" y="2142"/>
                  <a:pt x="973" y="2143"/>
                  <a:pt x="974" y="2145"/>
                </a:cubicBezTo>
                <a:cubicBezTo>
                  <a:pt x="975" y="2147"/>
                  <a:pt x="975" y="2148"/>
                  <a:pt x="976" y="2150"/>
                </a:cubicBezTo>
                <a:cubicBezTo>
                  <a:pt x="977" y="2151"/>
                  <a:pt x="978" y="2153"/>
                  <a:pt x="978" y="2154"/>
                </a:cubicBezTo>
                <a:cubicBezTo>
                  <a:pt x="979" y="2155"/>
                  <a:pt x="979" y="2156"/>
                  <a:pt x="979" y="2156"/>
                </a:cubicBezTo>
                <a:cubicBezTo>
                  <a:pt x="979" y="2157"/>
                  <a:pt x="980" y="2157"/>
                  <a:pt x="980" y="2157"/>
                </a:cubicBezTo>
                <a:cubicBezTo>
                  <a:pt x="980" y="2157"/>
                  <a:pt x="980" y="2157"/>
                  <a:pt x="980" y="2156"/>
                </a:cubicBezTo>
                <a:cubicBezTo>
                  <a:pt x="980" y="2156"/>
                  <a:pt x="980" y="2155"/>
                  <a:pt x="980" y="2153"/>
                </a:cubicBezTo>
                <a:cubicBezTo>
                  <a:pt x="980" y="2152"/>
                  <a:pt x="979" y="2151"/>
                  <a:pt x="979" y="2149"/>
                </a:cubicBezTo>
                <a:cubicBezTo>
                  <a:pt x="979" y="2147"/>
                  <a:pt x="979" y="2145"/>
                  <a:pt x="978" y="2143"/>
                </a:cubicBezTo>
                <a:cubicBezTo>
                  <a:pt x="977" y="2141"/>
                  <a:pt x="977" y="2139"/>
                  <a:pt x="976" y="2137"/>
                </a:cubicBezTo>
                <a:cubicBezTo>
                  <a:pt x="975" y="2135"/>
                  <a:pt x="973" y="2132"/>
                  <a:pt x="972" y="2130"/>
                </a:cubicBezTo>
                <a:cubicBezTo>
                  <a:pt x="972" y="2130"/>
                  <a:pt x="971" y="2129"/>
                  <a:pt x="971" y="2128"/>
                </a:cubicBezTo>
                <a:cubicBezTo>
                  <a:pt x="970" y="2128"/>
                  <a:pt x="970" y="2128"/>
                  <a:pt x="970" y="2128"/>
                </a:cubicBezTo>
                <a:cubicBezTo>
                  <a:pt x="970" y="2127"/>
                  <a:pt x="970" y="2127"/>
                  <a:pt x="970" y="2127"/>
                </a:cubicBezTo>
                <a:cubicBezTo>
                  <a:pt x="969" y="2126"/>
                  <a:pt x="969" y="2126"/>
                  <a:pt x="969" y="2126"/>
                </a:cubicBezTo>
                <a:cubicBezTo>
                  <a:pt x="968" y="2125"/>
                  <a:pt x="968" y="2125"/>
                  <a:pt x="968" y="2125"/>
                </a:cubicBezTo>
                <a:cubicBezTo>
                  <a:pt x="968" y="2125"/>
                  <a:pt x="968" y="2124"/>
                  <a:pt x="967" y="2124"/>
                </a:cubicBezTo>
                <a:cubicBezTo>
                  <a:pt x="965" y="2121"/>
                  <a:pt x="964" y="2120"/>
                  <a:pt x="962" y="2118"/>
                </a:cubicBezTo>
                <a:cubicBezTo>
                  <a:pt x="961" y="2117"/>
                  <a:pt x="961" y="2116"/>
                  <a:pt x="960" y="2115"/>
                </a:cubicBezTo>
                <a:cubicBezTo>
                  <a:pt x="960" y="2114"/>
                  <a:pt x="960" y="2114"/>
                  <a:pt x="960" y="2114"/>
                </a:cubicBezTo>
                <a:cubicBezTo>
                  <a:pt x="959" y="2114"/>
                  <a:pt x="959" y="2114"/>
                  <a:pt x="959" y="2114"/>
                </a:cubicBezTo>
                <a:cubicBezTo>
                  <a:pt x="959" y="2114"/>
                  <a:pt x="959" y="2113"/>
                  <a:pt x="959" y="2113"/>
                </a:cubicBezTo>
                <a:cubicBezTo>
                  <a:pt x="959" y="2112"/>
                  <a:pt x="959" y="2112"/>
                  <a:pt x="959" y="2112"/>
                </a:cubicBezTo>
                <a:cubicBezTo>
                  <a:pt x="958" y="2112"/>
                  <a:pt x="958" y="2112"/>
                  <a:pt x="958" y="2112"/>
                </a:cubicBezTo>
                <a:cubicBezTo>
                  <a:pt x="958" y="2111"/>
                  <a:pt x="958" y="2110"/>
                  <a:pt x="957" y="2109"/>
                </a:cubicBezTo>
                <a:cubicBezTo>
                  <a:pt x="957" y="2107"/>
                  <a:pt x="957" y="2106"/>
                  <a:pt x="957" y="2105"/>
                </a:cubicBezTo>
                <a:cubicBezTo>
                  <a:pt x="956" y="2103"/>
                  <a:pt x="956" y="2101"/>
                  <a:pt x="956" y="2098"/>
                </a:cubicBezTo>
                <a:cubicBezTo>
                  <a:pt x="955" y="2096"/>
                  <a:pt x="955" y="2094"/>
                  <a:pt x="955" y="2092"/>
                </a:cubicBezTo>
                <a:cubicBezTo>
                  <a:pt x="955" y="2092"/>
                  <a:pt x="955" y="2091"/>
                  <a:pt x="955" y="2091"/>
                </a:cubicBezTo>
                <a:cubicBezTo>
                  <a:pt x="956" y="2089"/>
                  <a:pt x="956" y="2089"/>
                  <a:pt x="956" y="2089"/>
                </a:cubicBezTo>
                <a:cubicBezTo>
                  <a:pt x="957" y="2088"/>
                  <a:pt x="957" y="2088"/>
                  <a:pt x="957" y="2088"/>
                </a:cubicBezTo>
                <a:cubicBezTo>
                  <a:pt x="957" y="2088"/>
                  <a:pt x="958" y="2088"/>
                  <a:pt x="958" y="2087"/>
                </a:cubicBezTo>
                <a:cubicBezTo>
                  <a:pt x="959" y="2086"/>
                  <a:pt x="960" y="2084"/>
                  <a:pt x="962" y="2083"/>
                </a:cubicBezTo>
                <a:cubicBezTo>
                  <a:pt x="963" y="2082"/>
                  <a:pt x="964" y="2080"/>
                  <a:pt x="966" y="2079"/>
                </a:cubicBezTo>
                <a:cubicBezTo>
                  <a:pt x="967" y="2077"/>
                  <a:pt x="968" y="2076"/>
                  <a:pt x="970" y="2074"/>
                </a:cubicBezTo>
                <a:cubicBezTo>
                  <a:pt x="970" y="2073"/>
                  <a:pt x="971" y="2073"/>
                  <a:pt x="971" y="2072"/>
                </a:cubicBezTo>
                <a:cubicBezTo>
                  <a:pt x="972" y="2071"/>
                  <a:pt x="973" y="2070"/>
                  <a:pt x="973" y="2070"/>
                </a:cubicBezTo>
                <a:cubicBezTo>
                  <a:pt x="974" y="2068"/>
                  <a:pt x="975" y="2066"/>
                  <a:pt x="976" y="2065"/>
                </a:cubicBezTo>
                <a:cubicBezTo>
                  <a:pt x="976" y="2064"/>
                  <a:pt x="977" y="2063"/>
                  <a:pt x="977" y="2062"/>
                </a:cubicBezTo>
                <a:cubicBezTo>
                  <a:pt x="980" y="2095"/>
                  <a:pt x="994" y="2134"/>
                  <a:pt x="1028" y="2180"/>
                </a:cubicBezTo>
                <a:cubicBezTo>
                  <a:pt x="1031" y="2184"/>
                  <a:pt x="1033" y="2188"/>
                  <a:pt x="1036" y="2193"/>
                </a:cubicBezTo>
                <a:cubicBezTo>
                  <a:pt x="1036" y="2194"/>
                  <a:pt x="1036" y="2196"/>
                  <a:pt x="1037" y="2198"/>
                </a:cubicBezTo>
                <a:cubicBezTo>
                  <a:pt x="1038" y="2203"/>
                  <a:pt x="1039" y="2209"/>
                  <a:pt x="1041" y="2216"/>
                </a:cubicBezTo>
                <a:cubicBezTo>
                  <a:pt x="1042" y="2219"/>
                  <a:pt x="1043" y="2223"/>
                  <a:pt x="1044" y="2227"/>
                </a:cubicBezTo>
                <a:cubicBezTo>
                  <a:pt x="1045" y="2230"/>
                  <a:pt x="1046" y="2234"/>
                  <a:pt x="1046" y="2239"/>
                </a:cubicBezTo>
                <a:cubicBezTo>
                  <a:pt x="1047" y="2239"/>
                  <a:pt x="1047" y="2240"/>
                  <a:pt x="1047" y="2240"/>
                </a:cubicBezTo>
                <a:cubicBezTo>
                  <a:pt x="1047" y="2241"/>
                  <a:pt x="1047" y="2241"/>
                  <a:pt x="1047" y="2241"/>
                </a:cubicBezTo>
                <a:cubicBezTo>
                  <a:pt x="1047" y="2241"/>
                  <a:pt x="1047" y="2241"/>
                  <a:pt x="1047" y="2241"/>
                </a:cubicBezTo>
                <a:cubicBezTo>
                  <a:pt x="1047" y="2242"/>
                  <a:pt x="1047" y="2242"/>
                  <a:pt x="1047" y="2242"/>
                </a:cubicBezTo>
                <a:cubicBezTo>
                  <a:pt x="1047" y="2243"/>
                  <a:pt x="1047" y="2244"/>
                  <a:pt x="1048" y="2245"/>
                </a:cubicBezTo>
                <a:cubicBezTo>
                  <a:pt x="1048" y="2246"/>
                  <a:pt x="1048" y="2247"/>
                  <a:pt x="1048" y="2248"/>
                </a:cubicBezTo>
                <a:cubicBezTo>
                  <a:pt x="1048" y="2249"/>
                  <a:pt x="1048" y="2250"/>
                  <a:pt x="1049" y="2250"/>
                </a:cubicBezTo>
                <a:cubicBezTo>
                  <a:pt x="1049" y="2251"/>
                  <a:pt x="1049" y="2251"/>
                  <a:pt x="1049" y="2252"/>
                </a:cubicBezTo>
                <a:cubicBezTo>
                  <a:pt x="1049" y="2254"/>
                  <a:pt x="1049" y="2256"/>
                  <a:pt x="1050" y="2259"/>
                </a:cubicBezTo>
                <a:cubicBezTo>
                  <a:pt x="1050" y="2261"/>
                  <a:pt x="1050" y="2264"/>
                  <a:pt x="1050" y="2266"/>
                </a:cubicBezTo>
                <a:cubicBezTo>
                  <a:pt x="1051" y="2276"/>
                  <a:pt x="1050" y="2286"/>
                  <a:pt x="1049" y="2297"/>
                </a:cubicBezTo>
                <a:cubicBezTo>
                  <a:pt x="1049" y="2300"/>
                  <a:pt x="1049" y="2302"/>
                  <a:pt x="1049" y="2305"/>
                </a:cubicBezTo>
                <a:cubicBezTo>
                  <a:pt x="1049" y="2306"/>
                  <a:pt x="1048" y="2306"/>
                  <a:pt x="1048" y="2307"/>
                </a:cubicBezTo>
                <a:cubicBezTo>
                  <a:pt x="1048" y="2309"/>
                  <a:pt x="1047" y="2311"/>
                  <a:pt x="1046" y="2313"/>
                </a:cubicBezTo>
                <a:cubicBezTo>
                  <a:pt x="1045" y="2315"/>
                  <a:pt x="1043" y="2318"/>
                  <a:pt x="1041" y="2321"/>
                </a:cubicBezTo>
                <a:cubicBezTo>
                  <a:pt x="1039" y="2324"/>
                  <a:pt x="1037" y="2327"/>
                  <a:pt x="1035" y="2330"/>
                </a:cubicBezTo>
                <a:cubicBezTo>
                  <a:pt x="1034" y="2331"/>
                  <a:pt x="1034" y="2332"/>
                  <a:pt x="1033" y="2333"/>
                </a:cubicBezTo>
                <a:cubicBezTo>
                  <a:pt x="1033" y="2333"/>
                  <a:pt x="1032" y="2334"/>
                  <a:pt x="1031" y="2335"/>
                </a:cubicBezTo>
                <a:cubicBezTo>
                  <a:pt x="1030" y="2337"/>
                  <a:pt x="1029" y="2338"/>
                  <a:pt x="1028" y="2340"/>
                </a:cubicBezTo>
                <a:cubicBezTo>
                  <a:pt x="1025" y="2343"/>
                  <a:pt x="1022" y="2346"/>
                  <a:pt x="1020" y="2349"/>
                </a:cubicBezTo>
                <a:cubicBezTo>
                  <a:pt x="1017" y="2353"/>
                  <a:pt x="1014" y="2356"/>
                  <a:pt x="1012" y="2360"/>
                </a:cubicBezTo>
                <a:cubicBezTo>
                  <a:pt x="1011" y="2361"/>
                  <a:pt x="1010" y="2363"/>
                  <a:pt x="1009" y="2365"/>
                </a:cubicBezTo>
                <a:cubicBezTo>
                  <a:pt x="1008" y="2366"/>
                  <a:pt x="1008" y="2367"/>
                  <a:pt x="1007" y="2368"/>
                </a:cubicBezTo>
                <a:cubicBezTo>
                  <a:pt x="1007" y="2368"/>
                  <a:pt x="1007" y="2368"/>
                  <a:pt x="1007" y="2368"/>
                </a:cubicBezTo>
                <a:cubicBezTo>
                  <a:pt x="1006" y="2369"/>
                  <a:pt x="1006" y="2369"/>
                  <a:pt x="1006" y="2369"/>
                </a:cubicBezTo>
                <a:cubicBezTo>
                  <a:pt x="1006" y="2370"/>
                  <a:pt x="1006" y="2370"/>
                  <a:pt x="1006" y="2370"/>
                </a:cubicBezTo>
                <a:cubicBezTo>
                  <a:pt x="1004" y="2374"/>
                  <a:pt x="1002" y="2378"/>
                  <a:pt x="1001" y="2381"/>
                </a:cubicBezTo>
                <a:cubicBezTo>
                  <a:pt x="1000" y="2385"/>
                  <a:pt x="1000" y="2389"/>
                  <a:pt x="999" y="2392"/>
                </a:cubicBezTo>
                <a:cubicBezTo>
                  <a:pt x="999" y="2393"/>
                  <a:pt x="999" y="2395"/>
                  <a:pt x="999" y="2397"/>
                </a:cubicBezTo>
                <a:cubicBezTo>
                  <a:pt x="999" y="2398"/>
                  <a:pt x="999" y="2399"/>
                  <a:pt x="999" y="2401"/>
                </a:cubicBezTo>
                <a:cubicBezTo>
                  <a:pt x="999" y="2403"/>
                  <a:pt x="1000" y="2406"/>
                  <a:pt x="1000" y="2407"/>
                </a:cubicBezTo>
                <a:cubicBezTo>
                  <a:pt x="1001" y="2409"/>
                  <a:pt x="1001" y="2411"/>
                  <a:pt x="1002" y="2412"/>
                </a:cubicBezTo>
                <a:cubicBezTo>
                  <a:pt x="1002" y="2412"/>
                  <a:pt x="1003" y="2413"/>
                  <a:pt x="1003" y="2413"/>
                </a:cubicBezTo>
                <a:cubicBezTo>
                  <a:pt x="1003" y="2413"/>
                  <a:pt x="1002" y="2412"/>
                  <a:pt x="1002" y="2411"/>
                </a:cubicBezTo>
                <a:cubicBezTo>
                  <a:pt x="1002" y="2410"/>
                  <a:pt x="1002" y="2409"/>
                  <a:pt x="1002" y="2407"/>
                </a:cubicBezTo>
                <a:cubicBezTo>
                  <a:pt x="1002" y="2405"/>
                  <a:pt x="1002" y="2403"/>
                  <a:pt x="1002" y="2401"/>
                </a:cubicBezTo>
                <a:cubicBezTo>
                  <a:pt x="1002" y="2398"/>
                  <a:pt x="1003" y="2396"/>
                  <a:pt x="1004" y="2393"/>
                </a:cubicBezTo>
                <a:cubicBezTo>
                  <a:pt x="1004" y="2390"/>
                  <a:pt x="1006" y="2387"/>
                  <a:pt x="1007" y="2383"/>
                </a:cubicBezTo>
                <a:cubicBezTo>
                  <a:pt x="1008" y="2380"/>
                  <a:pt x="1010" y="2377"/>
                  <a:pt x="1012" y="2374"/>
                </a:cubicBezTo>
                <a:cubicBezTo>
                  <a:pt x="1012" y="2373"/>
                  <a:pt x="1012" y="2373"/>
                  <a:pt x="1013" y="2373"/>
                </a:cubicBezTo>
                <a:cubicBezTo>
                  <a:pt x="1013" y="2372"/>
                  <a:pt x="1013" y="2372"/>
                  <a:pt x="1013" y="2372"/>
                </a:cubicBezTo>
                <a:cubicBezTo>
                  <a:pt x="1013" y="2371"/>
                  <a:pt x="1013" y="2371"/>
                  <a:pt x="1013" y="2371"/>
                </a:cubicBezTo>
                <a:cubicBezTo>
                  <a:pt x="1014" y="2371"/>
                  <a:pt x="1014" y="2370"/>
                  <a:pt x="1015" y="2369"/>
                </a:cubicBezTo>
                <a:cubicBezTo>
                  <a:pt x="1016" y="2368"/>
                  <a:pt x="1016" y="2367"/>
                  <a:pt x="1017" y="2367"/>
                </a:cubicBezTo>
                <a:cubicBezTo>
                  <a:pt x="1017" y="2366"/>
                  <a:pt x="1018" y="2365"/>
                  <a:pt x="1018" y="2364"/>
                </a:cubicBezTo>
                <a:cubicBezTo>
                  <a:pt x="1021" y="2361"/>
                  <a:pt x="1023" y="2358"/>
                  <a:pt x="1026" y="2354"/>
                </a:cubicBezTo>
                <a:cubicBezTo>
                  <a:pt x="1028" y="2351"/>
                  <a:pt x="1031" y="2348"/>
                  <a:pt x="1034" y="2344"/>
                </a:cubicBezTo>
                <a:cubicBezTo>
                  <a:pt x="1035" y="2343"/>
                  <a:pt x="1036" y="2341"/>
                  <a:pt x="1037" y="2339"/>
                </a:cubicBezTo>
                <a:cubicBezTo>
                  <a:pt x="1038" y="2339"/>
                  <a:pt x="1038" y="2338"/>
                  <a:pt x="1039" y="2337"/>
                </a:cubicBezTo>
                <a:cubicBezTo>
                  <a:pt x="1040" y="2336"/>
                  <a:pt x="1040" y="2335"/>
                  <a:pt x="1041" y="2334"/>
                </a:cubicBezTo>
                <a:cubicBezTo>
                  <a:pt x="1042" y="2332"/>
                  <a:pt x="1044" y="2329"/>
                  <a:pt x="1045" y="2326"/>
                </a:cubicBezTo>
                <a:cubicBezTo>
                  <a:pt x="1045" y="2327"/>
                  <a:pt x="1045" y="2328"/>
                  <a:pt x="1045" y="2330"/>
                </a:cubicBezTo>
                <a:cubicBezTo>
                  <a:pt x="1043" y="2341"/>
                  <a:pt x="1040" y="2352"/>
                  <a:pt x="1038" y="2363"/>
                </a:cubicBezTo>
                <a:cubicBezTo>
                  <a:pt x="1035" y="2375"/>
                  <a:pt x="1032" y="2386"/>
                  <a:pt x="1029" y="2397"/>
                </a:cubicBezTo>
                <a:cubicBezTo>
                  <a:pt x="1029" y="2400"/>
                  <a:pt x="1028" y="2402"/>
                  <a:pt x="1028" y="2405"/>
                </a:cubicBezTo>
                <a:cubicBezTo>
                  <a:pt x="1027" y="2408"/>
                  <a:pt x="1026" y="2411"/>
                  <a:pt x="1026" y="2414"/>
                </a:cubicBezTo>
                <a:cubicBezTo>
                  <a:pt x="1025" y="2419"/>
                  <a:pt x="1024" y="2424"/>
                  <a:pt x="1023" y="2430"/>
                </a:cubicBezTo>
                <a:cubicBezTo>
                  <a:pt x="1022" y="2435"/>
                  <a:pt x="1021" y="2441"/>
                  <a:pt x="1020" y="2446"/>
                </a:cubicBezTo>
                <a:cubicBezTo>
                  <a:pt x="1020" y="2451"/>
                  <a:pt x="1019" y="2456"/>
                  <a:pt x="1019" y="2461"/>
                </a:cubicBezTo>
                <a:cubicBezTo>
                  <a:pt x="1018" y="2466"/>
                  <a:pt x="1018" y="2470"/>
                  <a:pt x="1018" y="2474"/>
                </a:cubicBezTo>
                <a:cubicBezTo>
                  <a:pt x="1018" y="2475"/>
                  <a:pt x="1018" y="2475"/>
                  <a:pt x="1017" y="2476"/>
                </a:cubicBezTo>
                <a:cubicBezTo>
                  <a:pt x="1017" y="2476"/>
                  <a:pt x="1017" y="2477"/>
                  <a:pt x="1016" y="2478"/>
                </a:cubicBezTo>
                <a:cubicBezTo>
                  <a:pt x="1016" y="2478"/>
                  <a:pt x="1015" y="2479"/>
                  <a:pt x="1014" y="2480"/>
                </a:cubicBezTo>
                <a:cubicBezTo>
                  <a:pt x="1014" y="2481"/>
                  <a:pt x="1013" y="2481"/>
                  <a:pt x="1013" y="2482"/>
                </a:cubicBezTo>
                <a:cubicBezTo>
                  <a:pt x="1012" y="2483"/>
                  <a:pt x="1012" y="2483"/>
                  <a:pt x="1012" y="2483"/>
                </a:cubicBezTo>
                <a:cubicBezTo>
                  <a:pt x="1011" y="2484"/>
                  <a:pt x="1011" y="2484"/>
                  <a:pt x="1010" y="2484"/>
                </a:cubicBezTo>
                <a:cubicBezTo>
                  <a:pt x="1009" y="2486"/>
                  <a:pt x="1007" y="2488"/>
                  <a:pt x="1005" y="2489"/>
                </a:cubicBezTo>
                <a:cubicBezTo>
                  <a:pt x="1003" y="2491"/>
                  <a:pt x="1001" y="2492"/>
                  <a:pt x="999" y="2494"/>
                </a:cubicBezTo>
                <a:cubicBezTo>
                  <a:pt x="997" y="2495"/>
                  <a:pt x="995" y="2497"/>
                  <a:pt x="993" y="2499"/>
                </a:cubicBezTo>
                <a:cubicBezTo>
                  <a:pt x="991" y="2500"/>
                  <a:pt x="989" y="2502"/>
                  <a:pt x="987" y="2504"/>
                </a:cubicBezTo>
                <a:cubicBezTo>
                  <a:pt x="986" y="2505"/>
                  <a:pt x="985" y="2505"/>
                  <a:pt x="984" y="2506"/>
                </a:cubicBezTo>
                <a:cubicBezTo>
                  <a:pt x="983" y="2507"/>
                  <a:pt x="982" y="2508"/>
                  <a:pt x="981" y="2509"/>
                </a:cubicBezTo>
                <a:cubicBezTo>
                  <a:pt x="979" y="2511"/>
                  <a:pt x="977" y="2513"/>
                  <a:pt x="976" y="2515"/>
                </a:cubicBezTo>
                <a:cubicBezTo>
                  <a:pt x="974" y="2517"/>
                  <a:pt x="973" y="2519"/>
                  <a:pt x="972" y="2521"/>
                </a:cubicBezTo>
                <a:cubicBezTo>
                  <a:pt x="971" y="2522"/>
                  <a:pt x="971" y="2523"/>
                  <a:pt x="971" y="2523"/>
                </a:cubicBezTo>
                <a:cubicBezTo>
                  <a:pt x="970" y="2524"/>
                  <a:pt x="970" y="2525"/>
                  <a:pt x="970" y="2526"/>
                </a:cubicBezTo>
                <a:cubicBezTo>
                  <a:pt x="969" y="2527"/>
                  <a:pt x="969" y="2528"/>
                  <a:pt x="969" y="2528"/>
                </a:cubicBezTo>
                <a:cubicBezTo>
                  <a:pt x="969" y="2529"/>
                  <a:pt x="969" y="2530"/>
                  <a:pt x="969" y="2530"/>
                </a:cubicBezTo>
                <a:cubicBezTo>
                  <a:pt x="968" y="2532"/>
                  <a:pt x="969" y="2533"/>
                  <a:pt x="968" y="2533"/>
                </a:cubicBezTo>
                <a:cubicBezTo>
                  <a:pt x="968" y="2534"/>
                  <a:pt x="968" y="2534"/>
                  <a:pt x="968" y="2534"/>
                </a:cubicBezTo>
                <a:cubicBezTo>
                  <a:pt x="968" y="2534"/>
                  <a:pt x="969" y="2534"/>
                  <a:pt x="969" y="2533"/>
                </a:cubicBezTo>
                <a:cubicBezTo>
                  <a:pt x="969" y="2533"/>
                  <a:pt x="970" y="2532"/>
                  <a:pt x="970" y="2531"/>
                </a:cubicBezTo>
                <a:cubicBezTo>
                  <a:pt x="970" y="2530"/>
                  <a:pt x="971" y="2530"/>
                  <a:pt x="971" y="2529"/>
                </a:cubicBezTo>
                <a:cubicBezTo>
                  <a:pt x="972" y="2529"/>
                  <a:pt x="972" y="2528"/>
                  <a:pt x="972" y="2527"/>
                </a:cubicBezTo>
                <a:cubicBezTo>
                  <a:pt x="973" y="2527"/>
                  <a:pt x="973" y="2526"/>
                  <a:pt x="974" y="2525"/>
                </a:cubicBezTo>
                <a:cubicBezTo>
                  <a:pt x="974" y="2525"/>
                  <a:pt x="975" y="2524"/>
                  <a:pt x="976" y="2523"/>
                </a:cubicBezTo>
                <a:cubicBezTo>
                  <a:pt x="976" y="2522"/>
                  <a:pt x="977" y="2522"/>
                  <a:pt x="978" y="2521"/>
                </a:cubicBezTo>
                <a:cubicBezTo>
                  <a:pt x="978" y="2521"/>
                  <a:pt x="978" y="2520"/>
                  <a:pt x="979" y="2520"/>
                </a:cubicBezTo>
                <a:cubicBezTo>
                  <a:pt x="979" y="2520"/>
                  <a:pt x="980" y="2519"/>
                  <a:pt x="980" y="2519"/>
                </a:cubicBezTo>
                <a:cubicBezTo>
                  <a:pt x="982" y="2517"/>
                  <a:pt x="983" y="2516"/>
                  <a:pt x="985" y="2514"/>
                </a:cubicBezTo>
                <a:cubicBezTo>
                  <a:pt x="987" y="2513"/>
                  <a:pt x="989" y="2511"/>
                  <a:pt x="991" y="2510"/>
                </a:cubicBezTo>
                <a:cubicBezTo>
                  <a:pt x="994" y="2508"/>
                  <a:pt x="996" y="2507"/>
                  <a:pt x="998" y="2505"/>
                </a:cubicBezTo>
                <a:cubicBezTo>
                  <a:pt x="1000" y="2503"/>
                  <a:pt x="1002" y="2502"/>
                  <a:pt x="1004" y="2500"/>
                </a:cubicBezTo>
                <a:cubicBezTo>
                  <a:pt x="1005" y="2499"/>
                  <a:pt x="1006" y="2498"/>
                  <a:pt x="1007" y="2497"/>
                </a:cubicBezTo>
                <a:cubicBezTo>
                  <a:pt x="1008" y="2497"/>
                  <a:pt x="1008" y="2496"/>
                  <a:pt x="1009" y="2496"/>
                </a:cubicBezTo>
                <a:cubicBezTo>
                  <a:pt x="1009" y="2495"/>
                  <a:pt x="1010" y="2495"/>
                  <a:pt x="1010" y="2494"/>
                </a:cubicBezTo>
                <a:cubicBezTo>
                  <a:pt x="1012" y="2492"/>
                  <a:pt x="1014" y="2490"/>
                  <a:pt x="1015" y="2488"/>
                </a:cubicBezTo>
                <a:cubicBezTo>
                  <a:pt x="1016" y="2486"/>
                  <a:pt x="1017" y="2485"/>
                  <a:pt x="1018" y="2483"/>
                </a:cubicBezTo>
                <a:cubicBezTo>
                  <a:pt x="1018" y="2485"/>
                  <a:pt x="1018" y="2487"/>
                  <a:pt x="1018" y="2490"/>
                </a:cubicBezTo>
                <a:cubicBezTo>
                  <a:pt x="1019" y="2498"/>
                  <a:pt x="1020" y="2506"/>
                  <a:pt x="1021" y="2513"/>
                </a:cubicBezTo>
                <a:cubicBezTo>
                  <a:pt x="1023" y="2520"/>
                  <a:pt x="1024" y="2526"/>
                  <a:pt x="1026" y="2531"/>
                </a:cubicBezTo>
                <a:cubicBezTo>
                  <a:pt x="1026" y="2532"/>
                  <a:pt x="1027" y="2534"/>
                  <a:pt x="1027" y="2535"/>
                </a:cubicBezTo>
                <a:cubicBezTo>
                  <a:pt x="1028" y="2536"/>
                  <a:pt x="1028" y="2537"/>
                  <a:pt x="1028" y="2538"/>
                </a:cubicBezTo>
                <a:cubicBezTo>
                  <a:pt x="1029" y="2539"/>
                  <a:pt x="1030" y="2541"/>
                  <a:pt x="1030" y="2542"/>
                </a:cubicBezTo>
                <a:cubicBezTo>
                  <a:pt x="1031" y="2545"/>
                  <a:pt x="1032" y="2546"/>
                  <a:pt x="1032" y="2546"/>
                </a:cubicBezTo>
                <a:cubicBezTo>
                  <a:pt x="1032" y="2546"/>
                  <a:pt x="1032" y="2545"/>
                  <a:pt x="1031" y="2542"/>
                </a:cubicBezTo>
                <a:cubicBezTo>
                  <a:pt x="1030" y="2541"/>
                  <a:pt x="1030" y="2539"/>
                  <a:pt x="1029" y="2537"/>
                </a:cubicBezTo>
                <a:cubicBezTo>
                  <a:pt x="1029" y="2536"/>
                  <a:pt x="1029" y="2535"/>
                  <a:pt x="1028" y="2534"/>
                </a:cubicBezTo>
                <a:cubicBezTo>
                  <a:pt x="1028" y="2533"/>
                  <a:pt x="1028" y="2532"/>
                  <a:pt x="1027" y="2531"/>
                </a:cubicBezTo>
                <a:cubicBezTo>
                  <a:pt x="1026" y="2526"/>
                  <a:pt x="1025" y="2520"/>
                  <a:pt x="1024" y="2513"/>
                </a:cubicBezTo>
                <a:cubicBezTo>
                  <a:pt x="1024" y="2509"/>
                  <a:pt x="1023" y="2506"/>
                  <a:pt x="1023" y="2502"/>
                </a:cubicBezTo>
                <a:cubicBezTo>
                  <a:pt x="1023" y="2498"/>
                  <a:pt x="1023" y="2494"/>
                  <a:pt x="1023" y="2490"/>
                </a:cubicBezTo>
                <a:cubicBezTo>
                  <a:pt x="1023" y="2481"/>
                  <a:pt x="1024" y="2472"/>
                  <a:pt x="1025" y="2462"/>
                </a:cubicBezTo>
                <a:cubicBezTo>
                  <a:pt x="1026" y="2452"/>
                  <a:pt x="1027" y="2442"/>
                  <a:pt x="1030" y="2431"/>
                </a:cubicBezTo>
                <a:cubicBezTo>
                  <a:pt x="1032" y="2421"/>
                  <a:pt x="1034" y="2410"/>
                  <a:pt x="1037" y="2399"/>
                </a:cubicBezTo>
                <a:cubicBezTo>
                  <a:pt x="1037" y="2398"/>
                  <a:pt x="1037" y="2398"/>
                  <a:pt x="1037" y="2398"/>
                </a:cubicBezTo>
                <a:cubicBezTo>
                  <a:pt x="1037" y="2398"/>
                  <a:pt x="1037" y="2399"/>
                  <a:pt x="1037" y="2399"/>
                </a:cubicBezTo>
                <a:cubicBezTo>
                  <a:pt x="1038" y="2400"/>
                  <a:pt x="1038" y="2401"/>
                  <a:pt x="1039" y="2402"/>
                </a:cubicBezTo>
                <a:cubicBezTo>
                  <a:pt x="1039" y="2403"/>
                  <a:pt x="1039" y="2403"/>
                  <a:pt x="1039" y="2403"/>
                </a:cubicBezTo>
                <a:cubicBezTo>
                  <a:pt x="1039" y="2404"/>
                  <a:pt x="1039" y="2404"/>
                  <a:pt x="1039" y="2404"/>
                </a:cubicBezTo>
                <a:cubicBezTo>
                  <a:pt x="1039" y="2405"/>
                  <a:pt x="1039" y="2405"/>
                  <a:pt x="1040" y="2406"/>
                </a:cubicBezTo>
                <a:cubicBezTo>
                  <a:pt x="1040" y="2407"/>
                  <a:pt x="1040" y="2408"/>
                  <a:pt x="1041" y="2409"/>
                </a:cubicBezTo>
                <a:cubicBezTo>
                  <a:pt x="1041" y="2411"/>
                  <a:pt x="1041" y="2412"/>
                  <a:pt x="1041" y="2413"/>
                </a:cubicBezTo>
                <a:cubicBezTo>
                  <a:pt x="1042" y="2414"/>
                  <a:pt x="1042" y="2416"/>
                  <a:pt x="1042" y="2417"/>
                </a:cubicBezTo>
                <a:cubicBezTo>
                  <a:pt x="1042" y="2417"/>
                  <a:pt x="1042" y="2418"/>
                  <a:pt x="1042" y="2419"/>
                </a:cubicBezTo>
                <a:cubicBezTo>
                  <a:pt x="1043" y="2419"/>
                  <a:pt x="1043" y="2420"/>
                  <a:pt x="1043" y="2420"/>
                </a:cubicBezTo>
                <a:cubicBezTo>
                  <a:pt x="1043" y="2422"/>
                  <a:pt x="1043" y="2423"/>
                  <a:pt x="1043" y="2424"/>
                </a:cubicBezTo>
                <a:cubicBezTo>
                  <a:pt x="1044" y="2425"/>
                  <a:pt x="1044" y="2426"/>
                  <a:pt x="1044" y="2428"/>
                </a:cubicBezTo>
                <a:cubicBezTo>
                  <a:pt x="1044" y="2429"/>
                  <a:pt x="1044" y="2430"/>
                  <a:pt x="1044" y="2431"/>
                </a:cubicBezTo>
                <a:cubicBezTo>
                  <a:pt x="1044" y="2432"/>
                  <a:pt x="1044" y="2433"/>
                  <a:pt x="1044" y="2434"/>
                </a:cubicBezTo>
                <a:cubicBezTo>
                  <a:pt x="1044" y="2435"/>
                  <a:pt x="1045" y="2437"/>
                  <a:pt x="1045" y="2438"/>
                </a:cubicBezTo>
                <a:cubicBezTo>
                  <a:pt x="1045" y="2439"/>
                  <a:pt x="1045" y="2440"/>
                  <a:pt x="1045" y="2441"/>
                </a:cubicBezTo>
                <a:cubicBezTo>
                  <a:pt x="1045" y="2442"/>
                  <a:pt x="1045" y="2444"/>
                  <a:pt x="1045" y="2446"/>
                </a:cubicBezTo>
                <a:cubicBezTo>
                  <a:pt x="1045" y="2447"/>
                  <a:pt x="1045" y="2449"/>
                  <a:pt x="1045" y="2450"/>
                </a:cubicBezTo>
                <a:cubicBezTo>
                  <a:pt x="1045" y="2451"/>
                  <a:pt x="1045" y="2452"/>
                  <a:pt x="1045" y="2453"/>
                </a:cubicBezTo>
                <a:cubicBezTo>
                  <a:pt x="1045" y="2453"/>
                  <a:pt x="1045" y="2454"/>
                  <a:pt x="1045" y="2454"/>
                </a:cubicBezTo>
                <a:cubicBezTo>
                  <a:pt x="1045" y="2454"/>
                  <a:pt x="1045" y="2453"/>
                  <a:pt x="1045" y="2453"/>
                </a:cubicBezTo>
                <a:cubicBezTo>
                  <a:pt x="1045" y="2452"/>
                  <a:pt x="1046" y="2451"/>
                  <a:pt x="1046" y="2450"/>
                </a:cubicBezTo>
                <a:cubicBezTo>
                  <a:pt x="1047" y="2449"/>
                  <a:pt x="1047" y="2448"/>
                  <a:pt x="1048" y="2446"/>
                </a:cubicBezTo>
                <a:cubicBezTo>
                  <a:pt x="1048" y="2446"/>
                  <a:pt x="1048" y="2445"/>
                  <a:pt x="1049" y="2444"/>
                </a:cubicBezTo>
                <a:cubicBezTo>
                  <a:pt x="1049" y="2443"/>
                  <a:pt x="1049" y="2442"/>
                  <a:pt x="1049" y="2441"/>
                </a:cubicBezTo>
                <a:cubicBezTo>
                  <a:pt x="1049" y="2440"/>
                  <a:pt x="1050" y="2439"/>
                  <a:pt x="1050" y="2438"/>
                </a:cubicBezTo>
                <a:cubicBezTo>
                  <a:pt x="1050" y="2437"/>
                  <a:pt x="1050" y="2436"/>
                  <a:pt x="1050" y="2435"/>
                </a:cubicBezTo>
                <a:cubicBezTo>
                  <a:pt x="1050" y="2433"/>
                  <a:pt x="1051" y="2432"/>
                  <a:pt x="1051" y="2431"/>
                </a:cubicBezTo>
                <a:cubicBezTo>
                  <a:pt x="1051" y="2430"/>
                  <a:pt x="1051" y="2429"/>
                  <a:pt x="1051" y="2427"/>
                </a:cubicBezTo>
                <a:cubicBezTo>
                  <a:pt x="1051" y="2425"/>
                  <a:pt x="1051" y="2422"/>
                  <a:pt x="1050" y="2419"/>
                </a:cubicBezTo>
                <a:cubicBezTo>
                  <a:pt x="1050" y="2419"/>
                  <a:pt x="1050" y="2418"/>
                  <a:pt x="1050" y="2417"/>
                </a:cubicBezTo>
                <a:cubicBezTo>
                  <a:pt x="1050" y="2417"/>
                  <a:pt x="1050" y="2416"/>
                  <a:pt x="1050" y="2415"/>
                </a:cubicBezTo>
                <a:cubicBezTo>
                  <a:pt x="1050" y="2414"/>
                  <a:pt x="1049" y="2413"/>
                  <a:pt x="1049" y="2411"/>
                </a:cubicBezTo>
                <a:cubicBezTo>
                  <a:pt x="1049" y="2410"/>
                  <a:pt x="1048" y="2409"/>
                  <a:pt x="1048" y="2407"/>
                </a:cubicBezTo>
                <a:cubicBezTo>
                  <a:pt x="1048" y="2407"/>
                  <a:pt x="1048" y="2406"/>
                  <a:pt x="1047" y="2405"/>
                </a:cubicBezTo>
                <a:cubicBezTo>
                  <a:pt x="1047" y="2405"/>
                  <a:pt x="1047" y="2404"/>
                  <a:pt x="1047" y="2404"/>
                </a:cubicBezTo>
                <a:cubicBezTo>
                  <a:pt x="1047" y="2403"/>
                  <a:pt x="1046" y="2402"/>
                  <a:pt x="1046" y="2402"/>
                </a:cubicBezTo>
                <a:cubicBezTo>
                  <a:pt x="1046" y="2401"/>
                  <a:pt x="1046" y="2401"/>
                  <a:pt x="1046" y="2401"/>
                </a:cubicBezTo>
                <a:cubicBezTo>
                  <a:pt x="1045" y="2400"/>
                  <a:pt x="1045" y="2400"/>
                  <a:pt x="1045" y="2400"/>
                </a:cubicBezTo>
                <a:cubicBezTo>
                  <a:pt x="1045" y="2399"/>
                  <a:pt x="1044" y="2398"/>
                  <a:pt x="1044" y="2396"/>
                </a:cubicBezTo>
                <a:cubicBezTo>
                  <a:pt x="1043" y="2394"/>
                  <a:pt x="1042" y="2392"/>
                  <a:pt x="1041" y="2390"/>
                </a:cubicBezTo>
                <a:cubicBezTo>
                  <a:pt x="1041" y="2389"/>
                  <a:pt x="1040" y="2387"/>
                  <a:pt x="1040" y="2386"/>
                </a:cubicBezTo>
                <a:cubicBezTo>
                  <a:pt x="1042" y="2379"/>
                  <a:pt x="1044" y="2372"/>
                  <a:pt x="1045" y="2365"/>
                </a:cubicBezTo>
                <a:cubicBezTo>
                  <a:pt x="1048" y="2354"/>
                  <a:pt x="1050" y="2342"/>
                  <a:pt x="1052" y="2331"/>
                </a:cubicBezTo>
                <a:cubicBezTo>
                  <a:pt x="1054" y="2320"/>
                  <a:pt x="1056" y="2308"/>
                  <a:pt x="1056" y="2297"/>
                </a:cubicBezTo>
                <a:cubicBezTo>
                  <a:pt x="1057" y="2286"/>
                  <a:pt x="1057" y="2276"/>
                  <a:pt x="1056" y="2266"/>
                </a:cubicBezTo>
                <a:cubicBezTo>
                  <a:pt x="1056" y="2263"/>
                  <a:pt x="1055" y="2261"/>
                  <a:pt x="1055" y="2258"/>
                </a:cubicBezTo>
                <a:cubicBezTo>
                  <a:pt x="1055" y="2256"/>
                  <a:pt x="1054" y="2253"/>
                  <a:pt x="1054" y="2251"/>
                </a:cubicBezTo>
                <a:cubicBezTo>
                  <a:pt x="1054" y="2250"/>
                  <a:pt x="1054" y="2250"/>
                  <a:pt x="1054" y="2249"/>
                </a:cubicBezTo>
                <a:cubicBezTo>
                  <a:pt x="1054" y="2249"/>
                  <a:pt x="1053" y="2248"/>
                  <a:pt x="1053" y="2247"/>
                </a:cubicBezTo>
                <a:cubicBezTo>
                  <a:pt x="1053" y="2246"/>
                  <a:pt x="1053" y="2245"/>
                  <a:pt x="1052" y="2244"/>
                </a:cubicBezTo>
                <a:cubicBezTo>
                  <a:pt x="1052" y="2243"/>
                  <a:pt x="1052" y="2242"/>
                  <a:pt x="1052" y="2241"/>
                </a:cubicBezTo>
                <a:cubicBezTo>
                  <a:pt x="1052" y="2240"/>
                  <a:pt x="1052" y="2240"/>
                  <a:pt x="1052" y="2240"/>
                </a:cubicBezTo>
                <a:cubicBezTo>
                  <a:pt x="1051" y="2240"/>
                  <a:pt x="1051" y="2240"/>
                  <a:pt x="1051" y="2240"/>
                </a:cubicBezTo>
                <a:cubicBezTo>
                  <a:pt x="1051" y="2239"/>
                  <a:pt x="1051" y="2239"/>
                  <a:pt x="1051" y="2239"/>
                </a:cubicBezTo>
                <a:cubicBezTo>
                  <a:pt x="1051" y="2239"/>
                  <a:pt x="1051" y="2238"/>
                  <a:pt x="1051" y="2238"/>
                </a:cubicBezTo>
                <a:cubicBezTo>
                  <a:pt x="1049" y="2229"/>
                  <a:pt x="1046" y="2222"/>
                  <a:pt x="1044" y="2215"/>
                </a:cubicBezTo>
                <a:cubicBezTo>
                  <a:pt x="1041" y="2208"/>
                  <a:pt x="1040" y="2202"/>
                  <a:pt x="1038" y="2197"/>
                </a:cubicBezTo>
                <a:cubicBezTo>
                  <a:pt x="1038" y="2197"/>
                  <a:pt x="1038" y="2196"/>
                  <a:pt x="1038" y="2195"/>
                </a:cubicBezTo>
                <a:cubicBezTo>
                  <a:pt x="1056" y="2224"/>
                  <a:pt x="1069" y="2257"/>
                  <a:pt x="1078" y="2283"/>
                </a:cubicBezTo>
                <a:cubicBezTo>
                  <a:pt x="1087" y="2310"/>
                  <a:pt x="1083" y="2322"/>
                  <a:pt x="1067" y="2358"/>
                </a:cubicBezTo>
                <a:cubicBezTo>
                  <a:pt x="1076" y="2346"/>
                  <a:pt x="1083" y="2335"/>
                  <a:pt x="1086" y="2323"/>
                </a:cubicBezTo>
                <a:cubicBezTo>
                  <a:pt x="1087" y="2331"/>
                  <a:pt x="1087" y="2339"/>
                  <a:pt x="1088" y="2348"/>
                </a:cubicBezTo>
                <a:cubicBezTo>
                  <a:pt x="1088" y="2351"/>
                  <a:pt x="1089" y="2353"/>
                  <a:pt x="1089" y="2356"/>
                </a:cubicBezTo>
                <a:cubicBezTo>
                  <a:pt x="1089" y="2358"/>
                  <a:pt x="1089" y="2361"/>
                  <a:pt x="1090" y="2363"/>
                </a:cubicBezTo>
                <a:cubicBezTo>
                  <a:pt x="1090" y="2368"/>
                  <a:pt x="1091" y="2373"/>
                  <a:pt x="1091" y="2378"/>
                </a:cubicBezTo>
                <a:cubicBezTo>
                  <a:pt x="1092" y="2384"/>
                  <a:pt x="1092" y="2389"/>
                  <a:pt x="1093" y="2393"/>
                </a:cubicBezTo>
                <a:cubicBezTo>
                  <a:pt x="1093" y="2395"/>
                  <a:pt x="1093" y="2397"/>
                  <a:pt x="1093" y="2399"/>
                </a:cubicBezTo>
                <a:cubicBezTo>
                  <a:pt x="1092" y="2400"/>
                  <a:pt x="1090" y="2403"/>
                  <a:pt x="1089" y="2405"/>
                </a:cubicBezTo>
                <a:cubicBezTo>
                  <a:pt x="1088" y="2406"/>
                  <a:pt x="1087" y="2408"/>
                  <a:pt x="1086" y="2410"/>
                </a:cubicBezTo>
                <a:cubicBezTo>
                  <a:pt x="1085" y="2410"/>
                  <a:pt x="1085" y="2411"/>
                  <a:pt x="1085" y="2411"/>
                </a:cubicBezTo>
                <a:cubicBezTo>
                  <a:pt x="1084" y="2412"/>
                  <a:pt x="1084" y="2412"/>
                  <a:pt x="1084" y="2413"/>
                </a:cubicBezTo>
                <a:cubicBezTo>
                  <a:pt x="1083" y="2414"/>
                  <a:pt x="1082" y="2415"/>
                  <a:pt x="1081" y="2416"/>
                </a:cubicBezTo>
                <a:cubicBezTo>
                  <a:pt x="1081" y="2417"/>
                  <a:pt x="1080" y="2417"/>
                  <a:pt x="1079" y="2418"/>
                </a:cubicBezTo>
                <a:cubicBezTo>
                  <a:pt x="1078" y="2419"/>
                  <a:pt x="1078" y="2420"/>
                  <a:pt x="1077" y="2421"/>
                </a:cubicBezTo>
                <a:cubicBezTo>
                  <a:pt x="1075" y="2423"/>
                  <a:pt x="1074" y="2425"/>
                  <a:pt x="1072" y="2428"/>
                </a:cubicBezTo>
                <a:cubicBezTo>
                  <a:pt x="1070" y="2430"/>
                  <a:pt x="1069" y="2432"/>
                  <a:pt x="1067" y="2434"/>
                </a:cubicBezTo>
                <a:cubicBezTo>
                  <a:pt x="1067" y="2435"/>
                  <a:pt x="1067" y="2435"/>
                  <a:pt x="1066" y="2436"/>
                </a:cubicBezTo>
                <a:cubicBezTo>
                  <a:pt x="1066" y="2436"/>
                  <a:pt x="1066" y="2437"/>
                  <a:pt x="1065" y="2437"/>
                </a:cubicBezTo>
                <a:cubicBezTo>
                  <a:pt x="1065" y="2439"/>
                  <a:pt x="1064" y="2440"/>
                  <a:pt x="1063" y="2441"/>
                </a:cubicBezTo>
                <a:cubicBezTo>
                  <a:pt x="1062" y="2443"/>
                  <a:pt x="1061" y="2445"/>
                  <a:pt x="1060" y="2447"/>
                </a:cubicBezTo>
                <a:cubicBezTo>
                  <a:pt x="1060" y="2449"/>
                  <a:pt x="1059" y="2450"/>
                  <a:pt x="1059" y="2451"/>
                </a:cubicBezTo>
                <a:cubicBezTo>
                  <a:pt x="1059" y="2452"/>
                  <a:pt x="1058" y="2453"/>
                  <a:pt x="1058" y="2454"/>
                </a:cubicBezTo>
                <a:cubicBezTo>
                  <a:pt x="1058" y="2456"/>
                  <a:pt x="1057" y="2458"/>
                  <a:pt x="1057" y="2459"/>
                </a:cubicBezTo>
                <a:cubicBezTo>
                  <a:pt x="1057" y="2461"/>
                  <a:pt x="1057" y="2463"/>
                  <a:pt x="1057" y="2464"/>
                </a:cubicBezTo>
                <a:cubicBezTo>
                  <a:pt x="1057" y="2464"/>
                  <a:pt x="1057" y="2465"/>
                  <a:pt x="1057" y="2465"/>
                </a:cubicBezTo>
                <a:cubicBezTo>
                  <a:pt x="1057" y="2466"/>
                  <a:pt x="1057" y="2466"/>
                  <a:pt x="1057" y="2467"/>
                </a:cubicBezTo>
                <a:cubicBezTo>
                  <a:pt x="1057" y="2467"/>
                  <a:pt x="1057" y="2467"/>
                  <a:pt x="1057" y="2467"/>
                </a:cubicBezTo>
                <a:cubicBezTo>
                  <a:pt x="1057" y="2467"/>
                  <a:pt x="1058" y="2467"/>
                  <a:pt x="1058" y="2467"/>
                </a:cubicBezTo>
                <a:cubicBezTo>
                  <a:pt x="1058" y="2466"/>
                  <a:pt x="1058" y="2466"/>
                  <a:pt x="1058" y="2465"/>
                </a:cubicBezTo>
                <a:cubicBezTo>
                  <a:pt x="1058" y="2465"/>
                  <a:pt x="1058" y="2465"/>
                  <a:pt x="1059" y="2464"/>
                </a:cubicBezTo>
                <a:cubicBezTo>
                  <a:pt x="1059" y="2463"/>
                  <a:pt x="1060" y="2462"/>
                  <a:pt x="1060" y="2460"/>
                </a:cubicBezTo>
                <a:cubicBezTo>
                  <a:pt x="1061" y="2459"/>
                  <a:pt x="1061" y="2457"/>
                  <a:pt x="1062" y="2455"/>
                </a:cubicBezTo>
                <a:cubicBezTo>
                  <a:pt x="1064" y="2452"/>
                  <a:pt x="1067" y="2448"/>
                  <a:pt x="1069" y="2444"/>
                </a:cubicBezTo>
                <a:cubicBezTo>
                  <a:pt x="1070" y="2444"/>
                  <a:pt x="1071" y="2443"/>
                  <a:pt x="1071" y="2442"/>
                </a:cubicBezTo>
                <a:cubicBezTo>
                  <a:pt x="1072" y="2441"/>
                  <a:pt x="1073" y="2440"/>
                  <a:pt x="1074" y="2439"/>
                </a:cubicBezTo>
                <a:cubicBezTo>
                  <a:pt x="1075" y="2436"/>
                  <a:pt x="1077" y="2434"/>
                  <a:pt x="1078" y="2432"/>
                </a:cubicBezTo>
                <a:cubicBezTo>
                  <a:pt x="1080" y="2430"/>
                  <a:pt x="1082" y="2428"/>
                  <a:pt x="1083" y="2426"/>
                </a:cubicBezTo>
                <a:cubicBezTo>
                  <a:pt x="1084" y="2425"/>
                  <a:pt x="1085" y="2424"/>
                  <a:pt x="1085" y="2423"/>
                </a:cubicBezTo>
                <a:cubicBezTo>
                  <a:pt x="1086" y="2422"/>
                  <a:pt x="1087" y="2421"/>
                  <a:pt x="1087" y="2419"/>
                </a:cubicBezTo>
                <a:cubicBezTo>
                  <a:pt x="1088" y="2418"/>
                  <a:pt x="1089" y="2417"/>
                  <a:pt x="1089" y="2416"/>
                </a:cubicBezTo>
                <a:cubicBezTo>
                  <a:pt x="1089" y="2416"/>
                  <a:pt x="1090" y="2415"/>
                  <a:pt x="1090" y="2415"/>
                </a:cubicBezTo>
                <a:cubicBezTo>
                  <a:pt x="1090" y="2414"/>
                  <a:pt x="1090" y="2413"/>
                  <a:pt x="1091" y="2413"/>
                </a:cubicBezTo>
                <a:cubicBezTo>
                  <a:pt x="1091" y="2412"/>
                  <a:pt x="1092" y="2411"/>
                  <a:pt x="1092" y="2410"/>
                </a:cubicBezTo>
                <a:cubicBezTo>
                  <a:pt x="1092" y="2412"/>
                  <a:pt x="1092" y="2413"/>
                  <a:pt x="1091" y="2414"/>
                </a:cubicBezTo>
                <a:cubicBezTo>
                  <a:pt x="1091" y="2415"/>
                  <a:pt x="1091" y="2416"/>
                  <a:pt x="1091" y="2416"/>
                </a:cubicBezTo>
                <a:cubicBezTo>
                  <a:pt x="1091" y="2417"/>
                  <a:pt x="1091" y="2417"/>
                  <a:pt x="1091" y="2418"/>
                </a:cubicBezTo>
                <a:cubicBezTo>
                  <a:pt x="1090" y="2419"/>
                  <a:pt x="1090" y="2420"/>
                  <a:pt x="1090" y="2421"/>
                </a:cubicBezTo>
                <a:cubicBezTo>
                  <a:pt x="1089" y="2425"/>
                  <a:pt x="1087" y="2429"/>
                  <a:pt x="1086" y="2432"/>
                </a:cubicBezTo>
                <a:cubicBezTo>
                  <a:pt x="1084" y="2436"/>
                  <a:pt x="1083" y="2439"/>
                  <a:pt x="1081" y="2442"/>
                </a:cubicBezTo>
                <a:cubicBezTo>
                  <a:pt x="1080" y="2445"/>
                  <a:pt x="1079" y="2447"/>
                  <a:pt x="1078" y="2449"/>
                </a:cubicBezTo>
                <a:cubicBezTo>
                  <a:pt x="1077" y="2451"/>
                  <a:pt x="1076" y="2453"/>
                  <a:pt x="1076" y="2454"/>
                </a:cubicBezTo>
                <a:cubicBezTo>
                  <a:pt x="1075" y="2455"/>
                  <a:pt x="1075" y="2456"/>
                  <a:pt x="1075" y="2456"/>
                </a:cubicBezTo>
                <a:cubicBezTo>
                  <a:pt x="1075" y="2456"/>
                  <a:pt x="1075" y="2455"/>
                  <a:pt x="1076" y="2454"/>
                </a:cubicBezTo>
                <a:cubicBezTo>
                  <a:pt x="1077" y="2453"/>
                  <a:pt x="1078" y="2452"/>
                  <a:pt x="1079" y="2450"/>
                </a:cubicBezTo>
                <a:cubicBezTo>
                  <a:pt x="1082" y="2446"/>
                  <a:pt x="1086" y="2441"/>
                  <a:pt x="1090" y="2434"/>
                </a:cubicBezTo>
                <a:cubicBezTo>
                  <a:pt x="1092" y="2431"/>
                  <a:pt x="1094" y="2427"/>
                  <a:pt x="1095" y="2423"/>
                </a:cubicBezTo>
                <a:cubicBezTo>
                  <a:pt x="1096" y="2422"/>
                  <a:pt x="1096" y="2421"/>
                  <a:pt x="1097" y="2419"/>
                </a:cubicBezTo>
                <a:cubicBezTo>
                  <a:pt x="1097" y="2419"/>
                  <a:pt x="1097" y="2418"/>
                  <a:pt x="1097" y="2418"/>
                </a:cubicBezTo>
                <a:cubicBezTo>
                  <a:pt x="1097" y="2417"/>
                  <a:pt x="1097" y="2417"/>
                  <a:pt x="1098" y="2416"/>
                </a:cubicBezTo>
                <a:cubicBezTo>
                  <a:pt x="1098" y="2414"/>
                  <a:pt x="1099" y="2411"/>
                  <a:pt x="1099" y="2409"/>
                </a:cubicBezTo>
                <a:cubicBezTo>
                  <a:pt x="1100" y="2404"/>
                  <a:pt x="1100" y="2399"/>
                  <a:pt x="1100" y="2393"/>
                </a:cubicBezTo>
                <a:cubicBezTo>
                  <a:pt x="1100" y="2388"/>
                  <a:pt x="1100" y="2383"/>
                  <a:pt x="1099" y="2378"/>
                </a:cubicBezTo>
                <a:cubicBezTo>
                  <a:pt x="1099" y="2372"/>
                  <a:pt x="1098" y="2367"/>
                  <a:pt x="1097" y="2362"/>
                </a:cubicBezTo>
                <a:cubicBezTo>
                  <a:pt x="1097" y="2360"/>
                  <a:pt x="1097" y="2357"/>
                  <a:pt x="1096" y="2355"/>
                </a:cubicBezTo>
                <a:cubicBezTo>
                  <a:pt x="1096" y="2352"/>
                  <a:pt x="1096" y="2350"/>
                  <a:pt x="1095" y="2348"/>
                </a:cubicBezTo>
                <a:cubicBezTo>
                  <a:pt x="1094" y="2338"/>
                  <a:pt x="1092" y="2329"/>
                  <a:pt x="1091" y="2321"/>
                </a:cubicBezTo>
                <a:cubicBezTo>
                  <a:pt x="1090" y="2318"/>
                  <a:pt x="1090" y="2315"/>
                  <a:pt x="1089" y="2312"/>
                </a:cubicBezTo>
                <a:cubicBezTo>
                  <a:pt x="1100" y="2256"/>
                  <a:pt x="1054" y="2196"/>
                  <a:pt x="1027" y="2138"/>
                </a:cubicBezTo>
                <a:cubicBezTo>
                  <a:pt x="1029" y="2141"/>
                  <a:pt x="1031" y="2143"/>
                  <a:pt x="1033" y="2145"/>
                </a:cubicBezTo>
                <a:cubicBezTo>
                  <a:pt x="1039" y="2150"/>
                  <a:pt x="1045" y="2155"/>
                  <a:pt x="1051" y="2160"/>
                </a:cubicBezTo>
                <a:cubicBezTo>
                  <a:pt x="1054" y="2163"/>
                  <a:pt x="1056" y="2165"/>
                  <a:pt x="1059" y="2168"/>
                </a:cubicBezTo>
                <a:cubicBezTo>
                  <a:pt x="1062" y="2170"/>
                  <a:pt x="1065" y="2173"/>
                  <a:pt x="1068" y="2175"/>
                </a:cubicBezTo>
                <a:cubicBezTo>
                  <a:pt x="1072" y="2179"/>
                  <a:pt x="1076" y="2183"/>
                  <a:pt x="1080" y="2186"/>
                </a:cubicBezTo>
                <a:cubicBezTo>
                  <a:pt x="1080" y="2187"/>
                  <a:pt x="1080" y="2187"/>
                  <a:pt x="1080" y="2187"/>
                </a:cubicBezTo>
                <a:cubicBezTo>
                  <a:pt x="1081" y="2188"/>
                  <a:pt x="1081" y="2189"/>
                  <a:pt x="1081" y="2190"/>
                </a:cubicBezTo>
                <a:cubicBezTo>
                  <a:pt x="1082" y="2192"/>
                  <a:pt x="1082" y="2195"/>
                  <a:pt x="1082" y="2198"/>
                </a:cubicBezTo>
                <a:cubicBezTo>
                  <a:pt x="1082" y="2200"/>
                  <a:pt x="1082" y="2202"/>
                  <a:pt x="1082" y="2204"/>
                </a:cubicBezTo>
                <a:cubicBezTo>
                  <a:pt x="1082" y="2207"/>
                  <a:pt x="1082" y="2209"/>
                  <a:pt x="1083" y="2211"/>
                </a:cubicBezTo>
                <a:cubicBezTo>
                  <a:pt x="1083" y="2212"/>
                  <a:pt x="1083" y="2214"/>
                  <a:pt x="1083" y="2215"/>
                </a:cubicBezTo>
                <a:cubicBezTo>
                  <a:pt x="1083" y="2216"/>
                  <a:pt x="1083" y="2217"/>
                  <a:pt x="1083" y="2219"/>
                </a:cubicBezTo>
                <a:cubicBezTo>
                  <a:pt x="1083" y="2221"/>
                  <a:pt x="1083" y="2224"/>
                  <a:pt x="1084" y="2226"/>
                </a:cubicBezTo>
                <a:cubicBezTo>
                  <a:pt x="1084" y="2229"/>
                  <a:pt x="1084" y="2231"/>
                  <a:pt x="1084" y="2234"/>
                </a:cubicBezTo>
                <a:cubicBezTo>
                  <a:pt x="1085" y="2234"/>
                  <a:pt x="1085" y="2235"/>
                  <a:pt x="1085" y="2236"/>
                </a:cubicBezTo>
                <a:cubicBezTo>
                  <a:pt x="1085" y="2236"/>
                  <a:pt x="1085" y="2237"/>
                  <a:pt x="1085" y="2238"/>
                </a:cubicBezTo>
                <a:cubicBezTo>
                  <a:pt x="1085" y="2239"/>
                  <a:pt x="1085" y="2240"/>
                  <a:pt x="1086" y="2241"/>
                </a:cubicBezTo>
                <a:cubicBezTo>
                  <a:pt x="1086" y="2244"/>
                  <a:pt x="1087" y="2246"/>
                  <a:pt x="1088" y="2248"/>
                </a:cubicBezTo>
                <a:cubicBezTo>
                  <a:pt x="1089" y="2250"/>
                  <a:pt x="1090" y="2252"/>
                  <a:pt x="1091" y="2254"/>
                </a:cubicBezTo>
                <a:cubicBezTo>
                  <a:pt x="1091" y="2255"/>
                  <a:pt x="1091" y="2255"/>
                  <a:pt x="1092" y="2255"/>
                </a:cubicBezTo>
                <a:cubicBezTo>
                  <a:pt x="1092" y="2256"/>
                  <a:pt x="1092" y="2256"/>
                  <a:pt x="1092" y="2257"/>
                </a:cubicBezTo>
                <a:cubicBezTo>
                  <a:pt x="1093" y="2257"/>
                  <a:pt x="1093" y="2257"/>
                  <a:pt x="1093" y="2258"/>
                </a:cubicBezTo>
                <a:cubicBezTo>
                  <a:pt x="1093" y="2258"/>
                  <a:pt x="1094" y="2258"/>
                  <a:pt x="1094" y="2258"/>
                </a:cubicBezTo>
                <a:cubicBezTo>
                  <a:pt x="1094" y="2258"/>
                  <a:pt x="1094" y="2258"/>
                  <a:pt x="1094" y="2258"/>
                </a:cubicBezTo>
                <a:cubicBezTo>
                  <a:pt x="1095" y="2259"/>
                  <a:pt x="1095" y="2260"/>
                  <a:pt x="1096" y="2260"/>
                </a:cubicBezTo>
                <a:cubicBezTo>
                  <a:pt x="1097" y="2260"/>
                  <a:pt x="1097" y="2261"/>
                  <a:pt x="1098" y="2261"/>
                </a:cubicBezTo>
                <a:cubicBezTo>
                  <a:pt x="1098" y="2261"/>
                  <a:pt x="1099" y="2262"/>
                  <a:pt x="1099" y="2262"/>
                </a:cubicBezTo>
                <a:cubicBezTo>
                  <a:pt x="1099" y="2262"/>
                  <a:pt x="1100" y="2262"/>
                  <a:pt x="1100" y="2262"/>
                </a:cubicBezTo>
                <a:cubicBezTo>
                  <a:pt x="1101" y="2263"/>
                  <a:pt x="1101" y="2263"/>
                  <a:pt x="1101" y="2263"/>
                </a:cubicBezTo>
                <a:cubicBezTo>
                  <a:pt x="1101" y="2263"/>
                  <a:pt x="1101" y="2262"/>
                  <a:pt x="1100" y="2262"/>
                </a:cubicBezTo>
                <a:cubicBezTo>
                  <a:pt x="1100" y="2262"/>
                  <a:pt x="1100" y="2261"/>
                  <a:pt x="1099" y="2261"/>
                </a:cubicBezTo>
                <a:cubicBezTo>
                  <a:pt x="1099" y="2261"/>
                  <a:pt x="1099" y="2260"/>
                  <a:pt x="1099" y="2260"/>
                </a:cubicBezTo>
                <a:cubicBezTo>
                  <a:pt x="1098" y="2260"/>
                  <a:pt x="1098" y="2259"/>
                  <a:pt x="1098" y="2258"/>
                </a:cubicBezTo>
                <a:cubicBezTo>
                  <a:pt x="1097" y="2258"/>
                  <a:pt x="1097" y="2257"/>
                  <a:pt x="1097" y="2257"/>
                </a:cubicBezTo>
                <a:cubicBezTo>
                  <a:pt x="1096" y="2256"/>
                  <a:pt x="1096" y="2255"/>
                  <a:pt x="1096" y="2255"/>
                </a:cubicBezTo>
                <a:cubicBezTo>
                  <a:pt x="1095" y="2254"/>
                  <a:pt x="1095" y="2253"/>
                  <a:pt x="1095" y="2252"/>
                </a:cubicBezTo>
                <a:cubicBezTo>
                  <a:pt x="1095" y="2252"/>
                  <a:pt x="1095" y="2251"/>
                  <a:pt x="1094" y="2251"/>
                </a:cubicBezTo>
                <a:cubicBezTo>
                  <a:pt x="1094" y="2250"/>
                  <a:pt x="1094" y="2250"/>
                  <a:pt x="1094" y="2249"/>
                </a:cubicBezTo>
                <a:cubicBezTo>
                  <a:pt x="1094" y="2249"/>
                  <a:pt x="1094" y="2248"/>
                  <a:pt x="1094" y="2247"/>
                </a:cubicBezTo>
                <a:cubicBezTo>
                  <a:pt x="1093" y="2245"/>
                  <a:pt x="1093" y="2242"/>
                  <a:pt x="1093" y="2240"/>
                </a:cubicBezTo>
                <a:cubicBezTo>
                  <a:pt x="1093" y="2239"/>
                  <a:pt x="1092" y="2238"/>
                  <a:pt x="1092" y="2237"/>
                </a:cubicBezTo>
                <a:cubicBezTo>
                  <a:pt x="1092" y="2235"/>
                  <a:pt x="1092" y="2234"/>
                  <a:pt x="1092" y="2233"/>
                </a:cubicBezTo>
                <a:cubicBezTo>
                  <a:pt x="1092" y="2230"/>
                  <a:pt x="1092" y="2228"/>
                  <a:pt x="1091" y="2225"/>
                </a:cubicBezTo>
                <a:cubicBezTo>
                  <a:pt x="1091" y="2223"/>
                  <a:pt x="1091" y="2220"/>
                  <a:pt x="1091" y="2218"/>
                </a:cubicBezTo>
                <a:cubicBezTo>
                  <a:pt x="1090" y="2217"/>
                  <a:pt x="1090" y="2215"/>
                  <a:pt x="1090" y="2214"/>
                </a:cubicBezTo>
                <a:cubicBezTo>
                  <a:pt x="1090" y="2213"/>
                  <a:pt x="1090" y="2212"/>
                  <a:pt x="1089" y="2211"/>
                </a:cubicBezTo>
                <a:cubicBezTo>
                  <a:pt x="1089" y="2208"/>
                  <a:pt x="1089" y="2206"/>
                  <a:pt x="1088" y="2204"/>
                </a:cubicBezTo>
                <a:cubicBezTo>
                  <a:pt x="1088" y="2202"/>
                  <a:pt x="1087" y="2200"/>
                  <a:pt x="1087" y="2198"/>
                </a:cubicBezTo>
                <a:cubicBezTo>
                  <a:pt x="1086" y="2196"/>
                  <a:pt x="1086" y="2194"/>
                  <a:pt x="1085" y="2192"/>
                </a:cubicBezTo>
                <a:cubicBezTo>
                  <a:pt x="1085" y="2192"/>
                  <a:pt x="1084" y="2191"/>
                  <a:pt x="1084" y="2190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85" y="2192"/>
                  <a:pt x="1085" y="2192"/>
                  <a:pt x="1086" y="2193"/>
                </a:cubicBezTo>
                <a:cubicBezTo>
                  <a:pt x="1087" y="2194"/>
                  <a:pt x="1088" y="2195"/>
                  <a:pt x="1089" y="2197"/>
                </a:cubicBezTo>
                <a:cubicBezTo>
                  <a:pt x="1091" y="2199"/>
                  <a:pt x="1093" y="2201"/>
                  <a:pt x="1095" y="2204"/>
                </a:cubicBezTo>
                <a:cubicBezTo>
                  <a:pt x="1098" y="2208"/>
                  <a:pt x="1101" y="2213"/>
                  <a:pt x="1103" y="2217"/>
                </a:cubicBezTo>
                <a:cubicBezTo>
                  <a:pt x="1106" y="2221"/>
                  <a:pt x="1108" y="2225"/>
                  <a:pt x="1109" y="2228"/>
                </a:cubicBezTo>
                <a:cubicBezTo>
                  <a:pt x="1110" y="2231"/>
                  <a:pt x="1112" y="2233"/>
                  <a:pt x="1112" y="2235"/>
                </a:cubicBezTo>
                <a:cubicBezTo>
                  <a:pt x="1113" y="2237"/>
                  <a:pt x="1113" y="2237"/>
                  <a:pt x="1113" y="2237"/>
                </a:cubicBezTo>
                <a:cubicBezTo>
                  <a:pt x="1113" y="2237"/>
                  <a:pt x="1113" y="2236"/>
                  <a:pt x="1113" y="2235"/>
                </a:cubicBezTo>
                <a:cubicBezTo>
                  <a:pt x="1112" y="2233"/>
                  <a:pt x="1112" y="2230"/>
                  <a:pt x="1110" y="2227"/>
                </a:cubicBezTo>
                <a:cubicBezTo>
                  <a:pt x="1109" y="2224"/>
                  <a:pt x="1108" y="2220"/>
                  <a:pt x="1106" y="2215"/>
                </a:cubicBezTo>
                <a:cubicBezTo>
                  <a:pt x="1104" y="2211"/>
                  <a:pt x="1102" y="2206"/>
                  <a:pt x="1098" y="2201"/>
                </a:cubicBezTo>
                <a:cubicBezTo>
                  <a:pt x="1097" y="2199"/>
                  <a:pt x="1095" y="2196"/>
                  <a:pt x="1093" y="2193"/>
                </a:cubicBezTo>
                <a:cubicBezTo>
                  <a:pt x="1092" y="2192"/>
                  <a:pt x="1091" y="2191"/>
                  <a:pt x="1090" y="2189"/>
                </a:cubicBezTo>
                <a:cubicBezTo>
                  <a:pt x="1090" y="2189"/>
                  <a:pt x="1089" y="2188"/>
                  <a:pt x="1089" y="2187"/>
                </a:cubicBezTo>
                <a:cubicBezTo>
                  <a:pt x="1088" y="2187"/>
                  <a:pt x="1088" y="2187"/>
                  <a:pt x="1088" y="2187"/>
                </a:cubicBezTo>
                <a:cubicBezTo>
                  <a:pt x="1088" y="2186"/>
                  <a:pt x="1088" y="2186"/>
                  <a:pt x="1088" y="2186"/>
                </a:cubicBezTo>
                <a:cubicBezTo>
                  <a:pt x="1087" y="2185"/>
                  <a:pt x="1087" y="2185"/>
                  <a:pt x="1087" y="2185"/>
                </a:cubicBezTo>
                <a:cubicBezTo>
                  <a:pt x="1083" y="2180"/>
                  <a:pt x="1078" y="2175"/>
                  <a:pt x="1072" y="2170"/>
                </a:cubicBezTo>
                <a:cubicBezTo>
                  <a:pt x="1070" y="2167"/>
                  <a:pt x="1067" y="2165"/>
                  <a:pt x="1064" y="2162"/>
                </a:cubicBezTo>
                <a:cubicBezTo>
                  <a:pt x="1061" y="2160"/>
                  <a:pt x="1059" y="2157"/>
                  <a:pt x="1056" y="2155"/>
                </a:cubicBezTo>
                <a:cubicBezTo>
                  <a:pt x="1050" y="2150"/>
                  <a:pt x="1044" y="2144"/>
                  <a:pt x="1039" y="2139"/>
                </a:cubicBezTo>
                <a:cubicBezTo>
                  <a:pt x="1036" y="2136"/>
                  <a:pt x="1033" y="2134"/>
                  <a:pt x="1031" y="2131"/>
                </a:cubicBezTo>
                <a:cubicBezTo>
                  <a:pt x="1030" y="2130"/>
                  <a:pt x="1029" y="2129"/>
                  <a:pt x="1029" y="2129"/>
                </a:cubicBezTo>
                <a:cubicBezTo>
                  <a:pt x="1027" y="2127"/>
                  <a:pt x="1027" y="2127"/>
                  <a:pt x="1027" y="2127"/>
                </a:cubicBezTo>
                <a:cubicBezTo>
                  <a:pt x="1027" y="2126"/>
                  <a:pt x="1027" y="2126"/>
                  <a:pt x="1027" y="2126"/>
                </a:cubicBezTo>
                <a:cubicBezTo>
                  <a:pt x="1027" y="2126"/>
                  <a:pt x="1027" y="2126"/>
                  <a:pt x="1027" y="2126"/>
                </a:cubicBezTo>
                <a:cubicBezTo>
                  <a:pt x="1027" y="2126"/>
                  <a:pt x="1027" y="2126"/>
                  <a:pt x="1027" y="2126"/>
                </a:cubicBezTo>
                <a:cubicBezTo>
                  <a:pt x="1026" y="2126"/>
                  <a:pt x="1026" y="2126"/>
                  <a:pt x="1026" y="2126"/>
                </a:cubicBezTo>
                <a:cubicBezTo>
                  <a:pt x="1026" y="2125"/>
                  <a:pt x="1026" y="2125"/>
                  <a:pt x="1026" y="2125"/>
                </a:cubicBezTo>
                <a:cubicBezTo>
                  <a:pt x="1025" y="2124"/>
                  <a:pt x="1025" y="2124"/>
                  <a:pt x="1025" y="2124"/>
                </a:cubicBezTo>
                <a:cubicBezTo>
                  <a:pt x="1025" y="2124"/>
                  <a:pt x="1024" y="2123"/>
                  <a:pt x="1023" y="2122"/>
                </a:cubicBezTo>
                <a:cubicBezTo>
                  <a:pt x="1023" y="2121"/>
                  <a:pt x="1023" y="2121"/>
                  <a:pt x="1023" y="2121"/>
                </a:cubicBezTo>
                <a:cubicBezTo>
                  <a:pt x="1022" y="2120"/>
                  <a:pt x="1022" y="2120"/>
                  <a:pt x="1022" y="2120"/>
                </a:cubicBezTo>
                <a:cubicBezTo>
                  <a:pt x="1021" y="2119"/>
                  <a:pt x="1021" y="2118"/>
                  <a:pt x="1020" y="2118"/>
                </a:cubicBezTo>
                <a:cubicBezTo>
                  <a:pt x="1020" y="2117"/>
                  <a:pt x="1019" y="2116"/>
                  <a:pt x="1019" y="2115"/>
                </a:cubicBezTo>
                <a:cubicBezTo>
                  <a:pt x="1018" y="2115"/>
                  <a:pt x="1018" y="2114"/>
                  <a:pt x="1017" y="2113"/>
                </a:cubicBezTo>
                <a:cubicBezTo>
                  <a:pt x="1017" y="2112"/>
                  <a:pt x="1016" y="2112"/>
                  <a:pt x="1016" y="2111"/>
                </a:cubicBezTo>
                <a:cubicBezTo>
                  <a:pt x="1011" y="2098"/>
                  <a:pt x="1008" y="2085"/>
                  <a:pt x="1008" y="2072"/>
                </a:cubicBezTo>
                <a:cubicBezTo>
                  <a:pt x="1007" y="2052"/>
                  <a:pt x="1007" y="2035"/>
                  <a:pt x="1010" y="2018"/>
                </a:cubicBezTo>
                <a:cubicBezTo>
                  <a:pt x="1010" y="2019"/>
                  <a:pt x="1010" y="2020"/>
                  <a:pt x="1010" y="2021"/>
                </a:cubicBezTo>
                <a:cubicBezTo>
                  <a:pt x="1010" y="2023"/>
                  <a:pt x="1010" y="2024"/>
                  <a:pt x="1010" y="2025"/>
                </a:cubicBezTo>
                <a:cubicBezTo>
                  <a:pt x="1011" y="2026"/>
                  <a:pt x="1011" y="2026"/>
                  <a:pt x="1011" y="2027"/>
                </a:cubicBezTo>
                <a:cubicBezTo>
                  <a:pt x="1011" y="2027"/>
                  <a:pt x="1011" y="2028"/>
                  <a:pt x="1011" y="2029"/>
                </a:cubicBezTo>
                <a:cubicBezTo>
                  <a:pt x="1011" y="2030"/>
                  <a:pt x="1011" y="2031"/>
                  <a:pt x="1012" y="2033"/>
                </a:cubicBezTo>
                <a:cubicBezTo>
                  <a:pt x="1013" y="2038"/>
                  <a:pt x="1014" y="2043"/>
                  <a:pt x="1016" y="2048"/>
                </a:cubicBezTo>
                <a:cubicBezTo>
                  <a:pt x="1017" y="2051"/>
                  <a:pt x="1019" y="2054"/>
                  <a:pt x="1020" y="2056"/>
                </a:cubicBezTo>
                <a:cubicBezTo>
                  <a:pt x="1021" y="2059"/>
                  <a:pt x="1022" y="2062"/>
                  <a:pt x="1024" y="2065"/>
                </a:cubicBezTo>
                <a:cubicBezTo>
                  <a:pt x="1025" y="2066"/>
                  <a:pt x="1025" y="2067"/>
                  <a:pt x="1026" y="2068"/>
                </a:cubicBezTo>
                <a:cubicBezTo>
                  <a:pt x="1027" y="2070"/>
                  <a:pt x="1028" y="2071"/>
                  <a:pt x="1028" y="2072"/>
                </a:cubicBezTo>
                <a:cubicBezTo>
                  <a:pt x="1029" y="2073"/>
                  <a:pt x="1029" y="2073"/>
                  <a:pt x="1029" y="2073"/>
                </a:cubicBezTo>
                <a:cubicBezTo>
                  <a:pt x="1029" y="2074"/>
                  <a:pt x="1029" y="2074"/>
                  <a:pt x="1029" y="2074"/>
                </a:cubicBezTo>
                <a:cubicBezTo>
                  <a:pt x="1030" y="2074"/>
                  <a:pt x="1030" y="2074"/>
                  <a:pt x="1030" y="2074"/>
                </a:cubicBezTo>
                <a:cubicBezTo>
                  <a:pt x="1030" y="2074"/>
                  <a:pt x="1030" y="2074"/>
                  <a:pt x="1030" y="2074"/>
                </a:cubicBezTo>
                <a:cubicBezTo>
                  <a:pt x="1031" y="2076"/>
                  <a:pt x="1031" y="2076"/>
                  <a:pt x="1031" y="2076"/>
                </a:cubicBezTo>
                <a:cubicBezTo>
                  <a:pt x="1032" y="2077"/>
                  <a:pt x="1033" y="2079"/>
                  <a:pt x="1034" y="2080"/>
                </a:cubicBezTo>
                <a:cubicBezTo>
                  <a:pt x="1035" y="2081"/>
                  <a:pt x="1036" y="2082"/>
                  <a:pt x="1036" y="2084"/>
                </a:cubicBezTo>
                <a:cubicBezTo>
                  <a:pt x="1037" y="2085"/>
                  <a:pt x="1038" y="2086"/>
                  <a:pt x="1039" y="2087"/>
                </a:cubicBezTo>
                <a:cubicBezTo>
                  <a:pt x="1040" y="2088"/>
                  <a:pt x="1041" y="2089"/>
                  <a:pt x="1042" y="2091"/>
                </a:cubicBezTo>
                <a:cubicBezTo>
                  <a:pt x="1043" y="2092"/>
                  <a:pt x="1044" y="2093"/>
                  <a:pt x="1045" y="2094"/>
                </a:cubicBezTo>
                <a:cubicBezTo>
                  <a:pt x="1049" y="2098"/>
                  <a:pt x="1054" y="2102"/>
                  <a:pt x="1058" y="2106"/>
                </a:cubicBezTo>
                <a:cubicBezTo>
                  <a:pt x="1060" y="2108"/>
                  <a:pt x="1063" y="2110"/>
                  <a:pt x="1065" y="2112"/>
                </a:cubicBezTo>
                <a:cubicBezTo>
                  <a:pt x="1065" y="2112"/>
                  <a:pt x="1065" y="2113"/>
                  <a:pt x="1065" y="2114"/>
                </a:cubicBezTo>
                <a:cubicBezTo>
                  <a:pt x="1066" y="2115"/>
                  <a:pt x="1067" y="2117"/>
                  <a:pt x="1067" y="2119"/>
                </a:cubicBezTo>
                <a:cubicBezTo>
                  <a:pt x="1068" y="2121"/>
                  <a:pt x="1069" y="2123"/>
                  <a:pt x="1070" y="2126"/>
                </a:cubicBezTo>
                <a:cubicBezTo>
                  <a:pt x="1071" y="2128"/>
                  <a:pt x="1072" y="2130"/>
                  <a:pt x="1073" y="2133"/>
                </a:cubicBezTo>
                <a:cubicBezTo>
                  <a:pt x="1074" y="2134"/>
                  <a:pt x="1074" y="2135"/>
                  <a:pt x="1075" y="2136"/>
                </a:cubicBezTo>
                <a:cubicBezTo>
                  <a:pt x="1076" y="2137"/>
                  <a:pt x="1076" y="2138"/>
                  <a:pt x="1077" y="2140"/>
                </a:cubicBezTo>
                <a:cubicBezTo>
                  <a:pt x="1078" y="2142"/>
                  <a:pt x="1080" y="2145"/>
                  <a:pt x="1081" y="2147"/>
                </a:cubicBezTo>
                <a:cubicBezTo>
                  <a:pt x="1083" y="2149"/>
                  <a:pt x="1084" y="2152"/>
                  <a:pt x="1086" y="2154"/>
                </a:cubicBezTo>
                <a:cubicBezTo>
                  <a:pt x="1087" y="2155"/>
                  <a:pt x="1088" y="2156"/>
                  <a:pt x="1088" y="2157"/>
                </a:cubicBezTo>
                <a:cubicBezTo>
                  <a:pt x="1089" y="2158"/>
                  <a:pt x="1090" y="2159"/>
                  <a:pt x="1091" y="2160"/>
                </a:cubicBezTo>
                <a:cubicBezTo>
                  <a:pt x="1092" y="2163"/>
                  <a:pt x="1094" y="2164"/>
                  <a:pt x="1096" y="2166"/>
                </a:cubicBezTo>
                <a:cubicBezTo>
                  <a:pt x="1096" y="2167"/>
                  <a:pt x="1097" y="2168"/>
                  <a:pt x="1098" y="2169"/>
                </a:cubicBezTo>
                <a:cubicBezTo>
                  <a:pt x="1099" y="2170"/>
                  <a:pt x="1099" y="2171"/>
                  <a:pt x="1100" y="2171"/>
                </a:cubicBezTo>
                <a:cubicBezTo>
                  <a:pt x="1101" y="2172"/>
                  <a:pt x="1102" y="2173"/>
                  <a:pt x="1102" y="2174"/>
                </a:cubicBezTo>
                <a:cubicBezTo>
                  <a:pt x="1103" y="2174"/>
                  <a:pt x="1104" y="2175"/>
                  <a:pt x="1104" y="2175"/>
                </a:cubicBezTo>
                <a:cubicBezTo>
                  <a:pt x="1106" y="2177"/>
                  <a:pt x="1107" y="2178"/>
                  <a:pt x="1108" y="2178"/>
                </a:cubicBezTo>
                <a:cubicBezTo>
                  <a:pt x="1109" y="2179"/>
                  <a:pt x="1109" y="2180"/>
                  <a:pt x="1110" y="2180"/>
                </a:cubicBezTo>
                <a:cubicBezTo>
                  <a:pt x="1110" y="2181"/>
                  <a:pt x="1111" y="2181"/>
                  <a:pt x="1111" y="2181"/>
                </a:cubicBezTo>
                <a:cubicBezTo>
                  <a:pt x="1111" y="2181"/>
                  <a:pt x="1110" y="2181"/>
                  <a:pt x="1110" y="2180"/>
                </a:cubicBezTo>
                <a:cubicBezTo>
                  <a:pt x="1110" y="2179"/>
                  <a:pt x="1109" y="2179"/>
                  <a:pt x="1109" y="2177"/>
                </a:cubicBezTo>
                <a:cubicBezTo>
                  <a:pt x="1108" y="2176"/>
                  <a:pt x="1108" y="2175"/>
                  <a:pt x="1107" y="2174"/>
                </a:cubicBezTo>
                <a:cubicBezTo>
                  <a:pt x="1106" y="2172"/>
                  <a:pt x="1105" y="2170"/>
                  <a:pt x="1104" y="2169"/>
                </a:cubicBezTo>
                <a:cubicBezTo>
                  <a:pt x="1103" y="2167"/>
                  <a:pt x="1102" y="2165"/>
                  <a:pt x="1100" y="2163"/>
                </a:cubicBezTo>
                <a:cubicBezTo>
                  <a:pt x="1099" y="2161"/>
                  <a:pt x="1098" y="2159"/>
                  <a:pt x="1097" y="2156"/>
                </a:cubicBezTo>
                <a:cubicBezTo>
                  <a:pt x="1096" y="2155"/>
                  <a:pt x="1095" y="2154"/>
                  <a:pt x="1094" y="2153"/>
                </a:cubicBezTo>
                <a:cubicBezTo>
                  <a:pt x="1094" y="2152"/>
                  <a:pt x="1093" y="2151"/>
                  <a:pt x="1092" y="2150"/>
                </a:cubicBezTo>
                <a:cubicBezTo>
                  <a:pt x="1091" y="2147"/>
                  <a:pt x="1089" y="2145"/>
                  <a:pt x="1088" y="2143"/>
                </a:cubicBezTo>
                <a:cubicBezTo>
                  <a:pt x="1086" y="2140"/>
                  <a:pt x="1085" y="2138"/>
                  <a:pt x="1084" y="2136"/>
                </a:cubicBezTo>
                <a:cubicBezTo>
                  <a:pt x="1083" y="2135"/>
                  <a:pt x="1082" y="2133"/>
                  <a:pt x="1081" y="2132"/>
                </a:cubicBezTo>
                <a:cubicBezTo>
                  <a:pt x="1081" y="2131"/>
                  <a:pt x="1080" y="2130"/>
                  <a:pt x="1079" y="2129"/>
                </a:cubicBezTo>
                <a:cubicBezTo>
                  <a:pt x="1078" y="2127"/>
                  <a:pt x="1076" y="2125"/>
                  <a:pt x="1075" y="2123"/>
                </a:cubicBezTo>
                <a:cubicBezTo>
                  <a:pt x="1074" y="2121"/>
                  <a:pt x="1073" y="2119"/>
                  <a:pt x="1071" y="2117"/>
                </a:cubicBezTo>
                <a:cubicBezTo>
                  <a:pt x="1071" y="2117"/>
                  <a:pt x="1071" y="2117"/>
                  <a:pt x="1071" y="2117"/>
                </a:cubicBezTo>
                <a:cubicBezTo>
                  <a:pt x="1075" y="2120"/>
                  <a:pt x="1079" y="2122"/>
                  <a:pt x="1083" y="2125"/>
                </a:cubicBezTo>
                <a:cubicBezTo>
                  <a:pt x="1086" y="2127"/>
                  <a:pt x="1090" y="2129"/>
                  <a:pt x="1093" y="2131"/>
                </a:cubicBezTo>
                <a:cubicBezTo>
                  <a:pt x="1096" y="2133"/>
                  <a:pt x="1099" y="2135"/>
                  <a:pt x="1101" y="2136"/>
                </a:cubicBezTo>
                <a:cubicBezTo>
                  <a:pt x="1104" y="2137"/>
                  <a:pt x="1106" y="2138"/>
                  <a:pt x="1107" y="2138"/>
                </a:cubicBezTo>
                <a:cubicBezTo>
                  <a:pt x="1108" y="2138"/>
                  <a:pt x="1109" y="2138"/>
                  <a:pt x="1109" y="2138"/>
                </a:cubicBezTo>
                <a:cubicBezTo>
                  <a:pt x="1109" y="2138"/>
                  <a:pt x="1109" y="2138"/>
                  <a:pt x="1109" y="2138"/>
                </a:cubicBezTo>
                <a:cubicBezTo>
                  <a:pt x="1109" y="2138"/>
                  <a:pt x="1109" y="2138"/>
                  <a:pt x="1107" y="2137"/>
                </a:cubicBezTo>
                <a:cubicBezTo>
                  <a:pt x="1106" y="2137"/>
                  <a:pt x="1104" y="2136"/>
                  <a:pt x="1102" y="2134"/>
                </a:cubicBezTo>
                <a:cubicBezTo>
                  <a:pt x="1100" y="2133"/>
                  <a:pt x="1098" y="2131"/>
                  <a:pt x="1095" y="2129"/>
                </a:cubicBezTo>
                <a:cubicBezTo>
                  <a:pt x="1092" y="2126"/>
                  <a:pt x="1089" y="2124"/>
                  <a:pt x="1085" y="2121"/>
                </a:cubicBezTo>
                <a:cubicBezTo>
                  <a:pt x="1082" y="2118"/>
                  <a:pt x="1078" y="2115"/>
                  <a:pt x="1074" y="2112"/>
                </a:cubicBezTo>
                <a:cubicBezTo>
                  <a:pt x="1071" y="2108"/>
                  <a:pt x="1067" y="2105"/>
                  <a:pt x="1063" y="2101"/>
                </a:cubicBezTo>
                <a:cubicBezTo>
                  <a:pt x="1061" y="2099"/>
                  <a:pt x="1059" y="2097"/>
                  <a:pt x="1057" y="2095"/>
                </a:cubicBezTo>
                <a:cubicBezTo>
                  <a:pt x="1055" y="2093"/>
                  <a:pt x="1053" y="2091"/>
                  <a:pt x="1051" y="2089"/>
                </a:cubicBezTo>
                <a:cubicBezTo>
                  <a:pt x="1050" y="2088"/>
                  <a:pt x="1049" y="2087"/>
                  <a:pt x="1048" y="2086"/>
                </a:cubicBezTo>
                <a:cubicBezTo>
                  <a:pt x="1049" y="2086"/>
                  <a:pt x="1049" y="2086"/>
                  <a:pt x="1050" y="2087"/>
                </a:cubicBezTo>
                <a:cubicBezTo>
                  <a:pt x="1052" y="2088"/>
                  <a:pt x="1055" y="2090"/>
                  <a:pt x="1058" y="2092"/>
                </a:cubicBezTo>
                <a:cubicBezTo>
                  <a:pt x="1060" y="2094"/>
                  <a:pt x="1063" y="2095"/>
                  <a:pt x="1065" y="2097"/>
                </a:cubicBezTo>
                <a:cubicBezTo>
                  <a:pt x="1067" y="2097"/>
                  <a:pt x="1068" y="2098"/>
                  <a:pt x="1069" y="2099"/>
                </a:cubicBezTo>
                <a:cubicBezTo>
                  <a:pt x="1071" y="2100"/>
                  <a:pt x="1072" y="2100"/>
                  <a:pt x="1073" y="2101"/>
                </a:cubicBezTo>
                <a:cubicBezTo>
                  <a:pt x="1076" y="2103"/>
                  <a:pt x="1078" y="2104"/>
                  <a:pt x="1080" y="2105"/>
                </a:cubicBezTo>
                <a:cubicBezTo>
                  <a:pt x="1083" y="2107"/>
                  <a:pt x="1085" y="2108"/>
                  <a:pt x="1087" y="2109"/>
                </a:cubicBezTo>
                <a:cubicBezTo>
                  <a:pt x="1088" y="2110"/>
                  <a:pt x="1089" y="2110"/>
                  <a:pt x="1089" y="2111"/>
                </a:cubicBezTo>
                <a:cubicBezTo>
                  <a:pt x="1090" y="2112"/>
                  <a:pt x="1091" y="2112"/>
                  <a:pt x="1092" y="2113"/>
                </a:cubicBezTo>
                <a:cubicBezTo>
                  <a:pt x="1093" y="2113"/>
                  <a:pt x="1093" y="2114"/>
                  <a:pt x="1094" y="2114"/>
                </a:cubicBezTo>
                <a:cubicBezTo>
                  <a:pt x="1095" y="2115"/>
                  <a:pt x="1095" y="2115"/>
                  <a:pt x="1096" y="2115"/>
                </a:cubicBezTo>
                <a:cubicBezTo>
                  <a:pt x="1097" y="2116"/>
                  <a:pt x="1098" y="2117"/>
                  <a:pt x="1098" y="2117"/>
                </a:cubicBezTo>
                <a:cubicBezTo>
                  <a:pt x="1099" y="2118"/>
                  <a:pt x="1099" y="2118"/>
                  <a:pt x="1099" y="2118"/>
                </a:cubicBezTo>
                <a:cubicBezTo>
                  <a:pt x="1099" y="2118"/>
                  <a:pt x="1099" y="2118"/>
                  <a:pt x="1099" y="2117"/>
                </a:cubicBezTo>
                <a:cubicBezTo>
                  <a:pt x="1098" y="2116"/>
                  <a:pt x="1098" y="2116"/>
                  <a:pt x="1097" y="2114"/>
                </a:cubicBezTo>
                <a:cubicBezTo>
                  <a:pt x="1097" y="2114"/>
                  <a:pt x="1096" y="2113"/>
                  <a:pt x="1096" y="2113"/>
                </a:cubicBezTo>
                <a:cubicBezTo>
                  <a:pt x="1095" y="2112"/>
                  <a:pt x="1095" y="2111"/>
                  <a:pt x="1094" y="2110"/>
                </a:cubicBezTo>
                <a:cubicBezTo>
                  <a:pt x="1093" y="2110"/>
                  <a:pt x="1093" y="2109"/>
                  <a:pt x="1092" y="2108"/>
                </a:cubicBezTo>
                <a:cubicBezTo>
                  <a:pt x="1091" y="2107"/>
                  <a:pt x="1090" y="2106"/>
                  <a:pt x="1090" y="2106"/>
                </a:cubicBezTo>
                <a:cubicBezTo>
                  <a:pt x="1089" y="2105"/>
                  <a:pt x="1088" y="2104"/>
                  <a:pt x="1087" y="2103"/>
                </a:cubicBezTo>
                <a:cubicBezTo>
                  <a:pt x="1086" y="2102"/>
                  <a:pt x="1085" y="2101"/>
                  <a:pt x="1084" y="2100"/>
                </a:cubicBezTo>
                <a:cubicBezTo>
                  <a:pt x="1082" y="2099"/>
                  <a:pt x="1079" y="2097"/>
                  <a:pt x="1077" y="2095"/>
                </a:cubicBezTo>
                <a:cubicBezTo>
                  <a:pt x="1076" y="2094"/>
                  <a:pt x="1075" y="2094"/>
                  <a:pt x="1073" y="2093"/>
                </a:cubicBezTo>
                <a:cubicBezTo>
                  <a:pt x="1072" y="2092"/>
                  <a:pt x="1071" y="2091"/>
                  <a:pt x="1070" y="2090"/>
                </a:cubicBezTo>
                <a:cubicBezTo>
                  <a:pt x="1067" y="2088"/>
                  <a:pt x="1064" y="2087"/>
                  <a:pt x="1062" y="2085"/>
                </a:cubicBezTo>
                <a:cubicBezTo>
                  <a:pt x="1059" y="2084"/>
                  <a:pt x="1057" y="2082"/>
                  <a:pt x="1054" y="2080"/>
                </a:cubicBezTo>
                <a:cubicBezTo>
                  <a:pt x="1053" y="2079"/>
                  <a:pt x="1052" y="2079"/>
                  <a:pt x="1050" y="2078"/>
                </a:cubicBezTo>
                <a:cubicBezTo>
                  <a:pt x="1049" y="2077"/>
                  <a:pt x="1048" y="2076"/>
                  <a:pt x="1047" y="2075"/>
                </a:cubicBezTo>
                <a:cubicBezTo>
                  <a:pt x="1046" y="2075"/>
                  <a:pt x="1044" y="2074"/>
                  <a:pt x="1043" y="2073"/>
                </a:cubicBezTo>
                <a:cubicBezTo>
                  <a:pt x="1042" y="2072"/>
                  <a:pt x="1041" y="2071"/>
                  <a:pt x="1040" y="2071"/>
                </a:cubicBezTo>
                <a:cubicBezTo>
                  <a:pt x="1040" y="2070"/>
                  <a:pt x="1039" y="2070"/>
                  <a:pt x="1039" y="2069"/>
                </a:cubicBezTo>
                <a:cubicBezTo>
                  <a:pt x="1038" y="2069"/>
                  <a:pt x="1038" y="2069"/>
                  <a:pt x="1037" y="2068"/>
                </a:cubicBezTo>
                <a:cubicBezTo>
                  <a:pt x="1036" y="2067"/>
                  <a:pt x="1035" y="2067"/>
                  <a:pt x="1035" y="2066"/>
                </a:cubicBezTo>
                <a:cubicBezTo>
                  <a:pt x="1034" y="2065"/>
                  <a:pt x="1033" y="2064"/>
                  <a:pt x="1032" y="2064"/>
                </a:cubicBezTo>
                <a:cubicBezTo>
                  <a:pt x="1032" y="2063"/>
                  <a:pt x="1031" y="2062"/>
                  <a:pt x="1030" y="2061"/>
                </a:cubicBezTo>
                <a:cubicBezTo>
                  <a:pt x="1029" y="2058"/>
                  <a:pt x="1028" y="2056"/>
                  <a:pt x="1026" y="2053"/>
                </a:cubicBezTo>
                <a:cubicBezTo>
                  <a:pt x="1026" y="2052"/>
                  <a:pt x="1025" y="2051"/>
                  <a:pt x="1025" y="2050"/>
                </a:cubicBezTo>
                <a:cubicBezTo>
                  <a:pt x="1024" y="2048"/>
                  <a:pt x="1023" y="2047"/>
                  <a:pt x="1023" y="2046"/>
                </a:cubicBezTo>
                <a:cubicBezTo>
                  <a:pt x="1021" y="2041"/>
                  <a:pt x="1019" y="2036"/>
                  <a:pt x="1018" y="2031"/>
                </a:cubicBezTo>
                <a:cubicBezTo>
                  <a:pt x="1017" y="2030"/>
                  <a:pt x="1017" y="2029"/>
                  <a:pt x="1017" y="2028"/>
                </a:cubicBezTo>
                <a:cubicBezTo>
                  <a:pt x="1016" y="2027"/>
                  <a:pt x="1016" y="2026"/>
                  <a:pt x="1016" y="2026"/>
                </a:cubicBezTo>
                <a:cubicBezTo>
                  <a:pt x="1016" y="2025"/>
                  <a:pt x="1016" y="2025"/>
                  <a:pt x="1016" y="2024"/>
                </a:cubicBezTo>
                <a:cubicBezTo>
                  <a:pt x="1015" y="2023"/>
                  <a:pt x="1015" y="2022"/>
                  <a:pt x="1015" y="2021"/>
                </a:cubicBezTo>
                <a:cubicBezTo>
                  <a:pt x="1015" y="2020"/>
                  <a:pt x="1014" y="2018"/>
                  <a:pt x="1014" y="2017"/>
                </a:cubicBezTo>
                <a:cubicBezTo>
                  <a:pt x="1013" y="2013"/>
                  <a:pt x="1013" y="2009"/>
                  <a:pt x="1013" y="2005"/>
                </a:cubicBezTo>
                <a:cubicBezTo>
                  <a:pt x="1013" y="2005"/>
                  <a:pt x="1013" y="2005"/>
                  <a:pt x="1013" y="2005"/>
                </a:cubicBezTo>
                <a:cubicBezTo>
                  <a:pt x="1015" y="1997"/>
                  <a:pt x="1018" y="1988"/>
                  <a:pt x="1023" y="1980"/>
                </a:cubicBezTo>
                <a:cubicBezTo>
                  <a:pt x="1048" y="1932"/>
                  <a:pt x="1078" y="1949"/>
                  <a:pt x="1117" y="1928"/>
                </a:cubicBezTo>
                <a:cubicBezTo>
                  <a:pt x="1106" y="1944"/>
                  <a:pt x="1100" y="1962"/>
                  <a:pt x="1098" y="1980"/>
                </a:cubicBezTo>
                <a:cubicBezTo>
                  <a:pt x="1098" y="1980"/>
                  <a:pt x="1097" y="1981"/>
                  <a:pt x="1097" y="1982"/>
                </a:cubicBezTo>
                <a:cubicBezTo>
                  <a:pt x="1096" y="1983"/>
                  <a:pt x="1095" y="1983"/>
                  <a:pt x="1095" y="1984"/>
                </a:cubicBezTo>
                <a:cubicBezTo>
                  <a:pt x="1094" y="1985"/>
                  <a:pt x="1093" y="1986"/>
                  <a:pt x="1093" y="1987"/>
                </a:cubicBezTo>
                <a:cubicBezTo>
                  <a:pt x="1092" y="1988"/>
                  <a:pt x="1091" y="1990"/>
                  <a:pt x="1090" y="1991"/>
                </a:cubicBezTo>
                <a:cubicBezTo>
                  <a:pt x="1090" y="1992"/>
                  <a:pt x="1089" y="1993"/>
                  <a:pt x="1088" y="1994"/>
                </a:cubicBezTo>
                <a:cubicBezTo>
                  <a:pt x="1088" y="1995"/>
                  <a:pt x="1088" y="1996"/>
                  <a:pt x="1087" y="1996"/>
                </a:cubicBezTo>
                <a:cubicBezTo>
                  <a:pt x="1087" y="1997"/>
                  <a:pt x="1087" y="1998"/>
                  <a:pt x="1086" y="1998"/>
                </a:cubicBezTo>
                <a:cubicBezTo>
                  <a:pt x="1086" y="2000"/>
                  <a:pt x="1085" y="2001"/>
                  <a:pt x="1084" y="2003"/>
                </a:cubicBezTo>
                <a:cubicBezTo>
                  <a:pt x="1083" y="2006"/>
                  <a:pt x="1082" y="2009"/>
                  <a:pt x="1081" y="2012"/>
                </a:cubicBezTo>
                <a:cubicBezTo>
                  <a:pt x="1080" y="2015"/>
                  <a:pt x="1079" y="2018"/>
                  <a:pt x="1078" y="2022"/>
                </a:cubicBezTo>
                <a:cubicBezTo>
                  <a:pt x="1077" y="2025"/>
                  <a:pt x="1077" y="2029"/>
                  <a:pt x="1076" y="2032"/>
                </a:cubicBezTo>
                <a:cubicBezTo>
                  <a:pt x="1076" y="2035"/>
                  <a:pt x="1076" y="2039"/>
                  <a:pt x="1075" y="2042"/>
                </a:cubicBezTo>
                <a:cubicBezTo>
                  <a:pt x="1075" y="2043"/>
                  <a:pt x="1075" y="2045"/>
                  <a:pt x="1075" y="2046"/>
                </a:cubicBezTo>
                <a:cubicBezTo>
                  <a:pt x="1075" y="2047"/>
                  <a:pt x="1075" y="2048"/>
                  <a:pt x="1075" y="2049"/>
                </a:cubicBezTo>
                <a:cubicBezTo>
                  <a:pt x="1075" y="2049"/>
                  <a:pt x="1075" y="2050"/>
                  <a:pt x="1075" y="2051"/>
                </a:cubicBezTo>
                <a:cubicBezTo>
                  <a:pt x="1076" y="2052"/>
                  <a:pt x="1076" y="2054"/>
                  <a:pt x="1076" y="2055"/>
                </a:cubicBezTo>
                <a:cubicBezTo>
                  <a:pt x="1076" y="2057"/>
                  <a:pt x="1076" y="2058"/>
                  <a:pt x="1076" y="2059"/>
                </a:cubicBezTo>
                <a:cubicBezTo>
                  <a:pt x="1076" y="2060"/>
                  <a:pt x="1077" y="2062"/>
                  <a:pt x="1077" y="2063"/>
                </a:cubicBezTo>
                <a:cubicBezTo>
                  <a:pt x="1077" y="2064"/>
                  <a:pt x="1077" y="2065"/>
                  <a:pt x="1078" y="2066"/>
                </a:cubicBezTo>
                <a:cubicBezTo>
                  <a:pt x="1078" y="2067"/>
                  <a:pt x="1078" y="2068"/>
                  <a:pt x="1078" y="2069"/>
                </a:cubicBezTo>
                <a:cubicBezTo>
                  <a:pt x="1078" y="2070"/>
                  <a:pt x="1079" y="2071"/>
                  <a:pt x="1079" y="2071"/>
                </a:cubicBezTo>
                <a:cubicBezTo>
                  <a:pt x="1079" y="2073"/>
                  <a:pt x="1080" y="2074"/>
                  <a:pt x="1080" y="2075"/>
                </a:cubicBezTo>
                <a:cubicBezTo>
                  <a:pt x="1080" y="2075"/>
                  <a:pt x="1080" y="2076"/>
                  <a:pt x="1080" y="2076"/>
                </a:cubicBezTo>
                <a:cubicBezTo>
                  <a:pt x="1080" y="2076"/>
                  <a:pt x="1080" y="2075"/>
                  <a:pt x="1080" y="2074"/>
                </a:cubicBezTo>
                <a:cubicBezTo>
                  <a:pt x="1080" y="2074"/>
                  <a:pt x="1080" y="2072"/>
                  <a:pt x="1080" y="2071"/>
                </a:cubicBezTo>
                <a:cubicBezTo>
                  <a:pt x="1080" y="2070"/>
                  <a:pt x="1080" y="2069"/>
                  <a:pt x="1080" y="2069"/>
                </a:cubicBezTo>
                <a:cubicBezTo>
                  <a:pt x="1080" y="2068"/>
                  <a:pt x="1081" y="2067"/>
                  <a:pt x="1081" y="2066"/>
                </a:cubicBezTo>
                <a:cubicBezTo>
                  <a:pt x="1081" y="2065"/>
                  <a:pt x="1081" y="2064"/>
                  <a:pt x="1081" y="2063"/>
                </a:cubicBezTo>
                <a:cubicBezTo>
                  <a:pt x="1081" y="2061"/>
                  <a:pt x="1081" y="2060"/>
                  <a:pt x="1081" y="2059"/>
                </a:cubicBezTo>
                <a:cubicBezTo>
                  <a:pt x="1081" y="2058"/>
                  <a:pt x="1081" y="2056"/>
                  <a:pt x="1081" y="2055"/>
                </a:cubicBezTo>
                <a:cubicBezTo>
                  <a:pt x="1081" y="2054"/>
                  <a:pt x="1081" y="2052"/>
                  <a:pt x="1081" y="2051"/>
                </a:cubicBezTo>
                <a:cubicBezTo>
                  <a:pt x="1081" y="2050"/>
                  <a:pt x="1082" y="2050"/>
                  <a:pt x="1082" y="2049"/>
                </a:cubicBezTo>
                <a:cubicBezTo>
                  <a:pt x="1082" y="2048"/>
                  <a:pt x="1082" y="2048"/>
                  <a:pt x="1082" y="2047"/>
                </a:cubicBezTo>
                <a:cubicBezTo>
                  <a:pt x="1082" y="2048"/>
                  <a:pt x="1082" y="2049"/>
                  <a:pt x="1082" y="2050"/>
                </a:cubicBezTo>
                <a:cubicBezTo>
                  <a:pt x="1083" y="2051"/>
                  <a:pt x="1083" y="2052"/>
                  <a:pt x="1083" y="2052"/>
                </a:cubicBezTo>
                <a:cubicBezTo>
                  <a:pt x="1083" y="2053"/>
                  <a:pt x="1084" y="2054"/>
                  <a:pt x="1084" y="2055"/>
                </a:cubicBezTo>
                <a:cubicBezTo>
                  <a:pt x="1084" y="2057"/>
                  <a:pt x="1085" y="2059"/>
                  <a:pt x="1086" y="2061"/>
                </a:cubicBezTo>
                <a:cubicBezTo>
                  <a:pt x="1086" y="2062"/>
                  <a:pt x="1087" y="2064"/>
                  <a:pt x="1087" y="2066"/>
                </a:cubicBezTo>
                <a:cubicBezTo>
                  <a:pt x="1088" y="2067"/>
                  <a:pt x="1088" y="2068"/>
                  <a:pt x="1088" y="2069"/>
                </a:cubicBezTo>
                <a:cubicBezTo>
                  <a:pt x="1089" y="2069"/>
                  <a:pt x="1089" y="2070"/>
                  <a:pt x="1089" y="2071"/>
                </a:cubicBezTo>
                <a:cubicBezTo>
                  <a:pt x="1090" y="2073"/>
                  <a:pt x="1090" y="2074"/>
                  <a:pt x="1090" y="2076"/>
                </a:cubicBezTo>
                <a:cubicBezTo>
                  <a:pt x="1090" y="2077"/>
                  <a:pt x="1091" y="2077"/>
                  <a:pt x="1091" y="2078"/>
                </a:cubicBezTo>
                <a:cubicBezTo>
                  <a:pt x="1091" y="2079"/>
                  <a:pt x="1091" y="2079"/>
                  <a:pt x="1091" y="2080"/>
                </a:cubicBezTo>
                <a:cubicBezTo>
                  <a:pt x="1091" y="2081"/>
                  <a:pt x="1091" y="2081"/>
                  <a:pt x="1091" y="2082"/>
                </a:cubicBezTo>
                <a:cubicBezTo>
                  <a:pt x="1091" y="2083"/>
                  <a:pt x="1091" y="2083"/>
                  <a:pt x="1091" y="2084"/>
                </a:cubicBezTo>
                <a:cubicBezTo>
                  <a:pt x="1091" y="2085"/>
                  <a:pt x="1092" y="2086"/>
                  <a:pt x="1092" y="2087"/>
                </a:cubicBezTo>
                <a:cubicBezTo>
                  <a:pt x="1092" y="2088"/>
                  <a:pt x="1091" y="2088"/>
                  <a:pt x="1091" y="2089"/>
                </a:cubicBezTo>
                <a:cubicBezTo>
                  <a:pt x="1091" y="2089"/>
                  <a:pt x="1091" y="2090"/>
                  <a:pt x="1091" y="2090"/>
                </a:cubicBezTo>
                <a:cubicBezTo>
                  <a:pt x="1091" y="2090"/>
                  <a:pt x="1092" y="2089"/>
                  <a:pt x="1092" y="2089"/>
                </a:cubicBezTo>
                <a:cubicBezTo>
                  <a:pt x="1092" y="2089"/>
                  <a:pt x="1093" y="2088"/>
                  <a:pt x="1093" y="2087"/>
                </a:cubicBezTo>
                <a:cubicBezTo>
                  <a:pt x="1094" y="2087"/>
                  <a:pt x="1094" y="2086"/>
                  <a:pt x="1094" y="2084"/>
                </a:cubicBezTo>
                <a:cubicBezTo>
                  <a:pt x="1095" y="2084"/>
                  <a:pt x="1095" y="2083"/>
                  <a:pt x="1095" y="2082"/>
                </a:cubicBezTo>
                <a:cubicBezTo>
                  <a:pt x="1095" y="2082"/>
                  <a:pt x="1095" y="2081"/>
                  <a:pt x="1096" y="2080"/>
                </a:cubicBezTo>
                <a:cubicBezTo>
                  <a:pt x="1096" y="2079"/>
                  <a:pt x="1096" y="2077"/>
                  <a:pt x="1096" y="2075"/>
                </a:cubicBezTo>
                <a:cubicBezTo>
                  <a:pt x="1096" y="2073"/>
                  <a:pt x="1096" y="2072"/>
                  <a:pt x="1096" y="2070"/>
                </a:cubicBezTo>
                <a:cubicBezTo>
                  <a:pt x="1096" y="2068"/>
                  <a:pt x="1095" y="2066"/>
                  <a:pt x="1095" y="2064"/>
                </a:cubicBezTo>
                <a:cubicBezTo>
                  <a:pt x="1094" y="2062"/>
                  <a:pt x="1094" y="2060"/>
                  <a:pt x="1093" y="2058"/>
                </a:cubicBezTo>
                <a:cubicBezTo>
                  <a:pt x="1092" y="2056"/>
                  <a:pt x="1092" y="2054"/>
                  <a:pt x="1091" y="2053"/>
                </a:cubicBezTo>
                <a:cubicBezTo>
                  <a:pt x="1091" y="2052"/>
                  <a:pt x="1090" y="2051"/>
                  <a:pt x="1090" y="2050"/>
                </a:cubicBezTo>
                <a:cubicBezTo>
                  <a:pt x="1090" y="2049"/>
                  <a:pt x="1089" y="2048"/>
                  <a:pt x="1089" y="2048"/>
                </a:cubicBezTo>
                <a:cubicBezTo>
                  <a:pt x="1087" y="2044"/>
                  <a:pt x="1086" y="2041"/>
                  <a:pt x="1085" y="2039"/>
                </a:cubicBezTo>
                <a:cubicBezTo>
                  <a:pt x="1084" y="2037"/>
                  <a:pt x="1084" y="2036"/>
                  <a:pt x="1083" y="2035"/>
                </a:cubicBezTo>
                <a:cubicBezTo>
                  <a:pt x="1084" y="2034"/>
                  <a:pt x="1084" y="2034"/>
                  <a:pt x="1084" y="2033"/>
                </a:cubicBezTo>
                <a:cubicBezTo>
                  <a:pt x="1084" y="2030"/>
                  <a:pt x="1085" y="2027"/>
                  <a:pt x="1086" y="2024"/>
                </a:cubicBezTo>
                <a:cubicBezTo>
                  <a:pt x="1086" y="2020"/>
                  <a:pt x="1087" y="2017"/>
                  <a:pt x="1088" y="2014"/>
                </a:cubicBezTo>
                <a:cubicBezTo>
                  <a:pt x="1088" y="2013"/>
                  <a:pt x="1089" y="2011"/>
                  <a:pt x="1089" y="2010"/>
                </a:cubicBezTo>
                <a:cubicBezTo>
                  <a:pt x="1090" y="2008"/>
                  <a:pt x="1090" y="2007"/>
                  <a:pt x="1091" y="2005"/>
                </a:cubicBezTo>
                <a:cubicBezTo>
                  <a:pt x="1091" y="2004"/>
                  <a:pt x="1092" y="2002"/>
                  <a:pt x="1092" y="2001"/>
                </a:cubicBezTo>
                <a:cubicBezTo>
                  <a:pt x="1092" y="2000"/>
                  <a:pt x="1093" y="2000"/>
                  <a:pt x="1093" y="1999"/>
                </a:cubicBezTo>
                <a:cubicBezTo>
                  <a:pt x="1093" y="1998"/>
                  <a:pt x="1093" y="1998"/>
                  <a:pt x="1094" y="1997"/>
                </a:cubicBezTo>
                <a:cubicBezTo>
                  <a:pt x="1094" y="1996"/>
                  <a:pt x="1095" y="1994"/>
                  <a:pt x="1095" y="1993"/>
                </a:cubicBezTo>
                <a:cubicBezTo>
                  <a:pt x="1096" y="1992"/>
                  <a:pt x="1096" y="1991"/>
                  <a:pt x="1097" y="1990"/>
                </a:cubicBezTo>
                <a:cubicBezTo>
                  <a:pt x="1097" y="1989"/>
                  <a:pt x="1097" y="1988"/>
                  <a:pt x="1098" y="1987"/>
                </a:cubicBezTo>
                <a:cubicBezTo>
                  <a:pt x="1095" y="2039"/>
                  <a:pt x="1124" y="2098"/>
                  <a:pt x="1153" y="2156"/>
                </a:cubicBezTo>
                <a:cubicBezTo>
                  <a:pt x="1152" y="2156"/>
                  <a:pt x="1152" y="2157"/>
                  <a:pt x="1152" y="2157"/>
                </a:cubicBezTo>
                <a:cubicBezTo>
                  <a:pt x="1151" y="2161"/>
                  <a:pt x="1150" y="2166"/>
                  <a:pt x="1149" y="2171"/>
                </a:cubicBezTo>
                <a:cubicBezTo>
                  <a:pt x="1149" y="2173"/>
                  <a:pt x="1149" y="2176"/>
                  <a:pt x="1149" y="2178"/>
                </a:cubicBezTo>
                <a:cubicBezTo>
                  <a:pt x="1149" y="2179"/>
                  <a:pt x="1149" y="2180"/>
                  <a:pt x="1149" y="2180"/>
                </a:cubicBezTo>
                <a:cubicBezTo>
                  <a:pt x="1149" y="2181"/>
                  <a:pt x="1149" y="2182"/>
                  <a:pt x="1149" y="2183"/>
                </a:cubicBezTo>
                <a:cubicBezTo>
                  <a:pt x="1149" y="2184"/>
                  <a:pt x="1149" y="2185"/>
                  <a:pt x="1149" y="2187"/>
                </a:cubicBezTo>
                <a:cubicBezTo>
                  <a:pt x="1150" y="2192"/>
                  <a:pt x="1151" y="2198"/>
                  <a:pt x="1152" y="2204"/>
                </a:cubicBezTo>
                <a:cubicBezTo>
                  <a:pt x="1152" y="2207"/>
                  <a:pt x="1153" y="2210"/>
                  <a:pt x="1153" y="2213"/>
                </a:cubicBezTo>
                <a:cubicBezTo>
                  <a:pt x="1154" y="2215"/>
                  <a:pt x="1154" y="2216"/>
                  <a:pt x="1154" y="2218"/>
                </a:cubicBezTo>
                <a:cubicBezTo>
                  <a:pt x="1154" y="2219"/>
                  <a:pt x="1154" y="2220"/>
                  <a:pt x="1154" y="2220"/>
                </a:cubicBezTo>
                <a:cubicBezTo>
                  <a:pt x="1155" y="2221"/>
                  <a:pt x="1155" y="2221"/>
                  <a:pt x="1155" y="2221"/>
                </a:cubicBezTo>
                <a:cubicBezTo>
                  <a:pt x="1155" y="2222"/>
                  <a:pt x="1155" y="2222"/>
                  <a:pt x="1155" y="2222"/>
                </a:cubicBezTo>
                <a:cubicBezTo>
                  <a:pt x="1155" y="2222"/>
                  <a:pt x="1155" y="2222"/>
                  <a:pt x="1155" y="2222"/>
                </a:cubicBezTo>
                <a:cubicBezTo>
                  <a:pt x="1155" y="2222"/>
                  <a:pt x="1155" y="2222"/>
                  <a:pt x="1155" y="2222"/>
                </a:cubicBezTo>
                <a:cubicBezTo>
                  <a:pt x="1155" y="2223"/>
                  <a:pt x="1155" y="2223"/>
                  <a:pt x="1155" y="2223"/>
                </a:cubicBezTo>
                <a:cubicBezTo>
                  <a:pt x="1155" y="2224"/>
                  <a:pt x="1155" y="2226"/>
                  <a:pt x="1155" y="2227"/>
                </a:cubicBezTo>
                <a:cubicBezTo>
                  <a:pt x="1155" y="2228"/>
                  <a:pt x="1155" y="2229"/>
                  <a:pt x="1154" y="2229"/>
                </a:cubicBezTo>
                <a:cubicBezTo>
                  <a:pt x="1154" y="2231"/>
                  <a:pt x="1153" y="2232"/>
                  <a:pt x="1152" y="2234"/>
                </a:cubicBezTo>
                <a:cubicBezTo>
                  <a:pt x="1152" y="2235"/>
                  <a:pt x="1151" y="2236"/>
                  <a:pt x="1151" y="2237"/>
                </a:cubicBezTo>
                <a:cubicBezTo>
                  <a:pt x="1151" y="2237"/>
                  <a:pt x="1150" y="2238"/>
                  <a:pt x="1150" y="2238"/>
                </a:cubicBezTo>
                <a:cubicBezTo>
                  <a:pt x="1150" y="2238"/>
                  <a:pt x="1150" y="2239"/>
                  <a:pt x="1149" y="2239"/>
                </a:cubicBezTo>
                <a:cubicBezTo>
                  <a:pt x="1149" y="2240"/>
                  <a:pt x="1148" y="2241"/>
                  <a:pt x="1147" y="2242"/>
                </a:cubicBezTo>
                <a:cubicBezTo>
                  <a:pt x="1147" y="2242"/>
                  <a:pt x="1147" y="2243"/>
                  <a:pt x="1146" y="2243"/>
                </a:cubicBezTo>
                <a:cubicBezTo>
                  <a:pt x="1146" y="2243"/>
                  <a:pt x="1146" y="2244"/>
                  <a:pt x="1145" y="2244"/>
                </a:cubicBezTo>
                <a:cubicBezTo>
                  <a:pt x="1144" y="2246"/>
                  <a:pt x="1142" y="2248"/>
                  <a:pt x="1141" y="2249"/>
                </a:cubicBezTo>
                <a:cubicBezTo>
                  <a:pt x="1139" y="2251"/>
                  <a:pt x="1138" y="2253"/>
                  <a:pt x="1136" y="2255"/>
                </a:cubicBezTo>
                <a:cubicBezTo>
                  <a:pt x="1136" y="2255"/>
                  <a:pt x="1135" y="2256"/>
                  <a:pt x="1135" y="2256"/>
                </a:cubicBezTo>
                <a:cubicBezTo>
                  <a:pt x="1135" y="2257"/>
                  <a:pt x="1134" y="2257"/>
                  <a:pt x="1134" y="2258"/>
                </a:cubicBezTo>
                <a:cubicBezTo>
                  <a:pt x="1133" y="2259"/>
                  <a:pt x="1133" y="2260"/>
                  <a:pt x="1132" y="2261"/>
                </a:cubicBezTo>
                <a:cubicBezTo>
                  <a:pt x="1131" y="2263"/>
                  <a:pt x="1130" y="2265"/>
                  <a:pt x="1129" y="2267"/>
                </a:cubicBezTo>
                <a:cubicBezTo>
                  <a:pt x="1128" y="2269"/>
                  <a:pt x="1128" y="2271"/>
                  <a:pt x="1127" y="2272"/>
                </a:cubicBezTo>
                <a:cubicBezTo>
                  <a:pt x="1127" y="2274"/>
                  <a:pt x="1126" y="2276"/>
                  <a:pt x="1126" y="2277"/>
                </a:cubicBezTo>
                <a:cubicBezTo>
                  <a:pt x="1126" y="2279"/>
                  <a:pt x="1126" y="2280"/>
                  <a:pt x="1125" y="2281"/>
                </a:cubicBezTo>
                <a:cubicBezTo>
                  <a:pt x="1125" y="2282"/>
                  <a:pt x="1125" y="2283"/>
                  <a:pt x="1125" y="2284"/>
                </a:cubicBezTo>
                <a:cubicBezTo>
                  <a:pt x="1125" y="2284"/>
                  <a:pt x="1125" y="2285"/>
                  <a:pt x="1125" y="2285"/>
                </a:cubicBezTo>
                <a:cubicBezTo>
                  <a:pt x="1125" y="2285"/>
                  <a:pt x="1126" y="2284"/>
                  <a:pt x="1126" y="2284"/>
                </a:cubicBezTo>
                <a:cubicBezTo>
                  <a:pt x="1126" y="2283"/>
                  <a:pt x="1127" y="2283"/>
                  <a:pt x="1127" y="2282"/>
                </a:cubicBezTo>
                <a:cubicBezTo>
                  <a:pt x="1128" y="2280"/>
                  <a:pt x="1129" y="2277"/>
                  <a:pt x="1131" y="2274"/>
                </a:cubicBezTo>
                <a:cubicBezTo>
                  <a:pt x="1133" y="2271"/>
                  <a:pt x="1135" y="2268"/>
                  <a:pt x="1138" y="2265"/>
                </a:cubicBezTo>
                <a:cubicBezTo>
                  <a:pt x="1139" y="2264"/>
                  <a:pt x="1139" y="2263"/>
                  <a:pt x="1140" y="2262"/>
                </a:cubicBezTo>
                <a:cubicBezTo>
                  <a:pt x="1141" y="2261"/>
                  <a:pt x="1141" y="2261"/>
                  <a:pt x="1142" y="2260"/>
                </a:cubicBezTo>
                <a:cubicBezTo>
                  <a:pt x="1144" y="2258"/>
                  <a:pt x="1145" y="2256"/>
                  <a:pt x="1147" y="2255"/>
                </a:cubicBezTo>
                <a:cubicBezTo>
                  <a:pt x="1148" y="2253"/>
                  <a:pt x="1150" y="2251"/>
                  <a:pt x="1151" y="2249"/>
                </a:cubicBezTo>
                <a:cubicBezTo>
                  <a:pt x="1152" y="2248"/>
                  <a:pt x="1153" y="2247"/>
                  <a:pt x="1153" y="2246"/>
                </a:cubicBezTo>
                <a:cubicBezTo>
                  <a:pt x="1154" y="2245"/>
                  <a:pt x="1155" y="2244"/>
                  <a:pt x="1155" y="2243"/>
                </a:cubicBezTo>
                <a:cubicBezTo>
                  <a:pt x="1156" y="2242"/>
                  <a:pt x="1156" y="2242"/>
                  <a:pt x="1156" y="2242"/>
                </a:cubicBezTo>
                <a:cubicBezTo>
                  <a:pt x="1156" y="2245"/>
                  <a:pt x="1156" y="2248"/>
                  <a:pt x="1155" y="2251"/>
                </a:cubicBezTo>
                <a:cubicBezTo>
                  <a:pt x="1155" y="2252"/>
                  <a:pt x="1155" y="2254"/>
                  <a:pt x="1155" y="2255"/>
                </a:cubicBezTo>
                <a:cubicBezTo>
                  <a:pt x="1155" y="2257"/>
                  <a:pt x="1155" y="2259"/>
                  <a:pt x="1155" y="2260"/>
                </a:cubicBezTo>
                <a:cubicBezTo>
                  <a:pt x="1154" y="2266"/>
                  <a:pt x="1153" y="2272"/>
                  <a:pt x="1151" y="2278"/>
                </a:cubicBezTo>
                <a:cubicBezTo>
                  <a:pt x="1151" y="2279"/>
                  <a:pt x="1150" y="2281"/>
                  <a:pt x="1150" y="2282"/>
                </a:cubicBezTo>
                <a:cubicBezTo>
                  <a:pt x="1150" y="2284"/>
                  <a:pt x="1149" y="2285"/>
                  <a:pt x="1149" y="2286"/>
                </a:cubicBezTo>
                <a:cubicBezTo>
                  <a:pt x="1148" y="2289"/>
                  <a:pt x="1147" y="2292"/>
                  <a:pt x="1146" y="2294"/>
                </a:cubicBezTo>
                <a:cubicBezTo>
                  <a:pt x="1146" y="2295"/>
                  <a:pt x="1146" y="2296"/>
                  <a:pt x="1145" y="2296"/>
                </a:cubicBezTo>
                <a:cubicBezTo>
                  <a:pt x="1145" y="2297"/>
                  <a:pt x="1145" y="2298"/>
                  <a:pt x="1145" y="2298"/>
                </a:cubicBezTo>
                <a:cubicBezTo>
                  <a:pt x="1144" y="2299"/>
                  <a:pt x="1144" y="2301"/>
                  <a:pt x="1143" y="2302"/>
                </a:cubicBezTo>
                <a:cubicBezTo>
                  <a:pt x="1143" y="2303"/>
                  <a:pt x="1142" y="2304"/>
                  <a:pt x="1142" y="2305"/>
                </a:cubicBezTo>
                <a:cubicBezTo>
                  <a:pt x="1141" y="2306"/>
                  <a:pt x="1140" y="2307"/>
                  <a:pt x="1140" y="2309"/>
                </a:cubicBezTo>
                <a:cubicBezTo>
                  <a:pt x="1140" y="2309"/>
                  <a:pt x="1139" y="2310"/>
                  <a:pt x="1139" y="2310"/>
                </a:cubicBezTo>
                <a:cubicBezTo>
                  <a:pt x="1139" y="2311"/>
                  <a:pt x="1139" y="2311"/>
                  <a:pt x="1138" y="2312"/>
                </a:cubicBezTo>
                <a:cubicBezTo>
                  <a:pt x="1138" y="2313"/>
                  <a:pt x="1137" y="2314"/>
                  <a:pt x="1137" y="2315"/>
                </a:cubicBezTo>
                <a:cubicBezTo>
                  <a:pt x="1136" y="2317"/>
                  <a:pt x="1135" y="2318"/>
                  <a:pt x="1134" y="2320"/>
                </a:cubicBezTo>
                <a:cubicBezTo>
                  <a:pt x="1132" y="2324"/>
                  <a:pt x="1130" y="2326"/>
                  <a:pt x="1128" y="2329"/>
                </a:cubicBezTo>
                <a:cubicBezTo>
                  <a:pt x="1128" y="2330"/>
                  <a:pt x="1127" y="2331"/>
                  <a:pt x="1126" y="2332"/>
                </a:cubicBezTo>
                <a:cubicBezTo>
                  <a:pt x="1126" y="2333"/>
                  <a:pt x="1125" y="2333"/>
                  <a:pt x="1125" y="2334"/>
                </a:cubicBezTo>
                <a:cubicBezTo>
                  <a:pt x="1124" y="2335"/>
                  <a:pt x="1123" y="2336"/>
                  <a:pt x="1123" y="2336"/>
                </a:cubicBezTo>
                <a:cubicBezTo>
                  <a:pt x="1123" y="2336"/>
                  <a:pt x="1124" y="2335"/>
                  <a:pt x="1125" y="2334"/>
                </a:cubicBezTo>
                <a:cubicBezTo>
                  <a:pt x="1125" y="2334"/>
                  <a:pt x="1126" y="2333"/>
                  <a:pt x="1127" y="2332"/>
                </a:cubicBezTo>
                <a:cubicBezTo>
                  <a:pt x="1128" y="2332"/>
                  <a:pt x="1129" y="2331"/>
                  <a:pt x="1130" y="2330"/>
                </a:cubicBezTo>
                <a:cubicBezTo>
                  <a:pt x="1131" y="2328"/>
                  <a:pt x="1134" y="2325"/>
                  <a:pt x="1136" y="2322"/>
                </a:cubicBezTo>
                <a:cubicBezTo>
                  <a:pt x="1137" y="2320"/>
                  <a:pt x="1139" y="2319"/>
                  <a:pt x="1140" y="2317"/>
                </a:cubicBezTo>
                <a:cubicBezTo>
                  <a:pt x="1141" y="2316"/>
                  <a:pt x="1141" y="2315"/>
                  <a:pt x="1142" y="2314"/>
                </a:cubicBezTo>
                <a:cubicBezTo>
                  <a:pt x="1142" y="2313"/>
                  <a:pt x="1143" y="2313"/>
                  <a:pt x="1143" y="2312"/>
                </a:cubicBezTo>
                <a:cubicBezTo>
                  <a:pt x="1143" y="2312"/>
                  <a:pt x="1144" y="2311"/>
                  <a:pt x="1144" y="2311"/>
                </a:cubicBezTo>
                <a:cubicBezTo>
                  <a:pt x="1145" y="2310"/>
                  <a:pt x="1145" y="2309"/>
                  <a:pt x="1146" y="2308"/>
                </a:cubicBezTo>
                <a:cubicBezTo>
                  <a:pt x="1147" y="2306"/>
                  <a:pt x="1147" y="2305"/>
                  <a:pt x="1148" y="2304"/>
                </a:cubicBezTo>
                <a:cubicBezTo>
                  <a:pt x="1148" y="2303"/>
                  <a:pt x="1149" y="2302"/>
                  <a:pt x="1150" y="2300"/>
                </a:cubicBezTo>
                <a:cubicBezTo>
                  <a:pt x="1150" y="2300"/>
                  <a:pt x="1150" y="2299"/>
                  <a:pt x="1151" y="2299"/>
                </a:cubicBezTo>
                <a:cubicBezTo>
                  <a:pt x="1151" y="2298"/>
                  <a:pt x="1151" y="2297"/>
                  <a:pt x="1152" y="2297"/>
                </a:cubicBezTo>
                <a:cubicBezTo>
                  <a:pt x="1152" y="2295"/>
                  <a:pt x="1153" y="2293"/>
                  <a:pt x="1154" y="2291"/>
                </a:cubicBezTo>
                <a:cubicBezTo>
                  <a:pt x="1154" y="2292"/>
                  <a:pt x="1154" y="2292"/>
                  <a:pt x="1154" y="2292"/>
                </a:cubicBezTo>
                <a:cubicBezTo>
                  <a:pt x="1154" y="2294"/>
                  <a:pt x="1154" y="2295"/>
                  <a:pt x="1154" y="2297"/>
                </a:cubicBezTo>
                <a:cubicBezTo>
                  <a:pt x="1154" y="2298"/>
                  <a:pt x="1154" y="2300"/>
                  <a:pt x="1154" y="2302"/>
                </a:cubicBezTo>
                <a:cubicBezTo>
                  <a:pt x="1154" y="2305"/>
                  <a:pt x="1154" y="2308"/>
                  <a:pt x="1154" y="2311"/>
                </a:cubicBezTo>
                <a:cubicBezTo>
                  <a:pt x="1154" y="2312"/>
                  <a:pt x="1154" y="2314"/>
                  <a:pt x="1154" y="2316"/>
                </a:cubicBezTo>
                <a:cubicBezTo>
                  <a:pt x="1153" y="2317"/>
                  <a:pt x="1153" y="2319"/>
                  <a:pt x="1153" y="2320"/>
                </a:cubicBezTo>
                <a:cubicBezTo>
                  <a:pt x="1153" y="2323"/>
                  <a:pt x="1153" y="2326"/>
                  <a:pt x="1152" y="2329"/>
                </a:cubicBezTo>
                <a:cubicBezTo>
                  <a:pt x="1152" y="2332"/>
                  <a:pt x="1152" y="2335"/>
                  <a:pt x="1151" y="2337"/>
                </a:cubicBezTo>
                <a:cubicBezTo>
                  <a:pt x="1150" y="2340"/>
                  <a:pt x="1150" y="2342"/>
                  <a:pt x="1149" y="2344"/>
                </a:cubicBezTo>
                <a:cubicBezTo>
                  <a:pt x="1149" y="2346"/>
                  <a:pt x="1148" y="2347"/>
                  <a:pt x="1148" y="2348"/>
                </a:cubicBezTo>
                <a:cubicBezTo>
                  <a:pt x="1148" y="2349"/>
                  <a:pt x="1147" y="2350"/>
                  <a:pt x="1147" y="2350"/>
                </a:cubicBezTo>
                <a:cubicBezTo>
                  <a:pt x="1146" y="2351"/>
                  <a:pt x="1146" y="2352"/>
                  <a:pt x="1146" y="2353"/>
                </a:cubicBezTo>
                <a:cubicBezTo>
                  <a:pt x="1145" y="2354"/>
                  <a:pt x="1145" y="2354"/>
                  <a:pt x="1145" y="2355"/>
                </a:cubicBezTo>
                <a:cubicBezTo>
                  <a:pt x="1144" y="2356"/>
                  <a:pt x="1144" y="2357"/>
                  <a:pt x="1143" y="2358"/>
                </a:cubicBezTo>
                <a:cubicBezTo>
                  <a:pt x="1143" y="2358"/>
                  <a:pt x="1143" y="2359"/>
                  <a:pt x="1143" y="2359"/>
                </a:cubicBezTo>
                <a:cubicBezTo>
                  <a:pt x="1143" y="2359"/>
                  <a:pt x="1143" y="2359"/>
                  <a:pt x="1144" y="2358"/>
                </a:cubicBezTo>
                <a:cubicBezTo>
                  <a:pt x="1144" y="2358"/>
                  <a:pt x="1145" y="2357"/>
                  <a:pt x="1146" y="2356"/>
                </a:cubicBezTo>
                <a:cubicBezTo>
                  <a:pt x="1147" y="2355"/>
                  <a:pt x="1147" y="2355"/>
                  <a:pt x="1148" y="2354"/>
                </a:cubicBezTo>
                <a:cubicBezTo>
                  <a:pt x="1148" y="2353"/>
                  <a:pt x="1149" y="2353"/>
                  <a:pt x="1149" y="2352"/>
                </a:cubicBezTo>
                <a:cubicBezTo>
                  <a:pt x="1150" y="2351"/>
                  <a:pt x="1151" y="2350"/>
                  <a:pt x="1151" y="2349"/>
                </a:cubicBezTo>
                <a:cubicBezTo>
                  <a:pt x="1152" y="2348"/>
                  <a:pt x="1153" y="2347"/>
                  <a:pt x="1153" y="2346"/>
                </a:cubicBezTo>
                <a:cubicBezTo>
                  <a:pt x="1154" y="2344"/>
                  <a:pt x="1156" y="2342"/>
                  <a:pt x="1157" y="2339"/>
                </a:cubicBezTo>
                <a:cubicBezTo>
                  <a:pt x="1158" y="2336"/>
                  <a:pt x="1159" y="2333"/>
                  <a:pt x="1159" y="2330"/>
                </a:cubicBezTo>
                <a:cubicBezTo>
                  <a:pt x="1160" y="2329"/>
                  <a:pt x="1160" y="2327"/>
                  <a:pt x="1160" y="2326"/>
                </a:cubicBezTo>
                <a:cubicBezTo>
                  <a:pt x="1161" y="2324"/>
                  <a:pt x="1161" y="2323"/>
                  <a:pt x="1161" y="2321"/>
                </a:cubicBezTo>
                <a:cubicBezTo>
                  <a:pt x="1161" y="2319"/>
                  <a:pt x="1161" y="2318"/>
                  <a:pt x="1161" y="2316"/>
                </a:cubicBezTo>
                <a:cubicBezTo>
                  <a:pt x="1161" y="2314"/>
                  <a:pt x="1162" y="2313"/>
                  <a:pt x="1162" y="2311"/>
                </a:cubicBezTo>
                <a:cubicBezTo>
                  <a:pt x="1162" y="2308"/>
                  <a:pt x="1162" y="2305"/>
                  <a:pt x="1161" y="2301"/>
                </a:cubicBezTo>
                <a:cubicBezTo>
                  <a:pt x="1161" y="2300"/>
                  <a:pt x="1161" y="2298"/>
                  <a:pt x="1161" y="2297"/>
                </a:cubicBezTo>
                <a:cubicBezTo>
                  <a:pt x="1161" y="2295"/>
                  <a:pt x="1161" y="2294"/>
                  <a:pt x="1161" y="2292"/>
                </a:cubicBezTo>
                <a:cubicBezTo>
                  <a:pt x="1160" y="2286"/>
                  <a:pt x="1160" y="2281"/>
                  <a:pt x="1159" y="2276"/>
                </a:cubicBezTo>
                <a:cubicBezTo>
                  <a:pt x="1159" y="2276"/>
                  <a:pt x="1159" y="2276"/>
                  <a:pt x="1159" y="2275"/>
                </a:cubicBezTo>
                <a:cubicBezTo>
                  <a:pt x="1160" y="2274"/>
                  <a:pt x="1160" y="2272"/>
                  <a:pt x="1160" y="2271"/>
                </a:cubicBezTo>
                <a:cubicBezTo>
                  <a:pt x="1160" y="2270"/>
                  <a:pt x="1161" y="2269"/>
                  <a:pt x="1161" y="2268"/>
                </a:cubicBezTo>
                <a:cubicBezTo>
                  <a:pt x="1161" y="2268"/>
                  <a:pt x="1161" y="2267"/>
                  <a:pt x="1161" y="2266"/>
                </a:cubicBezTo>
                <a:cubicBezTo>
                  <a:pt x="1162" y="2264"/>
                  <a:pt x="1162" y="2263"/>
                  <a:pt x="1162" y="2261"/>
                </a:cubicBezTo>
                <a:cubicBezTo>
                  <a:pt x="1162" y="2260"/>
                  <a:pt x="1163" y="2258"/>
                  <a:pt x="1163" y="2256"/>
                </a:cubicBezTo>
                <a:cubicBezTo>
                  <a:pt x="1163" y="2255"/>
                  <a:pt x="1163" y="2253"/>
                  <a:pt x="1163" y="2251"/>
                </a:cubicBezTo>
                <a:cubicBezTo>
                  <a:pt x="1164" y="2248"/>
                  <a:pt x="1164" y="2245"/>
                  <a:pt x="1164" y="2241"/>
                </a:cubicBezTo>
                <a:cubicBezTo>
                  <a:pt x="1164" y="2240"/>
                  <a:pt x="1164" y="2238"/>
                  <a:pt x="1164" y="2236"/>
                </a:cubicBezTo>
                <a:cubicBezTo>
                  <a:pt x="1164" y="2235"/>
                  <a:pt x="1163" y="2233"/>
                  <a:pt x="1163" y="2231"/>
                </a:cubicBezTo>
                <a:cubicBezTo>
                  <a:pt x="1163" y="2230"/>
                  <a:pt x="1163" y="2230"/>
                  <a:pt x="1163" y="2229"/>
                </a:cubicBezTo>
                <a:cubicBezTo>
                  <a:pt x="1163" y="2226"/>
                  <a:pt x="1163" y="2226"/>
                  <a:pt x="1163" y="2226"/>
                </a:cubicBezTo>
                <a:cubicBezTo>
                  <a:pt x="1163" y="2225"/>
                  <a:pt x="1163" y="2223"/>
                  <a:pt x="1162" y="2222"/>
                </a:cubicBezTo>
                <a:cubicBezTo>
                  <a:pt x="1162" y="2221"/>
                  <a:pt x="1162" y="2221"/>
                  <a:pt x="1162" y="2221"/>
                </a:cubicBezTo>
                <a:cubicBezTo>
                  <a:pt x="1162" y="2221"/>
                  <a:pt x="1162" y="2221"/>
                  <a:pt x="1162" y="2221"/>
                </a:cubicBezTo>
                <a:cubicBezTo>
                  <a:pt x="1162" y="2220"/>
                  <a:pt x="1162" y="2220"/>
                  <a:pt x="1162" y="2220"/>
                </a:cubicBezTo>
                <a:cubicBezTo>
                  <a:pt x="1162" y="2219"/>
                  <a:pt x="1162" y="2219"/>
                  <a:pt x="1162" y="2219"/>
                </a:cubicBezTo>
                <a:cubicBezTo>
                  <a:pt x="1162" y="2218"/>
                  <a:pt x="1162" y="2218"/>
                  <a:pt x="1162" y="2217"/>
                </a:cubicBezTo>
                <a:cubicBezTo>
                  <a:pt x="1161" y="2215"/>
                  <a:pt x="1161" y="2214"/>
                  <a:pt x="1161" y="2212"/>
                </a:cubicBezTo>
                <a:cubicBezTo>
                  <a:pt x="1160" y="2209"/>
                  <a:pt x="1159" y="2206"/>
                  <a:pt x="1159" y="2203"/>
                </a:cubicBezTo>
                <a:cubicBezTo>
                  <a:pt x="1157" y="2197"/>
                  <a:pt x="1156" y="2191"/>
                  <a:pt x="1155" y="2186"/>
                </a:cubicBezTo>
                <a:cubicBezTo>
                  <a:pt x="1155" y="2185"/>
                  <a:pt x="1155" y="2183"/>
                  <a:pt x="1154" y="2182"/>
                </a:cubicBezTo>
                <a:cubicBezTo>
                  <a:pt x="1154" y="2181"/>
                  <a:pt x="1154" y="2181"/>
                  <a:pt x="1154" y="2180"/>
                </a:cubicBezTo>
                <a:cubicBezTo>
                  <a:pt x="1154" y="2179"/>
                  <a:pt x="1154" y="2179"/>
                  <a:pt x="1154" y="2178"/>
                </a:cubicBezTo>
                <a:cubicBezTo>
                  <a:pt x="1154" y="2176"/>
                  <a:pt x="1154" y="2173"/>
                  <a:pt x="1154" y="2171"/>
                </a:cubicBezTo>
                <a:cubicBezTo>
                  <a:pt x="1154" y="2170"/>
                  <a:pt x="1154" y="2169"/>
                  <a:pt x="1154" y="2167"/>
                </a:cubicBezTo>
                <a:cubicBezTo>
                  <a:pt x="1154" y="2166"/>
                  <a:pt x="1154" y="2165"/>
                  <a:pt x="1154" y="2164"/>
                </a:cubicBezTo>
                <a:cubicBezTo>
                  <a:pt x="1154" y="2163"/>
                  <a:pt x="1154" y="2162"/>
                  <a:pt x="1154" y="2161"/>
                </a:cubicBezTo>
                <a:cubicBezTo>
                  <a:pt x="1154" y="2161"/>
                  <a:pt x="1155" y="2160"/>
                  <a:pt x="1155" y="2160"/>
                </a:cubicBezTo>
                <a:cubicBezTo>
                  <a:pt x="1181" y="2214"/>
                  <a:pt x="1207" y="2267"/>
                  <a:pt x="1205" y="2315"/>
                </a:cubicBezTo>
                <a:cubicBezTo>
                  <a:pt x="1205" y="2322"/>
                  <a:pt x="1204" y="2329"/>
                  <a:pt x="1203" y="2336"/>
                </a:cubicBezTo>
                <a:cubicBezTo>
                  <a:pt x="1203" y="2337"/>
                  <a:pt x="1202" y="2338"/>
                  <a:pt x="1201" y="2339"/>
                </a:cubicBezTo>
                <a:cubicBezTo>
                  <a:pt x="1201" y="2340"/>
                  <a:pt x="1201" y="2340"/>
                  <a:pt x="1200" y="2341"/>
                </a:cubicBezTo>
                <a:cubicBezTo>
                  <a:pt x="1200" y="2341"/>
                  <a:pt x="1200" y="2342"/>
                  <a:pt x="1200" y="2342"/>
                </a:cubicBezTo>
                <a:cubicBezTo>
                  <a:pt x="1199" y="2342"/>
                  <a:pt x="1199" y="2342"/>
                  <a:pt x="1199" y="2342"/>
                </a:cubicBezTo>
                <a:cubicBezTo>
                  <a:pt x="1199" y="2343"/>
                  <a:pt x="1199" y="2343"/>
                  <a:pt x="1199" y="2343"/>
                </a:cubicBezTo>
                <a:cubicBezTo>
                  <a:pt x="1199" y="2343"/>
                  <a:pt x="1199" y="2343"/>
                  <a:pt x="1199" y="2343"/>
                </a:cubicBezTo>
                <a:cubicBezTo>
                  <a:pt x="1199" y="2343"/>
                  <a:pt x="1199" y="2343"/>
                  <a:pt x="1199" y="2343"/>
                </a:cubicBezTo>
                <a:cubicBezTo>
                  <a:pt x="1199" y="2343"/>
                  <a:pt x="1199" y="2343"/>
                  <a:pt x="1199" y="2343"/>
                </a:cubicBezTo>
                <a:cubicBezTo>
                  <a:pt x="1199" y="2343"/>
                  <a:pt x="1199" y="2343"/>
                  <a:pt x="1199" y="2343"/>
                </a:cubicBezTo>
                <a:cubicBezTo>
                  <a:pt x="1199" y="2343"/>
                  <a:pt x="1198" y="2344"/>
                  <a:pt x="1198" y="2345"/>
                </a:cubicBezTo>
                <a:cubicBezTo>
                  <a:pt x="1198" y="2345"/>
                  <a:pt x="1198" y="2345"/>
                  <a:pt x="1197" y="2345"/>
                </a:cubicBezTo>
                <a:cubicBezTo>
                  <a:pt x="1197" y="2346"/>
                  <a:pt x="1197" y="2346"/>
                  <a:pt x="1197" y="2346"/>
                </a:cubicBezTo>
                <a:cubicBezTo>
                  <a:pt x="1196" y="2347"/>
                  <a:pt x="1196" y="2347"/>
                  <a:pt x="1195" y="2348"/>
                </a:cubicBezTo>
                <a:cubicBezTo>
                  <a:pt x="1195" y="2349"/>
                  <a:pt x="1194" y="2349"/>
                  <a:pt x="1194" y="2350"/>
                </a:cubicBezTo>
                <a:cubicBezTo>
                  <a:pt x="1193" y="2350"/>
                  <a:pt x="1193" y="2350"/>
                  <a:pt x="1193" y="2351"/>
                </a:cubicBezTo>
                <a:cubicBezTo>
                  <a:pt x="1193" y="2351"/>
                  <a:pt x="1192" y="2351"/>
                  <a:pt x="1192" y="2352"/>
                </a:cubicBezTo>
                <a:cubicBezTo>
                  <a:pt x="1191" y="2352"/>
                  <a:pt x="1191" y="2353"/>
                  <a:pt x="1190" y="2353"/>
                </a:cubicBezTo>
                <a:cubicBezTo>
                  <a:pt x="1188" y="2356"/>
                  <a:pt x="1185" y="2358"/>
                  <a:pt x="1182" y="2361"/>
                </a:cubicBezTo>
                <a:cubicBezTo>
                  <a:pt x="1179" y="2363"/>
                  <a:pt x="1176" y="2365"/>
                  <a:pt x="1173" y="2367"/>
                </a:cubicBezTo>
                <a:cubicBezTo>
                  <a:pt x="1169" y="2370"/>
                  <a:pt x="1166" y="2372"/>
                  <a:pt x="1162" y="2374"/>
                </a:cubicBezTo>
                <a:cubicBezTo>
                  <a:pt x="1161" y="2376"/>
                  <a:pt x="1159" y="2377"/>
                  <a:pt x="1157" y="2378"/>
                </a:cubicBezTo>
                <a:cubicBezTo>
                  <a:pt x="1156" y="2379"/>
                  <a:pt x="1156" y="2379"/>
                  <a:pt x="1156" y="2379"/>
                </a:cubicBezTo>
                <a:cubicBezTo>
                  <a:pt x="1156" y="2379"/>
                  <a:pt x="1156" y="2379"/>
                  <a:pt x="1156" y="2379"/>
                </a:cubicBezTo>
                <a:cubicBezTo>
                  <a:pt x="1155" y="2379"/>
                  <a:pt x="1155" y="2379"/>
                  <a:pt x="1155" y="2379"/>
                </a:cubicBezTo>
                <a:cubicBezTo>
                  <a:pt x="1155" y="2380"/>
                  <a:pt x="1155" y="2380"/>
                  <a:pt x="1155" y="2380"/>
                </a:cubicBezTo>
                <a:cubicBezTo>
                  <a:pt x="1154" y="2381"/>
                  <a:pt x="1153" y="2381"/>
                  <a:pt x="1152" y="2382"/>
                </a:cubicBezTo>
                <a:cubicBezTo>
                  <a:pt x="1151" y="2382"/>
                  <a:pt x="1151" y="2383"/>
                  <a:pt x="1150" y="2384"/>
                </a:cubicBezTo>
                <a:cubicBezTo>
                  <a:pt x="1149" y="2385"/>
                  <a:pt x="1148" y="2385"/>
                  <a:pt x="1147" y="2386"/>
                </a:cubicBezTo>
                <a:cubicBezTo>
                  <a:pt x="1147" y="2387"/>
                  <a:pt x="1146" y="2387"/>
                  <a:pt x="1145" y="2388"/>
                </a:cubicBezTo>
                <a:cubicBezTo>
                  <a:pt x="1144" y="2389"/>
                  <a:pt x="1144" y="2389"/>
                  <a:pt x="1143" y="2390"/>
                </a:cubicBezTo>
                <a:cubicBezTo>
                  <a:pt x="1142" y="2392"/>
                  <a:pt x="1140" y="2393"/>
                  <a:pt x="1139" y="2394"/>
                </a:cubicBezTo>
                <a:cubicBezTo>
                  <a:pt x="1138" y="2395"/>
                  <a:pt x="1138" y="2396"/>
                  <a:pt x="1137" y="2397"/>
                </a:cubicBezTo>
                <a:cubicBezTo>
                  <a:pt x="1137" y="2397"/>
                  <a:pt x="1137" y="2397"/>
                  <a:pt x="1136" y="2398"/>
                </a:cubicBezTo>
                <a:cubicBezTo>
                  <a:pt x="1136" y="2398"/>
                  <a:pt x="1136" y="2399"/>
                  <a:pt x="1135" y="2399"/>
                </a:cubicBezTo>
                <a:cubicBezTo>
                  <a:pt x="1135" y="2400"/>
                  <a:pt x="1134" y="2400"/>
                  <a:pt x="1134" y="2401"/>
                </a:cubicBezTo>
                <a:cubicBezTo>
                  <a:pt x="1133" y="2402"/>
                  <a:pt x="1133" y="2403"/>
                  <a:pt x="1132" y="2404"/>
                </a:cubicBezTo>
                <a:cubicBezTo>
                  <a:pt x="1132" y="2404"/>
                  <a:pt x="1132" y="2405"/>
                  <a:pt x="1131" y="2406"/>
                </a:cubicBezTo>
                <a:cubicBezTo>
                  <a:pt x="1131" y="2407"/>
                  <a:pt x="1130" y="2407"/>
                  <a:pt x="1130" y="2408"/>
                </a:cubicBezTo>
                <a:cubicBezTo>
                  <a:pt x="1129" y="2410"/>
                  <a:pt x="1129" y="2411"/>
                  <a:pt x="1128" y="2412"/>
                </a:cubicBezTo>
                <a:cubicBezTo>
                  <a:pt x="1128" y="2413"/>
                  <a:pt x="1128" y="2414"/>
                  <a:pt x="1128" y="2414"/>
                </a:cubicBezTo>
                <a:cubicBezTo>
                  <a:pt x="1127" y="2415"/>
                  <a:pt x="1127" y="2416"/>
                  <a:pt x="1127" y="2416"/>
                </a:cubicBezTo>
                <a:cubicBezTo>
                  <a:pt x="1127" y="2417"/>
                  <a:pt x="1127" y="2418"/>
                  <a:pt x="1127" y="2418"/>
                </a:cubicBezTo>
                <a:cubicBezTo>
                  <a:pt x="1127" y="2419"/>
                  <a:pt x="1127" y="2419"/>
                  <a:pt x="1127" y="2420"/>
                </a:cubicBezTo>
                <a:cubicBezTo>
                  <a:pt x="1126" y="2421"/>
                  <a:pt x="1126" y="2421"/>
                  <a:pt x="1126" y="2422"/>
                </a:cubicBezTo>
                <a:cubicBezTo>
                  <a:pt x="1126" y="2422"/>
                  <a:pt x="1126" y="2423"/>
                  <a:pt x="1126" y="2423"/>
                </a:cubicBezTo>
                <a:cubicBezTo>
                  <a:pt x="1126" y="2424"/>
                  <a:pt x="1126" y="2425"/>
                  <a:pt x="1126" y="2426"/>
                </a:cubicBezTo>
                <a:cubicBezTo>
                  <a:pt x="1126" y="2426"/>
                  <a:pt x="1126" y="2427"/>
                  <a:pt x="1126" y="2427"/>
                </a:cubicBezTo>
                <a:cubicBezTo>
                  <a:pt x="1126" y="2428"/>
                  <a:pt x="1127" y="2429"/>
                  <a:pt x="1127" y="2429"/>
                </a:cubicBezTo>
                <a:cubicBezTo>
                  <a:pt x="1127" y="2429"/>
                  <a:pt x="1127" y="2428"/>
                  <a:pt x="1127" y="2427"/>
                </a:cubicBezTo>
                <a:cubicBezTo>
                  <a:pt x="1127" y="2427"/>
                  <a:pt x="1127" y="2426"/>
                  <a:pt x="1127" y="2426"/>
                </a:cubicBezTo>
                <a:cubicBezTo>
                  <a:pt x="1127" y="2425"/>
                  <a:pt x="1127" y="2425"/>
                  <a:pt x="1127" y="2425"/>
                </a:cubicBezTo>
                <a:cubicBezTo>
                  <a:pt x="1128" y="2424"/>
                  <a:pt x="1128" y="2424"/>
                  <a:pt x="1128" y="2423"/>
                </a:cubicBezTo>
                <a:cubicBezTo>
                  <a:pt x="1128" y="2423"/>
                  <a:pt x="1128" y="2422"/>
                  <a:pt x="1128" y="2422"/>
                </a:cubicBezTo>
                <a:cubicBezTo>
                  <a:pt x="1128" y="2422"/>
                  <a:pt x="1129" y="2421"/>
                  <a:pt x="1129" y="2421"/>
                </a:cubicBezTo>
                <a:cubicBezTo>
                  <a:pt x="1129" y="2420"/>
                  <a:pt x="1129" y="2420"/>
                  <a:pt x="1129" y="2419"/>
                </a:cubicBezTo>
                <a:cubicBezTo>
                  <a:pt x="1130" y="2418"/>
                  <a:pt x="1130" y="2418"/>
                  <a:pt x="1130" y="2417"/>
                </a:cubicBezTo>
                <a:cubicBezTo>
                  <a:pt x="1130" y="2417"/>
                  <a:pt x="1131" y="2416"/>
                  <a:pt x="1131" y="2416"/>
                </a:cubicBezTo>
                <a:cubicBezTo>
                  <a:pt x="1131" y="2415"/>
                  <a:pt x="1131" y="2415"/>
                  <a:pt x="1132" y="2414"/>
                </a:cubicBezTo>
                <a:cubicBezTo>
                  <a:pt x="1132" y="2413"/>
                  <a:pt x="1133" y="2412"/>
                  <a:pt x="1134" y="2410"/>
                </a:cubicBezTo>
                <a:cubicBezTo>
                  <a:pt x="1136" y="2408"/>
                  <a:pt x="1138" y="2405"/>
                  <a:pt x="1140" y="2403"/>
                </a:cubicBezTo>
                <a:cubicBezTo>
                  <a:pt x="1142" y="2400"/>
                  <a:pt x="1145" y="2398"/>
                  <a:pt x="1148" y="2395"/>
                </a:cubicBezTo>
                <a:cubicBezTo>
                  <a:pt x="1148" y="2395"/>
                  <a:pt x="1149" y="2395"/>
                  <a:pt x="1149" y="2394"/>
                </a:cubicBezTo>
                <a:cubicBezTo>
                  <a:pt x="1149" y="2394"/>
                  <a:pt x="1150" y="2394"/>
                  <a:pt x="1150" y="2393"/>
                </a:cubicBezTo>
                <a:cubicBezTo>
                  <a:pt x="1151" y="2393"/>
                  <a:pt x="1151" y="2392"/>
                  <a:pt x="1152" y="2392"/>
                </a:cubicBezTo>
                <a:cubicBezTo>
                  <a:pt x="1153" y="2391"/>
                  <a:pt x="1154" y="2390"/>
                  <a:pt x="1155" y="2390"/>
                </a:cubicBezTo>
                <a:cubicBezTo>
                  <a:pt x="1155" y="2389"/>
                  <a:pt x="1156" y="2389"/>
                  <a:pt x="1157" y="2388"/>
                </a:cubicBezTo>
                <a:cubicBezTo>
                  <a:pt x="1158" y="2387"/>
                  <a:pt x="1159" y="2387"/>
                  <a:pt x="1159" y="2386"/>
                </a:cubicBezTo>
                <a:cubicBezTo>
                  <a:pt x="1160" y="2386"/>
                  <a:pt x="1161" y="2385"/>
                  <a:pt x="1162" y="2384"/>
                </a:cubicBezTo>
                <a:cubicBezTo>
                  <a:pt x="1164" y="2383"/>
                  <a:pt x="1165" y="2382"/>
                  <a:pt x="1167" y="2381"/>
                </a:cubicBezTo>
                <a:cubicBezTo>
                  <a:pt x="1170" y="2379"/>
                  <a:pt x="1174" y="2376"/>
                  <a:pt x="1177" y="2374"/>
                </a:cubicBezTo>
                <a:cubicBezTo>
                  <a:pt x="1179" y="2372"/>
                  <a:pt x="1180" y="2371"/>
                  <a:pt x="1182" y="2370"/>
                </a:cubicBezTo>
                <a:cubicBezTo>
                  <a:pt x="1183" y="2369"/>
                  <a:pt x="1184" y="2369"/>
                  <a:pt x="1184" y="2368"/>
                </a:cubicBezTo>
                <a:cubicBezTo>
                  <a:pt x="1185" y="2367"/>
                  <a:pt x="1186" y="2367"/>
                  <a:pt x="1187" y="2366"/>
                </a:cubicBezTo>
                <a:cubicBezTo>
                  <a:pt x="1190" y="2363"/>
                  <a:pt x="1192" y="2360"/>
                  <a:pt x="1195" y="2357"/>
                </a:cubicBezTo>
                <a:cubicBezTo>
                  <a:pt x="1195" y="2357"/>
                  <a:pt x="1196" y="2356"/>
                  <a:pt x="1196" y="2355"/>
                </a:cubicBezTo>
                <a:cubicBezTo>
                  <a:pt x="1197" y="2355"/>
                  <a:pt x="1197" y="2355"/>
                  <a:pt x="1197" y="2354"/>
                </a:cubicBezTo>
                <a:cubicBezTo>
                  <a:pt x="1197" y="2354"/>
                  <a:pt x="1198" y="2353"/>
                  <a:pt x="1198" y="2353"/>
                </a:cubicBezTo>
                <a:cubicBezTo>
                  <a:pt x="1198" y="2352"/>
                  <a:pt x="1199" y="2352"/>
                  <a:pt x="1199" y="2351"/>
                </a:cubicBezTo>
                <a:cubicBezTo>
                  <a:pt x="1200" y="2350"/>
                  <a:pt x="1200" y="2349"/>
                  <a:pt x="1201" y="2349"/>
                </a:cubicBezTo>
                <a:cubicBezTo>
                  <a:pt x="1201" y="2348"/>
                  <a:pt x="1201" y="2348"/>
                  <a:pt x="1201" y="2348"/>
                </a:cubicBezTo>
                <a:cubicBezTo>
                  <a:pt x="1193" y="2381"/>
                  <a:pt x="1175" y="2411"/>
                  <a:pt x="1156" y="2440"/>
                </a:cubicBezTo>
                <a:cubicBezTo>
                  <a:pt x="1156" y="2441"/>
                  <a:pt x="1155" y="2442"/>
                  <a:pt x="1154" y="2442"/>
                </a:cubicBezTo>
                <a:cubicBezTo>
                  <a:pt x="1150" y="2445"/>
                  <a:pt x="1145" y="2449"/>
                  <a:pt x="1140" y="2452"/>
                </a:cubicBezTo>
                <a:cubicBezTo>
                  <a:pt x="1135" y="2455"/>
                  <a:pt x="1130" y="2459"/>
                  <a:pt x="1124" y="2462"/>
                </a:cubicBezTo>
                <a:cubicBezTo>
                  <a:pt x="1122" y="2464"/>
                  <a:pt x="1119" y="2465"/>
                  <a:pt x="1116" y="2467"/>
                </a:cubicBezTo>
                <a:cubicBezTo>
                  <a:pt x="1113" y="2469"/>
                  <a:pt x="1110" y="2471"/>
                  <a:pt x="1107" y="2473"/>
                </a:cubicBezTo>
                <a:cubicBezTo>
                  <a:pt x="1107" y="2473"/>
                  <a:pt x="1107" y="2473"/>
                  <a:pt x="1107" y="2473"/>
                </a:cubicBezTo>
                <a:cubicBezTo>
                  <a:pt x="1106" y="2473"/>
                  <a:pt x="1106" y="2474"/>
                  <a:pt x="1105" y="2474"/>
                </a:cubicBezTo>
                <a:cubicBezTo>
                  <a:pt x="1101" y="2474"/>
                  <a:pt x="1097" y="2476"/>
                  <a:pt x="1093" y="2477"/>
                </a:cubicBezTo>
                <a:cubicBezTo>
                  <a:pt x="1092" y="2477"/>
                  <a:pt x="1090" y="2478"/>
                  <a:pt x="1089" y="2478"/>
                </a:cubicBezTo>
                <a:cubicBezTo>
                  <a:pt x="1088" y="2478"/>
                  <a:pt x="1087" y="2479"/>
                  <a:pt x="1086" y="2479"/>
                </a:cubicBezTo>
                <a:cubicBezTo>
                  <a:pt x="1083" y="2480"/>
                  <a:pt x="1081" y="2481"/>
                  <a:pt x="1079" y="2482"/>
                </a:cubicBezTo>
                <a:cubicBezTo>
                  <a:pt x="1076" y="2483"/>
                  <a:pt x="1074" y="2484"/>
                  <a:pt x="1072" y="2485"/>
                </a:cubicBezTo>
                <a:cubicBezTo>
                  <a:pt x="1070" y="2486"/>
                  <a:pt x="1069" y="2486"/>
                  <a:pt x="1068" y="2487"/>
                </a:cubicBezTo>
                <a:cubicBezTo>
                  <a:pt x="1067" y="2488"/>
                  <a:pt x="1066" y="2488"/>
                  <a:pt x="1065" y="2489"/>
                </a:cubicBezTo>
                <a:cubicBezTo>
                  <a:pt x="1064" y="2490"/>
                  <a:pt x="1064" y="2490"/>
                  <a:pt x="1064" y="2490"/>
                </a:cubicBezTo>
                <a:cubicBezTo>
                  <a:pt x="1064" y="2490"/>
                  <a:pt x="1064" y="2490"/>
                  <a:pt x="1064" y="2490"/>
                </a:cubicBezTo>
                <a:cubicBezTo>
                  <a:pt x="1064" y="2490"/>
                  <a:pt x="1064" y="2490"/>
                  <a:pt x="1064" y="2490"/>
                </a:cubicBezTo>
                <a:cubicBezTo>
                  <a:pt x="1064" y="2490"/>
                  <a:pt x="1064" y="2490"/>
                  <a:pt x="1064" y="2490"/>
                </a:cubicBezTo>
                <a:cubicBezTo>
                  <a:pt x="1063" y="2491"/>
                  <a:pt x="1063" y="2491"/>
                  <a:pt x="1063" y="2491"/>
                </a:cubicBezTo>
                <a:cubicBezTo>
                  <a:pt x="1062" y="2491"/>
                  <a:pt x="1062" y="2491"/>
                  <a:pt x="1062" y="2491"/>
                </a:cubicBezTo>
                <a:cubicBezTo>
                  <a:pt x="1061" y="2492"/>
                  <a:pt x="1060" y="2493"/>
                  <a:pt x="1060" y="2494"/>
                </a:cubicBezTo>
                <a:cubicBezTo>
                  <a:pt x="1058" y="2496"/>
                  <a:pt x="1057" y="2497"/>
                  <a:pt x="1056" y="2499"/>
                </a:cubicBezTo>
                <a:cubicBezTo>
                  <a:pt x="1055" y="2501"/>
                  <a:pt x="1054" y="2502"/>
                  <a:pt x="1053" y="2504"/>
                </a:cubicBezTo>
                <a:cubicBezTo>
                  <a:pt x="1053" y="2505"/>
                  <a:pt x="1052" y="2507"/>
                  <a:pt x="1052" y="2508"/>
                </a:cubicBezTo>
                <a:cubicBezTo>
                  <a:pt x="1052" y="2509"/>
                  <a:pt x="1052" y="2510"/>
                  <a:pt x="1052" y="2511"/>
                </a:cubicBezTo>
                <a:cubicBezTo>
                  <a:pt x="1052" y="2511"/>
                  <a:pt x="1052" y="2511"/>
                  <a:pt x="1052" y="2511"/>
                </a:cubicBezTo>
                <a:cubicBezTo>
                  <a:pt x="1052" y="2511"/>
                  <a:pt x="1052" y="2511"/>
                  <a:pt x="1052" y="2511"/>
                </a:cubicBezTo>
                <a:cubicBezTo>
                  <a:pt x="1053" y="2510"/>
                  <a:pt x="1053" y="2509"/>
                  <a:pt x="1054" y="2509"/>
                </a:cubicBezTo>
                <a:cubicBezTo>
                  <a:pt x="1054" y="2508"/>
                  <a:pt x="1055" y="2507"/>
                  <a:pt x="1056" y="2505"/>
                </a:cubicBezTo>
                <a:cubicBezTo>
                  <a:pt x="1057" y="2504"/>
                  <a:pt x="1058" y="2503"/>
                  <a:pt x="1059" y="2502"/>
                </a:cubicBezTo>
                <a:cubicBezTo>
                  <a:pt x="1061" y="2501"/>
                  <a:pt x="1062" y="2499"/>
                  <a:pt x="1064" y="2498"/>
                </a:cubicBezTo>
                <a:cubicBezTo>
                  <a:pt x="1064" y="2498"/>
                  <a:pt x="1065" y="2497"/>
                  <a:pt x="1066" y="2497"/>
                </a:cubicBezTo>
                <a:cubicBezTo>
                  <a:pt x="1067" y="2496"/>
                  <a:pt x="1067" y="2496"/>
                  <a:pt x="1068" y="2496"/>
                </a:cubicBezTo>
                <a:cubicBezTo>
                  <a:pt x="1068" y="2495"/>
                  <a:pt x="1068" y="2495"/>
                  <a:pt x="1068" y="2495"/>
                </a:cubicBezTo>
                <a:cubicBezTo>
                  <a:pt x="1068" y="2495"/>
                  <a:pt x="1068" y="2495"/>
                  <a:pt x="1068" y="2495"/>
                </a:cubicBezTo>
                <a:cubicBezTo>
                  <a:pt x="1068" y="2495"/>
                  <a:pt x="1068" y="2495"/>
                  <a:pt x="1068" y="2495"/>
                </a:cubicBezTo>
                <a:cubicBezTo>
                  <a:pt x="1068" y="2495"/>
                  <a:pt x="1068" y="2495"/>
                  <a:pt x="1068" y="2495"/>
                </a:cubicBezTo>
                <a:cubicBezTo>
                  <a:pt x="1068" y="2495"/>
                  <a:pt x="1068" y="2495"/>
                  <a:pt x="1068" y="2495"/>
                </a:cubicBezTo>
                <a:cubicBezTo>
                  <a:pt x="1068" y="2495"/>
                  <a:pt x="1068" y="2495"/>
                  <a:pt x="1068" y="2495"/>
                </a:cubicBezTo>
                <a:cubicBezTo>
                  <a:pt x="1069" y="2495"/>
                  <a:pt x="1069" y="2495"/>
                  <a:pt x="1069" y="2495"/>
                </a:cubicBezTo>
                <a:cubicBezTo>
                  <a:pt x="1070" y="2494"/>
                  <a:pt x="1071" y="2494"/>
                  <a:pt x="1072" y="2493"/>
                </a:cubicBezTo>
                <a:cubicBezTo>
                  <a:pt x="1073" y="2493"/>
                  <a:pt x="1074" y="2492"/>
                  <a:pt x="1075" y="2492"/>
                </a:cubicBezTo>
                <a:cubicBezTo>
                  <a:pt x="1077" y="2491"/>
                  <a:pt x="1079" y="2490"/>
                  <a:pt x="1082" y="2489"/>
                </a:cubicBezTo>
                <a:cubicBezTo>
                  <a:pt x="1084" y="2488"/>
                  <a:pt x="1086" y="2487"/>
                  <a:pt x="1088" y="2486"/>
                </a:cubicBezTo>
                <a:cubicBezTo>
                  <a:pt x="1083" y="2490"/>
                  <a:pt x="1078" y="2494"/>
                  <a:pt x="1074" y="2499"/>
                </a:cubicBezTo>
                <a:cubicBezTo>
                  <a:pt x="1072" y="2501"/>
                  <a:pt x="1069" y="2504"/>
                  <a:pt x="1067" y="2506"/>
                </a:cubicBezTo>
                <a:cubicBezTo>
                  <a:pt x="1067" y="2507"/>
                  <a:pt x="1067" y="2507"/>
                  <a:pt x="1067" y="2507"/>
                </a:cubicBezTo>
                <a:cubicBezTo>
                  <a:pt x="1066" y="2507"/>
                  <a:pt x="1066" y="2507"/>
                  <a:pt x="1066" y="2507"/>
                </a:cubicBezTo>
                <a:cubicBezTo>
                  <a:pt x="1066" y="2507"/>
                  <a:pt x="1066" y="2507"/>
                  <a:pt x="1066" y="2507"/>
                </a:cubicBezTo>
                <a:cubicBezTo>
                  <a:pt x="1065" y="2508"/>
                  <a:pt x="1065" y="2508"/>
                  <a:pt x="1065" y="2508"/>
                </a:cubicBezTo>
                <a:cubicBezTo>
                  <a:pt x="1065" y="2509"/>
                  <a:pt x="1064" y="2510"/>
                  <a:pt x="1064" y="2510"/>
                </a:cubicBezTo>
                <a:cubicBezTo>
                  <a:pt x="1063" y="2512"/>
                  <a:pt x="1062" y="2513"/>
                  <a:pt x="1061" y="2514"/>
                </a:cubicBezTo>
                <a:cubicBezTo>
                  <a:pt x="1057" y="2520"/>
                  <a:pt x="1054" y="2526"/>
                  <a:pt x="1051" y="2531"/>
                </a:cubicBezTo>
                <a:cubicBezTo>
                  <a:pt x="1048" y="2537"/>
                  <a:pt x="1046" y="2542"/>
                  <a:pt x="1045" y="2547"/>
                </a:cubicBezTo>
                <a:cubicBezTo>
                  <a:pt x="1043" y="2552"/>
                  <a:pt x="1042" y="2557"/>
                  <a:pt x="1041" y="2561"/>
                </a:cubicBezTo>
                <a:cubicBezTo>
                  <a:pt x="1041" y="2562"/>
                  <a:pt x="1041" y="2563"/>
                  <a:pt x="1041" y="2564"/>
                </a:cubicBezTo>
                <a:cubicBezTo>
                  <a:pt x="1041" y="2565"/>
                  <a:pt x="1041" y="2566"/>
                  <a:pt x="1041" y="2567"/>
                </a:cubicBezTo>
                <a:cubicBezTo>
                  <a:pt x="1041" y="2569"/>
                  <a:pt x="1040" y="2571"/>
                  <a:pt x="1040" y="2572"/>
                </a:cubicBezTo>
                <a:cubicBezTo>
                  <a:pt x="1040" y="2574"/>
                  <a:pt x="1040" y="2575"/>
                  <a:pt x="1040" y="2577"/>
                </a:cubicBezTo>
                <a:cubicBezTo>
                  <a:pt x="1040" y="2578"/>
                  <a:pt x="1040" y="2579"/>
                  <a:pt x="1040" y="2580"/>
                </a:cubicBezTo>
                <a:cubicBezTo>
                  <a:pt x="1040" y="2581"/>
                  <a:pt x="1040" y="2582"/>
                  <a:pt x="1040" y="2582"/>
                </a:cubicBezTo>
                <a:cubicBezTo>
                  <a:pt x="1040" y="2582"/>
                  <a:pt x="1040" y="2581"/>
                  <a:pt x="1041" y="2580"/>
                </a:cubicBezTo>
                <a:cubicBezTo>
                  <a:pt x="1041" y="2579"/>
                  <a:pt x="1041" y="2578"/>
                  <a:pt x="1041" y="2577"/>
                </a:cubicBezTo>
                <a:cubicBezTo>
                  <a:pt x="1041" y="2575"/>
                  <a:pt x="1042" y="2574"/>
                  <a:pt x="1042" y="2573"/>
                </a:cubicBezTo>
                <a:cubicBezTo>
                  <a:pt x="1042" y="2571"/>
                  <a:pt x="1043" y="2569"/>
                  <a:pt x="1043" y="2568"/>
                </a:cubicBezTo>
                <a:cubicBezTo>
                  <a:pt x="1043" y="2566"/>
                  <a:pt x="1044" y="2564"/>
                  <a:pt x="1044" y="2562"/>
                </a:cubicBezTo>
                <a:cubicBezTo>
                  <a:pt x="1045" y="2560"/>
                  <a:pt x="1046" y="2558"/>
                  <a:pt x="1046" y="2556"/>
                </a:cubicBezTo>
                <a:cubicBezTo>
                  <a:pt x="1047" y="2553"/>
                  <a:pt x="1048" y="2551"/>
                  <a:pt x="1049" y="2549"/>
                </a:cubicBezTo>
                <a:cubicBezTo>
                  <a:pt x="1051" y="2544"/>
                  <a:pt x="1053" y="2539"/>
                  <a:pt x="1056" y="2534"/>
                </a:cubicBezTo>
                <a:cubicBezTo>
                  <a:pt x="1058" y="2531"/>
                  <a:pt x="1059" y="2529"/>
                  <a:pt x="1061" y="2526"/>
                </a:cubicBezTo>
                <a:cubicBezTo>
                  <a:pt x="1061" y="2527"/>
                  <a:pt x="1060" y="2528"/>
                  <a:pt x="1060" y="2529"/>
                </a:cubicBezTo>
                <a:cubicBezTo>
                  <a:pt x="1060" y="2531"/>
                  <a:pt x="1059" y="2534"/>
                  <a:pt x="1058" y="2537"/>
                </a:cubicBezTo>
                <a:cubicBezTo>
                  <a:pt x="1058" y="2539"/>
                  <a:pt x="1058" y="2540"/>
                  <a:pt x="1058" y="2541"/>
                </a:cubicBezTo>
                <a:cubicBezTo>
                  <a:pt x="1057" y="2543"/>
                  <a:pt x="1057" y="2544"/>
                  <a:pt x="1057" y="2545"/>
                </a:cubicBezTo>
                <a:cubicBezTo>
                  <a:pt x="1056" y="2548"/>
                  <a:pt x="1056" y="2550"/>
                  <a:pt x="1056" y="2553"/>
                </a:cubicBezTo>
                <a:cubicBezTo>
                  <a:pt x="1055" y="2555"/>
                  <a:pt x="1055" y="2557"/>
                  <a:pt x="1054" y="2559"/>
                </a:cubicBezTo>
                <a:cubicBezTo>
                  <a:pt x="1054" y="2560"/>
                  <a:pt x="1054" y="2561"/>
                  <a:pt x="1054" y="2562"/>
                </a:cubicBezTo>
                <a:cubicBezTo>
                  <a:pt x="1054" y="2563"/>
                  <a:pt x="1053" y="2564"/>
                  <a:pt x="1053" y="2565"/>
                </a:cubicBezTo>
                <a:cubicBezTo>
                  <a:pt x="1053" y="2566"/>
                  <a:pt x="1053" y="2567"/>
                  <a:pt x="1053" y="2567"/>
                </a:cubicBezTo>
                <a:cubicBezTo>
                  <a:pt x="1052" y="2568"/>
                  <a:pt x="1052" y="2569"/>
                  <a:pt x="1052" y="2569"/>
                </a:cubicBezTo>
                <a:cubicBezTo>
                  <a:pt x="1052" y="2571"/>
                  <a:pt x="1051" y="2572"/>
                  <a:pt x="1051" y="2572"/>
                </a:cubicBezTo>
                <a:cubicBezTo>
                  <a:pt x="1051" y="2573"/>
                  <a:pt x="1051" y="2573"/>
                  <a:pt x="1051" y="2573"/>
                </a:cubicBezTo>
                <a:cubicBezTo>
                  <a:pt x="1051" y="2573"/>
                  <a:pt x="1051" y="2573"/>
                  <a:pt x="1052" y="2572"/>
                </a:cubicBezTo>
                <a:cubicBezTo>
                  <a:pt x="1052" y="2572"/>
                  <a:pt x="1053" y="2571"/>
                  <a:pt x="1053" y="2570"/>
                </a:cubicBezTo>
                <a:cubicBezTo>
                  <a:pt x="1054" y="2570"/>
                  <a:pt x="1054" y="2569"/>
                  <a:pt x="1055" y="2568"/>
                </a:cubicBezTo>
                <a:cubicBezTo>
                  <a:pt x="1055" y="2568"/>
                  <a:pt x="1055" y="2567"/>
                  <a:pt x="1056" y="2566"/>
                </a:cubicBezTo>
                <a:cubicBezTo>
                  <a:pt x="1056" y="2565"/>
                  <a:pt x="1057" y="2565"/>
                  <a:pt x="1057" y="2564"/>
                </a:cubicBezTo>
                <a:cubicBezTo>
                  <a:pt x="1058" y="2563"/>
                  <a:pt x="1058" y="2562"/>
                  <a:pt x="1059" y="2561"/>
                </a:cubicBezTo>
                <a:cubicBezTo>
                  <a:pt x="1060" y="2559"/>
                  <a:pt x="1061" y="2557"/>
                  <a:pt x="1061" y="2554"/>
                </a:cubicBezTo>
                <a:cubicBezTo>
                  <a:pt x="1062" y="2552"/>
                  <a:pt x="1063" y="2549"/>
                  <a:pt x="1064" y="2547"/>
                </a:cubicBezTo>
                <a:cubicBezTo>
                  <a:pt x="1064" y="2545"/>
                  <a:pt x="1064" y="2544"/>
                  <a:pt x="1065" y="2543"/>
                </a:cubicBezTo>
                <a:cubicBezTo>
                  <a:pt x="1065" y="2541"/>
                  <a:pt x="1066" y="2540"/>
                  <a:pt x="1066" y="2539"/>
                </a:cubicBezTo>
                <a:cubicBezTo>
                  <a:pt x="1067" y="2536"/>
                  <a:pt x="1067" y="2533"/>
                  <a:pt x="1068" y="2531"/>
                </a:cubicBezTo>
                <a:cubicBezTo>
                  <a:pt x="1069" y="2528"/>
                  <a:pt x="1069" y="2525"/>
                  <a:pt x="1070" y="2523"/>
                </a:cubicBezTo>
                <a:cubicBezTo>
                  <a:pt x="1071" y="2520"/>
                  <a:pt x="1072" y="2518"/>
                  <a:pt x="1073" y="2515"/>
                </a:cubicBezTo>
                <a:cubicBezTo>
                  <a:pt x="1074" y="2513"/>
                  <a:pt x="1074" y="2511"/>
                  <a:pt x="1076" y="2508"/>
                </a:cubicBezTo>
                <a:cubicBezTo>
                  <a:pt x="1076" y="2508"/>
                  <a:pt x="1076" y="2508"/>
                  <a:pt x="1076" y="2508"/>
                </a:cubicBezTo>
                <a:cubicBezTo>
                  <a:pt x="1077" y="2507"/>
                  <a:pt x="1078" y="2505"/>
                  <a:pt x="1079" y="2504"/>
                </a:cubicBezTo>
                <a:cubicBezTo>
                  <a:pt x="1084" y="2500"/>
                  <a:pt x="1089" y="2495"/>
                  <a:pt x="1095" y="2491"/>
                </a:cubicBezTo>
                <a:cubicBezTo>
                  <a:pt x="1100" y="2487"/>
                  <a:pt x="1106" y="2483"/>
                  <a:pt x="1112" y="2479"/>
                </a:cubicBezTo>
                <a:cubicBezTo>
                  <a:pt x="1114" y="2477"/>
                  <a:pt x="1117" y="2475"/>
                  <a:pt x="1120" y="2473"/>
                </a:cubicBezTo>
                <a:cubicBezTo>
                  <a:pt x="1123" y="2472"/>
                  <a:pt x="1125" y="2470"/>
                  <a:pt x="1128" y="2468"/>
                </a:cubicBezTo>
                <a:cubicBezTo>
                  <a:pt x="1134" y="2464"/>
                  <a:pt x="1139" y="2460"/>
                  <a:pt x="1144" y="2457"/>
                </a:cubicBezTo>
                <a:cubicBezTo>
                  <a:pt x="1145" y="2455"/>
                  <a:pt x="1147" y="2454"/>
                  <a:pt x="1149" y="2453"/>
                </a:cubicBezTo>
                <a:cubicBezTo>
                  <a:pt x="1135" y="2476"/>
                  <a:pt x="1121" y="2499"/>
                  <a:pt x="1112" y="2524"/>
                </a:cubicBezTo>
                <a:cubicBezTo>
                  <a:pt x="1111" y="2525"/>
                  <a:pt x="1110" y="2526"/>
                  <a:pt x="1108" y="2528"/>
                </a:cubicBezTo>
                <a:cubicBezTo>
                  <a:pt x="1107" y="2529"/>
                  <a:pt x="1105" y="2531"/>
                  <a:pt x="1103" y="2534"/>
                </a:cubicBezTo>
                <a:cubicBezTo>
                  <a:pt x="1101" y="2536"/>
                  <a:pt x="1099" y="2538"/>
                  <a:pt x="1097" y="2541"/>
                </a:cubicBezTo>
                <a:cubicBezTo>
                  <a:pt x="1095" y="2544"/>
                  <a:pt x="1093" y="2547"/>
                  <a:pt x="1091" y="2550"/>
                </a:cubicBezTo>
                <a:cubicBezTo>
                  <a:pt x="1090" y="2551"/>
                  <a:pt x="1089" y="2553"/>
                  <a:pt x="1088" y="2554"/>
                </a:cubicBezTo>
                <a:cubicBezTo>
                  <a:pt x="1087" y="2556"/>
                  <a:pt x="1086" y="2558"/>
                  <a:pt x="1085" y="2559"/>
                </a:cubicBezTo>
                <a:cubicBezTo>
                  <a:pt x="1083" y="2563"/>
                  <a:pt x="1081" y="2566"/>
                  <a:pt x="1079" y="2570"/>
                </a:cubicBezTo>
                <a:cubicBezTo>
                  <a:pt x="1078" y="2572"/>
                  <a:pt x="1078" y="2572"/>
                  <a:pt x="1078" y="2572"/>
                </a:cubicBezTo>
                <a:cubicBezTo>
                  <a:pt x="1078" y="2573"/>
                  <a:pt x="1077" y="2574"/>
                  <a:pt x="1077" y="2575"/>
                </a:cubicBezTo>
                <a:cubicBezTo>
                  <a:pt x="1076" y="2577"/>
                  <a:pt x="1076" y="2579"/>
                  <a:pt x="1075" y="2581"/>
                </a:cubicBezTo>
                <a:cubicBezTo>
                  <a:pt x="1074" y="2582"/>
                  <a:pt x="1074" y="2584"/>
                  <a:pt x="1073" y="2586"/>
                </a:cubicBezTo>
                <a:cubicBezTo>
                  <a:pt x="1073" y="2586"/>
                  <a:pt x="1073" y="2587"/>
                  <a:pt x="1073" y="2587"/>
                </a:cubicBezTo>
                <a:cubicBezTo>
                  <a:pt x="1073" y="2587"/>
                  <a:pt x="1072" y="2588"/>
                  <a:pt x="1072" y="2588"/>
                </a:cubicBezTo>
                <a:cubicBezTo>
                  <a:pt x="1071" y="2589"/>
                  <a:pt x="1070" y="2589"/>
                  <a:pt x="1070" y="2590"/>
                </a:cubicBezTo>
                <a:cubicBezTo>
                  <a:pt x="1069" y="2590"/>
                  <a:pt x="1068" y="2591"/>
                  <a:pt x="1068" y="2592"/>
                </a:cubicBezTo>
                <a:cubicBezTo>
                  <a:pt x="1067" y="2593"/>
                  <a:pt x="1066" y="2593"/>
                  <a:pt x="1065" y="2594"/>
                </a:cubicBezTo>
                <a:cubicBezTo>
                  <a:pt x="1065" y="2595"/>
                  <a:pt x="1064" y="2596"/>
                  <a:pt x="1063" y="2597"/>
                </a:cubicBezTo>
                <a:cubicBezTo>
                  <a:pt x="1062" y="2598"/>
                  <a:pt x="1062" y="2599"/>
                  <a:pt x="1061" y="2600"/>
                </a:cubicBezTo>
                <a:cubicBezTo>
                  <a:pt x="1060" y="2601"/>
                  <a:pt x="1060" y="2602"/>
                  <a:pt x="1059" y="2603"/>
                </a:cubicBezTo>
                <a:cubicBezTo>
                  <a:pt x="1057" y="2605"/>
                  <a:pt x="1056" y="2608"/>
                  <a:pt x="1055" y="2610"/>
                </a:cubicBezTo>
                <a:cubicBezTo>
                  <a:pt x="1053" y="2613"/>
                  <a:pt x="1052" y="2615"/>
                  <a:pt x="1051" y="2618"/>
                </a:cubicBezTo>
                <a:cubicBezTo>
                  <a:pt x="1050" y="2620"/>
                  <a:pt x="1049" y="2623"/>
                  <a:pt x="1048" y="2625"/>
                </a:cubicBezTo>
                <a:cubicBezTo>
                  <a:pt x="1048" y="2627"/>
                  <a:pt x="1047" y="2628"/>
                  <a:pt x="1047" y="2629"/>
                </a:cubicBezTo>
                <a:cubicBezTo>
                  <a:pt x="1047" y="2631"/>
                  <a:pt x="1046" y="2632"/>
                  <a:pt x="1046" y="2633"/>
                </a:cubicBezTo>
                <a:cubicBezTo>
                  <a:pt x="1045" y="2636"/>
                  <a:pt x="1045" y="2638"/>
                  <a:pt x="1044" y="2640"/>
                </a:cubicBezTo>
                <a:cubicBezTo>
                  <a:pt x="1044" y="2641"/>
                  <a:pt x="1044" y="2643"/>
                  <a:pt x="1043" y="2644"/>
                </a:cubicBezTo>
                <a:cubicBezTo>
                  <a:pt x="1043" y="2645"/>
                  <a:pt x="1043" y="2646"/>
                  <a:pt x="1043" y="2647"/>
                </a:cubicBezTo>
                <a:cubicBezTo>
                  <a:pt x="1042" y="2651"/>
                  <a:pt x="1042" y="2654"/>
                  <a:pt x="1041" y="2657"/>
                </a:cubicBezTo>
                <a:cubicBezTo>
                  <a:pt x="1041" y="2658"/>
                  <a:pt x="1041" y="2659"/>
                  <a:pt x="1041" y="2659"/>
                </a:cubicBezTo>
                <a:cubicBezTo>
                  <a:pt x="1041" y="2660"/>
                  <a:pt x="1041" y="2660"/>
                  <a:pt x="1041" y="2660"/>
                </a:cubicBezTo>
                <a:cubicBezTo>
                  <a:pt x="1041" y="2660"/>
                  <a:pt x="1041" y="2660"/>
                  <a:pt x="1042" y="2660"/>
                </a:cubicBezTo>
                <a:cubicBezTo>
                  <a:pt x="1042" y="2659"/>
                  <a:pt x="1042" y="2658"/>
                  <a:pt x="1043" y="2657"/>
                </a:cubicBezTo>
                <a:cubicBezTo>
                  <a:pt x="1044" y="2655"/>
                  <a:pt x="1046" y="2652"/>
                  <a:pt x="1047" y="2648"/>
                </a:cubicBezTo>
                <a:cubicBezTo>
                  <a:pt x="1048" y="2646"/>
                  <a:pt x="1049" y="2644"/>
                  <a:pt x="1050" y="2642"/>
                </a:cubicBezTo>
                <a:cubicBezTo>
                  <a:pt x="1051" y="2640"/>
                  <a:pt x="1052" y="2638"/>
                  <a:pt x="1053" y="2635"/>
                </a:cubicBezTo>
                <a:cubicBezTo>
                  <a:pt x="1053" y="2633"/>
                  <a:pt x="1054" y="2631"/>
                  <a:pt x="1055" y="2628"/>
                </a:cubicBezTo>
                <a:cubicBezTo>
                  <a:pt x="1056" y="2626"/>
                  <a:pt x="1057" y="2623"/>
                  <a:pt x="1058" y="2621"/>
                </a:cubicBezTo>
                <a:cubicBezTo>
                  <a:pt x="1059" y="2620"/>
                  <a:pt x="1060" y="2618"/>
                  <a:pt x="1060" y="2617"/>
                </a:cubicBezTo>
                <a:cubicBezTo>
                  <a:pt x="1060" y="2617"/>
                  <a:pt x="1061" y="2616"/>
                  <a:pt x="1061" y="2615"/>
                </a:cubicBezTo>
                <a:cubicBezTo>
                  <a:pt x="1061" y="2615"/>
                  <a:pt x="1061" y="2614"/>
                  <a:pt x="1062" y="2614"/>
                </a:cubicBezTo>
                <a:cubicBezTo>
                  <a:pt x="1062" y="2613"/>
                  <a:pt x="1062" y="2612"/>
                  <a:pt x="1062" y="2612"/>
                </a:cubicBezTo>
                <a:cubicBezTo>
                  <a:pt x="1063" y="2611"/>
                  <a:pt x="1063" y="2611"/>
                  <a:pt x="1063" y="2610"/>
                </a:cubicBezTo>
                <a:cubicBezTo>
                  <a:pt x="1064" y="2609"/>
                  <a:pt x="1064" y="2608"/>
                  <a:pt x="1065" y="2607"/>
                </a:cubicBezTo>
                <a:cubicBezTo>
                  <a:pt x="1065" y="2606"/>
                  <a:pt x="1066" y="2604"/>
                  <a:pt x="1067" y="2603"/>
                </a:cubicBezTo>
                <a:cubicBezTo>
                  <a:pt x="1067" y="2602"/>
                  <a:pt x="1068" y="2601"/>
                  <a:pt x="1068" y="2600"/>
                </a:cubicBezTo>
                <a:cubicBezTo>
                  <a:pt x="1069" y="2599"/>
                  <a:pt x="1069" y="2598"/>
                  <a:pt x="1070" y="2597"/>
                </a:cubicBezTo>
                <a:cubicBezTo>
                  <a:pt x="1070" y="2597"/>
                  <a:pt x="1071" y="2596"/>
                  <a:pt x="1071" y="2595"/>
                </a:cubicBezTo>
                <a:cubicBezTo>
                  <a:pt x="1071" y="2598"/>
                  <a:pt x="1070" y="2600"/>
                  <a:pt x="1070" y="2602"/>
                </a:cubicBezTo>
                <a:cubicBezTo>
                  <a:pt x="1070" y="2604"/>
                  <a:pt x="1070" y="2606"/>
                  <a:pt x="1070" y="2607"/>
                </a:cubicBezTo>
                <a:cubicBezTo>
                  <a:pt x="1069" y="2609"/>
                  <a:pt x="1069" y="2610"/>
                  <a:pt x="1069" y="2612"/>
                </a:cubicBezTo>
                <a:cubicBezTo>
                  <a:pt x="1070" y="2613"/>
                  <a:pt x="1070" y="2615"/>
                  <a:pt x="1070" y="2616"/>
                </a:cubicBezTo>
                <a:cubicBezTo>
                  <a:pt x="1070" y="2618"/>
                  <a:pt x="1070" y="2619"/>
                  <a:pt x="1070" y="2620"/>
                </a:cubicBezTo>
                <a:cubicBezTo>
                  <a:pt x="1070" y="2621"/>
                  <a:pt x="1070" y="2622"/>
                  <a:pt x="1071" y="2623"/>
                </a:cubicBezTo>
                <a:cubicBezTo>
                  <a:pt x="1071" y="2624"/>
                  <a:pt x="1071" y="2625"/>
                  <a:pt x="1071" y="2626"/>
                </a:cubicBezTo>
                <a:cubicBezTo>
                  <a:pt x="1072" y="2628"/>
                  <a:pt x="1072" y="2629"/>
                  <a:pt x="1072" y="2630"/>
                </a:cubicBezTo>
                <a:cubicBezTo>
                  <a:pt x="1073" y="2631"/>
                  <a:pt x="1073" y="2631"/>
                  <a:pt x="1073" y="2631"/>
                </a:cubicBezTo>
                <a:cubicBezTo>
                  <a:pt x="1073" y="2631"/>
                  <a:pt x="1073" y="2631"/>
                  <a:pt x="1073" y="2630"/>
                </a:cubicBezTo>
                <a:cubicBezTo>
                  <a:pt x="1073" y="2629"/>
                  <a:pt x="1073" y="2628"/>
                  <a:pt x="1073" y="2626"/>
                </a:cubicBezTo>
                <a:cubicBezTo>
                  <a:pt x="1073" y="2625"/>
                  <a:pt x="1073" y="2624"/>
                  <a:pt x="1073" y="2623"/>
                </a:cubicBezTo>
                <a:cubicBezTo>
                  <a:pt x="1073" y="2622"/>
                  <a:pt x="1073" y="2621"/>
                  <a:pt x="1073" y="2620"/>
                </a:cubicBezTo>
                <a:cubicBezTo>
                  <a:pt x="1073" y="2619"/>
                  <a:pt x="1073" y="2618"/>
                  <a:pt x="1074" y="2616"/>
                </a:cubicBezTo>
                <a:cubicBezTo>
                  <a:pt x="1074" y="2615"/>
                  <a:pt x="1074" y="2614"/>
                  <a:pt x="1074" y="2612"/>
                </a:cubicBezTo>
                <a:cubicBezTo>
                  <a:pt x="1075" y="2609"/>
                  <a:pt x="1075" y="2606"/>
                  <a:pt x="1076" y="2603"/>
                </a:cubicBezTo>
                <a:cubicBezTo>
                  <a:pt x="1077" y="2600"/>
                  <a:pt x="1077" y="2597"/>
                  <a:pt x="1078" y="2594"/>
                </a:cubicBezTo>
                <a:cubicBezTo>
                  <a:pt x="1080" y="2590"/>
                  <a:pt x="1081" y="2587"/>
                  <a:pt x="1082" y="2583"/>
                </a:cubicBezTo>
                <a:cubicBezTo>
                  <a:pt x="1083" y="2582"/>
                  <a:pt x="1083" y="2580"/>
                  <a:pt x="1084" y="2578"/>
                </a:cubicBezTo>
                <a:cubicBezTo>
                  <a:pt x="1085" y="2577"/>
                  <a:pt x="1085" y="2576"/>
                  <a:pt x="1085" y="2576"/>
                </a:cubicBezTo>
                <a:cubicBezTo>
                  <a:pt x="1087" y="2573"/>
                  <a:pt x="1087" y="2573"/>
                  <a:pt x="1087" y="2573"/>
                </a:cubicBezTo>
                <a:cubicBezTo>
                  <a:pt x="1088" y="2570"/>
                  <a:pt x="1090" y="2566"/>
                  <a:pt x="1092" y="2563"/>
                </a:cubicBezTo>
                <a:cubicBezTo>
                  <a:pt x="1092" y="2561"/>
                  <a:pt x="1093" y="2560"/>
                  <a:pt x="1094" y="2558"/>
                </a:cubicBezTo>
                <a:cubicBezTo>
                  <a:pt x="1095" y="2556"/>
                  <a:pt x="1096" y="2555"/>
                  <a:pt x="1097" y="2553"/>
                </a:cubicBezTo>
                <a:cubicBezTo>
                  <a:pt x="1099" y="2550"/>
                  <a:pt x="1100" y="2547"/>
                  <a:pt x="1102" y="2544"/>
                </a:cubicBezTo>
                <a:cubicBezTo>
                  <a:pt x="1104" y="2542"/>
                  <a:pt x="1105" y="2539"/>
                  <a:pt x="1107" y="2536"/>
                </a:cubicBezTo>
                <a:cubicBezTo>
                  <a:pt x="1108" y="2535"/>
                  <a:pt x="1109" y="2533"/>
                  <a:pt x="1109" y="2532"/>
                </a:cubicBezTo>
                <a:cubicBezTo>
                  <a:pt x="1105" y="2546"/>
                  <a:pt x="1103" y="2561"/>
                  <a:pt x="1102" y="2576"/>
                </a:cubicBezTo>
                <a:cubicBezTo>
                  <a:pt x="1102" y="2576"/>
                  <a:pt x="1102" y="2576"/>
                  <a:pt x="1102" y="2577"/>
                </a:cubicBezTo>
                <a:cubicBezTo>
                  <a:pt x="1102" y="2577"/>
                  <a:pt x="1102" y="2578"/>
                  <a:pt x="1102" y="2579"/>
                </a:cubicBezTo>
                <a:cubicBezTo>
                  <a:pt x="1101" y="2581"/>
                  <a:pt x="1101" y="2583"/>
                  <a:pt x="1100" y="2586"/>
                </a:cubicBezTo>
                <a:cubicBezTo>
                  <a:pt x="1100" y="2588"/>
                  <a:pt x="1099" y="2590"/>
                  <a:pt x="1098" y="2593"/>
                </a:cubicBezTo>
                <a:cubicBezTo>
                  <a:pt x="1098" y="2595"/>
                  <a:pt x="1097" y="2597"/>
                  <a:pt x="1096" y="2600"/>
                </a:cubicBezTo>
                <a:cubicBezTo>
                  <a:pt x="1095" y="2603"/>
                  <a:pt x="1095" y="2605"/>
                  <a:pt x="1094" y="2608"/>
                </a:cubicBezTo>
                <a:cubicBezTo>
                  <a:pt x="1093" y="2610"/>
                  <a:pt x="1092" y="2613"/>
                  <a:pt x="1092" y="2616"/>
                </a:cubicBezTo>
                <a:cubicBezTo>
                  <a:pt x="1091" y="2617"/>
                  <a:pt x="1091" y="2618"/>
                  <a:pt x="1091" y="2620"/>
                </a:cubicBezTo>
                <a:cubicBezTo>
                  <a:pt x="1091" y="2621"/>
                  <a:pt x="1090" y="2622"/>
                  <a:pt x="1090" y="2624"/>
                </a:cubicBezTo>
                <a:cubicBezTo>
                  <a:pt x="1090" y="2626"/>
                  <a:pt x="1090" y="2629"/>
                  <a:pt x="1089" y="2631"/>
                </a:cubicBezTo>
                <a:cubicBezTo>
                  <a:pt x="1089" y="2634"/>
                  <a:pt x="1089" y="2636"/>
                  <a:pt x="1090" y="2638"/>
                </a:cubicBezTo>
                <a:cubicBezTo>
                  <a:pt x="1090" y="2639"/>
                  <a:pt x="1090" y="2640"/>
                  <a:pt x="1090" y="2641"/>
                </a:cubicBezTo>
                <a:cubicBezTo>
                  <a:pt x="1090" y="2642"/>
                  <a:pt x="1090" y="2643"/>
                  <a:pt x="1091" y="2644"/>
                </a:cubicBezTo>
                <a:cubicBezTo>
                  <a:pt x="1091" y="2645"/>
                  <a:pt x="1091" y="2646"/>
                  <a:pt x="1091" y="2646"/>
                </a:cubicBezTo>
                <a:cubicBezTo>
                  <a:pt x="1092" y="2647"/>
                  <a:pt x="1092" y="2648"/>
                  <a:pt x="1092" y="2648"/>
                </a:cubicBezTo>
                <a:cubicBezTo>
                  <a:pt x="1092" y="2649"/>
                  <a:pt x="1093" y="2650"/>
                  <a:pt x="1093" y="2651"/>
                </a:cubicBezTo>
                <a:cubicBezTo>
                  <a:pt x="1093" y="2651"/>
                  <a:pt x="1094" y="2652"/>
                  <a:pt x="1094" y="2652"/>
                </a:cubicBezTo>
                <a:cubicBezTo>
                  <a:pt x="1094" y="2652"/>
                  <a:pt x="1094" y="2651"/>
                  <a:pt x="1094" y="2651"/>
                </a:cubicBezTo>
                <a:cubicBezTo>
                  <a:pt x="1094" y="2650"/>
                  <a:pt x="1094" y="2649"/>
                  <a:pt x="1094" y="2648"/>
                </a:cubicBezTo>
                <a:cubicBezTo>
                  <a:pt x="1094" y="2647"/>
                  <a:pt x="1094" y="2647"/>
                  <a:pt x="1094" y="2646"/>
                </a:cubicBezTo>
                <a:cubicBezTo>
                  <a:pt x="1094" y="2645"/>
                  <a:pt x="1094" y="2645"/>
                  <a:pt x="1094" y="2644"/>
                </a:cubicBezTo>
                <a:cubicBezTo>
                  <a:pt x="1094" y="2643"/>
                  <a:pt x="1094" y="2642"/>
                  <a:pt x="1094" y="2641"/>
                </a:cubicBezTo>
                <a:cubicBezTo>
                  <a:pt x="1094" y="2640"/>
                  <a:pt x="1094" y="2639"/>
                  <a:pt x="1094" y="2638"/>
                </a:cubicBezTo>
                <a:cubicBezTo>
                  <a:pt x="1095" y="2636"/>
                  <a:pt x="1095" y="2634"/>
                  <a:pt x="1095" y="2632"/>
                </a:cubicBezTo>
                <a:cubicBezTo>
                  <a:pt x="1096" y="2630"/>
                  <a:pt x="1096" y="2628"/>
                  <a:pt x="1097" y="2625"/>
                </a:cubicBezTo>
                <a:cubicBezTo>
                  <a:pt x="1098" y="2623"/>
                  <a:pt x="1098" y="2620"/>
                  <a:pt x="1099" y="2618"/>
                </a:cubicBezTo>
                <a:cubicBezTo>
                  <a:pt x="1100" y="2616"/>
                  <a:pt x="1100" y="2613"/>
                  <a:pt x="1101" y="2611"/>
                </a:cubicBezTo>
                <a:cubicBezTo>
                  <a:pt x="1101" y="2614"/>
                  <a:pt x="1101" y="2617"/>
                  <a:pt x="1101" y="2619"/>
                </a:cubicBezTo>
                <a:cubicBezTo>
                  <a:pt x="1101" y="2621"/>
                  <a:pt x="1101" y="2623"/>
                  <a:pt x="1102" y="2625"/>
                </a:cubicBezTo>
                <a:cubicBezTo>
                  <a:pt x="1102" y="2626"/>
                  <a:pt x="1102" y="2628"/>
                  <a:pt x="1102" y="2630"/>
                </a:cubicBezTo>
                <a:cubicBezTo>
                  <a:pt x="1102" y="2632"/>
                  <a:pt x="1102" y="2633"/>
                  <a:pt x="1103" y="2635"/>
                </a:cubicBezTo>
                <a:cubicBezTo>
                  <a:pt x="1103" y="2637"/>
                  <a:pt x="1103" y="2639"/>
                  <a:pt x="1104" y="2641"/>
                </a:cubicBezTo>
                <a:cubicBezTo>
                  <a:pt x="1104" y="2642"/>
                  <a:pt x="1104" y="2644"/>
                  <a:pt x="1105" y="2646"/>
                </a:cubicBezTo>
                <a:cubicBezTo>
                  <a:pt x="1105" y="2647"/>
                  <a:pt x="1105" y="2648"/>
                  <a:pt x="1105" y="2649"/>
                </a:cubicBezTo>
                <a:cubicBezTo>
                  <a:pt x="1106" y="2651"/>
                  <a:pt x="1106" y="2651"/>
                  <a:pt x="1106" y="2651"/>
                </a:cubicBezTo>
                <a:cubicBezTo>
                  <a:pt x="1107" y="2655"/>
                  <a:pt x="1108" y="2658"/>
                  <a:pt x="1108" y="2662"/>
                </a:cubicBezTo>
                <a:cubicBezTo>
                  <a:pt x="1110" y="2669"/>
                  <a:pt x="1112" y="2676"/>
                  <a:pt x="1114" y="2682"/>
                </a:cubicBezTo>
                <a:cubicBezTo>
                  <a:pt x="1114" y="2683"/>
                  <a:pt x="1114" y="2684"/>
                  <a:pt x="1114" y="2685"/>
                </a:cubicBezTo>
                <a:cubicBezTo>
                  <a:pt x="1114" y="2686"/>
                  <a:pt x="1114" y="2687"/>
                  <a:pt x="1114" y="2687"/>
                </a:cubicBezTo>
                <a:cubicBezTo>
                  <a:pt x="1115" y="2688"/>
                  <a:pt x="1115" y="2689"/>
                  <a:pt x="1115" y="2690"/>
                </a:cubicBezTo>
                <a:cubicBezTo>
                  <a:pt x="1115" y="2691"/>
                  <a:pt x="1115" y="2692"/>
                  <a:pt x="1115" y="2693"/>
                </a:cubicBezTo>
                <a:cubicBezTo>
                  <a:pt x="1115" y="2693"/>
                  <a:pt x="1115" y="2694"/>
                  <a:pt x="1115" y="2695"/>
                </a:cubicBezTo>
                <a:cubicBezTo>
                  <a:pt x="1115" y="2696"/>
                  <a:pt x="1115" y="2697"/>
                  <a:pt x="1115" y="2698"/>
                </a:cubicBezTo>
                <a:cubicBezTo>
                  <a:pt x="1115" y="2698"/>
                  <a:pt x="1115" y="2699"/>
                  <a:pt x="1116" y="2700"/>
                </a:cubicBezTo>
                <a:cubicBezTo>
                  <a:pt x="1116" y="2701"/>
                  <a:pt x="1116" y="2702"/>
                  <a:pt x="1116" y="2702"/>
                </a:cubicBezTo>
                <a:cubicBezTo>
                  <a:pt x="1116" y="2709"/>
                  <a:pt x="1115" y="2715"/>
                  <a:pt x="1114" y="2721"/>
                </a:cubicBezTo>
                <a:cubicBezTo>
                  <a:pt x="1113" y="2727"/>
                  <a:pt x="1112" y="2733"/>
                  <a:pt x="1111" y="2738"/>
                </a:cubicBezTo>
                <a:cubicBezTo>
                  <a:pt x="1111" y="2740"/>
                  <a:pt x="1111" y="2741"/>
                  <a:pt x="1110" y="2742"/>
                </a:cubicBezTo>
                <a:cubicBezTo>
                  <a:pt x="1110" y="2743"/>
                  <a:pt x="1110" y="2745"/>
                  <a:pt x="1109" y="2746"/>
                </a:cubicBezTo>
                <a:cubicBezTo>
                  <a:pt x="1109" y="2748"/>
                  <a:pt x="1108" y="2751"/>
                  <a:pt x="1108" y="2753"/>
                </a:cubicBezTo>
                <a:cubicBezTo>
                  <a:pt x="1107" y="2757"/>
                  <a:pt x="1106" y="2761"/>
                  <a:pt x="1105" y="2764"/>
                </a:cubicBezTo>
                <a:cubicBezTo>
                  <a:pt x="1104" y="2767"/>
                  <a:pt x="1103" y="2769"/>
                  <a:pt x="1103" y="2771"/>
                </a:cubicBezTo>
                <a:cubicBezTo>
                  <a:pt x="1102" y="2772"/>
                  <a:pt x="1102" y="2773"/>
                  <a:pt x="1102" y="2773"/>
                </a:cubicBezTo>
                <a:cubicBezTo>
                  <a:pt x="1102" y="2773"/>
                  <a:pt x="1103" y="2772"/>
                  <a:pt x="1103" y="2771"/>
                </a:cubicBezTo>
                <a:cubicBezTo>
                  <a:pt x="1104" y="2769"/>
                  <a:pt x="1105" y="2767"/>
                  <a:pt x="1106" y="2764"/>
                </a:cubicBezTo>
                <a:cubicBezTo>
                  <a:pt x="1107" y="2761"/>
                  <a:pt x="1109" y="2758"/>
                  <a:pt x="1111" y="2754"/>
                </a:cubicBezTo>
                <a:cubicBezTo>
                  <a:pt x="1112" y="2749"/>
                  <a:pt x="1114" y="2745"/>
                  <a:pt x="1116" y="2740"/>
                </a:cubicBezTo>
                <a:cubicBezTo>
                  <a:pt x="1117" y="2734"/>
                  <a:pt x="1119" y="2729"/>
                  <a:pt x="1120" y="2722"/>
                </a:cubicBezTo>
                <a:cubicBezTo>
                  <a:pt x="1121" y="2716"/>
                  <a:pt x="1122" y="2710"/>
                  <a:pt x="1123" y="2703"/>
                </a:cubicBezTo>
                <a:cubicBezTo>
                  <a:pt x="1123" y="2702"/>
                  <a:pt x="1123" y="2701"/>
                  <a:pt x="1123" y="2700"/>
                </a:cubicBezTo>
                <a:cubicBezTo>
                  <a:pt x="1123" y="2699"/>
                  <a:pt x="1123" y="2698"/>
                  <a:pt x="1123" y="2697"/>
                </a:cubicBezTo>
                <a:cubicBezTo>
                  <a:pt x="1123" y="2696"/>
                  <a:pt x="1123" y="2695"/>
                  <a:pt x="1123" y="2694"/>
                </a:cubicBezTo>
                <a:cubicBezTo>
                  <a:pt x="1123" y="2694"/>
                  <a:pt x="1122" y="2693"/>
                  <a:pt x="1122" y="2692"/>
                </a:cubicBezTo>
                <a:cubicBezTo>
                  <a:pt x="1122" y="2688"/>
                  <a:pt x="1122" y="2685"/>
                  <a:pt x="1121" y="2681"/>
                </a:cubicBezTo>
                <a:cubicBezTo>
                  <a:pt x="1120" y="2674"/>
                  <a:pt x="1118" y="2667"/>
                  <a:pt x="1116" y="2660"/>
                </a:cubicBezTo>
                <a:cubicBezTo>
                  <a:pt x="1115" y="2656"/>
                  <a:pt x="1114" y="2653"/>
                  <a:pt x="1113" y="2649"/>
                </a:cubicBezTo>
                <a:cubicBezTo>
                  <a:pt x="1113" y="2647"/>
                  <a:pt x="1113" y="2647"/>
                  <a:pt x="1113" y="2647"/>
                </a:cubicBezTo>
                <a:cubicBezTo>
                  <a:pt x="1113" y="2646"/>
                  <a:pt x="1112" y="2645"/>
                  <a:pt x="1112" y="2644"/>
                </a:cubicBezTo>
                <a:cubicBezTo>
                  <a:pt x="1112" y="2643"/>
                  <a:pt x="1111" y="2641"/>
                  <a:pt x="1111" y="2639"/>
                </a:cubicBezTo>
                <a:cubicBezTo>
                  <a:pt x="1110" y="2634"/>
                  <a:pt x="1109" y="2629"/>
                  <a:pt x="1109" y="2625"/>
                </a:cubicBezTo>
                <a:cubicBezTo>
                  <a:pt x="1107" y="2553"/>
                  <a:pt x="1123" y="2523"/>
                  <a:pt x="1157" y="2471"/>
                </a:cubicBezTo>
                <a:cubicBezTo>
                  <a:pt x="1157" y="2471"/>
                  <a:pt x="1157" y="2471"/>
                  <a:pt x="1157" y="2472"/>
                </a:cubicBezTo>
                <a:cubicBezTo>
                  <a:pt x="1156" y="2474"/>
                  <a:pt x="1156" y="2476"/>
                  <a:pt x="1156" y="2479"/>
                </a:cubicBezTo>
                <a:cubicBezTo>
                  <a:pt x="1156" y="2480"/>
                  <a:pt x="1155" y="2481"/>
                  <a:pt x="1155" y="2482"/>
                </a:cubicBezTo>
                <a:cubicBezTo>
                  <a:pt x="1155" y="2484"/>
                  <a:pt x="1155" y="2485"/>
                  <a:pt x="1155" y="2486"/>
                </a:cubicBezTo>
                <a:cubicBezTo>
                  <a:pt x="1155" y="2487"/>
                  <a:pt x="1155" y="2487"/>
                  <a:pt x="1155" y="2488"/>
                </a:cubicBezTo>
                <a:cubicBezTo>
                  <a:pt x="1155" y="2489"/>
                  <a:pt x="1155" y="2489"/>
                  <a:pt x="1155" y="2490"/>
                </a:cubicBezTo>
                <a:cubicBezTo>
                  <a:pt x="1155" y="2491"/>
                  <a:pt x="1154" y="2493"/>
                  <a:pt x="1154" y="2494"/>
                </a:cubicBezTo>
                <a:cubicBezTo>
                  <a:pt x="1154" y="2497"/>
                  <a:pt x="1154" y="2499"/>
                  <a:pt x="1154" y="2502"/>
                </a:cubicBezTo>
                <a:cubicBezTo>
                  <a:pt x="1154" y="2508"/>
                  <a:pt x="1155" y="2514"/>
                  <a:pt x="1156" y="2520"/>
                </a:cubicBezTo>
                <a:cubicBezTo>
                  <a:pt x="1156" y="2522"/>
                  <a:pt x="1157" y="2525"/>
                  <a:pt x="1157" y="2528"/>
                </a:cubicBezTo>
                <a:cubicBezTo>
                  <a:pt x="1158" y="2531"/>
                  <a:pt x="1159" y="2534"/>
                  <a:pt x="1159" y="2537"/>
                </a:cubicBezTo>
                <a:cubicBezTo>
                  <a:pt x="1161" y="2543"/>
                  <a:pt x="1163" y="2548"/>
                  <a:pt x="1164" y="2554"/>
                </a:cubicBezTo>
                <a:cubicBezTo>
                  <a:pt x="1164" y="2555"/>
                  <a:pt x="1165" y="2557"/>
                  <a:pt x="1165" y="2558"/>
                </a:cubicBezTo>
                <a:cubicBezTo>
                  <a:pt x="1165" y="2559"/>
                  <a:pt x="1165" y="2559"/>
                  <a:pt x="1165" y="2560"/>
                </a:cubicBezTo>
                <a:cubicBezTo>
                  <a:pt x="1165" y="2560"/>
                  <a:pt x="1165" y="2561"/>
                  <a:pt x="1165" y="2562"/>
                </a:cubicBezTo>
                <a:cubicBezTo>
                  <a:pt x="1166" y="2563"/>
                  <a:pt x="1166" y="2563"/>
                  <a:pt x="1166" y="2564"/>
                </a:cubicBezTo>
                <a:cubicBezTo>
                  <a:pt x="1166" y="2565"/>
                  <a:pt x="1166" y="2565"/>
                  <a:pt x="1166" y="2566"/>
                </a:cubicBezTo>
                <a:cubicBezTo>
                  <a:pt x="1166" y="2567"/>
                  <a:pt x="1166" y="2567"/>
                  <a:pt x="1166" y="2568"/>
                </a:cubicBezTo>
                <a:cubicBezTo>
                  <a:pt x="1166" y="2569"/>
                  <a:pt x="1166" y="2569"/>
                  <a:pt x="1166" y="2570"/>
                </a:cubicBezTo>
                <a:cubicBezTo>
                  <a:pt x="1167" y="2575"/>
                  <a:pt x="1166" y="2580"/>
                  <a:pt x="1166" y="2585"/>
                </a:cubicBezTo>
                <a:cubicBezTo>
                  <a:pt x="1166" y="2590"/>
                  <a:pt x="1165" y="2595"/>
                  <a:pt x="1164" y="2599"/>
                </a:cubicBezTo>
                <a:cubicBezTo>
                  <a:pt x="1164" y="2603"/>
                  <a:pt x="1163" y="2607"/>
                  <a:pt x="1162" y="2611"/>
                </a:cubicBezTo>
                <a:cubicBezTo>
                  <a:pt x="1161" y="2614"/>
                  <a:pt x="1161" y="2617"/>
                  <a:pt x="1160" y="2620"/>
                </a:cubicBezTo>
                <a:cubicBezTo>
                  <a:pt x="1160" y="2622"/>
                  <a:pt x="1159" y="2624"/>
                  <a:pt x="1159" y="2626"/>
                </a:cubicBezTo>
                <a:cubicBezTo>
                  <a:pt x="1159" y="2627"/>
                  <a:pt x="1159" y="2628"/>
                  <a:pt x="1159" y="2628"/>
                </a:cubicBezTo>
                <a:cubicBezTo>
                  <a:pt x="1159" y="2628"/>
                  <a:pt x="1159" y="2627"/>
                  <a:pt x="1160" y="2626"/>
                </a:cubicBezTo>
                <a:cubicBezTo>
                  <a:pt x="1160" y="2625"/>
                  <a:pt x="1161" y="2623"/>
                  <a:pt x="1162" y="2620"/>
                </a:cubicBezTo>
                <a:cubicBezTo>
                  <a:pt x="1163" y="2618"/>
                  <a:pt x="1164" y="2615"/>
                  <a:pt x="1165" y="2612"/>
                </a:cubicBezTo>
                <a:cubicBezTo>
                  <a:pt x="1166" y="2608"/>
                  <a:pt x="1168" y="2604"/>
                  <a:pt x="1169" y="2600"/>
                </a:cubicBezTo>
                <a:cubicBezTo>
                  <a:pt x="1170" y="2596"/>
                  <a:pt x="1171" y="2591"/>
                  <a:pt x="1172" y="2586"/>
                </a:cubicBezTo>
                <a:cubicBezTo>
                  <a:pt x="1173" y="2581"/>
                  <a:pt x="1173" y="2575"/>
                  <a:pt x="1173" y="2570"/>
                </a:cubicBezTo>
                <a:cubicBezTo>
                  <a:pt x="1173" y="2569"/>
                  <a:pt x="1173" y="2568"/>
                  <a:pt x="1173" y="2568"/>
                </a:cubicBezTo>
                <a:cubicBezTo>
                  <a:pt x="1173" y="2567"/>
                  <a:pt x="1173" y="2566"/>
                  <a:pt x="1173" y="2565"/>
                </a:cubicBezTo>
                <a:cubicBezTo>
                  <a:pt x="1173" y="2565"/>
                  <a:pt x="1173" y="2564"/>
                  <a:pt x="1173" y="2563"/>
                </a:cubicBezTo>
                <a:cubicBezTo>
                  <a:pt x="1173" y="2562"/>
                  <a:pt x="1173" y="2562"/>
                  <a:pt x="1173" y="2561"/>
                </a:cubicBezTo>
                <a:cubicBezTo>
                  <a:pt x="1173" y="2560"/>
                  <a:pt x="1173" y="2560"/>
                  <a:pt x="1173" y="2559"/>
                </a:cubicBezTo>
                <a:cubicBezTo>
                  <a:pt x="1172" y="2558"/>
                  <a:pt x="1172" y="2558"/>
                  <a:pt x="1172" y="2558"/>
                </a:cubicBezTo>
                <a:cubicBezTo>
                  <a:pt x="1172" y="2557"/>
                  <a:pt x="1172" y="2557"/>
                  <a:pt x="1172" y="2557"/>
                </a:cubicBezTo>
                <a:cubicBezTo>
                  <a:pt x="1172" y="2555"/>
                  <a:pt x="1172" y="2554"/>
                  <a:pt x="1171" y="2552"/>
                </a:cubicBezTo>
                <a:cubicBezTo>
                  <a:pt x="1170" y="2546"/>
                  <a:pt x="1168" y="2541"/>
                  <a:pt x="1167" y="2535"/>
                </a:cubicBezTo>
                <a:cubicBezTo>
                  <a:pt x="1166" y="2532"/>
                  <a:pt x="1166" y="2529"/>
                  <a:pt x="1165" y="2527"/>
                </a:cubicBezTo>
                <a:cubicBezTo>
                  <a:pt x="1164" y="2524"/>
                  <a:pt x="1164" y="2521"/>
                  <a:pt x="1163" y="2518"/>
                </a:cubicBezTo>
                <a:cubicBezTo>
                  <a:pt x="1163" y="2516"/>
                  <a:pt x="1163" y="2513"/>
                  <a:pt x="1162" y="2510"/>
                </a:cubicBezTo>
                <a:cubicBezTo>
                  <a:pt x="1162" y="2507"/>
                  <a:pt x="1162" y="2505"/>
                  <a:pt x="1161" y="2502"/>
                </a:cubicBezTo>
                <a:cubicBezTo>
                  <a:pt x="1161" y="2499"/>
                  <a:pt x="1161" y="2497"/>
                  <a:pt x="1161" y="2494"/>
                </a:cubicBezTo>
                <a:cubicBezTo>
                  <a:pt x="1161" y="2493"/>
                  <a:pt x="1161" y="2491"/>
                  <a:pt x="1161" y="2490"/>
                </a:cubicBezTo>
                <a:cubicBezTo>
                  <a:pt x="1161" y="2489"/>
                  <a:pt x="1161" y="2488"/>
                  <a:pt x="1161" y="2486"/>
                </a:cubicBezTo>
                <a:cubicBezTo>
                  <a:pt x="1161" y="2485"/>
                  <a:pt x="1161" y="2484"/>
                  <a:pt x="1161" y="2483"/>
                </a:cubicBezTo>
                <a:cubicBezTo>
                  <a:pt x="1161" y="2482"/>
                  <a:pt x="1161" y="2480"/>
                  <a:pt x="1161" y="2479"/>
                </a:cubicBezTo>
                <a:cubicBezTo>
                  <a:pt x="1161" y="2477"/>
                  <a:pt x="1161" y="2475"/>
                  <a:pt x="1161" y="2472"/>
                </a:cubicBezTo>
                <a:cubicBezTo>
                  <a:pt x="1162" y="2470"/>
                  <a:pt x="1162" y="2468"/>
                  <a:pt x="1162" y="2466"/>
                </a:cubicBezTo>
                <a:cubicBezTo>
                  <a:pt x="1162" y="2465"/>
                  <a:pt x="1162" y="2464"/>
                  <a:pt x="1162" y="2462"/>
                </a:cubicBezTo>
                <a:cubicBezTo>
                  <a:pt x="1165" y="2458"/>
                  <a:pt x="1168" y="2454"/>
                  <a:pt x="1171" y="2449"/>
                </a:cubicBezTo>
                <a:cubicBezTo>
                  <a:pt x="1179" y="2438"/>
                  <a:pt x="1185" y="2427"/>
                  <a:pt x="1191" y="2417"/>
                </a:cubicBezTo>
                <a:cubicBezTo>
                  <a:pt x="1190" y="2421"/>
                  <a:pt x="1189" y="2426"/>
                  <a:pt x="1189" y="2431"/>
                </a:cubicBezTo>
                <a:cubicBezTo>
                  <a:pt x="1189" y="2439"/>
                  <a:pt x="1189" y="2447"/>
                  <a:pt x="1190" y="2456"/>
                </a:cubicBezTo>
                <a:cubicBezTo>
                  <a:pt x="1191" y="2464"/>
                  <a:pt x="1193" y="2473"/>
                  <a:pt x="1197" y="2482"/>
                </a:cubicBezTo>
                <a:cubicBezTo>
                  <a:pt x="1197" y="2483"/>
                  <a:pt x="1198" y="2484"/>
                  <a:pt x="1198" y="2486"/>
                </a:cubicBezTo>
                <a:cubicBezTo>
                  <a:pt x="1198" y="2487"/>
                  <a:pt x="1199" y="2488"/>
                  <a:pt x="1199" y="2489"/>
                </a:cubicBezTo>
                <a:cubicBezTo>
                  <a:pt x="1200" y="2490"/>
                  <a:pt x="1200" y="2491"/>
                  <a:pt x="1201" y="2492"/>
                </a:cubicBezTo>
                <a:cubicBezTo>
                  <a:pt x="1201" y="2493"/>
                  <a:pt x="1202" y="2494"/>
                  <a:pt x="1203" y="2495"/>
                </a:cubicBezTo>
                <a:cubicBezTo>
                  <a:pt x="1203" y="2497"/>
                  <a:pt x="1204" y="2498"/>
                  <a:pt x="1204" y="2499"/>
                </a:cubicBezTo>
                <a:cubicBezTo>
                  <a:pt x="1205" y="2500"/>
                  <a:pt x="1205" y="2501"/>
                  <a:pt x="1206" y="2502"/>
                </a:cubicBezTo>
                <a:cubicBezTo>
                  <a:pt x="1207" y="2504"/>
                  <a:pt x="1209" y="2506"/>
                  <a:pt x="1210" y="2508"/>
                </a:cubicBezTo>
                <a:cubicBezTo>
                  <a:pt x="1212" y="2511"/>
                  <a:pt x="1214" y="2514"/>
                  <a:pt x="1216" y="2517"/>
                </a:cubicBezTo>
                <a:cubicBezTo>
                  <a:pt x="1216" y="2517"/>
                  <a:pt x="1216" y="2518"/>
                  <a:pt x="1216" y="2518"/>
                </a:cubicBezTo>
                <a:cubicBezTo>
                  <a:pt x="1216" y="2519"/>
                  <a:pt x="1216" y="2521"/>
                  <a:pt x="1216" y="2522"/>
                </a:cubicBezTo>
                <a:cubicBezTo>
                  <a:pt x="1216" y="2525"/>
                  <a:pt x="1216" y="2528"/>
                  <a:pt x="1216" y="2531"/>
                </a:cubicBezTo>
                <a:cubicBezTo>
                  <a:pt x="1216" y="2535"/>
                  <a:pt x="1215" y="2538"/>
                  <a:pt x="1214" y="2542"/>
                </a:cubicBezTo>
                <a:cubicBezTo>
                  <a:pt x="1214" y="2543"/>
                  <a:pt x="1213" y="2544"/>
                  <a:pt x="1213" y="2545"/>
                </a:cubicBezTo>
                <a:cubicBezTo>
                  <a:pt x="1213" y="2546"/>
                  <a:pt x="1213" y="2547"/>
                  <a:pt x="1212" y="2548"/>
                </a:cubicBezTo>
                <a:cubicBezTo>
                  <a:pt x="1212" y="2549"/>
                  <a:pt x="1212" y="2550"/>
                  <a:pt x="1211" y="2551"/>
                </a:cubicBezTo>
                <a:cubicBezTo>
                  <a:pt x="1211" y="2551"/>
                  <a:pt x="1211" y="2551"/>
                  <a:pt x="1211" y="2551"/>
                </a:cubicBezTo>
                <a:cubicBezTo>
                  <a:pt x="1211" y="2552"/>
                  <a:pt x="1211" y="2552"/>
                  <a:pt x="1211" y="2552"/>
                </a:cubicBezTo>
                <a:cubicBezTo>
                  <a:pt x="1211" y="2553"/>
                  <a:pt x="1210" y="2553"/>
                  <a:pt x="1210" y="2554"/>
                </a:cubicBezTo>
                <a:cubicBezTo>
                  <a:pt x="1210" y="2555"/>
                  <a:pt x="1210" y="2556"/>
                  <a:pt x="1209" y="2557"/>
                </a:cubicBezTo>
                <a:cubicBezTo>
                  <a:pt x="1209" y="2558"/>
                  <a:pt x="1208" y="2559"/>
                  <a:pt x="1208" y="2560"/>
                </a:cubicBezTo>
                <a:cubicBezTo>
                  <a:pt x="1207" y="2561"/>
                  <a:pt x="1207" y="2562"/>
                  <a:pt x="1206" y="2563"/>
                </a:cubicBezTo>
                <a:cubicBezTo>
                  <a:pt x="1206" y="2564"/>
                  <a:pt x="1206" y="2565"/>
                  <a:pt x="1205" y="2566"/>
                </a:cubicBezTo>
                <a:cubicBezTo>
                  <a:pt x="1203" y="2570"/>
                  <a:pt x="1201" y="2574"/>
                  <a:pt x="1199" y="2578"/>
                </a:cubicBezTo>
                <a:cubicBezTo>
                  <a:pt x="1197" y="2582"/>
                  <a:pt x="1194" y="2586"/>
                  <a:pt x="1192" y="2590"/>
                </a:cubicBezTo>
                <a:cubicBezTo>
                  <a:pt x="1191" y="2592"/>
                  <a:pt x="1190" y="2594"/>
                  <a:pt x="1189" y="2596"/>
                </a:cubicBezTo>
                <a:cubicBezTo>
                  <a:pt x="1188" y="2598"/>
                  <a:pt x="1187" y="2600"/>
                  <a:pt x="1185" y="2602"/>
                </a:cubicBezTo>
                <a:cubicBezTo>
                  <a:pt x="1183" y="2606"/>
                  <a:pt x="1181" y="2609"/>
                  <a:pt x="1180" y="2613"/>
                </a:cubicBezTo>
                <a:cubicBezTo>
                  <a:pt x="1178" y="2616"/>
                  <a:pt x="1176" y="2620"/>
                  <a:pt x="1175" y="2623"/>
                </a:cubicBezTo>
                <a:cubicBezTo>
                  <a:pt x="1173" y="2626"/>
                  <a:pt x="1172" y="2629"/>
                  <a:pt x="1171" y="2632"/>
                </a:cubicBezTo>
                <a:cubicBezTo>
                  <a:pt x="1170" y="2635"/>
                  <a:pt x="1170" y="2638"/>
                  <a:pt x="1170" y="2640"/>
                </a:cubicBezTo>
                <a:cubicBezTo>
                  <a:pt x="1169" y="2642"/>
                  <a:pt x="1170" y="2643"/>
                  <a:pt x="1170" y="2645"/>
                </a:cubicBezTo>
                <a:cubicBezTo>
                  <a:pt x="1170" y="2646"/>
                  <a:pt x="1170" y="2646"/>
                  <a:pt x="1170" y="2646"/>
                </a:cubicBezTo>
                <a:cubicBezTo>
                  <a:pt x="1170" y="2646"/>
                  <a:pt x="1170" y="2646"/>
                  <a:pt x="1170" y="2645"/>
                </a:cubicBezTo>
                <a:cubicBezTo>
                  <a:pt x="1170" y="2644"/>
                  <a:pt x="1170" y="2643"/>
                  <a:pt x="1171" y="2643"/>
                </a:cubicBezTo>
                <a:cubicBezTo>
                  <a:pt x="1171" y="2642"/>
                  <a:pt x="1171" y="2641"/>
                  <a:pt x="1171" y="2640"/>
                </a:cubicBezTo>
                <a:cubicBezTo>
                  <a:pt x="1172" y="2638"/>
                  <a:pt x="1173" y="2636"/>
                  <a:pt x="1174" y="2633"/>
                </a:cubicBezTo>
                <a:cubicBezTo>
                  <a:pt x="1175" y="2631"/>
                  <a:pt x="1177" y="2628"/>
                  <a:pt x="1179" y="2625"/>
                </a:cubicBezTo>
                <a:cubicBezTo>
                  <a:pt x="1180" y="2622"/>
                  <a:pt x="1183" y="2619"/>
                  <a:pt x="1185" y="2616"/>
                </a:cubicBezTo>
                <a:cubicBezTo>
                  <a:pt x="1187" y="2612"/>
                  <a:pt x="1189" y="2609"/>
                  <a:pt x="1192" y="2605"/>
                </a:cubicBezTo>
                <a:cubicBezTo>
                  <a:pt x="1193" y="2603"/>
                  <a:pt x="1194" y="2601"/>
                  <a:pt x="1195" y="2600"/>
                </a:cubicBezTo>
                <a:cubicBezTo>
                  <a:pt x="1196" y="2598"/>
                  <a:pt x="1197" y="2596"/>
                  <a:pt x="1199" y="2594"/>
                </a:cubicBezTo>
                <a:cubicBezTo>
                  <a:pt x="1201" y="2590"/>
                  <a:pt x="1203" y="2586"/>
                  <a:pt x="1206" y="2582"/>
                </a:cubicBezTo>
                <a:cubicBezTo>
                  <a:pt x="1208" y="2577"/>
                  <a:pt x="1210" y="2573"/>
                  <a:pt x="1212" y="2569"/>
                </a:cubicBezTo>
                <a:cubicBezTo>
                  <a:pt x="1213" y="2567"/>
                  <a:pt x="1214" y="2565"/>
                  <a:pt x="1215" y="2562"/>
                </a:cubicBezTo>
                <a:cubicBezTo>
                  <a:pt x="1215" y="2561"/>
                  <a:pt x="1215" y="2560"/>
                  <a:pt x="1216" y="2559"/>
                </a:cubicBezTo>
                <a:cubicBezTo>
                  <a:pt x="1216" y="2558"/>
                  <a:pt x="1217" y="2557"/>
                  <a:pt x="1217" y="2556"/>
                </a:cubicBezTo>
                <a:cubicBezTo>
                  <a:pt x="1217" y="2555"/>
                  <a:pt x="1217" y="2555"/>
                  <a:pt x="1217" y="2554"/>
                </a:cubicBezTo>
                <a:cubicBezTo>
                  <a:pt x="1218" y="2553"/>
                  <a:pt x="1218" y="2553"/>
                  <a:pt x="1218" y="2553"/>
                </a:cubicBezTo>
                <a:cubicBezTo>
                  <a:pt x="1218" y="2553"/>
                  <a:pt x="1218" y="2553"/>
                  <a:pt x="1218" y="2553"/>
                </a:cubicBezTo>
                <a:cubicBezTo>
                  <a:pt x="1218" y="2552"/>
                  <a:pt x="1218" y="2550"/>
                  <a:pt x="1219" y="2549"/>
                </a:cubicBezTo>
                <a:cubicBezTo>
                  <a:pt x="1219" y="2548"/>
                  <a:pt x="1219" y="2547"/>
                  <a:pt x="1219" y="2546"/>
                </a:cubicBezTo>
                <a:cubicBezTo>
                  <a:pt x="1219" y="2546"/>
                  <a:pt x="1219" y="2545"/>
                  <a:pt x="1220" y="2545"/>
                </a:cubicBezTo>
                <a:cubicBezTo>
                  <a:pt x="1220" y="2544"/>
                  <a:pt x="1220" y="2544"/>
                  <a:pt x="1220" y="2543"/>
                </a:cubicBezTo>
                <a:cubicBezTo>
                  <a:pt x="1220" y="2539"/>
                  <a:pt x="1221" y="2535"/>
                  <a:pt x="1220" y="2531"/>
                </a:cubicBezTo>
                <a:cubicBezTo>
                  <a:pt x="1220" y="2528"/>
                  <a:pt x="1220" y="2525"/>
                  <a:pt x="1219" y="2522"/>
                </a:cubicBezTo>
                <a:cubicBezTo>
                  <a:pt x="1220" y="2523"/>
                  <a:pt x="1221" y="2525"/>
                  <a:pt x="1222" y="2526"/>
                </a:cubicBezTo>
                <a:cubicBezTo>
                  <a:pt x="1223" y="2528"/>
                  <a:pt x="1223" y="2528"/>
                  <a:pt x="1223" y="2528"/>
                </a:cubicBezTo>
                <a:cubicBezTo>
                  <a:pt x="1224" y="2529"/>
                  <a:pt x="1224" y="2529"/>
                  <a:pt x="1224" y="2529"/>
                </a:cubicBezTo>
                <a:cubicBezTo>
                  <a:pt x="1224" y="2529"/>
                  <a:pt x="1224" y="2529"/>
                  <a:pt x="1224" y="2529"/>
                </a:cubicBezTo>
                <a:cubicBezTo>
                  <a:pt x="1224" y="2529"/>
                  <a:pt x="1224" y="2529"/>
                  <a:pt x="1224" y="2529"/>
                </a:cubicBezTo>
                <a:cubicBezTo>
                  <a:pt x="1224" y="2529"/>
                  <a:pt x="1224" y="2529"/>
                  <a:pt x="1224" y="2529"/>
                </a:cubicBezTo>
                <a:cubicBezTo>
                  <a:pt x="1224" y="2529"/>
                  <a:pt x="1224" y="2529"/>
                  <a:pt x="1224" y="2529"/>
                </a:cubicBezTo>
                <a:cubicBezTo>
                  <a:pt x="1226" y="2533"/>
                  <a:pt x="1226" y="2533"/>
                  <a:pt x="1226" y="2533"/>
                </a:cubicBezTo>
                <a:cubicBezTo>
                  <a:pt x="1228" y="2536"/>
                  <a:pt x="1228" y="2536"/>
                  <a:pt x="1228" y="2536"/>
                </a:cubicBezTo>
                <a:cubicBezTo>
                  <a:pt x="1229" y="2537"/>
                  <a:pt x="1230" y="2538"/>
                  <a:pt x="1230" y="2539"/>
                </a:cubicBezTo>
                <a:cubicBezTo>
                  <a:pt x="1231" y="2541"/>
                  <a:pt x="1232" y="2543"/>
                  <a:pt x="1233" y="2545"/>
                </a:cubicBezTo>
                <a:cubicBezTo>
                  <a:pt x="1234" y="2546"/>
                  <a:pt x="1235" y="2547"/>
                  <a:pt x="1235" y="2548"/>
                </a:cubicBezTo>
                <a:cubicBezTo>
                  <a:pt x="1236" y="2549"/>
                  <a:pt x="1236" y="2551"/>
                  <a:pt x="1237" y="2552"/>
                </a:cubicBezTo>
                <a:cubicBezTo>
                  <a:pt x="1237" y="2553"/>
                  <a:pt x="1238" y="2554"/>
                  <a:pt x="1238" y="2555"/>
                </a:cubicBezTo>
                <a:cubicBezTo>
                  <a:pt x="1239" y="2556"/>
                  <a:pt x="1239" y="2557"/>
                  <a:pt x="1240" y="2558"/>
                </a:cubicBezTo>
                <a:cubicBezTo>
                  <a:pt x="1242" y="2564"/>
                  <a:pt x="1245" y="2571"/>
                  <a:pt x="1247" y="2577"/>
                </a:cubicBezTo>
                <a:cubicBezTo>
                  <a:pt x="1247" y="2578"/>
                  <a:pt x="1247" y="2578"/>
                  <a:pt x="1247" y="2579"/>
                </a:cubicBezTo>
                <a:cubicBezTo>
                  <a:pt x="1247" y="2580"/>
                  <a:pt x="1246" y="2582"/>
                  <a:pt x="1246" y="2583"/>
                </a:cubicBezTo>
                <a:cubicBezTo>
                  <a:pt x="1246" y="2584"/>
                  <a:pt x="1246" y="2586"/>
                  <a:pt x="1246" y="2587"/>
                </a:cubicBezTo>
                <a:cubicBezTo>
                  <a:pt x="1245" y="2589"/>
                  <a:pt x="1245" y="2590"/>
                  <a:pt x="1244" y="2592"/>
                </a:cubicBezTo>
                <a:cubicBezTo>
                  <a:pt x="1244" y="2595"/>
                  <a:pt x="1243" y="2598"/>
                  <a:pt x="1241" y="2602"/>
                </a:cubicBezTo>
                <a:cubicBezTo>
                  <a:pt x="1240" y="2605"/>
                  <a:pt x="1238" y="2609"/>
                  <a:pt x="1237" y="2613"/>
                </a:cubicBezTo>
                <a:cubicBezTo>
                  <a:pt x="1235" y="2616"/>
                  <a:pt x="1233" y="2620"/>
                  <a:pt x="1231" y="2624"/>
                </a:cubicBezTo>
                <a:cubicBezTo>
                  <a:pt x="1229" y="2628"/>
                  <a:pt x="1227" y="2632"/>
                  <a:pt x="1225" y="2636"/>
                </a:cubicBezTo>
                <a:cubicBezTo>
                  <a:pt x="1223" y="2640"/>
                  <a:pt x="1221" y="2644"/>
                  <a:pt x="1220" y="2648"/>
                </a:cubicBezTo>
                <a:cubicBezTo>
                  <a:pt x="1219" y="2650"/>
                  <a:pt x="1218" y="2652"/>
                  <a:pt x="1217" y="2654"/>
                </a:cubicBezTo>
                <a:cubicBezTo>
                  <a:pt x="1217" y="2655"/>
                  <a:pt x="1216" y="2656"/>
                  <a:pt x="1216" y="2657"/>
                </a:cubicBezTo>
                <a:cubicBezTo>
                  <a:pt x="1215" y="2658"/>
                  <a:pt x="1215" y="2659"/>
                  <a:pt x="1215" y="2660"/>
                </a:cubicBezTo>
                <a:cubicBezTo>
                  <a:pt x="1213" y="2664"/>
                  <a:pt x="1212" y="2668"/>
                  <a:pt x="1211" y="2672"/>
                </a:cubicBezTo>
                <a:cubicBezTo>
                  <a:pt x="1210" y="2676"/>
                  <a:pt x="1210" y="2679"/>
                  <a:pt x="1209" y="2683"/>
                </a:cubicBezTo>
                <a:cubicBezTo>
                  <a:pt x="1209" y="2685"/>
                  <a:pt x="1209" y="2686"/>
                  <a:pt x="1209" y="2688"/>
                </a:cubicBezTo>
                <a:cubicBezTo>
                  <a:pt x="1209" y="2689"/>
                  <a:pt x="1209" y="2691"/>
                  <a:pt x="1209" y="2692"/>
                </a:cubicBezTo>
                <a:cubicBezTo>
                  <a:pt x="1209" y="2694"/>
                  <a:pt x="1209" y="2695"/>
                  <a:pt x="1209" y="2696"/>
                </a:cubicBezTo>
                <a:cubicBezTo>
                  <a:pt x="1209" y="2697"/>
                  <a:pt x="1209" y="2698"/>
                  <a:pt x="1210" y="2699"/>
                </a:cubicBezTo>
                <a:cubicBezTo>
                  <a:pt x="1210" y="2700"/>
                  <a:pt x="1210" y="2701"/>
                  <a:pt x="1210" y="2702"/>
                </a:cubicBezTo>
                <a:cubicBezTo>
                  <a:pt x="1210" y="2703"/>
                  <a:pt x="1210" y="2703"/>
                  <a:pt x="1211" y="2704"/>
                </a:cubicBezTo>
                <a:cubicBezTo>
                  <a:pt x="1211" y="2705"/>
                  <a:pt x="1211" y="2705"/>
                  <a:pt x="1211" y="2705"/>
                </a:cubicBezTo>
                <a:cubicBezTo>
                  <a:pt x="1211" y="2705"/>
                  <a:pt x="1211" y="2705"/>
                  <a:pt x="1211" y="2704"/>
                </a:cubicBezTo>
                <a:cubicBezTo>
                  <a:pt x="1211" y="2703"/>
                  <a:pt x="1211" y="2701"/>
                  <a:pt x="1211" y="2699"/>
                </a:cubicBezTo>
                <a:cubicBezTo>
                  <a:pt x="1211" y="2698"/>
                  <a:pt x="1211" y="2697"/>
                  <a:pt x="1211" y="2696"/>
                </a:cubicBezTo>
                <a:cubicBezTo>
                  <a:pt x="1212" y="2695"/>
                  <a:pt x="1212" y="2694"/>
                  <a:pt x="1212" y="2692"/>
                </a:cubicBezTo>
                <a:cubicBezTo>
                  <a:pt x="1212" y="2691"/>
                  <a:pt x="1212" y="2690"/>
                  <a:pt x="1213" y="2688"/>
                </a:cubicBezTo>
                <a:cubicBezTo>
                  <a:pt x="1213" y="2687"/>
                  <a:pt x="1213" y="2685"/>
                  <a:pt x="1214" y="2684"/>
                </a:cubicBezTo>
                <a:cubicBezTo>
                  <a:pt x="1215" y="2681"/>
                  <a:pt x="1215" y="2677"/>
                  <a:pt x="1217" y="2674"/>
                </a:cubicBezTo>
                <a:cubicBezTo>
                  <a:pt x="1218" y="2670"/>
                  <a:pt x="1220" y="2666"/>
                  <a:pt x="1221" y="2663"/>
                </a:cubicBezTo>
                <a:cubicBezTo>
                  <a:pt x="1223" y="2659"/>
                  <a:pt x="1225" y="2655"/>
                  <a:pt x="1227" y="2651"/>
                </a:cubicBezTo>
                <a:cubicBezTo>
                  <a:pt x="1228" y="2647"/>
                  <a:pt x="1230" y="2643"/>
                  <a:pt x="1232" y="2639"/>
                </a:cubicBezTo>
                <a:cubicBezTo>
                  <a:pt x="1234" y="2635"/>
                  <a:pt x="1236" y="2631"/>
                  <a:pt x="1238" y="2627"/>
                </a:cubicBezTo>
                <a:cubicBezTo>
                  <a:pt x="1239" y="2625"/>
                  <a:pt x="1240" y="2623"/>
                  <a:pt x="1241" y="2621"/>
                </a:cubicBezTo>
                <a:cubicBezTo>
                  <a:pt x="1241" y="2620"/>
                  <a:pt x="1242" y="2619"/>
                  <a:pt x="1242" y="2618"/>
                </a:cubicBezTo>
                <a:cubicBezTo>
                  <a:pt x="1242" y="2617"/>
                  <a:pt x="1243" y="2616"/>
                  <a:pt x="1243" y="2615"/>
                </a:cubicBezTo>
                <a:cubicBezTo>
                  <a:pt x="1245" y="2611"/>
                  <a:pt x="1246" y="2607"/>
                  <a:pt x="1247" y="2603"/>
                </a:cubicBezTo>
                <a:cubicBezTo>
                  <a:pt x="1248" y="2600"/>
                  <a:pt x="1248" y="2596"/>
                  <a:pt x="1249" y="2593"/>
                </a:cubicBezTo>
                <a:cubicBezTo>
                  <a:pt x="1249" y="2591"/>
                  <a:pt x="1249" y="2589"/>
                  <a:pt x="1249" y="2588"/>
                </a:cubicBezTo>
                <a:cubicBezTo>
                  <a:pt x="1249" y="2586"/>
                  <a:pt x="1249" y="2585"/>
                  <a:pt x="1249" y="2584"/>
                </a:cubicBezTo>
                <a:cubicBezTo>
                  <a:pt x="1249" y="2584"/>
                  <a:pt x="1249" y="2584"/>
                  <a:pt x="1250" y="2584"/>
                </a:cubicBezTo>
                <a:cubicBezTo>
                  <a:pt x="1250" y="2587"/>
                  <a:pt x="1251" y="2589"/>
                  <a:pt x="1252" y="2591"/>
                </a:cubicBezTo>
                <a:cubicBezTo>
                  <a:pt x="1252" y="2592"/>
                  <a:pt x="1252" y="2593"/>
                  <a:pt x="1253" y="2594"/>
                </a:cubicBezTo>
                <a:cubicBezTo>
                  <a:pt x="1253" y="2595"/>
                  <a:pt x="1253" y="2596"/>
                  <a:pt x="1253" y="2597"/>
                </a:cubicBezTo>
                <a:cubicBezTo>
                  <a:pt x="1255" y="2602"/>
                  <a:pt x="1256" y="2606"/>
                  <a:pt x="1257" y="2610"/>
                </a:cubicBezTo>
                <a:cubicBezTo>
                  <a:pt x="1258" y="2614"/>
                  <a:pt x="1259" y="2618"/>
                  <a:pt x="1260" y="2622"/>
                </a:cubicBezTo>
                <a:cubicBezTo>
                  <a:pt x="1260" y="2626"/>
                  <a:pt x="1261" y="2629"/>
                  <a:pt x="1262" y="2633"/>
                </a:cubicBezTo>
                <a:cubicBezTo>
                  <a:pt x="1264" y="2640"/>
                  <a:pt x="1265" y="2647"/>
                  <a:pt x="1266" y="2653"/>
                </a:cubicBezTo>
                <a:cubicBezTo>
                  <a:pt x="1267" y="2659"/>
                  <a:pt x="1268" y="2664"/>
                  <a:pt x="1269" y="2668"/>
                </a:cubicBezTo>
                <a:cubicBezTo>
                  <a:pt x="1270" y="2672"/>
                  <a:pt x="1270" y="2676"/>
                  <a:pt x="1271" y="2678"/>
                </a:cubicBezTo>
                <a:cubicBezTo>
                  <a:pt x="1271" y="2680"/>
                  <a:pt x="1271" y="2681"/>
                  <a:pt x="1271" y="2681"/>
                </a:cubicBezTo>
                <a:cubicBezTo>
                  <a:pt x="1271" y="2681"/>
                  <a:pt x="1271" y="2680"/>
                  <a:pt x="1271" y="2678"/>
                </a:cubicBezTo>
                <a:cubicBezTo>
                  <a:pt x="1271" y="2675"/>
                  <a:pt x="1271" y="2672"/>
                  <a:pt x="1270" y="2668"/>
                </a:cubicBezTo>
                <a:cubicBezTo>
                  <a:pt x="1270" y="2666"/>
                  <a:pt x="1270" y="2663"/>
                  <a:pt x="1270" y="2661"/>
                </a:cubicBezTo>
                <a:cubicBezTo>
                  <a:pt x="1270" y="2658"/>
                  <a:pt x="1269" y="2655"/>
                  <a:pt x="1269" y="2652"/>
                </a:cubicBezTo>
                <a:cubicBezTo>
                  <a:pt x="1269" y="2649"/>
                  <a:pt x="1268" y="2646"/>
                  <a:pt x="1268" y="2643"/>
                </a:cubicBezTo>
                <a:cubicBezTo>
                  <a:pt x="1268" y="2639"/>
                  <a:pt x="1267" y="2636"/>
                  <a:pt x="1267" y="2632"/>
                </a:cubicBezTo>
                <a:cubicBezTo>
                  <a:pt x="1266" y="2628"/>
                  <a:pt x="1265" y="2625"/>
                  <a:pt x="1265" y="2621"/>
                </a:cubicBezTo>
                <a:cubicBezTo>
                  <a:pt x="1264" y="2619"/>
                  <a:pt x="1264" y="2617"/>
                  <a:pt x="1264" y="2615"/>
                </a:cubicBezTo>
                <a:cubicBezTo>
                  <a:pt x="1263" y="2613"/>
                  <a:pt x="1263" y="2611"/>
                  <a:pt x="1263" y="2609"/>
                </a:cubicBezTo>
                <a:cubicBezTo>
                  <a:pt x="1262" y="2604"/>
                  <a:pt x="1261" y="2600"/>
                  <a:pt x="1260" y="2596"/>
                </a:cubicBezTo>
                <a:cubicBezTo>
                  <a:pt x="1259" y="2591"/>
                  <a:pt x="1258" y="2587"/>
                  <a:pt x="1256" y="2582"/>
                </a:cubicBezTo>
                <a:cubicBezTo>
                  <a:pt x="1256" y="2581"/>
                  <a:pt x="1256" y="2581"/>
                  <a:pt x="1256" y="2581"/>
                </a:cubicBezTo>
                <a:cubicBezTo>
                  <a:pt x="1255" y="2579"/>
                  <a:pt x="1255" y="2579"/>
                  <a:pt x="1255" y="2579"/>
                </a:cubicBezTo>
                <a:cubicBezTo>
                  <a:pt x="1255" y="2578"/>
                  <a:pt x="1255" y="2577"/>
                  <a:pt x="1254" y="2576"/>
                </a:cubicBezTo>
                <a:cubicBezTo>
                  <a:pt x="1253" y="2573"/>
                  <a:pt x="1253" y="2571"/>
                  <a:pt x="1252" y="2569"/>
                </a:cubicBezTo>
                <a:cubicBezTo>
                  <a:pt x="1251" y="2566"/>
                  <a:pt x="1250" y="2564"/>
                  <a:pt x="1249" y="2562"/>
                </a:cubicBezTo>
                <a:cubicBezTo>
                  <a:pt x="1249" y="2560"/>
                  <a:pt x="1248" y="2557"/>
                  <a:pt x="1247" y="2555"/>
                </a:cubicBezTo>
                <a:cubicBezTo>
                  <a:pt x="1246" y="2554"/>
                  <a:pt x="1246" y="2553"/>
                  <a:pt x="1245" y="2552"/>
                </a:cubicBezTo>
                <a:cubicBezTo>
                  <a:pt x="1245" y="2551"/>
                  <a:pt x="1244" y="2549"/>
                  <a:pt x="1244" y="2548"/>
                </a:cubicBezTo>
                <a:cubicBezTo>
                  <a:pt x="1243" y="2547"/>
                  <a:pt x="1243" y="2546"/>
                  <a:pt x="1242" y="2545"/>
                </a:cubicBezTo>
                <a:cubicBezTo>
                  <a:pt x="1242" y="2544"/>
                  <a:pt x="1241" y="2543"/>
                  <a:pt x="1240" y="2542"/>
                </a:cubicBezTo>
                <a:cubicBezTo>
                  <a:pt x="1239" y="2539"/>
                  <a:pt x="1238" y="2537"/>
                  <a:pt x="1237" y="2535"/>
                </a:cubicBezTo>
                <a:cubicBezTo>
                  <a:pt x="1236" y="2534"/>
                  <a:pt x="1236" y="2533"/>
                  <a:pt x="1235" y="2532"/>
                </a:cubicBezTo>
                <a:cubicBezTo>
                  <a:pt x="1233" y="2528"/>
                  <a:pt x="1233" y="2528"/>
                  <a:pt x="1233" y="2528"/>
                </a:cubicBezTo>
                <a:cubicBezTo>
                  <a:pt x="1228" y="2520"/>
                  <a:pt x="1222" y="2512"/>
                  <a:pt x="1216" y="2504"/>
                </a:cubicBezTo>
                <a:cubicBezTo>
                  <a:pt x="1213" y="2498"/>
                  <a:pt x="1209" y="2493"/>
                  <a:pt x="1206" y="2487"/>
                </a:cubicBezTo>
                <a:cubicBezTo>
                  <a:pt x="1207" y="2488"/>
                  <a:pt x="1208" y="2490"/>
                  <a:pt x="1210" y="2491"/>
                </a:cubicBezTo>
                <a:cubicBezTo>
                  <a:pt x="1210" y="2491"/>
                  <a:pt x="1210" y="2491"/>
                  <a:pt x="1210" y="2491"/>
                </a:cubicBezTo>
                <a:cubicBezTo>
                  <a:pt x="1210" y="2492"/>
                  <a:pt x="1210" y="2492"/>
                  <a:pt x="1210" y="2492"/>
                </a:cubicBezTo>
                <a:cubicBezTo>
                  <a:pt x="1211" y="2492"/>
                  <a:pt x="1211" y="2492"/>
                  <a:pt x="1211" y="2492"/>
                </a:cubicBezTo>
                <a:cubicBezTo>
                  <a:pt x="1211" y="2493"/>
                  <a:pt x="1211" y="2493"/>
                  <a:pt x="1212" y="2494"/>
                </a:cubicBezTo>
                <a:cubicBezTo>
                  <a:pt x="1213" y="2494"/>
                  <a:pt x="1213" y="2495"/>
                  <a:pt x="1214" y="2496"/>
                </a:cubicBezTo>
                <a:cubicBezTo>
                  <a:pt x="1216" y="2498"/>
                  <a:pt x="1217" y="2500"/>
                  <a:pt x="1219" y="2501"/>
                </a:cubicBezTo>
                <a:cubicBezTo>
                  <a:pt x="1223" y="2504"/>
                  <a:pt x="1226" y="2507"/>
                  <a:pt x="1230" y="2510"/>
                </a:cubicBezTo>
                <a:cubicBezTo>
                  <a:pt x="1234" y="2513"/>
                  <a:pt x="1238" y="2516"/>
                  <a:pt x="1242" y="2518"/>
                </a:cubicBezTo>
                <a:cubicBezTo>
                  <a:pt x="1243" y="2520"/>
                  <a:pt x="1245" y="2521"/>
                  <a:pt x="1247" y="2522"/>
                </a:cubicBezTo>
                <a:cubicBezTo>
                  <a:pt x="1249" y="2523"/>
                  <a:pt x="1251" y="2524"/>
                  <a:pt x="1253" y="2526"/>
                </a:cubicBezTo>
                <a:cubicBezTo>
                  <a:pt x="1260" y="2530"/>
                  <a:pt x="1267" y="2534"/>
                  <a:pt x="1273" y="2538"/>
                </a:cubicBezTo>
                <a:cubicBezTo>
                  <a:pt x="1276" y="2540"/>
                  <a:pt x="1279" y="2541"/>
                  <a:pt x="1282" y="2543"/>
                </a:cubicBezTo>
                <a:cubicBezTo>
                  <a:pt x="1284" y="2544"/>
                  <a:pt x="1286" y="2545"/>
                  <a:pt x="1288" y="2546"/>
                </a:cubicBezTo>
                <a:cubicBezTo>
                  <a:pt x="1290" y="2547"/>
                  <a:pt x="1291" y="2548"/>
                  <a:pt x="1292" y="2548"/>
                </a:cubicBezTo>
                <a:cubicBezTo>
                  <a:pt x="1293" y="2549"/>
                  <a:pt x="1294" y="2549"/>
                  <a:pt x="1294" y="2549"/>
                </a:cubicBezTo>
                <a:cubicBezTo>
                  <a:pt x="1294" y="2549"/>
                  <a:pt x="1293" y="2549"/>
                  <a:pt x="1292" y="2548"/>
                </a:cubicBezTo>
                <a:cubicBezTo>
                  <a:pt x="1292" y="2547"/>
                  <a:pt x="1290" y="2546"/>
                  <a:pt x="1289" y="2545"/>
                </a:cubicBezTo>
                <a:cubicBezTo>
                  <a:pt x="1287" y="2544"/>
                  <a:pt x="1285" y="2542"/>
                  <a:pt x="1283" y="2540"/>
                </a:cubicBezTo>
                <a:cubicBezTo>
                  <a:pt x="1281" y="2538"/>
                  <a:pt x="1279" y="2536"/>
                  <a:pt x="1276" y="2534"/>
                </a:cubicBezTo>
                <a:cubicBezTo>
                  <a:pt x="1270" y="2530"/>
                  <a:pt x="1264" y="2525"/>
                  <a:pt x="1257" y="2520"/>
                </a:cubicBezTo>
                <a:cubicBezTo>
                  <a:pt x="1255" y="2518"/>
                  <a:pt x="1253" y="2517"/>
                  <a:pt x="1251" y="2516"/>
                </a:cubicBezTo>
                <a:cubicBezTo>
                  <a:pt x="1250" y="2515"/>
                  <a:pt x="1248" y="2513"/>
                  <a:pt x="1246" y="2512"/>
                </a:cubicBezTo>
                <a:cubicBezTo>
                  <a:pt x="1242" y="2509"/>
                  <a:pt x="1238" y="2507"/>
                  <a:pt x="1235" y="2504"/>
                </a:cubicBezTo>
                <a:cubicBezTo>
                  <a:pt x="1231" y="2501"/>
                  <a:pt x="1228" y="2498"/>
                  <a:pt x="1224" y="2495"/>
                </a:cubicBezTo>
                <a:cubicBezTo>
                  <a:pt x="1223" y="2494"/>
                  <a:pt x="1221" y="2492"/>
                  <a:pt x="1219" y="2491"/>
                </a:cubicBezTo>
                <a:cubicBezTo>
                  <a:pt x="1219" y="2490"/>
                  <a:pt x="1218" y="2490"/>
                  <a:pt x="1217" y="2489"/>
                </a:cubicBezTo>
                <a:cubicBezTo>
                  <a:pt x="1217" y="2488"/>
                  <a:pt x="1216" y="2488"/>
                  <a:pt x="1216" y="2488"/>
                </a:cubicBezTo>
                <a:cubicBezTo>
                  <a:pt x="1215" y="2487"/>
                  <a:pt x="1215" y="2487"/>
                  <a:pt x="1215" y="2487"/>
                </a:cubicBezTo>
                <a:cubicBezTo>
                  <a:pt x="1215" y="2487"/>
                  <a:pt x="1215" y="2487"/>
                  <a:pt x="1215" y="2487"/>
                </a:cubicBezTo>
                <a:cubicBezTo>
                  <a:pt x="1215" y="2486"/>
                  <a:pt x="1215" y="2486"/>
                  <a:pt x="1215" y="2486"/>
                </a:cubicBezTo>
                <a:cubicBezTo>
                  <a:pt x="1212" y="2483"/>
                  <a:pt x="1209" y="2480"/>
                  <a:pt x="1207" y="2477"/>
                </a:cubicBezTo>
                <a:cubicBezTo>
                  <a:pt x="1205" y="2474"/>
                  <a:pt x="1203" y="2471"/>
                  <a:pt x="1202" y="2468"/>
                </a:cubicBezTo>
                <a:cubicBezTo>
                  <a:pt x="1200" y="2465"/>
                  <a:pt x="1199" y="2462"/>
                  <a:pt x="1198" y="2459"/>
                </a:cubicBezTo>
                <a:cubicBezTo>
                  <a:pt x="1198" y="2459"/>
                  <a:pt x="1198" y="2458"/>
                  <a:pt x="1197" y="2457"/>
                </a:cubicBezTo>
                <a:cubicBezTo>
                  <a:pt x="1197" y="2457"/>
                  <a:pt x="1197" y="2456"/>
                  <a:pt x="1197" y="2456"/>
                </a:cubicBezTo>
                <a:cubicBezTo>
                  <a:pt x="1197" y="2455"/>
                  <a:pt x="1197" y="2455"/>
                  <a:pt x="1197" y="2455"/>
                </a:cubicBezTo>
                <a:cubicBezTo>
                  <a:pt x="1197" y="2455"/>
                  <a:pt x="1196" y="2454"/>
                  <a:pt x="1196" y="2454"/>
                </a:cubicBezTo>
                <a:cubicBezTo>
                  <a:pt x="1196" y="2453"/>
                  <a:pt x="1196" y="2453"/>
                  <a:pt x="1196" y="2452"/>
                </a:cubicBezTo>
                <a:cubicBezTo>
                  <a:pt x="1196" y="2451"/>
                  <a:pt x="1195" y="2449"/>
                  <a:pt x="1195" y="2448"/>
                </a:cubicBezTo>
                <a:cubicBezTo>
                  <a:pt x="1195" y="2447"/>
                  <a:pt x="1195" y="2446"/>
                  <a:pt x="1195" y="2446"/>
                </a:cubicBezTo>
                <a:cubicBezTo>
                  <a:pt x="1195" y="2446"/>
                  <a:pt x="1195" y="2447"/>
                  <a:pt x="1195" y="2448"/>
                </a:cubicBezTo>
                <a:cubicBezTo>
                  <a:pt x="1195" y="2446"/>
                  <a:pt x="1194" y="2445"/>
                  <a:pt x="1194" y="2443"/>
                </a:cubicBezTo>
                <a:cubicBezTo>
                  <a:pt x="1194" y="2441"/>
                  <a:pt x="1194" y="2439"/>
                  <a:pt x="1194" y="2437"/>
                </a:cubicBezTo>
                <a:cubicBezTo>
                  <a:pt x="1194" y="2436"/>
                  <a:pt x="1194" y="2435"/>
                  <a:pt x="1194" y="2434"/>
                </a:cubicBezTo>
                <a:cubicBezTo>
                  <a:pt x="1194" y="2433"/>
                  <a:pt x="1194" y="2433"/>
                  <a:pt x="1194" y="2432"/>
                </a:cubicBezTo>
                <a:cubicBezTo>
                  <a:pt x="1194" y="2430"/>
                  <a:pt x="1194" y="2428"/>
                  <a:pt x="1194" y="2426"/>
                </a:cubicBezTo>
                <a:cubicBezTo>
                  <a:pt x="1194" y="2425"/>
                  <a:pt x="1194" y="2423"/>
                  <a:pt x="1194" y="2421"/>
                </a:cubicBezTo>
                <a:cubicBezTo>
                  <a:pt x="1194" y="2420"/>
                  <a:pt x="1194" y="2418"/>
                  <a:pt x="1194" y="2416"/>
                </a:cubicBezTo>
                <a:cubicBezTo>
                  <a:pt x="1195" y="2415"/>
                  <a:pt x="1195" y="2413"/>
                  <a:pt x="1195" y="2412"/>
                </a:cubicBezTo>
                <a:cubicBezTo>
                  <a:pt x="1195" y="2411"/>
                  <a:pt x="1195" y="2409"/>
                  <a:pt x="1196" y="2408"/>
                </a:cubicBezTo>
                <a:cubicBezTo>
                  <a:pt x="1199" y="2401"/>
                  <a:pt x="1203" y="2394"/>
                  <a:pt x="1206" y="2388"/>
                </a:cubicBezTo>
                <a:cubicBezTo>
                  <a:pt x="1206" y="2389"/>
                  <a:pt x="1206" y="2391"/>
                  <a:pt x="1206" y="2392"/>
                </a:cubicBezTo>
                <a:cubicBezTo>
                  <a:pt x="1207" y="2394"/>
                  <a:pt x="1207" y="2396"/>
                  <a:pt x="1208" y="2398"/>
                </a:cubicBezTo>
                <a:cubicBezTo>
                  <a:pt x="1208" y="2399"/>
                  <a:pt x="1209" y="2401"/>
                  <a:pt x="1209" y="2403"/>
                </a:cubicBezTo>
                <a:cubicBezTo>
                  <a:pt x="1210" y="2405"/>
                  <a:pt x="1210" y="2407"/>
                  <a:pt x="1211" y="2408"/>
                </a:cubicBezTo>
                <a:cubicBezTo>
                  <a:pt x="1211" y="2410"/>
                  <a:pt x="1212" y="2412"/>
                  <a:pt x="1213" y="2414"/>
                </a:cubicBezTo>
                <a:cubicBezTo>
                  <a:pt x="1213" y="2416"/>
                  <a:pt x="1214" y="2417"/>
                  <a:pt x="1215" y="2419"/>
                </a:cubicBezTo>
                <a:cubicBezTo>
                  <a:pt x="1216" y="2421"/>
                  <a:pt x="1217" y="2423"/>
                  <a:pt x="1218" y="2425"/>
                </a:cubicBezTo>
                <a:cubicBezTo>
                  <a:pt x="1218" y="2426"/>
                  <a:pt x="1219" y="2428"/>
                  <a:pt x="1220" y="2430"/>
                </a:cubicBezTo>
                <a:cubicBezTo>
                  <a:pt x="1221" y="2431"/>
                  <a:pt x="1222" y="2433"/>
                  <a:pt x="1223" y="2435"/>
                </a:cubicBezTo>
                <a:cubicBezTo>
                  <a:pt x="1224" y="2436"/>
                  <a:pt x="1225" y="2438"/>
                  <a:pt x="1226" y="2439"/>
                </a:cubicBezTo>
                <a:cubicBezTo>
                  <a:pt x="1227" y="2440"/>
                  <a:pt x="1227" y="2441"/>
                  <a:pt x="1228" y="2441"/>
                </a:cubicBezTo>
                <a:cubicBezTo>
                  <a:pt x="1229" y="2442"/>
                  <a:pt x="1229" y="2443"/>
                  <a:pt x="1230" y="2444"/>
                </a:cubicBezTo>
                <a:cubicBezTo>
                  <a:pt x="1231" y="2445"/>
                  <a:pt x="1232" y="2446"/>
                  <a:pt x="1233" y="2448"/>
                </a:cubicBezTo>
                <a:cubicBezTo>
                  <a:pt x="1235" y="2450"/>
                  <a:pt x="1237" y="2452"/>
                  <a:pt x="1239" y="2455"/>
                </a:cubicBezTo>
                <a:cubicBezTo>
                  <a:pt x="1243" y="2459"/>
                  <a:pt x="1246" y="2462"/>
                  <a:pt x="1248" y="2465"/>
                </a:cubicBezTo>
                <a:cubicBezTo>
                  <a:pt x="1249" y="2467"/>
                  <a:pt x="1249" y="2468"/>
                  <a:pt x="1250" y="2468"/>
                </a:cubicBezTo>
                <a:cubicBezTo>
                  <a:pt x="1250" y="2469"/>
                  <a:pt x="1250" y="2470"/>
                  <a:pt x="1250" y="2470"/>
                </a:cubicBezTo>
                <a:cubicBezTo>
                  <a:pt x="1250" y="2470"/>
                  <a:pt x="1250" y="2469"/>
                  <a:pt x="1250" y="2468"/>
                </a:cubicBezTo>
                <a:cubicBezTo>
                  <a:pt x="1250" y="2468"/>
                  <a:pt x="1250" y="2467"/>
                  <a:pt x="1250" y="2467"/>
                </a:cubicBezTo>
                <a:cubicBezTo>
                  <a:pt x="1250" y="2466"/>
                  <a:pt x="1249" y="2465"/>
                  <a:pt x="1249" y="2465"/>
                </a:cubicBezTo>
                <a:cubicBezTo>
                  <a:pt x="1248" y="2463"/>
                  <a:pt x="1248" y="2461"/>
                  <a:pt x="1247" y="2459"/>
                </a:cubicBezTo>
                <a:cubicBezTo>
                  <a:pt x="1246" y="2457"/>
                  <a:pt x="1244" y="2454"/>
                  <a:pt x="1243" y="2452"/>
                </a:cubicBezTo>
                <a:cubicBezTo>
                  <a:pt x="1241" y="2449"/>
                  <a:pt x="1239" y="2447"/>
                  <a:pt x="1238" y="2444"/>
                </a:cubicBezTo>
                <a:cubicBezTo>
                  <a:pt x="1237" y="2443"/>
                  <a:pt x="1237" y="2443"/>
                  <a:pt x="1236" y="2442"/>
                </a:cubicBezTo>
                <a:cubicBezTo>
                  <a:pt x="1236" y="2441"/>
                  <a:pt x="1235" y="2441"/>
                  <a:pt x="1235" y="2440"/>
                </a:cubicBezTo>
                <a:cubicBezTo>
                  <a:pt x="1235" y="2439"/>
                  <a:pt x="1234" y="2438"/>
                  <a:pt x="1234" y="2438"/>
                </a:cubicBezTo>
                <a:cubicBezTo>
                  <a:pt x="1233" y="2437"/>
                  <a:pt x="1233" y="2436"/>
                  <a:pt x="1232" y="2435"/>
                </a:cubicBezTo>
                <a:cubicBezTo>
                  <a:pt x="1231" y="2434"/>
                  <a:pt x="1231" y="2432"/>
                  <a:pt x="1230" y="2431"/>
                </a:cubicBezTo>
                <a:cubicBezTo>
                  <a:pt x="1229" y="2429"/>
                  <a:pt x="1228" y="2428"/>
                  <a:pt x="1227" y="2426"/>
                </a:cubicBezTo>
                <a:cubicBezTo>
                  <a:pt x="1226" y="2424"/>
                  <a:pt x="1225" y="2423"/>
                  <a:pt x="1225" y="2421"/>
                </a:cubicBezTo>
                <a:cubicBezTo>
                  <a:pt x="1224" y="2419"/>
                  <a:pt x="1223" y="2418"/>
                  <a:pt x="1222" y="2416"/>
                </a:cubicBezTo>
                <a:cubicBezTo>
                  <a:pt x="1222" y="2414"/>
                  <a:pt x="1221" y="2413"/>
                  <a:pt x="1220" y="2411"/>
                </a:cubicBezTo>
                <a:cubicBezTo>
                  <a:pt x="1219" y="2409"/>
                  <a:pt x="1219" y="2408"/>
                  <a:pt x="1218" y="2406"/>
                </a:cubicBezTo>
                <a:cubicBezTo>
                  <a:pt x="1217" y="2402"/>
                  <a:pt x="1215" y="2399"/>
                  <a:pt x="1214" y="2396"/>
                </a:cubicBezTo>
                <a:cubicBezTo>
                  <a:pt x="1214" y="2394"/>
                  <a:pt x="1213" y="2392"/>
                  <a:pt x="1213" y="2391"/>
                </a:cubicBezTo>
                <a:cubicBezTo>
                  <a:pt x="1212" y="2389"/>
                  <a:pt x="1212" y="2388"/>
                  <a:pt x="1211" y="2386"/>
                </a:cubicBezTo>
                <a:cubicBezTo>
                  <a:pt x="1211" y="2384"/>
                  <a:pt x="1211" y="2383"/>
                  <a:pt x="1210" y="2381"/>
                </a:cubicBezTo>
                <a:cubicBezTo>
                  <a:pt x="1210" y="2380"/>
                  <a:pt x="1210" y="2379"/>
                  <a:pt x="1209" y="2378"/>
                </a:cubicBezTo>
                <a:cubicBezTo>
                  <a:pt x="1228" y="2331"/>
                  <a:pt x="1222" y="2299"/>
                  <a:pt x="1215" y="2246"/>
                </a:cubicBezTo>
                <a:cubicBezTo>
                  <a:pt x="1248" y="2280"/>
                  <a:pt x="1246" y="2314"/>
                  <a:pt x="1246" y="2349"/>
                </a:cubicBezTo>
                <a:cubicBezTo>
                  <a:pt x="1246" y="2349"/>
                  <a:pt x="1246" y="2349"/>
                  <a:pt x="1246" y="2349"/>
                </a:cubicBezTo>
                <a:cubicBezTo>
                  <a:pt x="1245" y="2350"/>
                  <a:pt x="1245" y="2350"/>
                  <a:pt x="1244" y="2351"/>
                </a:cubicBezTo>
                <a:cubicBezTo>
                  <a:pt x="1243" y="2352"/>
                  <a:pt x="1243" y="2353"/>
                  <a:pt x="1242" y="2354"/>
                </a:cubicBezTo>
                <a:cubicBezTo>
                  <a:pt x="1241" y="2355"/>
                  <a:pt x="1241" y="2357"/>
                  <a:pt x="1240" y="2358"/>
                </a:cubicBezTo>
                <a:cubicBezTo>
                  <a:pt x="1239" y="2359"/>
                  <a:pt x="1239" y="2360"/>
                  <a:pt x="1238" y="2362"/>
                </a:cubicBezTo>
                <a:cubicBezTo>
                  <a:pt x="1238" y="2363"/>
                  <a:pt x="1238" y="2364"/>
                  <a:pt x="1237" y="2365"/>
                </a:cubicBezTo>
                <a:cubicBezTo>
                  <a:pt x="1237" y="2367"/>
                  <a:pt x="1237" y="2368"/>
                  <a:pt x="1236" y="2369"/>
                </a:cubicBezTo>
                <a:cubicBezTo>
                  <a:pt x="1236" y="2370"/>
                  <a:pt x="1236" y="2372"/>
                  <a:pt x="1236" y="2373"/>
                </a:cubicBezTo>
                <a:cubicBezTo>
                  <a:pt x="1236" y="2373"/>
                  <a:pt x="1236" y="2374"/>
                  <a:pt x="1236" y="2375"/>
                </a:cubicBezTo>
                <a:cubicBezTo>
                  <a:pt x="1236" y="2375"/>
                  <a:pt x="1236" y="2376"/>
                  <a:pt x="1236" y="2376"/>
                </a:cubicBezTo>
                <a:cubicBezTo>
                  <a:pt x="1236" y="2377"/>
                  <a:pt x="1236" y="2378"/>
                  <a:pt x="1236" y="2379"/>
                </a:cubicBezTo>
                <a:cubicBezTo>
                  <a:pt x="1236" y="2380"/>
                  <a:pt x="1237" y="2380"/>
                  <a:pt x="1237" y="2381"/>
                </a:cubicBezTo>
                <a:cubicBezTo>
                  <a:pt x="1237" y="2382"/>
                  <a:pt x="1237" y="2382"/>
                  <a:pt x="1237" y="2382"/>
                </a:cubicBezTo>
                <a:cubicBezTo>
                  <a:pt x="1237" y="2383"/>
                  <a:pt x="1237" y="2383"/>
                  <a:pt x="1237" y="2383"/>
                </a:cubicBezTo>
                <a:cubicBezTo>
                  <a:pt x="1237" y="2383"/>
                  <a:pt x="1237" y="2383"/>
                  <a:pt x="1238" y="2383"/>
                </a:cubicBezTo>
                <a:cubicBezTo>
                  <a:pt x="1238" y="2382"/>
                  <a:pt x="1238" y="2382"/>
                  <a:pt x="1238" y="2381"/>
                </a:cubicBezTo>
                <a:cubicBezTo>
                  <a:pt x="1239" y="2381"/>
                  <a:pt x="1239" y="2380"/>
                  <a:pt x="1239" y="2379"/>
                </a:cubicBezTo>
                <a:cubicBezTo>
                  <a:pt x="1240" y="2379"/>
                  <a:pt x="1240" y="2378"/>
                  <a:pt x="1241" y="2377"/>
                </a:cubicBezTo>
                <a:cubicBezTo>
                  <a:pt x="1241" y="2376"/>
                  <a:pt x="1241" y="2375"/>
                  <a:pt x="1242" y="2374"/>
                </a:cubicBezTo>
                <a:cubicBezTo>
                  <a:pt x="1242" y="2373"/>
                  <a:pt x="1243" y="2372"/>
                  <a:pt x="1243" y="2371"/>
                </a:cubicBezTo>
                <a:cubicBezTo>
                  <a:pt x="1244" y="2370"/>
                  <a:pt x="1244" y="2369"/>
                  <a:pt x="1245" y="2368"/>
                </a:cubicBezTo>
                <a:cubicBezTo>
                  <a:pt x="1245" y="2367"/>
                  <a:pt x="1245" y="2365"/>
                  <a:pt x="1246" y="2364"/>
                </a:cubicBezTo>
                <a:cubicBezTo>
                  <a:pt x="1246" y="2364"/>
                  <a:pt x="1246" y="2363"/>
                  <a:pt x="1246" y="2363"/>
                </a:cubicBezTo>
                <a:cubicBezTo>
                  <a:pt x="1247" y="2377"/>
                  <a:pt x="1249" y="2391"/>
                  <a:pt x="1254" y="2405"/>
                </a:cubicBezTo>
                <a:cubicBezTo>
                  <a:pt x="1254" y="2404"/>
                  <a:pt x="1254" y="2403"/>
                  <a:pt x="1254" y="2402"/>
                </a:cubicBezTo>
                <a:cubicBezTo>
                  <a:pt x="1255" y="2403"/>
                  <a:pt x="1255" y="2405"/>
                  <a:pt x="1256" y="2406"/>
                </a:cubicBezTo>
                <a:cubicBezTo>
                  <a:pt x="1256" y="2407"/>
                  <a:pt x="1257" y="2409"/>
                  <a:pt x="1257" y="2410"/>
                </a:cubicBezTo>
                <a:cubicBezTo>
                  <a:pt x="1258" y="2411"/>
                  <a:pt x="1258" y="2412"/>
                  <a:pt x="1259" y="2413"/>
                </a:cubicBezTo>
                <a:cubicBezTo>
                  <a:pt x="1259" y="2415"/>
                  <a:pt x="1261" y="2418"/>
                  <a:pt x="1262" y="2420"/>
                </a:cubicBezTo>
                <a:cubicBezTo>
                  <a:pt x="1264" y="2425"/>
                  <a:pt x="1266" y="2429"/>
                  <a:pt x="1268" y="2433"/>
                </a:cubicBezTo>
                <a:cubicBezTo>
                  <a:pt x="1268" y="2434"/>
                  <a:pt x="1269" y="2435"/>
                  <a:pt x="1269" y="2436"/>
                </a:cubicBezTo>
                <a:cubicBezTo>
                  <a:pt x="1270" y="2437"/>
                  <a:pt x="1270" y="2438"/>
                  <a:pt x="1271" y="2439"/>
                </a:cubicBezTo>
                <a:cubicBezTo>
                  <a:pt x="1272" y="2441"/>
                  <a:pt x="1272" y="2443"/>
                  <a:pt x="1273" y="2445"/>
                </a:cubicBezTo>
                <a:cubicBezTo>
                  <a:pt x="1273" y="2446"/>
                  <a:pt x="1274" y="2447"/>
                  <a:pt x="1274" y="2448"/>
                </a:cubicBezTo>
                <a:cubicBezTo>
                  <a:pt x="1274" y="2448"/>
                  <a:pt x="1275" y="2449"/>
                  <a:pt x="1275" y="2450"/>
                </a:cubicBezTo>
                <a:cubicBezTo>
                  <a:pt x="1275" y="2451"/>
                  <a:pt x="1275" y="2451"/>
                  <a:pt x="1276" y="2452"/>
                </a:cubicBezTo>
                <a:cubicBezTo>
                  <a:pt x="1276" y="2452"/>
                  <a:pt x="1276" y="2453"/>
                  <a:pt x="1276" y="2454"/>
                </a:cubicBezTo>
                <a:cubicBezTo>
                  <a:pt x="1277" y="2455"/>
                  <a:pt x="1277" y="2455"/>
                  <a:pt x="1277" y="2456"/>
                </a:cubicBezTo>
                <a:cubicBezTo>
                  <a:pt x="1277" y="2457"/>
                  <a:pt x="1278" y="2457"/>
                  <a:pt x="1278" y="2457"/>
                </a:cubicBezTo>
                <a:cubicBezTo>
                  <a:pt x="1278" y="2457"/>
                  <a:pt x="1278" y="2457"/>
                  <a:pt x="1278" y="2456"/>
                </a:cubicBezTo>
                <a:cubicBezTo>
                  <a:pt x="1278" y="2455"/>
                  <a:pt x="1278" y="2454"/>
                  <a:pt x="1278" y="2453"/>
                </a:cubicBezTo>
                <a:cubicBezTo>
                  <a:pt x="1278" y="2453"/>
                  <a:pt x="1278" y="2452"/>
                  <a:pt x="1278" y="2451"/>
                </a:cubicBezTo>
                <a:cubicBezTo>
                  <a:pt x="1278" y="2451"/>
                  <a:pt x="1278" y="2450"/>
                  <a:pt x="1278" y="2449"/>
                </a:cubicBezTo>
                <a:cubicBezTo>
                  <a:pt x="1278" y="2448"/>
                  <a:pt x="1278" y="2448"/>
                  <a:pt x="1278" y="2447"/>
                </a:cubicBezTo>
                <a:cubicBezTo>
                  <a:pt x="1278" y="2446"/>
                  <a:pt x="1278" y="2445"/>
                  <a:pt x="1277" y="2444"/>
                </a:cubicBezTo>
                <a:cubicBezTo>
                  <a:pt x="1277" y="2443"/>
                  <a:pt x="1277" y="2442"/>
                  <a:pt x="1277" y="2441"/>
                </a:cubicBezTo>
                <a:cubicBezTo>
                  <a:pt x="1277" y="2440"/>
                  <a:pt x="1277" y="2439"/>
                  <a:pt x="1276" y="2438"/>
                </a:cubicBezTo>
                <a:cubicBezTo>
                  <a:pt x="1276" y="2436"/>
                  <a:pt x="1276" y="2435"/>
                  <a:pt x="1275" y="2434"/>
                </a:cubicBezTo>
                <a:cubicBezTo>
                  <a:pt x="1275" y="2433"/>
                  <a:pt x="1275" y="2432"/>
                  <a:pt x="1274" y="2431"/>
                </a:cubicBezTo>
                <a:cubicBezTo>
                  <a:pt x="1274" y="2428"/>
                  <a:pt x="1273" y="2426"/>
                  <a:pt x="1272" y="2424"/>
                </a:cubicBezTo>
                <a:cubicBezTo>
                  <a:pt x="1271" y="2421"/>
                  <a:pt x="1270" y="2419"/>
                  <a:pt x="1269" y="2417"/>
                </a:cubicBezTo>
                <a:cubicBezTo>
                  <a:pt x="1268" y="2414"/>
                  <a:pt x="1267" y="2412"/>
                  <a:pt x="1265" y="2410"/>
                </a:cubicBezTo>
                <a:cubicBezTo>
                  <a:pt x="1265" y="2409"/>
                  <a:pt x="1264" y="2408"/>
                  <a:pt x="1264" y="2407"/>
                </a:cubicBezTo>
                <a:cubicBezTo>
                  <a:pt x="1263" y="2406"/>
                  <a:pt x="1263" y="2404"/>
                  <a:pt x="1262" y="2403"/>
                </a:cubicBezTo>
                <a:cubicBezTo>
                  <a:pt x="1261" y="2401"/>
                  <a:pt x="1260" y="2399"/>
                  <a:pt x="1259" y="2397"/>
                </a:cubicBezTo>
                <a:cubicBezTo>
                  <a:pt x="1258" y="2395"/>
                  <a:pt x="1257" y="2394"/>
                  <a:pt x="1256" y="2392"/>
                </a:cubicBezTo>
                <a:cubicBezTo>
                  <a:pt x="1256" y="2391"/>
                  <a:pt x="1255" y="2391"/>
                  <a:pt x="1255" y="2390"/>
                </a:cubicBezTo>
                <a:cubicBezTo>
                  <a:pt x="1258" y="2357"/>
                  <a:pt x="1260" y="2330"/>
                  <a:pt x="1257" y="2304"/>
                </a:cubicBezTo>
                <a:cubicBezTo>
                  <a:pt x="1259" y="2307"/>
                  <a:pt x="1260" y="2310"/>
                  <a:pt x="1262" y="2313"/>
                </a:cubicBezTo>
                <a:cubicBezTo>
                  <a:pt x="1263" y="2316"/>
                  <a:pt x="1265" y="2319"/>
                  <a:pt x="1266" y="2322"/>
                </a:cubicBezTo>
                <a:cubicBezTo>
                  <a:pt x="1268" y="2325"/>
                  <a:pt x="1270" y="2329"/>
                  <a:pt x="1271" y="2332"/>
                </a:cubicBezTo>
                <a:cubicBezTo>
                  <a:pt x="1273" y="2335"/>
                  <a:pt x="1274" y="2339"/>
                  <a:pt x="1276" y="2342"/>
                </a:cubicBezTo>
                <a:cubicBezTo>
                  <a:pt x="1277" y="2345"/>
                  <a:pt x="1278" y="2349"/>
                  <a:pt x="1280" y="2352"/>
                </a:cubicBezTo>
                <a:cubicBezTo>
                  <a:pt x="1281" y="2355"/>
                  <a:pt x="1282" y="2358"/>
                  <a:pt x="1283" y="2361"/>
                </a:cubicBezTo>
                <a:cubicBezTo>
                  <a:pt x="1284" y="2364"/>
                  <a:pt x="1285" y="2367"/>
                  <a:pt x="1286" y="2369"/>
                </a:cubicBezTo>
                <a:cubicBezTo>
                  <a:pt x="1286" y="2371"/>
                  <a:pt x="1286" y="2372"/>
                  <a:pt x="1287" y="2373"/>
                </a:cubicBezTo>
                <a:cubicBezTo>
                  <a:pt x="1287" y="2374"/>
                  <a:pt x="1287" y="2376"/>
                  <a:pt x="1287" y="2377"/>
                </a:cubicBezTo>
                <a:cubicBezTo>
                  <a:pt x="1288" y="2378"/>
                  <a:pt x="1288" y="2379"/>
                  <a:pt x="1288" y="2380"/>
                </a:cubicBezTo>
                <a:cubicBezTo>
                  <a:pt x="1288" y="2381"/>
                  <a:pt x="1289" y="2382"/>
                  <a:pt x="1289" y="2382"/>
                </a:cubicBezTo>
                <a:cubicBezTo>
                  <a:pt x="1289" y="2384"/>
                  <a:pt x="1289" y="2385"/>
                  <a:pt x="1289" y="2386"/>
                </a:cubicBezTo>
                <a:cubicBezTo>
                  <a:pt x="1290" y="2387"/>
                  <a:pt x="1290" y="2387"/>
                  <a:pt x="1290" y="2387"/>
                </a:cubicBezTo>
                <a:cubicBezTo>
                  <a:pt x="1290" y="2387"/>
                  <a:pt x="1290" y="2387"/>
                  <a:pt x="1290" y="2386"/>
                </a:cubicBezTo>
                <a:cubicBezTo>
                  <a:pt x="1290" y="2385"/>
                  <a:pt x="1290" y="2384"/>
                  <a:pt x="1290" y="2382"/>
                </a:cubicBezTo>
                <a:cubicBezTo>
                  <a:pt x="1290" y="2381"/>
                  <a:pt x="1290" y="2380"/>
                  <a:pt x="1290" y="2379"/>
                </a:cubicBezTo>
                <a:cubicBezTo>
                  <a:pt x="1290" y="2378"/>
                  <a:pt x="1290" y="2377"/>
                  <a:pt x="1291" y="2376"/>
                </a:cubicBezTo>
                <a:cubicBezTo>
                  <a:pt x="1291" y="2375"/>
                  <a:pt x="1290" y="2374"/>
                  <a:pt x="1290" y="2373"/>
                </a:cubicBezTo>
                <a:cubicBezTo>
                  <a:pt x="1290" y="2371"/>
                  <a:pt x="1290" y="2370"/>
                  <a:pt x="1290" y="2369"/>
                </a:cubicBezTo>
                <a:cubicBezTo>
                  <a:pt x="1290" y="2367"/>
                  <a:pt x="1290" y="2366"/>
                  <a:pt x="1290" y="2364"/>
                </a:cubicBezTo>
                <a:cubicBezTo>
                  <a:pt x="1289" y="2363"/>
                  <a:pt x="1289" y="2361"/>
                  <a:pt x="1289" y="2359"/>
                </a:cubicBezTo>
                <a:cubicBezTo>
                  <a:pt x="1288" y="2356"/>
                  <a:pt x="1287" y="2353"/>
                  <a:pt x="1286" y="2349"/>
                </a:cubicBezTo>
                <a:cubicBezTo>
                  <a:pt x="1286" y="2348"/>
                  <a:pt x="1285" y="2346"/>
                  <a:pt x="1285" y="2344"/>
                </a:cubicBezTo>
                <a:cubicBezTo>
                  <a:pt x="1284" y="2343"/>
                  <a:pt x="1283" y="2341"/>
                  <a:pt x="1283" y="2339"/>
                </a:cubicBezTo>
                <a:cubicBezTo>
                  <a:pt x="1281" y="2336"/>
                  <a:pt x="1280" y="2332"/>
                  <a:pt x="1278" y="2329"/>
                </a:cubicBezTo>
                <a:cubicBezTo>
                  <a:pt x="1277" y="2325"/>
                  <a:pt x="1275" y="2322"/>
                  <a:pt x="1273" y="2319"/>
                </a:cubicBezTo>
                <a:cubicBezTo>
                  <a:pt x="1272" y="2317"/>
                  <a:pt x="1271" y="2315"/>
                  <a:pt x="1270" y="2314"/>
                </a:cubicBezTo>
                <a:cubicBezTo>
                  <a:pt x="1269" y="2312"/>
                  <a:pt x="1269" y="2311"/>
                  <a:pt x="1268" y="2309"/>
                </a:cubicBezTo>
                <a:cubicBezTo>
                  <a:pt x="1264" y="2303"/>
                  <a:pt x="1260" y="2298"/>
                  <a:pt x="1257" y="2293"/>
                </a:cubicBezTo>
                <a:cubicBezTo>
                  <a:pt x="1257" y="2292"/>
                  <a:pt x="1256" y="2291"/>
                  <a:pt x="1255" y="2290"/>
                </a:cubicBezTo>
                <a:cubicBezTo>
                  <a:pt x="1254" y="2282"/>
                  <a:pt x="1251" y="2274"/>
                  <a:pt x="1249" y="2265"/>
                </a:cubicBezTo>
                <a:cubicBezTo>
                  <a:pt x="1249" y="2265"/>
                  <a:pt x="1249" y="2265"/>
                  <a:pt x="1249" y="2266"/>
                </a:cubicBezTo>
                <a:cubicBezTo>
                  <a:pt x="1251" y="2268"/>
                  <a:pt x="1254" y="2271"/>
                  <a:pt x="1257" y="2274"/>
                </a:cubicBezTo>
                <a:cubicBezTo>
                  <a:pt x="1258" y="2276"/>
                  <a:pt x="1260" y="2277"/>
                  <a:pt x="1261" y="2279"/>
                </a:cubicBezTo>
                <a:cubicBezTo>
                  <a:pt x="1263" y="2280"/>
                  <a:pt x="1264" y="2282"/>
                  <a:pt x="1266" y="2283"/>
                </a:cubicBezTo>
                <a:cubicBezTo>
                  <a:pt x="1269" y="2286"/>
                  <a:pt x="1272" y="2289"/>
                  <a:pt x="1276" y="2292"/>
                </a:cubicBezTo>
                <a:cubicBezTo>
                  <a:pt x="1279" y="2295"/>
                  <a:pt x="1282" y="2298"/>
                  <a:pt x="1285" y="2301"/>
                </a:cubicBezTo>
                <a:cubicBezTo>
                  <a:pt x="1289" y="2303"/>
                  <a:pt x="1292" y="2306"/>
                  <a:pt x="1295" y="2309"/>
                </a:cubicBezTo>
                <a:cubicBezTo>
                  <a:pt x="1298" y="2311"/>
                  <a:pt x="1301" y="2314"/>
                  <a:pt x="1305" y="2316"/>
                </a:cubicBezTo>
                <a:cubicBezTo>
                  <a:pt x="1308" y="2318"/>
                  <a:pt x="1310" y="2320"/>
                  <a:pt x="1313" y="2322"/>
                </a:cubicBezTo>
                <a:cubicBezTo>
                  <a:pt x="1316" y="2324"/>
                  <a:pt x="1318" y="2326"/>
                  <a:pt x="1320" y="2328"/>
                </a:cubicBezTo>
                <a:cubicBezTo>
                  <a:pt x="1322" y="2329"/>
                  <a:pt x="1324" y="2331"/>
                  <a:pt x="1325" y="2332"/>
                </a:cubicBezTo>
                <a:cubicBezTo>
                  <a:pt x="1326" y="2334"/>
                  <a:pt x="1327" y="2335"/>
                  <a:pt x="1328" y="2336"/>
                </a:cubicBezTo>
                <a:cubicBezTo>
                  <a:pt x="1328" y="2336"/>
                  <a:pt x="1329" y="2337"/>
                  <a:pt x="1329" y="2337"/>
                </a:cubicBezTo>
                <a:cubicBezTo>
                  <a:pt x="1329" y="2337"/>
                  <a:pt x="1329" y="2336"/>
                  <a:pt x="1328" y="2335"/>
                </a:cubicBezTo>
                <a:cubicBezTo>
                  <a:pt x="1328" y="2334"/>
                  <a:pt x="1327" y="2333"/>
                  <a:pt x="1326" y="2331"/>
                </a:cubicBezTo>
                <a:cubicBezTo>
                  <a:pt x="1325" y="2330"/>
                  <a:pt x="1324" y="2328"/>
                  <a:pt x="1322" y="2326"/>
                </a:cubicBezTo>
                <a:cubicBezTo>
                  <a:pt x="1320" y="2323"/>
                  <a:pt x="1318" y="2321"/>
                  <a:pt x="1316" y="2319"/>
                </a:cubicBezTo>
                <a:cubicBezTo>
                  <a:pt x="1314" y="2316"/>
                  <a:pt x="1311" y="2314"/>
                  <a:pt x="1308" y="2311"/>
                </a:cubicBezTo>
                <a:cubicBezTo>
                  <a:pt x="1306" y="2309"/>
                  <a:pt x="1303" y="2306"/>
                  <a:pt x="1300" y="2303"/>
                </a:cubicBezTo>
                <a:cubicBezTo>
                  <a:pt x="1298" y="2302"/>
                  <a:pt x="1297" y="2301"/>
                  <a:pt x="1295" y="2299"/>
                </a:cubicBezTo>
                <a:cubicBezTo>
                  <a:pt x="1294" y="2298"/>
                  <a:pt x="1292" y="2296"/>
                  <a:pt x="1290" y="2295"/>
                </a:cubicBezTo>
                <a:cubicBezTo>
                  <a:pt x="1287" y="2292"/>
                  <a:pt x="1284" y="2289"/>
                  <a:pt x="1281" y="2286"/>
                </a:cubicBezTo>
                <a:cubicBezTo>
                  <a:pt x="1278" y="2283"/>
                  <a:pt x="1274" y="2280"/>
                  <a:pt x="1271" y="2277"/>
                </a:cubicBezTo>
                <a:cubicBezTo>
                  <a:pt x="1270" y="2276"/>
                  <a:pt x="1268" y="2275"/>
                  <a:pt x="1266" y="2273"/>
                </a:cubicBezTo>
                <a:cubicBezTo>
                  <a:pt x="1265" y="2272"/>
                  <a:pt x="1263" y="2270"/>
                  <a:pt x="1262" y="2269"/>
                </a:cubicBezTo>
                <a:cubicBezTo>
                  <a:pt x="1259" y="2266"/>
                  <a:pt x="1256" y="2264"/>
                  <a:pt x="1253" y="2261"/>
                </a:cubicBezTo>
                <a:cubicBezTo>
                  <a:pt x="1250" y="2259"/>
                  <a:pt x="1247" y="2257"/>
                  <a:pt x="1245" y="2254"/>
                </a:cubicBezTo>
                <a:cubicBezTo>
                  <a:pt x="1245" y="2254"/>
                  <a:pt x="1244" y="2254"/>
                  <a:pt x="1244" y="2254"/>
                </a:cubicBezTo>
                <a:cubicBezTo>
                  <a:pt x="1238" y="2238"/>
                  <a:pt x="1229" y="2222"/>
                  <a:pt x="1217" y="2204"/>
                </a:cubicBezTo>
                <a:cubicBezTo>
                  <a:pt x="1206" y="2188"/>
                  <a:pt x="1196" y="2172"/>
                  <a:pt x="1188" y="2156"/>
                </a:cubicBezTo>
                <a:cubicBezTo>
                  <a:pt x="1189" y="2158"/>
                  <a:pt x="1190" y="2159"/>
                  <a:pt x="1191" y="2160"/>
                </a:cubicBezTo>
                <a:cubicBezTo>
                  <a:pt x="1193" y="2162"/>
                  <a:pt x="1194" y="2163"/>
                  <a:pt x="1196" y="2165"/>
                </a:cubicBezTo>
                <a:cubicBezTo>
                  <a:pt x="1198" y="2166"/>
                  <a:pt x="1200" y="2168"/>
                  <a:pt x="1201" y="2170"/>
                </a:cubicBezTo>
                <a:cubicBezTo>
                  <a:pt x="1205" y="2173"/>
                  <a:pt x="1209" y="2176"/>
                  <a:pt x="1213" y="2179"/>
                </a:cubicBezTo>
                <a:cubicBezTo>
                  <a:pt x="1214" y="2181"/>
                  <a:pt x="1216" y="2182"/>
                  <a:pt x="1218" y="2184"/>
                </a:cubicBezTo>
                <a:cubicBezTo>
                  <a:pt x="1220" y="2185"/>
                  <a:pt x="1222" y="2186"/>
                  <a:pt x="1224" y="2188"/>
                </a:cubicBezTo>
                <a:cubicBezTo>
                  <a:pt x="1228" y="2190"/>
                  <a:pt x="1232" y="2193"/>
                  <a:pt x="1236" y="2195"/>
                </a:cubicBezTo>
                <a:cubicBezTo>
                  <a:pt x="1239" y="2197"/>
                  <a:pt x="1241" y="2198"/>
                  <a:pt x="1243" y="2199"/>
                </a:cubicBezTo>
                <a:cubicBezTo>
                  <a:pt x="1244" y="2200"/>
                  <a:pt x="1244" y="2200"/>
                  <a:pt x="1244" y="2200"/>
                </a:cubicBezTo>
                <a:cubicBezTo>
                  <a:pt x="1244" y="2201"/>
                  <a:pt x="1245" y="2202"/>
                  <a:pt x="1245" y="2202"/>
                </a:cubicBezTo>
                <a:cubicBezTo>
                  <a:pt x="1246" y="2203"/>
                  <a:pt x="1246" y="2204"/>
                  <a:pt x="1247" y="2205"/>
                </a:cubicBezTo>
                <a:cubicBezTo>
                  <a:pt x="1247" y="2205"/>
                  <a:pt x="1247" y="2206"/>
                  <a:pt x="1248" y="2207"/>
                </a:cubicBezTo>
                <a:cubicBezTo>
                  <a:pt x="1248" y="2208"/>
                  <a:pt x="1248" y="2208"/>
                  <a:pt x="1248" y="2208"/>
                </a:cubicBezTo>
                <a:cubicBezTo>
                  <a:pt x="1249" y="2209"/>
                  <a:pt x="1249" y="2209"/>
                  <a:pt x="1249" y="2210"/>
                </a:cubicBezTo>
                <a:cubicBezTo>
                  <a:pt x="1250" y="2212"/>
                  <a:pt x="1251" y="2214"/>
                  <a:pt x="1251" y="2216"/>
                </a:cubicBezTo>
                <a:cubicBezTo>
                  <a:pt x="1252" y="2218"/>
                  <a:pt x="1253" y="2220"/>
                  <a:pt x="1254" y="2222"/>
                </a:cubicBezTo>
                <a:cubicBezTo>
                  <a:pt x="1255" y="2225"/>
                  <a:pt x="1255" y="2227"/>
                  <a:pt x="1256" y="2229"/>
                </a:cubicBezTo>
                <a:cubicBezTo>
                  <a:pt x="1257" y="2232"/>
                  <a:pt x="1258" y="2234"/>
                  <a:pt x="1259" y="2236"/>
                </a:cubicBezTo>
                <a:cubicBezTo>
                  <a:pt x="1259" y="2237"/>
                  <a:pt x="1260" y="2239"/>
                  <a:pt x="1260" y="2240"/>
                </a:cubicBezTo>
                <a:cubicBezTo>
                  <a:pt x="1261" y="2241"/>
                  <a:pt x="1261" y="2242"/>
                  <a:pt x="1262" y="2243"/>
                </a:cubicBezTo>
                <a:cubicBezTo>
                  <a:pt x="1263" y="2245"/>
                  <a:pt x="1264" y="2247"/>
                  <a:pt x="1266" y="2249"/>
                </a:cubicBezTo>
                <a:cubicBezTo>
                  <a:pt x="1267" y="2251"/>
                  <a:pt x="1268" y="2252"/>
                  <a:pt x="1270" y="2254"/>
                </a:cubicBezTo>
                <a:cubicBezTo>
                  <a:pt x="1270" y="2255"/>
                  <a:pt x="1271" y="2255"/>
                  <a:pt x="1272" y="2256"/>
                </a:cubicBezTo>
                <a:cubicBezTo>
                  <a:pt x="1272" y="2256"/>
                  <a:pt x="1273" y="2257"/>
                  <a:pt x="1273" y="2258"/>
                </a:cubicBezTo>
                <a:cubicBezTo>
                  <a:pt x="1274" y="2258"/>
                  <a:pt x="1275" y="2258"/>
                  <a:pt x="1275" y="2259"/>
                </a:cubicBezTo>
                <a:cubicBezTo>
                  <a:pt x="1276" y="2259"/>
                  <a:pt x="1276" y="2260"/>
                  <a:pt x="1277" y="2260"/>
                </a:cubicBezTo>
                <a:cubicBezTo>
                  <a:pt x="1278" y="2260"/>
                  <a:pt x="1279" y="2261"/>
                  <a:pt x="1279" y="2261"/>
                </a:cubicBezTo>
                <a:cubicBezTo>
                  <a:pt x="1280" y="2261"/>
                  <a:pt x="1280" y="2261"/>
                  <a:pt x="1280" y="2261"/>
                </a:cubicBezTo>
                <a:cubicBezTo>
                  <a:pt x="1280" y="2261"/>
                  <a:pt x="1280" y="2261"/>
                  <a:pt x="1280" y="2261"/>
                </a:cubicBezTo>
                <a:cubicBezTo>
                  <a:pt x="1279" y="2260"/>
                  <a:pt x="1279" y="2259"/>
                  <a:pt x="1278" y="2259"/>
                </a:cubicBezTo>
                <a:cubicBezTo>
                  <a:pt x="1278" y="2258"/>
                  <a:pt x="1277" y="2258"/>
                  <a:pt x="1277" y="2257"/>
                </a:cubicBezTo>
                <a:cubicBezTo>
                  <a:pt x="1277" y="2257"/>
                  <a:pt x="1276" y="2256"/>
                  <a:pt x="1276" y="2255"/>
                </a:cubicBezTo>
                <a:cubicBezTo>
                  <a:pt x="1275" y="2255"/>
                  <a:pt x="1275" y="2254"/>
                  <a:pt x="1274" y="2253"/>
                </a:cubicBezTo>
                <a:cubicBezTo>
                  <a:pt x="1274" y="2253"/>
                  <a:pt x="1274" y="2252"/>
                  <a:pt x="1273" y="2251"/>
                </a:cubicBezTo>
                <a:cubicBezTo>
                  <a:pt x="1273" y="2250"/>
                  <a:pt x="1272" y="2250"/>
                  <a:pt x="1272" y="2249"/>
                </a:cubicBezTo>
                <a:cubicBezTo>
                  <a:pt x="1272" y="2248"/>
                  <a:pt x="1272" y="2248"/>
                  <a:pt x="1271" y="2247"/>
                </a:cubicBezTo>
                <a:cubicBezTo>
                  <a:pt x="1271" y="2247"/>
                  <a:pt x="1271" y="2247"/>
                  <a:pt x="1271" y="2246"/>
                </a:cubicBezTo>
                <a:cubicBezTo>
                  <a:pt x="1270" y="2244"/>
                  <a:pt x="1269" y="2242"/>
                  <a:pt x="1268" y="2240"/>
                </a:cubicBezTo>
                <a:cubicBezTo>
                  <a:pt x="1268" y="2238"/>
                  <a:pt x="1267" y="2236"/>
                  <a:pt x="1266" y="2233"/>
                </a:cubicBezTo>
                <a:cubicBezTo>
                  <a:pt x="1265" y="2231"/>
                  <a:pt x="1264" y="2229"/>
                  <a:pt x="1264" y="2227"/>
                </a:cubicBezTo>
                <a:cubicBezTo>
                  <a:pt x="1263" y="2224"/>
                  <a:pt x="1262" y="2222"/>
                  <a:pt x="1261" y="2220"/>
                </a:cubicBezTo>
                <a:cubicBezTo>
                  <a:pt x="1260" y="2218"/>
                  <a:pt x="1260" y="2217"/>
                  <a:pt x="1259" y="2216"/>
                </a:cubicBezTo>
                <a:cubicBezTo>
                  <a:pt x="1259" y="2216"/>
                  <a:pt x="1259" y="2215"/>
                  <a:pt x="1259" y="2215"/>
                </a:cubicBezTo>
                <a:cubicBezTo>
                  <a:pt x="1258" y="2214"/>
                  <a:pt x="1258" y="2213"/>
                  <a:pt x="1258" y="2213"/>
                </a:cubicBezTo>
                <a:cubicBezTo>
                  <a:pt x="1257" y="2211"/>
                  <a:pt x="1255" y="2209"/>
                  <a:pt x="1254" y="2207"/>
                </a:cubicBezTo>
                <a:cubicBezTo>
                  <a:pt x="1254" y="2206"/>
                  <a:pt x="1253" y="2205"/>
                  <a:pt x="1253" y="2205"/>
                </a:cubicBezTo>
                <a:cubicBezTo>
                  <a:pt x="1254" y="2206"/>
                  <a:pt x="1256" y="2207"/>
                  <a:pt x="1257" y="2208"/>
                </a:cubicBezTo>
                <a:cubicBezTo>
                  <a:pt x="1260" y="2210"/>
                  <a:pt x="1263" y="2211"/>
                  <a:pt x="1266" y="2213"/>
                </a:cubicBezTo>
                <a:cubicBezTo>
                  <a:pt x="1268" y="2215"/>
                  <a:pt x="1270" y="2216"/>
                  <a:pt x="1272" y="2218"/>
                </a:cubicBezTo>
                <a:cubicBezTo>
                  <a:pt x="1272" y="2218"/>
                  <a:pt x="1273" y="2219"/>
                  <a:pt x="1274" y="2219"/>
                </a:cubicBezTo>
                <a:cubicBezTo>
                  <a:pt x="1274" y="2220"/>
                  <a:pt x="1275" y="2220"/>
                  <a:pt x="1275" y="2221"/>
                </a:cubicBezTo>
                <a:cubicBezTo>
                  <a:pt x="1276" y="2222"/>
                  <a:pt x="1277" y="2222"/>
                  <a:pt x="1277" y="2222"/>
                </a:cubicBezTo>
                <a:cubicBezTo>
                  <a:pt x="1277" y="2222"/>
                  <a:pt x="1276" y="2221"/>
                  <a:pt x="1276" y="2221"/>
                </a:cubicBezTo>
                <a:cubicBezTo>
                  <a:pt x="1275" y="2220"/>
                  <a:pt x="1275" y="2219"/>
                  <a:pt x="1274" y="2219"/>
                </a:cubicBezTo>
                <a:cubicBezTo>
                  <a:pt x="1274" y="2218"/>
                  <a:pt x="1273" y="2217"/>
                  <a:pt x="1273" y="2217"/>
                </a:cubicBezTo>
                <a:cubicBezTo>
                  <a:pt x="1272" y="2216"/>
                  <a:pt x="1271" y="2215"/>
                  <a:pt x="1270" y="2214"/>
                </a:cubicBezTo>
                <a:cubicBezTo>
                  <a:pt x="1270" y="2213"/>
                  <a:pt x="1269" y="2212"/>
                  <a:pt x="1268" y="2211"/>
                </a:cubicBezTo>
                <a:cubicBezTo>
                  <a:pt x="1265" y="2209"/>
                  <a:pt x="1263" y="2206"/>
                  <a:pt x="1260" y="2204"/>
                </a:cubicBezTo>
                <a:cubicBezTo>
                  <a:pt x="1257" y="2202"/>
                  <a:pt x="1254" y="2199"/>
                  <a:pt x="1251" y="2197"/>
                </a:cubicBezTo>
                <a:cubicBezTo>
                  <a:pt x="1247" y="2194"/>
                  <a:pt x="1244" y="2192"/>
                  <a:pt x="1240" y="2189"/>
                </a:cubicBezTo>
                <a:cubicBezTo>
                  <a:pt x="1238" y="2188"/>
                  <a:pt x="1236" y="2187"/>
                  <a:pt x="1234" y="2185"/>
                </a:cubicBezTo>
                <a:cubicBezTo>
                  <a:pt x="1234" y="2185"/>
                  <a:pt x="1233" y="2185"/>
                  <a:pt x="1233" y="2184"/>
                </a:cubicBezTo>
                <a:cubicBezTo>
                  <a:pt x="1232" y="2184"/>
                  <a:pt x="1232" y="2184"/>
                  <a:pt x="1232" y="2184"/>
                </a:cubicBezTo>
                <a:cubicBezTo>
                  <a:pt x="1232" y="2183"/>
                  <a:pt x="1232" y="2183"/>
                  <a:pt x="1232" y="2183"/>
                </a:cubicBezTo>
                <a:cubicBezTo>
                  <a:pt x="1231" y="2183"/>
                  <a:pt x="1230" y="2182"/>
                  <a:pt x="1229" y="2181"/>
                </a:cubicBezTo>
                <a:cubicBezTo>
                  <a:pt x="1227" y="2180"/>
                  <a:pt x="1225" y="2179"/>
                  <a:pt x="1223" y="2177"/>
                </a:cubicBezTo>
                <a:cubicBezTo>
                  <a:pt x="1221" y="2176"/>
                  <a:pt x="1219" y="2174"/>
                  <a:pt x="1217" y="2173"/>
                </a:cubicBezTo>
                <a:cubicBezTo>
                  <a:pt x="1216" y="2171"/>
                  <a:pt x="1214" y="2170"/>
                  <a:pt x="1212" y="2168"/>
                </a:cubicBezTo>
                <a:cubicBezTo>
                  <a:pt x="1211" y="2168"/>
                  <a:pt x="1210" y="2167"/>
                  <a:pt x="1209" y="2166"/>
                </a:cubicBezTo>
                <a:cubicBezTo>
                  <a:pt x="1208" y="2165"/>
                  <a:pt x="1207" y="2165"/>
                  <a:pt x="1206" y="2164"/>
                </a:cubicBezTo>
                <a:cubicBezTo>
                  <a:pt x="1205" y="2162"/>
                  <a:pt x="1203" y="2161"/>
                  <a:pt x="1201" y="2159"/>
                </a:cubicBezTo>
                <a:cubicBezTo>
                  <a:pt x="1199" y="2158"/>
                  <a:pt x="1198" y="2156"/>
                  <a:pt x="1196" y="2155"/>
                </a:cubicBezTo>
                <a:cubicBezTo>
                  <a:pt x="1194" y="2153"/>
                  <a:pt x="1193" y="2152"/>
                  <a:pt x="1191" y="2150"/>
                </a:cubicBezTo>
                <a:cubicBezTo>
                  <a:pt x="1190" y="2149"/>
                  <a:pt x="1188" y="2148"/>
                  <a:pt x="1187" y="2146"/>
                </a:cubicBezTo>
                <a:cubicBezTo>
                  <a:pt x="1185" y="2145"/>
                  <a:pt x="1184" y="2143"/>
                  <a:pt x="1182" y="2142"/>
                </a:cubicBezTo>
                <a:cubicBezTo>
                  <a:pt x="1181" y="2141"/>
                  <a:pt x="1180" y="2140"/>
                  <a:pt x="1179" y="2139"/>
                </a:cubicBezTo>
                <a:cubicBezTo>
                  <a:pt x="1174" y="2129"/>
                  <a:pt x="1170" y="2118"/>
                  <a:pt x="1166" y="2109"/>
                </a:cubicBezTo>
                <a:cubicBezTo>
                  <a:pt x="1168" y="2110"/>
                  <a:pt x="1169" y="2111"/>
                  <a:pt x="1171" y="2111"/>
                </a:cubicBezTo>
                <a:cubicBezTo>
                  <a:pt x="1173" y="2112"/>
                  <a:pt x="1174" y="2113"/>
                  <a:pt x="1176" y="2114"/>
                </a:cubicBezTo>
                <a:cubicBezTo>
                  <a:pt x="1180" y="2116"/>
                  <a:pt x="1185" y="2117"/>
                  <a:pt x="1189" y="2118"/>
                </a:cubicBezTo>
                <a:cubicBezTo>
                  <a:pt x="1191" y="2119"/>
                  <a:pt x="1193" y="2119"/>
                  <a:pt x="1196" y="2120"/>
                </a:cubicBezTo>
                <a:cubicBezTo>
                  <a:pt x="1198" y="2121"/>
                  <a:pt x="1200" y="2121"/>
                  <a:pt x="1202" y="2122"/>
                </a:cubicBezTo>
                <a:cubicBezTo>
                  <a:pt x="1203" y="2122"/>
                  <a:pt x="1204" y="2123"/>
                  <a:pt x="1205" y="2123"/>
                </a:cubicBezTo>
                <a:cubicBezTo>
                  <a:pt x="1207" y="2123"/>
                  <a:pt x="1208" y="2124"/>
                  <a:pt x="1209" y="2124"/>
                </a:cubicBezTo>
                <a:cubicBezTo>
                  <a:pt x="1210" y="2125"/>
                  <a:pt x="1211" y="2125"/>
                  <a:pt x="1212" y="2125"/>
                </a:cubicBezTo>
                <a:cubicBezTo>
                  <a:pt x="1213" y="2126"/>
                  <a:pt x="1214" y="2126"/>
                  <a:pt x="1215" y="2127"/>
                </a:cubicBezTo>
                <a:cubicBezTo>
                  <a:pt x="1219" y="2129"/>
                  <a:pt x="1223" y="2131"/>
                  <a:pt x="1227" y="2133"/>
                </a:cubicBezTo>
                <a:cubicBezTo>
                  <a:pt x="1228" y="2134"/>
                  <a:pt x="1229" y="2134"/>
                  <a:pt x="1230" y="2135"/>
                </a:cubicBezTo>
                <a:cubicBezTo>
                  <a:pt x="1231" y="2136"/>
                  <a:pt x="1232" y="2136"/>
                  <a:pt x="1233" y="2137"/>
                </a:cubicBezTo>
                <a:cubicBezTo>
                  <a:pt x="1235" y="2138"/>
                  <a:pt x="1237" y="2139"/>
                  <a:pt x="1239" y="2141"/>
                </a:cubicBezTo>
                <a:cubicBezTo>
                  <a:pt x="1240" y="2141"/>
                  <a:pt x="1240" y="2142"/>
                  <a:pt x="1241" y="2143"/>
                </a:cubicBezTo>
                <a:cubicBezTo>
                  <a:pt x="1242" y="2143"/>
                  <a:pt x="1243" y="2144"/>
                  <a:pt x="1244" y="2145"/>
                </a:cubicBezTo>
                <a:cubicBezTo>
                  <a:pt x="1246" y="2146"/>
                  <a:pt x="1247" y="2147"/>
                  <a:pt x="1249" y="2149"/>
                </a:cubicBezTo>
                <a:cubicBezTo>
                  <a:pt x="1252" y="2151"/>
                  <a:pt x="1254" y="2154"/>
                  <a:pt x="1257" y="2156"/>
                </a:cubicBezTo>
                <a:cubicBezTo>
                  <a:pt x="1257" y="2157"/>
                  <a:pt x="1257" y="2157"/>
                  <a:pt x="1258" y="2157"/>
                </a:cubicBezTo>
                <a:cubicBezTo>
                  <a:pt x="1258" y="2158"/>
                  <a:pt x="1258" y="2158"/>
                  <a:pt x="1259" y="2158"/>
                </a:cubicBezTo>
                <a:cubicBezTo>
                  <a:pt x="1259" y="2159"/>
                  <a:pt x="1260" y="2160"/>
                  <a:pt x="1260" y="2160"/>
                </a:cubicBezTo>
                <a:cubicBezTo>
                  <a:pt x="1261" y="2161"/>
                  <a:pt x="1262" y="2162"/>
                  <a:pt x="1263" y="2164"/>
                </a:cubicBezTo>
                <a:cubicBezTo>
                  <a:pt x="1265" y="2166"/>
                  <a:pt x="1267" y="2168"/>
                  <a:pt x="1268" y="2169"/>
                </a:cubicBezTo>
                <a:cubicBezTo>
                  <a:pt x="1269" y="2171"/>
                  <a:pt x="1270" y="2172"/>
                  <a:pt x="1271" y="2173"/>
                </a:cubicBezTo>
                <a:cubicBezTo>
                  <a:pt x="1272" y="2174"/>
                  <a:pt x="1272" y="2175"/>
                  <a:pt x="1272" y="2175"/>
                </a:cubicBezTo>
                <a:cubicBezTo>
                  <a:pt x="1272" y="2175"/>
                  <a:pt x="1272" y="2174"/>
                  <a:pt x="1271" y="2173"/>
                </a:cubicBezTo>
                <a:cubicBezTo>
                  <a:pt x="1271" y="2173"/>
                  <a:pt x="1271" y="2172"/>
                  <a:pt x="1271" y="2171"/>
                </a:cubicBezTo>
                <a:cubicBezTo>
                  <a:pt x="1270" y="2170"/>
                  <a:pt x="1270" y="2170"/>
                  <a:pt x="1269" y="2169"/>
                </a:cubicBezTo>
                <a:cubicBezTo>
                  <a:pt x="1268" y="2167"/>
                  <a:pt x="1267" y="2164"/>
                  <a:pt x="1266" y="2162"/>
                </a:cubicBezTo>
                <a:cubicBezTo>
                  <a:pt x="1265" y="2161"/>
                  <a:pt x="1264" y="2159"/>
                  <a:pt x="1263" y="2158"/>
                </a:cubicBezTo>
                <a:cubicBezTo>
                  <a:pt x="1263" y="2157"/>
                  <a:pt x="1262" y="2156"/>
                  <a:pt x="1262" y="2156"/>
                </a:cubicBezTo>
                <a:cubicBezTo>
                  <a:pt x="1262" y="2155"/>
                  <a:pt x="1261" y="2155"/>
                  <a:pt x="1261" y="2155"/>
                </a:cubicBezTo>
                <a:cubicBezTo>
                  <a:pt x="1261" y="2154"/>
                  <a:pt x="1261" y="2154"/>
                  <a:pt x="1260" y="2153"/>
                </a:cubicBezTo>
                <a:cubicBezTo>
                  <a:pt x="1260" y="2153"/>
                  <a:pt x="1259" y="2152"/>
                  <a:pt x="1259" y="2151"/>
                </a:cubicBezTo>
                <a:cubicBezTo>
                  <a:pt x="1258" y="2150"/>
                  <a:pt x="1257" y="2150"/>
                  <a:pt x="1257" y="2149"/>
                </a:cubicBezTo>
                <a:cubicBezTo>
                  <a:pt x="1256" y="2148"/>
                  <a:pt x="1256" y="2147"/>
                  <a:pt x="1255" y="2147"/>
                </a:cubicBezTo>
                <a:cubicBezTo>
                  <a:pt x="1254" y="2146"/>
                  <a:pt x="1254" y="2146"/>
                  <a:pt x="1254" y="2145"/>
                </a:cubicBezTo>
                <a:cubicBezTo>
                  <a:pt x="1253" y="2145"/>
                  <a:pt x="1253" y="2145"/>
                  <a:pt x="1253" y="2144"/>
                </a:cubicBezTo>
                <a:cubicBezTo>
                  <a:pt x="1251" y="2143"/>
                  <a:pt x="1250" y="2141"/>
                  <a:pt x="1248" y="2140"/>
                </a:cubicBezTo>
                <a:cubicBezTo>
                  <a:pt x="1247" y="2139"/>
                  <a:pt x="1246" y="2138"/>
                  <a:pt x="1246" y="2137"/>
                </a:cubicBezTo>
                <a:cubicBezTo>
                  <a:pt x="1245" y="2137"/>
                  <a:pt x="1244" y="2136"/>
                  <a:pt x="1243" y="2135"/>
                </a:cubicBezTo>
                <a:cubicBezTo>
                  <a:pt x="1242" y="2134"/>
                  <a:pt x="1241" y="2134"/>
                  <a:pt x="1240" y="2133"/>
                </a:cubicBezTo>
                <a:cubicBezTo>
                  <a:pt x="1239" y="2132"/>
                  <a:pt x="1238" y="2131"/>
                  <a:pt x="1237" y="2131"/>
                </a:cubicBezTo>
                <a:cubicBezTo>
                  <a:pt x="1238" y="2131"/>
                  <a:pt x="1239" y="2131"/>
                  <a:pt x="1240" y="2132"/>
                </a:cubicBezTo>
                <a:cubicBezTo>
                  <a:pt x="1240" y="2132"/>
                  <a:pt x="1240" y="2132"/>
                  <a:pt x="1241" y="2132"/>
                </a:cubicBezTo>
                <a:cubicBezTo>
                  <a:pt x="1241" y="2132"/>
                  <a:pt x="1242" y="2133"/>
                  <a:pt x="1242" y="2133"/>
                </a:cubicBezTo>
                <a:cubicBezTo>
                  <a:pt x="1244" y="2133"/>
                  <a:pt x="1245" y="2134"/>
                  <a:pt x="1247" y="2135"/>
                </a:cubicBezTo>
                <a:cubicBezTo>
                  <a:pt x="1248" y="2135"/>
                  <a:pt x="1248" y="2135"/>
                  <a:pt x="1249" y="2136"/>
                </a:cubicBezTo>
                <a:cubicBezTo>
                  <a:pt x="1250" y="2136"/>
                  <a:pt x="1250" y="2136"/>
                  <a:pt x="1251" y="2136"/>
                </a:cubicBezTo>
                <a:cubicBezTo>
                  <a:pt x="1252" y="2137"/>
                  <a:pt x="1252" y="2137"/>
                  <a:pt x="1253" y="2137"/>
                </a:cubicBezTo>
                <a:cubicBezTo>
                  <a:pt x="1253" y="2137"/>
                  <a:pt x="1254" y="2138"/>
                  <a:pt x="1254" y="2138"/>
                </a:cubicBezTo>
                <a:cubicBezTo>
                  <a:pt x="1255" y="2138"/>
                  <a:pt x="1256" y="2139"/>
                  <a:pt x="1256" y="2139"/>
                </a:cubicBezTo>
                <a:cubicBezTo>
                  <a:pt x="1257" y="2139"/>
                  <a:pt x="1257" y="2139"/>
                  <a:pt x="1257" y="2139"/>
                </a:cubicBezTo>
                <a:cubicBezTo>
                  <a:pt x="1257" y="2139"/>
                  <a:pt x="1257" y="2139"/>
                  <a:pt x="1257" y="2138"/>
                </a:cubicBezTo>
                <a:cubicBezTo>
                  <a:pt x="1256" y="2138"/>
                  <a:pt x="1256" y="2137"/>
                  <a:pt x="1255" y="2137"/>
                </a:cubicBezTo>
                <a:cubicBezTo>
                  <a:pt x="1255" y="2136"/>
                  <a:pt x="1254" y="2135"/>
                  <a:pt x="1253" y="2134"/>
                </a:cubicBezTo>
                <a:cubicBezTo>
                  <a:pt x="1252" y="2133"/>
                  <a:pt x="1252" y="2133"/>
                  <a:pt x="1251" y="2132"/>
                </a:cubicBezTo>
                <a:cubicBezTo>
                  <a:pt x="1251" y="2132"/>
                  <a:pt x="1250" y="2131"/>
                  <a:pt x="1249" y="2131"/>
                </a:cubicBezTo>
                <a:cubicBezTo>
                  <a:pt x="1249" y="2130"/>
                  <a:pt x="1248" y="2130"/>
                  <a:pt x="1247" y="2129"/>
                </a:cubicBezTo>
                <a:cubicBezTo>
                  <a:pt x="1247" y="2129"/>
                  <a:pt x="1246" y="2128"/>
                  <a:pt x="1245" y="2127"/>
                </a:cubicBezTo>
                <a:cubicBezTo>
                  <a:pt x="1244" y="2127"/>
                  <a:pt x="1243" y="2126"/>
                  <a:pt x="1243" y="2126"/>
                </a:cubicBezTo>
                <a:cubicBezTo>
                  <a:pt x="1242" y="2125"/>
                  <a:pt x="1241" y="2125"/>
                  <a:pt x="1240" y="2124"/>
                </a:cubicBezTo>
                <a:cubicBezTo>
                  <a:pt x="1238" y="2123"/>
                  <a:pt x="1236" y="2122"/>
                  <a:pt x="1234" y="2121"/>
                </a:cubicBezTo>
                <a:cubicBezTo>
                  <a:pt x="1232" y="2120"/>
                  <a:pt x="1230" y="2120"/>
                  <a:pt x="1228" y="2119"/>
                </a:cubicBezTo>
                <a:cubicBezTo>
                  <a:pt x="1226" y="2118"/>
                  <a:pt x="1224" y="2117"/>
                  <a:pt x="1221" y="2117"/>
                </a:cubicBezTo>
                <a:cubicBezTo>
                  <a:pt x="1219" y="2116"/>
                  <a:pt x="1217" y="2116"/>
                  <a:pt x="1215" y="2116"/>
                </a:cubicBezTo>
                <a:cubicBezTo>
                  <a:pt x="1214" y="2115"/>
                  <a:pt x="1213" y="2115"/>
                  <a:pt x="1212" y="2115"/>
                </a:cubicBezTo>
                <a:cubicBezTo>
                  <a:pt x="1211" y="2115"/>
                  <a:pt x="1210" y="2115"/>
                  <a:pt x="1209" y="2115"/>
                </a:cubicBezTo>
                <a:cubicBezTo>
                  <a:pt x="1208" y="2115"/>
                  <a:pt x="1207" y="2115"/>
                  <a:pt x="1206" y="2115"/>
                </a:cubicBezTo>
                <a:cubicBezTo>
                  <a:pt x="1206" y="2115"/>
                  <a:pt x="1206" y="2115"/>
                  <a:pt x="1206" y="2115"/>
                </a:cubicBezTo>
                <a:cubicBezTo>
                  <a:pt x="1205" y="2115"/>
                  <a:pt x="1205" y="2115"/>
                  <a:pt x="1204" y="2115"/>
                </a:cubicBezTo>
                <a:cubicBezTo>
                  <a:pt x="1202" y="2114"/>
                  <a:pt x="1200" y="2113"/>
                  <a:pt x="1197" y="2113"/>
                </a:cubicBezTo>
                <a:cubicBezTo>
                  <a:pt x="1195" y="2112"/>
                  <a:pt x="1193" y="2112"/>
                  <a:pt x="1191" y="2111"/>
                </a:cubicBezTo>
                <a:cubicBezTo>
                  <a:pt x="1186" y="2110"/>
                  <a:pt x="1182" y="2109"/>
                  <a:pt x="1178" y="2108"/>
                </a:cubicBezTo>
                <a:cubicBezTo>
                  <a:pt x="1175" y="2107"/>
                  <a:pt x="1171" y="2106"/>
                  <a:pt x="1168" y="2105"/>
                </a:cubicBezTo>
                <a:cubicBezTo>
                  <a:pt x="1166" y="2104"/>
                  <a:pt x="1165" y="2103"/>
                  <a:pt x="1164" y="2102"/>
                </a:cubicBezTo>
                <a:cubicBezTo>
                  <a:pt x="1148" y="2061"/>
                  <a:pt x="1144" y="2032"/>
                  <a:pt x="1144" y="2032"/>
                </a:cubicBezTo>
                <a:cubicBezTo>
                  <a:pt x="1144" y="2032"/>
                  <a:pt x="1160" y="2033"/>
                  <a:pt x="1183" y="2040"/>
                </a:cubicBezTo>
                <a:cubicBezTo>
                  <a:pt x="1183" y="2040"/>
                  <a:pt x="1183" y="2040"/>
                  <a:pt x="1183" y="2040"/>
                </a:cubicBezTo>
                <a:cubicBezTo>
                  <a:pt x="1183" y="2041"/>
                  <a:pt x="1183" y="2042"/>
                  <a:pt x="1184" y="2043"/>
                </a:cubicBezTo>
                <a:cubicBezTo>
                  <a:pt x="1184" y="2044"/>
                  <a:pt x="1184" y="2045"/>
                  <a:pt x="1185" y="2046"/>
                </a:cubicBezTo>
                <a:cubicBezTo>
                  <a:pt x="1185" y="2047"/>
                  <a:pt x="1185" y="2048"/>
                  <a:pt x="1186" y="2049"/>
                </a:cubicBezTo>
                <a:cubicBezTo>
                  <a:pt x="1186" y="2051"/>
                  <a:pt x="1187" y="2053"/>
                  <a:pt x="1188" y="2055"/>
                </a:cubicBezTo>
                <a:cubicBezTo>
                  <a:pt x="1189" y="2056"/>
                  <a:pt x="1189" y="2057"/>
                  <a:pt x="1190" y="2058"/>
                </a:cubicBezTo>
                <a:cubicBezTo>
                  <a:pt x="1190" y="2059"/>
                  <a:pt x="1191" y="2060"/>
                  <a:pt x="1191" y="2061"/>
                </a:cubicBezTo>
                <a:cubicBezTo>
                  <a:pt x="1193" y="2064"/>
                  <a:pt x="1194" y="2066"/>
                  <a:pt x="1195" y="2068"/>
                </a:cubicBezTo>
                <a:cubicBezTo>
                  <a:pt x="1196" y="2070"/>
                  <a:pt x="1198" y="2072"/>
                  <a:pt x="1199" y="2074"/>
                </a:cubicBezTo>
                <a:cubicBezTo>
                  <a:pt x="1200" y="2075"/>
                  <a:pt x="1201" y="2076"/>
                  <a:pt x="1201" y="2077"/>
                </a:cubicBezTo>
                <a:cubicBezTo>
                  <a:pt x="1202" y="2078"/>
                  <a:pt x="1203" y="2079"/>
                  <a:pt x="1204" y="2080"/>
                </a:cubicBezTo>
                <a:cubicBezTo>
                  <a:pt x="1205" y="2082"/>
                  <a:pt x="1206" y="2084"/>
                  <a:pt x="1208" y="2085"/>
                </a:cubicBezTo>
                <a:cubicBezTo>
                  <a:pt x="1209" y="2086"/>
                  <a:pt x="1209" y="2087"/>
                  <a:pt x="1210" y="2088"/>
                </a:cubicBezTo>
                <a:cubicBezTo>
                  <a:pt x="1211" y="2089"/>
                  <a:pt x="1211" y="2089"/>
                  <a:pt x="1212" y="2090"/>
                </a:cubicBezTo>
                <a:cubicBezTo>
                  <a:pt x="1213" y="2091"/>
                  <a:pt x="1213" y="2091"/>
                  <a:pt x="1214" y="2092"/>
                </a:cubicBezTo>
                <a:cubicBezTo>
                  <a:pt x="1215" y="2092"/>
                  <a:pt x="1215" y="2093"/>
                  <a:pt x="1216" y="2094"/>
                </a:cubicBezTo>
                <a:cubicBezTo>
                  <a:pt x="1217" y="2095"/>
                  <a:pt x="1218" y="2095"/>
                  <a:pt x="1219" y="2096"/>
                </a:cubicBezTo>
                <a:cubicBezTo>
                  <a:pt x="1220" y="2097"/>
                  <a:pt x="1220" y="2097"/>
                  <a:pt x="1221" y="2098"/>
                </a:cubicBezTo>
                <a:cubicBezTo>
                  <a:pt x="1221" y="2098"/>
                  <a:pt x="1222" y="2098"/>
                  <a:pt x="1222" y="2098"/>
                </a:cubicBezTo>
                <a:cubicBezTo>
                  <a:pt x="1222" y="2098"/>
                  <a:pt x="1222" y="2098"/>
                  <a:pt x="1221" y="2097"/>
                </a:cubicBezTo>
                <a:cubicBezTo>
                  <a:pt x="1221" y="2097"/>
                  <a:pt x="1221" y="2096"/>
                  <a:pt x="1220" y="2095"/>
                </a:cubicBezTo>
                <a:cubicBezTo>
                  <a:pt x="1220" y="2094"/>
                  <a:pt x="1219" y="2093"/>
                  <a:pt x="1218" y="2092"/>
                </a:cubicBezTo>
                <a:cubicBezTo>
                  <a:pt x="1217" y="2090"/>
                  <a:pt x="1217" y="2089"/>
                  <a:pt x="1216" y="2087"/>
                </a:cubicBezTo>
                <a:cubicBezTo>
                  <a:pt x="1215" y="2086"/>
                  <a:pt x="1214" y="2084"/>
                  <a:pt x="1213" y="2082"/>
                </a:cubicBezTo>
                <a:cubicBezTo>
                  <a:pt x="1212" y="2080"/>
                  <a:pt x="1211" y="2078"/>
                  <a:pt x="1209" y="2076"/>
                </a:cubicBezTo>
                <a:cubicBezTo>
                  <a:pt x="1209" y="2075"/>
                  <a:pt x="1208" y="2074"/>
                  <a:pt x="1208" y="2073"/>
                </a:cubicBezTo>
                <a:cubicBezTo>
                  <a:pt x="1207" y="2072"/>
                  <a:pt x="1206" y="2071"/>
                  <a:pt x="1206" y="2070"/>
                </a:cubicBezTo>
                <a:cubicBezTo>
                  <a:pt x="1204" y="2068"/>
                  <a:pt x="1203" y="2066"/>
                  <a:pt x="1202" y="2064"/>
                </a:cubicBezTo>
                <a:cubicBezTo>
                  <a:pt x="1201" y="2062"/>
                  <a:pt x="1199" y="2060"/>
                  <a:pt x="1198" y="2058"/>
                </a:cubicBezTo>
                <a:cubicBezTo>
                  <a:pt x="1198" y="2057"/>
                  <a:pt x="1197" y="2056"/>
                  <a:pt x="1196" y="2055"/>
                </a:cubicBezTo>
                <a:cubicBezTo>
                  <a:pt x="1196" y="2054"/>
                  <a:pt x="1195" y="2053"/>
                  <a:pt x="1194" y="2052"/>
                </a:cubicBezTo>
                <a:cubicBezTo>
                  <a:pt x="1193" y="2050"/>
                  <a:pt x="1192" y="2048"/>
                  <a:pt x="1191" y="2046"/>
                </a:cubicBezTo>
                <a:cubicBezTo>
                  <a:pt x="1190" y="2045"/>
                  <a:pt x="1189" y="2043"/>
                  <a:pt x="1189" y="2042"/>
                </a:cubicBezTo>
                <a:cubicBezTo>
                  <a:pt x="1217" y="2053"/>
                  <a:pt x="1255" y="2075"/>
                  <a:pt x="1285" y="2123"/>
                </a:cubicBezTo>
                <a:cubicBezTo>
                  <a:pt x="1309" y="2160"/>
                  <a:pt x="1315" y="2204"/>
                  <a:pt x="1329" y="2244"/>
                </a:cubicBezTo>
                <a:cubicBezTo>
                  <a:pt x="1329" y="2244"/>
                  <a:pt x="1329" y="2244"/>
                  <a:pt x="1329" y="2245"/>
                </a:cubicBezTo>
                <a:cubicBezTo>
                  <a:pt x="1329" y="2246"/>
                  <a:pt x="1328" y="2246"/>
                  <a:pt x="1328" y="2247"/>
                </a:cubicBezTo>
                <a:cubicBezTo>
                  <a:pt x="1327" y="2249"/>
                  <a:pt x="1327" y="2251"/>
                  <a:pt x="1326" y="2253"/>
                </a:cubicBezTo>
                <a:cubicBezTo>
                  <a:pt x="1326" y="2254"/>
                  <a:pt x="1326" y="2255"/>
                  <a:pt x="1325" y="2256"/>
                </a:cubicBezTo>
                <a:cubicBezTo>
                  <a:pt x="1325" y="2257"/>
                  <a:pt x="1325" y="2258"/>
                  <a:pt x="1325" y="2259"/>
                </a:cubicBezTo>
                <a:cubicBezTo>
                  <a:pt x="1324" y="2261"/>
                  <a:pt x="1324" y="2264"/>
                  <a:pt x="1323" y="2266"/>
                </a:cubicBezTo>
                <a:cubicBezTo>
                  <a:pt x="1323" y="2268"/>
                  <a:pt x="1323" y="2270"/>
                  <a:pt x="1323" y="2272"/>
                </a:cubicBezTo>
                <a:cubicBezTo>
                  <a:pt x="1323" y="2273"/>
                  <a:pt x="1322" y="2275"/>
                  <a:pt x="1322" y="2276"/>
                </a:cubicBezTo>
                <a:cubicBezTo>
                  <a:pt x="1322" y="2277"/>
                  <a:pt x="1322" y="2278"/>
                  <a:pt x="1322" y="2279"/>
                </a:cubicBezTo>
                <a:cubicBezTo>
                  <a:pt x="1322" y="2281"/>
                  <a:pt x="1322" y="2283"/>
                  <a:pt x="1322" y="2285"/>
                </a:cubicBezTo>
                <a:cubicBezTo>
                  <a:pt x="1322" y="2286"/>
                  <a:pt x="1323" y="2287"/>
                  <a:pt x="1323" y="2288"/>
                </a:cubicBezTo>
                <a:cubicBezTo>
                  <a:pt x="1323" y="2288"/>
                  <a:pt x="1323" y="2289"/>
                  <a:pt x="1323" y="2290"/>
                </a:cubicBezTo>
                <a:cubicBezTo>
                  <a:pt x="1323" y="2291"/>
                  <a:pt x="1323" y="2292"/>
                  <a:pt x="1323" y="2293"/>
                </a:cubicBezTo>
                <a:cubicBezTo>
                  <a:pt x="1323" y="2293"/>
                  <a:pt x="1323" y="2294"/>
                  <a:pt x="1324" y="2295"/>
                </a:cubicBezTo>
                <a:cubicBezTo>
                  <a:pt x="1324" y="2296"/>
                  <a:pt x="1324" y="2297"/>
                  <a:pt x="1324" y="2298"/>
                </a:cubicBezTo>
                <a:cubicBezTo>
                  <a:pt x="1324" y="2299"/>
                  <a:pt x="1325" y="2300"/>
                  <a:pt x="1325" y="2300"/>
                </a:cubicBezTo>
                <a:cubicBezTo>
                  <a:pt x="1325" y="2301"/>
                  <a:pt x="1325" y="2301"/>
                  <a:pt x="1325" y="2301"/>
                </a:cubicBezTo>
                <a:cubicBezTo>
                  <a:pt x="1325" y="2301"/>
                  <a:pt x="1325" y="2301"/>
                  <a:pt x="1325" y="2300"/>
                </a:cubicBezTo>
                <a:cubicBezTo>
                  <a:pt x="1325" y="2300"/>
                  <a:pt x="1326" y="2299"/>
                  <a:pt x="1326" y="2298"/>
                </a:cubicBezTo>
                <a:cubicBezTo>
                  <a:pt x="1326" y="2297"/>
                  <a:pt x="1326" y="2296"/>
                  <a:pt x="1327" y="2295"/>
                </a:cubicBezTo>
                <a:cubicBezTo>
                  <a:pt x="1327" y="2293"/>
                  <a:pt x="1327" y="2292"/>
                  <a:pt x="1327" y="2290"/>
                </a:cubicBezTo>
                <a:cubicBezTo>
                  <a:pt x="1328" y="2289"/>
                  <a:pt x="1328" y="2287"/>
                  <a:pt x="1328" y="2285"/>
                </a:cubicBezTo>
                <a:cubicBezTo>
                  <a:pt x="1329" y="2283"/>
                  <a:pt x="1329" y="2281"/>
                  <a:pt x="1329" y="2279"/>
                </a:cubicBezTo>
                <a:cubicBezTo>
                  <a:pt x="1329" y="2278"/>
                  <a:pt x="1330" y="2277"/>
                  <a:pt x="1330" y="2276"/>
                </a:cubicBezTo>
                <a:cubicBezTo>
                  <a:pt x="1330" y="2275"/>
                  <a:pt x="1330" y="2274"/>
                  <a:pt x="1330" y="2273"/>
                </a:cubicBezTo>
                <a:cubicBezTo>
                  <a:pt x="1331" y="2271"/>
                  <a:pt x="1331" y="2269"/>
                  <a:pt x="1331" y="2267"/>
                </a:cubicBezTo>
                <a:cubicBezTo>
                  <a:pt x="1332" y="2265"/>
                  <a:pt x="1332" y="2263"/>
                  <a:pt x="1332" y="2261"/>
                </a:cubicBezTo>
                <a:cubicBezTo>
                  <a:pt x="1332" y="2260"/>
                  <a:pt x="1332" y="2259"/>
                  <a:pt x="1333" y="2257"/>
                </a:cubicBezTo>
                <a:cubicBezTo>
                  <a:pt x="1333" y="2256"/>
                  <a:pt x="1333" y="2255"/>
                  <a:pt x="1333" y="2254"/>
                </a:cubicBezTo>
                <a:cubicBezTo>
                  <a:pt x="1333" y="2254"/>
                  <a:pt x="1333" y="2254"/>
                  <a:pt x="1333" y="2254"/>
                </a:cubicBezTo>
                <a:cubicBezTo>
                  <a:pt x="1339" y="2268"/>
                  <a:pt x="1346" y="2282"/>
                  <a:pt x="1355" y="2295"/>
                </a:cubicBezTo>
                <a:cubicBezTo>
                  <a:pt x="1357" y="2296"/>
                  <a:pt x="1358" y="2298"/>
                  <a:pt x="1360" y="2300"/>
                </a:cubicBezTo>
                <a:cubicBezTo>
                  <a:pt x="1360" y="2302"/>
                  <a:pt x="1360" y="2304"/>
                  <a:pt x="1360" y="2306"/>
                </a:cubicBezTo>
                <a:cubicBezTo>
                  <a:pt x="1361" y="2309"/>
                  <a:pt x="1361" y="2311"/>
                  <a:pt x="1361" y="2314"/>
                </a:cubicBezTo>
                <a:cubicBezTo>
                  <a:pt x="1361" y="2317"/>
                  <a:pt x="1361" y="2320"/>
                  <a:pt x="1360" y="2323"/>
                </a:cubicBezTo>
                <a:cubicBezTo>
                  <a:pt x="1360" y="2324"/>
                  <a:pt x="1360" y="2326"/>
                  <a:pt x="1360" y="2327"/>
                </a:cubicBezTo>
                <a:cubicBezTo>
                  <a:pt x="1360" y="2328"/>
                  <a:pt x="1360" y="2329"/>
                  <a:pt x="1359" y="2330"/>
                </a:cubicBezTo>
                <a:cubicBezTo>
                  <a:pt x="1359" y="2331"/>
                  <a:pt x="1359" y="2331"/>
                  <a:pt x="1359" y="2331"/>
                </a:cubicBezTo>
                <a:cubicBezTo>
                  <a:pt x="1359" y="2332"/>
                  <a:pt x="1359" y="2332"/>
                  <a:pt x="1359" y="2332"/>
                </a:cubicBezTo>
                <a:cubicBezTo>
                  <a:pt x="1358" y="2335"/>
                  <a:pt x="1357" y="2338"/>
                  <a:pt x="1356" y="2340"/>
                </a:cubicBezTo>
                <a:cubicBezTo>
                  <a:pt x="1355" y="2343"/>
                  <a:pt x="1354" y="2346"/>
                  <a:pt x="1352" y="2349"/>
                </a:cubicBezTo>
                <a:cubicBezTo>
                  <a:pt x="1351" y="2350"/>
                  <a:pt x="1350" y="2351"/>
                  <a:pt x="1350" y="2353"/>
                </a:cubicBezTo>
                <a:cubicBezTo>
                  <a:pt x="1349" y="2354"/>
                  <a:pt x="1348" y="2356"/>
                  <a:pt x="1347" y="2357"/>
                </a:cubicBezTo>
                <a:cubicBezTo>
                  <a:pt x="1347" y="2357"/>
                  <a:pt x="1347" y="2358"/>
                  <a:pt x="1347" y="2358"/>
                </a:cubicBezTo>
                <a:cubicBezTo>
                  <a:pt x="1346" y="2359"/>
                  <a:pt x="1346" y="2359"/>
                  <a:pt x="1346" y="2359"/>
                </a:cubicBezTo>
                <a:cubicBezTo>
                  <a:pt x="1346" y="2360"/>
                  <a:pt x="1346" y="2360"/>
                  <a:pt x="1346" y="2360"/>
                </a:cubicBezTo>
                <a:cubicBezTo>
                  <a:pt x="1345" y="2361"/>
                  <a:pt x="1345" y="2361"/>
                  <a:pt x="1345" y="2362"/>
                </a:cubicBezTo>
                <a:cubicBezTo>
                  <a:pt x="1345" y="2362"/>
                  <a:pt x="1345" y="2363"/>
                  <a:pt x="1344" y="2364"/>
                </a:cubicBezTo>
                <a:cubicBezTo>
                  <a:pt x="1344" y="2365"/>
                  <a:pt x="1344" y="2365"/>
                  <a:pt x="1344" y="2366"/>
                </a:cubicBezTo>
                <a:cubicBezTo>
                  <a:pt x="1343" y="2369"/>
                  <a:pt x="1342" y="2372"/>
                  <a:pt x="1342" y="2374"/>
                </a:cubicBezTo>
                <a:cubicBezTo>
                  <a:pt x="1342" y="2377"/>
                  <a:pt x="1342" y="2379"/>
                  <a:pt x="1342" y="2382"/>
                </a:cubicBezTo>
                <a:cubicBezTo>
                  <a:pt x="1343" y="2384"/>
                  <a:pt x="1343" y="2385"/>
                  <a:pt x="1343" y="2387"/>
                </a:cubicBezTo>
                <a:cubicBezTo>
                  <a:pt x="1343" y="2388"/>
                  <a:pt x="1344" y="2388"/>
                  <a:pt x="1344" y="2389"/>
                </a:cubicBezTo>
                <a:cubicBezTo>
                  <a:pt x="1344" y="2389"/>
                  <a:pt x="1344" y="2390"/>
                  <a:pt x="1344" y="2390"/>
                </a:cubicBezTo>
                <a:cubicBezTo>
                  <a:pt x="1345" y="2391"/>
                  <a:pt x="1345" y="2391"/>
                  <a:pt x="1345" y="2391"/>
                </a:cubicBezTo>
                <a:cubicBezTo>
                  <a:pt x="1345" y="2391"/>
                  <a:pt x="1345" y="2391"/>
                  <a:pt x="1345" y="2390"/>
                </a:cubicBezTo>
                <a:cubicBezTo>
                  <a:pt x="1345" y="2389"/>
                  <a:pt x="1345" y="2388"/>
                  <a:pt x="1345" y="2387"/>
                </a:cubicBezTo>
                <a:cubicBezTo>
                  <a:pt x="1345" y="2385"/>
                  <a:pt x="1345" y="2384"/>
                  <a:pt x="1345" y="2382"/>
                </a:cubicBezTo>
                <a:cubicBezTo>
                  <a:pt x="1346" y="2380"/>
                  <a:pt x="1346" y="2377"/>
                  <a:pt x="1347" y="2375"/>
                </a:cubicBezTo>
                <a:cubicBezTo>
                  <a:pt x="1347" y="2373"/>
                  <a:pt x="1348" y="2370"/>
                  <a:pt x="1349" y="2368"/>
                </a:cubicBezTo>
                <a:cubicBezTo>
                  <a:pt x="1350" y="2367"/>
                  <a:pt x="1350" y="2365"/>
                  <a:pt x="1351" y="2364"/>
                </a:cubicBezTo>
                <a:cubicBezTo>
                  <a:pt x="1351" y="2364"/>
                  <a:pt x="1351" y="2364"/>
                  <a:pt x="1352" y="2363"/>
                </a:cubicBezTo>
                <a:cubicBezTo>
                  <a:pt x="1352" y="2363"/>
                  <a:pt x="1352" y="2363"/>
                  <a:pt x="1352" y="2362"/>
                </a:cubicBezTo>
                <a:cubicBezTo>
                  <a:pt x="1352" y="2362"/>
                  <a:pt x="1353" y="2362"/>
                  <a:pt x="1353" y="2362"/>
                </a:cubicBezTo>
                <a:cubicBezTo>
                  <a:pt x="1353" y="2361"/>
                  <a:pt x="1353" y="2361"/>
                  <a:pt x="1353" y="2361"/>
                </a:cubicBezTo>
                <a:cubicBezTo>
                  <a:pt x="1354" y="2359"/>
                  <a:pt x="1355" y="2358"/>
                  <a:pt x="1356" y="2357"/>
                </a:cubicBezTo>
                <a:cubicBezTo>
                  <a:pt x="1357" y="2355"/>
                  <a:pt x="1358" y="2354"/>
                  <a:pt x="1359" y="2353"/>
                </a:cubicBezTo>
                <a:cubicBezTo>
                  <a:pt x="1360" y="2350"/>
                  <a:pt x="1362" y="2347"/>
                  <a:pt x="1364" y="2343"/>
                </a:cubicBezTo>
                <a:cubicBezTo>
                  <a:pt x="1365" y="2340"/>
                  <a:pt x="1366" y="2337"/>
                  <a:pt x="1367" y="2333"/>
                </a:cubicBezTo>
                <a:cubicBezTo>
                  <a:pt x="1367" y="2330"/>
                  <a:pt x="1367" y="2326"/>
                  <a:pt x="1367" y="2323"/>
                </a:cubicBezTo>
                <a:cubicBezTo>
                  <a:pt x="1367" y="2320"/>
                  <a:pt x="1367" y="2317"/>
                  <a:pt x="1367" y="2314"/>
                </a:cubicBezTo>
                <a:cubicBezTo>
                  <a:pt x="1366" y="2312"/>
                  <a:pt x="1366" y="2311"/>
                  <a:pt x="1366" y="2310"/>
                </a:cubicBezTo>
                <a:cubicBezTo>
                  <a:pt x="1365" y="2308"/>
                  <a:pt x="1365" y="2307"/>
                  <a:pt x="1365" y="2306"/>
                </a:cubicBezTo>
                <a:cubicBezTo>
                  <a:pt x="1365" y="2305"/>
                  <a:pt x="1365" y="2304"/>
                  <a:pt x="1364" y="2303"/>
                </a:cubicBezTo>
                <a:cubicBezTo>
                  <a:pt x="1381" y="2316"/>
                  <a:pt x="1408" y="2320"/>
                  <a:pt x="1432" y="2325"/>
                </a:cubicBezTo>
                <a:cubicBezTo>
                  <a:pt x="1432" y="2326"/>
                  <a:pt x="1432" y="2327"/>
                  <a:pt x="1432" y="2328"/>
                </a:cubicBezTo>
                <a:cubicBezTo>
                  <a:pt x="1432" y="2329"/>
                  <a:pt x="1433" y="2330"/>
                  <a:pt x="1433" y="2331"/>
                </a:cubicBezTo>
                <a:cubicBezTo>
                  <a:pt x="1433" y="2332"/>
                  <a:pt x="1433" y="2333"/>
                  <a:pt x="1433" y="2334"/>
                </a:cubicBezTo>
                <a:cubicBezTo>
                  <a:pt x="1433" y="2334"/>
                  <a:pt x="1433" y="2335"/>
                  <a:pt x="1433" y="2336"/>
                </a:cubicBezTo>
                <a:cubicBezTo>
                  <a:pt x="1433" y="2336"/>
                  <a:pt x="1433" y="2337"/>
                  <a:pt x="1433" y="2337"/>
                </a:cubicBezTo>
                <a:cubicBezTo>
                  <a:pt x="1434" y="2339"/>
                  <a:pt x="1434" y="2340"/>
                  <a:pt x="1434" y="2341"/>
                </a:cubicBezTo>
                <a:cubicBezTo>
                  <a:pt x="1433" y="2342"/>
                  <a:pt x="1433" y="2344"/>
                  <a:pt x="1433" y="2345"/>
                </a:cubicBezTo>
                <a:cubicBezTo>
                  <a:pt x="1433" y="2348"/>
                  <a:pt x="1433" y="2351"/>
                  <a:pt x="1433" y="2353"/>
                </a:cubicBezTo>
                <a:cubicBezTo>
                  <a:pt x="1433" y="2356"/>
                  <a:pt x="1432" y="2359"/>
                  <a:pt x="1432" y="2362"/>
                </a:cubicBezTo>
                <a:cubicBezTo>
                  <a:pt x="1432" y="2363"/>
                  <a:pt x="1432" y="2364"/>
                  <a:pt x="1432" y="2365"/>
                </a:cubicBezTo>
                <a:cubicBezTo>
                  <a:pt x="1432" y="2365"/>
                  <a:pt x="1432" y="2366"/>
                  <a:pt x="1432" y="2367"/>
                </a:cubicBezTo>
                <a:cubicBezTo>
                  <a:pt x="1432" y="2369"/>
                  <a:pt x="1432" y="2370"/>
                  <a:pt x="1432" y="2372"/>
                </a:cubicBezTo>
                <a:cubicBezTo>
                  <a:pt x="1432" y="2373"/>
                  <a:pt x="1432" y="2375"/>
                  <a:pt x="1433" y="2376"/>
                </a:cubicBezTo>
                <a:cubicBezTo>
                  <a:pt x="1433" y="2378"/>
                  <a:pt x="1433" y="2379"/>
                  <a:pt x="1433" y="2381"/>
                </a:cubicBezTo>
                <a:cubicBezTo>
                  <a:pt x="1434" y="2383"/>
                  <a:pt x="1435" y="2386"/>
                  <a:pt x="1436" y="2389"/>
                </a:cubicBezTo>
                <a:cubicBezTo>
                  <a:pt x="1437" y="2391"/>
                  <a:pt x="1438" y="2394"/>
                  <a:pt x="1440" y="2396"/>
                </a:cubicBezTo>
                <a:cubicBezTo>
                  <a:pt x="1441" y="2398"/>
                  <a:pt x="1443" y="2399"/>
                  <a:pt x="1444" y="2400"/>
                </a:cubicBezTo>
                <a:cubicBezTo>
                  <a:pt x="1446" y="2402"/>
                  <a:pt x="1447" y="2402"/>
                  <a:pt x="1448" y="2403"/>
                </a:cubicBezTo>
                <a:cubicBezTo>
                  <a:pt x="1449" y="2403"/>
                  <a:pt x="1450" y="2404"/>
                  <a:pt x="1450" y="2404"/>
                </a:cubicBezTo>
                <a:cubicBezTo>
                  <a:pt x="1451" y="2404"/>
                  <a:pt x="1451" y="2404"/>
                  <a:pt x="1451" y="2404"/>
                </a:cubicBezTo>
                <a:cubicBezTo>
                  <a:pt x="1452" y="2404"/>
                  <a:pt x="1452" y="2404"/>
                  <a:pt x="1452" y="2404"/>
                </a:cubicBezTo>
                <a:cubicBezTo>
                  <a:pt x="1452" y="2404"/>
                  <a:pt x="1452" y="2404"/>
                  <a:pt x="1452" y="2404"/>
                </a:cubicBezTo>
                <a:cubicBezTo>
                  <a:pt x="1451" y="2403"/>
                  <a:pt x="1450" y="2403"/>
                  <a:pt x="1449" y="2402"/>
                </a:cubicBezTo>
                <a:cubicBezTo>
                  <a:pt x="1448" y="2401"/>
                  <a:pt x="1447" y="2400"/>
                  <a:pt x="1446" y="2398"/>
                </a:cubicBezTo>
                <a:cubicBezTo>
                  <a:pt x="1445" y="2397"/>
                  <a:pt x="1444" y="2395"/>
                  <a:pt x="1444" y="2393"/>
                </a:cubicBezTo>
                <a:cubicBezTo>
                  <a:pt x="1442" y="2389"/>
                  <a:pt x="1441" y="2385"/>
                  <a:pt x="1440" y="2379"/>
                </a:cubicBezTo>
                <a:cubicBezTo>
                  <a:pt x="1440" y="2378"/>
                  <a:pt x="1440" y="2376"/>
                  <a:pt x="1440" y="2374"/>
                </a:cubicBezTo>
                <a:cubicBezTo>
                  <a:pt x="1440" y="2375"/>
                  <a:pt x="1440" y="2375"/>
                  <a:pt x="1440" y="2375"/>
                </a:cubicBezTo>
                <a:cubicBezTo>
                  <a:pt x="1441" y="2376"/>
                  <a:pt x="1442" y="2377"/>
                  <a:pt x="1443" y="2378"/>
                </a:cubicBezTo>
                <a:cubicBezTo>
                  <a:pt x="1444" y="2379"/>
                  <a:pt x="1445" y="2380"/>
                  <a:pt x="1446" y="2381"/>
                </a:cubicBezTo>
                <a:cubicBezTo>
                  <a:pt x="1447" y="2382"/>
                  <a:pt x="1448" y="2382"/>
                  <a:pt x="1449" y="2383"/>
                </a:cubicBezTo>
                <a:cubicBezTo>
                  <a:pt x="1450" y="2384"/>
                  <a:pt x="1451" y="2384"/>
                  <a:pt x="1452" y="2385"/>
                </a:cubicBezTo>
                <a:cubicBezTo>
                  <a:pt x="1453" y="2385"/>
                  <a:pt x="1454" y="2385"/>
                  <a:pt x="1454" y="2385"/>
                </a:cubicBezTo>
                <a:cubicBezTo>
                  <a:pt x="1455" y="2385"/>
                  <a:pt x="1455" y="2385"/>
                  <a:pt x="1456" y="2385"/>
                </a:cubicBezTo>
                <a:cubicBezTo>
                  <a:pt x="1456" y="2385"/>
                  <a:pt x="1457" y="2386"/>
                  <a:pt x="1458" y="2386"/>
                </a:cubicBezTo>
                <a:cubicBezTo>
                  <a:pt x="1458" y="2386"/>
                  <a:pt x="1459" y="2386"/>
                  <a:pt x="1459" y="2386"/>
                </a:cubicBezTo>
                <a:cubicBezTo>
                  <a:pt x="1460" y="2386"/>
                  <a:pt x="1460" y="2386"/>
                  <a:pt x="1460" y="2386"/>
                </a:cubicBezTo>
                <a:cubicBezTo>
                  <a:pt x="1461" y="2386"/>
                  <a:pt x="1461" y="2386"/>
                  <a:pt x="1462" y="2386"/>
                </a:cubicBezTo>
                <a:cubicBezTo>
                  <a:pt x="1462" y="2386"/>
                  <a:pt x="1463" y="2385"/>
                  <a:pt x="1464" y="2385"/>
                </a:cubicBezTo>
                <a:cubicBezTo>
                  <a:pt x="1464" y="2385"/>
                  <a:pt x="1465" y="2385"/>
                  <a:pt x="1465" y="2385"/>
                </a:cubicBezTo>
                <a:cubicBezTo>
                  <a:pt x="1465" y="2385"/>
                  <a:pt x="1465" y="2385"/>
                  <a:pt x="1465" y="2385"/>
                </a:cubicBezTo>
                <a:cubicBezTo>
                  <a:pt x="1465" y="2385"/>
                  <a:pt x="1465" y="2385"/>
                  <a:pt x="1465" y="2384"/>
                </a:cubicBezTo>
                <a:cubicBezTo>
                  <a:pt x="1465" y="2384"/>
                  <a:pt x="1464" y="2384"/>
                  <a:pt x="1464" y="2384"/>
                </a:cubicBezTo>
                <a:cubicBezTo>
                  <a:pt x="1463" y="2383"/>
                  <a:pt x="1463" y="2383"/>
                  <a:pt x="1462" y="2383"/>
                </a:cubicBezTo>
                <a:cubicBezTo>
                  <a:pt x="1462" y="2382"/>
                  <a:pt x="1462" y="2382"/>
                  <a:pt x="1461" y="2382"/>
                </a:cubicBezTo>
                <a:cubicBezTo>
                  <a:pt x="1461" y="2382"/>
                  <a:pt x="1461" y="2382"/>
                  <a:pt x="1460" y="2381"/>
                </a:cubicBezTo>
                <a:cubicBezTo>
                  <a:pt x="1460" y="2381"/>
                  <a:pt x="1459" y="2380"/>
                  <a:pt x="1458" y="2380"/>
                </a:cubicBezTo>
                <a:cubicBezTo>
                  <a:pt x="1458" y="2380"/>
                  <a:pt x="1457" y="2379"/>
                  <a:pt x="1457" y="2379"/>
                </a:cubicBezTo>
                <a:cubicBezTo>
                  <a:pt x="1456" y="2379"/>
                  <a:pt x="1456" y="2378"/>
                  <a:pt x="1456" y="2378"/>
                </a:cubicBezTo>
                <a:cubicBezTo>
                  <a:pt x="1455" y="2378"/>
                  <a:pt x="1454" y="2377"/>
                  <a:pt x="1453" y="2376"/>
                </a:cubicBezTo>
                <a:cubicBezTo>
                  <a:pt x="1452" y="2376"/>
                  <a:pt x="1451" y="2375"/>
                  <a:pt x="1451" y="2375"/>
                </a:cubicBezTo>
                <a:cubicBezTo>
                  <a:pt x="1450" y="2374"/>
                  <a:pt x="1449" y="2373"/>
                  <a:pt x="1448" y="2373"/>
                </a:cubicBezTo>
                <a:cubicBezTo>
                  <a:pt x="1447" y="2372"/>
                  <a:pt x="1446" y="2371"/>
                  <a:pt x="1446" y="2371"/>
                </a:cubicBezTo>
                <a:cubicBezTo>
                  <a:pt x="1445" y="2370"/>
                  <a:pt x="1444" y="2369"/>
                  <a:pt x="1443" y="2369"/>
                </a:cubicBezTo>
                <a:cubicBezTo>
                  <a:pt x="1443" y="2368"/>
                  <a:pt x="1442" y="2368"/>
                  <a:pt x="1441" y="2367"/>
                </a:cubicBezTo>
                <a:cubicBezTo>
                  <a:pt x="1441" y="2367"/>
                  <a:pt x="1441" y="2366"/>
                  <a:pt x="1440" y="2366"/>
                </a:cubicBezTo>
                <a:cubicBezTo>
                  <a:pt x="1440" y="2366"/>
                  <a:pt x="1440" y="2366"/>
                  <a:pt x="1440" y="2366"/>
                </a:cubicBezTo>
                <a:cubicBezTo>
                  <a:pt x="1440" y="2365"/>
                  <a:pt x="1440" y="2365"/>
                  <a:pt x="1440" y="2365"/>
                </a:cubicBezTo>
                <a:cubicBezTo>
                  <a:pt x="1440" y="2363"/>
                  <a:pt x="1440" y="2363"/>
                  <a:pt x="1440" y="2363"/>
                </a:cubicBezTo>
                <a:cubicBezTo>
                  <a:pt x="1440" y="2360"/>
                  <a:pt x="1440" y="2357"/>
                  <a:pt x="1441" y="2354"/>
                </a:cubicBezTo>
                <a:cubicBezTo>
                  <a:pt x="1441" y="2352"/>
                  <a:pt x="1441" y="2351"/>
                  <a:pt x="1441" y="2349"/>
                </a:cubicBezTo>
                <a:cubicBezTo>
                  <a:pt x="1441" y="2349"/>
                  <a:pt x="1441" y="2348"/>
                  <a:pt x="1441" y="2347"/>
                </a:cubicBezTo>
                <a:cubicBezTo>
                  <a:pt x="1440" y="2346"/>
                  <a:pt x="1440" y="2346"/>
                  <a:pt x="1440" y="2345"/>
                </a:cubicBezTo>
                <a:cubicBezTo>
                  <a:pt x="1440" y="2344"/>
                  <a:pt x="1440" y="2342"/>
                  <a:pt x="1440" y="2341"/>
                </a:cubicBezTo>
                <a:cubicBezTo>
                  <a:pt x="1440" y="2339"/>
                  <a:pt x="1440" y="2338"/>
                  <a:pt x="1439" y="2337"/>
                </a:cubicBezTo>
                <a:cubicBezTo>
                  <a:pt x="1439" y="2336"/>
                  <a:pt x="1439" y="2335"/>
                  <a:pt x="1439" y="2335"/>
                </a:cubicBezTo>
                <a:cubicBezTo>
                  <a:pt x="1439" y="2334"/>
                  <a:pt x="1439" y="2333"/>
                  <a:pt x="1438" y="2333"/>
                </a:cubicBezTo>
                <a:cubicBezTo>
                  <a:pt x="1438" y="2332"/>
                  <a:pt x="1438" y="2330"/>
                  <a:pt x="1437" y="2329"/>
                </a:cubicBezTo>
                <a:cubicBezTo>
                  <a:pt x="1437" y="2328"/>
                  <a:pt x="1436" y="2327"/>
                  <a:pt x="1436" y="2326"/>
                </a:cubicBezTo>
                <a:cubicBezTo>
                  <a:pt x="1436" y="2326"/>
                  <a:pt x="1436" y="2326"/>
                  <a:pt x="1436" y="2326"/>
                </a:cubicBezTo>
                <a:cubicBezTo>
                  <a:pt x="1460" y="2332"/>
                  <a:pt x="1481" y="2341"/>
                  <a:pt x="1486" y="2363"/>
                </a:cubicBezTo>
                <a:cubicBezTo>
                  <a:pt x="1489" y="2376"/>
                  <a:pt x="1489" y="2410"/>
                  <a:pt x="1477" y="2411"/>
                </a:cubicBezTo>
                <a:cubicBezTo>
                  <a:pt x="1466" y="2413"/>
                  <a:pt x="1453" y="2416"/>
                  <a:pt x="1446" y="2417"/>
                </a:cubicBezTo>
                <a:cubicBezTo>
                  <a:pt x="1436" y="2420"/>
                  <a:pt x="1425" y="2424"/>
                  <a:pt x="1414" y="2431"/>
                </a:cubicBezTo>
                <a:cubicBezTo>
                  <a:pt x="1414" y="2431"/>
                  <a:pt x="1414" y="2431"/>
                  <a:pt x="1413" y="2431"/>
                </a:cubicBezTo>
                <a:cubicBezTo>
                  <a:pt x="1412" y="2431"/>
                  <a:pt x="1412" y="2431"/>
                  <a:pt x="1411" y="2431"/>
                </a:cubicBezTo>
                <a:cubicBezTo>
                  <a:pt x="1410" y="2431"/>
                  <a:pt x="1410" y="2431"/>
                  <a:pt x="1409" y="2431"/>
                </a:cubicBezTo>
                <a:cubicBezTo>
                  <a:pt x="1409" y="2431"/>
                  <a:pt x="1408" y="2431"/>
                  <a:pt x="1408" y="2431"/>
                </a:cubicBezTo>
                <a:cubicBezTo>
                  <a:pt x="1407" y="2430"/>
                  <a:pt x="1406" y="2430"/>
                  <a:pt x="1405" y="2430"/>
                </a:cubicBezTo>
                <a:cubicBezTo>
                  <a:pt x="1403" y="2430"/>
                  <a:pt x="1401" y="2430"/>
                  <a:pt x="1399" y="2429"/>
                </a:cubicBezTo>
                <a:cubicBezTo>
                  <a:pt x="1397" y="2429"/>
                  <a:pt x="1395" y="2428"/>
                  <a:pt x="1394" y="2428"/>
                </a:cubicBezTo>
                <a:cubicBezTo>
                  <a:pt x="1394" y="2428"/>
                  <a:pt x="1393" y="2428"/>
                  <a:pt x="1393" y="2428"/>
                </a:cubicBezTo>
                <a:cubicBezTo>
                  <a:pt x="1393" y="2427"/>
                  <a:pt x="1393" y="2427"/>
                  <a:pt x="1393" y="2426"/>
                </a:cubicBezTo>
                <a:cubicBezTo>
                  <a:pt x="1392" y="2426"/>
                  <a:pt x="1392" y="2425"/>
                  <a:pt x="1392" y="2425"/>
                </a:cubicBezTo>
                <a:cubicBezTo>
                  <a:pt x="1391" y="2424"/>
                  <a:pt x="1390" y="2422"/>
                  <a:pt x="1390" y="2421"/>
                </a:cubicBezTo>
                <a:cubicBezTo>
                  <a:pt x="1389" y="2420"/>
                  <a:pt x="1389" y="2420"/>
                  <a:pt x="1389" y="2419"/>
                </a:cubicBezTo>
                <a:cubicBezTo>
                  <a:pt x="1388" y="2419"/>
                  <a:pt x="1388" y="2418"/>
                  <a:pt x="1387" y="2417"/>
                </a:cubicBezTo>
                <a:cubicBezTo>
                  <a:pt x="1387" y="2417"/>
                  <a:pt x="1387" y="2416"/>
                  <a:pt x="1386" y="2415"/>
                </a:cubicBezTo>
                <a:cubicBezTo>
                  <a:pt x="1386" y="2414"/>
                  <a:pt x="1385" y="2414"/>
                  <a:pt x="1385" y="2413"/>
                </a:cubicBezTo>
                <a:cubicBezTo>
                  <a:pt x="1384" y="2412"/>
                  <a:pt x="1384" y="2410"/>
                  <a:pt x="1383" y="2409"/>
                </a:cubicBezTo>
                <a:cubicBezTo>
                  <a:pt x="1382" y="2407"/>
                  <a:pt x="1381" y="2406"/>
                  <a:pt x="1381" y="2404"/>
                </a:cubicBezTo>
                <a:cubicBezTo>
                  <a:pt x="1380" y="2403"/>
                  <a:pt x="1379" y="2401"/>
                  <a:pt x="1379" y="2400"/>
                </a:cubicBezTo>
                <a:cubicBezTo>
                  <a:pt x="1378" y="2399"/>
                  <a:pt x="1378" y="2399"/>
                  <a:pt x="1378" y="2398"/>
                </a:cubicBezTo>
                <a:cubicBezTo>
                  <a:pt x="1377" y="2397"/>
                  <a:pt x="1377" y="2397"/>
                  <a:pt x="1377" y="2396"/>
                </a:cubicBezTo>
                <a:cubicBezTo>
                  <a:pt x="1376" y="2395"/>
                  <a:pt x="1375" y="2393"/>
                  <a:pt x="1375" y="2392"/>
                </a:cubicBezTo>
                <a:cubicBezTo>
                  <a:pt x="1375" y="2392"/>
                  <a:pt x="1374" y="2391"/>
                  <a:pt x="1374" y="2390"/>
                </a:cubicBezTo>
                <a:cubicBezTo>
                  <a:pt x="1374" y="2390"/>
                  <a:pt x="1374" y="2389"/>
                  <a:pt x="1374" y="2389"/>
                </a:cubicBezTo>
                <a:cubicBezTo>
                  <a:pt x="1373" y="2388"/>
                  <a:pt x="1373" y="2387"/>
                  <a:pt x="1372" y="2386"/>
                </a:cubicBezTo>
                <a:cubicBezTo>
                  <a:pt x="1372" y="2386"/>
                  <a:pt x="1372" y="2385"/>
                  <a:pt x="1372" y="2385"/>
                </a:cubicBezTo>
                <a:cubicBezTo>
                  <a:pt x="1371" y="2384"/>
                  <a:pt x="1371" y="2384"/>
                  <a:pt x="1371" y="2384"/>
                </a:cubicBezTo>
                <a:cubicBezTo>
                  <a:pt x="1371" y="2384"/>
                  <a:pt x="1371" y="2384"/>
                  <a:pt x="1371" y="2385"/>
                </a:cubicBezTo>
                <a:cubicBezTo>
                  <a:pt x="1371" y="2385"/>
                  <a:pt x="1371" y="2386"/>
                  <a:pt x="1371" y="2387"/>
                </a:cubicBezTo>
                <a:cubicBezTo>
                  <a:pt x="1371" y="2387"/>
                  <a:pt x="1371" y="2388"/>
                  <a:pt x="1371" y="2389"/>
                </a:cubicBezTo>
                <a:cubicBezTo>
                  <a:pt x="1370" y="2390"/>
                  <a:pt x="1370" y="2391"/>
                  <a:pt x="1370" y="2391"/>
                </a:cubicBezTo>
                <a:cubicBezTo>
                  <a:pt x="1370" y="2392"/>
                  <a:pt x="1370" y="2393"/>
                  <a:pt x="1370" y="2393"/>
                </a:cubicBezTo>
                <a:cubicBezTo>
                  <a:pt x="1371" y="2394"/>
                  <a:pt x="1371" y="2395"/>
                  <a:pt x="1371" y="2395"/>
                </a:cubicBezTo>
                <a:cubicBezTo>
                  <a:pt x="1371" y="2396"/>
                  <a:pt x="1371" y="2397"/>
                  <a:pt x="1371" y="2398"/>
                </a:cubicBezTo>
                <a:cubicBezTo>
                  <a:pt x="1371" y="2398"/>
                  <a:pt x="1371" y="2399"/>
                  <a:pt x="1371" y="2400"/>
                </a:cubicBezTo>
                <a:cubicBezTo>
                  <a:pt x="1371" y="2401"/>
                  <a:pt x="1372" y="2402"/>
                  <a:pt x="1372" y="2402"/>
                </a:cubicBezTo>
                <a:cubicBezTo>
                  <a:pt x="1372" y="2403"/>
                  <a:pt x="1372" y="2404"/>
                  <a:pt x="1373" y="2405"/>
                </a:cubicBezTo>
                <a:cubicBezTo>
                  <a:pt x="1373" y="2406"/>
                  <a:pt x="1373" y="2407"/>
                  <a:pt x="1374" y="2407"/>
                </a:cubicBezTo>
                <a:cubicBezTo>
                  <a:pt x="1374" y="2409"/>
                  <a:pt x="1375" y="2411"/>
                  <a:pt x="1376" y="2412"/>
                </a:cubicBezTo>
                <a:cubicBezTo>
                  <a:pt x="1377" y="2414"/>
                  <a:pt x="1377" y="2416"/>
                  <a:pt x="1379" y="2417"/>
                </a:cubicBezTo>
                <a:cubicBezTo>
                  <a:pt x="1379" y="2419"/>
                  <a:pt x="1381" y="2420"/>
                  <a:pt x="1382" y="2421"/>
                </a:cubicBezTo>
                <a:cubicBezTo>
                  <a:pt x="1382" y="2422"/>
                  <a:pt x="1383" y="2422"/>
                  <a:pt x="1383" y="2423"/>
                </a:cubicBezTo>
                <a:cubicBezTo>
                  <a:pt x="1384" y="2424"/>
                  <a:pt x="1384" y="2424"/>
                  <a:pt x="1385" y="2425"/>
                </a:cubicBezTo>
                <a:cubicBezTo>
                  <a:pt x="1385" y="2425"/>
                  <a:pt x="1384" y="2424"/>
                  <a:pt x="1384" y="2424"/>
                </a:cubicBezTo>
                <a:cubicBezTo>
                  <a:pt x="1383" y="2424"/>
                  <a:pt x="1382" y="2423"/>
                  <a:pt x="1381" y="2423"/>
                </a:cubicBezTo>
                <a:cubicBezTo>
                  <a:pt x="1379" y="2422"/>
                  <a:pt x="1377" y="2421"/>
                  <a:pt x="1375" y="2420"/>
                </a:cubicBezTo>
                <a:cubicBezTo>
                  <a:pt x="1371" y="2418"/>
                  <a:pt x="1367" y="2415"/>
                  <a:pt x="1362" y="2414"/>
                </a:cubicBezTo>
                <a:cubicBezTo>
                  <a:pt x="1361" y="2414"/>
                  <a:pt x="1361" y="2413"/>
                  <a:pt x="1360" y="2413"/>
                </a:cubicBezTo>
                <a:cubicBezTo>
                  <a:pt x="1360" y="2413"/>
                  <a:pt x="1360" y="2413"/>
                  <a:pt x="1360" y="2413"/>
                </a:cubicBezTo>
                <a:cubicBezTo>
                  <a:pt x="1359" y="2413"/>
                  <a:pt x="1359" y="2413"/>
                  <a:pt x="1359" y="2413"/>
                </a:cubicBezTo>
                <a:cubicBezTo>
                  <a:pt x="1358" y="2413"/>
                  <a:pt x="1358" y="2413"/>
                  <a:pt x="1358" y="2413"/>
                </a:cubicBezTo>
                <a:cubicBezTo>
                  <a:pt x="1358" y="2413"/>
                  <a:pt x="1357" y="2413"/>
                  <a:pt x="1357" y="2412"/>
                </a:cubicBezTo>
                <a:cubicBezTo>
                  <a:pt x="1356" y="2412"/>
                  <a:pt x="1355" y="2412"/>
                  <a:pt x="1355" y="2412"/>
                </a:cubicBezTo>
                <a:cubicBezTo>
                  <a:pt x="1352" y="2412"/>
                  <a:pt x="1350" y="2412"/>
                  <a:pt x="1347" y="2412"/>
                </a:cubicBezTo>
                <a:cubicBezTo>
                  <a:pt x="1343" y="2413"/>
                  <a:pt x="1338" y="2414"/>
                  <a:pt x="1335" y="2416"/>
                </a:cubicBezTo>
                <a:cubicBezTo>
                  <a:pt x="1331" y="2418"/>
                  <a:pt x="1328" y="2420"/>
                  <a:pt x="1325" y="2423"/>
                </a:cubicBezTo>
                <a:cubicBezTo>
                  <a:pt x="1322" y="2425"/>
                  <a:pt x="1320" y="2427"/>
                  <a:pt x="1318" y="2429"/>
                </a:cubicBezTo>
                <a:cubicBezTo>
                  <a:pt x="1316" y="2431"/>
                  <a:pt x="1314" y="2433"/>
                  <a:pt x="1313" y="2435"/>
                </a:cubicBezTo>
                <a:cubicBezTo>
                  <a:pt x="1312" y="2436"/>
                  <a:pt x="1311" y="2438"/>
                  <a:pt x="1311" y="2439"/>
                </a:cubicBezTo>
                <a:cubicBezTo>
                  <a:pt x="1310" y="2440"/>
                  <a:pt x="1310" y="2440"/>
                  <a:pt x="1310" y="2440"/>
                </a:cubicBezTo>
                <a:cubicBezTo>
                  <a:pt x="1310" y="2440"/>
                  <a:pt x="1310" y="2440"/>
                  <a:pt x="1311" y="2439"/>
                </a:cubicBezTo>
                <a:cubicBezTo>
                  <a:pt x="1312" y="2438"/>
                  <a:pt x="1313" y="2437"/>
                  <a:pt x="1314" y="2436"/>
                </a:cubicBezTo>
                <a:cubicBezTo>
                  <a:pt x="1316" y="2435"/>
                  <a:pt x="1318" y="2433"/>
                  <a:pt x="1320" y="2431"/>
                </a:cubicBezTo>
                <a:cubicBezTo>
                  <a:pt x="1322" y="2430"/>
                  <a:pt x="1325" y="2428"/>
                  <a:pt x="1328" y="2426"/>
                </a:cubicBezTo>
                <a:cubicBezTo>
                  <a:pt x="1330" y="2425"/>
                  <a:pt x="1334" y="2423"/>
                  <a:pt x="1337" y="2422"/>
                </a:cubicBezTo>
                <a:cubicBezTo>
                  <a:pt x="1340" y="2420"/>
                  <a:pt x="1344" y="2419"/>
                  <a:pt x="1348" y="2419"/>
                </a:cubicBezTo>
                <a:cubicBezTo>
                  <a:pt x="1350" y="2419"/>
                  <a:pt x="1352" y="2419"/>
                  <a:pt x="1354" y="2420"/>
                </a:cubicBezTo>
                <a:cubicBezTo>
                  <a:pt x="1354" y="2420"/>
                  <a:pt x="1355" y="2420"/>
                  <a:pt x="1355" y="2420"/>
                </a:cubicBezTo>
                <a:cubicBezTo>
                  <a:pt x="1356" y="2420"/>
                  <a:pt x="1356" y="2420"/>
                  <a:pt x="1357" y="2420"/>
                </a:cubicBezTo>
                <a:cubicBezTo>
                  <a:pt x="1357" y="2420"/>
                  <a:pt x="1357" y="2420"/>
                  <a:pt x="1357" y="2420"/>
                </a:cubicBezTo>
                <a:cubicBezTo>
                  <a:pt x="1358" y="2420"/>
                  <a:pt x="1358" y="2420"/>
                  <a:pt x="1358" y="2420"/>
                </a:cubicBezTo>
                <a:cubicBezTo>
                  <a:pt x="1358" y="2420"/>
                  <a:pt x="1358" y="2420"/>
                  <a:pt x="1358" y="2420"/>
                </a:cubicBezTo>
                <a:cubicBezTo>
                  <a:pt x="1358" y="2420"/>
                  <a:pt x="1358" y="2420"/>
                  <a:pt x="1358" y="2420"/>
                </a:cubicBezTo>
                <a:cubicBezTo>
                  <a:pt x="1358" y="2420"/>
                  <a:pt x="1358" y="2420"/>
                  <a:pt x="1358" y="2420"/>
                </a:cubicBezTo>
                <a:cubicBezTo>
                  <a:pt x="1358" y="2421"/>
                  <a:pt x="1358" y="2421"/>
                  <a:pt x="1358" y="2421"/>
                </a:cubicBezTo>
                <a:cubicBezTo>
                  <a:pt x="1359" y="2421"/>
                  <a:pt x="1359" y="2421"/>
                  <a:pt x="1359" y="2421"/>
                </a:cubicBezTo>
                <a:cubicBezTo>
                  <a:pt x="1363" y="2422"/>
                  <a:pt x="1367" y="2425"/>
                  <a:pt x="1371" y="2427"/>
                </a:cubicBezTo>
                <a:cubicBezTo>
                  <a:pt x="1373" y="2428"/>
                  <a:pt x="1375" y="2429"/>
                  <a:pt x="1377" y="2430"/>
                </a:cubicBezTo>
                <a:cubicBezTo>
                  <a:pt x="1376" y="2430"/>
                  <a:pt x="1375" y="2430"/>
                  <a:pt x="1375" y="2430"/>
                </a:cubicBezTo>
                <a:cubicBezTo>
                  <a:pt x="1374" y="2430"/>
                  <a:pt x="1373" y="2430"/>
                  <a:pt x="1372" y="2430"/>
                </a:cubicBezTo>
                <a:cubicBezTo>
                  <a:pt x="1371" y="2430"/>
                  <a:pt x="1370" y="2430"/>
                  <a:pt x="1369" y="2430"/>
                </a:cubicBezTo>
                <a:cubicBezTo>
                  <a:pt x="1368" y="2430"/>
                  <a:pt x="1368" y="2430"/>
                  <a:pt x="1367" y="2431"/>
                </a:cubicBezTo>
                <a:cubicBezTo>
                  <a:pt x="1367" y="2431"/>
                  <a:pt x="1366" y="2431"/>
                  <a:pt x="1365" y="2431"/>
                </a:cubicBezTo>
                <a:cubicBezTo>
                  <a:pt x="1364" y="2431"/>
                  <a:pt x="1363" y="2431"/>
                  <a:pt x="1362" y="2432"/>
                </a:cubicBezTo>
                <a:cubicBezTo>
                  <a:pt x="1360" y="2432"/>
                  <a:pt x="1357" y="2433"/>
                  <a:pt x="1355" y="2434"/>
                </a:cubicBezTo>
                <a:cubicBezTo>
                  <a:pt x="1353" y="2435"/>
                  <a:pt x="1351" y="2436"/>
                  <a:pt x="1348" y="2437"/>
                </a:cubicBezTo>
                <a:cubicBezTo>
                  <a:pt x="1346" y="2439"/>
                  <a:pt x="1344" y="2440"/>
                  <a:pt x="1342" y="2441"/>
                </a:cubicBezTo>
                <a:cubicBezTo>
                  <a:pt x="1340" y="2443"/>
                  <a:pt x="1338" y="2444"/>
                  <a:pt x="1336" y="2446"/>
                </a:cubicBezTo>
                <a:cubicBezTo>
                  <a:pt x="1335" y="2447"/>
                  <a:pt x="1335" y="2448"/>
                  <a:pt x="1334" y="2448"/>
                </a:cubicBezTo>
                <a:cubicBezTo>
                  <a:pt x="1333" y="2449"/>
                  <a:pt x="1333" y="2449"/>
                  <a:pt x="1333" y="2450"/>
                </a:cubicBezTo>
                <a:cubicBezTo>
                  <a:pt x="1332" y="2450"/>
                  <a:pt x="1332" y="2450"/>
                  <a:pt x="1332" y="2451"/>
                </a:cubicBezTo>
                <a:cubicBezTo>
                  <a:pt x="1331" y="2452"/>
                  <a:pt x="1330" y="2453"/>
                  <a:pt x="1330" y="2453"/>
                </a:cubicBezTo>
                <a:cubicBezTo>
                  <a:pt x="1329" y="2454"/>
                  <a:pt x="1328" y="2455"/>
                  <a:pt x="1328" y="2456"/>
                </a:cubicBezTo>
                <a:cubicBezTo>
                  <a:pt x="1327" y="2457"/>
                  <a:pt x="1327" y="2457"/>
                  <a:pt x="1326" y="2458"/>
                </a:cubicBezTo>
                <a:cubicBezTo>
                  <a:pt x="1326" y="2459"/>
                  <a:pt x="1326" y="2459"/>
                  <a:pt x="1325" y="2460"/>
                </a:cubicBezTo>
                <a:cubicBezTo>
                  <a:pt x="1325" y="2461"/>
                  <a:pt x="1324" y="2461"/>
                  <a:pt x="1324" y="2462"/>
                </a:cubicBezTo>
                <a:cubicBezTo>
                  <a:pt x="1324" y="2463"/>
                  <a:pt x="1324" y="2463"/>
                  <a:pt x="1323" y="2464"/>
                </a:cubicBezTo>
                <a:cubicBezTo>
                  <a:pt x="1323" y="2465"/>
                  <a:pt x="1323" y="2465"/>
                  <a:pt x="1323" y="2466"/>
                </a:cubicBezTo>
                <a:cubicBezTo>
                  <a:pt x="1322" y="2467"/>
                  <a:pt x="1322" y="2467"/>
                  <a:pt x="1322" y="2467"/>
                </a:cubicBezTo>
                <a:cubicBezTo>
                  <a:pt x="1322" y="2467"/>
                  <a:pt x="1323" y="2467"/>
                  <a:pt x="1323" y="2466"/>
                </a:cubicBezTo>
                <a:cubicBezTo>
                  <a:pt x="1323" y="2466"/>
                  <a:pt x="1324" y="2465"/>
                  <a:pt x="1325" y="2465"/>
                </a:cubicBezTo>
                <a:cubicBezTo>
                  <a:pt x="1325" y="2464"/>
                  <a:pt x="1326" y="2464"/>
                  <a:pt x="1326" y="2463"/>
                </a:cubicBezTo>
                <a:cubicBezTo>
                  <a:pt x="1327" y="2463"/>
                  <a:pt x="1327" y="2462"/>
                  <a:pt x="1328" y="2462"/>
                </a:cubicBezTo>
                <a:cubicBezTo>
                  <a:pt x="1328" y="2461"/>
                  <a:pt x="1329" y="2461"/>
                  <a:pt x="1329" y="2460"/>
                </a:cubicBezTo>
                <a:cubicBezTo>
                  <a:pt x="1330" y="2460"/>
                  <a:pt x="1331" y="2459"/>
                  <a:pt x="1331" y="2459"/>
                </a:cubicBezTo>
                <a:cubicBezTo>
                  <a:pt x="1332" y="2458"/>
                  <a:pt x="1333" y="2458"/>
                  <a:pt x="1333" y="2457"/>
                </a:cubicBezTo>
                <a:cubicBezTo>
                  <a:pt x="1334" y="2456"/>
                  <a:pt x="1335" y="2456"/>
                  <a:pt x="1336" y="2455"/>
                </a:cubicBezTo>
                <a:cubicBezTo>
                  <a:pt x="1336" y="2455"/>
                  <a:pt x="1336" y="2454"/>
                  <a:pt x="1337" y="2454"/>
                </a:cubicBezTo>
                <a:cubicBezTo>
                  <a:pt x="1337" y="2454"/>
                  <a:pt x="1338" y="2454"/>
                  <a:pt x="1338" y="2453"/>
                </a:cubicBezTo>
                <a:cubicBezTo>
                  <a:pt x="1339" y="2453"/>
                  <a:pt x="1340" y="2452"/>
                  <a:pt x="1341" y="2451"/>
                </a:cubicBezTo>
                <a:cubicBezTo>
                  <a:pt x="1342" y="2451"/>
                  <a:pt x="1342" y="2450"/>
                  <a:pt x="1343" y="2450"/>
                </a:cubicBezTo>
                <a:cubicBezTo>
                  <a:pt x="1344" y="2449"/>
                  <a:pt x="1344" y="2449"/>
                  <a:pt x="1345" y="2449"/>
                </a:cubicBezTo>
                <a:cubicBezTo>
                  <a:pt x="1345" y="2448"/>
                  <a:pt x="1346" y="2448"/>
                  <a:pt x="1346" y="2448"/>
                </a:cubicBezTo>
                <a:cubicBezTo>
                  <a:pt x="1348" y="2446"/>
                  <a:pt x="1350" y="2445"/>
                  <a:pt x="1352" y="2444"/>
                </a:cubicBezTo>
                <a:cubicBezTo>
                  <a:pt x="1354" y="2443"/>
                  <a:pt x="1356" y="2442"/>
                  <a:pt x="1358" y="2441"/>
                </a:cubicBezTo>
                <a:cubicBezTo>
                  <a:pt x="1359" y="2441"/>
                  <a:pt x="1360" y="2440"/>
                  <a:pt x="1361" y="2440"/>
                </a:cubicBezTo>
                <a:cubicBezTo>
                  <a:pt x="1362" y="2439"/>
                  <a:pt x="1363" y="2439"/>
                  <a:pt x="1364" y="2438"/>
                </a:cubicBezTo>
                <a:cubicBezTo>
                  <a:pt x="1365" y="2438"/>
                  <a:pt x="1366" y="2438"/>
                  <a:pt x="1367" y="2437"/>
                </a:cubicBezTo>
                <a:cubicBezTo>
                  <a:pt x="1368" y="2437"/>
                  <a:pt x="1368" y="2437"/>
                  <a:pt x="1369" y="2437"/>
                </a:cubicBezTo>
                <a:cubicBezTo>
                  <a:pt x="1369" y="2436"/>
                  <a:pt x="1370" y="2436"/>
                  <a:pt x="1370" y="2436"/>
                </a:cubicBezTo>
                <a:cubicBezTo>
                  <a:pt x="1371" y="2436"/>
                  <a:pt x="1372" y="2435"/>
                  <a:pt x="1373" y="2435"/>
                </a:cubicBezTo>
                <a:cubicBezTo>
                  <a:pt x="1374" y="2435"/>
                  <a:pt x="1375" y="2435"/>
                  <a:pt x="1375" y="2434"/>
                </a:cubicBezTo>
                <a:cubicBezTo>
                  <a:pt x="1376" y="2434"/>
                  <a:pt x="1377" y="2434"/>
                  <a:pt x="1378" y="2433"/>
                </a:cubicBezTo>
                <a:cubicBezTo>
                  <a:pt x="1379" y="2433"/>
                  <a:pt x="1379" y="2433"/>
                  <a:pt x="1380" y="2433"/>
                </a:cubicBezTo>
                <a:cubicBezTo>
                  <a:pt x="1381" y="2433"/>
                  <a:pt x="1381" y="2432"/>
                  <a:pt x="1382" y="2432"/>
                </a:cubicBezTo>
                <a:cubicBezTo>
                  <a:pt x="1382" y="2432"/>
                  <a:pt x="1382" y="2432"/>
                  <a:pt x="1383" y="2432"/>
                </a:cubicBezTo>
                <a:cubicBezTo>
                  <a:pt x="1383" y="2432"/>
                  <a:pt x="1384" y="2432"/>
                  <a:pt x="1384" y="2433"/>
                </a:cubicBezTo>
                <a:cubicBezTo>
                  <a:pt x="1389" y="2434"/>
                  <a:pt x="1393" y="2435"/>
                  <a:pt x="1398" y="2436"/>
                </a:cubicBezTo>
                <a:cubicBezTo>
                  <a:pt x="1400" y="2436"/>
                  <a:pt x="1402" y="2436"/>
                  <a:pt x="1404" y="2437"/>
                </a:cubicBezTo>
                <a:cubicBezTo>
                  <a:pt x="1405" y="2437"/>
                  <a:pt x="1406" y="2437"/>
                  <a:pt x="1406" y="2437"/>
                </a:cubicBezTo>
                <a:cubicBezTo>
                  <a:pt x="1398" y="2443"/>
                  <a:pt x="1391" y="2451"/>
                  <a:pt x="1384" y="2462"/>
                </a:cubicBezTo>
                <a:cubicBezTo>
                  <a:pt x="1384" y="2462"/>
                  <a:pt x="1384" y="2462"/>
                  <a:pt x="1384" y="2462"/>
                </a:cubicBezTo>
                <a:cubicBezTo>
                  <a:pt x="1382" y="2462"/>
                  <a:pt x="1381" y="2463"/>
                  <a:pt x="1379" y="2464"/>
                </a:cubicBezTo>
                <a:cubicBezTo>
                  <a:pt x="1378" y="2464"/>
                  <a:pt x="1376" y="2465"/>
                  <a:pt x="1375" y="2466"/>
                </a:cubicBezTo>
                <a:cubicBezTo>
                  <a:pt x="1373" y="2467"/>
                  <a:pt x="1372" y="2468"/>
                  <a:pt x="1370" y="2469"/>
                </a:cubicBezTo>
                <a:cubicBezTo>
                  <a:pt x="1369" y="2471"/>
                  <a:pt x="1367" y="2472"/>
                  <a:pt x="1365" y="2473"/>
                </a:cubicBezTo>
                <a:cubicBezTo>
                  <a:pt x="1362" y="2476"/>
                  <a:pt x="1359" y="2479"/>
                  <a:pt x="1355" y="2482"/>
                </a:cubicBezTo>
                <a:cubicBezTo>
                  <a:pt x="1355" y="2483"/>
                  <a:pt x="1354" y="2484"/>
                  <a:pt x="1353" y="2485"/>
                </a:cubicBezTo>
                <a:cubicBezTo>
                  <a:pt x="1352" y="2486"/>
                  <a:pt x="1351" y="2486"/>
                  <a:pt x="1351" y="2487"/>
                </a:cubicBezTo>
                <a:cubicBezTo>
                  <a:pt x="1349" y="2489"/>
                  <a:pt x="1348" y="2491"/>
                  <a:pt x="1346" y="2493"/>
                </a:cubicBezTo>
                <a:cubicBezTo>
                  <a:pt x="1343" y="2497"/>
                  <a:pt x="1341" y="2501"/>
                  <a:pt x="1338" y="2505"/>
                </a:cubicBezTo>
                <a:cubicBezTo>
                  <a:pt x="1336" y="2510"/>
                  <a:pt x="1334" y="2514"/>
                  <a:pt x="1332" y="2519"/>
                </a:cubicBezTo>
                <a:cubicBezTo>
                  <a:pt x="1331" y="2521"/>
                  <a:pt x="1330" y="2523"/>
                  <a:pt x="1330" y="2526"/>
                </a:cubicBezTo>
                <a:cubicBezTo>
                  <a:pt x="1329" y="2527"/>
                  <a:pt x="1329" y="2528"/>
                  <a:pt x="1329" y="2529"/>
                </a:cubicBezTo>
                <a:cubicBezTo>
                  <a:pt x="1328" y="2530"/>
                  <a:pt x="1328" y="2531"/>
                  <a:pt x="1328" y="2532"/>
                </a:cubicBezTo>
                <a:cubicBezTo>
                  <a:pt x="1327" y="2537"/>
                  <a:pt x="1326" y="2541"/>
                  <a:pt x="1325" y="2545"/>
                </a:cubicBezTo>
                <a:cubicBezTo>
                  <a:pt x="1325" y="2547"/>
                  <a:pt x="1325" y="2550"/>
                  <a:pt x="1325" y="2551"/>
                </a:cubicBezTo>
                <a:cubicBezTo>
                  <a:pt x="1325" y="2553"/>
                  <a:pt x="1325" y="2555"/>
                  <a:pt x="1325" y="2557"/>
                </a:cubicBezTo>
                <a:cubicBezTo>
                  <a:pt x="1325" y="2559"/>
                  <a:pt x="1325" y="2561"/>
                  <a:pt x="1325" y="2562"/>
                </a:cubicBezTo>
                <a:cubicBezTo>
                  <a:pt x="1325" y="2564"/>
                  <a:pt x="1325" y="2566"/>
                  <a:pt x="1325" y="2567"/>
                </a:cubicBezTo>
                <a:cubicBezTo>
                  <a:pt x="1326" y="2569"/>
                  <a:pt x="1326" y="2570"/>
                  <a:pt x="1326" y="2571"/>
                </a:cubicBezTo>
                <a:cubicBezTo>
                  <a:pt x="1326" y="2573"/>
                  <a:pt x="1327" y="2574"/>
                  <a:pt x="1327" y="2575"/>
                </a:cubicBezTo>
                <a:cubicBezTo>
                  <a:pt x="1327" y="2577"/>
                  <a:pt x="1328" y="2578"/>
                  <a:pt x="1328" y="2580"/>
                </a:cubicBezTo>
                <a:cubicBezTo>
                  <a:pt x="1328" y="2581"/>
                  <a:pt x="1328" y="2581"/>
                  <a:pt x="1328" y="2581"/>
                </a:cubicBezTo>
                <a:cubicBezTo>
                  <a:pt x="1328" y="2581"/>
                  <a:pt x="1328" y="2581"/>
                  <a:pt x="1328" y="2579"/>
                </a:cubicBezTo>
                <a:cubicBezTo>
                  <a:pt x="1328" y="2578"/>
                  <a:pt x="1328" y="2577"/>
                  <a:pt x="1328" y="2575"/>
                </a:cubicBezTo>
                <a:cubicBezTo>
                  <a:pt x="1328" y="2574"/>
                  <a:pt x="1328" y="2572"/>
                  <a:pt x="1328" y="2571"/>
                </a:cubicBezTo>
                <a:cubicBezTo>
                  <a:pt x="1328" y="2570"/>
                  <a:pt x="1328" y="2569"/>
                  <a:pt x="1329" y="2567"/>
                </a:cubicBezTo>
                <a:cubicBezTo>
                  <a:pt x="1329" y="2566"/>
                  <a:pt x="1329" y="2564"/>
                  <a:pt x="1329" y="2563"/>
                </a:cubicBezTo>
                <a:cubicBezTo>
                  <a:pt x="1329" y="2561"/>
                  <a:pt x="1329" y="2559"/>
                  <a:pt x="1329" y="2557"/>
                </a:cubicBezTo>
                <a:cubicBezTo>
                  <a:pt x="1330" y="2554"/>
                  <a:pt x="1330" y="2550"/>
                  <a:pt x="1331" y="2546"/>
                </a:cubicBezTo>
                <a:cubicBezTo>
                  <a:pt x="1332" y="2542"/>
                  <a:pt x="1333" y="2538"/>
                  <a:pt x="1335" y="2534"/>
                </a:cubicBezTo>
                <a:cubicBezTo>
                  <a:pt x="1336" y="2530"/>
                  <a:pt x="1337" y="2526"/>
                  <a:pt x="1339" y="2522"/>
                </a:cubicBezTo>
                <a:cubicBezTo>
                  <a:pt x="1341" y="2517"/>
                  <a:pt x="1343" y="2513"/>
                  <a:pt x="1345" y="2509"/>
                </a:cubicBezTo>
                <a:cubicBezTo>
                  <a:pt x="1347" y="2505"/>
                  <a:pt x="1350" y="2501"/>
                  <a:pt x="1352" y="2497"/>
                </a:cubicBezTo>
                <a:cubicBezTo>
                  <a:pt x="1355" y="2494"/>
                  <a:pt x="1358" y="2490"/>
                  <a:pt x="1361" y="2487"/>
                </a:cubicBezTo>
                <a:cubicBezTo>
                  <a:pt x="1363" y="2484"/>
                  <a:pt x="1366" y="2480"/>
                  <a:pt x="1369" y="2478"/>
                </a:cubicBezTo>
                <a:cubicBezTo>
                  <a:pt x="1372" y="2475"/>
                  <a:pt x="1375" y="2472"/>
                  <a:pt x="1378" y="2470"/>
                </a:cubicBezTo>
                <a:cubicBezTo>
                  <a:pt x="1378" y="2470"/>
                  <a:pt x="1379" y="2469"/>
                  <a:pt x="1379" y="2469"/>
                </a:cubicBezTo>
                <a:cubicBezTo>
                  <a:pt x="1371" y="2482"/>
                  <a:pt x="1365" y="2499"/>
                  <a:pt x="1361" y="2520"/>
                </a:cubicBezTo>
                <a:cubicBezTo>
                  <a:pt x="1364" y="2513"/>
                  <a:pt x="1368" y="2506"/>
                  <a:pt x="1372" y="2499"/>
                </a:cubicBezTo>
                <a:cubicBezTo>
                  <a:pt x="1372" y="2499"/>
                  <a:pt x="1372" y="2499"/>
                  <a:pt x="1372" y="2499"/>
                </a:cubicBezTo>
                <a:cubicBezTo>
                  <a:pt x="1371" y="2502"/>
                  <a:pt x="1370" y="2504"/>
                  <a:pt x="1369" y="2506"/>
                </a:cubicBezTo>
                <a:cubicBezTo>
                  <a:pt x="1369" y="2507"/>
                  <a:pt x="1369" y="2508"/>
                  <a:pt x="1368" y="2509"/>
                </a:cubicBezTo>
                <a:cubicBezTo>
                  <a:pt x="1368" y="2510"/>
                  <a:pt x="1368" y="2511"/>
                  <a:pt x="1367" y="2512"/>
                </a:cubicBezTo>
                <a:cubicBezTo>
                  <a:pt x="1367" y="2513"/>
                  <a:pt x="1366" y="2514"/>
                  <a:pt x="1366" y="2516"/>
                </a:cubicBezTo>
                <a:cubicBezTo>
                  <a:pt x="1366" y="2517"/>
                  <a:pt x="1365" y="2518"/>
                  <a:pt x="1365" y="2519"/>
                </a:cubicBezTo>
                <a:cubicBezTo>
                  <a:pt x="1364" y="2521"/>
                  <a:pt x="1364" y="2524"/>
                  <a:pt x="1363" y="2526"/>
                </a:cubicBezTo>
                <a:cubicBezTo>
                  <a:pt x="1362" y="2531"/>
                  <a:pt x="1361" y="2535"/>
                  <a:pt x="1360" y="2540"/>
                </a:cubicBezTo>
                <a:cubicBezTo>
                  <a:pt x="1359" y="2545"/>
                  <a:pt x="1359" y="2550"/>
                  <a:pt x="1358" y="2555"/>
                </a:cubicBezTo>
                <a:cubicBezTo>
                  <a:pt x="1358" y="2560"/>
                  <a:pt x="1357" y="2565"/>
                  <a:pt x="1357" y="2570"/>
                </a:cubicBezTo>
                <a:cubicBezTo>
                  <a:pt x="1357" y="2575"/>
                  <a:pt x="1358" y="2580"/>
                  <a:pt x="1358" y="2584"/>
                </a:cubicBezTo>
                <a:cubicBezTo>
                  <a:pt x="1358" y="2589"/>
                  <a:pt x="1359" y="2594"/>
                  <a:pt x="1360" y="2599"/>
                </a:cubicBezTo>
                <a:cubicBezTo>
                  <a:pt x="1360" y="2602"/>
                  <a:pt x="1360" y="2604"/>
                  <a:pt x="1361" y="2606"/>
                </a:cubicBezTo>
                <a:cubicBezTo>
                  <a:pt x="1361" y="2609"/>
                  <a:pt x="1362" y="2611"/>
                  <a:pt x="1362" y="2613"/>
                </a:cubicBezTo>
                <a:cubicBezTo>
                  <a:pt x="1363" y="2616"/>
                  <a:pt x="1363" y="2618"/>
                  <a:pt x="1364" y="2620"/>
                </a:cubicBezTo>
                <a:cubicBezTo>
                  <a:pt x="1365" y="2622"/>
                  <a:pt x="1365" y="2622"/>
                  <a:pt x="1365" y="2622"/>
                </a:cubicBezTo>
                <a:cubicBezTo>
                  <a:pt x="1365" y="2623"/>
                  <a:pt x="1365" y="2623"/>
                  <a:pt x="1365" y="2623"/>
                </a:cubicBezTo>
                <a:cubicBezTo>
                  <a:pt x="1365" y="2623"/>
                  <a:pt x="1365" y="2623"/>
                  <a:pt x="1365" y="2623"/>
                </a:cubicBezTo>
                <a:cubicBezTo>
                  <a:pt x="1365" y="2624"/>
                  <a:pt x="1365" y="2624"/>
                  <a:pt x="1365" y="2624"/>
                </a:cubicBezTo>
                <a:cubicBezTo>
                  <a:pt x="1365" y="2625"/>
                  <a:pt x="1366" y="2626"/>
                  <a:pt x="1366" y="2627"/>
                </a:cubicBezTo>
                <a:cubicBezTo>
                  <a:pt x="1367" y="2629"/>
                  <a:pt x="1368" y="2631"/>
                  <a:pt x="1368" y="2634"/>
                </a:cubicBezTo>
                <a:cubicBezTo>
                  <a:pt x="1369" y="2636"/>
                  <a:pt x="1370" y="2638"/>
                  <a:pt x="1371" y="2640"/>
                </a:cubicBezTo>
                <a:cubicBezTo>
                  <a:pt x="1373" y="2644"/>
                  <a:pt x="1374" y="2648"/>
                  <a:pt x="1376" y="2652"/>
                </a:cubicBezTo>
                <a:cubicBezTo>
                  <a:pt x="1377" y="2654"/>
                  <a:pt x="1378" y="2656"/>
                  <a:pt x="1379" y="2657"/>
                </a:cubicBezTo>
                <a:cubicBezTo>
                  <a:pt x="1380" y="2659"/>
                  <a:pt x="1381" y="2661"/>
                  <a:pt x="1382" y="2663"/>
                </a:cubicBezTo>
                <a:cubicBezTo>
                  <a:pt x="1383" y="2665"/>
                  <a:pt x="1384" y="2666"/>
                  <a:pt x="1385" y="2668"/>
                </a:cubicBezTo>
                <a:cubicBezTo>
                  <a:pt x="1385" y="2669"/>
                  <a:pt x="1386" y="2670"/>
                  <a:pt x="1386" y="2670"/>
                </a:cubicBezTo>
                <a:cubicBezTo>
                  <a:pt x="1387" y="2671"/>
                  <a:pt x="1387" y="2672"/>
                  <a:pt x="1387" y="2673"/>
                </a:cubicBezTo>
                <a:cubicBezTo>
                  <a:pt x="1389" y="2676"/>
                  <a:pt x="1391" y="2679"/>
                  <a:pt x="1393" y="2682"/>
                </a:cubicBezTo>
                <a:cubicBezTo>
                  <a:pt x="1395" y="2685"/>
                  <a:pt x="1397" y="2687"/>
                  <a:pt x="1398" y="2690"/>
                </a:cubicBezTo>
                <a:cubicBezTo>
                  <a:pt x="1402" y="2695"/>
                  <a:pt x="1405" y="2699"/>
                  <a:pt x="1407" y="2702"/>
                </a:cubicBezTo>
                <a:cubicBezTo>
                  <a:pt x="1410" y="2706"/>
                  <a:pt x="1412" y="2708"/>
                  <a:pt x="1413" y="2710"/>
                </a:cubicBezTo>
                <a:cubicBezTo>
                  <a:pt x="1415" y="2712"/>
                  <a:pt x="1415" y="2713"/>
                  <a:pt x="1415" y="2713"/>
                </a:cubicBezTo>
                <a:cubicBezTo>
                  <a:pt x="1415" y="2713"/>
                  <a:pt x="1413" y="2709"/>
                  <a:pt x="1409" y="2701"/>
                </a:cubicBezTo>
                <a:cubicBezTo>
                  <a:pt x="1406" y="2698"/>
                  <a:pt x="1404" y="2693"/>
                  <a:pt x="1401" y="2688"/>
                </a:cubicBezTo>
                <a:cubicBezTo>
                  <a:pt x="1398" y="2683"/>
                  <a:pt x="1395" y="2677"/>
                  <a:pt x="1391" y="2671"/>
                </a:cubicBezTo>
                <a:cubicBezTo>
                  <a:pt x="1391" y="2670"/>
                  <a:pt x="1391" y="2669"/>
                  <a:pt x="1390" y="2668"/>
                </a:cubicBezTo>
                <a:cubicBezTo>
                  <a:pt x="1390" y="2667"/>
                  <a:pt x="1389" y="2666"/>
                  <a:pt x="1389" y="2666"/>
                </a:cubicBezTo>
                <a:cubicBezTo>
                  <a:pt x="1388" y="2664"/>
                  <a:pt x="1387" y="2662"/>
                  <a:pt x="1386" y="2660"/>
                </a:cubicBezTo>
                <a:cubicBezTo>
                  <a:pt x="1385" y="2657"/>
                  <a:pt x="1383" y="2653"/>
                  <a:pt x="1382" y="2649"/>
                </a:cubicBezTo>
                <a:cubicBezTo>
                  <a:pt x="1380" y="2646"/>
                  <a:pt x="1378" y="2642"/>
                  <a:pt x="1377" y="2638"/>
                </a:cubicBezTo>
                <a:cubicBezTo>
                  <a:pt x="1376" y="2636"/>
                  <a:pt x="1375" y="2633"/>
                  <a:pt x="1375" y="2631"/>
                </a:cubicBezTo>
                <a:cubicBezTo>
                  <a:pt x="1374" y="2629"/>
                  <a:pt x="1373" y="2627"/>
                  <a:pt x="1373" y="2625"/>
                </a:cubicBezTo>
                <a:cubicBezTo>
                  <a:pt x="1373" y="2624"/>
                  <a:pt x="1372" y="2623"/>
                  <a:pt x="1372" y="2622"/>
                </a:cubicBezTo>
                <a:cubicBezTo>
                  <a:pt x="1372" y="2621"/>
                  <a:pt x="1372" y="2621"/>
                  <a:pt x="1372" y="2621"/>
                </a:cubicBezTo>
                <a:cubicBezTo>
                  <a:pt x="1372" y="2621"/>
                  <a:pt x="1372" y="2621"/>
                  <a:pt x="1372" y="2621"/>
                </a:cubicBezTo>
                <a:cubicBezTo>
                  <a:pt x="1371" y="2620"/>
                  <a:pt x="1371" y="2620"/>
                  <a:pt x="1371" y="2620"/>
                </a:cubicBezTo>
                <a:cubicBezTo>
                  <a:pt x="1371" y="2618"/>
                  <a:pt x="1371" y="2618"/>
                  <a:pt x="1371" y="2618"/>
                </a:cubicBezTo>
                <a:cubicBezTo>
                  <a:pt x="1371" y="2618"/>
                  <a:pt x="1371" y="2618"/>
                  <a:pt x="1371" y="2617"/>
                </a:cubicBezTo>
                <a:cubicBezTo>
                  <a:pt x="1372" y="2619"/>
                  <a:pt x="1373" y="2620"/>
                  <a:pt x="1374" y="2621"/>
                </a:cubicBezTo>
                <a:cubicBezTo>
                  <a:pt x="1375" y="2623"/>
                  <a:pt x="1377" y="2626"/>
                  <a:pt x="1380" y="2628"/>
                </a:cubicBezTo>
                <a:cubicBezTo>
                  <a:pt x="1384" y="2633"/>
                  <a:pt x="1389" y="2639"/>
                  <a:pt x="1395" y="2646"/>
                </a:cubicBezTo>
                <a:cubicBezTo>
                  <a:pt x="1397" y="2647"/>
                  <a:pt x="1398" y="2649"/>
                  <a:pt x="1400" y="2651"/>
                </a:cubicBezTo>
                <a:cubicBezTo>
                  <a:pt x="1401" y="2652"/>
                  <a:pt x="1403" y="2654"/>
                  <a:pt x="1404" y="2656"/>
                </a:cubicBezTo>
                <a:cubicBezTo>
                  <a:pt x="1407" y="2659"/>
                  <a:pt x="1410" y="2662"/>
                  <a:pt x="1414" y="2665"/>
                </a:cubicBezTo>
                <a:cubicBezTo>
                  <a:pt x="1417" y="2669"/>
                  <a:pt x="1420" y="2672"/>
                  <a:pt x="1423" y="2675"/>
                </a:cubicBezTo>
                <a:cubicBezTo>
                  <a:pt x="1425" y="2677"/>
                  <a:pt x="1427" y="2678"/>
                  <a:pt x="1428" y="2680"/>
                </a:cubicBezTo>
                <a:cubicBezTo>
                  <a:pt x="1430" y="2681"/>
                  <a:pt x="1431" y="2683"/>
                  <a:pt x="1433" y="2684"/>
                </a:cubicBezTo>
                <a:cubicBezTo>
                  <a:pt x="1439" y="2690"/>
                  <a:pt x="1444" y="2696"/>
                  <a:pt x="1448" y="2701"/>
                </a:cubicBezTo>
                <a:cubicBezTo>
                  <a:pt x="1449" y="2702"/>
                  <a:pt x="1449" y="2703"/>
                  <a:pt x="1450" y="2703"/>
                </a:cubicBezTo>
                <a:cubicBezTo>
                  <a:pt x="1450" y="2704"/>
                  <a:pt x="1451" y="2705"/>
                  <a:pt x="1451" y="2705"/>
                </a:cubicBezTo>
                <a:cubicBezTo>
                  <a:pt x="1452" y="2706"/>
                  <a:pt x="1452" y="2706"/>
                  <a:pt x="1452" y="2707"/>
                </a:cubicBezTo>
                <a:cubicBezTo>
                  <a:pt x="1453" y="2708"/>
                  <a:pt x="1453" y="2708"/>
                  <a:pt x="1453" y="2709"/>
                </a:cubicBezTo>
                <a:cubicBezTo>
                  <a:pt x="1454" y="2710"/>
                  <a:pt x="1455" y="2711"/>
                  <a:pt x="1455" y="2712"/>
                </a:cubicBezTo>
                <a:cubicBezTo>
                  <a:pt x="1456" y="2713"/>
                  <a:pt x="1456" y="2714"/>
                  <a:pt x="1457" y="2715"/>
                </a:cubicBezTo>
                <a:cubicBezTo>
                  <a:pt x="1457" y="2716"/>
                  <a:pt x="1457" y="2717"/>
                  <a:pt x="1457" y="2718"/>
                </a:cubicBezTo>
                <a:cubicBezTo>
                  <a:pt x="1458" y="2718"/>
                  <a:pt x="1458" y="2719"/>
                  <a:pt x="1458" y="2720"/>
                </a:cubicBezTo>
                <a:cubicBezTo>
                  <a:pt x="1458" y="2721"/>
                  <a:pt x="1459" y="2721"/>
                  <a:pt x="1459" y="2721"/>
                </a:cubicBezTo>
                <a:cubicBezTo>
                  <a:pt x="1459" y="2721"/>
                  <a:pt x="1459" y="2721"/>
                  <a:pt x="1459" y="2720"/>
                </a:cubicBezTo>
                <a:cubicBezTo>
                  <a:pt x="1458" y="2719"/>
                  <a:pt x="1459" y="2718"/>
                  <a:pt x="1458" y="2718"/>
                </a:cubicBezTo>
                <a:cubicBezTo>
                  <a:pt x="1458" y="2717"/>
                  <a:pt x="1458" y="2716"/>
                  <a:pt x="1458" y="2715"/>
                </a:cubicBezTo>
                <a:cubicBezTo>
                  <a:pt x="1458" y="2714"/>
                  <a:pt x="1458" y="2713"/>
                  <a:pt x="1457" y="2711"/>
                </a:cubicBezTo>
                <a:cubicBezTo>
                  <a:pt x="1457" y="2711"/>
                  <a:pt x="1457" y="2710"/>
                  <a:pt x="1457" y="2710"/>
                </a:cubicBezTo>
                <a:cubicBezTo>
                  <a:pt x="1457" y="2709"/>
                  <a:pt x="1456" y="2708"/>
                  <a:pt x="1456" y="2708"/>
                </a:cubicBezTo>
                <a:cubicBezTo>
                  <a:pt x="1455" y="2705"/>
                  <a:pt x="1454" y="2702"/>
                  <a:pt x="1452" y="2699"/>
                </a:cubicBezTo>
                <a:cubicBezTo>
                  <a:pt x="1450" y="2696"/>
                  <a:pt x="1448" y="2692"/>
                  <a:pt x="1446" y="2689"/>
                </a:cubicBezTo>
                <a:cubicBezTo>
                  <a:pt x="1443" y="2686"/>
                  <a:pt x="1441" y="2683"/>
                  <a:pt x="1438" y="2679"/>
                </a:cubicBezTo>
                <a:cubicBezTo>
                  <a:pt x="1437" y="2679"/>
                  <a:pt x="1436" y="2678"/>
                  <a:pt x="1436" y="2677"/>
                </a:cubicBezTo>
                <a:cubicBezTo>
                  <a:pt x="1435" y="2676"/>
                  <a:pt x="1434" y="2675"/>
                  <a:pt x="1433" y="2675"/>
                </a:cubicBezTo>
                <a:cubicBezTo>
                  <a:pt x="1432" y="2673"/>
                  <a:pt x="1430" y="2671"/>
                  <a:pt x="1429" y="2670"/>
                </a:cubicBezTo>
                <a:cubicBezTo>
                  <a:pt x="1426" y="2666"/>
                  <a:pt x="1423" y="2663"/>
                  <a:pt x="1419" y="2660"/>
                </a:cubicBezTo>
                <a:cubicBezTo>
                  <a:pt x="1416" y="2657"/>
                  <a:pt x="1413" y="2653"/>
                  <a:pt x="1410" y="2650"/>
                </a:cubicBezTo>
                <a:cubicBezTo>
                  <a:pt x="1408" y="2649"/>
                  <a:pt x="1406" y="2647"/>
                  <a:pt x="1405" y="2645"/>
                </a:cubicBezTo>
                <a:cubicBezTo>
                  <a:pt x="1403" y="2644"/>
                  <a:pt x="1402" y="2642"/>
                  <a:pt x="1400" y="2641"/>
                </a:cubicBezTo>
                <a:cubicBezTo>
                  <a:pt x="1394" y="2635"/>
                  <a:pt x="1388" y="2630"/>
                  <a:pt x="1383" y="2625"/>
                </a:cubicBezTo>
                <a:cubicBezTo>
                  <a:pt x="1380" y="2623"/>
                  <a:pt x="1378" y="2621"/>
                  <a:pt x="1376" y="2619"/>
                </a:cubicBezTo>
                <a:cubicBezTo>
                  <a:pt x="1374" y="2617"/>
                  <a:pt x="1372" y="2615"/>
                  <a:pt x="1370" y="2614"/>
                </a:cubicBezTo>
                <a:cubicBezTo>
                  <a:pt x="1370" y="2614"/>
                  <a:pt x="1370" y="2614"/>
                  <a:pt x="1370" y="2614"/>
                </a:cubicBezTo>
                <a:cubicBezTo>
                  <a:pt x="1370" y="2613"/>
                  <a:pt x="1370" y="2612"/>
                  <a:pt x="1369" y="2612"/>
                </a:cubicBezTo>
                <a:cubicBezTo>
                  <a:pt x="1369" y="2607"/>
                  <a:pt x="1368" y="2603"/>
                  <a:pt x="1367" y="2598"/>
                </a:cubicBezTo>
                <a:cubicBezTo>
                  <a:pt x="1366" y="2593"/>
                  <a:pt x="1366" y="2589"/>
                  <a:pt x="1366" y="2584"/>
                </a:cubicBezTo>
                <a:cubicBezTo>
                  <a:pt x="1365" y="2579"/>
                  <a:pt x="1365" y="2574"/>
                  <a:pt x="1365" y="2570"/>
                </a:cubicBezTo>
                <a:cubicBezTo>
                  <a:pt x="1365" y="2565"/>
                  <a:pt x="1366" y="2560"/>
                  <a:pt x="1366" y="2555"/>
                </a:cubicBezTo>
                <a:cubicBezTo>
                  <a:pt x="1366" y="2551"/>
                  <a:pt x="1367" y="2546"/>
                  <a:pt x="1368" y="2541"/>
                </a:cubicBezTo>
                <a:cubicBezTo>
                  <a:pt x="1368" y="2537"/>
                  <a:pt x="1369" y="2532"/>
                  <a:pt x="1370" y="2528"/>
                </a:cubicBezTo>
                <a:cubicBezTo>
                  <a:pt x="1371" y="2525"/>
                  <a:pt x="1371" y="2523"/>
                  <a:pt x="1372" y="2521"/>
                </a:cubicBezTo>
                <a:cubicBezTo>
                  <a:pt x="1372" y="2520"/>
                  <a:pt x="1373" y="2519"/>
                  <a:pt x="1373" y="2518"/>
                </a:cubicBezTo>
                <a:cubicBezTo>
                  <a:pt x="1373" y="2517"/>
                  <a:pt x="1374" y="2516"/>
                  <a:pt x="1374" y="2514"/>
                </a:cubicBezTo>
                <a:cubicBezTo>
                  <a:pt x="1376" y="2506"/>
                  <a:pt x="1380" y="2498"/>
                  <a:pt x="1383" y="2490"/>
                </a:cubicBezTo>
                <a:cubicBezTo>
                  <a:pt x="1385" y="2487"/>
                  <a:pt x="1386" y="2483"/>
                  <a:pt x="1388" y="2480"/>
                </a:cubicBezTo>
                <a:cubicBezTo>
                  <a:pt x="1389" y="2478"/>
                  <a:pt x="1390" y="2476"/>
                  <a:pt x="1391" y="2474"/>
                </a:cubicBezTo>
                <a:cubicBezTo>
                  <a:pt x="1392" y="2473"/>
                  <a:pt x="1393" y="2471"/>
                  <a:pt x="1394" y="2470"/>
                </a:cubicBezTo>
                <a:cubicBezTo>
                  <a:pt x="1395" y="2468"/>
                  <a:pt x="1395" y="2467"/>
                  <a:pt x="1396" y="2466"/>
                </a:cubicBezTo>
                <a:cubicBezTo>
                  <a:pt x="1425" y="2434"/>
                  <a:pt x="1454" y="2428"/>
                  <a:pt x="1486" y="2433"/>
                </a:cubicBezTo>
                <a:cubicBezTo>
                  <a:pt x="1486" y="2433"/>
                  <a:pt x="1487" y="2434"/>
                  <a:pt x="1487" y="2435"/>
                </a:cubicBezTo>
                <a:cubicBezTo>
                  <a:pt x="1485" y="2438"/>
                  <a:pt x="1482" y="2440"/>
                  <a:pt x="1479" y="2442"/>
                </a:cubicBezTo>
                <a:cubicBezTo>
                  <a:pt x="1476" y="2445"/>
                  <a:pt x="1472" y="2448"/>
                  <a:pt x="1467" y="2450"/>
                </a:cubicBezTo>
                <a:cubicBezTo>
                  <a:pt x="1465" y="2452"/>
                  <a:pt x="1462" y="2453"/>
                  <a:pt x="1460" y="2454"/>
                </a:cubicBezTo>
                <a:cubicBezTo>
                  <a:pt x="1459" y="2454"/>
                  <a:pt x="1457" y="2455"/>
                  <a:pt x="1456" y="2456"/>
                </a:cubicBezTo>
                <a:cubicBezTo>
                  <a:pt x="1455" y="2456"/>
                  <a:pt x="1453" y="2457"/>
                  <a:pt x="1452" y="2457"/>
                </a:cubicBezTo>
                <a:cubicBezTo>
                  <a:pt x="1449" y="2459"/>
                  <a:pt x="1447" y="2460"/>
                  <a:pt x="1444" y="2461"/>
                </a:cubicBezTo>
                <a:cubicBezTo>
                  <a:pt x="1441" y="2462"/>
                  <a:pt x="1438" y="2464"/>
                  <a:pt x="1436" y="2465"/>
                </a:cubicBezTo>
                <a:cubicBezTo>
                  <a:pt x="1433" y="2467"/>
                  <a:pt x="1430" y="2468"/>
                  <a:pt x="1427" y="2470"/>
                </a:cubicBezTo>
                <a:cubicBezTo>
                  <a:pt x="1424" y="2472"/>
                  <a:pt x="1422" y="2474"/>
                  <a:pt x="1419" y="2476"/>
                </a:cubicBezTo>
                <a:cubicBezTo>
                  <a:pt x="1419" y="2476"/>
                  <a:pt x="1418" y="2477"/>
                  <a:pt x="1417" y="2478"/>
                </a:cubicBezTo>
                <a:cubicBezTo>
                  <a:pt x="1417" y="2478"/>
                  <a:pt x="1416" y="2479"/>
                  <a:pt x="1416" y="2479"/>
                </a:cubicBezTo>
                <a:cubicBezTo>
                  <a:pt x="1414" y="2481"/>
                  <a:pt x="1414" y="2481"/>
                  <a:pt x="1414" y="2481"/>
                </a:cubicBezTo>
                <a:cubicBezTo>
                  <a:pt x="1413" y="2482"/>
                  <a:pt x="1413" y="2482"/>
                  <a:pt x="1412" y="2483"/>
                </a:cubicBezTo>
                <a:cubicBezTo>
                  <a:pt x="1411" y="2484"/>
                  <a:pt x="1411" y="2484"/>
                  <a:pt x="1411" y="2484"/>
                </a:cubicBezTo>
                <a:cubicBezTo>
                  <a:pt x="1411" y="2484"/>
                  <a:pt x="1411" y="2484"/>
                  <a:pt x="1411" y="2484"/>
                </a:cubicBezTo>
                <a:cubicBezTo>
                  <a:pt x="1411" y="2484"/>
                  <a:pt x="1411" y="2484"/>
                  <a:pt x="1411" y="2484"/>
                </a:cubicBezTo>
                <a:cubicBezTo>
                  <a:pt x="1411" y="2484"/>
                  <a:pt x="1411" y="2484"/>
                  <a:pt x="1411" y="2484"/>
                </a:cubicBezTo>
                <a:cubicBezTo>
                  <a:pt x="1411" y="2485"/>
                  <a:pt x="1411" y="2485"/>
                  <a:pt x="1411" y="2485"/>
                </a:cubicBezTo>
                <a:cubicBezTo>
                  <a:pt x="1411" y="2485"/>
                  <a:pt x="1411" y="2485"/>
                  <a:pt x="1411" y="2485"/>
                </a:cubicBezTo>
                <a:cubicBezTo>
                  <a:pt x="1410" y="2486"/>
                  <a:pt x="1410" y="2486"/>
                  <a:pt x="1410" y="2486"/>
                </a:cubicBezTo>
                <a:cubicBezTo>
                  <a:pt x="1410" y="2487"/>
                  <a:pt x="1410" y="2487"/>
                  <a:pt x="1410" y="2487"/>
                </a:cubicBezTo>
                <a:cubicBezTo>
                  <a:pt x="1409" y="2487"/>
                  <a:pt x="1409" y="2487"/>
                  <a:pt x="1409" y="2487"/>
                </a:cubicBezTo>
                <a:cubicBezTo>
                  <a:pt x="1409" y="2488"/>
                  <a:pt x="1408" y="2489"/>
                  <a:pt x="1408" y="2489"/>
                </a:cubicBezTo>
                <a:cubicBezTo>
                  <a:pt x="1407" y="2490"/>
                  <a:pt x="1407" y="2491"/>
                  <a:pt x="1407" y="2491"/>
                </a:cubicBezTo>
                <a:cubicBezTo>
                  <a:pt x="1403" y="2497"/>
                  <a:pt x="1401" y="2503"/>
                  <a:pt x="1400" y="2509"/>
                </a:cubicBezTo>
                <a:cubicBezTo>
                  <a:pt x="1398" y="2515"/>
                  <a:pt x="1397" y="2521"/>
                  <a:pt x="1396" y="2526"/>
                </a:cubicBezTo>
                <a:cubicBezTo>
                  <a:pt x="1395" y="2531"/>
                  <a:pt x="1395" y="2536"/>
                  <a:pt x="1395" y="2541"/>
                </a:cubicBezTo>
                <a:cubicBezTo>
                  <a:pt x="1394" y="2546"/>
                  <a:pt x="1395" y="2551"/>
                  <a:pt x="1396" y="2555"/>
                </a:cubicBezTo>
                <a:cubicBezTo>
                  <a:pt x="1397" y="2558"/>
                  <a:pt x="1399" y="2561"/>
                  <a:pt x="1401" y="2564"/>
                </a:cubicBezTo>
                <a:cubicBezTo>
                  <a:pt x="1403" y="2566"/>
                  <a:pt x="1405" y="2567"/>
                  <a:pt x="1406" y="2568"/>
                </a:cubicBezTo>
                <a:cubicBezTo>
                  <a:pt x="1407" y="2568"/>
                  <a:pt x="1407" y="2568"/>
                  <a:pt x="1408" y="2568"/>
                </a:cubicBezTo>
                <a:cubicBezTo>
                  <a:pt x="1408" y="2569"/>
                  <a:pt x="1408" y="2569"/>
                  <a:pt x="1408" y="2569"/>
                </a:cubicBezTo>
                <a:cubicBezTo>
                  <a:pt x="1408" y="2569"/>
                  <a:pt x="1408" y="2568"/>
                  <a:pt x="1408" y="2568"/>
                </a:cubicBezTo>
                <a:cubicBezTo>
                  <a:pt x="1407" y="2568"/>
                  <a:pt x="1407" y="2568"/>
                  <a:pt x="1406" y="2567"/>
                </a:cubicBezTo>
                <a:cubicBezTo>
                  <a:pt x="1405" y="2566"/>
                  <a:pt x="1404" y="2565"/>
                  <a:pt x="1402" y="2563"/>
                </a:cubicBezTo>
                <a:cubicBezTo>
                  <a:pt x="1401" y="2560"/>
                  <a:pt x="1400" y="2557"/>
                  <a:pt x="1399" y="2554"/>
                </a:cubicBezTo>
                <a:cubicBezTo>
                  <a:pt x="1399" y="2552"/>
                  <a:pt x="1399" y="2550"/>
                  <a:pt x="1399" y="2548"/>
                </a:cubicBezTo>
                <a:cubicBezTo>
                  <a:pt x="1399" y="2546"/>
                  <a:pt x="1399" y="2544"/>
                  <a:pt x="1399" y="2542"/>
                </a:cubicBezTo>
                <a:cubicBezTo>
                  <a:pt x="1400" y="2537"/>
                  <a:pt x="1401" y="2532"/>
                  <a:pt x="1402" y="2527"/>
                </a:cubicBezTo>
                <a:cubicBezTo>
                  <a:pt x="1403" y="2524"/>
                  <a:pt x="1404" y="2520"/>
                  <a:pt x="1405" y="2516"/>
                </a:cubicBezTo>
                <a:cubicBezTo>
                  <a:pt x="1405" y="2517"/>
                  <a:pt x="1405" y="2517"/>
                  <a:pt x="1405" y="2518"/>
                </a:cubicBezTo>
                <a:cubicBezTo>
                  <a:pt x="1405" y="2518"/>
                  <a:pt x="1405" y="2519"/>
                  <a:pt x="1405" y="2520"/>
                </a:cubicBezTo>
                <a:cubicBezTo>
                  <a:pt x="1405" y="2521"/>
                  <a:pt x="1406" y="2522"/>
                  <a:pt x="1406" y="2522"/>
                </a:cubicBezTo>
                <a:cubicBezTo>
                  <a:pt x="1406" y="2524"/>
                  <a:pt x="1407" y="2526"/>
                  <a:pt x="1407" y="2527"/>
                </a:cubicBezTo>
                <a:cubicBezTo>
                  <a:pt x="1408" y="2529"/>
                  <a:pt x="1408" y="2530"/>
                  <a:pt x="1409" y="2532"/>
                </a:cubicBezTo>
                <a:cubicBezTo>
                  <a:pt x="1409" y="2532"/>
                  <a:pt x="1409" y="2533"/>
                  <a:pt x="1410" y="2534"/>
                </a:cubicBezTo>
                <a:cubicBezTo>
                  <a:pt x="1410" y="2535"/>
                  <a:pt x="1410" y="2535"/>
                  <a:pt x="1410" y="2535"/>
                </a:cubicBezTo>
                <a:cubicBezTo>
                  <a:pt x="1411" y="2536"/>
                  <a:pt x="1411" y="2536"/>
                  <a:pt x="1411" y="2536"/>
                </a:cubicBezTo>
                <a:cubicBezTo>
                  <a:pt x="1411" y="2536"/>
                  <a:pt x="1411" y="2536"/>
                  <a:pt x="1411" y="2536"/>
                </a:cubicBezTo>
                <a:cubicBezTo>
                  <a:pt x="1411" y="2536"/>
                  <a:pt x="1411" y="2536"/>
                  <a:pt x="1411" y="2536"/>
                </a:cubicBezTo>
                <a:cubicBezTo>
                  <a:pt x="1411" y="2536"/>
                  <a:pt x="1411" y="2536"/>
                  <a:pt x="1411" y="2536"/>
                </a:cubicBezTo>
                <a:cubicBezTo>
                  <a:pt x="1411" y="2536"/>
                  <a:pt x="1411" y="2536"/>
                  <a:pt x="1411" y="2536"/>
                </a:cubicBezTo>
                <a:cubicBezTo>
                  <a:pt x="1412" y="2539"/>
                  <a:pt x="1415" y="2542"/>
                  <a:pt x="1416" y="2544"/>
                </a:cubicBezTo>
                <a:cubicBezTo>
                  <a:pt x="1418" y="2545"/>
                  <a:pt x="1419" y="2547"/>
                  <a:pt x="1420" y="2548"/>
                </a:cubicBezTo>
                <a:cubicBezTo>
                  <a:pt x="1421" y="2549"/>
                  <a:pt x="1422" y="2550"/>
                  <a:pt x="1423" y="2551"/>
                </a:cubicBezTo>
                <a:cubicBezTo>
                  <a:pt x="1425" y="2553"/>
                  <a:pt x="1427" y="2555"/>
                  <a:pt x="1430" y="2556"/>
                </a:cubicBezTo>
                <a:cubicBezTo>
                  <a:pt x="1431" y="2557"/>
                  <a:pt x="1432" y="2558"/>
                  <a:pt x="1433" y="2559"/>
                </a:cubicBezTo>
                <a:cubicBezTo>
                  <a:pt x="1434" y="2559"/>
                  <a:pt x="1435" y="2560"/>
                  <a:pt x="1436" y="2561"/>
                </a:cubicBezTo>
                <a:cubicBezTo>
                  <a:pt x="1437" y="2561"/>
                  <a:pt x="1438" y="2562"/>
                  <a:pt x="1439" y="2562"/>
                </a:cubicBezTo>
                <a:cubicBezTo>
                  <a:pt x="1440" y="2563"/>
                  <a:pt x="1441" y="2563"/>
                  <a:pt x="1442" y="2563"/>
                </a:cubicBezTo>
                <a:cubicBezTo>
                  <a:pt x="1444" y="2564"/>
                  <a:pt x="1445" y="2565"/>
                  <a:pt x="1447" y="2565"/>
                </a:cubicBezTo>
                <a:cubicBezTo>
                  <a:pt x="1448" y="2566"/>
                  <a:pt x="1449" y="2566"/>
                  <a:pt x="1450" y="2566"/>
                </a:cubicBezTo>
                <a:cubicBezTo>
                  <a:pt x="1450" y="2567"/>
                  <a:pt x="1451" y="2567"/>
                  <a:pt x="1451" y="2567"/>
                </a:cubicBezTo>
                <a:cubicBezTo>
                  <a:pt x="1451" y="2567"/>
                  <a:pt x="1451" y="2566"/>
                  <a:pt x="1450" y="2566"/>
                </a:cubicBezTo>
                <a:cubicBezTo>
                  <a:pt x="1449" y="2566"/>
                  <a:pt x="1449" y="2565"/>
                  <a:pt x="1447" y="2564"/>
                </a:cubicBezTo>
                <a:cubicBezTo>
                  <a:pt x="1446" y="2563"/>
                  <a:pt x="1445" y="2562"/>
                  <a:pt x="1444" y="2561"/>
                </a:cubicBezTo>
                <a:cubicBezTo>
                  <a:pt x="1442" y="2560"/>
                  <a:pt x="1441" y="2558"/>
                  <a:pt x="1439" y="2557"/>
                </a:cubicBezTo>
                <a:cubicBezTo>
                  <a:pt x="1437" y="2555"/>
                  <a:pt x="1435" y="2554"/>
                  <a:pt x="1434" y="2552"/>
                </a:cubicBezTo>
                <a:cubicBezTo>
                  <a:pt x="1432" y="2550"/>
                  <a:pt x="1430" y="2548"/>
                  <a:pt x="1428" y="2546"/>
                </a:cubicBezTo>
                <a:cubicBezTo>
                  <a:pt x="1426" y="2544"/>
                  <a:pt x="1424" y="2542"/>
                  <a:pt x="1423" y="2540"/>
                </a:cubicBezTo>
                <a:cubicBezTo>
                  <a:pt x="1421" y="2537"/>
                  <a:pt x="1419" y="2535"/>
                  <a:pt x="1418" y="2532"/>
                </a:cubicBezTo>
                <a:cubicBezTo>
                  <a:pt x="1417" y="2530"/>
                  <a:pt x="1417" y="2530"/>
                  <a:pt x="1417" y="2530"/>
                </a:cubicBezTo>
                <a:cubicBezTo>
                  <a:pt x="1417" y="2530"/>
                  <a:pt x="1416" y="2529"/>
                  <a:pt x="1416" y="2528"/>
                </a:cubicBezTo>
                <a:cubicBezTo>
                  <a:pt x="1415" y="2527"/>
                  <a:pt x="1415" y="2526"/>
                  <a:pt x="1414" y="2525"/>
                </a:cubicBezTo>
                <a:cubicBezTo>
                  <a:pt x="1413" y="2522"/>
                  <a:pt x="1412" y="2519"/>
                  <a:pt x="1412" y="2517"/>
                </a:cubicBezTo>
                <a:cubicBezTo>
                  <a:pt x="1411" y="2514"/>
                  <a:pt x="1411" y="2511"/>
                  <a:pt x="1411" y="2509"/>
                </a:cubicBezTo>
                <a:cubicBezTo>
                  <a:pt x="1411" y="2506"/>
                  <a:pt x="1411" y="2504"/>
                  <a:pt x="1411" y="2502"/>
                </a:cubicBezTo>
                <a:cubicBezTo>
                  <a:pt x="1411" y="2501"/>
                  <a:pt x="1411" y="2500"/>
                  <a:pt x="1411" y="2499"/>
                </a:cubicBezTo>
                <a:cubicBezTo>
                  <a:pt x="1412" y="2498"/>
                  <a:pt x="1413" y="2496"/>
                  <a:pt x="1413" y="2495"/>
                </a:cubicBezTo>
                <a:cubicBezTo>
                  <a:pt x="1414" y="2493"/>
                  <a:pt x="1414" y="2493"/>
                  <a:pt x="1414" y="2493"/>
                </a:cubicBezTo>
                <a:cubicBezTo>
                  <a:pt x="1416" y="2492"/>
                  <a:pt x="1416" y="2492"/>
                  <a:pt x="1416" y="2492"/>
                </a:cubicBezTo>
                <a:cubicBezTo>
                  <a:pt x="1416" y="2491"/>
                  <a:pt x="1416" y="2491"/>
                  <a:pt x="1416" y="2491"/>
                </a:cubicBezTo>
                <a:cubicBezTo>
                  <a:pt x="1416" y="2491"/>
                  <a:pt x="1416" y="2491"/>
                  <a:pt x="1416" y="2491"/>
                </a:cubicBezTo>
                <a:cubicBezTo>
                  <a:pt x="1417" y="2490"/>
                  <a:pt x="1417" y="2490"/>
                  <a:pt x="1417" y="2490"/>
                </a:cubicBezTo>
                <a:cubicBezTo>
                  <a:pt x="1418" y="2489"/>
                  <a:pt x="1418" y="2489"/>
                  <a:pt x="1418" y="2489"/>
                </a:cubicBezTo>
                <a:cubicBezTo>
                  <a:pt x="1418" y="2488"/>
                  <a:pt x="1418" y="2488"/>
                  <a:pt x="1418" y="2488"/>
                </a:cubicBezTo>
                <a:cubicBezTo>
                  <a:pt x="1420" y="2486"/>
                  <a:pt x="1422" y="2484"/>
                  <a:pt x="1424" y="2482"/>
                </a:cubicBezTo>
                <a:cubicBezTo>
                  <a:pt x="1428" y="2478"/>
                  <a:pt x="1433" y="2475"/>
                  <a:pt x="1438" y="2473"/>
                </a:cubicBezTo>
                <a:cubicBezTo>
                  <a:pt x="1438" y="2473"/>
                  <a:pt x="1438" y="2473"/>
                  <a:pt x="1438" y="2474"/>
                </a:cubicBezTo>
                <a:cubicBezTo>
                  <a:pt x="1438" y="2474"/>
                  <a:pt x="1439" y="2475"/>
                  <a:pt x="1439" y="2475"/>
                </a:cubicBezTo>
                <a:cubicBezTo>
                  <a:pt x="1439" y="2476"/>
                  <a:pt x="1439" y="2476"/>
                  <a:pt x="1439" y="2477"/>
                </a:cubicBezTo>
                <a:cubicBezTo>
                  <a:pt x="1440" y="2478"/>
                  <a:pt x="1440" y="2478"/>
                  <a:pt x="1440" y="2479"/>
                </a:cubicBezTo>
                <a:cubicBezTo>
                  <a:pt x="1440" y="2480"/>
                  <a:pt x="1441" y="2480"/>
                  <a:pt x="1441" y="2481"/>
                </a:cubicBezTo>
                <a:cubicBezTo>
                  <a:pt x="1441" y="2482"/>
                  <a:pt x="1441" y="2483"/>
                  <a:pt x="1442" y="2483"/>
                </a:cubicBezTo>
                <a:cubicBezTo>
                  <a:pt x="1442" y="2484"/>
                  <a:pt x="1442" y="2484"/>
                  <a:pt x="1442" y="2485"/>
                </a:cubicBezTo>
                <a:cubicBezTo>
                  <a:pt x="1442" y="2485"/>
                  <a:pt x="1442" y="2485"/>
                  <a:pt x="1442" y="2486"/>
                </a:cubicBezTo>
                <a:cubicBezTo>
                  <a:pt x="1443" y="2487"/>
                  <a:pt x="1443" y="2487"/>
                  <a:pt x="1443" y="2488"/>
                </a:cubicBezTo>
                <a:cubicBezTo>
                  <a:pt x="1443" y="2489"/>
                  <a:pt x="1444" y="2490"/>
                  <a:pt x="1444" y="2491"/>
                </a:cubicBezTo>
                <a:cubicBezTo>
                  <a:pt x="1444" y="2492"/>
                  <a:pt x="1444" y="2493"/>
                  <a:pt x="1445" y="2494"/>
                </a:cubicBezTo>
                <a:cubicBezTo>
                  <a:pt x="1445" y="2495"/>
                  <a:pt x="1446" y="2497"/>
                  <a:pt x="1446" y="2499"/>
                </a:cubicBezTo>
                <a:cubicBezTo>
                  <a:pt x="1446" y="2501"/>
                  <a:pt x="1447" y="2503"/>
                  <a:pt x="1447" y="2504"/>
                </a:cubicBezTo>
                <a:cubicBezTo>
                  <a:pt x="1447" y="2505"/>
                  <a:pt x="1448" y="2506"/>
                  <a:pt x="1448" y="2507"/>
                </a:cubicBezTo>
                <a:cubicBezTo>
                  <a:pt x="1448" y="2508"/>
                  <a:pt x="1448" y="2509"/>
                  <a:pt x="1448" y="2510"/>
                </a:cubicBezTo>
                <a:cubicBezTo>
                  <a:pt x="1448" y="2511"/>
                  <a:pt x="1448" y="2511"/>
                  <a:pt x="1449" y="2512"/>
                </a:cubicBezTo>
                <a:cubicBezTo>
                  <a:pt x="1449" y="2513"/>
                  <a:pt x="1449" y="2513"/>
                  <a:pt x="1449" y="2514"/>
                </a:cubicBezTo>
                <a:cubicBezTo>
                  <a:pt x="1449" y="2514"/>
                  <a:pt x="1449" y="2514"/>
                  <a:pt x="1449" y="2515"/>
                </a:cubicBezTo>
                <a:cubicBezTo>
                  <a:pt x="1449" y="2516"/>
                  <a:pt x="1450" y="2518"/>
                  <a:pt x="1450" y="2519"/>
                </a:cubicBezTo>
                <a:cubicBezTo>
                  <a:pt x="1450" y="2520"/>
                  <a:pt x="1450" y="2521"/>
                  <a:pt x="1450" y="2521"/>
                </a:cubicBezTo>
                <a:cubicBezTo>
                  <a:pt x="1450" y="2522"/>
                  <a:pt x="1450" y="2523"/>
                  <a:pt x="1450" y="2523"/>
                </a:cubicBezTo>
                <a:cubicBezTo>
                  <a:pt x="1450" y="2524"/>
                  <a:pt x="1450" y="2525"/>
                  <a:pt x="1450" y="2525"/>
                </a:cubicBezTo>
                <a:cubicBezTo>
                  <a:pt x="1451" y="2526"/>
                  <a:pt x="1451" y="2526"/>
                  <a:pt x="1451" y="2526"/>
                </a:cubicBezTo>
                <a:cubicBezTo>
                  <a:pt x="1451" y="2527"/>
                  <a:pt x="1451" y="2528"/>
                  <a:pt x="1451" y="2529"/>
                </a:cubicBezTo>
                <a:cubicBezTo>
                  <a:pt x="1451" y="2529"/>
                  <a:pt x="1451" y="2529"/>
                  <a:pt x="1451" y="2529"/>
                </a:cubicBezTo>
                <a:cubicBezTo>
                  <a:pt x="1451" y="2529"/>
                  <a:pt x="1451" y="2529"/>
                  <a:pt x="1451" y="2529"/>
                </a:cubicBezTo>
                <a:cubicBezTo>
                  <a:pt x="1452" y="2528"/>
                  <a:pt x="1452" y="2527"/>
                  <a:pt x="1452" y="2527"/>
                </a:cubicBezTo>
                <a:cubicBezTo>
                  <a:pt x="1453" y="2526"/>
                  <a:pt x="1453" y="2525"/>
                  <a:pt x="1453" y="2524"/>
                </a:cubicBezTo>
                <a:cubicBezTo>
                  <a:pt x="1453" y="2523"/>
                  <a:pt x="1454" y="2522"/>
                  <a:pt x="1454" y="2522"/>
                </a:cubicBezTo>
                <a:cubicBezTo>
                  <a:pt x="1454" y="2521"/>
                  <a:pt x="1454" y="2520"/>
                  <a:pt x="1454" y="2520"/>
                </a:cubicBezTo>
                <a:cubicBezTo>
                  <a:pt x="1454" y="2519"/>
                  <a:pt x="1455" y="2518"/>
                  <a:pt x="1455" y="2517"/>
                </a:cubicBezTo>
                <a:cubicBezTo>
                  <a:pt x="1455" y="2516"/>
                  <a:pt x="1455" y="2516"/>
                  <a:pt x="1455" y="2515"/>
                </a:cubicBezTo>
                <a:cubicBezTo>
                  <a:pt x="1455" y="2514"/>
                  <a:pt x="1455" y="2513"/>
                  <a:pt x="1455" y="2512"/>
                </a:cubicBezTo>
                <a:cubicBezTo>
                  <a:pt x="1455" y="2511"/>
                  <a:pt x="1455" y="2510"/>
                  <a:pt x="1455" y="2509"/>
                </a:cubicBezTo>
                <a:cubicBezTo>
                  <a:pt x="1455" y="2507"/>
                  <a:pt x="1455" y="2505"/>
                  <a:pt x="1455" y="2503"/>
                </a:cubicBezTo>
                <a:cubicBezTo>
                  <a:pt x="1455" y="2501"/>
                  <a:pt x="1454" y="2499"/>
                  <a:pt x="1454" y="2497"/>
                </a:cubicBezTo>
                <a:cubicBezTo>
                  <a:pt x="1453" y="2495"/>
                  <a:pt x="1453" y="2493"/>
                  <a:pt x="1452" y="2491"/>
                </a:cubicBezTo>
                <a:cubicBezTo>
                  <a:pt x="1451" y="2489"/>
                  <a:pt x="1450" y="2488"/>
                  <a:pt x="1450" y="2486"/>
                </a:cubicBezTo>
                <a:cubicBezTo>
                  <a:pt x="1449" y="2485"/>
                  <a:pt x="1449" y="2484"/>
                  <a:pt x="1448" y="2483"/>
                </a:cubicBezTo>
                <a:cubicBezTo>
                  <a:pt x="1448" y="2482"/>
                  <a:pt x="1447" y="2482"/>
                  <a:pt x="1447" y="2481"/>
                </a:cubicBezTo>
                <a:cubicBezTo>
                  <a:pt x="1447" y="2480"/>
                  <a:pt x="1446" y="2479"/>
                  <a:pt x="1446" y="2479"/>
                </a:cubicBezTo>
                <a:cubicBezTo>
                  <a:pt x="1445" y="2478"/>
                  <a:pt x="1445" y="2477"/>
                  <a:pt x="1444" y="2477"/>
                </a:cubicBezTo>
                <a:cubicBezTo>
                  <a:pt x="1444" y="2476"/>
                  <a:pt x="1443" y="2476"/>
                  <a:pt x="1443" y="2475"/>
                </a:cubicBezTo>
                <a:cubicBezTo>
                  <a:pt x="1442" y="2475"/>
                  <a:pt x="1442" y="2474"/>
                  <a:pt x="1441" y="2474"/>
                </a:cubicBezTo>
                <a:cubicBezTo>
                  <a:pt x="1441" y="2473"/>
                  <a:pt x="1440" y="2472"/>
                  <a:pt x="1440" y="2472"/>
                </a:cubicBezTo>
                <a:cubicBezTo>
                  <a:pt x="1442" y="2470"/>
                  <a:pt x="1445" y="2469"/>
                  <a:pt x="1447" y="2468"/>
                </a:cubicBezTo>
                <a:cubicBezTo>
                  <a:pt x="1450" y="2466"/>
                  <a:pt x="1452" y="2465"/>
                  <a:pt x="1455" y="2464"/>
                </a:cubicBezTo>
                <a:cubicBezTo>
                  <a:pt x="1456" y="2463"/>
                  <a:pt x="1458" y="2462"/>
                  <a:pt x="1459" y="2462"/>
                </a:cubicBezTo>
                <a:cubicBezTo>
                  <a:pt x="1460" y="2461"/>
                  <a:pt x="1462" y="2460"/>
                  <a:pt x="1463" y="2460"/>
                </a:cubicBezTo>
                <a:cubicBezTo>
                  <a:pt x="1464" y="2459"/>
                  <a:pt x="1465" y="2458"/>
                  <a:pt x="1467" y="2458"/>
                </a:cubicBezTo>
                <a:cubicBezTo>
                  <a:pt x="1467" y="2457"/>
                  <a:pt x="1468" y="2457"/>
                  <a:pt x="1468" y="2457"/>
                </a:cubicBezTo>
                <a:cubicBezTo>
                  <a:pt x="1469" y="2456"/>
                  <a:pt x="1470" y="2456"/>
                  <a:pt x="1470" y="2455"/>
                </a:cubicBezTo>
                <a:cubicBezTo>
                  <a:pt x="1475" y="2452"/>
                  <a:pt x="1479" y="2449"/>
                  <a:pt x="1482" y="2446"/>
                </a:cubicBezTo>
                <a:cubicBezTo>
                  <a:pt x="1485" y="2444"/>
                  <a:pt x="1487" y="2441"/>
                  <a:pt x="1489" y="2439"/>
                </a:cubicBezTo>
                <a:cubicBezTo>
                  <a:pt x="1490" y="2444"/>
                  <a:pt x="1493" y="2451"/>
                  <a:pt x="1495" y="2459"/>
                </a:cubicBezTo>
                <a:cubicBezTo>
                  <a:pt x="1495" y="2462"/>
                  <a:pt x="1495" y="2466"/>
                  <a:pt x="1494" y="2469"/>
                </a:cubicBezTo>
                <a:cubicBezTo>
                  <a:pt x="1493" y="2474"/>
                  <a:pt x="1492" y="2479"/>
                  <a:pt x="1490" y="2484"/>
                </a:cubicBezTo>
                <a:cubicBezTo>
                  <a:pt x="1489" y="2489"/>
                  <a:pt x="1487" y="2494"/>
                  <a:pt x="1486" y="2499"/>
                </a:cubicBezTo>
                <a:cubicBezTo>
                  <a:pt x="1484" y="2505"/>
                  <a:pt x="1482" y="2510"/>
                  <a:pt x="1480" y="2515"/>
                </a:cubicBezTo>
                <a:cubicBezTo>
                  <a:pt x="1478" y="2521"/>
                  <a:pt x="1476" y="2526"/>
                  <a:pt x="1474" y="2532"/>
                </a:cubicBezTo>
                <a:cubicBezTo>
                  <a:pt x="1473" y="2534"/>
                  <a:pt x="1473" y="2537"/>
                  <a:pt x="1472" y="2540"/>
                </a:cubicBezTo>
                <a:cubicBezTo>
                  <a:pt x="1471" y="2541"/>
                  <a:pt x="1471" y="2542"/>
                  <a:pt x="1471" y="2544"/>
                </a:cubicBezTo>
                <a:cubicBezTo>
                  <a:pt x="1470" y="2545"/>
                  <a:pt x="1470" y="2546"/>
                  <a:pt x="1470" y="2548"/>
                </a:cubicBezTo>
                <a:cubicBezTo>
                  <a:pt x="1468" y="2553"/>
                  <a:pt x="1467" y="2558"/>
                  <a:pt x="1466" y="2563"/>
                </a:cubicBezTo>
                <a:cubicBezTo>
                  <a:pt x="1466" y="2565"/>
                  <a:pt x="1466" y="2567"/>
                  <a:pt x="1466" y="2568"/>
                </a:cubicBezTo>
                <a:cubicBezTo>
                  <a:pt x="1465" y="2569"/>
                  <a:pt x="1465" y="2569"/>
                  <a:pt x="1464" y="2569"/>
                </a:cubicBezTo>
                <a:cubicBezTo>
                  <a:pt x="1464" y="2570"/>
                  <a:pt x="1463" y="2570"/>
                  <a:pt x="1463" y="2570"/>
                </a:cubicBezTo>
                <a:cubicBezTo>
                  <a:pt x="1462" y="2571"/>
                  <a:pt x="1461" y="2571"/>
                  <a:pt x="1461" y="2572"/>
                </a:cubicBezTo>
                <a:cubicBezTo>
                  <a:pt x="1460" y="2572"/>
                  <a:pt x="1459" y="2573"/>
                  <a:pt x="1459" y="2574"/>
                </a:cubicBezTo>
                <a:cubicBezTo>
                  <a:pt x="1458" y="2574"/>
                  <a:pt x="1457" y="2575"/>
                  <a:pt x="1457" y="2576"/>
                </a:cubicBezTo>
                <a:cubicBezTo>
                  <a:pt x="1456" y="2577"/>
                  <a:pt x="1455" y="2578"/>
                  <a:pt x="1454" y="2578"/>
                </a:cubicBezTo>
                <a:cubicBezTo>
                  <a:pt x="1454" y="2579"/>
                  <a:pt x="1453" y="2580"/>
                  <a:pt x="1452" y="2581"/>
                </a:cubicBezTo>
                <a:cubicBezTo>
                  <a:pt x="1451" y="2583"/>
                  <a:pt x="1450" y="2585"/>
                  <a:pt x="1449" y="2588"/>
                </a:cubicBezTo>
                <a:cubicBezTo>
                  <a:pt x="1448" y="2589"/>
                  <a:pt x="1447" y="2590"/>
                  <a:pt x="1447" y="2592"/>
                </a:cubicBezTo>
                <a:cubicBezTo>
                  <a:pt x="1446" y="2593"/>
                  <a:pt x="1446" y="2594"/>
                  <a:pt x="1446" y="2596"/>
                </a:cubicBezTo>
                <a:cubicBezTo>
                  <a:pt x="1445" y="2598"/>
                  <a:pt x="1444" y="2601"/>
                  <a:pt x="1444" y="2604"/>
                </a:cubicBezTo>
                <a:cubicBezTo>
                  <a:pt x="1443" y="2607"/>
                  <a:pt x="1443" y="2609"/>
                  <a:pt x="1443" y="2612"/>
                </a:cubicBezTo>
                <a:cubicBezTo>
                  <a:pt x="1443" y="2614"/>
                  <a:pt x="1443" y="2615"/>
                  <a:pt x="1444" y="2616"/>
                </a:cubicBezTo>
                <a:cubicBezTo>
                  <a:pt x="1444" y="2618"/>
                  <a:pt x="1444" y="2619"/>
                  <a:pt x="1444" y="2620"/>
                </a:cubicBezTo>
                <a:cubicBezTo>
                  <a:pt x="1444" y="2623"/>
                  <a:pt x="1445" y="2626"/>
                  <a:pt x="1446" y="2628"/>
                </a:cubicBezTo>
                <a:cubicBezTo>
                  <a:pt x="1446" y="2629"/>
                  <a:pt x="1447" y="2630"/>
                  <a:pt x="1447" y="2631"/>
                </a:cubicBezTo>
                <a:cubicBezTo>
                  <a:pt x="1448" y="2632"/>
                  <a:pt x="1448" y="2633"/>
                  <a:pt x="1448" y="2634"/>
                </a:cubicBezTo>
                <a:cubicBezTo>
                  <a:pt x="1449" y="2635"/>
                  <a:pt x="1449" y="2636"/>
                  <a:pt x="1450" y="2637"/>
                </a:cubicBezTo>
                <a:cubicBezTo>
                  <a:pt x="1450" y="2638"/>
                  <a:pt x="1451" y="2638"/>
                  <a:pt x="1451" y="2639"/>
                </a:cubicBezTo>
                <a:cubicBezTo>
                  <a:pt x="1452" y="2640"/>
                  <a:pt x="1452" y="2640"/>
                  <a:pt x="1453" y="2641"/>
                </a:cubicBezTo>
                <a:cubicBezTo>
                  <a:pt x="1453" y="2642"/>
                  <a:pt x="1454" y="2642"/>
                  <a:pt x="1454" y="2643"/>
                </a:cubicBezTo>
                <a:cubicBezTo>
                  <a:pt x="1455" y="2643"/>
                  <a:pt x="1456" y="2644"/>
                  <a:pt x="1456" y="2645"/>
                </a:cubicBezTo>
                <a:cubicBezTo>
                  <a:pt x="1456" y="2645"/>
                  <a:pt x="1457" y="2645"/>
                  <a:pt x="1457" y="2645"/>
                </a:cubicBezTo>
                <a:cubicBezTo>
                  <a:pt x="1457" y="2645"/>
                  <a:pt x="1457" y="2645"/>
                  <a:pt x="1456" y="2644"/>
                </a:cubicBezTo>
                <a:cubicBezTo>
                  <a:pt x="1456" y="2644"/>
                  <a:pt x="1456" y="2643"/>
                  <a:pt x="1455" y="2642"/>
                </a:cubicBezTo>
                <a:cubicBezTo>
                  <a:pt x="1455" y="2641"/>
                  <a:pt x="1455" y="2641"/>
                  <a:pt x="1455" y="2640"/>
                </a:cubicBezTo>
                <a:cubicBezTo>
                  <a:pt x="1455" y="2639"/>
                  <a:pt x="1454" y="2638"/>
                  <a:pt x="1454" y="2638"/>
                </a:cubicBezTo>
                <a:cubicBezTo>
                  <a:pt x="1454" y="2637"/>
                  <a:pt x="1454" y="2636"/>
                  <a:pt x="1453" y="2635"/>
                </a:cubicBezTo>
                <a:cubicBezTo>
                  <a:pt x="1453" y="2634"/>
                  <a:pt x="1453" y="2634"/>
                  <a:pt x="1453" y="2633"/>
                </a:cubicBezTo>
                <a:cubicBezTo>
                  <a:pt x="1452" y="2631"/>
                  <a:pt x="1452" y="2629"/>
                  <a:pt x="1452" y="2626"/>
                </a:cubicBezTo>
                <a:cubicBezTo>
                  <a:pt x="1451" y="2624"/>
                  <a:pt x="1451" y="2622"/>
                  <a:pt x="1451" y="2620"/>
                </a:cubicBezTo>
                <a:cubicBezTo>
                  <a:pt x="1451" y="2617"/>
                  <a:pt x="1451" y="2615"/>
                  <a:pt x="1451" y="2612"/>
                </a:cubicBezTo>
                <a:cubicBezTo>
                  <a:pt x="1451" y="2610"/>
                  <a:pt x="1451" y="2607"/>
                  <a:pt x="1452" y="2605"/>
                </a:cubicBezTo>
                <a:cubicBezTo>
                  <a:pt x="1452" y="2602"/>
                  <a:pt x="1452" y="2600"/>
                  <a:pt x="1453" y="2598"/>
                </a:cubicBezTo>
                <a:cubicBezTo>
                  <a:pt x="1454" y="2595"/>
                  <a:pt x="1454" y="2593"/>
                  <a:pt x="1455" y="2591"/>
                </a:cubicBezTo>
                <a:cubicBezTo>
                  <a:pt x="1456" y="2588"/>
                  <a:pt x="1457" y="2586"/>
                  <a:pt x="1457" y="2584"/>
                </a:cubicBezTo>
                <a:cubicBezTo>
                  <a:pt x="1458" y="2582"/>
                  <a:pt x="1459" y="2580"/>
                  <a:pt x="1460" y="2579"/>
                </a:cubicBezTo>
                <a:cubicBezTo>
                  <a:pt x="1461" y="2578"/>
                  <a:pt x="1461" y="2577"/>
                  <a:pt x="1462" y="2576"/>
                </a:cubicBezTo>
                <a:cubicBezTo>
                  <a:pt x="1462" y="2575"/>
                  <a:pt x="1463" y="2575"/>
                  <a:pt x="1463" y="2574"/>
                </a:cubicBezTo>
                <a:cubicBezTo>
                  <a:pt x="1463" y="2573"/>
                  <a:pt x="1464" y="2573"/>
                  <a:pt x="1464" y="2572"/>
                </a:cubicBezTo>
                <a:cubicBezTo>
                  <a:pt x="1465" y="2571"/>
                  <a:pt x="1465" y="2571"/>
                  <a:pt x="1465" y="2570"/>
                </a:cubicBezTo>
                <a:cubicBezTo>
                  <a:pt x="1465" y="2570"/>
                  <a:pt x="1465" y="2570"/>
                  <a:pt x="1466" y="2570"/>
                </a:cubicBezTo>
                <a:cubicBezTo>
                  <a:pt x="1465" y="2573"/>
                  <a:pt x="1465" y="2575"/>
                  <a:pt x="1465" y="2577"/>
                </a:cubicBezTo>
                <a:cubicBezTo>
                  <a:pt x="1465" y="2580"/>
                  <a:pt x="1465" y="2582"/>
                  <a:pt x="1465" y="2584"/>
                </a:cubicBezTo>
                <a:cubicBezTo>
                  <a:pt x="1465" y="2586"/>
                  <a:pt x="1465" y="2588"/>
                  <a:pt x="1465" y="2589"/>
                </a:cubicBezTo>
                <a:cubicBezTo>
                  <a:pt x="1466" y="2591"/>
                  <a:pt x="1466" y="2593"/>
                  <a:pt x="1466" y="2594"/>
                </a:cubicBezTo>
                <a:cubicBezTo>
                  <a:pt x="1466" y="2596"/>
                  <a:pt x="1467" y="2597"/>
                  <a:pt x="1467" y="2598"/>
                </a:cubicBezTo>
                <a:cubicBezTo>
                  <a:pt x="1467" y="2599"/>
                  <a:pt x="1467" y="2600"/>
                  <a:pt x="1467" y="2600"/>
                </a:cubicBezTo>
                <a:cubicBezTo>
                  <a:pt x="1467" y="2601"/>
                  <a:pt x="1467" y="2601"/>
                  <a:pt x="1468" y="2602"/>
                </a:cubicBezTo>
                <a:cubicBezTo>
                  <a:pt x="1468" y="2603"/>
                  <a:pt x="1468" y="2603"/>
                  <a:pt x="1468" y="2604"/>
                </a:cubicBezTo>
                <a:cubicBezTo>
                  <a:pt x="1469" y="2605"/>
                  <a:pt x="1469" y="2606"/>
                  <a:pt x="1469" y="2606"/>
                </a:cubicBezTo>
                <a:cubicBezTo>
                  <a:pt x="1469" y="2606"/>
                  <a:pt x="1469" y="2605"/>
                  <a:pt x="1469" y="2604"/>
                </a:cubicBezTo>
                <a:cubicBezTo>
                  <a:pt x="1469" y="2603"/>
                  <a:pt x="1468" y="2601"/>
                  <a:pt x="1468" y="2598"/>
                </a:cubicBezTo>
                <a:cubicBezTo>
                  <a:pt x="1468" y="2597"/>
                  <a:pt x="1468" y="2596"/>
                  <a:pt x="1468" y="2594"/>
                </a:cubicBezTo>
                <a:cubicBezTo>
                  <a:pt x="1468" y="2593"/>
                  <a:pt x="1468" y="2591"/>
                  <a:pt x="1468" y="2589"/>
                </a:cubicBezTo>
                <a:cubicBezTo>
                  <a:pt x="1469" y="2587"/>
                  <a:pt x="1469" y="2586"/>
                  <a:pt x="1469" y="2584"/>
                </a:cubicBezTo>
                <a:cubicBezTo>
                  <a:pt x="1469" y="2582"/>
                  <a:pt x="1469" y="2580"/>
                  <a:pt x="1470" y="2578"/>
                </a:cubicBezTo>
                <a:cubicBezTo>
                  <a:pt x="1470" y="2574"/>
                  <a:pt x="1471" y="2569"/>
                  <a:pt x="1472" y="2564"/>
                </a:cubicBezTo>
                <a:cubicBezTo>
                  <a:pt x="1473" y="2560"/>
                  <a:pt x="1475" y="2555"/>
                  <a:pt x="1476" y="2550"/>
                </a:cubicBezTo>
                <a:cubicBezTo>
                  <a:pt x="1477" y="2548"/>
                  <a:pt x="1477" y="2547"/>
                  <a:pt x="1478" y="2546"/>
                </a:cubicBezTo>
                <a:cubicBezTo>
                  <a:pt x="1478" y="2548"/>
                  <a:pt x="1477" y="2551"/>
                  <a:pt x="1477" y="2554"/>
                </a:cubicBezTo>
                <a:cubicBezTo>
                  <a:pt x="1477" y="2555"/>
                  <a:pt x="1477" y="2556"/>
                  <a:pt x="1477" y="2557"/>
                </a:cubicBezTo>
                <a:cubicBezTo>
                  <a:pt x="1477" y="2558"/>
                  <a:pt x="1477" y="2559"/>
                  <a:pt x="1477" y="2561"/>
                </a:cubicBezTo>
                <a:cubicBezTo>
                  <a:pt x="1477" y="2563"/>
                  <a:pt x="1477" y="2565"/>
                  <a:pt x="1477" y="2567"/>
                </a:cubicBezTo>
                <a:cubicBezTo>
                  <a:pt x="1477" y="2570"/>
                  <a:pt x="1477" y="2572"/>
                  <a:pt x="1477" y="2574"/>
                </a:cubicBezTo>
                <a:cubicBezTo>
                  <a:pt x="1477" y="2575"/>
                  <a:pt x="1477" y="2576"/>
                  <a:pt x="1477" y="2577"/>
                </a:cubicBezTo>
                <a:cubicBezTo>
                  <a:pt x="1477" y="2579"/>
                  <a:pt x="1478" y="2580"/>
                  <a:pt x="1478" y="2581"/>
                </a:cubicBezTo>
                <a:cubicBezTo>
                  <a:pt x="1478" y="2583"/>
                  <a:pt x="1478" y="2585"/>
                  <a:pt x="1478" y="2587"/>
                </a:cubicBezTo>
                <a:cubicBezTo>
                  <a:pt x="1478" y="2589"/>
                  <a:pt x="1478" y="2591"/>
                  <a:pt x="1479" y="2592"/>
                </a:cubicBezTo>
                <a:cubicBezTo>
                  <a:pt x="1479" y="2596"/>
                  <a:pt x="1479" y="2599"/>
                  <a:pt x="1480" y="2601"/>
                </a:cubicBezTo>
                <a:cubicBezTo>
                  <a:pt x="1480" y="2602"/>
                  <a:pt x="1480" y="2602"/>
                  <a:pt x="1480" y="2603"/>
                </a:cubicBezTo>
                <a:cubicBezTo>
                  <a:pt x="1480" y="2603"/>
                  <a:pt x="1481" y="2604"/>
                  <a:pt x="1481" y="2604"/>
                </a:cubicBezTo>
                <a:cubicBezTo>
                  <a:pt x="1481" y="2604"/>
                  <a:pt x="1481" y="2603"/>
                  <a:pt x="1481" y="2603"/>
                </a:cubicBezTo>
                <a:cubicBezTo>
                  <a:pt x="1481" y="2602"/>
                  <a:pt x="1481" y="2602"/>
                  <a:pt x="1481" y="2601"/>
                </a:cubicBezTo>
                <a:cubicBezTo>
                  <a:pt x="1482" y="2599"/>
                  <a:pt x="1483" y="2596"/>
                  <a:pt x="1483" y="2592"/>
                </a:cubicBezTo>
                <a:cubicBezTo>
                  <a:pt x="1483" y="2591"/>
                  <a:pt x="1484" y="2589"/>
                  <a:pt x="1484" y="2587"/>
                </a:cubicBezTo>
                <a:cubicBezTo>
                  <a:pt x="1484" y="2585"/>
                  <a:pt x="1484" y="2583"/>
                  <a:pt x="1485" y="2581"/>
                </a:cubicBezTo>
                <a:cubicBezTo>
                  <a:pt x="1485" y="2580"/>
                  <a:pt x="1485" y="2579"/>
                  <a:pt x="1485" y="2577"/>
                </a:cubicBezTo>
                <a:cubicBezTo>
                  <a:pt x="1485" y="2576"/>
                  <a:pt x="1485" y="2575"/>
                  <a:pt x="1485" y="2574"/>
                </a:cubicBezTo>
                <a:cubicBezTo>
                  <a:pt x="1485" y="2572"/>
                  <a:pt x="1485" y="2570"/>
                  <a:pt x="1485" y="2567"/>
                </a:cubicBezTo>
                <a:cubicBezTo>
                  <a:pt x="1485" y="2565"/>
                  <a:pt x="1485" y="2563"/>
                  <a:pt x="1485" y="2560"/>
                </a:cubicBezTo>
                <a:cubicBezTo>
                  <a:pt x="1485" y="2559"/>
                  <a:pt x="1485" y="2558"/>
                  <a:pt x="1485" y="2557"/>
                </a:cubicBezTo>
                <a:cubicBezTo>
                  <a:pt x="1484" y="2556"/>
                  <a:pt x="1484" y="2555"/>
                  <a:pt x="1484" y="2554"/>
                </a:cubicBezTo>
                <a:cubicBezTo>
                  <a:pt x="1484" y="2550"/>
                  <a:pt x="1483" y="2546"/>
                  <a:pt x="1483" y="2542"/>
                </a:cubicBezTo>
                <a:cubicBezTo>
                  <a:pt x="1482" y="2540"/>
                  <a:pt x="1482" y="2538"/>
                  <a:pt x="1481" y="2536"/>
                </a:cubicBezTo>
                <a:cubicBezTo>
                  <a:pt x="1481" y="2535"/>
                  <a:pt x="1481" y="2535"/>
                  <a:pt x="1482" y="2534"/>
                </a:cubicBezTo>
                <a:cubicBezTo>
                  <a:pt x="1483" y="2529"/>
                  <a:pt x="1485" y="2524"/>
                  <a:pt x="1487" y="2518"/>
                </a:cubicBezTo>
                <a:cubicBezTo>
                  <a:pt x="1489" y="2513"/>
                  <a:pt x="1491" y="2507"/>
                  <a:pt x="1493" y="2502"/>
                </a:cubicBezTo>
                <a:cubicBezTo>
                  <a:pt x="1494" y="2499"/>
                  <a:pt x="1494" y="2496"/>
                  <a:pt x="1495" y="2494"/>
                </a:cubicBezTo>
                <a:cubicBezTo>
                  <a:pt x="1496" y="2492"/>
                  <a:pt x="1496" y="2491"/>
                  <a:pt x="1496" y="2490"/>
                </a:cubicBezTo>
                <a:cubicBezTo>
                  <a:pt x="1497" y="2488"/>
                  <a:pt x="1497" y="2487"/>
                  <a:pt x="1497" y="2486"/>
                </a:cubicBezTo>
                <a:cubicBezTo>
                  <a:pt x="1498" y="2481"/>
                  <a:pt x="1499" y="2476"/>
                  <a:pt x="1499" y="2472"/>
                </a:cubicBezTo>
                <a:cubicBezTo>
                  <a:pt x="1501" y="2478"/>
                  <a:pt x="1503" y="2484"/>
                  <a:pt x="1505" y="2490"/>
                </a:cubicBezTo>
                <a:cubicBezTo>
                  <a:pt x="1505" y="2492"/>
                  <a:pt x="1505" y="2494"/>
                  <a:pt x="1505" y="2496"/>
                </a:cubicBezTo>
                <a:cubicBezTo>
                  <a:pt x="1506" y="2503"/>
                  <a:pt x="1506" y="2510"/>
                  <a:pt x="1506" y="2517"/>
                </a:cubicBezTo>
                <a:cubicBezTo>
                  <a:pt x="1507" y="2524"/>
                  <a:pt x="1507" y="2531"/>
                  <a:pt x="1507" y="2538"/>
                </a:cubicBezTo>
                <a:cubicBezTo>
                  <a:pt x="1507" y="2542"/>
                  <a:pt x="1507" y="2545"/>
                  <a:pt x="1507" y="2548"/>
                </a:cubicBezTo>
                <a:cubicBezTo>
                  <a:pt x="1507" y="2552"/>
                  <a:pt x="1507" y="2555"/>
                  <a:pt x="1507" y="2558"/>
                </a:cubicBezTo>
                <a:cubicBezTo>
                  <a:pt x="1507" y="2562"/>
                  <a:pt x="1507" y="2565"/>
                  <a:pt x="1507" y="2568"/>
                </a:cubicBezTo>
                <a:cubicBezTo>
                  <a:pt x="1507" y="2571"/>
                  <a:pt x="1506" y="2574"/>
                  <a:pt x="1506" y="2577"/>
                </a:cubicBezTo>
                <a:cubicBezTo>
                  <a:pt x="1506" y="2583"/>
                  <a:pt x="1505" y="2589"/>
                  <a:pt x="1504" y="2594"/>
                </a:cubicBezTo>
                <a:cubicBezTo>
                  <a:pt x="1503" y="2599"/>
                  <a:pt x="1502" y="2604"/>
                  <a:pt x="1501" y="2608"/>
                </a:cubicBezTo>
                <a:cubicBezTo>
                  <a:pt x="1501" y="2612"/>
                  <a:pt x="1500" y="2616"/>
                  <a:pt x="1499" y="2619"/>
                </a:cubicBezTo>
                <a:cubicBezTo>
                  <a:pt x="1498" y="2622"/>
                  <a:pt x="1497" y="2624"/>
                  <a:pt x="1496" y="2625"/>
                </a:cubicBezTo>
                <a:cubicBezTo>
                  <a:pt x="1495" y="2627"/>
                  <a:pt x="1495" y="2627"/>
                  <a:pt x="1495" y="2627"/>
                </a:cubicBezTo>
                <a:cubicBezTo>
                  <a:pt x="1495" y="2627"/>
                  <a:pt x="1495" y="2627"/>
                  <a:pt x="1495" y="2627"/>
                </a:cubicBezTo>
                <a:cubicBezTo>
                  <a:pt x="1496" y="2627"/>
                  <a:pt x="1496" y="2626"/>
                  <a:pt x="1497" y="2625"/>
                </a:cubicBezTo>
                <a:cubicBezTo>
                  <a:pt x="1498" y="2624"/>
                  <a:pt x="1499" y="2622"/>
                  <a:pt x="1500" y="2619"/>
                </a:cubicBezTo>
                <a:cubicBezTo>
                  <a:pt x="1501" y="2618"/>
                  <a:pt x="1502" y="2616"/>
                  <a:pt x="1502" y="2614"/>
                </a:cubicBezTo>
                <a:cubicBezTo>
                  <a:pt x="1503" y="2613"/>
                  <a:pt x="1504" y="2611"/>
                  <a:pt x="1504" y="2609"/>
                </a:cubicBezTo>
                <a:cubicBezTo>
                  <a:pt x="1506" y="2605"/>
                  <a:pt x="1507" y="2600"/>
                  <a:pt x="1509" y="2595"/>
                </a:cubicBezTo>
                <a:cubicBezTo>
                  <a:pt x="1509" y="2593"/>
                  <a:pt x="1509" y="2592"/>
                  <a:pt x="1510" y="2591"/>
                </a:cubicBezTo>
                <a:cubicBezTo>
                  <a:pt x="1510" y="2589"/>
                  <a:pt x="1510" y="2588"/>
                  <a:pt x="1510" y="2587"/>
                </a:cubicBezTo>
                <a:cubicBezTo>
                  <a:pt x="1511" y="2584"/>
                  <a:pt x="1512" y="2581"/>
                  <a:pt x="1512" y="2578"/>
                </a:cubicBezTo>
                <a:cubicBezTo>
                  <a:pt x="1513" y="2575"/>
                  <a:pt x="1513" y="2572"/>
                  <a:pt x="1513" y="2568"/>
                </a:cubicBezTo>
                <a:cubicBezTo>
                  <a:pt x="1514" y="2565"/>
                  <a:pt x="1514" y="2562"/>
                  <a:pt x="1514" y="2559"/>
                </a:cubicBezTo>
                <a:cubicBezTo>
                  <a:pt x="1515" y="2552"/>
                  <a:pt x="1515" y="2545"/>
                  <a:pt x="1515" y="2538"/>
                </a:cubicBezTo>
                <a:cubicBezTo>
                  <a:pt x="1515" y="2531"/>
                  <a:pt x="1515" y="2524"/>
                  <a:pt x="1514" y="2517"/>
                </a:cubicBezTo>
                <a:cubicBezTo>
                  <a:pt x="1514" y="2510"/>
                  <a:pt x="1513" y="2503"/>
                  <a:pt x="1513" y="2496"/>
                </a:cubicBezTo>
                <a:cubicBezTo>
                  <a:pt x="1512" y="2492"/>
                  <a:pt x="1512" y="2489"/>
                  <a:pt x="1512" y="2486"/>
                </a:cubicBezTo>
                <a:cubicBezTo>
                  <a:pt x="1512" y="2485"/>
                  <a:pt x="1512" y="2485"/>
                  <a:pt x="1512" y="2485"/>
                </a:cubicBezTo>
                <a:cubicBezTo>
                  <a:pt x="1511" y="2462"/>
                  <a:pt x="1508" y="2442"/>
                  <a:pt x="1511" y="2422"/>
                </a:cubicBezTo>
                <a:cubicBezTo>
                  <a:pt x="1511" y="2422"/>
                  <a:pt x="1511" y="2423"/>
                  <a:pt x="1511" y="2423"/>
                </a:cubicBezTo>
                <a:cubicBezTo>
                  <a:pt x="1511" y="2423"/>
                  <a:pt x="1511" y="2423"/>
                  <a:pt x="1511" y="2424"/>
                </a:cubicBezTo>
                <a:cubicBezTo>
                  <a:pt x="1511" y="2425"/>
                  <a:pt x="1511" y="2425"/>
                  <a:pt x="1512" y="2426"/>
                </a:cubicBezTo>
                <a:cubicBezTo>
                  <a:pt x="1512" y="2429"/>
                  <a:pt x="1513" y="2433"/>
                  <a:pt x="1515" y="2437"/>
                </a:cubicBezTo>
                <a:cubicBezTo>
                  <a:pt x="1517" y="2441"/>
                  <a:pt x="1519" y="2445"/>
                  <a:pt x="1521" y="2449"/>
                </a:cubicBezTo>
                <a:cubicBezTo>
                  <a:pt x="1523" y="2453"/>
                  <a:pt x="1526" y="2457"/>
                  <a:pt x="1528" y="2461"/>
                </a:cubicBezTo>
                <a:cubicBezTo>
                  <a:pt x="1530" y="2463"/>
                  <a:pt x="1531" y="2465"/>
                  <a:pt x="1532" y="2467"/>
                </a:cubicBezTo>
                <a:cubicBezTo>
                  <a:pt x="1534" y="2469"/>
                  <a:pt x="1535" y="2472"/>
                  <a:pt x="1536" y="2474"/>
                </a:cubicBezTo>
                <a:cubicBezTo>
                  <a:pt x="1537" y="2475"/>
                  <a:pt x="1537" y="2476"/>
                  <a:pt x="1538" y="2477"/>
                </a:cubicBezTo>
                <a:cubicBezTo>
                  <a:pt x="1539" y="2478"/>
                  <a:pt x="1539" y="2480"/>
                  <a:pt x="1540" y="2481"/>
                </a:cubicBezTo>
                <a:cubicBezTo>
                  <a:pt x="1540" y="2482"/>
                  <a:pt x="1541" y="2483"/>
                  <a:pt x="1541" y="2484"/>
                </a:cubicBezTo>
                <a:cubicBezTo>
                  <a:pt x="1543" y="2488"/>
                  <a:pt x="1543" y="2488"/>
                  <a:pt x="1543" y="2488"/>
                </a:cubicBezTo>
                <a:cubicBezTo>
                  <a:pt x="1544" y="2489"/>
                  <a:pt x="1544" y="2490"/>
                  <a:pt x="1545" y="2491"/>
                </a:cubicBezTo>
                <a:cubicBezTo>
                  <a:pt x="1545" y="2492"/>
                  <a:pt x="1546" y="2494"/>
                  <a:pt x="1547" y="2495"/>
                </a:cubicBezTo>
                <a:cubicBezTo>
                  <a:pt x="1547" y="2496"/>
                  <a:pt x="1548" y="2497"/>
                  <a:pt x="1548" y="2498"/>
                </a:cubicBezTo>
                <a:cubicBezTo>
                  <a:pt x="1548" y="2498"/>
                  <a:pt x="1548" y="2499"/>
                  <a:pt x="1548" y="2499"/>
                </a:cubicBezTo>
                <a:cubicBezTo>
                  <a:pt x="1548" y="2500"/>
                  <a:pt x="1548" y="2501"/>
                  <a:pt x="1547" y="2503"/>
                </a:cubicBezTo>
                <a:cubicBezTo>
                  <a:pt x="1547" y="2505"/>
                  <a:pt x="1547" y="2508"/>
                  <a:pt x="1546" y="2512"/>
                </a:cubicBezTo>
                <a:cubicBezTo>
                  <a:pt x="1546" y="2515"/>
                  <a:pt x="1545" y="2518"/>
                  <a:pt x="1544" y="2521"/>
                </a:cubicBezTo>
                <a:cubicBezTo>
                  <a:pt x="1543" y="2525"/>
                  <a:pt x="1543" y="2528"/>
                  <a:pt x="1542" y="2532"/>
                </a:cubicBezTo>
                <a:cubicBezTo>
                  <a:pt x="1541" y="2535"/>
                  <a:pt x="1541" y="2539"/>
                  <a:pt x="1540" y="2543"/>
                </a:cubicBezTo>
                <a:cubicBezTo>
                  <a:pt x="1539" y="2546"/>
                  <a:pt x="1538" y="2550"/>
                  <a:pt x="1538" y="2554"/>
                </a:cubicBezTo>
                <a:cubicBezTo>
                  <a:pt x="1538" y="2555"/>
                  <a:pt x="1537" y="2557"/>
                  <a:pt x="1537" y="2559"/>
                </a:cubicBezTo>
                <a:cubicBezTo>
                  <a:pt x="1537" y="2560"/>
                  <a:pt x="1537" y="2561"/>
                  <a:pt x="1537" y="2562"/>
                </a:cubicBezTo>
                <a:cubicBezTo>
                  <a:pt x="1537" y="2563"/>
                  <a:pt x="1537" y="2564"/>
                  <a:pt x="1537" y="2564"/>
                </a:cubicBezTo>
                <a:cubicBezTo>
                  <a:pt x="1536" y="2568"/>
                  <a:pt x="1536" y="2571"/>
                  <a:pt x="1536" y="2575"/>
                </a:cubicBezTo>
                <a:cubicBezTo>
                  <a:pt x="1536" y="2578"/>
                  <a:pt x="1537" y="2581"/>
                  <a:pt x="1537" y="2584"/>
                </a:cubicBezTo>
                <a:cubicBezTo>
                  <a:pt x="1537" y="2585"/>
                  <a:pt x="1537" y="2587"/>
                  <a:pt x="1538" y="2588"/>
                </a:cubicBezTo>
                <a:cubicBezTo>
                  <a:pt x="1538" y="2589"/>
                  <a:pt x="1538" y="2590"/>
                  <a:pt x="1538" y="2592"/>
                </a:cubicBezTo>
                <a:cubicBezTo>
                  <a:pt x="1539" y="2593"/>
                  <a:pt x="1539" y="2594"/>
                  <a:pt x="1539" y="2595"/>
                </a:cubicBezTo>
                <a:cubicBezTo>
                  <a:pt x="1540" y="2596"/>
                  <a:pt x="1540" y="2597"/>
                  <a:pt x="1540" y="2597"/>
                </a:cubicBezTo>
                <a:cubicBezTo>
                  <a:pt x="1541" y="2599"/>
                  <a:pt x="1541" y="2600"/>
                  <a:pt x="1542" y="2601"/>
                </a:cubicBezTo>
                <a:cubicBezTo>
                  <a:pt x="1542" y="2602"/>
                  <a:pt x="1542" y="2602"/>
                  <a:pt x="1542" y="2602"/>
                </a:cubicBezTo>
                <a:cubicBezTo>
                  <a:pt x="1542" y="2602"/>
                  <a:pt x="1542" y="2602"/>
                  <a:pt x="1542" y="2601"/>
                </a:cubicBezTo>
                <a:cubicBezTo>
                  <a:pt x="1542" y="2600"/>
                  <a:pt x="1542" y="2599"/>
                  <a:pt x="1542" y="2597"/>
                </a:cubicBezTo>
                <a:cubicBezTo>
                  <a:pt x="1542" y="2596"/>
                  <a:pt x="1542" y="2595"/>
                  <a:pt x="1542" y="2594"/>
                </a:cubicBezTo>
                <a:cubicBezTo>
                  <a:pt x="1542" y="2593"/>
                  <a:pt x="1542" y="2592"/>
                  <a:pt x="1541" y="2591"/>
                </a:cubicBezTo>
                <a:cubicBezTo>
                  <a:pt x="1542" y="2590"/>
                  <a:pt x="1542" y="2589"/>
                  <a:pt x="1542" y="2588"/>
                </a:cubicBezTo>
                <a:cubicBezTo>
                  <a:pt x="1542" y="2586"/>
                  <a:pt x="1542" y="2585"/>
                  <a:pt x="1542" y="2584"/>
                </a:cubicBezTo>
                <a:cubicBezTo>
                  <a:pt x="1542" y="2581"/>
                  <a:pt x="1542" y="2578"/>
                  <a:pt x="1542" y="2575"/>
                </a:cubicBezTo>
                <a:cubicBezTo>
                  <a:pt x="1543" y="2572"/>
                  <a:pt x="1543" y="2569"/>
                  <a:pt x="1544" y="2565"/>
                </a:cubicBezTo>
                <a:cubicBezTo>
                  <a:pt x="1544" y="2564"/>
                  <a:pt x="1544" y="2562"/>
                  <a:pt x="1544" y="2561"/>
                </a:cubicBezTo>
                <a:cubicBezTo>
                  <a:pt x="1545" y="2562"/>
                  <a:pt x="1545" y="2564"/>
                  <a:pt x="1546" y="2566"/>
                </a:cubicBezTo>
                <a:cubicBezTo>
                  <a:pt x="1547" y="2570"/>
                  <a:pt x="1549" y="2575"/>
                  <a:pt x="1551" y="2580"/>
                </a:cubicBezTo>
                <a:cubicBezTo>
                  <a:pt x="1552" y="2581"/>
                  <a:pt x="1552" y="2582"/>
                  <a:pt x="1553" y="2583"/>
                </a:cubicBezTo>
                <a:cubicBezTo>
                  <a:pt x="1553" y="2585"/>
                  <a:pt x="1554" y="2586"/>
                  <a:pt x="1554" y="2587"/>
                </a:cubicBezTo>
                <a:cubicBezTo>
                  <a:pt x="1555" y="2590"/>
                  <a:pt x="1557" y="2592"/>
                  <a:pt x="1558" y="2595"/>
                </a:cubicBezTo>
                <a:cubicBezTo>
                  <a:pt x="1559" y="2598"/>
                  <a:pt x="1560" y="2600"/>
                  <a:pt x="1562" y="2603"/>
                </a:cubicBezTo>
                <a:cubicBezTo>
                  <a:pt x="1562" y="2604"/>
                  <a:pt x="1563" y="2605"/>
                  <a:pt x="1564" y="2606"/>
                </a:cubicBezTo>
                <a:cubicBezTo>
                  <a:pt x="1564" y="2608"/>
                  <a:pt x="1565" y="2609"/>
                  <a:pt x="1565" y="2610"/>
                </a:cubicBezTo>
                <a:cubicBezTo>
                  <a:pt x="1567" y="2612"/>
                  <a:pt x="1568" y="2614"/>
                  <a:pt x="1569" y="2617"/>
                </a:cubicBezTo>
                <a:cubicBezTo>
                  <a:pt x="1570" y="2619"/>
                  <a:pt x="1571" y="2621"/>
                  <a:pt x="1571" y="2623"/>
                </a:cubicBezTo>
                <a:cubicBezTo>
                  <a:pt x="1572" y="2625"/>
                  <a:pt x="1573" y="2626"/>
                  <a:pt x="1573" y="2628"/>
                </a:cubicBezTo>
                <a:cubicBezTo>
                  <a:pt x="1573" y="2629"/>
                  <a:pt x="1574" y="2630"/>
                  <a:pt x="1574" y="2630"/>
                </a:cubicBezTo>
                <a:cubicBezTo>
                  <a:pt x="1574" y="2631"/>
                  <a:pt x="1574" y="2632"/>
                  <a:pt x="1574" y="2632"/>
                </a:cubicBezTo>
                <a:cubicBezTo>
                  <a:pt x="1574" y="2633"/>
                  <a:pt x="1574" y="2633"/>
                  <a:pt x="1574" y="2634"/>
                </a:cubicBezTo>
                <a:cubicBezTo>
                  <a:pt x="1574" y="2634"/>
                  <a:pt x="1574" y="2635"/>
                  <a:pt x="1574" y="2635"/>
                </a:cubicBezTo>
                <a:cubicBezTo>
                  <a:pt x="1574" y="2636"/>
                  <a:pt x="1574" y="2636"/>
                  <a:pt x="1574" y="2636"/>
                </a:cubicBezTo>
                <a:cubicBezTo>
                  <a:pt x="1574" y="2636"/>
                  <a:pt x="1575" y="2636"/>
                  <a:pt x="1575" y="2635"/>
                </a:cubicBezTo>
                <a:cubicBezTo>
                  <a:pt x="1575" y="2635"/>
                  <a:pt x="1575" y="2634"/>
                  <a:pt x="1576" y="2632"/>
                </a:cubicBezTo>
                <a:cubicBezTo>
                  <a:pt x="1576" y="2632"/>
                  <a:pt x="1576" y="2631"/>
                  <a:pt x="1576" y="2630"/>
                </a:cubicBezTo>
                <a:cubicBezTo>
                  <a:pt x="1576" y="2629"/>
                  <a:pt x="1576" y="2629"/>
                  <a:pt x="1576" y="2628"/>
                </a:cubicBezTo>
                <a:cubicBezTo>
                  <a:pt x="1576" y="2626"/>
                  <a:pt x="1576" y="2624"/>
                  <a:pt x="1576" y="2622"/>
                </a:cubicBezTo>
                <a:cubicBezTo>
                  <a:pt x="1575" y="2617"/>
                  <a:pt x="1574" y="2612"/>
                  <a:pt x="1572" y="2607"/>
                </a:cubicBezTo>
                <a:cubicBezTo>
                  <a:pt x="1571" y="2606"/>
                  <a:pt x="1571" y="2604"/>
                  <a:pt x="1570" y="2603"/>
                </a:cubicBezTo>
                <a:cubicBezTo>
                  <a:pt x="1570" y="2602"/>
                  <a:pt x="1569" y="2601"/>
                  <a:pt x="1569" y="2599"/>
                </a:cubicBezTo>
                <a:cubicBezTo>
                  <a:pt x="1567" y="2597"/>
                  <a:pt x="1566" y="2594"/>
                  <a:pt x="1565" y="2592"/>
                </a:cubicBezTo>
                <a:cubicBezTo>
                  <a:pt x="1564" y="2589"/>
                  <a:pt x="1563" y="2586"/>
                  <a:pt x="1561" y="2584"/>
                </a:cubicBezTo>
                <a:cubicBezTo>
                  <a:pt x="1561" y="2583"/>
                  <a:pt x="1560" y="2581"/>
                  <a:pt x="1559" y="2580"/>
                </a:cubicBezTo>
                <a:cubicBezTo>
                  <a:pt x="1559" y="2579"/>
                  <a:pt x="1558" y="2578"/>
                  <a:pt x="1558" y="2577"/>
                </a:cubicBezTo>
                <a:cubicBezTo>
                  <a:pt x="1555" y="2572"/>
                  <a:pt x="1552" y="2568"/>
                  <a:pt x="1550" y="2564"/>
                </a:cubicBezTo>
                <a:cubicBezTo>
                  <a:pt x="1548" y="2561"/>
                  <a:pt x="1547" y="2558"/>
                  <a:pt x="1545" y="2556"/>
                </a:cubicBezTo>
                <a:cubicBezTo>
                  <a:pt x="1545" y="2556"/>
                  <a:pt x="1545" y="2555"/>
                  <a:pt x="1546" y="2555"/>
                </a:cubicBezTo>
                <a:cubicBezTo>
                  <a:pt x="1546" y="2551"/>
                  <a:pt x="1547" y="2548"/>
                  <a:pt x="1548" y="2544"/>
                </a:cubicBezTo>
                <a:cubicBezTo>
                  <a:pt x="1548" y="2540"/>
                  <a:pt x="1549" y="2537"/>
                  <a:pt x="1550" y="2533"/>
                </a:cubicBezTo>
                <a:cubicBezTo>
                  <a:pt x="1550" y="2531"/>
                  <a:pt x="1550" y="2529"/>
                  <a:pt x="1550" y="2528"/>
                </a:cubicBezTo>
                <a:cubicBezTo>
                  <a:pt x="1551" y="2526"/>
                  <a:pt x="1551" y="2524"/>
                  <a:pt x="1551" y="2522"/>
                </a:cubicBezTo>
                <a:cubicBezTo>
                  <a:pt x="1552" y="2519"/>
                  <a:pt x="1552" y="2515"/>
                  <a:pt x="1552" y="2512"/>
                </a:cubicBezTo>
                <a:cubicBezTo>
                  <a:pt x="1552" y="2511"/>
                  <a:pt x="1552" y="2509"/>
                  <a:pt x="1552" y="2508"/>
                </a:cubicBezTo>
                <a:cubicBezTo>
                  <a:pt x="1553" y="2511"/>
                  <a:pt x="1554" y="2513"/>
                  <a:pt x="1555" y="2516"/>
                </a:cubicBezTo>
                <a:cubicBezTo>
                  <a:pt x="1557" y="2521"/>
                  <a:pt x="1558" y="2525"/>
                  <a:pt x="1560" y="2529"/>
                </a:cubicBezTo>
                <a:cubicBezTo>
                  <a:pt x="1561" y="2531"/>
                  <a:pt x="1561" y="2534"/>
                  <a:pt x="1562" y="2536"/>
                </a:cubicBezTo>
                <a:cubicBezTo>
                  <a:pt x="1562" y="2537"/>
                  <a:pt x="1562" y="2538"/>
                  <a:pt x="1563" y="2539"/>
                </a:cubicBezTo>
                <a:cubicBezTo>
                  <a:pt x="1563" y="2540"/>
                  <a:pt x="1563" y="2541"/>
                  <a:pt x="1564" y="2542"/>
                </a:cubicBezTo>
                <a:cubicBezTo>
                  <a:pt x="1565" y="2545"/>
                  <a:pt x="1566" y="2549"/>
                  <a:pt x="1566" y="2552"/>
                </a:cubicBezTo>
                <a:cubicBezTo>
                  <a:pt x="1567" y="2555"/>
                  <a:pt x="1568" y="2558"/>
                  <a:pt x="1568" y="2560"/>
                </a:cubicBezTo>
                <a:cubicBezTo>
                  <a:pt x="1569" y="2562"/>
                  <a:pt x="1569" y="2564"/>
                  <a:pt x="1570" y="2565"/>
                </a:cubicBezTo>
                <a:cubicBezTo>
                  <a:pt x="1570" y="2567"/>
                  <a:pt x="1570" y="2567"/>
                  <a:pt x="1570" y="2567"/>
                </a:cubicBezTo>
                <a:cubicBezTo>
                  <a:pt x="1570" y="2567"/>
                  <a:pt x="1570" y="2567"/>
                  <a:pt x="1570" y="2565"/>
                </a:cubicBezTo>
                <a:cubicBezTo>
                  <a:pt x="1570" y="2564"/>
                  <a:pt x="1570" y="2562"/>
                  <a:pt x="1570" y="2560"/>
                </a:cubicBezTo>
                <a:cubicBezTo>
                  <a:pt x="1570" y="2558"/>
                  <a:pt x="1570" y="2555"/>
                  <a:pt x="1569" y="2551"/>
                </a:cubicBezTo>
                <a:cubicBezTo>
                  <a:pt x="1569" y="2550"/>
                  <a:pt x="1569" y="2548"/>
                  <a:pt x="1569" y="2546"/>
                </a:cubicBezTo>
                <a:cubicBezTo>
                  <a:pt x="1569" y="2544"/>
                  <a:pt x="1568" y="2543"/>
                  <a:pt x="1568" y="2541"/>
                </a:cubicBezTo>
                <a:cubicBezTo>
                  <a:pt x="1568" y="2540"/>
                  <a:pt x="1568" y="2539"/>
                  <a:pt x="1568" y="2538"/>
                </a:cubicBezTo>
                <a:cubicBezTo>
                  <a:pt x="1567" y="2536"/>
                  <a:pt x="1567" y="2535"/>
                  <a:pt x="1567" y="2534"/>
                </a:cubicBezTo>
                <a:cubicBezTo>
                  <a:pt x="1567" y="2532"/>
                  <a:pt x="1566" y="2530"/>
                  <a:pt x="1566" y="2528"/>
                </a:cubicBezTo>
                <a:cubicBezTo>
                  <a:pt x="1565" y="2523"/>
                  <a:pt x="1563" y="2519"/>
                  <a:pt x="1562" y="2514"/>
                </a:cubicBezTo>
                <a:cubicBezTo>
                  <a:pt x="1561" y="2511"/>
                  <a:pt x="1560" y="2509"/>
                  <a:pt x="1559" y="2506"/>
                </a:cubicBezTo>
                <a:cubicBezTo>
                  <a:pt x="1559" y="2504"/>
                  <a:pt x="1558" y="2501"/>
                  <a:pt x="1557" y="2499"/>
                </a:cubicBezTo>
                <a:cubicBezTo>
                  <a:pt x="1556" y="2497"/>
                  <a:pt x="1555" y="2494"/>
                  <a:pt x="1554" y="2492"/>
                </a:cubicBezTo>
                <a:cubicBezTo>
                  <a:pt x="1553" y="2490"/>
                  <a:pt x="1553" y="2489"/>
                  <a:pt x="1552" y="2488"/>
                </a:cubicBezTo>
                <a:cubicBezTo>
                  <a:pt x="1552" y="2487"/>
                  <a:pt x="1551" y="2485"/>
                  <a:pt x="1550" y="2484"/>
                </a:cubicBezTo>
                <a:cubicBezTo>
                  <a:pt x="1549" y="2481"/>
                  <a:pt x="1549" y="2481"/>
                  <a:pt x="1549" y="2481"/>
                </a:cubicBezTo>
                <a:cubicBezTo>
                  <a:pt x="1548" y="2479"/>
                  <a:pt x="1547" y="2478"/>
                  <a:pt x="1547" y="2477"/>
                </a:cubicBezTo>
                <a:cubicBezTo>
                  <a:pt x="1546" y="2476"/>
                  <a:pt x="1545" y="2475"/>
                  <a:pt x="1545" y="2474"/>
                </a:cubicBezTo>
                <a:cubicBezTo>
                  <a:pt x="1544" y="2472"/>
                  <a:pt x="1543" y="2471"/>
                  <a:pt x="1543" y="2470"/>
                </a:cubicBezTo>
                <a:cubicBezTo>
                  <a:pt x="1542" y="2469"/>
                  <a:pt x="1541" y="2468"/>
                  <a:pt x="1541" y="2467"/>
                </a:cubicBezTo>
                <a:cubicBezTo>
                  <a:pt x="1540" y="2466"/>
                  <a:pt x="1539" y="2464"/>
                  <a:pt x="1539" y="2463"/>
                </a:cubicBezTo>
                <a:cubicBezTo>
                  <a:pt x="1537" y="2461"/>
                  <a:pt x="1536" y="2459"/>
                  <a:pt x="1534" y="2457"/>
                </a:cubicBezTo>
                <a:cubicBezTo>
                  <a:pt x="1531" y="2453"/>
                  <a:pt x="1529" y="2449"/>
                  <a:pt x="1526" y="2445"/>
                </a:cubicBezTo>
                <a:cubicBezTo>
                  <a:pt x="1523" y="2442"/>
                  <a:pt x="1521" y="2438"/>
                  <a:pt x="1519" y="2435"/>
                </a:cubicBezTo>
                <a:cubicBezTo>
                  <a:pt x="1517" y="2432"/>
                  <a:pt x="1516" y="2428"/>
                  <a:pt x="1515" y="2425"/>
                </a:cubicBezTo>
                <a:cubicBezTo>
                  <a:pt x="1514" y="2425"/>
                  <a:pt x="1514" y="2424"/>
                  <a:pt x="1514" y="2423"/>
                </a:cubicBezTo>
                <a:cubicBezTo>
                  <a:pt x="1514" y="2423"/>
                  <a:pt x="1513" y="2422"/>
                  <a:pt x="1513" y="2421"/>
                </a:cubicBezTo>
                <a:cubicBezTo>
                  <a:pt x="1513" y="2421"/>
                  <a:pt x="1513" y="2420"/>
                  <a:pt x="1513" y="2419"/>
                </a:cubicBezTo>
                <a:cubicBezTo>
                  <a:pt x="1513" y="2419"/>
                  <a:pt x="1513" y="2418"/>
                  <a:pt x="1513" y="2417"/>
                </a:cubicBezTo>
                <a:cubicBezTo>
                  <a:pt x="1512" y="2417"/>
                  <a:pt x="1512" y="2416"/>
                  <a:pt x="1512" y="2415"/>
                </a:cubicBezTo>
                <a:cubicBezTo>
                  <a:pt x="1513" y="2415"/>
                  <a:pt x="1513" y="2414"/>
                  <a:pt x="1513" y="2413"/>
                </a:cubicBezTo>
                <a:cubicBezTo>
                  <a:pt x="1516" y="2399"/>
                  <a:pt x="1517" y="2387"/>
                  <a:pt x="1516" y="2376"/>
                </a:cubicBezTo>
                <a:cubicBezTo>
                  <a:pt x="1516" y="2377"/>
                  <a:pt x="1516" y="2377"/>
                  <a:pt x="1516" y="2377"/>
                </a:cubicBezTo>
                <a:cubicBezTo>
                  <a:pt x="1517" y="2377"/>
                  <a:pt x="1517" y="2378"/>
                  <a:pt x="1518" y="2378"/>
                </a:cubicBezTo>
                <a:cubicBezTo>
                  <a:pt x="1518" y="2378"/>
                  <a:pt x="1518" y="2379"/>
                  <a:pt x="1519" y="2379"/>
                </a:cubicBezTo>
                <a:cubicBezTo>
                  <a:pt x="1521" y="2381"/>
                  <a:pt x="1523" y="2382"/>
                  <a:pt x="1525" y="2383"/>
                </a:cubicBezTo>
                <a:cubicBezTo>
                  <a:pt x="1527" y="2385"/>
                  <a:pt x="1529" y="2386"/>
                  <a:pt x="1532" y="2387"/>
                </a:cubicBezTo>
                <a:cubicBezTo>
                  <a:pt x="1533" y="2388"/>
                  <a:pt x="1534" y="2388"/>
                  <a:pt x="1535" y="2389"/>
                </a:cubicBezTo>
                <a:cubicBezTo>
                  <a:pt x="1537" y="2390"/>
                  <a:pt x="1538" y="2390"/>
                  <a:pt x="1539" y="2391"/>
                </a:cubicBezTo>
                <a:cubicBezTo>
                  <a:pt x="1540" y="2391"/>
                  <a:pt x="1540" y="2391"/>
                  <a:pt x="1540" y="2391"/>
                </a:cubicBezTo>
                <a:cubicBezTo>
                  <a:pt x="1541" y="2392"/>
                  <a:pt x="1541" y="2392"/>
                  <a:pt x="1541" y="2392"/>
                </a:cubicBezTo>
                <a:cubicBezTo>
                  <a:pt x="1541" y="2392"/>
                  <a:pt x="1542" y="2393"/>
                  <a:pt x="1542" y="2393"/>
                </a:cubicBezTo>
                <a:cubicBezTo>
                  <a:pt x="1544" y="2394"/>
                  <a:pt x="1544" y="2394"/>
                  <a:pt x="1544" y="2394"/>
                </a:cubicBezTo>
                <a:cubicBezTo>
                  <a:pt x="1545" y="2394"/>
                  <a:pt x="1545" y="2395"/>
                  <a:pt x="1546" y="2395"/>
                </a:cubicBezTo>
                <a:cubicBezTo>
                  <a:pt x="1547" y="2396"/>
                  <a:pt x="1547" y="2396"/>
                  <a:pt x="1547" y="2396"/>
                </a:cubicBezTo>
                <a:cubicBezTo>
                  <a:pt x="1547" y="2396"/>
                  <a:pt x="1547" y="2397"/>
                  <a:pt x="1547" y="2397"/>
                </a:cubicBezTo>
                <a:cubicBezTo>
                  <a:pt x="1547" y="2397"/>
                  <a:pt x="1547" y="2397"/>
                  <a:pt x="1547" y="2397"/>
                </a:cubicBezTo>
                <a:cubicBezTo>
                  <a:pt x="1547" y="2398"/>
                  <a:pt x="1547" y="2398"/>
                  <a:pt x="1547" y="2399"/>
                </a:cubicBezTo>
                <a:cubicBezTo>
                  <a:pt x="1547" y="2399"/>
                  <a:pt x="1546" y="2400"/>
                  <a:pt x="1546" y="2401"/>
                </a:cubicBezTo>
                <a:cubicBezTo>
                  <a:pt x="1546" y="2401"/>
                  <a:pt x="1546" y="2402"/>
                  <a:pt x="1546" y="2403"/>
                </a:cubicBezTo>
                <a:cubicBezTo>
                  <a:pt x="1545" y="2404"/>
                  <a:pt x="1545" y="2405"/>
                  <a:pt x="1545" y="2405"/>
                </a:cubicBezTo>
                <a:cubicBezTo>
                  <a:pt x="1545" y="2407"/>
                  <a:pt x="1545" y="2409"/>
                  <a:pt x="1545" y="2411"/>
                </a:cubicBezTo>
                <a:cubicBezTo>
                  <a:pt x="1544" y="2411"/>
                  <a:pt x="1544" y="2412"/>
                  <a:pt x="1544" y="2413"/>
                </a:cubicBezTo>
                <a:cubicBezTo>
                  <a:pt x="1544" y="2414"/>
                  <a:pt x="1544" y="2415"/>
                  <a:pt x="1544" y="2416"/>
                </a:cubicBezTo>
                <a:cubicBezTo>
                  <a:pt x="1544" y="2418"/>
                  <a:pt x="1544" y="2420"/>
                  <a:pt x="1545" y="2422"/>
                </a:cubicBezTo>
                <a:cubicBezTo>
                  <a:pt x="1545" y="2424"/>
                  <a:pt x="1545" y="2426"/>
                  <a:pt x="1545" y="2428"/>
                </a:cubicBezTo>
                <a:cubicBezTo>
                  <a:pt x="1545" y="2429"/>
                  <a:pt x="1546" y="2430"/>
                  <a:pt x="1546" y="2430"/>
                </a:cubicBezTo>
                <a:cubicBezTo>
                  <a:pt x="1546" y="2431"/>
                  <a:pt x="1546" y="2432"/>
                  <a:pt x="1546" y="2433"/>
                </a:cubicBezTo>
                <a:cubicBezTo>
                  <a:pt x="1547" y="2435"/>
                  <a:pt x="1547" y="2437"/>
                  <a:pt x="1548" y="2438"/>
                </a:cubicBezTo>
                <a:cubicBezTo>
                  <a:pt x="1548" y="2439"/>
                  <a:pt x="1549" y="2440"/>
                  <a:pt x="1549" y="2440"/>
                </a:cubicBezTo>
                <a:cubicBezTo>
                  <a:pt x="1549" y="2441"/>
                  <a:pt x="1549" y="2442"/>
                  <a:pt x="1550" y="2442"/>
                </a:cubicBezTo>
                <a:cubicBezTo>
                  <a:pt x="1550" y="2443"/>
                  <a:pt x="1550" y="2444"/>
                  <a:pt x="1551" y="2444"/>
                </a:cubicBezTo>
                <a:cubicBezTo>
                  <a:pt x="1551" y="2445"/>
                  <a:pt x="1551" y="2446"/>
                  <a:pt x="1551" y="2446"/>
                </a:cubicBezTo>
                <a:cubicBezTo>
                  <a:pt x="1552" y="2447"/>
                  <a:pt x="1553" y="2448"/>
                  <a:pt x="1553" y="2449"/>
                </a:cubicBezTo>
                <a:cubicBezTo>
                  <a:pt x="1554" y="2449"/>
                  <a:pt x="1554" y="2450"/>
                  <a:pt x="1554" y="2450"/>
                </a:cubicBezTo>
                <a:cubicBezTo>
                  <a:pt x="1554" y="2451"/>
                  <a:pt x="1555" y="2451"/>
                  <a:pt x="1555" y="2451"/>
                </a:cubicBezTo>
                <a:cubicBezTo>
                  <a:pt x="1555" y="2451"/>
                  <a:pt x="1555" y="2451"/>
                  <a:pt x="1555" y="2450"/>
                </a:cubicBezTo>
                <a:cubicBezTo>
                  <a:pt x="1555" y="2450"/>
                  <a:pt x="1555" y="2449"/>
                  <a:pt x="1555" y="2448"/>
                </a:cubicBezTo>
                <a:cubicBezTo>
                  <a:pt x="1555" y="2447"/>
                  <a:pt x="1554" y="2446"/>
                  <a:pt x="1554" y="2445"/>
                </a:cubicBezTo>
                <a:cubicBezTo>
                  <a:pt x="1554" y="2444"/>
                  <a:pt x="1554" y="2443"/>
                  <a:pt x="1554" y="2441"/>
                </a:cubicBezTo>
                <a:cubicBezTo>
                  <a:pt x="1554" y="2440"/>
                  <a:pt x="1554" y="2438"/>
                  <a:pt x="1554" y="2437"/>
                </a:cubicBezTo>
                <a:cubicBezTo>
                  <a:pt x="1554" y="2435"/>
                  <a:pt x="1554" y="2434"/>
                  <a:pt x="1553" y="2432"/>
                </a:cubicBezTo>
                <a:cubicBezTo>
                  <a:pt x="1553" y="2431"/>
                  <a:pt x="1553" y="2430"/>
                  <a:pt x="1553" y="2429"/>
                </a:cubicBezTo>
                <a:cubicBezTo>
                  <a:pt x="1553" y="2428"/>
                  <a:pt x="1553" y="2428"/>
                  <a:pt x="1553" y="2427"/>
                </a:cubicBezTo>
                <a:cubicBezTo>
                  <a:pt x="1553" y="2425"/>
                  <a:pt x="1553" y="2423"/>
                  <a:pt x="1552" y="2421"/>
                </a:cubicBezTo>
                <a:cubicBezTo>
                  <a:pt x="1552" y="2419"/>
                  <a:pt x="1552" y="2418"/>
                  <a:pt x="1552" y="2416"/>
                </a:cubicBezTo>
                <a:cubicBezTo>
                  <a:pt x="1552" y="2415"/>
                  <a:pt x="1552" y="2414"/>
                  <a:pt x="1552" y="2413"/>
                </a:cubicBezTo>
                <a:cubicBezTo>
                  <a:pt x="1552" y="2412"/>
                  <a:pt x="1552" y="2411"/>
                  <a:pt x="1552" y="2411"/>
                </a:cubicBezTo>
                <a:cubicBezTo>
                  <a:pt x="1551" y="2409"/>
                  <a:pt x="1551" y="2407"/>
                  <a:pt x="1551" y="2406"/>
                </a:cubicBezTo>
                <a:cubicBezTo>
                  <a:pt x="1551" y="2404"/>
                  <a:pt x="1551" y="2403"/>
                  <a:pt x="1551" y="2401"/>
                </a:cubicBezTo>
                <a:cubicBezTo>
                  <a:pt x="1551" y="2401"/>
                  <a:pt x="1551" y="2400"/>
                  <a:pt x="1551" y="2399"/>
                </a:cubicBezTo>
                <a:cubicBezTo>
                  <a:pt x="1551" y="2400"/>
                  <a:pt x="1551" y="2400"/>
                  <a:pt x="1552" y="2400"/>
                </a:cubicBezTo>
                <a:cubicBezTo>
                  <a:pt x="1552" y="2401"/>
                  <a:pt x="1553" y="2401"/>
                  <a:pt x="1553" y="2402"/>
                </a:cubicBezTo>
                <a:cubicBezTo>
                  <a:pt x="1553" y="2402"/>
                  <a:pt x="1554" y="2403"/>
                  <a:pt x="1554" y="2403"/>
                </a:cubicBezTo>
                <a:cubicBezTo>
                  <a:pt x="1555" y="2404"/>
                  <a:pt x="1555" y="2404"/>
                  <a:pt x="1556" y="2405"/>
                </a:cubicBezTo>
                <a:cubicBezTo>
                  <a:pt x="1556" y="2405"/>
                  <a:pt x="1556" y="2405"/>
                  <a:pt x="1556" y="2405"/>
                </a:cubicBezTo>
                <a:cubicBezTo>
                  <a:pt x="1557" y="2406"/>
                  <a:pt x="1557" y="2406"/>
                  <a:pt x="1557" y="2406"/>
                </a:cubicBezTo>
                <a:cubicBezTo>
                  <a:pt x="1557" y="2407"/>
                  <a:pt x="1558" y="2407"/>
                  <a:pt x="1558" y="2408"/>
                </a:cubicBezTo>
                <a:cubicBezTo>
                  <a:pt x="1558" y="2408"/>
                  <a:pt x="1559" y="2409"/>
                  <a:pt x="1559" y="2409"/>
                </a:cubicBezTo>
                <a:cubicBezTo>
                  <a:pt x="1559" y="2410"/>
                  <a:pt x="1560" y="2410"/>
                  <a:pt x="1560" y="2411"/>
                </a:cubicBezTo>
                <a:cubicBezTo>
                  <a:pt x="1560" y="2411"/>
                  <a:pt x="1561" y="2412"/>
                  <a:pt x="1561" y="2412"/>
                </a:cubicBezTo>
                <a:cubicBezTo>
                  <a:pt x="1562" y="2413"/>
                  <a:pt x="1562" y="2414"/>
                  <a:pt x="1563" y="2415"/>
                </a:cubicBezTo>
                <a:cubicBezTo>
                  <a:pt x="1563" y="2416"/>
                  <a:pt x="1564" y="2417"/>
                  <a:pt x="1564" y="2418"/>
                </a:cubicBezTo>
                <a:cubicBezTo>
                  <a:pt x="1565" y="2419"/>
                  <a:pt x="1565" y="2420"/>
                  <a:pt x="1565" y="2421"/>
                </a:cubicBezTo>
                <a:cubicBezTo>
                  <a:pt x="1566" y="2421"/>
                  <a:pt x="1566" y="2422"/>
                  <a:pt x="1566" y="2422"/>
                </a:cubicBezTo>
                <a:cubicBezTo>
                  <a:pt x="1566" y="2423"/>
                  <a:pt x="1566" y="2423"/>
                  <a:pt x="1566" y="2423"/>
                </a:cubicBezTo>
                <a:cubicBezTo>
                  <a:pt x="1567" y="2425"/>
                  <a:pt x="1567" y="2426"/>
                  <a:pt x="1568" y="2428"/>
                </a:cubicBezTo>
                <a:cubicBezTo>
                  <a:pt x="1568" y="2429"/>
                  <a:pt x="1569" y="2430"/>
                  <a:pt x="1569" y="2430"/>
                </a:cubicBezTo>
                <a:cubicBezTo>
                  <a:pt x="1569" y="2431"/>
                  <a:pt x="1569" y="2431"/>
                  <a:pt x="1569" y="2431"/>
                </a:cubicBezTo>
                <a:cubicBezTo>
                  <a:pt x="1569" y="2431"/>
                  <a:pt x="1569" y="2431"/>
                  <a:pt x="1569" y="2430"/>
                </a:cubicBezTo>
                <a:cubicBezTo>
                  <a:pt x="1569" y="2430"/>
                  <a:pt x="1569" y="2430"/>
                  <a:pt x="1569" y="2429"/>
                </a:cubicBezTo>
                <a:cubicBezTo>
                  <a:pt x="1569" y="2429"/>
                  <a:pt x="1569" y="2428"/>
                  <a:pt x="1569" y="2427"/>
                </a:cubicBezTo>
                <a:cubicBezTo>
                  <a:pt x="1569" y="2426"/>
                  <a:pt x="1570" y="2425"/>
                  <a:pt x="1569" y="2423"/>
                </a:cubicBezTo>
                <a:cubicBezTo>
                  <a:pt x="1569" y="2422"/>
                  <a:pt x="1569" y="2421"/>
                  <a:pt x="1569" y="2420"/>
                </a:cubicBezTo>
                <a:cubicBezTo>
                  <a:pt x="1569" y="2419"/>
                  <a:pt x="1569" y="2418"/>
                  <a:pt x="1568" y="2417"/>
                </a:cubicBezTo>
                <a:cubicBezTo>
                  <a:pt x="1568" y="2414"/>
                  <a:pt x="1567" y="2412"/>
                  <a:pt x="1566" y="2410"/>
                </a:cubicBezTo>
                <a:cubicBezTo>
                  <a:pt x="1566" y="2409"/>
                  <a:pt x="1566" y="2408"/>
                  <a:pt x="1565" y="2408"/>
                </a:cubicBezTo>
                <a:cubicBezTo>
                  <a:pt x="1565" y="2407"/>
                  <a:pt x="1565" y="2407"/>
                  <a:pt x="1565" y="2406"/>
                </a:cubicBezTo>
                <a:cubicBezTo>
                  <a:pt x="1564" y="2405"/>
                  <a:pt x="1563" y="2403"/>
                  <a:pt x="1563" y="2402"/>
                </a:cubicBezTo>
                <a:cubicBezTo>
                  <a:pt x="1562" y="2401"/>
                  <a:pt x="1562" y="2401"/>
                  <a:pt x="1562" y="2401"/>
                </a:cubicBezTo>
                <a:cubicBezTo>
                  <a:pt x="1561" y="2400"/>
                  <a:pt x="1561" y="2400"/>
                  <a:pt x="1561" y="2400"/>
                </a:cubicBezTo>
                <a:cubicBezTo>
                  <a:pt x="1561" y="2400"/>
                  <a:pt x="1560" y="2399"/>
                  <a:pt x="1560" y="2399"/>
                </a:cubicBezTo>
                <a:cubicBezTo>
                  <a:pt x="1559" y="2397"/>
                  <a:pt x="1558" y="2396"/>
                  <a:pt x="1557" y="2395"/>
                </a:cubicBezTo>
                <a:cubicBezTo>
                  <a:pt x="1556" y="2394"/>
                  <a:pt x="1555" y="2393"/>
                  <a:pt x="1554" y="2392"/>
                </a:cubicBezTo>
                <a:cubicBezTo>
                  <a:pt x="1553" y="2391"/>
                  <a:pt x="1553" y="2391"/>
                  <a:pt x="1552" y="2390"/>
                </a:cubicBezTo>
                <a:cubicBezTo>
                  <a:pt x="1550" y="2389"/>
                  <a:pt x="1550" y="2389"/>
                  <a:pt x="1550" y="2389"/>
                </a:cubicBezTo>
                <a:cubicBezTo>
                  <a:pt x="1550" y="2388"/>
                  <a:pt x="1549" y="2388"/>
                  <a:pt x="1548" y="2388"/>
                </a:cubicBezTo>
                <a:cubicBezTo>
                  <a:pt x="1546" y="2386"/>
                  <a:pt x="1546" y="2386"/>
                  <a:pt x="1546" y="2386"/>
                </a:cubicBezTo>
                <a:cubicBezTo>
                  <a:pt x="1546" y="2386"/>
                  <a:pt x="1545" y="2385"/>
                  <a:pt x="1545" y="2385"/>
                </a:cubicBezTo>
                <a:cubicBezTo>
                  <a:pt x="1544" y="2385"/>
                  <a:pt x="1544" y="2385"/>
                  <a:pt x="1544" y="2385"/>
                </a:cubicBezTo>
                <a:cubicBezTo>
                  <a:pt x="1543" y="2385"/>
                  <a:pt x="1543" y="2385"/>
                  <a:pt x="1543" y="2385"/>
                </a:cubicBezTo>
                <a:cubicBezTo>
                  <a:pt x="1543" y="2384"/>
                  <a:pt x="1543" y="2384"/>
                  <a:pt x="1543" y="2384"/>
                </a:cubicBezTo>
                <a:cubicBezTo>
                  <a:pt x="1543" y="2384"/>
                  <a:pt x="1543" y="2384"/>
                  <a:pt x="1543" y="2384"/>
                </a:cubicBezTo>
                <a:cubicBezTo>
                  <a:pt x="1543" y="2384"/>
                  <a:pt x="1543" y="2384"/>
                  <a:pt x="1543" y="2384"/>
                </a:cubicBezTo>
                <a:cubicBezTo>
                  <a:pt x="1543" y="2384"/>
                  <a:pt x="1543" y="2384"/>
                  <a:pt x="1543" y="2384"/>
                </a:cubicBezTo>
                <a:cubicBezTo>
                  <a:pt x="1541" y="2383"/>
                  <a:pt x="1540" y="2383"/>
                  <a:pt x="1539" y="2382"/>
                </a:cubicBezTo>
                <a:cubicBezTo>
                  <a:pt x="1537" y="2382"/>
                  <a:pt x="1536" y="2381"/>
                  <a:pt x="1535" y="2381"/>
                </a:cubicBezTo>
                <a:cubicBezTo>
                  <a:pt x="1532" y="2380"/>
                  <a:pt x="1530" y="2379"/>
                  <a:pt x="1527" y="2378"/>
                </a:cubicBezTo>
                <a:cubicBezTo>
                  <a:pt x="1525" y="2377"/>
                  <a:pt x="1523" y="2376"/>
                  <a:pt x="1521" y="2375"/>
                </a:cubicBezTo>
                <a:cubicBezTo>
                  <a:pt x="1520" y="2375"/>
                  <a:pt x="1520" y="2374"/>
                  <a:pt x="1519" y="2374"/>
                </a:cubicBezTo>
                <a:cubicBezTo>
                  <a:pt x="1518" y="2373"/>
                  <a:pt x="1517" y="2373"/>
                  <a:pt x="1517" y="2373"/>
                </a:cubicBezTo>
                <a:cubicBezTo>
                  <a:pt x="1516" y="2372"/>
                  <a:pt x="1516" y="2372"/>
                  <a:pt x="1515" y="2371"/>
                </a:cubicBezTo>
                <a:cubicBezTo>
                  <a:pt x="1512" y="2352"/>
                  <a:pt x="1502" y="2337"/>
                  <a:pt x="1490" y="2326"/>
                </a:cubicBezTo>
                <a:cubicBezTo>
                  <a:pt x="1492" y="2327"/>
                  <a:pt x="1494" y="2327"/>
                  <a:pt x="1497" y="2328"/>
                </a:cubicBezTo>
                <a:cubicBezTo>
                  <a:pt x="1498" y="2328"/>
                  <a:pt x="1500" y="2329"/>
                  <a:pt x="1502" y="2329"/>
                </a:cubicBezTo>
                <a:cubicBezTo>
                  <a:pt x="1504" y="2330"/>
                  <a:pt x="1506" y="2330"/>
                  <a:pt x="1507" y="2331"/>
                </a:cubicBezTo>
                <a:cubicBezTo>
                  <a:pt x="1511" y="2331"/>
                  <a:pt x="1515" y="2332"/>
                  <a:pt x="1518" y="2333"/>
                </a:cubicBezTo>
                <a:cubicBezTo>
                  <a:pt x="1518" y="2333"/>
                  <a:pt x="1519" y="2334"/>
                  <a:pt x="1519" y="2334"/>
                </a:cubicBezTo>
                <a:cubicBezTo>
                  <a:pt x="1519" y="2335"/>
                  <a:pt x="1520" y="2336"/>
                  <a:pt x="1520" y="2337"/>
                </a:cubicBezTo>
                <a:cubicBezTo>
                  <a:pt x="1521" y="2338"/>
                  <a:pt x="1522" y="2339"/>
                  <a:pt x="1522" y="2340"/>
                </a:cubicBezTo>
                <a:cubicBezTo>
                  <a:pt x="1523" y="2341"/>
                  <a:pt x="1523" y="2342"/>
                  <a:pt x="1524" y="2343"/>
                </a:cubicBezTo>
                <a:cubicBezTo>
                  <a:pt x="1525" y="2344"/>
                  <a:pt x="1525" y="2345"/>
                  <a:pt x="1526" y="2346"/>
                </a:cubicBezTo>
                <a:cubicBezTo>
                  <a:pt x="1526" y="2347"/>
                  <a:pt x="1527" y="2348"/>
                  <a:pt x="1527" y="2349"/>
                </a:cubicBezTo>
                <a:cubicBezTo>
                  <a:pt x="1528" y="2350"/>
                  <a:pt x="1528" y="2351"/>
                  <a:pt x="1529" y="2352"/>
                </a:cubicBezTo>
                <a:cubicBezTo>
                  <a:pt x="1529" y="2353"/>
                  <a:pt x="1529" y="2353"/>
                  <a:pt x="1530" y="2354"/>
                </a:cubicBezTo>
                <a:cubicBezTo>
                  <a:pt x="1530" y="2354"/>
                  <a:pt x="1530" y="2355"/>
                  <a:pt x="1530" y="2355"/>
                </a:cubicBezTo>
                <a:cubicBezTo>
                  <a:pt x="1531" y="2356"/>
                  <a:pt x="1531" y="2357"/>
                  <a:pt x="1532" y="2358"/>
                </a:cubicBezTo>
                <a:cubicBezTo>
                  <a:pt x="1532" y="2359"/>
                  <a:pt x="1532" y="2359"/>
                  <a:pt x="1532" y="2360"/>
                </a:cubicBezTo>
                <a:cubicBezTo>
                  <a:pt x="1532" y="2360"/>
                  <a:pt x="1532" y="2360"/>
                  <a:pt x="1533" y="2361"/>
                </a:cubicBezTo>
                <a:cubicBezTo>
                  <a:pt x="1533" y="2362"/>
                  <a:pt x="1533" y="2362"/>
                  <a:pt x="1534" y="2363"/>
                </a:cubicBezTo>
                <a:cubicBezTo>
                  <a:pt x="1534" y="2363"/>
                  <a:pt x="1534" y="2364"/>
                  <a:pt x="1534" y="2364"/>
                </a:cubicBezTo>
                <a:cubicBezTo>
                  <a:pt x="1534" y="2364"/>
                  <a:pt x="1534" y="2365"/>
                  <a:pt x="1534" y="2365"/>
                </a:cubicBezTo>
                <a:cubicBezTo>
                  <a:pt x="1534" y="2365"/>
                  <a:pt x="1534" y="2364"/>
                  <a:pt x="1535" y="2364"/>
                </a:cubicBezTo>
                <a:cubicBezTo>
                  <a:pt x="1535" y="2364"/>
                  <a:pt x="1535" y="2363"/>
                  <a:pt x="1535" y="2363"/>
                </a:cubicBezTo>
                <a:cubicBezTo>
                  <a:pt x="1535" y="2362"/>
                  <a:pt x="1536" y="2361"/>
                  <a:pt x="1536" y="2360"/>
                </a:cubicBezTo>
                <a:cubicBezTo>
                  <a:pt x="1536" y="2360"/>
                  <a:pt x="1536" y="2360"/>
                  <a:pt x="1536" y="2359"/>
                </a:cubicBezTo>
                <a:cubicBezTo>
                  <a:pt x="1536" y="2359"/>
                  <a:pt x="1536" y="2358"/>
                  <a:pt x="1536" y="2358"/>
                </a:cubicBezTo>
                <a:cubicBezTo>
                  <a:pt x="1536" y="2357"/>
                  <a:pt x="1536" y="2356"/>
                  <a:pt x="1536" y="2356"/>
                </a:cubicBezTo>
                <a:cubicBezTo>
                  <a:pt x="1536" y="2355"/>
                  <a:pt x="1536" y="2355"/>
                  <a:pt x="1536" y="2354"/>
                </a:cubicBezTo>
                <a:cubicBezTo>
                  <a:pt x="1536" y="2353"/>
                  <a:pt x="1536" y="2353"/>
                  <a:pt x="1536" y="2352"/>
                </a:cubicBezTo>
                <a:cubicBezTo>
                  <a:pt x="1536" y="2352"/>
                  <a:pt x="1536" y="2351"/>
                  <a:pt x="1536" y="2350"/>
                </a:cubicBezTo>
                <a:cubicBezTo>
                  <a:pt x="1535" y="2349"/>
                  <a:pt x="1535" y="2348"/>
                  <a:pt x="1534" y="2346"/>
                </a:cubicBezTo>
                <a:cubicBezTo>
                  <a:pt x="1534" y="2345"/>
                  <a:pt x="1533" y="2344"/>
                  <a:pt x="1533" y="2342"/>
                </a:cubicBezTo>
                <a:cubicBezTo>
                  <a:pt x="1532" y="2341"/>
                  <a:pt x="1531" y="2340"/>
                  <a:pt x="1530" y="2339"/>
                </a:cubicBezTo>
                <a:cubicBezTo>
                  <a:pt x="1530" y="2337"/>
                  <a:pt x="1529" y="2336"/>
                  <a:pt x="1528" y="2335"/>
                </a:cubicBezTo>
                <a:cubicBezTo>
                  <a:pt x="1528" y="2335"/>
                  <a:pt x="1527" y="2335"/>
                  <a:pt x="1527" y="2335"/>
                </a:cubicBezTo>
                <a:cubicBezTo>
                  <a:pt x="1528" y="2335"/>
                  <a:pt x="1529" y="2335"/>
                  <a:pt x="1530" y="2335"/>
                </a:cubicBezTo>
                <a:cubicBezTo>
                  <a:pt x="1532" y="2336"/>
                  <a:pt x="1533" y="2336"/>
                  <a:pt x="1535" y="2336"/>
                </a:cubicBezTo>
                <a:cubicBezTo>
                  <a:pt x="1537" y="2337"/>
                  <a:pt x="1538" y="2337"/>
                  <a:pt x="1540" y="2338"/>
                </a:cubicBezTo>
                <a:cubicBezTo>
                  <a:pt x="1541" y="2338"/>
                  <a:pt x="1541" y="2338"/>
                  <a:pt x="1542" y="2339"/>
                </a:cubicBezTo>
                <a:cubicBezTo>
                  <a:pt x="1542" y="2339"/>
                  <a:pt x="1542" y="2339"/>
                  <a:pt x="1542" y="2339"/>
                </a:cubicBezTo>
                <a:cubicBezTo>
                  <a:pt x="1542" y="2339"/>
                  <a:pt x="1542" y="2339"/>
                  <a:pt x="1542" y="2339"/>
                </a:cubicBezTo>
                <a:cubicBezTo>
                  <a:pt x="1542" y="2339"/>
                  <a:pt x="1542" y="2339"/>
                  <a:pt x="1542" y="2339"/>
                </a:cubicBezTo>
                <a:cubicBezTo>
                  <a:pt x="1542" y="2339"/>
                  <a:pt x="1542" y="2339"/>
                  <a:pt x="1542" y="2339"/>
                </a:cubicBezTo>
                <a:cubicBezTo>
                  <a:pt x="1542" y="2339"/>
                  <a:pt x="1542" y="2339"/>
                  <a:pt x="1542" y="2339"/>
                </a:cubicBezTo>
                <a:cubicBezTo>
                  <a:pt x="1543" y="2339"/>
                  <a:pt x="1543" y="2339"/>
                  <a:pt x="1543" y="2339"/>
                </a:cubicBezTo>
                <a:cubicBezTo>
                  <a:pt x="1543" y="2339"/>
                  <a:pt x="1544" y="2340"/>
                  <a:pt x="1544" y="2340"/>
                </a:cubicBezTo>
                <a:cubicBezTo>
                  <a:pt x="1545" y="2340"/>
                  <a:pt x="1545" y="2341"/>
                  <a:pt x="1546" y="2341"/>
                </a:cubicBezTo>
                <a:cubicBezTo>
                  <a:pt x="1546" y="2341"/>
                  <a:pt x="1546" y="2342"/>
                  <a:pt x="1546" y="2342"/>
                </a:cubicBezTo>
                <a:cubicBezTo>
                  <a:pt x="1547" y="2342"/>
                  <a:pt x="1547" y="2342"/>
                  <a:pt x="1547" y="2342"/>
                </a:cubicBezTo>
                <a:cubicBezTo>
                  <a:pt x="1547" y="2343"/>
                  <a:pt x="1547" y="2343"/>
                  <a:pt x="1547" y="2343"/>
                </a:cubicBezTo>
                <a:cubicBezTo>
                  <a:pt x="1549" y="2345"/>
                  <a:pt x="1551" y="2347"/>
                  <a:pt x="1553" y="2349"/>
                </a:cubicBezTo>
                <a:cubicBezTo>
                  <a:pt x="1554" y="2352"/>
                  <a:pt x="1555" y="2354"/>
                  <a:pt x="1556" y="2356"/>
                </a:cubicBezTo>
                <a:cubicBezTo>
                  <a:pt x="1557" y="2358"/>
                  <a:pt x="1558" y="2360"/>
                  <a:pt x="1558" y="2362"/>
                </a:cubicBezTo>
                <a:cubicBezTo>
                  <a:pt x="1559" y="2363"/>
                  <a:pt x="1559" y="2364"/>
                  <a:pt x="1560" y="2365"/>
                </a:cubicBezTo>
                <a:cubicBezTo>
                  <a:pt x="1560" y="2366"/>
                  <a:pt x="1560" y="2366"/>
                  <a:pt x="1560" y="2366"/>
                </a:cubicBezTo>
                <a:cubicBezTo>
                  <a:pt x="1560" y="2366"/>
                  <a:pt x="1560" y="2366"/>
                  <a:pt x="1560" y="2365"/>
                </a:cubicBezTo>
                <a:cubicBezTo>
                  <a:pt x="1560" y="2364"/>
                  <a:pt x="1560" y="2363"/>
                  <a:pt x="1560" y="2361"/>
                </a:cubicBezTo>
                <a:cubicBezTo>
                  <a:pt x="1560" y="2359"/>
                  <a:pt x="1559" y="2357"/>
                  <a:pt x="1559" y="2355"/>
                </a:cubicBezTo>
                <a:cubicBezTo>
                  <a:pt x="1558" y="2353"/>
                  <a:pt x="1558" y="2350"/>
                  <a:pt x="1557" y="2347"/>
                </a:cubicBezTo>
                <a:cubicBezTo>
                  <a:pt x="1556" y="2344"/>
                  <a:pt x="1554" y="2341"/>
                  <a:pt x="1552" y="2339"/>
                </a:cubicBezTo>
                <a:cubicBezTo>
                  <a:pt x="1551" y="2338"/>
                  <a:pt x="1551" y="2338"/>
                  <a:pt x="1551" y="2337"/>
                </a:cubicBezTo>
                <a:cubicBezTo>
                  <a:pt x="1551" y="2337"/>
                  <a:pt x="1550" y="2337"/>
                  <a:pt x="1550" y="2336"/>
                </a:cubicBezTo>
                <a:cubicBezTo>
                  <a:pt x="1549" y="2336"/>
                  <a:pt x="1548" y="2335"/>
                  <a:pt x="1548" y="2334"/>
                </a:cubicBezTo>
                <a:cubicBezTo>
                  <a:pt x="1547" y="2334"/>
                  <a:pt x="1547" y="2334"/>
                  <a:pt x="1547" y="2334"/>
                </a:cubicBezTo>
                <a:cubicBezTo>
                  <a:pt x="1546" y="2333"/>
                  <a:pt x="1546" y="2333"/>
                  <a:pt x="1546" y="2333"/>
                </a:cubicBezTo>
                <a:cubicBezTo>
                  <a:pt x="1546" y="2333"/>
                  <a:pt x="1546" y="2333"/>
                  <a:pt x="1546" y="2333"/>
                </a:cubicBezTo>
                <a:cubicBezTo>
                  <a:pt x="1546" y="2333"/>
                  <a:pt x="1546" y="2333"/>
                  <a:pt x="1546" y="2333"/>
                </a:cubicBezTo>
                <a:cubicBezTo>
                  <a:pt x="1546" y="2333"/>
                  <a:pt x="1546" y="2333"/>
                  <a:pt x="1546" y="2333"/>
                </a:cubicBezTo>
                <a:cubicBezTo>
                  <a:pt x="1546" y="2333"/>
                  <a:pt x="1546" y="2333"/>
                  <a:pt x="1546" y="2333"/>
                </a:cubicBezTo>
                <a:cubicBezTo>
                  <a:pt x="1545" y="2333"/>
                  <a:pt x="1545" y="2333"/>
                  <a:pt x="1545" y="2333"/>
                </a:cubicBezTo>
                <a:cubicBezTo>
                  <a:pt x="1544" y="2332"/>
                  <a:pt x="1543" y="2332"/>
                  <a:pt x="1543" y="2331"/>
                </a:cubicBezTo>
                <a:cubicBezTo>
                  <a:pt x="1541" y="2330"/>
                  <a:pt x="1539" y="2330"/>
                  <a:pt x="1537" y="2329"/>
                </a:cubicBezTo>
                <a:cubicBezTo>
                  <a:pt x="1535" y="2329"/>
                  <a:pt x="1533" y="2328"/>
                  <a:pt x="1531" y="2328"/>
                </a:cubicBezTo>
                <a:cubicBezTo>
                  <a:pt x="1528" y="2327"/>
                  <a:pt x="1524" y="2326"/>
                  <a:pt x="1520" y="2325"/>
                </a:cubicBezTo>
                <a:cubicBezTo>
                  <a:pt x="1516" y="2325"/>
                  <a:pt x="1513" y="2324"/>
                  <a:pt x="1509" y="2323"/>
                </a:cubicBezTo>
                <a:cubicBezTo>
                  <a:pt x="1507" y="2323"/>
                  <a:pt x="1505" y="2322"/>
                  <a:pt x="1503" y="2322"/>
                </a:cubicBezTo>
                <a:cubicBezTo>
                  <a:pt x="1502" y="2322"/>
                  <a:pt x="1500" y="2321"/>
                  <a:pt x="1498" y="2321"/>
                </a:cubicBezTo>
                <a:cubicBezTo>
                  <a:pt x="1492" y="2320"/>
                  <a:pt x="1486" y="2319"/>
                  <a:pt x="1480" y="2319"/>
                </a:cubicBezTo>
                <a:cubicBezTo>
                  <a:pt x="1452" y="2298"/>
                  <a:pt x="1418" y="2292"/>
                  <a:pt x="1418" y="2292"/>
                </a:cubicBezTo>
                <a:cubicBezTo>
                  <a:pt x="1429" y="2285"/>
                  <a:pt x="1441" y="2281"/>
                  <a:pt x="1454" y="2280"/>
                </a:cubicBezTo>
                <a:cubicBezTo>
                  <a:pt x="1456" y="2281"/>
                  <a:pt x="1458" y="2282"/>
                  <a:pt x="1461" y="2284"/>
                </a:cubicBezTo>
                <a:cubicBezTo>
                  <a:pt x="1464" y="2285"/>
                  <a:pt x="1466" y="2287"/>
                  <a:pt x="1470" y="2289"/>
                </a:cubicBezTo>
                <a:cubicBezTo>
                  <a:pt x="1471" y="2290"/>
                  <a:pt x="1473" y="2291"/>
                  <a:pt x="1474" y="2292"/>
                </a:cubicBezTo>
                <a:cubicBezTo>
                  <a:pt x="1476" y="2293"/>
                  <a:pt x="1477" y="2294"/>
                  <a:pt x="1479" y="2295"/>
                </a:cubicBezTo>
                <a:cubicBezTo>
                  <a:pt x="1482" y="2297"/>
                  <a:pt x="1486" y="2299"/>
                  <a:pt x="1489" y="2301"/>
                </a:cubicBezTo>
                <a:cubicBezTo>
                  <a:pt x="1492" y="2303"/>
                  <a:pt x="1496" y="2305"/>
                  <a:pt x="1499" y="2306"/>
                </a:cubicBezTo>
                <a:cubicBezTo>
                  <a:pt x="1500" y="2307"/>
                  <a:pt x="1501" y="2307"/>
                  <a:pt x="1501" y="2308"/>
                </a:cubicBezTo>
                <a:cubicBezTo>
                  <a:pt x="1502" y="2308"/>
                  <a:pt x="1503" y="2309"/>
                  <a:pt x="1504" y="2309"/>
                </a:cubicBezTo>
                <a:cubicBezTo>
                  <a:pt x="1506" y="2310"/>
                  <a:pt x="1507" y="2311"/>
                  <a:pt x="1509" y="2312"/>
                </a:cubicBezTo>
                <a:cubicBezTo>
                  <a:pt x="1512" y="2313"/>
                  <a:pt x="1516" y="2315"/>
                  <a:pt x="1519" y="2316"/>
                </a:cubicBezTo>
                <a:cubicBezTo>
                  <a:pt x="1522" y="2317"/>
                  <a:pt x="1525" y="2318"/>
                  <a:pt x="1528" y="2318"/>
                </a:cubicBezTo>
                <a:cubicBezTo>
                  <a:pt x="1529" y="2318"/>
                  <a:pt x="1530" y="2318"/>
                  <a:pt x="1530" y="2318"/>
                </a:cubicBezTo>
                <a:cubicBezTo>
                  <a:pt x="1531" y="2318"/>
                  <a:pt x="1532" y="2319"/>
                  <a:pt x="1532" y="2319"/>
                </a:cubicBezTo>
                <a:cubicBezTo>
                  <a:pt x="1533" y="2319"/>
                  <a:pt x="1534" y="2319"/>
                  <a:pt x="1534" y="2319"/>
                </a:cubicBezTo>
                <a:cubicBezTo>
                  <a:pt x="1535" y="2319"/>
                  <a:pt x="1536" y="2319"/>
                  <a:pt x="1536" y="2319"/>
                </a:cubicBezTo>
                <a:cubicBezTo>
                  <a:pt x="1538" y="2319"/>
                  <a:pt x="1539" y="2319"/>
                  <a:pt x="1540" y="2318"/>
                </a:cubicBezTo>
                <a:cubicBezTo>
                  <a:pt x="1541" y="2318"/>
                  <a:pt x="1542" y="2318"/>
                  <a:pt x="1543" y="2318"/>
                </a:cubicBezTo>
                <a:cubicBezTo>
                  <a:pt x="1543" y="2318"/>
                  <a:pt x="1544" y="2318"/>
                  <a:pt x="1545" y="2317"/>
                </a:cubicBezTo>
                <a:cubicBezTo>
                  <a:pt x="1545" y="2317"/>
                  <a:pt x="1546" y="2317"/>
                  <a:pt x="1546" y="2317"/>
                </a:cubicBezTo>
                <a:cubicBezTo>
                  <a:pt x="1547" y="2317"/>
                  <a:pt x="1548" y="2316"/>
                  <a:pt x="1548" y="2316"/>
                </a:cubicBezTo>
                <a:cubicBezTo>
                  <a:pt x="1548" y="2316"/>
                  <a:pt x="1547" y="2316"/>
                  <a:pt x="1546" y="2316"/>
                </a:cubicBezTo>
                <a:cubicBezTo>
                  <a:pt x="1546" y="2317"/>
                  <a:pt x="1545" y="2317"/>
                  <a:pt x="1545" y="2317"/>
                </a:cubicBezTo>
                <a:cubicBezTo>
                  <a:pt x="1544" y="2316"/>
                  <a:pt x="1543" y="2316"/>
                  <a:pt x="1542" y="2316"/>
                </a:cubicBezTo>
                <a:cubicBezTo>
                  <a:pt x="1542" y="2316"/>
                  <a:pt x="1541" y="2316"/>
                  <a:pt x="1540" y="2316"/>
                </a:cubicBezTo>
                <a:cubicBezTo>
                  <a:pt x="1539" y="2316"/>
                  <a:pt x="1539" y="2316"/>
                  <a:pt x="1538" y="2316"/>
                </a:cubicBezTo>
                <a:cubicBezTo>
                  <a:pt x="1538" y="2316"/>
                  <a:pt x="1537" y="2316"/>
                  <a:pt x="1537" y="2316"/>
                </a:cubicBezTo>
                <a:cubicBezTo>
                  <a:pt x="1535" y="2315"/>
                  <a:pt x="1534" y="2315"/>
                  <a:pt x="1533" y="2315"/>
                </a:cubicBezTo>
                <a:cubicBezTo>
                  <a:pt x="1532" y="2315"/>
                  <a:pt x="1532" y="2314"/>
                  <a:pt x="1531" y="2314"/>
                </a:cubicBezTo>
                <a:cubicBezTo>
                  <a:pt x="1531" y="2314"/>
                  <a:pt x="1530" y="2314"/>
                  <a:pt x="1529" y="2314"/>
                </a:cubicBezTo>
                <a:cubicBezTo>
                  <a:pt x="1529" y="2313"/>
                  <a:pt x="1528" y="2313"/>
                  <a:pt x="1527" y="2313"/>
                </a:cubicBezTo>
                <a:cubicBezTo>
                  <a:pt x="1527" y="2313"/>
                  <a:pt x="1526" y="2312"/>
                  <a:pt x="1525" y="2312"/>
                </a:cubicBezTo>
                <a:cubicBezTo>
                  <a:pt x="1525" y="2312"/>
                  <a:pt x="1524" y="2311"/>
                  <a:pt x="1523" y="2311"/>
                </a:cubicBezTo>
                <a:cubicBezTo>
                  <a:pt x="1522" y="2311"/>
                  <a:pt x="1522" y="2310"/>
                  <a:pt x="1521" y="2310"/>
                </a:cubicBezTo>
                <a:cubicBezTo>
                  <a:pt x="1518" y="2309"/>
                  <a:pt x="1515" y="2307"/>
                  <a:pt x="1512" y="2305"/>
                </a:cubicBezTo>
                <a:cubicBezTo>
                  <a:pt x="1511" y="2304"/>
                  <a:pt x="1509" y="2304"/>
                  <a:pt x="1507" y="2303"/>
                </a:cubicBezTo>
                <a:cubicBezTo>
                  <a:pt x="1506" y="2302"/>
                  <a:pt x="1504" y="2301"/>
                  <a:pt x="1503" y="2300"/>
                </a:cubicBezTo>
                <a:cubicBezTo>
                  <a:pt x="1499" y="2298"/>
                  <a:pt x="1496" y="2296"/>
                  <a:pt x="1493" y="2294"/>
                </a:cubicBezTo>
                <a:cubicBezTo>
                  <a:pt x="1489" y="2292"/>
                  <a:pt x="1486" y="2290"/>
                  <a:pt x="1483" y="2288"/>
                </a:cubicBezTo>
                <a:cubicBezTo>
                  <a:pt x="1481" y="2287"/>
                  <a:pt x="1480" y="2287"/>
                  <a:pt x="1478" y="2286"/>
                </a:cubicBezTo>
                <a:cubicBezTo>
                  <a:pt x="1476" y="2285"/>
                  <a:pt x="1475" y="2284"/>
                  <a:pt x="1473" y="2283"/>
                </a:cubicBezTo>
                <a:cubicBezTo>
                  <a:pt x="1470" y="2282"/>
                  <a:pt x="1467" y="2280"/>
                  <a:pt x="1464" y="2279"/>
                </a:cubicBezTo>
                <a:cubicBezTo>
                  <a:pt x="1480" y="2278"/>
                  <a:pt x="1497" y="2280"/>
                  <a:pt x="1513" y="2281"/>
                </a:cubicBezTo>
                <a:cubicBezTo>
                  <a:pt x="1516" y="2283"/>
                  <a:pt x="1520" y="2285"/>
                  <a:pt x="1523" y="2287"/>
                </a:cubicBezTo>
                <a:cubicBezTo>
                  <a:pt x="1525" y="2288"/>
                  <a:pt x="1528" y="2290"/>
                  <a:pt x="1531" y="2291"/>
                </a:cubicBezTo>
                <a:cubicBezTo>
                  <a:pt x="1532" y="2292"/>
                  <a:pt x="1533" y="2292"/>
                  <a:pt x="1534" y="2293"/>
                </a:cubicBezTo>
                <a:cubicBezTo>
                  <a:pt x="1536" y="2294"/>
                  <a:pt x="1537" y="2294"/>
                  <a:pt x="1538" y="2295"/>
                </a:cubicBezTo>
                <a:cubicBezTo>
                  <a:pt x="1541" y="2296"/>
                  <a:pt x="1543" y="2297"/>
                  <a:pt x="1546" y="2298"/>
                </a:cubicBezTo>
                <a:cubicBezTo>
                  <a:pt x="1548" y="2299"/>
                  <a:pt x="1550" y="2299"/>
                  <a:pt x="1552" y="2300"/>
                </a:cubicBezTo>
                <a:cubicBezTo>
                  <a:pt x="1555" y="2300"/>
                  <a:pt x="1557" y="2301"/>
                  <a:pt x="1558" y="2301"/>
                </a:cubicBezTo>
                <a:cubicBezTo>
                  <a:pt x="1559" y="2301"/>
                  <a:pt x="1560" y="2301"/>
                  <a:pt x="1561" y="2301"/>
                </a:cubicBezTo>
                <a:cubicBezTo>
                  <a:pt x="1562" y="2301"/>
                  <a:pt x="1563" y="2301"/>
                  <a:pt x="1563" y="2301"/>
                </a:cubicBezTo>
                <a:cubicBezTo>
                  <a:pt x="1564" y="2301"/>
                  <a:pt x="1564" y="2301"/>
                  <a:pt x="1565" y="2301"/>
                </a:cubicBezTo>
                <a:cubicBezTo>
                  <a:pt x="1565" y="2301"/>
                  <a:pt x="1566" y="2301"/>
                  <a:pt x="1566" y="2301"/>
                </a:cubicBezTo>
                <a:cubicBezTo>
                  <a:pt x="1567" y="2301"/>
                  <a:pt x="1567" y="2301"/>
                  <a:pt x="1567" y="2301"/>
                </a:cubicBezTo>
                <a:cubicBezTo>
                  <a:pt x="1567" y="2301"/>
                  <a:pt x="1567" y="2301"/>
                  <a:pt x="1566" y="2300"/>
                </a:cubicBezTo>
                <a:cubicBezTo>
                  <a:pt x="1566" y="2300"/>
                  <a:pt x="1566" y="2300"/>
                  <a:pt x="1565" y="2300"/>
                </a:cubicBezTo>
                <a:cubicBezTo>
                  <a:pt x="1565" y="2300"/>
                  <a:pt x="1564" y="2300"/>
                  <a:pt x="1563" y="2299"/>
                </a:cubicBezTo>
                <a:cubicBezTo>
                  <a:pt x="1562" y="2299"/>
                  <a:pt x="1561" y="2299"/>
                  <a:pt x="1559" y="2298"/>
                </a:cubicBezTo>
                <a:cubicBezTo>
                  <a:pt x="1558" y="2297"/>
                  <a:pt x="1556" y="2296"/>
                  <a:pt x="1554" y="2295"/>
                </a:cubicBezTo>
                <a:cubicBezTo>
                  <a:pt x="1552" y="2295"/>
                  <a:pt x="1550" y="2293"/>
                  <a:pt x="1548" y="2292"/>
                </a:cubicBezTo>
                <a:cubicBezTo>
                  <a:pt x="1546" y="2291"/>
                  <a:pt x="1544" y="2290"/>
                  <a:pt x="1541" y="2288"/>
                </a:cubicBezTo>
                <a:cubicBezTo>
                  <a:pt x="1540" y="2288"/>
                  <a:pt x="1539" y="2287"/>
                  <a:pt x="1538" y="2286"/>
                </a:cubicBezTo>
                <a:cubicBezTo>
                  <a:pt x="1537" y="2286"/>
                  <a:pt x="1535" y="2285"/>
                  <a:pt x="1534" y="2284"/>
                </a:cubicBezTo>
                <a:cubicBezTo>
                  <a:pt x="1533" y="2284"/>
                  <a:pt x="1532" y="2283"/>
                  <a:pt x="1531" y="2282"/>
                </a:cubicBezTo>
                <a:cubicBezTo>
                  <a:pt x="1553" y="2283"/>
                  <a:pt x="1574" y="2280"/>
                  <a:pt x="1592" y="2265"/>
                </a:cubicBezTo>
                <a:cubicBezTo>
                  <a:pt x="1557" y="2277"/>
                  <a:pt x="1512" y="2264"/>
                  <a:pt x="1476" y="2259"/>
                </a:cubicBezTo>
                <a:cubicBezTo>
                  <a:pt x="1477" y="2259"/>
                  <a:pt x="1477" y="2258"/>
                  <a:pt x="1478" y="2258"/>
                </a:cubicBezTo>
                <a:cubicBezTo>
                  <a:pt x="1480" y="2257"/>
                  <a:pt x="1482" y="2256"/>
                  <a:pt x="1484" y="2255"/>
                </a:cubicBezTo>
                <a:cubicBezTo>
                  <a:pt x="1485" y="2255"/>
                  <a:pt x="1485" y="2254"/>
                  <a:pt x="1486" y="2254"/>
                </a:cubicBezTo>
                <a:cubicBezTo>
                  <a:pt x="1486" y="2254"/>
                  <a:pt x="1487" y="2254"/>
                  <a:pt x="1487" y="2254"/>
                </a:cubicBezTo>
                <a:cubicBezTo>
                  <a:pt x="1488" y="2253"/>
                  <a:pt x="1489" y="2253"/>
                  <a:pt x="1490" y="2253"/>
                </a:cubicBezTo>
                <a:cubicBezTo>
                  <a:pt x="1491" y="2252"/>
                  <a:pt x="1492" y="2252"/>
                  <a:pt x="1493" y="2252"/>
                </a:cubicBezTo>
                <a:cubicBezTo>
                  <a:pt x="1494" y="2252"/>
                  <a:pt x="1495" y="2251"/>
                  <a:pt x="1496" y="2251"/>
                </a:cubicBezTo>
                <a:cubicBezTo>
                  <a:pt x="1496" y="2251"/>
                  <a:pt x="1497" y="2251"/>
                  <a:pt x="1498" y="2251"/>
                </a:cubicBezTo>
                <a:cubicBezTo>
                  <a:pt x="1499" y="2251"/>
                  <a:pt x="1499" y="2251"/>
                  <a:pt x="1500" y="2251"/>
                </a:cubicBezTo>
                <a:cubicBezTo>
                  <a:pt x="1501" y="2251"/>
                  <a:pt x="1502" y="2251"/>
                  <a:pt x="1503" y="2251"/>
                </a:cubicBezTo>
                <a:cubicBezTo>
                  <a:pt x="1503" y="2251"/>
                  <a:pt x="1504" y="2251"/>
                  <a:pt x="1504" y="2251"/>
                </a:cubicBezTo>
                <a:cubicBezTo>
                  <a:pt x="1504" y="2251"/>
                  <a:pt x="1503" y="2251"/>
                  <a:pt x="1503" y="2250"/>
                </a:cubicBezTo>
                <a:cubicBezTo>
                  <a:pt x="1502" y="2250"/>
                  <a:pt x="1501" y="2250"/>
                  <a:pt x="1500" y="2249"/>
                </a:cubicBezTo>
                <a:cubicBezTo>
                  <a:pt x="1499" y="2249"/>
                  <a:pt x="1499" y="2249"/>
                  <a:pt x="1498" y="2249"/>
                </a:cubicBezTo>
                <a:cubicBezTo>
                  <a:pt x="1497" y="2249"/>
                  <a:pt x="1496" y="2248"/>
                  <a:pt x="1496" y="2248"/>
                </a:cubicBezTo>
                <a:cubicBezTo>
                  <a:pt x="1495" y="2248"/>
                  <a:pt x="1494" y="2248"/>
                  <a:pt x="1493" y="2248"/>
                </a:cubicBezTo>
                <a:cubicBezTo>
                  <a:pt x="1492" y="2248"/>
                  <a:pt x="1491" y="2248"/>
                  <a:pt x="1490" y="2248"/>
                </a:cubicBezTo>
                <a:cubicBezTo>
                  <a:pt x="1487" y="2248"/>
                  <a:pt x="1485" y="2248"/>
                  <a:pt x="1482" y="2249"/>
                </a:cubicBezTo>
                <a:cubicBezTo>
                  <a:pt x="1480" y="2250"/>
                  <a:pt x="1477" y="2251"/>
                  <a:pt x="1475" y="2252"/>
                </a:cubicBezTo>
                <a:cubicBezTo>
                  <a:pt x="1474" y="2252"/>
                  <a:pt x="1474" y="2252"/>
                  <a:pt x="1473" y="2252"/>
                </a:cubicBezTo>
                <a:cubicBezTo>
                  <a:pt x="1472" y="2253"/>
                  <a:pt x="1472" y="2253"/>
                  <a:pt x="1471" y="2253"/>
                </a:cubicBezTo>
                <a:cubicBezTo>
                  <a:pt x="1470" y="2254"/>
                  <a:pt x="1469" y="2254"/>
                  <a:pt x="1467" y="2255"/>
                </a:cubicBezTo>
                <a:cubicBezTo>
                  <a:pt x="1466" y="2256"/>
                  <a:pt x="1465" y="2257"/>
                  <a:pt x="1463" y="2257"/>
                </a:cubicBezTo>
                <a:cubicBezTo>
                  <a:pt x="1463" y="2257"/>
                  <a:pt x="1463" y="2257"/>
                  <a:pt x="1463" y="2257"/>
                </a:cubicBezTo>
                <a:cubicBezTo>
                  <a:pt x="1418" y="2254"/>
                  <a:pt x="1401" y="2291"/>
                  <a:pt x="1380" y="2272"/>
                </a:cubicBezTo>
                <a:cubicBezTo>
                  <a:pt x="1365" y="2258"/>
                  <a:pt x="1335" y="2167"/>
                  <a:pt x="1328" y="2145"/>
                </a:cubicBezTo>
                <a:cubicBezTo>
                  <a:pt x="1324" y="2135"/>
                  <a:pt x="1321" y="2127"/>
                  <a:pt x="1317" y="2120"/>
                </a:cubicBezTo>
                <a:cubicBezTo>
                  <a:pt x="1317" y="2121"/>
                  <a:pt x="1317" y="2121"/>
                  <a:pt x="1317" y="2121"/>
                </a:cubicBezTo>
                <a:cubicBezTo>
                  <a:pt x="1318" y="2121"/>
                  <a:pt x="1319" y="2122"/>
                  <a:pt x="1320" y="2123"/>
                </a:cubicBezTo>
                <a:cubicBezTo>
                  <a:pt x="1321" y="2124"/>
                  <a:pt x="1322" y="2125"/>
                  <a:pt x="1323" y="2126"/>
                </a:cubicBezTo>
                <a:cubicBezTo>
                  <a:pt x="1324" y="2127"/>
                  <a:pt x="1325" y="2128"/>
                  <a:pt x="1326" y="2130"/>
                </a:cubicBezTo>
                <a:cubicBezTo>
                  <a:pt x="1327" y="2131"/>
                  <a:pt x="1328" y="2132"/>
                  <a:pt x="1329" y="2134"/>
                </a:cubicBezTo>
                <a:cubicBezTo>
                  <a:pt x="1331" y="2136"/>
                  <a:pt x="1334" y="2139"/>
                  <a:pt x="1336" y="2143"/>
                </a:cubicBezTo>
                <a:cubicBezTo>
                  <a:pt x="1339" y="2146"/>
                  <a:pt x="1341" y="2150"/>
                  <a:pt x="1344" y="2154"/>
                </a:cubicBezTo>
                <a:cubicBezTo>
                  <a:pt x="1345" y="2155"/>
                  <a:pt x="1346" y="2157"/>
                  <a:pt x="1348" y="2159"/>
                </a:cubicBezTo>
                <a:cubicBezTo>
                  <a:pt x="1349" y="2161"/>
                  <a:pt x="1350" y="2163"/>
                  <a:pt x="1352" y="2165"/>
                </a:cubicBezTo>
                <a:cubicBezTo>
                  <a:pt x="1352" y="2166"/>
                  <a:pt x="1352" y="2166"/>
                  <a:pt x="1353" y="2167"/>
                </a:cubicBezTo>
                <a:cubicBezTo>
                  <a:pt x="1353" y="2167"/>
                  <a:pt x="1353" y="2167"/>
                  <a:pt x="1353" y="2168"/>
                </a:cubicBezTo>
                <a:cubicBezTo>
                  <a:pt x="1353" y="2171"/>
                  <a:pt x="1354" y="2175"/>
                  <a:pt x="1356" y="2179"/>
                </a:cubicBezTo>
                <a:cubicBezTo>
                  <a:pt x="1357" y="2184"/>
                  <a:pt x="1359" y="2190"/>
                  <a:pt x="1361" y="2196"/>
                </a:cubicBezTo>
                <a:cubicBezTo>
                  <a:pt x="1361" y="2197"/>
                  <a:pt x="1362" y="2199"/>
                  <a:pt x="1363" y="2200"/>
                </a:cubicBezTo>
                <a:cubicBezTo>
                  <a:pt x="1363" y="2202"/>
                  <a:pt x="1364" y="2203"/>
                  <a:pt x="1364" y="2205"/>
                </a:cubicBezTo>
                <a:cubicBezTo>
                  <a:pt x="1365" y="2208"/>
                  <a:pt x="1367" y="2211"/>
                  <a:pt x="1368" y="2214"/>
                </a:cubicBezTo>
                <a:cubicBezTo>
                  <a:pt x="1369" y="2215"/>
                  <a:pt x="1369" y="2217"/>
                  <a:pt x="1370" y="2218"/>
                </a:cubicBezTo>
                <a:cubicBezTo>
                  <a:pt x="1371" y="2220"/>
                  <a:pt x="1372" y="2221"/>
                  <a:pt x="1372" y="2223"/>
                </a:cubicBezTo>
                <a:cubicBezTo>
                  <a:pt x="1373" y="2224"/>
                  <a:pt x="1374" y="2226"/>
                  <a:pt x="1375" y="2227"/>
                </a:cubicBezTo>
                <a:cubicBezTo>
                  <a:pt x="1375" y="2228"/>
                  <a:pt x="1376" y="2228"/>
                  <a:pt x="1376" y="2229"/>
                </a:cubicBezTo>
                <a:cubicBezTo>
                  <a:pt x="1377" y="2230"/>
                  <a:pt x="1377" y="2231"/>
                  <a:pt x="1378" y="2231"/>
                </a:cubicBezTo>
                <a:cubicBezTo>
                  <a:pt x="1378" y="2233"/>
                  <a:pt x="1379" y="2234"/>
                  <a:pt x="1380" y="2235"/>
                </a:cubicBezTo>
                <a:cubicBezTo>
                  <a:pt x="1381" y="2236"/>
                  <a:pt x="1381" y="2236"/>
                  <a:pt x="1382" y="2237"/>
                </a:cubicBezTo>
                <a:cubicBezTo>
                  <a:pt x="1382" y="2237"/>
                  <a:pt x="1383" y="2238"/>
                  <a:pt x="1383" y="2238"/>
                </a:cubicBezTo>
                <a:cubicBezTo>
                  <a:pt x="1384" y="2239"/>
                  <a:pt x="1385" y="2239"/>
                  <a:pt x="1385" y="2240"/>
                </a:cubicBezTo>
                <a:cubicBezTo>
                  <a:pt x="1386" y="2241"/>
                  <a:pt x="1386" y="2241"/>
                  <a:pt x="1387" y="2241"/>
                </a:cubicBezTo>
                <a:cubicBezTo>
                  <a:pt x="1388" y="2242"/>
                  <a:pt x="1389" y="2243"/>
                  <a:pt x="1390" y="2244"/>
                </a:cubicBezTo>
                <a:cubicBezTo>
                  <a:pt x="1390" y="2244"/>
                  <a:pt x="1391" y="2245"/>
                  <a:pt x="1392" y="2245"/>
                </a:cubicBezTo>
                <a:cubicBezTo>
                  <a:pt x="1392" y="2245"/>
                  <a:pt x="1393" y="2246"/>
                  <a:pt x="1393" y="2246"/>
                </a:cubicBezTo>
                <a:cubicBezTo>
                  <a:pt x="1394" y="2246"/>
                  <a:pt x="1395" y="2247"/>
                  <a:pt x="1396" y="2247"/>
                </a:cubicBezTo>
                <a:cubicBezTo>
                  <a:pt x="1397" y="2248"/>
                  <a:pt x="1398" y="2248"/>
                  <a:pt x="1399" y="2248"/>
                </a:cubicBezTo>
                <a:cubicBezTo>
                  <a:pt x="1399" y="2248"/>
                  <a:pt x="1400" y="2248"/>
                  <a:pt x="1400" y="2249"/>
                </a:cubicBezTo>
                <a:cubicBezTo>
                  <a:pt x="1401" y="2249"/>
                  <a:pt x="1401" y="2249"/>
                  <a:pt x="1401" y="2249"/>
                </a:cubicBezTo>
                <a:cubicBezTo>
                  <a:pt x="1403" y="2249"/>
                  <a:pt x="1404" y="2249"/>
                  <a:pt x="1405" y="2249"/>
                </a:cubicBezTo>
                <a:cubicBezTo>
                  <a:pt x="1406" y="2249"/>
                  <a:pt x="1406" y="2249"/>
                  <a:pt x="1406" y="2249"/>
                </a:cubicBezTo>
                <a:cubicBezTo>
                  <a:pt x="1406" y="2249"/>
                  <a:pt x="1406" y="2249"/>
                  <a:pt x="1405" y="2249"/>
                </a:cubicBezTo>
                <a:cubicBezTo>
                  <a:pt x="1404" y="2248"/>
                  <a:pt x="1403" y="2248"/>
                  <a:pt x="1402" y="2247"/>
                </a:cubicBezTo>
                <a:cubicBezTo>
                  <a:pt x="1402" y="2247"/>
                  <a:pt x="1401" y="2247"/>
                  <a:pt x="1401" y="2247"/>
                </a:cubicBezTo>
                <a:cubicBezTo>
                  <a:pt x="1401" y="2247"/>
                  <a:pt x="1400" y="2246"/>
                  <a:pt x="1400" y="2246"/>
                </a:cubicBezTo>
                <a:cubicBezTo>
                  <a:pt x="1399" y="2246"/>
                  <a:pt x="1398" y="2245"/>
                  <a:pt x="1398" y="2245"/>
                </a:cubicBezTo>
                <a:cubicBezTo>
                  <a:pt x="1397" y="2244"/>
                  <a:pt x="1396" y="2243"/>
                  <a:pt x="1395" y="2243"/>
                </a:cubicBezTo>
                <a:cubicBezTo>
                  <a:pt x="1395" y="2242"/>
                  <a:pt x="1394" y="2242"/>
                  <a:pt x="1394" y="2242"/>
                </a:cubicBezTo>
                <a:cubicBezTo>
                  <a:pt x="1394" y="2241"/>
                  <a:pt x="1393" y="2241"/>
                  <a:pt x="1393" y="2240"/>
                </a:cubicBezTo>
                <a:cubicBezTo>
                  <a:pt x="1392" y="2240"/>
                  <a:pt x="1391" y="2239"/>
                  <a:pt x="1390" y="2238"/>
                </a:cubicBezTo>
                <a:cubicBezTo>
                  <a:pt x="1390" y="2237"/>
                  <a:pt x="1390" y="2237"/>
                  <a:pt x="1389" y="2236"/>
                </a:cubicBezTo>
                <a:cubicBezTo>
                  <a:pt x="1389" y="2236"/>
                  <a:pt x="1388" y="2235"/>
                  <a:pt x="1388" y="2235"/>
                </a:cubicBezTo>
                <a:cubicBezTo>
                  <a:pt x="1388" y="2234"/>
                  <a:pt x="1387" y="2234"/>
                  <a:pt x="1387" y="2233"/>
                </a:cubicBezTo>
                <a:cubicBezTo>
                  <a:pt x="1386" y="2232"/>
                  <a:pt x="1386" y="2232"/>
                  <a:pt x="1386" y="2231"/>
                </a:cubicBezTo>
                <a:cubicBezTo>
                  <a:pt x="1385" y="2230"/>
                  <a:pt x="1384" y="2229"/>
                  <a:pt x="1383" y="2227"/>
                </a:cubicBezTo>
                <a:cubicBezTo>
                  <a:pt x="1383" y="2226"/>
                  <a:pt x="1382" y="2225"/>
                  <a:pt x="1381" y="2223"/>
                </a:cubicBezTo>
                <a:cubicBezTo>
                  <a:pt x="1381" y="2223"/>
                  <a:pt x="1382" y="2223"/>
                  <a:pt x="1382" y="2223"/>
                </a:cubicBezTo>
                <a:cubicBezTo>
                  <a:pt x="1382" y="2224"/>
                  <a:pt x="1383" y="2224"/>
                  <a:pt x="1383" y="2224"/>
                </a:cubicBezTo>
                <a:cubicBezTo>
                  <a:pt x="1385" y="2225"/>
                  <a:pt x="1386" y="2226"/>
                  <a:pt x="1387" y="2227"/>
                </a:cubicBezTo>
                <a:cubicBezTo>
                  <a:pt x="1388" y="2228"/>
                  <a:pt x="1390" y="2229"/>
                  <a:pt x="1391" y="2230"/>
                </a:cubicBezTo>
                <a:cubicBezTo>
                  <a:pt x="1392" y="2231"/>
                  <a:pt x="1394" y="2232"/>
                  <a:pt x="1395" y="2234"/>
                </a:cubicBezTo>
                <a:cubicBezTo>
                  <a:pt x="1397" y="2235"/>
                  <a:pt x="1398" y="2236"/>
                  <a:pt x="1400" y="2237"/>
                </a:cubicBezTo>
                <a:cubicBezTo>
                  <a:pt x="1401" y="2238"/>
                  <a:pt x="1403" y="2239"/>
                  <a:pt x="1405" y="2241"/>
                </a:cubicBezTo>
                <a:cubicBezTo>
                  <a:pt x="1405" y="2241"/>
                  <a:pt x="1405" y="2241"/>
                  <a:pt x="1406" y="2241"/>
                </a:cubicBezTo>
                <a:cubicBezTo>
                  <a:pt x="1406" y="2242"/>
                  <a:pt x="1407" y="2242"/>
                  <a:pt x="1407" y="2242"/>
                </a:cubicBezTo>
                <a:cubicBezTo>
                  <a:pt x="1408" y="2243"/>
                  <a:pt x="1409" y="2243"/>
                  <a:pt x="1410" y="2244"/>
                </a:cubicBezTo>
                <a:cubicBezTo>
                  <a:pt x="1411" y="2244"/>
                  <a:pt x="1413" y="2245"/>
                  <a:pt x="1415" y="2246"/>
                </a:cubicBezTo>
                <a:cubicBezTo>
                  <a:pt x="1417" y="2246"/>
                  <a:pt x="1418" y="2247"/>
                  <a:pt x="1420" y="2247"/>
                </a:cubicBezTo>
                <a:cubicBezTo>
                  <a:pt x="1421" y="2247"/>
                  <a:pt x="1422" y="2247"/>
                  <a:pt x="1422" y="2247"/>
                </a:cubicBezTo>
                <a:cubicBezTo>
                  <a:pt x="1423" y="2247"/>
                  <a:pt x="1424" y="2246"/>
                  <a:pt x="1424" y="2246"/>
                </a:cubicBezTo>
                <a:cubicBezTo>
                  <a:pt x="1426" y="2246"/>
                  <a:pt x="1427" y="2246"/>
                  <a:pt x="1428" y="2245"/>
                </a:cubicBezTo>
                <a:cubicBezTo>
                  <a:pt x="1429" y="2245"/>
                  <a:pt x="1429" y="2245"/>
                  <a:pt x="1430" y="2244"/>
                </a:cubicBezTo>
                <a:cubicBezTo>
                  <a:pt x="1430" y="2244"/>
                  <a:pt x="1430" y="2244"/>
                  <a:pt x="1430" y="2244"/>
                </a:cubicBezTo>
                <a:cubicBezTo>
                  <a:pt x="1430" y="2244"/>
                  <a:pt x="1430" y="2244"/>
                  <a:pt x="1429" y="2244"/>
                </a:cubicBezTo>
                <a:cubicBezTo>
                  <a:pt x="1429" y="2244"/>
                  <a:pt x="1428" y="2244"/>
                  <a:pt x="1427" y="2244"/>
                </a:cubicBezTo>
                <a:cubicBezTo>
                  <a:pt x="1427" y="2244"/>
                  <a:pt x="1426" y="2244"/>
                  <a:pt x="1425" y="2243"/>
                </a:cubicBezTo>
                <a:cubicBezTo>
                  <a:pt x="1423" y="2243"/>
                  <a:pt x="1422" y="2243"/>
                  <a:pt x="1421" y="2242"/>
                </a:cubicBezTo>
                <a:cubicBezTo>
                  <a:pt x="1421" y="2242"/>
                  <a:pt x="1420" y="2242"/>
                  <a:pt x="1420" y="2242"/>
                </a:cubicBezTo>
                <a:cubicBezTo>
                  <a:pt x="1420" y="2242"/>
                  <a:pt x="1420" y="2241"/>
                  <a:pt x="1419" y="2241"/>
                </a:cubicBezTo>
                <a:cubicBezTo>
                  <a:pt x="1419" y="2241"/>
                  <a:pt x="1418" y="2241"/>
                  <a:pt x="1417" y="2240"/>
                </a:cubicBezTo>
                <a:cubicBezTo>
                  <a:pt x="1416" y="2239"/>
                  <a:pt x="1415" y="2239"/>
                  <a:pt x="1413" y="2238"/>
                </a:cubicBezTo>
                <a:cubicBezTo>
                  <a:pt x="1413" y="2237"/>
                  <a:pt x="1412" y="2236"/>
                  <a:pt x="1411" y="2236"/>
                </a:cubicBezTo>
                <a:cubicBezTo>
                  <a:pt x="1410" y="2235"/>
                  <a:pt x="1410" y="2235"/>
                  <a:pt x="1409" y="2234"/>
                </a:cubicBezTo>
                <a:cubicBezTo>
                  <a:pt x="1408" y="2233"/>
                  <a:pt x="1406" y="2232"/>
                  <a:pt x="1405" y="2231"/>
                </a:cubicBezTo>
                <a:cubicBezTo>
                  <a:pt x="1403" y="2230"/>
                  <a:pt x="1401" y="2228"/>
                  <a:pt x="1400" y="2227"/>
                </a:cubicBezTo>
                <a:cubicBezTo>
                  <a:pt x="1399" y="2227"/>
                  <a:pt x="1398" y="2226"/>
                  <a:pt x="1397" y="2226"/>
                </a:cubicBezTo>
                <a:cubicBezTo>
                  <a:pt x="1397" y="2225"/>
                  <a:pt x="1396" y="2225"/>
                  <a:pt x="1395" y="2224"/>
                </a:cubicBezTo>
                <a:cubicBezTo>
                  <a:pt x="1393" y="2223"/>
                  <a:pt x="1392" y="2223"/>
                  <a:pt x="1390" y="2222"/>
                </a:cubicBezTo>
                <a:cubicBezTo>
                  <a:pt x="1388" y="2221"/>
                  <a:pt x="1387" y="2221"/>
                  <a:pt x="1385" y="2220"/>
                </a:cubicBezTo>
                <a:cubicBezTo>
                  <a:pt x="1384" y="2220"/>
                  <a:pt x="1384" y="2220"/>
                  <a:pt x="1383" y="2220"/>
                </a:cubicBezTo>
                <a:cubicBezTo>
                  <a:pt x="1382" y="2220"/>
                  <a:pt x="1382" y="2220"/>
                  <a:pt x="1381" y="2220"/>
                </a:cubicBezTo>
                <a:cubicBezTo>
                  <a:pt x="1380" y="2220"/>
                  <a:pt x="1380" y="2220"/>
                  <a:pt x="1379" y="2220"/>
                </a:cubicBezTo>
                <a:cubicBezTo>
                  <a:pt x="1379" y="2220"/>
                  <a:pt x="1379" y="2219"/>
                  <a:pt x="1379" y="2219"/>
                </a:cubicBezTo>
                <a:cubicBezTo>
                  <a:pt x="1379" y="2218"/>
                  <a:pt x="1378" y="2216"/>
                  <a:pt x="1377" y="2215"/>
                </a:cubicBezTo>
                <a:cubicBezTo>
                  <a:pt x="1377" y="2214"/>
                  <a:pt x="1376" y="2212"/>
                  <a:pt x="1375" y="2211"/>
                </a:cubicBezTo>
                <a:cubicBezTo>
                  <a:pt x="1374" y="2208"/>
                  <a:pt x="1373" y="2205"/>
                  <a:pt x="1371" y="2202"/>
                </a:cubicBezTo>
                <a:cubicBezTo>
                  <a:pt x="1371" y="2200"/>
                  <a:pt x="1370" y="2199"/>
                  <a:pt x="1369" y="2197"/>
                </a:cubicBezTo>
                <a:cubicBezTo>
                  <a:pt x="1369" y="2196"/>
                  <a:pt x="1368" y="2194"/>
                  <a:pt x="1367" y="2193"/>
                </a:cubicBezTo>
                <a:cubicBezTo>
                  <a:pt x="1365" y="2187"/>
                  <a:pt x="1362" y="2182"/>
                  <a:pt x="1360" y="2178"/>
                </a:cubicBezTo>
                <a:cubicBezTo>
                  <a:pt x="1359" y="2176"/>
                  <a:pt x="1359" y="2175"/>
                  <a:pt x="1358" y="2174"/>
                </a:cubicBezTo>
                <a:cubicBezTo>
                  <a:pt x="1359" y="2175"/>
                  <a:pt x="1360" y="2176"/>
                  <a:pt x="1360" y="2177"/>
                </a:cubicBezTo>
                <a:cubicBezTo>
                  <a:pt x="1361" y="2178"/>
                  <a:pt x="1362" y="2179"/>
                  <a:pt x="1363" y="2180"/>
                </a:cubicBezTo>
                <a:cubicBezTo>
                  <a:pt x="1364" y="2181"/>
                  <a:pt x="1364" y="2182"/>
                  <a:pt x="1365" y="2183"/>
                </a:cubicBezTo>
                <a:cubicBezTo>
                  <a:pt x="1367" y="2185"/>
                  <a:pt x="1369" y="2186"/>
                  <a:pt x="1371" y="2188"/>
                </a:cubicBezTo>
                <a:cubicBezTo>
                  <a:pt x="1372" y="2190"/>
                  <a:pt x="1374" y="2191"/>
                  <a:pt x="1376" y="2193"/>
                </a:cubicBezTo>
                <a:cubicBezTo>
                  <a:pt x="1378" y="2194"/>
                  <a:pt x="1380" y="2196"/>
                  <a:pt x="1382" y="2197"/>
                </a:cubicBezTo>
                <a:cubicBezTo>
                  <a:pt x="1386" y="2200"/>
                  <a:pt x="1390" y="2202"/>
                  <a:pt x="1394" y="2204"/>
                </a:cubicBezTo>
                <a:cubicBezTo>
                  <a:pt x="1398" y="2206"/>
                  <a:pt x="1402" y="2207"/>
                  <a:pt x="1405" y="2208"/>
                </a:cubicBezTo>
                <a:cubicBezTo>
                  <a:pt x="1409" y="2209"/>
                  <a:pt x="1413" y="2209"/>
                  <a:pt x="1416" y="2209"/>
                </a:cubicBezTo>
                <a:cubicBezTo>
                  <a:pt x="1419" y="2209"/>
                  <a:pt x="1421" y="2209"/>
                  <a:pt x="1424" y="2208"/>
                </a:cubicBezTo>
                <a:cubicBezTo>
                  <a:pt x="1425" y="2208"/>
                  <a:pt x="1426" y="2208"/>
                  <a:pt x="1426" y="2208"/>
                </a:cubicBezTo>
                <a:cubicBezTo>
                  <a:pt x="1427" y="2207"/>
                  <a:pt x="1428" y="2207"/>
                  <a:pt x="1428" y="2207"/>
                </a:cubicBezTo>
                <a:cubicBezTo>
                  <a:pt x="1429" y="2207"/>
                  <a:pt x="1430" y="2206"/>
                  <a:pt x="1430" y="2206"/>
                </a:cubicBezTo>
                <a:cubicBezTo>
                  <a:pt x="1430" y="2206"/>
                  <a:pt x="1429" y="2206"/>
                  <a:pt x="1428" y="2207"/>
                </a:cubicBezTo>
                <a:cubicBezTo>
                  <a:pt x="1427" y="2207"/>
                  <a:pt x="1425" y="2207"/>
                  <a:pt x="1423" y="2207"/>
                </a:cubicBezTo>
                <a:cubicBezTo>
                  <a:pt x="1421" y="2207"/>
                  <a:pt x="1419" y="2207"/>
                  <a:pt x="1416" y="2206"/>
                </a:cubicBezTo>
                <a:cubicBezTo>
                  <a:pt x="1413" y="2206"/>
                  <a:pt x="1410" y="2205"/>
                  <a:pt x="1407" y="2204"/>
                </a:cubicBezTo>
                <a:cubicBezTo>
                  <a:pt x="1403" y="2202"/>
                  <a:pt x="1400" y="2201"/>
                  <a:pt x="1396" y="2199"/>
                </a:cubicBezTo>
                <a:cubicBezTo>
                  <a:pt x="1394" y="2197"/>
                  <a:pt x="1391" y="2196"/>
                  <a:pt x="1389" y="2194"/>
                </a:cubicBezTo>
                <a:cubicBezTo>
                  <a:pt x="1389" y="2194"/>
                  <a:pt x="1389" y="2194"/>
                  <a:pt x="1389" y="2194"/>
                </a:cubicBezTo>
                <a:cubicBezTo>
                  <a:pt x="1390" y="2194"/>
                  <a:pt x="1392" y="2194"/>
                  <a:pt x="1393" y="2194"/>
                </a:cubicBezTo>
                <a:cubicBezTo>
                  <a:pt x="1395" y="2194"/>
                  <a:pt x="1396" y="2194"/>
                  <a:pt x="1398" y="2194"/>
                </a:cubicBezTo>
                <a:cubicBezTo>
                  <a:pt x="1400" y="2194"/>
                  <a:pt x="1402" y="2194"/>
                  <a:pt x="1404" y="2194"/>
                </a:cubicBezTo>
                <a:cubicBezTo>
                  <a:pt x="1405" y="2194"/>
                  <a:pt x="1406" y="2194"/>
                  <a:pt x="1407" y="2194"/>
                </a:cubicBezTo>
                <a:cubicBezTo>
                  <a:pt x="1408" y="2194"/>
                  <a:pt x="1409" y="2194"/>
                  <a:pt x="1410" y="2194"/>
                </a:cubicBezTo>
                <a:cubicBezTo>
                  <a:pt x="1412" y="2194"/>
                  <a:pt x="1414" y="2194"/>
                  <a:pt x="1416" y="2194"/>
                </a:cubicBezTo>
                <a:cubicBezTo>
                  <a:pt x="1418" y="2194"/>
                  <a:pt x="1420" y="2194"/>
                  <a:pt x="1422" y="2194"/>
                </a:cubicBezTo>
                <a:cubicBezTo>
                  <a:pt x="1423" y="2194"/>
                  <a:pt x="1424" y="2194"/>
                  <a:pt x="1425" y="2194"/>
                </a:cubicBezTo>
                <a:cubicBezTo>
                  <a:pt x="1426" y="2194"/>
                  <a:pt x="1427" y="2194"/>
                  <a:pt x="1428" y="2194"/>
                </a:cubicBezTo>
                <a:cubicBezTo>
                  <a:pt x="1430" y="2194"/>
                  <a:pt x="1432" y="2193"/>
                  <a:pt x="1434" y="2193"/>
                </a:cubicBezTo>
                <a:cubicBezTo>
                  <a:pt x="1435" y="2193"/>
                  <a:pt x="1437" y="2193"/>
                  <a:pt x="1439" y="2193"/>
                </a:cubicBezTo>
                <a:cubicBezTo>
                  <a:pt x="1440" y="2193"/>
                  <a:pt x="1442" y="2193"/>
                  <a:pt x="1443" y="2193"/>
                </a:cubicBezTo>
                <a:cubicBezTo>
                  <a:pt x="1444" y="2193"/>
                  <a:pt x="1445" y="2193"/>
                  <a:pt x="1446" y="2193"/>
                </a:cubicBezTo>
                <a:cubicBezTo>
                  <a:pt x="1447" y="2193"/>
                  <a:pt x="1448" y="2192"/>
                  <a:pt x="1448" y="2192"/>
                </a:cubicBezTo>
                <a:cubicBezTo>
                  <a:pt x="1449" y="2192"/>
                  <a:pt x="1449" y="2192"/>
                  <a:pt x="1449" y="2192"/>
                </a:cubicBezTo>
                <a:cubicBezTo>
                  <a:pt x="1449" y="2192"/>
                  <a:pt x="1449" y="2192"/>
                  <a:pt x="1448" y="2192"/>
                </a:cubicBezTo>
                <a:cubicBezTo>
                  <a:pt x="1448" y="2192"/>
                  <a:pt x="1447" y="2191"/>
                  <a:pt x="1446" y="2191"/>
                </a:cubicBezTo>
                <a:cubicBezTo>
                  <a:pt x="1446" y="2191"/>
                  <a:pt x="1444" y="2190"/>
                  <a:pt x="1443" y="2190"/>
                </a:cubicBezTo>
                <a:cubicBezTo>
                  <a:pt x="1443" y="2190"/>
                  <a:pt x="1442" y="2189"/>
                  <a:pt x="1441" y="2189"/>
                </a:cubicBezTo>
                <a:cubicBezTo>
                  <a:pt x="1441" y="2189"/>
                  <a:pt x="1440" y="2189"/>
                  <a:pt x="1439" y="2189"/>
                </a:cubicBezTo>
                <a:cubicBezTo>
                  <a:pt x="1438" y="2188"/>
                  <a:pt x="1437" y="2188"/>
                  <a:pt x="1437" y="2188"/>
                </a:cubicBezTo>
                <a:cubicBezTo>
                  <a:pt x="1436" y="2188"/>
                  <a:pt x="1435" y="2188"/>
                  <a:pt x="1434" y="2187"/>
                </a:cubicBezTo>
                <a:cubicBezTo>
                  <a:pt x="1432" y="2187"/>
                  <a:pt x="1430" y="2187"/>
                  <a:pt x="1428" y="2187"/>
                </a:cubicBezTo>
                <a:cubicBezTo>
                  <a:pt x="1427" y="2186"/>
                  <a:pt x="1426" y="2186"/>
                  <a:pt x="1425" y="2186"/>
                </a:cubicBezTo>
                <a:cubicBezTo>
                  <a:pt x="1424" y="2186"/>
                  <a:pt x="1423" y="2186"/>
                  <a:pt x="1422" y="2186"/>
                </a:cubicBezTo>
                <a:cubicBezTo>
                  <a:pt x="1420" y="2186"/>
                  <a:pt x="1418" y="2186"/>
                  <a:pt x="1416" y="2186"/>
                </a:cubicBezTo>
                <a:cubicBezTo>
                  <a:pt x="1414" y="2186"/>
                  <a:pt x="1412" y="2186"/>
                  <a:pt x="1409" y="2186"/>
                </a:cubicBezTo>
                <a:cubicBezTo>
                  <a:pt x="1408" y="2186"/>
                  <a:pt x="1407" y="2186"/>
                  <a:pt x="1406" y="2187"/>
                </a:cubicBezTo>
                <a:cubicBezTo>
                  <a:pt x="1405" y="2187"/>
                  <a:pt x="1404" y="2187"/>
                  <a:pt x="1403" y="2187"/>
                </a:cubicBezTo>
                <a:cubicBezTo>
                  <a:pt x="1401" y="2187"/>
                  <a:pt x="1399" y="2188"/>
                  <a:pt x="1398" y="2188"/>
                </a:cubicBezTo>
                <a:cubicBezTo>
                  <a:pt x="1396" y="2188"/>
                  <a:pt x="1394" y="2189"/>
                  <a:pt x="1393" y="2189"/>
                </a:cubicBezTo>
                <a:cubicBezTo>
                  <a:pt x="1391" y="2190"/>
                  <a:pt x="1390" y="2190"/>
                  <a:pt x="1388" y="2191"/>
                </a:cubicBezTo>
                <a:cubicBezTo>
                  <a:pt x="1388" y="2191"/>
                  <a:pt x="1387" y="2191"/>
                  <a:pt x="1386" y="2192"/>
                </a:cubicBezTo>
                <a:cubicBezTo>
                  <a:pt x="1383" y="2189"/>
                  <a:pt x="1379" y="2186"/>
                  <a:pt x="1376" y="2183"/>
                </a:cubicBezTo>
                <a:cubicBezTo>
                  <a:pt x="1374" y="2181"/>
                  <a:pt x="1373" y="2179"/>
                  <a:pt x="1371" y="2177"/>
                </a:cubicBezTo>
                <a:cubicBezTo>
                  <a:pt x="1370" y="2177"/>
                  <a:pt x="1370" y="2176"/>
                  <a:pt x="1369" y="2175"/>
                </a:cubicBezTo>
                <a:cubicBezTo>
                  <a:pt x="1368" y="2174"/>
                  <a:pt x="1367" y="2173"/>
                  <a:pt x="1367" y="2172"/>
                </a:cubicBezTo>
                <a:cubicBezTo>
                  <a:pt x="1364" y="2168"/>
                  <a:pt x="1361" y="2164"/>
                  <a:pt x="1358" y="2161"/>
                </a:cubicBezTo>
                <a:cubicBezTo>
                  <a:pt x="1356" y="2159"/>
                  <a:pt x="1355" y="2157"/>
                  <a:pt x="1354" y="2155"/>
                </a:cubicBezTo>
                <a:cubicBezTo>
                  <a:pt x="1352" y="2153"/>
                  <a:pt x="1351" y="2151"/>
                  <a:pt x="1349" y="2149"/>
                </a:cubicBezTo>
                <a:cubicBezTo>
                  <a:pt x="1347" y="2146"/>
                  <a:pt x="1344" y="2142"/>
                  <a:pt x="1341" y="2139"/>
                </a:cubicBezTo>
                <a:cubicBezTo>
                  <a:pt x="1338" y="2136"/>
                  <a:pt x="1335" y="2133"/>
                  <a:pt x="1333" y="2130"/>
                </a:cubicBezTo>
                <a:cubicBezTo>
                  <a:pt x="1331" y="2129"/>
                  <a:pt x="1330" y="2128"/>
                  <a:pt x="1329" y="2127"/>
                </a:cubicBezTo>
                <a:cubicBezTo>
                  <a:pt x="1327" y="2126"/>
                  <a:pt x="1326" y="2125"/>
                  <a:pt x="1325" y="2124"/>
                </a:cubicBezTo>
                <a:cubicBezTo>
                  <a:pt x="1324" y="2123"/>
                  <a:pt x="1322" y="2122"/>
                  <a:pt x="1321" y="2121"/>
                </a:cubicBezTo>
                <a:cubicBezTo>
                  <a:pt x="1320" y="2121"/>
                  <a:pt x="1319" y="2120"/>
                  <a:pt x="1318" y="2119"/>
                </a:cubicBezTo>
                <a:cubicBezTo>
                  <a:pt x="1317" y="2119"/>
                  <a:pt x="1317" y="2118"/>
                  <a:pt x="1316" y="2118"/>
                </a:cubicBezTo>
                <a:cubicBezTo>
                  <a:pt x="1316" y="2118"/>
                  <a:pt x="1316" y="2118"/>
                  <a:pt x="1316" y="2118"/>
                </a:cubicBezTo>
                <a:cubicBezTo>
                  <a:pt x="1306" y="2101"/>
                  <a:pt x="1298" y="2096"/>
                  <a:pt x="1298" y="2096"/>
                </a:cubicBezTo>
                <a:cubicBezTo>
                  <a:pt x="1298" y="2096"/>
                  <a:pt x="1332" y="2102"/>
                  <a:pt x="1371" y="2105"/>
                </a:cubicBezTo>
                <a:cubicBezTo>
                  <a:pt x="1371" y="2105"/>
                  <a:pt x="1372" y="2106"/>
                  <a:pt x="1372" y="2107"/>
                </a:cubicBezTo>
                <a:cubicBezTo>
                  <a:pt x="1372" y="2107"/>
                  <a:pt x="1373" y="2108"/>
                  <a:pt x="1373" y="2108"/>
                </a:cubicBezTo>
                <a:cubicBezTo>
                  <a:pt x="1373" y="2109"/>
                  <a:pt x="1374" y="2109"/>
                  <a:pt x="1374" y="2110"/>
                </a:cubicBezTo>
                <a:cubicBezTo>
                  <a:pt x="1375" y="2111"/>
                  <a:pt x="1375" y="2111"/>
                  <a:pt x="1376" y="2112"/>
                </a:cubicBezTo>
                <a:cubicBezTo>
                  <a:pt x="1376" y="2112"/>
                  <a:pt x="1377" y="2113"/>
                  <a:pt x="1377" y="2114"/>
                </a:cubicBezTo>
                <a:cubicBezTo>
                  <a:pt x="1378" y="2115"/>
                  <a:pt x="1378" y="2115"/>
                  <a:pt x="1379" y="2116"/>
                </a:cubicBezTo>
                <a:cubicBezTo>
                  <a:pt x="1380" y="2117"/>
                  <a:pt x="1380" y="2117"/>
                  <a:pt x="1381" y="2118"/>
                </a:cubicBezTo>
                <a:cubicBezTo>
                  <a:pt x="1382" y="2119"/>
                  <a:pt x="1383" y="2120"/>
                  <a:pt x="1383" y="2120"/>
                </a:cubicBezTo>
                <a:cubicBezTo>
                  <a:pt x="1384" y="2121"/>
                  <a:pt x="1385" y="2122"/>
                  <a:pt x="1386" y="2123"/>
                </a:cubicBezTo>
                <a:cubicBezTo>
                  <a:pt x="1388" y="2124"/>
                  <a:pt x="1389" y="2125"/>
                  <a:pt x="1391" y="2127"/>
                </a:cubicBezTo>
                <a:cubicBezTo>
                  <a:pt x="1393" y="2128"/>
                  <a:pt x="1396" y="2129"/>
                  <a:pt x="1398" y="2131"/>
                </a:cubicBezTo>
                <a:cubicBezTo>
                  <a:pt x="1400" y="2132"/>
                  <a:pt x="1402" y="2133"/>
                  <a:pt x="1404" y="2134"/>
                </a:cubicBezTo>
                <a:cubicBezTo>
                  <a:pt x="1406" y="2135"/>
                  <a:pt x="1409" y="2136"/>
                  <a:pt x="1411" y="2136"/>
                </a:cubicBezTo>
                <a:cubicBezTo>
                  <a:pt x="1412" y="2137"/>
                  <a:pt x="1413" y="2137"/>
                  <a:pt x="1414" y="2137"/>
                </a:cubicBezTo>
                <a:cubicBezTo>
                  <a:pt x="1415" y="2137"/>
                  <a:pt x="1416" y="2138"/>
                  <a:pt x="1417" y="2138"/>
                </a:cubicBezTo>
                <a:cubicBezTo>
                  <a:pt x="1418" y="2138"/>
                  <a:pt x="1419" y="2138"/>
                  <a:pt x="1420" y="2139"/>
                </a:cubicBezTo>
                <a:cubicBezTo>
                  <a:pt x="1421" y="2139"/>
                  <a:pt x="1422" y="2139"/>
                  <a:pt x="1423" y="2139"/>
                </a:cubicBezTo>
                <a:cubicBezTo>
                  <a:pt x="1424" y="2139"/>
                  <a:pt x="1425" y="2139"/>
                  <a:pt x="1425" y="2139"/>
                </a:cubicBezTo>
                <a:cubicBezTo>
                  <a:pt x="1426" y="2139"/>
                  <a:pt x="1427" y="2139"/>
                  <a:pt x="1428" y="2139"/>
                </a:cubicBezTo>
                <a:cubicBezTo>
                  <a:pt x="1428" y="2139"/>
                  <a:pt x="1429" y="2139"/>
                  <a:pt x="1430" y="2139"/>
                </a:cubicBezTo>
                <a:cubicBezTo>
                  <a:pt x="1430" y="2139"/>
                  <a:pt x="1431" y="2139"/>
                  <a:pt x="1431" y="2139"/>
                </a:cubicBezTo>
                <a:cubicBezTo>
                  <a:pt x="1433" y="2139"/>
                  <a:pt x="1433" y="2139"/>
                  <a:pt x="1434" y="2139"/>
                </a:cubicBezTo>
                <a:cubicBezTo>
                  <a:pt x="1434" y="2139"/>
                  <a:pt x="1435" y="2139"/>
                  <a:pt x="1435" y="2139"/>
                </a:cubicBezTo>
                <a:cubicBezTo>
                  <a:pt x="1435" y="2139"/>
                  <a:pt x="1435" y="2139"/>
                  <a:pt x="1434" y="2139"/>
                </a:cubicBezTo>
                <a:cubicBezTo>
                  <a:pt x="1433" y="2139"/>
                  <a:pt x="1433" y="2138"/>
                  <a:pt x="1432" y="2138"/>
                </a:cubicBezTo>
                <a:cubicBezTo>
                  <a:pt x="1431" y="2138"/>
                  <a:pt x="1431" y="2137"/>
                  <a:pt x="1430" y="2137"/>
                </a:cubicBezTo>
                <a:cubicBezTo>
                  <a:pt x="1430" y="2137"/>
                  <a:pt x="1429" y="2137"/>
                  <a:pt x="1428" y="2136"/>
                </a:cubicBezTo>
                <a:cubicBezTo>
                  <a:pt x="1428" y="2136"/>
                  <a:pt x="1427" y="2136"/>
                  <a:pt x="1426" y="2136"/>
                </a:cubicBezTo>
                <a:cubicBezTo>
                  <a:pt x="1426" y="2135"/>
                  <a:pt x="1425" y="2135"/>
                  <a:pt x="1424" y="2135"/>
                </a:cubicBezTo>
                <a:cubicBezTo>
                  <a:pt x="1423" y="2134"/>
                  <a:pt x="1422" y="2134"/>
                  <a:pt x="1421" y="2133"/>
                </a:cubicBezTo>
                <a:cubicBezTo>
                  <a:pt x="1421" y="2133"/>
                  <a:pt x="1420" y="2133"/>
                  <a:pt x="1419" y="2132"/>
                </a:cubicBezTo>
                <a:cubicBezTo>
                  <a:pt x="1418" y="2132"/>
                  <a:pt x="1418" y="2132"/>
                  <a:pt x="1417" y="2132"/>
                </a:cubicBezTo>
                <a:cubicBezTo>
                  <a:pt x="1417" y="2132"/>
                  <a:pt x="1417" y="2131"/>
                  <a:pt x="1416" y="2131"/>
                </a:cubicBezTo>
                <a:cubicBezTo>
                  <a:pt x="1415" y="2131"/>
                  <a:pt x="1414" y="2130"/>
                  <a:pt x="1413" y="2130"/>
                </a:cubicBezTo>
                <a:cubicBezTo>
                  <a:pt x="1412" y="2129"/>
                  <a:pt x="1411" y="2129"/>
                  <a:pt x="1410" y="2128"/>
                </a:cubicBezTo>
                <a:cubicBezTo>
                  <a:pt x="1409" y="2128"/>
                  <a:pt x="1408" y="2127"/>
                  <a:pt x="1407" y="2127"/>
                </a:cubicBezTo>
                <a:cubicBezTo>
                  <a:pt x="1407" y="2126"/>
                  <a:pt x="1406" y="2126"/>
                  <a:pt x="1405" y="2126"/>
                </a:cubicBezTo>
                <a:cubicBezTo>
                  <a:pt x="1406" y="2126"/>
                  <a:pt x="1408" y="2126"/>
                  <a:pt x="1409" y="2126"/>
                </a:cubicBezTo>
                <a:cubicBezTo>
                  <a:pt x="1412" y="2126"/>
                  <a:pt x="1415" y="2126"/>
                  <a:pt x="1418" y="2126"/>
                </a:cubicBezTo>
                <a:cubicBezTo>
                  <a:pt x="1419" y="2126"/>
                  <a:pt x="1420" y="2126"/>
                  <a:pt x="1420" y="2125"/>
                </a:cubicBezTo>
                <a:cubicBezTo>
                  <a:pt x="1421" y="2125"/>
                  <a:pt x="1422" y="2125"/>
                  <a:pt x="1423" y="2125"/>
                </a:cubicBezTo>
                <a:cubicBezTo>
                  <a:pt x="1425" y="2125"/>
                  <a:pt x="1426" y="2125"/>
                  <a:pt x="1428" y="2124"/>
                </a:cubicBezTo>
                <a:cubicBezTo>
                  <a:pt x="1429" y="2124"/>
                  <a:pt x="1431" y="2124"/>
                  <a:pt x="1433" y="2123"/>
                </a:cubicBezTo>
                <a:cubicBezTo>
                  <a:pt x="1434" y="2123"/>
                  <a:pt x="1434" y="2123"/>
                  <a:pt x="1435" y="2123"/>
                </a:cubicBezTo>
                <a:cubicBezTo>
                  <a:pt x="1436" y="2123"/>
                  <a:pt x="1437" y="2123"/>
                  <a:pt x="1437" y="2122"/>
                </a:cubicBezTo>
                <a:cubicBezTo>
                  <a:pt x="1441" y="2122"/>
                  <a:pt x="1443" y="2121"/>
                  <a:pt x="1446" y="2120"/>
                </a:cubicBezTo>
                <a:cubicBezTo>
                  <a:pt x="1448" y="2119"/>
                  <a:pt x="1450" y="2118"/>
                  <a:pt x="1452" y="2117"/>
                </a:cubicBezTo>
                <a:cubicBezTo>
                  <a:pt x="1452" y="2117"/>
                  <a:pt x="1453" y="2117"/>
                  <a:pt x="1453" y="2116"/>
                </a:cubicBezTo>
                <a:cubicBezTo>
                  <a:pt x="1453" y="2116"/>
                  <a:pt x="1454" y="2116"/>
                  <a:pt x="1454" y="2116"/>
                </a:cubicBezTo>
                <a:cubicBezTo>
                  <a:pt x="1454" y="2116"/>
                  <a:pt x="1453" y="2116"/>
                  <a:pt x="1453" y="2116"/>
                </a:cubicBezTo>
                <a:cubicBezTo>
                  <a:pt x="1453" y="2116"/>
                  <a:pt x="1452" y="2116"/>
                  <a:pt x="1451" y="2116"/>
                </a:cubicBezTo>
                <a:cubicBezTo>
                  <a:pt x="1450" y="2115"/>
                  <a:pt x="1448" y="2115"/>
                  <a:pt x="1445" y="2115"/>
                </a:cubicBezTo>
                <a:cubicBezTo>
                  <a:pt x="1442" y="2115"/>
                  <a:pt x="1439" y="2115"/>
                  <a:pt x="1436" y="2115"/>
                </a:cubicBezTo>
                <a:cubicBezTo>
                  <a:pt x="1436" y="2115"/>
                  <a:pt x="1435" y="2116"/>
                  <a:pt x="1434" y="2116"/>
                </a:cubicBezTo>
                <a:cubicBezTo>
                  <a:pt x="1433" y="2116"/>
                  <a:pt x="1432" y="2116"/>
                  <a:pt x="1431" y="2116"/>
                </a:cubicBezTo>
                <a:cubicBezTo>
                  <a:pt x="1430" y="2116"/>
                  <a:pt x="1428" y="2116"/>
                  <a:pt x="1426" y="2117"/>
                </a:cubicBezTo>
                <a:cubicBezTo>
                  <a:pt x="1425" y="2117"/>
                  <a:pt x="1423" y="2117"/>
                  <a:pt x="1422" y="2118"/>
                </a:cubicBezTo>
                <a:cubicBezTo>
                  <a:pt x="1421" y="2118"/>
                  <a:pt x="1420" y="2118"/>
                  <a:pt x="1419" y="2118"/>
                </a:cubicBezTo>
                <a:cubicBezTo>
                  <a:pt x="1418" y="2118"/>
                  <a:pt x="1418" y="2119"/>
                  <a:pt x="1417" y="2119"/>
                </a:cubicBezTo>
                <a:cubicBezTo>
                  <a:pt x="1414" y="2120"/>
                  <a:pt x="1411" y="2121"/>
                  <a:pt x="1409" y="2121"/>
                </a:cubicBezTo>
                <a:cubicBezTo>
                  <a:pt x="1406" y="2122"/>
                  <a:pt x="1404" y="2123"/>
                  <a:pt x="1403" y="2124"/>
                </a:cubicBezTo>
                <a:cubicBezTo>
                  <a:pt x="1403" y="2124"/>
                  <a:pt x="1402" y="2124"/>
                  <a:pt x="1402" y="2124"/>
                </a:cubicBezTo>
                <a:cubicBezTo>
                  <a:pt x="1402" y="2124"/>
                  <a:pt x="1402" y="2124"/>
                  <a:pt x="1401" y="2124"/>
                </a:cubicBezTo>
                <a:cubicBezTo>
                  <a:pt x="1399" y="2123"/>
                  <a:pt x="1398" y="2121"/>
                  <a:pt x="1396" y="2120"/>
                </a:cubicBezTo>
                <a:cubicBezTo>
                  <a:pt x="1395" y="2120"/>
                  <a:pt x="1394" y="2119"/>
                  <a:pt x="1393" y="2119"/>
                </a:cubicBezTo>
                <a:cubicBezTo>
                  <a:pt x="1392" y="2118"/>
                  <a:pt x="1391" y="2117"/>
                  <a:pt x="1390" y="2117"/>
                </a:cubicBezTo>
                <a:cubicBezTo>
                  <a:pt x="1389" y="2116"/>
                  <a:pt x="1388" y="2116"/>
                  <a:pt x="1387" y="2115"/>
                </a:cubicBezTo>
                <a:cubicBezTo>
                  <a:pt x="1387" y="2115"/>
                  <a:pt x="1387" y="2115"/>
                  <a:pt x="1386" y="2114"/>
                </a:cubicBezTo>
                <a:cubicBezTo>
                  <a:pt x="1386" y="2114"/>
                  <a:pt x="1385" y="2114"/>
                  <a:pt x="1385" y="2114"/>
                </a:cubicBezTo>
                <a:cubicBezTo>
                  <a:pt x="1384" y="2113"/>
                  <a:pt x="1383" y="2113"/>
                  <a:pt x="1382" y="2112"/>
                </a:cubicBezTo>
                <a:cubicBezTo>
                  <a:pt x="1382" y="2112"/>
                  <a:pt x="1381" y="2111"/>
                  <a:pt x="1380" y="2110"/>
                </a:cubicBezTo>
                <a:cubicBezTo>
                  <a:pt x="1380" y="2110"/>
                  <a:pt x="1379" y="2110"/>
                  <a:pt x="1378" y="2109"/>
                </a:cubicBezTo>
                <a:cubicBezTo>
                  <a:pt x="1378" y="2109"/>
                  <a:pt x="1377" y="2108"/>
                  <a:pt x="1376" y="2108"/>
                </a:cubicBezTo>
                <a:cubicBezTo>
                  <a:pt x="1376" y="2107"/>
                  <a:pt x="1375" y="2107"/>
                  <a:pt x="1375" y="2107"/>
                </a:cubicBezTo>
                <a:cubicBezTo>
                  <a:pt x="1374" y="2106"/>
                  <a:pt x="1374" y="2106"/>
                  <a:pt x="1373" y="2106"/>
                </a:cubicBezTo>
                <a:cubicBezTo>
                  <a:pt x="1373" y="2105"/>
                  <a:pt x="1372" y="2105"/>
                  <a:pt x="1372" y="2105"/>
                </a:cubicBezTo>
                <a:cubicBezTo>
                  <a:pt x="1395" y="2106"/>
                  <a:pt x="1418" y="2107"/>
                  <a:pt x="1437" y="2104"/>
                </a:cubicBezTo>
                <a:cubicBezTo>
                  <a:pt x="1410" y="2102"/>
                  <a:pt x="1389" y="2103"/>
                  <a:pt x="1359" y="2094"/>
                </a:cubicBezTo>
                <a:cubicBezTo>
                  <a:pt x="1325" y="2084"/>
                  <a:pt x="1306" y="2080"/>
                  <a:pt x="1282" y="2061"/>
                </a:cubicBezTo>
                <a:cubicBezTo>
                  <a:pt x="1283" y="2061"/>
                  <a:pt x="1284" y="2061"/>
                  <a:pt x="1285" y="2061"/>
                </a:cubicBezTo>
                <a:cubicBezTo>
                  <a:pt x="1287" y="2061"/>
                  <a:pt x="1289" y="2060"/>
                  <a:pt x="1291" y="2060"/>
                </a:cubicBezTo>
                <a:cubicBezTo>
                  <a:pt x="1293" y="2060"/>
                  <a:pt x="1295" y="2060"/>
                  <a:pt x="1297" y="2059"/>
                </a:cubicBezTo>
                <a:cubicBezTo>
                  <a:pt x="1300" y="2059"/>
                  <a:pt x="1304" y="2058"/>
                  <a:pt x="1308" y="2057"/>
                </a:cubicBezTo>
                <a:cubicBezTo>
                  <a:pt x="1310" y="2057"/>
                  <a:pt x="1311" y="2056"/>
                  <a:pt x="1313" y="2056"/>
                </a:cubicBezTo>
                <a:cubicBezTo>
                  <a:pt x="1313" y="2056"/>
                  <a:pt x="1313" y="2056"/>
                  <a:pt x="1313" y="2056"/>
                </a:cubicBezTo>
                <a:cubicBezTo>
                  <a:pt x="1313" y="2056"/>
                  <a:pt x="1314" y="2057"/>
                  <a:pt x="1315" y="2058"/>
                </a:cubicBezTo>
                <a:cubicBezTo>
                  <a:pt x="1316" y="2058"/>
                  <a:pt x="1317" y="2059"/>
                  <a:pt x="1318" y="2060"/>
                </a:cubicBezTo>
                <a:cubicBezTo>
                  <a:pt x="1319" y="2060"/>
                  <a:pt x="1320" y="2061"/>
                  <a:pt x="1321" y="2062"/>
                </a:cubicBezTo>
                <a:cubicBezTo>
                  <a:pt x="1322" y="2063"/>
                  <a:pt x="1324" y="2063"/>
                  <a:pt x="1325" y="2064"/>
                </a:cubicBezTo>
                <a:cubicBezTo>
                  <a:pt x="1326" y="2064"/>
                  <a:pt x="1327" y="2065"/>
                  <a:pt x="1327" y="2065"/>
                </a:cubicBezTo>
                <a:cubicBezTo>
                  <a:pt x="1328" y="2065"/>
                  <a:pt x="1329" y="2066"/>
                  <a:pt x="1330" y="2066"/>
                </a:cubicBezTo>
                <a:cubicBezTo>
                  <a:pt x="1331" y="2066"/>
                  <a:pt x="1333" y="2067"/>
                  <a:pt x="1334" y="2067"/>
                </a:cubicBezTo>
                <a:cubicBezTo>
                  <a:pt x="1336" y="2068"/>
                  <a:pt x="1338" y="2068"/>
                  <a:pt x="1339" y="2069"/>
                </a:cubicBezTo>
                <a:cubicBezTo>
                  <a:pt x="1340" y="2069"/>
                  <a:pt x="1341" y="2069"/>
                  <a:pt x="1342" y="2069"/>
                </a:cubicBezTo>
                <a:cubicBezTo>
                  <a:pt x="1342" y="2069"/>
                  <a:pt x="1343" y="2069"/>
                  <a:pt x="1344" y="2070"/>
                </a:cubicBezTo>
                <a:cubicBezTo>
                  <a:pt x="1345" y="2070"/>
                  <a:pt x="1347" y="2070"/>
                  <a:pt x="1348" y="2070"/>
                </a:cubicBezTo>
                <a:cubicBezTo>
                  <a:pt x="1350" y="2070"/>
                  <a:pt x="1351" y="2070"/>
                  <a:pt x="1352" y="2070"/>
                </a:cubicBezTo>
                <a:cubicBezTo>
                  <a:pt x="1354" y="2070"/>
                  <a:pt x="1355" y="2070"/>
                  <a:pt x="1356" y="2070"/>
                </a:cubicBezTo>
                <a:cubicBezTo>
                  <a:pt x="1357" y="2070"/>
                  <a:pt x="1358" y="2070"/>
                  <a:pt x="1359" y="2069"/>
                </a:cubicBezTo>
                <a:cubicBezTo>
                  <a:pt x="1359" y="2069"/>
                  <a:pt x="1360" y="2069"/>
                  <a:pt x="1360" y="2069"/>
                </a:cubicBezTo>
                <a:cubicBezTo>
                  <a:pt x="1361" y="2069"/>
                  <a:pt x="1361" y="2069"/>
                  <a:pt x="1361" y="2069"/>
                </a:cubicBezTo>
                <a:cubicBezTo>
                  <a:pt x="1361" y="2069"/>
                  <a:pt x="1361" y="2069"/>
                  <a:pt x="1360" y="2069"/>
                </a:cubicBezTo>
                <a:cubicBezTo>
                  <a:pt x="1360" y="2068"/>
                  <a:pt x="1360" y="2068"/>
                  <a:pt x="1359" y="2068"/>
                </a:cubicBezTo>
                <a:cubicBezTo>
                  <a:pt x="1358" y="2068"/>
                  <a:pt x="1357" y="2067"/>
                  <a:pt x="1356" y="2067"/>
                </a:cubicBezTo>
                <a:cubicBezTo>
                  <a:pt x="1355" y="2066"/>
                  <a:pt x="1354" y="2066"/>
                  <a:pt x="1353" y="2066"/>
                </a:cubicBezTo>
                <a:cubicBezTo>
                  <a:pt x="1352" y="2065"/>
                  <a:pt x="1351" y="2065"/>
                  <a:pt x="1350" y="2064"/>
                </a:cubicBezTo>
                <a:cubicBezTo>
                  <a:pt x="1348" y="2064"/>
                  <a:pt x="1347" y="2063"/>
                  <a:pt x="1345" y="2063"/>
                </a:cubicBezTo>
                <a:cubicBezTo>
                  <a:pt x="1345" y="2062"/>
                  <a:pt x="1344" y="2062"/>
                  <a:pt x="1343" y="2062"/>
                </a:cubicBezTo>
                <a:cubicBezTo>
                  <a:pt x="1343" y="2062"/>
                  <a:pt x="1342" y="2061"/>
                  <a:pt x="1341" y="2061"/>
                </a:cubicBezTo>
                <a:cubicBezTo>
                  <a:pt x="1340" y="2061"/>
                  <a:pt x="1338" y="2060"/>
                  <a:pt x="1337" y="2060"/>
                </a:cubicBezTo>
                <a:cubicBezTo>
                  <a:pt x="1335" y="2059"/>
                  <a:pt x="1334" y="2059"/>
                  <a:pt x="1332" y="2059"/>
                </a:cubicBezTo>
                <a:cubicBezTo>
                  <a:pt x="1331" y="2058"/>
                  <a:pt x="1331" y="2058"/>
                  <a:pt x="1330" y="2058"/>
                </a:cubicBezTo>
                <a:cubicBezTo>
                  <a:pt x="1329" y="2058"/>
                  <a:pt x="1328" y="2058"/>
                  <a:pt x="1328" y="2057"/>
                </a:cubicBezTo>
                <a:cubicBezTo>
                  <a:pt x="1326" y="2057"/>
                  <a:pt x="1325" y="2057"/>
                  <a:pt x="1323" y="2056"/>
                </a:cubicBezTo>
                <a:cubicBezTo>
                  <a:pt x="1322" y="2056"/>
                  <a:pt x="1321" y="2056"/>
                  <a:pt x="1319" y="2055"/>
                </a:cubicBezTo>
                <a:cubicBezTo>
                  <a:pt x="1318" y="2055"/>
                  <a:pt x="1318" y="2055"/>
                  <a:pt x="1317" y="2055"/>
                </a:cubicBezTo>
                <a:cubicBezTo>
                  <a:pt x="1317" y="2055"/>
                  <a:pt x="1318" y="2055"/>
                  <a:pt x="1319" y="2054"/>
                </a:cubicBezTo>
                <a:cubicBezTo>
                  <a:pt x="1322" y="2054"/>
                  <a:pt x="1325" y="2053"/>
                  <a:pt x="1329" y="2052"/>
                </a:cubicBezTo>
                <a:cubicBezTo>
                  <a:pt x="1332" y="2052"/>
                  <a:pt x="1335" y="2051"/>
                  <a:pt x="1338" y="2051"/>
                </a:cubicBezTo>
                <a:cubicBezTo>
                  <a:pt x="1339" y="2051"/>
                  <a:pt x="1340" y="2051"/>
                  <a:pt x="1342" y="2051"/>
                </a:cubicBezTo>
                <a:cubicBezTo>
                  <a:pt x="1343" y="2051"/>
                  <a:pt x="1344" y="2051"/>
                  <a:pt x="1345" y="2051"/>
                </a:cubicBezTo>
                <a:cubicBezTo>
                  <a:pt x="1346" y="2051"/>
                  <a:pt x="1347" y="2051"/>
                  <a:pt x="1349" y="2051"/>
                </a:cubicBezTo>
                <a:cubicBezTo>
                  <a:pt x="1350" y="2051"/>
                  <a:pt x="1350" y="2051"/>
                  <a:pt x="1351" y="2051"/>
                </a:cubicBezTo>
                <a:cubicBezTo>
                  <a:pt x="1353" y="2051"/>
                  <a:pt x="1354" y="2052"/>
                  <a:pt x="1355" y="2052"/>
                </a:cubicBezTo>
                <a:cubicBezTo>
                  <a:pt x="1356" y="2052"/>
                  <a:pt x="1356" y="2052"/>
                  <a:pt x="1356" y="2052"/>
                </a:cubicBezTo>
                <a:cubicBezTo>
                  <a:pt x="1356" y="2052"/>
                  <a:pt x="1356" y="2052"/>
                  <a:pt x="1355" y="2051"/>
                </a:cubicBezTo>
                <a:cubicBezTo>
                  <a:pt x="1355" y="2051"/>
                  <a:pt x="1354" y="2051"/>
                  <a:pt x="1354" y="2051"/>
                </a:cubicBezTo>
                <a:cubicBezTo>
                  <a:pt x="1353" y="2050"/>
                  <a:pt x="1352" y="2050"/>
                  <a:pt x="1352" y="2050"/>
                </a:cubicBezTo>
                <a:cubicBezTo>
                  <a:pt x="1351" y="2049"/>
                  <a:pt x="1350" y="2049"/>
                  <a:pt x="1349" y="2049"/>
                </a:cubicBezTo>
                <a:cubicBezTo>
                  <a:pt x="1348" y="2048"/>
                  <a:pt x="1347" y="2048"/>
                  <a:pt x="1346" y="2048"/>
                </a:cubicBezTo>
                <a:cubicBezTo>
                  <a:pt x="1344" y="2048"/>
                  <a:pt x="1343" y="2047"/>
                  <a:pt x="1342" y="2047"/>
                </a:cubicBezTo>
                <a:cubicBezTo>
                  <a:pt x="1341" y="2047"/>
                  <a:pt x="1339" y="2047"/>
                  <a:pt x="1338" y="2047"/>
                </a:cubicBezTo>
                <a:cubicBezTo>
                  <a:pt x="1335" y="2046"/>
                  <a:pt x="1331" y="2046"/>
                  <a:pt x="1328" y="2046"/>
                </a:cubicBezTo>
                <a:cubicBezTo>
                  <a:pt x="1325" y="2047"/>
                  <a:pt x="1321" y="2047"/>
                  <a:pt x="1317" y="2048"/>
                </a:cubicBezTo>
                <a:cubicBezTo>
                  <a:pt x="1316" y="2048"/>
                  <a:pt x="1314" y="2048"/>
                  <a:pt x="1312" y="2048"/>
                </a:cubicBezTo>
                <a:cubicBezTo>
                  <a:pt x="1310" y="2049"/>
                  <a:pt x="1308" y="2049"/>
                  <a:pt x="1306" y="2049"/>
                </a:cubicBezTo>
                <a:cubicBezTo>
                  <a:pt x="1303" y="2050"/>
                  <a:pt x="1299" y="2051"/>
                  <a:pt x="1295" y="2052"/>
                </a:cubicBezTo>
                <a:cubicBezTo>
                  <a:pt x="1292" y="2052"/>
                  <a:pt x="1288" y="2053"/>
                  <a:pt x="1284" y="2053"/>
                </a:cubicBezTo>
                <a:cubicBezTo>
                  <a:pt x="1281" y="2053"/>
                  <a:pt x="1277" y="2053"/>
                  <a:pt x="1274" y="2053"/>
                </a:cubicBezTo>
                <a:cubicBezTo>
                  <a:pt x="1273" y="2053"/>
                  <a:pt x="1273" y="2053"/>
                  <a:pt x="1273" y="2053"/>
                </a:cubicBezTo>
                <a:cubicBezTo>
                  <a:pt x="1271" y="2051"/>
                  <a:pt x="1269" y="2049"/>
                  <a:pt x="1266" y="2047"/>
                </a:cubicBezTo>
                <a:cubicBezTo>
                  <a:pt x="1252" y="2033"/>
                  <a:pt x="1239" y="2024"/>
                  <a:pt x="1227" y="2018"/>
                </a:cubicBezTo>
                <a:cubicBezTo>
                  <a:pt x="1228" y="2018"/>
                  <a:pt x="1230" y="2018"/>
                  <a:pt x="1231" y="2018"/>
                </a:cubicBezTo>
                <a:cubicBezTo>
                  <a:pt x="1232" y="2018"/>
                  <a:pt x="1234" y="2017"/>
                  <a:pt x="1236" y="2017"/>
                </a:cubicBezTo>
                <a:cubicBezTo>
                  <a:pt x="1237" y="2017"/>
                  <a:pt x="1239" y="2016"/>
                  <a:pt x="1241" y="2016"/>
                </a:cubicBezTo>
                <a:cubicBezTo>
                  <a:pt x="1244" y="2015"/>
                  <a:pt x="1248" y="2015"/>
                  <a:pt x="1251" y="2014"/>
                </a:cubicBezTo>
                <a:cubicBezTo>
                  <a:pt x="1254" y="2014"/>
                  <a:pt x="1254" y="2014"/>
                  <a:pt x="1254" y="2014"/>
                </a:cubicBezTo>
                <a:cubicBezTo>
                  <a:pt x="1255" y="2014"/>
                  <a:pt x="1256" y="2013"/>
                  <a:pt x="1257" y="2013"/>
                </a:cubicBezTo>
                <a:cubicBezTo>
                  <a:pt x="1258" y="2013"/>
                  <a:pt x="1260" y="2013"/>
                  <a:pt x="1262" y="2013"/>
                </a:cubicBezTo>
                <a:cubicBezTo>
                  <a:pt x="1265" y="2013"/>
                  <a:pt x="1269" y="2012"/>
                  <a:pt x="1272" y="2012"/>
                </a:cubicBezTo>
                <a:cubicBezTo>
                  <a:pt x="1273" y="2012"/>
                  <a:pt x="1273" y="2012"/>
                  <a:pt x="1274" y="2012"/>
                </a:cubicBezTo>
                <a:cubicBezTo>
                  <a:pt x="1275" y="2012"/>
                  <a:pt x="1276" y="2012"/>
                  <a:pt x="1277" y="2013"/>
                </a:cubicBezTo>
                <a:cubicBezTo>
                  <a:pt x="1278" y="2013"/>
                  <a:pt x="1280" y="2013"/>
                  <a:pt x="1281" y="2013"/>
                </a:cubicBezTo>
                <a:cubicBezTo>
                  <a:pt x="1282" y="2013"/>
                  <a:pt x="1283" y="2013"/>
                  <a:pt x="1283" y="2013"/>
                </a:cubicBezTo>
                <a:cubicBezTo>
                  <a:pt x="1284" y="2013"/>
                  <a:pt x="1285" y="2014"/>
                  <a:pt x="1285" y="2014"/>
                </a:cubicBezTo>
                <a:cubicBezTo>
                  <a:pt x="1286" y="2014"/>
                  <a:pt x="1286" y="2014"/>
                  <a:pt x="1286" y="2014"/>
                </a:cubicBezTo>
                <a:cubicBezTo>
                  <a:pt x="1287" y="2014"/>
                  <a:pt x="1287" y="2014"/>
                  <a:pt x="1287" y="2014"/>
                </a:cubicBezTo>
                <a:cubicBezTo>
                  <a:pt x="1288" y="2014"/>
                  <a:pt x="1289" y="2014"/>
                  <a:pt x="1289" y="2015"/>
                </a:cubicBezTo>
                <a:cubicBezTo>
                  <a:pt x="1291" y="2015"/>
                  <a:pt x="1292" y="2015"/>
                  <a:pt x="1293" y="2016"/>
                </a:cubicBezTo>
                <a:cubicBezTo>
                  <a:pt x="1294" y="2016"/>
                  <a:pt x="1295" y="2016"/>
                  <a:pt x="1296" y="2017"/>
                </a:cubicBezTo>
                <a:cubicBezTo>
                  <a:pt x="1297" y="2017"/>
                  <a:pt x="1298" y="2018"/>
                  <a:pt x="1299" y="2018"/>
                </a:cubicBezTo>
                <a:cubicBezTo>
                  <a:pt x="1300" y="2018"/>
                  <a:pt x="1300" y="2019"/>
                  <a:pt x="1301" y="2019"/>
                </a:cubicBezTo>
                <a:cubicBezTo>
                  <a:pt x="1303" y="2020"/>
                  <a:pt x="1304" y="2021"/>
                  <a:pt x="1304" y="2021"/>
                </a:cubicBezTo>
                <a:cubicBezTo>
                  <a:pt x="1305" y="2022"/>
                  <a:pt x="1305" y="2022"/>
                  <a:pt x="1305" y="2022"/>
                </a:cubicBezTo>
                <a:cubicBezTo>
                  <a:pt x="1305" y="2022"/>
                  <a:pt x="1305" y="2022"/>
                  <a:pt x="1305" y="2021"/>
                </a:cubicBezTo>
                <a:cubicBezTo>
                  <a:pt x="1304" y="2020"/>
                  <a:pt x="1303" y="2019"/>
                  <a:pt x="1302" y="2018"/>
                </a:cubicBezTo>
                <a:cubicBezTo>
                  <a:pt x="1302" y="2018"/>
                  <a:pt x="1301" y="2017"/>
                  <a:pt x="1300" y="2016"/>
                </a:cubicBezTo>
                <a:cubicBezTo>
                  <a:pt x="1299" y="2016"/>
                  <a:pt x="1299" y="2015"/>
                  <a:pt x="1298" y="2014"/>
                </a:cubicBezTo>
                <a:cubicBezTo>
                  <a:pt x="1297" y="2014"/>
                  <a:pt x="1296" y="2013"/>
                  <a:pt x="1295" y="2012"/>
                </a:cubicBezTo>
                <a:cubicBezTo>
                  <a:pt x="1293" y="2012"/>
                  <a:pt x="1292" y="2011"/>
                  <a:pt x="1291" y="2010"/>
                </a:cubicBezTo>
                <a:cubicBezTo>
                  <a:pt x="1288" y="2009"/>
                  <a:pt x="1285" y="2008"/>
                  <a:pt x="1282" y="2007"/>
                </a:cubicBezTo>
                <a:cubicBezTo>
                  <a:pt x="1281" y="2007"/>
                  <a:pt x="1279" y="2006"/>
                  <a:pt x="1277" y="2006"/>
                </a:cubicBezTo>
                <a:cubicBezTo>
                  <a:pt x="1277" y="2006"/>
                  <a:pt x="1276" y="2006"/>
                  <a:pt x="1275" y="2006"/>
                </a:cubicBezTo>
                <a:cubicBezTo>
                  <a:pt x="1274" y="2006"/>
                  <a:pt x="1273" y="2005"/>
                  <a:pt x="1272" y="2005"/>
                </a:cubicBezTo>
                <a:cubicBezTo>
                  <a:pt x="1271" y="2005"/>
                  <a:pt x="1270" y="2005"/>
                  <a:pt x="1269" y="2005"/>
                </a:cubicBezTo>
                <a:cubicBezTo>
                  <a:pt x="1269" y="2005"/>
                  <a:pt x="1268" y="2005"/>
                  <a:pt x="1267" y="2005"/>
                </a:cubicBezTo>
                <a:cubicBezTo>
                  <a:pt x="1265" y="2005"/>
                  <a:pt x="1263" y="2005"/>
                  <a:pt x="1261" y="2005"/>
                </a:cubicBezTo>
                <a:cubicBezTo>
                  <a:pt x="1259" y="2005"/>
                  <a:pt x="1258" y="2005"/>
                  <a:pt x="1256" y="2006"/>
                </a:cubicBezTo>
                <a:cubicBezTo>
                  <a:pt x="1255" y="2006"/>
                  <a:pt x="1254" y="2006"/>
                  <a:pt x="1253" y="2006"/>
                </a:cubicBezTo>
                <a:cubicBezTo>
                  <a:pt x="1250" y="2006"/>
                  <a:pt x="1250" y="2006"/>
                  <a:pt x="1250" y="2006"/>
                </a:cubicBezTo>
                <a:cubicBezTo>
                  <a:pt x="1246" y="2007"/>
                  <a:pt x="1243" y="2008"/>
                  <a:pt x="1239" y="2008"/>
                </a:cubicBezTo>
                <a:cubicBezTo>
                  <a:pt x="1238" y="2009"/>
                  <a:pt x="1236" y="2009"/>
                  <a:pt x="1234" y="2010"/>
                </a:cubicBezTo>
                <a:cubicBezTo>
                  <a:pt x="1232" y="2010"/>
                  <a:pt x="1231" y="2011"/>
                  <a:pt x="1229" y="2011"/>
                </a:cubicBezTo>
                <a:cubicBezTo>
                  <a:pt x="1226" y="2012"/>
                  <a:pt x="1223" y="2013"/>
                  <a:pt x="1220" y="2013"/>
                </a:cubicBezTo>
                <a:cubicBezTo>
                  <a:pt x="1219" y="2013"/>
                  <a:pt x="1219" y="2014"/>
                  <a:pt x="1218" y="2014"/>
                </a:cubicBezTo>
                <a:cubicBezTo>
                  <a:pt x="1197" y="2004"/>
                  <a:pt x="1181" y="2003"/>
                  <a:pt x="1172" y="1996"/>
                </a:cubicBezTo>
                <a:cubicBezTo>
                  <a:pt x="1136" y="1966"/>
                  <a:pt x="1187" y="1935"/>
                  <a:pt x="1218" y="1915"/>
                </a:cubicBezTo>
                <a:cubicBezTo>
                  <a:pt x="1242" y="1899"/>
                  <a:pt x="1273" y="1889"/>
                  <a:pt x="1299" y="1903"/>
                </a:cubicBezTo>
                <a:cubicBezTo>
                  <a:pt x="1342" y="1927"/>
                  <a:pt x="1344" y="1954"/>
                  <a:pt x="1380" y="1991"/>
                </a:cubicBezTo>
                <a:cubicBezTo>
                  <a:pt x="1380" y="1993"/>
                  <a:pt x="1380" y="1995"/>
                  <a:pt x="1380" y="1996"/>
                </a:cubicBezTo>
                <a:cubicBezTo>
                  <a:pt x="1380" y="1998"/>
                  <a:pt x="1380" y="2000"/>
                  <a:pt x="1380" y="2001"/>
                </a:cubicBezTo>
                <a:cubicBezTo>
                  <a:pt x="1381" y="2003"/>
                  <a:pt x="1381" y="2005"/>
                  <a:pt x="1381" y="2007"/>
                </a:cubicBezTo>
                <a:cubicBezTo>
                  <a:pt x="1382" y="2010"/>
                  <a:pt x="1383" y="2014"/>
                  <a:pt x="1384" y="2019"/>
                </a:cubicBezTo>
                <a:cubicBezTo>
                  <a:pt x="1386" y="2023"/>
                  <a:pt x="1388" y="2027"/>
                  <a:pt x="1391" y="2031"/>
                </a:cubicBezTo>
                <a:cubicBezTo>
                  <a:pt x="1392" y="2031"/>
                  <a:pt x="1392" y="2031"/>
                  <a:pt x="1392" y="2031"/>
                </a:cubicBezTo>
                <a:cubicBezTo>
                  <a:pt x="1392" y="2032"/>
                  <a:pt x="1392" y="2032"/>
                  <a:pt x="1392" y="2032"/>
                </a:cubicBezTo>
                <a:cubicBezTo>
                  <a:pt x="1392" y="2032"/>
                  <a:pt x="1392" y="2032"/>
                  <a:pt x="1392" y="2032"/>
                </a:cubicBezTo>
                <a:cubicBezTo>
                  <a:pt x="1392" y="2032"/>
                  <a:pt x="1392" y="2032"/>
                  <a:pt x="1392" y="2032"/>
                </a:cubicBezTo>
                <a:cubicBezTo>
                  <a:pt x="1393" y="2032"/>
                  <a:pt x="1393" y="2032"/>
                  <a:pt x="1393" y="2032"/>
                </a:cubicBezTo>
                <a:cubicBezTo>
                  <a:pt x="1393" y="2033"/>
                  <a:pt x="1393" y="2033"/>
                  <a:pt x="1394" y="2033"/>
                </a:cubicBezTo>
                <a:cubicBezTo>
                  <a:pt x="1395" y="2034"/>
                  <a:pt x="1396" y="2035"/>
                  <a:pt x="1397" y="2036"/>
                </a:cubicBezTo>
                <a:cubicBezTo>
                  <a:pt x="1399" y="2038"/>
                  <a:pt x="1401" y="2039"/>
                  <a:pt x="1403" y="2041"/>
                </a:cubicBezTo>
                <a:cubicBezTo>
                  <a:pt x="1404" y="2042"/>
                  <a:pt x="1406" y="2043"/>
                  <a:pt x="1408" y="2044"/>
                </a:cubicBezTo>
                <a:cubicBezTo>
                  <a:pt x="1408" y="2045"/>
                  <a:pt x="1408" y="2045"/>
                  <a:pt x="1409" y="2046"/>
                </a:cubicBezTo>
                <a:cubicBezTo>
                  <a:pt x="1409" y="2047"/>
                  <a:pt x="1410" y="2049"/>
                  <a:pt x="1410" y="2051"/>
                </a:cubicBezTo>
                <a:cubicBezTo>
                  <a:pt x="1411" y="2053"/>
                  <a:pt x="1412" y="2054"/>
                  <a:pt x="1412" y="2056"/>
                </a:cubicBezTo>
                <a:cubicBezTo>
                  <a:pt x="1412" y="2057"/>
                  <a:pt x="1413" y="2058"/>
                  <a:pt x="1413" y="2059"/>
                </a:cubicBezTo>
                <a:cubicBezTo>
                  <a:pt x="1413" y="2061"/>
                  <a:pt x="1414" y="2062"/>
                  <a:pt x="1414" y="2063"/>
                </a:cubicBezTo>
                <a:cubicBezTo>
                  <a:pt x="1415" y="2065"/>
                  <a:pt x="1415" y="2067"/>
                  <a:pt x="1416" y="2069"/>
                </a:cubicBezTo>
                <a:cubicBezTo>
                  <a:pt x="1416" y="2070"/>
                  <a:pt x="1417" y="2070"/>
                  <a:pt x="1417" y="2071"/>
                </a:cubicBezTo>
                <a:cubicBezTo>
                  <a:pt x="1417" y="2071"/>
                  <a:pt x="1417" y="2072"/>
                  <a:pt x="1418" y="2073"/>
                </a:cubicBezTo>
                <a:cubicBezTo>
                  <a:pt x="1418" y="2074"/>
                  <a:pt x="1419" y="2075"/>
                  <a:pt x="1420" y="2076"/>
                </a:cubicBezTo>
                <a:cubicBezTo>
                  <a:pt x="1420" y="2077"/>
                  <a:pt x="1421" y="2078"/>
                  <a:pt x="1422" y="2079"/>
                </a:cubicBezTo>
                <a:cubicBezTo>
                  <a:pt x="1422" y="2080"/>
                  <a:pt x="1423" y="2080"/>
                  <a:pt x="1424" y="2081"/>
                </a:cubicBezTo>
                <a:cubicBezTo>
                  <a:pt x="1425" y="2083"/>
                  <a:pt x="1427" y="2084"/>
                  <a:pt x="1429" y="2086"/>
                </a:cubicBezTo>
                <a:cubicBezTo>
                  <a:pt x="1431" y="2087"/>
                  <a:pt x="1433" y="2088"/>
                  <a:pt x="1435" y="2088"/>
                </a:cubicBezTo>
                <a:cubicBezTo>
                  <a:pt x="1436" y="2089"/>
                  <a:pt x="1438" y="2089"/>
                  <a:pt x="1440" y="2089"/>
                </a:cubicBezTo>
                <a:cubicBezTo>
                  <a:pt x="1441" y="2089"/>
                  <a:pt x="1442" y="2089"/>
                  <a:pt x="1443" y="2089"/>
                </a:cubicBezTo>
                <a:cubicBezTo>
                  <a:pt x="1445" y="2088"/>
                  <a:pt x="1445" y="2088"/>
                  <a:pt x="1446" y="2088"/>
                </a:cubicBezTo>
                <a:cubicBezTo>
                  <a:pt x="1446" y="2087"/>
                  <a:pt x="1446" y="2087"/>
                  <a:pt x="1446" y="2087"/>
                </a:cubicBezTo>
                <a:cubicBezTo>
                  <a:pt x="1446" y="2087"/>
                  <a:pt x="1446" y="2087"/>
                  <a:pt x="1446" y="2087"/>
                </a:cubicBezTo>
                <a:cubicBezTo>
                  <a:pt x="1445" y="2087"/>
                  <a:pt x="1444" y="2087"/>
                  <a:pt x="1443" y="2087"/>
                </a:cubicBezTo>
                <a:cubicBezTo>
                  <a:pt x="1442" y="2087"/>
                  <a:pt x="1441" y="2087"/>
                  <a:pt x="1440" y="2086"/>
                </a:cubicBezTo>
                <a:cubicBezTo>
                  <a:pt x="1439" y="2086"/>
                  <a:pt x="1438" y="2085"/>
                  <a:pt x="1436" y="2084"/>
                </a:cubicBezTo>
                <a:cubicBezTo>
                  <a:pt x="1434" y="2082"/>
                  <a:pt x="1431" y="2080"/>
                  <a:pt x="1429" y="2077"/>
                </a:cubicBezTo>
                <a:cubicBezTo>
                  <a:pt x="1428" y="2075"/>
                  <a:pt x="1427" y="2074"/>
                  <a:pt x="1426" y="2072"/>
                </a:cubicBezTo>
                <a:cubicBezTo>
                  <a:pt x="1426" y="2071"/>
                  <a:pt x="1425" y="2070"/>
                  <a:pt x="1425" y="2069"/>
                </a:cubicBezTo>
                <a:cubicBezTo>
                  <a:pt x="1425" y="2069"/>
                  <a:pt x="1424" y="2068"/>
                  <a:pt x="1424" y="2068"/>
                </a:cubicBezTo>
                <a:cubicBezTo>
                  <a:pt x="1424" y="2067"/>
                  <a:pt x="1424" y="2067"/>
                  <a:pt x="1424" y="2066"/>
                </a:cubicBezTo>
                <a:cubicBezTo>
                  <a:pt x="1423" y="2064"/>
                  <a:pt x="1422" y="2062"/>
                  <a:pt x="1421" y="2060"/>
                </a:cubicBezTo>
                <a:cubicBezTo>
                  <a:pt x="1421" y="2059"/>
                  <a:pt x="1420" y="2058"/>
                  <a:pt x="1420" y="2057"/>
                </a:cubicBezTo>
                <a:cubicBezTo>
                  <a:pt x="1420" y="2056"/>
                  <a:pt x="1419" y="2055"/>
                  <a:pt x="1419" y="2054"/>
                </a:cubicBezTo>
                <a:cubicBezTo>
                  <a:pt x="1418" y="2052"/>
                  <a:pt x="1417" y="2051"/>
                  <a:pt x="1416" y="2049"/>
                </a:cubicBezTo>
                <a:cubicBezTo>
                  <a:pt x="1416" y="2049"/>
                  <a:pt x="1416" y="2049"/>
                  <a:pt x="1416" y="2049"/>
                </a:cubicBezTo>
                <a:cubicBezTo>
                  <a:pt x="1418" y="2050"/>
                  <a:pt x="1418" y="2050"/>
                  <a:pt x="1418" y="2050"/>
                </a:cubicBezTo>
                <a:cubicBezTo>
                  <a:pt x="1419" y="2051"/>
                  <a:pt x="1419" y="2051"/>
                  <a:pt x="1419" y="2051"/>
                </a:cubicBezTo>
                <a:cubicBezTo>
                  <a:pt x="1420" y="2052"/>
                  <a:pt x="1420" y="2052"/>
                  <a:pt x="1421" y="2052"/>
                </a:cubicBezTo>
                <a:cubicBezTo>
                  <a:pt x="1422" y="2053"/>
                  <a:pt x="1423" y="2054"/>
                  <a:pt x="1424" y="2054"/>
                </a:cubicBezTo>
                <a:cubicBezTo>
                  <a:pt x="1425" y="2055"/>
                  <a:pt x="1426" y="2056"/>
                  <a:pt x="1426" y="2056"/>
                </a:cubicBezTo>
                <a:cubicBezTo>
                  <a:pt x="1430" y="2059"/>
                  <a:pt x="1434" y="2062"/>
                  <a:pt x="1437" y="2065"/>
                </a:cubicBezTo>
                <a:cubicBezTo>
                  <a:pt x="1440" y="2068"/>
                  <a:pt x="1443" y="2071"/>
                  <a:pt x="1446" y="2074"/>
                </a:cubicBezTo>
                <a:cubicBezTo>
                  <a:pt x="1448" y="2078"/>
                  <a:pt x="1451" y="2081"/>
                  <a:pt x="1453" y="2083"/>
                </a:cubicBezTo>
                <a:cubicBezTo>
                  <a:pt x="1454" y="2085"/>
                  <a:pt x="1455" y="2086"/>
                  <a:pt x="1456" y="2088"/>
                </a:cubicBezTo>
                <a:cubicBezTo>
                  <a:pt x="1457" y="2089"/>
                  <a:pt x="1458" y="2090"/>
                  <a:pt x="1459" y="2091"/>
                </a:cubicBezTo>
                <a:cubicBezTo>
                  <a:pt x="1460" y="2093"/>
                  <a:pt x="1460" y="2094"/>
                  <a:pt x="1461" y="2095"/>
                </a:cubicBezTo>
                <a:cubicBezTo>
                  <a:pt x="1462" y="2096"/>
                  <a:pt x="1462" y="2097"/>
                  <a:pt x="1463" y="2098"/>
                </a:cubicBezTo>
                <a:cubicBezTo>
                  <a:pt x="1464" y="2100"/>
                  <a:pt x="1465" y="2101"/>
                  <a:pt x="1466" y="2102"/>
                </a:cubicBezTo>
                <a:cubicBezTo>
                  <a:pt x="1466" y="2103"/>
                  <a:pt x="1466" y="2104"/>
                  <a:pt x="1466" y="2104"/>
                </a:cubicBezTo>
                <a:cubicBezTo>
                  <a:pt x="1466" y="2104"/>
                  <a:pt x="1466" y="2103"/>
                  <a:pt x="1466" y="2102"/>
                </a:cubicBezTo>
                <a:cubicBezTo>
                  <a:pt x="1466" y="2101"/>
                  <a:pt x="1465" y="2099"/>
                  <a:pt x="1464" y="2097"/>
                </a:cubicBezTo>
                <a:cubicBezTo>
                  <a:pt x="1464" y="2096"/>
                  <a:pt x="1464" y="2095"/>
                  <a:pt x="1463" y="2094"/>
                </a:cubicBezTo>
                <a:cubicBezTo>
                  <a:pt x="1463" y="2093"/>
                  <a:pt x="1462" y="2091"/>
                  <a:pt x="1462" y="2090"/>
                </a:cubicBezTo>
                <a:cubicBezTo>
                  <a:pt x="1461" y="2089"/>
                  <a:pt x="1460" y="2087"/>
                  <a:pt x="1459" y="2086"/>
                </a:cubicBezTo>
                <a:cubicBezTo>
                  <a:pt x="1459" y="2084"/>
                  <a:pt x="1458" y="2082"/>
                  <a:pt x="1457" y="2081"/>
                </a:cubicBezTo>
                <a:cubicBezTo>
                  <a:pt x="1455" y="2078"/>
                  <a:pt x="1453" y="2074"/>
                  <a:pt x="1450" y="2071"/>
                </a:cubicBezTo>
                <a:cubicBezTo>
                  <a:pt x="1448" y="2067"/>
                  <a:pt x="1445" y="2064"/>
                  <a:pt x="1442" y="2060"/>
                </a:cubicBezTo>
                <a:cubicBezTo>
                  <a:pt x="1441" y="2060"/>
                  <a:pt x="1440" y="2059"/>
                  <a:pt x="1439" y="2058"/>
                </a:cubicBezTo>
                <a:cubicBezTo>
                  <a:pt x="1438" y="2057"/>
                  <a:pt x="1438" y="2056"/>
                  <a:pt x="1437" y="2055"/>
                </a:cubicBezTo>
                <a:cubicBezTo>
                  <a:pt x="1436" y="2054"/>
                  <a:pt x="1435" y="2054"/>
                  <a:pt x="1434" y="2053"/>
                </a:cubicBezTo>
                <a:cubicBezTo>
                  <a:pt x="1433" y="2052"/>
                  <a:pt x="1432" y="2051"/>
                  <a:pt x="1431" y="2050"/>
                </a:cubicBezTo>
                <a:cubicBezTo>
                  <a:pt x="1430" y="2050"/>
                  <a:pt x="1429" y="2049"/>
                  <a:pt x="1428" y="2048"/>
                </a:cubicBezTo>
                <a:cubicBezTo>
                  <a:pt x="1427" y="2047"/>
                  <a:pt x="1426" y="2047"/>
                  <a:pt x="1425" y="2046"/>
                </a:cubicBezTo>
                <a:cubicBezTo>
                  <a:pt x="1425" y="2045"/>
                  <a:pt x="1424" y="2045"/>
                  <a:pt x="1424" y="2045"/>
                </a:cubicBezTo>
                <a:cubicBezTo>
                  <a:pt x="1422" y="2044"/>
                  <a:pt x="1422" y="2044"/>
                  <a:pt x="1422" y="2044"/>
                </a:cubicBezTo>
                <a:cubicBezTo>
                  <a:pt x="1421" y="2043"/>
                  <a:pt x="1421" y="2043"/>
                  <a:pt x="1421" y="2043"/>
                </a:cubicBezTo>
                <a:cubicBezTo>
                  <a:pt x="1420" y="2042"/>
                  <a:pt x="1420" y="2042"/>
                  <a:pt x="1420" y="2042"/>
                </a:cubicBezTo>
                <a:cubicBezTo>
                  <a:pt x="1419" y="2042"/>
                  <a:pt x="1419" y="2042"/>
                  <a:pt x="1419" y="2042"/>
                </a:cubicBezTo>
                <a:cubicBezTo>
                  <a:pt x="1415" y="2039"/>
                  <a:pt x="1411" y="2037"/>
                  <a:pt x="1407" y="2034"/>
                </a:cubicBezTo>
                <a:cubicBezTo>
                  <a:pt x="1405" y="2033"/>
                  <a:pt x="1403" y="2032"/>
                  <a:pt x="1401" y="2030"/>
                </a:cubicBezTo>
                <a:cubicBezTo>
                  <a:pt x="1400" y="2030"/>
                  <a:pt x="1400" y="2029"/>
                  <a:pt x="1399" y="2028"/>
                </a:cubicBezTo>
                <a:cubicBezTo>
                  <a:pt x="1399" y="2028"/>
                  <a:pt x="1398" y="2027"/>
                  <a:pt x="1398" y="2027"/>
                </a:cubicBezTo>
                <a:cubicBezTo>
                  <a:pt x="1397" y="2027"/>
                  <a:pt x="1397" y="2027"/>
                  <a:pt x="1397" y="2027"/>
                </a:cubicBezTo>
                <a:cubicBezTo>
                  <a:pt x="1397" y="2027"/>
                  <a:pt x="1397" y="2027"/>
                  <a:pt x="1397" y="2027"/>
                </a:cubicBezTo>
                <a:cubicBezTo>
                  <a:pt x="1397" y="2027"/>
                  <a:pt x="1397" y="2027"/>
                  <a:pt x="1397" y="2027"/>
                </a:cubicBezTo>
                <a:cubicBezTo>
                  <a:pt x="1397" y="2027"/>
                  <a:pt x="1397" y="2027"/>
                  <a:pt x="1397" y="2027"/>
                </a:cubicBezTo>
                <a:cubicBezTo>
                  <a:pt x="1397" y="2027"/>
                  <a:pt x="1397" y="2027"/>
                  <a:pt x="1397" y="2027"/>
                </a:cubicBezTo>
                <a:cubicBezTo>
                  <a:pt x="1397" y="2026"/>
                  <a:pt x="1397" y="2026"/>
                  <a:pt x="1397" y="2026"/>
                </a:cubicBezTo>
                <a:cubicBezTo>
                  <a:pt x="1394" y="2023"/>
                  <a:pt x="1391" y="2020"/>
                  <a:pt x="1390" y="2016"/>
                </a:cubicBezTo>
                <a:cubicBezTo>
                  <a:pt x="1388" y="2013"/>
                  <a:pt x="1386" y="2009"/>
                  <a:pt x="1385" y="2006"/>
                </a:cubicBezTo>
                <a:cubicBezTo>
                  <a:pt x="1384" y="2002"/>
                  <a:pt x="1384" y="1999"/>
                  <a:pt x="1383" y="1996"/>
                </a:cubicBezTo>
                <a:cubicBezTo>
                  <a:pt x="1383" y="1995"/>
                  <a:pt x="1383" y="1994"/>
                  <a:pt x="1383" y="1994"/>
                </a:cubicBezTo>
                <a:cubicBezTo>
                  <a:pt x="1385" y="1996"/>
                  <a:pt x="1387" y="1998"/>
                  <a:pt x="1389" y="2000"/>
                </a:cubicBezTo>
                <a:cubicBezTo>
                  <a:pt x="1414" y="2022"/>
                  <a:pt x="1452" y="2039"/>
                  <a:pt x="1482" y="2057"/>
                </a:cubicBezTo>
                <a:cubicBezTo>
                  <a:pt x="1497" y="2067"/>
                  <a:pt x="1510" y="2078"/>
                  <a:pt x="1521" y="2091"/>
                </a:cubicBezTo>
                <a:cubicBezTo>
                  <a:pt x="1521" y="2091"/>
                  <a:pt x="1522" y="2091"/>
                  <a:pt x="1522" y="2092"/>
                </a:cubicBezTo>
                <a:cubicBezTo>
                  <a:pt x="1522" y="2093"/>
                  <a:pt x="1522" y="2094"/>
                  <a:pt x="1523" y="2095"/>
                </a:cubicBezTo>
                <a:cubicBezTo>
                  <a:pt x="1523" y="2096"/>
                  <a:pt x="1524" y="2097"/>
                  <a:pt x="1524" y="2099"/>
                </a:cubicBezTo>
                <a:cubicBezTo>
                  <a:pt x="1524" y="2100"/>
                  <a:pt x="1525" y="2101"/>
                  <a:pt x="1525" y="2102"/>
                </a:cubicBezTo>
                <a:cubicBezTo>
                  <a:pt x="1525" y="2103"/>
                  <a:pt x="1525" y="2103"/>
                  <a:pt x="1525" y="2104"/>
                </a:cubicBezTo>
                <a:cubicBezTo>
                  <a:pt x="1526" y="2105"/>
                  <a:pt x="1526" y="2105"/>
                  <a:pt x="1526" y="2106"/>
                </a:cubicBezTo>
                <a:cubicBezTo>
                  <a:pt x="1526" y="2107"/>
                  <a:pt x="1526" y="2108"/>
                  <a:pt x="1527" y="2110"/>
                </a:cubicBezTo>
                <a:cubicBezTo>
                  <a:pt x="1527" y="2110"/>
                  <a:pt x="1527" y="2111"/>
                  <a:pt x="1527" y="2111"/>
                </a:cubicBezTo>
                <a:cubicBezTo>
                  <a:pt x="1527" y="2112"/>
                  <a:pt x="1527" y="2113"/>
                  <a:pt x="1527" y="2113"/>
                </a:cubicBezTo>
                <a:cubicBezTo>
                  <a:pt x="1528" y="2115"/>
                  <a:pt x="1528" y="2116"/>
                  <a:pt x="1528" y="2117"/>
                </a:cubicBezTo>
                <a:cubicBezTo>
                  <a:pt x="1528" y="2118"/>
                  <a:pt x="1528" y="2119"/>
                  <a:pt x="1528" y="2120"/>
                </a:cubicBezTo>
                <a:cubicBezTo>
                  <a:pt x="1528" y="2121"/>
                  <a:pt x="1528" y="2122"/>
                  <a:pt x="1527" y="2122"/>
                </a:cubicBezTo>
                <a:cubicBezTo>
                  <a:pt x="1527" y="2123"/>
                  <a:pt x="1526" y="2124"/>
                  <a:pt x="1526" y="2125"/>
                </a:cubicBezTo>
                <a:cubicBezTo>
                  <a:pt x="1525" y="2126"/>
                  <a:pt x="1525" y="2127"/>
                  <a:pt x="1524" y="2128"/>
                </a:cubicBezTo>
                <a:cubicBezTo>
                  <a:pt x="1524" y="2128"/>
                  <a:pt x="1523" y="2129"/>
                  <a:pt x="1522" y="2130"/>
                </a:cubicBezTo>
                <a:cubicBezTo>
                  <a:pt x="1522" y="2131"/>
                  <a:pt x="1521" y="2132"/>
                  <a:pt x="1520" y="2133"/>
                </a:cubicBezTo>
                <a:cubicBezTo>
                  <a:pt x="1519" y="2134"/>
                  <a:pt x="1517" y="2136"/>
                  <a:pt x="1515" y="2137"/>
                </a:cubicBezTo>
                <a:cubicBezTo>
                  <a:pt x="1515" y="2138"/>
                  <a:pt x="1514" y="2138"/>
                  <a:pt x="1514" y="2139"/>
                </a:cubicBezTo>
                <a:cubicBezTo>
                  <a:pt x="1513" y="2139"/>
                  <a:pt x="1513" y="2139"/>
                  <a:pt x="1512" y="2140"/>
                </a:cubicBezTo>
                <a:cubicBezTo>
                  <a:pt x="1511" y="2140"/>
                  <a:pt x="1510" y="2141"/>
                  <a:pt x="1509" y="2141"/>
                </a:cubicBezTo>
                <a:cubicBezTo>
                  <a:pt x="1509" y="2142"/>
                  <a:pt x="1508" y="2142"/>
                  <a:pt x="1508" y="2142"/>
                </a:cubicBezTo>
                <a:cubicBezTo>
                  <a:pt x="1507" y="2143"/>
                  <a:pt x="1507" y="2143"/>
                  <a:pt x="1506" y="2143"/>
                </a:cubicBezTo>
                <a:cubicBezTo>
                  <a:pt x="1506" y="2143"/>
                  <a:pt x="1505" y="2143"/>
                  <a:pt x="1505" y="2144"/>
                </a:cubicBezTo>
                <a:cubicBezTo>
                  <a:pt x="1504" y="2144"/>
                  <a:pt x="1504" y="2144"/>
                  <a:pt x="1504" y="2144"/>
                </a:cubicBezTo>
                <a:cubicBezTo>
                  <a:pt x="1503" y="2144"/>
                  <a:pt x="1503" y="2144"/>
                  <a:pt x="1503" y="2144"/>
                </a:cubicBezTo>
                <a:cubicBezTo>
                  <a:pt x="1502" y="2144"/>
                  <a:pt x="1502" y="2145"/>
                  <a:pt x="1501" y="2145"/>
                </a:cubicBezTo>
                <a:cubicBezTo>
                  <a:pt x="1501" y="2145"/>
                  <a:pt x="1501" y="2145"/>
                  <a:pt x="1501" y="2145"/>
                </a:cubicBezTo>
                <a:cubicBezTo>
                  <a:pt x="1501" y="2145"/>
                  <a:pt x="1501" y="2145"/>
                  <a:pt x="1501" y="2145"/>
                </a:cubicBezTo>
                <a:cubicBezTo>
                  <a:pt x="1501" y="2145"/>
                  <a:pt x="1501" y="2145"/>
                  <a:pt x="1501" y="2145"/>
                </a:cubicBezTo>
                <a:cubicBezTo>
                  <a:pt x="1501" y="2145"/>
                  <a:pt x="1501" y="2145"/>
                  <a:pt x="1501" y="2145"/>
                </a:cubicBezTo>
                <a:cubicBezTo>
                  <a:pt x="1501" y="2145"/>
                  <a:pt x="1501" y="2145"/>
                  <a:pt x="1501" y="2145"/>
                </a:cubicBezTo>
                <a:cubicBezTo>
                  <a:pt x="1500" y="2145"/>
                  <a:pt x="1500" y="2145"/>
                  <a:pt x="1500" y="2145"/>
                </a:cubicBezTo>
                <a:cubicBezTo>
                  <a:pt x="1500" y="2145"/>
                  <a:pt x="1500" y="2145"/>
                  <a:pt x="1500" y="2145"/>
                </a:cubicBezTo>
                <a:cubicBezTo>
                  <a:pt x="1498" y="2145"/>
                  <a:pt x="1497" y="2146"/>
                  <a:pt x="1496" y="2146"/>
                </a:cubicBezTo>
                <a:cubicBezTo>
                  <a:pt x="1494" y="2146"/>
                  <a:pt x="1491" y="2147"/>
                  <a:pt x="1489" y="2148"/>
                </a:cubicBezTo>
                <a:cubicBezTo>
                  <a:pt x="1487" y="2148"/>
                  <a:pt x="1484" y="2149"/>
                  <a:pt x="1483" y="2150"/>
                </a:cubicBezTo>
                <a:cubicBezTo>
                  <a:pt x="1481" y="2151"/>
                  <a:pt x="1479" y="2152"/>
                  <a:pt x="1477" y="2153"/>
                </a:cubicBezTo>
                <a:cubicBezTo>
                  <a:pt x="1477" y="2153"/>
                  <a:pt x="1477" y="2153"/>
                  <a:pt x="1477" y="2154"/>
                </a:cubicBezTo>
                <a:cubicBezTo>
                  <a:pt x="1476" y="2154"/>
                  <a:pt x="1476" y="2154"/>
                  <a:pt x="1476" y="2155"/>
                </a:cubicBezTo>
                <a:cubicBezTo>
                  <a:pt x="1475" y="2155"/>
                  <a:pt x="1475" y="2156"/>
                  <a:pt x="1475" y="2156"/>
                </a:cubicBezTo>
                <a:cubicBezTo>
                  <a:pt x="1474" y="2157"/>
                  <a:pt x="1474" y="2157"/>
                  <a:pt x="1474" y="2158"/>
                </a:cubicBezTo>
                <a:cubicBezTo>
                  <a:pt x="1474" y="2158"/>
                  <a:pt x="1474" y="2159"/>
                  <a:pt x="1473" y="2159"/>
                </a:cubicBezTo>
                <a:cubicBezTo>
                  <a:pt x="1473" y="2160"/>
                  <a:pt x="1473" y="2160"/>
                  <a:pt x="1473" y="2160"/>
                </a:cubicBezTo>
                <a:cubicBezTo>
                  <a:pt x="1473" y="2160"/>
                  <a:pt x="1473" y="2160"/>
                  <a:pt x="1474" y="2159"/>
                </a:cubicBezTo>
                <a:cubicBezTo>
                  <a:pt x="1474" y="2159"/>
                  <a:pt x="1474" y="2159"/>
                  <a:pt x="1475" y="2158"/>
                </a:cubicBezTo>
                <a:cubicBezTo>
                  <a:pt x="1475" y="2158"/>
                  <a:pt x="1475" y="2158"/>
                  <a:pt x="1476" y="2157"/>
                </a:cubicBezTo>
                <a:cubicBezTo>
                  <a:pt x="1476" y="2157"/>
                  <a:pt x="1477" y="2157"/>
                  <a:pt x="1477" y="2156"/>
                </a:cubicBezTo>
                <a:cubicBezTo>
                  <a:pt x="1478" y="2156"/>
                  <a:pt x="1478" y="2156"/>
                  <a:pt x="1479" y="2155"/>
                </a:cubicBezTo>
                <a:cubicBezTo>
                  <a:pt x="1479" y="2155"/>
                  <a:pt x="1480" y="2155"/>
                  <a:pt x="1480" y="2155"/>
                </a:cubicBezTo>
                <a:cubicBezTo>
                  <a:pt x="1481" y="2155"/>
                  <a:pt x="1481" y="2155"/>
                  <a:pt x="1481" y="2155"/>
                </a:cubicBezTo>
                <a:cubicBezTo>
                  <a:pt x="1482" y="2154"/>
                  <a:pt x="1483" y="2154"/>
                  <a:pt x="1484" y="2154"/>
                </a:cubicBezTo>
                <a:cubicBezTo>
                  <a:pt x="1486" y="2154"/>
                  <a:pt x="1488" y="2154"/>
                  <a:pt x="1490" y="2153"/>
                </a:cubicBezTo>
                <a:cubicBezTo>
                  <a:pt x="1492" y="2153"/>
                  <a:pt x="1495" y="2153"/>
                  <a:pt x="1497" y="2153"/>
                </a:cubicBezTo>
                <a:cubicBezTo>
                  <a:pt x="1498" y="2153"/>
                  <a:pt x="1500" y="2153"/>
                  <a:pt x="1501" y="2152"/>
                </a:cubicBezTo>
                <a:cubicBezTo>
                  <a:pt x="1502" y="2152"/>
                  <a:pt x="1502" y="2152"/>
                  <a:pt x="1502" y="2152"/>
                </a:cubicBezTo>
                <a:cubicBezTo>
                  <a:pt x="1502" y="2152"/>
                  <a:pt x="1502" y="2152"/>
                  <a:pt x="1502" y="2152"/>
                </a:cubicBezTo>
                <a:cubicBezTo>
                  <a:pt x="1503" y="2152"/>
                  <a:pt x="1503" y="2152"/>
                  <a:pt x="1503" y="2152"/>
                </a:cubicBezTo>
                <a:cubicBezTo>
                  <a:pt x="1504" y="2152"/>
                  <a:pt x="1504" y="2152"/>
                  <a:pt x="1505" y="2152"/>
                </a:cubicBezTo>
                <a:cubicBezTo>
                  <a:pt x="1505" y="2152"/>
                  <a:pt x="1506" y="2151"/>
                  <a:pt x="1506" y="2151"/>
                </a:cubicBezTo>
                <a:cubicBezTo>
                  <a:pt x="1507" y="2151"/>
                  <a:pt x="1507" y="2151"/>
                  <a:pt x="1507" y="2151"/>
                </a:cubicBezTo>
                <a:cubicBezTo>
                  <a:pt x="1508" y="2151"/>
                  <a:pt x="1509" y="2151"/>
                  <a:pt x="1509" y="2150"/>
                </a:cubicBezTo>
                <a:cubicBezTo>
                  <a:pt x="1510" y="2150"/>
                  <a:pt x="1511" y="2150"/>
                  <a:pt x="1511" y="2149"/>
                </a:cubicBezTo>
                <a:cubicBezTo>
                  <a:pt x="1512" y="2149"/>
                  <a:pt x="1513" y="2149"/>
                  <a:pt x="1513" y="2148"/>
                </a:cubicBezTo>
                <a:cubicBezTo>
                  <a:pt x="1514" y="2148"/>
                  <a:pt x="1516" y="2147"/>
                  <a:pt x="1517" y="2146"/>
                </a:cubicBezTo>
                <a:cubicBezTo>
                  <a:pt x="1517" y="2146"/>
                  <a:pt x="1518" y="2145"/>
                  <a:pt x="1519" y="2145"/>
                </a:cubicBezTo>
                <a:cubicBezTo>
                  <a:pt x="1519" y="2144"/>
                  <a:pt x="1520" y="2144"/>
                  <a:pt x="1520" y="2143"/>
                </a:cubicBezTo>
                <a:cubicBezTo>
                  <a:pt x="1521" y="2143"/>
                  <a:pt x="1521" y="2142"/>
                  <a:pt x="1522" y="2142"/>
                </a:cubicBezTo>
                <a:cubicBezTo>
                  <a:pt x="1522" y="2141"/>
                  <a:pt x="1523" y="2141"/>
                  <a:pt x="1523" y="2140"/>
                </a:cubicBezTo>
                <a:cubicBezTo>
                  <a:pt x="1524" y="2140"/>
                  <a:pt x="1524" y="2140"/>
                  <a:pt x="1524" y="2140"/>
                </a:cubicBezTo>
                <a:cubicBezTo>
                  <a:pt x="1525" y="2139"/>
                  <a:pt x="1525" y="2139"/>
                  <a:pt x="1525" y="2139"/>
                </a:cubicBezTo>
                <a:cubicBezTo>
                  <a:pt x="1525" y="2138"/>
                  <a:pt x="1525" y="2138"/>
                  <a:pt x="1526" y="2137"/>
                </a:cubicBezTo>
                <a:cubicBezTo>
                  <a:pt x="1527" y="2136"/>
                  <a:pt x="1527" y="2135"/>
                  <a:pt x="1528" y="2134"/>
                </a:cubicBezTo>
                <a:cubicBezTo>
                  <a:pt x="1528" y="2133"/>
                  <a:pt x="1529" y="2132"/>
                  <a:pt x="1529" y="2131"/>
                </a:cubicBezTo>
                <a:cubicBezTo>
                  <a:pt x="1529" y="2132"/>
                  <a:pt x="1529" y="2133"/>
                  <a:pt x="1529" y="2134"/>
                </a:cubicBezTo>
                <a:cubicBezTo>
                  <a:pt x="1529" y="2135"/>
                  <a:pt x="1529" y="2135"/>
                  <a:pt x="1529" y="2136"/>
                </a:cubicBezTo>
                <a:cubicBezTo>
                  <a:pt x="1529" y="2138"/>
                  <a:pt x="1529" y="2138"/>
                  <a:pt x="1529" y="2138"/>
                </a:cubicBezTo>
                <a:cubicBezTo>
                  <a:pt x="1529" y="2140"/>
                  <a:pt x="1529" y="2141"/>
                  <a:pt x="1529" y="2142"/>
                </a:cubicBezTo>
                <a:cubicBezTo>
                  <a:pt x="1529" y="2145"/>
                  <a:pt x="1529" y="2148"/>
                  <a:pt x="1528" y="2151"/>
                </a:cubicBezTo>
                <a:cubicBezTo>
                  <a:pt x="1528" y="2152"/>
                  <a:pt x="1528" y="2153"/>
                  <a:pt x="1528" y="2154"/>
                </a:cubicBezTo>
                <a:cubicBezTo>
                  <a:pt x="1528" y="2155"/>
                  <a:pt x="1528" y="2155"/>
                  <a:pt x="1528" y="2155"/>
                </a:cubicBezTo>
                <a:cubicBezTo>
                  <a:pt x="1527" y="2157"/>
                  <a:pt x="1526" y="2159"/>
                  <a:pt x="1524" y="2161"/>
                </a:cubicBezTo>
                <a:cubicBezTo>
                  <a:pt x="1523" y="2163"/>
                  <a:pt x="1521" y="2166"/>
                  <a:pt x="1519" y="2167"/>
                </a:cubicBezTo>
                <a:cubicBezTo>
                  <a:pt x="1519" y="2168"/>
                  <a:pt x="1518" y="2168"/>
                  <a:pt x="1518" y="2169"/>
                </a:cubicBezTo>
                <a:cubicBezTo>
                  <a:pt x="1517" y="2169"/>
                  <a:pt x="1517" y="2170"/>
                  <a:pt x="1516" y="2170"/>
                </a:cubicBezTo>
                <a:cubicBezTo>
                  <a:pt x="1516" y="2171"/>
                  <a:pt x="1515" y="2171"/>
                  <a:pt x="1515" y="2172"/>
                </a:cubicBezTo>
                <a:cubicBezTo>
                  <a:pt x="1514" y="2172"/>
                  <a:pt x="1514" y="2172"/>
                  <a:pt x="1513" y="2173"/>
                </a:cubicBezTo>
                <a:cubicBezTo>
                  <a:pt x="1513" y="2173"/>
                  <a:pt x="1513" y="2173"/>
                  <a:pt x="1513" y="2173"/>
                </a:cubicBezTo>
                <a:cubicBezTo>
                  <a:pt x="1512" y="2173"/>
                  <a:pt x="1512" y="2173"/>
                  <a:pt x="1512" y="2173"/>
                </a:cubicBezTo>
                <a:cubicBezTo>
                  <a:pt x="1511" y="2174"/>
                  <a:pt x="1511" y="2174"/>
                  <a:pt x="1511" y="2174"/>
                </a:cubicBezTo>
                <a:cubicBezTo>
                  <a:pt x="1511" y="2174"/>
                  <a:pt x="1510" y="2175"/>
                  <a:pt x="1510" y="2175"/>
                </a:cubicBezTo>
                <a:cubicBezTo>
                  <a:pt x="1508" y="2176"/>
                  <a:pt x="1507" y="2177"/>
                  <a:pt x="1506" y="2177"/>
                </a:cubicBezTo>
                <a:cubicBezTo>
                  <a:pt x="1503" y="2179"/>
                  <a:pt x="1500" y="2180"/>
                  <a:pt x="1498" y="2181"/>
                </a:cubicBezTo>
                <a:cubicBezTo>
                  <a:pt x="1496" y="2182"/>
                  <a:pt x="1495" y="2183"/>
                  <a:pt x="1494" y="2183"/>
                </a:cubicBezTo>
                <a:cubicBezTo>
                  <a:pt x="1492" y="2184"/>
                  <a:pt x="1491" y="2185"/>
                  <a:pt x="1489" y="2186"/>
                </a:cubicBezTo>
                <a:cubicBezTo>
                  <a:pt x="1489" y="2186"/>
                  <a:pt x="1488" y="2187"/>
                  <a:pt x="1488" y="2187"/>
                </a:cubicBezTo>
                <a:cubicBezTo>
                  <a:pt x="1487" y="2187"/>
                  <a:pt x="1487" y="2187"/>
                  <a:pt x="1487" y="2187"/>
                </a:cubicBezTo>
                <a:cubicBezTo>
                  <a:pt x="1487" y="2187"/>
                  <a:pt x="1487" y="2187"/>
                  <a:pt x="1487" y="2187"/>
                </a:cubicBezTo>
                <a:cubicBezTo>
                  <a:pt x="1487" y="2187"/>
                  <a:pt x="1487" y="2187"/>
                  <a:pt x="1487" y="2187"/>
                </a:cubicBezTo>
                <a:cubicBezTo>
                  <a:pt x="1487" y="2188"/>
                  <a:pt x="1487" y="2188"/>
                  <a:pt x="1487" y="2188"/>
                </a:cubicBezTo>
                <a:cubicBezTo>
                  <a:pt x="1486" y="2188"/>
                  <a:pt x="1486" y="2188"/>
                  <a:pt x="1486" y="2188"/>
                </a:cubicBezTo>
                <a:cubicBezTo>
                  <a:pt x="1485" y="2189"/>
                  <a:pt x="1483" y="2190"/>
                  <a:pt x="1482" y="2191"/>
                </a:cubicBezTo>
                <a:cubicBezTo>
                  <a:pt x="1480" y="2193"/>
                  <a:pt x="1479" y="2195"/>
                  <a:pt x="1477" y="2198"/>
                </a:cubicBezTo>
                <a:cubicBezTo>
                  <a:pt x="1476" y="2200"/>
                  <a:pt x="1475" y="2202"/>
                  <a:pt x="1475" y="2204"/>
                </a:cubicBezTo>
                <a:cubicBezTo>
                  <a:pt x="1474" y="2204"/>
                  <a:pt x="1474" y="2205"/>
                  <a:pt x="1474" y="2205"/>
                </a:cubicBezTo>
                <a:cubicBezTo>
                  <a:pt x="1474" y="2206"/>
                  <a:pt x="1474" y="2206"/>
                  <a:pt x="1474" y="2206"/>
                </a:cubicBezTo>
                <a:cubicBezTo>
                  <a:pt x="1474" y="2206"/>
                  <a:pt x="1474" y="2206"/>
                  <a:pt x="1474" y="2207"/>
                </a:cubicBezTo>
                <a:cubicBezTo>
                  <a:pt x="1474" y="2207"/>
                  <a:pt x="1474" y="2208"/>
                  <a:pt x="1474" y="2208"/>
                </a:cubicBezTo>
                <a:cubicBezTo>
                  <a:pt x="1474" y="2208"/>
                  <a:pt x="1474" y="2209"/>
                  <a:pt x="1474" y="2209"/>
                </a:cubicBezTo>
                <a:cubicBezTo>
                  <a:pt x="1474" y="2210"/>
                  <a:pt x="1474" y="2210"/>
                  <a:pt x="1474" y="2211"/>
                </a:cubicBezTo>
                <a:cubicBezTo>
                  <a:pt x="1474" y="2212"/>
                  <a:pt x="1474" y="2212"/>
                  <a:pt x="1474" y="2212"/>
                </a:cubicBezTo>
                <a:cubicBezTo>
                  <a:pt x="1475" y="2213"/>
                  <a:pt x="1475" y="2213"/>
                  <a:pt x="1475" y="2213"/>
                </a:cubicBezTo>
                <a:cubicBezTo>
                  <a:pt x="1475" y="2213"/>
                  <a:pt x="1475" y="2213"/>
                  <a:pt x="1475" y="2212"/>
                </a:cubicBezTo>
                <a:cubicBezTo>
                  <a:pt x="1475" y="2212"/>
                  <a:pt x="1475" y="2211"/>
                  <a:pt x="1475" y="2211"/>
                </a:cubicBezTo>
                <a:cubicBezTo>
                  <a:pt x="1475" y="2210"/>
                  <a:pt x="1475" y="2210"/>
                  <a:pt x="1476" y="2209"/>
                </a:cubicBezTo>
                <a:cubicBezTo>
                  <a:pt x="1476" y="2209"/>
                  <a:pt x="1476" y="2209"/>
                  <a:pt x="1476" y="2208"/>
                </a:cubicBezTo>
                <a:cubicBezTo>
                  <a:pt x="1476" y="2208"/>
                  <a:pt x="1476" y="2208"/>
                  <a:pt x="1476" y="2207"/>
                </a:cubicBezTo>
                <a:cubicBezTo>
                  <a:pt x="1476" y="2207"/>
                  <a:pt x="1477" y="2207"/>
                  <a:pt x="1477" y="2206"/>
                </a:cubicBezTo>
                <a:cubicBezTo>
                  <a:pt x="1477" y="2206"/>
                  <a:pt x="1477" y="2205"/>
                  <a:pt x="1477" y="2205"/>
                </a:cubicBezTo>
                <a:cubicBezTo>
                  <a:pt x="1478" y="2203"/>
                  <a:pt x="1479" y="2202"/>
                  <a:pt x="1481" y="2200"/>
                </a:cubicBezTo>
                <a:cubicBezTo>
                  <a:pt x="1482" y="2199"/>
                  <a:pt x="1484" y="2197"/>
                  <a:pt x="1486" y="2196"/>
                </a:cubicBezTo>
                <a:cubicBezTo>
                  <a:pt x="1487" y="2195"/>
                  <a:pt x="1488" y="2194"/>
                  <a:pt x="1489" y="2194"/>
                </a:cubicBezTo>
                <a:cubicBezTo>
                  <a:pt x="1490" y="2193"/>
                  <a:pt x="1491" y="2193"/>
                  <a:pt x="1491" y="2193"/>
                </a:cubicBezTo>
                <a:cubicBezTo>
                  <a:pt x="1492" y="2192"/>
                  <a:pt x="1492" y="2192"/>
                  <a:pt x="1493" y="2192"/>
                </a:cubicBezTo>
                <a:cubicBezTo>
                  <a:pt x="1494" y="2191"/>
                  <a:pt x="1495" y="2191"/>
                  <a:pt x="1497" y="2190"/>
                </a:cubicBezTo>
                <a:cubicBezTo>
                  <a:pt x="1498" y="2189"/>
                  <a:pt x="1499" y="2189"/>
                  <a:pt x="1501" y="2188"/>
                </a:cubicBezTo>
                <a:cubicBezTo>
                  <a:pt x="1504" y="2187"/>
                  <a:pt x="1507" y="2186"/>
                  <a:pt x="1509" y="2184"/>
                </a:cubicBezTo>
                <a:cubicBezTo>
                  <a:pt x="1511" y="2184"/>
                  <a:pt x="1512" y="2183"/>
                  <a:pt x="1514" y="2182"/>
                </a:cubicBezTo>
                <a:cubicBezTo>
                  <a:pt x="1514" y="2181"/>
                  <a:pt x="1515" y="2181"/>
                  <a:pt x="1516" y="2180"/>
                </a:cubicBezTo>
                <a:cubicBezTo>
                  <a:pt x="1517" y="2180"/>
                  <a:pt x="1517" y="2180"/>
                  <a:pt x="1517" y="2180"/>
                </a:cubicBezTo>
                <a:cubicBezTo>
                  <a:pt x="1517" y="2179"/>
                  <a:pt x="1517" y="2179"/>
                  <a:pt x="1517" y="2179"/>
                </a:cubicBezTo>
                <a:cubicBezTo>
                  <a:pt x="1517" y="2179"/>
                  <a:pt x="1517" y="2179"/>
                  <a:pt x="1517" y="2179"/>
                </a:cubicBezTo>
                <a:cubicBezTo>
                  <a:pt x="1517" y="2179"/>
                  <a:pt x="1517" y="2179"/>
                  <a:pt x="1517" y="2179"/>
                </a:cubicBezTo>
                <a:cubicBezTo>
                  <a:pt x="1518" y="2179"/>
                  <a:pt x="1518" y="2179"/>
                  <a:pt x="1518" y="2179"/>
                </a:cubicBezTo>
                <a:cubicBezTo>
                  <a:pt x="1518" y="2179"/>
                  <a:pt x="1518" y="2179"/>
                  <a:pt x="1518" y="2179"/>
                </a:cubicBezTo>
                <a:cubicBezTo>
                  <a:pt x="1520" y="2177"/>
                  <a:pt x="1522" y="2175"/>
                  <a:pt x="1524" y="2173"/>
                </a:cubicBezTo>
                <a:cubicBezTo>
                  <a:pt x="1523" y="2174"/>
                  <a:pt x="1523" y="2175"/>
                  <a:pt x="1523" y="2176"/>
                </a:cubicBezTo>
                <a:cubicBezTo>
                  <a:pt x="1522" y="2179"/>
                  <a:pt x="1521" y="2181"/>
                  <a:pt x="1520" y="2184"/>
                </a:cubicBezTo>
                <a:cubicBezTo>
                  <a:pt x="1519" y="2190"/>
                  <a:pt x="1518" y="2195"/>
                  <a:pt x="1517" y="2200"/>
                </a:cubicBezTo>
                <a:cubicBezTo>
                  <a:pt x="1517" y="2201"/>
                  <a:pt x="1517" y="2201"/>
                  <a:pt x="1517" y="2202"/>
                </a:cubicBezTo>
                <a:cubicBezTo>
                  <a:pt x="1517" y="2203"/>
                  <a:pt x="1517" y="2203"/>
                  <a:pt x="1516" y="2204"/>
                </a:cubicBezTo>
                <a:cubicBezTo>
                  <a:pt x="1516" y="2205"/>
                  <a:pt x="1516" y="2205"/>
                  <a:pt x="1516" y="2206"/>
                </a:cubicBezTo>
                <a:cubicBezTo>
                  <a:pt x="1516" y="2207"/>
                  <a:pt x="1516" y="2207"/>
                  <a:pt x="1516" y="2208"/>
                </a:cubicBezTo>
                <a:cubicBezTo>
                  <a:pt x="1516" y="2209"/>
                  <a:pt x="1516" y="2210"/>
                  <a:pt x="1516" y="2211"/>
                </a:cubicBezTo>
                <a:cubicBezTo>
                  <a:pt x="1516" y="2213"/>
                  <a:pt x="1516" y="2214"/>
                  <a:pt x="1516" y="2215"/>
                </a:cubicBezTo>
                <a:cubicBezTo>
                  <a:pt x="1517" y="2220"/>
                  <a:pt x="1518" y="2224"/>
                  <a:pt x="1519" y="2227"/>
                </a:cubicBezTo>
                <a:cubicBezTo>
                  <a:pt x="1520" y="2231"/>
                  <a:pt x="1522" y="2234"/>
                  <a:pt x="1523" y="2236"/>
                </a:cubicBezTo>
                <a:cubicBezTo>
                  <a:pt x="1524" y="2238"/>
                  <a:pt x="1526" y="2240"/>
                  <a:pt x="1527" y="2241"/>
                </a:cubicBezTo>
                <a:cubicBezTo>
                  <a:pt x="1528" y="2242"/>
                  <a:pt x="1528" y="2242"/>
                  <a:pt x="1528" y="2242"/>
                </a:cubicBezTo>
                <a:cubicBezTo>
                  <a:pt x="1528" y="2242"/>
                  <a:pt x="1528" y="2242"/>
                  <a:pt x="1527" y="2241"/>
                </a:cubicBezTo>
                <a:cubicBezTo>
                  <a:pt x="1527" y="2240"/>
                  <a:pt x="1526" y="2239"/>
                  <a:pt x="1526" y="2238"/>
                </a:cubicBezTo>
                <a:cubicBezTo>
                  <a:pt x="1526" y="2238"/>
                  <a:pt x="1525" y="2237"/>
                  <a:pt x="1525" y="2237"/>
                </a:cubicBezTo>
                <a:cubicBezTo>
                  <a:pt x="1525" y="2236"/>
                  <a:pt x="1525" y="2236"/>
                  <a:pt x="1524" y="2235"/>
                </a:cubicBezTo>
                <a:cubicBezTo>
                  <a:pt x="1523" y="2233"/>
                  <a:pt x="1522" y="2230"/>
                  <a:pt x="1522" y="2227"/>
                </a:cubicBezTo>
                <a:cubicBezTo>
                  <a:pt x="1521" y="2223"/>
                  <a:pt x="1521" y="2219"/>
                  <a:pt x="1521" y="2215"/>
                </a:cubicBezTo>
                <a:cubicBezTo>
                  <a:pt x="1521" y="2213"/>
                  <a:pt x="1521" y="2211"/>
                  <a:pt x="1522" y="2208"/>
                </a:cubicBezTo>
                <a:cubicBezTo>
                  <a:pt x="1522" y="2208"/>
                  <a:pt x="1522" y="2207"/>
                  <a:pt x="1522" y="2207"/>
                </a:cubicBezTo>
                <a:cubicBezTo>
                  <a:pt x="1522" y="2206"/>
                  <a:pt x="1522" y="2205"/>
                  <a:pt x="1522" y="2205"/>
                </a:cubicBezTo>
                <a:cubicBezTo>
                  <a:pt x="1522" y="2204"/>
                  <a:pt x="1522" y="2204"/>
                  <a:pt x="1522" y="2203"/>
                </a:cubicBezTo>
                <a:cubicBezTo>
                  <a:pt x="1523" y="2202"/>
                  <a:pt x="1523" y="2202"/>
                  <a:pt x="1523" y="2201"/>
                </a:cubicBezTo>
                <a:cubicBezTo>
                  <a:pt x="1524" y="2196"/>
                  <a:pt x="1525" y="2191"/>
                  <a:pt x="1527" y="2186"/>
                </a:cubicBezTo>
                <a:cubicBezTo>
                  <a:pt x="1528" y="2184"/>
                  <a:pt x="1529" y="2181"/>
                  <a:pt x="1530" y="2178"/>
                </a:cubicBezTo>
                <a:cubicBezTo>
                  <a:pt x="1531" y="2175"/>
                  <a:pt x="1532" y="2173"/>
                  <a:pt x="1532" y="2170"/>
                </a:cubicBezTo>
                <a:cubicBezTo>
                  <a:pt x="1533" y="2168"/>
                  <a:pt x="1533" y="2167"/>
                  <a:pt x="1534" y="2165"/>
                </a:cubicBezTo>
                <a:cubicBezTo>
                  <a:pt x="1534" y="2163"/>
                  <a:pt x="1534" y="2163"/>
                  <a:pt x="1534" y="2163"/>
                </a:cubicBezTo>
                <a:cubicBezTo>
                  <a:pt x="1534" y="2163"/>
                  <a:pt x="1534" y="2163"/>
                  <a:pt x="1534" y="2163"/>
                </a:cubicBezTo>
                <a:cubicBezTo>
                  <a:pt x="1534" y="2162"/>
                  <a:pt x="1534" y="2162"/>
                  <a:pt x="1535" y="2162"/>
                </a:cubicBezTo>
                <a:cubicBezTo>
                  <a:pt x="1535" y="2161"/>
                  <a:pt x="1535" y="2161"/>
                  <a:pt x="1535" y="2161"/>
                </a:cubicBezTo>
                <a:cubicBezTo>
                  <a:pt x="1535" y="2160"/>
                  <a:pt x="1535" y="2158"/>
                  <a:pt x="1536" y="2157"/>
                </a:cubicBezTo>
                <a:cubicBezTo>
                  <a:pt x="1536" y="2155"/>
                  <a:pt x="1536" y="2153"/>
                  <a:pt x="1536" y="2152"/>
                </a:cubicBezTo>
                <a:cubicBezTo>
                  <a:pt x="1537" y="2149"/>
                  <a:pt x="1537" y="2146"/>
                  <a:pt x="1537" y="2143"/>
                </a:cubicBezTo>
                <a:cubicBezTo>
                  <a:pt x="1537" y="2141"/>
                  <a:pt x="1537" y="2140"/>
                  <a:pt x="1537" y="2138"/>
                </a:cubicBezTo>
                <a:cubicBezTo>
                  <a:pt x="1537" y="2136"/>
                  <a:pt x="1537" y="2136"/>
                  <a:pt x="1537" y="2136"/>
                </a:cubicBezTo>
                <a:cubicBezTo>
                  <a:pt x="1537" y="2135"/>
                  <a:pt x="1537" y="2134"/>
                  <a:pt x="1537" y="2134"/>
                </a:cubicBezTo>
                <a:cubicBezTo>
                  <a:pt x="1537" y="2132"/>
                  <a:pt x="1537" y="2131"/>
                  <a:pt x="1537" y="2129"/>
                </a:cubicBezTo>
                <a:cubicBezTo>
                  <a:pt x="1537" y="2128"/>
                  <a:pt x="1537" y="2126"/>
                  <a:pt x="1536" y="2125"/>
                </a:cubicBezTo>
                <a:cubicBezTo>
                  <a:pt x="1536" y="2122"/>
                  <a:pt x="1535" y="2119"/>
                  <a:pt x="1535" y="2116"/>
                </a:cubicBezTo>
                <a:cubicBezTo>
                  <a:pt x="1535" y="2115"/>
                  <a:pt x="1534" y="2113"/>
                  <a:pt x="1534" y="2112"/>
                </a:cubicBezTo>
                <a:cubicBezTo>
                  <a:pt x="1534" y="2111"/>
                  <a:pt x="1533" y="2109"/>
                  <a:pt x="1533" y="2108"/>
                </a:cubicBezTo>
                <a:cubicBezTo>
                  <a:pt x="1533" y="2107"/>
                  <a:pt x="1532" y="2106"/>
                  <a:pt x="1532" y="2104"/>
                </a:cubicBezTo>
                <a:cubicBezTo>
                  <a:pt x="1546" y="2125"/>
                  <a:pt x="1554" y="2147"/>
                  <a:pt x="1558" y="2173"/>
                </a:cubicBezTo>
                <a:cubicBezTo>
                  <a:pt x="1562" y="2193"/>
                  <a:pt x="1574" y="2211"/>
                  <a:pt x="1592" y="2222"/>
                </a:cubicBezTo>
                <a:cubicBezTo>
                  <a:pt x="1593" y="2222"/>
                  <a:pt x="1594" y="2223"/>
                  <a:pt x="1594" y="2223"/>
                </a:cubicBezTo>
                <a:cubicBezTo>
                  <a:pt x="1559" y="2181"/>
                  <a:pt x="1584" y="2137"/>
                  <a:pt x="1567" y="2113"/>
                </a:cubicBezTo>
                <a:cubicBezTo>
                  <a:pt x="1605" y="2125"/>
                  <a:pt x="1627" y="2145"/>
                  <a:pt x="1641" y="2169"/>
                </a:cubicBezTo>
                <a:cubicBezTo>
                  <a:pt x="1641" y="2169"/>
                  <a:pt x="1641" y="2170"/>
                  <a:pt x="1641" y="2170"/>
                </a:cubicBezTo>
                <a:cubicBezTo>
                  <a:pt x="1641" y="2173"/>
                  <a:pt x="1641" y="2176"/>
                  <a:pt x="1641" y="2179"/>
                </a:cubicBezTo>
                <a:cubicBezTo>
                  <a:pt x="1641" y="2182"/>
                  <a:pt x="1640" y="2185"/>
                  <a:pt x="1640" y="2189"/>
                </a:cubicBezTo>
                <a:cubicBezTo>
                  <a:pt x="1639" y="2190"/>
                  <a:pt x="1639" y="2191"/>
                  <a:pt x="1639" y="2191"/>
                </a:cubicBezTo>
                <a:cubicBezTo>
                  <a:pt x="1639" y="2192"/>
                  <a:pt x="1639" y="2193"/>
                  <a:pt x="1638" y="2194"/>
                </a:cubicBezTo>
                <a:cubicBezTo>
                  <a:pt x="1638" y="2195"/>
                  <a:pt x="1638" y="2196"/>
                  <a:pt x="1638" y="2197"/>
                </a:cubicBezTo>
                <a:cubicBezTo>
                  <a:pt x="1637" y="2198"/>
                  <a:pt x="1637" y="2198"/>
                  <a:pt x="1637" y="2198"/>
                </a:cubicBezTo>
                <a:cubicBezTo>
                  <a:pt x="1637" y="2199"/>
                  <a:pt x="1637" y="2199"/>
                  <a:pt x="1637" y="2199"/>
                </a:cubicBezTo>
                <a:cubicBezTo>
                  <a:pt x="1637" y="2199"/>
                  <a:pt x="1637" y="2199"/>
                  <a:pt x="1637" y="2199"/>
                </a:cubicBezTo>
                <a:cubicBezTo>
                  <a:pt x="1637" y="2201"/>
                  <a:pt x="1637" y="2201"/>
                  <a:pt x="1637" y="2201"/>
                </a:cubicBezTo>
                <a:cubicBezTo>
                  <a:pt x="1636" y="2202"/>
                  <a:pt x="1636" y="2202"/>
                  <a:pt x="1636" y="2202"/>
                </a:cubicBezTo>
                <a:cubicBezTo>
                  <a:pt x="1636" y="2203"/>
                  <a:pt x="1635" y="2204"/>
                  <a:pt x="1635" y="2205"/>
                </a:cubicBezTo>
                <a:cubicBezTo>
                  <a:pt x="1635" y="2206"/>
                  <a:pt x="1634" y="2208"/>
                  <a:pt x="1633" y="2210"/>
                </a:cubicBezTo>
                <a:cubicBezTo>
                  <a:pt x="1632" y="2213"/>
                  <a:pt x="1630" y="2217"/>
                  <a:pt x="1629" y="2220"/>
                </a:cubicBezTo>
                <a:cubicBezTo>
                  <a:pt x="1628" y="2222"/>
                  <a:pt x="1627" y="2224"/>
                  <a:pt x="1627" y="2226"/>
                </a:cubicBezTo>
                <a:cubicBezTo>
                  <a:pt x="1626" y="2228"/>
                  <a:pt x="1625" y="2229"/>
                  <a:pt x="1625" y="2231"/>
                </a:cubicBezTo>
                <a:cubicBezTo>
                  <a:pt x="1624" y="2232"/>
                  <a:pt x="1624" y="2233"/>
                  <a:pt x="1624" y="2234"/>
                </a:cubicBezTo>
                <a:cubicBezTo>
                  <a:pt x="1624" y="2235"/>
                  <a:pt x="1623" y="2236"/>
                  <a:pt x="1623" y="2237"/>
                </a:cubicBezTo>
                <a:cubicBezTo>
                  <a:pt x="1623" y="2238"/>
                  <a:pt x="1623" y="2238"/>
                  <a:pt x="1623" y="2239"/>
                </a:cubicBezTo>
                <a:cubicBezTo>
                  <a:pt x="1622" y="2240"/>
                  <a:pt x="1622" y="2241"/>
                  <a:pt x="1622" y="2242"/>
                </a:cubicBezTo>
                <a:cubicBezTo>
                  <a:pt x="1622" y="2245"/>
                  <a:pt x="1622" y="2249"/>
                  <a:pt x="1622" y="2252"/>
                </a:cubicBezTo>
                <a:cubicBezTo>
                  <a:pt x="1622" y="2255"/>
                  <a:pt x="1622" y="2258"/>
                  <a:pt x="1623" y="2260"/>
                </a:cubicBezTo>
                <a:cubicBezTo>
                  <a:pt x="1624" y="2263"/>
                  <a:pt x="1624" y="2265"/>
                  <a:pt x="1625" y="2266"/>
                </a:cubicBezTo>
                <a:cubicBezTo>
                  <a:pt x="1626" y="2267"/>
                  <a:pt x="1626" y="2268"/>
                  <a:pt x="1626" y="2268"/>
                </a:cubicBezTo>
                <a:cubicBezTo>
                  <a:pt x="1627" y="2269"/>
                  <a:pt x="1627" y="2269"/>
                  <a:pt x="1627" y="2270"/>
                </a:cubicBezTo>
                <a:cubicBezTo>
                  <a:pt x="1628" y="2270"/>
                  <a:pt x="1628" y="2271"/>
                  <a:pt x="1628" y="2271"/>
                </a:cubicBezTo>
                <a:cubicBezTo>
                  <a:pt x="1628" y="2271"/>
                  <a:pt x="1628" y="2270"/>
                  <a:pt x="1628" y="2269"/>
                </a:cubicBezTo>
                <a:cubicBezTo>
                  <a:pt x="1628" y="2269"/>
                  <a:pt x="1627" y="2268"/>
                  <a:pt x="1627" y="2268"/>
                </a:cubicBezTo>
                <a:cubicBezTo>
                  <a:pt x="1627" y="2267"/>
                  <a:pt x="1627" y="2266"/>
                  <a:pt x="1627" y="2266"/>
                </a:cubicBezTo>
                <a:cubicBezTo>
                  <a:pt x="1627" y="2265"/>
                  <a:pt x="1627" y="2265"/>
                  <a:pt x="1626" y="2264"/>
                </a:cubicBezTo>
                <a:cubicBezTo>
                  <a:pt x="1626" y="2264"/>
                  <a:pt x="1626" y="2263"/>
                  <a:pt x="1626" y="2263"/>
                </a:cubicBezTo>
                <a:cubicBezTo>
                  <a:pt x="1626" y="2262"/>
                  <a:pt x="1626" y="2261"/>
                  <a:pt x="1626" y="2260"/>
                </a:cubicBezTo>
                <a:cubicBezTo>
                  <a:pt x="1626" y="2257"/>
                  <a:pt x="1626" y="2255"/>
                  <a:pt x="1626" y="2252"/>
                </a:cubicBezTo>
                <a:cubicBezTo>
                  <a:pt x="1627" y="2249"/>
                  <a:pt x="1627" y="2246"/>
                  <a:pt x="1628" y="2243"/>
                </a:cubicBezTo>
                <a:cubicBezTo>
                  <a:pt x="1628" y="2242"/>
                  <a:pt x="1628" y="2242"/>
                  <a:pt x="1629" y="2241"/>
                </a:cubicBezTo>
                <a:cubicBezTo>
                  <a:pt x="1629" y="2240"/>
                  <a:pt x="1629" y="2239"/>
                  <a:pt x="1629" y="2239"/>
                </a:cubicBezTo>
                <a:cubicBezTo>
                  <a:pt x="1630" y="2238"/>
                  <a:pt x="1630" y="2237"/>
                  <a:pt x="1630" y="2236"/>
                </a:cubicBezTo>
                <a:cubicBezTo>
                  <a:pt x="1631" y="2235"/>
                  <a:pt x="1631" y="2234"/>
                  <a:pt x="1631" y="2234"/>
                </a:cubicBezTo>
                <a:cubicBezTo>
                  <a:pt x="1632" y="2232"/>
                  <a:pt x="1633" y="2230"/>
                  <a:pt x="1633" y="2229"/>
                </a:cubicBezTo>
                <a:cubicBezTo>
                  <a:pt x="1634" y="2227"/>
                  <a:pt x="1635" y="2226"/>
                  <a:pt x="1635" y="2224"/>
                </a:cubicBezTo>
                <a:cubicBezTo>
                  <a:pt x="1635" y="2225"/>
                  <a:pt x="1635" y="2225"/>
                  <a:pt x="1635" y="2226"/>
                </a:cubicBezTo>
                <a:cubicBezTo>
                  <a:pt x="1635" y="2228"/>
                  <a:pt x="1636" y="2230"/>
                  <a:pt x="1636" y="2231"/>
                </a:cubicBezTo>
                <a:cubicBezTo>
                  <a:pt x="1636" y="2232"/>
                  <a:pt x="1636" y="2233"/>
                  <a:pt x="1636" y="2234"/>
                </a:cubicBezTo>
                <a:cubicBezTo>
                  <a:pt x="1636" y="2235"/>
                  <a:pt x="1637" y="2236"/>
                  <a:pt x="1637" y="2237"/>
                </a:cubicBezTo>
                <a:cubicBezTo>
                  <a:pt x="1637" y="2238"/>
                  <a:pt x="1638" y="2240"/>
                  <a:pt x="1638" y="2241"/>
                </a:cubicBezTo>
                <a:cubicBezTo>
                  <a:pt x="1638" y="2242"/>
                  <a:pt x="1639" y="2243"/>
                  <a:pt x="1639" y="2243"/>
                </a:cubicBezTo>
                <a:cubicBezTo>
                  <a:pt x="1639" y="2244"/>
                  <a:pt x="1639" y="2245"/>
                  <a:pt x="1640" y="2245"/>
                </a:cubicBezTo>
                <a:cubicBezTo>
                  <a:pt x="1640" y="2246"/>
                  <a:pt x="1640" y="2247"/>
                  <a:pt x="1640" y="2247"/>
                </a:cubicBezTo>
                <a:cubicBezTo>
                  <a:pt x="1641" y="2248"/>
                  <a:pt x="1641" y="2248"/>
                  <a:pt x="1641" y="2249"/>
                </a:cubicBezTo>
                <a:cubicBezTo>
                  <a:pt x="1642" y="2250"/>
                  <a:pt x="1642" y="2251"/>
                  <a:pt x="1643" y="2251"/>
                </a:cubicBezTo>
                <a:cubicBezTo>
                  <a:pt x="1643" y="2252"/>
                  <a:pt x="1644" y="2252"/>
                  <a:pt x="1644" y="2253"/>
                </a:cubicBezTo>
                <a:cubicBezTo>
                  <a:pt x="1644" y="2253"/>
                  <a:pt x="1644" y="2253"/>
                  <a:pt x="1644" y="2253"/>
                </a:cubicBezTo>
                <a:cubicBezTo>
                  <a:pt x="1644" y="2253"/>
                  <a:pt x="1644" y="2253"/>
                  <a:pt x="1644" y="2253"/>
                </a:cubicBezTo>
                <a:cubicBezTo>
                  <a:pt x="1644" y="2252"/>
                  <a:pt x="1644" y="2252"/>
                  <a:pt x="1644" y="2251"/>
                </a:cubicBezTo>
                <a:cubicBezTo>
                  <a:pt x="1644" y="2250"/>
                  <a:pt x="1644" y="2249"/>
                  <a:pt x="1644" y="2248"/>
                </a:cubicBezTo>
                <a:cubicBezTo>
                  <a:pt x="1644" y="2247"/>
                  <a:pt x="1644" y="2246"/>
                  <a:pt x="1644" y="2244"/>
                </a:cubicBezTo>
                <a:cubicBezTo>
                  <a:pt x="1644" y="2242"/>
                  <a:pt x="1644" y="2239"/>
                  <a:pt x="1644" y="2236"/>
                </a:cubicBezTo>
                <a:cubicBezTo>
                  <a:pt x="1644" y="2235"/>
                  <a:pt x="1644" y="2234"/>
                  <a:pt x="1644" y="2233"/>
                </a:cubicBezTo>
                <a:cubicBezTo>
                  <a:pt x="1644" y="2232"/>
                  <a:pt x="1644" y="2232"/>
                  <a:pt x="1643" y="2231"/>
                </a:cubicBezTo>
                <a:cubicBezTo>
                  <a:pt x="1643" y="2229"/>
                  <a:pt x="1643" y="2227"/>
                  <a:pt x="1643" y="2226"/>
                </a:cubicBezTo>
                <a:cubicBezTo>
                  <a:pt x="1643" y="2224"/>
                  <a:pt x="1643" y="2222"/>
                  <a:pt x="1643" y="2221"/>
                </a:cubicBezTo>
                <a:cubicBezTo>
                  <a:pt x="1643" y="2220"/>
                  <a:pt x="1643" y="2219"/>
                  <a:pt x="1643" y="2218"/>
                </a:cubicBezTo>
                <a:cubicBezTo>
                  <a:pt x="1643" y="2217"/>
                  <a:pt x="1643" y="2217"/>
                  <a:pt x="1643" y="2216"/>
                </a:cubicBezTo>
                <a:cubicBezTo>
                  <a:pt x="1643" y="2214"/>
                  <a:pt x="1643" y="2213"/>
                  <a:pt x="1643" y="2211"/>
                </a:cubicBezTo>
                <a:cubicBezTo>
                  <a:pt x="1643" y="2210"/>
                  <a:pt x="1643" y="2208"/>
                  <a:pt x="1643" y="2207"/>
                </a:cubicBezTo>
                <a:cubicBezTo>
                  <a:pt x="1643" y="2207"/>
                  <a:pt x="1643" y="2206"/>
                  <a:pt x="1643" y="2206"/>
                </a:cubicBezTo>
                <a:cubicBezTo>
                  <a:pt x="1643" y="2205"/>
                  <a:pt x="1643" y="2205"/>
                  <a:pt x="1643" y="2204"/>
                </a:cubicBezTo>
                <a:cubicBezTo>
                  <a:pt x="1644" y="2203"/>
                  <a:pt x="1644" y="2203"/>
                  <a:pt x="1644" y="2203"/>
                </a:cubicBezTo>
                <a:cubicBezTo>
                  <a:pt x="1644" y="2201"/>
                  <a:pt x="1644" y="2201"/>
                  <a:pt x="1644" y="2201"/>
                </a:cubicBezTo>
                <a:cubicBezTo>
                  <a:pt x="1645" y="2199"/>
                  <a:pt x="1645" y="2198"/>
                  <a:pt x="1646" y="2196"/>
                </a:cubicBezTo>
                <a:cubicBezTo>
                  <a:pt x="1646" y="2195"/>
                  <a:pt x="1646" y="2194"/>
                  <a:pt x="1646" y="2193"/>
                </a:cubicBezTo>
                <a:cubicBezTo>
                  <a:pt x="1646" y="2192"/>
                  <a:pt x="1646" y="2191"/>
                  <a:pt x="1646" y="2190"/>
                </a:cubicBezTo>
                <a:cubicBezTo>
                  <a:pt x="1647" y="2187"/>
                  <a:pt x="1647" y="2184"/>
                  <a:pt x="1647" y="2181"/>
                </a:cubicBezTo>
                <a:cubicBezTo>
                  <a:pt x="1658" y="2208"/>
                  <a:pt x="1660" y="2238"/>
                  <a:pt x="1659" y="2267"/>
                </a:cubicBezTo>
                <a:cubicBezTo>
                  <a:pt x="1658" y="2268"/>
                  <a:pt x="1658" y="2269"/>
                  <a:pt x="1657" y="2270"/>
                </a:cubicBezTo>
                <a:cubicBezTo>
                  <a:pt x="1656" y="2272"/>
                  <a:pt x="1654" y="2274"/>
                  <a:pt x="1653" y="2275"/>
                </a:cubicBezTo>
                <a:cubicBezTo>
                  <a:pt x="1652" y="2276"/>
                  <a:pt x="1651" y="2277"/>
                  <a:pt x="1651" y="2278"/>
                </a:cubicBezTo>
                <a:cubicBezTo>
                  <a:pt x="1650" y="2279"/>
                  <a:pt x="1649" y="2279"/>
                  <a:pt x="1648" y="2280"/>
                </a:cubicBezTo>
                <a:cubicBezTo>
                  <a:pt x="1646" y="2282"/>
                  <a:pt x="1645" y="2283"/>
                  <a:pt x="1643" y="2285"/>
                </a:cubicBezTo>
                <a:cubicBezTo>
                  <a:pt x="1641" y="2286"/>
                  <a:pt x="1639" y="2288"/>
                  <a:pt x="1637" y="2289"/>
                </a:cubicBezTo>
                <a:cubicBezTo>
                  <a:pt x="1635" y="2291"/>
                  <a:pt x="1633" y="2292"/>
                  <a:pt x="1632" y="2294"/>
                </a:cubicBezTo>
                <a:cubicBezTo>
                  <a:pt x="1629" y="2296"/>
                  <a:pt x="1629" y="2296"/>
                  <a:pt x="1629" y="2296"/>
                </a:cubicBezTo>
                <a:cubicBezTo>
                  <a:pt x="1626" y="2298"/>
                  <a:pt x="1626" y="2298"/>
                  <a:pt x="1626" y="2298"/>
                </a:cubicBezTo>
                <a:cubicBezTo>
                  <a:pt x="1624" y="2300"/>
                  <a:pt x="1622" y="2302"/>
                  <a:pt x="1621" y="2303"/>
                </a:cubicBezTo>
                <a:cubicBezTo>
                  <a:pt x="1619" y="2305"/>
                  <a:pt x="1617" y="2307"/>
                  <a:pt x="1616" y="2309"/>
                </a:cubicBezTo>
                <a:cubicBezTo>
                  <a:pt x="1613" y="2311"/>
                  <a:pt x="1613" y="2311"/>
                  <a:pt x="1613" y="2311"/>
                </a:cubicBezTo>
                <a:cubicBezTo>
                  <a:pt x="1612" y="2312"/>
                  <a:pt x="1612" y="2313"/>
                  <a:pt x="1611" y="2314"/>
                </a:cubicBezTo>
                <a:cubicBezTo>
                  <a:pt x="1609" y="2316"/>
                  <a:pt x="1608" y="2318"/>
                  <a:pt x="1606" y="2320"/>
                </a:cubicBezTo>
                <a:cubicBezTo>
                  <a:pt x="1605" y="2322"/>
                  <a:pt x="1603" y="2324"/>
                  <a:pt x="1602" y="2326"/>
                </a:cubicBezTo>
                <a:cubicBezTo>
                  <a:pt x="1601" y="2328"/>
                  <a:pt x="1599" y="2330"/>
                  <a:pt x="1598" y="2332"/>
                </a:cubicBezTo>
                <a:cubicBezTo>
                  <a:pt x="1597" y="2334"/>
                  <a:pt x="1595" y="2336"/>
                  <a:pt x="1594" y="2338"/>
                </a:cubicBezTo>
                <a:cubicBezTo>
                  <a:pt x="1594" y="2339"/>
                  <a:pt x="1593" y="2340"/>
                  <a:pt x="1593" y="2341"/>
                </a:cubicBezTo>
                <a:cubicBezTo>
                  <a:pt x="1592" y="2343"/>
                  <a:pt x="1592" y="2343"/>
                  <a:pt x="1592" y="2343"/>
                </a:cubicBezTo>
                <a:cubicBezTo>
                  <a:pt x="1591" y="2345"/>
                  <a:pt x="1591" y="2345"/>
                  <a:pt x="1591" y="2345"/>
                </a:cubicBezTo>
                <a:cubicBezTo>
                  <a:pt x="1590" y="2346"/>
                  <a:pt x="1590" y="2347"/>
                  <a:pt x="1590" y="2348"/>
                </a:cubicBezTo>
                <a:cubicBezTo>
                  <a:pt x="1589" y="2349"/>
                  <a:pt x="1589" y="2350"/>
                  <a:pt x="1588" y="2351"/>
                </a:cubicBezTo>
                <a:cubicBezTo>
                  <a:pt x="1590" y="2350"/>
                  <a:pt x="1591" y="2348"/>
                  <a:pt x="1593" y="2346"/>
                </a:cubicBezTo>
                <a:cubicBezTo>
                  <a:pt x="1597" y="2340"/>
                  <a:pt x="1597" y="2340"/>
                  <a:pt x="1597" y="2340"/>
                </a:cubicBezTo>
                <a:cubicBezTo>
                  <a:pt x="1600" y="2337"/>
                  <a:pt x="1600" y="2337"/>
                  <a:pt x="1600" y="2337"/>
                </a:cubicBezTo>
                <a:cubicBezTo>
                  <a:pt x="1602" y="2335"/>
                  <a:pt x="1602" y="2335"/>
                  <a:pt x="1602" y="2335"/>
                </a:cubicBezTo>
                <a:cubicBezTo>
                  <a:pt x="1603" y="2334"/>
                  <a:pt x="1604" y="2333"/>
                  <a:pt x="1604" y="2332"/>
                </a:cubicBezTo>
                <a:cubicBezTo>
                  <a:pt x="1605" y="2331"/>
                  <a:pt x="1606" y="2330"/>
                  <a:pt x="1607" y="2329"/>
                </a:cubicBezTo>
                <a:cubicBezTo>
                  <a:pt x="1609" y="2327"/>
                  <a:pt x="1609" y="2327"/>
                  <a:pt x="1609" y="2327"/>
                </a:cubicBezTo>
                <a:cubicBezTo>
                  <a:pt x="1611" y="2324"/>
                  <a:pt x="1611" y="2324"/>
                  <a:pt x="1611" y="2324"/>
                </a:cubicBezTo>
                <a:cubicBezTo>
                  <a:pt x="1612" y="2323"/>
                  <a:pt x="1613" y="2322"/>
                  <a:pt x="1614" y="2322"/>
                </a:cubicBezTo>
                <a:cubicBezTo>
                  <a:pt x="1615" y="2321"/>
                  <a:pt x="1615" y="2320"/>
                  <a:pt x="1616" y="2319"/>
                </a:cubicBezTo>
                <a:cubicBezTo>
                  <a:pt x="1618" y="2317"/>
                  <a:pt x="1619" y="2316"/>
                  <a:pt x="1621" y="2314"/>
                </a:cubicBezTo>
                <a:cubicBezTo>
                  <a:pt x="1623" y="2312"/>
                  <a:pt x="1624" y="2311"/>
                  <a:pt x="1626" y="2309"/>
                </a:cubicBezTo>
                <a:cubicBezTo>
                  <a:pt x="1627" y="2308"/>
                  <a:pt x="1628" y="2307"/>
                  <a:pt x="1629" y="2307"/>
                </a:cubicBezTo>
                <a:cubicBezTo>
                  <a:pt x="1630" y="2306"/>
                  <a:pt x="1630" y="2305"/>
                  <a:pt x="1631" y="2304"/>
                </a:cubicBezTo>
                <a:cubicBezTo>
                  <a:pt x="1634" y="2302"/>
                  <a:pt x="1634" y="2302"/>
                  <a:pt x="1634" y="2302"/>
                </a:cubicBezTo>
                <a:cubicBezTo>
                  <a:pt x="1637" y="2299"/>
                  <a:pt x="1637" y="2299"/>
                  <a:pt x="1637" y="2299"/>
                </a:cubicBezTo>
                <a:cubicBezTo>
                  <a:pt x="1642" y="2295"/>
                  <a:pt x="1642" y="2295"/>
                  <a:pt x="1642" y="2295"/>
                </a:cubicBezTo>
                <a:cubicBezTo>
                  <a:pt x="1644" y="2293"/>
                  <a:pt x="1646" y="2291"/>
                  <a:pt x="1647" y="2290"/>
                </a:cubicBezTo>
                <a:cubicBezTo>
                  <a:pt x="1649" y="2288"/>
                  <a:pt x="1651" y="2286"/>
                  <a:pt x="1652" y="2284"/>
                </a:cubicBezTo>
                <a:cubicBezTo>
                  <a:pt x="1653" y="2283"/>
                  <a:pt x="1654" y="2282"/>
                  <a:pt x="1655" y="2281"/>
                </a:cubicBezTo>
                <a:cubicBezTo>
                  <a:pt x="1655" y="2281"/>
                  <a:pt x="1656" y="2280"/>
                  <a:pt x="1656" y="2280"/>
                </a:cubicBezTo>
                <a:cubicBezTo>
                  <a:pt x="1656" y="2279"/>
                  <a:pt x="1657" y="2279"/>
                  <a:pt x="1657" y="2278"/>
                </a:cubicBezTo>
                <a:cubicBezTo>
                  <a:pt x="1657" y="2278"/>
                  <a:pt x="1658" y="2277"/>
                  <a:pt x="1658" y="2276"/>
                </a:cubicBezTo>
                <a:cubicBezTo>
                  <a:pt x="1657" y="2286"/>
                  <a:pt x="1656" y="2296"/>
                  <a:pt x="1655" y="2305"/>
                </a:cubicBezTo>
                <a:cubicBezTo>
                  <a:pt x="1655" y="2305"/>
                  <a:pt x="1655" y="2305"/>
                  <a:pt x="1655" y="2305"/>
                </a:cubicBezTo>
                <a:cubicBezTo>
                  <a:pt x="1653" y="2310"/>
                  <a:pt x="1650" y="2315"/>
                  <a:pt x="1647" y="2321"/>
                </a:cubicBezTo>
                <a:cubicBezTo>
                  <a:pt x="1644" y="2326"/>
                  <a:pt x="1640" y="2332"/>
                  <a:pt x="1637" y="2338"/>
                </a:cubicBezTo>
                <a:cubicBezTo>
                  <a:pt x="1636" y="2338"/>
                  <a:pt x="1636" y="2339"/>
                  <a:pt x="1635" y="2340"/>
                </a:cubicBezTo>
                <a:cubicBezTo>
                  <a:pt x="1633" y="2341"/>
                  <a:pt x="1630" y="2343"/>
                  <a:pt x="1627" y="2345"/>
                </a:cubicBezTo>
                <a:cubicBezTo>
                  <a:pt x="1624" y="2347"/>
                  <a:pt x="1620" y="2350"/>
                  <a:pt x="1616" y="2353"/>
                </a:cubicBezTo>
                <a:cubicBezTo>
                  <a:pt x="1615" y="2354"/>
                  <a:pt x="1613" y="2355"/>
                  <a:pt x="1612" y="2355"/>
                </a:cubicBezTo>
                <a:cubicBezTo>
                  <a:pt x="1611" y="2356"/>
                  <a:pt x="1610" y="2357"/>
                  <a:pt x="1609" y="2358"/>
                </a:cubicBezTo>
                <a:cubicBezTo>
                  <a:pt x="1607" y="2360"/>
                  <a:pt x="1605" y="2361"/>
                  <a:pt x="1603" y="2363"/>
                </a:cubicBezTo>
                <a:cubicBezTo>
                  <a:pt x="1601" y="2365"/>
                  <a:pt x="1599" y="2367"/>
                  <a:pt x="1596" y="2369"/>
                </a:cubicBezTo>
                <a:cubicBezTo>
                  <a:pt x="1596" y="2369"/>
                  <a:pt x="1595" y="2370"/>
                  <a:pt x="1595" y="2370"/>
                </a:cubicBezTo>
                <a:cubicBezTo>
                  <a:pt x="1594" y="2370"/>
                  <a:pt x="1594" y="2371"/>
                  <a:pt x="1593" y="2371"/>
                </a:cubicBezTo>
                <a:cubicBezTo>
                  <a:pt x="1592" y="2372"/>
                  <a:pt x="1591" y="2373"/>
                  <a:pt x="1591" y="2374"/>
                </a:cubicBezTo>
                <a:cubicBezTo>
                  <a:pt x="1589" y="2376"/>
                  <a:pt x="1587" y="2378"/>
                  <a:pt x="1586" y="2380"/>
                </a:cubicBezTo>
                <a:cubicBezTo>
                  <a:pt x="1585" y="2382"/>
                  <a:pt x="1584" y="2383"/>
                  <a:pt x="1584" y="2384"/>
                </a:cubicBezTo>
                <a:cubicBezTo>
                  <a:pt x="1583" y="2384"/>
                  <a:pt x="1583" y="2385"/>
                  <a:pt x="1583" y="2385"/>
                </a:cubicBezTo>
                <a:cubicBezTo>
                  <a:pt x="1582" y="2386"/>
                  <a:pt x="1582" y="2386"/>
                  <a:pt x="1582" y="2387"/>
                </a:cubicBezTo>
                <a:cubicBezTo>
                  <a:pt x="1582" y="2388"/>
                  <a:pt x="1581" y="2389"/>
                  <a:pt x="1581" y="2390"/>
                </a:cubicBezTo>
                <a:cubicBezTo>
                  <a:pt x="1581" y="2390"/>
                  <a:pt x="1580" y="2391"/>
                  <a:pt x="1580" y="2391"/>
                </a:cubicBezTo>
                <a:cubicBezTo>
                  <a:pt x="1580" y="2391"/>
                  <a:pt x="1580" y="2392"/>
                  <a:pt x="1580" y="2392"/>
                </a:cubicBezTo>
                <a:cubicBezTo>
                  <a:pt x="1580" y="2393"/>
                  <a:pt x="1580" y="2394"/>
                  <a:pt x="1580" y="2395"/>
                </a:cubicBezTo>
                <a:cubicBezTo>
                  <a:pt x="1580" y="2395"/>
                  <a:pt x="1579" y="2396"/>
                  <a:pt x="1579" y="2396"/>
                </a:cubicBezTo>
                <a:cubicBezTo>
                  <a:pt x="1579" y="2396"/>
                  <a:pt x="1579" y="2397"/>
                  <a:pt x="1579" y="2397"/>
                </a:cubicBezTo>
                <a:cubicBezTo>
                  <a:pt x="1579" y="2398"/>
                  <a:pt x="1579" y="2398"/>
                  <a:pt x="1579" y="2399"/>
                </a:cubicBezTo>
                <a:cubicBezTo>
                  <a:pt x="1579" y="2399"/>
                  <a:pt x="1580" y="2400"/>
                  <a:pt x="1580" y="2400"/>
                </a:cubicBezTo>
                <a:cubicBezTo>
                  <a:pt x="1580" y="2401"/>
                  <a:pt x="1580" y="2401"/>
                  <a:pt x="1580" y="2401"/>
                </a:cubicBezTo>
                <a:cubicBezTo>
                  <a:pt x="1580" y="2401"/>
                  <a:pt x="1580" y="2401"/>
                  <a:pt x="1580" y="2400"/>
                </a:cubicBezTo>
                <a:cubicBezTo>
                  <a:pt x="1580" y="2400"/>
                  <a:pt x="1580" y="2399"/>
                  <a:pt x="1580" y="2399"/>
                </a:cubicBezTo>
                <a:cubicBezTo>
                  <a:pt x="1581" y="2398"/>
                  <a:pt x="1581" y="2398"/>
                  <a:pt x="1581" y="2397"/>
                </a:cubicBezTo>
                <a:cubicBezTo>
                  <a:pt x="1581" y="2397"/>
                  <a:pt x="1581" y="2397"/>
                  <a:pt x="1581" y="2396"/>
                </a:cubicBezTo>
                <a:cubicBezTo>
                  <a:pt x="1581" y="2396"/>
                  <a:pt x="1582" y="2396"/>
                  <a:pt x="1582" y="2395"/>
                </a:cubicBezTo>
                <a:cubicBezTo>
                  <a:pt x="1582" y="2395"/>
                  <a:pt x="1582" y="2395"/>
                  <a:pt x="1582" y="2395"/>
                </a:cubicBezTo>
                <a:cubicBezTo>
                  <a:pt x="1582" y="2394"/>
                  <a:pt x="1583" y="2394"/>
                  <a:pt x="1583" y="2393"/>
                </a:cubicBezTo>
                <a:cubicBezTo>
                  <a:pt x="1583" y="2393"/>
                  <a:pt x="1583" y="2393"/>
                  <a:pt x="1583" y="2392"/>
                </a:cubicBezTo>
                <a:cubicBezTo>
                  <a:pt x="1584" y="2392"/>
                  <a:pt x="1584" y="2392"/>
                  <a:pt x="1584" y="2391"/>
                </a:cubicBezTo>
                <a:cubicBezTo>
                  <a:pt x="1585" y="2391"/>
                  <a:pt x="1585" y="2390"/>
                  <a:pt x="1586" y="2389"/>
                </a:cubicBezTo>
                <a:cubicBezTo>
                  <a:pt x="1587" y="2387"/>
                  <a:pt x="1589" y="2386"/>
                  <a:pt x="1590" y="2384"/>
                </a:cubicBezTo>
                <a:cubicBezTo>
                  <a:pt x="1592" y="2383"/>
                  <a:pt x="1594" y="2381"/>
                  <a:pt x="1595" y="2379"/>
                </a:cubicBezTo>
                <a:cubicBezTo>
                  <a:pt x="1596" y="2379"/>
                  <a:pt x="1597" y="2378"/>
                  <a:pt x="1598" y="2377"/>
                </a:cubicBezTo>
                <a:cubicBezTo>
                  <a:pt x="1599" y="2376"/>
                  <a:pt x="1600" y="2375"/>
                  <a:pt x="1601" y="2374"/>
                </a:cubicBezTo>
                <a:cubicBezTo>
                  <a:pt x="1604" y="2373"/>
                  <a:pt x="1606" y="2371"/>
                  <a:pt x="1608" y="2369"/>
                </a:cubicBezTo>
                <a:cubicBezTo>
                  <a:pt x="1610" y="2367"/>
                  <a:pt x="1612" y="2366"/>
                  <a:pt x="1614" y="2364"/>
                </a:cubicBezTo>
                <a:cubicBezTo>
                  <a:pt x="1615" y="2363"/>
                  <a:pt x="1616" y="2362"/>
                  <a:pt x="1617" y="2361"/>
                </a:cubicBezTo>
                <a:cubicBezTo>
                  <a:pt x="1618" y="2360"/>
                  <a:pt x="1619" y="2359"/>
                  <a:pt x="1620" y="2358"/>
                </a:cubicBezTo>
                <a:cubicBezTo>
                  <a:pt x="1624" y="2355"/>
                  <a:pt x="1627" y="2351"/>
                  <a:pt x="1630" y="2348"/>
                </a:cubicBezTo>
                <a:cubicBezTo>
                  <a:pt x="1630" y="2348"/>
                  <a:pt x="1630" y="2348"/>
                  <a:pt x="1630" y="2348"/>
                </a:cubicBezTo>
                <a:cubicBezTo>
                  <a:pt x="1629" y="2351"/>
                  <a:pt x="1627" y="2353"/>
                  <a:pt x="1626" y="2356"/>
                </a:cubicBezTo>
                <a:cubicBezTo>
                  <a:pt x="1625" y="2357"/>
                  <a:pt x="1624" y="2359"/>
                  <a:pt x="1624" y="2361"/>
                </a:cubicBezTo>
                <a:cubicBezTo>
                  <a:pt x="1623" y="2361"/>
                  <a:pt x="1623" y="2362"/>
                  <a:pt x="1622" y="2363"/>
                </a:cubicBezTo>
                <a:cubicBezTo>
                  <a:pt x="1622" y="2364"/>
                  <a:pt x="1622" y="2364"/>
                  <a:pt x="1622" y="2364"/>
                </a:cubicBezTo>
                <a:cubicBezTo>
                  <a:pt x="1621" y="2365"/>
                  <a:pt x="1621" y="2365"/>
                  <a:pt x="1621" y="2365"/>
                </a:cubicBezTo>
                <a:cubicBezTo>
                  <a:pt x="1621" y="2365"/>
                  <a:pt x="1621" y="2365"/>
                  <a:pt x="1621" y="2365"/>
                </a:cubicBezTo>
                <a:cubicBezTo>
                  <a:pt x="1621" y="2366"/>
                  <a:pt x="1621" y="2366"/>
                  <a:pt x="1621" y="2366"/>
                </a:cubicBezTo>
                <a:cubicBezTo>
                  <a:pt x="1620" y="2367"/>
                  <a:pt x="1620" y="2369"/>
                  <a:pt x="1619" y="2370"/>
                </a:cubicBezTo>
                <a:cubicBezTo>
                  <a:pt x="1618" y="2371"/>
                  <a:pt x="1618" y="2372"/>
                  <a:pt x="1618" y="2373"/>
                </a:cubicBezTo>
                <a:cubicBezTo>
                  <a:pt x="1617" y="2376"/>
                  <a:pt x="1617" y="2376"/>
                  <a:pt x="1617" y="2376"/>
                </a:cubicBezTo>
                <a:cubicBezTo>
                  <a:pt x="1616" y="2377"/>
                  <a:pt x="1615" y="2379"/>
                  <a:pt x="1615" y="2381"/>
                </a:cubicBezTo>
                <a:cubicBezTo>
                  <a:pt x="1614" y="2383"/>
                  <a:pt x="1613" y="2384"/>
                  <a:pt x="1613" y="2386"/>
                </a:cubicBezTo>
                <a:cubicBezTo>
                  <a:pt x="1612" y="2388"/>
                  <a:pt x="1612" y="2390"/>
                  <a:pt x="1611" y="2391"/>
                </a:cubicBezTo>
                <a:cubicBezTo>
                  <a:pt x="1611" y="2392"/>
                  <a:pt x="1611" y="2393"/>
                  <a:pt x="1610" y="2394"/>
                </a:cubicBezTo>
                <a:cubicBezTo>
                  <a:pt x="1610" y="2395"/>
                  <a:pt x="1610" y="2396"/>
                  <a:pt x="1610" y="2397"/>
                </a:cubicBezTo>
                <a:cubicBezTo>
                  <a:pt x="1609" y="2399"/>
                  <a:pt x="1609" y="2400"/>
                  <a:pt x="1609" y="2402"/>
                </a:cubicBezTo>
                <a:cubicBezTo>
                  <a:pt x="1608" y="2404"/>
                  <a:pt x="1608" y="2406"/>
                  <a:pt x="1608" y="2407"/>
                </a:cubicBezTo>
                <a:cubicBezTo>
                  <a:pt x="1607" y="2409"/>
                  <a:pt x="1607" y="2411"/>
                  <a:pt x="1607" y="2413"/>
                </a:cubicBezTo>
                <a:cubicBezTo>
                  <a:pt x="1606" y="2414"/>
                  <a:pt x="1606" y="2416"/>
                  <a:pt x="1606" y="2418"/>
                </a:cubicBezTo>
                <a:cubicBezTo>
                  <a:pt x="1606" y="2420"/>
                  <a:pt x="1606" y="2421"/>
                  <a:pt x="1606" y="2423"/>
                </a:cubicBezTo>
                <a:cubicBezTo>
                  <a:pt x="1605" y="2425"/>
                  <a:pt x="1605" y="2426"/>
                  <a:pt x="1605" y="2428"/>
                </a:cubicBezTo>
                <a:cubicBezTo>
                  <a:pt x="1605" y="2430"/>
                  <a:pt x="1605" y="2431"/>
                  <a:pt x="1605" y="2433"/>
                </a:cubicBezTo>
                <a:cubicBezTo>
                  <a:pt x="1605" y="2435"/>
                  <a:pt x="1605" y="2436"/>
                  <a:pt x="1605" y="2438"/>
                </a:cubicBezTo>
                <a:cubicBezTo>
                  <a:pt x="1605" y="2441"/>
                  <a:pt x="1605" y="2444"/>
                  <a:pt x="1605" y="2447"/>
                </a:cubicBezTo>
                <a:cubicBezTo>
                  <a:pt x="1606" y="2448"/>
                  <a:pt x="1606" y="2450"/>
                  <a:pt x="1606" y="2451"/>
                </a:cubicBezTo>
                <a:cubicBezTo>
                  <a:pt x="1606" y="2453"/>
                  <a:pt x="1606" y="2454"/>
                  <a:pt x="1606" y="2456"/>
                </a:cubicBezTo>
                <a:cubicBezTo>
                  <a:pt x="1606" y="2457"/>
                  <a:pt x="1607" y="2458"/>
                  <a:pt x="1607" y="2460"/>
                </a:cubicBezTo>
                <a:cubicBezTo>
                  <a:pt x="1607" y="2461"/>
                  <a:pt x="1607" y="2462"/>
                  <a:pt x="1607" y="2463"/>
                </a:cubicBezTo>
                <a:cubicBezTo>
                  <a:pt x="1608" y="2466"/>
                  <a:pt x="1608" y="2468"/>
                  <a:pt x="1609" y="2470"/>
                </a:cubicBezTo>
                <a:cubicBezTo>
                  <a:pt x="1609" y="2473"/>
                  <a:pt x="1610" y="2475"/>
                  <a:pt x="1610" y="2476"/>
                </a:cubicBezTo>
                <a:cubicBezTo>
                  <a:pt x="1611" y="2478"/>
                  <a:pt x="1611" y="2480"/>
                  <a:pt x="1612" y="2482"/>
                </a:cubicBezTo>
                <a:cubicBezTo>
                  <a:pt x="1612" y="2482"/>
                  <a:pt x="1612" y="2483"/>
                  <a:pt x="1613" y="2484"/>
                </a:cubicBezTo>
                <a:cubicBezTo>
                  <a:pt x="1613" y="2484"/>
                  <a:pt x="1613" y="2485"/>
                  <a:pt x="1613" y="2486"/>
                </a:cubicBezTo>
                <a:cubicBezTo>
                  <a:pt x="1614" y="2487"/>
                  <a:pt x="1614" y="2488"/>
                  <a:pt x="1614" y="2489"/>
                </a:cubicBezTo>
                <a:cubicBezTo>
                  <a:pt x="1615" y="2490"/>
                  <a:pt x="1615" y="2491"/>
                  <a:pt x="1615" y="2491"/>
                </a:cubicBezTo>
                <a:cubicBezTo>
                  <a:pt x="1615" y="2491"/>
                  <a:pt x="1615" y="2490"/>
                  <a:pt x="1615" y="2488"/>
                </a:cubicBezTo>
                <a:cubicBezTo>
                  <a:pt x="1615" y="2488"/>
                  <a:pt x="1614" y="2487"/>
                  <a:pt x="1614" y="2485"/>
                </a:cubicBezTo>
                <a:cubicBezTo>
                  <a:pt x="1614" y="2485"/>
                  <a:pt x="1614" y="2484"/>
                  <a:pt x="1614" y="2483"/>
                </a:cubicBezTo>
                <a:cubicBezTo>
                  <a:pt x="1614" y="2483"/>
                  <a:pt x="1614" y="2482"/>
                  <a:pt x="1613" y="2481"/>
                </a:cubicBezTo>
                <a:cubicBezTo>
                  <a:pt x="1613" y="2480"/>
                  <a:pt x="1613" y="2478"/>
                  <a:pt x="1613" y="2476"/>
                </a:cubicBezTo>
                <a:cubicBezTo>
                  <a:pt x="1612" y="2474"/>
                  <a:pt x="1612" y="2472"/>
                  <a:pt x="1612" y="2470"/>
                </a:cubicBezTo>
                <a:cubicBezTo>
                  <a:pt x="1612" y="2468"/>
                  <a:pt x="1611" y="2465"/>
                  <a:pt x="1611" y="2463"/>
                </a:cubicBezTo>
                <a:cubicBezTo>
                  <a:pt x="1611" y="2462"/>
                  <a:pt x="1611" y="2460"/>
                  <a:pt x="1611" y="2459"/>
                </a:cubicBezTo>
                <a:cubicBezTo>
                  <a:pt x="1611" y="2458"/>
                  <a:pt x="1611" y="2457"/>
                  <a:pt x="1611" y="2455"/>
                </a:cubicBezTo>
                <a:cubicBezTo>
                  <a:pt x="1611" y="2454"/>
                  <a:pt x="1611" y="2452"/>
                  <a:pt x="1611" y="2451"/>
                </a:cubicBezTo>
                <a:cubicBezTo>
                  <a:pt x="1611" y="2450"/>
                  <a:pt x="1611" y="2448"/>
                  <a:pt x="1611" y="2447"/>
                </a:cubicBezTo>
                <a:cubicBezTo>
                  <a:pt x="1611" y="2444"/>
                  <a:pt x="1611" y="2441"/>
                  <a:pt x="1611" y="2438"/>
                </a:cubicBezTo>
                <a:cubicBezTo>
                  <a:pt x="1611" y="2436"/>
                  <a:pt x="1611" y="2435"/>
                  <a:pt x="1611" y="2433"/>
                </a:cubicBezTo>
                <a:cubicBezTo>
                  <a:pt x="1611" y="2432"/>
                  <a:pt x="1612" y="2430"/>
                  <a:pt x="1612" y="2428"/>
                </a:cubicBezTo>
                <a:cubicBezTo>
                  <a:pt x="1612" y="2427"/>
                  <a:pt x="1612" y="2425"/>
                  <a:pt x="1612" y="2424"/>
                </a:cubicBezTo>
                <a:cubicBezTo>
                  <a:pt x="1613" y="2422"/>
                  <a:pt x="1613" y="2420"/>
                  <a:pt x="1613" y="2419"/>
                </a:cubicBezTo>
                <a:cubicBezTo>
                  <a:pt x="1613" y="2417"/>
                  <a:pt x="1614" y="2415"/>
                  <a:pt x="1614" y="2414"/>
                </a:cubicBezTo>
                <a:cubicBezTo>
                  <a:pt x="1614" y="2412"/>
                  <a:pt x="1615" y="2410"/>
                  <a:pt x="1615" y="2409"/>
                </a:cubicBezTo>
                <a:cubicBezTo>
                  <a:pt x="1615" y="2405"/>
                  <a:pt x="1616" y="2402"/>
                  <a:pt x="1617" y="2399"/>
                </a:cubicBezTo>
                <a:cubicBezTo>
                  <a:pt x="1617" y="2398"/>
                  <a:pt x="1618" y="2398"/>
                  <a:pt x="1618" y="2397"/>
                </a:cubicBezTo>
                <a:cubicBezTo>
                  <a:pt x="1618" y="2397"/>
                  <a:pt x="1618" y="2397"/>
                  <a:pt x="1618" y="2397"/>
                </a:cubicBezTo>
                <a:cubicBezTo>
                  <a:pt x="1618" y="2398"/>
                  <a:pt x="1618" y="2400"/>
                  <a:pt x="1619" y="2401"/>
                </a:cubicBezTo>
                <a:cubicBezTo>
                  <a:pt x="1619" y="2402"/>
                  <a:pt x="1619" y="2403"/>
                  <a:pt x="1619" y="2404"/>
                </a:cubicBezTo>
                <a:cubicBezTo>
                  <a:pt x="1619" y="2404"/>
                  <a:pt x="1620" y="2405"/>
                  <a:pt x="1620" y="2406"/>
                </a:cubicBezTo>
                <a:cubicBezTo>
                  <a:pt x="1620" y="2408"/>
                  <a:pt x="1621" y="2410"/>
                  <a:pt x="1621" y="2412"/>
                </a:cubicBezTo>
                <a:cubicBezTo>
                  <a:pt x="1622" y="2414"/>
                  <a:pt x="1622" y="2416"/>
                  <a:pt x="1623" y="2419"/>
                </a:cubicBezTo>
                <a:cubicBezTo>
                  <a:pt x="1623" y="2421"/>
                  <a:pt x="1623" y="2423"/>
                  <a:pt x="1624" y="2426"/>
                </a:cubicBezTo>
                <a:cubicBezTo>
                  <a:pt x="1624" y="2428"/>
                  <a:pt x="1625" y="2430"/>
                  <a:pt x="1625" y="2433"/>
                </a:cubicBezTo>
                <a:cubicBezTo>
                  <a:pt x="1626" y="2435"/>
                  <a:pt x="1626" y="2437"/>
                  <a:pt x="1627" y="2440"/>
                </a:cubicBezTo>
                <a:cubicBezTo>
                  <a:pt x="1627" y="2442"/>
                  <a:pt x="1628" y="2445"/>
                  <a:pt x="1628" y="2447"/>
                </a:cubicBezTo>
                <a:cubicBezTo>
                  <a:pt x="1628" y="2448"/>
                  <a:pt x="1628" y="2449"/>
                  <a:pt x="1628" y="2450"/>
                </a:cubicBezTo>
                <a:cubicBezTo>
                  <a:pt x="1629" y="2451"/>
                  <a:pt x="1629" y="2452"/>
                  <a:pt x="1629" y="2453"/>
                </a:cubicBezTo>
                <a:cubicBezTo>
                  <a:pt x="1629" y="2455"/>
                  <a:pt x="1630" y="2457"/>
                  <a:pt x="1630" y="2459"/>
                </a:cubicBezTo>
                <a:cubicBezTo>
                  <a:pt x="1630" y="2461"/>
                  <a:pt x="1630" y="2463"/>
                  <a:pt x="1631" y="2464"/>
                </a:cubicBezTo>
                <a:cubicBezTo>
                  <a:pt x="1631" y="2466"/>
                  <a:pt x="1631" y="2467"/>
                  <a:pt x="1631" y="2468"/>
                </a:cubicBezTo>
                <a:cubicBezTo>
                  <a:pt x="1632" y="2469"/>
                  <a:pt x="1632" y="2470"/>
                  <a:pt x="1632" y="2471"/>
                </a:cubicBezTo>
                <a:cubicBezTo>
                  <a:pt x="1632" y="2471"/>
                  <a:pt x="1632" y="2472"/>
                  <a:pt x="1632" y="2472"/>
                </a:cubicBezTo>
                <a:cubicBezTo>
                  <a:pt x="1632" y="2472"/>
                  <a:pt x="1632" y="2471"/>
                  <a:pt x="1632" y="2471"/>
                </a:cubicBezTo>
                <a:cubicBezTo>
                  <a:pt x="1632" y="2470"/>
                  <a:pt x="1633" y="2469"/>
                  <a:pt x="1633" y="2468"/>
                </a:cubicBezTo>
                <a:cubicBezTo>
                  <a:pt x="1633" y="2467"/>
                  <a:pt x="1633" y="2466"/>
                  <a:pt x="1634" y="2464"/>
                </a:cubicBezTo>
                <a:cubicBezTo>
                  <a:pt x="1634" y="2464"/>
                  <a:pt x="1634" y="2463"/>
                  <a:pt x="1634" y="2462"/>
                </a:cubicBezTo>
                <a:cubicBezTo>
                  <a:pt x="1634" y="2461"/>
                  <a:pt x="1634" y="2460"/>
                  <a:pt x="1634" y="2459"/>
                </a:cubicBezTo>
                <a:cubicBezTo>
                  <a:pt x="1635" y="2458"/>
                  <a:pt x="1635" y="2457"/>
                  <a:pt x="1635" y="2456"/>
                </a:cubicBezTo>
                <a:cubicBezTo>
                  <a:pt x="1635" y="2455"/>
                  <a:pt x="1635" y="2454"/>
                  <a:pt x="1635" y="2453"/>
                </a:cubicBezTo>
                <a:cubicBezTo>
                  <a:pt x="1635" y="2452"/>
                  <a:pt x="1635" y="2451"/>
                  <a:pt x="1635" y="2450"/>
                </a:cubicBezTo>
                <a:cubicBezTo>
                  <a:pt x="1635" y="2448"/>
                  <a:pt x="1635" y="2447"/>
                  <a:pt x="1635" y="2446"/>
                </a:cubicBezTo>
                <a:cubicBezTo>
                  <a:pt x="1635" y="2445"/>
                  <a:pt x="1635" y="2444"/>
                  <a:pt x="1635" y="2442"/>
                </a:cubicBezTo>
                <a:cubicBezTo>
                  <a:pt x="1635" y="2441"/>
                  <a:pt x="1634" y="2440"/>
                  <a:pt x="1634" y="2439"/>
                </a:cubicBezTo>
                <a:cubicBezTo>
                  <a:pt x="1634" y="2436"/>
                  <a:pt x="1634" y="2434"/>
                  <a:pt x="1633" y="2431"/>
                </a:cubicBezTo>
                <a:cubicBezTo>
                  <a:pt x="1633" y="2429"/>
                  <a:pt x="1632" y="2426"/>
                  <a:pt x="1631" y="2424"/>
                </a:cubicBezTo>
                <a:cubicBezTo>
                  <a:pt x="1631" y="2423"/>
                  <a:pt x="1631" y="2421"/>
                  <a:pt x="1630" y="2420"/>
                </a:cubicBezTo>
                <a:cubicBezTo>
                  <a:pt x="1630" y="2419"/>
                  <a:pt x="1630" y="2418"/>
                  <a:pt x="1629" y="2417"/>
                </a:cubicBezTo>
                <a:cubicBezTo>
                  <a:pt x="1629" y="2416"/>
                  <a:pt x="1628" y="2414"/>
                  <a:pt x="1628" y="2413"/>
                </a:cubicBezTo>
                <a:cubicBezTo>
                  <a:pt x="1628" y="2412"/>
                  <a:pt x="1627" y="2411"/>
                  <a:pt x="1627" y="2410"/>
                </a:cubicBezTo>
                <a:cubicBezTo>
                  <a:pt x="1626" y="2409"/>
                  <a:pt x="1626" y="2408"/>
                  <a:pt x="1625" y="2407"/>
                </a:cubicBezTo>
                <a:cubicBezTo>
                  <a:pt x="1625" y="2406"/>
                  <a:pt x="1624" y="2406"/>
                  <a:pt x="1624" y="2405"/>
                </a:cubicBezTo>
                <a:cubicBezTo>
                  <a:pt x="1624" y="2404"/>
                  <a:pt x="1623" y="2403"/>
                  <a:pt x="1623" y="2402"/>
                </a:cubicBezTo>
                <a:cubicBezTo>
                  <a:pt x="1622" y="2401"/>
                  <a:pt x="1622" y="2401"/>
                  <a:pt x="1621" y="2400"/>
                </a:cubicBezTo>
                <a:cubicBezTo>
                  <a:pt x="1621" y="2399"/>
                  <a:pt x="1620" y="2398"/>
                  <a:pt x="1619" y="2397"/>
                </a:cubicBezTo>
                <a:cubicBezTo>
                  <a:pt x="1619" y="2396"/>
                  <a:pt x="1618" y="2396"/>
                  <a:pt x="1618" y="2395"/>
                </a:cubicBezTo>
                <a:cubicBezTo>
                  <a:pt x="1618" y="2395"/>
                  <a:pt x="1619" y="2394"/>
                  <a:pt x="1619" y="2394"/>
                </a:cubicBezTo>
                <a:cubicBezTo>
                  <a:pt x="1619" y="2392"/>
                  <a:pt x="1620" y="2390"/>
                  <a:pt x="1620" y="2389"/>
                </a:cubicBezTo>
                <a:cubicBezTo>
                  <a:pt x="1621" y="2387"/>
                  <a:pt x="1621" y="2385"/>
                  <a:pt x="1622" y="2384"/>
                </a:cubicBezTo>
                <a:cubicBezTo>
                  <a:pt x="1623" y="2382"/>
                  <a:pt x="1623" y="2380"/>
                  <a:pt x="1624" y="2379"/>
                </a:cubicBezTo>
                <a:cubicBezTo>
                  <a:pt x="1625" y="2376"/>
                  <a:pt x="1625" y="2376"/>
                  <a:pt x="1625" y="2376"/>
                </a:cubicBezTo>
                <a:cubicBezTo>
                  <a:pt x="1625" y="2375"/>
                  <a:pt x="1626" y="2375"/>
                  <a:pt x="1626" y="2374"/>
                </a:cubicBezTo>
                <a:cubicBezTo>
                  <a:pt x="1627" y="2372"/>
                  <a:pt x="1627" y="2370"/>
                  <a:pt x="1628" y="2369"/>
                </a:cubicBezTo>
                <a:cubicBezTo>
                  <a:pt x="1628" y="2368"/>
                  <a:pt x="1628" y="2368"/>
                  <a:pt x="1628" y="2368"/>
                </a:cubicBezTo>
                <a:cubicBezTo>
                  <a:pt x="1628" y="2368"/>
                  <a:pt x="1628" y="2368"/>
                  <a:pt x="1628" y="2368"/>
                </a:cubicBezTo>
                <a:cubicBezTo>
                  <a:pt x="1628" y="2368"/>
                  <a:pt x="1628" y="2368"/>
                  <a:pt x="1628" y="2368"/>
                </a:cubicBezTo>
                <a:cubicBezTo>
                  <a:pt x="1628" y="2368"/>
                  <a:pt x="1628" y="2368"/>
                  <a:pt x="1628" y="2368"/>
                </a:cubicBezTo>
                <a:cubicBezTo>
                  <a:pt x="1629" y="2368"/>
                  <a:pt x="1629" y="2368"/>
                  <a:pt x="1629" y="2368"/>
                </a:cubicBezTo>
                <a:cubicBezTo>
                  <a:pt x="1629" y="2366"/>
                  <a:pt x="1629" y="2366"/>
                  <a:pt x="1629" y="2366"/>
                </a:cubicBezTo>
                <a:cubicBezTo>
                  <a:pt x="1630" y="2366"/>
                  <a:pt x="1630" y="2365"/>
                  <a:pt x="1630" y="2364"/>
                </a:cubicBezTo>
                <a:cubicBezTo>
                  <a:pt x="1631" y="2362"/>
                  <a:pt x="1632" y="2361"/>
                  <a:pt x="1633" y="2359"/>
                </a:cubicBezTo>
                <a:cubicBezTo>
                  <a:pt x="1634" y="2356"/>
                  <a:pt x="1636" y="2353"/>
                  <a:pt x="1638" y="2350"/>
                </a:cubicBezTo>
                <a:cubicBezTo>
                  <a:pt x="1640" y="2347"/>
                  <a:pt x="1641" y="2344"/>
                  <a:pt x="1643" y="2341"/>
                </a:cubicBezTo>
                <a:cubicBezTo>
                  <a:pt x="1646" y="2335"/>
                  <a:pt x="1649" y="2329"/>
                  <a:pt x="1652" y="2324"/>
                </a:cubicBezTo>
                <a:cubicBezTo>
                  <a:pt x="1652" y="2324"/>
                  <a:pt x="1652" y="2324"/>
                  <a:pt x="1652" y="2323"/>
                </a:cubicBezTo>
                <a:cubicBezTo>
                  <a:pt x="1652" y="2327"/>
                  <a:pt x="1651" y="2330"/>
                  <a:pt x="1650" y="2334"/>
                </a:cubicBezTo>
                <a:cubicBezTo>
                  <a:pt x="1649" y="2341"/>
                  <a:pt x="1648" y="2349"/>
                  <a:pt x="1647" y="2357"/>
                </a:cubicBezTo>
                <a:cubicBezTo>
                  <a:pt x="1646" y="2361"/>
                  <a:pt x="1646" y="2365"/>
                  <a:pt x="1646" y="2369"/>
                </a:cubicBezTo>
                <a:cubicBezTo>
                  <a:pt x="1645" y="2371"/>
                  <a:pt x="1645" y="2373"/>
                  <a:pt x="1645" y="2375"/>
                </a:cubicBezTo>
                <a:cubicBezTo>
                  <a:pt x="1645" y="2377"/>
                  <a:pt x="1645" y="2379"/>
                  <a:pt x="1645" y="2381"/>
                </a:cubicBezTo>
                <a:cubicBezTo>
                  <a:pt x="1644" y="2390"/>
                  <a:pt x="1644" y="2398"/>
                  <a:pt x="1643" y="2407"/>
                </a:cubicBezTo>
                <a:cubicBezTo>
                  <a:pt x="1643" y="2415"/>
                  <a:pt x="1644" y="2424"/>
                  <a:pt x="1644" y="2432"/>
                </a:cubicBezTo>
                <a:cubicBezTo>
                  <a:pt x="1644" y="2434"/>
                  <a:pt x="1644" y="2436"/>
                  <a:pt x="1645" y="2438"/>
                </a:cubicBezTo>
                <a:cubicBezTo>
                  <a:pt x="1645" y="2439"/>
                  <a:pt x="1645" y="2440"/>
                  <a:pt x="1645" y="2442"/>
                </a:cubicBezTo>
                <a:cubicBezTo>
                  <a:pt x="1645" y="2443"/>
                  <a:pt x="1645" y="2444"/>
                  <a:pt x="1645" y="2445"/>
                </a:cubicBezTo>
                <a:cubicBezTo>
                  <a:pt x="1645" y="2447"/>
                  <a:pt x="1646" y="2449"/>
                  <a:pt x="1646" y="2451"/>
                </a:cubicBezTo>
                <a:cubicBezTo>
                  <a:pt x="1646" y="2453"/>
                  <a:pt x="1646" y="2455"/>
                  <a:pt x="1646" y="2457"/>
                </a:cubicBezTo>
                <a:cubicBezTo>
                  <a:pt x="1648" y="2465"/>
                  <a:pt x="1649" y="2472"/>
                  <a:pt x="1651" y="2479"/>
                </a:cubicBezTo>
                <a:cubicBezTo>
                  <a:pt x="1652" y="2487"/>
                  <a:pt x="1654" y="2493"/>
                  <a:pt x="1656" y="2500"/>
                </a:cubicBezTo>
                <a:cubicBezTo>
                  <a:pt x="1657" y="2503"/>
                  <a:pt x="1658" y="2506"/>
                  <a:pt x="1658" y="2508"/>
                </a:cubicBezTo>
                <a:cubicBezTo>
                  <a:pt x="1659" y="2511"/>
                  <a:pt x="1660" y="2514"/>
                  <a:pt x="1661" y="2516"/>
                </a:cubicBezTo>
                <a:cubicBezTo>
                  <a:pt x="1662" y="2518"/>
                  <a:pt x="1663" y="2521"/>
                  <a:pt x="1664" y="2523"/>
                </a:cubicBezTo>
                <a:cubicBezTo>
                  <a:pt x="1665" y="2525"/>
                  <a:pt x="1666" y="2527"/>
                  <a:pt x="1666" y="2528"/>
                </a:cubicBezTo>
                <a:cubicBezTo>
                  <a:pt x="1668" y="2532"/>
                  <a:pt x="1669" y="2534"/>
                  <a:pt x="1670" y="2536"/>
                </a:cubicBezTo>
                <a:cubicBezTo>
                  <a:pt x="1671" y="2538"/>
                  <a:pt x="1672" y="2539"/>
                  <a:pt x="1672" y="2539"/>
                </a:cubicBezTo>
                <a:cubicBezTo>
                  <a:pt x="1672" y="2539"/>
                  <a:pt x="1671" y="2538"/>
                  <a:pt x="1671" y="2536"/>
                </a:cubicBezTo>
                <a:cubicBezTo>
                  <a:pt x="1670" y="2534"/>
                  <a:pt x="1669" y="2531"/>
                  <a:pt x="1668" y="2528"/>
                </a:cubicBezTo>
                <a:cubicBezTo>
                  <a:pt x="1667" y="2526"/>
                  <a:pt x="1667" y="2524"/>
                  <a:pt x="1666" y="2522"/>
                </a:cubicBezTo>
                <a:cubicBezTo>
                  <a:pt x="1666" y="2520"/>
                  <a:pt x="1665" y="2518"/>
                  <a:pt x="1664" y="2515"/>
                </a:cubicBezTo>
                <a:cubicBezTo>
                  <a:pt x="1664" y="2513"/>
                  <a:pt x="1663" y="2510"/>
                  <a:pt x="1662" y="2507"/>
                </a:cubicBezTo>
                <a:cubicBezTo>
                  <a:pt x="1662" y="2504"/>
                  <a:pt x="1661" y="2501"/>
                  <a:pt x="1660" y="2498"/>
                </a:cubicBezTo>
                <a:cubicBezTo>
                  <a:pt x="1659" y="2492"/>
                  <a:pt x="1657" y="2486"/>
                  <a:pt x="1656" y="2478"/>
                </a:cubicBezTo>
                <a:cubicBezTo>
                  <a:pt x="1655" y="2471"/>
                  <a:pt x="1654" y="2464"/>
                  <a:pt x="1653" y="2456"/>
                </a:cubicBezTo>
                <a:cubicBezTo>
                  <a:pt x="1653" y="2448"/>
                  <a:pt x="1652" y="2440"/>
                  <a:pt x="1652" y="2432"/>
                </a:cubicBezTo>
                <a:cubicBezTo>
                  <a:pt x="1651" y="2423"/>
                  <a:pt x="1651" y="2415"/>
                  <a:pt x="1651" y="2407"/>
                </a:cubicBezTo>
                <a:cubicBezTo>
                  <a:pt x="1651" y="2398"/>
                  <a:pt x="1652" y="2390"/>
                  <a:pt x="1652" y="2382"/>
                </a:cubicBezTo>
                <a:cubicBezTo>
                  <a:pt x="1653" y="2373"/>
                  <a:pt x="1653" y="2365"/>
                  <a:pt x="1654" y="2357"/>
                </a:cubicBezTo>
                <a:cubicBezTo>
                  <a:pt x="1655" y="2350"/>
                  <a:pt x="1655" y="2342"/>
                  <a:pt x="1656" y="2335"/>
                </a:cubicBezTo>
                <a:cubicBezTo>
                  <a:pt x="1656" y="2333"/>
                  <a:pt x="1657" y="2331"/>
                  <a:pt x="1657" y="2328"/>
                </a:cubicBezTo>
                <a:cubicBezTo>
                  <a:pt x="1662" y="2309"/>
                  <a:pt x="1671" y="2290"/>
                  <a:pt x="1683" y="2277"/>
                </a:cubicBezTo>
                <a:cubicBezTo>
                  <a:pt x="1705" y="2304"/>
                  <a:pt x="1719" y="2331"/>
                  <a:pt x="1729" y="2361"/>
                </a:cubicBezTo>
                <a:cubicBezTo>
                  <a:pt x="1729" y="2361"/>
                  <a:pt x="1729" y="2361"/>
                  <a:pt x="1729" y="2361"/>
                </a:cubicBezTo>
                <a:cubicBezTo>
                  <a:pt x="1729" y="2364"/>
                  <a:pt x="1728" y="2367"/>
                  <a:pt x="1727" y="2370"/>
                </a:cubicBezTo>
                <a:cubicBezTo>
                  <a:pt x="1726" y="2373"/>
                  <a:pt x="1725" y="2376"/>
                  <a:pt x="1723" y="2379"/>
                </a:cubicBezTo>
                <a:cubicBezTo>
                  <a:pt x="1723" y="2380"/>
                  <a:pt x="1723" y="2380"/>
                  <a:pt x="1723" y="2381"/>
                </a:cubicBezTo>
                <a:cubicBezTo>
                  <a:pt x="1723" y="2381"/>
                  <a:pt x="1722" y="2381"/>
                  <a:pt x="1722" y="2382"/>
                </a:cubicBezTo>
                <a:cubicBezTo>
                  <a:pt x="1722" y="2383"/>
                  <a:pt x="1721" y="2383"/>
                  <a:pt x="1721" y="2384"/>
                </a:cubicBezTo>
                <a:cubicBezTo>
                  <a:pt x="1720" y="2385"/>
                  <a:pt x="1720" y="2386"/>
                  <a:pt x="1719" y="2387"/>
                </a:cubicBezTo>
                <a:cubicBezTo>
                  <a:pt x="1719" y="2388"/>
                  <a:pt x="1718" y="2389"/>
                  <a:pt x="1718" y="2389"/>
                </a:cubicBezTo>
                <a:cubicBezTo>
                  <a:pt x="1717" y="2391"/>
                  <a:pt x="1716" y="2393"/>
                  <a:pt x="1715" y="2395"/>
                </a:cubicBezTo>
                <a:cubicBezTo>
                  <a:pt x="1713" y="2397"/>
                  <a:pt x="1712" y="2398"/>
                  <a:pt x="1711" y="2400"/>
                </a:cubicBezTo>
                <a:cubicBezTo>
                  <a:pt x="1709" y="2404"/>
                  <a:pt x="1706" y="2407"/>
                  <a:pt x="1704" y="2411"/>
                </a:cubicBezTo>
                <a:cubicBezTo>
                  <a:pt x="1701" y="2415"/>
                  <a:pt x="1699" y="2419"/>
                  <a:pt x="1697" y="2422"/>
                </a:cubicBezTo>
                <a:cubicBezTo>
                  <a:pt x="1696" y="2424"/>
                  <a:pt x="1696" y="2424"/>
                  <a:pt x="1696" y="2424"/>
                </a:cubicBezTo>
                <a:cubicBezTo>
                  <a:pt x="1696" y="2425"/>
                  <a:pt x="1696" y="2425"/>
                  <a:pt x="1696" y="2425"/>
                </a:cubicBezTo>
                <a:cubicBezTo>
                  <a:pt x="1695" y="2425"/>
                  <a:pt x="1695" y="2425"/>
                  <a:pt x="1695" y="2425"/>
                </a:cubicBezTo>
                <a:cubicBezTo>
                  <a:pt x="1695" y="2426"/>
                  <a:pt x="1694" y="2427"/>
                  <a:pt x="1694" y="2428"/>
                </a:cubicBezTo>
                <a:cubicBezTo>
                  <a:pt x="1693" y="2429"/>
                  <a:pt x="1693" y="2430"/>
                  <a:pt x="1692" y="2431"/>
                </a:cubicBezTo>
                <a:cubicBezTo>
                  <a:pt x="1692" y="2432"/>
                  <a:pt x="1691" y="2433"/>
                  <a:pt x="1691" y="2434"/>
                </a:cubicBezTo>
                <a:cubicBezTo>
                  <a:pt x="1689" y="2438"/>
                  <a:pt x="1688" y="2442"/>
                  <a:pt x="1687" y="2446"/>
                </a:cubicBezTo>
                <a:cubicBezTo>
                  <a:pt x="1687" y="2448"/>
                  <a:pt x="1686" y="2450"/>
                  <a:pt x="1686" y="2452"/>
                </a:cubicBezTo>
                <a:cubicBezTo>
                  <a:pt x="1686" y="2453"/>
                  <a:pt x="1685" y="2455"/>
                  <a:pt x="1685" y="2457"/>
                </a:cubicBezTo>
                <a:cubicBezTo>
                  <a:pt x="1685" y="2459"/>
                  <a:pt x="1685" y="2460"/>
                  <a:pt x="1685" y="2462"/>
                </a:cubicBezTo>
                <a:cubicBezTo>
                  <a:pt x="1685" y="2463"/>
                  <a:pt x="1685" y="2463"/>
                  <a:pt x="1685" y="2464"/>
                </a:cubicBezTo>
                <a:cubicBezTo>
                  <a:pt x="1685" y="2465"/>
                  <a:pt x="1685" y="2465"/>
                  <a:pt x="1685" y="2466"/>
                </a:cubicBezTo>
                <a:cubicBezTo>
                  <a:pt x="1685" y="2469"/>
                  <a:pt x="1686" y="2471"/>
                  <a:pt x="1686" y="2473"/>
                </a:cubicBezTo>
                <a:cubicBezTo>
                  <a:pt x="1687" y="2474"/>
                  <a:pt x="1687" y="2475"/>
                  <a:pt x="1687" y="2476"/>
                </a:cubicBezTo>
                <a:cubicBezTo>
                  <a:pt x="1687" y="2476"/>
                  <a:pt x="1687" y="2477"/>
                  <a:pt x="1688" y="2478"/>
                </a:cubicBezTo>
                <a:cubicBezTo>
                  <a:pt x="1688" y="2479"/>
                  <a:pt x="1688" y="2479"/>
                  <a:pt x="1688" y="2479"/>
                </a:cubicBezTo>
                <a:cubicBezTo>
                  <a:pt x="1688" y="2479"/>
                  <a:pt x="1688" y="2479"/>
                  <a:pt x="1688" y="2477"/>
                </a:cubicBezTo>
                <a:cubicBezTo>
                  <a:pt x="1688" y="2477"/>
                  <a:pt x="1688" y="2476"/>
                  <a:pt x="1688" y="2476"/>
                </a:cubicBezTo>
                <a:cubicBezTo>
                  <a:pt x="1688" y="2475"/>
                  <a:pt x="1688" y="2474"/>
                  <a:pt x="1688" y="2473"/>
                </a:cubicBezTo>
                <a:cubicBezTo>
                  <a:pt x="1688" y="2471"/>
                  <a:pt x="1688" y="2469"/>
                  <a:pt x="1688" y="2466"/>
                </a:cubicBezTo>
                <a:cubicBezTo>
                  <a:pt x="1688" y="2465"/>
                  <a:pt x="1688" y="2464"/>
                  <a:pt x="1689" y="2462"/>
                </a:cubicBezTo>
                <a:cubicBezTo>
                  <a:pt x="1689" y="2461"/>
                  <a:pt x="1689" y="2459"/>
                  <a:pt x="1690" y="2458"/>
                </a:cubicBezTo>
                <a:cubicBezTo>
                  <a:pt x="1690" y="2454"/>
                  <a:pt x="1691" y="2451"/>
                  <a:pt x="1693" y="2448"/>
                </a:cubicBezTo>
                <a:cubicBezTo>
                  <a:pt x="1694" y="2444"/>
                  <a:pt x="1696" y="2441"/>
                  <a:pt x="1697" y="2437"/>
                </a:cubicBezTo>
                <a:cubicBezTo>
                  <a:pt x="1698" y="2436"/>
                  <a:pt x="1698" y="2435"/>
                  <a:pt x="1699" y="2434"/>
                </a:cubicBezTo>
                <a:cubicBezTo>
                  <a:pt x="1699" y="2434"/>
                  <a:pt x="1700" y="2433"/>
                  <a:pt x="1700" y="2432"/>
                </a:cubicBezTo>
                <a:cubicBezTo>
                  <a:pt x="1701" y="2431"/>
                  <a:pt x="1701" y="2430"/>
                  <a:pt x="1702" y="2429"/>
                </a:cubicBezTo>
                <a:cubicBezTo>
                  <a:pt x="1702" y="2428"/>
                  <a:pt x="1702" y="2428"/>
                  <a:pt x="1702" y="2428"/>
                </a:cubicBezTo>
                <a:cubicBezTo>
                  <a:pt x="1703" y="2428"/>
                  <a:pt x="1703" y="2428"/>
                  <a:pt x="1703" y="2428"/>
                </a:cubicBezTo>
                <a:cubicBezTo>
                  <a:pt x="1703" y="2426"/>
                  <a:pt x="1703" y="2426"/>
                  <a:pt x="1703" y="2426"/>
                </a:cubicBezTo>
                <a:cubicBezTo>
                  <a:pt x="1706" y="2423"/>
                  <a:pt x="1708" y="2419"/>
                  <a:pt x="1710" y="2415"/>
                </a:cubicBezTo>
                <a:cubicBezTo>
                  <a:pt x="1713" y="2412"/>
                  <a:pt x="1715" y="2408"/>
                  <a:pt x="1718" y="2404"/>
                </a:cubicBezTo>
                <a:cubicBezTo>
                  <a:pt x="1719" y="2402"/>
                  <a:pt x="1720" y="2400"/>
                  <a:pt x="1721" y="2399"/>
                </a:cubicBezTo>
                <a:cubicBezTo>
                  <a:pt x="1721" y="2398"/>
                  <a:pt x="1722" y="2397"/>
                  <a:pt x="1722" y="2396"/>
                </a:cubicBezTo>
                <a:cubicBezTo>
                  <a:pt x="1723" y="2395"/>
                  <a:pt x="1723" y="2394"/>
                  <a:pt x="1724" y="2393"/>
                </a:cubicBezTo>
                <a:cubicBezTo>
                  <a:pt x="1725" y="2391"/>
                  <a:pt x="1726" y="2389"/>
                  <a:pt x="1727" y="2387"/>
                </a:cubicBezTo>
                <a:cubicBezTo>
                  <a:pt x="1727" y="2386"/>
                  <a:pt x="1727" y="2385"/>
                  <a:pt x="1728" y="2384"/>
                </a:cubicBezTo>
                <a:cubicBezTo>
                  <a:pt x="1728" y="2384"/>
                  <a:pt x="1728" y="2383"/>
                  <a:pt x="1728" y="2383"/>
                </a:cubicBezTo>
                <a:cubicBezTo>
                  <a:pt x="1729" y="2383"/>
                  <a:pt x="1729" y="2382"/>
                  <a:pt x="1729" y="2382"/>
                </a:cubicBezTo>
                <a:cubicBezTo>
                  <a:pt x="1730" y="2378"/>
                  <a:pt x="1731" y="2374"/>
                  <a:pt x="1732" y="2371"/>
                </a:cubicBezTo>
                <a:cubicBezTo>
                  <a:pt x="1732" y="2370"/>
                  <a:pt x="1732" y="2369"/>
                  <a:pt x="1732" y="2368"/>
                </a:cubicBezTo>
                <a:cubicBezTo>
                  <a:pt x="1734" y="2372"/>
                  <a:pt x="1735" y="2376"/>
                  <a:pt x="1736" y="2380"/>
                </a:cubicBezTo>
                <a:cubicBezTo>
                  <a:pt x="1736" y="2381"/>
                  <a:pt x="1736" y="2382"/>
                  <a:pt x="1736" y="2383"/>
                </a:cubicBezTo>
                <a:cubicBezTo>
                  <a:pt x="1736" y="2388"/>
                  <a:pt x="1736" y="2392"/>
                  <a:pt x="1735" y="2397"/>
                </a:cubicBezTo>
                <a:cubicBezTo>
                  <a:pt x="1735" y="2399"/>
                  <a:pt x="1734" y="2402"/>
                  <a:pt x="1734" y="2404"/>
                </a:cubicBezTo>
                <a:cubicBezTo>
                  <a:pt x="1734" y="2405"/>
                  <a:pt x="1733" y="2406"/>
                  <a:pt x="1733" y="2408"/>
                </a:cubicBezTo>
                <a:cubicBezTo>
                  <a:pt x="1733" y="2409"/>
                  <a:pt x="1732" y="2410"/>
                  <a:pt x="1732" y="2411"/>
                </a:cubicBezTo>
                <a:cubicBezTo>
                  <a:pt x="1731" y="2414"/>
                  <a:pt x="1731" y="2416"/>
                  <a:pt x="1730" y="2419"/>
                </a:cubicBezTo>
                <a:cubicBezTo>
                  <a:pt x="1729" y="2421"/>
                  <a:pt x="1728" y="2424"/>
                  <a:pt x="1727" y="2427"/>
                </a:cubicBezTo>
                <a:cubicBezTo>
                  <a:pt x="1725" y="2432"/>
                  <a:pt x="1723" y="2437"/>
                  <a:pt x="1721" y="2443"/>
                </a:cubicBezTo>
                <a:cubicBezTo>
                  <a:pt x="1721" y="2445"/>
                  <a:pt x="1720" y="2448"/>
                  <a:pt x="1719" y="2451"/>
                </a:cubicBezTo>
                <a:cubicBezTo>
                  <a:pt x="1718" y="2453"/>
                  <a:pt x="1718" y="2453"/>
                  <a:pt x="1718" y="2453"/>
                </a:cubicBezTo>
                <a:cubicBezTo>
                  <a:pt x="1718" y="2455"/>
                  <a:pt x="1718" y="2455"/>
                  <a:pt x="1718" y="2455"/>
                </a:cubicBezTo>
                <a:cubicBezTo>
                  <a:pt x="1717" y="2456"/>
                  <a:pt x="1717" y="2458"/>
                  <a:pt x="1717" y="2459"/>
                </a:cubicBezTo>
                <a:cubicBezTo>
                  <a:pt x="1715" y="2465"/>
                  <a:pt x="1714" y="2470"/>
                  <a:pt x="1713" y="2476"/>
                </a:cubicBezTo>
                <a:cubicBezTo>
                  <a:pt x="1713" y="2481"/>
                  <a:pt x="1712" y="2486"/>
                  <a:pt x="1712" y="2491"/>
                </a:cubicBezTo>
                <a:cubicBezTo>
                  <a:pt x="1712" y="2494"/>
                  <a:pt x="1712" y="2496"/>
                  <a:pt x="1712" y="2498"/>
                </a:cubicBezTo>
                <a:cubicBezTo>
                  <a:pt x="1712" y="2501"/>
                  <a:pt x="1712" y="2503"/>
                  <a:pt x="1712" y="2505"/>
                </a:cubicBezTo>
                <a:cubicBezTo>
                  <a:pt x="1712" y="2510"/>
                  <a:pt x="1713" y="2513"/>
                  <a:pt x="1714" y="2517"/>
                </a:cubicBezTo>
                <a:cubicBezTo>
                  <a:pt x="1715" y="2520"/>
                  <a:pt x="1717" y="2523"/>
                  <a:pt x="1718" y="2525"/>
                </a:cubicBezTo>
                <a:cubicBezTo>
                  <a:pt x="1719" y="2526"/>
                  <a:pt x="1719" y="2526"/>
                  <a:pt x="1719" y="2527"/>
                </a:cubicBezTo>
                <a:cubicBezTo>
                  <a:pt x="1720" y="2527"/>
                  <a:pt x="1720" y="2528"/>
                  <a:pt x="1720" y="2528"/>
                </a:cubicBezTo>
                <a:cubicBezTo>
                  <a:pt x="1721" y="2529"/>
                  <a:pt x="1721" y="2529"/>
                  <a:pt x="1722" y="2530"/>
                </a:cubicBezTo>
                <a:cubicBezTo>
                  <a:pt x="1723" y="2531"/>
                  <a:pt x="1723" y="2531"/>
                  <a:pt x="1723" y="2531"/>
                </a:cubicBezTo>
                <a:cubicBezTo>
                  <a:pt x="1723" y="2531"/>
                  <a:pt x="1723" y="2531"/>
                  <a:pt x="1722" y="2530"/>
                </a:cubicBezTo>
                <a:cubicBezTo>
                  <a:pt x="1722" y="2529"/>
                  <a:pt x="1721" y="2528"/>
                  <a:pt x="1721" y="2528"/>
                </a:cubicBezTo>
                <a:cubicBezTo>
                  <a:pt x="1721" y="2527"/>
                  <a:pt x="1721" y="2527"/>
                  <a:pt x="1720" y="2526"/>
                </a:cubicBezTo>
                <a:cubicBezTo>
                  <a:pt x="1720" y="2526"/>
                  <a:pt x="1720" y="2525"/>
                  <a:pt x="1720" y="2525"/>
                </a:cubicBezTo>
                <a:cubicBezTo>
                  <a:pt x="1719" y="2522"/>
                  <a:pt x="1718" y="2520"/>
                  <a:pt x="1717" y="2516"/>
                </a:cubicBezTo>
                <a:cubicBezTo>
                  <a:pt x="1717" y="2513"/>
                  <a:pt x="1717" y="2509"/>
                  <a:pt x="1717" y="2505"/>
                </a:cubicBezTo>
                <a:cubicBezTo>
                  <a:pt x="1717" y="2503"/>
                  <a:pt x="1717" y="2501"/>
                  <a:pt x="1717" y="2499"/>
                </a:cubicBezTo>
                <a:cubicBezTo>
                  <a:pt x="1717" y="2496"/>
                  <a:pt x="1717" y="2494"/>
                  <a:pt x="1718" y="2492"/>
                </a:cubicBezTo>
                <a:cubicBezTo>
                  <a:pt x="1718" y="2487"/>
                  <a:pt x="1719" y="2482"/>
                  <a:pt x="1720" y="2477"/>
                </a:cubicBezTo>
                <a:cubicBezTo>
                  <a:pt x="1721" y="2474"/>
                  <a:pt x="1721" y="2472"/>
                  <a:pt x="1722" y="2469"/>
                </a:cubicBezTo>
                <a:cubicBezTo>
                  <a:pt x="1723" y="2466"/>
                  <a:pt x="1723" y="2464"/>
                  <a:pt x="1724" y="2461"/>
                </a:cubicBezTo>
                <a:cubicBezTo>
                  <a:pt x="1724" y="2460"/>
                  <a:pt x="1725" y="2458"/>
                  <a:pt x="1725" y="2457"/>
                </a:cubicBezTo>
                <a:cubicBezTo>
                  <a:pt x="1725" y="2456"/>
                  <a:pt x="1726" y="2454"/>
                  <a:pt x="1726" y="2453"/>
                </a:cubicBezTo>
                <a:cubicBezTo>
                  <a:pt x="1727" y="2450"/>
                  <a:pt x="1728" y="2448"/>
                  <a:pt x="1729" y="2445"/>
                </a:cubicBezTo>
                <a:cubicBezTo>
                  <a:pt x="1731" y="2440"/>
                  <a:pt x="1733" y="2435"/>
                  <a:pt x="1734" y="2429"/>
                </a:cubicBezTo>
                <a:cubicBezTo>
                  <a:pt x="1735" y="2426"/>
                  <a:pt x="1736" y="2424"/>
                  <a:pt x="1737" y="2421"/>
                </a:cubicBezTo>
                <a:cubicBezTo>
                  <a:pt x="1738" y="2418"/>
                  <a:pt x="1738" y="2416"/>
                  <a:pt x="1739" y="2413"/>
                </a:cubicBezTo>
                <a:cubicBezTo>
                  <a:pt x="1739" y="2412"/>
                  <a:pt x="1739" y="2410"/>
                  <a:pt x="1740" y="2409"/>
                </a:cubicBezTo>
                <a:cubicBezTo>
                  <a:pt x="1740" y="2408"/>
                  <a:pt x="1740" y="2406"/>
                  <a:pt x="1740" y="2405"/>
                </a:cubicBezTo>
                <a:cubicBezTo>
                  <a:pt x="1741" y="2402"/>
                  <a:pt x="1741" y="2400"/>
                  <a:pt x="1741" y="2397"/>
                </a:cubicBezTo>
                <a:cubicBezTo>
                  <a:pt x="1741" y="2397"/>
                  <a:pt x="1741" y="2396"/>
                  <a:pt x="1741" y="2396"/>
                </a:cubicBezTo>
                <a:cubicBezTo>
                  <a:pt x="1747" y="2417"/>
                  <a:pt x="1753" y="2439"/>
                  <a:pt x="1759" y="2464"/>
                </a:cubicBezTo>
                <a:cubicBezTo>
                  <a:pt x="1759" y="2467"/>
                  <a:pt x="1759" y="2470"/>
                  <a:pt x="1759" y="2474"/>
                </a:cubicBezTo>
                <a:cubicBezTo>
                  <a:pt x="1759" y="2481"/>
                  <a:pt x="1759" y="2488"/>
                  <a:pt x="1758" y="2495"/>
                </a:cubicBezTo>
                <a:cubicBezTo>
                  <a:pt x="1758" y="2503"/>
                  <a:pt x="1757" y="2510"/>
                  <a:pt x="1756" y="2517"/>
                </a:cubicBezTo>
                <a:cubicBezTo>
                  <a:pt x="1755" y="2525"/>
                  <a:pt x="1754" y="2532"/>
                  <a:pt x="1752" y="2539"/>
                </a:cubicBezTo>
                <a:cubicBezTo>
                  <a:pt x="1750" y="2546"/>
                  <a:pt x="1748" y="2553"/>
                  <a:pt x="1746" y="2560"/>
                </a:cubicBezTo>
                <a:cubicBezTo>
                  <a:pt x="1744" y="2567"/>
                  <a:pt x="1742" y="2573"/>
                  <a:pt x="1740" y="2579"/>
                </a:cubicBezTo>
                <a:cubicBezTo>
                  <a:pt x="1737" y="2585"/>
                  <a:pt x="1735" y="2591"/>
                  <a:pt x="1733" y="2596"/>
                </a:cubicBezTo>
                <a:cubicBezTo>
                  <a:pt x="1732" y="2598"/>
                  <a:pt x="1730" y="2601"/>
                  <a:pt x="1729" y="2603"/>
                </a:cubicBezTo>
                <a:cubicBezTo>
                  <a:pt x="1728" y="2605"/>
                  <a:pt x="1727" y="2608"/>
                  <a:pt x="1726" y="2610"/>
                </a:cubicBezTo>
                <a:cubicBezTo>
                  <a:pt x="1725" y="2612"/>
                  <a:pt x="1724" y="2614"/>
                  <a:pt x="1723" y="2615"/>
                </a:cubicBezTo>
                <a:cubicBezTo>
                  <a:pt x="1722" y="2617"/>
                  <a:pt x="1721" y="2619"/>
                  <a:pt x="1720" y="2620"/>
                </a:cubicBezTo>
                <a:cubicBezTo>
                  <a:pt x="1719" y="2623"/>
                  <a:pt x="1717" y="2625"/>
                  <a:pt x="1716" y="2627"/>
                </a:cubicBezTo>
                <a:cubicBezTo>
                  <a:pt x="1715" y="2628"/>
                  <a:pt x="1715" y="2629"/>
                  <a:pt x="1715" y="2629"/>
                </a:cubicBezTo>
                <a:cubicBezTo>
                  <a:pt x="1715" y="2629"/>
                  <a:pt x="1715" y="2628"/>
                  <a:pt x="1717" y="2627"/>
                </a:cubicBezTo>
                <a:cubicBezTo>
                  <a:pt x="1718" y="2626"/>
                  <a:pt x="1719" y="2624"/>
                  <a:pt x="1721" y="2621"/>
                </a:cubicBezTo>
                <a:cubicBezTo>
                  <a:pt x="1722" y="2620"/>
                  <a:pt x="1724" y="2618"/>
                  <a:pt x="1725" y="2617"/>
                </a:cubicBezTo>
                <a:cubicBezTo>
                  <a:pt x="1726" y="2615"/>
                  <a:pt x="1727" y="2613"/>
                  <a:pt x="1729" y="2611"/>
                </a:cubicBezTo>
                <a:cubicBezTo>
                  <a:pt x="1730" y="2609"/>
                  <a:pt x="1731" y="2607"/>
                  <a:pt x="1733" y="2605"/>
                </a:cubicBezTo>
                <a:cubicBezTo>
                  <a:pt x="1734" y="2603"/>
                  <a:pt x="1735" y="2600"/>
                  <a:pt x="1737" y="2598"/>
                </a:cubicBezTo>
                <a:cubicBezTo>
                  <a:pt x="1738" y="2595"/>
                  <a:pt x="1740" y="2593"/>
                  <a:pt x="1741" y="2590"/>
                </a:cubicBezTo>
                <a:cubicBezTo>
                  <a:pt x="1742" y="2587"/>
                  <a:pt x="1744" y="2584"/>
                  <a:pt x="1745" y="2581"/>
                </a:cubicBezTo>
                <a:cubicBezTo>
                  <a:pt x="1748" y="2575"/>
                  <a:pt x="1751" y="2569"/>
                  <a:pt x="1753" y="2562"/>
                </a:cubicBezTo>
                <a:cubicBezTo>
                  <a:pt x="1754" y="2561"/>
                  <a:pt x="1754" y="2559"/>
                  <a:pt x="1755" y="2557"/>
                </a:cubicBezTo>
                <a:cubicBezTo>
                  <a:pt x="1755" y="2555"/>
                  <a:pt x="1756" y="2554"/>
                  <a:pt x="1756" y="2552"/>
                </a:cubicBezTo>
                <a:cubicBezTo>
                  <a:pt x="1758" y="2548"/>
                  <a:pt x="1758" y="2545"/>
                  <a:pt x="1759" y="2541"/>
                </a:cubicBezTo>
                <a:cubicBezTo>
                  <a:pt x="1761" y="2534"/>
                  <a:pt x="1763" y="2526"/>
                  <a:pt x="1764" y="2518"/>
                </a:cubicBezTo>
                <a:cubicBezTo>
                  <a:pt x="1765" y="2511"/>
                  <a:pt x="1766" y="2503"/>
                  <a:pt x="1766" y="2496"/>
                </a:cubicBezTo>
                <a:cubicBezTo>
                  <a:pt x="1766" y="2492"/>
                  <a:pt x="1766" y="2488"/>
                  <a:pt x="1766" y="2484"/>
                </a:cubicBezTo>
                <a:cubicBezTo>
                  <a:pt x="1766" y="2483"/>
                  <a:pt x="1766" y="2481"/>
                  <a:pt x="1766" y="2479"/>
                </a:cubicBezTo>
                <a:cubicBezTo>
                  <a:pt x="1766" y="2477"/>
                  <a:pt x="1766" y="2475"/>
                  <a:pt x="1766" y="2473"/>
                </a:cubicBezTo>
                <a:cubicBezTo>
                  <a:pt x="1765" y="2466"/>
                  <a:pt x="1765" y="2459"/>
                  <a:pt x="1764" y="2453"/>
                </a:cubicBezTo>
                <a:cubicBezTo>
                  <a:pt x="1763" y="2449"/>
                  <a:pt x="1763" y="2446"/>
                  <a:pt x="1762" y="2443"/>
                </a:cubicBezTo>
                <a:cubicBezTo>
                  <a:pt x="1762" y="2442"/>
                  <a:pt x="1762" y="2440"/>
                  <a:pt x="1761" y="2439"/>
                </a:cubicBezTo>
                <a:cubicBezTo>
                  <a:pt x="1761" y="2437"/>
                  <a:pt x="1761" y="2436"/>
                  <a:pt x="1760" y="2435"/>
                </a:cubicBezTo>
                <a:cubicBezTo>
                  <a:pt x="1760" y="2434"/>
                  <a:pt x="1760" y="2434"/>
                  <a:pt x="1760" y="2433"/>
                </a:cubicBezTo>
                <a:cubicBezTo>
                  <a:pt x="1756" y="2400"/>
                  <a:pt x="1749" y="2367"/>
                  <a:pt x="1737" y="2339"/>
                </a:cubicBezTo>
                <a:cubicBezTo>
                  <a:pt x="1736" y="2338"/>
                  <a:pt x="1735" y="2337"/>
                  <a:pt x="1735" y="2335"/>
                </a:cubicBezTo>
                <a:cubicBezTo>
                  <a:pt x="1736" y="2337"/>
                  <a:pt x="1737" y="2340"/>
                  <a:pt x="1739" y="2342"/>
                </a:cubicBezTo>
                <a:cubicBezTo>
                  <a:pt x="1740" y="2344"/>
                  <a:pt x="1741" y="2345"/>
                  <a:pt x="1742" y="2347"/>
                </a:cubicBezTo>
                <a:cubicBezTo>
                  <a:pt x="1743" y="2349"/>
                  <a:pt x="1744" y="2351"/>
                  <a:pt x="1745" y="2353"/>
                </a:cubicBezTo>
                <a:cubicBezTo>
                  <a:pt x="1747" y="2356"/>
                  <a:pt x="1750" y="2360"/>
                  <a:pt x="1752" y="2363"/>
                </a:cubicBezTo>
                <a:cubicBezTo>
                  <a:pt x="1754" y="2367"/>
                  <a:pt x="1757" y="2371"/>
                  <a:pt x="1759" y="2374"/>
                </a:cubicBezTo>
                <a:cubicBezTo>
                  <a:pt x="1761" y="2378"/>
                  <a:pt x="1763" y="2381"/>
                  <a:pt x="1765" y="2384"/>
                </a:cubicBezTo>
                <a:cubicBezTo>
                  <a:pt x="1768" y="2388"/>
                  <a:pt x="1770" y="2391"/>
                  <a:pt x="1772" y="2394"/>
                </a:cubicBezTo>
                <a:cubicBezTo>
                  <a:pt x="1773" y="2396"/>
                  <a:pt x="1774" y="2397"/>
                  <a:pt x="1775" y="2399"/>
                </a:cubicBezTo>
                <a:cubicBezTo>
                  <a:pt x="1775" y="2399"/>
                  <a:pt x="1776" y="2400"/>
                  <a:pt x="1776" y="2401"/>
                </a:cubicBezTo>
                <a:cubicBezTo>
                  <a:pt x="1777" y="2401"/>
                  <a:pt x="1777" y="2402"/>
                  <a:pt x="1778" y="2403"/>
                </a:cubicBezTo>
                <a:cubicBezTo>
                  <a:pt x="1779" y="2405"/>
                  <a:pt x="1781" y="2408"/>
                  <a:pt x="1782" y="2410"/>
                </a:cubicBezTo>
                <a:cubicBezTo>
                  <a:pt x="1783" y="2412"/>
                  <a:pt x="1784" y="2414"/>
                  <a:pt x="1784" y="2416"/>
                </a:cubicBezTo>
                <a:cubicBezTo>
                  <a:pt x="1785" y="2418"/>
                  <a:pt x="1785" y="2419"/>
                  <a:pt x="1785" y="2420"/>
                </a:cubicBezTo>
                <a:cubicBezTo>
                  <a:pt x="1785" y="2421"/>
                  <a:pt x="1785" y="2422"/>
                  <a:pt x="1785" y="2422"/>
                </a:cubicBezTo>
                <a:cubicBezTo>
                  <a:pt x="1785" y="2422"/>
                  <a:pt x="1785" y="2421"/>
                  <a:pt x="1785" y="2420"/>
                </a:cubicBezTo>
                <a:cubicBezTo>
                  <a:pt x="1785" y="2419"/>
                  <a:pt x="1786" y="2418"/>
                  <a:pt x="1786" y="2416"/>
                </a:cubicBezTo>
                <a:cubicBezTo>
                  <a:pt x="1786" y="2414"/>
                  <a:pt x="1786" y="2412"/>
                  <a:pt x="1785" y="2409"/>
                </a:cubicBezTo>
                <a:cubicBezTo>
                  <a:pt x="1784" y="2406"/>
                  <a:pt x="1783" y="2403"/>
                  <a:pt x="1782" y="2400"/>
                </a:cubicBezTo>
                <a:cubicBezTo>
                  <a:pt x="1780" y="2397"/>
                  <a:pt x="1779" y="2394"/>
                  <a:pt x="1777" y="2391"/>
                </a:cubicBezTo>
                <a:cubicBezTo>
                  <a:pt x="1775" y="2388"/>
                  <a:pt x="1773" y="2384"/>
                  <a:pt x="1772" y="2381"/>
                </a:cubicBezTo>
                <a:cubicBezTo>
                  <a:pt x="1771" y="2379"/>
                  <a:pt x="1770" y="2377"/>
                  <a:pt x="1768" y="2376"/>
                </a:cubicBezTo>
                <a:cubicBezTo>
                  <a:pt x="1767" y="2374"/>
                  <a:pt x="1766" y="2372"/>
                  <a:pt x="1765" y="2370"/>
                </a:cubicBezTo>
                <a:cubicBezTo>
                  <a:pt x="1763" y="2366"/>
                  <a:pt x="1761" y="2363"/>
                  <a:pt x="1759" y="2359"/>
                </a:cubicBezTo>
                <a:cubicBezTo>
                  <a:pt x="1756" y="2356"/>
                  <a:pt x="1754" y="2352"/>
                  <a:pt x="1752" y="2348"/>
                </a:cubicBezTo>
                <a:cubicBezTo>
                  <a:pt x="1749" y="2345"/>
                  <a:pt x="1747" y="2341"/>
                  <a:pt x="1745" y="2338"/>
                </a:cubicBezTo>
                <a:cubicBezTo>
                  <a:pt x="1742" y="2335"/>
                  <a:pt x="1740" y="2332"/>
                  <a:pt x="1738" y="2329"/>
                </a:cubicBezTo>
                <a:cubicBezTo>
                  <a:pt x="1736" y="2326"/>
                  <a:pt x="1734" y="2323"/>
                  <a:pt x="1732" y="2321"/>
                </a:cubicBezTo>
                <a:cubicBezTo>
                  <a:pt x="1728" y="2316"/>
                  <a:pt x="1725" y="2313"/>
                  <a:pt x="1723" y="2310"/>
                </a:cubicBezTo>
                <a:cubicBezTo>
                  <a:pt x="1715" y="2294"/>
                  <a:pt x="1707" y="2278"/>
                  <a:pt x="1699" y="2261"/>
                </a:cubicBezTo>
                <a:cubicBezTo>
                  <a:pt x="1699" y="2261"/>
                  <a:pt x="1699" y="2261"/>
                  <a:pt x="1699" y="2261"/>
                </a:cubicBezTo>
                <a:cubicBezTo>
                  <a:pt x="1701" y="2263"/>
                  <a:pt x="1702" y="2264"/>
                  <a:pt x="1703" y="2265"/>
                </a:cubicBezTo>
                <a:cubicBezTo>
                  <a:pt x="1706" y="2267"/>
                  <a:pt x="1709" y="2270"/>
                  <a:pt x="1711" y="2272"/>
                </a:cubicBezTo>
                <a:cubicBezTo>
                  <a:pt x="1714" y="2274"/>
                  <a:pt x="1717" y="2276"/>
                  <a:pt x="1720" y="2279"/>
                </a:cubicBezTo>
                <a:cubicBezTo>
                  <a:pt x="1726" y="2283"/>
                  <a:pt x="1732" y="2287"/>
                  <a:pt x="1737" y="2291"/>
                </a:cubicBezTo>
                <a:cubicBezTo>
                  <a:pt x="1740" y="2293"/>
                  <a:pt x="1743" y="2295"/>
                  <a:pt x="1745" y="2297"/>
                </a:cubicBezTo>
                <a:cubicBezTo>
                  <a:pt x="1748" y="2299"/>
                  <a:pt x="1750" y="2301"/>
                  <a:pt x="1752" y="2304"/>
                </a:cubicBezTo>
                <a:cubicBezTo>
                  <a:pt x="1752" y="2304"/>
                  <a:pt x="1753" y="2305"/>
                  <a:pt x="1753" y="2305"/>
                </a:cubicBezTo>
                <a:cubicBezTo>
                  <a:pt x="1754" y="2306"/>
                  <a:pt x="1754" y="2307"/>
                  <a:pt x="1755" y="2307"/>
                </a:cubicBezTo>
                <a:cubicBezTo>
                  <a:pt x="1756" y="2309"/>
                  <a:pt x="1757" y="2310"/>
                  <a:pt x="1758" y="2311"/>
                </a:cubicBezTo>
                <a:cubicBezTo>
                  <a:pt x="1758" y="2312"/>
                  <a:pt x="1758" y="2312"/>
                  <a:pt x="1758" y="2312"/>
                </a:cubicBezTo>
                <a:cubicBezTo>
                  <a:pt x="1759" y="2313"/>
                  <a:pt x="1759" y="2313"/>
                  <a:pt x="1759" y="2313"/>
                </a:cubicBezTo>
                <a:cubicBezTo>
                  <a:pt x="1759" y="2314"/>
                  <a:pt x="1760" y="2314"/>
                  <a:pt x="1760" y="2315"/>
                </a:cubicBezTo>
                <a:cubicBezTo>
                  <a:pt x="1761" y="2316"/>
                  <a:pt x="1761" y="2317"/>
                  <a:pt x="1762" y="2319"/>
                </a:cubicBezTo>
                <a:cubicBezTo>
                  <a:pt x="1765" y="2324"/>
                  <a:pt x="1767" y="2329"/>
                  <a:pt x="1768" y="2334"/>
                </a:cubicBezTo>
                <a:cubicBezTo>
                  <a:pt x="1770" y="2339"/>
                  <a:pt x="1771" y="2344"/>
                  <a:pt x="1772" y="2348"/>
                </a:cubicBezTo>
                <a:cubicBezTo>
                  <a:pt x="1773" y="2352"/>
                  <a:pt x="1774" y="2356"/>
                  <a:pt x="1774" y="2359"/>
                </a:cubicBezTo>
                <a:cubicBezTo>
                  <a:pt x="1775" y="2362"/>
                  <a:pt x="1776" y="2364"/>
                  <a:pt x="1776" y="2366"/>
                </a:cubicBezTo>
                <a:cubicBezTo>
                  <a:pt x="1776" y="2367"/>
                  <a:pt x="1776" y="2368"/>
                  <a:pt x="1776" y="2368"/>
                </a:cubicBezTo>
                <a:cubicBezTo>
                  <a:pt x="1776" y="2368"/>
                  <a:pt x="1776" y="2367"/>
                  <a:pt x="1776" y="2366"/>
                </a:cubicBezTo>
                <a:cubicBezTo>
                  <a:pt x="1776" y="2364"/>
                  <a:pt x="1776" y="2362"/>
                  <a:pt x="1776" y="2359"/>
                </a:cubicBezTo>
                <a:cubicBezTo>
                  <a:pt x="1776" y="2355"/>
                  <a:pt x="1776" y="2352"/>
                  <a:pt x="1775" y="2347"/>
                </a:cubicBezTo>
                <a:cubicBezTo>
                  <a:pt x="1775" y="2343"/>
                  <a:pt x="1774" y="2338"/>
                  <a:pt x="1773" y="2333"/>
                </a:cubicBezTo>
                <a:cubicBezTo>
                  <a:pt x="1772" y="2328"/>
                  <a:pt x="1770" y="2322"/>
                  <a:pt x="1767" y="2316"/>
                </a:cubicBezTo>
                <a:cubicBezTo>
                  <a:pt x="1767" y="2315"/>
                  <a:pt x="1766" y="2313"/>
                  <a:pt x="1765" y="2312"/>
                </a:cubicBezTo>
                <a:cubicBezTo>
                  <a:pt x="1765" y="2311"/>
                  <a:pt x="1765" y="2310"/>
                  <a:pt x="1764" y="2310"/>
                </a:cubicBezTo>
                <a:cubicBezTo>
                  <a:pt x="1764" y="2309"/>
                  <a:pt x="1764" y="2309"/>
                  <a:pt x="1764" y="2309"/>
                </a:cubicBezTo>
                <a:cubicBezTo>
                  <a:pt x="1763" y="2307"/>
                  <a:pt x="1763" y="2307"/>
                  <a:pt x="1763" y="2307"/>
                </a:cubicBezTo>
                <a:cubicBezTo>
                  <a:pt x="1763" y="2307"/>
                  <a:pt x="1762" y="2306"/>
                  <a:pt x="1762" y="2305"/>
                </a:cubicBezTo>
                <a:cubicBezTo>
                  <a:pt x="1761" y="2305"/>
                  <a:pt x="1761" y="2305"/>
                  <a:pt x="1761" y="2305"/>
                </a:cubicBezTo>
                <a:cubicBezTo>
                  <a:pt x="1761" y="2304"/>
                  <a:pt x="1761" y="2304"/>
                  <a:pt x="1761" y="2304"/>
                </a:cubicBezTo>
                <a:cubicBezTo>
                  <a:pt x="1760" y="2303"/>
                  <a:pt x="1760" y="2303"/>
                  <a:pt x="1760" y="2303"/>
                </a:cubicBezTo>
                <a:cubicBezTo>
                  <a:pt x="1760" y="2303"/>
                  <a:pt x="1759" y="2302"/>
                  <a:pt x="1759" y="2301"/>
                </a:cubicBezTo>
                <a:cubicBezTo>
                  <a:pt x="1758" y="2300"/>
                  <a:pt x="1758" y="2300"/>
                  <a:pt x="1757" y="2299"/>
                </a:cubicBezTo>
                <a:cubicBezTo>
                  <a:pt x="1753" y="2294"/>
                  <a:pt x="1748" y="2289"/>
                  <a:pt x="1742" y="2285"/>
                </a:cubicBezTo>
                <a:cubicBezTo>
                  <a:pt x="1736" y="2280"/>
                  <a:pt x="1730" y="2276"/>
                  <a:pt x="1725" y="2272"/>
                </a:cubicBezTo>
                <a:cubicBezTo>
                  <a:pt x="1722" y="2270"/>
                  <a:pt x="1719" y="2268"/>
                  <a:pt x="1716" y="2266"/>
                </a:cubicBezTo>
                <a:cubicBezTo>
                  <a:pt x="1714" y="2264"/>
                  <a:pt x="1711" y="2262"/>
                  <a:pt x="1708" y="2259"/>
                </a:cubicBezTo>
                <a:cubicBezTo>
                  <a:pt x="1706" y="2257"/>
                  <a:pt x="1703" y="2255"/>
                  <a:pt x="1701" y="2253"/>
                </a:cubicBezTo>
                <a:cubicBezTo>
                  <a:pt x="1701" y="2252"/>
                  <a:pt x="1700" y="2251"/>
                  <a:pt x="1699" y="2251"/>
                </a:cubicBezTo>
                <a:cubicBezTo>
                  <a:pt x="1699" y="2250"/>
                  <a:pt x="1698" y="2250"/>
                  <a:pt x="1698" y="2249"/>
                </a:cubicBezTo>
                <a:cubicBezTo>
                  <a:pt x="1697" y="2248"/>
                  <a:pt x="1695" y="2247"/>
                  <a:pt x="1694" y="2245"/>
                </a:cubicBezTo>
                <a:cubicBezTo>
                  <a:pt x="1693" y="2244"/>
                  <a:pt x="1691" y="2242"/>
                  <a:pt x="1690" y="2240"/>
                </a:cubicBezTo>
                <a:cubicBezTo>
                  <a:pt x="1689" y="2239"/>
                  <a:pt x="1689" y="2239"/>
                  <a:pt x="1689" y="2238"/>
                </a:cubicBezTo>
                <a:cubicBezTo>
                  <a:pt x="1681" y="2221"/>
                  <a:pt x="1679" y="2207"/>
                  <a:pt x="1678" y="2195"/>
                </a:cubicBezTo>
                <a:cubicBezTo>
                  <a:pt x="1678" y="2196"/>
                  <a:pt x="1678" y="2197"/>
                  <a:pt x="1679" y="2198"/>
                </a:cubicBezTo>
                <a:cubicBezTo>
                  <a:pt x="1679" y="2199"/>
                  <a:pt x="1680" y="2199"/>
                  <a:pt x="1680" y="2200"/>
                </a:cubicBezTo>
                <a:cubicBezTo>
                  <a:pt x="1681" y="2201"/>
                  <a:pt x="1682" y="2202"/>
                  <a:pt x="1682" y="2203"/>
                </a:cubicBezTo>
                <a:cubicBezTo>
                  <a:pt x="1683" y="2204"/>
                  <a:pt x="1683" y="2205"/>
                  <a:pt x="1684" y="2206"/>
                </a:cubicBezTo>
                <a:cubicBezTo>
                  <a:pt x="1685" y="2207"/>
                  <a:pt x="1685" y="2209"/>
                  <a:pt x="1686" y="2210"/>
                </a:cubicBezTo>
                <a:cubicBezTo>
                  <a:pt x="1687" y="2211"/>
                  <a:pt x="1688" y="2212"/>
                  <a:pt x="1689" y="2213"/>
                </a:cubicBezTo>
                <a:cubicBezTo>
                  <a:pt x="1689" y="2214"/>
                  <a:pt x="1690" y="2215"/>
                  <a:pt x="1691" y="2216"/>
                </a:cubicBezTo>
                <a:cubicBezTo>
                  <a:pt x="1693" y="2218"/>
                  <a:pt x="1695" y="2220"/>
                  <a:pt x="1696" y="2222"/>
                </a:cubicBezTo>
                <a:cubicBezTo>
                  <a:pt x="1698" y="2224"/>
                  <a:pt x="1700" y="2226"/>
                  <a:pt x="1702" y="2228"/>
                </a:cubicBezTo>
                <a:cubicBezTo>
                  <a:pt x="1703" y="2229"/>
                  <a:pt x="1704" y="2230"/>
                  <a:pt x="1705" y="2230"/>
                </a:cubicBezTo>
                <a:cubicBezTo>
                  <a:pt x="1706" y="2231"/>
                  <a:pt x="1707" y="2232"/>
                  <a:pt x="1708" y="2233"/>
                </a:cubicBezTo>
                <a:cubicBezTo>
                  <a:pt x="1710" y="2234"/>
                  <a:pt x="1712" y="2236"/>
                  <a:pt x="1714" y="2237"/>
                </a:cubicBezTo>
                <a:cubicBezTo>
                  <a:pt x="1715" y="2238"/>
                  <a:pt x="1716" y="2239"/>
                  <a:pt x="1717" y="2239"/>
                </a:cubicBezTo>
                <a:cubicBezTo>
                  <a:pt x="1718" y="2240"/>
                  <a:pt x="1719" y="2240"/>
                  <a:pt x="1720" y="2241"/>
                </a:cubicBezTo>
                <a:cubicBezTo>
                  <a:pt x="1721" y="2242"/>
                  <a:pt x="1721" y="2242"/>
                  <a:pt x="1722" y="2242"/>
                </a:cubicBezTo>
                <a:cubicBezTo>
                  <a:pt x="1723" y="2243"/>
                  <a:pt x="1724" y="2243"/>
                  <a:pt x="1725" y="2244"/>
                </a:cubicBezTo>
                <a:cubicBezTo>
                  <a:pt x="1726" y="2245"/>
                  <a:pt x="1727" y="2245"/>
                  <a:pt x="1728" y="2246"/>
                </a:cubicBezTo>
                <a:cubicBezTo>
                  <a:pt x="1729" y="2246"/>
                  <a:pt x="1730" y="2247"/>
                  <a:pt x="1731" y="2247"/>
                </a:cubicBezTo>
                <a:cubicBezTo>
                  <a:pt x="1732" y="2247"/>
                  <a:pt x="1732" y="2247"/>
                  <a:pt x="1732" y="2247"/>
                </a:cubicBezTo>
                <a:cubicBezTo>
                  <a:pt x="1732" y="2247"/>
                  <a:pt x="1732" y="2247"/>
                  <a:pt x="1731" y="2246"/>
                </a:cubicBezTo>
                <a:cubicBezTo>
                  <a:pt x="1731" y="2246"/>
                  <a:pt x="1730" y="2245"/>
                  <a:pt x="1729" y="2244"/>
                </a:cubicBezTo>
                <a:cubicBezTo>
                  <a:pt x="1728" y="2244"/>
                  <a:pt x="1727" y="2242"/>
                  <a:pt x="1726" y="2241"/>
                </a:cubicBezTo>
                <a:cubicBezTo>
                  <a:pt x="1725" y="2240"/>
                  <a:pt x="1724" y="2239"/>
                  <a:pt x="1722" y="2237"/>
                </a:cubicBezTo>
                <a:cubicBezTo>
                  <a:pt x="1721" y="2236"/>
                  <a:pt x="1720" y="2234"/>
                  <a:pt x="1718" y="2233"/>
                </a:cubicBezTo>
                <a:cubicBezTo>
                  <a:pt x="1717" y="2232"/>
                  <a:pt x="1716" y="2231"/>
                  <a:pt x="1715" y="2230"/>
                </a:cubicBezTo>
                <a:cubicBezTo>
                  <a:pt x="1715" y="2229"/>
                  <a:pt x="1714" y="2229"/>
                  <a:pt x="1713" y="2228"/>
                </a:cubicBezTo>
                <a:cubicBezTo>
                  <a:pt x="1711" y="2226"/>
                  <a:pt x="1709" y="2224"/>
                  <a:pt x="1708" y="2222"/>
                </a:cubicBezTo>
                <a:cubicBezTo>
                  <a:pt x="1706" y="2220"/>
                  <a:pt x="1704" y="2218"/>
                  <a:pt x="1702" y="2217"/>
                </a:cubicBezTo>
                <a:cubicBezTo>
                  <a:pt x="1700" y="2215"/>
                  <a:pt x="1699" y="2213"/>
                  <a:pt x="1697" y="2211"/>
                </a:cubicBezTo>
                <a:cubicBezTo>
                  <a:pt x="1695" y="2209"/>
                  <a:pt x="1693" y="2207"/>
                  <a:pt x="1692" y="2205"/>
                </a:cubicBezTo>
                <a:cubicBezTo>
                  <a:pt x="1690" y="2203"/>
                  <a:pt x="1688" y="2202"/>
                  <a:pt x="1687" y="2200"/>
                </a:cubicBezTo>
                <a:cubicBezTo>
                  <a:pt x="1685" y="2198"/>
                  <a:pt x="1684" y="2197"/>
                  <a:pt x="1683" y="2195"/>
                </a:cubicBezTo>
                <a:cubicBezTo>
                  <a:pt x="1682" y="2194"/>
                  <a:pt x="1681" y="2194"/>
                  <a:pt x="1681" y="2193"/>
                </a:cubicBezTo>
                <a:cubicBezTo>
                  <a:pt x="1680" y="2192"/>
                  <a:pt x="1680" y="2192"/>
                  <a:pt x="1679" y="2191"/>
                </a:cubicBezTo>
                <a:cubicBezTo>
                  <a:pt x="1678" y="2190"/>
                  <a:pt x="1678" y="2190"/>
                  <a:pt x="1677" y="2189"/>
                </a:cubicBezTo>
                <a:cubicBezTo>
                  <a:pt x="1676" y="2180"/>
                  <a:pt x="1676" y="2171"/>
                  <a:pt x="1675" y="2162"/>
                </a:cubicBezTo>
                <a:cubicBezTo>
                  <a:pt x="1675" y="2153"/>
                  <a:pt x="1692" y="2158"/>
                  <a:pt x="1710" y="2160"/>
                </a:cubicBezTo>
                <a:cubicBezTo>
                  <a:pt x="1710" y="2160"/>
                  <a:pt x="1711" y="2161"/>
                  <a:pt x="1711" y="2161"/>
                </a:cubicBezTo>
                <a:cubicBezTo>
                  <a:pt x="1711" y="2161"/>
                  <a:pt x="1711" y="2161"/>
                  <a:pt x="1711" y="2161"/>
                </a:cubicBezTo>
                <a:cubicBezTo>
                  <a:pt x="1711" y="2161"/>
                  <a:pt x="1711" y="2161"/>
                  <a:pt x="1711" y="2161"/>
                </a:cubicBezTo>
                <a:cubicBezTo>
                  <a:pt x="1712" y="2162"/>
                  <a:pt x="1712" y="2162"/>
                  <a:pt x="1712" y="2162"/>
                </a:cubicBezTo>
                <a:cubicBezTo>
                  <a:pt x="1712" y="2162"/>
                  <a:pt x="1712" y="2163"/>
                  <a:pt x="1713" y="2163"/>
                </a:cubicBezTo>
                <a:cubicBezTo>
                  <a:pt x="1713" y="2163"/>
                  <a:pt x="1714" y="2164"/>
                  <a:pt x="1715" y="2165"/>
                </a:cubicBezTo>
                <a:cubicBezTo>
                  <a:pt x="1716" y="2165"/>
                  <a:pt x="1716" y="2166"/>
                  <a:pt x="1717" y="2166"/>
                </a:cubicBezTo>
                <a:cubicBezTo>
                  <a:pt x="1718" y="2167"/>
                  <a:pt x="1718" y="2167"/>
                  <a:pt x="1718" y="2167"/>
                </a:cubicBezTo>
                <a:cubicBezTo>
                  <a:pt x="1719" y="2167"/>
                  <a:pt x="1719" y="2168"/>
                  <a:pt x="1720" y="2168"/>
                </a:cubicBezTo>
                <a:cubicBezTo>
                  <a:pt x="1721" y="2168"/>
                  <a:pt x="1722" y="2169"/>
                  <a:pt x="1723" y="2169"/>
                </a:cubicBezTo>
                <a:cubicBezTo>
                  <a:pt x="1726" y="2171"/>
                  <a:pt x="1731" y="2172"/>
                  <a:pt x="1735" y="2174"/>
                </a:cubicBezTo>
                <a:cubicBezTo>
                  <a:pt x="1737" y="2175"/>
                  <a:pt x="1738" y="2176"/>
                  <a:pt x="1740" y="2178"/>
                </a:cubicBezTo>
                <a:cubicBezTo>
                  <a:pt x="1741" y="2178"/>
                  <a:pt x="1741" y="2178"/>
                  <a:pt x="1741" y="2178"/>
                </a:cubicBezTo>
                <a:cubicBezTo>
                  <a:pt x="1741" y="2178"/>
                  <a:pt x="1741" y="2178"/>
                  <a:pt x="1741" y="2178"/>
                </a:cubicBezTo>
                <a:cubicBezTo>
                  <a:pt x="1741" y="2179"/>
                  <a:pt x="1741" y="2179"/>
                  <a:pt x="1741" y="2179"/>
                </a:cubicBezTo>
                <a:cubicBezTo>
                  <a:pt x="1741" y="2179"/>
                  <a:pt x="1741" y="2179"/>
                  <a:pt x="1741" y="2179"/>
                </a:cubicBezTo>
                <a:cubicBezTo>
                  <a:pt x="1742" y="2179"/>
                  <a:pt x="1742" y="2179"/>
                  <a:pt x="1742" y="2179"/>
                </a:cubicBezTo>
                <a:cubicBezTo>
                  <a:pt x="1742" y="2180"/>
                  <a:pt x="1742" y="2180"/>
                  <a:pt x="1742" y="2180"/>
                </a:cubicBezTo>
                <a:cubicBezTo>
                  <a:pt x="1742" y="2180"/>
                  <a:pt x="1742" y="2180"/>
                  <a:pt x="1742" y="2180"/>
                </a:cubicBezTo>
                <a:cubicBezTo>
                  <a:pt x="1743" y="2180"/>
                  <a:pt x="1743" y="2181"/>
                  <a:pt x="1743" y="2181"/>
                </a:cubicBezTo>
                <a:cubicBezTo>
                  <a:pt x="1744" y="2182"/>
                  <a:pt x="1744" y="2182"/>
                  <a:pt x="1744" y="2182"/>
                </a:cubicBezTo>
                <a:cubicBezTo>
                  <a:pt x="1744" y="2183"/>
                  <a:pt x="1744" y="2183"/>
                  <a:pt x="1744" y="2183"/>
                </a:cubicBezTo>
                <a:cubicBezTo>
                  <a:pt x="1746" y="2186"/>
                  <a:pt x="1747" y="2191"/>
                  <a:pt x="1748" y="2196"/>
                </a:cubicBezTo>
                <a:cubicBezTo>
                  <a:pt x="1749" y="2199"/>
                  <a:pt x="1749" y="2202"/>
                  <a:pt x="1749" y="2204"/>
                </a:cubicBezTo>
                <a:cubicBezTo>
                  <a:pt x="1750" y="2207"/>
                  <a:pt x="1750" y="2210"/>
                  <a:pt x="1751" y="2212"/>
                </a:cubicBezTo>
                <a:cubicBezTo>
                  <a:pt x="1752" y="2218"/>
                  <a:pt x="1752" y="2223"/>
                  <a:pt x="1753" y="2228"/>
                </a:cubicBezTo>
                <a:cubicBezTo>
                  <a:pt x="1754" y="2231"/>
                  <a:pt x="1754" y="2234"/>
                  <a:pt x="1755" y="2236"/>
                </a:cubicBezTo>
                <a:cubicBezTo>
                  <a:pt x="1755" y="2239"/>
                  <a:pt x="1756" y="2241"/>
                  <a:pt x="1756" y="2244"/>
                </a:cubicBezTo>
                <a:cubicBezTo>
                  <a:pt x="1757" y="2249"/>
                  <a:pt x="1758" y="2254"/>
                  <a:pt x="1760" y="2259"/>
                </a:cubicBezTo>
                <a:cubicBezTo>
                  <a:pt x="1761" y="2261"/>
                  <a:pt x="1762" y="2263"/>
                  <a:pt x="1764" y="2265"/>
                </a:cubicBezTo>
                <a:cubicBezTo>
                  <a:pt x="1764" y="2266"/>
                  <a:pt x="1764" y="2266"/>
                  <a:pt x="1764" y="2267"/>
                </a:cubicBezTo>
                <a:cubicBezTo>
                  <a:pt x="1764" y="2267"/>
                  <a:pt x="1764" y="2267"/>
                  <a:pt x="1764" y="2267"/>
                </a:cubicBezTo>
                <a:cubicBezTo>
                  <a:pt x="1765" y="2267"/>
                  <a:pt x="1764" y="2267"/>
                  <a:pt x="1765" y="2267"/>
                </a:cubicBezTo>
                <a:cubicBezTo>
                  <a:pt x="1765" y="2267"/>
                  <a:pt x="1765" y="2267"/>
                  <a:pt x="1765" y="2267"/>
                </a:cubicBezTo>
                <a:cubicBezTo>
                  <a:pt x="1765" y="2267"/>
                  <a:pt x="1765" y="2267"/>
                  <a:pt x="1765" y="2267"/>
                </a:cubicBezTo>
                <a:cubicBezTo>
                  <a:pt x="1765" y="2267"/>
                  <a:pt x="1765" y="2267"/>
                  <a:pt x="1765" y="2267"/>
                </a:cubicBezTo>
                <a:cubicBezTo>
                  <a:pt x="1765" y="2268"/>
                  <a:pt x="1765" y="2268"/>
                  <a:pt x="1765" y="2268"/>
                </a:cubicBezTo>
                <a:cubicBezTo>
                  <a:pt x="1766" y="2269"/>
                  <a:pt x="1766" y="2269"/>
                  <a:pt x="1766" y="2269"/>
                </a:cubicBezTo>
                <a:cubicBezTo>
                  <a:pt x="1767" y="2270"/>
                  <a:pt x="1767" y="2270"/>
                  <a:pt x="1767" y="2271"/>
                </a:cubicBezTo>
                <a:cubicBezTo>
                  <a:pt x="1770" y="2274"/>
                  <a:pt x="1773" y="2277"/>
                  <a:pt x="1776" y="2278"/>
                </a:cubicBezTo>
                <a:cubicBezTo>
                  <a:pt x="1779" y="2280"/>
                  <a:pt x="1782" y="2281"/>
                  <a:pt x="1785" y="2282"/>
                </a:cubicBezTo>
                <a:cubicBezTo>
                  <a:pt x="1787" y="2282"/>
                  <a:pt x="1789" y="2282"/>
                  <a:pt x="1790" y="2282"/>
                </a:cubicBezTo>
                <a:cubicBezTo>
                  <a:pt x="1791" y="2282"/>
                  <a:pt x="1792" y="2282"/>
                  <a:pt x="1792" y="2282"/>
                </a:cubicBezTo>
                <a:cubicBezTo>
                  <a:pt x="1792" y="2282"/>
                  <a:pt x="1791" y="2282"/>
                  <a:pt x="1790" y="2282"/>
                </a:cubicBezTo>
                <a:cubicBezTo>
                  <a:pt x="1789" y="2282"/>
                  <a:pt x="1787" y="2281"/>
                  <a:pt x="1785" y="2280"/>
                </a:cubicBezTo>
                <a:cubicBezTo>
                  <a:pt x="1783" y="2279"/>
                  <a:pt x="1780" y="2278"/>
                  <a:pt x="1778" y="2276"/>
                </a:cubicBezTo>
                <a:cubicBezTo>
                  <a:pt x="1776" y="2274"/>
                  <a:pt x="1773" y="2271"/>
                  <a:pt x="1771" y="2268"/>
                </a:cubicBezTo>
                <a:cubicBezTo>
                  <a:pt x="1771" y="2268"/>
                  <a:pt x="1771" y="2267"/>
                  <a:pt x="1770" y="2267"/>
                </a:cubicBezTo>
                <a:cubicBezTo>
                  <a:pt x="1770" y="2266"/>
                  <a:pt x="1770" y="2266"/>
                  <a:pt x="1770" y="2266"/>
                </a:cubicBezTo>
                <a:cubicBezTo>
                  <a:pt x="1769" y="2265"/>
                  <a:pt x="1769" y="2265"/>
                  <a:pt x="1769" y="2265"/>
                </a:cubicBezTo>
                <a:cubicBezTo>
                  <a:pt x="1769" y="2264"/>
                  <a:pt x="1769" y="2264"/>
                  <a:pt x="1769" y="2264"/>
                </a:cubicBezTo>
                <a:cubicBezTo>
                  <a:pt x="1769" y="2264"/>
                  <a:pt x="1769" y="2264"/>
                  <a:pt x="1769" y="2264"/>
                </a:cubicBezTo>
                <a:cubicBezTo>
                  <a:pt x="1769" y="2264"/>
                  <a:pt x="1769" y="2264"/>
                  <a:pt x="1769" y="2264"/>
                </a:cubicBezTo>
                <a:cubicBezTo>
                  <a:pt x="1769" y="2264"/>
                  <a:pt x="1769" y="2264"/>
                  <a:pt x="1769" y="2264"/>
                </a:cubicBezTo>
                <a:cubicBezTo>
                  <a:pt x="1769" y="2264"/>
                  <a:pt x="1769" y="2264"/>
                  <a:pt x="1769" y="2264"/>
                </a:cubicBezTo>
                <a:cubicBezTo>
                  <a:pt x="1769" y="2264"/>
                  <a:pt x="1768" y="2263"/>
                  <a:pt x="1768" y="2263"/>
                </a:cubicBezTo>
                <a:cubicBezTo>
                  <a:pt x="1767" y="2261"/>
                  <a:pt x="1767" y="2259"/>
                  <a:pt x="1766" y="2257"/>
                </a:cubicBezTo>
                <a:cubicBezTo>
                  <a:pt x="1765" y="2253"/>
                  <a:pt x="1764" y="2248"/>
                  <a:pt x="1763" y="2243"/>
                </a:cubicBezTo>
                <a:cubicBezTo>
                  <a:pt x="1763" y="2244"/>
                  <a:pt x="1763" y="2244"/>
                  <a:pt x="1764" y="2244"/>
                </a:cubicBezTo>
                <a:cubicBezTo>
                  <a:pt x="1765" y="2245"/>
                  <a:pt x="1766" y="2247"/>
                  <a:pt x="1768" y="2248"/>
                </a:cubicBezTo>
                <a:cubicBezTo>
                  <a:pt x="1769" y="2249"/>
                  <a:pt x="1771" y="2250"/>
                  <a:pt x="1773" y="2251"/>
                </a:cubicBezTo>
                <a:cubicBezTo>
                  <a:pt x="1773" y="2252"/>
                  <a:pt x="1774" y="2252"/>
                  <a:pt x="1775" y="2252"/>
                </a:cubicBezTo>
                <a:cubicBezTo>
                  <a:pt x="1776" y="2253"/>
                  <a:pt x="1777" y="2253"/>
                  <a:pt x="1778" y="2253"/>
                </a:cubicBezTo>
                <a:cubicBezTo>
                  <a:pt x="1780" y="2254"/>
                  <a:pt x="1781" y="2254"/>
                  <a:pt x="1783" y="2254"/>
                </a:cubicBezTo>
                <a:cubicBezTo>
                  <a:pt x="1785" y="2254"/>
                  <a:pt x="1786" y="2254"/>
                  <a:pt x="1787" y="2254"/>
                </a:cubicBezTo>
                <a:cubicBezTo>
                  <a:pt x="1788" y="2254"/>
                  <a:pt x="1789" y="2254"/>
                  <a:pt x="1789" y="2254"/>
                </a:cubicBezTo>
                <a:cubicBezTo>
                  <a:pt x="1790" y="2254"/>
                  <a:pt x="1791" y="2254"/>
                  <a:pt x="1791" y="2253"/>
                </a:cubicBezTo>
                <a:cubicBezTo>
                  <a:pt x="1792" y="2253"/>
                  <a:pt x="1792" y="2253"/>
                  <a:pt x="1793" y="2253"/>
                </a:cubicBezTo>
                <a:cubicBezTo>
                  <a:pt x="1793" y="2253"/>
                  <a:pt x="1794" y="2252"/>
                  <a:pt x="1794" y="2252"/>
                </a:cubicBezTo>
                <a:cubicBezTo>
                  <a:pt x="1795" y="2252"/>
                  <a:pt x="1795" y="2252"/>
                  <a:pt x="1796" y="2251"/>
                </a:cubicBezTo>
                <a:cubicBezTo>
                  <a:pt x="1796" y="2251"/>
                  <a:pt x="1796" y="2251"/>
                  <a:pt x="1796" y="2251"/>
                </a:cubicBezTo>
                <a:cubicBezTo>
                  <a:pt x="1796" y="2251"/>
                  <a:pt x="1796" y="2251"/>
                  <a:pt x="1796" y="2251"/>
                </a:cubicBezTo>
                <a:cubicBezTo>
                  <a:pt x="1795" y="2251"/>
                  <a:pt x="1794" y="2251"/>
                  <a:pt x="1794" y="2251"/>
                </a:cubicBezTo>
                <a:cubicBezTo>
                  <a:pt x="1793" y="2251"/>
                  <a:pt x="1793" y="2251"/>
                  <a:pt x="1792" y="2251"/>
                </a:cubicBezTo>
                <a:cubicBezTo>
                  <a:pt x="1792" y="2250"/>
                  <a:pt x="1792" y="2250"/>
                  <a:pt x="1791" y="2250"/>
                </a:cubicBezTo>
                <a:cubicBezTo>
                  <a:pt x="1791" y="2250"/>
                  <a:pt x="1790" y="2250"/>
                  <a:pt x="1789" y="2250"/>
                </a:cubicBezTo>
                <a:cubicBezTo>
                  <a:pt x="1789" y="2250"/>
                  <a:pt x="1788" y="2250"/>
                  <a:pt x="1788" y="2250"/>
                </a:cubicBezTo>
                <a:cubicBezTo>
                  <a:pt x="1787" y="2249"/>
                  <a:pt x="1785" y="2249"/>
                  <a:pt x="1784" y="2248"/>
                </a:cubicBezTo>
                <a:cubicBezTo>
                  <a:pt x="1783" y="2248"/>
                  <a:pt x="1782" y="2247"/>
                  <a:pt x="1780" y="2247"/>
                </a:cubicBezTo>
                <a:cubicBezTo>
                  <a:pt x="1779" y="2246"/>
                  <a:pt x="1778" y="2245"/>
                  <a:pt x="1776" y="2244"/>
                </a:cubicBezTo>
                <a:cubicBezTo>
                  <a:pt x="1775" y="2244"/>
                  <a:pt x="1774" y="2243"/>
                  <a:pt x="1773" y="2242"/>
                </a:cubicBezTo>
                <a:cubicBezTo>
                  <a:pt x="1772" y="2241"/>
                  <a:pt x="1770" y="2240"/>
                  <a:pt x="1769" y="2239"/>
                </a:cubicBezTo>
                <a:cubicBezTo>
                  <a:pt x="1768" y="2238"/>
                  <a:pt x="1767" y="2237"/>
                  <a:pt x="1766" y="2236"/>
                </a:cubicBezTo>
                <a:cubicBezTo>
                  <a:pt x="1765" y="2234"/>
                  <a:pt x="1764" y="2233"/>
                  <a:pt x="1764" y="2232"/>
                </a:cubicBezTo>
                <a:cubicBezTo>
                  <a:pt x="1763" y="2231"/>
                  <a:pt x="1762" y="2230"/>
                  <a:pt x="1762" y="2229"/>
                </a:cubicBezTo>
                <a:cubicBezTo>
                  <a:pt x="1761" y="2228"/>
                  <a:pt x="1761" y="2228"/>
                  <a:pt x="1761" y="2227"/>
                </a:cubicBezTo>
                <a:cubicBezTo>
                  <a:pt x="1761" y="2227"/>
                  <a:pt x="1761" y="2227"/>
                  <a:pt x="1761" y="2227"/>
                </a:cubicBezTo>
                <a:cubicBezTo>
                  <a:pt x="1760" y="2222"/>
                  <a:pt x="1759" y="2217"/>
                  <a:pt x="1758" y="2211"/>
                </a:cubicBezTo>
                <a:cubicBezTo>
                  <a:pt x="1758" y="2208"/>
                  <a:pt x="1758" y="2206"/>
                  <a:pt x="1757" y="2203"/>
                </a:cubicBezTo>
                <a:cubicBezTo>
                  <a:pt x="1757" y="2200"/>
                  <a:pt x="1756" y="2198"/>
                  <a:pt x="1756" y="2195"/>
                </a:cubicBezTo>
                <a:cubicBezTo>
                  <a:pt x="1755" y="2192"/>
                  <a:pt x="1755" y="2189"/>
                  <a:pt x="1754" y="2187"/>
                </a:cubicBezTo>
                <a:cubicBezTo>
                  <a:pt x="1753" y="2184"/>
                  <a:pt x="1752" y="2181"/>
                  <a:pt x="1750" y="2179"/>
                </a:cubicBezTo>
                <a:cubicBezTo>
                  <a:pt x="1749" y="2178"/>
                  <a:pt x="1749" y="2178"/>
                  <a:pt x="1749" y="2178"/>
                </a:cubicBezTo>
                <a:cubicBezTo>
                  <a:pt x="1749" y="2177"/>
                  <a:pt x="1749" y="2177"/>
                  <a:pt x="1749" y="2177"/>
                </a:cubicBezTo>
                <a:cubicBezTo>
                  <a:pt x="1748" y="2177"/>
                  <a:pt x="1748" y="2176"/>
                  <a:pt x="1747" y="2175"/>
                </a:cubicBezTo>
                <a:cubicBezTo>
                  <a:pt x="1747" y="2175"/>
                  <a:pt x="1747" y="2175"/>
                  <a:pt x="1747" y="2175"/>
                </a:cubicBezTo>
                <a:cubicBezTo>
                  <a:pt x="1746" y="2175"/>
                  <a:pt x="1746" y="2175"/>
                  <a:pt x="1746" y="2175"/>
                </a:cubicBezTo>
                <a:cubicBezTo>
                  <a:pt x="1746" y="2174"/>
                  <a:pt x="1746" y="2174"/>
                  <a:pt x="1746" y="2174"/>
                </a:cubicBezTo>
                <a:cubicBezTo>
                  <a:pt x="1746" y="2174"/>
                  <a:pt x="1746" y="2174"/>
                  <a:pt x="1746" y="2174"/>
                </a:cubicBezTo>
                <a:cubicBezTo>
                  <a:pt x="1746" y="2174"/>
                  <a:pt x="1746" y="2174"/>
                  <a:pt x="1746" y="2174"/>
                </a:cubicBezTo>
                <a:cubicBezTo>
                  <a:pt x="1746" y="2174"/>
                  <a:pt x="1746" y="2174"/>
                  <a:pt x="1746" y="2174"/>
                </a:cubicBezTo>
                <a:cubicBezTo>
                  <a:pt x="1745" y="2174"/>
                  <a:pt x="1745" y="2174"/>
                  <a:pt x="1745" y="2174"/>
                </a:cubicBezTo>
                <a:cubicBezTo>
                  <a:pt x="1745" y="2173"/>
                  <a:pt x="1745" y="2173"/>
                  <a:pt x="1745" y="2173"/>
                </a:cubicBezTo>
                <a:cubicBezTo>
                  <a:pt x="1744" y="2173"/>
                  <a:pt x="1744" y="2173"/>
                  <a:pt x="1744" y="2173"/>
                </a:cubicBezTo>
                <a:cubicBezTo>
                  <a:pt x="1742" y="2171"/>
                  <a:pt x="1739" y="2170"/>
                  <a:pt x="1737" y="2169"/>
                </a:cubicBezTo>
                <a:cubicBezTo>
                  <a:pt x="1732" y="2167"/>
                  <a:pt x="1728" y="2166"/>
                  <a:pt x="1724" y="2165"/>
                </a:cubicBezTo>
                <a:cubicBezTo>
                  <a:pt x="1722" y="2164"/>
                  <a:pt x="1721" y="2164"/>
                  <a:pt x="1719" y="2163"/>
                </a:cubicBezTo>
                <a:cubicBezTo>
                  <a:pt x="1718" y="2163"/>
                  <a:pt x="1717" y="2162"/>
                  <a:pt x="1717" y="2162"/>
                </a:cubicBezTo>
                <a:cubicBezTo>
                  <a:pt x="1716" y="2161"/>
                  <a:pt x="1715" y="2161"/>
                  <a:pt x="1715" y="2161"/>
                </a:cubicBezTo>
                <a:cubicBezTo>
                  <a:pt x="1715" y="2161"/>
                  <a:pt x="1715" y="2161"/>
                  <a:pt x="1715" y="2161"/>
                </a:cubicBezTo>
                <a:cubicBezTo>
                  <a:pt x="1717" y="2161"/>
                  <a:pt x="1719" y="2161"/>
                  <a:pt x="1721" y="2161"/>
                </a:cubicBezTo>
                <a:cubicBezTo>
                  <a:pt x="1766" y="2162"/>
                  <a:pt x="1797" y="2191"/>
                  <a:pt x="1818" y="2228"/>
                </a:cubicBezTo>
                <a:cubicBezTo>
                  <a:pt x="1818" y="2229"/>
                  <a:pt x="1819" y="2232"/>
                  <a:pt x="1820" y="2236"/>
                </a:cubicBezTo>
                <a:cubicBezTo>
                  <a:pt x="1820" y="2238"/>
                  <a:pt x="1821" y="2242"/>
                  <a:pt x="1822" y="2246"/>
                </a:cubicBezTo>
                <a:cubicBezTo>
                  <a:pt x="1823" y="2249"/>
                  <a:pt x="1823" y="2254"/>
                  <a:pt x="1824" y="2259"/>
                </a:cubicBezTo>
                <a:cubicBezTo>
                  <a:pt x="1824" y="2263"/>
                  <a:pt x="1824" y="2269"/>
                  <a:pt x="1824" y="2274"/>
                </a:cubicBezTo>
                <a:cubicBezTo>
                  <a:pt x="1824" y="2275"/>
                  <a:pt x="1824" y="2275"/>
                  <a:pt x="1824" y="2276"/>
                </a:cubicBezTo>
                <a:cubicBezTo>
                  <a:pt x="1824" y="2277"/>
                  <a:pt x="1823" y="2277"/>
                  <a:pt x="1823" y="2278"/>
                </a:cubicBezTo>
                <a:cubicBezTo>
                  <a:pt x="1823" y="2279"/>
                  <a:pt x="1823" y="2279"/>
                  <a:pt x="1823" y="2280"/>
                </a:cubicBezTo>
                <a:cubicBezTo>
                  <a:pt x="1823" y="2280"/>
                  <a:pt x="1823" y="2281"/>
                  <a:pt x="1823" y="2281"/>
                </a:cubicBezTo>
                <a:cubicBezTo>
                  <a:pt x="1823" y="2282"/>
                  <a:pt x="1823" y="2282"/>
                  <a:pt x="1823" y="2282"/>
                </a:cubicBezTo>
                <a:cubicBezTo>
                  <a:pt x="1822" y="2285"/>
                  <a:pt x="1821" y="2288"/>
                  <a:pt x="1820" y="2291"/>
                </a:cubicBezTo>
                <a:cubicBezTo>
                  <a:pt x="1819" y="2293"/>
                  <a:pt x="1818" y="2296"/>
                  <a:pt x="1817" y="2299"/>
                </a:cubicBezTo>
                <a:cubicBezTo>
                  <a:pt x="1816" y="2302"/>
                  <a:pt x="1815" y="2305"/>
                  <a:pt x="1814" y="2308"/>
                </a:cubicBezTo>
                <a:cubicBezTo>
                  <a:pt x="1814" y="2310"/>
                  <a:pt x="1813" y="2311"/>
                  <a:pt x="1813" y="2313"/>
                </a:cubicBezTo>
                <a:cubicBezTo>
                  <a:pt x="1812" y="2315"/>
                  <a:pt x="1812" y="2316"/>
                  <a:pt x="1811" y="2318"/>
                </a:cubicBezTo>
                <a:cubicBezTo>
                  <a:pt x="1811" y="2319"/>
                  <a:pt x="1810" y="2321"/>
                  <a:pt x="1810" y="2323"/>
                </a:cubicBezTo>
                <a:cubicBezTo>
                  <a:pt x="1809" y="2328"/>
                  <a:pt x="1809" y="2328"/>
                  <a:pt x="1809" y="2328"/>
                </a:cubicBezTo>
                <a:cubicBezTo>
                  <a:pt x="1809" y="2329"/>
                  <a:pt x="1808" y="2331"/>
                  <a:pt x="1808" y="2332"/>
                </a:cubicBezTo>
                <a:cubicBezTo>
                  <a:pt x="1808" y="2334"/>
                  <a:pt x="1808" y="2336"/>
                  <a:pt x="1807" y="2337"/>
                </a:cubicBezTo>
                <a:cubicBezTo>
                  <a:pt x="1807" y="2339"/>
                  <a:pt x="1807" y="2341"/>
                  <a:pt x="1807" y="2342"/>
                </a:cubicBezTo>
                <a:cubicBezTo>
                  <a:pt x="1806" y="2344"/>
                  <a:pt x="1806" y="2346"/>
                  <a:pt x="1806" y="2347"/>
                </a:cubicBezTo>
                <a:cubicBezTo>
                  <a:pt x="1806" y="2349"/>
                  <a:pt x="1806" y="2350"/>
                  <a:pt x="1806" y="2352"/>
                </a:cubicBezTo>
                <a:cubicBezTo>
                  <a:pt x="1806" y="2354"/>
                  <a:pt x="1806" y="2355"/>
                  <a:pt x="1805" y="2357"/>
                </a:cubicBezTo>
                <a:cubicBezTo>
                  <a:pt x="1805" y="2359"/>
                  <a:pt x="1805" y="2360"/>
                  <a:pt x="1805" y="2362"/>
                </a:cubicBezTo>
                <a:cubicBezTo>
                  <a:pt x="1805" y="2363"/>
                  <a:pt x="1805" y="2365"/>
                  <a:pt x="1805" y="2366"/>
                </a:cubicBezTo>
                <a:cubicBezTo>
                  <a:pt x="1805" y="2373"/>
                  <a:pt x="1806" y="2379"/>
                  <a:pt x="1806" y="2384"/>
                </a:cubicBezTo>
                <a:cubicBezTo>
                  <a:pt x="1806" y="2386"/>
                  <a:pt x="1807" y="2387"/>
                  <a:pt x="1807" y="2389"/>
                </a:cubicBezTo>
                <a:cubicBezTo>
                  <a:pt x="1807" y="2390"/>
                  <a:pt x="1807" y="2391"/>
                  <a:pt x="1807" y="2393"/>
                </a:cubicBezTo>
                <a:cubicBezTo>
                  <a:pt x="1808" y="2395"/>
                  <a:pt x="1808" y="2398"/>
                  <a:pt x="1809" y="2400"/>
                </a:cubicBezTo>
                <a:cubicBezTo>
                  <a:pt x="1810" y="2405"/>
                  <a:pt x="1811" y="2410"/>
                  <a:pt x="1812" y="2413"/>
                </a:cubicBezTo>
                <a:cubicBezTo>
                  <a:pt x="1813" y="2417"/>
                  <a:pt x="1814" y="2421"/>
                  <a:pt x="1815" y="2423"/>
                </a:cubicBezTo>
                <a:cubicBezTo>
                  <a:pt x="1816" y="2425"/>
                  <a:pt x="1816" y="2426"/>
                  <a:pt x="1817" y="2427"/>
                </a:cubicBezTo>
                <a:cubicBezTo>
                  <a:pt x="1817" y="2428"/>
                  <a:pt x="1817" y="2429"/>
                  <a:pt x="1818" y="2429"/>
                </a:cubicBezTo>
                <a:cubicBezTo>
                  <a:pt x="1818" y="2431"/>
                  <a:pt x="1819" y="2432"/>
                  <a:pt x="1819" y="2432"/>
                </a:cubicBezTo>
                <a:cubicBezTo>
                  <a:pt x="1819" y="2432"/>
                  <a:pt x="1818" y="2431"/>
                  <a:pt x="1818" y="2429"/>
                </a:cubicBezTo>
                <a:cubicBezTo>
                  <a:pt x="1818" y="2428"/>
                  <a:pt x="1817" y="2426"/>
                  <a:pt x="1817" y="2423"/>
                </a:cubicBezTo>
                <a:cubicBezTo>
                  <a:pt x="1817" y="2421"/>
                  <a:pt x="1816" y="2420"/>
                  <a:pt x="1816" y="2418"/>
                </a:cubicBezTo>
                <a:cubicBezTo>
                  <a:pt x="1816" y="2417"/>
                  <a:pt x="1816" y="2416"/>
                  <a:pt x="1815" y="2416"/>
                </a:cubicBezTo>
                <a:cubicBezTo>
                  <a:pt x="1815" y="2415"/>
                  <a:pt x="1815" y="2414"/>
                  <a:pt x="1815" y="2413"/>
                </a:cubicBezTo>
                <a:cubicBezTo>
                  <a:pt x="1815" y="2411"/>
                  <a:pt x="1814" y="2409"/>
                  <a:pt x="1814" y="2406"/>
                </a:cubicBezTo>
                <a:cubicBezTo>
                  <a:pt x="1814" y="2404"/>
                  <a:pt x="1814" y="2402"/>
                  <a:pt x="1813" y="2400"/>
                </a:cubicBezTo>
                <a:cubicBezTo>
                  <a:pt x="1813" y="2397"/>
                  <a:pt x="1813" y="2395"/>
                  <a:pt x="1813" y="2392"/>
                </a:cubicBezTo>
                <a:cubicBezTo>
                  <a:pt x="1813" y="2389"/>
                  <a:pt x="1812" y="2387"/>
                  <a:pt x="1812" y="2384"/>
                </a:cubicBezTo>
                <a:cubicBezTo>
                  <a:pt x="1812" y="2378"/>
                  <a:pt x="1812" y="2373"/>
                  <a:pt x="1812" y="2367"/>
                </a:cubicBezTo>
                <a:cubicBezTo>
                  <a:pt x="1812" y="2365"/>
                  <a:pt x="1812" y="2364"/>
                  <a:pt x="1812" y="2362"/>
                </a:cubicBezTo>
                <a:cubicBezTo>
                  <a:pt x="1813" y="2360"/>
                  <a:pt x="1813" y="2359"/>
                  <a:pt x="1813" y="2357"/>
                </a:cubicBezTo>
                <a:cubicBezTo>
                  <a:pt x="1813" y="2354"/>
                  <a:pt x="1813" y="2351"/>
                  <a:pt x="1814" y="2348"/>
                </a:cubicBezTo>
                <a:cubicBezTo>
                  <a:pt x="1814" y="2346"/>
                  <a:pt x="1814" y="2345"/>
                  <a:pt x="1814" y="2343"/>
                </a:cubicBezTo>
                <a:cubicBezTo>
                  <a:pt x="1815" y="2342"/>
                  <a:pt x="1815" y="2340"/>
                  <a:pt x="1815" y="2339"/>
                </a:cubicBezTo>
                <a:cubicBezTo>
                  <a:pt x="1815" y="2337"/>
                  <a:pt x="1816" y="2335"/>
                  <a:pt x="1816" y="2334"/>
                </a:cubicBezTo>
                <a:cubicBezTo>
                  <a:pt x="1816" y="2332"/>
                  <a:pt x="1816" y="2331"/>
                  <a:pt x="1817" y="2329"/>
                </a:cubicBezTo>
                <a:cubicBezTo>
                  <a:pt x="1818" y="2324"/>
                  <a:pt x="1818" y="2324"/>
                  <a:pt x="1818" y="2324"/>
                </a:cubicBezTo>
                <a:cubicBezTo>
                  <a:pt x="1818" y="2323"/>
                  <a:pt x="1819" y="2321"/>
                  <a:pt x="1819" y="2320"/>
                </a:cubicBezTo>
                <a:cubicBezTo>
                  <a:pt x="1820" y="2318"/>
                  <a:pt x="1820" y="2318"/>
                  <a:pt x="1820" y="2318"/>
                </a:cubicBezTo>
                <a:cubicBezTo>
                  <a:pt x="1820" y="2317"/>
                  <a:pt x="1820" y="2316"/>
                  <a:pt x="1820" y="2315"/>
                </a:cubicBezTo>
                <a:cubicBezTo>
                  <a:pt x="1821" y="2314"/>
                  <a:pt x="1821" y="2312"/>
                  <a:pt x="1821" y="2311"/>
                </a:cubicBezTo>
                <a:cubicBezTo>
                  <a:pt x="1823" y="2305"/>
                  <a:pt x="1825" y="2299"/>
                  <a:pt x="1827" y="2292"/>
                </a:cubicBezTo>
                <a:cubicBezTo>
                  <a:pt x="1828" y="2289"/>
                  <a:pt x="1829" y="2286"/>
                  <a:pt x="1829" y="2283"/>
                </a:cubicBezTo>
                <a:cubicBezTo>
                  <a:pt x="1829" y="2282"/>
                  <a:pt x="1829" y="2282"/>
                  <a:pt x="1829" y="2282"/>
                </a:cubicBezTo>
                <a:cubicBezTo>
                  <a:pt x="1829" y="2282"/>
                  <a:pt x="1829" y="2281"/>
                  <a:pt x="1829" y="2281"/>
                </a:cubicBezTo>
                <a:cubicBezTo>
                  <a:pt x="1829" y="2280"/>
                  <a:pt x="1829" y="2279"/>
                  <a:pt x="1830" y="2279"/>
                </a:cubicBezTo>
                <a:cubicBezTo>
                  <a:pt x="1830" y="2277"/>
                  <a:pt x="1830" y="2276"/>
                  <a:pt x="1830" y="2274"/>
                </a:cubicBezTo>
                <a:cubicBezTo>
                  <a:pt x="1830" y="2268"/>
                  <a:pt x="1829" y="2263"/>
                  <a:pt x="1828" y="2258"/>
                </a:cubicBezTo>
                <a:cubicBezTo>
                  <a:pt x="1827" y="2253"/>
                  <a:pt x="1826" y="2249"/>
                  <a:pt x="1825" y="2245"/>
                </a:cubicBezTo>
                <a:cubicBezTo>
                  <a:pt x="1824" y="2241"/>
                  <a:pt x="1822" y="2238"/>
                  <a:pt x="1821" y="2235"/>
                </a:cubicBezTo>
                <a:cubicBezTo>
                  <a:pt x="1820" y="2232"/>
                  <a:pt x="1819" y="2230"/>
                  <a:pt x="1819" y="2229"/>
                </a:cubicBezTo>
                <a:cubicBezTo>
                  <a:pt x="1819" y="2229"/>
                  <a:pt x="1819" y="2229"/>
                  <a:pt x="1819" y="2229"/>
                </a:cubicBezTo>
                <a:cubicBezTo>
                  <a:pt x="1824" y="2238"/>
                  <a:pt x="1828" y="2248"/>
                  <a:pt x="1832" y="2257"/>
                </a:cubicBezTo>
                <a:cubicBezTo>
                  <a:pt x="1832" y="2258"/>
                  <a:pt x="1832" y="2258"/>
                  <a:pt x="1833" y="2259"/>
                </a:cubicBezTo>
                <a:cubicBezTo>
                  <a:pt x="1833" y="2260"/>
                  <a:pt x="1833" y="2261"/>
                  <a:pt x="1833" y="2263"/>
                </a:cubicBezTo>
                <a:cubicBezTo>
                  <a:pt x="1833" y="2263"/>
                  <a:pt x="1833" y="2264"/>
                  <a:pt x="1834" y="2265"/>
                </a:cubicBezTo>
                <a:cubicBezTo>
                  <a:pt x="1834" y="2267"/>
                  <a:pt x="1834" y="2267"/>
                  <a:pt x="1834" y="2267"/>
                </a:cubicBezTo>
                <a:cubicBezTo>
                  <a:pt x="1834" y="2270"/>
                  <a:pt x="1835" y="2273"/>
                  <a:pt x="1835" y="2276"/>
                </a:cubicBezTo>
                <a:cubicBezTo>
                  <a:pt x="1835" y="2278"/>
                  <a:pt x="1836" y="2281"/>
                  <a:pt x="1836" y="2284"/>
                </a:cubicBezTo>
                <a:cubicBezTo>
                  <a:pt x="1836" y="2286"/>
                  <a:pt x="1836" y="2287"/>
                  <a:pt x="1836" y="2289"/>
                </a:cubicBezTo>
                <a:cubicBezTo>
                  <a:pt x="1836" y="2290"/>
                  <a:pt x="1837" y="2292"/>
                  <a:pt x="1837" y="2293"/>
                </a:cubicBezTo>
                <a:cubicBezTo>
                  <a:pt x="1838" y="2305"/>
                  <a:pt x="1838" y="2317"/>
                  <a:pt x="1838" y="2329"/>
                </a:cubicBezTo>
                <a:cubicBezTo>
                  <a:pt x="1839" y="2341"/>
                  <a:pt x="1839" y="2353"/>
                  <a:pt x="1840" y="2365"/>
                </a:cubicBezTo>
                <a:cubicBezTo>
                  <a:pt x="1840" y="2371"/>
                  <a:pt x="1840" y="2377"/>
                  <a:pt x="1841" y="2383"/>
                </a:cubicBezTo>
                <a:cubicBezTo>
                  <a:pt x="1841" y="2386"/>
                  <a:pt x="1841" y="2389"/>
                  <a:pt x="1842" y="2392"/>
                </a:cubicBezTo>
                <a:cubicBezTo>
                  <a:pt x="1842" y="2393"/>
                  <a:pt x="1842" y="2393"/>
                  <a:pt x="1842" y="2394"/>
                </a:cubicBezTo>
                <a:cubicBezTo>
                  <a:pt x="1842" y="2395"/>
                  <a:pt x="1842" y="2396"/>
                  <a:pt x="1842" y="2396"/>
                </a:cubicBezTo>
                <a:cubicBezTo>
                  <a:pt x="1842" y="2398"/>
                  <a:pt x="1842" y="2399"/>
                  <a:pt x="1843" y="2400"/>
                </a:cubicBezTo>
                <a:cubicBezTo>
                  <a:pt x="1844" y="2412"/>
                  <a:pt x="1846" y="2423"/>
                  <a:pt x="1849" y="2433"/>
                </a:cubicBezTo>
                <a:cubicBezTo>
                  <a:pt x="1850" y="2438"/>
                  <a:pt x="1851" y="2443"/>
                  <a:pt x="1853" y="2448"/>
                </a:cubicBezTo>
                <a:cubicBezTo>
                  <a:pt x="1854" y="2450"/>
                  <a:pt x="1855" y="2453"/>
                  <a:pt x="1856" y="2455"/>
                </a:cubicBezTo>
                <a:cubicBezTo>
                  <a:pt x="1856" y="2456"/>
                  <a:pt x="1856" y="2457"/>
                  <a:pt x="1857" y="2458"/>
                </a:cubicBezTo>
                <a:cubicBezTo>
                  <a:pt x="1857" y="2459"/>
                  <a:pt x="1858" y="2460"/>
                  <a:pt x="1858" y="2461"/>
                </a:cubicBezTo>
                <a:cubicBezTo>
                  <a:pt x="1860" y="2466"/>
                  <a:pt x="1862" y="2470"/>
                  <a:pt x="1864" y="2473"/>
                </a:cubicBezTo>
                <a:cubicBezTo>
                  <a:pt x="1865" y="2475"/>
                  <a:pt x="1866" y="2477"/>
                  <a:pt x="1867" y="2479"/>
                </a:cubicBezTo>
                <a:cubicBezTo>
                  <a:pt x="1867" y="2479"/>
                  <a:pt x="1867" y="2479"/>
                  <a:pt x="1868" y="2480"/>
                </a:cubicBezTo>
                <a:cubicBezTo>
                  <a:pt x="1868" y="2480"/>
                  <a:pt x="1868" y="2481"/>
                  <a:pt x="1868" y="2481"/>
                </a:cubicBezTo>
                <a:cubicBezTo>
                  <a:pt x="1869" y="2482"/>
                  <a:pt x="1869" y="2483"/>
                  <a:pt x="1870" y="2484"/>
                </a:cubicBezTo>
                <a:cubicBezTo>
                  <a:pt x="1872" y="2487"/>
                  <a:pt x="1874" y="2490"/>
                  <a:pt x="1876" y="2492"/>
                </a:cubicBezTo>
                <a:cubicBezTo>
                  <a:pt x="1877" y="2493"/>
                  <a:pt x="1878" y="2495"/>
                  <a:pt x="1879" y="2496"/>
                </a:cubicBezTo>
                <a:cubicBezTo>
                  <a:pt x="1880" y="2497"/>
                  <a:pt x="1881" y="2498"/>
                  <a:pt x="1882" y="2499"/>
                </a:cubicBezTo>
                <a:cubicBezTo>
                  <a:pt x="1885" y="2503"/>
                  <a:pt x="1888" y="2506"/>
                  <a:pt x="1890" y="2508"/>
                </a:cubicBezTo>
                <a:cubicBezTo>
                  <a:pt x="1892" y="2510"/>
                  <a:pt x="1894" y="2511"/>
                  <a:pt x="1894" y="2511"/>
                </a:cubicBezTo>
                <a:cubicBezTo>
                  <a:pt x="1894" y="2511"/>
                  <a:pt x="1893" y="2510"/>
                  <a:pt x="1891" y="2507"/>
                </a:cubicBezTo>
                <a:cubicBezTo>
                  <a:pt x="1890" y="2507"/>
                  <a:pt x="1890" y="2506"/>
                  <a:pt x="1889" y="2506"/>
                </a:cubicBezTo>
                <a:cubicBezTo>
                  <a:pt x="1889" y="2505"/>
                  <a:pt x="1888" y="2505"/>
                  <a:pt x="1888" y="2505"/>
                </a:cubicBezTo>
                <a:cubicBezTo>
                  <a:pt x="1888" y="2504"/>
                  <a:pt x="1888" y="2504"/>
                  <a:pt x="1887" y="2504"/>
                </a:cubicBezTo>
                <a:cubicBezTo>
                  <a:pt x="1887" y="2503"/>
                  <a:pt x="1886" y="2502"/>
                  <a:pt x="1885" y="2501"/>
                </a:cubicBezTo>
                <a:cubicBezTo>
                  <a:pt x="1884" y="2500"/>
                  <a:pt x="1884" y="2499"/>
                  <a:pt x="1883" y="2498"/>
                </a:cubicBezTo>
                <a:cubicBezTo>
                  <a:pt x="1882" y="2497"/>
                  <a:pt x="1881" y="2496"/>
                  <a:pt x="1880" y="2495"/>
                </a:cubicBezTo>
                <a:cubicBezTo>
                  <a:pt x="1880" y="2493"/>
                  <a:pt x="1879" y="2492"/>
                  <a:pt x="1878" y="2491"/>
                </a:cubicBezTo>
                <a:cubicBezTo>
                  <a:pt x="1876" y="2488"/>
                  <a:pt x="1874" y="2485"/>
                  <a:pt x="1873" y="2482"/>
                </a:cubicBezTo>
                <a:cubicBezTo>
                  <a:pt x="1872" y="2481"/>
                  <a:pt x="1872" y="2480"/>
                  <a:pt x="1871" y="2480"/>
                </a:cubicBezTo>
                <a:cubicBezTo>
                  <a:pt x="1871" y="2479"/>
                  <a:pt x="1871" y="2479"/>
                  <a:pt x="1871" y="2478"/>
                </a:cubicBezTo>
                <a:cubicBezTo>
                  <a:pt x="1870" y="2478"/>
                  <a:pt x="1870" y="2477"/>
                  <a:pt x="1870" y="2477"/>
                </a:cubicBezTo>
                <a:cubicBezTo>
                  <a:pt x="1869" y="2475"/>
                  <a:pt x="1868" y="2473"/>
                  <a:pt x="1867" y="2472"/>
                </a:cubicBezTo>
                <a:cubicBezTo>
                  <a:pt x="1866" y="2468"/>
                  <a:pt x="1864" y="2464"/>
                  <a:pt x="1862" y="2460"/>
                </a:cubicBezTo>
                <a:cubicBezTo>
                  <a:pt x="1862" y="2459"/>
                  <a:pt x="1862" y="2458"/>
                  <a:pt x="1861" y="2456"/>
                </a:cubicBezTo>
                <a:cubicBezTo>
                  <a:pt x="1861" y="2455"/>
                  <a:pt x="1861" y="2454"/>
                  <a:pt x="1860" y="2453"/>
                </a:cubicBezTo>
                <a:cubicBezTo>
                  <a:pt x="1859" y="2451"/>
                  <a:pt x="1859" y="2449"/>
                  <a:pt x="1858" y="2446"/>
                </a:cubicBezTo>
                <a:cubicBezTo>
                  <a:pt x="1857" y="2442"/>
                  <a:pt x="1856" y="2437"/>
                  <a:pt x="1854" y="2432"/>
                </a:cubicBezTo>
                <a:cubicBezTo>
                  <a:pt x="1852" y="2422"/>
                  <a:pt x="1851" y="2411"/>
                  <a:pt x="1849" y="2400"/>
                </a:cubicBezTo>
                <a:cubicBezTo>
                  <a:pt x="1849" y="2392"/>
                  <a:pt x="1848" y="2384"/>
                  <a:pt x="1848" y="2377"/>
                </a:cubicBezTo>
                <a:cubicBezTo>
                  <a:pt x="1848" y="2377"/>
                  <a:pt x="1848" y="2378"/>
                  <a:pt x="1848" y="2378"/>
                </a:cubicBezTo>
                <a:cubicBezTo>
                  <a:pt x="1849" y="2380"/>
                  <a:pt x="1851" y="2383"/>
                  <a:pt x="1852" y="2385"/>
                </a:cubicBezTo>
                <a:cubicBezTo>
                  <a:pt x="1853" y="2386"/>
                  <a:pt x="1853" y="2388"/>
                  <a:pt x="1854" y="2389"/>
                </a:cubicBezTo>
                <a:cubicBezTo>
                  <a:pt x="1855" y="2390"/>
                  <a:pt x="1856" y="2391"/>
                  <a:pt x="1856" y="2392"/>
                </a:cubicBezTo>
                <a:cubicBezTo>
                  <a:pt x="1858" y="2395"/>
                  <a:pt x="1860" y="2397"/>
                  <a:pt x="1861" y="2400"/>
                </a:cubicBezTo>
                <a:cubicBezTo>
                  <a:pt x="1863" y="2402"/>
                  <a:pt x="1864" y="2404"/>
                  <a:pt x="1866" y="2406"/>
                </a:cubicBezTo>
                <a:cubicBezTo>
                  <a:pt x="1867" y="2408"/>
                  <a:pt x="1867" y="2409"/>
                  <a:pt x="1868" y="2410"/>
                </a:cubicBezTo>
                <a:cubicBezTo>
                  <a:pt x="1869" y="2411"/>
                  <a:pt x="1870" y="2412"/>
                  <a:pt x="1870" y="2413"/>
                </a:cubicBezTo>
                <a:cubicBezTo>
                  <a:pt x="1872" y="2415"/>
                  <a:pt x="1873" y="2418"/>
                  <a:pt x="1874" y="2420"/>
                </a:cubicBezTo>
                <a:cubicBezTo>
                  <a:pt x="1874" y="2420"/>
                  <a:pt x="1875" y="2421"/>
                  <a:pt x="1875" y="2421"/>
                </a:cubicBezTo>
                <a:cubicBezTo>
                  <a:pt x="1875" y="2422"/>
                  <a:pt x="1875" y="2422"/>
                  <a:pt x="1876" y="2423"/>
                </a:cubicBezTo>
                <a:cubicBezTo>
                  <a:pt x="1876" y="2424"/>
                  <a:pt x="1876" y="2425"/>
                  <a:pt x="1877" y="2426"/>
                </a:cubicBezTo>
                <a:cubicBezTo>
                  <a:pt x="1877" y="2427"/>
                  <a:pt x="1878" y="2428"/>
                  <a:pt x="1878" y="2428"/>
                </a:cubicBezTo>
                <a:cubicBezTo>
                  <a:pt x="1878" y="2429"/>
                  <a:pt x="1878" y="2430"/>
                  <a:pt x="1879" y="2431"/>
                </a:cubicBezTo>
                <a:cubicBezTo>
                  <a:pt x="1879" y="2432"/>
                  <a:pt x="1879" y="2433"/>
                  <a:pt x="1879" y="2433"/>
                </a:cubicBezTo>
                <a:cubicBezTo>
                  <a:pt x="1880" y="2434"/>
                  <a:pt x="1880" y="2435"/>
                  <a:pt x="1880" y="2435"/>
                </a:cubicBezTo>
                <a:cubicBezTo>
                  <a:pt x="1880" y="2437"/>
                  <a:pt x="1880" y="2438"/>
                  <a:pt x="1880" y="2438"/>
                </a:cubicBezTo>
                <a:cubicBezTo>
                  <a:pt x="1881" y="2439"/>
                  <a:pt x="1881" y="2439"/>
                  <a:pt x="1881" y="2439"/>
                </a:cubicBezTo>
                <a:cubicBezTo>
                  <a:pt x="1881" y="2439"/>
                  <a:pt x="1881" y="2439"/>
                  <a:pt x="1881" y="2438"/>
                </a:cubicBezTo>
                <a:cubicBezTo>
                  <a:pt x="1881" y="2438"/>
                  <a:pt x="1881" y="2437"/>
                  <a:pt x="1881" y="2435"/>
                </a:cubicBezTo>
                <a:cubicBezTo>
                  <a:pt x="1882" y="2435"/>
                  <a:pt x="1882" y="2434"/>
                  <a:pt x="1882" y="2433"/>
                </a:cubicBezTo>
                <a:cubicBezTo>
                  <a:pt x="1882" y="2432"/>
                  <a:pt x="1882" y="2432"/>
                  <a:pt x="1882" y="2431"/>
                </a:cubicBezTo>
                <a:cubicBezTo>
                  <a:pt x="1882" y="2430"/>
                  <a:pt x="1882" y="2429"/>
                  <a:pt x="1882" y="2428"/>
                </a:cubicBezTo>
                <a:cubicBezTo>
                  <a:pt x="1882" y="2427"/>
                  <a:pt x="1881" y="2426"/>
                  <a:pt x="1881" y="2424"/>
                </a:cubicBezTo>
                <a:cubicBezTo>
                  <a:pt x="1881" y="2422"/>
                  <a:pt x="1880" y="2420"/>
                  <a:pt x="1880" y="2417"/>
                </a:cubicBezTo>
                <a:cubicBezTo>
                  <a:pt x="1879" y="2417"/>
                  <a:pt x="1879" y="2416"/>
                  <a:pt x="1879" y="2416"/>
                </a:cubicBezTo>
                <a:cubicBezTo>
                  <a:pt x="1879" y="2415"/>
                  <a:pt x="1878" y="2414"/>
                  <a:pt x="1878" y="2414"/>
                </a:cubicBezTo>
                <a:cubicBezTo>
                  <a:pt x="1878" y="2412"/>
                  <a:pt x="1877" y="2411"/>
                  <a:pt x="1876" y="2410"/>
                </a:cubicBezTo>
                <a:cubicBezTo>
                  <a:pt x="1875" y="2407"/>
                  <a:pt x="1874" y="2405"/>
                  <a:pt x="1872" y="2402"/>
                </a:cubicBezTo>
                <a:cubicBezTo>
                  <a:pt x="1871" y="2400"/>
                  <a:pt x="1869" y="2397"/>
                  <a:pt x="1868" y="2395"/>
                </a:cubicBezTo>
                <a:cubicBezTo>
                  <a:pt x="1866" y="2393"/>
                  <a:pt x="1864" y="2390"/>
                  <a:pt x="1863" y="2388"/>
                </a:cubicBezTo>
                <a:cubicBezTo>
                  <a:pt x="1861" y="2386"/>
                  <a:pt x="1860" y="2384"/>
                  <a:pt x="1858" y="2381"/>
                </a:cubicBezTo>
                <a:cubicBezTo>
                  <a:pt x="1856" y="2379"/>
                  <a:pt x="1855" y="2377"/>
                  <a:pt x="1854" y="2375"/>
                </a:cubicBezTo>
                <a:cubicBezTo>
                  <a:pt x="1852" y="2373"/>
                  <a:pt x="1851" y="2371"/>
                  <a:pt x="1850" y="2369"/>
                </a:cubicBezTo>
                <a:cubicBezTo>
                  <a:pt x="1849" y="2369"/>
                  <a:pt x="1849" y="2368"/>
                  <a:pt x="1848" y="2367"/>
                </a:cubicBezTo>
                <a:cubicBezTo>
                  <a:pt x="1848" y="2366"/>
                  <a:pt x="1848" y="2365"/>
                  <a:pt x="1847" y="2365"/>
                </a:cubicBezTo>
                <a:cubicBezTo>
                  <a:pt x="1847" y="2353"/>
                  <a:pt x="1847" y="2341"/>
                  <a:pt x="1846" y="2329"/>
                </a:cubicBezTo>
                <a:cubicBezTo>
                  <a:pt x="1846" y="2319"/>
                  <a:pt x="1846" y="2309"/>
                  <a:pt x="1845" y="2299"/>
                </a:cubicBezTo>
                <a:cubicBezTo>
                  <a:pt x="1846" y="2301"/>
                  <a:pt x="1846" y="2303"/>
                  <a:pt x="1847" y="2305"/>
                </a:cubicBezTo>
                <a:cubicBezTo>
                  <a:pt x="1848" y="2307"/>
                  <a:pt x="1850" y="2310"/>
                  <a:pt x="1851" y="2313"/>
                </a:cubicBezTo>
                <a:cubicBezTo>
                  <a:pt x="1852" y="2314"/>
                  <a:pt x="1852" y="2315"/>
                  <a:pt x="1853" y="2317"/>
                </a:cubicBezTo>
                <a:cubicBezTo>
                  <a:pt x="1854" y="2318"/>
                  <a:pt x="1854" y="2319"/>
                  <a:pt x="1855" y="2321"/>
                </a:cubicBezTo>
                <a:cubicBezTo>
                  <a:pt x="1857" y="2323"/>
                  <a:pt x="1858" y="2325"/>
                  <a:pt x="1859" y="2327"/>
                </a:cubicBezTo>
                <a:cubicBezTo>
                  <a:pt x="1860" y="2329"/>
                  <a:pt x="1861" y="2330"/>
                  <a:pt x="1862" y="2331"/>
                </a:cubicBezTo>
                <a:cubicBezTo>
                  <a:pt x="1862" y="2332"/>
                  <a:pt x="1863" y="2333"/>
                  <a:pt x="1864" y="2333"/>
                </a:cubicBezTo>
                <a:cubicBezTo>
                  <a:pt x="1864" y="2334"/>
                  <a:pt x="1865" y="2335"/>
                  <a:pt x="1866" y="2336"/>
                </a:cubicBezTo>
                <a:cubicBezTo>
                  <a:pt x="1866" y="2337"/>
                  <a:pt x="1867" y="2338"/>
                  <a:pt x="1868" y="2338"/>
                </a:cubicBezTo>
                <a:cubicBezTo>
                  <a:pt x="1869" y="2340"/>
                  <a:pt x="1870" y="2341"/>
                  <a:pt x="1871" y="2342"/>
                </a:cubicBezTo>
                <a:cubicBezTo>
                  <a:pt x="1872" y="2343"/>
                  <a:pt x="1872" y="2344"/>
                  <a:pt x="1873" y="2344"/>
                </a:cubicBezTo>
                <a:cubicBezTo>
                  <a:pt x="1873" y="2345"/>
                  <a:pt x="1874" y="2345"/>
                  <a:pt x="1874" y="2345"/>
                </a:cubicBezTo>
                <a:cubicBezTo>
                  <a:pt x="1874" y="2345"/>
                  <a:pt x="1874" y="2345"/>
                  <a:pt x="1873" y="2344"/>
                </a:cubicBezTo>
                <a:cubicBezTo>
                  <a:pt x="1873" y="2343"/>
                  <a:pt x="1873" y="2342"/>
                  <a:pt x="1872" y="2341"/>
                </a:cubicBezTo>
                <a:cubicBezTo>
                  <a:pt x="1872" y="2340"/>
                  <a:pt x="1871" y="2338"/>
                  <a:pt x="1870" y="2337"/>
                </a:cubicBezTo>
                <a:cubicBezTo>
                  <a:pt x="1869" y="2335"/>
                  <a:pt x="1869" y="2333"/>
                  <a:pt x="1868" y="2331"/>
                </a:cubicBezTo>
                <a:cubicBezTo>
                  <a:pt x="1867" y="2329"/>
                  <a:pt x="1866" y="2327"/>
                  <a:pt x="1865" y="2325"/>
                </a:cubicBezTo>
                <a:cubicBezTo>
                  <a:pt x="1864" y="2323"/>
                  <a:pt x="1864" y="2322"/>
                  <a:pt x="1863" y="2321"/>
                </a:cubicBezTo>
                <a:cubicBezTo>
                  <a:pt x="1863" y="2320"/>
                  <a:pt x="1862" y="2319"/>
                  <a:pt x="1861" y="2317"/>
                </a:cubicBezTo>
                <a:cubicBezTo>
                  <a:pt x="1860" y="2315"/>
                  <a:pt x="1859" y="2312"/>
                  <a:pt x="1858" y="2310"/>
                </a:cubicBezTo>
                <a:cubicBezTo>
                  <a:pt x="1857" y="2307"/>
                  <a:pt x="1856" y="2304"/>
                  <a:pt x="1854" y="2301"/>
                </a:cubicBezTo>
                <a:cubicBezTo>
                  <a:pt x="1853" y="2299"/>
                  <a:pt x="1852" y="2296"/>
                  <a:pt x="1851" y="2293"/>
                </a:cubicBezTo>
                <a:cubicBezTo>
                  <a:pt x="1850" y="2291"/>
                  <a:pt x="1849" y="2288"/>
                  <a:pt x="1848" y="2285"/>
                </a:cubicBezTo>
                <a:cubicBezTo>
                  <a:pt x="1847" y="2283"/>
                  <a:pt x="1846" y="2280"/>
                  <a:pt x="1845" y="2278"/>
                </a:cubicBezTo>
                <a:cubicBezTo>
                  <a:pt x="1844" y="2277"/>
                  <a:pt x="1844" y="2276"/>
                  <a:pt x="1844" y="2275"/>
                </a:cubicBezTo>
                <a:cubicBezTo>
                  <a:pt x="1841" y="2256"/>
                  <a:pt x="1837" y="2237"/>
                  <a:pt x="1829" y="2218"/>
                </a:cubicBezTo>
                <a:cubicBezTo>
                  <a:pt x="1830" y="2219"/>
                  <a:pt x="1831" y="2221"/>
                  <a:pt x="1832" y="2222"/>
                </a:cubicBezTo>
                <a:cubicBezTo>
                  <a:pt x="1835" y="2225"/>
                  <a:pt x="1837" y="2228"/>
                  <a:pt x="1840" y="2231"/>
                </a:cubicBezTo>
                <a:cubicBezTo>
                  <a:pt x="1845" y="2237"/>
                  <a:pt x="1850" y="2244"/>
                  <a:pt x="1855" y="2251"/>
                </a:cubicBezTo>
                <a:cubicBezTo>
                  <a:pt x="1856" y="2252"/>
                  <a:pt x="1858" y="2254"/>
                  <a:pt x="1859" y="2256"/>
                </a:cubicBezTo>
                <a:cubicBezTo>
                  <a:pt x="1860" y="2258"/>
                  <a:pt x="1861" y="2260"/>
                  <a:pt x="1863" y="2261"/>
                </a:cubicBezTo>
                <a:cubicBezTo>
                  <a:pt x="1863" y="2262"/>
                  <a:pt x="1864" y="2263"/>
                  <a:pt x="1864" y="2264"/>
                </a:cubicBezTo>
                <a:cubicBezTo>
                  <a:pt x="1865" y="2266"/>
                  <a:pt x="1865" y="2266"/>
                  <a:pt x="1865" y="2266"/>
                </a:cubicBezTo>
                <a:cubicBezTo>
                  <a:pt x="1866" y="2267"/>
                  <a:pt x="1866" y="2267"/>
                  <a:pt x="1866" y="2267"/>
                </a:cubicBezTo>
                <a:cubicBezTo>
                  <a:pt x="1867" y="2269"/>
                  <a:pt x="1869" y="2271"/>
                  <a:pt x="1870" y="2273"/>
                </a:cubicBezTo>
                <a:cubicBezTo>
                  <a:pt x="1870" y="2274"/>
                  <a:pt x="1871" y="2275"/>
                  <a:pt x="1872" y="2276"/>
                </a:cubicBezTo>
                <a:cubicBezTo>
                  <a:pt x="1872" y="2277"/>
                  <a:pt x="1873" y="2278"/>
                  <a:pt x="1873" y="2279"/>
                </a:cubicBezTo>
                <a:cubicBezTo>
                  <a:pt x="1874" y="2280"/>
                  <a:pt x="1875" y="2282"/>
                  <a:pt x="1877" y="2284"/>
                </a:cubicBezTo>
                <a:cubicBezTo>
                  <a:pt x="1878" y="2286"/>
                  <a:pt x="1879" y="2288"/>
                  <a:pt x="1880" y="2291"/>
                </a:cubicBezTo>
                <a:cubicBezTo>
                  <a:pt x="1881" y="2294"/>
                  <a:pt x="1881" y="2294"/>
                  <a:pt x="1881" y="2294"/>
                </a:cubicBezTo>
                <a:cubicBezTo>
                  <a:pt x="1882" y="2295"/>
                  <a:pt x="1882" y="2296"/>
                  <a:pt x="1883" y="2297"/>
                </a:cubicBezTo>
                <a:cubicBezTo>
                  <a:pt x="1884" y="2299"/>
                  <a:pt x="1885" y="2301"/>
                  <a:pt x="1886" y="2303"/>
                </a:cubicBezTo>
                <a:cubicBezTo>
                  <a:pt x="1886" y="2304"/>
                  <a:pt x="1886" y="2305"/>
                  <a:pt x="1887" y="2306"/>
                </a:cubicBezTo>
                <a:cubicBezTo>
                  <a:pt x="1888" y="2309"/>
                  <a:pt x="1888" y="2309"/>
                  <a:pt x="1888" y="2309"/>
                </a:cubicBezTo>
                <a:cubicBezTo>
                  <a:pt x="1889" y="2312"/>
                  <a:pt x="1889" y="2312"/>
                  <a:pt x="1889" y="2312"/>
                </a:cubicBezTo>
                <a:cubicBezTo>
                  <a:pt x="1890" y="2314"/>
                  <a:pt x="1890" y="2314"/>
                  <a:pt x="1890" y="2314"/>
                </a:cubicBezTo>
                <a:cubicBezTo>
                  <a:pt x="1890" y="2314"/>
                  <a:pt x="1890" y="2315"/>
                  <a:pt x="1891" y="2316"/>
                </a:cubicBezTo>
                <a:cubicBezTo>
                  <a:pt x="1891" y="2318"/>
                  <a:pt x="1892" y="2320"/>
                  <a:pt x="1893" y="2322"/>
                </a:cubicBezTo>
                <a:cubicBezTo>
                  <a:pt x="1893" y="2324"/>
                  <a:pt x="1893" y="2324"/>
                  <a:pt x="1893" y="2324"/>
                </a:cubicBezTo>
                <a:cubicBezTo>
                  <a:pt x="1893" y="2324"/>
                  <a:pt x="1893" y="2324"/>
                  <a:pt x="1893" y="2324"/>
                </a:cubicBezTo>
                <a:cubicBezTo>
                  <a:pt x="1893" y="2324"/>
                  <a:pt x="1893" y="2324"/>
                  <a:pt x="1893" y="2324"/>
                </a:cubicBezTo>
                <a:cubicBezTo>
                  <a:pt x="1893" y="2324"/>
                  <a:pt x="1893" y="2324"/>
                  <a:pt x="1893" y="2324"/>
                </a:cubicBezTo>
                <a:cubicBezTo>
                  <a:pt x="1894" y="2325"/>
                  <a:pt x="1894" y="2325"/>
                  <a:pt x="1894" y="2325"/>
                </a:cubicBezTo>
                <a:cubicBezTo>
                  <a:pt x="1894" y="2325"/>
                  <a:pt x="1894" y="2325"/>
                  <a:pt x="1894" y="2325"/>
                </a:cubicBezTo>
                <a:cubicBezTo>
                  <a:pt x="1894" y="2326"/>
                  <a:pt x="1894" y="2327"/>
                  <a:pt x="1895" y="2328"/>
                </a:cubicBezTo>
                <a:cubicBezTo>
                  <a:pt x="1895" y="2329"/>
                  <a:pt x="1895" y="2331"/>
                  <a:pt x="1895" y="2332"/>
                </a:cubicBezTo>
                <a:cubicBezTo>
                  <a:pt x="1896" y="2333"/>
                  <a:pt x="1896" y="2334"/>
                  <a:pt x="1896" y="2335"/>
                </a:cubicBezTo>
                <a:cubicBezTo>
                  <a:pt x="1896" y="2336"/>
                  <a:pt x="1897" y="2337"/>
                  <a:pt x="1897" y="2338"/>
                </a:cubicBezTo>
                <a:cubicBezTo>
                  <a:pt x="1897" y="2339"/>
                  <a:pt x="1897" y="2340"/>
                  <a:pt x="1898" y="2341"/>
                </a:cubicBezTo>
                <a:cubicBezTo>
                  <a:pt x="1898" y="2343"/>
                  <a:pt x="1899" y="2345"/>
                  <a:pt x="1899" y="2348"/>
                </a:cubicBezTo>
                <a:cubicBezTo>
                  <a:pt x="1900" y="2356"/>
                  <a:pt x="1902" y="2364"/>
                  <a:pt x="1902" y="2372"/>
                </a:cubicBezTo>
                <a:cubicBezTo>
                  <a:pt x="1902" y="2374"/>
                  <a:pt x="1903" y="2376"/>
                  <a:pt x="1903" y="2378"/>
                </a:cubicBezTo>
                <a:cubicBezTo>
                  <a:pt x="1903" y="2380"/>
                  <a:pt x="1903" y="2382"/>
                  <a:pt x="1903" y="2384"/>
                </a:cubicBezTo>
                <a:cubicBezTo>
                  <a:pt x="1903" y="2386"/>
                  <a:pt x="1903" y="2387"/>
                  <a:pt x="1903" y="2389"/>
                </a:cubicBezTo>
                <a:cubicBezTo>
                  <a:pt x="1903" y="2391"/>
                  <a:pt x="1904" y="2393"/>
                  <a:pt x="1904" y="2394"/>
                </a:cubicBezTo>
                <a:cubicBezTo>
                  <a:pt x="1904" y="2401"/>
                  <a:pt x="1904" y="2408"/>
                  <a:pt x="1904" y="2413"/>
                </a:cubicBezTo>
                <a:cubicBezTo>
                  <a:pt x="1904" y="2419"/>
                  <a:pt x="1904" y="2424"/>
                  <a:pt x="1904" y="2428"/>
                </a:cubicBezTo>
                <a:cubicBezTo>
                  <a:pt x="1904" y="2432"/>
                  <a:pt x="1904" y="2435"/>
                  <a:pt x="1904" y="2438"/>
                </a:cubicBezTo>
                <a:cubicBezTo>
                  <a:pt x="1904" y="2440"/>
                  <a:pt x="1904" y="2441"/>
                  <a:pt x="1904" y="2441"/>
                </a:cubicBezTo>
                <a:cubicBezTo>
                  <a:pt x="1904" y="2441"/>
                  <a:pt x="1905" y="2440"/>
                  <a:pt x="1905" y="2438"/>
                </a:cubicBezTo>
                <a:cubicBezTo>
                  <a:pt x="1905" y="2435"/>
                  <a:pt x="1905" y="2432"/>
                  <a:pt x="1906" y="2428"/>
                </a:cubicBezTo>
                <a:cubicBezTo>
                  <a:pt x="1906" y="2424"/>
                  <a:pt x="1907" y="2419"/>
                  <a:pt x="1907" y="2414"/>
                </a:cubicBezTo>
                <a:cubicBezTo>
                  <a:pt x="1907" y="2411"/>
                  <a:pt x="1907" y="2408"/>
                  <a:pt x="1908" y="2405"/>
                </a:cubicBezTo>
                <a:cubicBezTo>
                  <a:pt x="1908" y="2403"/>
                  <a:pt x="1908" y="2401"/>
                  <a:pt x="1908" y="2400"/>
                </a:cubicBezTo>
                <a:cubicBezTo>
                  <a:pt x="1908" y="2398"/>
                  <a:pt x="1908" y="2396"/>
                  <a:pt x="1908" y="2394"/>
                </a:cubicBezTo>
                <a:cubicBezTo>
                  <a:pt x="1908" y="2387"/>
                  <a:pt x="1908" y="2380"/>
                  <a:pt x="1908" y="2372"/>
                </a:cubicBezTo>
                <a:cubicBezTo>
                  <a:pt x="1908" y="2370"/>
                  <a:pt x="1908" y="2368"/>
                  <a:pt x="1908" y="2366"/>
                </a:cubicBezTo>
                <a:cubicBezTo>
                  <a:pt x="1908" y="2364"/>
                  <a:pt x="1907" y="2361"/>
                  <a:pt x="1907" y="2359"/>
                </a:cubicBezTo>
                <a:cubicBezTo>
                  <a:pt x="1907" y="2357"/>
                  <a:pt x="1907" y="2355"/>
                  <a:pt x="1907" y="2353"/>
                </a:cubicBezTo>
                <a:cubicBezTo>
                  <a:pt x="1906" y="2351"/>
                  <a:pt x="1906" y="2349"/>
                  <a:pt x="1906" y="2346"/>
                </a:cubicBezTo>
                <a:cubicBezTo>
                  <a:pt x="1906" y="2344"/>
                  <a:pt x="1905" y="2342"/>
                  <a:pt x="1905" y="2340"/>
                </a:cubicBezTo>
                <a:cubicBezTo>
                  <a:pt x="1905" y="2339"/>
                  <a:pt x="1904" y="2338"/>
                  <a:pt x="1904" y="2336"/>
                </a:cubicBezTo>
                <a:cubicBezTo>
                  <a:pt x="1904" y="2335"/>
                  <a:pt x="1904" y="2334"/>
                  <a:pt x="1903" y="2333"/>
                </a:cubicBezTo>
                <a:cubicBezTo>
                  <a:pt x="1903" y="2332"/>
                  <a:pt x="1903" y="2331"/>
                  <a:pt x="1903" y="2330"/>
                </a:cubicBezTo>
                <a:cubicBezTo>
                  <a:pt x="1902" y="2329"/>
                  <a:pt x="1902" y="2328"/>
                  <a:pt x="1902" y="2326"/>
                </a:cubicBezTo>
                <a:cubicBezTo>
                  <a:pt x="1902" y="2325"/>
                  <a:pt x="1901" y="2324"/>
                  <a:pt x="1901" y="2323"/>
                </a:cubicBezTo>
                <a:cubicBezTo>
                  <a:pt x="1901" y="2323"/>
                  <a:pt x="1901" y="2323"/>
                  <a:pt x="1901" y="2323"/>
                </a:cubicBezTo>
                <a:cubicBezTo>
                  <a:pt x="1901" y="2323"/>
                  <a:pt x="1901" y="2323"/>
                  <a:pt x="1901" y="2323"/>
                </a:cubicBezTo>
                <a:cubicBezTo>
                  <a:pt x="1901" y="2322"/>
                  <a:pt x="1901" y="2322"/>
                  <a:pt x="1901" y="2322"/>
                </a:cubicBezTo>
                <a:cubicBezTo>
                  <a:pt x="1901" y="2322"/>
                  <a:pt x="1901" y="2322"/>
                  <a:pt x="1901" y="2322"/>
                </a:cubicBezTo>
                <a:cubicBezTo>
                  <a:pt x="1901" y="2321"/>
                  <a:pt x="1901" y="2321"/>
                  <a:pt x="1901" y="2321"/>
                </a:cubicBezTo>
                <a:cubicBezTo>
                  <a:pt x="1900" y="2320"/>
                  <a:pt x="1900" y="2320"/>
                  <a:pt x="1900" y="2320"/>
                </a:cubicBezTo>
                <a:cubicBezTo>
                  <a:pt x="1899" y="2317"/>
                  <a:pt x="1899" y="2315"/>
                  <a:pt x="1898" y="2313"/>
                </a:cubicBezTo>
                <a:cubicBezTo>
                  <a:pt x="1898" y="2312"/>
                  <a:pt x="1898" y="2312"/>
                  <a:pt x="1897" y="2311"/>
                </a:cubicBezTo>
                <a:cubicBezTo>
                  <a:pt x="1897" y="2310"/>
                  <a:pt x="1897" y="2310"/>
                  <a:pt x="1897" y="2310"/>
                </a:cubicBezTo>
                <a:cubicBezTo>
                  <a:pt x="1895" y="2306"/>
                  <a:pt x="1895" y="2306"/>
                  <a:pt x="1895" y="2306"/>
                </a:cubicBezTo>
                <a:cubicBezTo>
                  <a:pt x="1894" y="2303"/>
                  <a:pt x="1894" y="2303"/>
                  <a:pt x="1894" y="2303"/>
                </a:cubicBezTo>
                <a:cubicBezTo>
                  <a:pt x="1894" y="2302"/>
                  <a:pt x="1893" y="2301"/>
                  <a:pt x="1893" y="2300"/>
                </a:cubicBezTo>
                <a:cubicBezTo>
                  <a:pt x="1892" y="2298"/>
                  <a:pt x="1891" y="2295"/>
                  <a:pt x="1890" y="2293"/>
                </a:cubicBezTo>
                <a:cubicBezTo>
                  <a:pt x="1889" y="2292"/>
                  <a:pt x="1889" y="2291"/>
                  <a:pt x="1888" y="2290"/>
                </a:cubicBezTo>
                <a:cubicBezTo>
                  <a:pt x="1887" y="2287"/>
                  <a:pt x="1887" y="2287"/>
                  <a:pt x="1887" y="2287"/>
                </a:cubicBezTo>
                <a:cubicBezTo>
                  <a:pt x="1886" y="2285"/>
                  <a:pt x="1885" y="2283"/>
                  <a:pt x="1884" y="2281"/>
                </a:cubicBezTo>
                <a:cubicBezTo>
                  <a:pt x="1882" y="2279"/>
                  <a:pt x="1881" y="2277"/>
                  <a:pt x="1880" y="2275"/>
                </a:cubicBezTo>
                <a:cubicBezTo>
                  <a:pt x="1879" y="2274"/>
                  <a:pt x="1879" y="2273"/>
                  <a:pt x="1878" y="2272"/>
                </a:cubicBezTo>
                <a:cubicBezTo>
                  <a:pt x="1878" y="2271"/>
                  <a:pt x="1877" y="2270"/>
                  <a:pt x="1876" y="2269"/>
                </a:cubicBezTo>
                <a:cubicBezTo>
                  <a:pt x="1875" y="2267"/>
                  <a:pt x="1874" y="2265"/>
                  <a:pt x="1873" y="2263"/>
                </a:cubicBezTo>
                <a:cubicBezTo>
                  <a:pt x="1872" y="2261"/>
                  <a:pt x="1872" y="2261"/>
                  <a:pt x="1872" y="2261"/>
                </a:cubicBezTo>
                <a:cubicBezTo>
                  <a:pt x="1871" y="2260"/>
                  <a:pt x="1871" y="2260"/>
                  <a:pt x="1871" y="2260"/>
                </a:cubicBezTo>
                <a:cubicBezTo>
                  <a:pt x="1870" y="2259"/>
                  <a:pt x="1869" y="2258"/>
                  <a:pt x="1869" y="2257"/>
                </a:cubicBezTo>
                <a:cubicBezTo>
                  <a:pt x="1867" y="2255"/>
                  <a:pt x="1866" y="2253"/>
                  <a:pt x="1865" y="2252"/>
                </a:cubicBezTo>
                <a:cubicBezTo>
                  <a:pt x="1863" y="2250"/>
                  <a:pt x="1862" y="2248"/>
                  <a:pt x="1861" y="2246"/>
                </a:cubicBezTo>
                <a:cubicBezTo>
                  <a:pt x="1859" y="2245"/>
                  <a:pt x="1858" y="2243"/>
                  <a:pt x="1857" y="2241"/>
                </a:cubicBezTo>
                <a:cubicBezTo>
                  <a:pt x="1855" y="2240"/>
                  <a:pt x="1854" y="2238"/>
                  <a:pt x="1852" y="2236"/>
                </a:cubicBezTo>
                <a:cubicBezTo>
                  <a:pt x="1851" y="2235"/>
                  <a:pt x="1850" y="2233"/>
                  <a:pt x="1848" y="2232"/>
                </a:cubicBezTo>
                <a:cubicBezTo>
                  <a:pt x="1847" y="2230"/>
                  <a:pt x="1846" y="2229"/>
                  <a:pt x="1844" y="2227"/>
                </a:cubicBezTo>
                <a:cubicBezTo>
                  <a:pt x="1842" y="2224"/>
                  <a:pt x="1839" y="2221"/>
                  <a:pt x="1836" y="2218"/>
                </a:cubicBezTo>
                <a:cubicBezTo>
                  <a:pt x="1834" y="2216"/>
                  <a:pt x="1831" y="2213"/>
                  <a:pt x="1829" y="2211"/>
                </a:cubicBezTo>
                <a:cubicBezTo>
                  <a:pt x="1827" y="2209"/>
                  <a:pt x="1826" y="2207"/>
                  <a:pt x="1824" y="2206"/>
                </a:cubicBezTo>
                <a:cubicBezTo>
                  <a:pt x="1815" y="2186"/>
                  <a:pt x="1802" y="2168"/>
                  <a:pt x="1785" y="2155"/>
                </a:cubicBezTo>
                <a:cubicBezTo>
                  <a:pt x="1849" y="2131"/>
                  <a:pt x="1895" y="2170"/>
                  <a:pt x="1895" y="2170"/>
                </a:cubicBezTo>
                <a:cubicBezTo>
                  <a:pt x="1895" y="2170"/>
                  <a:pt x="1908" y="2182"/>
                  <a:pt x="1914" y="2194"/>
                </a:cubicBezTo>
                <a:cubicBezTo>
                  <a:pt x="1914" y="2195"/>
                  <a:pt x="1914" y="2196"/>
                  <a:pt x="1915" y="2197"/>
                </a:cubicBezTo>
                <a:cubicBezTo>
                  <a:pt x="1915" y="2198"/>
                  <a:pt x="1915" y="2199"/>
                  <a:pt x="1916" y="2200"/>
                </a:cubicBezTo>
                <a:cubicBezTo>
                  <a:pt x="1916" y="2201"/>
                  <a:pt x="1916" y="2202"/>
                  <a:pt x="1917" y="2203"/>
                </a:cubicBezTo>
                <a:cubicBezTo>
                  <a:pt x="1917" y="2206"/>
                  <a:pt x="1918" y="2208"/>
                  <a:pt x="1919" y="2211"/>
                </a:cubicBezTo>
                <a:cubicBezTo>
                  <a:pt x="1919" y="2213"/>
                  <a:pt x="1920" y="2216"/>
                  <a:pt x="1921" y="2218"/>
                </a:cubicBezTo>
                <a:cubicBezTo>
                  <a:pt x="1921" y="2221"/>
                  <a:pt x="1922" y="2224"/>
                  <a:pt x="1922" y="2227"/>
                </a:cubicBezTo>
                <a:cubicBezTo>
                  <a:pt x="1923" y="2229"/>
                  <a:pt x="1924" y="2232"/>
                  <a:pt x="1924" y="2235"/>
                </a:cubicBezTo>
                <a:cubicBezTo>
                  <a:pt x="1925" y="2238"/>
                  <a:pt x="1926" y="2241"/>
                  <a:pt x="1927" y="2244"/>
                </a:cubicBezTo>
                <a:cubicBezTo>
                  <a:pt x="1928" y="2250"/>
                  <a:pt x="1930" y="2256"/>
                  <a:pt x="1932" y="2261"/>
                </a:cubicBezTo>
                <a:cubicBezTo>
                  <a:pt x="1933" y="2264"/>
                  <a:pt x="1934" y="2267"/>
                  <a:pt x="1936" y="2270"/>
                </a:cubicBezTo>
                <a:cubicBezTo>
                  <a:pt x="1936" y="2271"/>
                  <a:pt x="1936" y="2271"/>
                  <a:pt x="1936" y="2271"/>
                </a:cubicBezTo>
                <a:cubicBezTo>
                  <a:pt x="1936" y="2271"/>
                  <a:pt x="1936" y="2271"/>
                  <a:pt x="1936" y="2271"/>
                </a:cubicBezTo>
                <a:cubicBezTo>
                  <a:pt x="1936" y="2271"/>
                  <a:pt x="1936" y="2271"/>
                  <a:pt x="1936" y="2271"/>
                </a:cubicBezTo>
                <a:cubicBezTo>
                  <a:pt x="1937" y="2272"/>
                  <a:pt x="1937" y="2272"/>
                  <a:pt x="1937" y="2272"/>
                </a:cubicBezTo>
                <a:cubicBezTo>
                  <a:pt x="1938" y="2274"/>
                  <a:pt x="1938" y="2274"/>
                  <a:pt x="1938" y="2274"/>
                </a:cubicBezTo>
                <a:cubicBezTo>
                  <a:pt x="1938" y="2275"/>
                  <a:pt x="1938" y="2276"/>
                  <a:pt x="1939" y="2276"/>
                </a:cubicBezTo>
                <a:cubicBezTo>
                  <a:pt x="1940" y="2279"/>
                  <a:pt x="1940" y="2279"/>
                  <a:pt x="1940" y="2279"/>
                </a:cubicBezTo>
                <a:cubicBezTo>
                  <a:pt x="1941" y="2281"/>
                  <a:pt x="1943" y="2284"/>
                  <a:pt x="1945" y="2286"/>
                </a:cubicBezTo>
                <a:cubicBezTo>
                  <a:pt x="1945" y="2288"/>
                  <a:pt x="1946" y="2289"/>
                  <a:pt x="1947" y="2290"/>
                </a:cubicBezTo>
                <a:cubicBezTo>
                  <a:pt x="1948" y="2291"/>
                  <a:pt x="1949" y="2293"/>
                  <a:pt x="1950" y="2294"/>
                </a:cubicBezTo>
                <a:cubicBezTo>
                  <a:pt x="1951" y="2295"/>
                  <a:pt x="1952" y="2296"/>
                  <a:pt x="1953" y="2297"/>
                </a:cubicBezTo>
                <a:cubicBezTo>
                  <a:pt x="1953" y="2298"/>
                  <a:pt x="1954" y="2299"/>
                  <a:pt x="1955" y="2300"/>
                </a:cubicBezTo>
                <a:cubicBezTo>
                  <a:pt x="1956" y="2301"/>
                  <a:pt x="1957" y="2302"/>
                  <a:pt x="1958" y="2303"/>
                </a:cubicBezTo>
                <a:cubicBezTo>
                  <a:pt x="1959" y="2304"/>
                  <a:pt x="1960" y="2305"/>
                  <a:pt x="1961" y="2306"/>
                </a:cubicBezTo>
                <a:cubicBezTo>
                  <a:pt x="1962" y="2307"/>
                  <a:pt x="1963" y="2308"/>
                  <a:pt x="1964" y="2309"/>
                </a:cubicBezTo>
                <a:cubicBezTo>
                  <a:pt x="1965" y="2310"/>
                  <a:pt x="1966" y="2311"/>
                  <a:pt x="1967" y="2311"/>
                </a:cubicBezTo>
                <a:cubicBezTo>
                  <a:pt x="1969" y="2313"/>
                  <a:pt x="1971" y="2315"/>
                  <a:pt x="1973" y="2316"/>
                </a:cubicBezTo>
                <a:cubicBezTo>
                  <a:pt x="1974" y="2317"/>
                  <a:pt x="1975" y="2317"/>
                  <a:pt x="1976" y="2318"/>
                </a:cubicBezTo>
                <a:cubicBezTo>
                  <a:pt x="1976" y="2319"/>
                  <a:pt x="1977" y="2319"/>
                  <a:pt x="1978" y="2320"/>
                </a:cubicBezTo>
                <a:cubicBezTo>
                  <a:pt x="1980" y="2321"/>
                  <a:pt x="1982" y="2322"/>
                  <a:pt x="1983" y="2323"/>
                </a:cubicBezTo>
                <a:cubicBezTo>
                  <a:pt x="1985" y="2324"/>
                  <a:pt x="1987" y="2324"/>
                  <a:pt x="1988" y="2325"/>
                </a:cubicBezTo>
                <a:cubicBezTo>
                  <a:pt x="1990" y="2326"/>
                  <a:pt x="1991" y="2327"/>
                  <a:pt x="1992" y="2327"/>
                </a:cubicBezTo>
                <a:cubicBezTo>
                  <a:pt x="1995" y="2328"/>
                  <a:pt x="1997" y="2329"/>
                  <a:pt x="1998" y="2329"/>
                </a:cubicBezTo>
                <a:cubicBezTo>
                  <a:pt x="1999" y="2330"/>
                  <a:pt x="2000" y="2330"/>
                  <a:pt x="2000" y="2330"/>
                </a:cubicBezTo>
                <a:cubicBezTo>
                  <a:pt x="2000" y="2330"/>
                  <a:pt x="1999" y="2330"/>
                  <a:pt x="1998" y="2329"/>
                </a:cubicBezTo>
                <a:cubicBezTo>
                  <a:pt x="1998" y="2329"/>
                  <a:pt x="1997" y="2328"/>
                  <a:pt x="1996" y="2328"/>
                </a:cubicBezTo>
                <a:cubicBezTo>
                  <a:pt x="1995" y="2327"/>
                  <a:pt x="1994" y="2326"/>
                  <a:pt x="1993" y="2326"/>
                </a:cubicBezTo>
                <a:cubicBezTo>
                  <a:pt x="1992" y="2325"/>
                  <a:pt x="1991" y="2324"/>
                  <a:pt x="1989" y="2323"/>
                </a:cubicBezTo>
                <a:cubicBezTo>
                  <a:pt x="1988" y="2322"/>
                  <a:pt x="1987" y="2321"/>
                  <a:pt x="1985" y="2320"/>
                </a:cubicBezTo>
                <a:cubicBezTo>
                  <a:pt x="1984" y="2319"/>
                  <a:pt x="1982" y="2318"/>
                  <a:pt x="1981" y="2317"/>
                </a:cubicBezTo>
                <a:cubicBezTo>
                  <a:pt x="1980" y="2316"/>
                  <a:pt x="1979" y="2315"/>
                  <a:pt x="1978" y="2315"/>
                </a:cubicBezTo>
                <a:cubicBezTo>
                  <a:pt x="1977" y="2314"/>
                  <a:pt x="1976" y="2313"/>
                  <a:pt x="1976" y="2312"/>
                </a:cubicBezTo>
                <a:cubicBezTo>
                  <a:pt x="1972" y="2309"/>
                  <a:pt x="1969" y="2306"/>
                  <a:pt x="1965" y="2302"/>
                </a:cubicBezTo>
                <a:cubicBezTo>
                  <a:pt x="1965" y="2301"/>
                  <a:pt x="1964" y="2300"/>
                  <a:pt x="1963" y="2299"/>
                </a:cubicBezTo>
                <a:cubicBezTo>
                  <a:pt x="1962" y="2298"/>
                  <a:pt x="1961" y="2297"/>
                  <a:pt x="1960" y="2296"/>
                </a:cubicBezTo>
                <a:cubicBezTo>
                  <a:pt x="1959" y="2295"/>
                  <a:pt x="1959" y="2294"/>
                  <a:pt x="1958" y="2293"/>
                </a:cubicBezTo>
                <a:cubicBezTo>
                  <a:pt x="1957" y="2292"/>
                  <a:pt x="1956" y="2291"/>
                  <a:pt x="1955" y="2290"/>
                </a:cubicBezTo>
                <a:cubicBezTo>
                  <a:pt x="1955" y="2288"/>
                  <a:pt x="1954" y="2287"/>
                  <a:pt x="1953" y="2286"/>
                </a:cubicBezTo>
                <a:cubicBezTo>
                  <a:pt x="1952" y="2285"/>
                  <a:pt x="1952" y="2284"/>
                  <a:pt x="1951" y="2282"/>
                </a:cubicBezTo>
                <a:cubicBezTo>
                  <a:pt x="1950" y="2281"/>
                  <a:pt x="1949" y="2280"/>
                  <a:pt x="1949" y="2279"/>
                </a:cubicBezTo>
                <a:cubicBezTo>
                  <a:pt x="1948" y="2277"/>
                  <a:pt x="1947" y="2276"/>
                  <a:pt x="1947" y="2275"/>
                </a:cubicBezTo>
                <a:cubicBezTo>
                  <a:pt x="1946" y="2273"/>
                  <a:pt x="1946" y="2273"/>
                  <a:pt x="1946" y="2273"/>
                </a:cubicBezTo>
                <a:cubicBezTo>
                  <a:pt x="1945" y="2272"/>
                  <a:pt x="1945" y="2272"/>
                  <a:pt x="1945" y="2271"/>
                </a:cubicBezTo>
                <a:cubicBezTo>
                  <a:pt x="1944" y="2269"/>
                  <a:pt x="1944" y="2269"/>
                  <a:pt x="1944" y="2269"/>
                </a:cubicBezTo>
                <a:cubicBezTo>
                  <a:pt x="1943" y="2268"/>
                  <a:pt x="1943" y="2268"/>
                  <a:pt x="1943" y="2268"/>
                </a:cubicBezTo>
                <a:cubicBezTo>
                  <a:pt x="1943" y="2268"/>
                  <a:pt x="1943" y="2268"/>
                  <a:pt x="1943" y="2268"/>
                </a:cubicBezTo>
                <a:cubicBezTo>
                  <a:pt x="1943" y="2268"/>
                  <a:pt x="1943" y="2268"/>
                  <a:pt x="1943" y="2268"/>
                </a:cubicBezTo>
                <a:cubicBezTo>
                  <a:pt x="1943" y="2268"/>
                  <a:pt x="1943" y="2268"/>
                  <a:pt x="1943" y="2268"/>
                </a:cubicBezTo>
                <a:cubicBezTo>
                  <a:pt x="1943" y="2268"/>
                  <a:pt x="1943" y="2268"/>
                  <a:pt x="1943" y="2268"/>
                </a:cubicBezTo>
                <a:cubicBezTo>
                  <a:pt x="1943" y="2268"/>
                  <a:pt x="1943" y="2268"/>
                  <a:pt x="1943" y="2268"/>
                </a:cubicBezTo>
                <a:cubicBezTo>
                  <a:pt x="1943" y="2267"/>
                  <a:pt x="1943" y="2267"/>
                  <a:pt x="1943" y="2267"/>
                </a:cubicBezTo>
                <a:cubicBezTo>
                  <a:pt x="1942" y="2264"/>
                  <a:pt x="1941" y="2262"/>
                  <a:pt x="1940" y="2259"/>
                </a:cubicBezTo>
                <a:cubicBezTo>
                  <a:pt x="1939" y="2256"/>
                  <a:pt x="1938" y="2254"/>
                  <a:pt x="1937" y="2251"/>
                </a:cubicBezTo>
                <a:cubicBezTo>
                  <a:pt x="1937" y="2251"/>
                  <a:pt x="1937" y="2251"/>
                  <a:pt x="1937" y="2251"/>
                </a:cubicBezTo>
                <a:cubicBezTo>
                  <a:pt x="1938" y="2252"/>
                  <a:pt x="1938" y="2253"/>
                  <a:pt x="1939" y="2254"/>
                </a:cubicBezTo>
                <a:cubicBezTo>
                  <a:pt x="1939" y="2255"/>
                  <a:pt x="1940" y="2256"/>
                  <a:pt x="1941" y="2257"/>
                </a:cubicBezTo>
                <a:cubicBezTo>
                  <a:pt x="1942" y="2258"/>
                  <a:pt x="1942" y="2259"/>
                  <a:pt x="1943" y="2260"/>
                </a:cubicBezTo>
                <a:cubicBezTo>
                  <a:pt x="1945" y="2261"/>
                  <a:pt x="1947" y="2263"/>
                  <a:pt x="1949" y="2265"/>
                </a:cubicBezTo>
                <a:cubicBezTo>
                  <a:pt x="1951" y="2267"/>
                  <a:pt x="1953" y="2268"/>
                  <a:pt x="1955" y="2270"/>
                </a:cubicBezTo>
                <a:cubicBezTo>
                  <a:pt x="1957" y="2272"/>
                  <a:pt x="1959" y="2273"/>
                  <a:pt x="1961" y="2275"/>
                </a:cubicBezTo>
                <a:cubicBezTo>
                  <a:pt x="1963" y="2276"/>
                  <a:pt x="1966" y="2277"/>
                  <a:pt x="1968" y="2278"/>
                </a:cubicBezTo>
                <a:cubicBezTo>
                  <a:pt x="1969" y="2279"/>
                  <a:pt x="1970" y="2279"/>
                  <a:pt x="1971" y="2280"/>
                </a:cubicBezTo>
                <a:cubicBezTo>
                  <a:pt x="1972" y="2280"/>
                  <a:pt x="1974" y="2281"/>
                  <a:pt x="1975" y="2281"/>
                </a:cubicBezTo>
                <a:cubicBezTo>
                  <a:pt x="1976" y="2281"/>
                  <a:pt x="1977" y="2282"/>
                  <a:pt x="1978" y="2282"/>
                </a:cubicBezTo>
                <a:cubicBezTo>
                  <a:pt x="1979" y="2282"/>
                  <a:pt x="1980" y="2283"/>
                  <a:pt x="1981" y="2283"/>
                </a:cubicBezTo>
                <a:cubicBezTo>
                  <a:pt x="1982" y="2283"/>
                  <a:pt x="1983" y="2283"/>
                  <a:pt x="1984" y="2283"/>
                </a:cubicBezTo>
                <a:cubicBezTo>
                  <a:pt x="1984" y="2284"/>
                  <a:pt x="1985" y="2284"/>
                  <a:pt x="1986" y="2284"/>
                </a:cubicBezTo>
                <a:cubicBezTo>
                  <a:pt x="1987" y="2284"/>
                  <a:pt x="1988" y="2284"/>
                  <a:pt x="1988" y="2284"/>
                </a:cubicBezTo>
                <a:cubicBezTo>
                  <a:pt x="1989" y="2284"/>
                  <a:pt x="1990" y="2284"/>
                  <a:pt x="1990" y="2284"/>
                </a:cubicBezTo>
                <a:cubicBezTo>
                  <a:pt x="1991" y="2285"/>
                  <a:pt x="1992" y="2285"/>
                  <a:pt x="1993" y="2285"/>
                </a:cubicBezTo>
                <a:cubicBezTo>
                  <a:pt x="1993" y="2285"/>
                  <a:pt x="1994" y="2285"/>
                  <a:pt x="1994" y="2285"/>
                </a:cubicBezTo>
                <a:cubicBezTo>
                  <a:pt x="1994" y="2285"/>
                  <a:pt x="1993" y="2284"/>
                  <a:pt x="1993" y="2284"/>
                </a:cubicBezTo>
                <a:cubicBezTo>
                  <a:pt x="1992" y="2284"/>
                  <a:pt x="1992" y="2283"/>
                  <a:pt x="1991" y="2283"/>
                </a:cubicBezTo>
                <a:cubicBezTo>
                  <a:pt x="1990" y="2283"/>
                  <a:pt x="1990" y="2282"/>
                  <a:pt x="1989" y="2282"/>
                </a:cubicBezTo>
                <a:cubicBezTo>
                  <a:pt x="1988" y="2282"/>
                  <a:pt x="1988" y="2281"/>
                  <a:pt x="1987" y="2281"/>
                </a:cubicBezTo>
                <a:cubicBezTo>
                  <a:pt x="1986" y="2281"/>
                  <a:pt x="1986" y="2280"/>
                  <a:pt x="1985" y="2280"/>
                </a:cubicBezTo>
                <a:cubicBezTo>
                  <a:pt x="1984" y="2279"/>
                  <a:pt x="1983" y="2279"/>
                  <a:pt x="1982" y="2279"/>
                </a:cubicBezTo>
                <a:cubicBezTo>
                  <a:pt x="1982" y="2278"/>
                  <a:pt x="1981" y="2278"/>
                  <a:pt x="1980" y="2277"/>
                </a:cubicBezTo>
                <a:cubicBezTo>
                  <a:pt x="1979" y="2277"/>
                  <a:pt x="1978" y="2276"/>
                  <a:pt x="1977" y="2276"/>
                </a:cubicBezTo>
                <a:cubicBezTo>
                  <a:pt x="1977" y="2275"/>
                  <a:pt x="1976" y="2275"/>
                  <a:pt x="1976" y="2275"/>
                </a:cubicBezTo>
                <a:cubicBezTo>
                  <a:pt x="1975" y="2274"/>
                  <a:pt x="1975" y="2274"/>
                  <a:pt x="1974" y="2274"/>
                </a:cubicBezTo>
                <a:cubicBezTo>
                  <a:pt x="1973" y="2273"/>
                  <a:pt x="1972" y="2273"/>
                  <a:pt x="1971" y="2272"/>
                </a:cubicBezTo>
                <a:cubicBezTo>
                  <a:pt x="1970" y="2271"/>
                  <a:pt x="1969" y="2271"/>
                  <a:pt x="1968" y="2270"/>
                </a:cubicBezTo>
                <a:cubicBezTo>
                  <a:pt x="1967" y="2270"/>
                  <a:pt x="1966" y="2269"/>
                  <a:pt x="1965" y="2268"/>
                </a:cubicBezTo>
                <a:cubicBezTo>
                  <a:pt x="1963" y="2267"/>
                  <a:pt x="1961" y="2265"/>
                  <a:pt x="1959" y="2264"/>
                </a:cubicBezTo>
                <a:cubicBezTo>
                  <a:pt x="1958" y="2262"/>
                  <a:pt x="1956" y="2261"/>
                  <a:pt x="1954" y="2259"/>
                </a:cubicBezTo>
                <a:cubicBezTo>
                  <a:pt x="1953" y="2258"/>
                  <a:pt x="1952" y="2258"/>
                  <a:pt x="1951" y="2257"/>
                </a:cubicBezTo>
                <a:cubicBezTo>
                  <a:pt x="1950" y="2256"/>
                  <a:pt x="1949" y="2255"/>
                  <a:pt x="1948" y="2255"/>
                </a:cubicBezTo>
                <a:cubicBezTo>
                  <a:pt x="1947" y="2254"/>
                  <a:pt x="1947" y="2253"/>
                  <a:pt x="1946" y="2252"/>
                </a:cubicBezTo>
                <a:cubicBezTo>
                  <a:pt x="1945" y="2252"/>
                  <a:pt x="1945" y="2252"/>
                  <a:pt x="1945" y="2251"/>
                </a:cubicBezTo>
                <a:cubicBezTo>
                  <a:pt x="1944" y="2251"/>
                  <a:pt x="1944" y="2250"/>
                  <a:pt x="1943" y="2250"/>
                </a:cubicBezTo>
                <a:cubicBezTo>
                  <a:pt x="1943" y="2249"/>
                  <a:pt x="1942" y="2249"/>
                  <a:pt x="1941" y="2248"/>
                </a:cubicBezTo>
                <a:cubicBezTo>
                  <a:pt x="1940" y="2247"/>
                  <a:pt x="1940" y="2246"/>
                  <a:pt x="1939" y="2246"/>
                </a:cubicBezTo>
                <a:cubicBezTo>
                  <a:pt x="1938" y="2245"/>
                  <a:pt x="1938" y="2244"/>
                  <a:pt x="1937" y="2244"/>
                </a:cubicBezTo>
                <a:cubicBezTo>
                  <a:pt x="1937" y="2243"/>
                  <a:pt x="1936" y="2243"/>
                  <a:pt x="1935" y="2242"/>
                </a:cubicBezTo>
                <a:cubicBezTo>
                  <a:pt x="1935" y="2242"/>
                  <a:pt x="1934" y="2241"/>
                  <a:pt x="1934" y="2241"/>
                </a:cubicBezTo>
                <a:cubicBezTo>
                  <a:pt x="1934" y="2240"/>
                  <a:pt x="1934" y="2240"/>
                  <a:pt x="1934" y="2240"/>
                </a:cubicBezTo>
                <a:cubicBezTo>
                  <a:pt x="1932" y="2235"/>
                  <a:pt x="1931" y="2230"/>
                  <a:pt x="1929" y="2225"/>
                </a:cubicBezTo>
                <a:cubicBezTo>
                  <a:pt x="1928" y="2222"/>
                  <a:pt x="1928" y="2219"/>
                  <a:pt x="1927" y="2217"/>
                </a:cubicBezTo>
                <a:cubicBezTo>
                  <a:pt x="1926" y="2214"/>
                  <a:pt x="1925" y="2211"/>
                  <a:pt x="1924" y="2209"/>
                </a:cubicBezTo>
                <a:cubicBezTo>
                  <a:pt x="1923" y="2206"/>
                  <a:pt x="1923" y="2204"/>
                  <a:pt x="1922" y="2202"/>
                </a:cubicBezTo>
                <a:cubicBezTo>
                  <a:pt x="1921" y="2199"/>
                  <a:pt x="1920" y="2197"/>
                  <a:pt x="1919" y="2195"/>
                </a:cubicBezTo>
                <a:cubicBezTo>
                  <a:pt x="1918" y="2194"/>
                  <a:pt x="1918" y="2193"/>
                  <a:pt x="1917" y="2192"/>
                </a:cubicBezTo>
                <a:cubicBezTo>
                  <a:pt x="1917" y="2191"/>
                  <a:pt x="1916" y="2190"/>
                  <a:pt x="1916" y="2189"/>
                </a:cubicBezTo>
                <a:cubicBezTo>
                  <a:pt x="1915" y="2187"/>
                  <a:pt x="1914" y="2185"/>
                  <a:pt x="1913" y="2184"/>
                </a:cubicBezTo>
                <a:cubicBezTo>
                  <a:pt x="1912" y="2182"/>
                  <a:pt x="1911" y="2181"/>
                  <a:pt x="1910" y="2179"/>
                </a:cubicBezTo>
                <a:cubicBezTo>
                  <a:pt x="1910" y="2179"/>
                  <a:pt x="1909" y="2179"/>
                  <a:pt x="1909" y="2178"/>
                </a:cubicBezTo>
                <a:cubicBezTo>
                  <a:pt x="1904" y="2165"/>
                  <a:pt x="1896" y="2155"/>
                  <a:pt x="1886" y="2148"/>
                </a:cubicBezTo>
                <a:cubicBezTo>
                  <a:pt x="1888" y="2148"/>
                  <a:pt x="1891" y="2149"/>
                  <a:pt x="1896" y="2149"/>
                </a:cubicBezTo>
                <a:cubicBezTo>
                  <a:pt x="1899" y="2150"/>
                  <a:pt x="1904" y="2151"/>
                  <a:pt x="1909" y="2152"/>
                </a:cubicBezTo>
                <a:cubicBezTo>
                  <a:pt x="1913" y="2154"/>
                  <a:pt x="1919" y="2155"/>
                  <a:pt x="1924" y="2158"/>
                </a:cubicBezTo>
                <a:cubicBezTo>
                  <a:pt x="1925" y="2158"/>
                  <a:pt x="1926" y="2158"/>
                  <a:pt x="1927" y="2159"/>
                </a:cubicBezTo>
                <a:cubicBezTo>
                  <a:pt x="1927" y="2159"/>
                  <a:pt x="1928" y="2159"/>
                  <a:pt x="1929" y="2160"/>
                </a:cubicBezTo>
                <a:cubicBezTo>
                  <a:pt x="1929" y="2160"/>
                  <a:pt x="1930" y="2161"/>
                  <a:pt x="1931" y="2161"/>
                </a:cubicBezTo>
                <a:cubicBezTo>
                  <a:pt x="1931" y="2161"/>
                  <a:pt x="1932" y="2162"/>
                  <a:pt x="1933" y="2162"/>
                </a:cubicBezTo>
                <a:cubicBezTo>
                  <a:pt x="1936" y="2164"/>
                  <a:pt x="1939" y="2166"/>
                  <a:pt x="1941" y="2168"/>
                </a:cubicBezTo>
                <a:cubicBezTo>
                  <a:pt x="1947" y="2172"/>
                  <a:pt x="1952" y="2178"/>
                  <a:pt x="1957" y="2183"/>
                </a:cubicBezTo>
                <a:cubicBezTo>
                  <a:pt x="1958" y="2184"/>
                  <a:pt x="1959" y="2185"/>
                  <a:pt x="1959" y="2186"/>
                </a:cubicBezTo>
                <a:cubicBezTo>
                  <a:pt x="1960" y="2186"/>
                  <a:pt x="1961" y="2187"/>
                  <a:pt x="1961" y="2188"/>
                </a:cubicBezTo>
                <a:cubicBezTo>
                  <a:pt x="1963" y="2189"/>
                  <a:pt x="1964" y="2191"/>
                  <a:pt x="1965" y="2192"/>
                </a:cubicBezTo>
                <a:cubicBezTo>
                  <a:pt x="1968" y="2195"/>
                  <a:pt x="1970" y="2198"/>
                  <a:pt x="1973" y="2202"/>
                </a:cubicBezTo>
                <a:cubicBezTo>
                  <a:pt x="1978" y="2208"/>
                  <a:pt x="1983" y="2215"/>
                  <a:pt x="1988" y="2221"/>
                </a:cubicBezTo>
                <a:cubicBezTo>
                  <a:pt x="1993" y="2228"/>
                  <a:pt x="1997" y="2235"/>
                  <a:pt x="2002" y="2242"/>
                </a:cubicBezTo>
                <a:cubicBezTo>
                  <a:pt x="2002" y="2243"/>
                  <a:pt x="2002" y="2243"/>
                  <a:pt x="2003" y="2244"/>
                </a:cubicBezTo>
                <a:cubicBezTo>
                  <a:pt x="2003" y="2245"/>
                  <a:pt x="2003" y="2246"/>
                  <a:pt x="2003" y="2247"/>
                </a:cubicBezTo>
                <a:cubicBezTo>
                  <a:pt x="2004" y="2250"/>
                  <a:pt x="2005" y="2254"/>
                  <a:pt x="2006" y="2258"/>
                </a:cubicBezTo>
                <a:cubicBezTo>
                  <a:pt x="2007" y="2262"/>
                  <a:pt x="2008" y="2266"/>
                  <a:pt x="2009" y="2270"/>
                </a:cubicBezTo>
                <a:cubicBezTo>
                  <a:pt x="2009" y="2274"/>
                  <a:pt x="2010" y="2279"/>
                  <a:pt x="2011" y="2283"/>
                </a:cubicBezTo>
                <a:cubicBezTo>
                  <a:pt x="2012" y="2287"/>
                  <a:pt x="2013" y="2292"/>
                  <a:pt x="2015" y="2296"/>
                </a:cubicBezTo>
                <a:cubicBezTo>
                  <a:pt x="2015" y="2298"/>
                  <a:pt x="2016" y="2300"/>
                  <a:pt x="2017" y="2302"/>
                </a:cubicBezTo>
                <a:cubicBezTo>
                  <a:pt x="2017" y="2303"/>
                  <a:pt x="2017" y="2304"/>
                  <a:pt x="2018" y="2305"/>
                </a:cubicBezTo>
                <a:cubicBezTo>
                  <a:pt x="2018" y="2306"/>
                  <a:pt x="2018" y="2307"/>
                  <a:pt x="2019" y="2308"/>
                </a:cubicBezTo>
                <a:cubicBezTo>
                  <a:pt x="2020" y="2312"/>
                  <a:pt x="2022" y="2316"/>
                  <a:pt x="2024" y="2319"/>
                </a:cubicBezTo>
                <a:cubicBezTo>
                  <a:pt x="2026" y="2323"/>
                  <a:pt x="2028" y="2326"/>
                  <a:pt x="2030" y="2328"/>
                </a:cubicBezTo>
                <a:cubicBezTo>
                  <a:pt x="2031" y="2330"/>
                  <a:pt x="2032" y="2331"/>
                  <a:pt x="2033" y="2332"/>
                </a:cubicBezTo>
                <a:cubicBezTo>
                  <a:pt x="2034" y="2333"/>
                  <a:pt x="2035" y="2334"/>
                  <a:pt x="2036" y="2335"/>
                </a:cubicBezTo>
                <a:cubicBezTo>
                  <a:pt x="2037" y="2336"/>
                  <a:pt x="2038" y="2337"/>
                  <a:pt x="2039" y="2338"/>
                </a:cubicBezTo>
                <a:cubicBezTo>
                  <a:pt x="2040" y="2339"/>
                  <a:pt x="2041" y="2339"/>
                  <a:pt x="2041" y="2340"/>
                </a:cubicBezTo>
                <a:cubicBezTo>
                  <a:pt x="2042" y="2341"/>
                  <a:pt x="2043" y="2341"/>
                  <a:pt x="2043" y="2342"/>
                </a:cubicBezTo>
                <a:cubicBezTo>
                  <a:pt x="2044" y="2342"/>
                  <a:pt x="2045" y="2342"/>
                  <a:pt x="2045" y="2343"/>
                </a:cubicBezTo>
                <a:cubicBezTo>
                  <a:pt x="2046" y="2343"/>
                  <a:pt x="2046" y="2343"/>
                  <a:pt x="2046" y="2343"/>
                </a:cubicBezTo>
                <a:cubicBezTo>
                  <a:pt x="2046" y="2343"/>
                  <a:pt x="2046" y="2343"/>
                  <a:pt x="2045" y="2342"/>
                </a:cubicBezTo>
                <a:cubicBezTo>
                  <a:pt x="2045" y="2341"/>
                  <a:pt x="2044" y="2340"/>
                  <a:pt x="2042" y="2339"/>
                </a:cubicBezTo>
                <a:cubicBezTo>
                  <a:pt x="2042" y="2338"/>
                  <a:pt x="2041" y="2337"/>
                  <a:pt x="2040" y="2336"/>
                </a:cubicBezTo>
                <a:cubicBezTo>
                  <a:pt x="2040" y="2335"/>
                  <a:pt x="2039" y="2334"/>
                  <a:pt x="2038" y="2333"/>
                </a:cubicBezTo>
                <a:cubicBezTo>
                  <a:pt x="2038" y="2332"/>
                  <a:pt x="2037" y="2331"/>
                  <a:pt x="2036" y="2330"/>
                </a:cubicBezTo>
                <a:cubicBezTo>
                  <a:pt x="2035" y="2329"/>
                  <a:pt x="2035" y="2327"/>
                  <a:pt x="2034" y="2326"/>
                </a:cubicBezTo>
                <a:cubicBezTo>
                  <a:pt x="2032" y="2323"/>
                  <a:pt x="2031" y="2320"/>
                  <a:pt x="2029" y="2317"/>
                </a:cubicBezTo>
                <a:cubicBezTo>
                  <a:pt x="2028" y="2313"/>
                  <a:pt x="2027" y="2310"/>
                  <a:pt x="2025" y="2306"/>
                </a:cubicBezTo>
                <a:cubicBezTo>
                  <a:pt x="2024" y="2302"/>
                  <a:pt x="2023" y="2298"/>
                  <a:pt x="2022" y="2294"/>
                </a:cubicBezTo>
                <a:cubicBezTo>
                  <a:pt x="2021" y="2290"/>
                  <a:pt x="2020" y="2286"/>
                  <a:pt x="2019" y="2281"/>
                </a:cubicBezTo>
                <a:cubicBezTo>
                  <a:pt x="2018" y="2277"/>
                  <a:pt x="2017" y="2273"/>
                  <a:pt x="2016" y="2269"/>
                </a:cubicBezTo>
                <a:cubicBezTo>
                  <a:pt x="2016" y="2268"/>
                  <a:pt x="2016" y="2267"/>
                  <a:pt x="2016" y="2267"/>
                </a:cubicBezTo>
                <a:cubicBezTo>
                  <a:pt x="2019" y="2272"/>
                  <a:pt x="2022" y="2278"/>
                  <a:pt x="2025" y="2283"/>
                </a:cubicBezTo>
                <a:cubicBezTo>
                  <a:pt x="2027" y="2286"/>
                  <a:pt x="2029" y="2289"/>
                  <a:pt x="2031" y="2292"/>
                </a:cubicBezTo>
                <a:cubicBezTo>
                  <a:pt x="2032" y="2292"/>
                  <a:pt x="2032" y="2293"/>
                  <a:pt x="2033" y="2294"/>
                </a:cubicBezTo>
                <a:cubicBezTo>
                  <a:pt x="2033" y="2294"/>
                  <a:pt x="2033" y="2294"/>
                  <a:pt x="2034" y="2295"/>
                </a:cubicBezTo>
                <a:cubicBezTo>
                  <a:pt x="2034" y="2295"/>
                  <a:pt x="2034" y="2295"/>
                  <a:pt x="2034" y="2295"/>
                </a:cubicBezTo>
                <a:cubicBezTo>
                  <a:pt x="2034" y="2296"/>
                  <a:pt x="2034" y="2296"/>
                  <a:pt x="2034" y="2296"/>
                </a:cubicBezTo>
                <a:cubicBezTo>
                  <a:pt x="2035" y="2296"/>
                  <a:pt x="2035" y="2297"/>
                  <a:pt x="2036" y="2298"/>
                </a:cubicBezTo>
                <a:cubicBezTo>
                  <a:pt x="2036" y="2298"/>
                  <a:pt x="2037" y="2299"/>
                  <a:pt x="2038" y="2300"/>
                </a:cubicBezTo>
                <a:cubicBezTo>
                  <a:pt x="2040" y="2302"/>
                  <a:pt x="2042" y="2304"/>
                  <a:pt x="2044" y="2306"/>
                </a:cubicBezTo>
                <a:cubicBezTo>
                  <a:pt x="2046" y="2308"/>
                  <a:pt x="2049" y="2310"/>
                  <a:pt x="2051" y="2311"/>
                </a:cubicBezTo>
                <a:cubicBezTo>
                  <a:pt x="2055" y="2314"/>
                  <a:pt x="2059" y="2316"/>
                  <a:pt x="2063" y="2318"/>
                </a:cubicBezTo>
                <a:cubicBezTo>
                  <a:pt x="2066" y="2319"/>
                  <a:pt x="2069" y="2320"/>
                  <a:pt x="2071" y="2320"/>
                </a:cubicBezTo>
                <a:cubicBezTo>
                  <a:pt x="2073" y="2321"/>
                  <a:pt x="2074" y="2321"/>
                  <a:pt x="2074" y="2321"/>
                </a:cubicBezTo>
                <a:cubicBezTo>
                  <a:pt x="2074" y="2321"/>
                  <a:pt x="2073" y="2321"/>
                  <a:pt x="2071" y="2320"/>
                </a:cubicBezTo>
                <a:cubicBezTo>
                  <a:pt x="2069" y="2319"/>
                  <a:pt x="2066" y="2318"/>
                  <a:pt x="2063" y="2316"/>
                </a:cubicBezTo>
                <a:cubicBezTo>
                  <a:pt x="2060" y="2315"/>
                  <a:pt x="2056" y="2312"/>
                  <a:pt x="2053" y="2309"/>
                </a:cubicBezTo>
                <a:cubicBezTo>
                  <a:pt x="2049" y="2306"/>
                  <a:pt x="2045" y="2301"/>
                  <a:pt x="2041" y="2297"/>
                </a:cubicBezTo>
                <a:cubicBezTo>
                  <a:pt x="2041" y="2296"/>
                  <a:pt x="2040" y="2295"/>
                  <a:pt x="2040" y="2295"/>
                </a:cubicBezTo>
                <a:cubicBezTo>
                  <a:pt x="2039" y="2294"/>
                  <a:pt x="2039" y="2293"/>
                  <a:pt x="2038" y="2293"/>
                </a:cubicBezTo>
                <a:cubicBezTo>
                  <a:pt x="2038" y="2292"/>
                  <a:pt x="2038" y="2292"/>
                  <a:pt x="2038" y="2292"/>
                </a:cubicBezTo>
                <a:cubicBezTo>
                  <a:pt x="2038" y="2292"/>
                  <a:pt x="2038" y="2292"/>
                  <a:pt x="2038" y="2292"/>
                </a:cubicBezTo>
                <a:cubicBezTo>
                  <a:pt x="2037" y="2291"/>
                  <a:pt x="2037" y="2291"/>
                  <a:pt x="2037" y="2291"/>
                </a:cubicBezTo>
                <a:cubicBezTo>
                  <a:pt x="2036" y="2290"/>
                  <a:pt x="2036" y="2289"/>
                  <a:pt x="2036" y="2289"/>
                </a:cubicBezTo>
                <a:cubicBezTo>
                  <a:pt x="2034" y="2286"/>
                  <a:pt x="2032" y="2283"/>
                  <a:pt x="2030" y="2280"/>
                </a:cubicBezTo>
                <a:cubicBezTo>
                  <a:pt x="2027" y="2274"/>
                  <a:pt x="2023" y="2267"/>
                  <a:pt x="2020" y="2260"/>
                </a:cubicBezTo>
                <a:cubicBezTo>
                  <a:pt x="2019" y="2258"/>
                  <a:pt x="2018" y="2256"/>
                  <a:pt x="2017" y="2254"/>
                </a:cubicBezTo>
                <a:cubicBezTo>
                  <a:pt x="2017" y="2254"/>
                  <a:pt x="2016" y="2253"/>
                  <a:pt x="2016" y="2252"/>
                </a:cubicBezTo>
                <a:cubicBezTo>
                  <a:pt x="2015" y="2251"/>
                  <a:pt x="2015" y="2250"/>
                  <a:pt x="2014" y="2249"/>
                </a:cubicBezTo>
                <a:cubicBezTo>
                  <a:pt x="2012" y="2245"/>
                  <a:pt x="2010" y="2242"/>
                  <a:pt x="2008" y="2238"/>
                </a:cubicBezTo>
                <a:cubicBezTo>
                  <a:pt x="2004" y="2231"/>
                  <a:pt x="1999" y="2224"/>
                  <a:pt x="1994" y="2217"/>
                </a:cubicBezTo>
                <a:cubicBezTo>
                  <a:pt x="1989" y="2210"/>
                  <a:pt x="1984" y="2203"/>
                  <a:pt x="1979" y="2197"/>
                </a:cubicBezTo>
                <a:cubicBezTo>
                  <a:pt x="1978" y="2195"/>
                  <a:pt x="1976" y="2194"/>
                  <a:pt x="1975" y="2192"/>
                </a:cubicBezTo>
                <a:cubicBezTo>
                  <a:pt x="1973" y="2190"/>
                  <a:pt x="1972" y="2189"/>
                  <a:pt x="1971" y="2187"/>
                </a:cubicBezTo>
                <a:cubicBezTo>
                  <a:pt x="1969" y="2186"/>
                  <a:pt x="1968" y="2184"/>
                  <a:pt x="1967" y="2183"/>
                </a:cubicBezTo>
                <a:cubicBezTo>
                  <a:pt x="1966" y="2182"/>
                  <a:pt x="1965" y="2181"/>
                  <a:pt x="1964" y="2181"/>
                </a:cubicBezTo>
                <a:cubicBezTo>
                  <a:pt x="1964" y="2180"/>
                  <a:pt x="1963" y="2179"/>
                  <a:pt x="1962" y="2179"/>
                </a:cubicBezTo>
                <a:cubicBezTo>
                  <a:pt x="1957" y="2173"/>
                  <a:pt x="1951" y="2168"/>
                  <a:pt x="1945" y="2163"/>
                </a:cubicBezTo>
                <a:cubicBezTo>
                  <a:pt x="1942" y="2161"/>
                  <a:pt x="1939" y="2159"/>
                  <a:pt x="1935" y="2158"/>
                </a:cubicBezTo>
                <a:cubicBezTo>
                  <a:pt x="1935" y="2157"/>
                  <a:pt x="1934" y="2157"/>
                  <a:pt x="1933" y="2156"/>
                </a:cubicBezTo>
                <a:cubicBezTo>
                  <a:pt x="1932" y="2156"/>
                  <a:pt x="1932" y="2156"/>
                  <a:pt x="1931" y="2155"/>
                </a:cubicBezTo>
                <a:cubicBezTo>
                  <a:pt x="1930" y="2155"/>
                  <a:pt x="1929" y="2155"/>
                  <a:pt x="1928" y="2154"/>
                </a:cubicBezTo>
                <a:cubicBezTo>
                  <a:pt x="1928" y="2154"/>
                  <a:pt x="1927" y="2154"/>
                  <a:pt x="1926" y="2154"/>
                </a:cubicBezTo>
                <a:cubicBezTo>
                  <a:pt x="1920" y="2151"/>
                  <a:pt x="1914" y="2150"/>
                  <a:pt x="1909" y="2149"/>
                </a:cubicBezTo>
                <a:cubicBezTo>
                  <a:pt x="1904" y="2149"/>
                  <a:pt x="1900" y="2148"/>
                  <a:pt x="1896" y="2148"/>
                </a:cubicBezTo>
                <a:cubicBezTo>
                  <a:pt x="1892" y="2148"/>
                  <a:pt x="1889" y="2148"/>
                  <a:pt x="1887" y="2147"/>
                </a:cubicBezTo>
                <a:cubicBezTo>
                  <a:pt x="1887" y="2147"/>
                  <a:pt x="1886" y="2147"/>
                  <a:pt x="1885" y="2147"/>
                </a:cubicBezTo>
                <a:cubicBezTo>
                  <a:pt x="1865" y="2132"/>
                  <a:pt x="1836" y="2129"/>
                  <a:pt x="1805" y="2129"/>
                </a:cubicBezTo>
                <a:cubicBezTo>
                  <a:pt x="1807" y="2128"/>
                  <a:pt x="1808" y="2128"/>
                  <a:pt x="1809" y="2127"/>
                </a:cubicBezTo>
                <a:cubicBezTo>
                  <a:pt x="1812" y="2126"/>
                  <a:pt x="1814" y="2125"/>
                  <a:pt x="1816" y="2124"/>
                </a:cubicBezTo>
                <a:cubicBezTo>
                  <a:pt x="1820" y="2122"/>
                  <a:pt x="1824" y="2120"/>
                  <a:pt x="1829" y="2119"/>
                </a:cubicBezTo>
                <a:cubicBezTo>
                  <a:pt x="1833" y="2117"/>
                  <a:pt x="1837" y="2115"/>
                  <a:pt x="1841" y="2114"/>
                </a:cubicBezTo>
                <a:cubicBezTo>
                  <a:pt x="1843" y="2114"/>
                  <a:pt x="1843" y="2114"/>
                  <a:pt x="1843" y="2114"/>
                </a:cubicBezTo>
                <a:cubicBezTo>
                  <a:pt x="1845" y="2113"/>
                  <a:pt x="1845" y="2113"/>
                  <a:pt x="1845" y="2113"/>
                </a:cubicBezTo>
                <a:cubicBezTo>
                  <a:pt x="1846" y="2113"/>
                  <a:pt x="1847" y="2113"/>
                  <a:pt x="1848" y="2112"/>
                </a:cubicBezTo>
                <a:cubicBezTo>
                  <a:pt x="1849" y="2112"/>
                  <a:pt x="1850" y="2112"/>
                  <a:pt x="1851" y="2112"/>
                </a:cubicBezTo>
                <a:cubicBezTo>
                  <a:pt x="1852" y="2112"/>
                  <a:pt x="1852" y="2112"/>
                  <a:pt x="1852" y="2112"/>
                </a:cubicBezTo>
                <a:cubicBezTo>
                  <a:pt x="1853" y="2112"/>
                  <a:pt x="1853" y="2112"/>
                  <a:pt x="1853" y="2112"/>
                </a:cubicBezTo>
                <a:cubicBezTo>
                  <a:pt x="1853" y="2111"/>
                  <a:pt x="1854" y="2111"/>
                  <a:pt x="1854" y="2111"/>
                </a:cubicBezTo>
                <a:cubicBezTo>
                  <a:pt x="1858" y="2111"/>
                  <a:pt x="1863" y="2111"/>
                  <a:pt x="1866" y="2111"/>
                </a:cubicBezTo>
                <a:cubicBezTo>
                  <a:pt x="1870" y="2111"/>
                  <a:pt x="1874" y="2112"/>
                  <a:pt x="1877" y="2113"/>
                </a:cubicBezTo>
                <a:cubicBezTo>
                  <a:pt x="1879" y="2113"/>
                  <a:pt x="1880" y="2114"/>
                  <a:pt x="1882" y="2114"/>
                </a:cubicBezTo>
                <a:cubicBezTo>
                  <a:pt x="1883" y="2115"/>
                  <a:pt x="1885" y="2115"/>
                  <a:pt x="1886" y="2116"/>
                </a:cubicBezTo>
                <a:cubicBezTo>
                  <a:pt x="1888" y="2117"/>
                  <a:pt x="1891" y="2119"/>
                  <a:pt x="1892" y="2120"/>
                </a:cubicBezTo>
                <a:cubicBezTo>
                  <a:pt x="1893" y="2121"/>
                  <a:pt x="1894" y="2121"/>
                  <a:pt x="1894" y="2122"/>
                </a:cubicBezTo>
                <a:cubicBezTo>
                  <a:pt x="1895" y="2122"/>
                  <a:pt x="1895" y="2123"/>
                  <a:pt x="1896" y="2123"/>
                </a:cubicBezTo>
                <a:cubicBezTo>
                  <a:pt x="1897" y="2124"/>
                  <a:pt x="1897" y="2124"/>
                  <a:pt x="1897" y="2124"/>
                </a:cubicBezTo>
                <a:cubicBezTo>
                  <a:pt x="1897" y="2124"/>
                  <a:pt x="1897" y="2124"/>
                  <a:pt x="1896" y="2123"/>
                </a:cubicBezTo>
                <a:cubicBezTo>
                  <a:pt x="1896" y="2122"/>
                  <a:pt x="1895" y="2120"/>
                  <a:pt x="1893" y="2119"/>
                </a:cubicBezTo>
                <a:cubicBezTo>
                  <a:pt x="1893" y="2118"/>
                  <a:pt x="1893" y="2118"/>
                  <a:pt x="1892" y="2118"/>
                </a:cubicBezTo>
                <a:cubicBezTo>
                  <a:pt x="1892" y="2117"/>
                  <a:pt x="1891" y="2117"/>
                  <a:pt x="1891" y="2116"/>
                </a:cubicBezTo>
                <a:cubicBezTo>
                  <a:pt x="1890" y="2115"/>
                  <a:pt x="1889" y="2114"/>
                  <a:pt x="1888" y="2114"/>
                </a:cubicBezTo>
                <a:cubicBezTo>
                  <a:pt x="1886" y="2113"/>
                  <a:pt x="1885" y="2112"/>
                  <a:pt x="1884" y="2111"/>
                </a:cubicBezTo>
                <a:cubicBezTo>
                  <a:pt x="1882" y="2110"/>
                  <a:pt x="1880" y="2109"/>
                  <a:pt x="1879" y="2108"/>
                </a:cubicBezTo>
                <a:cubicBezTo>
                  <a:pt x="1875" y="2107"/>
                  <a:pt x="1871" y="2106"/>
                  <a:pt x="1867" y="2105"/>
                </a:cubicBezTo>
                <a:cubicBezTo>
                  <a:pt x="1863" y="2104"/>
                  <a:pt x="1858" y="2104"/>
                  <a:pt x="1854" y="2104"/>
                </a:cubicBezTo>
                <a:cubicBezTo>
                  <a:pt x="1853" y="2104"/>
                  <a:pt x="1852" y="2104"/>
                  <a:pt x="1852" y="2104"/>
                </a:cubicBezTo>
                <a:cubicBezTo>
                  <a:pt x="1851" y="2105"/>
                  <a:pt x="1851" y="2105"/>
                  <a:pt x="1851" y="2105"/>
                </a:cubicBezTo>
                <a:cubicBezTo>
                  <a:pt x="1851" y="2105"/>
                  <a:pt x="1851" y="2105"/>
                  <a:pt x="1851" y="2105"/>
                </a:cubicBezTo>
                <a:cubicBezTo>
                  <a:pt x="1851" y="2105"/>
                  <a:pt x="1851" y="2105"/>
                  <a:pt x="1851" y="2105"/>
                </a:cubicBezTo>
                <a:cubicBezTo>
                  <a:pt x="1851" y="2105"/>
                  <a:pt x="1851" y="2105"/>
                  <a:pt x="1851" y="2105"/>
                </a:cubicBezTo>
                <a:cubicBezTo>
                  <a:pt x="1850" y="2105"/>
                  <a:pt x="1850" y="2105"/>
                  <a:pt x="1850" y="2105"/>
                </a:cubicBezTo>
                <a:cubicBezTo>
                  <a:pt x="1849" y="2105"/>
                  <a:pt x="1848" y="2105"/>
                  <a:pt x="1847" y="2105"/>
                </a:cubicBezTo>
                <a:cubicBezTo>
                  <a:pt x="1845" y="2105"/>
                  <a:pt x="1844" y="2106"/>
                  <a:pt x="1843" y="2106"/>
                </a:cubicBezTo>
                <a:cubicBezTo>
                  <a:pt x="1842" y="2106"/>
                  <a:pt x="1842" y="2106"/>
                  <a:pt x="1841" y="2106"/>
                </a:cubicBezTo>
                <a:cubicBezTo>
                  <a:pt x="1839" y="2107"/>
                  <a:pt x="1839" y="2107"/>
                  <a:pt x="1839" y="2107"/>
                </a:cubicBezTo>
                <a:cubicBezTo>
                  <a:pt x="1835" y="2108"/>
                  <a:pt x="1830" y="2110"/>
                  <a:pt x="1826" y="2111"/>
                </a:cubicBezTo>
                <a:cubicBezTo>
                  <a:pt x="1821" y="2113"/>
                  <a:pt x="1817" y="2115"/>
                  <a:pt x="1812" y="2117"/>
                </a:cubicBezTo>
                <a:cubicBezTo>
                  <a:pt x="1810" y="2118"/>
                  <a:pt x="1808" y="2120"/>
                  <a:pt x="1806" y="2121"/>
                </a:cubicBezTo>
                <a:cubicBezTo>
                  <a:pt x="1804" y="2122"/>
                  <a:pt x="1802" y="2123"/>
                  <a:pt x="1800" y="2124"/>
                </a:cubicBezTo>
                <a:cubicBezTo>
                  <a:pt x="1796" y="2126"/>
                  <a:pt x="1792" y="2128"/>
                  <a:pt x="1789" y="2129"/>
                </a:cubicBezTo>
                <a:cubicBezTo>
                  <a:pt x="1789" y="2130"/>
                  <a:pt x="1789" y="2130"/>
                  <a:pt x="1789" y="2130"/>
                </a:cubicBezTo>
                <a:cubicBezTo>
                  <a:pt x="1755" y="2131"/>
                  <a:pt x="1720" y="2135"/>
                  <a:pt x="1692" y="2132"/>
                </a:cubicBezTo>
                <a:cubicBezTo>
                  <a:pt x="1644" y="2125"/>
                  <a:pt x="1603" y="2108"/>
                  <a:pt x="1564" y="2084"/>
                </a:cubicBezTo>
                <a:cubicBezTo>
                  <a:pt x="1565" y="2084"/>
                  <a:pt x="1566" y="2084"/>
                  <a:pt x="1567" y="2084"/>
                </a:cubicBezTo>
                <a:cubicBezTo>
                  <a:pt x="1572" y="2085"/>
                  <a:pt x="1576" y="2085"/>
                  <a:pt x="1581" y="2086"/>
                </a:cubicBezTo>
                <a:cubicBezTo>
                  <a:pt x="1586" y="2086"/>
                  <a:pt x="1592" y="2086"/>
                  <a:pt x="1597" y="2086"/>
                </a:cubicBezTo>
                <a:cubicBezTo>
                  <a:pt x="1600" y="2086"/>
                  <a:pt x="1603" y="2087"/>
                  <a:pt x="1606" y="2086"/>
                </a:cubicBezTo>
                <a:cubicBezTo>
                  <a:pt x="1608" y="2086"/>
                  <a:pt x="1611" y="2086"/>
                  <a:pt x="1614" y="2086"/>
                </a:cubicBezTo>
                <a:cubicBezTo>
                  <a:pt x="1616" y="2086"/>
                  <a:pt x="1617" y="2086"/>
                  <a:pt x="1619" y="2086"/>
                </a:cubicBezTo>
                <a:cubicBezTo>
                  <a:pt x="1620" y="2086"/>
                  <a:pt x="1620" y="2086"/>
                  <a:pt x="1621" y="2086"/>
                </a:cubicBezTo>
                <a:cubicBezTo>
                  <a:pt x="1622" y="2087"/>
                  <a:pt x="1623" y="2087"/>
                  <a:pt x="1624" y="2087"/>
                </a:cubicBezTo>
                <a:cubicBezTo>
                  <a:pt x="1626" y="2088"/>
                  <a:pt x="1629" y="2089"/>
                  <a:pt x="1631" y="2090"/>
                </a:cubicBezTo>
                <a:cubicBezTo>
                  <a:pt x="1632" y="2090"/>
                  <a:pt x="1632" y="2090"/>
                  <a:pt x="1633" y="2090"/>
                </a:cubicBezTo>
                <a:cubicBezTo>
                  <a:pt x="1633" y="2091"/>
                  <a:pt x="1634" y="2091"/>
                  <a:pt x="1635" y="2091"/>
                </a:cubicBezTo>
                <a:cubicBezTo>
                  <a:pt x="1636" y="2092"/>
                  <a:pt x="1637" y="2092"/>
                  <a:pt x="1638" y="2093"/>
                </a:cubicBezTo>
                <a:cubicBezTo>
                  <a:pt x="1639" y="2093"/>
                  <a:pt x="1639" y="2093"/>
                  <a:pt x="1640" y="2094"/>
                </a:cubicBezTo>
                <a:cubicBezTo>
                  <a:pt x="1641" y="2094"/>
                  <a:pt x="1641" y="2094"/>
                  <a:pt x="1642" y="2095"/>
                </a:cubicBezTo>
                <a:cubicBezTo>
                  <a:pt x="1643" y="2096"/>
                  <a:pt x="1643" y="2096"/>
                  <a:pt x="1643" y="2096"/>
                </a:cubicBezTo>
                <a:cubicBezTo>
                  <a:pt x="1644" y="2096"/>
                  <a:pt x="1645" y="2096"/>
                  <a:pt x="1645" y="2097"/>
                </a:cubicBezTo>
                <a:cubicBezTo>
                  <a:pt x="1647" y="2098"/>
                  <a:pt x="1650" y="2100"/>
                  <a:pt x="1652" y="2101"/>
                </a:cubicBezTo>
                <a:cubicBezTo>
                  <a:pt x="1654" y="2103"/>
                  <a:pt x="1657" y="2105"/>
                  <a:pt x="1659" y="2106"/>
                </a:cubicBezTo>
                <a:cubicBezTo>
                  <a:pt x="1662" y="2107"/>
                  <a:pt x="1664" y="2109"/>
                  <a:pt x="1667" y="2110"/>
                </a:cubicBezTo>
                <a:cubicBezTo>
                  <a:pt x="1669" y="2110"/>
                  <a:pt x="1672" y="2111"/>
                  <a:pt x="1674" y="2111"/>
                </a:cubicBezTo>
                <a:cubicBezTo>
                  <a:pt x="1677" y="2111"/>
                  <a:pt x="1679" y="2111"/>
                  <a:pt x="1681" y="2111"/>
                </a:cubicBezTo>
                <a:cubicBezTo>
                  <a:pt x="1682" y="2111"/>
                  <a:pt x="1684" y="2110"/>
                  <a:pt x="1685" y="2109"/>
                </a:cubicBezTo>
                <a:cubicBezTo>
                  <a:pt x="1686" y="2109"/>
                  <a:pt x="1686" y="2109"/>
                  <a:pt x="1686" y="2109"/>
                </a:cubicBezTo>
                <a:cubicBezTo>
                  <a:pt x="1686" y="2109"/>
                  <a:pt x="1687" y="2109"/>
                  <a:pt x="1687" y="2109"/>
                </a:cubicBezTo>
                <a:cubicBezTo>
                  <a:pt x="1687" y="2108"/>
                  <a:pt x="1688" y="2108"/>
                  <a:pt x="1688" y="2108"/>
                </a:cubicBezTo>
                <a:cubicBezTo>
                  <a:pt x="1688" y="2107"/>
                  <a:pt x="1689" y="2107"/>
                  <a:pt x="1689" y="2107"/>
                </a:cubicBezTo>
                <a:cubicBezTo>
                  <a:pt x="1689" y="2107"/>
                  <a:pt x="1688" y="2107"/>
                  <a:pt x="1688" y="2107"/>
                </a:cubicBezTo>
                <a:cubicBezTo>
                  <a:pt x="1687" y="2108"/>
                  <a:pt x="1687" y="2108"/>
                  <a:pt x="1686" y="2108"/>
                </a:cubicBezTo>
                <a:cubicBezTo>
                  <a:pt x="1686" y="2108"/>
                  <a:pt x="1685" y="2108"/>
                  <a:pt x="1685" y="2108"/>
                </a:cubicBezTo>
                <a:cubicBezTo>
                  <a:pt x="1684" y="2108"/>
                  <a:pt x="1682" y="2108"/>
                  <a:pt x="1681" y="2108"/>
                </a:cubicBezTo>
                <a:cubicBezTo>
                  <a:pt x="1679" y="2108"/>
                  <a:pt x="1677" y="2107"/>
                  <a:pt x="1675" y="2107"/>
                </a:cubicBezTo>
                <a:cubicBezTo>
                  <a:pt x="1673" y="2106"/>
                  <a:pt x="1671" y="2105"/>
                  <a:pt x="1669" y="2104"/>
                </a:cubicBezTo>
                <a:cubicBezTo>
                  <a:pt x="1667" y="2103"/>
                  <a:pt x="1665" y="2102"/>
                  <a:pt x="1663" y="2100"/>
                </a:cubicBezTo>
                <a:cubicBezTo>
                  <a:pt x="1662" y="2099"/>
                  <a:pt x="1661" y="2099"/>
                  <a:pt x="1660" y="2098"/>
                </a:cubicBezTo>
                <a:cubicBezTo>
                  <a:pt x="1659" y="2097"/>
                  <a:pt x="1658" y="2096"/>
                  <a:pt x="1657" y="2095"/>
                </a:cubicBezTo>
                <a:cubicBezTo>
                  <a:pt x="1654" y="2094"/>
                  <a:pt x="1652" y="2092"/>
                  <a:pt x="1649" y="2090"/>
                </a:cubicBezTo>
                <a:cubicBezTo>
                  <a:pt x="1649" y="2090"/>
                  <a:pt x="1648" y="2089"/>
                  <a:pt x="1648" y="2089"/>
                </a:cubicBezTo>
                <a:cubicBezTo>
                  <a:pt x="1646" y="2088"/>
                  <a:pt x="1646" y="2088"/>
                  <a:pt x="1646" y="2088"/>
                </a:cubicBezTo>
                <a:cubicBezTo>
                  <a:pt x="1645" y="2087"/>
                  <a:pt x="1644" y="2087"/>
                  <a:pt x="1643" y="2087"/>
                </a:cubicBezTo>
                <a:cubicBezTo>
                  <a:pt x="1643" y="2086"/>
                  <a:pt x="1642" y="2086"/>
                  <a:pt x="1641" y="2086"/>
                </a:cubicBezTo>
                <a:cubicBezTo>
                  <a:pt x="1641" y="2085"/>
                  <a:pt x="1640" y="2085"/>
                  <a:pt x="1639" y="2085"/>
                </a:cubicBezTo>
                <a:cubicBezTo>
                  <a:pt x="1639" y="2085"/>
                  <a:pt x="1638" y="2085"/>
                  <a:pt x="1638" y="2084"/>
                </a:cubicBezTo>
                <a:cubicBezTo>
                  <a:pt x="1642" y="2084"/>
                  <a:pt x="1645" y="2084"/>
                  <a:pt x="1649" y="2084"/>
                </a:cubicBezTo>
                <a:cubicBezTo>
                  <a:pt x="1649" y="2084"/>
                  <a:pt x="1650" y="2084"/>
                  <a:pt x="1651" y="2084"/>
                </a:cubicBezTo>
                <a:cubicBezTo>
                  <a:pt x="1651" y="2084"/>
                  <a:pt x="1652" y="2085"/>
                  <a:pt x="1653" y="2085"/>
                </a:cubicBezTo>
                <a:cubicBezTo>
                  <a:pt x="1653" y="2085"/>
                  <a:pt x="1654" y="2085"/>
                  <a:pt x="1655" y="2085"/>
                </a:cubicBezTo>
                <a:cubicBezTo>
                  <a:pt x="1656" y="2085"/>
                  <a:pt x="1656" y="2085"/>
                  <a:pt x="1656" y="2085"/>
                </a:cubicBezTo>
                <a:cubicBezTo>
                  <a:pt x="1657" y="2085"/>
                  <a:pt x="1657" y="2085"/>
                  <a:pt x="1657" y="2085"/>
                </a:cubicBezTo>
                <a:cubicBezTo>
                  <a:pt x="1658" y="2085"/>
                  <a:pt x="1659" y="2086"/>
                  <a:pt x="1661" y="2086"/>
                </a:cubicBezTo>
                <a:cubicBezTo>
                  <a:pt x="1662" y="2086"/>
                  <a:pt x="1663" y="2087"/>
                  <a:pt x="1664" y="2087"/>
                </a:cubicBezTo>
                <a:cubicBezTo>
                  <a:pt x="1669" y="2088"/>
                  <a:pt x="1674" y="2090"/>
                  <a:pt x="1679" y="2092"/>
                </a:cubicBezTo>
                <a:cubicBezTo>
                  <a:pt x="1680" y="2092"/>
                  <a:pt x="1681" y="2093"/>
                  <a:pt x="1682" y="2093"/>
                </a:cubicBezTo>
                <a:cubicBezTo>
                  <a:pt x="1683" y="2093"/>
                  <a:pt x="1684" y="2094"/>
                  <a:pt x="1686" y="2094"/>
                </a:cubicBezTo>
                <a:cubicBezTo>
                  <a:pt x="1688" y="2095"/>
                  <a:pt x="1690" y="2096"/>
                  <a:pt x="1692" y="2097"/>
                </a:cubicBezTo>
                <a:cubicBezTo>
                  <a:pt x="1696" y="2099"/>
                  <a:pt x="1699" y="2101"/>
                  <a:pt x="1702" y="2103"/>
                </a:cubicBezTo>
                <a:cubicBezTo>
                  <a:pt x="1704" y="2103"/>
                  <a:pt x="1705" y="2104"/>
                  <a:pt x="1707" y="2105"/>
                </a:cubicBezTo>
                <a:cubicBezTo>
                  <a:pt x="1708" y="2106"/>
                  <a:pt x="1709" y="2106"/>
                  <a:pt x="1710" y="2107"/>
                </a:cubicBezTo>
                <a:cubicBezTo>
                  <a:pt x="1713" y="2108"/>
                  <a:pt x="1714" y="2109"/>
                  <a:pt x="1716" y="2110"/>
                </a:cubicBezTo>
                <a:cubicBezTo>
                  <a:pt x="1717" y="2110"/>
                  <a:pt x="1717" y="2111"/>
                  <a:pt x="1717" y="2111"/>
                </a:cubicBezTo>
                <a:cubicBezTo>
                  <a:pt x="1717" y="2111"/>
                  <a:pt x="1717" y="2110"/>
                  <a:pt x="1716" y="2109"/>
                </a:cubicBezTo>
                <a:cubicBezTo>
                  <a:pt x="1715" y="2109"/>
                  <a:pt x="1713" y="2107"/>
                  <a:pt x="1711" y="2106"/>
                </a:cubicBezTo>
                <a:cubicBezTo>
                  <a:pt x="1709" y="2104"/>
                  <a:pt x="1707" y="2102"/>
                  <a:pt x="1704" y="2100"/>
                </a:cubicBezTo>
                <a:cubicBezTo>
                  <a:pt x="1701" y="2098"/>
                  <a:pt x="1698" y="2096"/>
                  <a:pt x="1694" y="2093"/>
                </a:cubicBezTo>
                <a:cubicBezTo>
                  <a:pt x="1690" y="2091"/>
                  <a:pt x="1686" y="2088"/>
                  <a:pt x="1681" y="2086"/>
                </a:cubicBezTo>
                <a:cubicBezTo>
                  <a:pt x="1677" y="2084"/>
                  <a:pt x="1672" y="2082"/>
                  <a:pt x="1666" y="2080"/>
                </a:cubicBezTo>
                <a:cubicBezTo>
                  <a:pt x="1665" y="2080"/>
                  <a:pt x="1664" y="2079"/>
                  <a:pt x="1662" y="2079"/>
                </a:cubicBezTo>
                <a:cubicBezTo>
                  <a:pt x="1661" y="2079"/>
                  <a:pt x="1659" y="2078"/>
                  <a:pt x="1658" y="2078"/>
                </a:cubicBezTo>
                <a:cubicBezTo>
                  <a:pt x="1657" y="2078"/>
                  <a:pt x="1657" y="2078"/>
                  <a:pt x="1657" y="2078"/>
                </a:cubicBezTo>
                <a:cubicBezTo>
                  <a:pt x="1656" y="2078"/>
                  <a:pt x="1656" y="2078"/>
                  <a:pt x="1656" y="2078"/>
                </a:cubicBezTo>
                <a:cubicBezTo>
                  <a:pt x="1655" y="2077"/>
                  <a:pt x="1654" y="2077"/>
                  <a:pt x="1653" y="2077"/>
                </a:cubicBezTo>
                <a:cubicBezTo>
                  <a:pt x="1653" y="2077"/>
                  <a:pt x="1652" y="2077"/>
                  <a:pt x="1651" y="2077"/>
                </a:cubicBezTo>
                <a:cubicBezTo>
                  <a:pt x="1650" y="2077"/>
                  <a:pt x="1650" y="2077"/>
                  <a:pt x="1649" y="2077"/>
                </a:cubicBezTo>
                <a:cubicBezTo>
                  <a:pt x="1643" y="2076"/>
                  <a:pt x="1637" y="2077"/>
                  <a:pt x="1631" y="2077"/>
                </a:cubicBezTo>
                <a:cubicBezTo>
                  <a:pt x="1625" y="2078"/>
                  <a:pt x="1619" y="2078"/>
                  <a:pt x="1614" y="2079"/>
                </a:cubicBezTo>
                <a:cubicBezTo>
                  <a:pt x="1612" y="2079"/>
                  <a:pt x="1611" y="2079"/>
                  <a:pt x="1610" y="2079"/>
                </a:cubicBezTo>
                <a:cubicBezTo>
                  <a:pt x="1608" y="2079"/>
                  <a:pt x="1607" y="2079"/>
                  <a:pt x="1605" y="2079"/>
                </a:cubicBezTo>
                <a:cubicBezTo>
                  <a:pt x="1603" y="2079"/>
                  <a:pt x="1600" y="2079"/>
                  <a:pt x="1597" y="2079"/>
                </a:cubicBezTo>
                <a:cubicBezTo>
                  <a:pt x="1592" y="2080"/>
                  <a:pt x="1587" y="2080"/>
                  <a:pt x="1582" y="2080"/>
                </a:cubicBezTo>
                <a:cubicBezTo>
                  <a:pt x="1577" y="2080"/>
                  <a:pt x="1572" y="2080"/>
                  <a:pt x="1568" y="2080"/>
                </a:cubicBezTo>
                <a:cubicBezTo>
                  <a:pt x="1564" y="2079"/>
                  <a:pt x="1560" y="2079"/>
                  <a:pt x="1557" y="2079"/>
                </a:cubicBezTo>
                <a:cubicBezTo>
                  <a:pt x="1531" y="2062"/>
                  <a:pt x="1506" y="2042"/>
                  <a:pt x="1480" y="2021"/>
                </a:cubicBezTo>
                <a:cubicBezTo>
                  <a:pt x="1495" y="2020"/>
                  <a:pt x="1509" y="2018"/>
                  <a:pt x="1522" y="2014"/>
                </a:cubicBezTo>
                <a:cubicBezTo>
                  <a:pt x="1523" y="2014"/>
                  <a:pt x="1523" y="2014"/>
                  <a:pt x="1523" y="2014"/>
                </a:cubicBezTo>
                <a:cubicBezTo>
                  <a:pt x="1523" y="2015"/>
                  <a:pt x="1524" y="2015"/>
                  <a:pt x="1524" y="2015"/>
                </a:cubicBezTo>
                <a:cubicBezTo>
                  <a:pt x="1524" y="2015"/>
                  <a:pt x="1525" y="2015"/>
                  <a:pt x="1525" y="2015"/>
                </a:cubicBezTo>
                <a:cubicBezTo>
                  <a:pt x="1525" y="2015"/>
                  <a:pt x="1525" y="2016"/>
                  <a:pt x="1525" y="2016"/>
                </a:cubicBezTo>
                <a:cubicBezTo>
                  <a:pt x="1526" y="2017"/>
                  <a:pt x="1527" y="2018"/>
                  <a:pt x="1527" y="2019"/>
                </a:cubicBezTo>
                <a:cubicBezTo>
                  <a:pt x="1528" y="2020"/>
                  <a:pt x="1529" y="2021"/>
                  <a:pt x="1529" y="2023"/>
                </a:cubicBezTo>
                <a:cubicBezTo>
                  <a:pt x="1531" y="2026"/>
                  <a:pt x="1533" y="2029"/>
                  <a:pt x="1535" y="2033"/>
                </a:cubicBezTo>
                <a:cubicBezTo>
                  <a:pt x="1536" y="2034"/>
                  <a:pt x="1536" y="2035"/>
                  <a:pt x="1537" y="2036"/>
                </a:cubicBezTo>
                <a:cubicBezTo>
                  <a:pt x="1538" y="2036"/>
                  <a:pt x="1538" y="2037"/>
                  <a:pt x="1539" y="2038"/>
                </a:cubicBezTo>
                <a:cubicBezTo>
                  <a:pt x="1539" y="2039"/>
                  <a:pt x="1539" y="2039"/>
                  <a:pt x="1539" y="2039"/>
                </a:cubicBezTo>
                <a:cubicBezTo>
                  <a:pt x="1540" y="2039"/>
                  <a:pt x="1540" y="2039"/>
                  <a:pt x="1540" y="2039"/>
                </a:cubicBezTo>
                <a:cubicBezTo>
                  <a:pt x="1540" y="2040"/>
                  <a:pt x="1540" y="2040"/>
                  <a:pt x="1540" y="2040"/>
                </a:cubicBezTo>
                <a:cubicBezTo>
                  <a:pt x="1541" y="2040"/>
                  <a:pt x="1541" y="2040"/>
                  <a:pt x="1541" y="2041"/>
                </a:cubicBezTo>
                <a:cubicBezTo>
                  <a:pt x="1542" y="2042"/>
                  <a:pt x="1543" y="2043"/>
                  <a:pt x="1544" y="2043"/>
                </a:cubicBezTo>
                <a:cubicBezTo>
                  <a:pt x="1546" y="2045"/>
                  <a:pt x="1548" y="2046"/>
                  <a:pt x="1550" y="2048"/>
                </a:cubicBezTo>
                <a:cubicBezTo>
                  <a:pt x="1552" y="2049"/>
                  <a:pt x="1554" y="2050"/>
                  <a:pt x="1556" y="2051"/>
                </a:cubicBezTo>
                <a:cubicBezTo>
                  <a:pt x="1557" y="2052"/>
                  <a:pt x="1557" y="2052"/>
                  <a:pt x="1558" y="2053"/>
                </a:cubicBezTo>
                <a:cubicBezTo>
                  <a:pt x="1559" y="2053"/>
                  <a:pt x="1560" y="2053"/>
                  <a:pt x="1561" y="2054"/>
                </a:cubicBezTo>
                <a:cubicBezTo>
                  <a:pt x="1563" y="2054"/>
                  <a:pt x="1565" y="2055"/>
                  <a:pt x="1567" y="2055"/>
                </a:cubicBezTo>
                <a:cubicBezTo>
                  <a:pt x="1569" y="2056"/>
                  <a:pt x="1570" y="2056"/>
                  <a:pt x="1572" y="2056"/>
                </a:cubicBezTo>
                <a:cubicBezTo>
                  <a:pt x="1573" y="2056"/>
                  <a:pt x="1574" y="2056"/>
                  <a:pt x="1575" y="2056"/>
                </a:cubicBezTo>
                <a:cubicBezTo>
                  <a:pt x="1576" y="2056"/>
                  <a:pt x="1577" y="2056"/>
                  <a:pt x="1578" y="2056"/>
                </a:cubicBezTo>
                <a:cubicBezTo>
                  <a:pt x="1578" y="2056"/>
                  <a:pt x="1578" y="2056"/>
                  <a:pt x="1578" y="2056"/>
                </a:cubicBezTo>
                <a:cubicBezTo>
                  <a:pt x="1578" y="2056"/>
                  <a:pt x="1578" y="2056"/>
                  <a:pt x="1578" y="2055"/>
                </a:cubicBezTo>
                <a:cubicBezTo>
                  <a:pt x="1577" y="2055"/>
                  <a:pt x="1576" y="2055"/>
                  <a:pt x="1576" y="2054"/>
                </a:cubicBezTo>
                <a:cubicBezTo>
                  <a:pt x="1575" y="2054"/>
                  <a:pt x="1574" y="2054"/>
                  <a:pt x="1572" y="2053"/>
                </a:cubicBezTo>
                <a:cubicBezTo>
                  <a:pt x="1572" y="2053"/>
                  <a:pt x="1571" y="2052"/>
                  <a:pt x="1570" y="2052"/>
                </a:cubicBezTo>
                <a:cubicBezTo>
                  <a:pt x="1570" y="2052"/>
                  <a:pt x="1569" y="2051"/>
                  <a:pt x="1568" y="2051"/>
                </a:cubicBezTo>
                <a:cubicBezTo>
                  <a:pt x="1567" y="2050"/>
                  <a:pt x="1565" y="2049"/>
                  <a:pt x="1564" y="2048"/>
                </a:cubicBezTo>
                <a:cubicBezTo>
                  <a:pt x="1563" y="2048"/>
                  <a:pt x="1562" y="2047"/>
                  <a:pt x="1561" y="2047"/>
                </a:cubicBezTo>
                <a:cubicBezTo>
                  <a:pt x="1561" y="2047"/>
                  <a:pt x="1561" y="2046"/>
                  <a:pt x="1560" y="2046"/>
                </a:cubicBezTo>
                <a:cubicBezTo>
                  <a:pt x="1560" y="2046"/>
                  <a:pt x="1559" y="2046"/>
                  <a:pt x="1559" y="2045"/>
                </a:cubicBezTo>
                <a:cubicBezTo>
                  <a:pt x="1558" y="2045"/>
                  <a:pt x="1557" y="2044"/>
                  <a:pt x="1557" y="2043"/>
                </a:cubicBezTo>
                <a:cubicBezTo>
                  <a:pt x="1556" y="2043"/>
                  <a:pt x="1555" y="2042"/>
                  <a:pt x="1554" y="2042"/>
                </a:cubicBezTo>
                <a:cubicBezTo>
                  <a:pt x="1553" y="2041"/>
                  <a:pt x="1553" y="2040"/>
                  <a:pt x="1552" y="2040"/>
                </a:cubicBezTo>
                <a:cubicBezTo>
                  <a:pt x="1551" y="2039"/>
                  <a:pt x="1551" y="2039"/>
                  <a:pt x="1551" y="2039"/>
                </a:cubicBezTo>
                <a:cubicBezTo>
                  <a:pt x="1549" y="2038"/>
                  <a:pt x="1549" y="2038"/>
                  <a:pt x="1549" y="2038"/>
                </a:cubicBezTo>
                <a:cubicBezTo>
                  <a:pt x="1549" y="2037"/>
                  <a:pt x="1548" y="2036"/>
                  <a:pt x="1547" y="2035"/>
                </a:cubicBezTo>
                <a:cubicBezTo>
                  <a:pt x="1546" y="2034"/>
                  <a:pt x="1546" y="2034"/>
                  <a:pt x="1546" y="2034"/>
                </a:cubicBezTo>
                <a:cubicBezTo>
                  <a:pt x="1546" y="2034"/>
                  <a:pt x="1546" y="2034"/>
                  <a:pt x="1546" y="2034"/>
                </a:cubicBezTo>
                <a:cubicBezTo>
                  <a:pt x="1545" y="2034"/>
                  <a:pt x="1545" y="2034"/>
                  <a:pt x="1545" y="2034"/>
                </a:cubicBezTo>
                <a:cubicBezTo>
                  <a:pt x="1545" y="2034"/>
                  <a:pt x="1545" y="2034"/>
                  <a:pt x="1545" y="2034"/>
                </a:cubicBezTo>
                <a:cubicBezTo>
                  <a:pt x="1545" y="2033"/>
                  <a:pt x="1545" y="2033"/>
                  <a:pt x="1545" y="2033"/>
                </a:cubicBezTo>
                <a:cubicBezTo>
                  <a:pt x="1545" y="2034"/>
                  <a:pt x="1545" y="2033"/>
                  <a:pt x="1545" y="2034"/>
                </a:cubicBezTo>
                <a:cubicBezTo>
                  <a:pt x="1545" y="2033"/>
                  <a:pt x="1545" y="2033"/>
                  <a:pt x="1545" y="2033"/>
                </a:cubicBezTo>
                <a:cubicBezTo>
                  <a:pt x="1545" y="2033"/>
                  <a:pt x="1545" y="2033"/>
                  <a:pt x="1545" y="2033"/>
                </a:cubicBezTo>
                <a:cubicBezTo>
                  <a:pt x="1544" y="2032"/>
                  <a:pt x="1544" y="2032"/>
                  <a:pt x="1543" y="2031"/>
                </a:cubicBezTo>
                <a:cubicBezTo>
                  <a:pt x="1542" y="2030"/>
                  <a:pt x="1542" y="2029"/>
                  <a:pt x="1541" y="2029"/>
                </a:cubicBezTo>
                <a:cubicBezTo>
                  <a:pt x="1540" y="2027"/>
                  <a:pt x="1538" y="2026"/>
                  <a:pt x="1537" y="2024"/>
                </a:cubicBezTo>
                <a:cubicBezTo>
                  <a:pt x="1536" y="2023"/>
                  <a:pt x="1534" y="2021"/>
                  <a:pt x="1533" y="2020"/>
                </a:cubicBezTo>
                <a:cubicBezTo>
                  <a:pt x="1532" y="2019"/>
                  <a:pt x="1531" y="2018"/>
                  <a:pt x="1529" y="2017"/>
                </a:cubicBezTo>
                <a:cubicBezTo>
                  <a:pt x="1529" y="2017"/>
                  <a:pt x="1528" y="2016"/>
                  <a:pt x="1528" y="2016"/>
                </a:cubicBezTo>
                <a:cubicBezTo>
                  <a:pt x="1527" y="2015"/>
                  <a:pt x="1527" y="2015"/>
                  <a:pt x="1526" y="2015"/>
                </a:cubicBezTo>
                <a:cubicBezTo>
                  <a:pt x="1526" y="2015"/>
                  <a:pt x="1526" y="2015"/>
                  <a:pt x="1526" y="2015"/>
                </a:cubicBezTo>
                <a:cubicBezTo>
                  <a:pt x="1527" y="2015"/>
                  <a:pt x="1528" y="2015"/>
                  <a:pt x="1529" y="2015"/>
                </a:cubicBezTo>
                <a:cubicBezTo>
                  <a:pt x="1531" y="2015"/>
                  <a:pt x="1533" y="2016"/>
                  <a:pt x="1535" y="2016"/>
                </a:cubicBezTo>
                <a:cubicBezTo>
                  <a:pt x="1537" y="2017"/>
                  <a:pt x="1540" y="2017"/>
                  <a:pt x="1542" y="2018"/>
                </a:cubicBezTo>
                <a:cubicBezTo>
                  <a:pt x="1544" y="2019"/>
                  <a:pt x="1547" y="2020"/>
                  <a:pt x="1549" y="2022"/>
                </a:cubicBezTo>
                <a:cubicBezTo>
                  <a:pt x="1549" y="2022"/>
                  <a:pt x="1550" y="2022"/>
                  <a:pt x="1551" y="2023"/>
                </a:cubicBezTo>
                <a:cubicBezTo>
                  <a:pt x="1551" y="2023"/>
                  <a:pt x="1552" y="2023"/>
                  <a:pt x="1552" y="2024"/>
                </a:cubicBezTo>
                <a:cubicBezTo>
                  <a:pt x="1553" y="2024"/>
                  <a:pt x="1553" y="2024"/>
                  <a:pt x="1554" y="2025"/>
                </a:cubicBezTo>
                <a:cubicBezTo>
                  <a:pt x="1555" y="2025"/>
                  <a:pt x="1555" y="2025"/>
                  <a:pt x="1555" y="2025"/>
                </a:cubicBezTo>
                <a:cubicBezTo>
                  <a:pt x="1555" y="2026"/>
                  <a:pt x="1555" y="2026"/>
                  <a:pt x="1555" y="2026"/>
                </a:cubicBezTo>
                <a:cubicBezTo>
                  <a:pt x="1558" y="2028"/>
                  <a:pt x="1560" y="2029"/>
                  <a:pt x="1562" y="2031"/>
                </a:cubicBezTo>
                <a:cubicBezTo>
                  <a:pt x="1563" y="2032"/>
                  <a:pt x="1564" y="2033"/>
                  <a:pt x="1565" y="2034"/>
                </a:cubicBezTo>
                <a:cubicBezTo>
                  <a:pt x="1566" y="2035"/>
                  <a:pt x="1567" y="2036"/>
                  <a:pt x="1568" y="2036"/>
                </a:cubicBezTo>
                <a:cubicBezTo>
                  <a:pt x="1570" y="2037"/>
                  <a:pt x="1571" y="2038"/>
                  <a:pt x="1572" y="2039"/>
                </a:cubicBezTo>
                <a:cubicBezTo>
                  <a:pt x="1573" y="2039"/>
                  <a:pt x="1573" y="2039"/>
                  <a:pt x="1574" y="2040"/>
                </a:cubicBezTo>
                <a:cubicBezTo>
                  <a:pt x="1574" y="2040"/>
                  <a:pt x="1575" y="2040"/>
                  <a:pt x="1575" y="2041"/>
                </a:cubicBezTo>
                <a:cubicBezTo>
                  <a:pt x="1578" y="2042"/>
                  <a:pt x="1580" y="2042"/>
                  <a:pt x="1583" y="2043"/>
                </a:cubicBezTo>
                <a:cubicBezTo>
                  <a:pt x="1585" y="2043"/>
                  <a:pt x="1587" y="2044"/>
                  <a:pt x="1589" y="2043"/>
                </a:cubicBezTo>
                <a:cubicBezTo>
                  <a:pt x="1591" y="2043"/>
                  <a:pt x="1592" y="2043"/>
                  <a:pt x="1594" y="2043"/>
                </a:cubicBezTo>
                <a:cubicBezTo>
                  <a:pt x="1594" y="2043"/>
                  <a:pt x="1594" y="2042"/>
                  <a:pt x="1594" y="2042"/>
                </a:cubicBezTo>
                <a:cubicBezTo>
                  <a:pt x="1595" y="2042"/>
                  <a:pt x="1595" y="2042"/>
                  <a:pt x="1595" y="2042"/>
                </a:cubicBezTo>
                <a:cubicBezTo>
                  <a:pt x="1596" y="2042"/>
                  <a:pt x="1596" y="2042"/>
                  <a:pt x="1596" y="2041"/>
                </a:cubicBezTo>
                <a:cubicBezTo>
                  <a:pt x="1597" y="2041"/>
                  <a:pt x="1597" y="2041"/>
                  <a:pt x="1597" y="2041"/>
                </a:cubicBezTo>
                <a:cubicBezTo>
                  <a:pt x="1597" y="2041"/>
                  <a:pt x="1597" y="2041"/>
                  <a:pt x="1596" y="2041"/>
                </a:cubicBezTo>
                <a:cubicBezTo>
                  <a:pt x="1596" y="2041"/>
                  <a:pt x="1595" y="2041"/>
                  <a:pt x="1595" y="2041"/>
                </a:cubicBezTo>
                <a:cubicBezTo>
                  <a:pt x="1595" y="2041"/>
                  <a:pt x="1594" y="2041"/>
                  <a:pt x="1594" y="2041"/>
                </a:cubicBezTo>
                <a:cubicBezTo>
                  <a:pt x="1594" y="2041"/>
                  <a:pt x="1594" y="2041"/>
                  <a:pt x="1593" y="2041"/>
                </a:cubicBezTo>
                <a:cubicBezTo>
                  <a:pt x="1592" y="2041"/>
                  <a:pt x="1591" y="2041"/>
                  <a:pt x="1589" y="2040"/>
                </a:cubicBezTo>
                <a:cubicBezTo>
                  <a:pt x="1588" y="2040"/>
                  <a:pt x="1586" y="2039"/>
                  <a:pt x="1584" y="2039"/>
                </a:cubicBezTo>
                <a:cubicBezTo>
                  <a:pt x="1582" y="2038"/>
                  <a:pt x="1580" y="2037"/>
                  <a:pt x="1578" y="2035"/>
                </a:cubicBezTo>
                <a:cubicBezTo>
                  <a:pt x="1578" y="2035"/>
                  <a:pt x="1578" y="2035"/>
                  <a:pt x="1577" y="2034"/>
                </a:cubicBezTo>
                <a:cubicBezTo>
                  <a:pt x="1577" y="2034"/>
                  <a:pt x="1576" y="2034"/>
                  <a:pt x="1576" y="2033"/>
                </a:cubicBezTo>
                <a:cubicBezTo>
                  <a:pt x="1575" y="2033"/>
                  <a:pt x="1574" y="2032"/>
                  <a:pt x="1573" y="2031"/>
                </a:cubicBezTo>
                <a:cubicBezTo>
                  <a:pt x="1572" y="2030"/>
                  <a:pt x="1571" y="2029"/>
                  <a:pt x="1570" y="2028"/>
                </a:cubicBezTo>
                <a:cubicBezTo>
                  <a:pt x="1569" y="2027"/>
                  <a:pt x="1568" y="2026"/>
                  <a:pt x="1567" y="2025"/>
                </a:cubicBezTo>
                <a:cubicBezTo>
                  <a:pt x="1565" y="2023"/>
                  <a:pt x="1563" y="2022"/>
                  <a:pt x="1560" y="2020"/>
                </a:cubicBezTo>
                <a:cubicBezTo>
                  <a:pt x="1559" y="2019"/>
                  <a:pt x="1559" y="2019"/>
                  <a:pt x="1559" y="2019"/>
                </a:cubicBezTo>
                <a:cubicBezTo>
                  <a:pt x="1558" y="2018"/>
                  <a:pt x="1558" y="2018"/>
                  <a:pt x="1558" y="2018"/>
                </a:cubicBezTo>
                <a:cubicBezTo>
                  <a:pt x="1558" y="2018"/>
                  <a:pt x="1557" y="2018"/>
                  <a:pt x="1556" y="2017"/>
                </a:cubicBezTo>
                <a:cubicBezTo>
                  <a:pt x="1555" y="2016"/>
                  <a:pt x="1554" y="2015"/>
                  <a:pt x="1552" y="2015"/>
                </a:cubicBezTo>
                <a:cubicBezTo>
                  <a:pt x="1552" y="2014"/>
                  <a:pt x="1551" y="2014"/>
                  <a:pt x="1550" y="2014"/>
                </a:cubicBezTo>
                <a:cubicBezTo>
                  <a:pt x="1550" y="2014"/>
                  <a:pt x="1549" y="2013"/>
                  <a:pt x="1548" y="2013"/>
                </a:cubicBezTo>
                <a:cubicBezTo>
                  <a:pt x="1548" y="2013"/>
                  <a:pt x="1547" y="2012"/>
                  <a:pt x="1546" y="2012"/>
                </a:cubicBezTo>
                <a:cubicBezTo>
                  <a:pt x="1546" y="2012"/>
                  <a:pt x="1545" y="2012"/>
                  <a:pt x="1544" y="2012"/>
                </a:cubicBezTo>
                <a:cubicBezTo>
                  <a:pt x="1541" y="2011"/>
                  <a:pt x="1539" y="2010"/>
                  <a:pt x="1536" y="2010"/>
                </a:cubicBezTo>
                <a:cubicBezTo>
                  <a:pt x="1536" y="2010"/>
                  <a:pt x="1536" y="2010"/>
                  <a:pt x="1536" y="2010"/>
                </a:cubicBezTo>
                <a:cubicBezTo>
                  <a:pt x="1541" y="2008"/>
                  <a:pt x="1546" y="2006"/>
                  <a:pt x="1550" y="2004"/>
                </a:cubicBezTo>
                <a:cubicBezTo>
                  <a:pt x="1480" y="2010"/>
                  <a:pt x="1436" y="1989"/>
                  <a:pt x="1409" y="1960"/>
                </a:cubicBezTo>
                <a:cubicBezTo>
                  <a:pt x="1414" y="1962"/>
                  <a:pt x="1419" y="1965"/>
                  <a:pt x="1424" y="1967"/>
                </a:cubicBezTo>
                <a:cubicBezTo>
                  <a:pt x="1427" y="1968"/>
                  <a:pt x="1431" y="1969"/>
                  <a:pt x="1434" y="1970"/>
                </a:cubicBezTo>
                <a:cubicBezTo>
                  <a:pt x="1435" y="1971"/>
                  <a:pt x="1436" y="1971"/>
                  <a:pt x="1437" y="1971"/>
                </a:cubicBezTo>
                <a:cubicBezTo>
                  <a:pt x="1438" y="1971"/>
                  <a:pt x="1438" y="1971"/>
                  <a:pt x="1438" y="1971"/>
                </a:cubicBezTo>
                <a:cubicBezTo>
                  <a:pt x="1439" y="1971"/>
                  <a:pt x="1439" y="1971"/>
                  <a:pt x="1439" y="1971"/>
                </a:cubicBezTo>
                <a:cubicBezTo>
                  <a:pt x="1439" y="1971"/>
                  <a:pt x="1439" y="1971"/>
                  <a:pt x="1439" y="1971"/>
                </a:cubicBezTo>
                <a:cubicBezTo>
                  <a:pt x="1439" y="1972"/>
                  <a:pt x="1439" y="1972"/>
                  <a:pt x="1439" y="1972"/>
                </a:cubicBezTo>
                <a:cubicBezTo>
                  <a:pt x="1440" y="1972"/>
                  <a:pt x="1441" y="1972"/>
                  <a:pt x="1442" y="1972"/>
                </a:cubicBezTo>
                <a:cubicBezTo>
                  <a:pt x="1443" y="1972"/>
                  <a:pt x="1444" y="1972"/>
                  <a:pt x="1445" y="1973"/>
                </a:cubicBezTo>
                <a:cubicBezTo>
                  <a:pt x="1447" y="1973"/>
                  <a:pt x="1448" y="1973"/>
                  <a:pt x="1450" y="1973"/>
                </a:cubicBezTo>
                <a:cubicBezTo>
                  <a:pt x="1452" y="1974"/>
                  <a:pt x="1454" y="1974"/>
                  <a:pt x="1456" y="1974"/>
                </a:cubicBezTo>
                <a:cubicBezTo>
                  <a:pt x="1458" y="1974"/>
                  <a:pt x="1460" y="1974"/>
                  <a:pt x="1461" y="1974"/>
                </a:cubicBezTo>
                <a:cubicBezTo>
                  <a:pt x="1463" y="1975"/>
                  <a:pt x="1465" y="1975"/>
                  <a:pt x="1467" y="1975"/>
                </a:cubicBezTo>
                <a:cubicBezTo>
                  <a:pt x="1475" y="1975"/>
                  <a:pt x="1483" y="1975"/>
                  <a:pt x="1490" y="1975"/>
                </a:cubicBezTo>
                <a:cubicBezTo>
                  <a:pt x="1498" y="1974"/>
                  <a:pt x="1506" y="1974"/>
                  <a:pt x="1513" y="1974"/>
                </a:cubicBezTo>
                <a:cubicBezTo>
                  <a:pt x="1517" y="1974"/>
                  <a:pt x="1520" y="1974"/>
                  <a:pt x="1524" y="1974"/>
                </a:cubicBezTo>
                <a:cubicBezTo>
                  <a:pt x="1527" y="1974"/>
                  <a:pt x="1531" y="1975"/>
                  <a:pt x="1534" y="1976"/>
                </a:cubicBezTo>
                <a:cubicBezTo>
                  <a:pt x="1535" y="1976"/>
                  <a:pt x="1535" y="1976"/>
                  <a:pt x="1535" y="1976"/>
                </a:cubicBezTo>
                <a:cubicBezTo>
                  <a:pt x="1535" y="1976"/>
                  <a:pt x="1535" y="1976"/>
                  <a:pt x="1535" y="1976"/>
                </a:cubicBezTo>
                <a:cubicBezTo>
                  <a:pt x="1535" y="1976"/>
                  <a:pt x="1535" y="1976"/>
                  <a:pt x="1535" y="1976"/>
                </a:cubicBezTo>
                <a:cubicBezTo>
                  <a:pt x="1535" y="1976"/>
                  <a:pt x="1535" y="1976"/>
                  <a:pt x="1535" y="1976"/>
                </a:cubicBezTo>
                <a:cubicBezTo>
                  <a:pt x="1536" y="1976"/>
                  <a:pt x="1536" y="1976"/>
                  <a:pt x="1536" y="1976"/>
                </a:cubicBezTo>
                <a:cubicBezTo>
                  <a:pt x="1536" y="1976"/>
                  <a:pt x="1536" y="1976"/>
                  <a:pt x="1536" y="1976"/>
                </a:cubicBezTo>
                <a:cubicBezTo>
                  <a:pt x="1537" y="1976"/>
                  <a:pt x="1537" y="1977"/>
                  <a:pt x="1538" y="1977"/>
                </a:cubicBezTo>
                <a:cubicBezTo>
                  <a:pt x="1539" y="1977"/>
                  <a:pt x="1539" y="1977"/>
                  <a:pt x="1539" y="1977"/>
                </a:cubicBezTo>
                <a:cubicBezTo>
                  <a:pt x="1540" y="1978"/>
                  <a:pt x="1542" y="1978"/>
                  <a:pt x="1543" y="1979"/>
                </a:cubicBezTo>
                <a:cubicBezTo>
                  <a:pt x="1546" y="1980"/>
                  <a:pt x="1549" y="1982"/>
                  <a:pt x="1552" y="1984"/>
                </a:cubicBezTo>
                <a:cubicBezTo>
                  <a:pt x="1557" y="1988"/>
                  <a:pt x="1562" y="1992"/>
                  <a:pt x="1566" y="1995"/>
                </a:cubicBezTo>
                <a:cubicBezTo>
                  <a:pt x="1570" y="1999"/>
                  <a:pt x="1575" y="2002"/>
                  <a:pt x="1579" y="2005"/>
                </a:cubicBezTo>
                <a:cubicBezTo>
                  <a:pt x="1582" y="2008"/>
                  <a:pt x="1586" y="2010"/>
                  <a:pt x="1589" y="2011"/>
                </a:cubicBezTo>
                <a:cubicBezTo>
                  <a:pt x="1592" y="2012"/>
                  <a:pt x="1595" y="2013"/>
                  <a:pt x="1597" y="2014"/>
                </a:cubicBezTo>
                <a:cubicBezTo>
                  <a:pt x="1597" y="2014"/>
                  <a:pt x="1598" y="2014"/>
                  <a:pt x="1599" y="2014"/>
                </a:cubicBezTo>
                <a:cubicBezTo>
                  <a:pt x="1599" y="2014"/>
                  <a:pt x="1599" y="2014"/>
                  <a:pt x="1599" y="2014"/>
                </a:cubicBezTo>
                <a:cubicBezTo>
                  <a:pt x="1599" y="2014"/>
                  <a:pt x="1598" y="2014"/>
                  <a:pt x="1597" y="2013"/>
                </a:cubicBezTo>
                <a:cubicBezTo>
                  <a:pt x="1595" y="2013"/>
                  <a:pt x="1593" y="2011"/>
                  <a:pt x="1590" y="2010"/>
                </a:cubicBezTo>
                <a:cubicBezTo>
                  <a:pt x="1587" y="2008"/>
                  <a:pt x="1584" y="2005"/>
                  <a:pt x="1580" y="2002"/>
                </a:cubicBezTo>
                <a:cubicBezTo>
                  <a:pt x="1577" y="1999"/>
                  <a:pt x="1573" y="1996"/>
                  <a:pt x="1569" y="1992"/>
                </a:cubicBezTo>
                <a:cubicBezTo>
                  <a:pt x="1565" y="1988"/>
                  <a:pt x="1560" y="1983"/>
                  <a:pt x="1555" y="1979"/>
                </a:cubicBezTo>
                <a:cubicBezTo>
                  <a:pt x="1552" y="1977"/>
                  <a:pt x="1549" y="1975"/>
                  <a:pt x="1546" y="1973"/>
                </a:cubicBezTo>
                <a:cubicBezTo>
                  <a:pt x="1545" y="1972"/>
                  <a:pt x="1543" y="1972"/>
                  <a:pt x="1541" y="1971"/>
                </a:cubicBezTo>
                <a:cubicBezTo>
                  <a:pt x="1540" y="1970"/>
                  <a:pt x="1540" y="1970"/>
                  <a:pt x="1540" y="1970"/>
                </a:cubicBezTo>
                <a:cubicBezTo>
                  <a:pt x="1539" y="1970"/>
                  <a:pt x="1539" y="1970"/>
                  <a:pt x="1539" y="1970"/>
                </a:cubicBezTo>
                <a:cubicBezTo>
                  <a:pt x="1538" y="1970"/>
                  <a:pt x="1538" y="1970"/>
                  <a:pt x="1538" y="1970"/>
                </a:cubicBezTo>
                <a:cubicBezTo>
                  <a:pt x="1538" y="1969"/>
                  <a:pt x="1538" y="1969"/>
                  <a:pt x="1538" y="1969"/>
                </a:cubicBezTo>
                <a:cubicBezTo>
                  <a:pt x="1538" y="1969"/>
                  <a:pt x="1538" y="1969"/>
                  <a:pt x="1538" y="1969"/>
                </a:cubicBezTo>
                <a:cubicBezTo>
                  <a:pt x="1537" y="1969"/>
                  <a:pt x="1537" y="1969"/>
                  <a:pt x="1537" y="1969"/>
                </a:cubicBezTo>
                <a:cubicBezTo>
                  <a:pt x="1536" y="1969"/>
                  <a:pt x="1536" y="1969"/>
                  <a:pt x="1536" y="1969"/>
                </a:cubicBezTo>
                <a:cubicBezTo>
                  <a:pt x="1532" y="1968"/>
                  <a:pt x="1528" y="1967"/>
                  <a:pt x="1525" y="1967"/>
                </a:cubicBezTo>
                <a:cubicBezTo>
                  <a:pt x="1521" y="1966"/>
                  <a:pt x="1517" y="1966"/>
                  <a:pt x="1513" y="1966"/>
                </a:cubicBezTo>
                <a:cubicBezTo>
                  <a:pt x="1505" y="1966"/>
                  <a:pt x="1498" y="1967"/>
                  <a:pt x="1490" y="1967"/>
                </a:cubicBezTo>
                <a:cubicBezTo>
                  <a:pt x="1489" y="1967"/>
                  <a:pt x="1488" y="1967"/>
                  <a:pt x="1486" y="1967"/>
                </a:cubicBezTo>
                <a:cubicBezTo>
                  <a:pt x="1487" y="1967"/>
                  <a:pt x="1488" y="1966"/>
                  <a:pt x="1489" y="1966"/>
                </a:cubicBezTo>
                <a:cubicBezTo>
                  <a:pt x="1490" y="1965"/>
                  <a:pt x="1491" y="1965"/>
                  <a:pt x="1492" y="1964"/>
                </a:cubicBezTo>
                <a:cubicBezTo>
                  <a:pt x="1493" y="1964"/>
                  <a:pt x="1494" y="1963"/>
                  <a:pt x="1495" y="1963"/>
                </a:cubicBezTo>
                <a:cubicBezTo>
                  <a:pt x="1496" y="1963"/>
                  <a:pt x="1497" y="1962"/>
                  <a:pt x="1497" y="1962"/>
                </a:cubicBezTo>
                <a:cubicBezTo>
                  <a:pt x="1498" y="1962"/>
                  <a:pt x="1498" y="1962"/>
                  <a:pt x="1498" y="1962"/>
                </a:cubicBezTo>
                <a:cubicBezTo>
                  <a:pt x="1498" y="1962"/>
                  <a:pt x="1498" y="1962"/>
                  <a:pt x="1498" y="1962"/>
                </a:cubicBezTo>
                <a:cubicBezTo>
                  <a:pt x="1498" y="1962"/>
                  <a:pt x="1498" y="1962"/>
                  <a:pt x="1498" y="1962"/>
                </a:cubicBezTo>
                <a:cubicBezTo>
                  <a:pt x="1499" y="1962"/>
                  <a:pt x="1499" y="1962"/>
                  <a:pt x="1499" y="1962"/>
                </a:cubicBezTo>
                <a:cubicBezTo>
                  <a:pt x="1500" y="1961"/>
                  <a:pt x="1500" y="1961"/>
                  <a:pt x="1500" y="1961"/>
                </a:cubicBezTo>
                <a:cubicBezTo>
                  <a:pt x="1502" y="1960"/>
                  <a:pt x="1502" y="1960"/>
                  <a:pt x="1502" y="1960"/>
                </a:cubicBezTo>
                <a:cubicBezTo>
                  <a:pt x="1503" y="1960"/>
                  <a:pt x="1504" y="1960"/>
                  <a:pt x="1505" y="1959"/>
                </a:cubicBezTo>
                <a:cubicBezTo>
                  <a:pt x="1507" y="1958"/>
                  <a:pt x="1510" y="1958"/>
                  <a:pt x="1512" y="1957"/>
                </a:cubicBezTo>
                <a:cubicBezTo>
                  <a:pt x="1514" y="1957"/>
                  <a:pt x="1516" y="1956"/>
                  <a:pt x="1518" y="1956"/>
                </a:cubicBezTo>
                <a:cubicBezTo>
                  <a:pt x="1520" y="1956"/>
                  <a:pt x="1522" y="1955"/>
                  <a:pt x="1524" y="1955"/>
                </a:cubicBezTo>
                <a:cubicBezTo>
                  <a:pt x="1526" y="1955"/>
                  <a:pt x="1527" y="1955"/>
                  <a:pt x="1529" y="1954"/>
                </a:cubicBezTo>
                <a:cubicBezTo>
                  <a:pt x="1529" y="1954"/>
                  <a:pt x="1530" y="1954"/>
                  <a:pt x="1531" y="1954"/>
                </a:cubicBezTo>
                <a:cubicBezTo>
                  <a:pt x="1532" y="1954"/>
                  <a:pt x="1532" y="1954"/>
                  <a:pt x="1533" y="1954"/>
                </a:cubicBezTo>
                <a:cubicBezTo>
                  <a:pt x="1534" y="1954"/>
                  <a:pt x="1535" y="1954"/>
                  <a:pt x="1535" y="1954"/>
                </a:cubicBezTo>
                <a:cubicBezTo>
                  <a:pt x="1536" y="1954"/>
                  <a:pt x="1536" y="1954"/>
                  <a:pt x="1536" y="1954"/>
                </a:cubicBezTo>
                <a:cubicBezTo>
                  <a:pt x="1536" y="1954"/>
                  <a:pt x="1536" y="1954"/>
                  <a:pt x="1535" y="1953"/>
                </a:cubicBezTo>
                <a:cubicBezTo>
                  <a:pt x="1535" y="1953"/>
                  <a:pt x="1534" y="1953"/>
                  <a:pt x="1533" y="1953"/>
                </a:cubicBezTo>
                <a:cubicBezTo>
                  <a:pt x="1532" y="1952"/>
                  <a:pt x="1532" y="1952"/>
                  <a:pt x="1531" y="1952"/>
                </a:cubicBezTo>
                <a:cubicBezTo>
                  <a:pt x="1530" y="1952"/>
                  <a:pt x="1530" y="1952"/>
                  <a:pt x="1529" y="1951"/>
                </a:cubicBezTo>
                <a:cubicBezTo>
                  <a:pt x="1528" y="1951"/>
                  <a:pt x="1527" y="1951"/>
                  <a:pt x="1527" y="1951"/>
                </a:cubicBezTo>
                <a:cubicBezTo>
                  <a:pt x="1526" y="1951"/>
                  <a:pt x="1525" y="1951"/>
                  <a:pt x="1524" y="1950"/>
                </a:cubicBezTo>
                <a:cubicBezTo>
                  <a:pt x="1523" y="1950"/>
                  <a:pt x="1522" y="1950"/>
                  <a:pt x="1521" y="1950"/>
                </a:cubicBezTo>
                <a:cubicBezTo>
                  <a:pt x="1520" y="1950"/>
                  <a:pt x="1519" y="1950"/>
                  <a:pt x="1518" y="1950"/>
                </a:cubicBezTo>
                <a:cubicBezTo>
                  <a:pt x="1515" y="1950"/>
                  <a:pt x="1513" y="1950"/>
                  <a:pt x="1511" y="1950"/>
                </a:cubicBezTo>
                <a:cubicBezTo>
                  <a:pt x="1509" y="1951"/>
                  <a:pt x="1508" y="1951"/>
                  <a:pt x="1507" y="1951"/>
                </a:cubicBezTo>
                <a:cubicBezTo>
                  <a:pt x="1506" y="1951"/>
                  <a:pt x="1506" y="1951"/>
                  <a:pt x="1505" y="1951"/>
                </a:cubicBezTo>
                <a:cubicBezTo>
                  <a:pt x="1504" y="1951"/>
                  <a:pt x="1504" y="1952"/>
                  <a:pt x="1503" y="1952"/>
                </a:cubicBezTo>
                <a:cubicBezTo>
                  <a:pt x="1502" y="1952"/>
                  <a:pt x="1502" y="1952"/>
                  <a:pt x="1501" y="1952"/>
                </a:cubicBezTo>
                <a:cubicBezTo>
                  <a:pt x="1501" y="1952"/>
                  <a:pt x="1500" y="1953"/>
                  <a:pt x="1499" y="1953"/>
                </a:cubicBezTo>
                <a:cubicBezTo>
                  <a:pt x="1497" y="1954"/>
                  <a:pt x="1497" y="1954"/>
                  <a:pt x="1497" y="1954"/>
                </a:cubicBezTo>
                <a:cubicBezTo>
                  <a:pt x="1496" y="1954"/>
                  <a:pt x="1496" y="1954"/>
                  <a:pt x="1496" y="1954"/>
                </a:cubicBezTo>
                <a:cubicBezTo>
                  <a:pt x="1495" y="1954"/>
                  <a:pt x="1495" y="1954"/>
                  <a:pt x="1495" y="1954"/>
                </a:cubicBezTo>
                <a:cubicBezTo>
                  <a:pt x="1495" y="1955"/>
                  <a:pt x="1495" y="1955"/>
                  <a:pt x="1495" y="1955"/>
                </a:cubicBezTo>
                <a:cubicBezTo>
                  <a:pt x="1495" y="1955"/>
                  <a:pt x="1495" y="1955"/>
                  <a:pt x="1495" y="1955"/>
                </a:cubicBezTo>
                <a:cubicBezTo>
                  <a:pt x="1494" y="1955"/>
                  <a:pt x="1494" y="1955"/>
                  <a:pt x="1494" y="1955"/>
                </a:cubicBezTo>
                <a:cubicBezTo>
                  <a:pt x="1493" y="1955"/>
                  <a:pt x="1493" y="1956"/>
                  <a:pt x="1492" y="1956"/>
                </a:cubicBezTo>
                <a:cubicBezTo>
                  <a:pt x="1491" y="1956"/>
                  <a:pt x="1490" y="1957"/>
                  <a:pt x="1489" y="1957"/>
                </a:cubicBezTo>
                <a:cubicBezTo>
                  <a:pt x="1488" y="1958"/>
                  <a:pt x="1487" y="1959"/>
                  <a:pt x="1486" y="1959"/>
                </a:cubicBezTo>
                <a:cubicBezTo>
                  <a:pt x="1485" y="1960"/>
                  <a:pt x="1484" y="1960"/>
                  <a:pt x="1483" y="1961"/>
                </a:cubicBezTo>
                <a:cubicBezTo>
                  <a:pt x="1481" y="1962"/>
                  <a:pt x="1479" y="1963"/>
                  <a:pt x="1477" y="1964"/>
                </a:cubicBezTo>
                <a:cubicBezTo>
                  <a:pt x="1476" y="1964"/>
                  <a:pt x="1476" y="1964"/>
                  <a:pt x="1475" y="1965"/>
                </a:cubicBezTo>
                <a:cubicBezTo>
                  <a:pt x="1475" y="1965"/>
                  <a:pt x="1475" y="1965"/>
                  <a:pt x="1474" y="1965"/>
                </a:cubicBezTo>
                <a:cubicBezTo>
                  <a:pt x="1473" y="1966"/>
                  <a:pt x="1472" y="1966"/>
                  <a:pt x="1472" y="1966"/>
                </a:cubicBezTo>
                <a:cubicBezTo>
                  <a:pt x="1471" y="1966"/>
                  <a:pt x="1470" y="1967"/>
                  <a:pt x="1469" y="1967"/>
                </a:cubicBezTo>
                <a:cubicBezTo>
                  <a:pt x="1469" y="1967"/>
                  <a:pt x="1469" y="1967"/>
                  <a:pt x="1469" y="1967"/>
                </a:cubicBezTo>
                <a:cubicBezTo>
                  <a:pt x="1468" y="1967"/>
                  <a:pt x="1468" y="1967"/>
                  <a:pt x="1467" y="1967"/>
                </a:cubicBezTo>
                <a:cubicBezTo>
                  <a:pt x="1464" y="1967"/>
                  <a:pt x="1460" y="1967"/>
                  <a:pt x="1456" y="1967"/>
                </a:cubicBezTo>
                <a:cubicBezTo>
                  <a:pt x="1455" y="1967"/>
                  <a:pt x="1453" y="1966"/>
                  <a:pt x="1451" y="1966"/>
                </a:cubicBezTo>
                <a:cubicBezTo>
                  <a:pt x="1449" y="1966"/>
                  <a:pt x="1448" y="1966"/>
                  <a:pt x="1446" y="1966"/>
                </a:cubicBezTo>
                <a:cubicBezTo>
                  <a:pt x="1445" y="1966"/>
                  <a:pt x="1444" y="1965"/>
                  <a:pt x="1443" y="1965"/>
                </a:cubicBezTo>
                <a:cubicBezTo>
                  <a:pt x="1442" y="1965"/>
                  <a:pt x="1441" y="1965"/>
                  <a:pt x="1441" y="1965"/>
                </a:cubicBezTo>
                <a:cubicBezTo>
                  <a:pt x="1440" y="1965"/>
                  <a:pt x="1440" y="1965"/>
                  <a:pt x="1440" y="1965"/>
                </a:cubicBezTo>
                <a:cubicBezTo>
                  <a:pt x="1440" y="1965"/>
                  <a:pt x="1440" y="1965"/>
                  <a:pt x="1440" y="1965"/>
                </a:cubicBezTo>
                <a:cubicBezTo>
                  <a:pt x="1439" y="1965"/>
                  <a:pt x="1439" y="1965"/>
                  <a:pt x="1439" y="1965"/>
                </a:cubicBezTo>
                <a:cubicBezTo>
                  <a:pt x="1438" y="1964"/>
                  <a:pt x="1438" y="1964"/>
                  <a:pt x="1438" y="1964"/>
                </a:cubicBezTo>
                <a:cubicBezTo>
                  <a:pt x="1437" y="1964"/>
                  <a:pt x="1436" y="1964"/>
                  <a:pt x="1436" y="1964"/>
                </a:cubicBezTo>
                <a:cubicBezTo>
                  <a:pt x="1432" y="1963"/>
                  <a:pt x="1429" y="1962"/>
                  <a:pt x="1426" y="1961"/>
                </a:cubicBezTo>
                <a:cubicBezTo>
                  <a:pt x="1420" y="1959"/>
                  <a:pt x="1415" y="1957"/>
                  <a:pt x="1410" y="1954"/>
                </a:cubicBezTo>
                <a:cubicBezTo>
                  <a:pt x="1408" y="1954"/>
                  <a:pt x="1407" y="1953"/>
                  <a:pt x="1406" y="1952"/>
                </a:cubicBezTo>
                <a:cubicBezTo>
                  <a:pt x="1406" y="1952"/>
                  <a:pt x="1405" y="1952"/>
                  <a:pt x="1404" y="1951"/>
                </a:cubicBezTo>
                <a:cubicBezTo>
                  <a:pt x="1404" y="1951"/>
                  <a:pt x="1404" y="1951"/>
                  <a:pt x="1404" y="1951"/>
                </a:cubicBezTo>
                <a:cubicBezTo>
                  <a:pt x="1403" y="1950"/>
                  <a:pt x="1403" y="1950"/>
                  <a:pt x="1403" y="1950"/>
                </a:cubicBezTo>
                <a:cubicBezTo>
                  <a:pt x="1402" y="1949"/>
                  <a:pt x="1401" y="1949"/>
                  <a:pt x="1400" y="1948"/>
                </a:cubicBezTo>
                <a:cubicBezTo>
                  <a:pt x="1383" y="1925"/>
                  <a:pt x="1375" y="1898"/>
                  <a:pt x="1371" y="1876"/>
                </a:cubicBezTo>
                <a:cubicBezTo>
                  <a:pt x="1371" y="1877"/>
                  <a:pt x="1371" y="1878"/>
                  <a:pt x="1372" y="1878"/>
                </a:cubicBezTo>
                <a:cubicBezTo>
                  <a:pt x="1372" y="1879"/>
                  <a:pt x="1373" y="1881"/>
                  <a:pt x="1374" y="1882"/>
                </a:cubicBezTo>
                <a:cubicBezTo>
                  <a:pt x="1374" y="1882"/>
                  <a:pt x="1375" y="1883"/>
                  <a:pt x="1375" y="1884"/>
                </a:cubicBezTo>
                <a:cubicBezTo>
                  <a:pt x="1375" y="1884"/>
                  <a:pt x="1376" y="1885"/>
                  <a:pt x="1376" y="1885"/>
                </a:cubicBezTo>
                <a:cubicBezTo>
                  <a:pt x="1377" y="1887"/>
                  <a:pt x="1378" y="1888"/>
                  <a:pt x="1379" y="1889"/>
                </a:cubicBezTo>
                <a:cubicBezTo>
                  <a:pt x="1381" y="1891"/>
                  <a:pt x="1382" y="1892"/>
                  <a:pt x="1383" y="1893"/>
                </a:cubicBezTo>
                <a:cubicBezTo>
                  <a:pt x="1384" y="1894"/>
                  <a:pt x="1384" y="1895"/>
                  <a:pt x="1385" y="1895"/>
                </a:cubicBezTo>
                <a:cubicBezTo>
                  <a:pt x="1386" y="1896"/>
                  <a:pt x="1386" y="1897"/>
                  <a:pt x="1387" y="1897"/>
                </a:cubicBezTo>
                <a:cubicBezTo>
                  <a:pt x="1387" y="1898"/>
                  <a:pt x="1388" y="1898"/>
                  <a:pt x="1388" y="1898"/>
                </a:cubicBezTo>
                <a:cubicBezTo>
                  <a:pt x="1388" y="1899"/>
                  <a:pt x="1389" y="1899"/>
                  <a:pt x="1389" y="1899"/>
                </a:cubicBezTo>
                <a:cubicBezTo>
                  <a:pt x="1390" y="1900"/>
                  <a:pt x="1391" y="1900"/>
                  <a:pt x="1392" y="1901"/>
                </a:cubicBezTo>
                <a:cubicBezTo>
                  <a:pt x="1393" y="1902"/>
                  <a:pt x="1395" y="1904"/>
                  <a:pt x="1396" y="1905"/>
                </a:cubicBezTo>
                <a:cubicBezTo>
                  <a:pt x="1397" y="1905"/>
                  <a:pt x="1398" y="1906"/>
                  <a:pt x="1399" y="1907"/>
                </a:cubicBezTo>
                <a:cubicBezTo>
                  <a:pt x="1400" y="1907"/>
                  <a:pt x="1401" y="1908"/>
                  <a:pt x="1402" y="1908"/>
                </a:cubicBezTo>
                <a:cubicBezTo>
                  <a:pt x="1403" y="1909"/>
                  <a:pt x="1403" y="1909"/>
                  <a:pt x="1404" y="1910"/>
                </a:cubicBezTo>
                <a:cubicBezTo>
                  <a:pt x="1405" y="1910"/>
                  <a:pt x="1406" y="1911"/>
                  <a:pt x="1407" y="1911"/>
                </a:cubicBezTo>
                <a:cubicBezTo>
                  <a:pt x="1408" y="1912"/>
                  <a:pt x="1409" y="1912"/>
                  <a:pt x="1410" y="1913"/>
                </a:cubicBezTo>
                <a:cubicBezTo>
                  <a:pt x="1413" y="1914"/>
                  <a:pt x="1413" y="1914"/>
                  <a:pt x="1413" y="1914"/>
                </a:cubicBezTo>
                <a:cubicBezTo>
                  <a:pt x="1414" y="1914"/>
                  <a:pt x="1415" y="1915"/>
                  <a:pt x="1416" y="1915"/>
                </a:cubicBezTo>
                <a:cubicBezTo>
                  <a:pt x="1417" y="1915"/>
                  <a:pt x="1418" y="1916"/>
                  <a:pt x="1419" y="1916"/>
                </a:cubicBezTo>
                <a:cubicBezTo>
                  <a:pt x="1419" y="1916"/>
                  <a:pt x="1420" y="1916"/>
                  <a:pt x="1420" y="1916"/>
                </a:cubicBezTo>
                <a:cubicBezTo>
                  <a:pt x="1420" y="1916"/>
                  <a:pt x="1420" y="1917"/>
                  <a:pt x="1420" y="1917"/>
                </a:cubicBezTo>
                <a:cubicBezTo>
                  <a:pt x="1422" y="1918"/>
                  <a:pt x="1423" y="1920"/>
                  <a:pt x="1426" y="1923"/>
                </a:cubicBezTo>
                <a:cubicBezTo>
                  <a:pt x="1428" y="1925"/>
                  <a:pt x="1431" y="1928"/>
                  <a:pt x="1434" y="1931"/>
                </a:cubicBezTo>
                <a:cubicBezTo>
                  <a:pt x="1435" y="1932"/>
                  <a:pt x="1436" y="1932"/>
                  <a:pt x="1437" y="1933"/>
                </a:cubicBezTo>
                <a:cubicBezTo>
                  <a:pt x="1437" y="1934"/>
                  <a:pt x="1438" y="1934"/>
                  <a:pt x="1439" y="1935"/>
                </a:cubicBezTo>
                <a:cubicBezTo>
                  <a:pt x="1441" y="1936"/>
                  <a:pt x="1443" y="1938"/>
                  <a:pt x="1444" y="1939"/>
                </a:cubicBezTo>
                <a:cubicBezTo>
                  <a:pt x="1446" y="1940"/>
                  <a:pt x="1448" y="1942"/>
                  <a:pt x="1450" y="1943"/>
                </a:cubicBezTo>
                <a:cubicBezTo>
                  <a:pt x="1450" y="1943"/>
                  <a:pt x="1451" y="1944"/>
                  <a:pt x="1451" y="1944"/>
                </a:cubicBezTo>
                <a:cubicBezTo>
                  <a:pt x="1452" y="1944"/>
                  <a:pt x="1452" y="1945"/>
                  <a:pt x="1453" y="1945"/>
                </a:cubicBezTo>
                <a:cubicBezTo>
                  <a:pt x="1454" y="1946"/>
                  <a:pt x="1455" y="1946"/>
                  <a:pt x="1456" y="1947"/>
                </a:cubicBezTo>
                <a:cubicBezTo>
                  <a:pt x="1458" y="1948"/>
                  <a:pt x="1460" y="1949"/>
                  <a:pt x="1462" y="1949"/>
                </a:cubicBezTo>
                <a:cubicBezTo>
                  <a:pt x="1464" y="1950"/>
                  <a:pt x="1465" y="1951"/>
                  <a:pt x="1467" y="1951"/>
                </a:cubicBezTo>
                <a:cubicBezTo>
                  <a:pt x="1469" y="1951"/>
                  <a:pt x="1471" y="1951"/>
                  <a:pt x="1472" y="1951"/>
                </a:cubicBezTo>
                <a:cubicBezTo>
                  <a:pt x="1474" y="1951"/>
                  <a:pt x="1475" y="1951"/>
                  <a:pt x="1476" y="1951"/>
                </a:cubicBezTo>
                <a:cubicBezTo>
                  <a:pt x="1477" y="1950"/>
                  <a:pt x="1478" y="1950"/>
                  <a:pt x="1478" y="1950"/>
                </a:cubicBezTo>
                <a:cubicBezTo>
                  <a:pt x="1479" y="1950"/>
                  <a:pt x="1479" y="1950"/>
                  <a:pt x="1479" y="1950"/>
                </a:cubicBezTo>
                <a:cubicBezTo>
                  <a:pt x="1479" y="1950"/>
                  <a:pt x="1479" y="1950"/>
                  <a:pt x="1478" y="1949"/>
                </a:cubicBezTo>
                <a:cubicBezTo>
                  <a:pt x="1478" y="1949"/>
                  <a:pt x="1477" y="1949"/>
                  <a:pt x="1476" y="1949"/>
                </a:cubicBezTo>
                <a:cubicBezTo>
                  <a:pt x="1475" y="1949"/>
                  <a:pt x="1474" y="1949"/>
                  <a:pt x="1473" y="1948"/>
                </a:cubicBezTo>
                <a:cubicBezTo>
                  <a:pt x="1471" y="1948"/>
                  <a:pt x="1470" y="1947"/>
                  <a:pt x="1469" y="1946"/>
                </a:cubicBezTo>
                <a:cubicBezTo>
                  <a:pt x="1467" y="1946"/>
                  <a:pt x="1466" y="1945"/>
                  <a:pt x="1464" y="1944"/>
                </a:cubicBezTo>
                <a:cubicBezTo>
                  <a:pt x="1463" y="1943"/>
                  <a:pt x="1461" y="1942"/>
                  <a:pt x="1459" y="1941"/>
                </a:cubicBezTo>
                <a:cubicBezTo>
                  <a:pt x="1459" y="1940"/>
                  <a:pt x="1458" y="1939"/>
                  <a:pt x="1457" y="1939"/>
                </a:cubicBezTo>
                <a:cubicBezTo>
                  <a:pt x="1456" y="1938"/>
                  <a:pt x="1455" y="1938"/>
                  <a:pt x="1454" y="1937"/>
                </a:cubicBezTo>
                <a:cubicBezTo>
                  <a:pt x="1453" y="1936"/>
                  <a:pt x="1451" y="1934"/>
                  <a:pt x="1449" y="1933"/>
                </a:cubicBezTo>
                <a:cubicBezTo>
                  <a:pt x="1447" y="1932"/>
                  <a:pt x="1446" y="1930"/>
                  <a:pt x="1444" y="1929"/>
                </a:cubicBezTo>
                <a:cubicBezTo>
                  <a:pt x="1443" y="1928"/>
                  <a:pt x="1442" y="1928"/>
                  <a:pt x="1441" y="1927"/>
                </a:cubicBezTo>
                <a:cubicBezTo>
                  <a:pt x="1440" y="1926"/>
                  <a:pt x="1439" y="1926"/>
                  <a:pt x="1438" y="1925"/>
                </a:cubicBezTo>
                <a:cubicBezTo>
                  <a:pt x="1435" y="1923"/>
                  <a:pt x="1432" y="1921"/>
                  <a:pt x="1429" y="1919"/>
                </a:cubicBezTo>
                <a:cubicBezTo>
                  <a:pt x="1428" y="1919"/>
                  <a:pt x="1427" y="1919"/>
                  <a:pt x="1427" y="1918"/>
                </a:cubicBezTo>
                <a:cubicBezTo>
                  <a:pt x="1427" y="1918"/>
                  <a:pt x="1428" y="1919"/>
                  <a:pt x="1428" y="1919"/>
                </a:cubicBezTo>
                <a:cubicBezTo>
                  <a:pt x="1429" y="1919"/>
                  <a:pt x="1430" y="1919"/>
                  <a:pt x="1431" y="1919"/>
                </a:cubicBezTo>
                <a:cubicBezTo>
                  <a:pt x="1432" y="1919"/>
                  <a:pt x="1433" y="1920"/>
                  <a:pt x="1434" y="1920"/>
                </a:cubicBezTo>
                <a:cubicBezTo>
                  <a:pt x="1435" y="1920"/>
                  <a:pt x="1436" y="1920"/>
                  <a:pt x="1437" y="1920"/>
                </a:cubicBezTo>
                <a:cubicBezTo>
                  <a:pt x="1438" y="1920"/>
                  <a:pt x="1439" y="1920"/>
                  <a:pt x="1440" y="1920"/>
                </a:cubicBezTo>
                <a:cubicBezTo>
                  <a:pt x="1441" y="1920"/>
                  <a:pt x="1442" y="1920"/>
                  <a:pt x="1443" y="1920"/>
                </a:cubicBezTo>
                <a:cubicBezTo>
                  <a:pt x="1444" y="1920"/>
                  <a:pt x="1445" y="1920"/>
                  <a:pt x="1446" y="1920"/>
                </a:cubicBezTo>
                <a:cubicBezTo>
                  <a:pt x="1447" y="1920"/>
                  <a:pt x="1447" y="1920"/>
                  <a:pt x="1448" y="1920"/>
                </a:cubicBezTo>
                <a:cubicBezTo>
                  <a:pt x="1448" y="1920"/>
                  <a:pt x="1448" y="1920"/>
                  <a:pt x="1449" y="1920"/>
                </a:cubicBezTo>
                <a:cubicBezTo>
                  <a:pt x="1453" y="1920"/>
                  <a:pt x="1456" y="1920"/>
                  <a:pt x="1459" y="1920"/>
                </a:cubicBezTo>
                <a:cubicBezTo>
                  <a:pt x="1462" y="1919"/>
                  <a:pt x="1465" y="1919"/>
                  <a:pt x="1467" y="1919"/>
                </a:cubicBezTo>
                <a:cubicBezTo>
                  <a:pt x="1470" y="1919"/>
                  <a:pt x="1472" y="1919"/>
                  <a:pt x="1474" y="1919"/>
                </a:cubicBezTo>
                <a:cubicBezTo>
                  <a:pt x="1475" y="1919"/>
                  <a:pt x="1477" y="1920"/>
                  <a:pt x="1478" y="1920"/>
                </a:cubicBezTo>
                <a:cubicBezTo>
                  <a:pt x="1479" y="1920"/>
                  <a:pt x="1479" y="1920"/>
                  <a:pt x="1479" y="1920"/>
                </a:cubicBezTo>
                <a:cubicBezTo>
                  <a:pt x="1479" y="1920"/>
                  <a:pt x="1479" y="1920"/>
                  <a:pt x="1478" y="1919"/>
                </a:cubicBezTo>
                <a:cubicBezTo>
                  <a:pt x="1477" y="1919"/>
                  <a:pt x="1477" y="1919"/>
                  <a:pt x="1476" y="1919"/>
                </a:cubicBezTo>
                <a:cubicBezTo>
                  <a:pt x="1476" y="1918"/>
                  <a:pt x="1475" y="1918"/>
                  <a:pt x="1474" y="1918"/>
                </a:cubicBezTo>
                <a:cubicBezTo>
                  <a:pt x="1472" y="1917"/>
                  <a:pt x="1470" y="1916"/>
                  <a:pt x="1468" y="1916"/>
                </a:cubicBezTo>
                <a:cubicBezTo>
                  <a:pt x="1465" y="1916"/>
                  <a:pt x="1462" y="1915"/>
                  <a:pt x="1459" y="1915"/>
                </a:cubicBezTo>
                <a:cubicBezTo>
                  <a:pt x="1456" y="1915"/>
                  <a:pt x="1453" y="1915"/>
                  <a:pt x="1449" y="1914"/>
                </a:cubicBezTo>
                <a:cubicBezTo>
                  <a:pt x="1449" y="1914"/>
                  <a:pt x="1448" y="1914"/>
                  <a:pt x="1448" y="1914"/>
                </a:cubicBezTo>
                <a:cubicBezTo>
                  <a:pt x="1447" y="1914"/>
                  <a:pt x="1447" y="1914"/>
                  <a:pt x="1446" y="1914"/>
                </a:cubicBezTo>
                <a:cubicBezTo>
                  <a:pt x="1446" y="1914"/>
                  <a:pt x="1445" y="1914"/>
                  <a:pt x="1444" y="1914"/>
                </a:cubicBezTo>
                <a:cubicBezTo>
                  <a:pt x="1443" y="1914"/>
                  <a:pt x="1443" y="1914"/>
                  <a:pt x="1442" y="1914"/>
                </a:cubicBezTo>
                <a:cubicBezTo>
                  <a:pt x="1442" y="1914"/>
                  <a:pt x="1442" y="1914"/>
                  <a:pt x="1441" y="1913"/>
                </a:cubicBezTo>
                <a:cubicBezTo>
                  <a:pt x="1440" y="1913"/>
                  <a:pt x="1439" y="1913"/>
                  <a:pt x="1438" y="1913"/>
                </a:cubicBezTo>
                <a:cubicBezTo>
                  <a:pt x="1437" y="1913"/>
                  <a:pt x="1437" y="1913"/>
                  <a:pt x="1436" y="1913"/>
                </a:cubicBezTo>
                <a:cubicBezTo>
                  <a:pt x="1435" y="1912"/>
                  <a:pt x="1434" y="1912"/>
                  <a:pt x="1433" y="1912"/>
                </a:cubicBezTo>
                <a:cubicBezTo>
                  <a:pt x="1432" y="1912"/>
                  <a:pt x="1431" y="1911"/>
                  <a:pt x="1430" y="1911"/>
                </a:cubicBezTo>
                <a:cubicBezTo>
                  <a:pt x="1429" y="1911"/>
                  <a:pt x="1428" y="1911"/>
                  <a:pt x="1427" y="1910"/>
                </a:cubicBezTo>
                <a:cubicBezTo>
                  <a:pt x="1426" y="1910"/>
                  <a:pt x="1425" y="1910"/>
                  <a:pt x="1424" y="1910"/>
                </a:cubicBezTo>
                <a:cubicBezTo>
                  <a:pt x="1423" y="1909"/>
                  <a:pt x="1423" y="1909"/>
                  <a:pt x="1422" y="1909"/>
                </a:cubicBezTo>
                <a:cubicBezTo>
                  <a:pt x="1421" y="1908"/>
                  <a:pt x="1420" y="1908"/>
                  <a:pt x="1419" y="1908"/>
                </a:cubicBezTo>
                <a:cubicBezTo>
                  <a:pt x="1418" y="1907"/>
                  <a:pt x="1417" y="1907"/>
                  <a:pt x="1416" y="1907"/>
                </a:cubicBezTo>
                <a:cubicBezTo>
                  <a:pt x="1413" y="1905"/>
                  <a:pt x="1413" y="1905"/>
                  <a:pt x="1413" y="1905"/>
                </a:cubicBezTo>
                <a:cubicBezTo>
                  <a:pt x="1412" y="1905"/>
                  <a:pt x="1412" y="1905"/>
                  <a:pt x="1411" y="1904"/>
                </a:cubicBezTo>
                <a:cubicBezTo>
                  <a:pt x="1410" y="1904"/>
                  <a:pt x="1409" y="1903"/>
                  <a:pt x="1408" y="1903"/>
                </a:cubicBezTo>
                <a:cubicBezTo>
                  <a:pt x="1407" y="1902"/>
                  <a:pt x="1406" y="1902"/>
                  <a:pt x="1405" y="1901"/>
                </a:cubicBezTo>
                <a:cubicBezTo>
                  <a:pt x="1404" y="1901"/>
                  <a:pt x="1402" y="1900"/>
                  <a:pt x="1400" y="1899"/>
                </a:cubicBezTo>
                <a:cubicBezTo>
                  <a:pt x="1399" y="1898"/>
                  <a:pt x="1397" y="1897"/>
                  <a:pt x="1396" y="1896"/>
                </a:cubicBezTo>
                <a:cubicBezTo>
                  <a:pt x="1395" y="1895"/>
                  <a:pt x="1394" y="1894"/>
                  <a:pt x="1393" y="1894"/>
                </a:cubicBezTo>
                <a:cubicBezTo>
                  <a:pt x="1393" y="1894"/>
                  <a:pt x="1393" y="1893"/>
                  <a:pt x="1392" y="1893"/>
                </a:cubicBezTo>
                <a:cubicBezTo>
                  <a:pt x="1392" y="1893"/>
                  <a:pt x="1392" y="1893"/>
                  <a:pt x="1391" y="1892"/>
                </a:cubicBezTo>
                <a:cubicBezTo>
                  <a:pt x="1390" y="1891"/>
                  <a:pt x="1388" y="1890"/>
                  <a:pt x="1387" y="1889"/>
                </a:cubicBezTo>
                <a:cubicBezTo>
                  <a:pt x="1386" y="1888"/>
                  <a:pt x="1385" y="1887"/>
                  <a:pt x="1383" y="1886"/>
                </a:cubicBezTo>
                <a:cubicBezTo>
                  <a:pt x="1382" y="1885"/>
                  <a:pt x="1381" y="1884"/>
                  <a:pt x="1380" y="1883"/>
                </a:cubicBezTo>
                <a:cubicBezTo>
                  <a:pt x="1379" y="1882"/>
                  <a:pt x="1379" y="1881"/>
                  <a:pt x="1378" y="1881"/>
                </a:cubicBezTo>
                <a:cubicBezTo>
                  <a:pt x="1378" y="1880"/>
                  <a:pt x="1377" y="1880"/>
                  <a:pt x="1377" y="1879"/>
                </a:cubicBezTo>
                <a:cubicBezTo>
                  <a:pt x="1376" y="1878"/>
                  <a:pt x="1375" y="1877"/>
                  <a:pt x="1374" y="1877"/>
                </a:cubicBezTo>
                <a:cubicBezTo>
                  <a:pt x="1373" y="1875"/>
                  <a:pt x="1371" y="1873"/>
                  <a:pt x="1370" y="1872"/>
                </a:cubicBezTo>
                <a:cubicBezTo>
                  <a:pt x="1370" y="1872"/>
                  <a:pt x="1370" y="1871"/>
                  <a:pt x="1370" y="1871"/>
                </a:cubicBezTo>
                <a:cubicBezTo>
                  <a:pt x="1366" y="1849"/>
                  <a:pt x="1367" y="1834"/>
                  <a:pt x="1367" y="1834"/>
                </a:cubicBezTo>
                <a:cubicBezTo>
                  <a:pt x="1367" y="1834"/>
                  <a:pt x="1432" y="1859"/>
                  <a:pt x="1495" y="1885"/>
                </a:cubicBezTo>
                <a:cubicBezTo>
                  <a:pt x="1495" y="1885"/>
                  <a:pt x="1496" y="1886"/>
                  <a:pt x="1496" y="1886"/>
                </a:cubicBezTo>
                <a:cubicBezTo>
                  <a:pt x="1499" y="1888"/>
                  <a:pt x="1502" y="1891"/>
                  <a:pt x="1506" y="1894"/>
                </a:cubicBezTo>
                <a:cubicBezTo>
                  <a:pt x="1507" y="1895"/>
                  <a:pt x="1509" y="1897"/>
                  <a:pt x="1511" y="1898"/>
                </a:cubicBezTo>
                <a:cubicBezTo>
                  <a:pt x="1512" y="1899"/>
                  <a:pt x="1514" y="1901"/>
                  <a:pt x="1516" y="1902"/>
                </a:cubicBezTo>
                <a:cubicBezTo>
                  <a:pt x="1522" y="1908"/>
                  <a:pt x="1529" y="1914"/>
                  <a:pt x="1536" y="1920"/>
                </a:cubicBezTo>
                <a:cubicBezTo>
                  <a:pt x="1542" y="1926"/>
                  <a:pt x="1549" y="1932"/>
                  <a:pt x="1555" y="1938"/>
                </a:cubicBezTo>
                <a:cubicBezTo>
                  <a:pt x="1559" y="1941"/>
                  <a:pt x="1562" y="1944"/>
                  <a:pt x="1565" y="1947"/>
                </a:cubicBezTo>
                <a:cubicBezTo>
                  <a:pt x="1568" y="1950"/>
                  <a:pt x="1572" y="1953"/>
                  <a:pt x="1575" y="1956"/>
                </a:cubicBezTo>
                <a:cubicBezTo>
                  <a:pt x="1581" y="1961"/>
                  <a:pt x="1588" y="1967"/>
                  <a:pt x="1594" y="1971"/>
                </a:cubicBezTo>
                <a:cubicBezTo>
                  <a:pt x="1595" y="1973"/>
                  <a:pt x="1597" y="1974"/>
                  <a:pt x="1598" y="1975"/>
                </a:cubicBezTo>
                <a:cubicBezTo>
                  <a:pt x="1600" y="1976"/>
                  <a:pt x="1601" y="1977"/>
                  <a:pt x="1603" y="1978"/>
                </a:cubicBezTo>
                <a:cubicBezTo>
                  <a:pt x="1604" y="1979"/>
                  <a:pt x="1604" y="1979"/>
                  <a:pt x="1605" y="1980"/>
                </a:cubicBezTo>
                <a:cubicBezTo>
                  <a:pt x="1606" y="1980"/>
                  <a:pt x="1607" y="1981"/>
                  <a:pt x="1607" y="1981"/>
                </a:cubicBezTo>
                <a:cubicBezTo>
                  <a:pt x="1609" y="1982"/>
                  <a:pt x="1610" y="1983"/>
                  <a:pt x="1612" y="1984"/>
                </a:cubicBezTo>
                <a:cubicBezTo>
                  <a:pt x="1617" y="1988"/>
                  <a:pt x="1623" y="1991"/>
                  <a:pt x="1628" y="1993"/>
                </a:cubicBezTo>
                <a:cubicBezTo>
                  <a:pt x="1634" y="1995"/>
                  <a:pt x="1638" y="1996"/>
                  <a:pt x="1642" y="1996"/>
                </a:cubicBezTo>
                <a:cubicBezTo>
                  <a:pt x="1646" y="1997"/>
                  <a:pt x="1650" y="1996"/>
                  <a:pt x="1652" y="1996"/>
                </a:cubicBezTo>
                <a:cubicBezTo>
                  <a:pt x="1654" y="1996"/>
                  <a:pt x="1655" y="1995"/>
                  <a:pt x="1655" y="1995"/>
                </a:cubicBezTo>
                <a:cubicBezTo>
                  <a:pt x="1655" y="1995"/>
                  <a:pt x="1654" y="1995"/>
                  <a:pt x="1652" y="1996"/>
                </a:cubicBezTo>
                <a:cubicBezTo>
                  <a:pt x="1651" y="1996"/>
                  <a:pt x="1651" y="1996"/>
                  <a:pt x="1650" y="1996"/>
                </a:cubicBezTo>
                <a:cubicBezTo>
                  <a:pt x="1650" y="1996"/>
                  <a:pt x="1649" y="1996"/>
                  <a:pt x="1649" y="1996"/>
                </a:cubicBezTo>
                <a:cubicBezTo>
                  <a:pt x="1649" y="1996"/>
                  <a:pt x="1648" y="1996"/>
                  <a:pt x="1648" y="1996"/>
                </a:cubicBezTo>
                <a:cubicBezTo>
                  <a:pt x="1647" y="1996"/>
                  <a:pt x="1646" y="1995"/>
                  <a:pt x="1645" y="1995"/>
                </a:cubicBezTo>
                <a:cubicBezTo>
                  <a:pt x="1644" y="1995"/>
                  <a:pt x="1644" y="1995"/>
                  <a:pt x="1643" y="1995"/>
                </a:cubicBezTo>
                <a:cubicBezTo>
                  <a:pt x="1639" y="1994"/>
                  <a:pt x="1634" y="1993"/>
                  <a:pt x="1630" y="1990"/>
                </a:cubicBezTo>
                <a:cubicBezTo>
                  <a:pt x="1628" y="1990"/>
                  <a:pt x="1627" y="1989"/>
                  <a:pt x="1626" y="1988"/>
                </a:cubicBezTo>
                <a:cubicBezTo>
                  <a:pt x="1625" y="1988"/>
                  <a:pt x="1625" y="1988"/>
                  <a:pt x="1624" y="1987"/>
                </a:cubicBezTo>
                <a:cubicBezTo>
                  <a:pt x="1623" y="1987"/>
                  <a:pt x="1623" y="1987"/>
                  <a:pt x="1622" y="1986"/>
                </a:cubicBezTo>
                <a:cubicBezTo>
                  <a:pt x="1621" y="1985"/>
                  <a:pt x="1620" y="1984"/>
                  <a:pt x="1618" y="1984"/>
                </a:cubicBezTo>
                <a:cubicBezTo>
                  <a:pt x="1617" y="1983"/>
                  <a:pt x="1616" y="1982"/>
                  <a:pt x="1614" y="1981"/>
                </a:cubicBezTo>
                <a:cubicBezTo>
                  <a:pt x="1613" y="1980"/>
                  <a:pt x="1612" y="1979"/>
                  <a:pt x="1610" y="1978"/>
                </a:cubicBezTo>
                <a:cubicBezTo>
                  <a:pt x="1610" y="1977"/>
                  <a:pt x="1609" y="1976"/>
                  <a:pt x="1608" y="1976"/>
                </a:cubicBezTo>
                <a:cubicBezTo>
                  <a:pt x="1608" y="1975"/>
                  <a:pt x="1607" y="1975"/>
                  <a:pt x="1606" y="1974"/>
                </a:cubicBezTo>
                <a:cubicBezTo>
                  <a:pt x="1605" y="1973"/>
                  <a:pt x="1603" y="1972"/>
                  <a:pt x="1602" y="1971"/>
                </a:cubicBezTo>
                <a:cubicBezTo>
                  <a:pt x="1600" y="1969"/>
                  <a:pt x="1599" y="1968"/>
                  <a:pt x="1598" y="1967"/>
                </a:cubicBezTo>
                <a:cubicBezTo>
                  <a:pt x="1597" y="1966"/>
                  <a:pt x="1596" y="1965"/>
                  <a:pt x="1595" y="1965"/>
                </a:cubicBezTo>
                <a:cubicBezTo>
                  <a:pt x="1595" y="1965"/>
                  <a:pt x="1595" y="1965"/>
                  <a:pt x="1595" y="1965"/>
                </a:cubicBezTo>
                <a:cubicBezTo>
                  <a:pt x="1597" y="1965"/>
                  <a:pt x="1598" y="1965"/>
                  <a:pt x="1599" y="1965"/>
                </a:cubicBezTo>
                <a:cubicBezTo>
                  <a:pt x="1600" y="1966"/>
                  <a:pt x="1601" y="1966"/>
                  <a:pt x="1603" y="1966"/>
                </a:cubicBezTo>
                <a:cubicBezTo>
                  <a:pt x="1605" y="1966"/>
                  <a:pt x="1607" y="1967"/>
                  <a:pt x="1610" y="1967"/>
                </a:cubicBezTo>
                <a:cubicBezTo>
                  <a:pt x="1611" y="1967"/>
                  <a:pt x="1612" y="1967"/>
                  <a:pt x="1613" y="1967"/>
                </a:cubicBezTo>
                <a:cubicBezTo>
                  <a:pt x="1614" y="1968"/>
                  <a:pt x="1614" y="1968"/>
                  <a:pt x="1614" y="1968"/>
                </a:cubicBezTo>
                <a:cubicBezTo>
                  <a:pt x="1614" y="1968"/>
                  <a:pt x="1614" y="1968"/>
                  <a:pt x="1614" y="1968"/>
                </a:cubicBezTo>
                <a:cubicBezTo>
                  <a:pt x="1614" y="1968"/>
                  <a:pt x="1614" y="1968"/>
                  <a:pt x="1614" y="1968"/>
                </a:cubicBezTo>
                <a:cubicBezTo>
                  <a:pt x="1614" y="1968"/>
                  <a:pt x="1614" y="1968"/>
                  <a:pt x="1614" y="1968"/>
                </a:cubicBezTo>
                <a:cubicBezTo>
                  <a:pt x="1614" y="1968"/>
                  <a:pt x="1614" y="1968"/>
                  <a:pt x="1614" y="1968"/>
                </a:cubicBezTo>
                <a:cubicBezTo>
                  <a:pt x="1615" y="1968"/>
                  <a:pt x="1615" y="1968"/>
                  <a:pt x="1615" y="1968"/>
                </a:cubicBezTo>
                <a:cubicBezTo>
                  <a:pt x="1615" y="1968"/>
                  <a:pt x="1615" y="1968"/>
                  <a:pt x="1615" y="1968"/>
                </a:cubicBezTo>
                <a:cubicBezTo>
                  <a:pt x="1616" y="1968"/>
                  <a:pt x="1616" y="1968"/>
                  <a:pt x="1617" y="1968"/>
                </a:cubicBezTo>
                <a:cubicBezTo>
                  <a:pt x="1617" y="1968"/>
                  <a:pt x="1618" y="1968"/>
                  <a:pt x="1618" y="1968"/>
                </a:cubicBezTo>
                <a:cubicBezTo>
                  <a:pt x="1619" y="1969"/>
                  <a:pt x="1619" y="1969"/>
                  <a:pt x="1620" y="1969"/>
                </a:cubicBezTo>
                <a:cubicBezTo>
                  <a:pt x="1621" y="1969"/>
                  <a:pt x="1622" y="1969"/>
                  <a:pt x="1623" y="1970"/>
                </a:cubicBezTo>
                <a:cubicBezTo>
                  <a:pt x="1625" y="1970"/>
                  <a:pt x="1627" y="1971"/>
                  <a:pt x="1629" y="1972"/>
                </a:cubicBezTo>
                <a:cubicBezTo>
                  <a:pt x="1631" y="1973"/>
                  <a:pt x="1633" y="1973"/>
                  <a:pt x="1634" y="1974"/>
                </a:cubicBezTo>
                <a:cubicBezTo>
                  <a:pt x="1635" y="1975"/>
                  <a:pt x="1636" y="1975"/>
                  <a:pt x="1636" y="1975"/>
                </a:cubicBezTo>
                <a:cubicBezTo>
                  <a:pt x="1637" y="1976"/>
                  <a:pt x="1638" y="1976"/>
                  <a:pt x="1639" y="1977"/>
                </a:cubicBezTo>
                <a:cubicBezTo>
                  <a:pt x="1639" y="1977"/>
                  <a:pt x="1640" y="1977"/>
                  <a:pt x="1640" y="1978"/>
                </a:cubicBezTo>
                <a:cubicBezTo>
                  <a:pt x="1641" y="1978"/>
                  <a:pt x="1641" y="1978"/>
                  <a:pt x="1642" y="1979"/>
                </a:cubicBezTo>
                <a:cubicBezTo>
                  <a:pt x="1643" y="1979"/>
                  <a:pt x="1643" y="1980"/>
                  <a:pt x="1644" y="1980"/>
                </a:cubicBezTo>
                <a:cubicBezTo>
                  <a:pt x="1644" y="1980"/>
                  <a:pt x="1645" y="1981"/>
                  <a:pt x="1645" y="1981"/>
                </a:cubicBezTo>
                <a:cubicBezTo>
                  <a:pt x="1645" y="1981"/>
                  <a:pt x="1645" y="1980"/>
                  <a:pt x="1644" y="1980"/>
                </a:cubicBezTo>
                <a:cubicBezTo>
                  <a:pt x="1644" y="1979"/>
                  <a:pt x="1644" y="1978"/>
                  <a:pt x="1643" y="1978"/>
                </a:cubicBezTo>
                <a:cubicBezTo>
                  <a:pt x="1643" y="1977"/>
                  <a:pt x="1642" y="1977"/>
                  <a:pt x="1642" y="1976"/>
                </a:cubicBezTo>
                <a:cubicBezTo>
                  <a:pt x="1641" y="1975"/>
                  <a:pt x="1641" y="1975"/>
                  <a:pt x="1640" y="1974"/>
                </a:cubicBezTo>
                <a:cubicBezTo>
                  <a:pt x="1639" y="1973"/>
                  <a:pt x="1638" y="1972"/>
                  <a:pt x="1637" y="1971"/>
                </a:cubicBezTo>
                <a:cubicBezTo>
                  <a:pt x="1636" y="1970"/>
                  <a:pt x="1635" y="1969"/>
                  <a:pt x="1634" y="1969"/>
                </a:cubicBezTo>
                <a:cubicBezTo>
                  <a:pt x="1634" y="1968"/>
                  <a:pt x="1633" y="1967"/>
                  <a:pt x="1632" y="1967"/>
                </a:cubicBezTo>
                <a:cubicBezTo>
                  <a:pt x="1630" y="1965"/>
                  <a:pt x="1628" y="1964"/>
                  <a:pt x="1626" y="1963"/>
                </a:cubicBezTo>
                <a:cubicBezTo>
                  <a:pt x="1625" y="1963"/>
                  <a:pt x="1623" y="1962"/>
                  <a:pt x="1622" y="1962"/>
                </a:cubicBezTo>
                <a:cubicBezTo>
                  <a:pt x="1622" y="1962"/>
                  <a:pt x="1621" y="1961"/>
                  <a:pt x="1620" y="1961"/>
                </a:cubicBezTo>
                <a:cubicBezTo>
                  <a:pt x="1620" y="1961"/>
                  <a:pt x="1619" y="1961"/>
                  <a:pt x="1618" y="1961"/>
                </a:cubicBezTo>
                <a:cubicBezTo>
                  <a:pt x="1618" y="1960"/>
                  <a:pt x="1617" y="1960"/>
                  <a:pt x="1617" y="1960"/>
                </a:cubicBezTo>
                <a:cubicBezTo>
                  <a:pt x="1616" y="1960"/>
                  <a:pt x="1616" y="1960"/>
                  <a:pt x="1616" y="1960"/>
                </a:cubicBezTo>
                <a:cubicBezTo>
                  <a:pt x="1616" y="1960"/>
                  <a:pt x="1616" y="1960"/>
                  <a:pt x="1616" y="1960"/>
                </a:cubicBezTo>
                <a:cubicBezTo>
                  <a:pt x="1616" y="1960"/>
                  <a:pt x="1616" y="1960"/>
                  <a:pt x="1616" y="1960"/>
                </a:cubicBezTo>
                <a:cubicBezTo>
                  <a:pt x="1615" y="1960"/>
                  <a:pt x="1615" y="1960"/>
                  <a:pt x="1615" y="1960"/>
                </a:cubicBezTo>
                <a:cubicBezTo>
                  <a:pt x="1613" y="1959"/>
                  <a:pt x="1612" y="1959"/>
                  <a:pt x="1611" y="1959"/>
                </a:cubicBezTo>
                <a:cubicBezTo>
                  <a:pt x="1608" y="1959"/>
                  <a:pt x="1606" y="1959"/>
                  <a:pt x="1603" y="1958"/>
                </a:cubicBezTo>
                <a:cubicBezTo>
                  <a:pt x="1602" y="1958"/>
                  <a:pt x="1601" y="1958"/>
                  <a:pt x="1600" y="1958"/>
                </a:cubicBezTo>
                <a:cubicBezTo>
                  <a:pt x="1599" y="1958"/>
                  <a:pt x="1598" y="1958"/>
                  <a:pt x="1596" y="1958"/>
                </a:cubicBezTo>
                <a:cubicBezTo>
                  <a:pt x="1596" y="1958"/>
                  <a:pt x="1595" y="1958"/>
                  <a:pt x="1595" y="1958"/>
                </a:cubicBezTo>
                <a:cubicBezTo>
                  <a:pt x="1594" y="1958"/>
                  <a:pt x="1594" y="1958"/>
                  <a:pt x="1593" y="1958"/>
                </a:cubicBezTo>
                <a:cubicBezTo>
                  <a:pt x="1592" y="1957"/>
                  <a:pt x="1591" y="1957"/>
                  <a:pt x="1590" y="1957"/>
                </a:cubicBezTo>
                <a:cubicBezTo>
                  <a:pt x="1588" y="1957"/>
                  <a:pt x="1587" y="1956"/>
                  <a:pt x="1585" y="1956"/>
                </a:cubicBezTo>
                <a:cubicBezTo>
                  <a:pt x="1585" y="1956"/>
                  <a:pt x="1585" y="1956"/>
                  <a:pt x="1585" y="1956"/>
                </a:cubicBezTo>
                <a:cubicBezTo>
                  <a:pt x="1583" y="1954"/>
                  <a:pt x="1581" y="1952"/>
                  <a:pt x="1580" y="1951"/>
                </a:cubicBezTo>
                <a:cubicBezTo>
                  <a:pt x="1577" y="1948"/>
                  <a:pt x="1573" y="1945"/>
                  <a:pt x="1570" y="1942"/>
                </a:cubicBezTo>
                <a:cubicBezTo>
                  <a:pt x="1567" y="1939"/>
                  <a:pt x="1564" y="1936"/>
                  <a:pt x="1561" y="1933"/>
                </a:cubicBezTo>
                <a:cubicBezTo>
                  <a:pt x="1554" y="1927"/>
                  <a:pt x="1548" y="1921"/>
                  <a:pt x="1541" y="1914"/>
                </a:cubicBezTo>
                <a:cubicBezTo>
                  <a:pt x="1538" y="1911"/>
                  <a:pt x="1534" y="1908"/>
                  <a:pt x="1531" y="1905"/>
                </a:cubicBezTo>
                <a:cubicBezTo>
                  <a:pt x="1529" y="1904"/>
                  <a:pt x="1528" y="1902"/>
                  <a:pt x="1526" y="1901"/>
                </a:cubicBezTo>
                <a:cubicBezTo>
                  <a:pt x="1524" y="1899"/>
                  <a:pt x="1522" y="1898"/>
                  <a:pt x="1521" y="1896"/>
                </a:cubicBezTo>
                <a:cubicBezTo>
                  <a:pt x="1520" y="1896"/>
                  <a:pt x="1520" y="1895"/>
                  <a:pt x="1519" y="1895"/>
                </a:cubicBezTo>
                <a:cubicBezTo>
                  <a:pt x="1550" y="1908"/>
                  <a:pt x="1578" y="1920"/>
                  <a:pt x="1596" y="1928"/>
                </a:cubicBezTo>
                <a:cubicBezTo>
                  <a:pt x="1628" y="1943"/>
                  <a:pt x="1663" y="1965"/>
                  <a:pt x="1698" y="1989"/>
                </a:cubicBezTo>
                <a:cubicBezTo>
                  <a:pt x="1698" y="1989"/>
                  <a:pt x="1698" y="1989"/>
                  <a:pt x="1698" y="1989"/>
                </a:cubicBezTo>
                <a:cubicBezTo>
                  <a:pt x="1699" y="1990"/>
                  <a:pt x="1699" y="1991"/>
                  <a:pt x="1699" y="1992"/>
                </a:cubicBezTo>
                <a:cubicBezTo>
                  <a:pt x="1700" y="1993"/>
                  <a:pt x="1700" y="1994"/>
                  <a:pt x="1701" y="1995"/>
                </a:cubicBezTo>
                <a:cubicBezTo>
                  <a:pt x="1701" y="1997"/>
                  <a:pt x="1702" y="2000"/>
                  <a:pt x="1703" y="2003"/>
                </a:cubicBezTo>
                <a:cubicBezTo>
                  <a:pt x="1703" y="2005"/>
                  <a:pt x="1704" y="2008"/>
                  <a:pt x="1705" y="2011"/>
                </a:cubicBezTo>
                <a:cubicBezTo>
                  <a:pt x="1705" y="2014"/>
                  <a:pt x="1706" y="2017"/>
                  <a:pt x="1707" y="2020"/>
                </a:cubicBezTo>
                <a:cubicBezTo>
                  <a:pt x="1707" y="2023"/>
                  <a:pt x="1708" y="2026"/>
                  <a:pt x="1709" y="2029"/>
                </a:cubicBezTo>
                <a:cubicBezTo>
                  <a:pt x="1709" y="2033"/>
                  <a:pt x="1710" y="2036"/>
                  <a:pt x="1711" y="2039"/>
                </a:cubicBezTo>
                <a:cubicBezTo>
                  <a:pt x="1711" y="2041"/>
                  <a:pt x="1712" y="2042"/>
                  <a:pt x="1712" y="2044"/>
                </a:cubicBezTo>
                <a:cubicBezTo>
                  <a:pt x="1712" y="2045"/>
                  <a:pt x="1713" y="2047"/>
                  <a:pt x="1713" y="2048"/>
                </a:cubicBezTo>
                <a:cubicBezTo>
                  <a:pt x="1714" y="2051"/>
                  <a:pt x="1715" y="2054"/>
                  <a:pt x="1717" y="2057"/>
                </a:cubicBezTo>
                <a:cubicBezTo>
                  <a:pt x="1718" y="2059"/>
                  <a:pt x="1719" y="2062"/>
                  <a:pt x="1720" y="2064"/>
                </a:cubicBezTo>
                <a:cubicBezTo>
                  <a:pt x="1721" y="2065"/>
                  <a:pt x="1722" y="2066"/>
                  <a:pt x="1722" y="2067"/>
                </a:cubicBezTo>
                <a:cubicBezTo>
                  <a:pt x="1723" y="2068"/>
                  <a:pt x="1723" y="2069"/>
                  <a:pt x="1724" y="2070"/>
                </a:cubicBezTo>
                <a:cubicBezTo>
                  <a:pt x="1725" y="2070"/>
                  <a:pt x="1725" y="2071"/>
                  <a:pt x="1726" y="2072"/>
                </a:cubicBezTo>
                <a:cubicBezTo>
                  <a:pt x="1726" y="2073"/>
                  <a:pt x="1727" y="2073"/>
                  <a:pt x="1727" y="2074"/>
                </a:cubicBezTo>
                <a:cubicBezTo>
                  <a:pt x="1728" y="2075"/>
                  <a:pt x="1729" y="2076"/>
                  <a:pt x="1730" y="2076"/>
                </a:cubicBezTo>
                <a:cubicBezTo>
                  <a:pt x="1730" y="2077"/>
                  <a:pt x="1731" y="2077"/>
                  <a:pt x="1731" y="2077"/>
                </a:cubicBezTo>
                <a:cubicBezTo>
                  <a:pt x="1731" y="2077"/>
                  <a:pt x="1730" y="2076"/>
                  <a:pt x="1730" y="2076"/>
                </a:cubicBezTo>
                <a:cubicBezTo>
                  <a:pt x="1730" y="2075"/>
                  <a:pt x="1729" y="2074"/>
                  <a:pt x="1729" y="2073"/>
                </a:cubicBezTo>
                <a:cubicBezTo>
                  <a:pt x="1728" y="2072"/>
                  <a:pt x="1728" y="2071"/>
                  <a:pt x="1728" y="2071"/>
                </a:cubicBezTo>
                <a:cubicBezTo>
                  <a:pt x="1727" y="2070"/>
                  <a:pt x="1727" y="2069"/>
                  <a:pt x="1727" y="2068"/>
                </a:cubicBezTo>
                <a:cubicBezTo>
                  <a:pt x="1726" y="2067"/>
                  <a:pt x="1726" y="2066"/>
                  <a:pt x="1726" y="2065"/>
                </a:cubicBezTo>
                <a:cubicBezTo>
                  <a:pt x="1725" y="2064"/>
                  <a:pt x="1725" y="2063"/>
                  <a:pt x="1724" y="2062"/>
                </a:cubicBezTo>
                <a:cubicBezTo>
                  <a:pt x="1724" y="2060"/>
                  <a:pt x="1723" y="2057"/>
                  <a:pt x="1722" y="2055"/>
                </a:cubicBezTo>
                <a:cubicBezTo>
                  <a:pt x="1722" y="2052"/>
                  <a:pt x="1721" y="2049"/>
                  <a:pt x="1720" y="2046"/>
                </a:cubicBezTo>
                <a:cubicBezTo>
                  <a:pt x="1720" y="2043"/>
                  <a:pt x="1719" y="2040"/>
                  <a:pt x="1718" y="2037"/>
                </a:cubicBezTo>
                <a:cubicBezTo>
                  <a:pt x="1718" y="2034"/>
                  <a:pt x="1717" y="2031"/>
                  <a:pt x="1716" y="2028"/>
                </a:cubicBezTo>
                <a:cubicBezTo>
                  <a:pt x="1716" y="2025"/>
                  <a:pt x="1715" y="2021"/>
                  <a:pt x="1714" y="2018"/>
                </a:cubicBezTo>
                <a:cubicBezTo>
                  <a:pt x="1714" y="2017"/>
                  <a:pt x="1713" y="2015"/>
                  <a:pt x="1713" y="2014"/>
                </a:cubicBezTo>
                <a:cubicBezTo>
                  <a:pt x="1712" y="2012"/>
                  <a:pt x="1712" y="2011"/>
                  <a:pt x="1711" y="2009"/>
                </a:cubicBezTo>
                <a:cubicBezTo>
                  <a:pt x="1710" y="2006"/>
                  <a:pt x="1709" y="2003"/>
                  <a:pt x="1708" y="2001"/>
                </a:cubicBezTo>
                <a:cubicBezTo>
                  <a:pt x="1707" y="1998"/>
                  <a:pt x="1706" y="1996"/>
                  <a:pt x="1705" y="1993"/>
                </a:cubicBezTo>
                <a:cubicBezTo>
                  <a:pt x="1705" y="1993"/>
                  <a:pt x="1705" y="1993"/>
                  <a:pt x="1705" y="1993"/>
                </a:cubicBezTo>
                <a:cubicBezTo>
                  <a:pt x="1711" y="1997"/>
                  <a:pt x="1718" y="2002"/>
                  <a:pt x="1724" y="2006"/>
                </a:cubicBezTo>
                <a:cubicBezTo>
                  <a:pt x="1725" y="2007"/>
                  <a:pt x="1725" y="2008"/>
                  <a:pt x="1725" y="2009"/>
                </a:cubicBezTo>
                <a:cubicBezTo>
                  <a:pt x="1726" y="2010"/>
                  <a:pt x="1726" y="2011"/>
                  <a:pt x="1727" y="2012"/>
                </a:cubicBezTo>
                <a:cubicBezTo>
                  <a:pt x="1727" y="2013"/>
                  <a:pt x="1728" y="2014"/>
                  <a:pt x="1728" y="2015"/>
                </a:cubicBezTo>
                <a:cubicBezTo>
                  <a:pt x="1729" y="2017"/>
                  <a:pt x="1729" y="2018"/>
                  <a:pt x="1730" y="2019"/>
                </a:cubicBezTo>
                <a:cubicBezTo>
                  <a:pt x="1731" y="2022"/>
                  <a:pt x="1732" y="2025"/>
                  <a:pt x="1733" y="2028"/>
                </a:cubicBezTo>
                <a:cubicBezTo>
                  <a:pt x="1734" y="2032"/>
                  <a:pt x="1735" y="2035"/>
                  <a:pt x="1736" y="2039"/>
                </a:cubicBezTo>
                <a:cubicBezTo>
                  <a:pt x="1737" y="2041"/>
                  <a:pt x="1737" y="2042"/>
                  <a:pt x="1738" y="2044"/>
                </a:cubicBezTo>
                <a:cubicBezTo>
                  <a:pt x="1738" y="2046"/>
                  <a:pt x="1739" y="2048"/>
                  <a:pt x="1740" y="2050"/>
                </a:cubicBezTo>
                <a:cubicBezTo>
                  <a:pt x="1741" y="2054"/>
                  <a:pt x="1742" y="2058"/>
                  <a:pt x="1743" y="2061"/>
                </a:cubicBezTo>
                <a:cubicBezTo>
                  <a:pt x="1745" y="2064"/>
                  <a:pt x="1745" y="2064"/>
                  <a:pt x="1745" y="2064"/>
                </a:cubicBezTo>
                <a:cubicBezTo>
                  <a:pt x="1745" y="2065"/>
                  <a:pt x="1745" y="2066"/>
                  <a:pt x="1746" y="2067"/>
                </a:cubicBezTo>
                <a:cubicBezTo>
                  <a:pt x="1747" y="2069"/>
                  <a:pt x="1747" y="2071"/>
                  <a:pt x="1748" y="2073"/>
                </a:cubicBezTo>
                <a:cubicBezTo>
                  <a:pt x="1749" y="2075"/>
                  <a:pt x="1750" y="2077"/>
                  <a:pt x="1751" y="2078"/>
                </a:cubicBezTo>
                <a:cubicBezTo>
                  <a:pt x="1752" y="2079"/>
                  <a:pt x="1752" y="2080"/>
                  <a:pt x="1753" y="2081"/>
                </a:cubicBezTo>
                <a:cubicBezTo>
                  <a:pt x="1753" y="2082"/>
                  <a:pt x="1754" y="2082"/>
                  <a:pt x="1755" y="2083"/>
                </a:cubicBezTo>
                <a:cubicBezTo>
                  <a:pt x="1755" y="2084"/>
                  <a:pt x="1756" y="2085"/>
                  <a:pt x="1756" y="2086"/>
                </a:cubicBezTo>
                <a:cubicBezTo>
                  <a:pt x="1757" y="2086"/>
                  <a:pt x="1757" y="2087"/>
                  <a:pt x="1758" y="2088"/>
                </a:cubicBezTo>
                <a:cubicBezTo>
                  <a:pt x="1759" y="2089"/>
                  <a:pt x="1760" y="2091"/>
                  <a:pt x="1762" y="2092"/>
                </a:cubicBezTo>
                <a:cubicBezTo>
                  <a:pt x="1762" y="2093"/>
                  <a:pt x="1763" y="2093"/>
                  <a:pt x="1764" y="2094"/>
                </a:cubicBezTo>
                <a:cubicBezTo>
                  <a:pt x="1764" y="2095"/>
                  <a:pt x="1765" y="2095"/>
                  <a:pt x="1766" y="2096"/>
                </a:cubicBezTo>
                <a:cubicBezTo>
                  <a:pt x="1766" y="2096"/>
                  <a:pt x="1766" y="2096"/>
                  <a:pt x="1767" y="2097"/>
                </a:cubicBezTo>
                <a:cubicBezTo>
                  <a:pt x="1767" y="2097"/>
                  <a:pt x="1767" y="2097"/>
                  <a:pt x="1767" y="2097"/>
                </a:cubicBezTo>
                <a:cubicBezTo>
                  <a:pt x="1768" y="2098"/>
                  <a:pt x="1769" y="2098"/>
                  <a:pt x="1769" y="2099"/>
                </a:cubicBezTo>
                <a:cubicBezTo>
                  <a:pt x="1771" y="2100"/>
                  <a:pt x="1772" y="2101"/>
                  <a:pt x="1773" y="2101"/>
                </a:cubicBezTo>
                <a:cubicBezTo>
                  <a:pt x="1775" y="2102"/>
                  <a:pt x="1776" y="2103"/>
                  <a:pt x="1777" y="2103"/>
                </a:cubicBezTo>
                <a:cubicBezTo>
                  <a:pt x="1778" y="2104"/>
                  <a:pt x="1779" y="2104"/>
                  <a:pt x="1780" y="2105"/>
                </a:cubicBezTo>
                <a:cubicBezTo>
                  <a:pt x="1781" y="2105"/>
                  <a:pt x="1781" y="2105"/>
                  <a:pt x="1782" y="2105"/>
                </a:cubicBezTo>
                <a:cubicBezTo>
                  <a:pt x="1782" y="2105"/>
                  <a:pt x="1783" y="2105"/>
                  <a:pt x="1783" y="2105"/>
                </a:cubicBezTo>
                <a:cubicBezTo>
                  <a:pt x="1784" y="2106"/>
                  <a:pt x="1785" y="2106"/>
                  <a:pt x="1785" y="2106"/>
                </a:cubicBezTo>
                <a:cubicBezTo>
                  <a:pt x="1786" y="2106"/>
                  <a:pt x="1787" y="2106"/>
                  <a:pt x="1787" y="2106"/>
                </a:cubicBezTo>
                <a:cubicBezTo>
                  <a:pt x="1788" y="2106"/>
                  <a:pt x="1789" y="2106"/>
                  <a:pt x="1789" y="2106"/>
                </a:cubicBezTo>
                <a:cubicBezTo>
                  <a:pt x="1789" y="2106"/>
                  <a:pt x="1788" y="2106"/>
                  <a:pt x="1787" y="2106"/>
                </a:cubicBezTo>
                <a:cubicBezTo>
                  <a:pt x="1787" y="2105"/>
                  <a:pt x="1785" y="2105"/>
                  <a:pt x="1784" y="2104"/>
                </a:cubicBezTo>
                <a:cubicBezTo>
                  <a:pt x="1783" y="2104"/>
                  <a:pt x="1783" y="2103"/>
                  <a:pt x="1783" y="2103"/>
                </a:cubicBezTo>
                <a:cubicBezTo>
                  <a:pt x="1782" y="2103"/>
                  <a:pt x="1782" y="2103"/>
                  <a:pt x="1781" y="2102"/>
                </a:cubicBezTo>
                <a:cubicBezTo>
                  <a:pt x="1780" y="2102"/>
                  <a:pt x="1779" y="2101"/>
                  <a:pt x="1778" y="2101"/>
                </a:cubicBezTo>
                <a:cubicBezTo>
                  <a:pt x="1777" y="2100"/>
                  <a:pt x="1776" y="2099"/>
                  <a:pt x="1775" y="2098"/>
                </a:cubicBezTo>
                <a:cubicBezTo>
                  <a:pt x="1774" y="2097"/>
                  <a:pt x="1773" y="2096"/>
                  <a:pt x="1772" y="2095"/>
                </a:cubicBezTo>
                <a:cubicBezTo>
                  <a:pt x="1772" y="2095"/>
                  <a:pt x="1771" y="2094"/>
                  <a:pt x="1771" y="2094"/>
                </a:cubicBezTo>
                <a:cubicBezTo>
                  <a:pt x="1771" y="2093"/>
                  <a:pt x="1770" y="2093"/>
                  <a:pt x="1770" y="2093"/>
                </a:cubicBezTo>
                <a:cubicBezTo>
                  <a:pt x="1770" y="2093"/>
                  <a:pt x="1770" y="2092"/>
                  <a:pt x="1769" y="2092"/>
                </a:cubicBezTo>
                <a:cubicBezTo>
                  <a:pt x="1769" y="2091"/>
                  <a:pt x="1768" y="2091"/>
                  <a:pt x="1768" y="2090"/>
                </a:cubicBezTo>
                <a:cubicBezTo>
                  <a:pt x="1767" y="2090"/>
                  <a:pt x="1767" y="2089"/>
                  <a:pt x="1766" y="2088"/>
                </a:cubicBezTo>
                <a:cubicBezTo>
                  <a:pt x="1765" y="2087"/>
                  <a:pt x="1764" y="2086"/>
                  <a:pt x="1763" y="2084"/>
                </a:cubicBezTo>
                <a:cubicBezTo>
                  <a:pt x="1763" y="2083"/>
                  <a:pt x="1762" y="2083"/>
                  <a:pt x="1762" y="2082"/>
                </a:cubicBezTo>
                <a:cubicBezTo>
                  <a:pt x="1761" y="2081"/>
                  <a:pt x="1761" y="2080"/>
                  <a:pt x="1760" y="2080"/>
                </a:cubicBezTo>
                <a:cubicBezTo>
                  <a:pt x="1759" y="2076"/>
                  <a:pt x="1757" y="2073"/>
                  <a:pt x="1755" y="2070"/>
                </a:cubicBezTo>
                <a:cubicBezTo>
                  <a:pt x="1754" y="2068"/>
                  <a:pt x="1754" y="2066"/>
                  <a:pt x="1753" y="2064"/>
                </a:cubicBezTo>
                <a:cubicBezTo>
                  <a:pt x="1753" y="2063"/>
                  <a:pt x="1752" y="2062"/>
                  <a:pt x="1752" y="2062"/>
                </a:cubicBezTo>
                <a:cubicBezTo>
                  <a:pt x="1751" y="2059"/>
                  <a:pt x="1751" y="2059"/>
                  <a:pt x="1751" y="2059"/>
                </a:cubicBezTo>
                <a:cubicBezTo>
                  <a:pt x="1749" y="2055"/>
                  <a:pt x="1748" y="2051"/>
                  <a:pt x="1747" y="2047"/>
                </a:cubicBezTo>
                <a:cubicBezTo>
                  <a:pt x="1746" y="2046"/>
                  <a:pt x="1746" y="2044"/>
                  <a:pt x="1745" y="2042"/>
                </a:cubicBezTo>
                <a:cubicBezTo>
                  <a:pt x="1744" y="2040"/>
                  <a:pt x="1744" y="2038"/>
                  <a:pt x="1743" y="2036"/>
                </a:cubicBezTo>
                <a:cubicBezTo>
                  <a:pt x="1741" y="2033"/>
                  <a:pt x="1740" y="2029"/>
                  <a:pt x="1739" y="2026"/>
                </a:cubicBezTo>
                <a:cubicBezTo>
                  <a:pt x="1737" y="2023"/>
                  <a:pt x="1736" y="2020"/>
                  <a:pt x="1734" y="2017"/>
                </a:cubicBezTo>
                <a:cubicBezTo>
                  <a:pt x="1733" y="2016"/>
                  <a:pt x="1733" y="2015"/>
                  <a:pt x="1732" y="2014"/>
                </a:cubicBezTo>
                <a:cubicBezTo>
                  <a:pt x="1731" y="2012"/>
                  <a:pt x="1730" y="2011"/>
                  <a:pt x="1729" y="2010"/>
                </a:cubicBezTo>
                <a:cubicBezTo>
                  <a:pt x="1729" y="2010"/>
                  <a:pt x="1729" y="2010"/>
                  <a:pt x="1729" y="2009"/>
                </a:cubicBezTo>
                <a:cubicBezTo>
                  <a:pt x="1756" y="2027"/>
                  <a:pt x="1782" y="2044"/>
                  <a:pt x="1808" y="2057"/>
                </a:cubicBezTo>
                <a:cubicBezTo>
                  <a:pt x="1779" y="2038"/>
                  <a:pt x="1757" y="2020"/>
                  <a:pt x="1740" y="2004"/>
                </a:cubicBezTo>
                <a:cubicBezTo>
                  <a:pt x="1742" y="2006"/>
                  <a:pt x="1745" y="2007"/>
                  <a:pt x="1748" y="2009"/>
                </a:cubicBezTo>
                <a:cubicBezTo>
                  <a:pt x="1750" y="2009"/>
                  <a:pt x="1751" y="2010"/>
                  <a:pt x="1752" y="2010"/>
                </a:cubicBezTo>
                <a:cubicBezTo>
                  <a:pt x="1753" y="2011"/>
                  <a:pt x="1754" y="2011"/>
                  <a:pt x="1755" y="2012"/>
                </a:cubicBezTo>
                <a:cubicBezTo>
                  <a:pt x="1756" y="2012"/>
                  <a:pt x="1758" y="2013"/>
                  <a:pt x="1759" y="2013"/>
                </a:cubicBezTo>
                <a:cubicBezTo>
                  <a:pt x="1760" y="2014"/>
                  <a:pt x="1761" y="2014"/>
                  <a:pt x="1762" y="2015"/>
                </a:cubicBezTo>
                <a:cubicBezTo>
                  <a:pt x="1767" y="2016"/>
                  <a:pt x="1772" y="2018"/>
                  <a:pt x="1777" y="2019"/>
                </a:cubicBezTo>
                <a:cubicBezTo>
                  <a:pt x="1782" y="2020"/>
                  <a:pt x="1787" y="2021"/>
                  <a:pt x="1792" y="2022"/>
                </a:cubicBezTo>
                <a:cubicBezTo>
                  <a:pt x="1795" y="2023"/>
                  <a:pt x="1797" y="2023"/>
                  <a:pt x="1799" y="2024"/>
                </a:cubicBezTo>
                <a:cubicBezTo>
                  <a:pt x="1800" y="2024"/>
                  <a:pt x="1800" y="2024"/>
                  <a:pt x="1801" y="2025"/>
                </a:cubicBezTo>
                <a:cubicBezTo>
                  <a:pt x="1802" y="2025"/>
                  <a:pt x="1802" y="2025"/>
                  <a:pt x="1803" y="2025"/>
                </a:cubicBezTo>
                <a:cubicBezTo>
                  <a:pt x="1803" y="2025"/>
                  <a:pt x="1804" y="2025"/>
                  <a:pt x="1804" y="2026"/>
                </a:cubicBezTo>
                <a:cubicBezTo>
                  <a:pt x="1805" y="2026"/>
                  <a:pt x="1805" y="2026"/>
                  <a:pt x="1806" y="2026"/>
                </a:cubicBezTo>
                <a:cubicBezTo>
                  <a:pt x="1810" y="2028"/>
                  <a:pt x="1814" y="2030"/>
                  <a:pt x="1818" y="2032"/>
                </a:cubicBezTo>
                <a:cubicBezTo>
                  <a:pt x="1822" y="2034"/>
                  <a:pt x="1825" y="2036"/>
                  <a:pt x="1828" y="2039"/>
                </a:cubicBezTo>
                <a:cubicBezTo>
                  <a:pt x="1829" y="2039"/>
                  <a:pt x="1829" y="2040"/>
                  <a:pt x="1830" y="2040"/>
                </a:cubicBezTo>
                <a:cubicBezTo>
                  <a:pt x="1831" y="2041"/>
                  <a:pt x="1831" y="2042"/>
                  <a:pt x="1832" y="2042"/>
                </a:cubicBezTo>
                <a:cubicBezTo>
                  <a:pt x="1833" y="2043"/>
                  <a:pt x="1833" y="2043"/>
                  <a:pt x="1834" y="2044"/>
                </a:cubicBezTo>
                <a:cubicBezTo>
                  <a:pt x="1834" y="2045"/>
                  <a:pt x="1835" y="2045"/>
                  <a:pt x="1835" y="2046"/>
                </a:cubicBezTo>
                <a:cubicBezTo>
                  <a:pt x="1837" y="2047"/>
                  <a:pt x="1837" y="2048"/>
                  <a:pt x="1838" y="2049"/>
                </a:cubicBezTo>
                <a:cubicBezTo>
                  <a:pt x="1839" y="2050"/>
                  <a:pt x="1840" y="2051"/>
                  <a:pt x="1841" y="2052"/>
                </a:cubicBezTo>
                <a:cubicBezTo>
                  <a:pt x="1841" y="2052"/>
                  <a:pt x="1842" y="2053"/>
                  <a:pt x="1843" y="2054"/>
                </a:cubicBezTo>
                <a:cubicBezTo>
                  <a:pt x="1843" y="2055"/>
                  <a:pt x="1844" y="2055"/>
                  <a:pt x="1844" y="2056"/>
                </a:cubicBezTo>
                <a:cubicBezTo>
                  <a:pt x="1845" y="2057"/>
                  <a:pt x="1845" y="2057"/>
                  <a:pt x="1845" y="2057"/>
                </a:cubicBezTo>
                <a:cubicBezTo>
                  <a:pt x="1845" y="2057"/>
                  <a:pt x="1845" y="2057"/>
                  <a:pt x="1844" y="2055"/>
                </a:cubicBezTo>
                <a:cubicBezTo>
                  <a:pt x="1844" y="2054"/>
                  <a:pt x="1843" y="2053"/>
                  <a:pt x="1842" y="2051"/>
                </a:cubicBezTo>
                <a:cubicBezTo>
                  <a:pt x="1842" y="2050"/>
                  <a:pt x="1841" y="2049"/>
                  <a:pt x="1840" y="2047"/>
                </a:cubicBezTo>
                <a:cubicBezTo>
                  <a:pt x="1839" y="2046"/>
                  <a:pt x="1839" y="2045"/>
                  <a:pt x="1838" y="2044"/>
                </a:cubicBezTo>
                <a:cubicBezTo>
                  <a:pt x="1836" y="2041"/>
                  <a:pt x="1834" y="2038"/>
                  <a:pt x="1831" y="2035"/>
                </a:cubicBezTo>
                <a:cubicBezTo>
                  <a:pt x="1828" y="2032"/>
                  <a:pt x="1825" y="2030"/>
                  <a:pt x="1821" y="2027"/>
                </a:cubicBezTo>
                <a:cubicBezTo>
                  <a:pt x="1817" y="2024"/>
                  <a:pt x="1813" y="2022"/>
                  <a:pt x="1809" y="2020"/>
                </a:cubicBezTo>
                <a:cubicBezTo>
                  <a:pt x="1804" y="2018"/>
                  <a:pt x="1799" y="2016"/>
                  <a:pt x="1794" y="2015"/>
                </a:cubicBezTo>
                <a:cubicBezTo>
                  <a:pt x="1789" y="2014"/>
                  <a:pt x="1784" y="2013"/>
                  <a:pt x="1779" y="2012"/>
                </a:cubicBezTo>
                <a:cubicBezTo>
                  <a:pt x="1774" y="2010"/>
                  <a:pt x="1770" y="2009"/>
                  <a:pt x="1765" y="2007"/>
                </a:cubicBezTo>
                <a:cubicBezTo>
                  <a:pt x="1760" y="2006"/>
                  <a:pt x="1756" y="2004"/>
                  <a:pt x="1751" y="2002"/>
                </a:cubicBezTo>
                <a:cubicBezTo>
                  <a:pt x="1747" y="2000"/>
                  <a:pt x="1743" y="1999"/>
                  <a:pt x="1739" y="1997"/>
                </a:cubicBezTo>
                <a:cubicBezTo>
                  <a:pt x="1735" y="1995"/>
                  <a:pt x="1731" y="1993"/>
                  <a:pt x="1728" y="1991"/>
                </a:cubicBezTo>
                <a:cubicBezTo>
                  <a:pt x="1727" y="1991"/>
                  <a:pt x="1726" y="1991"/>
                  <a:pt x="1726" y="1990"/>
                </a:cubicBezTo>
                <a:cubicBezTo>
                  <a:pt x="1712" y="1977"/>
                  <a:pt x="1702" y="1965"/>
                  <a:pt x="1694" y="1955"/>
                </a:cubicBezTo>
                <a:cubicBezTo>
                  <a:pt x="1749" y="1969"/>
                  <a:pt x="1792" y="1994"/>
                  <a:pt x="1845" y="2004"/>
                </a:cubicBezTo>
                <a:cubicBezTo>
                  <a:pt x="1845" y="2004"/>
                  <a:pt x="1845" y="2004"/>
                  <a:pt x="1846" y="2005"/>
                </a:cubicBezTo>
                <a:cubicBezTo>
                  <a:pt x="1847" y="2005"/>
                  <a:pt x="1849" y="2006"/>
                  <a:pt x="1852" y="2007"/>
                </a:cubicBezTo>
                <a:cubicBezTo>
                  <a:pt x="1854" y="2008"/>
                  <a:pt x="1856" y="2010"/>
                  <a:pt x="1859" y="2011"/>
                </a:cubicBezTo>
                <a:cubicBezTo>
                  <a:pt x="1860" y="2011"/>
                  <a:pt x="1861" y="2012"/>
                  <a:pt x="1862" y="2013"/>
                </a:cubicBezTo>
                <a:cubicBezTo>
                  <a:pt x="1864" y="2013"/>
                  <a:pt x="1865" y="2014"/>
                  <a:pt x="1866" y="2015"/>
                </a:cubicBezTo>
                <a:cubicBezTo>
                  <a:pt x="1868" y="2016"/>
                  <a:pt x="1869" y="2016"/>
                  <a:pt x="1871" y="2017"/>
                </a:cubicBezTo>
                <a:cubicBezTo>
                  <a:pt x="1871" y="2018"/>
                  <a:pt x="1872" y="2018"/>
                  <a:pt x="1873" y="2018"/>
                </a:cubicBezTo>
                <a:cubicBezTo>
                  <a:pt x="1873" y="2019"/>
                  <a:pt x="1874" y="2019"/>
                  <a:pt x="1875" y="2020"/>
                </a:cubicBezTo>
                <a:cubicBezTo>
                  <a:pt x="1876" y="2021"/>
                  <a:pt x="1878" y="2022"/>
                  <a:pt x="1879" y="2023"/>
                </a:cubicBezTo>
                <a:cubicBezTo>
                  <a:pt x="1881" y="2024"/>
                  <a:pt x="1882" y="2024"/>
                  <a:pt x="1884" y="2025"/>
                </a:cubicBezTo>
                <a:cubicBezTo>
                  <a:pt x="1885" y="2026"/>
                  <a:pt x="1887" y="2028"/>
                  <a:pt x="1888" y="2029"/>
                </a:cubicBezTo>
                <a:cubicBezTo>
                  <a:pt x="1889" y="2029"/>
                  <a:pt x="1890" y="2030"/>
                  <a:pt x="1891" y="2030"/>
                </a:cubicBezTo>
                <a:cubicBezTo>
                  <a:pt x="1892" y="2031"/>
                  <a:pt x="1892" y="2031"/>
                  <a:pt x="1893" y="2032"/>
                </a:cubicBezTo>
                <a:cubicBezTo>
                  <a:pt x="1900" y="2036"/>
                  <a:pt x="1906" y="2042"/>
                  <a:pt x="1912" y="2047"/>
                </a:cubicBezTo>
                <a:cubicBezTo>
                  <a:pt x="1919" y="2053"/>
                  <a:pt x="1925" y="2059"/>
                  <a:pt x="1931" y="2065"/>
                </a:cubicBezTo>
                <a:cubicBezTo>
                  <a:pt x="1932" y="2067"/>
                  <a:pt x="1934" y="2069"/>
                  <a:pt x="1936" y="2071"/>
                </a:cubicBezTo>
                <a:cubicBezTo>
                  <a:pt x="1937" y="2072"/>
                  <a:pt x="1938" y="2074"/>
                  <a:pt x="1940" y="2076"/>
                </a:cubicBezTo>
                <a:cubicBezTo>
                  <a:pt x="1943" y="2079"/>
                  <a:pt x="1945" y="2083"/>
                  <a:pt x="1948" y="2086"/>
                </a:cubicBezTo>
                <a:cubicBezTo>
                  <a:pt x="1950" y="2088"/>
                  <a:pt x="1951" y="2090"/>
                  <a:pt x="1952" y="2092"/>
                </a:cubicBezTo>
                <a:cubicBezTo>
                  <a:pt x="1954" y="2094"/>
                  <a:pt x="1955" y="2095"/>
                  <a:pt x="1956" y="2097"/>
                </a:cubicBezTo>
                <a:cubicBezTo>
                  <a:pt x="1957" y="2099"/>
                  <a:pt x="1959" y="2101"/>
                  <a:pt x="1960" y="2103"/>
                </a:cubicBezTo>
                <a:cubicBezTo>
                  <a:pt x="1961" y="2104"/>
                  <a:pt x="1961" y="2105"/>
                  <a:pt x="1962" y="2106"/>
                </a:cubicBezTo>
                <a:cubicBezTo>
                  <a:pt x="1962" y="2107"/>
                  <a:pt x="1963" y="2108"/>
                  <a:pt x="1964" y="2108"/>
                </a:cubicBezTo>
                <a:cubicBezTo>
                  <a:pt x="1965" y="2110"/>
                  <a:pt x="1966" y="2112"/>
                  <a:pt x="1967" y="2114"/>
                </a:cubicBezTo>
                <a:cubicBezTo>
                  <a:pt x="1968" y="2116"/>
                  <a:pt x="1970" y="2118"/>
                  <a:pt x="1971" y="2120"/>
                </a:cubicBezTo>
                <a:cubicBezTo>
                  <a:pt x="1972" y="2122"/>
                  <a:pt x="1973" y="2124"/>
                  <a:pt x="1974" y="2125"/>
                </a:cubicBezTo>
                <a:cubicBezTo>
                  <a:pt x="1975" y="2127"/>
                  <a:pt x="1976" y="2129"/>
                  <a:pt x="1977" y="2131"/>
                </a:cubicBezTo>
                <a:cubicBezTo>
                  <a:pt x="1981" y="2139"/>
                  <a:pt x="1985" y="2146"/>
                  <a:pt x="1989" y="2153"/>
                </a:cubicBezTo>
                <a:cubicBezTo>
                  <a:pt x="1991" y="2156"/>
                  <a:pt x="1992" y="2160"/>
                  <a:pt x="1994" y="2163"/>
                </a:cubicBezTo>
                <a:cubicBezTo>
                  <a:pt x="1996" y="2166"/>
                  <a:pt x="1997" y="2170"/>
                  <a:pt x="1999" y="2173"/>
                </a:cubicBezTo>
                <a:cubicBezTo>
                  <a:pt x="2005" y="2185"/>
                  <a:pt x="2010" y="2195"/>
                  <a:pt x="2013" y="2203"/>
                </a:cubicBezTo>
                <a:cubicBezTo>
                  <a:pt x="2015" y="2206"/>
                  <a:pt x="2016" y="2209"/>
                  <a:pt x="2017" y="2211"/>
                </a:cubicBezTo>
                <a:cubicBezTo>
                  <a:pt x="2018" y="2213"/>
                  <a:pt x="2019" y="2214"/>
                  <a:pt x="2019" y="2214"/>
                </a:cubicBezTo>
                <a:cubicBezTo>
                  <a:pt x="2019" y="2214"/>
                  <a:pt x="2018" y="2213"/>
                  <a:pt x="2018" y="2211"/>
                </a:cubicBezTo>
                <a:cubicBezTo>
                  <a:pt x="2017" y="2209"/>
                  <a:pt x="2016" y="2206"/>
                  <a:pt x="2015" y="2202"/>
                </a:cubicBezTo>
                <a:cubicBezTo>
                  <a:pt x="2013" y="2198"/>
                  <a:pt x="2012" y="2194"/>
                  <a:pt x="2010" y="2188"/>
                </a:cubicBezTo>
                <a:cubicBezTo>
                  <a:pt x="2009" y="2186"/>
                  <a:pt x="2008" y="2183"/>
                  <a:pt x="2006" y="2180"/>
                </a:cubicBezTo>
                <a:cubicBezTo>
                  <a:pt x="2005" y="2177"/>
                  <a:pt x="2004" y="2174"/>
                  <a:pt x="2003" y="2171"/>
                </a:cubicBezTo>
                <a:cubicBezTo>
                  <a:pt x="2002" y="2168"/>
                  <a:pt x="2000" y="2164"/>
                  <a:pt x="1999" y="2161"/>
                </a:cubicBezTo>
                <a:cubicBezTo>
                  <a:pt x="1997" y="2157"/>
                  <a:pt x="1996" y="2154"/>
                  <a:pt x="1994" y="2150"/>
                </a:cubicBezTo>
                <a:cubicBezTo>
                  <a:pt x="1992" y="2147"/>
                  <a:pt x="1991" y="2143"/>
                  <a:pt x="1989" y="2139"/>
                </a:cubicBezTo>
                <a:cubicBezTo>
                  <a:pt x="1988" y="2137"/>
                  <a:pt x="1987" y="2135"/>
                  <a:pt x="1986" y="2134"/>
                </a:cubicBezTo>
                <a:cubicBezTo>
                  <a:pt x="1986" y="2133"/>
                  <a:pt x="1985" y="2132"/>
                  <a:pt x="1985" y="2131"/>
                </a:cubicBezTo>
                <a:cubicBezTo>
                  <a:pt x="1985" y="2130"/>
                  <a:pt x="1984" y="2130"/>
                  <a:pt x="1984" y="2130"/>
                </a:cubicBezTo>
                <a:cubicBezTo>
                  <a:pt x="1985" y="2130"/>
                  <a:pt x="1987" y="2131"/>
                  <a:pt x="1988" y="2132"/>
                </a:cubicBezTo>
                <a:cubicBezTo>
                  <a:pt x="1990" y="2133"/>
                  <a:pt x="1993" y="2135"/>
                  <a:pt x="1995" y="2137"/>
                </a:cubicBezTo>
                <a:cubicBezTo>
                  <a:pt x="1998" y="2139"/>
                  <a:pt x="2001" y="2141"/>
                  <a:pt x="2004" y="2143"/>
                </a:cubicBezTo>
                <a:cubicBezTo>
                  <a:pt x="2007" y="2145"/>
                  <a:pt x="2010" y="2147"/>
                  <a:pt x="2014" y="2149"/>
                </a:cubicBezTo>
                <a:cubicBezTo>
                  <a:pt x="2017" y="2152"/>
                  <a:pt x="2020" y="2154"/>
                  <a:pt x="2024" y="2157"/>
                </a:cubicBezTo>
                <a:cubicBezTo>
                  <a:pt x="2027" y="2159"/>
                  <a:pt x="2030" y="2162"/>
                  <a:pt x="2034" y="2164"/>
                </a:cubicBezTo>
                <a:cubicBezTo>
                  <a:pt x="2036" y="2167"/>
                  <a:pt x="2036" y="2167"/>
                  <a:pt x="2036" y="2167"/>
                </a:cubicBezTo>
                <a:cubicBezTo>
                  <a:pt x="2037" y="2167"/>
                  <a:pt x="2038" y="2168"/>
                  <a:pt x="2038" y="2169"/>
                </a:cubicBezTo>
                <a:cubicBezTo>
                  <a:pt x="2040" y="2170"/>
                  <a:pt x="2041" y="2172"/>
                  <a:pt x="2043" y="2173"/>
                </a:cubicBezTo>
                <a:cubicBezTo>
                  <a:pt x="2046" y="2176"/>
                  <a:pt x="2049" y="2179"/>
                  <a:pt x="2051" y="2182"/>
                </a:cubicBezTo>
                <a:cubicBezTo>
                  <a:pt x="2054" y="2185"/>
                  <a:pt x="2056" y="2188"/>
                  <a:pt x="2058" y="2191"/>
                </a:cubicBezTo>
                <a:cubicBezTo>
                  <a:pt x="2060" y="2194"/>
                  <a:pt x="2062" y="2197"/>
                  <a:pt x="2064" y="2200"/>
                </a:cubicBezTo>
                <a:cubicBezTo>
                  <a:pt x="2064" y="2201"/>
                  <a:pt x="2065" y="2202"/>
                  <a:pt x="2066" y="2204"/>
                </a:cubicBezTo>
                <a:cubicBezTo>
                  <a:pt x="2067" y="2205"/>
                  <a:pt x="2067" y="2206"/>
                  <a:pt x="2068" y="2207"/>
                </a:cubicBezTo>
                <a:cubicBezTo>
                  <a:pt x="2068" y="2209"/>
                  <a:pt x="2069" y="2210"/>
                  <a:pt x="2069" y="2211"/>
                </a:cubicBezTo>
                <a:cubicBezTo>
                  <a:pt x="2070" y="2212"/>
                  <a:pt x="2070" y="2213"/>
                  <a:pt x="2071" y="2214"/>
                </a:cubicBezTo>
                <a:cubicBezTo>
                  <a:pt x="2071" y="2215"/>
                  <a:pt x="2072" y="2217"/>
                  <a:pt x="2072" y="2218"/>
                </a:cubicBezTo>
                <a:cubicBezTo>
                  <a:pt x="2073" y="2219"/>
                  <a:pt x="2073" y="2219"/>
                  <a:pt x="2073" y="2219"/>
                </a:cubicBezTo>
                <a:cubicBezTo>
                  <a:pt x="2073" y="2219"/>
                  <a:pt x="2073" y="2219"/>
                  <a:pt x="2073" y="2218"/>
                </a:cubicBezTo>
                <a:cubicBezTo>
                  <a:pt x="2072" y="2217"/>
                  <a:pt x="2072" y="2215"/>
                  <a:pt x="2072" y="2213"/>
                </a:cubicBezTo>
                <a:cubicBezTo>
                  <a:pt x="2072" y="2212"/>
                  <a:pt x="2072" y="2211"/>
                  <a:pt x="2072" y="2210"/>
                </a:cubicBezTo>
                <a:cubicBezTo>
                  <a:pt x="2071" y="2209"/>
                  <a:pt x="2071" y="2208"/>
                  <a:pt x="2071" y="2206"/>
                </a:cubicBezTo>
                <a:cubicBezTo>
                  <a:pt x="2070" y="2205"/>
                  <a:pt x="2070" y="2204"/>
                  <a:pt x="2069" y="2202"/>
                </a:cubicBezTo>
                <a:cubicBezTo>
                  <a:pt x="2069" y="2201"/>
                  <a:pt x="2068" y="2199"/>
                  <a:pt x="2068" y="2198"/>
                </a:cubicBezTo>
                <a:cubicBezTo>
                  <a:pt x="2067" y="2196"/>
                  <a:pt x="2067" y="2194"/>
                  <a:pt x="2066" y="2193"/>
                </a:cubicBezTo>
                <a:cubicBezTo>
                  <a:pt x="2065" y="2191"/>
                  <a:pt x="2064" y="2190"/>
                  <a:pt x="2063" y="2188"/>
                </a:cubicBezTo>
                <a:cubicBezTo>
                  <a:pt x="2061" y="2184"/>
                  <a:pt x="2059" y="2181"/>
                  <a:pt x="2057" y="2178"/>
                </a:cubicBezTo>
                <a:cubicBezTo>
                  <a:pt x="2056" y="2177"/>
                  <a:pt x="2055" y="2176"/>
                  <a:pt x="2055" y="2175"/>
                </a:cubicBezTo>
                <a:cubicBezTo>
                  <a:pt x="2054" y="2174"/>
                  <a:pt x="2053" y="2173"/>
                  <a:pt x="2053" y="2173"/>
                </a:cubicBezTo>
                <a:cubicBezTo>
                  <a:pt x="2051" y="2171"/>
                  <a:pt x="2050" y="2169"/>
                  <a:pt x="2048" y="2168"/>
                </a:cubicBezTo>
                <a:cubicBezTo>
                  <a:pt x="2047" y="2166"/>
                  <a:pt x="2045" y="2165"/>
                  <a:pt x="2044" y="2163"/>
                </a:cubicBezTo>
                <a:cubicBezTo>
                  <a:pt x="2043" y="2162"/>
                  <a:pt x="2042" y="2161"/>
                  <a:pt x="2041" y="2161"/>
                </a:cubicBezTo>
                <a:cubicBezTo>
                  <a:pt x="2039" y="2158"/>
                  <a:pt x="2039" y="2158"/>
                  <a:pt x="2039" y="2158"/>
                </a:cubicBezTo>
                <a:cubicBezTo>
                  <a:pt x="2035" y="2156"/>
                  <a:pt x="2032" y="2153"/>
                  <a:pt x="2028" y="2150"/>
                </a:cubicBezTo>
                <a:cubicBezTo>
                  <a:pt x="2026" y="2149"/>
                  <a:pt x="2025" y="2148"/>
                  <a:pt x="2023" y="2147"/>
                </a:cubicBezTo>
                <a:cubicBezTo>
                  <a:pt x="2021" y="2146"/>
                  <a:pt x="2019" y="2144"/>
                  <a:pt x="2018" y="2143"/>
                </a:cubicBezTo>
                <a:cubicBezTo>
                  <a:pt x="2014" y="2141"/>
                  <a:pt x="2010" y="2139"/>
                  <a:pt x="2007" y="2138"/>
                </a:cubicBezTo>
                <a:cubicBezTo>
                  <a:pt x="2004" y="2136"/>
                  <a:pt x="2001" y="2134"/>
                  <a:pt x="1998" y="2133"/>
                </a:cubicBezTo>
                <a:cubicBezTo>
                  <a:pt x="1995" y="2132"/>
                  <a:pt x="1992" y="2130"/>
                  <a:pt x="1989" y="2129"/>
                </a:cubicBezTo>
                <a:cubicBezTo>
                  <a:pt x="1987" y="2128"/>
                  <a:pt x="1985" y="2127"/>
                  <a:pt x="1983" y="2127"/>
                </a:cubicBezTo>
                <a:cubicBezTo>
                  <a:pt x="1983" y="2127"/>
                  <a:pt x="1983" y="2127"/>
                  <a:pt x="1983" y="2127"/>
                </a:cubicBezTo>
                <a:cubicBezTo>
                  <a:pt x="1982" y="2125"/>
                  <a:pt x="1981" y="2124"/>
                  <a:pt x="1980" y="2122"/>
                </a:cubicBezTo>
                <a:cubicBezTo>
                  <a:pt x="1979" y="2120"/>
                  <a:pt x="1978" y="2118"/>
                  <a:pt x="1977" y="2116"/>
                </a:cubicBezTo>
                <a:cubicBezTo>
                  <a:pt x="1976" y="2114"/>
                  <a:pt x="1975" y="2112"/>
                  <a:pt x="1974" y="2110"/>
                </a:cubicBezTo>
                <a:cubicBezTo>
                  <a:pt x="1973" y="2108"/>
                  <a:pt x="1971" y="2106"/>
                  <a:pt x="1970" y="2104"/>
                </a:cubicBezTo>
                <a:cubicBezTo>
                  <a:pt x="1970" y="2103"/>
                  <a:pt x="1969" y="2102"/>
                  <a:pt x="1968" y="2101"/>
                </a:cubicBezTo>
                <a:cubicBezTo>
                  <a:pt x="1968" y="2101"/>
                  <a:pt x="1967" y="2100"/>
                  <a:pt x="1967" y="2099"/>
                </a:cubicBezTo>
                <a:cubicBezTo>
                  <a:pt x="1965" y="2097"/>
                  <a:pt x="1964" y="2095"/>
                  <a:pt x="1963" y="2093"/>
                </a:cubicBezTo>
                <a:cubicBezTo>
                  <a:pt x="1961" y="2091"/>
                  <a:pt x="1960" y="2089"/>
                  <a:pt x="1959" y="2087"/>
                </a:cubicBezTo>
                <a:cubicBezTo>
                  <a:pt x="1957" y="2085"/>
                  <a:pt x="1956" y="2083"/>
                  <a:pt x="1955" y="2081"/>
                </a:cubicBezTo>
                <a:cubicBezTo>
                  <a:pt x="1952" y="2078"/>
                  <a:pt x="1949" y="2074"/>
                  <a:pt x="1946" y="2071"/>
                </a:cubicBezTo>
                <a:cubicBezTo>
                  <a:pt x="1944" y="2069"/>
                  <a:pt x="1943" y="2067"/>
                  <a:pt x="1941" y="2065"/>
                </a:cubicBezTo>
                <a:cubicBezTo>
                  <a:pt x="1940" y="2064"/>
                  <a:pt x="1938" y="2062"/>
                  <a:pt x="1937" y="2060"/>
                </a:cubicBezTo>
                <a:cubicBezTo>
                  <a:pt x="1936" y="2059"/>
                  <a:pt x="1935" y="2059"/>
                  <a:pt x="1934" y="2058"/>
                </a:cubicBezTo>
                <a:cubicBezTo>
                  <a:pt x="1934" y="2058"/>
                  <a:pt x="1934" y="2058"/>
                  <a:pt x="1934" y="2058"/>
                </a:cubicBezTo>
                <a:cubicBezTo>
                  <a:pt x="1934" y="2057"/>
                  <a:pt x="1934" y="2057"/>
                  <a:pt x="1934" y="2057"/>
                </a:cubicBezTo>
                <a:cubicBezTo>
                  <a:pt x="1934" y="2057"/>
                  <a:pt x="1934" y="2057"/>
                  <a:pt x="1934" y="2057"/>
                </a:cubicBezTo>
                <a:cubicBezTo>
                  <a:pt x="1934" y="2057"/>
                  <a:pt x="1934" y="2057"/>
                  <a:pt x="1934" y="2057"/>
                </a:cubicBezTo>
                <a:cubicBezTo>
                  <a:pt x="1933" y="2057"/>
                  <a:pt x="1933" y="2057"/>
                  <a:pt x="1933" y="2057"/>
                </a:cubicBezTo>
                <a:cubicBezTo>
                  <a:pt x="1932" y="2055"/>
                  <a:pt x="1932" y="2055"/>
                  <a:pt x="1932" y="2055"/>
                </a:cubicBezTo>
                <a:cubicBezTo>
                  <a:pt x="1931" y="2055"/>
                  <a:pt x="1930" y="2054"/>
                  <a:pt x="1930" y="2053"/>
                </a:cubicBezTo>
                <a:cubicBezTo>
                  <a:pt x="1930" y="2054"/>
                  <a:pt x="1931" y="2054"/>
                  <a:pt x="1932" y="2054"/>
                </a:cubicBezTo>
                <a:cubicBezTo>
                  <a:pt x="1933" y="2055"/>
                  <a:pt x="1935" y="2056"/>
                  <a:pt x="1936" y="2057"/>
                </a:cubicBezTo>
                <a:cubicBezTo>
                  <a:pt x="1942" y="2060"/>
                  <a:pt x="1949" y="2063"/>
                  <a:pt x="1955" y="2066"/>
                </a:cubicBezTo>
                <a:cubicBezTo>
                  <a:pt x="1956" y="2066"/>
                  <a:pt x="1956" y="2066"/>
                  <a:pt x="1956" y="2066"/>
                </a:cubicBezTo>
                <a:cubicBezTo>
                  <a:pt x="1958" y="2067"/>
                  <a:pt x="1958" y="2067"/>
                  <a:pt x="1958" y="2067"/>
                </a:cubicBezTo>
                <a:cubicBezTo>
                  <a:pt x="1960" y="2068"/>
                  <a:pt x="1960" y="2068"/>
                  <a:pt x="1960" y="2068"/>
                </a:cubicBezTo>
                <a:cubicBezTo>
                  <a:pt x="1962" y="2068"/>
                  <a:pt x="1963" y="2069"/>
                  <a:pt x="1965" y="2070"/>
                </a:cubicBezTo>
                <a:cubicBezTo>
                  <a:pt x="1968" y="2071"/>
                  <a:pt x="1971" y="2072"/>
                  <a:pt x="1975" y="2073"/>
                </a:cubicBezTo>
                <a:cubicBezTo>
                  <a:pt x="1981" y="2075"/>
                  <a:pt x="1988" y="2077"/>
                  <a:pt x="1994" y="2080"/>
                </a:cubicBezTo>
                <a:cubicBezTo>
                  <a:pt x="2000" y="2082"/>
                  <a:pt x="2005" y="2084"/>
                  <a:pt x="2011" y="2087"/>
                </a:cubicBezTo>
                <a:cubicBezTo>
                  <a:pt x="2016" y="2089"/>
                  <a:pt x="2021" y="2092"/>
                  <a:pt x="2025" y="2095"/>
                </a:cubicBezTo>
                <a:cubicBezTo>
                  <a:pt x="2029" y="2098"/>
                  <a:pt x="2033" y="2101"/>
                  <a:pt x="2036" y="2103"/>
                </a:cubicBezTo>
                <a:cubicBezTo>
                  <a:pt x="2039" y="2106"/>
                  <a:pt x="2041" y="2109"/>
                  <a:pt x="2043" y="2111"/>
                </a:cubicBezTo>
                <a:cubicBezTo>
                  <a:pt x="2044" y="2113"/>
                  <a:pt x="2045" y="2114"/>
                  <a:pt x="2045" y="2115"/>
                </a:cubicBezTo>
                <a:cubicBezTo>
                  <a:pt x="2046" y="2116"/>
                  <a:pt x="2046" y="2116"/>
                  <a:pt x="2047" y="2117"/>
                </a:cubicBezTo>
                <a:cubicBezTo>
                  <a:pt x="2048" y="2119"/>
                  <a:pt x="2048" y="2119"/>
                  <a:pt x="2048" y="2119"/>
                </a:cubicBezTo>
                <a:cubicBezTo>
                  <a:pt x="2048" y="2119"/>
                  <a:pt x="2048" y="2119"/>
                  <a:pt x="2047" y="2117"/>
                </a:cubicBezTo>
                <a:cubicBezTo>
                  <a:pt x="2047" y="2116"/>
                  <a:pt x="2047" y="2115"/>
                  <a:pt x="2046" y="2114"/>
                </a:cubicBezTo>
                <a:cubicBezTo>
                  <a:pt x="2046" y="2113"/>
                  <a:pt x="2045" y="2112"/>
                  <a:pt x="2044" y="2111"/>
                </a:cubicBezTo>
                <a:cubicBezTo>
                  <a:pt x="2043" y="2108"/>
                  <a:pt x="2041" y="2105"/>
                  <a:pt x="2038" y="2101"/>
                </a:cubicBezTo>
                <a:cubicBezTo>
                  <a:pt x="2035" y="2098"/>
                  <a:pt x="2032" y="2095"/>
                  <a:pt x="2027" y="2091"/>
                </a:cubicBezTo>
                <a:cubicBezTo>
                  <a:pt x="2023" y="2088"/>
                  <a:pt x="2019" y="2084"/>
                  <a:pt x="2013" y="2081"/>
                </a:cubicBezTo>
                <a:cubicBezTo>
                  <a:pt x="2008" y="2078"/>
                  <a:pt x="2002" y="2076"/>
                  <a:pt x="1996" y="2073"/>
                </a:cubicBezTo>
                <a:cubicBezTo>
                  <a:pt x="1993" y="2072"/>
                  <a:pt x="1990" y="2071"/>
                  <a:pt x="1987" y="2069"/>
                </a:cubicBezTo>
                <a:cubicBezTo>
                  <a:pt x="1984" y="2068"/>
                  <a:pt x="1980" y="2067"/>
                  <a:pt x="1977" y="2066"/>
                </a:cubicBezTo>
                <a:cubicBezTo>
                  <a:pt x="1974" y="2065"/>
                  <a:pt x="1971" y="2063"/>
                  <a:pt x="1968" y="2062"/>
                </a:cubicBezTo>
                <a:cubicBezTo>
                  <a:pt x="1966" y="2062"/>
                  <a:pt x="1964" y="2061"/>
                  <a:pt x="1963" y="2060"/>
                </a:cubicBezTo>
                <a:cubicBezTo>
                  <a:pt x="1960" y="2059"/>
                  <a:pt x="1960" y="2059"/>
                  <a:pt x="1960" y="2059"/>
                </a:cubicBezTo>
                <a:cubicBezTo>
                  <a:pt x="1960" y="2059"/>
                  <a:pt x="1960" y="2059"/>
                  <a:pt x="1959" y="2059"/>
                </a:cubicBezTo>
                <a:cubicBezTo>
                  <a:pt x="1958" y="2058"/>
                  <a:pt x="1958" y="2058"/>
                  <a:pt x="1958" y="2058"/>
                </a:cubicBezTo>
                <a:cubicBezTo>
                  <a:pt x="1953" y="2056"/>
                  <a:pt x="1953" y="2056"/>
                  <a:pt x="1953" y="2056"/>
                </a:cubicBezTo>
                <a:cubicBezTo>
                  <a:pt x="1952" y="2056"/>
                  <a:pt x="1950" y="2055"/>
                  <a:pt x="1949" y="2054"/>
                </a:cubicBezTo>
                <a:cubicBezTo>
                  <a:pt x="1947" y="2054"/>
                  <a:pt x="1946" y="2053"/>
                  <a:pt x="1944" y="2052"/>
                </a:cubicBezTo>
                <a:cubicBezTo>
                  <a:pt x="1943" y="2051"/>
                  <a:pt x="1941" y="2051"/>
                  <a:pt x="1940" y="2050"/>
                </a:cubicBezTo>
                <a:cubicBezTo>
                  <a:pt x="1936" y="2048"/>
                  <a:pt x="1933" y="2047"/>
                  <a:pt x="1930" y="2045"/>
                </a:cubicBezTo>
                <a:cubicBezTo>
                  <a:pt x="1934" y="2046"/>
                  <a:pt x="1938" y="2047"/>
                  <a:pt x="1942" y="2048"/>
                </a:cubicBezTo>
                <a:cubicBezTo>
                  <a:pt x="1945" y="2049"/>
                  <a:pt x="1947" y="2049"/>
                  <a:pt x="1950" y="2050"/>
                </a:cubicBezTo>
                <a:cubicBezTo>
                  <a:pt x="1951" y="2050"/>
                  <a:pt x="1953" y="2050"/>
                  <a:pt x="1954" y="2050"/>
                </a:cubicBezTo>
                <a:cubicBezTo>
                  <a:pt x="1955" y="2050"/>
                  <a:pt x="1957" y="2050"/>
                  <a:pt x="1958" y="2050"/>
                </a:cubicBezTo>
                <a:cubicBezTo>
                  <a:pt x="1964" y="2051"/>
                  <a:pt x="1969" y="2051"/>
                  <a:pt x="1974" y="2051"/>
                </a:cubicBezTo>
                <a:cubicBezTo>
                  <a:pt x="1977" y="2051"/>
                  <a:pt x="1980" y="2051"/>
                  <a:pt x="1982" y="2051"/>
                </a:cubicBezTo>
                <a:cubicBezTo>
                  <a:pt x="1985" y="2052"/>
                  <a:pt x="1988" y="2052"/>
                  <a:pt x="1990" y="2052"/>
                </a:cubicBezTo>
                <a:cubicBezTo>
                  <a:pt x="1993" y="2052"/>
                  <a:pt x="1996" y="2052"/>
                  <a:pt x="1998" y="2052"/>
                </a:cubicBezTo>
                <a:cubicBezTo>
                  <a:pt x="2001" y="2053"/>
                  <a:pt x="2003" y="2053"/>
                  <a:pt x="2006" y="2053"/>
                </a:cubicBezTo>
                <a:cubicBezTo>
                  <a:pt x="2011" y="2054"/>
                  <a:pt x="2015" y="2055"/>
                  <a:pt x="2020" y="2056"/>
                </a:cubicBezTo>
                <a:cubicBezTo>
                  <a:pt x="2022" y="2056"/>
                  <a:pt x="2024" y="2057"/>
                  <a:pt x="2026" y="2058"/>
                </a:cubicBezTo>
                <a:cubicBezTo>
                  <a:pt x="2027" y="2058"/>
                  <a:pt x="2027" y="2058"/>
                  <a:pt x="2028" y="2058"/>
                </a:cubicBezTo>
                <a:cubicBezTo>
                  <a:pt x="2028" y="2058"/>
                  <a:pt x="2028" y="2059"/>
                  <a:pt x="2029" y="2059"/>
                </a:cubicBezTo>
                <a:cubicBezTo>
                  <a:pt x="2029" y="2059"/>
                  <a:pt x="2030" y="2059"/>
                  <a:pt x="2030" y="2059"/>
                </a:cubicBezTo>
                <a:cubicBezTo>
                  <a:pt x="2031" y="2060"/>
                  <a:pt x="2031" y="2060"/>
                  <a:pt x="2032" y="2060"/>
                </a:cubicBezTo>
                <a:cubicBezTo>
                  <a:pt x="2035" y="2062"/>
                  <a:pt x="2038" y="2064"/>
                  <a:pt x="2041" y="2066"/>
                </a:cubicBezTo>
                <a:cubicBezTo>
                  <a:pt x="2043" y="2068"/>
                  <a:pt x="2045" y="2070"/>
                  <a:pt x="2047" y="2071"/>
                </a:cubicBezTo>
                <a:cubicBezTo>
                  <a:pt x="2049" y="2073"/>
                  <a:pt x="2050" y="2075"/>
                  <a:pt x="2051" y="2076"/>
                </a:cubicBezTo>
                <a:cubicBezTo>
                  <a:pt x="2051" y="2077"/>
                  <a:pt x="2052" y="2077"/>
                  <a:pt x="2052" y="2077"/>
                </a:cubicBezTo>
                <a:cubicBezTo>
                  <a:pt x="2052" y="2077"/>
                  <a:pt x="2051" y="2077"/>
                  <a:pt x="2051" y="2075"/>
                </a:cubicBezTo>
                <a:cubicBezTo>
                  <a:pt x="2050" y="2074"/>
                  <a:pt x="2050" y="2072"/>
                  <a:pt x="2048" y="2070"/>
                </a:cubicBezTo>
                <a:cubicBezTo>
                  <a:pt x="2047" y="2068"/>
                  <a:pt x="2045" y="2066"/>
                  <a:pt x="2043" y="2064"/>
                </a:cubicBezTo>
                <a:cubicBezTo>
                  <a:pt x="2040" y="2061"/>
                  <a:pt x="2037" y="2059"/>
                  <a:pt x="2034" y="2056"/>
                </a:cubicBezTo>
                <a:cubicBezTo>
                  <a:pt x="2033" y="2056"/>
                  <a:pt x="2033" y="2056"/>
                  <a:pt x="2033" y="2055"/>
                </a:cubicBezTo>
                <a:cubicBezTo>
                  <a:pt x="2032" y="2055"/>
                  <a:pt x="2032" y="2055"/>
                  <a:pt x="2031" y="2054"/>
                </a:cubicBezTo>
                <a:cubicBezTo>
                  <a:pt x="2031" y="2054"/>
                  <a:pt x="2030" y="2054"/>
                  <a:pt x="2030" y="2054"/>
                </a:cubicBezTo>
                <a:cubicBezTo>
                  <a:pt x="2029" y="2053"/>
                  <a:pt x="2029" y="2053"/>
                  <a:pt x="2028" y="2053"/>
                </a:cubicBezTo>
                <a:cubicBezTo>
                  <a:pt x="2027" y="2052"/>
                  <a:pt x="2027" y="2052"/>
                  <a:pt x="2027" y="2052"/>
                </a:cubicBezTo>
                <a:cubicBezTo>
                  <a:pt x="2027" y="2052"/>
                  <a:pt x="2027" y="2052"/>
                  <a:pt x="2027" y="2052"/>
                </a:cubicBezTo>
                <a:cubicBezTo>
                  <a:pt x="2027" y="2052"/>
                  <a:pt x="2027" y="2052"/>
                  <a:pt x="2027" y="2052"/>
                </a:cubicBezTo>
                <a:cubicBezTo>
                  <a:pt x="2026" y="2052"/>
                  <a:pt x="2025" y="2052"/>
                  <a:pt x="2025" y="2051"/>
                </a:cubicBezTo>
                <a:cubicBezTo>
                  <a:pt x="2024" y="2051"/>
                  <a:pt x="2023" y="2050"/>
                  <a:pt x="2022" y="2050"/>
                </a:cubicBezTo>
                <a:cubicBezTo>
                  <a:pt x="2017" y="2048"/>
                  <a:pt x="2012" y="2047"/>
                  <a:pt x="2007" y="2046"/>
                </a:cubicBezTo>
                <a:cubicBezTo>
                  <a:pt x="2004" y="2046"/>
                  <a:pt x="2002" y="2045"/>
                  <a:pt x="1999" y="2045"/>
                </a:cubicBezTo>
                <a:cubicBezTo>
                  <a:pt x="1996" y="2045"/>
                  <a:pt x="1994" y="2044"/>
                  <a:pt x="1991" y="2044"/>
                </a:cubicBezTo>
                <a:cubicBezTo>
                  <a:pt x="1988" y="2044"/>
                  <a:pt x="1986" y="2044"/>
                  <a:pt x="1983" y="2043"/>
                </a:cubicBezTo>
                <a:cubicBezTo>
                  <a:pt x="1980" y="2043"/>
                  <a:pt x="1977" y="2043"/>
                  <a:pt x="1975" y="2043"/>
                </a:cubicBezTo>
                <a:cubicBezTo>
                  <a:pt x="1969" y="2043"/>
                  <a:pt x="1964" y="2043"/>
                  <a:pt x="1958" y="2043"/>
                </a:cubicBezTo>
                <a:cubicBezTo>
                  <a:pt x="1953" y="2043"/>
                  <a:pt x="1948" y="2042"/>
                  <a:pt x="1943" y="2041"/>
                </a:cubicBezTo>
                <a:cubicBezTo>
                  <a:pt x="1938" y="2041"/>
                  <a:pt x="1933" y="2040"/>
                  <a:pt x="1929" y="2039"/>
                </a:cubicBezTo>
                <a:cubicBezTo>
                  <a:pt x="1925" y="2037"/>
                  <a:pt x="1920" y="2036"/>
                  <a:pt x="1917" y="2035"/>
                </a:cubicBezTo>
                <a:cubicBezTo>
                  <a:pt x="1915" y="2034"/>
                  <a:pt x="1913" y="2034"/>
                  <a:pt x="1911" y="2033"/>
                </a:cubicBezTo>
                <a:cubicBezTo>
                  <a:pt x="1910" y="2032"/>
                  <a:pt x="1909" y="2032"/>
                  <a:pt x="1909" y="2031"/>
                </a:cubicBezTo>
                <a:cubicBezTo>
                  <a:pt x="1907" y="2030"/>
                  <a:pt x="1906" y="2029"/>
                  <a:pt x="1904" y="2028"/>
                </a:cubicBezTo>
                <a:cubicBezTo>
                  <a:pt x="1903" y="2027"/>
                  <a:pt x="1901" y="2026"/>
                  <a:pt x="1900" y="2024"/>
                </a:cubicBezTo>
                <a:cubicBezTo>
                  <a:pt x="1899" y="2024"/>
                  <a:pt x="1898" y="2023"/>
                  <a:pt x="1897" y="2022"/>
                </a:cubicBezTo>
                <a:cubicBezTo>
                  <a:pt x="1896" y="2022"/>
                  <a:pt x="1895" y="2021"/>
                  <a:pt x="1894" y="2021"/>
                </a:cubicBezTo>
                <a:cubicBezTo>
                  <a:pt x="1892" y="2019"/>
                  <a:pt x="1891" y="2018"/>
                  <a:pt x="1889" y="2017"/>
                </a:cubicBezTo>
                <a:cubicBezTo>
                  <a:pt x="1887" y="2016"/>
                  <a:pt x="1885" y="2014"/>
                  <a:pt x="1883" y="2013"/>
                </a:cubicBezTo>
                <a:cubicBezTo>
                  <a:pt x="1882" y="2013"/>
                  <a:pt x="1881" y="2012"/>
                  <a:pt x="1880" y="2012"/>
                </a:cubicBezTo>
                <a:cubicBezTo>
                  <a:pt x="1880" y="2011"/>
                  <a:pt x="1879" y="2010"/>
                  <a:pt x="1878" y="2010"/>
                </a:cubicBezTo>
                <a:cubicBezTo>
                  <a:pt x="1877" y="2009"/>
                  <a:pt x="1876" y="2009"/>
                  <a:pt x="1875" y="2008"/>
                </a:cubicBezTo>
                <a:cubicBezTo>
                  <a:pt x="1876" y="2008"/>
                  <a:pt x="1878" y="2008"/>
                  <a:pt x="1879" y="2008"/>
                </a:cubicBezTo>
                <a:cubicBezTo>
                  <a:pt x="1937" y="2011"/>
                  <a:pt x="2010" y="2008"/>
                  <a:pt x="2045" y="2022"/>
                </a:cubicBezTo>
                <a:cubicBezTo>
                  <a:pt x="2061" y="2029"/>
                  <a:pt x="2077" y="2037"/>
                  <a:pt x="2091" y="2046"/>
                </a:cubicBezTo>
                <a:cubicBezTo>
                  <a:pt x="2091" y="2046"/>
                  <a:pt x="2091" y="2046"/>
                  <a:pt x="2092" y="2047"/>
                </a:cubicBezTo>
                <a:cubicBezTo>
                  <a:pt x="2092" y="2048"/>
                  <a:pt x="2092" y="2048"/>
                  <a:pt x="2093" y="2049"/>
                </a:cubicBezTo>
                <a:cubicBezTo>
                  <a:pt x="2093" y="2050"/>
                  <a:pt x="2094" y="2051"/>
                  <a:pt x="2094" y="2052"/>
                </a:cubicBezTo>
                <a:cubicBezTo>
                  <a:pt x="2095" y="2053"/>
                  <a:pt x="2095" y="2054"/>
                  <a:pt x="2096" y="2055"/>
                </a:cubicBezTo>
                <a:cubicBezTo>
                  <a:pt x="2098" y="2059"/>
                  <a:pt x="2100" y="2063"/>
                  <a:pt x="2101" y="2069"/>
                </a:cubicBezTo>
                <a:cubicBezTo>
                  <a:pt x="2103" y="2074"/>
                  <a:pt x="2104" y="2079"/>
                  <a:pt x="2105" y="2086"/>
                </a:cubicBezTo>
                <a:cubicBezTo>
                  <a:pt x="2107" y="2092"/>
                  <a:pt x="2108" y="2098"/>
                  <a:pt x="2108" y="2105"/>
                </a:cubicBezTo>
                <a:cubicBezTo>
                  <a:pt x="2109" y="2108"/>
                  <a:pt x="2109" y="2112"/>
                  <a:pt x="2110" y="2115"/>
                </a:cubicBezTo>
                <a:cubicBezTo>
                  <a:pt x="2110" y="2119"/>
                  <a:pt x="2111" y="2123"/>
                  <a:pt x="2111" y="2126"/>
                </a:cubicBezTo>
                <a:cubicBezTo>
                  <a:pt x="2112" y="2133"/>
                  <a:pt x="2113" y="2141"/>
                  <a:pt x="2115" y="2148"/>
                </a:cubicBezTo>
                <a:cubicBezTo>
                  <a:pt x="2116" y="2155"/>
                  <a:pt x="2118" y="2163"/>
                  <a:pt x="2121" y="2170"/>
                </a:cubicBezTo>
                <a:cubicBezTo>
                  <a:pt x="2122" y="2173"/>
                  <a:pt x="2124" y="2177"/>
                  <a:pt x="2125" y="2180"/>
                </a:cubicBezTo>
                <a:cubicBezTo>
                  <a:pt x="2126" y="2182"/>
                  <a:pt x="2127" y="2183"/>
                  <a:pt x="2128" y="2185"/>
                </a:cubicBezTo>
                <a:cubicBezTo>
                  <a:pt x="2129" y="2186"/>
                  <a:pt x="2130" y="2188"/>
                  <a:pt x="2131" y="2189"/>
                </a:cubicBezTo>
                <a:cubicBezTo>
                  <a:pt x="2135" y="2195"/>
                  <a:pt x="2140" y="2201"/>
                  <a:pt x="2145" y="2205"/>
                </a:cubicBezTo>
                <a:cubicBezTo>
                  <a:pt x="2145" y="2205"/>
                  <a:pt x="2146" y="2206"/>
                  <a:pt x="2147" y="2206"/>
                </a:cubicBezTo>
                <a:cubicBezTo>
                  <a:pt x="2147" y="2207"/>
                  <a:pt x="2148" y="2207"/>
                  <a:pt x="2149" y="2208"/>
                </a:cubicBezTo>
                <a:cubicBezTo>
                  <a:pt x="2149" y="2208"/>
                  <a:pt x="2150" y="2209"/>
                  <a:pt x="2151" y="2209"/>
                </a:cubicBezTo>
                <a:cubicBezTo>
                  <a:pt x="2151" y="2210"/>
                  <a:pt x="2152" y="2210"/>
                  <a:pt x="2153" y="2211"/>
                </a:cubicBezTo>
                <a:cubicBezTo>
                  <a:pt x="2155" y="2212"/>
                  <a:pt x="2158" y="2214"/>
                  <a:pt x="2160" y="2215"/>
                </a:cubicBezTo>
                <a:cubicBezTo>
                  <a:pt x="2166" y="2217"/>
                  <a:pt x="2170" y="2219"/>
                  <a:pt x="2175" y="2220"/>
                </a:cubicBezTo>
                <a:cubicBezTo>
                  <a:pt x="2179" y="2221"/>
                  <a:pt x="2183" y="2222"/>
                  <a:pt x="2186" y="2223"/>
                </a:cubicBezTo>
                <a:cubicBezTo>
                  <a:pt x="2189" y="2223"/>
                  <a:pt x="2192" y="2224"/>
                  <a:pt x="2194" y="2224"/>
                </a:cubicBezTo>
                <a:cubicBezTo>
                  <a:pt x="2195" y="2224"/>
                  <a:pt x="2196" y="2224"/>
                  <a:pt x="2196" y="2224"/>
                </a:cubicBezTo>
                <a:cubicBezTo>
                  <a:pt x="2196" y="2224"/>
                  <a:pt x="2195" y="2224"/>
                  <a:pt x="2194" y="2223"/>
                </a:cubicBezTo>
                <a:cubicBezTo>
                  <a:pt x="2192" y="2223"/>
                  <a:pt x="2190" y="2222"/>
                  <a:pt x="2187" y="2221"/>
                </a:cubicBezTo>
                <a:cubicBezTo>
                  <a:pt x="2184" y="2220"/>
                  <a:pt x="2180" y="2219"/>
                  <a:pt x="2176" y="2217"/>
                </a:cubicBezTo>
                <a:cubicBezTo>
                  <a:pt x="2172" y="2215"/>
                  <a:pt x="2167" y="2213"/>
                  <a:pt x="2163" y="2211"/>
                </a:cubicBezTo>
                <a:cubicBezTo>
                  <a:pt x="2160" y="2209"/>
                  <a:pt x="2158" y="2208"/>
                  <a:pt x="2156" y="2206"/>
                </a:cubicBezTo>
                <a:cubicBezTo>
                  <a:pt x="2155" y="2206"/>
                  <a:pt x="2154" y="2205"/>
                  <a:pt x="2154" y="2205"/>
                </a:cubicBezTo>
                <a:cubicBezTo>
                  <a:pt x="2153" y="2204"/>
                  <a:pt x="2153" y="2204"/>
                  <a:pt x="2152" y="2203"/>
                </a:cubicBezTo>
                <a:cubicBezTo>
                  <a:pt x="2152" y="2203"/>
                  <a:pt x="2151" y="2202"/>
                  <a:pt x="2150" y="2202"/>
                </a:cubicBezTo>
                <a:cubicBezTo>
                  <a:pt x="2150" y="2202"/>
                  <a:pt x="2149" y="2201"/>
                  <a:pt x="2149" y="2200"/>
                </a:cubicBezTo>
                <a:cubicBezTo>
                  <a:pt x="2144" y="2196"/>
                  <a:pt x="2140" y="2191"/>
                  <a:pt x="2137" y="2186"/>
                </a:cubicBezTo>
                <a:cubicBezTo>
                  <a:pt x="2136" y="2184"/>
                  <a:pt x="2135" y="2183"/>
                  <a:pt x="2134" y="2181"/>
                </a:cubicBezTo>
                <a:cubicBezTo>
                  <a:pt x="2134" y="2180"/>
                  <a:pt x="2133" y="2178"/>
                  <a:pt x="2132" y="2177"/>
                </a:cubicBezTo>
                <a:cubicBezTo>
                  <a:pt x="2131" y="2174"/>
                  <a:pt x="2129" y="2170"/>
                  <a:pt x="2128" y="2167"/>
                </a:cubicBezTo>
                <a:cubicBezTo>
                  <a:pt x="2127" y="2163"/>
                  <a:pt x="2125" y="2159"/>
                  <a:pt x="2124" y="2155"/>
                </a:cubicBezTo>
                <a:cubicBezTo>
                  <a:pt x="2125" y="2156"/>
                  <a:pt x="2126" y="2157"/>
                  <a:pt x="2128" y="2159"/>
                </a:cubicBezTo>
                <a:cubicBezTo>
                  <a:pt x="2128" y="2160"/>
                  <a:pt x="2129" y="2160"/>
                  <a:pt x="2129" y="2161"/>
                </a:cubicBezTo>
                <a:cubicBezTo>
                  <a:pt x="2130" y="2162"/>
                  <a:pt x="2130" y="2162"/>
                  <a:pt x="2130" y="2162"/>
                </a:cubicBezTo>
                <a:cubicBezTo>
                  <a:pt x="2131" y="2163"/>
                  <a:pt x="2131" y="2163"/>
                  <a:pt x="2131" y="2163"/>
                </a:cubicBezTo>
                <a:cubicBezTo>
                  <a:pt x="2132" y="2164"/>
                  <a:pt x="2133" y="2165"/>
                  <a:pt x="2133" y="2165"/>
                </a:cubicBezTo>
                <a:cubicBezTo>
                  <a:pt x="2134" y="2166"/>
                  <a:pt x="2135" y="2167"/>
                  <a:pt x="2136" y="2167"/>
                </a:cubicBezTo>
                <a:cubicBezTo>
                  <a:pt x="2137" y="2169"/>
                  <a:pt x="2139" y="2170"/>
                  <a:pt x="2140" y="2171"/>
                </a:cubicBezTo>
                <a:cubicBezTo>
                  <a:pt x="2142" y="2172"/>
                  <a:pt x="2142" y="2172"/>
                  <a:pt x="2142" y="2172"/>
                </a:cubicBezTo>
                <a:cubicBezTo>
                  <a:pt x="2142" y="2172"/>
                  <a:pt x="2142" y="2172"/>
                  <a:pt x="2142" y="2172"/>
                </a:cubicBezTo>
                <a:cubicBezTo>
                  <a:pt x="2142" y="2172"/>
                  <a:pt x="2142" y="2172"/>
                  <a:pt x="2142" y="2172"/>
                </a:cubicBezTo>
                <a:cubicBezTo>
                  <a:pt x="2142" y="2172"/>
                  <a:pt x="2142" y="2172"/>
                  <a:pt x="2142" y="2172"/>
                </a:cubicBezTo>
                <a:cubicBezTo>
                  <a:pt x="2142" y="2172"/>
                  <a:pt x="2142" y="2172"/>
                  <a:pt x="2142" y="2172"/>
                </a:cubicBezTo>
                <a:cubicBezTo>
                  <a:pt x="2143" y="2173"/>
                  <a:pt x="2143" y="2173"/>
                  <a:pt x="2143" y="2173"/>
                </a:cubicBezTo>
                <a:cubicBezTo>
                  <a:pt x="2145" y="2174"/>
                  <a:pt x="2145" y="2174"/>
                  <a:pt x="2145" y="2174"/>
                </a:cubicBezTo>
                <a:cubicBezTo>
                  <a:pt x="2149" y="2177"/>
                  <a:pt x="2152" y="2178"/>
                  <a:pt x="2156" y="2180"/>
                </a:cubicBezTo>
                <a:cubicBezTo>
                  <a:pt x="2159" y="2182"/>
                  <a:pt x="2163" y="2183"/>
                  <a:pt x="2166" y="2184"/>
                </a:cubicBezTo>
                <a:cubicBezTo>
                  <a:pt x="2170" y="2186"/>
                  <a:pt x="2173" y="2187"/>
                  <a:pt x="2176" y="2188"/>
                </a:cubicBezTo>
                <a:cubicBezTo>
                  <a:pt x="2179" y="2189"/>
                  <a:pt x="2182" y="2191"/>
                  <a:pt x="2184" y="2192"/>
                </a:cubicBezTo>
                <a:cubicBezTo>
                  <a:pt x="2187" y="2193"/>
                  <a:pt x="2189" y="2194"/>
                  <a:pt x="2191" y="2195"/>
                </a:cubicBezTo>
                <a:cubicBezTo>
                  <a:pt x="2192" y="2196"/>
                  <a:pt x="2193" y="2196"/>
                  <a:pt x="2194" y="2197"/>
                </a:cubicBezTo>
                <a:cubicBezTo>
                  <a:pt x="2195" y="2197"/>
                  <a:pt x="2196" y="2198"/>
                  <a:pt x="2196" y="2198"/>
                </a:cubicBezTo>
                <a:cubicBezTo>
                  <a:pt x="2197" y="2199"/>
                  <a:pt x="2197" y="2199"/>
                  <a:pt x="2197" y="2199"/>
                </a:cubicBezTo>
                <a:cubicBezTo>
                  <a:pt x="2198" y="2199"/>
                  <a:pt x="2198" y="2200"/>
                  <a:pt x="2198" y="2200"/>
                </a:cubicBezTo>
                <a:cubicBezTo>
                  <a:pt x="2199" y="2200"/>
                  <a:pt x="2199" y="2200"/>
                  <a:pt x="2199" y="2201"/>
                </a:cubicBezTo>
                <a:cubicBezTo>
                  <a:pt x="2200" y="2201"/>
                  <a:pt x="2201" y="2202"/>
                  <a:pt x="2201" y="2202"/>
                </a:cubicBezTo>
                <a:cubicBezTo>
                  <a:pt x="2201" y="2202"/>
                  <a:pt x="2200" y="2201"/>
                  <a:pt x="2200" y="2200"/>
                </a:cubicBezTo>
                <a:cubicBezTo>
                  <a:pt x="2199" y="2200"/>
                  <a:pt x="2199" y="2200"/>
                  <a:pt x="2199" y="2199"/>
                </a:cubicBezTo>
                <a:cubicBezTo>
                  <a:pt x="2199" y="2199"/>
                  <a:pt x="2198" y="2198"/>
                  <a:pt x="2198" y="2198"/>
                </a:cubicBezTo>
                <a:cubicBezTo>
                  <a:pt x="2198" y="2198"/>
                  <a:pt x="2198" y="2198"/>
                  <a:pt x="2197" y="2197"/>
                </a:cubicBezTo>
                <a:cubicBezTo>
                  <a:pt x="2197" y="2197"/>
                  <a:pt x="2196" y="2196"/>
                  <a:pt x="2195" y="2195"/>
                </a:cubicBezTo>
                <a:cubicBezTo>
                  <a:pt x="2195" y="2194"/>
                  <a:pt x="2194" y="2194"/>
                  <a:pt x="2193" y="2193"/>
                </a:cubicBezTo>
                <a:cubicBezTo>
                  <a:pt x="2191" y="2191"/>
                  <a:pt x="2189" y="2190"/>
                  <a:pt x="2187" y="2188"/>
                </a:cubicBezTo>
                <a:cubicBezTo>
                  <a:pt x="2185" y="2187"/>
                  <a:pt x="2184" y="2186"/>
                  <a:pt x="2183" y="2185"/>
                </a:cubicBezTo>
                <a:cubicBezTo>
                  <a:pt x="2181" y="2184"/>
                  <a:pt x="2180" y="2184"/>
                  <a:pt x="2178" y="2183"/>
                </a:cubicBezTo>
                <a:cubicBezTo>
                  <a:pt x="2175" y="2181"/>
                  <a:pt x="2172" y="2180"/>
                  <a:pt x="2169" y="2178"/>
                </a:cubicBezTo>
                <a:cubicBezTo>
                  <a:pt x="2167" y="2177"/>
                  <a:pt x="2166" y="2176"/>
                  <a:pt x="2164" y="2176"/>
                </a:cubicBezTo>
                <a:cubicBezTo>
                  <a:pt x="2163" y="2175"/>
                  <a:pt x="2161" y="2174"/>
                  <a:pt x="2159" y="2173"/>
                </a:cubicBezTo>
                <a:cubicBezTo>
                  <a:pt x="2156" y="2171"/>
                  <a:pt x="2153" y="2170"/>
                  <a:pt x="2150" y="2168"/>
                </a:cubicBezTo>
                <a:cubicBezTo>
                  <a:pt x="2147" y="2166"/>
                  <a:pt x="2147" y="2166"/>
                  <a:pt x="2147" y="2166"/>
                </a:cubicBezTo>
                <a:cubicBezTo>
                  <a:pt x="2146" y="2166"/>
                  <a:pt x="2146" y="2166"/>
                  <a:pt x="2146" y="2166"/>
                </a:cubicBezTo>
                <a:cubicBezTo>
                  <a:pt x="2146" y="2166"/>
                  <a:pt x="2146" y="2166"/>
                  <a:pt x="2146" y="2166"/>
                </a:cubicBezTo>
                <a:cubicBezTo>
                  <a:pt x="2146" y="2166"/>
                  <a:pt x="2146" y="2166"/>
                  <a:pt x="2146" y="2166"/>
                </a:cubicBezTo>
                <a:cubicBezTo>
                  <a:pt x="2146" y="2166"/>
                  <a:pt x="2146" y="2166"/>
                  <a:pt x="2146" y="2166"/>
                </a:cubicBezTo>
                <a:cubicBezTo>
                  <a:pt x="2146" y="2166"/>
                  <a:pt x="2146" y="2166"/>
                  <a:pt x="2146" y="2166"/>
                </a:cubicBezTo>
                <a:cubicBezTo>
                  <a:pt x="2145" y="2165"/>
                  <a:pt x="2145" y="2165"/>
                  <a:pt x="2145" y="2165"/>
                </a:cubicBezTo>
                <a:cubicBezTo>
                  <a:pt x="2143" y="2164"/>
                  <a:pt x="2142" y="2163"/>
                  <a:pt x="2141" y="2161"/>
                </a:cubicBezTo>
                <a:cubicBezTo>
                  <a:pt x="2138" y="2159"/>
                  <a:pt x="2135" y="2157"/>
                  <a:pt x="2133" y="2154"/>
                </a:cubicBezTo>
                <a:cubicBezTo>
                  <a:pt x="2130" y="2152"/>
                  <a:pt x="2128" y="2149"/>
                  <a:pt x="2126" y="2147"/>
                </a:cubicBezTo>
                <a:cubicBezTo>
                  <a:pt x="2126" y="2145"/>
                  <a:pt x="2125" y="2144"/>
                  <a:pt x="2124" y="2143"/>
                </a:cubicBezTo>
                <a:cubicBezTo>
                  <a:pt x="2123" y="2142"/>
                  <a:pt x="2123" y="2142"/>
                  <a:pt x="2123" y="2141"/>
                </a:cubicBezTo>
                <a:cubicBezTo>
                  <a:pt x="2122" y="2140"/>
                  <a:pt x="2122" y="2140"/>
                  <a:pt x="2121" y="2139"/>
                </a:cubicBezTo>
                <a:cubicBezTo>
                  <a:pt x="2121" y="2139"/>
                  <a:pt x="2121" y="2138"/>
                  <a:pt x="2121" y="2138"/>
                </a:cubicBezTo>
                <a:cubicBezTo>
                  <a:pt x="2120" y="2134"/>
                  <a:pt x="2119" y="2129"/>
                  <a:pt x="2119" y="2125"/>
                </a:cubicBezTo>
                <a:cubicBezTo>
                  <a:pt x="2118" y="2122"/>
                  <a:pt x="2118" y="2118"/>
                  <a:pt x="2117" y="2114"/>
                </a:cubicBezTo>
                <a:cubicBezTo>
                  <a:pt x="2117" y="2111"/>
                  <a:pt x="2116" y="2107"/>
                  <a:pt x="2115" y="2104"/>
                </a:cubicBezTo>
                <a:cubicBezTo>
                  <a:pt x="2114" y="2097"/>
                  <a:pt x="2113" y="2090"/>
                  <a:pt x="2111" y="2084"/>
                </a:cubicBezTo>
                <a:cubicBezTo>
                  <a:pt x="2110" y="2078"/>
                  <a:pt x="2108" y="2072"/>
                  <a:pt x="2105" y="2067"/>
                </a:cubicBezTo>
                <a:cubicBezTo>
                  <a:pt x="2103" y="2062"/>
                  <a:pt x="2101" y="2057"/>
                  <a:pt x="2098" y="2053"/>
                </a:cubicBezTo>
                <a:cubicBezTo>
                  <a:pt x="2098" y="2052"/>
                  <a:pt x="2097" y="2051"/>
                  <a:pt x="2097" y="2051"/>
                </a:cubicBezTo>
                <a:cubicBezTo>
                  <a:pt x="2096" y="2050"/>
                  <a:pt x="2096" y="2049"/>
                  <a:pt x="2095" y="2048"/>
                </a:cubicBezTo>
                <a:cubicBezTo>
                  <a:pt x="2136" y="2075"/>
                  <a:pt x="2164" y="2104"/>
                  <a:pt x="2164" y="2104"/>
                </a:cubicBezTo>
                <a:cubicBezTo>
                  <a:pt x="2164" y="2104"/>
                  <a:pt x="2145" y="2076"/>
                  <a:pt x="2114" y="2049"/>
                </a:cubicBezTo>
                <a:cubicBezTo>
                  <a:pt x="2116" y="2049"/>
                  <a:pt x="2118" y="2050"/>
                  <a:pt x="2120" y="2050"/>
                </a:cubicBezTo>
                <a:cubicBezTo>
                  <a:pt x="2122" y="2051"/>
                  <a:pt x="2124" y="2051"/>
                  <a:pt x="2126" y="2052"/>
                </a:cubicBezTo>
                <a:cubicBezTo>
                  <a:pt x="2128" y="2053"/>
                  <a:pt x="2130" y="2053"/>
                  <a:pt x="2132" y="2054"/>
                </a:cubicBezTo>
                <a:cubicBezTo>
                  <a:pt x="2133" y="2054"/>
                  <a:pt x="2134" y="2055"/>
                  <a:pt x="2135" y="2055"/>
                </a:cubicBezTo>
                <a:cubicBezTo>
                  <a:pt x="2136" y="2055"/>
                  <a:pt x="2136" y="2056"/>
                  <a:pt x="2137" y="2056"/>
                </a:cubicBezTo>
                <a:cubicBezTo>
                  <a:pt x="2137" y="2056"/>
                  <a:pt x="2137" y="2056"/>
                  <a:pt x="2137" y="2056"/>
                </a:cubicBezTo>
                <a:cubicBezTo>
                  <a:pt x="2137" y="2056"/>
                  <a:pt x="2137" y="2056"/>
                  <a:pt x="2137" y="2056"/>
                </a:cubicBezTo>
                <a:cubicBezTo>
                  <a:pt x="2137" y="2056"/>
                  <a:pt x="2137" y="2056"/>
                  <a:pt x="2137" y="2056"/>
                </a:cubicBezTo>
                <a:cubicBezTo>
                  <a:pt x="2137" y="2056"/>
                  <a:pt x="2137" y="2056"/>
                  <a:pt x="2137" y="2056"/>
                </a:cubicBezTo>
                <a:cubicBezTo>
                  <a:pt x="2137" y="2056"/>
                  <a:pt x="2137" y="2056"/>
                  <a:pt x="2137" y="2056"/>
                </a:cubicBezTo>
                <a:cubicBezTo>
                  <a:pt x="2138" y="2057"/>
                  <a:pt x="2138" y="2057"/>
                  <a:pt x="2138" y="2057"/>
                </a:cubicBezTo>
                <a:cubicBezTo>
                  <a:pt x="2140" y="2057"/>
                  <a:pt x="2140" y="2057"/>
                  <a:pt x="2140" y="2057"/>
                </a:cubicBezTo>
                <a:cubicBezTo>
                  <a:pt x="2140" y="2058"/>
                  <a:pt x="2140" y="2058"/>
                  <a:pt x="2141" y="2058"/>
                </a:cubicBezTo>
                <a:cubicBezTo>
                  <a:pt x="2142" y="2059"/>
                  <a:pt x="2143" y="2059"/>
                  <a:pt x="2144" y="2060"/>
                </a:cubicBezTo>
                <a:cubicBezTo>
                  <a:pt x="2145" y="2061"/>
                  <a:pt x="2147" y="2062"/>
                  <a:pt x="2149" y="2064"/>
                </a:cubicBezTo>
                <a:cubicBezTo>
                  <a:pt x="2151" y="2065"/>
                  <a:pt x="2152" y="2066"/>
                  <a:pt x="2154" y="2068"/>
                </a:cubicBezTo>
                <a:cubicBezTo>
                  <a:pt x="2156" y="2069"/>
                  <a:pt x="2157" y="2071"/>
                  <a:pt x="2159" y="2072"/>
                </a:cubicBezTo>
                <a:cubicBezTo>
                  <a:pt x="2165" y="2078"/>
                  <a:pt x="2171" y="2083"/>
                  <a:pt x="2177" y="2088"/>
                </a:cubicBezTo>
                <a:cubicBezTo>
                  <a:pt x="2182" y="2092"/>
                  <a:pt x="2186" y="2096"/>
                  <a:pt x="2189" y="2098"/>
                </a:cubicBezTo>
                <a:cubicBezTo>
                  <a:pt x="2191" y="2100"/>
                  <a:pt x="2192" y="2101"/>
                  <a:pt x="2193" y="2102"/>
                </a:cubicBezTo>
                <a:cubicBezTo>
                  <a:pt x="2194" y="2102"/>
                  <a:pt x="2194" y="2103"/>
                  <a:pt x="2194" y="2103"/>
                </a:cubicBezTo>
                <a:cubicBezTo>
                  <a:pt x="2194" y="2103"/>
                  <a:pt x="2194" y="2102"/>
                  <a:pt x="2193" y="2101"/>
                </a:cubicBezTo>
                <a:cubicBezTo>
                  <a:pt x="2193" y="2100"/>
                  <a:pt x="2192" y="2099"/>
                  <a:pt x="2190" y="2097"/>
                </a:cubicBezTo>
                <a:cubicBezTo>
                  <a:pt x="2189" y="2096"/>
                  <a:pt x="2188" y="2094"/>
                  <a:pt x="2186" y="2092"/>
                </a:cubicBezTo>
                <a:cubicBezTo>
                  <a:pt x="2184" y="2089"/>
                  <a:pt x="2182" y="2087"/>
                  <a:pt x="2180" y="2084"/>
                </a:cubicBezTo>
                <a:cubicBezTo>
                  <a:pt x="2175" y="2079"/>
                  <a:pt x="2170" y="2073"/>
                  <a:pt x="2164" y="2067"/>
                </a:cubicBezTo>
                <a:cubicBezTo>
                  <a:pt x="2162" y="2065"/>
                  <a:pt x="2161" y="2064"/>
                  <a:pt x="2159" y="2062"/>
                </a:cubicBezTo>
                <a:cubicBezTo>
                  <a:pt x="2157" y="2061"/>
                  <a:pt x="2156" y="2059"/>
                  <a:pt x="2154" y="2058"/>
                </a:cubicBezTo>
                <a:cubicBezTo>
                  <a:pt x="2152" y="2056"/>
                  <a:pt x="2150" y="2055"/>
                  <a:pt x="2148" y="2053"/>
                </a:cubicBezTo>
                <a:cubicBezTo>
                  <a:pt x="2147" y="2053"/>
                  <a:pt x="2146" y="2052"/>
                  <a:pt x="2145" y="2051"/>
                </a:cubicBezTo>
                <a:cubicBezTo>
                  <a:pt x="2144" y="2051"/>
                  <a:pt x="2144" y="2051"/>
                  <a:pt x="2143" y="2050"/>
                </a:cubicBezTo>
                <a:cubicBezTo>
                  <a:pt x="2143" y="2050"/>
                  <a:pt x="2142" y="2050"/>
                  <a:pt x="2142" y="2050"/>
                </a:cubicBezTo>
                <a:cubicBezTo>
                  <a:pt x="2141" y="2049"/>
                  <a:pt x="2141" y="2049"/>
                  <a:pt x="2141" y="2049"/>
                </a:cubicBezTo>
                <a:cubicBezTo>
                  <a:pt x="2141" y="2049"/>
                  <a:pt x="2141" y="2049"/>
                  <a:pt x="2141" y="2049"/>
                </a:cubicBezTo>
                <a:cubicBezTo>
                  <a:pt x="2140" y="2049"/>
                  <a:pt x="2140" y="2049"/>
                  <a:pt x="2140" y="2049"/>
                </a:cubicBezTo>
                <a:cubicBezTo>
                  <a:pt x="2139" y="2048"/>
                  <a:pt x="2139" y="2048"/>
                  <a:pt x="2138" y="2048"/>
                </a:cubicBezTo>
                <a:cubicBezTo>
                  <a:pt x="2137" y="2048"/>
                  <a:pt x="2136" y="2047"/>
                  <a:pt x="2135" y="2047"/>
                </a:cubicBezTo>
                <a:cubicBezTo>
                  <a:pt x="2133" y="2046"/>
                  <a:pt x="2130" y="2045"/>
                  <a:pt x="2128" y="2045"/>
                </a:cubicBezTo>
                <a:cubicBezTo>
                  <a:pt x="2126" y="2044"/>
                  <a:pt x="2124" y="2044"/>
                  <a:pt x="2121" y="2043"/>
                </a:cubicBezTo>
                <a:cubicBezTo>
                  <a:pt x="2119" y="2043"/>
                  <a:pt x="2117" y="2042"/>
                  <a:pt x="2115" y="2042"/>
                </a:cubicBezTo>
                <a:cubicBezTo>
                  <a:pt x="2110" y="2040"/>
                  <a:pt x="2106" y="2039"/>
                  <a:pt x="2101" y="2038"/>
                </a:cubicBezTo>
                <a:cubicBezTo>
                  <a:pt x="2085" y="2025"/>
                  <a:pt x="2066" y="2013"/>
                  <a:pt x="2045" y="2005"/>
                </a:cubicBezTo>
                <a:cubicBezTo>
                  <a:pt x="2043" y="2004"/>
                  <a:pt x="2042" y="2004"/>
                  <a:pt x="2040" y="2003"/>
                </a:cubicBezTo>
                <a:cubicBezTo>
                  <a:pt x="2046" y="2003"/>
                  <a:pt x="2052" y="2003"/>
                  <a:pt x="2059" y="2003"/>
                </a:cubicBezTo>
                <a:cubicBezTo>
                  <a:pt x="2061" y="2003"/>
                  <a:pt x="2063" y="2003"/>
                  <a:pt x="2065" y="2003"/>
                </a:cubicBezTo>
                <a:cubicBezTo>
                  <a:pt x="2067" y="2003"/>
                  <a:pt x="2069" y="2003"/>
                  <a:pt x="2071" y="2003"/>
                </a:cubicBezTo>
                <a:cubicBezTo>
                  <a:pt x="2075" y="2003"/>
                  <a:pt x="2078" y="2003"/>
                  <a:pt x="2082" y="2003"/>
                </a:cubicBezTo>
                <a:cubicBezTo>
                  <a:pt x="2090" y="2003"/>
                  <a:pt x="2099" y="2004"/>
                  <a:pt x="2107" y="2004"/>
                </a:cubicBezTo>
                <a:cubicBezTo>
                  <a:pt x="2115" y="2005"/>
                  <a:pt x="2123" y="2006"/>
                  <a:pt x="2131" y="2008"/>
                </a:cubicBezTo>
                <a:cubicBezTo>
                  <a:pt x="2131" y="2008"/>
                  <a:pt x="2133" y="2008"/>
                  <a:pt x="2133" y="2008"/>
                </a:cubicBezTo>
                <a:cubicBezTo>
                  <a:pt x="2134" y="2008"/>
                  <a:pt x="2135" y="2009"/>
                  <a:pt x="2136" y="2009"/>
                </a:cubicBezTo>
                <a:cubicBezTo>
                  <a:pt x="2136" y="2009"/>
                  <a:pt x="2137" y="2009"/>
                  <a:pt x="2138" y="2010"/>
                </a:cubicBezTo>
                <a:cubicBezTo>
                  <a:pt x="2139" y="2011"/>
                  <a:pt x="2140" y="2011"/>
                  <a:pt x="2141" y="2012"/>
                </a:cubicBezTo>
                <a:cubicBezTo>
                  <a:pt x="2142" y="2013"/>
                  <a:pt x="2142" y="2013"/>
                  <a:pt x="2143" y="2014"/>
                </a:cubicBezTo>
                <a:cubicBezTo>
                  <a:pt x="2143" y="2014"/>
                  <a:pt x="2144" y="2015"/>
                  <a:pt x="2145" y="2015"/>
                </a:cubicBezTo>
                <a:cubicBezTo>
                  <a:pt x="2147" y="2018"/>
                  <a:pt x="2150" y="2020"/>
                  <a:pt x="2153" y="2023"/>
                </a:cubicBezTo>
                <a:cubicBezTo>
                  <a:pt x="2155" y="2027"/>
                  <a:pt x="2158" y="2030"/>
                  <a:pt x="2161" y="2034"/>
                </a:cubicBezTo>
                <a:cubicBezTo>
                  <a:pt x="2164" y="2038"/>
                  <a:pt x="2166" y="2042"/>
                  <a:pt x="2169" y="2047"/>
                </a:cubicBezTo>
                <a:cubicBezTo>
                  <a:pt x="2170" y="2048"/>
                  <a:pt x="2170" y="2049"/>
                  <a:pt x="2171" y="2050"/>
                </a:cubicBezTo>
                <a:cubicBezTo>
                  <a:pt x="2172" y="2051"/>
                  <a:pt x="2172" y="2053"/>
                  <a:pt x="2173" y="2054"/>
                </a:cubicBezTo>
                <a:cubicBezTo>
                  <a:pt x="2174" y="2056"/>
                  <a:pt x="2176" y="2059"/>
                  <a:pt x="2177" y="2061"/>
                </a:cubicBezTo>
                <a:cubicBezTo>
                  <a:pt x="2180" y="2066"/>
                  <a:pt x="2182" y="2071"/>
                  <a:pt x="2185" y="2076"/>
                </a:cubicBezTo>
                <a:cubicBezTo>
                  <a:pt x="2189" y="2081"/>
                  <a:pt x="2192" y="2085"/>
                  <a:pt x="2195" y="2090"/>
                </a:cubicBezTo>
                <a:cubicBezTo>
                  <a:pt x="2196" y="2091"/>
                  <a:pt x="2197" y="2092"/>
                  <a:pt x="2198" y="2093"/>
                </a:cubicBezTo>
                <a:cubicBezTo>
                  <a:pt x="2199" y="2094"/>
                  <a:pt x="2199" y="2094"/>
                  <a:pt x="2199" y="2095"/>
                </a:cubicBezTo>
                <a:cubicBezTo>
                  <a:pt x="2200" y="2096"/>
                  <a:pt x="2200" y="2096"/>
                  <a:pt x="2200" y="2096"/>
                </a:cubicBezTo>
                <a:cubicBezTo>
                  <a:pt x="2201" y="2096"/>
                  <a:pt x="2201" y="2096"/>
                  <a:pt x="2201" y="2096"/>
                </a:cubicBezTo>
                <a:cubicBezTo>
                  <a:pt x="2201" y="2097"/>
                  <a:pt x="2201" y="2097"/>
                  <a:pt x="2201" y="2097"/>
                </a:cubicBezTo>
                <a:cubicBezTo>
                  <a:pt x="2202" y="2097"/>
                  <a:pt x="2203" y="2098"/>
                  <a:pt x="2204" y="2099"/>
                </a:cubicBezTo>
                <a:cubicBezTo>
                  <a:pt x="2205" y="2100"/>
                  <a:pt x="2206" y="2101"/>
                  <a:pt x="2207" y="2102"/>
                </a:cubicBezTo>
                <a:cubicBezTo>
                  <a:pt x="2211" y="2106"/>
                  <a:pt x="2215" y="2109"/>
                  <a:pt x="2219" y="2112"/>
                </a:cubicBezTo>
                <a:cubicBezTo>
                  <a:pt x="2224" y="2115"/>
                  <a:pt x="2228" y="2117"/>
                  <a:pt x="2232" y="2119"/>
                </a:cubicBezTo>
                <a:cubicBezTo>
                  <a:pt x="2236" y="2121"/>
                  <a:pt x="2239" y="2122"/>
                  <a:pt x="2243" y="2123"/>
                </a:cubicBezTo>
                <a:cubicBezTo>
                  <a:pt x="2245" y="2124"/>
                  <a:pt x="2246" y="2124"/>
                  <a:pt x="2248" y="2124"/>
                </a:cubicBezTo>
                <a:cubicBezTo>
                  <a:pt x="2249" y="2125"/>
                  <a:pt x="2250" y="2125"/>
                  <a:pt x="2252" y="2125"/>
                </a:cubicBezTo>
                <a:cubicBezTo>
                  <a:pt x="2253" y="2126"/>
                  <a:pt x="2254" y="2126"/>
                  <a:pt x="2255" y="2126"/>
                </a:cubicBezTo>
                <a:cubicBezTo>
                  <a:pt x="2256" y="2126"/>
                  <a:pt x="2257" y="2126"/>
                  <a:pt x="2257" y="2126"/>
                </a:cubicBezTo>
                <a:cubicBezTo>
                  <a:pt x="2259" y="2126"/>
                  <a:pt x="2259" y="2126"/>
                  <a:pt x="2259" y="2126"/>
                </a:cubicBezTo>
                <a:cubicBezTo>
                  <a:pt x="2259" y="2126"/>
                  <a:pt x="2259" y="2126"/>
                  <a:pt x="2257" y="2126"/>
                </a:cubicBezTo>
                <a:cubicBezTo>
                  <a:pt x="2257" y="2126"/>
                  <a:pt x="2256" y="2125"/>
                  <a:pt x="2255" y="2125"/>
                </a:cubicBezTo>
                <a:cubicBezTo>
                  <a:pt x="2254" y="2125"/>
                  <a:pt x="2253" y="2124"/>
                  <a:pt x="2252" y="2124"/>
                </a:cubicBezTo>
                <a:cubicBezTo>
                  <a:pt x="2251" y="2123"/>
                  <a:pt x="2250" y="2123"/>
                  <a:pt x="2248" y="2122"/>
                </a:cubicBezTo>
                <a:cubicBezTo>
                  <a:pt x="2247" y="2122"/>
                  <a:pt x="2246" y="2121"/>
                  <a:pt x="2244" y="2120"/>
                </a:cubicBezTo>
                <a:cubicBezTo>
                  <a:pt x="2241" y="2119"/>
                  <a:pt x="2237" y="2117"/>
                  <a:pt x="2234" y="2115"/>
                </a:cubicBezTo>
                <a:cubicBezTo>
                  <a:pt x="2230" y="2113"/>
                  <a:pt x="2227" y="2110"/>
                  <a:pt x="2223" y="2107"/>
                </a:cubicBezTo>
                <a:cubicBezTo>
                  <a:pt x="2219" y="2104"/>
                  <a:pt x="2215" y="2101"/>
                  <a:pt x="2212" y="2097"/>
                </a:cubicBezTo>
                <a:cubicBezTo>
                  <a:pt x="2211" y="2096"/>
                  <a:pt x="2210" y="2095"/>
                  <a:pt x="2209" y="2095"/>
                </a:cubicBezTo>
                <a:cubicBezTo>
                  <a:pt x="2208" y="2094"/>
                  <a:pt x="2207" y="2093"/>
                  <a:pt x="2206" y="2092"/>
                </a:cubicBezTo>
                <a:cubicBezTo>
                  <a:pt x="2206" y="2091"/>
                  <a:pt x="2206" y="2091"/>
                  <a:pt x="2206" y="2091"/>
                </a:cubicBezTo>
                <a:cubicBezTo>
                  <a:pt x="2206" y="2091"/>
                  <a:pt x="2206" y="2091"/>
                  <a:pt x="2206" y="2091"/>
                </a:cubicBezTo>
                <a:cubicBezTo>
                  <a:pt x="2205" y="2090"/>
                  <a:pt x="2205" y="2090"/>
                  <a:pt x="2205" y="2090"/>
                </a:cubicBezTo>
                <a:cubicBezTo>
                  <a:pt x="2205" y="2089"/>
                  <a:pt x="2204" y="2089"/>
                  <a:pt x="2204" y="2088"/>
                </a:cubicBezTo>
                <a:cubicBezTo>
                  <a:pt x="2203" y="2087"/>
                  <a:pt x="2202" y="2086"/>
                  <a:pt x="2201" y="2085"/>
                </a:cubicBezTo>
                <a:cubicBezTo>
                  <a:pt x="2198" y="2081"/>
                  <a:pt x="2195" y="2076"/>
                  <a:pt x="2192" y="2072"/>
                </a:cubicBezTo>
                <a:cubicBezTo>
                  <a:pt x="2189" y="2067"/>
                  <a:pt x="2186" y="2062"/>
                  <a:pt x="2184" y="2057"/>
                </a:cubicBezTo>
                <a:cubicBezTo>
                  <a:pt x="2182" y="2055"/>
                  <a:pt x="2181" y="2052"/>
                  <a:pt x="2179" y="2050"/>
                </a:cubicBezTo>
                <a:cubicBezTo>
                  <a:pt x="2178" y="2049"/>
                  <a:pt x="2178" y="2048"/>
                  <a:pt x="2177" y="2046"/>
                </a:cubicBezTo>
                <a:cubicBezTo>
                  <a:pt x="2176" y="2045"/>
                  <a:pt x="2176" y="2044"/>
                  <a:pt x="2175" y="2043"/>
                </a:cubicBezTo>
                <a:cubicBezTo>
                  <a:pt x="2172" y="2039"/>
                  <a:pt x="2169" y="2034"/>
                  <a:pt x="2165" y="2031"/>
                </a:cubicBezTo>
                <a:cubicBezTo>
                  <a:pt x="2162" y="2027"/>
                  <a:pt x="2159" y="2023"/>
                  <a:pt x="2156" y="2020"/>
                </a:cubicBezTo>
                <a:cubicBezTo>
                  <a:pt x="2153" y="2017"/>
                  <a:pt x="2149" y="2015"/>
                  <a:pt x="2146" y="2013"/>
                </a:cubicBezTo>
                <a:cubicBezTo>
                  <a:pt x="2146" y="2012"/>
                  <a:pt x="2145" y="2012"/>
                  <a:pt x="2144" y="2012"/>
                </a:cubicBezTo>
                <a:cubicBezTo>
                  <a:pt x="2144" y="2011"/>
                  <a:pt x="2143" y="2011"/>
                  <a:pt x="2142" y="2010"/>
                </a:cubicBezTo>
                <a:cubicBezTo>
                  <a:pt x="2142" y="2010"/>
                  <a:pt x="2141" y="2010"/>
                  <a:pt x="2141" y="2010"/>
                </a:cubicBezTo>
                <a:cubicBezTo>
                  <a:pt x="2141" y="2010"/>
                  <a:pt x="2142" y="2010"/>
                  <a:pt x="2142" y="2010"/>
                </a:cubicBezTo>
                <a:cubicBezTo>
                  <a:pt x="2144" y="2010"/>
                  <a:pt x="2146" y="2011"/>
                  <a:pt x="2148" y="2011"/>
                </a:cubicBezTo>
                <a:cubicBezTo>
                  <a:pt x="2150" y="2012"/>
                  <a:pt x="2151" y="2012"/>
                  <a:pt x="2153" y="2013"/>
                </a:cubicBezTo>
                <a:cubicBezTo>
                  <a:pt x="2155" y="2013"/>
                  <a:pt x="2157" y="2014"/>
                  <a:pt x="2159" y="2014"/>
                </a:cubicBezTo>
                <a:cubicBezTo>
                  <a:pt x="2160" y="2015"/>
                  <a:pt x="2162" y="2015"/>
                  <a:pt x="2164" y="2016"/>
                </a:cubicBezTo>
                <a:cubicBezTo>
                  <a:pt x="2166" y="2017"/>
                  <a:pt x="2167" y="2017"/>
                  <a:pt x="2169" y="2018"/>
                </a:cubicBezTo>
                <a:cubicBezTo>
                  <a:pt x="2171" y="2018"/>
                  <a:pt x="2172" y="2019"/>
                  <a:pt x="2174" y="2020"/>
                </a:cubicBezTo>
                <a:cubicBezTo>
                  <a:pt x="2175" y="2020"/>
                  <a:pt x="2176" y="2020"/>
                  <a:pt x="2176" y="2021"/>
                </a:cubicBezTo>
                <a:cubicBezTo>
                  <a:pt x="2177" y="2021"/>
                  <a:pt x="2178" y="2021"/>
                  <a:pt x="2179" y="2022"/>
                </a:cubicBezTo>
                <a:cubicBezTo>
                  <a:pt x="2180" y="2022"/>
                  <a:pt x="2182" y="2023"/>
                  <a:pt x="2183" y="2023"/>
                </a:cubicBezTo>
                <a:cubicBezTo>
                  <a:pt x="2185" y="2024"/>
                  <a:pt x="2186" y="2025"/>
                  <a:pt x="2188" y="2025"/>
                </a:cubicBezTo>
                <a:cubicBezTo>
                  <a:pt x="2189" y="2026"/>
                  <a:pt x="2191" y="2027"/>
                  <a:pt x="2192" y="2027"/>
                </a:cubicBezTo>
                <a:cubicBezTo>
                  <a:pt x="2193" y="2028"/>
                  <a:pt x="2193" y="2028"/>
                  <a:pt x="2194" y="2028"/>
                </a:cubicBezTo>
                <a:cubicBezTo>
                  <a:pt x="2195" y="2029"/>
                  <a:pt x="2195" y="2029"/>
                  <a:pt x="2196" y="2030"/>
                </a:cubicBezTo>
                <a:cubicBezTo>
                  <a:pt x="2197" y="2030"/>
                  <a:pt x="2198" y="2031"/>
                  <a:pt x="2200" y="2032"/>
                </a:cubicBezTo>
                <a:cubicBezTo>
                  <a:pt x="2201" y="2032"/>
                  <a:pt x="2202" y="2033"/>
                  <a:pt x="2203" y="2034"/>
                </a:cubicBezTo>
                <a:cubicBezTo>
                  <a:pt x="2204" y="2034"/>
                  <a:pt x="2204" y="2034"/>
                  <a:pt x="2205" y="2035"/>
                </a:cubicBezTo>
                <a:cubicBezTo>
                  <a:pt x="2205" y="2035"/>
                  <a:pt x="2206" y="2035"/>
                  <a:pt x="2206" y="2036"/>
                </a:cubicBezTo>
                <a:cubicBezTo>
                  <a:pt x="2209" y="2037"/>
                  <a:pt x="2211" y="2038"/>
                  <a:pt x="2212" y="2039"/>
                </a:cubicBezTo>
                <a:cubicBezTo>
                  <a:pt x="2214" y="2041"/>
                  <a:pt x="2216" y="2042"/>
                  <a:pt x="2217" y="2043"/>
                </a:cubicBezTo>
                <a:cubicBezTo>
                  <a:pt x="2219" y="2044"/>
                  <a:pt x="2220" y="2045"/>
                  <a:pt x="2221" y="2045"/>
                </a:cubicBezTo>
                <a:cubicBezTo>
                  <a:pt x="2222" y="2046"/>
                  <a:pt x="2223" y="2047"/>
                  <a:pt x="2224" y="2048"/>
                </a:cubicBezTo>
                <a:cubicBezTo>
                  <a:pt x="2225" y="2049"/>
                  <a:pt x="2226" y="2049"/>
                  <a:pt x="2226" y="2049"/>
                </a:cubicBezTo>
                <a:cubicBezTo>
                  <a:pt x="2226" y="2049"/>
                  <a:pt x="2225" y="2049"/>
                  <a:pt x="2224" y="2047"/>
                </a:cubicBezTo>
                <a:cubicBezTo>
                  <a:pt x="2223" y="2047"/>
                  <a:pt x="2223" y="2046"/>
                  <a:pt x="2222" y="2045"/>
                </a:cubicBezTo>
                <a:cubicBezTo>
                  <a:pt x="2221" y="2044"/>
                  <a:pt x="2220" y="2043"/>
                  <a:pt x="2218" y="2041"/>
                </a:cubicBezTo>
                <a:cubicBezTo>
                  <a:pt x="2217" y="2040"/>
                  <a:pt x="2215" y="2039"/>
                  <a:pt x="2214" y="2037"/>
                </a:cubicBezTo>
                <a:cubicBezTo>
                  <a:pt x="2212" y="2036"/>
                  <a:pt x="2210" y="2035"/>
                  <a:pt x="2208" y="2033"/>
                </a:cubicBezTo>
                <a:cubicBezTo>
                  <a:pt x="2208" y="2033"/>
                  <a:pt x="2207" y="2032"/>
                  <a:pt x="2207" y="2032"/>
                </a:cubicBezTo>
                <a:cubicBezTo>
                  <a:pt x="2206" y="2031"/>
                  <a:pt x="2206" y="2031"/>
                  <a:pt x="2205" y="2031"/>
                </a:cubicBezTo>
                <a:cubicBezTo>
                  <a:pt x="2204" y="2030"/>
                  <a:pt x="2203" y="2029"/>
                  <a:pt x="2202" y="2028"/>
                </a:cubicBezTo>
                <a:cubicBezTo>
                  <a:pt x="2201" y="2027"/>
                  <a:pt x="2199" y="2027"/>
                  <a:pt x="2198" y="2026"/>
                </a:cubicBezTo>
                <a:cubicBezTo>
                  <a:pt x="2197" y="2025"/>
                  <a:pt x="2197" y="2025"/>
                  <a:pt x="2196" y="2025"/>
                </a:cubicBezTo>
                <a:cubicBezTo>
                  <a:pt x="2195" y="2024"/>
                  <a:pt x="2195" y="2024"/>
                  <a:pt x="2194" y="2023"/>
                </a:cubicBezTo>
                <a:cubicBezTo>
                  <a:pt x="2189" y="2020"/>
                  <a:pt x="2183" y="2017"/>
                  <a:pt x="2176" y="2014"/>
                </a:cubicBezTo>
                <a:cubicBezTo>
                  <a:pt x="2175" y="2013"/>
                  <a:pt x="2173" y="2013"/>
                  <a:pt x="2171" y="2012"/>
                </a:cubicBezTo>
                <a:cubicBezTo>
                  <a:pt x="2170" y="2011"/>
                  <a:pt x="2168" y="2011"/>
                  <a:pt x="2166" y="2010"/>
                </a:cubicBezTo>
                <a:cubicBezTo>
                  <a:pt x="2164" y="2009"/>
                  <a:pt x="2163" y="2009"/>
                  <a:pt x="2161" y="2008"/>
                </a:cubicBezTo>
                <a:cubicBezTo>
                  <a:pt x="2159" y="2007"/>
                  <a:pt x="2157" y="2007"/>
                  <a:pt x="2155" y="2006"/>
                </a:cubicBezTo>
                <a:cubicBezTo>
                  <a:pt x="2153" y="2005"/>
                  <a:pt x="2152" y="2005"/>
                  <a:pt x="2150" y="2004"/>
                </a:cubicBezTo>
                <a:cubicBezTo>
                  <a:pt x="2148" y="2004"/>
                  <a:pt x="2146" y="2003"/>
                  <a:pt x="2144" y="2003"/>
                </a:cubicBezTo>
                <a:cubicBezTo>
                  <a:pt x="2143" y="2003"/>
                  <a:pt x="2142" y="2002"/>
                  <a:pt x="2141" y="2002"/>
                </a:cubicBezTo>
                <a:cubicBezTo>
                  <a:pt x="2140" y="2002"/>
                  <a:pt x="2139" y="2002"/>
                  <a:pt x="2138" y="2001"/>
                </a:cubicBezTo>
                <a:cubicBezTo>
                  <a:pt x="2137" y="2001"/>
                  <a:pt x="2136" y="2001"/>
                  <a:pt x="2135" y="2001"/>
                </a:cubicBezTo>
                <a:cubicBezTo>
                  <a:pt x="2134" y="2001"/>
                  <a:pt x="2133" y="2000"/>
                  <a:pt x="2132" y="2000"/>
                </a:cubicBezTo>
                <a:cubicBezTo>
                  <a:pt x="2124" y="1999"/>
                  <a:pt x="2116" y="1997"/>
                  <a:pt x="2107" y="1997"/>
                </a:cubicBezTo>
                <a:cubicBezTo>
                  <a:pt x="2099" y="1996"/>
                  <a:pt x="2091" y="1995"/>
                  <a:pt x="2083" y="1995"/>
                </a:cubicBezTo>
                <a:cubicBezTo>
                  <a:pt x="2079" y="1995"/>
                  <a:pt x="2075" y="1995"/>
                  <a:pt x="2071" y="1995"/>
                </a:cubicBezTo>
                <a:cubicBezTo>
                  <a:pt x="2067" y="1995"/>
                  <a:pt x="2063" y="1995"/>
                  <a:pt x="2059" y="1996"/>
                </a:cubicBezTo>
                <a:cubicBezTo>
                  <a:pt x="2051" y="1996"/>
                  <a:pt x="2044" y="1997"/>
                  <a:pt x="2037" y="1997"/>
                </a:cubicBezTo>
                <a:cubicBezTo>
                  <a:pt x="2033" y="1998"/>
                  <a:pt x="2030" y="1998"/>
                  <a:pt x="2026" y="1998"/>
                </a:cubicBezTo>
                <a:cubicBezTo>
                  <a:pt x="2025" y="1999"/>
                  <a:pt x="2023" y="1999"/>
                  <a:pt x="2021" y="1999"/>
                </a:cubicBezTo>
                <a:cubicBezTo>
                  <a:pt x="1949" y="1986"/>
                  <a:pt x="1797" y="1991"/>
                  <a:pt x="1751" y="1937"/>
                </a:cubicBezTo>
                <a:cubicBezTo>
                  <a:pt x="1759" y="1931"/>
                  <a:pt x="1767" y="1926"/>
                  <a:pt x="1774" y="1922"/>
                </a:cubicBezTo>
                <a:cubicBezTo>
                  <a:pt x="1777" y="1922"/>
                  <a:pt x="1780" y="1922"/>
                  <a:pt x="1783" y="1923"/>
                </a:cubicBezTo>
                <a:cubicBezTo>
                  <a:pt x="1787" y="1923"/>
                  <a:pt x="1791" y="1923"/>
                  <a:pt x="1796" y="1924"/>
                </a:cubicBezTo>
                <a:cubicBezTo>
                  <a:pt x="1798" y="1925"/>
                  <a:pt x="1800" y="1925"/>
                  <a:pt x="1802" y="1926"/>
                </a:cubicBezTo>
                <a:cubicBezTo>
                  <a:pt x="1803" y="1926"/>
                  <a:pt x="1805" y="1927"/>
                  <a:pt x="1806" y="1927"/>
                </a:cubicBezTo>
                <a:cubicBezTo>
                  <a:pt x="1806" y="1927"/>
                  <a:pt x="1806" y="1927"/>
                  <a:pt x="1806" y="1927"/>
                </a:cubicBezTo>
                <a:cubicBezTo>
                  <a:pt x="1807" y="1927"/>
                  <a:pt x="1807" y="1927"/>
                  <a:pt x="1807" y="1927"/>
                </a:cubicBezTo>
                <a:cubicBezTo>
                  <a:pt x="1807" y="1928"/>
                  <a:pt x="1807" y="1928"/>
                  <a:pt x="1807" y="1928"/>
                </a:cubicBezTo>
                <a:cubicBezTo>
                  <a:pt x="1807" y="1928"/>
                  <a:pt x="1807" y="1928"/>
                  <a:pt x="1807" y="1928"/>
                </a:cubicBezTo>
                <a:cubicBezTo>
                  <a:pt x="1807" y="1928"/>
                  <a:pt x="1807" y="1928"/>
                  <a:pt x="1807" y="1928"/>
                </a:cubicBezTo>
                <a:cubicBezTo>
                  <a:pt x="1807" y="1928"/>
                  <a:pt x="1807" y="1928"/>
                  <a:pt x="1807" y="1928"/>
                </a:cubicBezTo>
                <a:cubicBezTo>
                  <a:pt x="1808" y="1928"/>
                  <a:pt x="1808" y="1928"/>
                  <a:pt x="1809" y="1928"/>
                </a:cubicBezTo>
                <a:cubicBezTo>
                  <a:pt x="1809" y="1929"/>
                  <a:pt x="1810" y="1929"/>
                  <a:pt x="1810" y="1929"/>
                </a:cubicBezTo>
                <a:cubicBezTo>
                  <a:pt x="1811" y="1930"/>
                  <a:pt x="1811" y="1930"/>
                  <a:pt x="1811" y="1930"/>
                </a:cubicBezTo>
                <a:cubicBezTo>
                  <a:pt x="1812" y="1930"/>
                  <a:pt x="1812" y="1930"/>
                  <a:pt x="1812" y="1930"/>
                </a:cubicBezTo>
                <a:cubicBezTo>
                  <a:pt x="1813" y="1931"/>
                  <a:pt x="1814" y="1932"/>
                  <a:pt x="1815" y="1932"/>
                </a:cubicBezTo>
                <a:cubicBezTo>
                  <a:pt x="1817" y="1934"/>
                  <a:pt x="1819" y="1935"/>
                  <a:pt x="1821" y="1937"/>
                </a:cubicBezTo>
                <a:cubicBezTo>
                  <a:pt x="1825" y="1941"/>
                  <a:pt x="1828" y="1944"/>
                  <a:pt x="1832" y="1948"/>
                </a:cubicBezTo>
                <a:cubicBezTo>
                  <a:pt x="1833" y="1949"/>
                  <a:pt x="1834" y="1950"/>
                  <a:pt x="1836" y="1951"/>
                </a:cubicBezTo>
                <a:cubicBezTo>
                  <a:pt x="1837" y="1952"/>
                  <a:pt x="1837" y="1952"/>
                  <a:pt x="1837" y="1952"/>
                </a:cubicBezTo>
                <a:cubicBezTo>
                  <a:pt x="1839" y="1954"/>
                  <a:pt x="1839" y="1954"/>
                  <a:pt x="1839" y="1954"/>
                </a:cubicBezTo>
                <a:cubicBezTo>
                  <a:pt x="1841" y="1955"/>
                  <a:pt x="1843" y="1957"/>
                  <a:pt x="1845" y="1959"/>
                </a:cubicBezTo>
                <a:cubicBezTo>
                  <a:pt x="1847" y="1960"/>
                  <a:pt x="1848" y="1960"/>
                  <a:pt x="1849" y="1961"/>
                </a:cubicBezTo>
                <a:cubicBezTo>
                  <a:pt x="1850" y="1962"/>
                  <a:pt x="1851" y="1962"/>
                  <a:pt x="1853" y="1963"/>
                </a:cubicBezTo>
                <a:cubicBezTo>
                  <a:pt x="1853" y="1963"/>
                  <a:pt x="1854" y="1964"/>
                  <a:pt x="1854" y="1964"/>
                </a:cubicBezTo>
                <a:cubicBezTo>
                  <a:pt x="1855" y="1964"/>
                  <a:pt x="1856" y="1965"/>
                  <a:pt x="1856" y="1965"/>
                </a:cubicBezTo>
                <a:cubicBezTo>
                  <a:pt x="1857" y="1966"/>
                  <a:pt x="1859" y="1966"/>
                  <a:pt x="1860" y="1967"/>
                </a:cubicBezTo>
                <a:cubicBezTo>
                  <a:pt x="1865" y="1969"/>
                  <a:pt x="1869" y="1971"/>
                  <a:pt x="1874" y="1972"/>
                </a:cubicBezTo>
                <a:cubicBezTo>
                  <a:pt x="1875" y="1972"/>
                  <a:pt x="1876" y="1973"/>
                  <a:pt x="1877" y="1973"/>
                </a:cubicBezTo>
                <a:cubicBezTo>
                  <a:pt x="1879" y="1973"/>
                  <a:pt x="1880" y="1974"/>
                  <a:pt x="1881" y="1974"/>
                </a:cubicBezTo>
                <a:cubicBezTo>
                  <a:pt x="1882" y="1974"/>
                  <a:pt x="1883" y="1974"/>
                  <a:pt x="1884" y="1974"/>
                </a:cubicBezTo>
                <a:cubicBezTo>
                  <a:pt x="1885" y="1975"/>
                  <a:pt x="1886" y="1975"/>
                  <a:pt x="1887" y="1975"/>
                </a:cubicBezTo>
                <a:cubicBezTo>
                  <a:pt x="1891" y="1975"/>
                  <a:pt x="1895" y="1976"/>
                  <a:pt x="1899" y="1976"/>
                </a:cubicBezTo>
                <a:cubicBezTo>
                  <a:pt x="1902" y="1976"/>
                  <a:pt x="1905" y="1976"/>
                  <a:pt x="1907" y="1975"/>
                </a:cubicBezTo>
                <a:cubicBezTo>
                  <a:pt x="1910" y="1975"/>
                  <a:pt x="1912" y="1975"/>
                  <a:pt x="1913" y="1975"/>
                </a:cubicBezTo>
                <a:cubicBezTo>
                  <a:pt x="1914" y="1974"/>
                  <a:pt x="1915" y="1974"/>
                  <a:pt x="1915" y="1974"/>
                </a:cubicBezTo>
                <a:cubicBezTo>
                  <a:pt x="1915" y="1974"/>
                  <a:pt x="1914" y="1974"/>
                  <a:pt x="1913" y="1974"/>
                </a:cubicBezTo>
                <a:cubicBezTo>
                  <a:pt x="1912" y="1974"/>
                  <a:pt x="1910" y="1974"/>
                  <a:pt x="1907" y="1974"/>
                </a:cubicBezTo>
                <a:cubicBezTo>
                  <a:pt x="1905" y="1974"/>
                  <a:pt x="1902" y="1973"/>
                  <a:pt x="1899" y="1973"/>
                </a:cubicBezTo>
                <a:cubicBezTo>
                  <a:pt x="1896" y="1972"/>
                  <a:pt x="1892" y="1971"/>
                  <a:pt x="1888" y="1970"/>
                </a:cubicBezTo>
                <a:cubicBezTo>
                  <a:pt x="1887" y="1970"/>
                  <a:pt x="1886" y="1970"/>
                  <a:pt x="1885" y="1970"/>
                </a:cubicBezTo>
                <a:cubicBezTo>
                  <a:pt x="1884" y="1969"/>
                  <a:pt x="1883" y="1969"/>
                  <a:pt x="1882" y="1969"/>
                </a:cubicBezTo>
                <a:cubicBezTo>
                  <a:pt x="1880" y="1968"/>
                  <a:pt x="1878" y="1967"/>
                  <a:pt x="1876" y="1966"/>
                </a:cubicBezTo>
                <a:cubicBezTo>
                  <a:pt x="1872" y="1965"/>
                  <a:pt x="1867" y="1963"/>
                  <a:pt x="1863" y="1961"/>
                </a:cubicBezTo>
                <a:cubicBezTo>
                  <a:pt x="1862" y="1960"/>
                  <a:pt x="1861" y="1959"/>
                  <a:pt x="1860" y="1959"/>
                </a:cubicBezTo>
                <a:cubicBezTo>
                  <a:pt x="1859" y="1958"/>
                  <a:pt x="1858" y="1958"/>
                  <a:pt x="1858" y="1958"/>
                </a:cubicBezTo>
                <a:cubicBezTo>
                  <a:pt x="1857" y="1957"/>
                  <a:pt x="1857" y="1957"/>
                  <a:pt x="1856" y="1957"/>
                </a:cubicBezTo>
                <a:cubicBezTo>
                  <a:pt x="1854" y="1955"/>
                  <a:pt x="1852" y="1954"/>
                  <a:pt x="1850" y="1953"/>
                </a:cubicBezTo>
                <a:cubicBezTo>
                  <a:pt x="1848" y="1951"/>
                  <a:pt x="1847" y="1950"/>
                  <a:pt x="1845" y="1949"/>
                </a:cubicBezTo>
                <a:cubicBezTo>
                  <a:pt x="1846" y="1949"/>
                  <a:pt x="1846" y="1949"/>
                  <a:pt x="1847" y="1949"/>
                </a:cubicBezTo>
                <a:cubicBezTo>
                  <a:pt x="1848" y="1950"/>
                  <a:pt x="1848" y="1950"/>
                  <a:pt x="1849" y="1950"/>
                </a:cubicBezTo>
                <a:cubicBezTo>
                  <a:pt x="1850" y="1950"/>
                  <a:pt x="1852" y="1950"/>
                  <a:pt x="1853" y="1950"/>
                </a:cubicBezTo>
                <a:cubicBezTo>
                  <a:pt x="1856" y="1950"/>
                  <a:pt x="1859" y="1950"/>
                  <a:pt x="1862" y="1950"/>
                </a:cubicBezTo>
                <a:cubicBezTo>
                  <a:pt x="1865" y="1950"/>
                  <a:pt x="1868" y="1950"/>
                  <a:pt x="1871" y="1950"/>
                </a:cubicBezTo>
                <a:cubicBezTo>
                  <a:pt x="1874" y="1949"/>
                  <a:pt x="1877" y="1949"/>
                  <a:pt x="1880" y="1948"/>
                </a:cubicBezTo>
                <a:cubicBezTo>
                  <a:pt x="1883" y="1948"/>
                  <a:pt x="1886" y="1948"/>
                  <a:pt x="1889" y="1947"/>
                </a:cubicBezTo>
                <a:cubicBezTo>
                  <a:pt x="1890" y="1947"/>
                  <a:pt x="1890" y="1947"/>
                  <a:pt x="1891" y="1947"/>
                </a:cubicBezTo>
                <a:cubicBezTo>
                  <a:pt x="1892" y="1947"/>
                  <a:pt x="1892" y="1947"/>
                  <a:pt x="1893" y="1947"/>
                </a:cubicBezTo>
                <a:cubicBezTo>
                  <a:pt x="1895" y="1947"/>
                  <a:pt x="1896" y="1947"/>
                  <a:pt x="1897" y="1947"/>
                </a:cubicBezTo>
                <a:cubicBezTo>
                  <a:pt x="1900" y="1947"/>
                  <a:pt x="1903" y="1947"/>
                  <a:pt x="1905" y="1947"/>
                </a:cubicBezTo>
                <a:cubicBezTo>
                  <a:pt x="1908" y="1947"/>
                  <a:pt x="1911" y="1948"/>
                  <a:pt x="1913" y="1948"/>
                </a:cubicBezTo>
                <a:cubicBezTo>
                  <a:pt x="1914" y="1948"/>
                  <a:pt x="1915" y="1948"/>
                  <a:pt x="1916" y="1948"/>
                </a:cubicBezTo>
                <a:cubicBezTo>
                  <a:pt x="1917" y="1948"/>
                  <a:pt x="1918" y="1949"/>
                  <a:pt x="1919" y="1949"/>
                </a:cubicBezTo>
                <a:cubicBezTo>
                  <a:pt x="1920" y="1949"/>
                  <a:pt x="1921" y="1949"/>
                  <a:pt x="1922" y="1949"/>
                </a:cubicBezTo>
                <a:cubicBezTo>
                  <a:pt x="1922" y="1949"/>
                  <a:pt x="1923" y="1949"/>
                  <a:pt x="1924" y="1949"/>
                </a:cubicBezTo>
                <a:cubicBezTo>
                  <a:pt x="1925" y="1950"/>
                  <a:pt x="1926" y="1950"/>
                  <a:pt x="1927" y="1950"/>
                </a:cubicBezTo>
                <a:cubicBezTo>
                  <a:pt x="1928" y="1950"/>
                  <a:pt x="1928" y="1950"/>
                  <a:pt x="1928" y="1950"/>
                </a:cubicBezTo>
                <a:cubicBezTo>
                  <a:pt x="1928" y="1950"/>
                  <a:pt x="1928" y="1950"/>
                  <a:pt x="1927" y="1950"/>
                </a:cubicBezTo>
                <a:cubicBezTo>
                  <a:pt x="1926" y="1949"/>
                  <a:pt x="1926" y="1949"/>
                  <a:pt x="1924" y="1948"/>
                </a:cubicBezTo>
                <a:cubicBezTo>
                  <a:pt x="1924" y="1948"/>
                  <a:pt x="1923" y="1947"/>
                  <a:pt x="1922" y="1947"/>
                </a:cubicBezTo>
                <a:cubicBezTo>
                  <a:pt x="1922" y="1946"/>
                  <a:pt x="1921" y="1946"/>
                  <a:pt x="1920" y="1946"/>
                </a:cubicBezTo>
                <a:cubicBezTo>
                  <a:pt x="1918" y="1945"/>
                  <a:pt x="1916" y="1944"/>
                  <a:pt x="1914" y="1943"/>
                </a:cubicBezTo>
                <a:cubicBezTo>
                  <a:pt x="1911" y="1943"/>
                  <a:pt x="1909" y="1942"/>
                  <a:pt x="1906" y="1941"/>
                </a:cubicBezTo>
                <a:cubicBezTo>
                  <a:pt x="1904" y="1941"/>
                  <a:pt x="1901" y="1940"/>
                  <a:pt x="1898" y="1940"/>
                </a:cubicBezTo>
                <a:cubicBezTo>
                  <a:pt x="1896" y="1940"/>
                  <a:pt x="1895" y="1940"/>
                  <a:pt x="1893" y="1940"/>
                </a:cubicBezTo>
                <a:cubicBezTo>
                  <a:pt x="1892" y="1940"/>
                  <a:pt x="1890" y="1940"/>
                  <a:pt x="1888" y="1940"/>
                </a:cubicBezTo>
                <a:cubicBezTo>
                  <a:pt x="1885" y="1940"/>
                  <a:pt x="1882" y="1940"/>
                  <a:pt x="1879" y="1941"/>
                </a:cubicBezTo>
                <a:cubicBezTo>
                  <a:pt x="1876" y="1941"/>
                  <a:pt x="1873" y="1942"/>
                  <a:pt x="1870" y="1942"/>
                </a:cubicBezTo>
                <a:cubicBezTo>
                  <a:pt x="1868" y="1942"/>
                  <a:pt x="1867" y="1942"/>
                  <a:pt x="1865" y="1943"/>
                </a:cubicBezTo>
                <a:cubicBezTo>
                  <a:pt x="1864" y="1943"/>
                  <a:pt x="1862" y="1943"/>
                  <a:pt x="1861" y="1943"/>
                </a:cubicBezTo>
                <a:cubicBezTo>
                  <a:pt x="1858" y="1944"/>
                  <a:pt x="1855" y="1944"/>
                  <a:pt x="1853" y="1944"/>
                </a:cubicBezTo>
                <a:cubicBezTo>
                  <a:pt x="1852" y="1944"/>
                  <a:pt x="1852" y="1944"/>
                  <a:pt x="1851" y="1944"/>
                </a:cubicBezTo>
                <a:cubicBezTo>
                  <a:pt x="1850" y="1945"/>
                  <a:pt x="1850" y="1944"/>
                  <a:pt x="1849" y="1945"/>
                </a:cubicBezTo>
                <a:cubicBezTo>
                  <a:pt x="1849" y="1945"/>
                  <a:pt x="1848" y="1945"/>
                  <a:pt x="1847" y="1945"/>
                </a:cubicBezTo>
                <a:cubicBezTo>
                  <a:pt x="1847" y="1945"/>
                  <a:pt x="1846" y="1945"/>
                  <a:pt x="1846" y="1945"/>
                </a:cubicBezTo>
                <a:cubicBezTo>
                  <a:pt x="1845" y="1944"/>
                  <a:pt x="1845" y="1944"/>
                  <a:pt x="1844" y="1944"/>
                </a:cubicBezTo>
                <a:cubicBezTo>
                  <a:pt x="1844" y="1944"/>
                  <a:pt x="1843" y="1944"/>
                  <a:pt x="1843" y="1944"/>
                </a:cubicBezTo>
                <a:cubicBezTo>
                  <a:pt x="1842" y="1944"/>
                  <a:pt x="1842" y="1944"/>
                  <a:pt x="1841" y="1944"/>
                </a:cubicBezTo>
                <a:cubicBezTo>
                  <a:pt x="1841" y="1944"/>
                  <a:pt x="1840" y="1944"/>
                  <a:pt x="1840" y="1944"/>
                </a:cubicBezTo>
                <a:cubicBezTo>
                  <a:pt x="1840" y="1944"/>
                  <a:pt x="1840" y="1944"/>
                  <a:pt x="1839" y="1944"/>
                </a:cubicBezTo>
                <a:cubicBezTo>
                  <a:pt x="1839" y="1943"/>
                  <a:pt x="1838" y="1943"/>
                  <a:pt x="1838" y="1942"/>
                </a:cubicBezTo>
                <a:cubicBezTo>
                  <a:pt x="1834" y="1939"/>
                  <a:pt x="1830" y="1935"/>
                  <a:pt x="1826" y="1931"/>
                </a:cubicBezTo>
                <a:cubicBezTo>
                  <a:pt x="1824" y="1929"/>
                  <a:pt x="1821" y="1928"/>
                  <a:pt x="1819" y="1926"/>
                </a:cubicBezTo>
                <a:cubicBezTo>
                  <a:pt x="1818" y="1925"/>
                  <a:pt x="1817" y="1925"/>
                  <a:pt x="1815" y="1924"/>
                </a:cubicBezTo>
                <a:cubicBezTo>
                  <a:pt x="1815" y="1924"/>
                  <a:pt x="1815" y="1924"/>
                  <a:pt x="1815" y="1924"/>
                </a:cubicBezTo>
                <a:cubicBezTo>
                  <a:pt x="1814" y="1923"/>
                  <a:pt x="1814" y="1923"/>
                  <a:pt x="1814" y="1923"/>
                </a:cubicBezTo>
                <a:cubicBezTo>
                  <a:pt x="1813" y="1923"/>
                  <a:pt x="1812" y="1922"/>
                  <a:pt x="1812" y="1922"/>
                </a:cubicBezTo>
                <a:cubicBezTo>
                  <a:pt x="1811" y="1922"/>
                  <a:pt x="1811" y="1922"/>
                  <a:pt x="1810" y="1921"/>
                </a:cubicBezTo>
                <a:cubicBezTo>
                  <a:pt x="1810" y="1921"/>
                  <a:pt x="1810" y="1921"/>
                  <a:pt x="1810" y="1921"/>
                </a:cubicBezTo>
                <a:cubicBezTo>
                  <a:pt x="1810" y="1921"/>
                  <a:pt x="1810" y="1921"/>
                  <a:pt x="1810" y="1921"/>
                </a:cubicBezTo>
                <a:cubicBezTo>
                  <a:pt x="1810" y="1921"/>
                  <a:pt x="1810" y="1921"/>
                  <a:pt x="1810" y="1921"/>
                </a:cubicBezTo>
                <a:cubicBezTo>
                  <a:pt x="1809" y="1921"/>
                  <a:pt x="1809" y="1921"/>
                  <a:pt x="1809" y="1921"/>
                </a:cubicBezTo>
                <a:cubicBezTo>
                  <a:pt x="1809" y="1921"/>
                  <a:pt x="1809" y="1921"/>
                  <a:pt x="1809" y="1921"/>
                </a:cubicBezTo>
                <a:cubicBezTo>
                  <a:pt x="1808" y="1921"/>
                  <a:pt x="1808" y="1921"/>
                  <a:pt x="1808" y="1921"/>
                </a:cubicBezTo>
                <a:cubicBezTo>
                  <a:pt x="1807" y="1920"/>
                  <a:pt x="1805" y="1920"/>
                  <a:pt x="1804" y="1919"/>
                </a:cubicBezTo>
                <a:cubicBezTo>
                  <a:pt x="1802" y="1919"/>
                  <a:pt x="1799" y="1918"/>
                  <a:pt x="1797" y="1918"/>
                </a:cubicBezTo>
                <a:cubicBezTo>
                  <a:pt x="1792" y="1918"/>
                  <a:pt x="1787" y="1918"/>
                  <a:pt x="1783" y="1918"/>
                </a:cubicBezTo>
                <a:cubicBezTo>
                  <a:pt x="1783" y="1918"/>
                  <a:pt x="1782" y="1918"/>
                  <a:pt x="1782" y="1918"/>
                </a:cubicBezTo>
                <a:cubicBezTo>
                  <a:pt x="1808" y="1906"/>
                  <a:pt x="1834" y="1905"/>
                  <a:pt x="1877" y="1899"/>
                </a:cubicBezTo>
                <a:cubicBezTo>
                  <a:pt x="1894" y="1897"/>
                  <a:pt x="1911" y="1896"/>
                  <a:pt x="1926" y="1896"/>
                </a:cubicBezTo>
                <a:cubicBezTo>
                  <a:pt x="1929" y="1897"/>
                  <a:pt x="1931" y="1898"/>
                  <a:pt x="1933" y="1899"/>
                </a:cubicBezTo>
                <a:cubicBezTo>
                  <a:pt x="1937" y="1901"/>
                  <a:pt x="1942" y="1904"/>
                  <a:pt x="1946" y="1907"/>
                </a:cubicBezTo>
                <a:cubicBezTo>
                  <a:pt x="1951" y="1910"/>
                  <a:pt x="1956" y="1914"/>
                  <a:pt x="1961" y="1918"/>
                </a:cubicBezTo>
                <a:cubicBezTo>
                  <a:pt x="1966" y="1922"/>
                  <a:pt x="1971" y="1926"/>
                  <a:pt x="1976" y="1931"/>
                </a:cubicBezTo>
                <a:cubicBezTo>
                  <a:pt x="1979" y="1933"/>
                  <a:pt x="1981" y="1936"/>
                  <a:pt x="1984" y="1938"/>
                </a:cubicBezTo>
                <a:cubicBezTo>
                  <a:pt x="1987" y="1940"/>
                  <a:pt x="1990" y="1943"/>
                  <a:pt x="1992" y="1945"/>
                </a:cubicBezTo>
                <a:cubicBezTo>
                  <a:pt x="1995" y="1948"/>
                  <a:pt x="1998" y="1950"/>
                  <a:pt x="2001" y="1952"/>
                </a:cubicBezTo>
                <a:cubicBezTo>
                  <a:pt x="2003" y="1954"/>
                  <a:pt x="2004" y="1955"/>
                  <a:pt x="2006" y="1956"/>
                </a:cubicBezTo>
                <a:cubicBezTo>
                  <a:pt x="2006" y="1957"/>
                  <a:pt x="2007" y="1957"/>
                  <a:pt x="2008" y="1958"/>
                </a:cubicBezTo>
                <a:cubicBezTo>
                  <a:pt x="2009" y="1959"/>
                  <a:pt x="2009" y="1959"/>
                  <a:pt x="2009" y="1959"/>
                </a:cubicBezTo>
                <a:cubicBezTo>
                  <a:pt x="2010" y="1959"/>
                  <a:pt x="2010" y="1959"/>
                  <a:pt x="2010" y="1959"/>
                </a:cubicBezTo>
                <a:cubicBezTo>
                  <a:pt x="2010" y="1959"/>
                  <a:pt x="2010" y="1959"/>
                  <a:pt x="2010" y="1959"/>
                </a:cubicBezTo>
                <a:cubicBezTo>
                  <a:pt x="2015" y="1963"/>
                  <a:pt x="2015" y="1963"/>
                  <a:pt x="2015" y="1963"/>
                </a:cubicBezTo>
                <a:cubicBezTo>
                  <a:pt x="2016" y="1963"/>
                  <a:pt x="2017" y="1964"/>
                  <a:pt x="2017" y="1964"/>
                </a:cubicBezTo>
                <a:cubicBezTo>
                  <a:pt x="2020" y="1966"/>
                  <a:pt x="2020" y="1966"/>
                  <a:pt x="2020" y="1966"/>
                </a:cubicBezTo>
                <a:cubicBezTo>
                  <a:pt x="2022" y="1967"/>
                  <a:pt x="2022" y="1967"/>
                  <a:pt x="2022" y="1967"/>
                </a:cubicBezTo>
                <a:cubicBezTo>
                  <a:pt x="2023" y="1968"/>
                  <a:pt x="2024" y="1968"/>
                  <a:pt x="2025" y="1969"/>
                </a:cubicBezTo>
                <a:cubicBezTo>
                  <a:pt x="2026" y="1970"/>
                  <a:pt x="2028" y="1970"/>
                  <a:pt x="2030" y="1971"/>
                </a:cubicBezTo>
                <a:cubicBezTo>
                  <a:pt x="2031" y="1972"/>
                  <a:pt x="2033" y="1973"/>
                  <a:pt x="2035" y="1974"/>
                </a:cubicBezTo>
                <a:cubicBezTo>
                  <a:pt x="2036" y="1975"/>
                  <a:pt x="2038" y="1976"/>
                  <a:pt x="2040" y="1976"/>
                </a:cubicBezTo>
                <a:cubicBezTo>
                  <a:pt x="2043" y="1978"/>
                  <a:pt x="2047" y="1979"/>
                  <a:pt x="2050" y="1981"/>
                </a:cubicBezTo>
                <a:cubicBezTo>
                  <a:pt x="2052" y="1981"/>
                  <a:pt x="2053" y="1982"/>
                  <a:pt x="2055" y="1982"/>
                </a:cubicBezTo>
                <a:cubicBezTo>
                  <a:pt x="2056" y="1983"/>
                  <a:pt x="2057" y="1983"/>
                  <a:pt x="2057" y="1983"/>
                </a:cubicBezTo>
                <a:cubicBezTo>
                  <a:pt x="2058" y="1983"/>
                  <a:pt x="2059" y="1984"/>
                  <a:pt x="2060" y="1984"/>
                </a:cubicBezTo>
                <a:cubicBezTo>
                  <a:pt x="2061" y="1985"/>
                  <a:pt x="2063" y="1985"/>
                  <a:pt x="2065" y="1986"/>
                </a:cubicBezTo>
                <a:cubicBezTo>
                  <a:pt x="2066" y="1986"/>
                  <a:pt x="2068" y="1986"/>
                  <a:pt x="2070" y="1987"/>
                </a:cubicBezTo>
                <a:cubicBezTo>
                  <a:pt x="2071" y="1987"/>
                  <a:pt x="2073" y="1988"/>
                  <a:pt x="2074" y="1988"/>
                </a:cubicBezTo>
                <a:cubicBezTo>
                  <a:pt x="2076" y="1988"/>
                  <a:pt x="2077" y="1989"/>
                  <a:pt x="2079" y="1989"/>
                </a:cubicBezTo>
                <a:cubicBezTo>
                  <a:pt x="2080" y="1989"/>
                  <a:pt x="2082" y="1989"/>
                  <a:pt x="2083" y="1990"/>
                </a:cubicBezTo>
                <a:cubicBezTo>
                  <a:pt x="2085" y="1990"/>
                  <a:pt x="2086" y="1990"/>
                  <a:pt x="2088" y="1990"/>
                </a:cubicBezTo>
                <a:cubicBezTo>
                  <a:pt x="2090" y="1991"/>
                  <a:pt x="2093" y="1991"/>
                  <a:pt x="2096" y="1991"/>
                </a:cubicBezTo>
                <a:cubicBezTo>
                  <a:pt x="2098" y="1992"/>
                  <a:pt x="2101" y="1992"/>
                  <a:pt x="2103" y="1992"/>
                </a:cubicBezTo>
                <a:cubicBezTo>
                  <a:pt x="2105" y="1992"/>
                  <a:pt x="2108" y="1992"/>
                  <a:pt x="2110" y="1992"/>
                </a:cubicBezTo>
                <a:cubicBezTo>
                  <a:pt x="2112" y="1992"/>
                  <a:pt x="2113" y="1992"/>
                  <a:pt x="2115" y="1992"/>
                </a:cubicBezTo>
                <a:cubicBezTo>
                  <a:pt x="2116" y="1992"/>
                  <a:pt x="2117" y="1992"/>
                  <a:pt x="2117" y="1992"/>
                </a:cubicBezTo>
                <a:cubicBezTo>
                  <a:pt x="2118" y="1992"/>
                  <a:pt x="2119" y="1992"/>
                  <a:pt x="2119" y="1992"/>
                </a:cubicBezTo>
                <a:cubicBezTo>
                  <a:pt x="2121" y="1992"/>
                  <a:pt x="2122" y="1992"/>
                  <a:pt x="2123" y="1992"/>
                </a:cubicBezTo>
                <a:cubicBezTo>
                  <a:pt x="2124" y="1992"/>
                  <a:pt x="2125" y="1992"/>
                  <a:pt x="2125" y="1992"/>
                </a:cubicBezTo>
                <a:cubicBezTo>
                  <a:pt x="2125" y="1992"/>
                  <a:pt x="2124" y="1992"/>
                  <a:pt x="2123" y="1991"/>
                </a:cubicBezTo>
                <a:cubicBezTo>
                  <a:pt x="2121" y="1991"/>
                  <a:pt x="2118" y="1991"/>
                  <a:pt x="2115" y="1991"/>
                </a:cubicBezTo>
                <a:cubicBezTo>
                  <a:pt x="2114" y="1990"/>
                  <a:pt x="2112" y="1990"/>
                  <a:pt x="2110" y="1990"/>
                </a:cubicBezTo>
                <a:cubicBezTo>
                  <a:pt x="2108" y="1990"/>
                  <a:pt x="2106" y="1989"/>
                  <a:pt x="2103" y="1989"/>
                </a:cubicBezTo>
                <a:cubicBezTo>
                  <a:pt x="2101" y="1989"/>
                  <a:pt x="2099" y="1988"/>
                  <a:pt x="2096" y="1988"/>
                </a:cubicBezTo>
                <a:cubicBezTo>
                  <a:pt x="2094" y="1987"/>
                  <a:pt x="2091" y="1987"/>
                  <a:pt x="2088" y="1986"/>
                </a:cubicBezTo>
                <a:cubicBezTo>
                  <a:pt x="2086" y="1985"/>
                  <a:pt x="2083" y="1985"/>
                  <a:pt x="2080" y="1984"/>
                </a:cubicBezTo>
                <a:cubicBezTo>
                  <a:pt x="2077" y="1983"/>
                  <a:pt x="2074" y="1982"/>
                  <a:pt x="2071" y="1981"/>
                </a:cubicBezTo>
                <a:cubicBezTo>
                  <a:pt x="2070" y="1981"/>
                  <a:pt x="2068" y="1980"/>
                  <a:pt x="2067" y="1980"/>
                </a:cubicBezTo>
                <a:cubicBezTo>
                  <a:pt x="2065" y="1979"/>
                  <a:pt x="2064" y="1978"/>
                  <a:pt x="2062" y="1978"/>
                </a:cubicBezTo>
                <a:cubicBezTo>
                  <a:pt x="2061" y="1978"/>
                  <a:pt x="2060" y="1977"/>
                  <a:pt x="2060" y="1977"/>
                </a:cubicBezTo>
                <a:cubicBezTo>
                  <a:pt x="2059" y="1977"/>
                  <a:pt x="2058" y="1976"/>
                  <a:pt x="2057" y="1976"/>
                </a:cubicBezTo>
                <a:cubicBezTo>
                  <a:pt x="2056" y="1975"/>
                  <a:pt x="2054" y="1975"/>
                  <a:pt x="2053" y="1974"/>
                </a:cubicBezTo>
                <a:cubicBezTo>
                  <a:pt x="2046" y="1971"/>
                  <a:pt x="2040" y="1968"/>
                  <a:pt x="2034" y="1965"/>
                </a:cubicBezTo>
                <a:cubicBezTo>
                  <a:pt x="2037" y="1966"/>
                  <a:pt x="2040" y="1966"/>
                  <a:pt x="2043" y="1966"/>
                </a:cubicBezTo>
                <a:cubicBezTo>
                  <a:pt x="2044" y="1967"/>
                  <a:pt x="2045" y="1967"/>
                  <a:pt x="2046" y="1967"/>
                </a:cubicBezTo>
                <a:cubicBezTo>
                  <a:pt x="2047" y="1967"/>
                  <a:pt x="2047" y="1967"/>
                  <a:pt x="2048" y="1967"/>
                </a:cubicBezTo>
                <a:cubicBezTo>
                  <a:pt x="2050" y="1967"/>
                  <a:pt x="2052" y="1967"/>
                  <a:pt x="2053" y="1967"/>
                </a:cubicBezTo>
                <a:cubicBezTo>
                  <a:pt x="2055" y="1967"/>
                  <a:pt x="2057" y="1967"/>
                  <a:pt x="2058" y="1967"/>
                </a:cubicBezTo>
                <a:cubicBezTo>
                  <a:pt x="2060" y="1967"/>
                  <a:pt x="2062" y="1967"/>
                  <a:pt x="2063" y="1967"/>
                </a:cubicBezTo>
                <a:cubicBezTo>
                  <a:pt x="2064" y="1967"/>
                  <a:pt x="2065" y="1967"/>
                  <a:pt x="2066" y="1967"/>
                </a:cubicBezTo>
                <a:cubicBezTo>
                  <a:pt x="2067" y="1967"/>
                  <a:pt x="2067" y="1967"/>
                  <a:pt x="2068" y="1967"/>
                </a:cubicBezTo>
                <a:cubicBezTo>
                  <a:pt x="2070" y="1967"/>
                  <a:pt x="2072" y="1967"/>
                  <a:pt x="2073" y="1967"/>
                </a:cubicBezTo>
                <a:cubicBezTo>
                  <a:pt x="2076" y="1966"/>
                  <a:pt x="2079" y="1966"/>
                  <a:pt x="2082" y="1965"/>
                </a:cubicBezTo>
                <a:cubicBezTo>
                  <a:pt x="2083" y="1965"/>
                  <a:pt x="2085" y="1965"/>
                  <a:pt x="2086" y="1965"/>
                </a:cubicBezTo>
                <a:cubicBezTo>
                  <a:pt x="2088" y="1965"/>
                  <a:pt x="2089" y="1964"/>
                  <a:pt x="2090" y="1964"/>
                </a:cubicBezTo>
                <a:cubicBezTo>
                  <a:pt x="2093" y="1964"/>
                  <a:pt x="2095" y="1963"/>
                  <a:pt x="2097" y="1963"/>
                </a:cubicBezTo>
                <a:cubicBezTo>
                  <a:pt x="2099" y="1962"/>
                  <a:pt x="2100" y="1962"/>
                  <a:pt x="2102" y="1961"/>
                </a:cubicBezTo>
                <a:cubicBezTo>
                  <a:pt x="2103" y="1961"/>
                  <a:pt x="2104" y="1961"/>
                  <a:pt x="2105" y="1960"/>
                </a:cubicBezTo>
                <a:cubicBezTo>
                  <a:pt x="2106" y="1960"/>
                  <a:pt x="2106" y="1960"/>
                  <a:pt x="2106" y="1960"/>
                </a:cubicBezTo>
                <a:cubicBezTo>
                  <a:pt x="2106" y="1960"/>
                  <a:pt x="2106" y="1960"/>
                  <a:pt x="2105" y="1960"/>
                </a:cubicBezTo>
                <a:cubicBezTo>
                  <a:pt x="2104" y="1960"/>
                  <a:pt x="2103" y="1960"/>
                  <a:pt x="2102" y="1960"/>
                </a:cubicBezTo>
                <a:cubicBezTo>
                  <a:pt x="2100" y="1960"/>
                  <a:pt x="2098" y="1960"/>
                  <a:pt x="2096" y="1960"/>
                </a:cubicBezTo>
                <a:cubicBezTo>
                  <a:pt x="2094" y="1960"/>
                  <a:pt x="2092" y="1960"/>
                  <a:pt x="2090" y="1960"/>
                </a:cubicBezTo>
                <a:cubicBezTo>
                  <a:pt x="2087" y="1960"/>
                  <a:pt x="2084" y="1960"/>
                  <a:pt x="2082" y="1960"/>
                </a:cubicBezTo>
                <a:cubicBezTo>
                  <a:pt x="2079" y="1960"/>
                  <a:pt x="2076" y="1960"/>
                  <a:pt x="2073" y="1960"/>
                </a:cubicBezTo>
                <a:cubicBezTo>
                  <a:pt x="2070" y="1960"/>
                  <a:pt x="2066" y="1960"/>
                  <a:pt x="2063" y="1960"/>
                </a:cubicBezTo>
                <a:cubicBezTo>
                  <a:pt x="2060" y="1960"/>
                  <a:pt x="2057" y="1959"/>
                  <a:pt x="2054" y="1959"/>
                </a:cubicBezTo>
                <a:cubicBezTo>
                  <a:pt x="2052" y="1959"/>
                  <a:pt x="2050" y="1959"/>
                  <a:pt x="2049" y="1959"/>
                </a:cubicBezTo>
                <a:cubicBezTo>
                  <a:pt x="2048" y="1959"/>
                  <a:pt x="2047" y="1959"/>
                  <a:pt x="2046" y="1959"/>
                </a:cubicBezTo>
                <a:cubicBezTo>
                  <a:pt x="2045" y="1959"/>
                  <a:pt x="2045" y="1959"/>
                  <a:pt x="2044" y="1959"/>
                </a:cubicBezTo>
                <a:cubicBezTo>
                  <a:pt x="2043" y="1959"/>
                  <a:pt x="2042" y="1959"/>
                  <a:pt x="2042" y="1959"/>
                </a:cubicBezTo>
                <a:cubicBezTo>
                  <a:pt x="2041" y="1959"/>
                  <a:pt x="2040" y="1959"/>
                  <a:pt x="2039" y="1959"/>
                </a:cubicBezTo>
                <a:cubicBezTo>
                  <a:pt x="2038" y="1958"/>
                  <a:pt x="2036" y="1958"/>
                  <a:pt x="2035" y="1958"/>
                </a:cubicBezTo>
                <a:cubicBezTo>
                  <a:pt x="2033" y="1958"/>
                  <a:pt x="2032" y="1958"/>
                  <a:pt x="2030" y="1957"/>
                </a:cubicBezTo>
                <a:cubicBezTo>
                  <a:pt x="2029" y="1957"/>
                  <a:pt x="2027" y="1957"/>
                  <a:pt x="2026" y="1957"/>
                </a:cubicBezTo>
                <a:cubicBezTo>
                  <a:pt x="2025" y="1957"/>
                  <a:pt x="2023" y="1956"/>
                  <a:pt x="2022" y="1956"/>
                </a:cubicBezTo>
                <a:cubicBezTo>
                  <a:pt x="2021" y="1956"/>
                  <a:pt x="2020" y="1956"/>
                  <a:pt x="2019" y="1955"/>
                </a:cubicBezTo>
                <a:cubicBezTo>
                  <a:pt x="2015" y="1953"/>
                  <a:pt x="2015" y="1953"/>
                  <a:pt x="2015" y="1953"/>
                </a:cubicBezTo>
                <a:cubicBezTo>
                  <a:pt x="2014" y="1952"/>
                  <a:pt x="2014" y="1952"/>
                  <a:pt x="2014" y="1952"/>
                </a:cubicBezTo>
                <a:cubicBezTo>
                  <a:pt x="2014" y="1952"/>
                  <a:pt x="2014" y="1952"/>
                  <a:pt x="2014" y="1952"/>
                </a:cubicBezTo>
                <a:cubicBezTo>
                  <a:pt x="2013" y="1951"/>
                  <a:pt x="2013" y="1951"/>
                  <a:pt x="2013" y="1951"/>
                </a:cubicBezTo>
                <a:cubicBezTo>
                  <a:pt x="2012" y="1951"/>
                  <a:pt x="2011" y="1950"/>
                  <a:pt x="2010" y="1950"/>
                </a:cubicBezTo>
                <a:cubicBezTo>
                  <a:pt x="2009" y="1949"/>
                  <a:pt x="2007" y="1947"/>
                  <a:pt x="2006" y="1946"/>
                </a:cubicBezTo>
                <a:cubicBezTo>
                  <a:pt x="2003" y="1944"/>
                  <a:pt x="2000" y="1942"/>
                  <a:pt x="1997" y="1939"/>
                </a:cubicBezTo>
                <a:cubicBezTo>
                  <a:pt x="1994" y="1937"/>
                  <a:pt x="1992" y="1935"/>
                  <a:pt x="1989" y="1932"/>
                </a:cubicBezTo>
                <a:cubicBezTo>
                  <a:pt x="1986" y="1930"/>
                  <a:pt x="1983" y="1928"/>
                  <a:pt x="1981" y="1926"/>
                </a:cubicBezTo>
                <a:cubicBezTo>
                  <a:pt x="1975" y="1921"/>
                  <a:pt x="1970" y="1917"/>
                  <a:pt x="1964" y="1913"/>
                </a:cubicBezTo>
                <a:cubicBezTo>
                  <a:pt x="1959" y="1909"/>
                  <a:pt x="1954" y="1906"/>
                  <a:pt x="1949" y="1903"/>
                </a:cubicBezTo>
                <a:cubicBezTo>
                  <a:pt x="1944" y="1900"/>
                  <a:pt x="1939" y="1898"/>
                  <a:pt x="1935" y="1896"/>
                </a:cubicBezTo>
                <a:cubicBezTo>
                  <a:pt x="1934" y="1896"/>
                  <a:pt x="1934" y="1896"/>
                  <a:pt x="1933" y="1896"/>
                </a:cubicBezTo>
                <a:cubicBezTo>
                  <a:pt x="1955" y="1896"/>
                  <a:pt x="1974" y="1898"/>
                  <a:pt x="1988" y="1899"/>
                </a:cubicBezTo>
                <a:cubicBezTo>
                  <a:pt x="2035" y="1904"/>
                  <a:pt x="2062" y="1920"/>
                  <a:pt x="2085" y="1943"/>
                </a:cubicBezTo>
                <a:cubicBezTo>
                  <a:pt x="2075" y="1925"/>
                  <a:pt x="2055" y="1911"/>
                  <a:pt x="2032" y="1902"/>
                </a:cubicBezTo>
                <a:cubicBezTo>
                  <a:pt x="2037" y="1902"/>
                  <a:pt x="2043" y="1902"/>
                  <a:pt x="2049" y="1903"/>
                </a:cubicBezTo>
                <a:cubicBezTo>
                  <a:pt x="2056" y="1903"/>
                  <a:pt x="2063" y="1903"/>
                  <a:pt x="2070" y="1904"/>
                </a:cubicBezTo>
                <a:cubicBezTo>
                  <a:pt x="2076" y="1905"/>
                  <a:pt x="2083" y="1905"/>
                  <a:pt x="2090" y="1906"/>
                </a:cubicBezTo>
                <a:cubicBezTo>
                  <a:pt x="2096" y="1907"/>
                  <a:pt x="2103" y="1908"/>
                  <a:pt x="2109" y="1909"/>
                </a:cubicBezTo>
                <a:cubicBezTo>
                  <a:pt x="2111" y="1910"/>
                  <a:pt x="2112" y="1910"/>
                  <a:pt x="2114" y="1911"/>
                </a:cubicBezTo>
                <a:cubicBezTo>
                  <a:pt x="2114" y="1911"/>
                  <a:pt x="2115" y="1912"/>
                  <a:pt x="2116" y="1913"/>
                </a:cubicBezTo>
                <a:cubicBezTo>
                  <a:pt x="2117" y="1913"/>
                  <a:pt x="2118" y="1914"/>
                  <a:pt x="2119" y="1915"/>
                </a:cubicBezTo>
                <a:cubicBezTo>
                  <a:pt x="2120" y="1916"/>
                  <a:pt x="2121" y="1917"/>
                  <a:pt x="2122" y="1918"/>
                </a:cubicBezTo>
                <a:cubicBezTo>
                  <a:pt x="2123" y="1919"/>
                  <a:pt x="2125" y="1921"/>
                  <a:pt x="2126" y="1922"/>
                </a:cubicBezTo>
                <a:cubicBezTo>
                  <a:pt x="2128" y="1924"/>
                  <a:pt x="2131" y="1927"/>
                  <a:pt x="2133" y="1930"/>
                </a:cubicBezTo>
                <a:cubicBezTo>
                  <a:pt x="2136" y="1933"/>
                  <a:pt x="2139" y="1936"/>
                  <a:pt x="2141" y="1939"/>
                </a:cubicBezTo>
                <a:cubicBezTo>
                  <a:pt x="2143" y="1941"/>
                  <a:pt x="2144" y="1943"/>
                  <a:pt x="2146" y="1944"/>
                </a:cubicBezTo>
                <a:cubicBezTo>
                  <a:pt x="2147" y="1946"/>
                  <a:pt x="2149" y="1948"/>
                  <a:pt x="2150" y="1950"/>
                </a:cubicBezTo>
                <a:cubicBezTo>
                  <a:pt x="2153" y="1953"/>
                  <a:pt x="2156" y="1957"/>
                  <a:pt x="2159" y="1960"/>
                </a:cubicBezTo>
                <a:cubicBezTo>
                  <a:pt x="2161" y="1962"/>
                  <a:pt x="2162" y="1963"/>
                  <a:pt x="2164" y="1965"/>
                </a:cubicBezTo>
                <a:cubicBezTo>
                  <a:pt x="2166" y="1967"/>
                  <a:pt x="2168" y="1968"/>
                  <a:pt x="2169" y="1970"/>
                </a:cubicBezTo>
                <a:cubicBezTo>
                  <a:pt x="2171" y="1972"/>
                  <a:pt x="2173" y="1973"/>
                  <a:pt x="2175" y="1975"/>
                </a:cubicBezTo>
                <a:cubicBezTo>
                  <a:pt x="2176" y="1975"/>
                  <a:pt x="2176" y="1976"/>
                  <a:pt x="2177" y="1977"/>
                </a:cubicBezTo>
                <a:cubicBezTo>
                  <a:pt x="2178" y="1977"/>
                  <a:pt x="2179" y="1978"/>
                  <a:pt x="2180" y="1979"/>
                </a:cubicBezTo>
                <a:cubicBezTo>
                  <a:pt x="2184" y="1981"/>
                  <a:pt x="2187" y="1984"/>
                  <a:pt x="2191" y="1986"/>
                </a:cubicBezTo>
                <a:cubicBezTo>
                  <a:pt x="2195" y="1987"/>
                  <a:pt x="2198" y="1989"/>
                  <a:pt x="2202" y="1990"/>
                </a:cubicBezTo>
                <a:cubicBezTo>
                  <a:pt x="2203" y="1991"/>
                  <a:pt x="2205" y="1991"/>
                  <a:pt x="2207" y="1992"/>
                </a:cubicBezTo>
                <a:cubicBezTo>
                  <a:pt x="2208" y="1992"/>
                  <a:pt x="2210" y="1992"/>
                  <a:pt x="2211" y="1993"/>
                </a:cubicBezTo>
                <a:cubicBezTo>
                  <a:pt x="2213" y="1993"/>
                  <a:pt x="2214" y="1993"/>
                  <a:pt x="2215" y="1993"/>
                </a:cubicBezTo>
                <a:cubicBezTo>
                  <a:pt x="2216" y="1993"/>
                  <a:pt x="2218" y="1993"/>
                  <a:pt x="2219" y="1993"/>
                </a:cubicBezTo>
                <a:cubicBezTo>
                  <a:pt x="2220" y="1993"/>
                  <a:pt x="2221" y="1993"/>
                  <a:pt x="2221" y="1993"/>
                </a:cubicBezTo>
                <a:cubicBezTo>
                  <a:pt x="2222" y="1993"/>
                  <a:pt x="2223" y="1993"/>
                  <a:pt x="2223" y="1993"/>
                </a:cubicBezTo>
                <a:cubicBezTo>
                  <a:pt x="2224" y="1993"/>
                  <a:pt x="2225" y="1993"/>
                  <a:pt x="2225" y="1993"/>
                </a:cubicBezTo>
                <a:cubicBezTo>
                  <a:pt x="2225" y="1993"/>
                  <a:pt x="2225" y="1993"/>
                  <a:pt x="2223" y="1993"/>
                </a:cubicBezTo>
                <a:cubicBezTo>
                  <a:pt x="2222" y="1993"/>
                  <a:pt x="2221" y="1992"/>
                  <a:pt x="2219" y="1992"/>
                </a:cubicBezTo>
                <a:cubicBezTo>
                  <a:pt x="2218" y="1991"/>
                  <a:pt x="2217" y="1991"/>
                  <a:pt x="2216" y="1991"/>
                </a:cubicBezTo>
                <a:cubicBezTo>
                  <a:pt x="2214" y="1990"/>
                  <a:pt x="2213" y="1990"/>
                  <a:pt x="2212" y="1990"/>
                </a:cubicBezTo>
                <a:cubicBezTo>
                  <a:pt x="2211" y="1989"/>
                  <a:pt x="2209" y="1989"/>
                  <a:pt x="2208" y="1988"/>
                </a:cubicBezTo>
                <a:cubicBezTo>
                  <a:pt x="2206" y="1987"/>
                  <a:pt x="2205" y="1987"/>
                  <a:pt x="2203" y="1986"/>
                </a:cubicBezTo>
                <a:cubicBezTo>
                  <a:pt x="2200" y="1984"/>
                  <a:pt x="2197" y="1983"/>
                  <a:pt x="2194" y="1980"/>
                </a:cubicBezTo>
                <a:cubicBezTo>
                  <a:pt x="2191" y="1978"/>
                  <a:pt x="2188" y="1976"/>
                  <a:pt x="2184" y="1973"/>
                </a:cubicBezTo>
                <a:cubicBezTo>
                  <a:pt x="2181" y="1970"/>
                  <a:pt x="2178" y="1967"/>
                  <a:pt x="2175" y="1964"/>
                </a:cubicBezTo>
                <a:cubicBezTo>
                  <a:pt x="2173" y="1963"/>
                  <a:pt x="2171" y="1961"/>
                  <a:pt x="2170" y="1960"/>
                </a:cubicBezTo>
                <a:cubicBezTo>
                  <a:pt x="2168" y="1958"/>
                  <a:pt x="2167" y="1956"/>
                  <a:pt x="2165" y="1955"/>
                </a:cubicBezTo>
                <a:cubicBezTo>
                  <a:pt x="2162" y="1951"/>
                  <a:pt x="2159" y="1948"/>
                  <a:pt x="2156" y="1945"/>
                </a:cubicBezTo>
                <a:cubicBezTo>
                  <a:pt x="2154" y="1943"/>
                  <a:pt x="2153" y="1941"/>
                  <a:pt x="2151" y="1940"/>
                </a:cubicBezTo>
                <a:cubicBezTo>
                  <a:pt x="2150" y="1938"/>
                  <a:pt x="2148" y="1936"/>
                  <a:pt x="2147" y="1935"/>
                </a:cubicBezTo>
                <a:cubicBezTo>
                  <a:pt x="2143" y="1932"/>
                  <a:pt x="2140" y="1929"/>
                  <a:pt x="2137" y="1926"/>
                </a:cubicBezTo>
                <a:cubicBezTo>
                  <a:pt x="2135" y="1923"/>
                  <a:pt x="2132" y="1921"/>
                  <a:pt x="2129" y="1918"/>
                </a:cubicBezTo>
                <a:cubicBezTo>
                  <a:pt x="2127" y="1917"/>
                  <a:pt x="2126" y="1916"/>
                  <a:pt x="2125" y="1915"/>
                </a:cubicBezTo>
                <a:cubicBezTo>
                  <a:pt x="2123" y="1915"/>
                  <a:pt x="2122" y="1914"/>
                  <a:pt x="2121" y="1913"/>
                </a:cubicBezTo>
                <a:cubicBezTo>
                  <a:pt x="2120" y="1913"/>
                  <a:pt x="2120" y="1912"/>
                  <a:pt x="2119" y="1912"/>
                </a:cubicBezTo>
                <a:cubicBezTo>
                  <a:pt x="2122" y="1913"/>
                  <a:pt x="2124" y="1913"/>
                  <a:pt x="2127" y="1914"/>
                </a:cubicBezTo>
                <a:cubicBezTo>
                  <a:pt x="2132" y="1916"/>
                  <a:pt x="2137" y="1918"/>
                  <a:pt x="2142" y="1919"/>
                </a:cubicBezTo>
                <a:cubicBezTo>
                  <a:pt x="2144" y="1920"/>
                  <a:pt x="2147" y="1921"/>
                  <a:pt x="2149" y="1922"/>
                </a:cubicBezTo>
                <a:cubicBezTo>
                  <a:pt x="2151" y="1923"/>
                  <a:pt x="2153" y="1924"/>
                  <a:pt x="2155" y="1925"/>
                </a:cubicBezTo>
                <a:cubicBezTo>
                  <a:pt x="2157" y="1926"/>
                  <a:pt x="2158" y="1927"/>
                  <a:pt x="2160" y="1928"/>
                </a:cubicBezTo>
                <a:cubicBezTo>
                  <a:pt x="2161" y="1929"/>
                  <a:pt x="2163" y="1930"/>
                  <a:pt x="2164" y="1931"/>
                </a:cubicBezTo>
                <a:cubicBezTo>
                  <a:pt x="2167" y="1932"/>
                  <a:pt x="2169" y="1934"/>
                  <a:pt x="2170" y="1934"/>
                </a:cubicBezTo>
                <a:cubicBezTo>
                  <a:pt x="2171" y="1935"/>
                  <a:pt x="2172" y="1936"/>
                  <a:pt x="2172" y="1936"/>
                </a:cubicBezTo>
                <a:cubicBezTo>
                  <a:pt x="2172" y="1936"/>
                  <a:pt x="2171" y="1935"/>
                  <a:pt x="2170" y="1934"/>
                </a:cubicBezTo>
                <a:cubicBezTo>
                  <a:pt x="2170" y="1934"/>
                  <a:pt x="2169" y="1933"/>
                  <a:pt x="2168" y="1932"/>
                </a:cubicBezTo>
                <a:cubicBezTo>
                  <a:pt x="2168" y="1932"/>
                  <a:pt x="2167" y="1931"/>
                  <a:pt x="2167" y="1931"/>
                </a:cubicBezTo>
                <a:cubicBezTo>
                  <a:pt x="2166" y="1930"/>
                  <a:pt x="2166" y="1930"/>
                  <a:pt x="2165" y="1929"/>
                </a:cubicBezTo>
                <a:cubicBezTo>
                  <a:pt x="2164" y="1928"/>
                  <a:pt x="2163" y="1927"/>
                  <a:pt x="2161" y="1926"/>
                </a:cubicBezTo>
                <a:cubicBezTo>
                  <a:pt x="2160" y="1925"/>
                  <a:pt x="2158" y="1924"/>
                  <a:pt x="2156" y="1923"/>
                </a:cubicBezTo>
                <a:cubicBezTo>
                  <a:pt x="2155" y="1922"/>
                  <a:pt x="2153" y="1920"/>
                  <a:pt x="2151" y="1919"/>
                </a:cubicBezTo>
                <a:cubicBezTo>
                  <a:pt x="2149" y="1918"/>
                  <a:pt x="2146" y="1917"/>
                  <a:pt x="2144" y="1915"/>
                </a:cubicBezTo>
                <a:cubicBezTo>
                  <a:pt x="2143" y="1915"/>
                  <a:pt x="2142" y="1914"/>
                  <a:pt x="2140" y="1914"/>
                </a:cubicBezTo>
                <a:cubicBezTo>
                  <a:pt x="2139" y="1913"/>
                  <a:pt x="2138" y="1912"/>
                  <a:pt x="2137" y="1912"/>
                </a:cubicBezTo>
                <a:cubicBezTo>
                  <a:pt x="2134" y="1911"/>
                  <a:pt x="2131" y="1909"/>
                  <a:pt x="2129" y="1908"/>
                </a:cubicBezTo>
                <a:cubicBezTo>
                  <a:pt x="2123" y="1906"/>
                  <a:pt x="2117" y="1904"/>
                  <a:pt x="2111" y="1903"/>
                </a:cubicBezTo>
                <a:cubicBezTo>
                  <a:pt x="2109" y="1902"/>
                  <a:pt x="2107" y="1902"/>
                  <a:pt x="2106" y="1901"/>
                </a:cubicBezTo>
                <a:cubicBezTo>
                  <a:pt x="2104" y="1901"/>
                  <a:pt x="2103" y="1901"/>
                  <a:pt x="2101" y="1900"/>
                </a:cubicBezTo>
                <a:cubicBezTo>
                  <a:pt x="2098" y="1900"/>
                  <a:pt x="2094" y="1899"/>
                  <a:pt x="2091" y="1899"/>
                </a:cubicBezTo>
                <a:cubicBezTo>
                  <a:pt x="2084" y="1897"/>
                  <a:pt x="2077" y="1897"/>
                  <a:pt x="2070" y="1896"/>
                </a:cubicBezTo>
                <a:cubicBezTo>
                  <a:pt x="2063" y="1896"/>
                  <a:pt x="2056" y="1895"/>
                  <a:pt x="2050" y="1895"/>
                </a:cubicBezTo>
                <a:cubicBezTo>
                  <a:pt x="2046" y="1895"/>
                  <a:pt x="2043" y="1895"/>
                  <a:pt x="2040" y="1895"/>
                </a:cubicBezTo>
                <a:cubicBezTo>
                  <a:pt x="2036" y="1895"/>
                  <a:pt x="2033" y="1895"/>
                  <a:pt x="2030" y="1895"/>
                </a:cubicBezTo>
                <a:cubicBezTo>
                  <a:pt x="2023" y="1895"/>
                  <a:pt x="2017" y="1894"/>
                  <a:pt x="2011" y="1894"/>
                </a:cubicBezTo>
                <a:cubicBezTo>
                  <a:pt x="2011" y="1894"/>
                  <a:pt x="2011" y="1894"/>
                  <a:pt x="2010" y="1894"/>
                </a:cubicBezTo>
                <a:cubicBezTo>
                  <a:pt x="1983" y="1887"/>
                  <a:pt x="1953" y="1883"/>
                  <a:pt x="1924" y="1881"/>
                </a:cubicBezTo>
                <a:cubicBezTo>
                  <a:pt x="1928" y="1880"/>
                  <a:pt x="1933" y="1879"/>
                  <a:pt x="1937" y="1878"/>
                </a:cubicBezTo>
                <a:cubicBezTo>
                  <a:pt x="1941" y="1877"/>
                  <a:pt x="1944" y="1876"/>
                  <a:pt x="1948" y="1875"/>
                </a:cubicBezTo>
                <a:cubicBezTo>
                  <a:pt x="1951" y="1874"/>
                  <a:pt x="1955" y="1873"/>
                  <a:pt x="1959" y="1872"/>
                </a:cubicBezTo>
                <a:cubicBezTo>
                  <a:pt x="1966" y="1870"/>
                  <a:pt x="1973" y="1867"/>
                  <a:pt x="1980" y="1866"/>
                </a:cubicBezTo>
                <a:cubicBezTo>
                  <a:pt x="1988" y="1864"/>
                  <a:pt x="1995" y="1862"/>
                  <a:pt x="2002" y="1861"/>
                </a:cubicBezTo>
                <a:cubicBezTo>
                  <a:pt x="2006" y="1860"/>
                  <a:pt x="2010" y="1860"/>
                  <a:pt x="2013" y="1859"/>
                </a:cubicBezTo>
                <a:cubicBezTo>
                  <a:pt x="2015" y="1859"/>
                  <a:pt x="2017" y="1859"/>
                  <a:pt x="2019" y="1858"/>
                </a:cubicBezTo>
                <a:cubicBezTo>
                  <a:pt x="2020" y="1858"/>
                  <a:pt x="2022" y="1858"/>
                  <a:pt x="2024" y="1858"/>
                </a:cubicBezTo>
                <a:cubicBezTo>
                  <a:pt x="2031" y="1857"/>
                  <a:pt x="2038" y="1857"/>
                  <a:pt x="2044" y="1857"/>
                </a:cubicBezTo>
                <a:cubicBezTo>
                  <a:pt x="2051" y="1857"/>
                  <a:pt x="2057" y="1857"/>
                  <a:pt x="2063" y="1857"/>
                </a:cubicBezTo>
                <a:cubicBezTo>
                  <a:pt x="2068" y="1858"/>
                  <a:pt x="2073" y="1858"/>
                  <a:pt x="2078" y="1859"/>
                </a:cubicBezTo>
                <a:cubicBezTo>
                  <a:pt x="2079" y="1859"/>
                  <a:pt x="2080" y="1859"/>
                  <a:pt x="2081" y="1859"/>
                </a:cubicBezTo>
                <a:cubicBezTo>
                  <a:pt x="2082" y="1859"/>
                  <a:pt x="2083" y="1859"/>
                  <a:pt x="2084" y="1860"/>
                </a:cubicBezTo>
                <a:cubicBezTo>
                  <a:pt x="2086" y="1860"/>
                  <a:pt x="2088" y="1860"/>
                  <a:pt x="2090" y="1860"/>
                </a:cubicBezTo>
                <a:cubicBezTo>
                  <a:pt x="2092" y="1861"/>
                  <a:pt x="2093" y="1861"/>
                  <a:pt x="2094" y="1861"/>
                </a:cubicBezTo>
                <a:cubicBezTo>
                  <a:pt x="2096" y="1861"/>
                  <a:pt x="2097" y="1862"/>
                  <a:pt x="2098" y="1862"/>
                </a:cubicBezTo>
                <a:cubicBezTo>
                  <a:pt x="2099" y="1862"/>
                  <a:pt x="2100" y="1862"/>
                  <a:pt x="2100" y="1862"/>
                </a:cubicBezTo>
                <a:cubicBezTo>
                  <a:pt x="2100" y="1862"/>
                  <a:pt x="2099" y="1862"/>
                  <a:pt x="2098" y="1861"/>
                </a:cubicBezTo>
                <a:cubicBezTo>
                  <a:pt x="2097" y="1861"/>
                  <a:pt x="2096" y="1861"/>
                  <a:pt x="2095" y="1860"/>
                </a:cubicBezTo>
                <a:cubicBezTo>
                  <a:pt x="2093" y="1860"/>
                  <a:pt x="2092" y="1859"/>
                  <a:pt x="2090" y="1859"/>
                </a:cubicBezTo>
                <a:cubicBezTo>
                  <a:pt x="2089" y="1858"/>
                  <a:pt x="2087" y="1858"/>
                  <a:pt x="2085" y="1857"/>
                </a:cubicBezTo>
                <a:cubicBezTo>
                  <a:pt x="2084" y="1857"/>
                  <a:pt x="2083" y="1857"/>
                  <a:pt x="2082" y="1857"/>
                </a:cubicBezTo>
                <a:cubicBezTo>
                  <a:pt x="2081" y="1856"/>
                  <a:pt x="2080" y="1856"/>
                  <a:pt x="2079" y="1856"/>
                </a:cubicBezTo>
                <a:cubicBezTo>
                  <a:pt x="2074" y="1855"/>
                  <a:pt x="2069" y="1854"/>
                  <a:pt x="2063" y="1853"/>
                </a:cubicBezTo>
                <a:cubicBezTo>
                  <a:pt x="2057" y="1852"/>
                  <a:pt x="2051" y="1851"/>
                  <a:pt x="2044" y="1851"/>
                </a:cubicBezTo>
                <a:cubicBezTo>
                  <a:pt x="2038" y="1851"/>
                  <a:pt x="2031" y="1850"/>
                  <a:pt x="2023" y="1851"/>
                </a:cubicBezTo>
                <a:cubicBezTo>
                  <a:pt x="2022" y="1851"/>
                  <a:pt x="2020" y="1851"/>
                  <a:pt x="2018" y="1851"/>
                </a:cubicBezTo>
                <a:cubicBezTo>
                  <a:pt x="2016" y="1851"/>
                  <a:pt x="2014" y="1852"/>
                  <a:pt x="2012" y="1852"/>
                </a:cubicBezTo>
                <a:cubicBezTo>
                  <a:pt x="2011" y="1852"/>
                  <a:pt x="2009" y="1852"/>
                  <a:pt x="2007" y="1852"/>
                </a:cubicBezTo>
                <a:cubicBezTo>
                  <a:pt x="2005" y="1853"/>
                  <a:pt x="2003" y="1853"/>
                  <a:pt x="2001" y="1853"/>
                </a:cubicBezTo>
                <a:cubicBezTo>
                  <a:pt x="1994" y="1854"/>
                  <a:pt x="1986" y="1856"/>
                  <a:pt x="1978" y="1858"/>
                </a:cubicBezTo>
                <a:cubicBezTo>
                  <a:pt x="1971" y="1860"/>
                  <a:pt x="1964" y="1862"/>
                  <a:pt x="1956" y="1864"/>
                </a:cubicBezTo>
                <a:cubicBezTo>
                  <a:pt x="1953" y="1865"/>
                  <a:pt x="1949" y="1867"/>
                  <a:pt x="1946" y="1868"/>
                </a:cubicBezTo>
                <a:cubicBezTo>
                  <a:pt x="1942" y="1869"/>
                  <a:pt x="1939" y="1870"/>
                  <a:pt x="1935" y="1871"/>
                </a:cubicBezTo>
                <a:cubicBezTo>
                  <a:pt x="1925" y="1874"/>
                  <a:pt x="1915" y="1877"/>
                  <a:pt x="1907" y="1880"/>
                </a:cubicBezTo>
                <a:cubicBezTo>
                  <a:pt x="1856" y="1879"/>
                  <a:pt x="1812" y="1883"/>
                  <a:pt x="1800" y="1883"/>
                </a:cubicBezTo>
                <a:cubicBezTo>
                  <a:pt x="1802" y="1876"/>
                  <a:pt x="1805" y="1869"/>
                  <a:pt x="1808" y="1862"/>
                </a:cubicBezTo>
                <a:cubicBezTo>
                  <a:pt x="1808" y="1862"/>
                  <a:pt x="1809" y="1862"/>
                  <a:pt x="1809" y="1862"/>
                </a:cubicBezTo>
                <a:cubicBezTo>
                  <a:pt x="1810" y="1861"/>
                  <a:pt x="1811" y="1860"/>
                  <a:pt x="1812" y="1860"/>
                </a:cubicBezTo>
                <a:cubicBezTo>
                  <a:pt x="1813" y="1859"/>
                  <a:pt x="1815" y="1858"/>
                  <a:pt x="1816" y="1857"/>
                </a:cubicBezTo>
                <a:cubicBezTo>
                  <a:pt x="1817" y="1856"/>
                  <a:pt x="1819" y="1856"/>
                  <a:pt x="1820" y="1855"/>
                </a:cubicBezTo>
                <a:cubicBezTo>
                  <a:pt x="1822" y="1854"/>
                  <a:pt x="1824" y="1853"/>
                  <a:pt x="1825" y="1852"/>
                </a:cubicBezTo>
                <a:cubicBezTo>
                  <a:pt x="1826" y="1852"/>
                  <a:pt x="1827" y="1852"/>
                  <a:pt x="1828" y="1851"/>
                </a:cubicBezTo>
                <a:cubicBezTo>
                  <a:pt x="1829" y="1851"/>
                  <a:pt x="1830" y="1851"/>
                  <a:pt x="1830" y="1850"/>
                </a:cubicBezTo>
                <a:cubicBezTo>
                  <a:pt x="1832" y="1850"/>
                  <a:pt x="1834" y="1849"/>
                  <a:pt x="1836" y="1848"/>
                </a:cubicBezTo>
                <a:cubicBezTo>
                  <a:pt x="1837" y="1848"/>
                  <a:pt x="1838" y="1848"/>
                  <a:pt x="1839" y="1847"/>
                </a:cubicBezTo>
                <a:cubicBezTo>
                  <a:pt x="1840" y="1847"/>
                  <a:pt x="1841" y="1847"/>
                  <a:pt x="1842" y="1846"/>
                </a:cubicBezTo>
                <a:cubicBezTo>
                  <a:pt x="1844" y="1846"/>
                  <a:pt x="1846" y="1845"/>
                  <a:pt x="1848" y="1845"/>
                </a:cubicBezTo>
                <a:cubicBezTo>
                  <a:pt x="1852" y="1844"/>
                  <a:pt x="1856" y="1843"/>
                  <a:pt x="1860" y="1842"/>
                </a:cubicBezTo>
                <a:cubicBezTo>
                  <a:pt x="1863" y="1841"/>
                  <a:pt x="1863" y="1841"/>
                  <a:pt x="1863" y="1841"/>
                </a:cubicBezTo>
                <a:cubicBezTo>
                  <a:pt x="1864" y="1841"/>
                  <a:pt x="1865" y="1841"/>
                  <a:pt x="1867" y="1840"/>
                </a:cubicBezTo>
                <a:cubicBezTo>
                  <a:pt x="1868" y="1840"/>
                  <a:pt x="1869" y="1840"/>
                  <a:pt x="1871" y="1839"/>
                </a:cubicBezTo>
                <a:cubicBezTo>
                  <a:pt x="1871" y="1839"/>
                  <a:pt x="1871" y="1840"/>
                  <a:pt x="1871" y="1840"/>
                </a:cubicBezTo>
                <a:cubicBezTo>
                  <a:pt x="1871" y="1840"/>
                  <a:pt x="1872" y="1840"/>
                  <a:pt x="1873" y="1841"/>
                </a:cubicBezTo>
                <a:cubicBezTo>
                  <a:pt x="1873" y="1841"/>
                  <a:pt x="1874" y="1841"/>
                  <a:pt x="1875" y="1842"/>
                </a:cubicBezTo>
                <a:cubicBezTo>
                  <a:pt x="1876" y="1842"/>
                  <a:pt x="1876" y="1843"/>
                  <a:pt x="1877" y="1843"/>
                </a:cubicBezTo>
                <a:cubicBezTo>
                  <a:pt x="1878" y="1843"/>
                  <a:pt x="1879" y="1844"/>
                  <a:pt x="1880" y="1844"/>
                </a:cubicBezTo>
                <a:cubicBezTo>
                  <a:pt x="1881" y="1845"/>
                  <a:pt x="1881" y="1845"/>
                  <a:pt x="1882" y="1845"/>
                </a:cubicBezTo>
                <a:cubicBezTo>
                  <a:pt x="1883" y="1846"/>
                  <a:pt x="1884" y="1846"/>
                  <a:pt x="1885" y="1846"/>
                </a:cubicBezTo>
                <a:cubicBezTo>
                  <a:pt x="1887" y="1847"/>
                  <a:pt x="1889" y="1847"/>
                  <a:pt x="1891" y="1848"/>
                </a:cubicBezTo>
                <a:cubicBezTo>
                  <a:pt x="1894" y="1848"/>
                  <a:pt x="1896" y="1849"/>
                  <a:pt x="1898" y="1849"/>
                </a:cubicBezTo>
                <a:cubicBezTo>
                  <a:pt x="1900" y="1849"/>
                  <a:pt x="1902" y="1849"/>
                  <a:pt x="1905" y="1849"/>
                </a:cubicBezTo>
                <a:cubicBezTo>
                  <a:pt x="1907" y="1850"/>
                  <a:pt x="1909" y="1849"/>
                  <a:pt x="1911" y="1849"/>
                </a:cubicBezTo>
                <a:cubicBezTo>
                  <a:pt x="1912" y="1849"/>
                  <a:pt x="1913" y="1849"/>
                  <a:pt x="1914" y="1849"/>
                </a:cubicBezTo>
                <a:cubicBezTo>
                  <a:pt x="1915" y="1849"/>
                  <a:pt x="1916" y="1849"/>
                  <a:pt x="1917" y="1849"/>
                </a:cubicBezTo>
                <a:cubicBezTo>
                  <a:pt x="1918" y="1849"/>
                  <a:pt x="1919" y="1848"/>
                  <a:pt x="1920" y="1848"/>
                </a:cubicBezTo>
                <a:cubicBezTo>
                  <a:pt x="1920" y="1848"/>
                  <a:pt x="1921" y="1848"/>
                  <a:pt x="1922" y="1848"/>
                </a:cubicBezTo>
                <a:cubicBezTo>
                  <a:pt x="1923" y="1847"/>
                  <a:pt x="1924" y="1847"/>
                  <a:pt x="1924" y="1847"/>
                </a:cubicBezTo>
                <a:cubicBezTo>
                  <a:pt x="1925" y="1847"/>
                  <a:pt x="1926" y="1847"/>
                  <a:pt x="1926" y="1846"/>
                </a:cubicBezTo>
                <a:cubicBezTo>
                  <a:pt x="1928" y="1846"/>
                  <a:pt x="1929" y="1845"/>
                  <a:pt x="1930" y="1845"/>
                </a:cubicBezTo>
                <a:cubicBezTo>
                  <a:pt x="1931" y="1845"/>
                  <a:pt x="1931" y="1844"/>
                  <a:pt x="1932" y="1844"/>
                </a:cubicBezTo>
                <a:cubicBezTo>
                  <a:pt x="1932" y="1844"/>
                  <a:pt x="1932" y="1844"/>
                  <a:pt x="1932" y="1844"/>
                </a:cubicBezTo>
                <a:cubicBezTo>
                  <a:pt x="1932" y="1844"/>
                  <a:pt x="1932" y="1844"/>
                  <a:pt x="1932" y="1844"/>
                </a:cubicBezTo>
                <a:cubicBezTo>
                  <a:pt x="1931" y="1844"/>
                  <a:pt x="1930" y="1844"/>
                  <a:pt x="1929" y="1844"/>
                </a:cubicBezTo>
                <a:cubicBezTo>
                  <a:pt x="1928" y="1843"/>
                  <a:pt x="1927" y="1843"/>
                  <a:pt x="1926" y="1843"/>
                </a:cubicBezTo>
                <a:cubicBezTo>
                  <a:pt x="1925" y="1843"/>
                  <a:pt x="1925" y="1843"/>
                  <a:pt x="1924" y="1843"/>
                </a:cubicBezTo>
                <a:cubicBezTo>
                  <a:pt x="1923" y="1843"/>
                  <a:pt x="1922" y="1843"/>
                  <a:pt x="1922" y="1843"/>
                </a:cubicBezTo>
                <a:cubicBezTo>
                  <a:pt x="1920" y="1843"/>
                  <a:pt x="1918" y="1843"/>
                  <a:pt x="1917" y="1843"/>
                </a:cubicBezTo>
                <a:cubicBezTo>
                  <a:pt x="1916" y="1843"/>
                  <a:pt x="1915" y="1843"/>
                  <a:pt x="1914" y="1843"/>
                </a:cubicBezTo>
                <a:cubicBezTo>
                  <a:pt x="1913" y="1842"/>
                  <a:pt x="1912" y="1842"/>
                  <a:pt x="1911" y="1842"/>
                </a:cubicBezTo>
                <a:cubicBezTo>
                  <a:pt x="1910" y="1842"/>
                  <a:pt x="1909" y="1842"/>
                  <a:pt x="1908" y="1842"/>
                </a:cubicBezTo>
                <a:cubicBezTo>
                  <a:pt x="1907" y="1842"/>
                  <a:pt x="1906" y="1842"/>
                  <a:pt x="1905" y="1842"/>
                </a:cubicBezTo>
                <a:cubicBezTo>
                  <a:pt x="1903" y="1842"/>
                  <a:pt x="1901" y="1841"/>
                  <a:pt x="1899" y="1841"/>
                </a:cubicBezTo>
                <a:cubicBezTo>
                  <a:pt x="1897" y="1841"/>
                  <a:pt x="1895" y="1841"/>
                  <a:pt x="1893" y="1840"/>
                </a:cubicBezTo>
                <a:cubicBezTo>
                  <a:pt x="1892" y="1840"/>
                  <a:pt x="1891" y="1840"/>
                  <a:pt x="1890" y="1840"/>
                </a:cubicBezTo>
                <a:cubicBezTo>
                  <a:pt x="1889" y="1840"/>
                  <a:pt x="1888" y="1840"/>
                  <a:pt x="1887" y="1839"/>
                </a:cubicBezTo>
                <a:cubicBezTo>
                  <a:pt x="1886" y="1839"/>
                  <a:pt x="1885" y="1839"/>
                  <a:pt x="1884" y="1839"/>
                </a:cubicBezTo>
                <a:cubicBezTo>
                  <a:pt x="1884" y="1839"/>
                  <a:pt x="1883" y="1839"/>
                  <a:pt x="1883" y="1839"/>
                </a:cubicBezTo>
                <a:cubicBezTo>
                  <a:pt x="1882" y="1839"/>
                  <a:pt x="1882" y="1839"/>
                  <a:pt x="1881" y="1839"/>
                </a:cubicBezTo>
                <a:cubicBezTo>
                  <a:pt x="1880" y="1838"/>
                  <a:pt x="1879" y="1838"/>
                  <a:pt x="1878" y="1838"/>
                </a:cubicBezTo>
                <a:cubicBezTo>
                  <a:pt x="1880" y="1837"/>
                  <a:pt x="1883" y="1837"/>
                  <a:pt x="1885" y="1836"/>
                </a:cubicBezTo>
                <a:cubicBezTo>
                  <a:pt x="1893" y="1835"/>
                  <a:pt x="1901" y="1833"/>
                  <a:pt x="1907" y="1832"/>
                </a:cubicBezTo>
                <a:cubicBezTo>
                  <a:pt x="1910" y="1831"/>
                  <a:pt x="1913" y="1831"/>
                  <a:pt x="1916" y="1830"/>
                </a:cubicBezTo>
                <a:cubicBezTo>
                  <a:pt x="1918" y="1829"/>
                  <a:pt x="1921" y="1829"/>
                  <a:pt x="1922" y="1829"/>
                </a:cubicBezTo>
                <a:cubicBezTo>
                  <a:pt x="1924" y="1828"/>
                  <a:pt x="1926" y="1828"/>
                  <a:pt x="1927" y="1828"/>
                </a:cubicBezTo>
                <a:cubicBezTo>
                  <a:pt x="1928" y="1827"/>
                  <a:pt x="1928" y="1827"/>
                  <a:pt x="1928" y="1827"/>
                </a:cubicBezTo>
                <a:cubicBezTo>
                  <a:pt x="1928" y="1827"/>
                  <a:pt x="1928" y="1827"/>
                  <a:pt x="1927" y="1827"/>
                </a:cubicBezTo>
                <a:cubicBezTo>
                  <a:pt x="1926" y="1827"/>
                  <a:pt x="1924" y="1827"/>
                  <a:pt x="1922" y="1827"/>
                </a:cubicBezTo>
                <a:cubicBezTo>
                  <a:pt x="1920" y="1827"/>
                  <a:pt x="1918" y="1827"/>
                  <a:pt x="1915" y="1827"/>
                </a:cubicBezTo>
                <a:cubicBezTo>
                  <a:pt x="1913" y="1827"/>
                  <a:pt x="1910" y="1827"/>
                  <a:pt x="1906" y="1827"/>
                </a:cubicBezTo>
                <a:cubicBezTo>
                  <a:pt x="1900" y="1828"/>
                  <a:pt x="1892" y="1828"/>
                  <a:pt x="1884" y="1829"/>
                </a:cubicBezTo>
                <a:cubicBezTo>
                  <a:pt x="1880" y="1830"/>
                  <a:pt x="1876" y="1831"/>
                  <a:pt x="1871" y="1831"/>
                </a:cubicBezTo>
                <a:cubicBezTo>
                  <a:pt x="1869" y="1832"/>
                  <a:pt x="1867" y="1832"/>
                  <a:pt x="1865" y="1833"/>
                </a:cubicBezTo>
                <a:cubicBezTo>
                  <a:pt x="1864" y="1833"/>
                  <a:pt x="1863" y="1833"/>
                  <a:pt x="1862" y="1833"/>
                </a:cubicBezTo>
                <a:cubicBezTo>
                  <a:pt x="1858" y="1834"/>
                  <a:pt x="1858" y="1834"/>
                  <a:pt x="1858" y="1834"/>
                </a:cubicBezTo>
                <a:cubicBezTo>
                  <a:pt x="1856" y="1834"/>
                  <a:pt x="1854" y="1835"/>
                  <a:pt x="1852" y="1836"/>
                </a:cubicBezTo>
                <a:cubicBezTo>
                  <a:pt x="1850" y="1836"/>
                  <a:pt x="1848" y="1837"/>
                  <a:pt x="1846" y="1837"/>
                </a:cubicBezTo>
                <a:cubicBezTo>
                  <a:pt x="1841" y="1839"/>
                  <a:pt x="1837" y="1840"/>
                  <a:pt x="1833" y="1842"/>
                </a:cubicBezTo>
                <a:cubicBezTo>
                  <a:pt x="1832" y="1843"/>
                  <a:pt x="1830" y="1843"/>
                  <a:pt x="1828" y="1844"/>
                </a:cubicBezTo>
                <a:cubicBezTo>
                  <a:pt x="1826" y="1845"/>
                  <a:pt x="1824" y="1846"/>
                  <a:pt x="1823" y="1847"/>
                </a:cubicBezTo>
                <a:cubicBezTo>
                  <a:pt x="1822" y="1848"/>
                  <a:pt x="1821" y="1848"/>
                  <a:pt x="1820" y="1849"/>
                </a:cubicBezTo>
                <a:cubicBezTo>
                  <a:pt x="1819" y="1849"/>
                  <a:pt x="1819" y="1850"/>
                  <a:pt x="1818" y="1850"/>
                </a:cubicBezTo>
                <a:cubicBezTo>
                  <a:pt x="1816" y="1851"/>
                  <a:pt x="1815" y="1852"/>
                  <a:pt x="1814" y="1853"/>
                </a:cubicBezTo>
                <a:cubicBezTo>
                  <a:pt x="1813" y="1854"/>
                  <a:pt x="1813" y="1854"/>
                  <a:pt x="1812" y="1854"/>
                </a:cubicBezTo>
                <a:cubicBezTo>
                  <a:pt x="1814" y="1851"/>
                  <a:pt x="1816" y="1849"/>
                  <a:pt x="1817" y="1846"/>
                </a:cubicBezTo>
                <a:cubicBezTo>
                  <a:pt x="1818" y="1845"/>
                  <a:pt x="1820" y="1844"/>
                  <a:pt x="1821" y="1843"/>
                </a:cubicBezTo>
                <a:cubicBezTo>
                  <a:pt x="1824" y="1839"/>
                  <a:pt x="1827" y="1836"/>
                  <a:pt x="1830" y="1833"/>
                </a:cubicBezTo>
                <a:cubicBezTo>
                  <a:pt x="1834" y="1830"/>
                  <a:pt x="1837" y="1828"/>
                  <a:pt x="1841" y="1825"/>
                </a:cubicBezTo>
                <a:cubicBezTo>
                  <a:pt x="1842" y="1824"/>
                  <a:pt x="1842" y="1824"/>
                  <a:pt x="1842" y="1824"/>
                </a:cubicBezTo>
                <a:cubicBezTo>
                  <a:pt x="1844" y="1823"/>
                  <a:pt x="1844" y="1823"/>
                  <a:pt x="1844" y="1823"/>
                </a:cubicBezTo>
                <a:cubicBezTo>
                  <a:pt x="1845" y="1823"/>
                  <a:pt x="1845" y="1822"/>
                  <a:pt x="1846" y="1821"/>
                </a:cubicBezTo>
                <a:cubicBezTo>
                  <a:pt x="1848" y="1821"/>
                  <a:pt x="1848" y="1821"/>
                  <a:pt x="1848" y="1821"/>
                </a:cubicBezTo>
                <a:cubicBezTo>
                  <a:pt x="1849" y="1820"/>
                  <a:pt x="1849" y="1820"/>
                  <a:pt x="1849" y="1820"/>
                </a:cubicBezTo>
                <a:cubicBezTo>
                  <a:pt x="1849" y="1820"/>
                  <a:pt x="1849" y="1820"/>
                  <a:pt x="1849" y="1820"/>
                </a:cubicBezTo>
                <a:cubicBezTo>
                  <a:pt x="1849" y="1820"/>
                  <a:pt x="1849" y="1820"/>
                  <a:pt x="1849" y="1820"/>
                </a:cubicBezTo>
                <a:cubicBezTo>
                  <a:pt x="1849" y="1820"/>
                  <a:pt x="1849" y="1820"/>
                  <a:pt x="1849" y="1820"/>
                </a:cubicBezTo>
                <a:cubicBezTo>
                  <a:pt x="1849" y="1820"/>
                  <a:pt x="1849" y="1820"/>
                  <a:pt x="1849" y="1820"/>
                </a:cubicBezTo>
                <a:cubicBezTo>
                  <a:pt x="1850" y="1819"/>
                  <a:pt x="1851" y="1819"/>
                  <a:pt x="1852" y="1818"/>
                </a:cubicBezTo>
                <a:cubicBezTo>
                  <a:pt x="1855" y="1817"/>
                  <a:pt x="1855" y="1817"/>
                  <a:pt x="1855" y="1817"/>
                </a:cubicBezTo>
                <a:cubicBezTo>
                  <a:pt x="1858" y="1815"/>
                  <a:pt x="1858" y="1815"/>
                  <a:pt x="1858" y="1815"/>
                </a:cubicBezTo>
                <a:cubicBezTo>
                  <a:pt x="1861" y="1814"/>
                  <a:pt x="1861" y="1814"/>
                  <a:pt x="1861" y="1814"/>
                </a:cubicBezTo>
                <a:cubicBezTo>
                  <a:pt x="1864" y="1812"/>
                  <a:pt x="1864" y="1812"/>
                  <a:pt x="1864" y="1812"/>
                </a:cubicBezTo>
                <a:cubicBezTo>
                  <a:pt x="1869" y="1811"/>
                  <a:pt x="1873" y="1809"/>
                  <a:pt x="1877" y="1808"/>
                </a:cubicBezTo>
                <a:cubicBezTo>
                  <a:pt x="1882" y="1807"/>
                  <a:pt x="1886" y="1806"/>
                  <a:pt x="1890" y="1805"/>
                </a:cubicBezTo>
                <a:cubicBezTo>
                  <a:pt x="1895" y="1803"/>
                  <a:pt x="1899" y="1802"/>
                  <a:pt x="1903" y="1801"/>
                </a:cubicBezTo>
                <a:cubicBezTo>
                  <a:pt x="1912" y="1799"/>
                  <a:pt x="1920" y="1797"/>
                  <a:pt x="1928" y="1796"/>
                </a:cubicBezTo>
                <a:cubicBezTo>
                  <a:pt x="1929" y="1795"/>
                  <a:pt x="1931" y="1795"/>
                  <a:pt x="1933" y="1795"/>
                </a:cubicBezTo>
                <a:cubicBezTo>
                  <a:pt x="1935" y="1794"/>
                  <a:pt x="1937" y="1794"/>
                  <a:pt x="1939" y="1794"/>
                </a:cubicBezTo>
                <a:cubicBezTo>
                  <a:pt x="1941" y="1793"/>
                  <a:pt x="1942" y="1793"/>
                  <a:pt x="1944" y="1793"/>
                </a:cubicBezTo>
                <a:cubicBezTo>
                  <a:pt x="1946" y="1792"/>
                  <a:pt x="1948" y="1792"/>
                  <a:pt x="1950" y="1792"/>
                </a:cubicBezTo>
                <a:cubicBezTo>
                  <a:pt x="1956" y="1791"/>
                  <a:pt x="1963" y="1790"/>
                  <a:pt x="1968" y="1790"/>
                </a:cubicBezTo>
                <a:cubicBezTo>
                  <a:pt x="1970" y="1790"/>
                  <a:pt x="1971" y="1790"/>
                  <a:pt x="1972" y="1790"/>
                </a:cubicBezTo>
                <a:cubicBezTo>
                  <a:pt x="1974" y="1790"/>
                  <a:pt x="1975" y="1790"/>
                  <a:pt x="1976" y="1790"/>
                </a:cubicBezTo>
                <a:cubicBezTo>
                  <a:pt x="1979" y="1790"/>
                  <a:pt x="1981" y="1790"/>
                  <a:pt x="1983" y="1790"/>
                </a:cubicBezTo>
                <a:cubicBezTo>
                  <a:pt x="1987" y="1791"/>
                  <a:pt x="1990" y="1791"/>
                  <a:pt x="1992" y="1791"/>
                </a:cubicBezTo>
                <a:cubicBezTo>
                  <a:pt x="1994" y="1792"/>
                  <a:pt x="1996" y="1792"/>
                  <a:pt x="1996" y="1792"/>
                </a:cubicBezTo>
                <a:cubicBezTo>
                  <a:pt x="1996" y="1792"/>
                  <a:pt x="1994" y="1792"/>
                  <a:pt x="1992" y="1791"/>
                </a:cubicBezTo>
                <a:cubicBezTo>
                  <a:pt x="1991" y="1791"/>
                  <a:pt x="1990" y="1790"/>
                  <a:pt x="1988" y="1790"/>
                </a:cubicBezTo>
                <a:cubicBezTo>
                  <a:pt x="1987" y="1790"/>
                  <a:pt x="1985" y="1789"/>
                  <a:pt x="1983" y="1789"/>
                </a:cubicBezTo>
                <a:cubicBezTo>
                  <a:pt x="1981" y="1789"/>
                  <a:pt x="1979" y="1788"/>
                  <a:pt x="1976" y="1788"/>
                </a:cubicBezTo>
                <a:cubicBezTo>
                  <a:pt x="1975" y="1788"/>
                  <a:pt x="1974" y="1788"/>
                  <a:pt x="1972" y="1787"/>
                </a:cubicBezTo>
                <a:cubicBezTo>
                  <a:pt x="1971" y="1787"/>
                  <a:pt x="1970" y="1787"/>
                  <a:pt x="1968" y="1787"/>
                </a:cubicBezTo>
                <a:cubicBezTo>
                  <a:pt x="1967" y="1787"/>
                  <a:pt x="1965" y="1787"/>
                  <a:pt x="1964" y="1787"/>
                </a:cubicBezTo>
                <a:cubicBezTo>
                  <a:pt x="1962" y="1787"/>
                  <a:pt x="1961" y="1787"/>
                  <a:pt x="1959" y="1787"/>
                </a:cubicBezTo>
                <a:cubicBezTo>
                  <a:pt x="1958" y="1787"/>
                  <a:pt x="1956" y="1787"/>
                  <a:pt x="1954" y="1787"/>
                </a:cubicBezTo>
                <a:cubicBezTo>
                  <a:pt x="1953" y="1787"/>
                  <a:pt x="1951" y="1787"/>
                  <a:pt x="1949" y="1787"/>
                </a:cubicBezTo>
                <a:cubicBezTo>
                  <a:pt x="1947" y="1787"/>
                  <a:pt x="1945" y="1788"/>
                  <a:pt x="1944" y="1788"/>
                </a:cubicBezTo>
                <a:cubicBezTo>
                  <a:pt x="1942" y="1788"/>
                  <a:pt x="1940" y="1788"/>
                  <a:pt x="1938" y="1788"/>
                </a:cubicBezTo>
                <a:cubicBezTo>
                  <a:pt x="1934" y="1789"/>
                  <a:pt x="1930" y="1789"/>
                  <a:pt x="1926" y="1790"/>
                </a:cubicBezTo>
                <a:cubicBezTo>
                  <a:pt x="1918" y="1791"/>
                  <a:pt x="1910" y="1793"/>
                  <a:pt x="1902" y="1795"/>
                </a:cubicBezTo>
                <a:cubicBezTo>
                  <a:pt x="1897" y="1795"/>
                  <a:pt x="1893" y="1796"/>
                  <a:pt x="1889" y="1797"/>
                </a:cubicBezTo>
                <a:cubicBezTo>
                  <a:pt x="1884" y="1798"/>
                  <a:pt x="1880" y="1799"/>
                  <a:pt x="1875" y="1801"/>
                </a:cubicBezTo>
                <a:cubicBezTo>
                  <a:pt x="1871" y="1802"/>
                  <a:pt x="1866" y="1803"/>
                  <a:pt x="1862" y="1805"/>
                </a:cubicBezTo>
                <a:cubicBezTo>
                  <a:pt x="1858" y="1806"/>
                  <a:pt x="1858" y="1806"/>
                  <a:pt x="1858" y="1806"/>
                </a:cubicBezTo>
                <a:cubicBezTo>
                  <a:pt x="1855" y="1808"/>
                  <a:pt x="1855" y="1808"/>
                  <a:pt x="1855" y="1808"/>
                </a:cubicBezTo>
                <a:cubicBezTo>
                  <a:pt x="1852" y="1809"/>
                  <a:pt x="1852" y="1809"/>
                  <a:pt x="1852" y="1809"/>
                </a:cubicBezTo>
                <a:cubicBezTo>
                  <a:pt x="1848" y="1811"/>
                  <a:pt x="1848" y="1811"/>
                  <a:pt x="1848" y="1811"/>
                </a:cubicBezTo>
                <a:cubicBezTo>
                  <a:pt x="1847" y="1812"/>
                  <a:pt x="1846" y="1812"/>
                  <a:pt x="1845" y="1813"/>
                </a:cubicBezTo>
                <a:cubicBezTo>
                  <a:pt x="1845" y="1813"/>
                  <a:pt x="1845" y="1813"/>
                  <a:pt x="1845" y="1813"/>
                </a:cubicBezTo>
                <a:cubicBezTo>
                  <a:pt x="1845" y="1813"/>
                  <a:pt x="1845" y="1813"/>
                  <a:pt x="1845" y="1813"/>
                </a:cubicBezTo>
                <a:cubicBezTo>
                  <a:pt x="1845" y="1813"/>
                  <a:pt x="1845" y="1813"/>
                  <a:pt x="1845" y="1813"/>
                </a:cubicBezTo>
                <a:cubicBezTo>
                  <a:pt x="1844" y="1814"/>
                  <a:pt x="1844" y="1814"/>
                  <a:pt x="1844" y="1814"/>
                </a:cubicBezTo>
                <a:cubicBezTo>
                  <a:pt x="1842" y="1815"/>
                  <a:pt x="1842" y="1815"/>
                  <a:pt x="1842" y="1815"/>
                </a:cubicBezTo>
                <a:cubicBezTo>
                  <a:pt x="1841" y="1815"/>
                  <a:pt x="1840" y="1816"/>
                  <a:pt x="1839" y="1817"/>
                </a:cubicBezTo>
                <a:cubicBezTo>
                  <a:pt x="1838" y="1818"/>
                  <a:pt x="1838" y="1818"/>
                  <a:pt x="1838" y="1818"/>
                </a:cubicBezTo>
                <a:cubicBezTo>
                  <a:pt x="1836" y="1819"/>
                  <a:pt x="1836" y="1819"/>
                  <a:pt x="1836" y="1819"/>
                </a:cubicBezTo>
                <a:cubicBezTo>
                  <a:pt x="1834" y="1820"/>
                  <a:pt x="1832" y="1822"/>
                  <a:pt x="1830" y="1824"/>
                </a:cubicBezTo>
                <a:cubicBezTo>
                  <a:pt x="1822" y="1826"/>
                  <a:pt x="1816" y="1829"/>
                  <a:pt x="1810" y="1833"/>
                </a:cubicBezTo>
                <a:cubicBezTo>
                  <a:pt x="1810" y="1833"/>
                  <a:pt x="1811" y="1832"/>
                  <a:pt x="1811" y="1831"/>
                </a:cubicBezTo>
                <a:cubicBezTo>
                  <a:pt x="1813" y="1829"/>
                  <a:pt x="1814" y="1827"/>
                  <a:pt x="1816" y="1824"/>
                </a:cubicBezTo>
                <a:cubicBezTo>
                  <a:pt x="1818" y="1822"/>
                  <a:pt x="1820" y="1819"/>
                  <a:pt x="1822" y="1817"/>
                </a:cubicBezTo>
                <a:cubicBezTo>
                  <a:pt x="1824" y="1814"/>
                  <a:pt x="1826" y="1812"/>
                  <a:pt x="1828" y="1810"/>
                </a:cubicBezTo>
                <a:cubicBezTo>
                  <a:pt x="1831" y="1807"/>
                  <a:pt x="1833" y="1805"/>
                  <a:pt x="1836" y="1803"/>
                </a:cubicBezTo>
                <a:cubicBezTo>
                  <a:pt x="1838" y="1801"/>
                  <a:pt x="1841" y="1799"/>
                  <a:pt x="1843" y="1797"/>
                </a:cubicBezTo>
                <a:cubicBezTo>
                  <a:pt x="1846" y="1796"/>
                  <a:pt x="1848" y="1794"/>
                  <a:pt x="1850" y="1793"/>
                </a:cubicBezTo>
                <a:cubicBezTo>
                  <a:pt x="1853" y="1791"/>
                  <a:pt x="1855" y="1790"/>
                  <a:pt x="1858" y="1789"/>
                </a:cubicBezTo>
                <a:cubicBezTo>
                  <a:pt x="1859" y="1788"/>
                  <a:pt x="1860" y="1788"/>
                  <a:pt x="1861" y="1787"/>
                </a:cubicBezTo>
                <a:cubicBezTo>
                  <a:pt x="1862" y="1787"/>
                  <a:pt x="1863" y="1786"/>
                  <a:pt x="1864" y="1786"/>
                </a:cubicBezTo>
                <a:cubicBezTo>
                  <a:pt x="1865" y="1785"/>
                  <a:pt x="1866" y="1785"/>
                  <a:pt x="1866" y="1785"/>
                </a:cubicBezTo>
                <a:cubicBezTo>
                  <a:pt x="1867" y="1784"/>
                  <a:pt x="1868" y="1784"/>
                  <a:pt x="1869" y="1784"/>
                </a:cubicBezTo>
                <a:cubicBezTo>
                  <a:pt x="1870" y="1783"/>
                  <a:pt x="1871" y="1783"/>
                  <a:pt x="1872" y="1783"/>
                </a:cubicBezTo>
                <a:cubicBezTo>
                  <a:pt x="1873" y="1782"/>
                  <a:pt x="1873" y="1782"/>
                  <a:pt x="1873" y="1782"/>
                </a:cubicBezTo>
                <a:cubicBezTo>
                  <a:pt x="1873" y="1782"/>
                  <a:pt x="1873" y="1782"/>
                  <a:pt x="1872" y="1782"/>
                </a:cubicBezTo>
                <a:cubicBezTo>
                  <a:pt x="1871" y="1782"/>
                  <a:pt x="1870" y="1782"/>
                  <a:pt x="1868" y="1782"/>
                </a:cubicBezTo>
                <a:cubicBezTo>
                  <a:pt x="1868" y="1782"/>
                  <a:pt x="1867" y="1782"/>
                  <a:pt x="1866" y="1783"/>
                </a:cubicBezTo>
                <a:cubicBezTo>
                  <a:pt x="1865" y="1783"/>
                  <a:pt x="1864" y="1783"/>
                  <a:pt x="1863" y="1783"/>
                </a:cubicBezTo>
                <a:cubicBezTo>
                  <a:pt x="1862" y="1783"/>
                  <a:pt x="1861" y="1783"/>
                  <a:pt x="1860" y="1784"/>
                </a:cubicBezTo>
                <a:cubicBezTo>
                  <a:pt x="1858" y="1784"/>
                  <a:pt x="1857" y="1784"/>
                  <a:pt x="1856" y="1784"/>
                </a:cubicBezTo>
                <a:cubicBezTo>
                  <a:pt x="1855" y="1785"/>
                  <a:pt x="1853" y="1785"/>
                  <a:pt x="1852" y="1786"/>
                </a:cubicBezTo>
                <a:cubicBezTo>
                  <a:pt x="1851" y="1786"/>
                  <a:pt x="1849" y="1787"/>
                  <a:pt x="1848" y="1787"/>
                </a:cubicBezTo>
                <a:cubicBezTo>
                  <a:pt x="1845" y="1788"/>
                  <a:pt x="1842" y="1790"/>
                  <a:pt x="1839" y="1791"/>
                </a:cubicBezTo>
                <a:cubicBezTo>
                  <a:pt x="1838" y="1792"/>
                  <a:pt x="1836" y="1793"/>
                  <a:pt x="1835" y="1794"/>
                </a:cubicBezTo>
                <a:cubicBezTo>
                  <a:pt x="1834" y="1795"/>
                  <a:pt x="1832" y="1796"/>
                  <a:pt x="1831" y="1797"/>
                </a:cubicBezTo>
                <a:cubicBezTo>
                  <a:pt x="1828" y="1799"/>
                  <a:pt x="1825" y="1801"/>
                  <a:pt x="1823" y="1804"/>
                </a:cubicBezTo>
                <a:cubicBezTo>
                  <a:pt x="1820" y="1806"/>
                  <a:pt x="1818" y="1809"/>
                  <a:pt x="1816" y="1812"/>
                </a:cubicBezTo>
                <a:cubicBezTo>
                  <a:pt x="1815" y="1813"/>
                  <a:pt x="1814" y="1815"/>
                  <a:pt x="1813" y="1816"/>
                </a:cubicBezTo>
                <a:cubicBezTo>
                  <a:pt x="1812" y="1817"/>
                  <a:pt x="1811" y="1819"/>
                  <a:pt x="1810" y="1820"/>
                </a:cubicBezTo>
                <a:cubicBezTo>
                  <a:pt x="1808" y="1823"/>
                  <a:pt x="1807" y="1826"/>
                  <a:pt x="1806" y="1829"/>
                </a:cubicBezTo>
                <a:cubicBezTo>
                  <a:pt x="1805" y="1830"/>
                  <a:pt x="1805" y="1832"/>
                  <a:pt x="1804" y="1833"/>
                </a:cubicBezTo>
                <a:cubicBezTo>
                  <a:pt x="1804" y="1834"/>
                  <a:pt x="1803" y="1835"/>
                  <a:pt x="1803" y="1837"/>
                </a:cubicBezTo>
                <a:cubicBezTo>
                  <a:pt x="1803" y="1838"/>
                  <a:pt x="1802" y="1839"/>
                  <a:pt x="1802" y="1840"/>
                </a:cubicBezTo>
                <a:cubicBezTo>
                  <a:pt x="1793" y="1848"/>
                  <a:pt x="1786" y="1859"/>
                  <a:pt x="1778" y="1869"/>
                </a:cubicBezTo>
                <a:cubicBezTo>
                  <a:pt x="1778" y="1869"/>
                  <a:pt x="1779" y="1868"/>
                  <a:pt x="1779" y="1867"/>
                </a:cubicBezTo>
                <a:cubicBezTo>
                  <a:pt x="1779" y="1864"/>
                  <a:pt x="1780" y="1861"/>
                  <a:pt x="1780" y="1857"/>
                </a:cubicBezTo>
                <a:cubicBezTo>
                  <a:pt x="1780" y="1856"/>
                  <a:pt x="1780" y="1855"/>
                  <a:pt x="1780" y="1854"/>
                </a:cubicBezTo>
                <a:cubicBezTo>
                  <a:pt x="1780" y="1853"/>
                  <a:pt x="1780" y="1852"/>
                  <a:pt x="1780" y="1852"/>
                </a:cubicBezTo>
                <a:cubicBezTo>
                  <a:pt x="1781" y="1850"/>
                  <a:pt x="1781" y="1848"/>
                  <a:pt x="1781" y="1846"/>
                </a:cubicBezTo>
                <a:cubicBezTo>
                  <a:pt x="1781" y="1842"/>
                  <a:pt x="1781" y="1839"/>
                  <a:pt x="1781" y="1835"/>
                </a:cubicBezTo>
                <a:cubicBezTo>
                  <a:pt x="1781" y="1831"/>
                  <a:pt x="1781" y="1828"/>
                  <a:pt x="1782" y="1824"/>
                </a:cubicBezTo>
                <a:cubicBezTo>
                  <a:pt x="1782" y="1823"/>
                  <a:pt x="1782" y="1823"/>
                  <a:pt x="1782" y="1822"/>
                </a:cubicBezTo>
                <a:cubicBezTo>
                  <a:pt x="1782" y="1821"/>
                  <a:pt x="1782" y="1820"/>
                  <a:pt x="1783" y="1819"/>
                </a:cubicBezTo>
                <a:cubicBezTo>
                  <a:pt x="1783" y="1818"/>
                  <a:pt x="1783" y="1818"/>
                  <a:pt x="1783" y="1817"/>
                </a:cubicBezTo>
                <a:cubicBezTo>
                  <a:pt x="1783" y="1816"/>
                  <a:pt x="1783" y="1816"/>
                  <a:pt x="1783" y="1816"/>
                </a:cubicBezTo>
                <a:cubicBezTo>
                  <a:pt x="1783" y="1816"/>
                  <a:pt x="1783" y="1816"/>
                  <a:pt x="1783" y="1816"/>
                </a:cubicBezTo>
                <a:cubicBezTo>
                  <a:pt x="1783" y="1816"/>
                  <a:pt x="1783" y="1816"/>
                  <a:pt x="1783" y="1816"/>
                </a:cubicBezTo>
                <a:cubicBezTo>
                  <a:pt x="1783" y="1816"/>
                  <a:pt x="1783" y="1816"/>
                  <a:pt x="1783" y="1816"/>
                </a:cubicBezTo>
                <a:cubicBezTo>
                  <a:pt x="1783" y="1816"/>
                  <a:pt x="1783" y="1816"/>
                  <a:pt x="1783" y="1816"/>
                </a:cubicBezTo>
                <a:cubicBezTo>
                  <a:pt x="1783" y="1816"/>
                  <a:pt x="1783" y="1816"/>
                  <a:pt x="1783" y="1816"/>
                </a:cubicBezTo>
                <a:cubicBezTo>
                  <a:pt x="1784" y="1815"/>
                  <a:pt x="1784" y="1815"/>
                  <a:pt x="1784" y="1814"/>
                </a:cubicBezTo>
                <a:cubicBezTo>
                  <a:pt x="1785" y="1811"/>
                  <a:pt x="1786" y="1808"/>
                  <a:pt x="1787" y="1806"/>
                </a:cubicBezTo>
                <a:cubicBezTo>
                  <a:pt x="1789" y="1803"/>
                  <a:pt x="1790" y="1801"/>
                  <a:pt x="1792" y="1799"/>
                </a:cubicBezTo>
                <a:cubicBezTo>
                  <a:pt x="1793" y="1797"/>
                  <a:pt x="1794" y="1797"/>
                  <a:pt x="1794" y="1796"/>
                </a:cubicBezTo>
                <a:cubicBezTo>
                  <a:pt x="1795" y="1795"/>
                  <a:pt x="1796" y="1794"/>
                  <a:pt x="1797" y="1793"/>
                </a:cubicBezTo>
                <a:cubicBezTo>
                  <a:pt x="1799" y="1792"/>
                  <a:pt x="1800" y="1791"/>
                  <a:pt x="1802" y="1790"/>
                </a:cubicBezTo>
                <a:cubicBezTo>
                  <a:pt x="1803" y="1790"/>
                  <a:pt x="1804" y="1789"/>
                  <a:pt x="1805" y="1789"/>
                </a:cubicBezTo>
                <a:cubicBezTo>
                  <a:pt x="1806" y="1788"/>
                  <a:pt x="1807" y="1788"/>
                  <a:pt x="1807" y="1788"/>
                </a:cubicBezTo>
                <a:cubicBezTo>
                  <a:pt x="1807" y="1788"/>
                  <a:pt x="1806" y="1788"/>
                  <a:pt x="1805" y="1788"/>
                </a:cubicBezTo>
                <a:cubicBezTo>
                  <a:pt x="1804" y="1788"/>
                  <a:pt x="1803" y="1788"/>
                  <a:pt x="1801" y="1789"/>
                </a:cubicBezTo>
                <a:cubicBezTo>
                  <a:pt x="1800" y="1789"/>
                  <a:pt x="1798" y="1790"/>
                  <a:pt x="1795" y="1791"/>
                </a:cubicBezTo>
                <a:cubicBezTo>
                  <a:pt x="1794" y="1791"/>
                  <a:pt x="1793" y="1792"/>
                  <a:pt x="1792" y="1793"/>
                </a:cubicBezTo>
                <a:cubicBezTo>
                  <a:pt x="1791" y="1793"/>
                  <a:pt x="1790" y="1794"/>
                  <a:pt x="1789" y="1795"/>
                </a:cubicBezTo>
                <a:cubicBezTo>
                  <a:pt x="1786" y="1797"/>
                  <a:pt x="1784" y="1800"/>
                  <a:pt x="1782" y="1803"/>
                </a:cubicBezTo>
                <a:cubicBezTo>
                  <a:pt x="1780" y="1805"/>
                  <a:pt x="1779" y="1809"/>
                  <a:pt x="1777" y="1812"/>
                </a:cubicBezTo>
                <a:cubicBezTo>
                  <a:pt x="1777" y="1813"/>
                  <a:pt x="1777" y="1813"/>
                  <a:pt x="1777" y="1813"/>
                </a:cubicBezTo>
                <a:cubicBezTo>
                  <a:pt x="1777" y="1814"/>
                  <a:pt x="1777" y="1814"/>
                  <a:pt x="1777" y="1814"/>
                </a:cubicBezTo>
                <a:cubicBezTo>
                  <a:pt x="1777" y="1814"/>
                  <a:pt x="1777" y="1814"/>
                  <a:pt x="1777" y="1814"/>
                </a:cubicBezTo>
                <a:cubicBezTo>
                  <a:pt x="1776" y="1814"/>
                  <a:pt x="1776" y="1814"/>
                  <a:pt x="1776" y="1814"/>
                </a:cubicBezTo>
                <a:cubicBezTo>
                  <a:pt x="1776" y="1814"/>
                  <a:pt x="1776" y="1814"/>
                  <a:pt x="1776" y="1814"/>
                </a:cubicBezTo>
                <a:cubicBezTo>
                  <a:pt x="1776" y="1815"/>
                  <a:pt x="1776" y="1815"/>
                  <a:pt x="1776" y="1815"/>
                </a:cubicBezTo>
                <a:cubicBezTo>
                  <a:pt x="1776" y="1816"/>
                  <a:pt x="1776" y="1817"/>
                  <a:pt x="1775" y="1818"/>
                </a:cubicBezTo>
                <a:cubicBezTo>
                  <a:pt x="1775" y="1819"/>
                  <a:pt x="1775" y="1821"/>
                  <a:pt x="1774" y="1823"/>
                </a:cubicBezTo>
                <a:cubicBezTo>
                  <a:pt x="1774" y="1827"/>
                  <a:pt x="1773" y="1831"/>
                  <a:pt x="1773" y="1835"/>
                </a:cubicBezTo>
                <a:cubicBezTo>
                  <a:pt x="1773" y="1839"/>
                  <a:pt x="1773" y="1842"/>
                  <a:pt x="1773" y="1846"/>
                </a:cubicBezTo>
                <a:cubicBezTo>
                  <a:pt x="1773" y="1848"/>
                  <a:pt x="1773" y="1850"/>
                  <a:pt x="1773" y="1851"/>
                </a:cubicBezTo>
                <a:cubicBezTo>
                  <a:pt x="1773" y="1853"/>
                  <a:pt x="1773" y="1855"/>
                  <a:pt x="1773" y="1857"/>
                </a:cubicBezTo>
                <a:cubicBezTo>
                  <a:pt x="1773" y="1860"/>
                  <a:pt x="1773" y="1863"/>
                  <a:pt x="1773" y="1867"/>
                </a:cubicBezTo>
                <a:cubicBezTo>
                  <a:pt x="1773" y="1870"/>
                  <a:pt x="1772" y="1873"/>
                  <a:pt x="1772" y="1875"/>
                </a:cubicBezTo>
                <a:cubicBezTo>
                  <a:pt x="1772" y="1876"/>
                  <a:pt x="1771" y="1877"/>
                  <a:pt x="1771" y="1879"/>
                </a:cubicBezTo>
                <a:cubicBezTo>
                  <a:pt x="1764" y="1888"/>
                  <a:pt x="1755" y="1897"/>
                  <a:pt x="1743" y="1904"/>
                </a:cubicBezTo>
                <a:cubicBezTo>
                  <a:pt x="1699" y="1930"/>
                  <a:pt x="1649" y="1910"/>
                  <a:pt x="1604" y="1887"/>
                </a:cubicBezTo>
                <a:cubicBezTo>
                  <a:pt x="1607" y="1887"/>
                  <a:pt x="1610" y="1887"/>
                  <a:pt x="1613" y="1888"/>
                </a:cubicBezTo>
                <a:cubicBezTo>
                  <a:pt x="1617" y="1888"/>
                  <a:pt x="1622" y="1888"/>
                  <a:pt x="1627" y="1888"/>
                </a:cubicBezTo>
                <a:cubicBezTo>
                  <a:pt x="1632" y="1888"/>
                  <a:pt x="1637" y="1888"/>
                  <a:pt x="1642" y="1887"/>
                </a:cubicBezTo>
                <a:cubicBezTo>
                  <a:pt x="1646" y="1886"/>
                  <a:pt x="1651" y="1885"/>
                  <a:pt x="1655" y="1884"/>
                </a:cubicBezTo>
                <a:cubicBezTo>
                  <a:pt x="1655" y="1884"/>
                  <a:pt x="1655" y="1884"/>
                  <a:pt x="1655" y="1884"/>
                </a:cubicBezTo>
                <a:cubicBezTo>
                  <a:pt x="1656" y="1884"/>
                  <a:pt x="1656" y="1885"/>
                  <a:pt x="1656" y="1885"/>
                </a:cubicBezTo>
                <a:cubicBezTo>
                  <a:pt x="1657" y="1885"/>
                  <a:pt x="1659" y="1886"/>
                  <a:pt x="1660" y="1887"/>
                </a:cubicBezTo>
                <a:cubicBezTo>
                  <a:pt x="1661" y="1887"/>
                  <a:pt x="1662" y="1887"/>
                  <a:pt x="1663" y="1887"/>
                </a:cubicBezTo>
                <a:cubicBezTo>
                  <a:pt x="1663" y="1888"/>
                  <a:pt x="1664" y="1888"/>
                  <a:pt x="1665" y="1888"/>
                </a:cubicBezTo>
                <a:cubicBezTo>
                  <a:pt x="1666" y="1889"/>
                  <a:pt x="1667" y="1889"/>
                  <a:pt x="1668" y="1889"/>
                </a:cubicBezTo>
                <a:cubicBezTo>
                  <a:pt x="1669" y="1890"/>
                  <a:pt x="1670" y="1890"/>
                  <a:pt x="1671" y="1890"/>
                </a:cubicBezTo>
                <a:cubicBezTo>
                  <a:pt x="1672" y="1890"/>
                  <a:pt x="1674" y="1891"/>
                  <a:pt x="1675" y="1891"/>
                </a:cubicBezTo>
                <a:cubicBezTo>
                  <a:pt x="1676" y="1891"/>
                  <a:pt x="1677" y="1891"/>
                  <a:pt x="1678" y="1891"/>
                </a:cubicBezTo>
                <a:cubicBezTo>
                  <a:pt x="1681" y="1892"/>
                  <a:pt x="1683" y="1892"/>
                  <a:pt x="1686" y="1892"/>
                </a:cubicBezTo>
                <a:cubicBezTo>
                  <a:pt x="1688" y="1893"/>
                  <a:pt x="1691" y="1893"/>
                  <a:pt x="1694" y="1893"/>
                </a:cubicBezTo>
                <a:cubicBezTo>
                  <a:pt x="1696" y="1892"/>
                  <a:pt x="1699" y="1892"/>
                  <a:pt x="1701" y="1892"/>
                </a:cubicBezTo>
                <a:cubicBezTo>
                  <a:pt x="1704" y="1892"/>
                  <a:pt x="1707" y="1891"/>
                  <a:pt x="1709" y="1891"/>
                </a:cubicBezTo>
                <a:cubicBezTo>
                  <a:pt x="1710" y="1891"/>
                  <a:pt x="1711" y="1891"/>
                  <a:pt x="1712" y="1890"/>
                </a:cubicBezTo>
                <a:cubicBezTo>
                  <a:pt x="1714" y="1890"/>
                  <a:pt x="1715" y="1890"/>
                  <a:pt x="1716" y="1889"/>
                </a:cubicBezTo>
                <a:cubicBezTo>
                  <a:pt x="1717" y="1889"/>
                  <a:pt x="1718" y="1889"/>
                  <a:pt x="1719" y="1889"/>
                </a:cubicBezTo>
                <a:cubicBezTo>
                  <a:pt x="1720" y="1888"/>
                  <a:pt x="1721" y="1888"/>
                  <a:pt x="1722" y="1888"/>
                </a:cubicBezTo>
                <a:cubicBezTo>
                  <a:pt x="1723" y="1887"/>
                  <a:pt x="1724" y="1887"/>
                  <a:pt x="1725" y="1887"/>
                </a:cubicBezTo>
                <a:cubicBezTo>
                  <a:pt x="1725" y="1886"/>
                  <a:pt x="1726" y="1886"/>
                  <a:pt x="1727" y="1886"/>
                </a:cubicBezTo>
                <a:cubicBezTo>
                  <a:pt x="1728" y="1885"/>
                  <a:pt x="1730" y="1884"/>
                  <a:pt x="1731" y="1884"/>
                </a:cubicBezTo>
                <a:cubicBezTo>
                  <a:pt x="1732" y="1883"/>
                  <a:pt x="1732" y="1883"/>
                  <a:pt x="1733" y="1882"/>
                </a:cubicBezTo>
                <a:cubicBezTo>
                  <a:pt x="1733" y="1882"/>
                  <a:pt x="1734" y="1882"/>
                  <a:pt x="1734" y="1882"/>
                </a:cubicBezTo>
                <a:cubicBezTo>
                  <a:pt x="1734" y="1882"/>
                  <a:pt x="1733" y="1882"/>
                  <a:pt x="1733" y="1882"/>
                </a:cubicBezTo>
                <a:cubicBezTo>
                  <a:pt x="1732" y="1882"/>
                  <a:pt x="1731" y="1882"/>
                  <a:pt x="1730" y="1882"/>
                </a:cubicBezTo>
                <a:cubicBezTo>
                  <a:pt x="1730" y="1882"/>
                  <a:pt x="1729" y="1882"/>
                  <a:pt x="1728" y="1882"/>
                </a:cubicBezTo>
                <a:cubicBezTo>
                  <a:pt x="1728" y="1882"/>
                  <a:pt x="1727" y="1883"/>
                  <a:pt x="1726" y="1883"/>
                </a:cubicBezTo>
                <a:cubicBezTo>
                  <a:pt x="1725" y="1883"/>
                  <a:pt x="1724" y="1883"/>
                  <a:pt x="1724" y="1883"/>
                </a:cubicBezTo>
                <a:cubicBezTo>
                  <a:pt x="1723" y="1883"/>
                  <a:pt x="1722" y="1883"/>
                  <a:pt x="1721" y="1883"/>
                </a:cubicBezTo>
                <a:cubicBezTo>
                  <a:pt x="1719" y="1883"/>
                  <a:pt x="1717" y="1883"/>
                  <a:pt x="1715" y="1884"/>
                </a:cubicBezTo>
                <a:cubicBezTo>
                  <a:pt x="1714" y="1884"/>
                  <a:pt x="1714" y="1884"/>
                  <a:pt x="1713" y="1884"/>
                </a:cubicBezTo>
                <a:cubicBezTo>
                  <a:pt x="1713" y="1884"/>
                  <a:pt x="1712" y="1884"/>
                  <a:pt x="1712" y="1884"/>
                </a:cubicBezTo>
                <a:cubicBezTo>
                  <a:pt x="1710" y="1884"/>
                  <a:pt x="1709" y="1884"/>
                  <a:pt x="1708" y="1884"/>
                </a:cubicBezTo>
                <a:cubicBezTo>
                  <a:pt x="1707" y="1884"/>
                  <a:pt x="1706" y="1884"/>
                  <a:pt x="1705" y="1884"/>
                </a:cubicBezTo>
                <a:cubicBezTo>
                  <a:pt x="1703" y="1884"/>
                  <a:pt x="1702" y="1884"/>
                  <a:pt x="1701" y="1884"/>
                </a:cubicBezTo>
                <a:cubicBezTo>
                  <a:pt x="1698" y="1885"/>
                  <a:pt x="1696" y="1885"/>
                  <a:pt x="1694" y="1885"/>
                </a:cubicBezTo>
                <a:cubicBezTo>
                  <a:pt x="1691" y="1885"/>
                  <a:pt x="1689" y="1885"/>
                  <a:pt x="1686" y="1885"/>
                </a:cubicBezTo>
                <a:cubicBezTo>
                  <a:pt x="1685" y="1885"/>
                  <a:pt x="1684" y="1885"/>
                  <a:pt x="1682" y="1885"/>
                </a:cubicBezTo>
                <a:cubicBezTo>
                  <a:pt x="1681" y="1885"/>
                  <a:pt x="1680" y="1885"/>
                  <a:pt x="1679" y="1885"/>
                </a:cubicBezTo>
                <a:cubicBezTo>
                  <a:pt x="1678" y="1884"/>
                  <a:pt x="1677" y="1884"/>
                  <a:pt x="1676" y="1884"/>
                </a:cubicBezTo>
                <a:cubicBezTo>
                  <a:pt x="1675" y="1884"/>
                  <a:pt x="1674" y="1884"/>
                  <a:pt x="1674" y="1884"/>
                </a:cubicBezTo>
                <a:cubicBezTo>
                  <a:pt x="1673" y="1884"/>
                  <a:pt x="1673" y="1884"/>
                  <a:pt x="1672" y="1884"/>
                </a:cubicBezTo>
                <a:cubicBezTo>
                  <a:pt x="1671" y="1884"/>
                  <a:pt x="1670" y="1884"/>
                  <a:pt x="1669" y="1884"/>
                </a:cubicBezTo>
                <a:cubicBezTo>
                  <a:pt x="1668" y="1884"/>
                  <a:pt x="1667" y="1884"/>
                  <a:pt x="1666" y="1884"/>
                </a:cubicBezTo>
                <a:cubicBezTo>
                  <a:pt x="1665" y="1884"/>
                  <a:pt x="1664" y="1884"/>
                  <a:pt x="1663" y="1884"/>
                </a:cubicBezTo>
                <a:cubicBezTo>
                  <a:pt x="1663" y="1884"/>
                  <a:pt x="1662" y="1884"/>
                  <a:pt x="1661" y="1884"/>
                </a:cubicBezTo>
                <a:cubicBezTo>
                  <a:pt x="1660" y="1884"/>
                  <a:pt x="1659" y="1883"/>
                  <a:pt x="1659" y="1883"/>
                </a:cubicBezTo>
                <a:cubicBezTo>
                  <a:pt x="1659" y="1883"/>
                  <a:pt x="1659" y="1883"/>
                  <a:pt x="1659" y="1883"/>
                </a:cubicBezTo>
                <a:cubicBezTo>
                  <a:pt x="1660" y="1883"/>
                  <a:pt x="1661" y="1883"/>
                  <a:pt x="1662" y="1883"/>
                </a:cubicBezTo>
                <a:cubicBezTo>
                  <a:pt x="1663" y="1882"/>
                  <a:pt x="1664" y="1882"/>
                  <a:pt x="1665" y="1882"/>
                </a:cubicBezTo>
                <a:cubicBezTo>
                  <a:pt x="1666" y="1881"/>
                  <a:pt x="1667" y="1881"/>
                  <a:pt x="1668" y="1881"/>
                </a:cubicBezTo>
                <a:cubicBezTo>
                  <a:pt x="1670" y="1880"/>
                  <a:pt x="1672" y="1879"/>
                  <a:pt x="1673" y="1879"/>
                </a:cubicBezTo>
                <a:cubicBezTo>
                  <a:pt x="1674" y="1878"/>
                  <a:pt x="1675" y="1878"/>
                  <a:pt x="1676" y="1877"/>
                </a:cubicBezTo>
                <a:cubicBezTo>
                  <a:pt x="1677" y="1877"/>
                  <a:pt x="1678" y="1877"/>
                  <a:pt x="1679" y="1876"/>
                </a:cubicBezTo>
                <a:cubicBezTo>
                  <a:pt x="1680" y="1876"/>
                  <a:pt x="1682" y="1875"/>
                  <a:pt x="1683" y="1874"/>
                </a:cubicBezTo>
                <a:cubicBezTo>
                  <a:pt x="1685" y="1873"/>
                  <a:pt x="1686" y="1873"/>
                  <a:pt x="1687" y="1872"/>
                </a:cubicBezTo>
                <a:cubicBezTo>
                  <a:pt x="1689" y="1871"/>
                  <a:pt x="1690" y="1871"/>
                  <a:pt x="1691" y="1870"/>
                </a:cubicBezTo>
                <a:cubicBezTo>
                  <a:pt x="1692" y="1869"/>
                  <a:pt x="1693" y="1869"/>
                  <a:pt x="1694" y="1868"/>
                </a:cubicBezTo>
                <a:cubicBezTo>
                  <a:pt x="1696" y="1867"/>
                  <a:pt x="1697" y="1866"/>
                  <a:pt x="1698" y="1865"/>
                </a:cubicBezTo>
                <a:cubicBezTo>
                  <a:pt x="1699" y="1865"/>
                  <a:pt x="1699" y="1864"/>
                  <a:pt x="1699" y="1864"/>
                </a:cubicBezTo>
                <a:cubicBezTo>
                  <a:pt x="1699" y="1864"/>
                  <a:pt x="1699" y="1865"/>
                  <a:pt x="1698" y="1865"/>
                </a:cubicBezTo>
                <a:cubicBezTo>
                  <a:pt x="1697" y="1865"/>
                  <a:pt x="1695" y="1866"/>
                  <a:pt x="1693" y="1867"/>
                </a:cubicBezTo>
                <a:cubicBezTo>
                  <a:pt x="1692" y="1867"/>
                  <a:pt x="1691" y="1867"/>
                  <a:pt x="1690" y="1868"/>
                </a:cubicBezTo>
                <a:cubicBezTo>
                  <a:pt x="1689" y="1868"/>
                  <a:pt x="1688" y="1869"/>
                  <a:pt x="1686" y="1869"/>
                </a:cubicBezTo>
                <a:cubicBezTo>
                  <a:pt x="1685" y="1870"/>
                  <a:pt x="1683" y="1870"/>
                  <a:pt x="1682" y="1871"/>
                </a:cubicBezTo>
                <a:cubicBezTo>
                  <a:pt x="1680" y="1871"/>
                  <a:pt x="1679" y="1872"/>
                  <a:pt x="1677" y="1872"/>
                </a:cubicBezTo>
                <a:cubicBezTo>
                  <a:pt x="1675" y="1872"/>
                  <a:pt x="1674" y="1873"/>
                  <a:pt x="1672" y="1874"/>
                </a:cubicBezTo>
                <a:cubicBezTo>
                  <a:pt x="1670" y="1874"/>
                  <a:pt x="1668" y="1874"/>
                  <a:pt x="1666" y="1875"/>
                </a:cubicBezTo>
                <a:cubicBezTo>
                  <a:pt x="1665" y="1875"/>
                  <a:pt x="1664" y="1875"/>
                  <a:pt x="1663" y="1876"/>
                </a:cubicBezTo>
                <a:cubicBezTo>
                  <a:pt x="1662" y="1876"/>
                  <a:pt x="1661" y="1876"/>
                  <a:pt x="1660" y="1876"/>
                </a:cubicBezTo>
                <a:cubicBezTo>
                  <a:pt x="1658" y="1877"/>
                  <a:pt x="1656" y="1877"/>
                  <a:pt x="1654" y="1877"/>
                </a:cubicBezTo>
                <a:cubicBezTo>
                  <a:pt x="1652" y="1878"/>
                  <a:pt x="1650" y="1878"/>
                  <a:pt x="1647" y="1878"/>
                </a:cubicBezTo>
                <a:cubicBezTo>
                  <a:pt x="1646" y="1879"/>
                  <a:pt x="1645" y="1879"/>
                  <a:pt x="1644" y="1879"/>
                </a:cubicBezTo>
                <a:cubicBezTo>
                  <a:pt x="1643" y="1879"/>
                  <a:pt x="1642" y="1879"/>
                  <a:pt x="1641" y="1879"/>
                </a:cubicBezTo>
                <a:cubicBezTo>
                  <a:pt x="1636" y="1880"/>
                  <a:pt x="1632" y="1880"/>
                  <a:pt x="1627" y="1880"/>
                </a:cubicBezTo>
                <a:cubicBezTo>
                  <a:pt x="1622" y="1880"/>
                  <a:pt x="1618" y="1880"/>
                  <a:pt x="1613" y="1880"/>
                </a:cubicBezTo>
                <a:cubicBezTo>
                  <a:pt x="1612" y="1880"/>
                  <a:pt x="1611" y="1880"/>
                  <a:pt x="1610" y="1880"/>
                </a:cubicBezTo>
                <a:cubicBezTo>
                  <a:pt x="1609" y="1880"/>
                  <a:pt x="1608" y="1880"/>
                  <a:pt x="1606" y="1880"/>
                </a:cubicBezTo>
                <a:cubicBezTo>
                  <a:pt x="1604" y="1879"/>
                  <a:pt x="1602" y="1879"/>
                  <a:pt x="1600" y="1879"/>
                </a:cubicBezTo>
                <a:cubicBezTo>
                  <a:pt x="1598" y="1879"/>
                  <a:pt x="1596" y="1878"/>
                  <a:pt x="1593" y="1878"/>
                </a:cubicBezTo>
                <a:cubicBezTo>
                  <a:pt x="1592" y="1878"/>
                  <a:pt x="1591" y="1878"/>
                  <a:pt x="1590" y="1878"/>
                </a:cubicBezTo>
                <a:cubicBezTo>
                  <a:pt x="1590" y="1878"/>
                  <a:pt x="1590" y="1878"/>
                  <a:pt x="1589" y="1878"/>
                </a:cubicBezTo>
                <a:cubicBezTo>
                  <a:pt x="1590" y="1878"/>
                  <a:pt x="1590" y="1878"/>
                  <a:pt x="1590" y="1878"/>
                </a:cubicBezTo>
                <a:cubicBezTo>
                  <a:pt x="1592" y="1878"/>
                  <a:pt x="1593" y="1878"/>
                  <a:pt x="1594" y="1878"/>
                </a:cubicBezTo>
                <a:cubicBezTo>
                  <a:pt x="1596" y="1878"/>
                  <a:pt x="1598" y="1878"/>
                  <a:pt x="1599" y="1877"/>
                </a:cubicBezTo>
                <a:cubicBezTo>
                  <a:pt x="1601" y="1877"/>
                  <a:pt x="1603" y="1877"/>
                  <a:pt x="1605" y="1877"/>
                </a:cubicBezTo>
                <a:cubicBezTo>
                  <a:pt x="1608" y="1876"/>
                  <a:pt x="1612" y="1876"/>
                  <a:pt x="1617" y="1875"/>
                </a:cubicBezTo>
                <a:cubicBezTo>
                  <a:pt x="1621" y="1874"/>
                  <a:pt x="1625" y="1873"/>
                  <a:pt x="1630" y="1871"/>
                </a:cubicBezTo>
                <a:cubicBezTo>
                  <a:pt x="1631" y="1871"/>
                  <a:pt x="1632" y="1871"/>
                  <a:pt x="1633" y="1870"/>
                </a:cubicBezTo>
                <a:cubicBezTo>
                  <a:pt x="1634" y="1870"/>
                  <a:pt x="1635" y="1870"/>
                  <a:pt x="1637" y="1869"/>
                </a:cubicBezTo>
                <a:cubicBezTo>
                  <a:pt x="1639" y="1868"/>
                  <a:pt x="1641" y="1868"/>
                  <a:pt x="1643" y="1867"/>
                </a:cubicBezTo>
                <a:cubicBezTo>
                  <a:pt x="1648" y="1865"/>
                  <a:pt x="1653" y="1863"/>
                  <a:pt x="1657" y="1861"/>
                </a:cubicBezTo>
                <a:cubicBezTo>
                  <a:pt x="1662" y="1860"/>
                  <a:pt x="1666" y="1858"/>
                  <a:pt x="1671" y="1856"/>
                </a:cubicBezTo>
                <a:cubicBezTo>
                  <a:pt x="1675" y="1854"/>
                  <a:pt x="1680" y="1852"/>
                  <a:pt x="1684" y="1851"/>
                </a:cubicBezTo>
                <a:cubicBezTo>
                  <a:pt x="1688" y="1849"/>
                  <a:pt x="1692" y="1848"/>
                  <a:pt x="1696" y="1846"/>
                </a:cubicBezTo>
                <a:cubicBezTo>
                  <a:pt x="1700" y="1845"/>
                  <a:pt x="1704" y="1844"/>
                  <a:pt x="1707" y="1843"/>
                </a:cubicBezTo>
                <a:cubicBezTo>
                  <a:pt x="1708" y="1843"/>
                  <a:pt x="1709" y="1843"/>
                  <a:pt x="1709" y="1843"/>
                </a:cubicBezTo>
                <a:cubicBezTo>
                  <a:pt x="1710" y="1843"/>
                  <a:pt x="1710" y="1843"/>
                  <a:pt x="1710" y="1843"/>
                </a:cubicBezTo>
                <a:cubicBezTo>
                  <a:pt x="1711" y="1844"/>
                  <a:pt x="1712" y="1845"/>
                  <a:pt x="1712" y="1845"/>
                </a:cubicBezTo>
                <a:cubicBezTo>
                  <a:pt x="1713" y="1846"/>
                  <a:pt x="1714" y="1847"/>
                  <a:pt x="1715" y="1847"/>
                </a:cubicBezTo>
                <a:cubicBezTo>
                  <a:pt x="1716" y="1848"/>
                  <a:pt x="1717" y="1849"/>
                  <a:pt x="1719" y="1849"/>
                </a:cubicBezTo>
                <a:cubicBezTo>
                  <a:pt x="1720" y="1850"/>
                  <a:pt x="1721" y="1851"/>
                  <a:pt x="1723" y="1851"/>
                </a:cubicBezTo>
                <a:cubicBezTo>
                  <a:pt x="1723" y="1852"/>
                  <a:pt x="1724" y="1852"/>
                  <a:pt x="1725" y="1852"/>
                </a:cubicBezTo>
                <a:cubicBezTo>
                  <a:pt x="1725" y="1853"/>
                  <a:pt x="1726" y="1853"/>
                  <a:pt x="1727" y="1853"/>
                </a:cubicBezTo>
                <a:cubicBezTo>
                  <a:pt x="1729" y="1854"/>
                  <a:pt x="1730" y="1854"/>
                  <a:pt x="1732" y="1855"/>
                </a:cubicBezTo>
                <a:cubicBezTo>
                  <a:pt x="1733" y="1855"/>
                  <a:pt x="1735" y="1856"/>
                  <a:pt x="1736" y="1856"/>
                </a:cubicBezTo>
                <a:cubicBezTo>
                  <a:pt x="1737" y="1856"/>
                  <a:pt x="1738" y="1856"/>
                  <a:pt x="1739" y="1856"/>
                </a:cubicBezTo>
                <a:cubicBezTo>
                  <a:pt x="1740" y="1857"/>
                  <a:pt x="1740" y="1857"/>
                  <a:pt x="1741" y="1857"/>
                </a:cubicBezTo>
                <a:cubicBezTo>
                  <a:pt x="1743" y="1857"/>
                  <a:pt x="1744" y="1857"/>
                  <a:pt x="1746" y="1857"/>
                </a:cubicBezTo>
                <a:cubicBezTo>
                  <a:pt x="1747" y="1857"/>
                  <a:pt x="1748" y="1857"/>
                  <a:pt x="1750" y="1857"/>
                </a:cubicBezTo>
                <a:cubicBezTo>
                  <a:pt x="1751" y="1857"/>
                  <a:pt x="1752" y="1857"/>
                  <a:pt x="1753" y="1857"/>
                </a:cubicBezTo>
                <a:cubicBezTo>
                  <a:pt x="1754" y="1857"/>
                  <a:pt x="1755" y="1857"/>
                  <a:pt x="1756" y="1857"/>
                </a:cubicBezTo>
                <a:cubicBezTo>
                  <a:pt x="1757" y="1856"/>
                  <a:pt x="1757" y="1856"/>
                  <a:pt x="1757" y="1856"/>
                </a:cubicBezTo>
                <a:cubicBezTo>
                  <a:pt x="1758" y="1856"/>
                  <a:pt x="1758" y="1856"/>
                  <a:pt x="1758" y="1856"/>
                </a:cubicBezTo>
                <a:cubicBezTo>
                  <a:pt x="1758" y="1856"/>
                  <a:pt x="1758" y="1856"/>
                  <a:pt x="1758" y="1856"/>
                </a:cubicBezTo>
                <a:cubicBezTo>
                  <a:pt x="1757" y="1856"/>
                  <a:pt x="1757" y="1855"/>
                  <a:pt x="1756" y="1855"/>
                </a:cubicBezTo>
                <a:cubicBezTo>
                  <a:pt x="1755" y="1855"/>
                  <a:pt x="1754" y="1854"/>
                  <a:pt x="1754" y="1854"/>
                </a:cubicBezTo>
                <a:cubicBezTo>
                  <a:pt x="1753" y="1854"/>
                  <a:pt x="1752" y="1853"/>
                  <a:pt x="1750" y="1853"/>
                </a:cubicBezTo>
                <a:cubicBezTo>
                  <a:pt x="1749" y="1852"/>
                  <a:pt x="1748" y="1852"/>
                  <a:pt x="1747" y="1851"/>
                </a:cubicBezTo>
                <a:cubicBezTo>
                  <a:pt x="1745" y="1851"/>
                  <a:pt x="1744" y="1850"/>
                  <a:pt x="1743" y="1850"/>
                </a:cubicBezTo>
                <a:cubicBezTo>
                  <a:pt x="1742" y="1850"/>
                  <a:pt x="1741" y="1849"/>
                  <a:pt x="1741" y="1849"/>
                </a:cubicBezTo>
                <a:cubicBezTo>
                  <a:pt x="1740" y="1849"/>
                  <a:pt x="1739" y="1849"/>
                  <a:pt x="1738" y="1849"/>
                </a:cubicBezTo>
                <a:cubicBezTo>
                  <a:pt x="1737" y="1848"/>
                  <a:pt x="1735" y="1848"/>
                  <a:pt x="1734" y="1847"/>
                </a:cubicBezTo>
                <a:cubicBezTo>
                  <a:pt x="1732" y="1847"/>
                  <a:pt x="1731" y="1846"/>
                  <a:pt x="1729" y="1846"/>
                </a:cubicBezTo>
                <a:cubicBezTo>
                  <a:pt x="1729" y="1846"/>
                  <a:pt x="1728" y="1846"/>
                  <a:pt x="1727" y="1845"/>
                </a:cubicBezTo>
                <a:cubicBezTo>
                  <a:pt x="1726" y="1845"/>
                  <a:pt x="1726" y="1845"/>
                  <a:pt x="1725" y="1845"/>
                </a:cubicBezTo>
                <a:cubicBezTo>
                  <a:pt x="1723" y="1844"/>
                  <a:pt x="1722" y="1844"/>
                  <a:pt x="1721" y="1844"/>
                </a:cubicBezTo>
                <a:cubicBezTo>
                  <a:pt x="1719" y="1844"/>
                  <a:pt x="1718" y="1843"/>
                  <a:pt x="1717" y="1843"/>
                </a:cubicBezTo>
                <a:cubicBezTo>
                  <a:pt x="1716" y="1843"/>
                  <a:pt x="1715" y="1843"/>
                  <a:pt x="1714" y="1842"/>
                </a:cubicBezTo>
                <a:cubicBezTo>
                  <a:pt x="1713" y="1842"/>
                  <a:pt x="1712" y="1842"/>
                  <a:pt x="1712" y="1842"/>
                </a:cubicBezTo>
                <a:cubicBezTo>
                  <a:pt x="1712" y="1842"/>
                  <a:pt x="1712" y="1842"/>
                  <a:pt x="1712" y="1842"/>
                </a:cubicBezTo>
                <a:cubicBezTo>
                  <a:pt x="1714" y="1842"/>
                  <a:pt x="1716" y="1841"/>
                  <a:pt x="1717" y="1841"/>
                </a:cubicBezTo>
                <a:cubicBezTo>
                  <a:pt x="1719" y="1841"/>
                  <a:pt x="1720" y="1840"/>
                  <a:pt x="1721" y="1840"/>
                </a:cubicBezTo>
                <a:cubicBezTo>
                  <a:pt x="1722" y="1840"/>
                  <a:pt x="1724" y="1840"/>
                  <a:pt x="1725" y="1840"/>
                </a:cubicBezTo>
                <a:cubicBezTo>
                  <a:pt x="1727" y="1839"/>
                  <a:pt x="1729" y="1839"/>
                  <a:pt x="1730" y="1839"/>
                </a:cubicBezTo>
                <a:cubicBezTo>
                  <a:pt x="1731" y="1839"/>
                  <a:pt x="1731" y="1839"/>
                  <a:pt x="1731" y="1839"/>
                </a:cubicBezTo>
                <a:cubicBezTo>
                  <a:pt x="1731" y="1839"/>
                  <a:pt x="1731" y="1839"/>
                  <a:pt x="1730" y="1839"/>
                </a:cubicBezTo>
                <a:cubicBezTo>
                  <a:pt x="1729" y="1839"/>
                  <a:pt x="1727" y="1838"/>
                  <a:pt x="1725" y="1838"/>
                </a:cubicBezTo>
                <a:cubicBezTo>
                  <a:pt x="1724" y="1838"/>
                  <a:pt x="1722" y="1838"/>
                  <a:pt x="1721" y="1838"/>
                </a:cubicBezTo>
                <a:cubicBezTo>
                  <a:pt x="1720" y="1838"/>
                  <a:pt x="1718" y="1838"/>
                  <a:pt x="1717" y="1838"/>
                </a:cubicBezTo>
                <a:cubicBezTo>
                  <a:pt x="1715" y="1838"/>
                  <a:pt x="1714" y="1838"/>
                  <a:pt x="1712" y="1838"/>
                </a:cubicBezTo>
                <a:cubicBezTo>
                  <a:pt x="1710" y="1838"/>
                  <a:pt x="1708" y="1838"/>
                  <a:pt x="1707" y="1839"/>
                </a:cubicBezTo>
                <a:cubicBezTo>
                  <a:pt x="1703" y="1839"/>
                  <a:pt x="1699" y="1840"/>
                  <a:pt x="1695" y="1841"/>
                </a:cubicBezTo>
                <a:cubicBezTo>
                  <a:pt x="1690" y="1842"/>
                  <a:pt x="1686" y="1843"/>
                  <a:pt x="1682" y="1844"/>
                </a:cubicBezTo>
                <a:cubicBezTo>
                  <a:pt x="1679" y="1845"/>
                  <a:pt x="1677" y="1846"/>
                  <a:pt x="1675" y="1846"/>
                </a:cubicBezTo>
                <a:cubicBezTo>
                  <a:pt x="1672" y="1847"/>
                  <a:pt x="1670" y="1848"/>
                  <a:pt x="1668" y="1849"/>
                </a:cubicBezTo>
                <a:cubicBezTo>
                  <a:pt x="1663" y="1850"/>
                  <a:pt x="1659" y="1852"/>
                  <a:pt x="1654" y="1854"/>
                </a:cubicBezTo>
                <a:cubicBezTo>
                  <a:pt x="1650" y="1856"/>
                  <a:pt x="1645" y="1858"/>
                  <a:pt x="1641" y="1860"/>
                </a:cubicBezTo>
                <a:cubicBezTo>
                  <a:pt x="1636" y="1861"/>
                  <a:pt x="1632" y="1863"/>
                  <a:pt x="1627" y="1865"/>
                </a:cubicBezTo>
                <a:cubicBezTo>
                  <a:pt x="1623" y="1866"/>
                  <a:pt x="1619" y="1868"/>
                  <a:pt x="1615" y="1869"/>
                </a:cubicBezTo>
                <a:cubicBezTo>
                  <a:pt x="1611" y="1870"/>
                  <a:pt x="1607" y="1871"/>
                  <a:pt x="1604" y="1872"/>
                </a:cubicBezTo>
                <a:cubicBezTo>
                  <a:pt x="1602" y="1873"/>
                  <a:pt x="1600" y="1873"/>
                  <a:pt x="1599" y="1874"/>
                </a:cubicBezTo>
                <a:cubicBezTo>
                  <a:pt x="1597" y="1874"/>
                  <a:pt x="1596" y="1874"/>
                  <a:pt x="1594" y="1875"/>
                </a:cubicBezTo>
                <a:cubicBezTo>
                  <a:pt x="1593" y="1875"/>
                  <a:pt x="1591" y="1875"/>
                  <a:pt x="1590" y="1875"/>
                </a:cubicBezTo>
                <a:cubicBezTo>
                  <a:pt x="1589" y="1876"/>
                  <a:pt x="1588" y="1876"/>
                  <a:pt x="1587" y="1876"/>
                </a:cubicBezTo>
                <a:cubicBezTo>
                  <a:pt x="1585" y="1876"/>
                  <a:pt x="1584" y="1876"/>
                  <a:pt x="1584" y="1876"/>
                </a:cubicBezTo>
                <a:cubicBezTo>
                  <a:pt x="1576" y="1872"/>
                  <a:pt x="1569" y="1869"/>
                  <a:pt x="1562" y="1866"/>
                </a:cubicBezTo>
                <a:cubicBezTo>
                  <a:pt x="1533" y="1851"/>
                  <a:pt x="1510" y="1840"/>
                  <a:pt x="1488" y="1830"/>
                </a:cubicBezTo>
                <a:cubicBezTo>
                  <a:pt x="1426" y="1802"/>
                  <a:pt x="1372" y="1776"/>
                  <a:pt x="1329" y="1717"/>
                </a:cubicBezTo>
                <a:cubicBezTo>
                  <a:pt x="1272" y="1638"/>
                  <a:pt x="1260" y="1544"/>
                  <a:pt x="1229" y="1455"/>
                </a:cubicBezTo>
                <a:cubicBezTo>
                  <a:pt x="1196" y="1360"/>
                  <a:pt x="1289" y="1274"/>
                  <a:pt x="1366" y="1257"/>
                </a:cubicBezTo>
                <a:cubicBezTo>
                  <a:pt x="1392" y="1251"/>
                  <a:pt x="1415" y="1246"/>
                  <a:pt x="1437" y="1240"/>
                </a:cubicBezTo>
                <a:cubicBezTo>
                  <a:pt x="1438" y="1240"/>
                  <a:pt x="1440" y="1241"/>
                  <a:pt x="1442" y="1241"/>
                </a:cubicBezTo>
                <a:cubicBezTo>
                  <a:pt x="1447" y="1243"/>
                  <a:pt x="1452" y="1245"/>
                  <a:pt x="1457" y="1246"/>
                </a:cubicBezTo>
                <a:cubicBezTo>
                  <a:pt x="1460" y="1247"/>
                  <a:pt x="1463" y="1248"/>
                  <a:pt x="1466" y="1248"/>
                </a:cubicBezTo>
                <a:cubicBezTo>
                  <a:pt x="1466" y="1249"/>
                  <a:pt x="1466" y="1249"/>
                  <a:pt x="1466" y="1250"/>
                </a:cubicBezTo>
                <a:cubicBezTo>
                  <a:pt x="1467" y="1250"/>
                  <a:pt x="1467" y="1251"/>
                  <a:pt x="1467" y="1251"/>
                </a:cubicBezTo>
                <a:cubicBezTo>
                  <a:pt x="1467" y="1251"/>
                  <a:pt x="1467" y="1252"/>
                  <a:pt x="1467" y="1252"/>
                </a:cubicBezTo>
                <a:cubicBezTo>
                  <a:pt x="1467" y="1252"/>
                  <a:pt x="1468" y="1253"/>
                  <a:pt x="1468" y="1253"/>
                </a:cubicBezTo>
                <a:cubicBezTo>
                  <a:pt x="1468" y="1253"/>
                  <a:pt x="1468" y="1253"/>
                  <a:pt x="1468" y="1253"/>
                </a:cubicBezTo>
                <a:cubicBezTo>
                  <a:pt x="1468" y="1254"/>
                  <a:pt x="1469" y="1255"/>
                  <a:pt x="1469" y="1255"/>
                </a:cubicBezTo>
                <a:cubicBezTo>
                  <a:pt x="1470" y="1256"/>
                  <a:pt x="1470" y="1257"/>
                  <a:pt x="1471" y="1258"/>
                </a:cubicBezTo>
                <a:cubicBezTo>
                  <a:pt x="1471" y="1259"/>
                  <a:pt x="1472" y="1260"/>
                  <a:pt x="1472" y="1261"/>
                </a:cubicBezTo>
                <a:cubicBezTo>
                  <a:pt x="1472" y="1262"/>
                  <a:pt x="1473" y="1263"/>
                  <a:pt x="1473" y="1263"/>
                </a:cubicBezTo>
                <a:cubicBezTo>
                  <a:pt x="1474" y="1264"/>
                  <a:pt x="1474" y="1265"/>
                  <a:pt x="1474" y="1266"/>
                </a:cubicBezTo>
                <a:cubicBezTo>
                  <a:pt x="1474" y="1267"/>
                  <a:pt x="1474" y="1267"/>
                  <a:pt x="1474" y="1267"/>
                </a:cubicBezTo>
                <a:cubicBezTo>
                  <a:pt x="1459" y="1283"/>
                  <a:pt x="1466" y="1292"/>
                  <a:pt x="1488" y="1295"/>
                </a:cubicBezTo>
                <a:cubicBezTo>
                  <a:pt x="1489" y="1284"/>
                  <a:pt x="1495" y="1269"/>
                  <a:pt x="1477" y="1266"/>
                </a:cubicBezTo>
                <a:cubicBezTo>
                  <a:pt x="1477" y="1265"/>
                  <a:pt x="1477" y="1265"/>
                  <a:pt x="1477" y="1265"/>
                </a:cubicBezTo>
                <a:cubicBezTo>
                  <a:pt x="1477" y="1265"/>
                  <a:pt x="1477" y="1265"/>
                  <a:pt x="1477" y="1265"/>
                </a:cubicBezTo>
                <a:cubicBezTo>
                  <a:pt x="1477" y="1264"/>
                  <a:pt x="1476" y="1263"/>
                  <a:pt x="1476" y="1262"/>
                </a:cubicBezTo>
                <a:cubicBezTo>
                  <a:pt x="1476" y="1261"/>
                  <a:pt x="1475" y="1260"/>
                  <a:pt x="1475" y="1259"/>
                </a:cubicBezTo>
                <a:cubicBezTo>
                  <a:pt x="1474" y="1258"/>
                  <a:pt x="1474" y="1257"/>
                  <a:pt x="1473" y="1257"/>
                </a:cubicBezTo>
                <a:cubicBezTo>
                  <a:pt x="1473" y="1256"/>
                  <a:pt x="1473" y="1255"/>
                  <a:pt x="1472" y="1254"/>
                </a:cubicBezTo>
                <a:cubicBezTo>
                  <a:pt x="1472" y="1253"/>
                  <a:pt x="1471" y="1252"/>
                  <a:pt x="1471" y="1252"/>
                </a:cubicBezTo>
                <a:cubicBezTo>
                  <a:pt x="1470" y="1251"/>
                  <a:pt x="1470" y="1251"/>
                  <a:pt x="1470" y="1251"/>
                </a:cubicBezTo>
                <a:cubicBezTo>
                  <a:pt x="1470" y="1251"/>
                  <a:pt x="1470" y="1251"/>
                  <a:pt x="1470" y="1251"/>
                </a:cubicBezTo>
                <a:cubicBezTo>
                  <a:pt x="1470" y="1250"/>
                  <a:pt x="1469" y="1250"/>
                  <a:pt x="1469" y="1250"/>
                </a:cubicBezTo>
                <a:cubicBezTo>
                  <a:pt x="1468" y="1249"/>
                  <a:pt x="1468" y="1249"/>
                  <a:pt x="1467" y="1249"/>
                </a:cubicBezTo>
                <a:cubicBezTo>
                  <a:pt x="1467" y="1249"/>
                  <a:pt x="1467" y="1249"/>
                  <a:pt x="1467" y="1248"/>
                </a:cubicBezTo>
                <a:cubicBezTo>
                  <a:pt x="1469" y="1249"/>
                  <a:pt x="1472" y="1249"/>
                  <a:pt x="1474" y="1249"/>
                </a:cubicBezTo>
                <a:cubicBezTo>
                  <a:pt x="1476" y="1249"/>
                  <a:pt x="1477" y="1249"/>
                  <a:pt x="1478" y="1249"/>
                </a:cubicBezTo>
                <a:cubicBezTo>
                  <a:pt x="1479" y="1249"/>
                  <a:pt x="1479" y="1249"/>
                  <a:pt x="1479" y="1249"/>
                </a:cubicBezTo>
                <a:cubicBezTo>
                  <a:pt x="1480" y="1249"/>
                  <a:pt x="1480" y="1249"/>
                  <a:pt x="1480" y="1249"/>
                </a:cubicBezTo>
                <a:cubicBezTo>
                  <a:pt x="1481" y="1249"/>
                  <a:pt x="1481" y="1249"/>
                  <a:pt x="1481" y="1249"/>
                </a:cubicBezTo>
                <a:cubicBezTo>
                  <a:pt x="1481" y="1249"/>
                  <a:pt x="1482" y="1249"/>
                  <a:pt x="1483" y="1249"/>
                </a:cubicBezTo>
                <a:cubicBezTo>
                  <a:pt x="1486" y="1249"/>
                  <a:pt x="1488" y="1248"/>
                  <a:pt x="1491" y="1247"/>
                </a:cubicBezTo>
                <a:cubicBezTo>
                  <a:pt x="1493" y="1247"/>
                  <a:pt x="1494" y="1246"/>
                  <a:pt x="1495" y="1246"/>
                </a:cubicBezTo>
                <a:cubicBezTo>
                  <a:pt x="1496" y="1246"/>
                  <a:pt x="1496" y="1246"/>
                  <a:pt x="1496" y="1247"/>
                </a:cubicBezTo>
                <a:cubicBezTo>
                  <a:pt x="1497" y="1247"/>
                  <a:pt x="1497" y="1247"/>
                  <a:pt x="1498" y="1248"/>
                </a:cubicBezTo>
                <a:cubicBezTo>
                  <a:pt x="1498" y="1248"/>
                  <a:pt x="1499" y="1248"/>
                  <a:pt x="1499" y="1248"/>
                </a:cubicBezTo>
                <a:cubicBezTo>
                  <a:pt x="1499" y="1249"/>
                  <a:pt x="1499" y="1249"/>
                  <a:pt x="1500" y="1249"/>
                </a:cubicBezTo>
                <a:cubicBezTo>
                  <a:pt x="1500" y="1249"/>
                  <a:pt x="1501" y="1250"/>
                  <a:pt x="1502" y="1250"/>
                </a:cubicBezTo>
                <a:cubicBezTo>
                  <a:pt x="1502" y="1250"/>
                  <a:pt x="1503" y="1251"/>
                  <a:pt x="1504" y="1251"/>
                </a:cubicBezTo>
                <a:cubicBezTo>
                  <a:pt x="1504" y="1252"/>
                  <a:pt x="1504" y="1252"/>
                  <a:pt x="1505" y="1252"/>
                </a:cubicBezTo>
                <a:cubicBezTo>
                  <a:pt x="1505" y="1252"/>
                  <a:pt x="1505" y="1252"/>
                  <a:pt x="1506" y="1253"/>
                </a:cubicBezTo>
                <a:cubicBezTo>
                  <a:pt x="1506" y="1253"/>
                  <a:pt x="1507" y="1254"/>
                  <a:pt x="1508" y="1254"/>
                </a:cubicBezTo>
                <a:cubicBezTo>
                  <a:pt x="1509" y="1255"/>
                  <a:pt x="1511" y="1257"/>
                  <a:pt x="1512" y="1258"/>
                </a:cubicBezTo>
                <a:cubicBezTo>
                  <a:pt x="1514" y="1259"/>
                  <a:pt x="1515" y="1261"/>
                  <a:pt x="1516" y="1262"/>
                </a:cubicBezTo>
                <a:cubicBezTo>
                  <a:pt x="1517" y="1263"/>
                  <a:pt x="1519" y="1265"/>
                  <a:pt x="1520" y="1266"/>
                </a:cubicBezTo>
                <a:cubicBezTo>
                  <a:pt x="1521" y="1268"/>
                  <a:pt x="1521" y="1269"/>
                  <a:pt x="1522" y="1270"/>
                </a:cubicBezTo>
                <a:cubicBezTo>
                  <a:pt x="1518" y="1278"/>
                  <a:pt x="1514" y="1288"/>
                  <a:pt x="1518" y="1296"/>
                </a:cubicBezTo>
                <a:cubicBezTo>
                  <a:pt x="1522" y="1305"/>
                  <a:pt x="1535" y="1305"/>
                  <a:pt x="1545" y="1308"/>
                </a:cubicBezTo>
                <a:cubicBezTo>
                  <a:pt x="1543" y="1291"/>
                  <a:pt x="1551" y="1263"/>
                  <a:pt x="1524" y="1268"/>
                </a:cubicBezTo>
                <a:cubicBezTo>
                  <a:pt x="1524" y="1267"/>
                  <a:pt x="1524" y="1267"/>
                  <a:pt x="1524" y="1267"/>
                </a:cubicBezTo>
                <a:cubicBezTo>
                  <a:pt x="1525" y="1267"/>
                  <a:pt x="1525" y="1266"/>
                  <a:pt x="1526" y="1265"/>
                </a:cubicBezTo>
                <a:cubicBezTo>
                  <a:pt x="1524" y="1267"/>
                  <a:pt x="1524" y="1267"/>
                  <a:pt x="1524" y="1267"/>
                </a:cubicBezTo>
                <a:cubicBezTo>
                  <a:pt x="1523" y="1266"/>
                  <a:pt x="1523" y="1265"/>
                  <a:pt x="1522" y="1265"/>
                </a:cubicBezTo>
                <a:cubicBezTo>
                  <a:pt x="1521" y="1263"/>
                  <a:pt x="1520" y="1261"/>
                  <a:pt x="1518" y="1260"/>
                </a:cubicBezTo>
                <a:cubicBezTo>
                  <a:pt x="1517" y="1258"/>
                  <a:pt x="1516" y="1257"/>
                  <a:pt x="1514" y="1256"/>
                </a:cubicBezTo>
                <a:cubicBezTo>
                  <a:pt x="1513" y="1254"/>
                  <a:pt x="1511" y="1253"/>
                  <a:pt x="1510" y="1252"/>
                </a:cubicBezTo>
                <a:cubicBezTo>
                  <a:pt x="1509" y="1251"/>
                  <a:pt x="1508" y="1251"/>
                  <a:pt x="1508" y="1250"/>
                </a:cubicBezTo>
                <a:cubicBezTo>
                  <a:pt x="1507" y="1250"/>
                  <a:pt x="1507" y="1250"/>
                  <a:pt x="1507" y="1249"/>
                </a:cubicBezTo>
                <a:cubicBezTo>
                  <a:pt x="1506" y="1249"/>
                  <a:pt x="1506" y="1249"/>
                  <a:pt x="1505" y="1249"/>
                </a:cubicBezTo>
                <a:cubicBezTo>
                  <a:pt x="1505" y="1248"/>
                  <a:pt x="1504" y="1248"/>
                  <a:pt x="1503" y="1247"/>
                </a:cubicBezTo>
                <a:cubicBezTo>
                  <a:pt x="1503" y="1247"/>
                  <a:pt x="1502" y="1246"/>
                  <a:pt x="1501" y="1246"/>
                </a:cubicBezTo>
                <a:cubicBezTo>
                  <a:pt x="1501" y="1246"/>
                  <a:pt x="1501" y="1246"/>
                  <a:pt x="1500" y="1246"/>
                </a:cubicBezTo>
                <a:cubicBezTo>
                  <a:pt x="1500" y="1245"/>
                  <a:pt x="1500" y="1245"/>
                  <a:pt x="1499" y="1245"/>
                </a:cubicBezTo>
                <a:cubicBezTo>
                  <a:pt x="1499" y="1245"/>
                  <a:pt x="1499" y="1245"/>
                  <a:pt x="1498" y="1245"/>
                </a:cubicBezTo>
                <a:cubicBezTo>
                  <a:pt x="1501" y="1244"/>
                  <a:pt x="1504" y="1243"/>
                  <a:pt x="1507" y="1241"/>
                </a:cubicBezTo>
                <a:cubicBezTo>
                  <a:pt x="1512" y="1239"/>
                  <a:pt x="1516" y="1237"/>
                  <a:pt x="1521" y="1236"/>
                </a:cubicBezTo>
                <a:cubicBezTo>
                  <a:pt x="1526" y="1234"/>
                  <a:pt x="1531" y="1233"/>
                  <a:pt x="1536" y="1233"/>
                </a:cubicBezTo>
                <a:cubicBezTo>
                  <a:pt x="1541" y="1233"/>
                  <a:pt x="1545" y="1234"/>
                  <a:pt x="1550" y="1236"/>
                </a:cubicBezTo>
                <a:cubicBezTo>
                  <a:pt x="1554" y="1238"/>
                  <a:pt x="1559" y="1240"/>
                  <a:pt x="1563" y="1242"/>
                </a:cubicBezTo>
                <a:cubicBezTo>
                  <a:pt x="1571" y="1246"/>
                  <a:pt x="1578" y="1251"/>
                  <a:pt x="1585" y="1256"/>
                </a:cubicBezTo>
                <a:cubicBezTo>
                  <a:pt x="1586" y="1257"/>
                  <a:pt x="1588" y="1259"/>
                  <a:pt x="1589" y="1260"/>
                </a:cubicBezTo>
                <a:cubicBezTo>
                  <a:pt x="1591" y="1261"/>
                  <a:pt x="1592" y="1262"/>
                  <a:pt x="1594" y="1264"/>
                </a:cubicBezTo>
                <a:cubicBezTo>
                  <a:pt x="1596" y="1266"/>
                  <a:pt x="1599" y="1268"/>
                  <a:pt x="1601" y="1271"/>
                </a:cubicBezTo>
                <a:cubicBezTo>
                  <a:pt x="1606" y="1275"/>
                  <a:pt x="1609" y="1280"/>
                  <a:pt x="1612" y="1284"/>
                </a:cubicBezTo>
                <a:cubicBezTo>
                  <a:pt x="1612" y="1284"/>
                  <a:pt x="1612" y="1284"/>
                  <a:pt x="1612" y="1284"/>
                </a:cubicBezTo>
                <a:cubicBezTo>
                  <a:pt x="1612" y="1284"/>
                  <a:pt x="1612" y="1284"/>
                  <a:pt x="1612" y="1284"/>
                </a:cubicBezTo>
                <a:cubicBezTo>
                  <a:pt x="1612" y="1284"/>
                  <a:pt x="1612" y="1285"/>
                  <a:pt x="1612" y="1285"/>
                </a:cubicBezTo>
                <a:cubicBezTo>
                  <a:pt x="1612" y="1285"/>
                  <a:pt x="1612" y="1285"/>
                  <a:pt x="1612" y="1285"/>
                </a:cubicBezTo>
                <a:cubicBezTo>
                  <a:pt x="1612" y="1286"/>
                  <a:pt x="1612" y="1287"/>
                  <a:pt x="1613" y="1288"/>
                </a:cubicBezTo>
                <a:cubicBezTo>
                  <a:pt x="1613" y="1288"/>
                  <a:pt x="1613" y="1289"/>
                  <a:pt x="1613" y="1290"/>
                </a:cubicBezTo>
                <a:cubicBezTo>
                  <a:pt x="1613" y="1291"/>
                  <a:pt x="1613" y="1292"/>
                  <a:pt x="1613" y="1293"/>
                </a:cubicBezTo>
                <a:cubicBezTo>
                  <a:pt x="1613" y="1294"/>
                  <a:pt x="1613" y="1295"/>
                  <a:pt x="1613" y="1296"/>
                </a:cubicBezTo>
                <a:cubicBezTo>
                  <a:pt x="1612" y="1297"/>
                  <a:pt x="1612" y="1297"/>
                  <a:pt x="1612" y="1298"/>
                </a:cubicBezTo>
                <a:cubicBezTo>
                  <a:pt x="1603" y="1308"/>
                  <a:pt x="1597" y="1319"/>
                  <a:pt x="1605" y="1330"/>
                </a:cubicBezTo>
                <a:cubicBezTo>
                  <a:pt x="1614" y="1319"/>
                  <a:pt x="1622" y="1309"/>
                  <a:pt x="1616" y="1296"/>
                </a:cubicBezTo>
                <a:cubicBezTo>
                  <a:pt x="1615" y="1296"/>
                  <a:pt x="1615" y="1296"/>
                  <a:pt x="1615" y="1296"/>
                </a:cubicBezTo>
                <a:cubicBezTo>
                  <a:pt x="1615" y="1296"/>
                  <a:pt x="1615" y="1296"/>
                  <a:pt x="1615" y="1296"/>
                </a:cubicBezTo>
                <a:cubicBezTo>
                  <a:pt x="1616" y="1295"/>
                  <a:pt x="1616" y="1294"/>
                  <a:pt x="1616" y="1293"/>
                </a:cubicBezTo>
                <a:cubicBezTo>
                  <a:pt x="1616" y="1292"/>
                  <a:pt x="1616" y="1292"/>
                  <a:pt x="1616" y="1291"/>
                </a:cubicBezTo>
                <a:cubicBezTo>
                  <a:pt x="1616" y="1292"/>
                  <a:pt x="1616" y="1293"/>
                  <a:pt x="1616" y="1294"/>
                </a:cubicBezTo>
                <a:cubicBezTo>
                  <a:pt x="1617" y="1295"/>
                  <a:pt x="1617" y="1296"/>
                  <a:pt x="1617" y="1297"/>
                </a:cubicBezTo>
                <a:cubicBezTo>
                  <a:pt x="1617" y="1297"/>
                  <a:pt x="1617" y="1298"/>
                  <a:pt x="1617" y="1298"/>
                </a:cubicBezTo>
                <a:cubicBezTo>
                  <a:pt x="1617" y="1298"/>
                  <a:pt x="1617" y="1297"/>
                  <a:pt x="1617" y="1297"/>
                </a:cubicBezTo>
                <a:cubicBezTo>
                  <a:pt x="1617" y="1296"/>
                  <a:pt x="1617" y="1295"/>
                  <a:pt x="1617" y="1294"/>
                </a:cubicBezTo>
                <a:cubicBezTo>
                  <a:pt x="1617" y="1292"/>
                  <a:pt x="1616" y="1290"/>
                  <a:pt x="1615" y="1288"/>
                </a:cubicBezTo>
                <a:cubicBezTo>
                  <a:pt x="1615" y="1288"/>
                  <a:pt x="1615" y="1287"/>
                  <a:pt x="1615" y="1287"/>
                </a:cubicBezTo>
                <a:cubicBezTo>
                  <a:pt x="1615" y="1286"/>
                  <a:pt x="1615" y="1286"/>
                  <a:pt x="1615" y="1285"/>
                </a:cubicBezTo>
                <a:cubicBezTo>
                  <a:pt x="1615" y="1285"/>
                  <a:pt x="1615" y="1285"/>
                  <a:pt x="1615" y="1284"/>
                </a:cubicBezTo>
                <a:cubicBezTo>
                  <a:pt x="1615" y="1284"/>
                  <a:pt x="1615" y="1284"/>
                  <a:pt x="1615" y="1284"/>
                </a:cubicBezTo>
                <a:cubicBezTo>
                  <a:pt x="1615" y="1284"/>
                  <a:pt x="1615" y="1283"/>
                  <a:pt x="1614" y="1283"/>
                </a:cubicBezTo>
                <a:cubicBezTo>
                  <a:pt x="1614" y="1282"/>
                  <a:pt x="1614" y="1282"/>
                  <a:pt x="1614" y="1282"/>
                </a:cubicBezTo>
                <a:cubicBezTo>
                  <a:pt x="1613" y="1281"/>
                  <a:pt x="1613" y="1280"/>
                  <a:pt x="1613" y="1280"/>
                </a:cubicBezTo>
                <a:cubicBezTo>
                  <a:pt x="1613" y="1280"/>
                  <a:pt x="1613" y="1281"/>
                  <a:pt x="1613" y="1281"/>
                </a:cubicBezTo>
                <a:cubicBezTo>
                  <a:pt x="1611" y="1278"/>
                  <a:pt x="1609" y="1274"/>
                  <a:pt x="1606" y="1270"/>
                </a:cubicBezTo>
                <a:cubicBezTo>
                  <a:pt x="1606" y="1270"/>
                  <a:pt x="1607" y="1271"/>
                  <a:pt x="1608" y="1271"/>
                </a:cubicBezTo>
                <a:cubicBezTo>
                  <a:pt x="1609" y="1271"/>
                  <a:pt x="1610" y="1271"/>
                  <a:pt x="1611" y="1271"/>
                </a:cubicBezTo>
                <a:cubicBezTo>
                  <a:pt x="1611" y="1271"/>
                  <a:pt x="1612" y="1271"/>
                  <a:pt x="1613" y="1271"/>
                </a:cubicBezTo>
                <a:cubicBezTo>
                  <a:pt x="1613" y="1271"/>
                  <a:pt x="1613" y="1271"/>
                  <a:pt x="1614" y="1271"/>
                </a:cubicBezTo>
                <a:cubicBezTo>
                  <a:pt x="1614" y="1271"/>
                  <a:pt x="1614" y="1271"/>
                  <a:pt x="1615" y="1271"/>
                </a:cubicBezTo>
                <a:cubicBezTo>
                  <a:pt x="1615" y="1271"/>
                  <a:pt x="1616" y="1271"/>
                  <a:pt x="1617" y="1271"/>
                </a:cubicBezTo>
                <a:cubicBezTo>
                  <a:pt x="1617" y="1271"/>
                  <a:pt x="1618" y="1271"/>
                  <a:pt x="1619" y="1271"/>
                </a:cubicBezTo>
                <a:cubicBezTo>
                  <a:pt x="1620" y="1271"/>
                  <a:pt x="1621" y="1272"/>
                  <a:pt x="1621" y="1272"/>
                </a:cubicBezTo>
                <a:cubicBezTo>
                  <a:pt x="1622" y="1272"/>
                  <a:pt x="1623" y="1272"/>
                  <a:pt x="1624" y="1272"/>
                </a:cubicBezTo>
                <a:cubicBezTo>
                  <a:pt x="1626" y="1272"/>
                  <a:pt x="1628" y="1273"/>
                  <a:pt x="1629" y="1273"/>
                </a:cubicBezTo>
                <a:cubicBezTo>
                  <a:pt x="1631" y="1273"/>
                  <a:pt x="1633" y="1274"/>
                  <a:pt x="1635" y="1274"/>
                </a:cubicBezTo>
                <a:cubicBezTo>
                  <a:pt x="1636" y="1275"/>
                  <a:pt x="1638" y="1276"/>
                  <a:pt x="1640" y="1276"/>
                </a:cubicBezTo>
                <a:cubicBezTo>
                  <a:pt x="1641" y="1277"/>
                  <a:pt x="1643" y="1278"/>
                  <a:pt x="1645" y="1279"/>
                </a:cubicBezTo>
                <a:cubicBezTo>
                  <a:pt x="1645" y="1279"/>
                  <a:pt x="1645" y="1279"/>
                  <a:pt x="1645" y="1279"/>
                </a:cubicBezTo>
                <a:cubicBezTo>
                  <a:pt x="1647" y="1306"/>
                  <a:pt x="1666" y="1302"/>
                  <a:pt x="1686" y="1292"/>
                </a:cubicBezTo>
                <a:cubicBezTo>
                  <a:pt x="1668" y="1287"/>
                  <a:pt x="1668" y="1268"/>
                  <a:pt x="1645" y="1275"/>
                </a:cubicBezTo>
                <a:cubicBezTo>
                  <a:pt x="1644" y="1275"/>
                  <a:pt x="1642" y="1274"/>
                  <a:pt x="1641" y="1273"/>
                </a:cubicBezTo>
                <a:cubicBezTo>
                  <a:pt x="1639" y="1273"/>
                  <a:pt x="1637" y="1272"/>
                  <a:pt x="1636" y="1271"/>
                </a:cubicBezTo>
                <a:cubicBezTo>
                  <a:pt x="1634" y="1271"/>
                  <a:pt x="1632" y="1270"/>
                  <a:pt x="1630" y="1270"/>
                </a:cubicBezTo>
                <a:cubicBezTo>
                  <a:pt x="1628" y="1269"/>
                  <a:pt x="1626" y="1269"/>
                  <a:pt x="1624" y="1269"/>
                </a:cubicBezTo>
                <a:cubicBezTo>
                  <a:pt x="1624" y="1269"/>
                  <a:pt x="1623" y="1269"/>
                  <a:pt x="1622" y="1269"/>
                </a:cubicBezTo>
                <a:cubicBezTo>
                  <a:pt x="1621" y="1268"/>
                  <a:pt x="1620" y="1268"/>
                  <a:pt x="1619" y="1268"/>
                </a:cubicBezTo>
                <a:cubicBezTo>
                  <a:pt x="1618" y="1268"/>
                  <a:pt x="1618" y="1268"/>
                  <a:pt x="1617" y="1268"/>
                </a:cubicBezTo>
                <a:cubicBezTo>
                  <a:pt x="1616" y="1268"/>
                  <a:pt x="1615" y="1268"/>
                  <a:pt x="1615" y="1268"/>
                </a:cubicBezTo>
                <a:cubicBezTo>
                  <a:pt x="1614" y="1268"/>
                  <a:pt x="1614" y="1268"/>
                  <a:pt x="1614" y="1268"/>
                </a:cubicBezTo>
                <a:cubicBezTo>
                  <a:pt x="1613" y="1268"/>
                  <a:pt x="1613" y="1268"/>
                  <a:pt x="1612" y="1268"/>
                </a:cubicBezTo>
                <a:cubicBezTo>
                  <a:pt x="1612" y="1268"/>
                  <a:pt x="1611" y="1268"/>
                  <a:pt x="1611" y="1269"/>
                </a:cubicBezTo>
                <a:cubicBezTo>
                  <a:pt x="1610" y="1269"/>
                  <a:pt x="1610" y="1269"/>
                  <a:pt x="1609" y="1269"/>
                </a:cubicBezTo>
                <a:cubicBezTo>
                  <a:pt x="1609" y="1269"/>
                  <a:pt x="1608" y="1269"/>
                  <a:pt x="1608" y="1269"/>
                </a:cubicBezTo>
                <a:cubicBezTo>
                  <a:pt x="1607" y="1270"/>
                  <a:pt x="1606" y="1270"/>
                  <a:pt x="1605" y="1270"/>
                </a:cubicBezTo>
                <a:cubicBezTo>
                  <a:pt x="1605" y="1270"/>
                  <a:pt x="1604" y="1269"/>
                  <a:pt x="1604" y="1268"/>
                </a:cubicBezTo>
                <a:cubicBezTo>
                  <a:pt x="1602" y="1266"/>
                  <a:pt x="1599" y="1263"/>
                  <a:pt x="1597" y="1260"/>
                </a:cubicBezTo>
                <a:cubicBezTo>
                  <a:pt x="1595" y="1259"/>
                  <a:pt x="1594" y="1258"/>
                  <a:pt x="1592" y="1256"/>
                </a:cubicBezTo>
                <a:cubicBezTo>
                  <a:pt x="1591" y="1255"/>
                  <a:pt x="1589" y="1254"/>
                  <a:pt x="1588" y="1252"/>
                </a:cubicBezTo>
                <a:cubicBezTo>
                  <a:pt x="1585" y="1250"/>
                  <a:pt x="1582" y="1248"/>
                  <a:pt x="1579" y="1246"/>
                </a:cubicBezTo>
                <a:cubicBezTo>
                  <a:pt x="1580" y="1246"/>
                  <a:pt x="1580" y="1246"/>
                  <a:pt x="1580" y="1246"/>
                </a:cubicBezTo>
                <a:cubicBezTo>
                  <a:pt x="1582" y="1247"/>
                  <a:pt x="1584" y="1247"/>
                  <a:pt x="1586" y="1247"/>
                </a:cubicBezTo>
                <a:cubicBezTo>
                  <a:pt x="1587" y="1247"/>
                  <a:pt x="1589" y="1246"/>
                  <a:pt x="1590" y="1246"/>
                </a:cubicBezTo>
                <a:cubicBezTo>
                  <a:pt x="1590" y="1246"/>
                  <a:pt x="1591" y="1246"/>
                  <a:pt x="1592" y="1246"/>
                </a:cubicBezTo>
                <a:cubicBezTo>
                  <a:pt x="1592" y="1246"/>
                  <a:pt x="1593" y="1245"/>
                  <a:pt x="1594" y="1245"/>
                </a:cubicBezTo>
                <a:cubicBezTo>
                  <a:pt x="1596" y="1244"/>
                  <a:pt x="1599" y="1243"/>
                  <a:pt x="1602" y="1242"/>
                </a:cubicBezTo>
                <a:cubicBezTo>
                  <a:pt x="1605" y="1241"/>
                  <a:pt x="1608" y="1239"/>
                  <a:pt x="1611" y="1238"/>
                </a:cubicBezTo>
                <a:cubicBezTo>
                  <a:pt x="1617" y="1235"/>
                  <a:pt x="1623" y="1232"/>
                  <a:pt x="1630" y="1228"/>
                </a:cubicBezTo>
                <a:cubicBezTo>
                  <a:pt x="1633" y="1227"/>
                  <a:pt x="1636" y="1225"/>
                  <a:pt x="1639" y="1224"/>
                </a:cubicBezTo>
                <a:cubicBezTo>
                  <a:pt x="1643" y="1222"/>
                  <a:pt x="1646" y="1221"/>
                  <a:pt x="1649" y="1219"/>
                </a:cubicBezTo>
                <a:cubicBezTo>
                  <a:pt x="1650" y="1218"/>
                  <a:pt x="1652" y="1218"/>
                  <a:pt x="1653" y="1217"/>
                </a:cubicBezTo>
                <a:cubicBezTo>
                  <a:pt x="1655" y="1217"/>
                  <a:pt x="1656" y="1217"/>
                  <a:pt x="1658" y="1216"/>
                </a:cubicBezTo>
                <a:cubicBezTo>
                  <a:pt x="1658" y="1216"/>
                  <a:pt x="1658" y="1216"/>
                  <a:pt x="1659" y="1216"/>
                </a:cubicBezTo>
                <a:cubicBezTo>
                  <a:pt x="1659" y="1216"/>
                  <a:pt x="1659" y="1216"/>
                  <a:pt x="1660" y="1216"/>
                </a:cubicBezTo>
                <a:cubicBezTo>
                  <a:pt x="1660" y="1216"/>
                  <a:pt x="1661" y="1216"/>
                  <a:pt x="1662" y="1217"/>
                </a:cubicBezTo>
                <a:cubicBezTo>
                  <a:pt x="1663" y="1217"/>
                  <a:pt x="1664" y="1217"/>
                  <a:pt x="1666" y="1217"/>
                </a:cubicBezTo>
                <a:cubicBezTo>
                  <a:pt x="1667" y="1218"/>
                  <a:pt x="1668" y="1218"/>
                  <a:pt x="1669" y="1219"/>
                </a:cubicBezTo>
                <a:cubicBezTo>
                  <a:pt x="1670" y="1219"/>
                  <a:pt x="1671" y="1219"/>
                  <a:pt x="1671" y="1220"/>
                </a:cubicBezTo>
                <a:cubicBezTo>
                  <a:pt x="1671" y="1220"/>
                  <a:pt x="1671" y="1220"/>
                  <a:pt x="1672" y="1220"/>
                </a:cubicBezTo>
                <a:cubicBezTo>
                  <a:pt x="1672" y="1220"/>
                  <a:pt x="1672" y="1220"/>
                  <a:pt x="1672" y="1221"/>
                </a:cubicBezTo>
                <a:cubicBezTo>
                  <a:pt x="1673" y="1221"/>
                  <a:pt x="1673" y="1221"/>
                  <a:pt x="1673" y="1221"/>
                </a:cubicBezTo>
                <a:cubicBezTo>
                  <a:pt x="1673" y="1221"/>
                  <a:pt x="1673" y="1221"/>
                  <a:pt x="1673" y="1221"/>
                </a:cubicBezTo>
                <a:cubicBezTo>
                  <a:pt x="1674" y="1221"/>
                  <a:pt x="1674" y="1221"/>
                  <a:pt x="1675" y="1221"/>
                </a:cubicBezTo>
                <a:cubicBezTo>
                  <a:pt x="1676" y="1222"/>
                  <a:pt x="1676" y="1222"/>
                  <a:pt x="1677" y="1223"/>
                </a:cubicBezTo>
                <a:cubicBezTo>
                  <a:pt x="1680" y="1224"/>
                  <a:pt x="1681" y="1225"/>
                  <a:pt x="1681" y="1225"/>
                </a:cubicBezTo>
                <a:cubicBezTo>
                  <a:pt x="1681" y="1225"/>
                  <a:pt x="1681" y="1225"/>
                  <a:pt x="1681" y="1224"/>
                </a:cubicBezTo>
                <a:cubicBezTo>
                  <a:pt x="1680" y="1224"/>
                  <a:pt x="1679" y="1223"/>
                  <a:pt x="1678" y="1222"/>
                </a:cubicBezTo>
                <a:cubicBezTo>
                  <a:pt x="1679" y="1222"/>
                  <a:pt x="1679" y="1223"/>
                  <a:pt x="1679" y="1223"/>
                </a:cubicBezTo>
                <a:cubicBezTo>
                  <a:pt x="1680" y="1223"/>
                  <a:pt x="1681" y="1223"/>
                  <a:pt x="1682" y="1223"/>
                </a:cubicBezTo>
                <a:cubicBezTo>
                  <a:pt x="1683" y="1223"/>
                  <a:pt x="1684" y="1224"/>
                  <a:pt x="1685" y="1224"/>
                </a:cubicBezTo>
                <a:cubicBezTo>
                  <a:pt x="1686" y="1224"/>
                  <a:pt x="1687" y="1224"/>
                  <a:pt x="1687" y="1224"/>
                </a:cubicBezTo>
                <a:cubicBezTo>
                  <a:pt x="1687" y="1224"/>
                  <a:pt x="1687" y="1224"/>
                  <a:pt x="1687" y="1224"/>
                </a:cubicBezTo>
                <a:cubicBezTo>
                  <a:pt x="1689" y="1224"/>
                  <a:pt x="1689" y="1224"/>
                  <a:pt x="1689" y="1224"/>
                </a:cubicBezTo>
                <a:cubicBezTo>
                  <a:pt x="1695" y="1239"/>
                  <a:pt x="1708" y="1231"/>
                  <a:pt x="1719" y="1228"/>
                </a:cubicBezTo>
                <a:cubicBezTo>
                  <a:pt x="1711" y="1210"/>
                  <a:pt x="1700" y="1205"/>
                  <a:pt x="1689" y="1221"/>
                </a:cubicBezTo>
                <a:cubicBezTo>
                  <a:pt x="1689" y="1221"/>
                  <a:pt x="1689" y="1221"/>
                  <a:pt x="1688" y="1221"/>
                </a:cubicBezTo>
                <a:cubicBezTo>
                  <a:pt x="1687" y="1221"/>
                  <a:pt x="1686" y="1221"/>
                  <a:pt x="1685" y="1221"/>
                </a:cubicBezTo>
                <a:cubicBezTo>
                  <a:pt x="1684" y="1221"/>
                  <a:pt x="1683" y="1221"/>
                  <a:pt x="1682" y="1221"/>
                </a:cubicBezTo>
                <a:cubicBezTo>
                  <a:pt x="1681" y="1220"/>
                  <a:pt x="1680" y="1220"/>
                  <a:pt x="1679" y="1220"/>
                </a:cubicBezTo>
                <a:cubicBezTo>
                  <a:pt x="1678" y="1220"/>
                  <a:pt x="1678" y="1220"/>
                  <a:pt x="1677" y="1219"/>
                </a:cubicBezTo>
                <a:cubicBezTo>
                  <a:pt x="1676" y="1219"/>
                  <a:pt x="1675" y="1219"/>
                  <a:pt x="1674" y="1218"/>
                </a:cubicBezTo>
                <a:cubicBezTo>
                  <a:pt x="1674" y="1218"/>
                  <a:pt x="1674" y="1218"/>
                  <a:pt x="1674" y="1218"/>
                </a:cubicBezTo>
                <a:cubicBezTo>
                  <a:pt x="1674" y="1218"/>
                  <a:pt x="1674" y="1218"/>
                  <a:pt x="1673" y="1218"/>
                </a:cubicBezTo>
                <a:cubicBezTo>
                  <a:pt x="1673" y="1218"/>
                  <a:pt x="1673" y="1218"/>
                  <a:pt x="1673" y="1218"/>
                </a:cubicBezTo>
                <a:cubicBezTo>
                  <a:pt x="1672" y="1218"/>
                  <a:pt x="1671" y="1217"/>
                  <a:pt x="1670" y="1216"/>
                </a:cubicBezTo>
                <a:cubicBezTo>
                  <a:pt x="1670" y="1216"/>
                  <a:pt x="1669" y="1216"/>
                  <a:pt x="1668" y="1215"/>
                </a:cubicBezTo>
                <a:cubicBezTo>
                  <a:pt x="1668" y="1215"/>
                  <a:pt x="1667" y="1215"/>
                  <a:pt x="1666" y="1215"/>
                </a:cubicBezTo>
                <a:cubicBezTo>
                  <a:pt x="1665" y="1214"/>
                  <a:pt x="1664" y="1214"/>
                  <a:pt x="1663" y="1214"/>
                </a:cubicBezTo>
                <a:cubicBezTo>
                  <a:pt x="1663" y="1213"/>
                  <a:pt x="1663" y="1213"/>
                  <a:pt x="1663" y="1212"/>
                </a:cubicBezTo>
                <a:cubicBezTo>
                  <a:pt x="1663" y="1212"/>
                  <a:pt x="1663" y="1211"/>
                  <a:pt x="1664" y="1211"/>
                </a:cubicBezTo>
                <a:cubicBezTo>
                  <a:pt x="1664" y="1210"/>
                  <a:pt x="1664" y="1210"/>
                  <a:pt x="1664" y="1209"/>
                </a:cubicBezTo>
                <a:cubicBezTo>
                  <a:pt x="1664" y="1208"/>
                  <a:pt x="1664" y="1207"/>
                  <a:pt x="1665" y="1207"/>
                </a:cubicBezTo>
                <a:cubicBezTo>
                  <a:pt x="1665" y="1206"/>
                  <a:pt x="1665" y="1206"/>
                  <a:pt x="1665" y="1206"/>
                </a:cubicBezTo>
                <a:cubicBezTo>
                  <a:pt x="1665" y="1205"/>
                  <a:pt x="1665" y="1205"/>
                  <a:pt x="1665" y="1204"/>
                </a:cubicBezTo>
                <a:cubicBezTo>
                  <a:pt x="1665" y="1204"/>
                  <a:pt x="1665" y="1203"/>
                  <a:pt x="1666" y="1202"/>
                </a:cubicBezTo>
                <a:cubicBezTo>
                  <a:pt x="1666" y="1201"/>
                  <a:pt x="1666" y="1200"/>
                  <a:pt x="1666" y="1199"/>
                </a:cubicBezTo>
                <a:cubicBezTo>
                  <a:pt x="1667" y="1199"/>
                  <a:pt x="1667" y="1198"/>
                  <a:pt x="1667" y="1198"/>
                </a:cubicBezTo>
                <a:cubicBezTo>
                  <a:pt x="1667" y="1197"/>
                  <a:pt x="1667" y="1197"/>
                  <a:pt x="1667" y="1196"/>
                </a:cubicBezTo>
                <a:cubicBezTo>
                  <a:pt x="1668" y="1195"/>
                  <a:pt x="1668" y="1195"/>
                  <a:pt x="1668" y="1194"/>
                </a:cubicBezTo>
                <a:cubicBezTo>
                  <a:pt x="1669" y="1192"/>
                  <a:pt x="1670" y="1190"/>
                  <a:pt x="1671" y="1188"/>
                </a:cubicBezTo>
                <a:cubicBezTo>
                  <a:pt x="1672" y="1188"/>
                  <a:pt x="1672" y="1189"/>
                  <a:pt x="1673" y="1190"/>
                </a:cubicBezTo>
                <a:cubicBezTo>
                  <a:pt x="1671" y="1188"/>
                  <a:pt x="1671" y="1188"/>
                  <a:pt x="1671" y="1188"/>
                </a:cubicBezTo>
                <a:cubicBezTo>
                  <a:pt x="1672" y="1187"/>
                  <a:pt x="1672" y="1186"/>
                  <a:pt x="1672" y="1186"/>
                </a:cubicBezTo>
                <a:cubicBezTo>
                  <a:pt x="1680" y="1184"/>
                  <a:pt x="1689" y="1183"/>
                  <a:pt x="1696" y="1179"/>
                </a:cubicBezTo>
                <a:cubicBezTo>
                  <a:pt x="1707" y="1174"/>
                  <a:pt x="1711" y="1160"/>
                  <a:pt x="1722" y="1155"/>
                </a:cubicBezTo>
                <a:cubicBezTo>
                  <a:pt x="1704" y="1143"/>
                  <a:pt x="1664" y="1155"/>
                  <a:pt x="1668" y="1183"/>
                </a:cubicBezTo>
                <a:cubicBezTo>
                  <a:pt x="1669" y="1185"/>
                  <a:pt x="1669" y="1185"/>
                  <a:pt x="1669" y="1185"/>
                </a:cubicBezTo>
                <a:cubicBezTo>
                  <a:pt x="1669" y="1185"/>
                  <a:pt x="1669" y="1186"/>
                  <a:pt x="1668" y="1186"/>
                </a:cubicBezTo>
                <a:cubicBezTo>
                  <a:pt x="1667" y="1188"/>
                  <a:pt x="1666" y="1190"/>
                  <a:pt x="1665" y="1192"/>
                </a:cubicBezTo>
                <a:cubicBezTo>
                  <a:pt x="1665" y="1193"/>
                  <a:pt x="1665" y="1194"/>
                  <a:pt x="1664" y="1195"/>
                </a:cubicBezTo>
                <a:cubicBezTo>
                  <a:pt x="1664" y="1196"/>
                  <a:pt x="1664" y="1196"/>
                  <a:pt x="1664" y="1197"/>
                </a:cubicBezTo>
                <a:cubicBezTo>
                  <a:pt x="1664" y="1197"/>
                  <a:pt x="1664" y="1198"/>
                  <a:pt x="1663" y="1198"/>
                </a:cubicBezTo>
                <a:cubicBezTo>
                  <a:pt x="1663" y="1199"/>
                  <a:pt x="1663" y="1200"/>
                  <a:pt x="1663" y="1201"/>
                </a:cubicBezTo>
                <a:cubicBezTo>
                  <a:pt x="1662" y="1202"/>
                  <a:pt x="1662" y="1203"/>
                  <a:pt x="1662" y="1204"/>
                </a:cubicBezTo>
                <a:cubicBezTo>
                  <a:pt x="1662" y="1204"/>
                  <a:pt x="1662" y="1205"/>
                  <a:pt x="1662" y="1205"/>
                </a:cubicBezTo>
                <a:cubicBezTo>
                  <a:pt x="1662" y="1205"/>
                  <a:pt x="1662" y="1206"/>
                  <a:pt x="1662" y="1206"/>
                </a:cubicBezTo>
                <a:cubicBezTo>
                  <a:pt x="1662" y="1207"/>
                  <a:pt x="1662" y="1208"/>
                  <a:pt x="1662" y="1209"/>
                </a:cubicBezTo>
                <a:cubicBezTo>
                  <a:pt x="1662" y="1209"/>
                  <a:pt x="1662" y="1210"/>
                  <a:pt x="1662" y="1211"/>
                </a:cubicBezTo>
                <a:cubicBezTo>
                  <a:pt x="1662" y="1211"/>
                  <a:pt x="1662" y="1212"/>
                  <a:pt x="1662" y="1212"/>
                </a:cubicBezTo>
                <a:cubicBezTo>
                  <a:pt x="1662" y="1213"/>
                  <a:pt x="1662" y="1213"/>
                  <a:pt x="1662" y="1214"/>
                </a:cubicBezTo>
                <a:cubicBezTo>
                  <a:pt x="1662" y="1214"/>
                  <a:pt x="1662" y="1214"/>
                  <a:pt x="1662" y="1214"/>
                </a:cubicBezTo>
                <a:cubicBezTo>
                  <a:pt x="1661" y="1214"/>
                  <a:pt x="1661" y="1214"/>
                  <a:pt x="1660" y="1214"/>
                </a:cubicBezTo>
                <a:cubicBezTo>
                  <a:pt x="1659" y="1214"/>
                  <a:pt x="1659" y="1214"/>
                  <a:pt x="1659" y="1214"/>
                </a:cubicBezTo>
                <a:cubicBezTo>
                  <a:pt x="1658" y="1214"/>
                  <a:pt x="1658" y="1214"/>
                  <a:pt x="1657" y="1214"/>
                </a:cubicBezTo>
                <a:cubicBezTo>
                  <a:pt x="1654" y="1214"/>
                  <a:pt x="1651" y="1215"/>
                  <a:pt x="1648" y="1217"/>
                </a:cubicBezTo>
                <a:cubicBezTo>
                  <a:pt x="1644" y="1218"/>
                  <a:pt x="1641" y="1220"/>
                  <a:pt x="1638" y="1221"/>
                </a:cubicBezTo>
                <a:cubicBezTo>
                  <a:pt x="1635" y="1223"/>
                  <a:pt x="1632" y="1224"/>
                  <a:pt x="1629" y="1226"/>
                </a:cubicBezTo>
                <a:cubicBezTo>
                  <a:pt x="1622" y="1229"/>
                  <a:pt x="1616" y="1232"/>
                  <a:pt x="1610" y="1235"/>
                </a:cubicBezTo>
                <a:cubicBezTo>
                  <a:pt x="1606" y="1237"/>
                  <a:pt x="1604" y="1238"/>
                  <a:pt x="1601" y="1239"/>
                </a:cubicBezTo>
                <a:cubicBezTo>
                  <a:pt x="1598" y="1241"/>
                  <a:pt x="1595" y="1242"/>
                  <a:pt x="1593" y="1243"/>
                </a:cubicBezTo>
                <a:cubicBezTo>
                  <a:pt x="1592" y="1243"/>
                  <a:pt x="1590" y="1243"/>
                  <a:pt x="1589" y="1244"/>
                </a:cubicBezTo>
                <a:cubicBezTo>
                  <a:pt x="1588" y="1244"/>
                  <a:pt x="1587" y="1244"/>
                  <a:pt x="1586" y="1244"/>
                </a:cubicBezTo>
                <a:cubicBezTo>
                  <a:pt x="1585" y="1245"/>
                  <a:pt x="1584" y="1245"/>
                  <a:pt x="1583" y="1245"/>
                </a:cubicBezTo>
                <a:cubicBezTo>
                  <a:pt x="1582" y="1245"/>
                  <a:pt x="1582" y="1245"/>
                  <a:pt x="1582" y="1245"/>
                </a:cubicBezTo>
                <a:cubicBezTo>
                  <a:pt x="1581" y="1245"/>
                  <a:pt x="1581" y="1245"/>
                  <a:pt x="1580" y="1245"/>
                </a:cubicBezTo>
                <a:cubicBezTo>
                  <a:pt x="1580" y="1245"/>
                  <a:pt x="1579" y="1245"/>
                  <a:pt x="1578" y="1245"/>
                </a:cubicBezTo>
                <a:cubicBezTo>
                  <a:pt x="1578" y="1245"/>
                  <a:pt x="1578" y="1245"/>
                  <a:pt x="1578" y="1245"/>
                </a:cubicBezTo>
                <a:cubicBezTo>
                  <a:pt x="1574" y="1243"/>
                  <a:pt x="1570" y="1240"/>
                  <a:pt x="1565" y="1238"/>
                </a:cubicBezTo>
                <a:cubicBezTo>
                  <a:pt x="1561" y="1235"/>
                  <a:pt x="1556" y="1233"/>
                  <a:pt x="1552" y="1232"/>
                </a:cubicBezTo>
                <a:cubicBezTo>
                  <a:pt x="1550" y="1231"/>
                  <a:pt x="1549" y="1231"/>
                  <a:pt x="1548" y="1230"/>
                </a:cubicBezTo>
                <a:cubicBezTo>
                  <a:pt x="1547" y="1230"/>
                  <a:pt x="1547" y="1230"/>
                  <a:pt x="1546" y="1230"/>
                </a:cubicBezTo>
                <a:cubicBezTo>
                  <a:pt x="1545" y="1230"/>
                  <a:pt x="1545" y="1230"/>
                  <a:pt x="1545" y="1230"/>
                </a:cubicBezTo>
                <a:cubicBezTo>
                  <a:pt x="1545" y="1230"/>
                  <a:pt x="1545" y="1230"/>
                  <a:pt x="1545" y="1230"/>
                </a:cubicBezTo>
                <a:cubicBezTo>
                  <a:pt x="1545" y="1229"/>
                  <a:pt x="1546" y="1229"/>
                  <a:pt x="1546" y="1229"/>
                </a:cubicBezTo>
                <a:cubicBezTo>
                  <a:pt x="1547" y="1229"/>
                  <a:pt x="1547" y="1228"/>
                  <a:pt x="1547" y="1228"/>
                </a:cubicBezTo>
                <a:cubicBezTo>
                  <a:pt x="1547" y="1228"/>
                  <a:pt x="1548" y="1228"/>
                  <a:pt x="1548" y="1227"/>
                </a:cubicBezTo>
                <a:cubicBezTo>
                  <a:pt x="1548" y="1227"/>
                  <a:pt x="1549" y="1227"/>
                  <a:pt x="1550" y="1226"/>
                </a:cubicBezTo>
                <a:cubicBezTo>
                  <a:pt x="1550" y="1226"/>
                  <a:pt x="1551" y="1225"/>
                  <a:pt x="1551" y="1225"/>
                </a:cubicBezTo>
                <a:cubicBezTo>
                  <a:pt x="1552" y="1224"/>
                  <a:pt x="1553" y="1224"/>
                  <a:pt x="1553" y="1223"/>
                </a:cubicBezTo>
                <a:cubicBezTo>
                  <a:pt x="1554" y="1223"/>
                  <a:pt x="1555" y="1222"/>
                  <a:pt x="1555" y="1222"/>
                </a:cubicBezTo>
                <a:cubicBezTo>
                  <a:pt x="1557" y="1221"/>
                  <a:pt x="1558" y="1220"/>
                  <a:pt x="1560" y="1219"/>
                </a:cubicBezTo>
                <a:cubicBezTo>
                  <a:pt x="1561" y="1219"/>
                  <a:pt x="1563" y="1218"/>
                  <a:pt x="1565" y="1217"/>
                </a:cubicBezTo>
                <a:cubicBezTo>
                  <a:pt x="1566" y="1216"/>
                  <a:pt x="1568" y="1216"/>
                  <a:pt x="1570" y="1215"/>
                </a:cubicBezTo>
                <a:cubicBezTo>
                  <a:pt x="1570" y="1215"/>
                  <a:pt x="1570" y="1215"/>
                  <a:pt x="1570" y="1215"/>
                </a:cubicBezTo>
                <a:cubicBezTo>
                  <a:pt x="1569" y="1215"/>
                  <a:pt x="1568" y="1216"/>
                  <a:pt x="1567" y="1217"/>
                </a:cubicBezTo>
                <a:cubicBezTo>
                  <a:pt x="1582" y="1242"/>
                  <a:pt x="1610" y="1216"/>
                  <a:pt x="1620" y="1199"/>
                </a:cubicBezTo>
                <a:cubicBezTo>
                  <a:pt x="1609" y="1202"/>
                  <a:pt x="1562" y="1188"/>
                  <a:pt x="1565" y="1214"/>
                </a:cubicBezTo>
                <a:cubicBezTo>
                  <a:pt x="1564" y="1214"/>
                  <a:pt x="1564" y="1214"/>
                  <a:pt x="1563" y="1214"/>
                </a:cubicBezTo>
                <a:cubicBezTo>
                  <a:pt x="1562" y="1215"/>
                  <a:pt x="1560" y="1216"/>
                  <a:pt x="1558" y="1217"/>
                </a:cubicBezTo>
                <a:cubicBezTo>
                  <a:pt x="1557" y="1217"/>
                  <a:pt x="1555" y="1218"/>
                  <a:pt x="1554" y="1219"/>
                </a:cubicBezTo>
                <a:cubicBezTo>
                  <a:pt x="1553" y="1220"/>
                  <a:pt x="1552" y="1220"/>
                  <a:pt x="1552" y="1221"/>
                </a:cubicBezTo>
                <a:cubicBezTo>
                  <a:pt x="1551" y="1221"/>
                  <a:pt x="1550" y="1222"/>
                  <a:pt x="1549" y="1222"/>
                </a:cubicBezTo>
                <a:cubicBezTo>
                  <a:pt x="1549" y="1223"/>
                  <a:pt x="1548" y="1223"/>
                  <a:pt x="1548" y="1224"/>
                </a:cubicBezTo>
                <a:cubicBezTo>
                  <a:pt x="1547" y="1224"/>
                  <a:pt x="1546" y="1225"/>
                  <a:pt x="1546" y="1225"/>
                </a:cubicBezTo>
                <a:cubicBezTo>
                  <a:pt x="1546" y="1225"/>
                  <a:pt x="1545" y="1226"/>
                  <a:pt x="1545" y="1226"/>
                </a:cubicBezTo>
                <a:cubicBezTo>
                  <a:pt x="1545" y="1226"/>
                  <a:pt x="1545" y="1226"/>
                  <a:pt x="1544" y="1226"/>
                </a:cubicBezTo>
                <a:cubicBezTo>
                  <a:pt x="1544" y="1227"/>
                  <a:pt x="1544" y="1227"/>
                  <a:pt x="1543" y="1228"/>
                </a:cubicBezTo>
                <a:cubicBezTo>
                  <a:pt x="1543" y="1228"/>
                  <a:pt x="1543" y="1229"/>
                  <a:pt x="1542" y="1229"/>
                </a:cubicBezTo>
                <a:cubicBezTo>
                  <a:pt x="1540" y="1229"/>
                  <a:pt x="1538" y="1229"/>
                  <a:pt x="1536" y="1228"/>
                </a:cubicBezTo>
                <a:cubicBezTo>
                  <a:pt x="1531" y="1228"/>
                  <a:pt x="1525" y="1229"/>
                  <a:pt x="1520" y="1231"/>
                </a:cubicBezTo>
                <a:cubicBezTo>
                  <a:pt x="1515" y="1233"/>
                  <a:pt x="1510" y="1235"/>
                  <a:pt x="1505" y="1237"/>
                </a:cubicBezTo>
                <a:cubicBezTo>
                  <a:pt x="1500" y="1239"/>
                  <a:pt x="1495" y="1241"/>
                  <a:pt x="1490" y="1243"/>
                </a:cubicBezTo>
                <a:cubicBezTo>
                  <a:pt x="1487" y="1244"/>
                  <a:pt x="1485" y="1244"/>
                  <a:pt x="1482" y="1244"/>
                </a:cubicBezTo>
                <a:cubicBezTo>
                  <a:pt x="1481" y="1245"/>
                  <a:pt x="1481" y="1245"/>
                  <a:pt x="1480" y="1245"/>
                </a:cubicBezTo>
                <a:cubicBezTo>
                  <a:pt x="1479" y="1245"/>
                  <a:pt x="1479" y="1245"/>
                  <a:pt x="1479" y="1245"/>
                </a:cubicBezTo>
                <a:cubicBezTo>
                  <a:pt x="1479" y="1245"/>
                  <a:pt x="1479" y="1245"/>
                  <a:pt x="1479" y="1245"/>
                </a:cubicBezTo>
                <a:cubicBezTo>
                  <a:pt x="1478" y="1245"/>
                  <a:pt x="1478" y="1245"/>
                  <a:pt x="1478" y="1245"/>
                </a:cubicBezTo>
                <a:cubicBezTo>
                  <a:pt x="1477" y="1245"/>
                  <a:pt x="1476" y="1245"/>
                  <a:pt x="1474" y="1245"/>
                </a:cubicBezTo>
                <a:cubicBezTo>
                  <a:pt x="1469" y="1244"/>
                  <a:pt x="1464" y="1243"/>
                  <a:pt x="1459" y="1242"/>
                </a:cubicBezTo>
                <a:cubicBezTo>
                  <a:pt x="1454" y="1240"/>
                  <a:pt x="1450" y="1239"/>
                  <a:pt x="1445" y="1237"/>
                </a:cubicBezTo>
                <a:cubicBezTo>
                  <a:pt x="1477" y="1228"/>
                  <a:pt x="1507" y="1216"/>
                  <a:pt x="1540" y="1196"/>
                </a:cubicBezTo>
                <a:cubicBezTo>
                  <a:pt x="1505" y="1206"/>
                  <a:pt x="1477" y="1220"/>
                  <a:pt x="1444" y="1223"/>
                </a:cubicBezTo>
                <a:cubicBezTo>
                  <a:pt x="1446" y="1222"/>
                  <a:pt x="1447" y="1221"/>
                  <a:pt x="1448" y="1219"/>
                </a:cubicBezTo>
                <a:cubicBezTo>
                  <a:pt x="1449" y="1219"/>
                  <a:pt x="1449" y="1218"/>
                  <a:pt x="1450" y="1218"/>
                </a:cubicBezTo>
                <a:cubicBezTo>
                  <a:pt x="1450" y="1217"/>
                  <a:pt x="1451" y="1216"/>
                  <a:pt x="1451" y="1216"/>
                </a:cubicBezTo>
                <a:cubicBezTo>
                  <a:pt x="1452" y="1215"/>
                  <a:pt x="1453" y="1213"/>
                  <a:pt x="1454" y="1212"/>
                </a:cubicBezTo>
                <a:cubicBezTo>
                  <a:pt x="1456" y="1210"/>
                  <a:pt x="1458" y="1207"/>
                  <a:pt x="1460" y="1204"/>
                </a:cubicBezTo>
                <a:cubicBezTo>
                  <a:pt x="1462" y="1202"/>
                  <a:pt x="1464" y="1199"/>
                  <a:pt x="1466" y="1197"/>
                </a:cubicBezTo>
                <a:cubicBezTo>
                  <a:pt x="1466" y="1196"/>
                  <a:pt x="1467" y="1195"/>
                  <a:pt x="1468" y="1195"/>
                </a:cubicBezTo>
                <a:cubicBezTo>
                  <a:pt x="1468" y="1195"/>
                  <a:pt x="1468" y="1195"/>
                  <a:pt x="1468" y="1195"/>
                </a:cubicBezTo>
                <a:cubicBezTo>
                  <a:pt x="1468" y="1195"/>
                  <a:pt x="1468" y="1195"/>
                  <a:pt x="1468" y="1194"/>
                </a:cubicBezTo>
                <a:cubicBezTo>
                  <a:pt x="1469" y="1193"/>
                  <a:pt x="1471" y="1192"/>
                  <a:pt x="1472" y="1191"/>
                </a:cubicBezTo>
                <a:cubicBezTo>
                  <a:pt x="1476" y="1187"/>
                  <a:pt x="1481" y="1184"/>
                  <a:pt x="1485" y="1182"/>
                </a:cubicBezTo>
                <a:cubicBezTo>
                  <a:pt x="1486" y="1182"/>
                  <a:pt x="1486" y="1181"/>
                  <a:pt x="1487" y="1181"/>
                </a:cubicBezTo>
                <a:cubicBezTo>
                  <a:pt x="1487" y="1181"/>
                  <a:pt x="1488" y="1181"/>
                  <a:pt x="1488" y="1180"/>
                </a:cubicBezTo>
                <a:cubicBezTo>
                  <a:pt x="1489" y="1180"/>
                  <a:pt x="1490" y="1179"/>
                  <a:pt x="1491" y="1179"/>
                </a:cubicBezTo>
                <a:cubicBezTo>
                  <a:pt x="1492" y="1178"/>
                  <a:pt x="1493" y="1178"/>
                  <a:pt x="1493" y="1177"/>
                </a:cubicBezTo>
                <a:cubicBezTo>
                  <a:pt x="1493" y="1178"/>
                  <a:pt x="1492" y="1179"/>
                  <a:pt x="1492" y="1179"/>
                </a:cubicBezTo>
                <a:cubicBezTo>
                  <a:pt x="1492" y="1179"/>
                  <a:pt x="1493" y="1178"/>
                  <a:pt x="1494" y="1178"/>
                </a:cubicBezTo>
                <a:cubicBezTo>
                  <a:pt x="1495" y="1178"/>
                  <a:pt x="1496" y="1177"/>
                  <a:pt x="1497" y="1177"/>
                </a:cubicBezTo>
                <a:cubicBezTo>
                  <a:pt x="1497" y="1177"/>
                  <a:pt x="1497" y="1176"/>
                  <a:pt x="1498" y="1176"/>
                </a:cubicBezTo>
                <a:cubicBezTo>
                  <a:pt x="1498" y="1176"/>
                  <a:pt x="1498" y="1176"/>
                  <a:pt x="1499" y="1176"/>
                </a:cubicBezTo>
                <a:cubicBezTo>
                  <a:pt x="1499" y="1175"/>
                  <a:pt x="1499" y="1175"/>
                  <a:pt x="1499" y="1175"/>
                </a:cubicBezTo>
                <a:cubicBezTo>
                  <a:pt x="1500" y="1174"/>
                  <a:pt x="1501" y="1174"/>
                  <a:pt x="1502" y="1173"/>
                </a:cubicBezTo>
                <a:cubicBezTo>
                  <a:pt x="1503" y="1172"/>
                  <a:pt x="1504" y="1171"/>
                  <a:pt x="1505" y="1170"/>
                </a:cubicBezTo>
                <a:cubicBezTo>
                  <a:pt x="1507" y="1169"/>
                  <a:pt x="1508" y="1168"/>
                  <a:pt x="1509" y="1167"/>
                </a:cubicBezTo>
                <a:cubicBezTo>
                  <a:pt x="1510" y="1166"/>
                  <a:pt x="1511" y="1164"/>
                  <a:pt x="1512" y="1163"/>
                </a:cubicBezTo>
                <a:cubicBezTo>
                  <a:pt x="1513" y="1162"/>
                  <a:pt x="1513" y="1162"/>
                  <a:pt x="1514" y="1161"/>
                </a:cubicBezTo>
                <a:cubicBezTo>
                  <a:pt x="1531" y="1161"/>
                  <a:pt x="1536" y="1145"/>
                  <a:pt x="1535" y="1130"/>
                </a:cubicBezTo>
                <a:cubicBezTo>
                  <a:pt x="1535" y="1130"/>
                  <a:pt x="1536" y="1130"/>
                  <a:pt x="1536" y="1130"/>
                </a:cubicBezTo>
                <a:cubicBezTo>
                  <a:pt x="1555" y="1128"/>
                  <a:pt x="1563" y="1117"/>
                  <a:pt x="1580" y="1112"/>
                </a:cubicBezTo>
                <a:cubicBezTo>
                  <a:pt x="1605" y="1105"/>
                  <a:pt x="1624" y="1110"/>
                  <a:pt x="1650" y="1096"/>
                </a:cubicBezTo>
                <a:cubicBezTo>
                  <a:pt x="1696" y="1071"/>
                  <a:pt x="1750" y="1077"/>
                  <a:pt x="1799" y="1101"/>
                </a:cubicBezTo>
                <a:cubicBezTo>
                  <a:pt x="1826" y="1114"/>
                  <a:pt x="1850" y="1151"/>
                  <a:pt x="1868" y="1186"/>
                </a:cubicBezTo>
                <a:cubicBezTo>
                  <a:pt x="1868" y="1188"/>
                  <a:pt x="1868" y="1191"/>
                  <a:pt x="1869" y="1193"/>
                </a:cubicBezTo>
                <a:cubicBezTo>
                  <a:pt x="1869" y="1195"/>
                  <a:pt x="1869" y="1197"/>
                  <a:pt x="1869" y="1199"/>
                </a:cubicBezTo>
                <a:cubicBezTo>
                  <a:pt x="1870" y="1200"/>
                  <a:pt x="1870" y="1202"/>
                  <a:pt x="1870" y="1203"/>
                </a:cubicBezTo>
                <a:cubicBezTo>
                  <a:pt x="1870" y="1204"/>
                  <a:pt x="1870" y="1204"/>
                  <a:pt x="1870" y="1204"/>
                </a:cubicBezTo>
                <a:cubicBezTo>
                  <a:pt x="1870" y="1204"/>
                  <a:pt x="1870" y="1205"/>
                  <a:pt x="1870" y="1205"/>
                </a:cubicBezTo>
                <a:cubicBezTo>
                  <a:pt x="1870" y="1205"/>
                  <a:pt x="1869" y="1205"/>
                  <a:pt x="1869" y="1206"/>
                </a:cubicBezTo>
                <a:cubicBezTo>
                  <a:pt x="1869" y="1206"/>
                  <a:pt x="1869" y="1207"/>
                  <a:pt x="1869" y="1207"/>
                </a:cubicBezTo>
                <a:cubicBezTo>
                  <a:pt x="1869" y="1207"/>
                  <a:pt x="1869" y="1207"/>
                  <a:pt x="1869" y="1207"/>
                </a:cubicBezTo>
                <a:cubicBezTo>
                  <a:pt x="1869" y="1207"/>
                  <a:pt x="1869" y="1208"/>
                  <a:pt x="1869" y="1208"/>
                </a:cubicBezTo>
                <a:cubicBezTo>
                  <a:pt x="1869" y="1208"/>
                  <a:pt x="1869" y="1209"/>
                  <a:pt x="1869" y="1210"/>
                </a:cubicBezTo>
                <a:cubicBezTo>
                  <a:pt x="1869" y="1211"/>
                  <a:pt x="1869" y="1212"/>
                  <a:pt x="1869" y="1212"/>
                </a:cubicBezTo>
                <a:cubicBezTo>
                  <a:pt x="1869" y="1213"/>
                  <a:pt x="1869" y="1214"/>
                  <a:pt x="1869" y="1215"/>
                </a:cubicBezTo>
                <a:cubicBezTo>
                  <a:pt x="1869" y="1216"/>
                  <a:pt x="1869" y="1217"/>
                  <a:pt x="1869" y="1218"/>
                </a:cubicBezTo>
                <a:cubicBezTo>
                  <a:pt x="1869" y="1218"/>
                  <a:pt x="1869" y="1218"/>
                  <a:pt x="1869" y="1218"/>
                </a:cubicBezTo>
                <a:cubicBezTo>
                  <a:pt x="1869" y="1218"/>
                  <a:pt x="1869" y="1218"/>
                  <a:pt x="1869" y="1218"/>
                </a:cubicBezTo>
                <a:cubicBezTo>
                  <a:pt x="1865" y="1230"/>
                  <a:pt x="1871" y="1239"/>
                  <a:pt x="1878" y="1248"/>
                </a:cubicBezTo>
                <a:cubicBezTo>
                  <a:pt x="1884" y="1238"/>
                  <a:pt x="1879" y="1228"/>
                  <a:pt x="1872" y="1220"/>
                </a:cubicBezTo>
                <a:cubicBezTo>
                  <a:pt x="1872" y="1219"/>
                  <a:pt x="1871" y="1218"/>
                  <a:pt x="1871" y="1217"/>
                </a:cubicBezTo>
                <a:cubicBezTo>
                  <a:pt x="1871" y="1216"/>
                  <a:pt x="1871" y="1216"/>
                  <a:pt x="1871" y="1215"/>
                </a:cubicBezTo>
                <a:cubicBezTo>
                  <a:pt x="1871" y="1214"/>
                  <a:pt x="1871" y="1213"/>
                  <a:pt x="1871" y="1212"/>
                </a:cubicBezTo>
                <a:cubicBezTo>
                  <a:pt x="1871" y="1211"/>
                  <a:pt x="1871" y="1211"/>
                  <a:pt x="1871" y="1210"/>
                </a:cubicBezTo>
                <a:cubicBezTo>
                  <a:pt x="1871" y="1210"/>
                  <a:pt x="1871" y="1209"/>
                  <a:pt x="1871" y="1209"/>
                </a:cubicBezTo>
                <a:cubicBezTo>
                  <a:pt x="1871" y="1210"/>
                  <a:pt x="1871" y="1210"/>
                  <a:pt x="1871" y="1210"/>
                </a:cubicBezTo>
                <a:cubicBezTo>
                  <a:pt x="1872" y="1212"/>
                  <a:pt x="1872" y="1213"/>
                  <a:pt x="1872" y="1213"/>
                </a:cubicBezTo>
                <a:cubicBezTo>
                  <a:pt x="1872" y="1213"/>
                  <a:pt x="1872" y="1212"/>
                  <a:pt x="1872" y="1210"/>
                </a:cubicBezTo>
                <a:cubicBezTo>
                  <a:pt x="1872" y="1209"/>
                  <a:pt x="1872" y="1208"/>
                  <a:pt x="1872" y="1207"/>
                </a:cubicBezTo>
                <a:cubicBezTo>
                  <a:pt x="1872" y="1207"/>
                  <a:pt x="1872" y="1206"/>
                  <a:pt x="1872" y="1205"/>
                </a:cubicBezTo>
                <a:cubicBezTo>
                  <a:pt x="1872" y="1205"/>
                  <a:pt x="1872" y="1204"/>
                  <a:pt x="1872" y="1204"/>
                </a:cubicBezTo>
                <a:cubicBezTo>
                  <a:pt x="1872" y="1204"/>
                  <a:pt x="1872" y="1203"/>
                  <a:pt x="1872" y="1203"/>
                </a:cubicBezTo>
                <a:cubicBezTo>
                  <a:pt x="1872" y="1202"/>
                  <a:pt x="1872" y="1200"/>
                  <a:pt x="1872" y="1198"/>
                </a:cubicBezTo>
                <a:cubicBezTo>
                  <a:pt x="1872" y="1197"/>
                  <a:pt x="1871" y="1195"/>
                  <a:pt x="1871" y="1193"/>
                </a:cubicBezTo>
                <a:cubicBezTo>
                  <a:pt x="1871" y="1193"/>
                  <a:pt x="1871" y="1193"/>
                  <a:pt x="1871" y="1193"/>
                </a:cubicBezTo>
                <a:cubicBezTo>
                  <a:pt x="1876" y="1203"/>
                  <a:pt x="1881" y="1213"/>
                  <a:pt x="1884" y="1222"/>
                </a:cubicBezTo>
                <a:cubicBezTo>
                  <a:pt x="1889" y="1211"/>
                  <a:pt x="1878" y="1184"/>
                  <a:pt x="1865" y="1159"/>
                </a:cubicBezTo>
                <a:cubicBezTo>
                  <a:pt x="1865" y="1159"/>
                  <a:pt x="1864" y="1159"/>
                  <a:pt x="1864" y="1158"/>
                </a:cubicBezTo>
                <a:cubicBezTo>
                  <a:pt x="1864" y="1158"/>
                  <a:pt x="1864" y="1157"/>
                  <a:pt x="1864" y="1156"/>
                </a:cubicBezTo>
                <a:cubicBezTo>
                  <a:pt x="1863" y="1156"/>
                  <a:pt x="1863" y="1155"/>
                  <a:pt x="1863" y="1155"/>
                </a:cubicBezTo>
                <a:cubicBezTo>
                  <a:pt x="1871" y="1162"/>
                  <a:pt x="1880" y="1169"/>
                  <a:pt x="1889" y="1175"/>
                </a:cubicBezTo>
                <a:cubicBezTo>
                  <a:pt x="1891" y="1177"/>
                  <a:pt x="1894" y="1178"/>
                  <a:pt x="1896" y="1179"/>
                </a:cubicBezTo>
                <a:cubicBezTo>
                  <a:pt x="1898" y="1181"/>
                  <a:pt x="1900" y="1182"/>
                  <a:pt x="1903" y="1184"/>
                </a:cubicBezTo>
                <a:cubicBezTo>
                  <a:pt x="1907" y="1186"/>
                  <a:pt x="1912" y="1189"/>
                  <a:pt x="1917" y="1191"/>
                </a:cubicBezTo>
                <a:cubicBezTo>
                  <a:pt x="1924" y="1196"/>
                  <a:pt x="1932" y="1200"/>
                  <a:pt x="1939" y="1204"/>
                </a:cubicBezTo>
                <a:cubicBezTo>
                  <a:pt x="1939" y="1204"/>
                  <a:pt x="1939" y="1205"/>
                  <a:pt x="1940" y="1206"/>
                </a:cubicBezTo>
                <a:cubicBezTo>
                  <a:pt x="1940" y="1206"/>
                  <a:pt x="1940" y="1206"/>
                  <a:pt x="1940" y="1207"/>
                </a:cubicBezTo>
                <a:cubicBezTo>
                  <a:pt x="1940" y="1207"/>
                  <a:pt x="1940" y="1208"/>
                  <a:pt x="1941" y="1208"/>
                </a:cubicBezTo>
                <a:cubicBezTo>
                  <a:pt x="1941" y="1208"/>
                  <a:pt x="1941" y="1209"/>
                  <a:pt x="1941" y="1209"/>
                </a:cubicBezTo>
                <a:cubicBezTo>
                  <a:pt x="1941" y="1210"/>
                  <a:pt x="1941" y="1210"/>
                  <a:pt x="1942" y="1210"/>
                </a:cubicBezTo>
                <a:cubicBezTo>
                  <a:pt x="1942" y="1210"/>
                  <a:pt x="1942" y="1210"/>
                  <a:pt x="1942" y="1211"/>
                </a:cubicBezTo>
                <a:cubicBezTo>
                  <a:pt x="1942" y="1211"/>
                  <a:pt x="1943" y="1212"/>
                  <a:pt x="1943" y="1212"/>
                </a:cubicBezTo>
                <a:cubicBezTo>
                  <a:pt x="1943" y="1213"/>
                  <a:pt x="1943" y="1213"/>
                  <a:pt x="1944" y="1214"/>
                </a:cubicBezTo>
                <a:cubicBezTo>
                  <a:pt x="1944" y="1214"/>
                  <a:pt x="1944" y="1214"/>
                  <a:pt x="1944" y="1215"/>
                </a:cubicBezTo>
                <a:cubicBezTo>
                  <a:pt x="1944" y="1215"/>
                  <a:pt x="1944" y="1215"/>
                  <a:pt x="1944" y="1215"/>
                </a:cubicBezTo>
                <a:cubicBezTo>
                  <a:pt x="1945" y="1216"/>
                  <a:pt x="1945" y="1217"/>
                  <a:pt x="1945" y="1217"/>
                </a:cubicBezTo>
                <a:cubicBezTo>
                  <a:pt x="1946" y="1219"/>
                  <a:pt x="1946" y="1220"/>
                  <a:pt x="1947" y="1221"/>
                </a:cubicBezTo>
                <a:cubicBezTo>
                  <a:pt x="1947" y="1223"/>
                  <a:pt x="1947" y="1224"/>
                  <a:pt x="1948" y="1226"/>
                </a:cubicBezTo>
                <a:cubicBezTo>
                  <a:pt x="1948" y="1227"/>
                  <a:pt x="1948" y="1228"/>
                  <a:pt x="1948" y="1230"/>
                </a:cubicBezTo>
                <a:cubicBezTo>
                  <a:pt x="1949" y="1231"/>
                  <a:pt x="1949" y="1232"/>
                  <a:pt x="1949" y="1233"/>
                </a:cubicBezTo>
                <a:cubicBezTo>
                  <a:pt x="1943" y="1236"/>
                  <a:pt x="1936" y="1242"/>
                  <a:pt x="1936" y="1248"/>
                </a:cubicBezTo>
                <a:cubicBezTo>
                  <a:pt x="1935" y="1256"/>
                  <a:pt x="1944" y="1261"/>
                  <a:pt x="1949" y="1267"/>
                </a:cubicBezTo>
                <a:cubicBezTo>
                  <a:pt x="1954" y="1255"/>
                  <a:pt x="1971" y="1240"/>
                  <a:pt x="1951" y="1232"/>
                </a:cubicBezTo>
                <a:cubicBezTo>
                  <a:pt x="1951" y="1232"/>
                  <a:pt x="1951" y="1232"/>
                  <a:pt x="1951" y="1232"/>
                </a:cubicBezTo>
                <a:cubicBezTo>
                  <a:pt x="1952" y="1232"/>
                  <a:pt x="1952" y="1232"/>
                  <a:pt x="1953" y="1231"/>
                </a:cubicBezTo>
                <a:cubicBezTo>
                  <a:pt x="1951" y="1232"/>
                  <a:pt x="1951" y="1232"/>
                  <a:pt x="1951" y="1232"/>
                </a:cubicBezTo>
                <a:cubicBezTo>
                  <a:pt x="1951" y="1231"/>
                  <a:pt x="1951" y="1230"/>
                  <a:pt x="1951" y="1230"/>
                </a:cubicBezTo>
                <a:cubicBezTo>
                  <a:pt x="1951" y="1228"/>
                  <a:pt x="1950" y="1227"/>
                  <a:pt x="1950" y="1225"/>
                </a:cubicBezTo>
                <a:cubicBezTo>
                  <a:pt x="1950" y="1224"/>
                  <a:pt x="1949" y="1222"/>
                  <a:pt x="1949" y="1221"/>
                </a:cubicBezTo>
                <a:cubicBezTo>
                  <a:pt x="1949" y="1219"/>
                  <a:pt x="1948" y="1218"/>
                  <a:pt x="1948" y="1216"/>
                </a:cubicBezTo>
                <a:cubicBezTo>
                  <a:pt x="1947" y="1216"/>
                  <a:pt x="1947" y="1215"/>
                  <a:pt x="1947" y="1215"/>
                </a:cubicBezTo>
                <a:cubicBezTo>
                  <a:pt x="1947" y="1214"/>
                  <a:pt x="1946" y="1214"/>
                  <a:pt x="1946" y="1214"/>
                </a:cubicBezTo>
                <a:cubicBezTo>
                  <a:pt x="1946" y="1213"/>
                  <a:pt x="1946" y="1213"/>
                  <a:pt x="1946" y="1213"/>
                </a:cubicBezTo>
                <a:cubicBezTo>
                  <a:pt x="1946" y="1212"/>
                  <a:pt x="1945" y="1212"/>
                  <a:pt x="1945" y="1211"/>
                </a:cubicBezTo>
                <a:cubicBezTo>
                  <a:pt x="1945" y="1210"/>
                  <a:pt x="1944" y="1210"/>
                  <a:pt x="1944" y="1209"/>
                </a:cubicBezTo>
                <a:cubicBezTo>
                  <a:pt x="1944" y="1209"/>
                  <a:pt x="1944" y="1209"/>
                  <a:pt x="1944" y="1209"/>
                </a:cubicBezTo>
                <a:cubicBezTo>
                  <a:pt x="1944" y="1208"/>
                  <a:pt x="1943" y="1208"/>
                  <a:pt x="1943" y="1208"/>
                </a:cubicBezTo>
                <a:cubicBezTo>
                  <a:pt x="1943" y="1208"/>
                  <a:pt x="1942" y="1207"/>
                  <a:pt x="1942" y="1207"/>
                </a:cubicBezTo>
                <a:cubicBezTo>
                  <a:pt x="1942" y="1207"/>
                  <a:pt x="1942" y="1206"/>
                  <a:pt x="1941" y="1206"/>
                </a:cubicBezTo>
                <a:cubicBezTo>
                  <a:pt x="1941" y="1206"/>
                  <a:pt x="1941" y="1206"/>
                  <a:pt x="1940" y="1205"/>
                </a:cubicBezTo>
                <a:cubicBezTo>
                  <a:pt x="1940" y="1205"/>
                  <a:pt x="1940" y="1205"/>
                  <a:pt x="1939" y="1204"/>
                </a:cubicBezTo>
                <a:cubicBezTo>
                  <a:pt x="1941" y="1206"/>
                  <a:pt x="1943" y="1207"/>
                  <a:pt x="1945" y="1208"/>
                </a:cubicBezTo>
                <a:cubicBezTo>
                  <a:pt x="1946" y="1208"/>
                  <a:pt x="1947" y="1209"/>
                  <a:pt x="1948" y="1210"/>
                </a:cubicBezTo>
                <a:cubicBezTo>
                  <a:pt x="1949" y="1211"/>
                  <a:pt x="1950" y="1212"/>
                  <a:pt x="1951" y="1212"/>
                </a:cubicBezTo>
                <a:cubicBezTo>
                  <a:pt x="1952" y="1213"/>
                  <a:pt x="1953" y="1214"/>
                  <a:pt x="1955" y="1215"/>
                </a:cubicBezTo>
                <a:cubicBezTo>
                  <a:pt x="1958" y="1217"/>
                  <a:pt x="1958" y="1217"/>
                  <a:pt x="1958" y="1217"/>
                </a:cubicBezTo>
                <a:cubicBezTo>
                  <a:pt x="1962" y="1220"/>
                  <a:pt x="1966" y="1224"/>
                  <a:pt x="1970" y="1227"/>
                </a:cubicBezTo>
                <a:cubicBezTo>
                  <a:pt x="1978" y="1234"/>
                  <a:pt x="1986" y="1241"/>
                  <a:pt x="1994" y="1248"/>
                </a:cubicBezTo>
                <a:cubicBezTo>
                  <a:pt x="2001" y="1255"/>
                  <a:pt x="2008" y="1262"/>
                  <a:pt x="2015" y="1268"/>
                </a:cubicBezTo>
                <a:cubicBezTo>
                  <a:pt x="2023" y="1274"/>
                  <a:pt x="2030" y="1280"/>
                  <a:pt x="2036" y="1285"/>
                </a:cubicBezTo>
                <a:cubicBezTo>
                  <a:pt x="2040" y="1287"/>
                  <a:pt x="2043" y="1290"/>
                  <a:pt x="2046" y="1292"/>
                </a:cubicBezTo>
                <a:cubicBezTo>
                  <a:pt x="2048" y="1293"/>
                  <a:pt x="2049" y="1293"/>
                  <a:pt x="2051" y="1294"/>
                </a:cubicBezTo>
                <a:cubicBezTo>
                  <a:pt x="2052" y="1295"/>
                  <a:pt x="2054" y="1296"/>
                  <a:pt x="2055" y="1297"/>
                </a:cubicBezTo>
                <a:cubicBezTo>
                  <a:pt x="2061" y="1300"/>
                  <a:pt x="2067" y="1302"/>
                  <a:pt x="2071" y="1304"/>
                </a:cubicBezTo>
                <a:cubicBezTo>
                  <a:pt x="2074" y="1304"/>
                  <a:pt x="2076" y="1305"/>
                  <a:pt x="2077" y="1305"/>
                </a:cubicBezTo>
                <a:cubicBezTo>
                  <a:pt x="2079" y="1306"/>
                  <a:pt x="2081" y="1306"/>
                  <a:pt x="2082" y="1307"/>
                </a:cubicBezTo>
                <a:cubicBezTo>
                  <a:pt x="2085" y="1307"/>
                  <a:pt x="2086" y="1308"/>
                  <a:pt x="2086" y="1308"/>
                </a:cubicBezTo>
                <a:cubicBezTo>
                  <a:pt x="2086" y="1308"/>
                  <a:pt x="2085" y="1307"/>
                  <a:pt x="2082" y="1306"/>
                </a:cubicBezTo>
                <a:cubicBezTo>
                  <a:pt x="2081" y="1306"/>
                  <a:pt x="2079" y="1305"/>
                  <a:pt x="2078" y="1305"/>
                </a:cubicBezTo>
                <a:cubicBezTo>
                  <a:pt x="2076" y="1304"/>
                  <a:pt x="2074" y="1303"/>
                  <a:pt x="2072" y="1302"/>
                </a:cubicBezTo>
                <a:cubicBezTo>
                  <a:pt x="2068" y="1300"/>
                  <a:pt x="2062" y="1298"/>
                  <a:pt x="2057" y="1294"/>
                </a:cubicBezTo>
                <a:cubicBezTo>
                  <a:pt x="2055" y="1293"/>
                  <a:pt x="2054" y="1292"/>
                  <a:pt x="2053" y="1291"/>
                </a:cubicBezTo>
                <a:cubicBezTo>
                  <a:pt x="2051" y="1290"/>
                  <a:pt x="2050" y="1289"/>
                  <a:pt x="2048" y="1288"/>
                </a:cubicBezTo>
                <a:cubicBezTo>
                  <a:pt x="2047" y="1288"/>
                  <a:pt x="2047" y="1287"/>
                  <a:pt x="2046" y="1287"/>
                </a:cubicBezTo>
                <a:cubicBezTo>
                  <a:pt x="2045" y="1286"/>
                  <a:pt x="2044" y="1286"/>
                  <a:pt x="2043" y="1285"/>
                </a:cubicBezTo>
                <a:cubicBezTo>
                  <a:pt x="2042" y="1284"/>
                  <a:pt x="2040" y="1283"/>
                  <a:pt x="2039" y="1282"/>
                </a:cubicBezTo>
                <a:cubicBezTo>
                  <a:pt x="2038" y="1282"/>
                  <a:pt x="2038" y="1282"/>
                  <a:pt x="2038" y="1282"/>
                </a:cubicBezTo>
                <a:cubicBezTo>
                  <a:pt x="2038" y="1282"/>
                  <a:pt x="2039" y="1282"/>
                  <a:pt x="2039" y="1282"/>
                </a:cubicBezTo>
                <a:cubicBezTo>
                  <a:pt x="2040" y="1282"/>
                  <a:pt x="2041" y="1282"/>
                  <a:pt x="2042" y="1282"/>
                </a:cubicBezTo>
                <a:cubicBezTo>
                  <a:pt x="2043" y="1282"/>
                  <a:pt x="2045" y="1283"/>
                  <a:pt x="2046" y="1283"/>
                </a:cubicBezTo>
                <a:cubicBezTo>
                  <a:pt x="2047" y="1283"/>
                  <a:pt x="2048" y="1283"/>
                  <a:pt x="2050" y="1283"/>
                </a:cubicBezTo>
                <a:cubicBezTo>
                  <a:pt x="2050" y="1283"/>
                  <a:pt x="2050" y="1283"/>
                  <a:pt x="2050" y="1283"/>
                </a:cubicBezTo>
                <a:cubicBezTo>
                  <a:pt x="2050" y="1283"/>
                  <a:pt x="2050" y="1283"/>
                  <a:pt x="2050" y="1283"/>
                </a:cubicBezTo>
                <a:cubicBezTo>
                  <a:pt x="2067" y="1291"/>
                  <a:pt x="2080" y="1285"/>
                  <a:pt x="2095" y="1276"/>
                </a:cubicBezTo>
                <a:cubicBezTo>
                  <a:pt x="2081" y="1266"/>
                  <a:pt x="2066" y="1271"/>
                  <a:pt x="2053" y="1280"/>
                </a:cubicBezTo>
                <a:cubicBezTo>
                  <a:pt x="2052" y="1280"/>
                  <a:pt x="2051" y="1280"/>
                  <a:pt x="2050" y="1280"/>
                </a:cubicBezTo>
                <a:cubicBezTo>
                  <a:pt x="2049" y="1280"/>
                  <a:pt x="2047" y="1280"/>
                  <a:pt x="2046" y="1279"/>
                </a:cubicBezTo>
                <a:cubicBezTo>
                  <a:pt x="2045" y="1279"/>
                  <a:pt x="2044" y="1279"/>
                  <a:pt x="2043" y="1279"/>
                </a:cubicBezTo>
                <a:cubicBezTo>
                  <a:pt x="2041" y="1279"/>
                  <a:pt x="2040" y="1279"/>
                  <a:pt x="2039" y="1279"/>
                </a:cubicBezTo>
                <a:cubicBezTo>
                  <a:pt x="2038" y="1278"/>
                  <a:pt x="2037" y="1278"/>
                  <a:pt x="2036" y="1278"/>
                </a:cubicBezTo>
                <a:cubicBezTo>
                  <a:pt x="2036" y="1278"/>
                  <a:pt x="2036" y="1278"/>
                  <a:pt x="2036" y="1278"/>
                </a:cubicBezTo>
                <a:cubicBezTo>
                  <a:pt x="2036" y="1278"/>
                  <a:pt x="2035" y="1278"/>
                  <a:pt x="2035" y="1278"/>
                </a:cubicBezTo>
                <a:cubicBezTo>
                  <a:pt x="2035" y="1278"/>
                  <a:pt x="2034" y="1278"/>
                  <a:pt x="2034" y="1278"/>
                </a:cubicBezTo>
                <a:cubicBezTo>
                  <a:pt x="2034" y="1278"/>
                  <a:pt x="2033" y="1278"/>
                  <a:pt x="2033" y="1278"/>
                </a:cubicBezTo>
                <a:cubicBezTo>
                  <a:pt x="2028" y="1274"/>
                  <a:pt x="2023" y="1270"/>
                  <a:pt x="2018" y="1265"/>
                </a:cubicBezTo>
                <a:cubicBezTo>
                  <a:pt x="2011" y="1259"/>
                  <a:pt x="2004" y="1252"/>
                  <a:pt x="1996" y="1245"/>
                </a:cubicBezTo>
                <a:cubicBezTo>
                  <a:pt x="1989" y="1238"/>
                  <a:pt x="1981" y="1231"/>
                  <a:pt x="1973" y="1224"/>
                </a:cubicBezTo>
                <a:cubicBezTo>
                  <a:pt x="1969" y="1221"/>
                  <a:pt x="1964" y="1217"/>
                  <a:pt x="1960" y="1214"/>
                </a:cubicBezTo>
                <a:cubicBezTo>
                  <a:pt x="1957" y="1211"/>
                  <a:pt x="1957" y="1211"/>
                  <a:pt x="1957" y="1211"/>
                </a:cubicBezTo>
                <a:cubicBezTo>
                  <a:pt x="1956" y="1211"/>
                  <a:pt x="1955" y="1210"/>
                  <a:pt x="1954" y="1209"/>
                </a:cubicBezTo>
                <a:cubicBezTo>
                  <a:pt x="1952" y="1208"/>
                  <a:pt x="1951" y="1207"/>
                  <a:pt x="1950" y="1207"/>
                </a:cubicBezTo>
                <a:cubicBezTo>
                  <a:pt x="1949" y="1206"/>
                  <a:pt x="1948" y="1205"/>
                  <a:pt x="1947" y="1204"/>
                </a:cubicBezTo>
                <a:cubicBezTo>
                  <a:pt x="1937" y="1198"/>
                  <a:pt x="1928" y="1193"/>
                  <a:pt x="1918" y="1188"/>
                </a:cubicBezTo>
                <a:cubicBezTo>
                  <a:pt x="1916" y="1186"/>
                  <a:pt x="1913" y="1185"/>
                  <a:pt x="1910" y="1183"/>
                </a:cubicBezTo>
                <a:cubicBezTo>
                  <a:pt x="1911" y="1184"/>
                  <a:pt x="1911" y="1184"/>
                  <a:pt x="1911" y="1184"/>
                </a:cubicBezTo>
                <a:cubicBezTo>
                  <a:pt x="1912" y="1184"/>
                  <a:pt x="1912" y="1184"/>
                  <a:pt x="1913" y="1184"/>
                </a:cubicBezTo>
                <a:cubicBezTo>
                  <a:pt x="1914" y="1184"/>
                  <a:pt x="1915" y="1184"/>
                  <a:pt x="1915" y="1184"/>
                </a:cubicBezTo>
                <a:cubicBezTo>
                  <a:pt x="1916" y="1184"/>
                  <a:pt x="1917" y="1184"/>
                  <a:pt x="1918" y="1184"/>
                </a:cubicBezTo>
                <a:cubicBezTo>
                  <a:pt x="1919" y="1184"/>
                  <a:pt x="1919" y="1184"/>
                  <a:pt x="1919" y="1184"/>
                </a:cubicBezTo>
                <a:cubicBezTo>
                  <a:pt x="1920" y="1184"/>
                  <a:pt x="1920" y="1184"/>
                  <a:pt x="1921" y="1184"/>
                </a:cubicBezTo>
                <a:cubicBezTo>
                  <a:pt x="1923" y="1184"/>
                  <a:pt x="1925" y="1184"/>
                  <a:pt x="1928" y="1184"/>
                </a:cubicBezTo>
                <a:cubicBezTo>
                  <a:pt x="1930" y="1184"/>
                  <a:pt x="1932" y="1183"/>
                  <a:pt x="1935" y="1183"/>
                </a:cubicBezTo>
                <a:cubicBezTo>
                  <a:pt x="1940" y="1183"/>
                  <a:pt x="1945" y="1182"/>
                  <a:pt x="1951" y="1181"/>
                </a:cubicBezTo>
                <a:cubicBezTo>
                  <a:pt x="1956" y="1181"/>
                  <a:pt x="1961" y="1180"/>
                  <a:pt x="1965" y="1180"/>
                </a:cubicBezTo>
                <a:cubicBezTo>
                  <a:pt x="1966" y="1180"/>
                  <a:pt x="1966" y="1181"/>
                  <a:pt x="1966" y="1181"/>
                </a:cubicBezTo>
                <a:cubicBezTo>
                  <a:pt x="1966" y="1181"/>
                  <a:pt x="1967" y="1182"/>
                  <a:pt x="1967" y="1183"/>
                </a:cubicBezTo>
                <a:cubicBezTo>
                  <a:pt x="1968" y="1183"/>
                  <a:pt x="1968" y="1184"/>
                  <a:pt x="1968" y="1184"/>
                </a:cubicBezTo>
                <a:cubicBezTo>
                  <a:pt x="1968" y="1184"/>
                  <a:pt x="1969" y="1184"/>
                  <a:pt x="1969" y="1185"/>
                </a:cubicBezTo>
                <a:cubicBezTo>
                  <a:pt x="1969" y="1185"/>
                  <a:pt x="1969" y="1185"/>
                  <a:pt x="1969" y="1185"/>
                </a:cubicBezTo>
                <a:cubicBezTo>
                  <a:pt x="1970" y="1186"/>
                  <a:pt x="1971" y="1187"/>
                  <a:pt x="1972" y="1188"/>
                </a:cubicBezTo>
                <a:cubicBezTo>
                  <a:pt x="1973" y="1189"/>
                  <a:pt x="1974" y="1189"/>
                  <a:pt x="1975" y="1190"/>
                </a:cubicBezTo>
                <a:cubicBezTo>
                  <a:pt x="1977" y="1192"/>
                  <a:pt x="1979" y="1194"/>
                  <a:pt x="1981" y="1196"/>
                </a:cubicBezTo>
                <a:cubicBezTo>
                  <a:pt x="1981" y="1196"/>
                  <a:pt x="1982" y="1197"/>
                  <a:pt x="1982" y="1197"/>
                </a:cubicBezTo>
                <a:cubicBezTo>
                  <a:pt x="1981" y="1197"/>
                  <a:pt x="1981" y="1197"/>
                  <a:pt x="1981" y="1197"/>
                </a:cubicBezTo>
                <a:cubicBezTo>
                  <a:pt x="1978" y="1215"/>
                  <a:pt x="2000" y="1220"/>
                  <a:pt x="2012" y="1215"/>
                </a:cubicBezTo>
                <a:cubicBezTo>
                  <a:pt x="2004" y="1208"/>
                  <a:pt x="1997" y="1191"/>
                  <a:pt x="1984" y="1196"/>
                </a:cubicBezTo>
                <a:cubicBezTo>
                  <a:pt x="1983" y="1195"/>
                  <a:pt x="1983" y="1195"/>
                  <a:pt x="1983" y="1195"/>
                </a:cubicBezTo>
                <a:cubicBezTo>
                  <a:pt x="1980" y="1193"/>
                  <a:pt x="1978" y="1191"/>
                  <a:pt x="1976" y="1189"/>
                </a:cubicBezTo>
                <a:cubicBezTo>
                  <a:pt x="1975" y="1188"/>
                  <a:pt x="1974" y="1187"/>
                  <a:pt x="1973" y="1186"/>
                </a:cubicBezTo>
                <a:cubicBezTo>
                  <a:pt x="1972" y="1185"/>
                  <a:pt x="1972" y="1184"/>
                  <a:pt x="1971" y="1184"/>
                </a:cubicBezTo>
                <a:cubicBezTo>
                  <a:pt x="1971" y="1183"/>
                  <a:pt x="1970" y="1183"/>
                  <a:pt x="1970" y="1183"/>
                </a:cubicBezTo>
                <a:cubicBezTo>
                  <a:pt x="1970" y="1183"/>
                  <a:pt x="1970" y="1183"/>
                  <a:pt x="1970" y="1183"/>
                </a:cubicBezTo>
                <a:cubicBezTo>
                  <a:pt x="1969" y="1182"/>
                  <a:pt x="1969" y="1182"/>
                  <a:pt x="1969" y="1182"/>
                </a:cubicBezTo>
                <a:cubicBezTo>
                  <a:pt x="1968" y="1181"/>
                  <a:pt x="1967" y="1181"/>
                  <a:pt x="1967" y="1180"/>
                </a:cubicBezTo>
                <a:cubicBezTo>
                  <a:pt x="1966" y="1180"/>
                  <a:pt x="1966" y="1180"/>
                  <a:pt x="1966" y="1180"/>
                </a:cubicBezTo>
                <a:cubicBezTo>
                  <a:pt x="1966" y="1180"/>
                  <a:pt x="1966" y="1180"/>
                  <a:pt x="1966" y="1180"/>
                </a:cubicBezTo>
                <a:cubicBezTo>
                  <a:pt x="1969" y="1180"/>
                  <a:pt x="1971" y="1179"/>
                  <a:pt x="1973" y="1179"/>
                </a:cubicBezTo>
                <a:cubicBezTo>
                  <a:pt x="1976" y="1179"/>
                  <a:pt x="1978" y="1179"/>
                  <a:pt x="1980" y="1179"/>
                </a:cubicBezTo>
                <a:cubicBezTo>
                  <a:pt x="1980" y="1179"/>
                  <a:pt x="1981" y="1179"/>
                  <a:pt x="1981" y="1179"/>
                </a:cubicBezTo>
                <a:cubicBezTo>
                  <a:pt x="1982" y="1179"/>
                  <a:pt x="1982" y="1179"/>
                  <a:pt x="1983" y="1179"/>
                </a:cubicBezTo>
                <a:cubicBezTo>
                  <a:pt x="1984" y="1179"/>
                  <a:pt x="1985" y="1179"/>
                  <a:pt x="1985" y="1178"/>
                </a:cubicBezTo>
                <a:cubicBezTo>
                  <a:pt x="1987" y="1178"/>
                  <a:pt x="1989" y="1178"/>
                  <a:pt x="1990" y="1178"/>
                </a:cubicBezTo>
                <a:cubicBezTo>
                  <a:pt x="1992" y="1178"/>
                  <a:pt x="1993" y="1178"/>
                  <a:pt x="1993" y="1178"/>
                </a:cubicBezTo>
                <a:cubicBezTo>
                  <a:pt x="1993" y="1178"/>
                  <a:pt x="1992" y="1177"/>
                  <a:pt x="1990" y="1177"/>
                </a:cubicBezTo>
                <a:cubicBezTo>
                  <a:pt x="1989" y="1177"/>
                  <a:pt x="1988" y="1177"/>
                  <a:pt x="1988" y="1177"/>
                </a:cubicBezTo>
                <a:cubicBezTo>
                  <a:pt x="1987" y="1177"/>
                  <a:pt x="1986" y="1177"/>
                  <a:pt x="1985" y="1177"/>
                </a:cubicBezTo>
                <a:cubicBezTo>
                  <a:pt x="1985" y="1177"/>
                  <a:pt x="1984" y="1176"/>
                  <a:pt x="1983" y="1176"/>
                </a:cubicBezTo>
                <a:cubicBezTo>
                  <a:pt x="1982" y="1176"/>
                  <a:pt x="1982" y="1176"/>
                  <a:pt x="1981" y="1176"/>
                </a:cubicBezTo>
                <a:cubicBezTo>
                  <a:pt x="1981" y="1176"/>
                  <a:pt x="1980" y="1176"/>
                  <a:pt x="1980" y="1177"/>
                </a:cubicBezTo>
                <a:cubicBezTo>
                  <a:pt x="1978" y="1177"/>
                  <a:pt x="1976" y="1177"/>
                  <a:pt x="1973" y="1177"/>
                </a:cubicBezTo>
                <a:cubicBezTo>
                  <a:pt x="1971" y="1177"/>
                  <a:pt x="1969" y="1177"/>
                  <a:pt x="1966" y="1177"/>
                </a:cubicBezTo>
                <a:cubicBezTo>
                  <a:pt x="1961" y="1178"/>
                  <a:pt x="1956" y="1178"/>
                  <a:pt x="1950" y="1179"/>
                </a:cubicBezTo>
                <a:cubicBezTo>
                  <a:pt x="1949" y="1179"/>
                  <a:pt x="1947" y="1179"/>
                  <a:pt x="1945" y="1180"/>
                </a:cubicBezTo>
                <a:cubicBezTo>
                  <a:pt x="1946" y="1179"/>
                  <a:pt x="1946" y="1179"/>
                  <a:pt x="1946" y="1179"/>
                </a:cubicBezTo>
                <a:cubicBezTo>
                  <a:pt x="1946" y="1179"/>
                  <a:pt x="1946" y="1179"/>
                  <a:pt x="1947" y="1178"/>
                </a:cubicBezTo>
                <a:cubicBezTo>
                  <a:pt x="1947" y="1178"/>
                  <a:pt x="1947" y="1178"/>
                  <a:pt x="1947" y="1178"/>
                </a:cubicBezTo>
                <a:cubicBezTo>
                  <a:pt x="1947" y="1177"/>
                  <a:pt x="1948" y="1177"/>
                  <a:pt x="1948" y="1177"/>
                </a:cubicBezTo>
                <a:cubicBezTo>
                  <a:pt x="1949" y="1174"/>
                  <a:pt x="1951" y="1171"/>
                  <a:pt x="1952" y="1167"/>
                </a:cubicBezTo>
                <a:cubicBezTo>
                  <a:pt x="1953" y="1165"/>
                  <a:pt x="1954" y="1161"/>
                  <a:pt x="1955" y="1158"/>
                </a:cubicBezTo>
                <a:cubicBezTo>
                  <a:pt x="1955" y="1159"/>
                  <a:pt x="1956" y="1159"/>
                  <a:pt x="1956" y="1159"/>
                </a:cubicBezTo>
                <a:cubicBezTo>
                  <a:pt x="1959" y="1159"/>
                  <a:pt x="1959" y="1159"/>
                  <a:pt x="1959" y="1159"/>
                </a:cubicBezTo>
                <a:cubicBezTo>
                  <a:pt x="1974" y="1159"/>
                  <a:pt x="1984" y="1144"/>
                  <a:pt x="1979" y="1130"/>
                </a:cubicBezTo>
                <a:cubicBezTo>
                  <a:pt x="1969" y="1136"/>
                  <a:pt x="1947" y="1140"/>
                  <a:pt x="1954" y="1156"/>
                </a:cubicBezTo>
                <a:cubicBezTo>
                  <a:pt x="1954" y="1156"/>
                  <a:pt x="1954" y="1156"/>
                  <a:pt x="1954" y="1156"/>
                </a:cubicBezTo>
                <a:cubicBezTo>
                  <a:pt x="1952" y="1160"/>
                  <a:pt x="1951" y="1163"/>
                  <a:pt x="1950" y="1167"/>
                </a:cubicBezTo>
                <a:cubicBezTo>
                  <a:pt x="1948" y="1170"/>
                  <a:pt x="1947" y="1173"/>
                  <a:pt x="1946" y="1175"/>
                </a:cubicBezTo>
                <a:cubicBezTo>
                  <a:pt x="1946" y="1176"/>
                  <a:pt x="1945" y="1176"/>
                  <a:pt x="1945" y="1176"/>
                </a:cubicBezTo>
                <a:cubicBezTo>
                  <a:pt x="1945" y="1177"/>
                  <a:pt x="1945" y="1177"/>
                  <a:pt x="1945" y="1177"/>
                </a:cubicBezTo>
                <a:cubicBezTo>
                  <a:pt x="1945" y="1177"/>
                  <a:pt x="1944" y="1178"/>
                  <a:pt x="1944" y="1178"/>
                </a:cubicBezTo>
                <a:cubicBezTo>
                  <a:pt x="1944" y="1178"/>
                  <a:pt x="1944" y="1178"/>
                  <a:pt x="1944" y="1179"/>
                </a:cubicBezTo>
                <a:cubicBezTo>
                  <a:pt x="1943" y="1179"/>
                  <a:pt x="1943" y="1180"/>
                  <a:pt x="1943" y="1180"/>
                </a:cubicBezTo>
                <a:cubicBezTo>
                  <a:pt x="1940" y="1180"/>
                  <a:pt x="1937" y="1181"/>
                  <a:pt x="1935" y="1181"/>
                </a:cubicBezTo>
                <a:cubicBezTo>
                  <a:pt x="1932" y="1181"/>
                  <a:pt x="1930" y="1181"/>
                  <a:pt x="1927" y="1181"/>
                </a:cubicBezTo>
                <a:cubicBezTo>
                  <a:pt x="1925" y="1182"/>
                  <a:pt x="1923" y="1182"/>
                  <a:pt x="1921" y="1182"/>
                </a:cubicBezTo>
                <a:cubicBezTo>
                  <a:pt x="1920" y="1182"/>
                  <a:pt x="1919" y="1182"/>
                  <a:pt x="1918" y="1182"/>
                </a:cubicBezTo>
                <a:cubicBezTo>
                  <a:pt x="1917" y="1182"/>
                  <a:pt x="1916" y="1182"/>
                  <a:pt x="1915" y="1182"/>
                </a:cubicBezTo>
                <a:cubicBezTo>
                  <a:pt x="1914" y="1182"/>
                  <a:pt x="1912" y="1183"/>
                  <a:pt x="1911" y="1183"/>
                </a:cubicBezTo>
                <a:cubicBezTo>
                  <a:pt x="1910" y="1183"/>
                  <a:pt x="1910" y="1183"/>
                  <a:pt x="1909" y="1183"/>
                </a:cubicBezTo>
                <a:cubicBezTo>
                  <a:pt x="1908" y="1182"/>
                  <a:pt x="1906" y="1181"/>
                  <a:pt x="1905" y="1180"/>
                </a:cubicBezTo>
                <a:cubicBezTo>
                  <a:pt x="1902" y="1179"/>
                  <a:pt x="1900" y="1177"/>
                  <a:pt x="1898" y="1176"/>
                </a:cubicBezTo>
                <a:cubicBezTo>
                  <a:pt x="1896" y="1175"/>
                  <a:pt x="1894" y="1173"/>
                  <a:pt x="1892" y="1172"/>
                </a:cubicBezTo>
                <a:cubicBezTo>
                  <a:pt x="1880" y="1164"/>
                  <a:pt x="1869" y="1155"/>
                  <a:pt x="1860" y="1147"/>
                </a:cubicBezTo>
                <a:cubicBezTo>
                  <a:pt x="1860" y="1147"/>
                  <a:pt x="1861" y="1147"/>
                  <a:pt x="1861" y="1147"/>
                </a:cubicBezTo>
                <a:cubicBezTo>
                  <a:pt x="1862" y="1147"/>
                  <a:pt x="1862" y="1147"/>
                  <a:pt x="1863" y="1146"/>
                </a:cubicBezTo>
                <a:cubicBezTo>
                  <a:pt x="1864" y="1146"/>
                  <a:pt x="1865" y="1146"/>
                  <a:pt x="1866" y="1146"/>
                </a:cubicBezTo>
                <a:cubicBezTo>
                  <a:pt x="1867" y="1145"/>
                  <a:pt x="1868" y="1145"/>
                  <a:pt x="1868" y="1145"/>
                </a:cubicBezTo>
                <a:cubicBezTo>
                  <a:pt x="1869" y="1145"/>
                  <a:pt x="1869" y="1145"/>
                  <a:pt x="1869" y="1145"/>
                </a:cubicBezTo>
                <a:cubicBezTo>
                  <a:pt x="1869" y="1145"/>
                  <a:pt x="1869" y="1145"/>
                  <a:pt x="1869" y="1145"/>
                </a:cubicBezTo>
                <a:cubicBezTo>
                  <a:pt x="1883" y="1147"/>
                  <a:pt x="1889" y="1137"/>
                  <a:pt x="1896" y="1124"/>
                </a:cubicBezTo>
                <a:cubicBezTo>
                  <a:pt x="1883" y="1118"/>
                  <a:pt x="1875" y="1128"/>
                  <a:pt x="1870" y="1140"/>
                </a:cubicBezTo>
                <a:cubicBezTo>
                  <a:pt x="1869" y="1141"/>
                  <a:pt x="1868" y="1141"/>
                  <a:pt x="1867" y="1142"/>
                </a:cubicBezTo>
                <a:cubicBezTo>
                  <a:pt x="1867" y="1142"/>
                  <a:pt x="1866" y="1142"/>
                  <a:pt x="1865" y="1143"/>
                </a:cubicBezTo>
                <a:cubicBezTo>
                  <a:pt x="1864" y="1143"/>
                  <a:pt x="1863" y="1143"/>
                  <a:pt x="1862" y="1143"/>
                </a:cubicBezTo>
                <a:cubicBezTo>
                  <a:pt x="1862" y="1143"/>
                  <a:pt x="1861" y="1144"/>
                  <a:pt x="1860" y="1144"/>
                </a:cubicBezTo>
                <a:cubicBezTo>
                  <a:pt x="1859" y="1144"/>
                  <a:pt x="1859" y="1144"/>
                  <a:pt x="1858" y="1144"/>
                </a:cubicBezTo>
                <a:cubicBezTo>
                  <a:pt x="1858" y="1144"/>
                  <a:pt x="1858" y="1144"/>
                  <a:pt x="1857" y="1144"/>
                </a:cubicBezTo>
                <a:cubicBezTo>
                  <a:pt x="1857" y="1144"/>
                  <a:pt x="1857" y="1144"/>
                  <a:pt x="1857" y="1144"/>
                </a:cubicBezTo>
                <a:cubicBezTo>
                  <a:pt x="1856" y="1144"/>
                  <a:pt x="1856" y="1143"/>
                  <a:pt x="1855" y="1143"/>
                </a:cubicBezTo>
                <a:cubicBezTo>
                  <a:pt x="1846" y="1128"/>
                  <a:pt x="1838" y="1115"/>
                  <a:pt x="1833" y="1110"/>
                </a:cubicBezTo>
                <a:cubicBezTo>
                  <a:pt x="1871" y="1117"/>
                  <a:pt x="1927" y="1106"/>
                  <a:pt x="1967" y="1108"/>
                </a:cubicBezTo>
                <a:cubicBezTo>
                  <a:pt x="1952" y="1105"/>
                  <a:pt x="1925" y="1103"/>
                  <a:pt x="1910" y="1100"/>
                </a:cubicBezTo>
                <a:cubicBezTo>
                  <a:pt x="1890" y="1097"/>
                  <a:pt x="1868" y="1100"/>
                  <a:pt x="1846" y="1097"/>
                </a:cubicBezTo>
                <a:cubicBezTo>
                  <a:pt x="1786" y="1089"/>
                  <a:pt x="1756" y="1035"/>
                  <a:pt x="1692" y="1052"/>
                </a:cubicBezTo>
                <a:cubicBezTo>
                  <a:pt x="1726" y="1027"/>
                  <a:pt x="1767" y="1013"/>
                  <a:pt x="1808" y="1006"/>
                </a:cubicBezTo>
                <a:cubicBezTo>
                  <a:pt x="1856" y="999"/>
                  <a:pt x="1885" y="1022"/>
                  <a:pt x="1928" y="1033"/>
                </a:cubicBezTo>
                <a:cubicBezTo>
                  <a:pt x="1962" y="1041"/>
                  <a:pt x="1999" y="1033"/>
                  <a:pt x="2034" y="1041"/>
                </a:cubicBezTo>
                <a:cubicBezTo>
                  <a:pt x="2069" y="1050"/>
                  <a:pt x="2098" y="1070"/>
                  <a:pt x="2132" y="1079"/>
                </a:cubicBezTo>
                <a:cubicBezTo>
                  <a:pt x="2143" y="1082"/>
                  <a:pt x="2151" y="1082"/>
                  <a:pt x="2159" y="1083"/>
                </a:cubicBezTo>
                <a:cubicBezTo>
                  <a:pt x="2167" y="1087"/>
                  <a:pt x="2175" y="1092"/>
                  <a:pt x="2185" y="1096"/>
                </a:cubicBezTo>
                <a:cubicBezTo>
                  <a:pt x="2187" y="1097"/>
                  <a:pt x="2190" y="1099"/>
                  <a:pt x="2192" y="1100"/>
                </a:cubicBezTo>
                <a:cubicBezTo>
                  <a:pt x="2193" y="1100"/>
                  <a:pt x="2193" y="1100"/>
                  <a:pt x="2193" y="1100"/>
                </a:cubicBezTo>
                <a:cubicBezTo>
                  <a:pt x="2193" y="1101"/>
                  <a:pt x="2193" y="1102"/>
                  <a:pt x="2193" y="1102"/>
                </a:cubicBezTo>
                <a:cubicBezTo>
                  <a:pt x="2193" y="1103"/>
                  <a:pt x="2193" y="1103"/>
                  <a:pt x="2194" y="1103"/>
                </a:cubicBezTo>
                <a:cubicBezTo>
                  <a:pt x="2194" y="1104"/>
                  <a:pt x="2194" y="1104"/>
                  <a:pt x="2194" y="1104"/>
                </a:cubicBezTo>
                <a:cubicBezTo>
                  <a:pt x="2194" y="1104"/>
                  <a:pt x="2194" y="1104"/>
                  <a:pt x="2194" y="1105"/>
                </a:cubicBezTo>
                <a:cubicBezTo>
                  <a:pt x="2194" y="1105"/>
                  <a:pt x="2194" y="1106"/>
                  <a:pt x="2194" y="1107"/>
                </a:cubicBezTo>
                <a:cubicBezTo>
                  <a:pt x="2194" y="1108"/>
                  <a:pt x="2194" y="1110"/>
                  <a:pt x="2194" y="1111"/>
                </a:cubicBezTo>
                <a:cubicBezTo>
                  <a:pt x="2194" y="1112"/>
                  <a:pt x="2194" y="1113"/>
                  <a:pt x="2194" y="1114"/>
                </a:cubicBezTo>
                <a:cubicBezTo>
                  <a:pt x="2194" y="1115"/>
                  <a:pt x="2194" y="1117"/>
                  <a:pt x="2193" y="1118"/>
                </a:cubicBezTo>
                <a:cubicBezTo>
                  <a:pt x="2193" y="1119"/>
                  <a:pt x="2193" y="1121"/>
                  <a:pt x="2193" y="1122"/>
                </a:cubicBezTo>
                <a:cubicBezTo>
                  <a:pt x="2185" y="1125"/>
                  <a:pt x="2184" y="1140"/>
                  <a:pt x="2188" y="1146"/>
                </a:cubicBezTo>
                <a:cubicBezTo>
                  <a:pt x="2192" y="1155"/>
                  <a:pt x="2201" y="1157"/>
                  <a:pt x="2210" y="1155"/>
                </a:cubicBezTo>
                <a:cubicBezTo>
                  <a:pt x="2193" y="1148"/>
                  <a:pt x="2210" y="1133"/>
                  <a:pt x="2195" y="1123"/>
                </a:cubicBezTo>
                <a:cubicBezTo>
                  <a:pt x="2195" y="1121"/>
                  <a:pt x="2195" y="1120"/>
                  <a:pt x="2195" y="1118"/>
                </a:cubicBezTo>
                <a:cubicBezTo>
                  <a:pt x="2195" y="1117"/>
                  <a:pt x="2196" y="1116"/>
                  <a:pt x="2196" y="1114"/>
                </a:cubicBezTo>
                <a:cubicBezTo>
                  <a:pt x="2196" y="1113"/>
                  <a:pt x="2196" y="1112"/>
                  <a:pt x="2196" y="1111"/>
                </a:cubicBezTo>
                <a:cubicBezTo>
                  <a:pt x="2196" y="1109"/>
                  <a:pt x="2196" y="1108"/>
                  <a:pt x="2196" y="1107"/>
                </a:cubicBezTo>
                <a:cubicBezTo>
                  <a:pt x="2196" y="1106"/>
                  <a:pt x="2196" y="1105"/>
                  <a:pt x="2196" y="1104"/>
                </a:cubicBezTo>
                <a:cubicBezTo>
                  <a:pt x="2196" y="1104"/>
                  <a:pt x="2196" y="1104"/>
                  <a:pt x="2196" y="1103"/>
                </a:cubicBezTo>
                <a:cubicBezTo>
                  <a:pt x="2195" y="1103"/>
                  <a:pt x="2195" y="1103"/>
                  <a:pt x="2195" y="1103"/>
                </a:cubicBezTo>
                <a:cubicBezTo>
                  <a:pt x="2195" y="1102"/>
                  <a:pt x="2195" y="1102"/>
                  <a:pt x="2195" y="1102"/>
                </a:cubicBezTo>
                <a:cubicBezTo>
                  <a:pt x="2194" y="1101"/>
                  <a:pt x="2194" y="1101"/>
                  <a:pt x="2194" y="1101"/>
                </a:cubicBezTo>
                <a:cubicBezTo>
                  <a:pt x="2197" y="1102"/>
                  <a:pt x="2200" y="1104"/>
                  <a:pt x="2204" y="1105"/>
                </a:cubicBezTo>
                <a:cubicBezTo>
                  <a:pt x="2221" y="1122"/>
                  <a:pt x="2230" y="1145"/>
                  <a:pt x="2235" y="1166"/>
                </a:cubicBezTo>
                <a:cubicBezTo>
                  <a:pt x="2234" y="1168"/>
                  <a:pt x="2234" y="1169"/>
                  <a:pt x="2233" y="1170"/>
                </a:cubicBezTo>
                <a:cubicBezTo>
                  <a:pt x="2232" y="1172"/>
                  <a:pt x="2232" y="1173"/>
                  <a:pt x="2231" y="1175"/>
                </a:cubicBezTo>
                <a:cubicBezTo>
                  <a:pt x="2230" y="1176"/>
                  <a:pt x="2229" y="1177"/>
                  <a:pt x="2228" y="1178"/>
                </a:cubicBezTo>
                <a:cubicBezTo>
                  <a:pt x="2228" y="1178"/>
                  <a:pt x="2227" y="1179"/>
                  <a:pt x="2227" y="1179"/>
                </a:cubicBezTo>
                <a:cubicBezTo>
                  <a:pt x="2227" y="1180"/>
                  <a:pt x="2226" y="1180"/>
                  <a:pt x="2226" y="1180"/>
                </a:cubicBezTo>
                <a:cubicBezTo>
                  <a:pt x="2225" y="1181"/>
                  <a:pt x="2224" y="1182"/>
                  <a:pt x="2223" y="1183"/>
                </a:cubicBezTo>
                <a:cubicBezTo>
                  <a:pt x="2222" y="1183"/>
                  <a:pt x="2222" y="1183"/>
                  <a:pt x="2222" y="1184"/>
                </a:cubicBezTo>
                <a:cubicBezTo>
                  <a:pt x="2207" y="1180"/>
                  <a:pt x="2205" y="1192"/>
                  <a:pt x="2194" y="1199"/>
                </a:cubicBezTo>
                <a:cubicBezTo>
                  <a:pt x="2209" y="1207"/>
                  <a:pt x="2218" y="1199"/>
                  <a:pt x="2224" y="1184"/>
                </a:cubicBezTo>
                <a:cubicBezTo>
                  <a:pt x="2224" y="1184"/>
                  <a:pt x="2223" y="1184"/>
                  <a:pt x="2223" y="1184"/>
                </a:cubicBezTo>
                <a:cubicBezTo>
                  <a:pt x="2224" y="1183"/>
                  <a:pt x="2225" y="1182"/>
                  <a:pt x="2226" y="1182"/>
                </a:cubicBezTo>
                <a:cubicBezTo>
                  <a:pt x="2227" y="1181"/>
                  <a:pt x="2227" y="1181"/>
                  <a:pt x="2228" y="1180"/>
                </a:cubicBezTo>
                <a:cubicBezTo>
                  <a:pt x="2228" y="1180"/>
                  <a:pt x="2229" y="1179"/>
                  <a:pt x="2229" y="1179"/>
                </a:cubicBezTo>
                <a:cubicBezTo>
                  <a:pt x="2230" y="1179"/>
                  <a:pt x="2230" y="1178"/>
                  <a:pt x="2230" y="1178"/>
                </a:cubicBezTo>
                <a:cubicBezTo>
                  <a:pt x="2230" y="1180"/>
                  <a:pt x="2229" y="1181"/>
                  <a:pt x="2229" y="1182"/>
                </a:cubicBezTo>
                <a:cubicBezTo>
                  <a:pt x="2228" y="1186"/>
                  <a:pt x="2227" y="1190"/>
                  <a:pt x="2227" y="1193"/>
                </a:cubicBezTo>
                <a:cubicBezTo>
                  <a:pt x="2227" y="1194"/>
                  <a:pt x="2227" y="1194"/>
                  <a:pt x="2227" y="1195"/>
                </a:cubicBezTo>
                <a:cubicBezTo>
                  <a:pt x="2227" y="1195"/>
                  <a:pt x="2227" y="1195"/>
                  <a:pt x="2227" y="1196"/>
                </a:cubicBezTo>
                <a:cubicBezTo>
                  <a:pt x="2227" y="1196"/>
                  <a:pt x="2227" y="1197"/>
                  <a:pt x="2227" y="1198"/>
                </a:cubicBezTo>
                <a:cubicBezTo>
                  <a:pt x="2227" y="1199"/>
                  <a:pt x="2227" y="1200"/>
                  <a:pt x="2228" y="1201"/>
                </a:cubicBezTo>
                <a:cubicBezTo>
                  <a:pt x="2228" y="1202"/>
                  <a:pt x="2228" y="1203"/>
                  <a:pt x="2228" y="1203"/>
                </a:cubicBezTo>
                <a:cubicBezTo>
                  <a:pt x="2228" y="1204"/>
                  <a:pt x="2228" y="1204"/>
                  <a:pt x="2228" y="1204"/>
                </a:cubicBezTo>
                <a:cubicBezTo>
                  <a:pt x="2228" y="1204"/>
                  <a:pt x="2228" y="1203"/>
                  <a:pt x="2229" y="1201"/>
                </a:cubicBezTo>
                <a:cubicBezTo>
                  <a:pt x="2229" y="1200"/>
                  <a:pt x="2229" y="1199"/>
                  <a:pt x="2229" y="1198"/>
                </a:cubicBezTo>
                <a:cubicBezTo>
                  <a:pt x="2230" y="1197"/>
                  <a:pt x="2230" y="1196"/>
                  <a:pt x="2230" y="1196"/>
                </a:cubicBezTo>
                <a:cubicBezTo>
                  <a:pt x="2230" y="1195"/>
                  <a:pt x="2230" y="1195"/>
                  <a:pt x="2230" y="1195"/>
                </a:cubicBezTo>
                <a:cubicBezTo>
                  <a:pt x="2230" y="1194"/>
                  <a:pt x="2230" y="1194"/>
                  <a:pt x="2230" y="1194"/>
                </a:cubicBezTo>
                <a:cubicBezTo>
                  <a:pt x="2230" y="1193"/>
                  <a:pt x="2230" y="1192"/>
                  <a:pt x="2230" y="1192"/>
                </a:cubicBezTo>
                <a:cubicBezTo>
                  <a:pt x="2230" y="1192"/>
                  <a:pt x="2230" y="1192"/>
                  <a:pt x="2230" y="1192"/>
                </a:cubicBezTo>
                <a:cubicBezTo>
                  <a:pt x="2230" y="1192"/>
                  <a:pt x="2230" y="1192"/>
                  <a:pt x="2230" y="1192"/>
                </a:cubicBezTo>
                <a:cubicBezTo>
                  <a:pt x="2231" y="1192"/>
                  <a:pt x="2231" y="1193"/>
                  <a:pt x="2231" y="1193"/>
                </a:cubicBezTo>
                <a:cubicBezTo>
                  <a:pt x="2231" y="1194"/>
                  <a:pt x="2231" y="1195"/>
                  <a:pt x="2232" y="1196"/>
                </a:cubicBezTo>
                <a:cubicBezTo>
                  <a:pt x="2232" y="1197"/>
                  <a:pt x="2232" y="1197"/>
                  <a:pt x="2233" y="1198"/>
                </a:cubicBezTo>
                <a:cubicBezTo>
                  <a:pt x="2233" y="1199"/>
                  <a:pt x="2234" y="1201"/>
                  <a:pt x="2234" y="1202"/>
                </a:cubicBezTo>
                <a:cubicBezTo>
                  <a:pt x="2234" y="1202"/>
                  <a:pt x="2235" y="1203"/>
                  <a:pt x="2235" y="1203"/>
                </a:cubicBezTo>
                <a:cubicBezTo>
                  <a:pt x="2235" y="1203"/>
                  <a:pt x="2235" y="1203"/>
                  <a:pt x="2235" y="1203"/>
                </a:cubicBezTo>
                <a:cubicBezTo>
                  <a:pt x="2235" y="1203"/>
                  <a:pt x="2235" y="1203"/>
                  <a:pt x="2235" y="1203"/>
                </a:cubicBezTo>
                <a:cubicBezTo>
                  <a:pt x="2235" y="1204"/>
                  <a:pt x="2235" y="1204"/>
                  <a:pt x="2235" y="1204"/>
                </a:cubicBezTo>
                <a:cubicBezTo>
                  <a:pt x="2233" y="1207"/>
                  <a:pt x="2233" y="1217"/>
                  <a:pt x="2237" y="1221"/>
                </a:cubicBezTo>
                <a:cubicBezTo>
                  <a:pt x="2241" y="1227"/>
                  <a:pt x="2250" y="1228"/>
                  <a:pt x="2256" y="1230"/>
                </a:cubicBezTo>
                <a:cubicBezTo>
                  <a:pt x="2248" y="1219"/>
                  <a:pt x="2252" y="1205"/>
                  <a:pt x="2237" y="1204"/>
                </a:cubicBezTo>
                <a:cubicBezTo>
                  <a:pt x="2237" y="1203"/>
                  <a:pt x="2236" y="1202"/>
                  <a:pt x="2236" y="1201"/>
                </a:cubicBezTo>
                <a:cubicBezTo>
                  <a:pt x="2235" y="1200"/>
                  <a:pt x="2235" y="1199"/>
                  <a:pt x="2235" y="1198"/>
                </a:cubicBezTo>
                <a:cubicBezTo>
                  <a:pt x="2234" y="1197"/>
                  <a:pt x="2234" y="1196"/>
                  <a:pt x="2233" y="1195"/>
                </a:cubicBezTo>
                <a:cubicBezTo>
                  <a:pt x="2233" y="1194"/>
                  <a:pt x="2233" y="1193"/>
                  <a:pt x="2233" y="1192"/>
                </a:cubicBezTo>
                <a:cubicBezTo>
                  <a:pt x="2232" y="1192"/>
                  <a:pt x="2232" y="1192"/>
                  <a:pt x="2232" y="1192"/>
                </a:cubicBezTo>
                <a:cubicBezTo>
                  <a:pt x="2232" y="1191"/>
                  <a:pt x="2232" y="1191"/>
                  <a:pt x="2232" y="1191"/>
                </a:cubicBezTo>
                <a:cubicBezTo>
                  <a:pt x="2232" y="1191"/>
                  <a:pt x="2232" y="1190"/>
                  <a:pt x="2232" y="1190"/>
                </a:cubicBezTo>
                <a:cubicBezTo>
                  <a:pt x="2231" y="1189"/>
                  <a:pt x="2231" y="1189"/>
                  <a:pt x="2231" y="1188"/>
                </a:cubicBezTo>
                <a:cubicBezTo>
                  <a:pt x="2231" y="1188"/>
                  <a:pt x="2231" y="1188"/>
                  <a:pt x="2231" y="1188"/>
                </a:cubicBezTo>
                <a:cubicBezTo>
                  <a:pt x="2231" y="1187"/>
                  <a:pt x="2231" y="1185"/>
                  <a:pt x="2232" y="1183"/>
                </a:cubicBezTo>
                <a:cubicBezTo>
                  <a:pt x="2232" y="1181"/>
                  <a:pt x="2233" y="1179"/>
                  <a:pt x="2234" y="1177"/>
                </a:cubicBezTo>
                <a:cubicBezTo>
                  <a:pt x="2234" y="1176"/>
                  <a:pt x="2235" y="1174"/>
                  <a:pt x="2236" y="1172"/>
                </a:cubicBezTo>
                <a:cubicBezTo>
                  <a:pt x="2237" y="1168"/>
                  <a:pt x="2239" y="1164"/>
                  <a:pt x="2241" y="1161"/>
                </a:cubicBezTo>
                <a:cubicBezTo>
                  <a:pt x="2242" y="1159"/>
                  <a:pt x="2243" y="1157"/>
                  <a:pt x="2244" y="1155"/>
                </a:cubicBezTo>
                <a:cubicBezTo>
                  <a:pt x="2244" y="1154"/>
                  <a:pt x="2245" y="1152"/>
                  <a:pt x="2246" y="1151"/>
                </a:cubicBezTo>
                <a:cubicBezTo>
                  <a:pt x="2246" y="1150"/>
                  <a:pt x="2246" y="1150"/>
                  <a:pt x="2246" y="1149"/>
                </a:cubicBezTo>
                <a:cubicBezTo>
                  <a:pt x="2246" y="1149"/>
                  <a:pt x="2247" y="1149"/>
                  <a:pt x="2247" y="1148"/>
                </a:cubicBezTo>
                <a:cubicBezTo>
                  <a:pt x="2247" y="1148"/>
                  <a:pt x="2247" y="1147"/>
                  <a:pt x="2247" y="1146"/>
                </a:cubicBezTo>
                <a:cubicBezTo>
                  <a:pt x="2247" y="1146"/>
                  <a:pt x="2247" y="1145"/>
                  <a:pt x="2247" y="1144"/>
                </a:cubicBezTo>
                <a:cubicBezTo>
                  <a:pt x="2247" y="1144"/>
                  <a:pt x="2247" y="1144"/>
                  <a:pt x="2247" y="1144"/>
                </a:cubicBezTo>
                <a:cubicBezTo>
                  <a:pt x="2250" y="1148"/>
                  <a:pt x="2253" y="1151"/>
                  <a:pt x="2256" y="1154"/>
                </a:cubicBezTo>
                <a:cubicBezTo>
                  <a:pt x="2258" y="1156"/>
                  <a:pt x="2261" y="1159"/>
                  <a:pt x="2264" y="1161"/>
                </a:cubicBezTo>
                <a:cubicBezTo>
                  <a:pt x="2267" y="1163"/>
                  <a:pt x="2270" y="1166"/>
                  <a:pt x="2272" y="1168"/>
                </a:cubicBezTo>
                <a:cubicBezTo>
                  <a:pt x="2275" y="1170"/>
                  <a:pt x="2277" y="1172"/>
                  <a:pt x="2279" y="1175"/>
                </a:cubicBezTo>
                <a:cubicBezTo>
                  <a:pt x="2280" y="1175"/>
                  <a:pt x="2280" y="1176"/>
                  <a:pt x="2280" y="1177"/>
                </a:cubicBezTo>
                <a:cubicBezTo>
                  <a:pt x="2281" y="1177"/>
                  <a:pt x="2281" y="1177"/>
                  <a:pt x="2281" y="1177"/>
                </a:cubicBezTo>
                <a:cubicBezTo>
                  <a:pt x="2281" y="1177"/>
                  <a:pt x="2281" y="1177"/>
                  <a:pt x="2281" y="1177"/>
                </a:cubicBezTo>
                <a:cubicBezTo>
                  <a:pt x="2281" y="1177"/>
                  <a:pt x="2281" y="1177"/>
                  <a:pt x="2281" y="1177"/>
                </a:cubicBezTo>
                <a:cubicBezTo>
                  <a:pt x="2281" y="1177"/>
                  <a:pt x="2281" y="1177"/>
                  <a:pt x="2281" y="1177"/>
                </a:cubicBezTo>
                <a:cubicBezTo>
                  <a:pt x="2281" y="1177"/>
                  <a:pt x="2281" y="1177"/>
                  <a:pt x="2281" y="1177"/>
                </a:cubicBezTo>
                <a:cubicBezTo>
                  <a:pt x="2281" y="1178"/>
                  <a:pt x="2282" y="1178"/>
                  <a:pt x="2282" y="1178"/>
                </a:cubicBezTo>
                <a:cubicBezTo>
                  <a:pt x="2282" y="1179"/>
                  <a:pt x="2282" y="1179"/>
                  <a:pt x="2282" y="1179"/>
                </a:cubicBezTo>
                <a:cubicBezTo>
                  <a:pt x="2282" y="1180"/>
                  <a:pt x="2283" y="1180"/>
                  <a:pt x="2283" y="1180"/>
                </a:cubicBezTo>
                <a:cubicBezTo>
                  <a:pt x="2283" y="1181"/>
                  <a:pt x="2283" y="1182"/>
                  <a:pt x="2284" y="1182"/>
                </a:cubicBezTo>
                <a:cubicBezTo>
                  <a:pt x="2284" y="1184"/>
                  <a:pt x="2285" y="1185"/>
                  <a:pt x="2285" y="1186"/>
                </a:cubicBezTo>
                <a:cubicBezTo>
                  <a:pt x="2286" y="1188"/>
                  <a:pt x="2286" y="1189"/>
                  <a:pt x="2287" y="1191"/>
                </a:cubicBezTo>
                <a:cubicBezTo>
                  <a:pt x="2288" y="1193"/>
                  <a:pt x="2289" y="1196"/>
                  <a:pt x="2289" y="1198"/>
                </a:cubicBezTo>
                <a:cubicBezTo>
                  <a:pt x="2290" y="1198"/>
                  <a:pt x="2290" y="1198"/>
                  <a:pt x="2290" y="1199"/>
                </a:cubicBezTo>
                <a:cubicBezTo>
                  <a:pt x="2290" y="1199"/>
                  <a:pt x="2290" y="1199"/>
                  <a:pt x="2290" y="1200"/>
                </a:cubicBezTo>
                <a:cubicBezTo>
                  <a:pt x="2290" y="1201"/>
                  <a:pt x="2290" y="1201"/>
                  <a:pt x="2290" y="1202"/>
                </a:cubicBezTo>
                <a:cubicBezTo>
                  <a:pt x="2290" y="1203"/>
                  <a:pt x="2290" y="1203"/>
                  <a:pt x="2290" y="1204"/>
                </a:cubicBezTo>
                <a:cubicBezTo>
                  <a:pt x="2290" y="1205"/>
                  <a:pt x="2291" y="1207"/>
                  <a:pt x="2290" y="1208"/>
                </a:cubicBezTo>
                <a:cubicBezTo>
                  <a:pt x="2291" y="1210"/>
                  <a:pt x="2290" y="1212"/>
                  <a:pt x="2290" y="1213"/>
                </a:cubicBezTo>
                <a:cubicBezTo>
                  <a:pt x="2290" y="1215"/>
                  <a:pt x="2290" y="1216"/>
                  <a:pt x="2290" y="1218"/>
                </a:cubicBezTo>
                <a:cubicBezTo>
                  <a:pt x="2289" y="1219"/>
                  <a:pt x="2289" y="1221"/>
                  <a:pt x="2289" y="1222"/>
                </a:cubicBezTo>
                <a:cubicBezTo>
                  <a:pt x="2289" y="1222"/>
                  <a:pt x="2289" y="1222"/>
                  <a:pt x="2289" y="1222"/>
                </a:cubicBezTo>
                <a:cubicBezTo>
                  <a:pt x="2268" y="1230"/>
                  <a:pt x="2274" y="1245"/>
                  <a:pt x="2286" y="1259"/>
                </a:cubicBezTo>
                <a:cubicBezTo>
                  <a:pt x="2287" y="1243"/>
                  <a:pt x="2301" y="1239"/>
                  <a:pt x="2291" y="1222"/>
                </a:cubicBezTo>
                <a:cubicBezTo>
                  <a:pt x="2292" y="1220"/>
                  <a:pt x="2292" y="1219"/>
                  <a:pt x="2292" y="1218"/>
                </a:cubicBezTo>
                <a:cubicBezTo>
                  <a:pt x="2292" y="1216"/>
                  <a:pt x="2293" y="1215"/>
                  <a:pt x="2293" y="1213"/>
                </a:cubicBezTo>
                <a:cubicBezTo>
                  <a:pt x="2293" y="1212"/>
                  <a:pt x="2293" y="1210"/>
                  <a:pt x="2293" y="1208"/>
                </a:cubicBezTo>
                <a:cubicBezTo>
                  <a:pt x="2293" y="1207"/>
                  <a:pt x="2293" y="1207"/>
                  <a:pt x="2293" y="1206"/>
                </a:cubicBezTo>
                <a:cubicBezTo>
                  <a:pt x="2294" y="1207"/>
                  <a:pt x="2294" y="1209"/>
                  <a:pt x="2295" y="1210"/>
                </a:cubicBezTo>
                <a:cubicBezTo>
                  <a:pt x="2296" y="1211"/>
                  <a:pt x="2297" y="1213"/>
                  <a:pt x="2298" y="1214"/>
                </a:cubicBezTo>
                <a:cubicBezTo>
                  <a:pt x="2299" y="1215"/>
                  <a:pt x="2299" y="1216"/>
                  <a:pt x="2300" y="1217"/>
                </a:cubicBezTo>
                <a:cubicBezTo>
                  <a:pt x="2301" y="1218"/>
                  <a:pt x="2302" y="1219"/>
                  <a:pt x="2302" y="1219"/>
                </a:cubicBezTo>
                <a:cubicBezTo>
                  <a:pt x="2302" y="1219"/>
                  <a:pt x="2301" y="1218"/>
                  <a:pt x="2300" y="1216"/>
                </a:cubicBezTo>
                <a:cubicBezTo>
                  <a:pt x="2300" y="1216"/>
                  <a:pt x="2299" y="1215"/>
                  <a:pt x="2299" y="1213"/>
                </a:cubicBezTo>
                <a:cubicBezTo>
                  <a:pt x="2298" y="1212"/>
                  <a:pt x="2297" y="1211"/>
                  <a:pt x="2297" y="1209"/>
                </a:cubicBezTo>
                <a:cubicBezTo>
                  <a:pt x="2295" y="1206"/>
                  <a:pt x="2294" y="1202"/>
                  <a:pt x="2293" y="1197"/>
                </a:cubicBezTo>
                <a:cubicBezTo>
                  <a:pt x="2292" y="1194"/>
                  <a:pt x="2291" y="1192"/>
                  <a:pt x="2291" y="1189"/>
                </a:cubicBezTo>
                <a:cubicBezTo>
                  <a:pt x="2290" y="1187"/>
                  <a:pt x="2290" y="1186"/>
                  <a:pt x="2289" y="1185"/>
                </a:cubicBezTo>
                <a:cubicBezTo>
                  <a:pt x="2289" y="1183"/>
                  <a:pt x="2288" y="1182"/>
                  <a:pt x="2288" y="1180"/>
                </a:cubicBezTo>
                <a:cubicBezTo>
                  <a:pt x="2287" y="1180"/>
                  <a:pt x="2287" y="1179"/>
                  <a:pt x="2287" y="1178"/>
                </a:cubicBezTo>
                <a:cubicBezTo>
                  <a:pt x="2286" y="1178"/>
                  <a:pt x="2286" y="1177"/>
                  <a:pt x="2286" y="1177"/>
                </a:cubicBezTo>
                <a:cubicBezTo>
                  <a:pt x="2286" y="1176"/>
                  <a:pt x="2286" y="1176"/>
                  <a:pt x="2285" y="1176"/>
                </a:cubicBezTo>
                <a:cubicBezTo>
                  <a:pt x="2285" y="1175"/>
                  <a:pt x="2285" y="1175"/>
                  <a:pt x="2285" y="1175"/>
                </a:cubicBezTo>
                <a:cubicBezTo>
                  <a:pt x="2285" y="1174"/>
                  <a:pt x="2285" y="1174"/>
                  <a:pt x="2285" y="1174"/>
                </a:cubicBezTo>
                <a:cubicBezTo>
                  <a:pt x="2284" y="1174"/>
                  <a:pt x="2285" y="1174"/>
                  <a:pt x="2284" y="1174"/>
                </a:cubicBezTo>
                <a:cubicBezTo>
                  <a:pt x="2284" y="1174"/>
                  <a:pt x="2284" y="1174"/>
                  <a:pt x="2284" y="1174"/>
                </a:cubicBezTo>
                <a:cubicBezTo>
                  <a:pt x="2284" y="1174"/>
                  <a:pt x="2284" y="1174"/>
                  <a:pt x="2284" y="1174"/>
                </a:cubicBezTo>
                <a:cubicBezTo>
                  <a:pt x="2284" y="1174"/>
                  <a:pt x="2284" y="1174"/>
                  <a:pt x="2284" y="1174"/>
                </a:cubicBezTo>
                <a:cubicBezTo>
                  <a:pt x="2283" y="1173"/>
                  <a:pt x="2283" y="1172"/>
                  <a:pt x="2282" y="1172"/>
                </a:cubicBezTo>
                <a:cubicBezTo>
                  <a:pt x="2282" y="1171"/>
                  <a:pt x="2281" y="1170"/>
                  <a:pt x="2280" y="1169"/>
                </a:cubicBezTo>
                <a:cubicBezTo>
                  <a:pt x="2281" y="1169"/>
                  <a:pt x="2281" y="1169"/>
                  <a:pt x="2281" y="1169"/>
                </a:cubicBezTo>
                <a:cubicBezTo>
                  <a:pt x="2282" y="1170"/>
                  <a:pt x="2284" y="1170"/>
                  <a:pt x="2286" y="1170"/>
                </a:cubicBezTo>
                <a:cubicBezTo>
                  <a:pt x="2286" y="1170"/>
                  <a:pt x="2287" y="1170"/>
                  <a:pt x="2287" y="1170"/>
                </a:cubicBezTo>
                <a:cubicBezTo>
                  <a:pt x="2288" y="1170"/>
                  <a:pt x="2288" y="1170"/>
                  <a:pt x="2289" y="1170"/>
                </a:cubicBezTo>
                <a:cubicBezTo>
                  <a:pt x="2290" y="1170"/>
                  <a:pt x="2290" y="1170"/>
                  <a:pt x="2291" y="1169"/>
                </a:cubicBezTo>
                <a:cubicBezTo>
                  <a:pt x="2291" y="1169"/>
                  <a:pt x="2292" y="1169"/>
                  <a:pt x="2292" y="1169"/>
                </a:cubicBezTo>
                <a:cubicBezTo>
                  <a:pt x="2294" y="1168"/>
                  <a:pt x="2295" y="1168"/>
                  <a:pt x="2296" y="1167"/>
                </a:cubicBezTo>
                <a:cubicBezTo>
                  <a:pt x="2296" y="1167"/>
                  <a:pt x="2297" y="1167"/>
                  <a:pt x="2297" y="1166"/>
                </a:cubicBezTo>
                <a:cubicBezTo>
                  <a:pt x="2297" y="1166"/>
                  <a:pt x="2297" y="1166"/>
                  <a:pt x="2298" y="1166"/>
                </a:cubicBezTo>
                <a:cubicBezTo>
                  <a:pt x="2298" y="1166"/>
                  <a:pt x="2298" y="1165"/>
                  <a:pt x="2298" y="1165"/>
                </a:cubicBezTo>
                <a:cubicBezTo>
                  <a:pt x="2299" y="1165"/>
                  <a:pt x="2299" y="1165"/>
                  <a:pt x="2299" y="1164"/>
                </a:cubicBezTo>
                <a:cubicBezTo>
                  <a:pt x="2301" y="1162"/>
                  <a:pt x="2303" y="1160"/>
                  <a:pt x="2305" y="1157"/>
                </a:cubicBezTo>
                <a:cubicBezTo>
                  <a:pt x="2306" y="1156"/>
                  <a:pt x="2307" y="1155"/>
                  <a:pt x="2308" y="1154"/>
                </a:cubicBezTo>
                <a:cubicBezTo>
                  <a:pt x="2308" y="1154"/>
                  <a:pt x="2309" y="1154"/>
                  <a:pt x="2310" y="1153"/>
                </a:cubicBezTo>
                <a:cubicBezTo>
                  <a:pt x="2310" y="1153"/>
                  <a:pt x="2310" y="1153"/>
                  <a:pt x="2310" y="1153"/>
                </a:cubicBezTo>
                <a:cubicBezTo>
                  <a:pt x="2310" y="1153"/>
                  <a:pt x="2310" y="1153"/>
                  <a:pt x="2310" y="1153"/>
                </a:cubicBezTo>
                <a:cubicBezTo>
                  <a:pt x="2311" y="1153"/>
                  <a:pt x="2311" y="1153"/>
                  <a:pt x="2311" y="1153"/>
                </a:cubicBezTo>
                <a:cubicBezTo>
                  <a:pt x="2311" y="1152"/>
                  <a:pt x="2311" y="1152"/>
                  <a:pt x="2311" y="1152"/>
                </a:cubicBezTo>
                <a:cubicBezTo>
                  <a:pt x="2314" y="1151"/>
                  <a:pt x="2317" y="1151"/>
                  <a:pt x="2320" y="1151"/>
                </a:cubicBezTo>
                <a:cubicBezTo>
                  <a:pt x="2323" y="1152"/>
                  <a:pt x="2326" y="1152"/>
                  <a:pt x="2329" y="1152"/>
                </a:cubicBezTo>
                <a:cubicBezTo>
                  <a:pt x="2332" y="1152"/>
                  <a:pt x="2335" y="1152"/>
                  <a:pt x="2338" y="1152"/>
                </a:cubicBezTo>
                <a:cubicBezTo>
                  <a:pt x="2340" y="1152"/>
                  <a:pt x="2342" y="1152"/>
                  <a:pt x="2344" y="1151"/>
                </a:cubicBezTo>
                <a:cubicBezTo>
                  <a:pt x="2344" y="1152"/>
                  <a:pt x="2344" y="1152"/>
                  <a:pt x="2345" y="1152"/>
                </a:cubicBezTo>
                <a:cubicBezTo>
                  <a:pt x="2345" y="1152"/>
                  <a:pt x="2345" y="1152"/>
                  <a:pt x="2346" y="1152"/>
                </a:cubicBezTo>
                <a:cubicBezTo>
                  <a:pt x="2346" y="1153"/>
                  <a:pt x="2346" y="1153"/>
                  <a:pt x="2346" y="1153"/>
                </a:cubicBezTo>
                <a:cubicBezTo>
                  <a:pt x="2346" y="1153"/>
                  <a:pt x="2347" y="1153"/>
                  <a:pt x="2347" y="1153"/>
                </a:cubicBezTo>
                <a:cubicBezTo>
                  <a:pt x="2347" y="1153"/>
                  <a:pt x="2348" y="1153"/>
                  <a:pt x="2348" y="1153"/>
                </a:cubicBezTo>
                <a:cubicBezTo>
                  <a:pt x="2349" y="1153"/>
                  <a:pt x="2349" y="1154"/>
                  <a:pt x="2349" y="1154"/>
                </a:cubicBezTo>
                <a:cubicBezTo>
                  <a:pt x="2350" y="1154"/>
                  <a:pt x="2350" y="1154"/>
                  <a:pt x="2351" y="1154"/>
                </a:cubicBezTo>
                <a:cubicBezTo>
                  <a:pt x="2351" y="1155"/>
                  <a:pt x="2352" y="1155"/>
                  <a:pt x="2352" y="1155"/>
                </a:cubicBezTo>
                <a:cubicBezTo>
                  <a:pt x="2353" y="1156"/>
                  <a:pt x="2354" y="1156"/>
                  <a:pt x="2355" y="1157"/>
                </a:cubicBezTo>
                <a:cubicBezTo>
                  <a:pt x="2356" y="1157"/>
                  <a:pt x="2357" y="1158"/>
                  <a:pt x="2358" y="1159"/>
                </a:cubicBezTo>
                <a:cubicBezTo>
                  <a:pt x="2359" y="1160"/>
                  <a:pt x="2360" y="1160"/>
                  <a:pt x="2361" y="1161"/>
                </a:cubicBezTo>
                <a:cubicBezTo>
                  <a:pt x="2361" y="1161"/>
                  <a:pt x="2361" y="1161"/>
                  <a:pt x="2361" y="1161"/>
                </a:cubicBezTo>
                <a:cubicBezTo>
                  <a:pt x="2361" y="1161"/>
                  <a:pt x="2360" y="1160"/>
                  <a:pt x="2359" y="1160"/>
                </a:cubicBezTo>
                <a:cubicBezTo>
                  <a:pt x="2350" y="1178"/>
                  <a:pt x="2374" y="1185"/>
                  <a:pt x="2387" y="1185"/>
                </a:cubicBezTo>
                <a:cubicBezTo>
                  <a:pt x="2382" y="1179"/>
                  <a:pt x="2374" y="1146"/>
                  <a:pt x="2360" y="1158"/>
                </a:cubicBezTo>
                <a:cubicBezTo>
                  <a:pt x="2360" y="1157"/>
                  <a:pt x="2360" y="1157"/>
                  <a:pt x="2360" y="1157"/>
                </a:cubicBezTo>
                <a:cubicBezTo>
                  <a:pt x="2359" y="1156"/>
                  <a:pt x="2358" y="1156"/>
                  <a:pt x="2356" y="1155"/>
                </a:cubicBezTo>
                <a:cubicBezTo>
                  <a:pt x="2355" y="1154"/>
                  <a:pt x="2354" y="1154"/>
                  <a:pt x="2353" y="1153"/>
                </a:cubicBezTo>
                <a:cubicBezTo>
                  <a:pt x="2353" y="1153"/>
                  <a:pt x="2352" y="1153"/>
                  <a:pt x="2352" y="1152"/>
                </a:cubicBezTo>
                <a:cubicBezTo>
                  <a:pt x="2351" y="1152"/>
                  <a:pt x="2351" y="1152"/>
                  <a:pt x="2350" y="1152"/>
                </a:cubicBezTo>
                <a:cubicBezTo>
                  <a:pt x="2350" y="1152"/>
                  <a:pt x="2349" y="1151"/>
                  <a:pt x="2349" y="1151"/>
                </a:cubicBezTo>
                <a:cubicBezTo>
                  <a:pt x="2349" y="1151"/>
                  <a:pt x="2349" y="1151"/>
                  <a:pt x="2348" y="1151"/>
                </a:cubicBezTo>
                <a:cubicBezTo>
                  <a:pt x="2350" y="1151"/>
                  <a:pt x="2352" y="1151"/>
                  <a:pt x="2353" y="1150"/>
                </a:cubicBezTo>
                <a:cubicBezTo>
                  <a:pt x="2354" y="1150"/>
                  <a:pt x="2355" y="1150"/>
                  <a:pt x="2355" y="1150"/>
                </a:cubicBezTo>
                <a:cubicBezTo>
                  <a:pt x="2356" y="1150"/>
                  <a:pt x="2356" y="1150"/>
                  <a:pt x="2357" y="1150"/>
                </a:cubicBezTo>
                <a:cubicBezTo>
                  <a:pt x="2358" y="1150"/>
                  <a:pt x="2359" y="1150"/>
                  <a:pt x="2360" y="1149"/>
                </a:cubicBezTo>
                <a:cubicBezTo>
                  <a:pt x="2361" y="1149"/>
                  <a:pt x="2363" y="1149"/>
                  <a:pt x="2364" y="1148"/>
                </a:cubicBezTo>
                <a:cubicBezTo>
                  <a:pt x="2365" y="1148"/>
                  <a:pt x="2366" y="1148"/>
                  <a:pt x="2366" y="1148"/>
                </a:cubicBezTo>
                <a:cubicBezTo>
                  <a:pt x="2366" y="1147"/>
                  <a:pt x="2367" y="1147"/>
                  <a:pt x="2367" y="1147"/>
                </a:cubicBezTo>
                <a:cubicBezTo>
                  <a:pt x="2367" y="1147"/>
                  <a:pt x="2367" y="1147"/>
                  <a:pt x="2367" y="1147"/>
                </a:cubicBezTo>
                <a:cubicBezTo>
                  <a:pt x="2367" y="1147"/>
                  <a:pt x="2367" y="1147"/>
                  <a:pt x="2367" y="1147"/>
                </a:cubicBezTo>
                <a:cubicBezTo>
                  <a:pt x="2367" y="1147"/>
                  <a:pt x="2367" y="1147"/>
                  <a:pt x="2367" y="1147"/>
                </a:cubicBezTo>
                <a:cubicBezTo>
                  <a:pt x="2367" y="1146"/>
                  <a:pt x="2367" y="1146"/>
                  <a:pt x="2367" y="1146"/>
                </a:cubicBezTo>
                <a:cubicBezTo>
                  <a:pt x="2367" y="1146"/>
                  <a:pt x="2367" y="1146"/>
                  <a:pt x="2367" y="1146"/>
                </a:cubicBezTo>
                <a:cubicBezTo>
                  <a:pt x="2366" y="1146"/>
                  <a:pt x="2366" y="1146"/>
                  <a:pt x="2366" y="1146"/>
                </a:cubicBezTo>
                <a:cubicBezTo>
                  <a:pt x="2366" y="1146"/>
                  <a:pt x="2366" y="1146"/>
                  <a:pt x="2366" y="1146"/>
                </a:cubicBezTo>
                <a:cubicBezTo>
                  <a:pt x="2366" y="1146"/>
                  <a:pt x="2366" y="1146"/>
                  <a:pt x="2366" y="1146"/>
                </a:cubicBezTo>
                <a:cubicBezTo>
                  <a:pt x="2366" y="1146"/>
                  <a:pt x="2366" y="1146"/>
                  <a:pt x="2366" y="1146"/>
                </a:cubicBezTo>
                <a:cubicBezTo>
                  <a:pt x="2366" y="1146"/>
                  <a:pt x="2366" y="1146"/>
                  <a:pt x="2366" y="1146"/>
                </a:cubicBezTo>
                <a:cubicBezTo>
                  <a:pt x="2366" y="1147"/>
                  <a:pt x="2366" y="1147"/>
                  <a:pt x="2366" y="1147"/>
                </a:cubicBezTo>
                <a:cubicBezTo>
                  <a:pt x="2366" y="1147"/>
                  <a:pt x="2366" y="1147"/>
                  <a:pt x="2366" y="1147"/>
                </a:cubicBezTo>
                <a:cubicBezTo>
                  <a:pt x="2366" y="1147"/>
                  <a:pt x="2366" y="1147"/>
                  <a:pt x="2366" y="1147"/>
                </a:cubicBezTo>
                <a:cubicBezTo>
                  <a:pt x="2366" y="1147"/>
                  <a:pt x="2366" y="1147"/>
                  <a:pt x="2366" y="1147"/>
                </a:cubicBezTo>
                <a:cubicBezTo>
                  <a:pt x="2366" y="1147"/>
                  <a:pt x="2366" y="1147"/>
                  <a:pt x="2366" y="1147"/>
                </a:cubicBezTo>
                <a:cubicBezTo>
                  <a:pt x="2366" y="1147"/>
                  <a:pt x="2365" y="1147"/>
                  <a:pt x="2364" y="1147"/>
                </a:cubicBezTo>
                <a:cubicBezTo>
                  <a:pt x="2363" y="1147"/>
                  <a:pt x="2361" y="1147"/>
                  <a:pt x="2359" y="1147"/>
                </a:cubicBezTo>
                <a:cubicBezTo>
                  <a:pt x="2359" y="1147"/>
                  <a:pt x="2358" y="1147"/>
                  <a:pt x="2356" y="1147"/>
                </a:cubicBezTo>
                <a:cubicBezTo>
                  <a:pt x="2356" y="1147"/>
                  <a:pt x="2355" y="1147"/>
                  <a:pt x="2355" y="1147"/>
                </a:cubicBezTo>
                <a:cubicBezTo>
                  <a:pt x="2354" y="1147"/>
                  <a:pt x="2354" y="1147"/>
                  <a:pt x="2353" y="1147"/>
                </a:cubicBezTo>
                <a:cubicBezTo>
                  <a:pt x="2349" y="1148"/>
                  <a:pt x="2343" y="1148"/>
                  <a:pt x="2338" y="1149"/>
                </a:cubicBezTo>
                <a:cubicBezTo>
                  <a:pt x="2335" y="1149"/>
                  <a:pt x="2332" y="1149"/>
                  <a:pt x="2329" y="1149"/>
                </a:cubicBezTo>
                <a:cubicBezTo>
                  <a:pt x="2328" y="1149"/>
                  <a:pt x="2327" y="1149"/>
                  <a:pt x="2326" y="1149"/>
                </a:cubicBezTo>
                <a:cubicBezTo>
                  <a:pt x="2326" y="1148"/>
                  <a:pt x="2327" y="1148"/>
                  <a:pt x="2327" y="1148"/>
                </a:cubicBezTo>
                <a:cubicBezTo>
                  <a:pt x="2328" y="1148"/>
                  <a:pt x="2328" y="1147"/>
                  <a:pt x="2329" y="1147"/>
                </a:cubicBezTo>
                <a:cubicBezTo>
                  <a:pt x="2330" y="1146"/>
                  <a:pt x="2331" y="1145"/>
                  <a:pt x="2332" y="1145"/>
                </a:cubicBezTo>
                <a:cubicBezTo>
                  <a:pt x="2332" y="1144"/>
                  <a:pt x="2333" y="1143"/>
                  <a:pt x="2334" y="1143"/>
                </a:cubicBezTo>
                <a:cubicBezTo>
                  <a:pt x="2334" y="1143"/>
                  <a:pt x="2334" y="1143"/>
                  <a:pt x="2334" y="1142"/>
                </a:cubicBezTo>
                <a:cubicBezTo>
                  <a:pt x="2335" y="1143"/>
                  <a:pt x="2335" y="1143"/>
                  <a:pt x="2335" y="1143"/>
                </a:cubicBezTo>
                <a:cubicBezTo>
                  <a:pt x="2349" y="1138"/>
                  <a:pt x="2354" y="1127"/>
                  <a:pt x="2359" y="1113"/>
                </a:cubicBezTo>
                <a:cubicBezTo>
                  <a:pt x="2345" y="1115"/>
                  <a:pt x="2338" y="1126"/>
                  <a:pt x="2335" y="1139"/>
                </a:cubicBezTo>
                <a:cubicBezTo>
                  <a:pt x="2334" y="1139"/>
                  <a:pt x="2333" y="1140"/>
                  <a:pt x="2333" y="1141"/>
                </a:cubicBezTo>
                <a:cubicBezTo>
                  <a:pt x="2332" y="1141"/>
                  <a:pt x="2331" y="1142"/>
                  <a:pt x="2330" y="1143"/>
                </a:cubicBezTo>
                <a:cubicBezTo>
                  <a:pt x="2329" y="1143"/>
                  <a:pt x="2329" y="1144"/>
                  <a:pt x="2328" y="1144"/>
                </a:cubicBezTo>
                <a:cubicBezTo>
                  <a:pt x="2327" y="1145"/>
                  <a:pt x="2326" y="1145"/>
                  <a:pt x="2326" y="1146"/>
                </a:cubicBezTo>
                <a:cubicBezTo>
                  <a:pt x="2325" y="1146"/>
                  <a:pt x="2324" y="1147"/>
                  <a:pt x="2324" y="1147"/>
                </a:cubicBezTo>
                <a:cubicBezTo>
                  <a:pt x="2323" y="1147"/>
                  <a:pt x="2323" y="1147"/>
                  <a:pt x="2323" y="1147"/>
                </a:cubicBezTo>
                <a:cubicBezTo>
                  <a:pt x="2323" y="1147"/>
                  <a:pt x="2323" y="1147"/>
                  <a:pt x="2323" y="1148"/>
                </a:cubicBezTo>
                <a:cubicBezTo>
                  <a:pt x="2322" y="1148"/>
                  <a:pt x="2322" y="1148"/>
                  <a:pt x="2322" y="1148"/>
                </a:cubicBezTo>
                <a:cubicBezTo>
                  <a:pt x="2321" y="1148"/>
                  <a:pt x="2321" y="1148"/>
                  <a:pt x="2320" y="1148"/>
                </a:cubicBezTo>
                <a:cubicBezTo>
                  <a:pt x="2317" y="1148"/>
                  <a:pt x="2314" y="1148"/>
                  <a:pt x="2310" y="1149"/>
                </a:cubicBezTo>
                <a:cubicBezTo>
                  <a:pt x="2310" y="1149"/>
                  <a:pt x="2310" y="1149"/>
                  <a:pt x="2310" y="1149"/>
                </a:cubicBezTo>
                <a:cubicBezTo>
                  <a:pt x="2309" y="1150"/>
                  <a:pt x="2309" y="1150"/>
                  <a:pt x="2309" y="1150"/>
                </a:cubicBezTo>
                <a:cubicBezTo>
                  <a:pt x="2309" y="1150"/>
                  <a:pt x="2309" y="1150"/>
                  <a:pt x="2309" y="1150"/>
                </a:cubicBezTo>
                <a:cubicBezTo>
                  <a:pt x="2308" y="1150"/>
                  <a:pt x="2308" y="1150"/>
                  <a:pt x="2308" y="1150"/>
                </a:cubicBezTo>
                <a:cubicBezTo>
                  <a:pt x="2307" y="1151"/>
                  <a:pt x="2307" y="1151"/>
                  <a:pt x="2306" y="1152"/>
                </a:cubicBezTo>
                <a:cubicBezTo>
                  <a:pt x="2305" y="1153"/>
                  <a:pt x="2304" y="1154"/>
                  <a:pt x="2303" y="1155"/>
                </a:cubicBezTo>
                <a:cubicBezTo>
                  <a:pt x="2301" y="1158"/>
                  <a:pt x="2299" y="1160"/>
                  <a:pt x="2297" y="1162"/>
                </a:cubicBezTo>
                <a:cubicBezTo>
                  <a:pt x="2297" y="1162"/>
                  <a:pt x="2297" y="1162"/>
                  <a:pt x="2297" y="1163"/>
                </a:cubicBezTo>
                <a:cubicBezTo>
                  <a:pt x="2296" y="1163"/>
                  <a:pt x="2296" y="1163"/>
                  <a:pt x="2296" y="1163"/>
                </a:cubicBezTo>
                <a:cubicBezTo>
                  <a:pt x="2296" y="1163"/>
                  <a:pt x="2295" y="1164"/>
                  <a:pt x="2295" y="1164"/>
                </a:cubicBezTo>
                <a:cubicBezTo>
                  <a:pt x="2295" y="1164"/>
                  <a:pt x="2295" y="1164"/>
                  <a:pt x="2294" y="1164"/>
                </a:cubicBezTo>
                <a:cubicBezTo>
                  <a:pt x="2293" y="1165"/>
                  <a:pt x="2292" y="1165"/>
                  <a:pt x="2291" y="1166"/>
                </a:cubicBezTo>
                <a:cubicBezTo>
                  <a:pt x="2290" y="1166"/>
                  <a:pt x="2289" y="1166"/>
                  <a:pt x="2288" y="1167"/>
                </a:cubicBezTo>
                <a:cubicBezTo>
                  <a:pt x="2288" y="1167"/>
                  <a:pt x="2288" y="1167"/>
                  <a:pt x="2287" y="1167"/>
                </a:cubicBezTo>
                <a:cubicBezTo>
                  <a:pt x="2287" y="1167"/>
                  <a:pt x="2286" y="1167"/>
                  <a:pt x="2286" y="1167"/>
                </a:cubicBezTo>
                <a:cubicBezTo>
                  <a:pt x="2284" y="1168"/>
                  <a:pt x="2282" y="1168"/>
                  <a:pt x="2281" y="1168"/>
                </a:cubicBezTo>
                <a:cubicBezTo>
                  <a:pt x="2280" y="1168"/>
                  <a:pt x="2280" y="1168"/>
                  <a:pt x="2279" y="1168"/>
                </a:cubicBezTo>
                <a:cubicBezTo>
                  <a:pt x="2278" y="1167"/>
                  <a:pt x="2277" y="1166"/>
                  <a:pt x="2275" y="1164"/>
                </a:cubicBezTo>
                <a:cubicBezTo>
                  <a:pt x="2272" y="1162"/>
                  <a:pt x="2270" y="1160"/>
                  <a:pt x="2267" y="1157"/>
                </a:cubicBezTo>
                <a:cubicBezTo>
                  <a:pt x="2264" y="1155"/>
                  <a:pt x="2261" y="1153"/>
                  <a:pt x="2259" y="1150"/>
                </a:cubicBezTo>
                <a:cubicBezTo>
                  <a:pt x="2253" y="1145"/>
                  <a:pt x="2248" y="1139"/>
                  <a:pt x="2244" y="1133"/>
                </a:cubicBezTo>
                <a:cubicBezTo>
                  <a:pt x="2242" y="1129"/>
                  <a:pt x="2239" y="1126"/>
                  <a:pt x="2237" y="1123"/>
                </a:cubicBezTo>
                <a:cubicBezTo>
                  <a:pt x="2236" y="1122"/>
                  <a:pt x="2236" y="1121"/>
                  <a:pt x="2235" y="1120"/>
                </a:cubicBezTo>
                <a:cubicBezTo>
                  <a:pt x="2234" y="1119"/>
                  <a:pt x="2233" y="1119"/>
                  <a:pt x="2233" y="1118"/>
                </a:cubicBezTo>
                <a:cubicBezTo>
                  <a:pt x="2231" y="1116"/>
                  <a:pt x="2230" y="1115"/>
                  <a:pt x="2228" y="1114"/>
                </a:cubicBezTo>
                <a:cubicBezTo>
                  <a:pt x="2226" y="1112"/>
                  <a:pt x="2223" y="1110"/>
                  <a:pt x="2220" y="1109"/>
                </a:cubicBezTo>
                <a:cubicBezTo>
                  <a:pt x="2220" y="1107"/>
                  <a:pt x="2219" y="1106"/>
                  <a:pt x="2219" y="1105"/>
                </a:cubicBezTo>
                <a:cubicBezTo>
                  <a:pt x="2219" y="1105"/>
                  <a:pt x="2219" y="1105"/>
                  <a:pt x="2219" y="1105"/>
                </a:cubicBezTo>
                <a:cubicBezTo>
                  <a:pt x="2220" y="1105"/>
                  <a:pt x="2220" y="1105"/>
                  <a:pt x="2221" y="1105"/>
                </a:cubicBezTo>
                <a:cubicBezTo>
                  <a:pt x="2224" y="1104"/>
                  <a:pt x="2227" y="1103"/>
                  <a:pt x="2230" y="1101"/>
                </a:cubicBezTo>
                <a:cubicBezTo>
                  <a:pt x="2230" y="1101"/>
                  <a:pt x="2230" y="1101"/>
                  <a:pt x="2231" y="1101"/>
                </a:cubicBezTo>
                <a:cubicBezTo>
                  <a:pt x="2231" y="1100"/>
                  <a:pt x="2231" y="1100"/>
                  <a:pt x="2232" y="1100"/>
                </a:cubicBezTo>
                <a:cubicBezTo>
                  <a:pt x="2232" y="1099"/>
                  <a:pt x="2232" y="1099"/>
                  <a:pt x="2232" y="1099"/>
                </a:cubicBezTo>
                <a:cubicBezTo>
                  <a:pt x="2233" y="1099"/>
                  <a:pt x="2233" y="1099"/>
                  <a:pt x="2233" y="1099"/>
                </a:cubicBezTo>
                <a:cubicBezTo>
                  <a:pt x="2233" y="1099"/>
                  <a:pt x="2233" y="1098"/>
                  <a:pt x="2233" y="1098"/>
                </a:cubicBezTo>
                <a:cubicBezTo>
                  <a:pt x="2235" y="1096"/>
                  <a:pt x="2236" y="1095"/>
                  <a:pt x="2237" y="1094"/>
                </a:cubicBezTo>
                <a:cubicBezTo>
                  <a:pt x="2237" y="1093"/>
                  <a:pt x="2237" y="1092"/>
                  <a:pt x="2238" y="1091"/>
                </a:cubicBezTo>
                <a:cubicBezTo>
                  <a:pt x="2238" y="1091"/>
                  <a:pt x="2239" y="1090"/>
                  <a:pt x="2239" y="1089"/>
                </a:cubicBezTo>
                <a:cubicBezTo>
                  <a:pt x="2240" y="1088"/>
                  <a:pt x="2240" y="1088"/>
                  <a:pt x="2241" y="1087"/>
                </a:cubicBezTo>
                <a:cubicBezTo>
                  <a:pt x="2241" y="1086"/>
                  <a:pt x="2242" y="1086"/>
                  <a:pt x="2242" y="1085"/>
                </a:cubicBezTo>
                <a:cubicBezTo>
                  <a:pt x="2243" y="1085"/>
                  <a:pt x="2243" y="1084"/>
                  <a:pt x="2244" y="1084"/>
                </a:cubicBezTo>
                <a:cubicBezTo>
                  <a:pt x="2244" y="1084"/>
                  <a:pt x="2244" y="1084"/>
                  <a:pt x="2244" y="1084"/>
                </a:cubicBezTo>
                <a:cubicBezTo>
                  <a:pt x="2244" y="1084"/>
                  <a:pt x="2245" y="1084"/>
                  <a:pt x="2245" y="1084"/>
                </a:cubicBezTo>
                <a:cubicBezTo>
                  <a:pt x="2245" y="1084"/>
                  <a:pt x="2245" y="1084"/>
                  <a:pt x="2246" y="1084"/>
                </a:cubicBezTo>
                <a:cubicBezTo>
                  <a:pt x="2246" y="1084"/>
                  <a:pt x="2246" y="1084"/>
                  <a:pt x="2246" y="1084"/>
                </a:cubicBezTo>
                <a:cubicBezTo>
                  <a:pt x="2247" y="1084"/>
                  <a:pt x="2247" y="1084"/>
                  <a:pt x="2247" y="1084"/>
                </a:cubicBezTo>
                <a:cubicBezTo>
                  <a:pt x="2248" y="1084"/>
                  <a:pt x="2248" y="1084"/>
                  <a:pt x="2249" y="1084"/>
                </a:cubicBezTo>
                <a:cubicBezTo>
                  <a:pt x="2249" y="1084"/>
                  <a:pt x="2249" y="1084"/>
                  <a:pt x="2249" y="1084"/>
                </a:cubicBezTo>
                <a:cubicBezTo>
                  <a:pt x="2250" y="1084"/>
                  <a:pt x="2250" y="1084"/>
                  <a:pt x="2250" y="1084"/>
                </a:cubicBezTo>
                <a:cubicBezTo>
                  <a:pt x="2251" y="1084"/>
                  <a:pt x="2251" y="1084"/>
                  <a:pt x="2252" y="1084"/>
                </a:cubicBezTo>
                <a:cubicBezTo>
                  <a:pt x="2253" y="1084"/>
                  <a:pt x="2254" y="1085"/>
                  <a:pt x="2255" y="1085"/>
                </a:cubicBezTo>
                <a:cubicBezTo>
                  <a:pt x="2256" y="1085"/>
                  <a:pt x="2257" y="1086"/>
                  <a:pt x="2258" y="1086"/>
                </a:cubicBezTo>
                <a:cubicBezTo>
                  <a:pt x="2258" y="1086"/>
                  <a:pt x="2258" y="1086"/>
                  <a:pt x="2258" y="1086"/>
                </a:cubicBezTo>
                <a:cubicBezTo>
                  <a:pt x="2258" y="1086"/>
                  <a:pt x="2258" y="1087"/>
                  <a:pt x="2257" y="1087"/>
                </a:cubicBezTo>
                <a:cubicBezTo>
                  <a:pt x="2258" y="1087"/>
                  <a:pt x="2259" y="1088"/>
                  <a:pt x="2260" y="1088"/>
                </a:cubicBezTo>
                <a:cubicBezTo>
                  <a:pt x="2258" y="1088"/>
                  <a:pt x="2258" y="1088"/>
                  <a:pt x="2258" y="1088"/>
                </a:cubicBezTo>
                <a:cubicBezTo>
                  <a:pt x="2254" y="1107"/>
                  <a:pt x="2274" y="1100"/>
                  <a:pt x="2282" y="1105"/>
                </a:cubicBezTo>
                <a:cubicBezTo>
                  <a:pt x="2280" y="1097"/>
                  <a:pt x="2270" y="1077"/>
                  <a:pt x="2259" y="1085"/>
                </a:cubicBezTo>
                <a:cubicBezTo>
                  <a:pt x="2259" y="1085"/>
                  <a:pt x="2259" y="1085"/>
                  <a:pt x="2258" y="1084"/>
                </a:cubicBezTo>
                <a:cubicBezTo>
                  <a:pt x="2257" y="1084"/>
                  <a:pt x="2256" y="1084"/>
                  <a:pt x="2255" y="1083"/>
                </a:cubicBezTo>
                <a:cubicBezTo>
                  <a:pt x="2254" y="1083"/>
                  <a:pt x="2253" y="1083"/>
                  <a:pt x="2252" y="1083"/>
                </a:cubicBezTo>
                <a:cubicBezTo>
                  <a:pt x="2251" y="1082"/>
                  <a:pt x="2251" y="1082"/>
                  <a:pt x="2250" y="1082"/>
                </a:cubicBezTo>
                <a:cubicBezTo>
                  <a:pt x="2250" y="1082"/>
                  <a:pt x="2250" y="1082"/>
                  <a:pt x="2250" y="1082"/>
                </a:cubicBezTo>
                <a:cubicBezTo>
                  <a:pt x="2249" y="1082"/>
                  <a:pt x="2249" y="1082"/>
                  <a:pt x="2249" y="1082"/>
                </a:cubicBezTo>
                <a:cubicBezTo>
                  <a:pt x="2248" y="1082"/>
                  <a:pt x="2248" y="1082"/>
                  <a:pt x="2248" y="1082"/>
                </a:cubicBezTo>
                <a:cubicBezTo>
                  <a:pt x="2247" y="1082"/>
                  <a:pt x="2247" y="1082"/>
                  <a:pt x="2246" y="1082"/>
                </a:cubicBezTo>
                <a:cubicBezTo>
                  <a:pt x="2246" y="1082"/>
                  <a:pt x="2246" y="1082"/>
                  <a:pt x="2246" y="1082"/>
                </a:cubicBezTo>
                <a:cubicBezTo>
                  <a:pt x="2245" y="1082"/>
                  <a:pt x="2245" y="1082"/>
                  <a:pt x="2245" y="1082"/>
                </a:cubicBezTo>
                <a:cubicBezTo>
                  <a:pt x="2246" y="1081"/>
                  <a:pt x="2248" y="1079"/>
                  <a:pt x="2250" y="1078"/>
                </a:cubicBezTo>
                <a:cubicBezTo>
                  <a:pt x="2250" y="1077"/>
                  <a:pt x="2250" y="1077"/>
                  <a:pt x="2251" y="1077"/>
                </a:cubicBezTo>
                <a:cubicBezTo>
                  <a:pt x="2252" y="1076"/>
                  <a:pt x="2252" y="1076"/>
                  <a:pt x="2252" y="1076"/>
                </a:cubicBezTo>
                <a:cubicBezTo>
                  <a:pt x="2253" y="1075"/>
                  <a:pt x="2253" y="1075"/>
                  <a:pt x="2254" y="1074"/>
                </a:cubicBezTo>
                <a:cubicBezTo>
                  <a:pt x="2255" y="1074"/>
                  <a:pt x="2255" y="1073"/>
                  <a:pt x="2256" y="1073"/>
                </a:cubicBezTo>
                <a:cubicBezTo>
                  <a:pt x="2257" y="1072"/>
                  <a:pt x="2258" y="1072"/>
                  <a:pt x="2258" y="1072"/>
                </a:cubicBezTo>
                <a:cubicBezTo>
                  <a:pt x="2261" y="1070"/>
                  <a:pt x="2264" y="1068"/>
                  <a:pt x="2267" y="1067"/>
                </a:cubicBezTo>
                <a:cubicBezTo>
                  <a:pt x="2268" y="1067"/>
                  <a:pt x="2270" y="1066"/>
                  <a:pt x="2271" y="1066"/>
                </a:cubicBezTo>
                <a:cubicBezTo>
                  <a:pt x="2271" y="1066"/>
                  <a:pt x="2271" y="1066"/>
                  <a:pt x="2271" y="1066"/>
                </a:cubicBezTo>
                <a:cubicBezTo>
                  <a:pt x="2271" y="1066"/>
                  <a:pt x="2271" y="1066"/>
                  <a:pt x="2272" y="1065"/>
                </a:cubicBezTo>
                <a:cubicBezTo>
                  <a:pt x="2284" y="1066"/>
                  <a:pt x="2296" y="1069"/>
                  <a:pt x="2311" y="1071"/>
                </a:cubicBezTo>
                <a:cubicBezTo>
                  <a:pt x="2305" y="1068"/>
                  <a:pt x="2298" y="1065"/>
                  <a:pt x="2291" y="1063"/>
                </a:cubicBezTo>
                <a:cubicBezTo>
                  <a:pt x="2292" y="1062"/>
                  <a:pt x="2293" y="1063"/>
                  <a:pt x="2294" y="1063"/>
                </a:cubicBezTo>
                <a:cubicBezTo>
                  <a:pt x="2295" y="1062"/>
                  <a:pt x="2296" y="1062"/>
                  <a:pt x="2296" y="1062"/>
                </a:cubicBezTo>
                <a:cubicBezTo>
                  <a:pt x="2299" y="1063"/>
                  <a:pt x="2301" y="1063"/>
                  <a:pt x="2301" y="1063"/>
                </a:cubicBezTo>
                <a:cubicBezTo>
                  <a:pt x="2301" y="1063"/>
                  <a:pt x="2301" y="1063"/>
                  <a:pt x="2300" y="1062"/>
                </a:cubicBezTo>
                <a:cubicBezTo>
                  <a:pt x="2299" y="1062"/>
                  <a:pt x="2298" y="1062"/>
                  <a:pt x="2297" y="1061"/>
                </a:cubicBezTo>
                <a:cubicBezTo>
                  <a:pt x="2296" y="1061"/>
                  <a:pt x="2295" y="1061"/>
                  <a:pt x="2294" y="1061"/>
                </a:cubicBezTo>
                <a:cubicBezTo>
                  <a:pt x="2293" y="1060"/>
                  <a:pt x="2292" y="1060"/>
                  <a:pt x="2291" y="1060"/>
                </a:cubicBezTo>
                <a:cubicBezTo>
                  <a:pt x="2290" y="1060"/>
                  <a:pt x="2289" y="1060"/>
                  <a:pt x="2288" y="1060"/>
                </a:cubicBezTo>
                <a:cubicBezTo>
                  <a:pt x="2287" y="1060"/>
                  <a:pt x="2287" y="1060"/>
                  <a:pt x="2286" y="1060"/>
                </a:cubicBezTo>
                <a:cubicBezTo>
                  <a:pt x="2285" y="1060"/>
                  <a:pt x="2285" y="1060"/>
                  <a:pt x="2284" y="1060"/>
                </a:cubicBezTo>
                <a:cubicBezTo>
                  <a:pt x="2284" y="1060"/>
                  <a:pt x="2283" y="1060"/>
                  <a:pt x="2283" y="1060"/>
                </a:cubicBezTo>
                <a:cubicBezTo>
                  <a:pt x="2283" y="1060"/>
                  <a:pt x="2283" y="1060"/>
                  <a:pt x="2283" y="1060"/>
                </a:cubicBezTo>
                <a:cubicBezTo>
                  <a:pt x="2281" y="1060"/>
                  <a:pt x="2280" y="1059"/>
                  <a:pt x="2279" y="1059"/>
                </a:cubicBezTo>
                <a:cubicBezTo>
                  <a:pt x="2279" y="1058"/>
                  <a:pt x="2280" y="1057"/>
                  <a:pt x="2281" y="1056"/>
                </a:cubicBezTo>
                <a:cubicBezTo>
                  <a:pt x="2281" y="1056"/>
                  <a:pt x="2282" y="1055"/>
                  <a:pt x="2282" y="1054"/>
                </a:cubicBezTo>
                <a:cubicBezTo>
                  <a:pt x="2283" y="1053"/>
                  <a:pt x="2283" y="1052"/>
                  <a:pt x="2283" y="1052"/>
                </a:cubicBezTo>
                <a:cubicBezTo>
                  <a:pt x="2283" y="1052"/>
                  <a:pt x="2283" y="1052"/>
                  <a:pt x="2283" y="1052"/>
                </a:cubicBezTo>
                <a:cubicBezTo>
                  <a:pt x="2284" y="1050"/>
                  <a:pt x="2284" y="1050"/>
                  <a:pt x="2284" y="1050"/>
                </a:cubicBezTo>
                <a:cubicBezTo>
                  <a:pt x="2287" y="1050"/>
                  <a:pt x="2290" y="1050"/>
                  <a:pt x="2292" y="1048"/>
                </a:cubicBezTo>
                <a:cubicBezTo>
                  <a:pt x="2294" y="1051"/>
                  <a:pt x="2296" y="1053"/>
                  <a:pt x="2298" y="1056"/>
                </a:cubicBezTo>
                <a:cubicBezTo>
                  <a:pt x="2301" y="1059"/>
                  <a:pt x="2303" y="1061"/>
                  <a:pt x="2306" y="1064"/>
                </a:cubicBezTo>
                <a:cubicBezTo>
                  <a:pt x="2308" y="1067"/>
                  <a:pt x="2311" y="1070"/>
                  <a:pt x="2314" y="1072"/>
                </a:cubicBezTo>
                <a:cubicBezTo>
                  <a:pt x="2315" y="1073"/>
                  <a:pt x="2315" y="1073"/>
                  <a:pt x="2315" y="1073"/>
                </a:cubicBezTo>
                <a:cubicBezTo>
                  <a:pt x="2317" y="1074"/>
                  <a:pt x="2317" y="1074"/>
                  <a:pt x="2317" y="1074"/>
                </a:cubicBezTo>
                <a:cubicBezTo>
                  <a:pt x="2317" y="1074"/>
                  <a:pt x="2317" y="1074"/>
                  <a:pt x="2317" y="1074"/>
                </a:cubicBezTo>
                <a:cubicBezTo>
                  <a:pt x="2317" y="1074"/>
                  <a:pt x="2317" y="1074"/>
                  <a:pt x="2317" y="1074"/>
                </a:cubicBezTo>
                <a:cubicBezTo>
                  <a:pt x="2317" y="1074"/>
                  <a:pt x="2317" y="1074"/>
                  <a:pt x="2317" y="1074"/>
                </a:cubicBezTo>
                <a:cubicBezTo>
                  <a:pt x="2317" y="1074"/>
                  <a:pt x="2317" y="1074"/>
                  <a:pt x="2317" y="1074"/>
                </a:cubicBezTo>
                <a:cubicBezTo>
                  <a:pt x="2318" y="1075"/>
                  <a:pt x="2318" y="1075"/>
                  <a:pt x="2318" y="1075"/>
                </a:cubicBezTo>
                <a:cubicBezTo>
                  <a:pt x="2319" y="1075"/>
                  <a:pt x="2319" y="1075"/>
                  <a:pt x="2319" y="1075"/>
                </a:cubicBezTo>
                <a:cubicBezTo>
                  <a:pt x="2319" y="1075"/>
                  <a:pt x="2319" y="1076"/>
                  <a:pt x="2319" y="1076"/>
                </a:cubicBezTo>
                <a:cubicBezTo>
                  <a:pt x="2319" y="1077"/>
                  <a:pt x="2319" y="1077"/>
                  <a:pt x="2320" y="1077"/>
                </a:cubicBezTo>
                <a:cubicBezTo>
                  <a:pt x="2320" y="1078"/>
                  <a:pt x="2320" y="1078"/>
                  <a:pt x="2320" y="1078"/>
                </a:cubicBezTo>
                <a:cubicBezTo>
                  <a:pt x="2320" y="1078"/>
                  <a:pt x="2320" y="1079"/>
                  <a:pt x="2320" y="1079"/>
                </a:cubicBezTo>
                <a:cubicBezTo>
                  <a:pt x="2320" y="1079"/>
                  <a:pt x="2321" y="1080"/>
                  <a:pt x="2321" y="1080"/>
                </a:cubicBezTo>
                <a:cubicBezTo>
                  <a:pt x="2321" y="1081"/>
                  <a:pt x="2321" y="1081"/>
                  <a:pt x="2321" y="1082"/>
                </a:cubicBezTo>
                <a:cubicBezTo>
                  <a:pt x="2321" y="1082"/>
                  <a:pt x="2322" y="1083"/>
                  <a:pt x="2322" y="1083"/>
                </a:cubicBezTo>
                <a:cubicBezTo>
                  <a:pt x="2322" y="1083"/>
                  <a:pt x="2322" y="1084"/>
                  <a:pt x="2322" y="1084"/>
                </a:cubicBezTo>
                <a:cubicBezTo>
                  <a:pt x="2322" y="1084"/>
                  <a:pt x="2322" y="1085"/>
                  <a:pt x="2322" y="1086"/>
                </a:cubicBezTo>
                <a:cubicBezTo>
                  <a:pt x="2322" y="1087"/>
                  <a:pt x="2323" y="1088"/>
                  <a:pt x="2323" y="1090"/>
                </a:cubicBezTo>
                <a:cubicBezTo>
                  <a:pt x="2323" y="1091"/>
                  <a:pt x="2322" y="1093"/>
                  <a:pt x="2322" y="1094"/>
                </a:cubicBezTo>
                <a:cubicBezTo>
                  <a:pt x="2322" y="1095"/>
                  <a:pt x="2322" y="1095"/>
                  <a:pt x="2322" y="1095"/>
                </a:cubicBezTo>
                <a:cubicBezTo>
                  <a:pt x="2322" y="1095"/>
                  <a:pt x="2322" y="1095"/>
                  <a:pt x="2321" y="1094"/>
                </a:cubicBezTo>
                <a:cubicBezTo>
                  <a:pt x="2321" y="1096"/>
                  <a:pt x="2321" y="1097"/>
                  <a:pt x="2321" y="1098"/>
                </a:cubicBezTo>
                <a:cubicBezTo>
                  <a:pt x="2319" y="1096"/>
                  <a:pt x="2319" y="1096"/>
                  <a:pt x="2319" y="1096"/>
                </a:cubicBezTo>
                <a:cubicBezTo>
                  <a:pt x="2290" y="1105"/>
                  <a:pt x="2309" y="1124"/>
                  <a:pt x="2306" y="1137"/>
                </a:cubicBezTo>
                <a:cubicBezTo>
                  <a:pt x="2317" y="1128"/>
                  <a:pt x="2342" y="1103"/>
                  <a:pt x="2325" y="1096"/>
                </a:cubicBezTo>
                <a:cubicBezTo>
                  <a:pt x="2325" y="1095"/>
                  <a:pt x="2325" y="1095"/>
                  <a:pt x="2325" y="1094"/>
                </a:cubicBezTo>
                <a:cubicBezTo>
                  <a:pt x="2325" y="1092"/>
                  <a:pt x="2325" y="1091"/>
                  <a:pt x="2325" y="1089"/>
                </a:cubicBezTo>
                <a:cubicBezTo>
                  <a:pt x="2325" y="1088"/>
                  <a:pt x="2325" y="1086"/>
                  <a:pt x="2325" y="1085"/>
                </a:cubicBezTo>
                <a:cubicBezTo>
                  <a:pt x="2325" y="1084"/>
                  <a:pt x="2324" y="1084"/>
                  <a:pt x="2324" y="1083"/>
                </a:cubicBezTo>
                <a:cubicBezTo>
                  <a:pt x="2324" y="1083"/>
                  <a:pt x="2324" y="1082"/>
                  <a:pt x="2324" y="1082"/>
                </a:cubicBezTo>
                <a:cubicBezTo>
                  <a:pt x="2324" y="1082"/>
                  <a:pt x="2324" y="1081"/>
                  <a:pt x="2324" y="1081"/>
                </a:cubicBezTo>
                <a:cubicBezTo>
                  <a:pt x="2324" y="1080"/>
                  <a:pt x="2323" y="1080"/>
                  <a:pt x="2323" y="1079"/>
                </a:cubicBezTo>
                <a:cubicBezTo>
                  <a:pt x="2323" y="1079"/>
                  <a:pt x="2323" y="1078"/>
                  <a:pt x="2323" y="1078"/>
                </a:cubicBezTo>
                <a:cubicBezTo>
                  <a:pt x="2322" y="1077"/>
                  <a:pt x="2322" y="1077"/>
                  <a:pt x="2322" y="1077"/>
                </a:cubicBezTo>
                <a:cubicBezTo>
                  <a:pt x="2323" y="1077"/>
                  <a:pt x="2324" y="1078"/>
                  <a:pt x="2325" y="1078"/>
                </a:cubicBezTo>
                <a:cubicBezTo>
                  <a:pt x="2326" y="1078"/>
                  <a:pt x="2327" y="1079"/>
                  <a:pt x="2328" y="1079"/>
                </a:cubicBezTo>
                <a:cubicBezTo>
                  <a:pt x="2329" y="1079"/>
                  <a:pt x="2330" y="1080"/>
                  <a:pt x="2331" y="1080"/>
                </a:cubicBezTo>
                <a:cubicBezTo>
                  <a:pt x="2332" y="1080"/>
                  <a:pt x="2333" y="1080"/>
                  <a:pt x="2334" y="1081"/>
                </a:cubicBezTo>
                <a:cubicBezTo>
                  <a:pt x="2335" y="1081"/>
                  <a:pt x="2336" y="1081"/>
                  <a:pt x="2337" y="1081"/>
                </a:cubicBezTo>
                <a:cubicBezTo>
                  <a:pt x="2338" y="1081"/>
                  <a:pt x="2339" y="1082"/>
                  <a:pt x="2340" y="1082"/>
                </a:cubicBezTo>
                <a:cubicBezTo>
                  <a:pt x="2342" y="1082"/>
                  <a:pt x="2343" y="1082"/>
                  <a:pt x="2344" y="1082"/>
                </a:cubicBezTo>
                <a:cubicBezTo>
                  <a:pt x="2345" y="1082"/>
                  <a:pt x="2346" y="1082"/>
                  <a:pt x="2347" y="1082"/>
                </a:cubicBezTo>
                <a:cubicBezTo>
                  <a:pt x="2348" y="1082"/>
                  <a:pt x="2349" y="1082"/>
                  <a:pt x="2350" y="1082"/>
                </a:cubicBezTo>
                <a:cubicBezTo>
                  <a:pt x="2352" y="1082"/>
                  <a:pt x="2354" y="1082"/>
                  <a:pt x="2356" y="1081"/>
                </a:cubicBezTo>
                <a:cubicBezTo>
                  <a:pt x="2357" y="1081"/>
                  <a:pt x="2358" y="1081"/>
                  <a:pt x="2359" y="1081"/>
                </a:cubicBezTo>
                <a:cubicBezTo>
                  <a:pt x="2360" y="1081"/>
                  <a:pt x="2361" y="1081"/>
                  <a:pt x="2362" y="1081"/>
                </a:cubicBezTo>
                <a:cubicBezTo>
                  <a:pt x="2362" y="1080"/>
                  <a:pt x="2363" y="1080"/>
                  <a:pt x="2363" y="1080"/>
                </a:cubicBezTo>
                <a:cubicBezTo>
                  <a:pt x="2363" y="1080"/>
                  <a:pt x="2363" y="1080"/>
                  <a:pt x="2363" y="1080"/>
                </a:cubicBezTo>
                <a:cubicBezTo>
                  <a:pt x="2364" y="1080"/>
                  <a:pt x="2364" y="1080"/>
                  <a:pt x="2364" y="1080"/>
                </a:cubicBezTo>
                <a:cubicBezTo>
                  <a:pt x="2364" y="1080"/>
                  <a:pt x="2364" y="1080"/>
                  <a:pt x="2364" y="1080"/>
                </a:cubicBezTo>
                <a:cubicBezTo>
                  <a:pt x="2365" y="1080"/>
                  <a:pt x="2365" y="1080"/>
                  <a:pt x="2365" y="1080"/>
                </a:cubicBezTo>
                <a:cubicBezTo>
                  <a:pt x="2366" y="1080"/>
                  <a:pt x="2367" y="1080"/>
                  <a:pt x="2368" y="1080"/>
                </a:cubicBezTo>
                <a:cubicBezTo>
                  <a:pt x="2368" y="1080"/>
                  <a:pt x="2369" y="1081"/>
                  <a:pt x="2370" y="1081"/>
                </a:cubicBezTo>
                <a:cubicBezTo>
                  <a:pt x="2371" y="1081"/>
                  <a:pt x="2372" y="1081"/>
                  <a:pt x="2373" y="1081"/>
                </a:cubicBezTo>
                <a:cubicBezTo>
                  <a:pt x="2374" y="1081"/>
                  <a:pt x="2375" y="1081"/>
                  <a:pt x="2376" y="1082"/>
                </a:cubicBezTo>
                <a:cubicBezTo>
                  <a:pt x="2376" y="1082"/>
                  <a:pt x="2377" y="1082"/>
                  <a:pt x="2377" y="1082"/>
                </a:cubicBezTo>
                <a:cubicBezTo>
                  <a:pt x="2377" y="1082"/>
                  <a:pt x="2377" y="1082"/>
                  <a:pt x="2377" y="1082"/>
                </a:cubicBezTo>
                <a:cubicBezTo>
                  <a:pt x="2378" y="1082"/>
                  <a:pt x="2379" y="1084"/>
                  <a:pt x="2380" y="1084"/>
                </a:cubicBezTo>
                <a:cubicBezTo>
                  <a:pt x="2381" y="1084"/>
                  <a:pt x="2381" y="1084"/>
                  <a:pt x="2381" y="1084"/>
                </a:cubicBezTo>
                <a:cubicBezTo>
                  <a:pt x="2376" y="1091"/>
                  <a:pt x="2387" y="1091"/>
                  <a:pt x="2391" y="1092"/>
                </a:cubicBezTo>
                <a:cubicBezTo>
                  <a:pt x="2398" y="1094"/>
                  <a:pt x="2399" y="1096"/>
                  <a:pt x="2404" y="1100"/>
                </a:cubicBezTo>
                <a:cubicBezTo>
                  <a:pt x="2405" y="1090"/>
                  <a:pt x="2395" y="1071"/>
                  <a:pt x="2379" y="1080"/>
                </a:cubicBezTo>
                <a:cubicBezTo>
                  <a:pt x="2378" y="1080"/>
                  <a:pt x="2378" y="1080"/>
                  <a:pt x="2377" y="1080"/>
                </a:cubicBezTo>
                <a:cubicBezTo>
                  <a:pt x="2376" y="1080"/>
                  <a:pt x="2375" y="1080"/>
                  <a:pt x="2374" y="1080"/>
                </a:cubicBezTo>
                <a:cubicBezTo>
                  <a:pt x="2373" y="1079"/>
                  <a:pt x="2372" y="1079"/>
                  <a:pt x="2371" y="1079"/>
                </a:cubicBezTo>
                <a:cubicBezTo>
                  <a:pt x="2370" y="1079"/>
                  <a:pt x="2369" y="1079"/>
                  <a:pt x="2368" y="1079"/>
                </a:cubicBezTo>
                <a:cubicBezTo>
                  <a:pt x="2369" y="1079"/>
                  <a:pt x="2369" y="1079"/>
                  <a:pt x="2369" y="1079"/>
                </a:cubicBezTo>
                <a:cubicBezTo>
                  <a:pt x="2370" y="1078"/>
                  <a:pt x="2371" y="1078"/>
                  <a:pt x="2372" y="1078"/>
                </a:cubicBezTo>
                <a:cubicBezTo>
                  <a:pt x="2375" y="1077"/>
                  <a:pt x="2377" y="1076"/>
                  <a:pt x="2379" y="1075"/>
                </a:cubicBezTo>
                <a:cubicBezTo>
                  <a:pt x="2381" y="1074"/>
                  <a:pt x="2382" y="1073"/>
                  <a:pt x="2384" y="1072"/>
                </a:cubicBezTo>
                <a:cubicBezTo>
                  <a:pt x="2385" y="1071"/>
                  <a:pt x="2385" y="1071"/>
                  <a:pt x="2385" y="1071"/>
                </a:cubicBezTo>
                <a:cubicBezTo>
                  <a:pt x="2385" y="1071"/>
                  <a:pt x="2385" y="1071"/>
                  <a:pt x="2383" y="1072"/>
                </a:cubicBezTo>
                <a:cubicBezTo>
                  <a:pt x="2382" y="1072"/>
                  <a:pt x="2381" y="1073"/>
                  <a:pt x="2379" y="1074"/>
                </a:cubicBezTo>
                <a:cubicBezTo>
                  <a:pt x="2377" y="1074"/>
                  <a:pt x="2374" y="1075"/>
                  <a:pt x="2371" y="1076"/>
                </a:cubicBezTo>
                <a:cubicBezTo>
                  <a:pt x="2371" y="1076"/>
                  <a:pt x="2370" y="1076"/>
                  <a:pt x="2369" y="1076"/>
                </a:cubicBezTo>
                <a:cubicBezTo>
                  <a:pt x="2368" y="1077"/>
                  <a:pt x="2368" y="1077"/>
                  <a:pt x="2367" y="1077"/>
                </a:cubicBezTo>
                <a:cubicBezTo>
                  <a:pt x="2365" y="1077"/>
                  <a:pt x="2363" y="1078"/>
                  <a:pt x="2362" y="1078"/>
                </a:cubicBezTo>
                <a:cubicBezTo>
                  <a:pt x="2361" y="1078"/>
                  <a:pt x="2360" y="1078"/>
                  <a:pt x="2359" y="1079"/>
                </a:cubicBezTo>
                <a:cubicBezTo>
                  <a:pt x="2358" y="1079"/>
                  <a:pt x="2357" y="1079"/>
                  <a:pt x="2356" y="1079"/>
                </a:cubicBezTo>
                <a:cubicBezTo>
                  <a:pt x="2354" y="1079"/>
                  <a:pt x="2352" y="1079"/>
                  <a:pt x="2350" y="1079"/>
                </a:cubicBezTo>
                <a:cubicBezTo>
                  <a:pt x="2349" y="1079"/>
                  <a:pt x="2349" y="1079"/>
                  <a:pt x="2348" y="1079"/>
                </a:cubicBezTo>
                <a:cubicBezTo>
                  <a:pt x="2347" y="1079"/>
                  <a:pt x="2345" y="1079"/>
                  <a:pt x="2344" y="1079"/>
                </a:cubicBezTo>
                <a:cubicBezTo>
                  <a:pt x="2343" y="1079"/>
                  <a:pt x="2342" y="1079"/>
                  <a:pt x="2341" y="1079"/>
                </a:cubicBezTo>
                <a:cubicBezTo>
                  <a:pt x="2340" y="1079"/>
                  <a:pt x="2339" y="1079"/>
                  <a:pt x="2338" y="1079"/>
                </a:cubicBezTo>
                <a:cubicBezTo>
                  <a:pt x="2337" y="1079"/>
                  <a:pt x="2336" y="1078"/>
                  <a:pt x="2335" y="1078"/>
                </a:cubicBezTo>
                <a:cubicBezTo>
                  <a:pt x="2334" y="1078"/>
                  <a:pt x="2333" y="1078"/>
                  <a:pt x="2332" y="1078"/>
                </a:cubicBezTo>
                <a:cubicBezTo>
                  <a:pt x="2331" y="1077"/>
                  <a:pt x="2330" y="1077"/>
                  <a:pt x="2329" y="1077"/>
                </a:cubicBezTo>
                <a:cubicBezTo>
                  <a:pt x="2329" y="1076"/>
                  <a:pt x="2328" y="1076"/>
                  <a:pt x="2327" y="1076"/>
                </a:cubicBezTo>
                <a:cubicBezTo>
                  <a:pt x="2326" y="1075"/>
                  <a:pt x="2325" y="1075"/>
                  <a:pt x="2324" y="1075"/>
                </a:cubicBezTo>
                <a:cubicBezTo>
                  <a:pt x="2323" y="1074"/>
                  <a:pt x="2323" y="1074"/>
                  <a:pt x="2323" y="1074"/>
                </a:cubicBezTo>
                <a:cubicBezTo>
                  <a:pt x="2322" y="1074"/>
                  <a:pt x="2322" y="1073"/>
                  <a:pt x="2321" y="1073"/>
                </a:cubicBezTo>
                <a:cubicBezTo>
                  <a:pt x="2320" y="1072"/>
                  <a:pt x="2320" y="1072"/>
                  <a:pt x="2320" y="1072"/>
                </a:cubicBezTo>
                <a:cubicBezTo>
                  <a:pt x="2319" y="1072"/>
                  <a:pt x="2319" y="1072"/>
                  <a:pt x="2319" y="1072"/>
                </a:cubicBezTo>
                <a:cubicBezTo>
                  <a:pt x="2319" y="1072"/>
                  <a:pt x="2319" y="1072"/>
                  <a:pt x="2319" y="1072"/>
                </a:cubicBezTo>
                <a:cubicBezTo>
                  <a:pt x="2319" y="1072"/>
                  <a:pt x="2319" y="1072"/>
                  <a:pt x="2319" y="1072"/>
                </a:cubicBezTo>
                <a:cubicBezTo>
                  <a:pt x="2319" y="1072"/>
                  <a:pt x="2319" y="1072"/>
                  <a:pt x="2319" y="1072"/>
                </a:cubicBezTo>
                <a:cubicBezTo>
                  <a:pt x="2319" y="1072"/>
                  <a:pt x="2319" y="1072"/>
                  <a:pt x="2319" y="1072"/>
                </a:cubicBezTo>
                <a:cubicBezTo>
                  <a:pt x="2319" y="1072"/>
                  <a:pt x="2319" y="1072"/>
                  <a:pt x="2319" y="1072"/>
                </a:cubicBezTo>
                <a:cubicBezTo>
                  <a:pt x="2318" y="1071"/>
                  <a:pt x="2318" y="1071"/>
                  <a:pt x="2318" y="1071"/>
                </a:cubicBezTo>
                <a:cubicBezTo>
                  <a:pt x="2316" y="1070"/>
                  <a:pt x="2316" y="1070"/>
                  <a:pt x="2316" y="1070"/>
                </a:cubicBezTo>
                <a:cubicBezTo>
                  <a:pt x="2313" y="1068"/>
                  <a:pt x="2311" y="1065"/>
                  <a:pt x="2308" y="1062"/>
                </a:cubicBezTo>
                <a:cubicBezTo>
                  <a:pt x="2306" y="1060"/>
                  <a:pt x="2303" y="1057"/>
                  <a:pt x="2301" y="1054"/>
                </a:cubicBezTo>
                <a:cubicBezTo>
                  <a:pt x="2299" y="1051"/>
                  <a:pt x="2296" y="1049"/>
                  <a:pt x="2294" y="1046"/>
                </a:cubicBezTo>
                <a:cubicBezTo>
                  <a:pt x="2299" y="1041"/>
                  <a:pt x="2298" y="1032"/>
                  <a:pt x="2300" y="1024"/>
                </a:cubicBezTo>
                <a:cubicBezTo>
                  <a:pt x="2287" y="1024"/>
                  <a:pt x="2279" y="1028"/>
                  <a:pt x="2278" y="1036"/>
                </a:cubicBezTo>
                <a:cubicBezTo>
                  <a:pt x="2278" y="1036"/>
                  <a:pt x="2277" y="1035"/>
                  <a:pt x="2276" y="1035"/>
                </a:cubicBezTo>
                <a:cubicBezTo>
                  <a:pt x="2275" y="1035"/>
                  <a:pt x="2274" y="1034"/>
                  <a:pt x="2273" y="1034"/>
                </a:cubicBezTo>
                <a:cubicBezTo>
                  <a:pt x="2272" y="1034"/>
                  <a:pt x="2272" y="1034"/>
                  <a:pt x="2271" y="1034"/>
                </a:cubicBezTo>
                <a:cubicBezTo>
                  <a:pt x="2271" y="1034"/>
                  <a:pt x="2270" y="1034"/>
                  <a:pt x="2270" y="1034"/>
                </a:cubicBezTo>
                <a:cubicBezTo>
                  <a:pt x="2269" y="1034"/>
                  <a:pt x="2269" y="1034"/>
                  <a:pt x="2268" y="1034"/>
                </a:cubicBezTo>
                <a:cubicBezTo>
                  <a:pt x="2268" y="1034"/>
                  <a:pt x="2267" y="1034"/>
                  <a:pt x="2267" y="1034"/>
                </a:cubicBezTo>
                <a:cubicBezTo>
                  <a:pt x="2268" y="1033"/>
                  <a:pt x="2269" y="1033"/>
                  <a:pt x="2271" y="1032"/>
                </a:cubicBezTo>
                <a:cubicBezTo>
                  <a:pt x="2279" y="1028"/>
                  <a:pt x="2288" y="1024"/>
                  <a:pt x="2298" y="1021"/>
                </a:cubicBezTo>
                <a:cubicBezTo>
                  <a:pt x="2302" y="1019"/>
                  <a:pt x="2307" y="1017"/>
                  <a:pt x="2312" y="1016"/>
                </a:cubicBezTo>
                <a:cubicBezTo>
                  <a:pt x="2313" y="1016"/>
                  <a:pt x="2314" y="1015"/>
                  <a:pt x="2315" y="1015"/>
                </a:cubicBezTo>
                <a:cubicBezTo>
                  <a:pt x="2317" y="1015"/>
                  <a:pt x="2317" y="1015"/>
                  <a:pt x="2317" y="1015"/>
                </a:cubicBezTo>
                <a:cubicBezTo>
                  <a:pt x="2319" y="1014"/>
                  <a:pt x="2319" y="1014"/>
                  <a:pt x="2319" y="1014"/>
                </a:cubicBezTo>
                <a:cubicBezTo>
                  <a:pt x="2321" y="1014"/>
                  <a:pt x="2321" y="1014"/>
                  <a:pt x="2321" y="1014"/>
                </a:cubicBezTo>
                <a:cubicBezTo>
                  <a:pt x="2322" y="1014"/>
                  <a:pt x="2322" y="1014"/>
                  <a:pt x="2322" y="1014"/>
                </a:cubicBezTo>
                <a:cubicBezTo>
                  <a:pt x="2322" y="1014"/>
                  <a:pt x="2322" y="1014"/>
                  <a:pt x="2322" y="1014"/>
                </a:cubicBezTo>
                <a:cubicBezTo>
                  <a:pt x="2322" y="1014"/>
                  <a:pt x="2322" y="1014"/>
                  <a:pt x="2322" y="1014"/>
                </a:cubicBezTo>
                <a:cubicBezTo>
                  <a:pt x="2322" y="1014"/>
                  <a:pt x="2322" y="1014"/>
                  <a:pt x="2322" y="1014"/>
                </a:cubicBezTo>
                <a:cubicBezTo>
                  <a:pt x="2322" y="1014"/>
                  <a:pt x="2322" y="1014"/>
                  <a:pt x="2322" y="1014"/>
                </a:cubicBezTo>
                <a:cubicBezTo>
                  <a:pt x="2322" y="1014"/>
                  <a:pt x="2322" y="1014"/>
                  <a:pt x="2322" y="1014"/>
                </a:cubicBezTo>
                <a:cubicBezTo>
                  <a:pt x="2324" y="1013"/>
                  <a:pt x="2325" y="1013"/>
                  <a:pt x="2326" y="1013"/>
                </a:cubicBezTo>
                <a:cubicBezTo>
                  <a:pt x="2333" y="1012"/>
                  <a:pt x="2339" y="1012"/>
                  <a:pt x="2346" y="1011"/>
                </a:cubicBezTo>
                <a:cubicBezTo>
                  <a:pt x="2346" y="1011"/>
                  <a:pt x="2346" y="1011"/>
                  <a:pt x="2346" y="1011"/>
                </a:cubicBezTo>
                <a:cubicBezTo>
                  <a:pt x="2349" y="1012"/>
                  <a:pt x="2352" y="1013"/>
                  <a:pt x="2355" y="1015"/>
                </a:cubicBezTo>
                <a:cubicBezTo>
                  <a:pt x="2355" y="1015"/>
                  <a:pt x="2356" y="1015"/>
                  <a:pt x="2357" y="1016"/>
                </a:cubicBezTo>
                <a:cubicBezTo>
                  <a:pt x="2358" y="1016"/>
                  <a:pt x="2358" y="1017"/>
                  <a:pt x="2359" y="1017"/>
                </a:cubicBezTo>
                <a:cubicBezTo>
                  <a:pt x="2360" y="1018"/>
                  <a:pt x="2362" y="1019"/>
                  <a:pt x="2363" y="1020"/>
                </a:cubicBezTo>
                <a:cubicBezTo>
                  <a:pt x="2364" y="1020"/>
                  <a:pt x="2364" y="1020"/>
                  <a:pt x="2364" y="1021"/>
                </a:cubicBezTo>
                <a:cubicBezTo>
                  <a:pt x="2359" y="1044"/>
                  <a:pt x="2380" y="1040"/>
                  <a:pt x="2393" y="1051"/>
                </a:cubicBezTo>
                <a:cubicBezTo>
                  <a:pt x="2404" y="1025"/>
                  <a:pt x="2390" y="1016"/>
                  <a:pt x="2365" y="1018"/>
                </a:cubicBezTo>
                <a:cubicBezTo>
                  <a:pt x="2365" y="1018"/>
                  <a:pt x="2365" y="1018"/>
                  <a:pt x="2365" y="1018"/>
                </a:cubicBezTo>
                <a:cubicBezTo>
                  <a:pt x="2364" y="1017"/>
                  <a:pt x="2362" y="1016"/>
                  <a:pt x="2361" y="1015"/>
                </a:cubicBezTo>
                <a:cubicBezTo>
                  <a:pt x="2360" y="1015"/>
                  <a:pt x="2359" y="1014"/>
                  <a:pt x="2359" y="1014"/>
                </a:cubicBezTo>
                <a:cubicBezTo>
                  <a:pt x="2358" y="1013"/>
                  <a:pt x="2357" y="1013"/>
                  <a:pt x="2356" y="1013"/>
                </a:cubicBezTo>
                <a:cubicBezTo>
                  <a:pt x="2355" y="1012"/>
                  <a:pt x="2354" y="1012"/>
                  <a:pt x="2353" y="1011"/>
                </a:cubicBezTo>
                <a:cubicBezTo>
                  <a:pt x="2353" y="1011"/>
                  <a:pt x="2354" y="1011"/>
                  <a:pt x="2355" y="1011"/>
                </a:cubicBezTo>
                <a:cubicBezTo>
                  <a:pt x="2360" y="1011"/>
                  <a:pt x="2364" y="1010"/>
                  <a:pt x="2369" y="1010"/>
                </a:cubicBezTo>
                <a:cubicBezTo>
                  <a:pt x="2371" y="1009"/>
                  <a:pt x="2374" y="1009"/>
                  <a:pt x="2376" y="1009"/>
                </a:cubicBezTo>
                <a:cubicBezTo>
                  <a:pt x="2378" y="1008"/>
                  <a:pt x="2379" y="1008"/>
                  <a:pt x="2380" y="1008"/>
                </a:cubicBezTo>
                <a:cubicBezTo>
                  <a:pt x="2381" y="1008"/>
                  <a:pt x="2381" y="1008"/>
                  <a:pt x="2381" y="1008"/>
                </a:cubicBezTo>
                <a:cubicBezTo>
                  <a:pt x="2381" y="1008"/>
                  <a:pt x="2381" y="1008"/>
                  <a:pt x="2381" y="1008"/>
                </a:cubicBezTo>
                <a:cubicBezTo>
                  <a:pt x="2381" y="1008"/>
                  <a:pt x="2381" y="1008"/>
                  <a:pt x="2381" y="1008"/>
                </a:cubicBezTo>
                <a:cubicBezTo>
                  <a:pt x="2381" y="1008"/>
                  <a:pt x="2381" y="1008"/>
                  <a:pt x="2381" y="1008"/>
                </a:cubicBezTo>
                <a:cubicBezTo>
                  <a:pt x="2382" y="1008"/>
                  <a:pt x="2382" y="1008"/>
                  <a:pt x="2382" y="1008"/>
                </a:cubicBezTo>
                <a:cubicBezTo>
                  <a:pt x="2383" y="1007"/>
                  <a:pt x="2383" y="1007"/>
                  <a:pt x="2383" y="1007"/>
                </a:cubicBezTo>
                <a:cubicBezTo>
                  <a:pt x="2388" y="1006"/>
                  <a:pt x="2393" y="1004"/>
                  <a:pt x="2398" y="1002"/>
                </a:cubicBezTo>
                <a:cubicBezTo>
                  <a:pt x="2398" y="1002"/>
                  <a:pt x="2398" y="1002"/>
                  <a:pt x="2398" y="1002"/>
                </a:cubicBezTo>
                <a:cubicBezTo>
                  <a:pt x="2398" y="1003"/>
                  <a:pt x="2399" y="1003"/>
                  <a:pt x="2400" y="1003"/>
                </a:cubicBezTo>
                <a:cubicBezTo>
                  <a:pt x="2400" y="1003"/>
                  <a:pt x="2401" y="1004"/>
                  <a:pt x="2402" y="1004"/>
                </a:cubicBezTo>
                <a:cubicBezTo>
                  <a:pt x="2403" y="1004"/>
                  <a:pt x="2403" y="1005"/>
                  <a:pt x="2404" y="1005"/>
                </a:cubicBezTo>
                <a:cubicBezTo>
                  <a:pt x="2405" y="1006"/>
                  <a:pt x="2406" y="1006"/>
                  <a:pt x="2407" y="1006"/>
                </a:cubicBezTo>
                <a:cubicBezTo>
                  <a:pt x="2409" y="1007"/>
                  <a:pt x="2410" y="1009"/>
                  <a:pt x="2412" y="1010"/>
                </a:cubicBezTo>
                <a:cubicBezTo>
                  <a:pt x="2414" y="1011"/>
                  <a:pt x="2416" y="1013"/>
                  <a:pt x="2418" y="1014"/>
                </a:cubicBezTo>
                <a:cubicBezTo>
                  <a:pt x="2420" y="1015"/>
                  <a:pt x="2422" y="1017"/>
                  <a:pt x="2425" y="1018"/>
                </a:cubicBezTo>
                <a:cubicBezTo>
                  <a:pt x="2426" y="1018"/>
                  <a:pt x="2426" y="1019"/>
                  <a:pt x="2427" y="1019"/>
                </a:cubicBezTo>
                <a:cubicBezTo>
                  <a:pt x="2427" y="1019"/>
                  <a:pt x="2427" y="1019"/>
                  <a:pt x="2428" y="1020"/>
                </a:cubicBezTo>
                <a:cubicBezTo>
                  <a:pt x="2429" y="1020"/>
                  <a:pt x="2429" y="1020"/>
                  <a:pt x="2429" y="1020"/>
                </a:cubicBezTo>
                <a:cubicBezTo>
                  <a:pt x="2431" y="1021"/>
                  <a:pt x="2431" y="1021"/>
                  <a:pt x="2431" y="1021"/>
                </a:cubicBezTo>
                <a:cubicBezTo>
                  <a:pt x="2432" y="1021"/>
                  <a:pt x="2432" y="1021"/>
                  <a:pt x="2433" y="1021"/>
                </a:cubicBezTo>
                <a:cubicBezTo>
                  <a:pt x="2434" y="1022"/>
                  <a:pt x="2436" y="1022"/>
                  <a:pt x="2437" y="1022"/>
                </a:cubicBezTo>
                <a:cubicBezTo>
                  <a:pt x="2438" y="1023"/>
                  <a:pt x="2439" y="1023"/>
                  <a:pt x="2440" y="1023"/>
                </a:cubicBezTo>
                <a:cubicBezTo>
                  <a:pt x="2440" y="1023"/>
                  <a:pt x="2441" y="1023"/>
                  <a:pt x="2442" y="1023"/>
                </a:cubicBezTo>
                <a:cubicBezTo>
                  <a:pt x="2443" y="1023"/>
                  <a:pt x="2443" y="1023"/>
                  <a:pt x="2444" y="1023"/>
                </a:cubicBezTo>
                <a:cubicBezTo>
                  <a:pt x="2445" y="1024"/>
                  <a:pt x="2445" y="1024"/>
                  <a:pt x="2445" y="1024"/>
                </a:cubicBezTo>
                <a:cubicBezTo>
                  <a:pt x="2446" y="1024"/>
                  <a:pt x="2446" y="1024"/>
                  <a:pt x="2446" y="1024"/>
                </a:cubicBezTo>
                <a:cubicBezTo>
                  <a:pt x="2447" y="1024"/>
                  <a:pt x="2448" y="1024"/>
                  <a:pt x="2449" y="1024"/>
                </a:cubicBezTo>
                <a:cubicBezTo>
                  <a:pt x="2450" y="1024"/>
                  <a:pt x="2450" y="1024"/>
                  <a:pt x="2451" y="1024"/>
                </a:cubicBezTo>
                <a:cubicBezTo>
                  <a:pt x="2452" y="1024"/>
                  <a:pt x="2453" y="1024"/>
                  <a:pt x="2453" y="1024"/>
                </a:cubicBezTo>
                <a:cubicBezTo>
                  <a:pt x="2454" y="1023"/>
                  <a:pt x="2455" y="1023"/>
                  <a:pt x="2456" y="1023"/>
                </a:cubicBezTo>
                <a:cubicBezTo>
                  <a:pt x="2457" y="1023"/>
                  <a:pt x="2459" y="1023"/>
                  <a:pt x="2460" y="1023"/>
                </a:cubicBezTo>
                <a:cubicBezTo>
                  <a:pt x="2461" y="1023"/>
                  <a:pt x="2461" y="1023"/>
                  <a:pt x="2462" y="1022"/>
                </a:cubicBezTo>
                <a:cubicBezTo>
                  <a:pt x="2463" y="1022"/>
                  <a:pt x="2463" y="1022"/>
                  <a:pt x="2464" y="1022"/>
                </a:cubicBezTo>
                <a:cubicBezTo>
                  <a:pt x="2465" y="1022"/>
                  <a:pt x="2467" y="1021"/>
                  <a:pt x="2468" y="1021"/>
                </a:cubicBezTo>
                <a:cubicBezTo>
                  <a:pt x="2469" y="1021"/>
                  <a:pt x="2469" y="1021"/>
                  <a:pt x="2470" y="1021"/>
                </a:cubicBezTo>
                <a:cubicBezTo>
                  <a:pt x="2470" y="1021"/>
                  <a:pt x="2471" y="1020"/>
                  <a:pt x="2472" y="1020"/>
                </a:cubicBezTo>
                <a:cubicBezTo>
                  <a:pt x="2473" y="1020"/>
                  <a:pt x="2474" y="1019"/>
                  <a:pt x="2475" y="1019"/>
                </a:cubicBezTo>
                <a:cubicBezTo>
                  <a:pt x="2477" y="1018"/>
                  <a:pt x="2478" y="1017"/>
                  <a:pt x="2480" y="1016"/>
                </a:cubicBezTo>
                <a:cubicBezTo>
                  <a:pt x="2480" y="1016"/>
                  <a:pt x="2481" y="1016"/>
                  <a:pt x="2481" y="1015"/>
                </a:cubicBezTo>
                <a:cubicBezTo>
                  <a:pt x="2482" y="1015"/>
                  <a:pt x="2482" y="1015"/>
                  <a:pt x="2483" y="1014"/>
                </a:cubicBezTo>
                <a:cubicBezTo>
                  <a:pt x="2483" y="1014"/>
                  <a:pt x="2484" y="1014"/>
                  <a:pt x="2484" y="1014"/>
                </a:cubicBezTo>
                <a:cubicBezTo>
                  <a:pt x="2484" y="1014"/>
                  <a:pt x="2483" y="1014"/>
                  <a:pt x="2482" y="1014"/>
                </a:cubicBezTo>
                <a:cubicBezTo>
                  <a:pt x="2482" y="1015"/>
                  <a:pt x="2481" y="1015"/>
                  <a:pt x="2479" y="1015"/>
                </a:cubicBezTo>
                <a:cubicBezTo>
                  <a:pt x="2478" y="1016"/>
                  <a:pt x="2476" y="1016"/>
                  <a:pt x="2474" y="1017"/>
                </a:cubicBezTo>
                <a:cubicBezTo>
                  <a:pt x="2473" y="1017"/>
                  <a:pt x="2472" y="1018"/>
                  <a:pt x="2471" y="1018"/>
                </a:cubicBezTo>
                <a:cubicBezTo>
                  <a:pt x="2470" y="1018"/>
                  <a:pt x="2469" y="1018"/>
                  <a:pt x="2468" y="1019"/>
                </a:cubicBezTo>
                <a:cubicBezTo>
                  <a:pt x="2467" y="1019"/>
                  <a:pt x="2465" y="1019"/>
                  <a:pt x="2464" y="1020"/>
                </a:cubicBezTo>
                <a:cubicBezTo>
                  <a:pt x="2463" y="1020"/>
                  <a:pt x="2463" y="1020"/>
                  <a:pt x="2462" y="1020"/>
                </a:cubicBezTo>
                <a:cubicBezTo>
                  <a:pt x="2461" y="1020"/>
                  <a:pt x="2461" y="1020"/>
                  <a:pt x="2460" y="1020"/>
                </a:cubicBezTo>
                <a:cubicBezTo>
                  <a:pt x="2459" y="1020"/>
                  <a:pt x="2457" y="1021"/>
                  <a:pt x="2456" y="1021"/>
                </a:cubicBezTo>
                <a:cubicBezTo>
                  <a:pt x="2455" y="1021"/>
                  <a:pt x="2455" y="1021"/>
                  <a:pt x="2454" y="1021"/>
                </a:cubicBezTo>
                <a:cubicBezTo>
                  <a:pt x="2453" y="1021"/>
                  <a:pt x="2452" y="1021"/>
                  <a:pt x="2452" y="1021"/>
                </a:cubicBezTo>
                <a:cubicBezTo>
                  <a:pt x="2451" y="1021"/>
                  <a:pt x="2450" y="1021"/>
                  <a:pt x="2449" y="1021"/>
                </a:cubicBezTo>
                <a:cubicBezTo>
                  <a:pt x="2449" y="1021"/>
                  <a:pt x="2448" y="1021"/>
                  <a:pt x="2447" y="1021"/>
                </a:cubicBezTo>
                <a:cubicBezTo>
                  <a:pt x="2446" y="1021"/>
                  <a:pt x="2446" y="1021"/>
                  <a:pt x="2446" y="1021"/>
                </a:cubicBezTo>
                <a:cubicBezTo>
                  <a:pt x="2445" y="1021"/>
                  <a:pt x="2445" y="1021"/>
                  <a:pt x="2445" y="1021"/>
                </a:cubicBezTo>
                <a:cubicBezTo>
                  <a:pt x="2445" y="1021"/>
                  <a:pt x="2445" y="1021"/>
                  <a:pt x="2445" y="1021"/>
                </a:cubicBezTo>
                <a:cubicBezTo>
                  <a:pt x="2445" y="1021"/>
                  <a:pt x="2445" y="1021"/>
                  <a:pt x="2445" y="1021"/>
                </a:cubicBezTo>
                <a:cubicBezTo>
                  <a:pt x="2445" y="1021"/>
                  <a:pt x="2445" y="1021"/>
                  <a:pt x="2446" y="1021"/>
                </a:cubicBezTo>
                <a:close/>
                <a:moveTo>
                  <a:pt x="2003" y="715"/>
                </a:moveTo>
                <a:cubicBezTo>
                  <a:pt x="2013" y="702"/>
                  <a:pt x="2015" y="686"/>
                  <a:pt x="2025" y="674"/>
                </a:cubicBezTo>
                <a:cubicBezTo>
                  <a:pt x="2028" y="671"/>
                  <a:pt x="2030" y="668"/>
                  <a:pt x="2033" y="665"/>
                </a:cubicBezTo>
                <a:cubicBezTo>
                  <a:pt x="2033" y="666"/>
                  <a:pt x="2033" y="667"/>
                  <a:pt x="2033" y="667"/>
                </a:cubicBezTo>
                <a:cubicBezTo>
                  <a:pt x="2033" y="668"/>
                  <a:pt x="2033" y="669"/>
                  <a:pt x="2033" y="669"/>
                </a:cubicBezTo>
                <a:cubicBezTo>
                  <a:pt x="2033" y="670"/>
                  <a:pt x="2033" y="670"/>
                  <a:pt x="2033" y="670"/>
                </a:cubicBezTo>
                <a:cubicBezTo>
                  <a:pt x="2033" y="670"/>
                  <a:pt x="2033" y="670"/>
                  <a:pt x="2033" y="670"/>
                </a:cubicBezTo>
                <a:cubicBezTo>
                  <a:pt x="2032" y="670"/>
                  <a:pt x="2032" y="671"/>
                  <a:pt x="2032" y="672"/>
                </a:cubicBezTo>
                <a:cubicBezTo>
                  <a:pt x="2031" y="673"/>
                  <a:pt x="2030" y="675"/>
                  <a:pt x="2029" y="676"/>
                </a:cubicBezTo>
                <a:cubicBezTo>
                  <a:pt x="2027" y="679"/>
                  <a:pt x="2026" y="682"/>
                  <a:pt x="2024" y="686"/>
                </a:cubicBezTo>
                <a:cubicBezTo>
                  <a:pt x="2024" y="686"/>
                  <a:pt x="2024" y="687"/>
                  <a:pt x="2024" y="688"/>
                </a:cubicBezTo>
                <a:cubicBezTo>
                  <a:pt x="2023" y="689"/>
                  <a:pt x="2023" y="690"/>
                  <a:pt x="2023" y="691"/>
                </a:cubicBezTo>
                <a:cubicBezTo>
                  <a:pt x="2023" y="692"/>
                  <a:pt x="2022" y="692"/>
                  <a:pt x="2022" y="693"/>
                </a:cubicBezTo>
                <a:cubicBezTo>
                  <a:pt x="2022" y="695"/>
                  <a:pt x="2022" y="695"/>
                  <a:pt x="2022" y="695"/>
                </a:cubicBezTo>
                <a:cubicBezTo>
                  <a:pt x="2022" y="695"/>
                  <a:pt x="2022" y="695"/>
                  <a:pt x="2022" y="696"/>
                </a:cubicBezTo>
                <a:cubicBezTo>
                  <a:pt x="2021" y="699"/>
                  <a:pt x="2021" y="703"/>
                  <a:pt x="2021" y="707"/>
                </a:cubicBezTo>
                <a:cubicBezTo>
                  <a:pt x="2021" y="707"/>
                  <a:pt x="2021" y="708"/>
                  <a:pt x="2021" y="709"/>
                </a:cubicBezTo>
                <a:cubicBezTo>
                  <a:pt x="2021" y="710"/>
                  <a:pt x="2021" y="711"/>
                  <a:pt x="2021" y="712"/>
                </a:cubicBezTo>
                <a:cubicBezTo>
                  <a:pt x="2021" y="713"/>
                  <a:pt x="2021" y="714"/>
                  <a:pt x="2021" y="714"/>
                </a:cubicBezTo>
                <a:cubicBezTo>
                  <a:pt x="2021" y="715"/>
                  <a:pt x="2021" y="716"/>
                  <a:pt x="2021" y="717"/>
                </a:cubicBezTo>
                <a:cubicBezTo>
                  <a:pt x="2022" y="718"/>
                  <a:pt x="2022" y="720"/>
                  <a:pt x="2022" y="721"/>
                </a:cubicBezTo>
                <a:cubicBezTo>
                  <a:pt x="2022" y="722"/>
                  <a:pt x="2022" y="722"/>
                  <a:pt x="2022" y="722"/>
                </a:cubicBezTo>
                <a:cubicBezTo>
                  <a:pt x="2022" y="723"/>
                  <a:pt x="2022" y="723"/>
                  <a:pt x="2022" y="723"/>
                </a:cubicBezTo>
                <a:cubicBezTo>
                  <a:pt x="2022" y="724"/>
                  <a:pt x="2022" y="724"/>
                  <a:pt x="2022" y="724"/>
                </a:cubicBezTo>
                <a:cubicBezTo>
                  <a:pt x="2022" y="724"/>
                  <a:pt x="2022" y="724"/>
                  <a:pt x="2022" y="725"/>
                </a:cubicBezTo>
                <a:cubicBezTo>
                  <a:pt x="2021" y="725"/>
                  <a:pt x="2021" y="725"/>
                  <a:pt x="2021" y="726"/>
                </a:cubicBezTo>
                <a:cubicBezTo>
                  <a:pt x="2020" y="728"/>
                  <a:pt x="2019" y="730"/>
                  <a:pt x="2017" y="732"/>
                </a:cubicBezTo>
                <a:cubicBezTo>
                  <a:pt x="2016" y="733"/>
                  <a:pt x="2015" y="734"/>
                  <a:pt x="2015" y="735"/>
                </a:cubicBezTo>
                <a:cubicBezTo>
                  <a:pt x="2014" y="735"/>
                  <a:pt x="2014" y="735"/>
                  <a:pt x="2013" y="736"/>
                </a:cubicBezTo>
                <a:cubicBezTo>
                  <a:pt x="2013" y="736"/>
                  <a:pt x="2013" y="737"/>
                  <a:pt x="2012" y="737"/>
                </a:cubicBezTo>
                <a:cubicBezTo>
                  <a:pt x="2011" y="738"/>
                  <a:pt x="2009" y="739"/>
                  <a:pt x="2008" y="740"/>
                </a:cubicBezTo>
                <a:cubicBezTo>
                  <a:pt x="2007" y="741"/>
                  <a:pt x="2006" y="742"/>
                  <a:pt x="2006" y="742"/>
                </a:cubicBezTo>
                <a:cubicBezTo>
                  <a:pt x="1998" y="744"/>
                  <a:pt x="1991" y="746"/>
                  <a:pt x="1984" y="748"/>
                </a:cubicBezTo>
                <a:cubicBezTo>
                  <a:pt x="1973" y="752"/>
                  <a:pt x="1962" y="755"/>
                  <a:pt x="1952" y="757"/>
                </a:cubicBezTo>
                <a:cubicBezTo>
                  <a:pt x="1952" y="757"/>
                  <a:pt x="1953" y="757"/>
                  <a:pt x="1953" y="757"/>
                </a:cubicBezTo>
                <a:cubicBezTo>
                  <a:pt x="1968" y="743"/>
                  <a:pt x="1991" y="731"/>
                  <a:pt x="2003" y="715"/>
                </a:cubicBezTo>
                <a:close/>
                <a:moveTo>
                  <a:pt x="272" y="1185"/>
                </a:moveTo>
                <a:cubicBezTo>
                  <a:pt x="271" y="1186"/>
                  <a:pt x="270" y="1186"/>
                  <a:pt x="269" y="1187"/>
                </a:cubicBezTo>
                <a:cubicBezTo>
                  <a:pt x="268" y="1187"/>
                  <a:pt x="268" y="1187"/>
                  <a:pt x="268" y="1187"/>
                </a:cubicBezTo>
                <a:cubicBezTo>
                  <a:pt x="268" y="1187"/>
                  <a:pt x="268" y="1187"/>
                  <a:pt x="268" y="1187"/>
                </a:cubicBezTo>
                <a:cubicBezTo>
                  <a:pt x="267" y="1187"/>
                  <a:pt x="267" y="1187"/>
                  <a:pt x="267" y="1187"/>
                </a:cubicBezTo>
                <a:cubicBezTo>
                  <a:pt x="267" y="1188"/>
                  <a:pt x="266" y="1188"/>
                  <a:pt x="266" y="1188"/>
                </a:cubicBezTo>
                <a:cubicBezTo>
                  <a:pt x="264" y="1189"/>
                  <a:pt x="262" y="1190"/>
                  <a:pt x="261" y="1192"/>
                </a:cubicBezTo>
                <a:cubicBezTo>
                  <a:pt x="260" y="1192"/>
                  <a:pt x="259" y="1193"/>
                  <a:pt x="258" y="1194"/>
                </a:cubicBezTo>
                <a:cubicBezTo>
                  <a:pt x="258" y="1194"/>
                  <a:pt x="257" y="1194"/>
                  <a:pt x="257" y="1193"/>
                </a:cubicBezTo>
                <a:cubicBezTo>
                  <a:pt x="257" y="1193"/>
                  <a:pt x="256" y="1193"/>
                  <a:pt x="256" y="1193"/>
                </a:cubicBezTo>
                <a:cubicBezTo>
                  <a:pt x="255" y="1193"/>
                  <a:pt x="255" y="1193"/>
                  <a:pt x="255" y="1193"/>
                </a:cubicBezTo>
                <a:cubicBezTo>
                  <a:pt x="255" y="1193"/>
                  <a:pt x="254" y="1193"/>
                  <a:pt x="254" y="1193"/>
                </a:cubicBezTo>
                <a:cubicBezTo>
                  <a:pt x="254" y="1193"/>
                  <a:pt x="253" y="1193"/>
                  <a:pt x="253" y="1193"/>
                </a:cubicBezTo>
                <a:cubicBezTo>
                  <a:pt x="252" y="1192"/>
                  <a:pt x="251" y="1192"/>
                  <a:pt x="251" y="1192"/>
                </a:cubicBezTo>
                <a:cubicBezTo>
                  <a:pt x="251" y="1192"/>
                  <a:pt x="250" y="1192"/>
                  <a:pt x="250" y="1192"/>
                </a:cubicBezTo>
                <a:cubicBezTo>
                  <a:pt x="250" y="1192"/>
                  <a:pt x="249" y="1192"/>
                  <a:pt x="249" y="1192"/>
                </a:cubicBezTo>
                <a:cubicBezTo>
                  <a:pt x="248" y="1192"/>
                  <a:pt x="248" y="1192"/>
                  <a:pt x="247" y="1191"/>
                </a:cubicBezTo>
                <a:cubicBezTo>
                  <a:pt x="246" y="1191"/>
                  <a:pt x="245" y="1191"/>
                  <a:pt x="244" y="1190"/>
                </a:cubicBezTo>
                <a:cubicBezTo>
                  <a:pt x="255" y="1188"/>
                  <a:pt x="267" y="1184"/>
                  <a:pt x="274" y="1183"/>
                </a:cubicBezTo>
                <a:cubicBezTo>
                  <a:pt x="274" y="1183"/>
                  <a:pt x="274" y="1183"/>
                  <a:pt x="274" y="1184"/>
                </a:cubicBezTo>
                <a:cubicBezTo>
                  <a:pt x="275" y="1184"/>
                  <a:pt x="275" y="1184"/>
                  <a:pt x="275" y="1184"/>
                </a:cubicBezTo>
                <a:cubicBezTo>
                  <a:pt x="276" y="1184"/>
                  <a:pt x="276" y="1184"/>
                  <a:pt x="277" y="1184"/>
                </a:cubicBezTo>
                <a:cubicBezTo>
                  <a:pt x="277" y="1184"/>
                  <a:pt x="277" y="1184"/>
                  <a:pt x="277" y="1184"/>
                </a:cubicBezTo>
                <a:cubicBezTo>
                  <a:pt x="275" y="1184"/>
                  <a:pt x="274" y="1185"/>
                  <a:pt x="272" y="1185"/>
                </a:cubicBezTo>
                <a:close/>
                <a:moveTo>
                  <a:pt x="277" y="1183"/>
                </a:moveTo>
                <a:cubicBezTo>
                  <a:pt x="278" y="1184"/>
                  <a:pt x="278" y="1184"/>
                  <a:pt x="279" y="1184"/>
                </a:cubicBezTo>
                <a:cubicBezTo>
                  <a:pt x="279" y="1184"/>
                  <a:pt x="278" y="1184"/>
                  <a:pt x="278" y="1184"/>
                </a:cubicBezTo>
                <a:cubicBezTo>
                  <a:pt x="278" y="1184"/>
                  <a:pt x="277" y="1184"/>
                  <a:pt x="277" y="1183"/>
                </a:cubicBezTo>
                <a:close/>
                <a:moveTo>
                  <a:pt x="825" y="992"/>
                </a:moveTo>
                <a:cubicBezTo>
                  <a:pt x="827" y="991"/>
                  <a:pt x="829" y="991"/>
                  <a:pt x="831" y="991"/>
                </a:cubicBezTo>
                <a:cubicBezTo>
                  <a:pt x="835" y="991"/>
                  <a:pt x="839" y="990"/>
                  <a:pt x="843" y="990"/>
                </a:cubicBezTo>
                <a:cubicBezTo>
                  <a:pt x="846" y="989"/>
                  <a:pt x="850" y="989"/>
                  <a:pt x="854" y="990"/>
                </a:cubicBezTo>
                <a:cubicBezTo>
                  <a:pt x="855" y="990"/>
                  <a:pt x="855" y="990"/>
                  <a:pt x="855" y="990"/>
                </a:cubicBezTo>
                <a:cubicBezTo>
                  <a:pt x="855" y="990"/>
                  <a:pt x="856" y="990"/>
                  <a:pt x="856" y="991"/>
                </a:cubicBezTo>
                <a:cubicBezTo>
                  <a:pt x="857" y="991"/>
                  <a:pt x="857" y="991"/>
                  <a:pt x="857" y="991"/>
                </a:cubicBezTo>
                <a:cubicBezTo>
                  <a:pt x="857" y="991"/>
                  <a:pt x="857" y="991"/>
                  <a:pt x="857" y="991"/>
                </a:cubicBezTo>
                <a:cubicBezTo>
                  <a:pt x="857" y="991"/>
                  <a:pt x="857" y="991"/>
                  <a:pt x="857" y="991"/>
                </a:cubicBezTo>
                <a:cubicBezTo>
                  <a:pt x="859" y="991"/>
                  <a:pt x="859" y="991"/>
                  <a:pt x="859" y="991"/>
                </a:cubicBezTo>
                <a:cubicBezTo>
                  <a:pt x="860" y="992"/>
                  <a:pt x="861" y="992"/>
                  <a:pt x="861" y="992"/>
                </a:cubicBezTo>
                <a:cubicBezTo>
                  <a:pt x="862" y="993"/>
                  <a:pt x="863" y="993"/>
                  <a:pt x="864" y="993"/>
                </a:cubicBezTo>
                <a:cubicBezTo>
                  <a:pt x="871" y="996"/>
                  <a:pt x="878" y="999"/>
                  <a:pt x="884" y="1002"/>
                </a:cubicBezTo>
                <a:cubicBezTo>
                  <a:pt x="886" y="1003"/>
                  <a:pt x="888" y="1003"/>
                  <a:pt x="889" y="1004"/>
                </a:cubicBezTo>
                <a:cubicBezTo>
                  <a:pt x="886" y="1005"/>
                  <a:pt x="883" y="1005"/>
                  <a:pt x="880" y="1005"/>
                </a:cubicBezTo>
                <a:cubicBezTo>
                  <a:pt x="861" y="1006"/>
                  <a:pt x="841" y="1008"/>
                  <a:pt x="822" y="1011"/>
                </a:cubicBezTo>
                <a:cubicBezTo>
                  <a:pt x="821" y="1009"/>
                  <a:pt x="820" y="1006"/>
                  <a:pt x="817" y="1003"/>
                </a:cubicBezTo>
                <a:cubicBezTo>
                  <a:pt x="817" y="1003"/>
                  <a:pt x="817" y="1003"/>
                  <a:pt x="818" y="1003"/>
                </a:cubicBezTo>
                <a:cubicBezTo>
                  <a:pt x="818" y="1002"/>
                  <a:pt x="818" y="1002"/>
                  <a:pt x="818" y="1001"/>
                </a:cubicBezTo>
                <a:cubicBezTo>
                  <a:pt x="819" y="1000"/>
                  <a:pt x="819" y="1000"/>
                  <a:pt x="820" y="999"/>
                </a:cubicBezTo>
                <a:cubicBezTo>
                  <a:pt x="820" y="999"/>
                  <a:pt x="820" y="998"/>
                  <a:pt x="821" y="997"/>
                </a:cubicBezTo>
                <a:cubicBezTo>
                  <a:pt x="821" y="997"/>
                  <a:pt x="822" y="996"/>
                  <a:pt x="822" y="996"/>
                </a:cubicBezTo>
                <a:cubicBezTo>
                  <a:pt x="822" y="995"/>
                  <a:pt x="823" y="995"/>
                  <a:pt x="823" y="995"/>
                </a:cubicBezTo>
                <a:cubicBezTo>
                  <a:pt x="823" y="994"/>
                  <a:pt x="823" y="994"/>
                  <a:pt x="823" y="994"/>
                </a:cubicBezTo>
                <a:cubicBezTo>
                  <a:pt x="823" y="994"/>
                  <a:pt x="824" y="994"/>
                  <a:pt x="824" y="994"/>
                </a:cubicBezTo>
                <a:cubicBezTo>
                  <a:pt x="824" y="994"/>
                  <a:pt x="824" y="994"/>
                  <a:pt x="824" y="993"/>
                </a:cubicBezTo>
                <a:cubicBezTo>
                  <a:pt x="824" y="993"/>
                  <a:pt x="824" y="993"/>
                  <a:pt x="824" y="992"/>
                </a:cubicBezTo>
                <a:cubicBezTo>
                  <a:pt x="825" y="992"/>
                  <a:pt x="825" y="992"/>
                  <a:pt x="825" y="992"/>
                </a:cubicBezTo>
                <a:close/>
                <a:moveTo>
                  <a:pt x="804" y="986"/>
                </a:moveTo>
                <a:cubicBezTo>
                  <a:pt x="805" y="987"/>
                  <a:pt x="806" y="987"/>
                  <a:pt x="807" y="987"/>
                </a:cubicBezTo>
                <a:cubicBezTo>
                  <a:pt x="809" y="988"/>
                  <a:pt x="811" y="989"/>
                  <a:pt x="813" y="990"/>
                </a:cubicBezTo>
                <a:cubicBezTo>
                  <a:pt x="814" y="990"/>
                  <a:pt x="814" y="990"/>
                  <a:pt x="815" y="990"/>
                </a:cubicBezTo>
                <a:cubicBezTo>
                  <a:pt x="815" y="990"/>
                  <a:pt x="815" y="990"/>
                  <a:pt x="815" y="990"/>
                </a:cubicBezTo>
                <a:cubicBezTo>
                  <a:pt x="816" y="991"/>
                  <a:pt x="816" y="991"/>
                  <a:pt x="816" y="991"/>
                </a:cubicBezTo>
                <a:cubicBezTo>
                  <a:pt x="816" y="991"/>
                  <a:pt x="816" y="991"/>
                  <a:pt x="816" y="991"/>
                </a:cubicBezTo>
                <a:cubicBezTo>
                  <a:pt x="817" y="991"/>
                  <a:pt x="818" y="991"/>
                  <a:pt x="819" y="991"/>
                </a:cubicBezTo>
                <a:cubicBezTo>
                  <a:pt x="821" y="991"/>
                  <a:pt x="823" y="992"/>
                  <a:pt x="824" y="992"/>
                </a:cubicBezTo>
                <a:cubicBezTo>
                  <a:pt x="824" y="992"/>
                  <a:pt x="824" y="992"/>
                  <a:pt x="824" y="992"/>
                </a:cubicBezTo>
                <a:cubicBezTo>
                  <a:pt x="824" y="992"/>
                  <a:pt x="823" y="992"/>
                  <a:pt x="823" y="992"/>
                </a:cubicBezTo>
                <a:cubicBezTo>
                  <a:pt x="822" y="992"/>
                  <a:pt x="822" y="992"/>
                  <a:pt x="822" y="993"/>
                </a:cubicBezTo>
                <a:cubicBezTo>
                  <a:pt x="822" y="993"/>
                  <a:pt x="822" y="993"/>
                  <a:pt x="822" y="993"/>
                </a:cubicBezTo>
                <a:cubicBezTo>
                  <a:pt x="822" y="993"/>
                  <a:pt x="821" y="993"/>
                  <a:pt x="821" y="993"/>
                </a:cubicBezTo>
                <a:cubicBezTo>
                  <a:pt x="821" y="994"/>
                  <a:pt x="821" y="994"/>
                  <a:pt x="820" y="995"/>
                </a:cubicBezTo>
                <a:cubicBezTo>
                  <a:pt x="820" y="995"/>
                  <a:pt x="819" y="996"/>
                  <a:pt x="819" y="996"/>
                </a:cubicBezTo>
                <a:cubicBezTo>
                  <a:pt x="819" y="997"/>
                  <a:pt x="818" y="997"/>
                  <a:pt x="818" y="998"/>
                </a:cubicBezTo>
                <a:cubicBezTo>
                  <a:pt x="817" y="999"/>
                  <a:pt x="817" y="999"/>
                  <a:pt x="817" y="1000"/>
                </a:cubicBezTo>
                <a:cubicBezTo>
                  <a:pt x="816" y="1000"/>
                  <a:pt x="816" y="1001"/>
                  <a:pt x="816" y="1001"/>
                </a:cubicBezTo>
                <a:cubicBezTo>
                  <a:pt x="816" y="1001"/>
                  <a:pt x="816" y="1001"/>
                  <a:pt x="816" y="1001"/>
                </a:cubicBezTo>
                <a:cubicBezTo>
                  <a:pt x="815" y="1002"/>
                  <a:pt x="815" y="1002"/>
                  <a:pt x="815" y="1002"/>
                </a:cubicBezTo>
                <a:cubicBezTo>
                  <a:pt x="806" y="1002"/>
                  <a:pt x="805" y="1007"/>
                  <a:pt x="805" y="1013"/>
                </a:cubicBezTo>
                <a:cubicBezTo>
                  <a:pt x="798" y="1014"/>
                  <a:pt x="791" y="1015"/>
                  <a:pt x="785" y="1016"/>
                </a:cubicBezTo>
                <a:cubicBezTo>
                  <a:pt x="787" y="1012"/>
                  <a:pt x="786" y="1004"/>
                  <a:pt x="783" y="999"/>
                </a:cubicBezTo>
                <a:cubicBezTo>
                  <a:pt x="784" y="998"/>
                  <a:pt x="785" y="998"/>
                  <a:pt x="785" y="997"/>
                </a:cubicBezTo>
                <a:cubicBezTo>
                  <a:pt x="786" y="996"/>
                  <a:pt x="787" y="995"/>
                  <a:pt x="788" y="994"/>
                </a:cubicBezTo>
                <a:cubicBezTo>
                  <a:pt x="789" y="994"/>
                  <a:pt x="790" y="993"/>
                  <a:pt x="791" y="992"/>
                </a:cubicBezTo>
                <a:cubicBezTo>
                  <a:pt x="792" y="991"/>
                  <a:pt x="794" y="991"/>
                  <a:pt x="795" y="990"/>
                </a:cubicBezTo>
                <a:cubicBezTo>
                  <a:pt x="795" y="990"/>
                  <a:pt x="796" y="990"/>
                  <a:pt x="796" y="989"/>
                </a:cubicBezTo>
                <a:cubicBezTo>
                  <a:pt x="797" y="989"/>
                  <a:pt x="797" y="989"/>
                  <a:pt x="797" y="989"/>
                </a:cubicBezTo>
                <a:cubicBezTo>
                  <a:pt x="797" y="989"/>
                  <a:pt x="798" y="989"/>
                  <a:pt x="798" y="989"/>
                </a:cubicBezTo>
                <a:cubicBezTo>
                  <a:pt x="798" y="988"/>
                  <a:pt x="799" y="988"/>
                  <a:pt x="799" y="988"/>
                </a:cubicBezTo>
                <a:cubicBezTo>
                  <a:pt x="800" y="988"/>
                  <a:pt x="800" y="988"/>
                  <a:pt x="801" y="987"/>
                </a:cubicBezTo>
                <a:cubicBezTo>
                  <a:pt x="801" y="987"/>
                  <a:pt x="801" y="987"/>
                  <a:pt x="802" y="987"/>
                </a:cubicBezTo>
                <a:cubicBezTo>
                  <a:pt x="802" y="987"/>
                  <a:pt x="802" y="987"/>
                  <a:pt x="802" y="987"/>
                </a:cubicBezTo>
                <a:cubicBezTo>
                  <a:pt x="803" y="987"/>
                  <a:pt x="803" y="987"/>
                  <a:pt x="804" y="986"/>
                </a:cubicBezTo>
                <a:cubicBezTo>
                  <a:pt x="804" y="986"/>
                  <a:pt x="804" y="986"/>
                  <a:pt x="804" y="986"/>
                </a:cubicBezTo>
                <a:close/>
                <a:moveTo>
                  <a:pt x="717" y="1005"/>
                </a:moveTo>
                <a:cubicBezTo>
                  <a:pt x="717" y="1004"/>
                  <a:pt x="717" y="1003"/>
                  <a:pt x="717" y="1003"/>
                </a:cubicBezTo>
                <a:cubicBezTo>
                  <a:pt x="717" y="1002"/>
                  <a:pt x="717" y="1002"/>
                  <a:pt x="717" y="1001"/>
                </a:cubicBezTo>
                <a:cubicBezTo>
                  <a:pt x="717" y="1000"/>
                  <a:pt x="718" y="1000"/>
                  <a:pt x="718" y="999"/>
                </a:cubicBezTo>
                <a:cubicBezTo>
                  <a:pt x="718" y="999"/>
                  <a:pt x="718" y="998"/>
                  <a:pt x="718" y="998"/>
                </a:cubicBezTo>
                <a:cubicBezTo>
                  <a:pt x="718" y="998"/>
                  <a:pt x="718" y="997"/>
                  <a:pt x="718" y="997"/>
                </a:cubicBezTo>
                <a:cubicBezTo>
                  <a:pt x="718" y="997"/>
                  <a:pt x="718" y="997"/>
                  <a:pt x="718" y="997"/>
                </a:cubicBezTo>
                <a:cubicBezTo>
                  <a:pt x="718" y="997"/>
                  <a:pt x="718" y="997"/>
                  <a:pt x="718" y="997"/>
                </a:cubicBezTo>
                <a:cubicBezTo>
                  <a:pt x="718" y="997"/>
                  <a:pt x="718" y="997"/>
                  <a:pt x="718" y="997"/>
                </a:cubicBezTo>
                <a:cubicBezTo>
                  <a:pt x="721" y="994"/>
                  <a:pt x="723" y="992"/>
                  <a:pt x="727" y="989"/>
                </a:cubicBezTo>
                <a:cubicBezTo>
                  <a:pt x="729" y="988"/>
                  <a:pt x="731" y="986"/>
                  <a:pt x="733" y="985"/>
                </a:cubicBezTo>
                <a:cubicBezTo>
                  <a:pt x="734" y="985"/>
                  <a:pt x="735" y="984"/>
                  <a:pt x="737" y="983"/>
                </a:cubicBezTo>
                <a:cubicBezTo>
                  <a:pt x="738" y="982"/>
                  <a:pt x="739" y="982"/>
                  <a:pt x="740" y="981"/>
                </a:cubicBezTo>
                <a:cubicBezTo>
                  <a:pt x="745" y="979"/>
                  <a:pt x="751" y="976"/>
                  <a:pt x="757" y="974"/>
                </a:cubicBezTo>
                <a:cubicBezTo>
                  <a:pt x="760" y="973"/>
                  <a:pt x="763" y="972"/>
                  <a:pt x="767" y="972"/>
                </a:cubicBezTo>
                <a:cubicBezTo>
                  <a:pt x="770" y="971"/>
                  <a:pt x="773" y="971"/>
                  <a:pt x="777" y="972"/>
                </a:cubicBezTo>
                <a:cubicBezTo>
                  <a:pt x="780" y="972"/>
                  <a:pt x="784" y="974"/>
                  <a:pt x="787" y="975"/>
                </a:cubicBezTo>
                <a:cubicBezTo>
                  <a:pt x="790" y="977"/>
                  <a:pt x="793" y="979"/>
                  <a:pt x="797" y="981"/>
                </a:cubicBezTo>
                <a:cubicBezTo>
                  <a:pt x="799" y="983"/>
                  <a:pt x="800" y="984"/>
                  <a:pt x="802" y="985"/>
                </a:cubicBezTo>
                <a:cubicBezTo>
                  <a:pt x="802" y="985"/>
                  <a:pt x="802" y="985"/>
                  <a:pt x="802" y="985"/>
                </a:cubicBezTo>
                <a:cubicBezTo>
                  <a:pt x="801" y="985"/>
                  <a:pt x="801" y="985"/>
                  <a:pt x="801" y="985"/>
                </a:cubicBezTo>
                <a:cubicBezTo>
                  <a:pt x="801" y="985"/>
                  <a:pt x="800" y="985"/>
                  <a:pt x="800" y="985"/>
                </a:cubicBezTo>
                <a:cubicBezTo>
                  <a:pt x="800" y="986"/>
                  <a:pt x="799" y="986"/>
                  <a:pt x="799" y="986"/>
                </a:cubicBezTo>
                <a:cubicBezTo>
                  <a:pt x="798" y="986"/>
                  <a:pt x="798" y="986"/>
                  <a:pt x="797" y="987"/>
                </a:cubicBezTo>
                <a:cubicBezTo>
                  <a:pt x="797" y="987"/>
                  <a:pt x="796" y="987"/>
                  <a:pt x="796" y="987"/>
                </a:cubicBezTo>
                <a:cubicBezTo>
                  <a:pt x="796" y="987"/>
                  <a:pt x="796" y="987"/>
                  <a:pt x="795" y="987"/>
                </a:cubicBezTo>
                <a:cubicBezTo>
                  <a:pt x="795" y="988"/>
                  <a:pt x="794" y="988"/>
                  <a:pt x="794" y="988"/>
                </a:cubicBezTo>
                <a:cubicBezTo>
                  <a:pt x="792" y="989"/>
                  <a:pt x="791" y="989"/>
                  <a:pt x="790" y="990"/>
                </a:cubicBezTo>
                <a:cubicBezTo>
                  <a:pt x="789" y="991"/>
                  <a:pt x="788" y="992"/>
                  <a:pt x="787" y="993"/>
                </a:cubicBezTo>
                <a:cubicBezTo>
                  <a:pt x="786" y="993"/>
                  <a:pt x="785" y="994"/>
                  <a:pt x="784" y="995"/>
                </a:cubicBezTo>
                <a:cubicBezTo>
                  <a:pt x="783" y="996"/>
                  <a:pt x="783" y="996"/>
                  <a:pt x="782" y="997"/>
                </a:cubicBezTo>
                <a:cubicBezTo>
                  <a:pt x="781" y="995"/>
                  <a:pt x="781" y="995"/>
                  <a:pt x="781" y="995"/>
                </a:cubicBezTo>
                <a:cubicBezTo>
                  <a:pt x="781" y="996"/>
                  <a:pt x="782" y="996"/>
                  <a:pt x="782" y="997"/>
                </a:cubicBezTo>
                <a:cubicBezTo>
                  <a:pt x="782" y="997"/>
                  <a:pt x="782" y="997"/>
                  <a:pt x="782" y="997"/>
                </a:cubicBezTo>
                <a:cubicBezTo>
                  <a:pt x="765" y="991"/>
                  <a:pt x="766" y="1008"/>
                  <a:pt x="764" y="1019"/>
                </a:cubicBezTo>
                <a:cubicBezTo>
                  <a:pt x="751" y="1021"/>
                  <a:pt x="740" y="1022"/>
                  <a:pt x="722" y="1018"/>
                </a:cubicBezTo>
                <a:cubicBezTo>
                  <a:pt x="722" y="1014"/>
                  <a:pt x="720" y="1010"/>
                  <a:pt x="717" y="1007"/>
                </a:cubicBezTo>
                <a:cubicBezTo>
                  <a:pt x="717" y="1006"/>
                  <a:pt x="717" y="1005"/>
                  <a:pt x="717" y="1005"/>
                </a:cubicBezTo>
                <a:close/>
                <a:moveTo>
                  <a:pt x="842" y="1122"/>
                </a:moveTo>
                <a:cubicBezTo>
                  <a:pt x="809" y="1121"/>
                  <a:pt x="794" y="1110"/>
                  <a:pt x="766" y="1097"/>
                </a:cubicBezTo>
                <a:cubicBezTo>
                  <a:pt x="769" y="1108"/>
                  <a:pt x="779" y="1116"/>
                  <a:pt x="788" y="1123"/>
                </a:cubicBezTo>
                <a:cubicBezTo>
                  <a:pt x="766" y="1141"/>
                  <a:pt x="728" y="1123"/>
                  <a:pt x="707" y="1114"/>
                </a:cubicBezTo>
                <a:cubicBezTo>
                  <a:pt x="702" y="1112"/>
                  <a:pt x="691" y="1114"/>
                  <a:pt x="686" y="1111"/>
                </a:cubicBezTo>
                <a:cubicBezTo>
                  <a:pt x="682" y="1108"/>
                  <a:pt x="681" y="1097"/>
                  <a:pt x="677" y="1096"/>
                </a:cubicBezTo>
                <a:cubicBezTo>
                  <a:pt x="669" y="1091"/>
                  <a:pt x="651" y="1090"/>
                  <a:pt x="646" y="1080"/>
                </a:cubicBezTo>
                <a:cubicBezTo>
                  <a:pt x="657" y="1075"/>
                  <a:pt x="674" y="1056"/>
                  <a:pt x="684" y="1052"/>
                </a:cubicBezTo>
                <a:cubicBezTo>
                  <a:pt x="705" y="1045"/>
                  <a:pt x="712" y="1055"/>
                  <a:pt x="723" y="1056"/>
                </a:cubicBezTo>
                <a:cubicBezTo>
                  <a:pt x="752" y="1057"/>
                  <a:pt x="777" y="1054"/>
                  <a:pt x="810" y="1049"/>
                </a:cubicBezTo>
                <a:cubicBezTo>
                  <a:pt x="847" y="1045"/>
                  <a:pt x="875" y="1042"/>
                  <a:pt x="899" y="1049"/>
                </a:cubicBezTo>
                <a:cubicBezTo>
                  <a:pt x="911" y="1053"/>
                  <a:pt x="903" y="1095"/>
                  <a:pt x="923" y="1120"/>
                </a:cubicBezTo>
                <a:cubicBezTo>
                  <a:pt x="898" y="1124"/>
                  <a:pt x="867" y="1123"/>
                  <a:pt x="842" y="1122"/>
                </a:cubicBezTo>
                <a:close/>
                <a:moveTo>
                  <a:pt x="1032" y="1170"/>
                </a:moveTo>
                <a:cubicBezTo>
                  <a:pt x="1021" y="1163"/>
                  <a:pt x="1003" y="1154"/>
                  <a:pt x="993" y="1146"/>
                </a:cubicBezTo>
                <a:cubicBezTo>
                  <a:pt x="985" y="1139"/>
                  <a:pt x="978" y="1132"/>
                  <a:pt x="972" y="1123"/>
                </a:cubicBezTo>
                <a:cubicBezTo>
                  <a:pt x="972" y="1123"/>
                  <a:pt x="972" y="1123"/>
                  <a:pt x="972" y="1123"/>
                </a:cubicBezTo>
                <a:cubicBezTo>
                  <a:pt x="973" y="1123"/>
                  <a:pt x="974" y="1123"/>
                  <a:pt x="975" y="1123"/>
                </a:cubicBezTo>
                <a:cubicBezTo>
                  <a:pt x="975" y="1122"/>
                  <a:pt x="976" y="1122"/>
                  <a:pt x="977" y="1122"/>
                </a:cubicBezTo>
                <a:cubicBezTo>
                  <a:pt x="978" y="1122"/>
                  <a:pt x="979" y="1122"/>
                  <a:pt x="980" y="1122"/>
                </a:cubicBezTo>
                <a:cubicBezTo>
                  <a:pt x="980" y="1122"/>
                  <a:pt x="981" y="1122"/>
                  <a:pt x="982" y="1122"/>
                </a:cubicBezTo>
                <a:cubicBezTo>
                  <a:pt x="983" y="1122"/>
                  <a:pt x="983" y="1122"/>
                  <a:pt x="984" y="1122"/>
                </a:cubicBezTo>
                <a:cubicBezTo>
                  <a:pt x="984" y="1122"/>
                  <a:pt x="984" y="1122"/>
                  <a:pt x="984" y="1122"/>
                </a:cubicBezTo>
                <a:cubicBezTo>
                  <a:pt x="984" y="1122"/>
                  <a:pt x="984" y="1122"/>
                  <a:pt x="984" y="1122"/>
                </a:cubicBezTo>
                <a:cubicBezTo>
                  <a:pt x="985" y="1123"/>
                  <a:pt x="986" y="1123"/>
                  <a:pt x="986" y="1124"/>
                </a:cubicBezTo>
                <a:cubicBezTo>
                  <a:pt x="987" y="1125"/>
                  <a:pt x="989" y="1126"/>
                  <a:pt x="990" y="1126"/>
                </a:cubicBezTo>
                <a:cubicBezTo>
                  <a:pt x="993" y="1128"/>
                  <a:pt x="996" y="1130"/>
                  <a:pt x="999" y="1131"/>
                </a:cubicBezTo>
                <a:cubicBezTo>
                  <a:pt x="999" y="1131"/>
                  <a:pt x="1000" y="1132"/>
                  <a:pt x="1001" y="1132"/>
                </a:cubicBezTo>
                <a:cubicBezTo>
                  <a:pt x="1002" y="1132"/>
                  <a:pt x="1003" y="1132"/>
                  <a:pt x="1003" y="1133"/>
                </a:cubicBezTo>
                <a:cubicBezTo>
                  <a:pt x="1004" y="1133"/>
                  <a:pt x="1005" y="1133"/>
                  <a:pt x="1006" y="1133"/>
                </a:cubicBezTo>
                <a:cubicBezTo>
                  <a:pt x="1007" y="1134"/>
                  <a:pt x="1007" y="1134"/>
                  <a:pt x="1007" y="1134"/>
                </a:cubicBezTo>
                <a:cubicBezTo>
                  <a:pt x="1007" y="1134"/>
                  <a:pt x="1008" y="1134"/>
                  <a:pt x="1008" y="1134"/>
                </a:cubicBezTo>
                <a:cubicBezTo>
                  <a:pt x="1011" y="1135"/>
                  <a:pt x="1014" y="1135"/>
                  <a:pt x="1017" y="1135"/>
                </a:cubicBezTo>
                <a:cubicBezTo>
                  <a:pt x="1018" y="1135"/>
                  <a:pt x="1019" y="1135"/>
                  <a:pt x="1020" y="1135"/>
                </a:cubicBezTo>
                <a:cubicBezTo>
                  <a:pt x="1020" y="1135"/>
                  <a:pt x="1021" y="1135"/>
                  <a:pt x="1022" y="1135"/>
                </a:cubicBezTo>
                <a:cubicBezTo>
                  <a:pt x="1023" y="1135"/>
                  <a:pt x="1023" y="1135"/>
                  <a:pt x="1024" y="1135"/>
                </a:cubicBezTo>
                <a:cubicBezTo>
                  <a:pt x="1025" y="1135"/>
                  <a:pt x="1026" y="1135"/>
                  <a:pt x="1026" y="1135"/>
                </a:cubicBezTo>
                <a:cubicBezTo>
                  <a:pt x="1028" y="1135"/>
                  <a:pt x="1029" y="1134"/>
                  <a:pt x="1030" y="1135"/>
                </a:cubicBezTo>
                <a:cubicBezTo>
                  <a:pt x="1030" y="1135"/>
                  <a:pt x="1031" y="1135"/>
                  <a:pt x="1031" y="1135"/>
                </a:cubicBezTo>
                <a:cubicBezTo>
                  <a:pt x="1032" y="1135"/>
                  <a:pt x="1032" y="1135"/>
                  <a:pt x="1032" y="1135"/>
                </a:cubicBezTo>
                <a:cubicBezTo>
                  <a:pt x="1032" y="1135"/>
                  <a:pt x="1032" y="1135"/>
                  <a:pt x="1032" y="1135"/>
                </a:cubicBezTo>
                <a:cubicBezTo>
                  <a:pt x="1032" y="1135"/>
                  <a:pt x="1033" y="1135"/>
                  <a:pt x="1033" y="1135"/>
                </a:cubicBezTo>
                <a:cubicBezTo>
                  <a:pt x="1033" y="1135"/>
                  <a:pt x="1034" y="1135"/>
                  <a:pt x="1034" y="1135"/>
                </a:cubicBezTo>
                <a:cubicBezTo>
                  <a:pt x="1036" y="1136"/>
                  <a:pt x="1038" y="1138"/>
                  <a:pt x="1040" y="1139"/>
                </a:cubicBezTo>
                <a:cubicBezTo>
                  <a:pt x="1041" y="1140"/>
                  <a:pt x="1042" y="1141"/>
                  <a:pt x="1042" y="1142"/>
                </a:cubicBezTo>
                <a:cubicBezTo>
                  <a:pt x="1043" y="1142"/>
                  <a:pt x="1043" y="1143"/>
                  <a:pt x="1043" y="1143"/>
                </a:cubicBezTo>
                <a:cubicBezTo>
                  <a:pt x="1044" y="1144"/>
                  <a:pt x="1044" y="1144"/>
                  <a:pt x="1045" y="1144"/>
                </a:cubicBezTo>
                <a:cubicBezTo>
                  <a:pt x="1046" y="1146"/>
                  <a:pt x="1047" y="1147"/>
                  <a:pt x="1048" y="1149"/>
                </a:cubicBezTo>
                <a:cubicBezTo>
                  <a:pt x="1049" y="1149"/>
                  <a:pt x="1049" y="1150"/>
                  <a:pt x="1050" y="1151"/>
                </a:cubicBezTo>
                <a:cubicBezTo>
                  <a:pt x="1052" y="1158"/>
                  <a:pt x="1055" y="1165"/>
                  <a:pt x="1057" y="1172"/>
                </a:cubicBezTo>
                <a:cubicBezTo>
                  <a:pt x="1059" y="1179"/>
                  <a:pt x="1062" y="1186"/>
                  <a:pt x="1064" y="1192"/>
                </a:cubicBezTo>
                <a:cubicBezTo>
                  <a:pt x="1055" y="1183"/>
                  <a:pt x="1045" y="1177"/>
                  <a:pt x="1032" y="1170"/>
                </a:cubicBezTo>
                <a:close/>
                <a:moveTo>
                  <a:pt x="1865" y="2007"/>
                </a:moveTo>
                <a:cubicBezTo>
                  <a:pt x="1865" y="2007"/>
                  <a:pt x="1865" y="2008"/>
                  <a:pt x="1865" y="2008"/>
                </a:cubicBezTo>
                <a:cubicBezTo>
                  <a:pt x="1866" y="2009"/>
                  <a:pt x="1868" y="2010"/>
                  <a:pt x="1869" y="2012"/>
                </a:cubicBezTo>
                <a:cubicBezTo>
                  <a:pt x="1869" y="2012"/>
                  <a:pt x="1870" y="2012"/>
                  <a:pt x="1870" y="2012"/>
                </a:cubicBezTo>
                <a:cubicBezTo>
                  <a:pt x="1869" y="2012"/>
                  <a:pt x="1869" y="2012"/>
                  <a:pt x="1868" y="2012"/>
                </a:cubicBezTo>
                <a:cubicBezTo>
                  <a:pt x="1867" y="2011"/>
                  <a:pt x="1865" y="2010"/>
                  <a:pt x="1864" y="2010"/>
                </a:cubicBezTo>
                <a:cubicBezTo>
                  <a:pt x="1862" y="2009"/>
                  <a:pt x="1861" y="2009"/>
                  <a:pt x="1860" y="2008"/>
                </a:cubicBezTo>
                <a:cubicBezTo>
                  <a:pt x="1858" y="2007"/>
                  <a:pt x="1856" y="2007"/>
                  <a:pt x="1855" y="2006"/>
                </a:cubicBezTo>
                <a:cubicBezTo>
                  <a:pt x="1858" y="2006"/>
                  <a:pt x="1861" y="2007"/>
                  <a:pt x="1865" y="2007"/>
                </a:cubicBezTo>
                <a:close/>
                <a:moveTo>
                  <a:pt x="1672" y="846"/>
                </a:moveTo>
                <a:cubicBezTo>
                  <a:pt x="1673" y="846"/>
                  <a:pt x="1673" y="846"/>
                  <a:pt x="1673" y="846"/>
                </a:cubicBezTo>
                <a:cubicBezTo>
                  <a:pt x="1674" y="847"/>
                  <a:pt x="1674" y="847"/>
                  <a:pt x="1674" y="847"/>
                </a:cubicBezTo>
                <a:cubicBezTo>
                  <a:pt x="1675" y="847"/>
                  <a:pt x="1675" y="847"/>
                  <a:pt x="1675" y="847"/>
                </a:cubicBezTo>
                <a:cubicBezTo>
                  <a:pt x="1675" y="848"/>
                  <a:pt x="1675" y="848"/>
                  <a:pt x="1675" y="848"/>
                </a:cubicBezTo>
                <a:cubicBezTo>
                  <a:pt x="1676" y="848"/>
                  <a:pt x="1676" y="848"/>
                  <a:pt x="1676" y="849"/>
                </a:cubicBezTo>
                <a:cubicBezTo>
                  <a:pt x="1677" y="850"/>
                  <a:pt x="1678" y="851"/>
                  <a:pt x="1680" y="853"/>
                </a:cubicBezTo>
                <a:cubicBezTo>
                  <a:pt x="1680" y="854"/>
                  <a:pt x="1681" y="854"/>
                  <a:pt x="1681" y="855"/>
                </a:cubicBezTo>
                <a:cubicBezTo>
                  <a:pt x="1682" y="856"/>
                  <a:pt x="1683" y="857"/>
                  <a:pt x="1683" y="857"/>
                </a:cubicBezTo>
                <a:cubicBezTo>
                  <a:pt x="1684" y="858"/>
                  <a:pt x="1684" y="859"/>
                  <a:pt x="1685" y="860"/>
                </a:cubicBezTo>
                <a:cubicBezTo>
                  <a:pt x="1685" y="860"/>
                  <a:pt x="1685" y="860"/>
                  <a:pt x="1685" y="860"/>
                </a:cubicBezTo>
                <a:cubicBezTo>
                  <a:pt x="1673" y="857"/>
                  <a:pt x="1666" y="857"/>
                  <a:pt x="1650" y="859"/>
                </a:cubicBezTo>
                <a:cubicBezTo>
                  <a:pt x="1655" y="854"/>
                  <a:pt x="1660" y="849"/>
                  <a:pt x="1666" y="844"/>
                </a:cubicBezTo>
                <a:cubicBezTo>
                  <a:pt x="1668" y="844"/>
                  <a:pt x="1670" y="845"/>
                  <a:pt x="1672" y="846"/>
                </a:cubicBezTo>
                <a:close/>
                <a:moveTo>
                  <a:pt x="1657" y="839"/>
                </a:moveTo>
                <a:cubicBezTo>
                  <a:pt x="1656" y="840"/>
                  <a:pt x="1655" y="840"/>
                  <a:pt x="1654" y="841"/>
                </a:cubicBezTo>
                <a:cubicBezTo>
                  <a:pt x="1654" y="841"/>
                  <a:pt x="1654" y="841"/>
                  <a:pt x="1654" y="841"/>
                </a:cubicBezTo>
                <a:cubicBezTo>
                  <a:pt x="1653" y="842"/>
                  <a:pt x="1651" y="842"/>
                  <a:pt x="1650" y="842"/>
                </a:cubicBezTo>
                <a:cubicBezTo>
                  <a:pt x="1652" y="841"/>
                  <a:pt x="1655" y="840"/>
                  <a:pt x="1657" y="839"/>
                </a:cubicBezTo>
                <a:close/>
                <a:moveTo>
                  <a:pt x="1620" y="858"/>
                </a:moveTo>
                <a:cubicBezTo>
                  <a:pt x="1628" y="854"/>
                  <a:pt x="1636" y="850"/>
                  <a:pt x="1645" y="845"/>
                </a:cubicBezTo>
                <a:cubicBezTo>
                  <a:pt x="1646" y="845"/>
                  <a:pt x="1647" y="845"/>
                  <a:pt x="1648" y="845"/>
                </a:cubicBezTo>
                <a:cubicBezTo>
                  <a:pt x="1649" y="845"/>
                  <a:pt x="1650" y="844"/>
                  <a:pt x="1651" y="844"/>
                </a:cubicBezTo>
                <a:cubicBezTo>
                  <a:pt x="1645" y="850"/>
                  <a:pt x="1637" y="855"/>
                  <a:pt x="1626" y="859"/>
                </a:cubicBezTo>
                <a:cubicBezTo>
                  <a:pt x="1620" y="862"/>
                  <a:pt x="1612" y="864"/>
                  <a:pt x="1604" y="866"/>
                </a:cubicBezTo>
                <a:cubicBezTo>
                  <a:pt x="1609" y="864"/>
                  <a:pt x="1615" y="861"/>
                  <a:pt x="1620" y="858"/>
                </a:cubicBezTo>
                <a:close/>
                <a:moveTo>
                  <a:pt x="1564" y="914"/>
                </a:moveTo>
                <a:cubicBezTo>
                  <a:pt x="1568" y="914"/>
                  <a:pt x="1572" y="913"/>
                  <a:pt x="1576" y="912"/>
                </a:cubicBezTo>
                <a:cubicBezTo>
                  <a:pt x="1565" y="922"/>
                  <a:pt x="1558" y="940"/>
                  <a:pt x="1570" y="951"/>
                </a:cubicBezTo>
                <a:cubicBezTo>
                  <a:pt x="1572" y="952"/>
                  <a:pt x="1572" y="952"/>
                  <a:pt x="1572" y="952"/>
                </a:cubicBezTo>
                <a:cubicBezTo>
                  <a:pt x="1572" y="952"/>
                  <a:pt x="1572" y="952"/>
                  <a:pt x="1572" y="953"/>
                </a:cubicBezTo>
                <a:cubicBezTo>
                  <a:pt x="1572" y="955"/>
                  <a:pt x="1573" y="956"/>
                  <a:pt x="1573" y="958"/>
                </a:cubicBezTo>
                <a:cubicBezTo>
                  <a:pt x="1573" y="959"/>
                  <a:pt x="1574" y="960"/>
                  <a:pt x="1574" y="961"/>
                </a:cubicBezTo>
                <a:cubicBezTo>
                  <a:pt x="1574" y="961"/>
                  <a:pt x="1574" y="961"/>
                  <a:pt x="1574" y="962"/>
                </a:cubicBezTo>
                <a:cubicBezTo>
                  <a:pt x="1575" y="962"/>
                  <a:pt x="1575" y="963"/>
                  <a:pt x="1575" y="963"/>
                </a:cubicBezTo>
                <a:cubicBezTo>
                  <a:pt x="1575" y="964"/>
                  <a:pt x="1576" y="964"/>
                  <a:pt x="1576" y="965"/>
                </a:cubicBezTo>
                <a:cubicBezTo>
                  <a:pt x="1576" y="966"/>
                  <a:pt x="1577" y="966"/>
                  <a:pt x="1577" y="967"/>
                </a:cubicBezTo>
                <a:cubicBezTo>
                  <a:pt x="1577" y="967"/>
                  <a:pt x="1577" y="968"/>
                  <a:pt x="1577" y="968"/>
                </a:cubicBezTo>
                <a:cubicBezTo>
                  <a:pt x="1578" y="968"/>
                  <a:pt x="1578" y="969"/>
                  <a:pt x="1578" y="969"/>
                </a:cubicBezTo>
                <a:cubicBezTo>
                  <a:pt x="1578" y="969"/>
                  <a:pt x="1579" y="970"/>
                  <a:pt x="1579" y="970"/>
                </a:cubicBezTo>
                <a:cubicBezTo>
                  <a:pt x="1579" y="971"/>
                  <a:pt x="1580" y="971"/>
                  <a:pt x="1580" y="971"/>
                </a:cubicBezTo>
                <a:cubicBezTo>
                  <a:pt x="1581" y="972"/>
                  <a:pt x="1581" y="972"/>
                  <a:pt x="1581" y="972"/>
                </a:cubicBezTo>
                <a:cubicBezTo>
                  <a:pt x="1582" y="973"/>
                  <a:pt x="1582" y="973"/>
                  <a:pt x="1582" y="973"/>
                </a:cubicBezTo>
                <a:cubicBezTo>
                  <a:pt x="1582" y="973"/>
                  <a:pt x="1582" y="973"/>
                  <a:pt x="1582" y="973"/>
                </a:cubicBezTo>
                <a:cubicBezTo>
                  <a:pt x="1581" y="974"/>
                  <a:pt x="1581" y="974"/>
                  <a:pt x="1580" y="974"/>
                </a:cubicBezTo>
                <a:cubicBezTo>
                  <a:pt x="1580" y="974"/>
                  <a:pt x="1580" y="975"/>
                  <a:pt x="1580" y="975"/>
                </a:cubicBezTo>
                <a:cubicBezTo>
                  <a:pt x="1579" y="975"/>
                  <a:pt x="1579" y="975"/>
                  <a:pt x="1579" y="976"/>
                </a:cubicBezTo>
                <a:cubicBezTo>
                  <a:pt x="1577" y="977"/>
                  <a:pt x="1576" y="980"/>
                  <a:pt x="1574" y="982"/>
                </a:cubicBezTo>
                <a:cubicBezTo>
                  <a:pt x="1573" y="985"/>
                  <a:pt x="1572" y="987"/>
                  <a:pt x="1571" y="990"/>
                </a:cubicBezTo>
                <a:cubicBezTo>
                  <a:pt x="1570" y="993"/>
                  <a:pt x="1569" y="995"/>
                  <a:pt x="1567" y="998"/>
                </a:cubicBezTo>
                <a:cubicBezTo>
                  <a:pt x="1565" y="1003"/>
                  <a:pt x="1563" y="1008"/>
                  <a:pt x="1560" y="1013"/>
                </a:cubicBezTo>
                <a:cubicBezTo>
                  <a:pt x="1559" y="1016"/>
                  <a:pt x="1558" y="1018"/>
                  <a:pt x="1557" y="1020"/>
                </a:cubicBezTo>
                <a:cubicBezTo>
                  <a:pt x="1556" y="1022"/>
                  <a:pt x="1555" y="1025"/>
                  <a:pt x="1554" y="1026"/>
                </a:cubicBezTo>
                <a:cubicBezTo>
                  <a:pt x="1553" y="1027"/>
                  <a:pt x="1552" y="1028"/>
                  <a:pt x="1552" y="1029"/>
                </a:cubicBezTo>
                <a:cubicBezTo>
                  <a:pt x="1551" y="1030"/>
                  <a:pt x="1551" y="1030"/>
                  <a:pt x="1550" y="1031"/>
                </a:cubicBezTo>
                <a:cubicBezTo>
                  <a:pt x="1550" y="1032"/>
                  <a:pt x="1549" y="1032"/>
                  <a:pt x="1549" y="1033"/>
                </a:cubicBezTo>
                <a:cubicBezTo>
                  <a:pt x="1548" y="1033"/>
                  <a:pt x="1548" y="1033"/>
                  <a:pt x="1548" y="1034"/>
                </a:cubicBezTo>
                <a:cubicBezTo>
                  <a:pt x="1548" y="1034"/>
                  <a:pt x="1548" y="1034"/>
                  <a:pt x="1547" y="1034"/>
                </a:cubicBezTo>
                <a:cubicBezTo>
                  <a:pt x="1547" y="1035"/>
                  <a:pt x="1546" y="1035"/>
                  <a:pt x="1546" y="1035"/>
                </a:cubicBezTo>
                <a:cubicBezTo>
                  <a:pt x="1546" y="1036"/>
                  <a:pt x="1546" y="1036"/>
                  <a:pt x="1546" y="1036"/>
                </a:cubicBezTo>
                <a:cubicBezTo>
                  <a:pt x="1542" y="1036"/>
                  <a:pt x="1538" y="1037"/>
                  <a:pt x="1534" y="1037"/>
                </a:cubicBezTo>
                <a:cubicBezTo>
                  <a:pt x="1530" y="1038"/>
                  <a:pt x="1526" y="1039"/>
                  <a:pt x="1522" y="1040"/>
                </a:cubicBezTo>
                <a:cubicBezTo>
                  <a:pt x="1521" y="1041"/>
                  <a:pt x="1520" y="1041"/>
                  <a:pt x="1519" y="1042"/>
                </a:cubicBezTo>
                <a:cubicBezTo>
                  <a:pt x="1519" y="1042"/>
                  <a:pt x="1519" y="1042"/>
                  <a:pt x="1518" y="1042"/>
                </a:cubicBezTo>
                <a:cubicBezTo>
                  <a:pt x="1517" y="1043"/>
                  <a:pt x="1517" y="1043"/>
                  <a:pt x="1517" y="1043"/>
                </a:cubicBezTo>
                <a:cubicBezTo>
                  <a:pt x="1517" y="1043"/>
                  <a:pt x="1517" y="1043"/>
                  <a:pt x="1517" y="1043"/>
                </a:cubicBezTo>
                <a:cubicBezTo>
                  <a:pt x="1517" y="1042"/>
                  <a:pt x="1518" y="1042"/>
                  <a:pt x="1518" y="1041"/>
                </a:cubicBezTo>
                <a:cubicBezTo>
                  <a:pt x="1518" y="1041"/>
                  <a:pt x="1518" y="1041"/>
                  <a:pt x="1518" y="1041"/>
                </a:cubicBezTo>
                <a:cubicBezTo>
                  <a:pt x="1518" y="1040"/>
                  <a:pt x="1518" y="1040"/>
                  <a:pt x="1518" y="1040"/>
                </a:cubicBezTo>
                <a:cubicBezTo>
                  <a:pt x="1518" y="1039"/>
                  <a:pt x="1518" y="1039"/>
                  <a:pt x="1518" y="1038"/>
                </a:cubicBezTo>
                <a:cubicBezTo>
                  <a:pt x="1519" y="1038"/>
                  <a:pt x="1519" y="1037"/>
                  <a:pt x="1519" y="1036"/>
                </a:cubicBezTo>
                <a:cubicBezTo>
                  <a:pt x="1519" y="1036"/>
                  <a:pt x="1519" y="1035"/>
                  <a:pt x="1519" y="1035"/>
                </a:cubicBezTo>
                <a:cubicBezTo>
                  <a:pt x="1520" y="1034"/>
                  <a:pt x="1520" y="1033"/>
                  <a:pt x="1520" y="1033"/>
                </a:cubicBezTo>
                <a:cubicBezTo>
                  <a:pt x="1520" y="1031"/>
                  <a:pt x="1521" y="1030"/>
                  <a:pt x="1521" y="1029"/>
                </a:cubicBezTo>
                <a:cubicBezTo>
                  <a:pt x="1522" y="1027"/>
                  <a:pt x="1523" y="1026"/>
                  <a:pt x="1523" y="1025"/>
                </a:cubicBezTo>
                <a:cubicBezTo>
                  <a:pt x="1524" y="1023"/>
                  <a:pt x="1524" y="1022"/>
                  <a:pt x="1525" y="1021"/>
                </a:cubicBezTo>
                <a:cubicBezTo>
                  <a:pt x="1526" y="1021"/>
                  <a:pt x="1526" y="1021"/>
                  <a:pt x="1526" y="1021"/>
                </a:cubicBezTo>
                <a:cubicBezTo>
                  <a:pt x="1525" y="1022"/>
                  <a:pt x="1525" y="1023"/>
                  <a:pt x="1524" y="1024"/>
                </a:cubicBezTo>
                <a:cubicBezTo>
                  <a:pt x="1546" y="1031"/>
                  <a:pt x="1551" y="1001"/>
                  <a:pt x="1549" y="985"/>
                </a:cubicBezTo>
                <a:cubicBezTo>
                  <a:pt x="1543" y="993"/>
                  <a:pt x="1507" y="1008"/>
                  <a:pt x="1522" y="1022"/>
                </a:cubicBezTo>
                <a:cubicBezTo>
                  <a:pt x="1521" y="1023"/>
                  <a:pt x="1521" y="1023"/>
                  <a:pt x="1521" y="1024"/>
                </a:cubicBezTo>
                <a:cubicBezTo>
                  <a:pt x="1520" y="1025"/>
                  <a:pt x="1520" y="1026"/>
                  <a:pt x="1519" y="1028"/>
                </a:cubicBezTo>
                <a:cubicBezTo>
                  <a:pt x="1518" y="1029"/>
                  <a:pt x="1518" y="1030"/>
                  <a:pt x="1517" y="1032"/>
                </a:cubicBezTo>
                <a:cubicBezTo>
                  <a:pt x="1517" y="1032"/>
                  <a:pt x="1517" y="1033"/>
                  <a:pt x="1517" y="1034"/>
                </a:cubicBezTo>
                <a:cubicBezTo>
                  <a:pt x="1517" y="1034"/>
                  <a:pt x="1517" y="1035"/>
                  <a:pt x="1516" y="1036"/>
                </a:cubicBezTo>
                <a:cubicBezTo>
                  <a:pt x="1516" y="1036"/>
                  <a:pt x="1516" y="1037"/>
                  <a:pt x="1516" y="1038"/>
                </a:cubicBezTo>
                <a:cubicBezTo>
                  <a:pt x="1516" y="1038"/>
                  <a:pt x="1516" y="1039"/>
                  <a:pt x="1516" y="1039"/>
                </a:cubicBezTo>
                <a:cubicBezTo>
                  <a:pt x="1516" y="1040"/>
                  <a:pt x="1515" y="1040"/>
                  <a:pt x="1515" y="1040"/>
                </a:cubicBezTo>
                <a:cubicBezTo>
                  <a:pt x="1515" y="1040"/>
                  <a:pt x="1515" y="1041"/>
                  <a:pt x="1515" y="1041"/>
                </a:cubicBezTo>
                <a:cubicBezTo>
                  <a:pt x="1515" y="1041"/>
                  <a:pt x="1515" y="1042"/>
                  <a:pt x="1515" y="1042"/>
                </a:cubicBezTo>
                <a:cubicBezTo>
                  <a:pt x="1515" y="1043"/>
                  <a:pt x="1515" y="1043"/>
                  <a:pt x="1515" y="1044"/>
                </a:cubicBezTo>
                <a:cubicBezTo>
                  <a:pt x="1514" y="1044"/>
                  <a:pt x="1513" y="1045"/>
                  <a:pt x="1511" y="1046"/>
                </a:cubicBezTo>
                <a:cubicBezTo>
                  <a:pt x="1508" y="1049"/>
                  <a:pt x="1505" y="1053"/>
                  <a:pt x="1502" y="1056"/>
                </a:cubicBezTo>
                <a:cubicBezTo>
                  <a:pt x="1500" y="1060"/>
                  <a:pt x="1498" y="1064"/>
                  <a:pt x="1496" y="1068"/>
                </a:cubicBezTo>
                <a:cubicBezTo>
                  <a:pt x="1494" y="1068"/>
                  <a:pt x="1492" y="1069"/>
                  <a:pt x="1490" y="1069"/>
                </a:cubicBezTo>
                <a:cubicBezTo>
                  <a:pt x="1483" y="1062"/>
                  <a:pt x="1476" y="1062"/>
                  <a:pt x="1471" y="1074"/>
                </a:cubicBezTo>
                <a:cubicBezTo>
                  <a:pt x="1471" y="1074"/>
                  <a:pt x="1471" y="1074"/>
                  <a:pt x="1471" y="1074"/>
                </a:cubicBezTo>
                <a:cubicBezTo>
                  <a:pt x="1471" y="1074"/>
                  <a:pt x="1471" y="1074"/>
                  <a:pt x="1471" y="1074"/>
                </a:cubicBezTo>
                <a:cubicBezTo>
                  <a:pt x="1470" y="1074"/>
                  <a:pt x="1469" y="1074"/>
                  <a:pt x="1468" y="1074"/>
                </a:cubicBezTo>
                <a:cubicBezTo>
                  <a:pt x="1468" y="1074"/>
                  <a:pt x="1467" y="1074"/>
                  <a:pt x="1466" y="1074"/>
                </a:cubicBezTo>
                <a:cubicBezTo>
                  <a:pt x="1465" y="1074"/>
                  <a:pt x="1465" y="1074"/>
                  <a:pt x="1464" y="1074"/>
                </a:cubicBezTo>
                <a:cubicBezTo>
                  <a:pt x="1463" y="1074"/>
                  <a:pt x="1463" y="1074"/>
                  <a:pt x="1462" y="1074"/>
                </a:cubicBezTo>
                <a:cubicBezTo>
                  <a:pt x="1461" y="1074"/>
                  <a:pt x="1461" y="1074"/>
                  <a:pt x="1460" y="1074"/>
                </a:cubicBezTo>
                <a:cubicBezTo>
                  <a:pt x="1460" y="1074"/>
                  <a:pt x="1460" y="1074"/>
                  <a:pt x="1460" y="1074"/>
                </a:cubicBezTo>
                <a:cubicBezTo>
                  <a:pt x="1460" y="1074"/>
                  <a:pt x="1459" y="1074"/>
                  <a:pt x="1459" y="1074"/>
                </a:cubicBezTo>
                <a:cubicBezTo>
                  <a:pt x="1459" y="1074"/>
                  <a:pt x="1459" y="1074"/>
                  <a:pt x="1459" y="1074"/>
                </a:cubicBezTo>
                <a:cubicBezTo>
                  <a:pt x="1458" y="1074"/>
                  <a:pt x="1458" y="1073"/>
                  <a:pt x="1457" y="1073"/>
                </a:cubicBezTo>
                <a:cubicBezTo>
                  <a:pt x="1456" y="1073"/>
                  <a:pt x="1456" y="1073"/>
                  <a:pt x="1455" y="1073"/>
                </a:cubicBezTo>
                <a:cubicBezTo>
                  <a:pt x="1455" y="1073"/>
                  <a:pt x="1454" y="1072"/>
                  <a:pt x="1454" y="1072"/>
                </a:cubicBezTo>
                <a:cubicBezTo>
                  <a:pt x="1453" y="1072"/>
                  <a:pt x="1452" y="1072"/>
                  <a:pt x="1452" y="1072"/>
                </a:cubicBezTo>
                <a:cubicBezTo>
                  <a:pt x="1452" y="1072"/>
                  <a:pt x="1452" y="1071"/>
                  <a:pt x="1452" y="1070"/>
                </a:cubicBezTo>
                <a:cubicBezTo>
                  <a:pt x="1452" y="1068"/>
                  <a:pt x="1451" y="1065"/>
                  <a:pt x="1452" y="1063"/>
                </a:cubicBezTo>
                <a:cubicBezTo>
                  <a:pt x="1452" y="1062"/>
                  <a:pt x="1452" y="1061"/>
                  <a:pt x="1452" y="1060"/>
                </a:cubicBezTo>
                <a:cubicBezTo>
                  <a:pt x="1452" y="1060"/>
                  <a:pt x="1452" y="1060"/>
                  <a:pt x="1452" y="1060"/>
                </a:cubicBezTo>
                <a:cubicBezTo>
                  <a:pt x="1452" y="1060"/>
                  <a:pt x="1452" y="1060"/>
                  <a:pt x="1452" y="1060"/>
                </a:cubicBezTo>
                <a:cubicBezTo>
                  <a:pt x="1452" y="1058"/>
                  <a:pt x="1452" y="1057"/>
                  <a:pt x="1452" y="1056"/>
                </a:cubicBezTo>
                <a:cubicBezTo>
                  <a:pt x="1453" y="1054"/>
                  <a:pt x="1453" y="1053"/>
                  <a:pt x="1453" y="1052"/>
                </a:cubicBezTo>
                <a:cubicBezTo>
                  <a:pt x="1453" y="1052"/>
                  <a:pt x="1454" y="1053"/>
                  <a:pt x="1455" y="1053"/>
                </a:cubicBezTo>
                <a:cubicBezTo>
                  <a:pt x="1453" y="1052"/>
                  <a:pt x="1453" y="1052"/>
                  <a:pt x="1453" y="1052"/>
                </a:cubicBezTo>
                <a:cubicBezTo>
                  <a:pt x="1453" y="1051"/>
                  <a:pt x="1453" y="1051"/>
                  <a:pt x="1454" y="1050"/>
                </a:cubicBezTo>
                <a:cubicBezTo>
                  <a:pt x="1459" y="1048"/>
                  <a:pt x="1466" y="1046"/>
                  <a:pt x="1470" y="1042"/>
                </a:cubicBezTo>
                <a:cubicBezTo>
                  <a:pt x="1477" y="1036"/>
                  <a:pt x="1478" y="1025"/>
                  <a:pt x="1485" y="1020"/>
                </a:cubicBezTo>
                <a:cubicBezTo>
                  <a:pt x="1479" y="1018"/>
                  <a:pt x="1470" y="1019"/>
                  <a:pt x="1463" y="1023"/>
                </a:cubicBezTo>
                <a:cubicBezTo>
                  <a:pt x="1463" y="1023"/>
                  <a:pt x="1463" y="1022"/>
                  <a:pt x="1463" y="1022"/>
                </a:cubicBezTo>
                <a:cubicBezTo>
                  <a:pt x="1463" y="1021"/>
                  <a:pt x="1463" y="1019"/>
                  <a:pt x="1463" y="1018"/>
                </a:cubicBezTo>
                <a:cubicBezTo>
                  <a:pt x="1463" y="1017"/>
                  <a:pt x="1463" y="1016"/>
                  <a:pt x="1463" y="1016"/>
                </a:cubicBezTo>
                <a:cubicBezTo>
                  <a:pt x="1480" y="1003"/>
                  <a:pt x="1459" y="980"/>
                  <a:pt x="1446" y="974"/>
                </a:cubicBezTo>
                <a:cubicBezTo>
                  <a:pt x="1450" y="982"/>
                  <a:pt x="1452" y="985"/>
                  <a:pt x="1452" y="994"/>
                </a:cubicBezTo>
                <a:cubicBezTo>
                  <a:pt x="1452" y="1000"/>
                  <a:pt x="1449" y="1012"/>
                  <a:pt x="1459" y="1011"/>
                </a:cubicBezTo>
                <a:cubicBezTo>
                  <a:pt x="1459" y="1012"/>
                  <a:pt x="1459" y="1012"/>
                  <a:pt x="1459" y="1012"/>
                </a:cubicBezTo>
                <a:cubicBezTo>
                  <a:pt x="1459" y="1014"/>
                  <a:pt x="1461" y="1015"/>
                  <a:pt x="1461" y="1017"/>
                </a:cubicBezTo>
                <a:cubicBezTo>
                  <a:pt x="1461" y="1017"/>
                  <a:pt x="1461" y="1017"/>
                  <a:pt x="1461" y="1017"/>
                </a:cubicBezTo>
                <a:cubicBezTo>
                  <a:pt x="1461" y="1017"/>
                  <a:pt x="1461" y="1018"/>
                  <a:pt x="1461" y="1018"/>
                </a:cubicBezTo>
                <a:cubicBezTo>
                  <a:pt x="1461" y="1019"/>
                  <a:pt x="1461" y="1021"/>
                  <a:pt x="1461" y="1022"/>
                </a:cubicBezTo>
                <a:cubicBezTo>
                  <a:pt x="1461" y="1023"/>
                  <a:pt x="1461" y="1023"/>
                  <a:pt x="1461" y="1024"/>
                </a:cubicBezTo>
                <a:cubicBezTo>
                  <a:pt x="1452" y="1030"/>
                  <a:pt x="1446" y="1039"/>
                  <a:pt x="1450" y="1049"/>
                </a:cubicBezTo>
                <a:cubicBezTo>
                  <a:pt x="1451" y="1050"/>
                  <a:pt x="1451" y="1050"/>
                  <a:pt x="1451" y="1050"/>
                </a:cubicBezTo>
                <a:cubicBezTo>
                  <a:pt x="1451" y="1051"/>
                  <a:pt x="1451" y="1051"/>
                  <a:pt x="1451" y="1051"/>
                </a:cubicBezTo>
                <a:cubicBezTo>
                  <a:pt x="1450" y="1052"/>
                  <a:pt x="1450" y="1053"/>
                  <a:pt x="1450" y="1054"/>
                </a:cubicBezTo>
                <a:cubicBezTo>
                  <a:pt x="1450" y="1054"/>
                  <a:pt x="1450" y="1054"/>
                  <a:pt x="1450" y="1054"/>
                </a:cubicBezTo>
                <a:cubicBezTo>
                  <a:pt x="1450" y="1054"/>
                  <a:pt x="1449" y="1053"/>
                  <a:pt x="1449" y="1053"/>
                </a:cubicBezTo>
                <a:cubicBezTo>
                  <a:pt x="1449" y="1053"/>
                  <a:pt x="1449" y="1053"/>
                  <a:pt x="1449" y="1053"/>
                </a:cubicBezTo>
                <a:cubicBezTo>
                  <a:pt x="1447" y="1051"/>
                  <a:pt x="1444" y="1049"/>
                  <a:pt x="1442" y="1048"/>
                </a:cubicBezTo>
                <a:cubicBezTo>
                  <a:pt x="1440" y="1046"/>
                  <a:pt x="1437" y="1045"/>
                  <a:pt x="1435" y="1043"/>
                </a:cubicBezTo>
                <a:cubicBezTo>
                  <a:pt x="1435" y="1043"/>
                  <a:pt x="1436" y="1043"/>
                  <a:pt x="1436" y="1043"/>
                </a:cubicBezTo>
                <a:cubicBezTo>
                  <a:pt x="1436" y="1040"/>
                  <a:pt x="1436" y="1040"/>
                  <a:pt x="1436" y="1040"/>
                </a:cubicBezTo>
                <a:cubicBezTo>
                  <a:pt x="1439" y="1028"/>
                  <a:pt x="1429" y="1017"/>
                  <a:pt x="1416" y="1018"/>
                </a:cubicBezTo>
                <a:cubicBezTo>
                  <a:pt x="1419" y="1028"/>
                  <a:pt x="1418" y="1046"/>
                  <a:pt x="1432" y="1044"/>
                </a:cubicBezTo>
                <a:cubicBezTo>
                  <a:pt x="1433" y="1044"/>
                  <a:pt x="1433" y="1044"/>
                  <a:pt x="1433" y="1044"/>
                </a:cubicBezTo>
                <a:cubicBezTo>
                  <a:pt x="1435" y="1046"/>
                  <a:pt x="1438" y="1048"/>
                  <a:pt x="1441" y="1049"/>
                </a:cubicBezTo>
                <a:cubicBezTo>
                  <a:pt x="1443" y="1051"/>
                  <a:pt x="1445" y="1052"/>
                  <a:pt x="1447" y="1054"/>
                </a:cubicBezTo>
                <a:cubicBezTo>
                  <a:pt x="1447" y="1054"/>
                  <a:pt x="1448" y="1054"/>
                  <a:pt x="1448" y="1055"/>
                </a:cubicBezTo>
                <a:cubicBezTo>
                  <a:pt x="1448" y="1055"/>
                  <a:pt x="1448" y="1055"/>
                  <a:pt x="1448" y="1055"/>
                </a:cubicBezTo>
                <a:cubicBezTo>
                  <a:pt x="1448" y="1055"/>
                  <a:pt x="1449" y="1056"/>
                  <a:pt x="1449" y="1056"/>
                </a:cubicBezTo>
                <a:cubicBezTo>
                  <a:pt x="1449" y="1056"/>
                  <a:pt x="1449" y="1056"/>
                  <a:pt x="1449" y="1056"/>
                </a:cubicBezTo>
                <a:cubicBezTo>
                  <a:pt x="1449" y="1056"/>
                  <a:pt x="1449" y="1056"/>
                  <a:pt x="1450" y="1057"/>
                </a:cubicBezTo>
                <a:cubicBezTo>
                  <a:pt x="1449" y="1057"/>
                  <a:pt x="1449" y="1058"/>
                  <a:pt x="1449" y="1059"/>
                </a:cubicBezTo>
                <a:cubicBezTo>
                  <a:pt x="1449" y="1059"/>
                  <a:pt x="1449" y="1059"/>
                  <a:pt x="1449" y="1060"/>
                </a:cubicBezTo>
                <a:cubicBezTo>
                  <a:pt x="1449" y="1060"/>
                  <a:pt x="1449" y="1060"/>
                  <a:pt x="1449" y="1061"/>
                </a:cubicBezTo>
                <a:cubicBezTo>
                  <a:pt x="1449" y="1062"/>
                  <a:pt x="1449" y="1062"/>
                  <a:pt x="1449" y="1063"/>
                </a:cubicBezTo>
                <a:cubicBezTo>
                  <a:pt x="1449" y="1064"/>
                  <a:pt x="1449" y="1064"/>
                  <a:pt x="1449" y="1065"/>
                </a:cubicBezTo>
                <a:cubicBezTo>
                  <a:pt x="1449" y="1065"/>
                  <a:pt x="1449" y="1066"/>
                  <a:pt x="1449" y="1066"/>
                </a:cubicBezTo>
                <a:cubicBezTo>
                  <a:pt x="1449" y="1066"/>
                  <a:pt x="1449" y="1067"/>
                  <a:pt x="1449" y="1067"/>
                </a:cubicBezTo>
                <a:cubicBezTo>
                  <a:pt x="1449" y="1068"/>
                  <a:pt x="1449" y="1068"/>
                  <a:pt x="1449" y="1069"/>
                </a:cubicBezTo>
                <a:cubicBezTo>
                  <a:pt x="1449" y="1069"/>
                  <a:pt x="1449" y="1070"/>
                  <a:pt x="1449" y="1070"/>
                </a:cubicBezTo>
                <a:cubicBezTo>
                  <a:pt x="1449" y="1071"/>
                  <a:pt x="1449" y="1072"/>
                  <a:pt x="1449" y="1072"/>
                </a:cubicBezTo>
                <a:cubicBezTo>
                  <a:pt x="1449" y="1072"/>
                  <a:pt x="1449" y="1072"/>
                  <a:pt x="1449" y="1073"/>
                </a:cubicBezTo>
                <a:cubicBezTo>
                  <a:pt x="1448" y="1073"/>
                  <a:pt x="1448" y="1073"/>
                  <a:pt x="1448" y="1073"/>
                </a:cubicBezTo>
                <a:cubicBezTo>
                  <a:pt x="1447" y="1073"/>
                  <a:pt x="1447" y="1073"/>
                  <a:pt x="1447" y="1073"/>
                </a:cubicBezTo>
                <a:cubicBezTo>
                  <a:pt x="1444" y="1074"/>
                  <a:pt x="1442" y="1075"/>
                  <a:pt x="1440" y="1077"/>
                </a:cubicBezTo>
                <a:cubicBezTo>
                  <a:pt x="1438" y="1078"/>
                  <a:pt x="1436" y="1080"/>
                  <a:pt x="1434" y="1081"/>
                </a:cubicBezTo>
                <a:cubicBezTo>
                  <a:pt x="1432" y="1083"/>
                  <a:pt x="1430" y="1085"/>
                  <a:pt x="1428" y="1086"/>
                </a:cubicBezTo>
                <a:cubicBezTo>
                  <a:pt x="1424" y="1090"/>
                  <a:pt x="1419" y="1093"/>
                  <a:pt x="1415" y="1096"/>
                </a:cubicBezTo>
                <a:cubicBezTo>
                  <a:pt x="1413" y="1098"/>
                  <a:pt x="1411" y="1099"/>
                  <a:pt x="1410" y="1100"/>
                </a:cubicBezTo>
                <a:cubicBezTo>
                  <a:pt x="1408" y="1102"/>
                  <a:pt x="1406" y="1103"/>
                  <a:pt x="1404" y="1104"/>
                </a:cubicBezTo>
                <a:cubicBezTo>
                  <a:pt x="1403" y="1104"/>
                  <a:pt x="1403" y="1105"/>
                  <a:pt x="1402" y="1105"/>
                </a:cubicBezTo>
                <a:cubicBezTo>
                  <a:pt x="1401" y="1106"/>
                  <a:pt x="1400" y="1106"/>
                  <a:pt x="1400" y="1106"/>
                </a:cubicBezTo>
                <a:cubicBezTo>
                  <a:pt x="1399" y="1107"/>
                  <a:pt x="1398" y="1107"/>
                  <a:pt x="1397" y="1107"/>
                </a:cubicBezTo>
                <a:cubicBezTo>
                  <a:pt x="1397" y="1107"/>
                  <a:pt x="1397" y="1108"/>
                  <a:pt x="1397" y="1108"/>
                </a:cubicBezTo>
                <a:cubicBezTo>
                  <a:pt x="1396" y="1108"/>
                  <a:pt x="1396" y="1108"/>
                  <a:pt x="1396" y="1108"/>
                </a:cubicBezTo>
                <a:cubicBezTo>
                  <a:pt x="1395" y="1108"/>
                  <a:pt x="1395" y="1108"/>
                  <a:pt x="1394" y="1108"/>
                </a:cubicBezTo>
                <a:cubicBezTo>
                  <a:pt x="1394" y="1108"/>
                  <a:pt x="1394" y="1108"/>
                  <a:pt x="1394" y="1108"/>
                </a:cubicBezTo>
                <a:cubicBezTo>
                  <a:pt x="1391" y="1107"/>
                  <a:pt x="1387" y="1106"/>
                  <a:pt x="1383" y="1105"/>
                </a:cubicBezTo>
                <a:cubicBezTo>
                  <a:pt x="1380" y="1104"/>
                  <a:pt x="1376" y="1103"/>
                  <a:pt x="1372" y="1102"/>
                </a:cubicBezTo>
                <a:cubicBezTo>
                  <a:pt x="1372" y="1102"/>
                  <a:pt x="1371" y="1102"/>
                  <a:pt x="1370" y="1102"/>
                </a:cubicBezTo>
                <a:cubicBezTo>
                  <a:pt x="1369" y="1102"/>
                  <a:pt x="1369" y="1102"/>
                  <a:pt x="1368" y="1102"/>
                </a:cubicBezTo>
                <a:cubicBezTo>
                  <a:pt x="1367" y="1102"/>
                  <a:pt x="1367" y="1102"/>
                  <a:pt x="1367" y="1102"/>
                </a:cubicBezTo>
                <a:cubicBezTo>
                  <a:pt x="1367" y="1102"/>
                  <a:pt x="1367" y="1102"/>
                  <a:pt x="1367" y="1102"/>
                </a:cubicBezTo>
                <a:cubicBezTo>
                  <a:pt x="1368" y="1102"/>
                  <a:pt x="1368" y="1101"/>
                  <a:pt x="1368" y="1101"/>
                </a:cubicBezTo>
                <a:cubicBezTo>
                  <a:pt x="1368" y="1101"/>
                  <a:pt x="1369" y="1101"/>
                  <a:pt x="1369" y="1100"/>
                </a:cubicBezTo>
                <a:cubicBezTo>
                  <a:pt x="1369" y="1100"/>
                  <a:pt x="1369" y="1100"/>
                  <a:pt x="1369" y="1100"/>
                </a:cubicBezTo>
                <a:cubicBezTo>
                  <a:pt x="1370" y="1099"/>
                  <a:pt x="1370" y="1099"/>
                  <a:pt x="1370" y="1099"/>
                </a:cubicBezTo>
                <a:cubicBezTo>
                  <a:pt x="1371" y="1098"/>
                  <a:pt x="1371" y="1098"/>
                  <a:pt x="1371" y="1097"/>
                </a:cubicBezTo>
                <a:cubicBezTo>
                  <a:pt x="1372" y="1097"/>
                  <a:pt x="1372" y="1096"/>
                  <a:pt x="1373" y="1096"/>
                </a:cubicBezTo>
                <a:cubicBezTo>
                  <a:pt x="1373" y="1096"/>
                  <a:pt x="1373" y="1095"/>
                  <a:pt x="1374" y="1095"/>
                </a:cubicBezTo>
                <a:cubicBezTo>
                  <a:pt x="1375" y="1094"/>
                  <a:pt x="1376" y="1093"/>
                  <a:pt x="1377" y="1092"/>
                </a:cubicBezTo>
                <a:cubicBezTo>
                  <a:pt x="1378" y="1091"/>
                  <a:pt x="1379" y="1090"/>
                  <a:pt x="1380" y="1090"/>
                </a:cubicBezTo>
                <a:cubicBezTo>
                  <a:pt x="1381" y="1089"/>
                  <a:pt x="1382" y="1088"/>
                  <a:pt x="1383" y="1087"/>
                </a:cubicBezTo>
                <a:cubicBezTo>
                  <a:pt x="1384" y="1087"/>
                  <a:pt x="1384" y="1087"/>
                  <a:pt x="1384" y="1087"/>
                </a:cubicBezTo>
                <a:cubicBezTo>
                  <a:pt x="1383" y="1088"/>
                  <a:pt x="1382" y="1089"/>
                  <a:pt x="1381" y="1089"/>
                </a:cubicBezTo>
                <a:cubicBezTo>
                  <a:pt x="1396" y="1105"/>
                  <a:pt x="1413" y="1082"/>
                  <a:pt x="1418" y="1068"/>
                </a:cubicBezTo>
                <a:cubicBezTo>
                  <a:pt x="1410" y="1072"/>
                  <a:pt x="1373" y="1069"/>
                  <a:pt x="1379" y="1087"/>
                </a:cubicBezTo>
                <a:cubicBezTo>
                  <a:pt x="1379" y="1087"/>
                  <a:pt x="1379" y="1087"/>
                  <a:pt x="1378" y="1088"/>
                </a:cubicBezTo>
                <a:cubicBezTo>
                  <a:pt x="1377" y="1089"/>
                  <a:pt x="1376" y="1089"/>
                  <a:pt x="1375" y="1090"/>
                </a:cubicBezTo>
                <a:cubicBezTo>
                  <a:pt x="1374" y="1091"/>
                  <a:pt x="1373" y="1092"/>
                  <a:pt x="1372" y="1093"/>
                </a:cubicBezTo>
                <a:cubicBezTo>
                  <a:pt x="1372" y="1093"/>
                  <a:pt x="1371" y="1094"/>
                  <a:pt x="1371" y="1094"/>
                </a:cubicBezTo>
                <a:cubicBezTo>
                  <a:pt x="1370" y="1095"/>
                  <a:pt x="1370" y="1095"/>
                  <a:pt x="1370" y="1096"/>
                </a:cubicBezTo>
                <a:cubicBezTo>
                  <a:pt x="1369" y="1096"/>
                  <a:pt x="1369" y="1097"/>
                  <a:pt x="1368" y="1097"/>
                </a:cubicBezTo>
                <a:cubicBezTo>
                  <a:pt x="1368" y="1098"/>
                  <a:pt x="1368" y="1098"/>
                  <a:pt x="1367" y="1098"/>
                </a:cubicBezTo>
                <a:cubicBezTo>
                  <a:pt x="1367" y="1099"/>
                  <a:pt x="1367" y="1099"/>
                  <a:pt x="1367" y="1099"/>
                </a:cubicBezTo>
                <a:cubicBezTo>
                  <a:pt x="1367" y="1099"/>
                  <a:pt x="1367" y="1099"/>
                  <a:pt x="1366" y="1100"/>
                </a:cubicBezTo>
                <a:cubicBezTo>
                  <a:pt x="1366" y="1100"/>
                  <a:pt x="1366" y="1100"/>
                  <a:pt x="1366" y="1101"/>
                </a:cubicBezTo>
                <a:cubicBezTo>
                  <a:pt x="1366" y="1101"/>
                  <a:pt x="1366" y="1102"/>
                  <a:pt x="1365" y="1102"/>
                </a:cubicBezTo>
                <a:cubicBezTo>
                  <a:pt x="1364" y="1102"/>
                  <a:pt x="1362" y="1102"/>
                  <a:pt x="1361" y="1102"/>
                </a:cubicBezTo>
                <a:cubicBezTo>
                  <a:pt x="1357" y="1103"/>
                  <a:pt x="1353" y="1105"/>
                  <a:pt x="1349" y="1107"/>
                </a:cubicBezTo>
                <a:cubicBezTo>
                  <a:pt x="1346" y="1109"/>
                  <a:pt x="1342" y="1111"/>
                  <a:pt x="1339" y="1113"/>
                </a:cubicBezTo>
                <a:cubicBezTo>
                  <a:pt x="1336" y="1116"/>
                  <a:pt x="1333" y="1118"/>
                  <a:pt x="1329" y="1120"/>
                </a:cubicBezTo>
                <a:cubicBezTo>
                  <a:pt x="1327" y="1121"/>
                  <a:pt x="1326" y="1122"/>
                  <a:pt x="1324" y="1122"/>
                </a:cubicBezTo>
                <a:cubicBezTo>
                  <a:pt x="1323" y="1122"/>
                  <a:pt x="1323" y="1123"/>
                  <a:pt x="1322" y="1123"/>
                </a:cubicBezTo>
                <a:cubicBezTo>
                  <a:pt x="1322" y="1123"/>
                  <a:pt x="1322" y="1123"/>
                  <a:pt x="1322" y="1123"/>
                </a:cubicBezTo>
                <a:cubicBezTo>
                  <a:pt x="1321" y="1123"/>
                  <a:pt x="1321" y="1123"/>
                  <a:pt x="1321" y="1123"/>
                </a:cubicBezTo>
                <a:cubicBezTo>
                  <a:pt x="1321" y="1123"/>
                  <a:pt x="1321" y="1123"/>
                  <a:pt x="1321" y="1123"/>
                </a:cubicBezTo>
                <a:cubicBezTo>
                  <a:pt x="1320" y="1123"/>
                  <a:pt x="1319" y="1124"/>
                  <a:pt x="1318" y="1124"/>
                </a:cubicBezTo>
                <a:cubicBezTo>
                  <a:pt x="1314" y="1124"/>
                  <a:pt x="1310" y="1124"/>
                  <a:pt x="1306" y="1124"/>
                </a:cubicBezTo>
                <a:cubicBezTo>
                  <a:pt x="1302" y="1123"/>
                  <a:pt x="1298" y="1123"/>
                  <a:pt x="1294" y="1123"/>
                </a:cubicBezTo>
                <a:cubicBezTo>
                  <a:pt x="1290" y="1122"/>
                  <a:pt x="1286" y="1122"/>
                  <a:pt x="1282" y="1123"/>
                </a:cubicBezTo>
                <a:cubicBezTo>
                  <a:pt x="1283" y="1123"/>
                  <a:pt x="1283" y="1122"/>
                  <a:pt x="1284" y="1122"/>
                </a:cubicBezTo>
                <a:cubicBezTo>
                  <a:pt x="1285" y="1122"/>
                  <a:pt x="1285" y="1121"/>
                  <a:pt x="1286" y="1121"/>
                </a:cubicBezTo>
                <a:cubicBezTo>
                  <a:pt x="1286" y="1121"/>
                  <a:pt x="1287" y="1120"/>
                  <a:pt x="1287" y="1120"/>
                </a:cubicBezTo>
                <a:cubicBezTo>
                  <a:pt x="1287" y="1120"/>
                  <a:pt x="1288" y="1119"/>
                  <a:pt x="1288" y="1119"/>
                </a:cubicBezTo>
                <a:cubicBezTo>
                  <a:pt x="1291" y="1117"/>
                  <a:pt x="1293" y="1113"/>
                  <a:pt x="1295" y="1109"/>
                </a:cubicBezTo>
                <a:cubicBezTo>
                  <a:pt x="1296" y="1109"/>
                  <a:pt x="1296" y="1108"/>
                  <a:pt x="1296" y="1108"/>
                </a:cubicBezTo>
                <a:cubicBezTo>
                  <a:pt x="1296" y="1107"/>
                  <a:pt x="1297" y="1107"/>
                  <a:pt x="1297" y="1106"/>
                </a:cubicBezTo>
                <a:cubicBezTo>
                  <a:pt x="1297" y="1105"/>
                  <a:pt x="1298" y="1104"/>
                  <a:pt x="1298" y="1103"/>
                </a:cubicBezTo>
                <a:cubicBezTo>
                  <a:pt x="1299" y="1101"/>
                  <a:pt x="1300" y="1099"/>
                  <a:pt x="1301" y="1097"/>
                </a:cubicBezTo>
                <a:cubicBezTo>
                  <a:pt x="1302" y="1094"/>
                  <a:pt x="1303" y="1092"/>
                  <a:pt x="1305" y="1090"/>
                </a:cubicBezTo>
                <a:cubicBezTo>
                  <a:pt x="1305" y="1090"/>
                  <a:pt x="1305" y="1089"/>
                  <a:pt x="1306" y="1088"/>
                </a:cubicBezTo>
                <a:cubicBezTo>
                  <a:pt x="1306" y="1088"/>
                  <a:pt x="1306" y="1088"/>
                  <a:pt x="1306" y="1088"/>
                </a:cubicBezTo>
                <a:cubicBezTo>
                  <a:pt x="1306" y="1088"/>
                  <a:pt x="1306" y="1088"/>
                  <a:pt x="1306" y="1088"/>
                </a:cubicBezTo>
                <a:cubicBezTo>
                  <a:pt x="1307" y="1087"/>
                  <a:pt x="1307" y="1086"/>
                  <a:pt x="1308" y="1085"/>
                </a:cubicBezTo>
                <a:cubicBezTo>
                  <a:pt x="1311" y="1081"/>
                  <a:pt x="1314" y="1078"/>
                  <a:pt x="1317" y="1076"/>
                </a:cubicBezTo>
                <a:cubicBezTo>
                  <a:pt x="1317" y="1076"/>
                  <a:pt x="1317" y="1076"/>
                  <a:pt x="1318" y="1075"/>
                </a:cubicBezTo>
                <a:cubicBezTo>
                  <a:pt x="1318" y="1075"/>
                  <a:pt x="1318" y="1075"/>
                  <a:pt x="1319" y="1075"/>
                </a:cubicBezTo>
                <a:cubicBezTo>
                  <a:pt x="1319" y="1074"/>
                  <a:pt x="1320" y="1073"/>
                  <a:pt x="1320" y="1073"/>
                </a:cubicBezTo>
                <a:cubicBezTo>
                  <a:pt x="1321" y="1072"/>
                  <a:pt x="1321" y="1072"/>
                  <a:pt x="1322" y="1072"/>
                </a:cubicBezTo>
                <a:cubicBezTo>
                  <a:pt x="1321" y="1072"/>
                  <a:pt x="1321" y="1073"/>
                  <a:pt x="1321" y="1073"/>
                </a:cubicBezTo>
                <a:cubicBezTo>
                  <a:pt x="1321" y="1073"/>
                  <a:pt x="1322" y="1072"/>
                  <a:pt x="1322" y="1072"/>
                </a:cubicBezTo>
                <a:cubicBezTo>
                  <a:pt x="1323" y="1071"/>
                  <a:pt x="1323" y="1071"/>
                  <a:pt x="1324" y="1071"/>
                </a:cubicBezTo>
                <a:cubicBezTo>
                  <a:pt x="1324" y="1070"/>
                  <a:pt x="1325" y="1070"/>
                  <a:pt x="1325" y="1070"/>
                </a:cubicBezTo>
                <a:cubicBezTo>
                  <a:pt x="1325" y="1070"/>
                  <a:pt x="1325" y="1070"/>
                  <a:pt x="1325" y="1070"/>
                </a:cubicBezTo>
                <a:cubicBezTo>
                  <a:pt x="1325" y="1069"/>
                  <a:pt x="1326" y="1069"/>
                  <a:pt x="1326" y="1069"/>
                </a:cubicBezTo>
                <a:cubicBezTo>
                  <a:pt x="1326" y="1068"/>
                  <a:pt x="1327" y="1068"/>
                  <a:pt x="1328" y="1067"/>
                </a:cubicBezTo>
                <a:cubicBezTo>
                  <a:pt x="1328" y="1066"/>
                  <a:pt x="1329" y="1065"/>
                  <a:pt x="1329" y="1064"/>
                </a:cubicBezTo>
                <a:cubicBezTo>
                  <a:pt x="1330" y="1063"/>
                  <a:pt x="1331" y="1062"/>
                  <a:pt x="1331" y="1061"/>
                </a:cubicBezTo>
                <a:cubicBezTo>
                  <a:pt x="1332" y="1060"/>
                  <a:pt x="1333" y="1059"/>
                  <a:pt x="1333" y="1058"/>
                </a:cubicBezTo>
                <a:cubicBezTo>
                  <a:pt x="1334" y="1058"/>
                  <a:pt x="1334" y="1057"/>
                  <a:pt x="1334" y="1056"/>
                </a:cubicBezTo>
                <a:cubicBezTo>
                  <a:pt x="1353" y="1053"/>
                  <a:pt x="1347" y="1027"/>
                  <a:pt x="1339" y="1016"/>
                </a:cubicBezTo>
                <a:cubicBezTo>
                  <a:pt x="1365" y="1005"/>
                  <a:pt x="1384" y="986"/>
                  <a:pt x="1401" y="967"/>
                </a:cubicBezTo>
                <a:cubicBezTo>
                  <a:pt x="1418" y="948"/>
                  <a:pt x="1505" y="921"/>
                  <a:pt x="1564" y="914"/>
                </a:cubicBezTo>
                <a:close/>
                <a:moveTo>
                  <a:pt x="1358" y="1132"/>
                </a:moveTo>
                <a:cubicBezTo>
                  <a:pt x="1357" y="1132"/>
                  <a:pt x="1357" y="1131"/>
                  <a:pt x="1356" y="1131"/>
                </a:cubicBezTo>
                <a:cubicBezTo>
                  <a:pt x="1355" y="1130"/>
                  <a:pt x="1354" y="1129"/>
                  <a:pt x="1353" y="1128"/>
                </a:cubicBezTo>
                <a:cubicBezTo>
                  <a:pt x="1351" y="1127"/>
                  <a:pt x="1350" y="1126"/>
                  <a:pt x="1349" y="1125"/>
                </a:cubicBezTo>
                <a:cubicBezTo>
                  <a:pt x="1348" y="1125"/>
                  <a:pt x="1346" y="1124"/>
                  <a:pt x="1345" y="1123"/>
                </a:cubicBezTo>
                <a:cubicBezTo>
                  <a:pt x="1345" y="1123"/>
                  <a:pt x="1344" y="1123"/>
                  <a:pt x="1343" y="1123"/>
                </a:cubicBezTo>
                <a:cubicBezTo>
                  <a:pt x="1343" y="1122"/>
                  <a:pt x="1343" y="1122"/>
                  <a:pt x="1342" y="1122"/>
                </a:cubicBezTo>
                <a:cubicBezTo>
                  <a:pt x="1342" y="1122"/>
                  <a:pt x="1342" y="1122"/>
                  <a:pt x="1341" y="1122"/>
                </a:cubicBezTo>
                <a:cubicBezTo>
                  <a:pt x="1341" y="1122"/>
                  <a:pt x="1340" y="1121"/>
                  <a:pt x="1340" y="1121"/>
                </a:cubicBezTo>
                <a:cubicBezTo>
                  <a:pt x="1339" y="1121"/>
                  <a:pt x="1339" y="1121"/>
                  <a:pt x="1338" y="1121"/>
                </a:cubicBezTo>
                <a:cubicBezTo>
                  <a:pt x="1338" y="1120"/>
                  <a:pt x="1338" y="1120"/>
                  <a:pt x="1337" y="1120"/>
                </a:cubicBezTo>
                <a:cubicBezTo>
                  <a:pt x="1337" y="1120"/>
                  <a:pt x="1337" y="1120"/>
                  <a:pt x="1337" y="1120"/>
                </a:cubicBezTo>
                <a:cubicBezTo>
                  <a:pt x="1336" y="1120"/>
                  <a:pt x="1336" y="1120"/>
                  <a:pt x="1336" y="1120"/>
                </a:cubicBezTo>
                <a:cubicBezTo>
                  <a:pt x="1338" y="1119"/>
                  <a:pt x="1339" y="1118"/>
                  <a:pt x="1341" y="1116"/>
                </a:cubicBezTo>
                <a:cubicBezTo>
                  <a:pt x="1344" y="1114"/>
                  <a:pt x="1348" y="1112"/>
                  <a:pt x="1351" y="1110"/>
                </a:cubicBezTo>
                <a:cubicBezTo>
                  <a:pt x="1354" y="1108"/>
                  <a:pt x="1358" y="1106"/>
                  <a:pt x="1361" y="1106"/>
                </a:cubicBezTo>
                <a:cubicBezTo>
                  <a:pt x="1365" y="1105"/>
                  <a:pt x="1368" y="1105"/>
                  <a:pt x="1372" y="1106"/>
                </a:cubicBezTo>
                <a:cubicBezTo>
                  <a:pt x="1376" y="1106"/>
                  <a:pt x="1379" y="1107"/>
                  <a:pt x="1382" y="1108"/>
                </a:cubicBezTo>
                <a:cubicBezTo>
                  <a:pt x="1389" y="1110"/>
                  <a:pt x="1395" y="1112"/>
                  <a:pt x="1400" y="1115"/>
                </a:cubicBezTo>
                <a:cubicBezTo>
                  <a:pt x="1402" y="1116"/>
                  <a:pt x="1403" y="1116"/>
                  <a:pt x="1404" y="1117"/>
                </a:cubicBezTo>
                <a:cubicBezTo>
                  <a:pt x="1405" y="1118"/>
                  <a:pt x="1406" y="1118"/>
                  <a:pt x="1407" y="1118"/>
                </a:cubicBezTo>
                <a:cubicBezTo>
                  <a:pt x="1401" y="1125"/>
                  <a:pt x="1396" y="1131"/>
                  <a:pt x="1392" y="1137"/>
                </a:cubicBezTo>
                <a:cubicBezTo>
                  <a:pt x="1389" y="1143"/>
                  <a:pt x="1383" y="1151"/>
                  <a:pt x="1380" y="1158"/>
                </a:cubicBezTo>
                <a:cubicBezTo>
                  <a:pt x="1379" y="1158"/>
                  <a:pt x="1379" y="1158"/>
                  <a:pt x="1379" y="1158"/>
                </a:cubicBezTo>
                <a:cubicBezTo>
                  <a:pt x="1375" y="1146"/>
                  <a:pt x="1377" y="1125"/>
                  <a:pt x="1358" y="1133"/>
                </a:cubicBezTo>
                <a:cubicBezTo>
                  <a:pt x="1358" y="1133"/>
                  <a:pt x="1358" y="1132"/>
                  <a:pt x="1358" y="1132"/>
                </a:cubicBezTo>
                <a:cubicBezTo>
                  <a:pt x="1358" y="1132"/>
                  <a:pt x="1358" y="1131"/>
                  <a:pt x="1359" y="1131"/>
                </a:cubicBezTo>
                <a:lnTo>
                  <a:pt x="1358" y="1132"/>
                </a:lnTo>
                <a:close/>
                <a:moveTo>
                  <a:pt x="1464" y="1076"/>
                </a:moveTo>
                <a:cubicBezTo>
                  <a:pt x="1464" y="1076"/>
                  <a:pt x="1464" y="1076"/>
                  <a:pt x="1464" y="1076"/>
                </a:cubicBezTo>
                <a:cubicBezTo>
                  <a:pt x="1464" y="1076"/>
                  <a:pt x="1464" y="1076"/>
                  <a:pt x="1465" y="1076"/>
                </a:cubicBezTo>
                <a:cubicBezTo>
                  <a:pt x="1464" y="1076"/>
                  <a:pt x="1464" y="1076"/>
                  <a:pt x="1464" y="1076"/>
                </a:cubicBezTo>
                <a:cubicBezTo>
                  <a:pt x="1464" y="1076"/>
                  <a:pt x="1464" y="1076"/>
                  <a:pt x="1464" y="1076"/>
                </a:cubicBezTo>
                <a:close/>
                <a:moveTo>
                  <a:pt x="1452" y="1082"/>
                </a:moveTo>
                <a:cubicBezTo>
                  <a:pt x="1452" y="1082"/>
                  <a:pt x="1452" y="1082"/>
                  <a:pt x="1452" y="1082"/>
                </a:cubicBezTo>
                <a:cubicBezTo>
                  <a:pt x="1452" y="1080"/>
                  <a:pt x="1452" y="1079"/>
                  <a:pt x="1452" y="1078"/>
                </a:cubicBezTo>
                <a:cubicBezTo>
                  <a:pt x="1452" y="1077"/>
                  <a:pt x="1452" y="1076"/>
                  <a:pt x="1452" y="1074"/>
                </a:cubicBezTo>
                <a:cubicBezTo>
                  <a:pt x="1452" y="1074"/>
                  <a:pt x="1453" y="1074"/>
                  <a:pt x="1454" y="1074"/>
                </a:cubicBezTo>
                <a:cubicBezTo>
                  <a:pt x="1454" y="1075"/>
                  <a:pt x="1455" y="1075"/>
                  <a:pt x="1456" y="1075"/>
                </a:cubicBezTo>
                <a:cubicBezTo>
                  <a:pt x="1457" y="1075"/>
                  <a:pt x="1457" y="1075"/>
                  <a:pt x="1458" y="1075"/>
                </a:cubicBezTo>
                <a:cubicBezTo>
                  <a:pt x="1458" y="1075"/>
                  <a:pt x="1458" y="1075"/>
                  <a:pt x="1458" y="1075"/>
                </a:cubicBezTo>
                <a:cubicBezTo>
                  <a:pt x="1458" y="1075"/>
                  <a:pt x="1459" y="1076"/>
                  <a:pt x="1459" y="1076"/>
                </a:cubicBezTo>
                <a:cubicBezTo>
                  <a:pt x="1459" y="1076"/>
                  <a:pt x="1459" y="1076"/>
                  <a:pt x="1459" y="1076"/>
                </a:cubicBezTo>
                <a:cubicBezTo>
                  <a:pt x="1460" y="1076"/>
                  <a:pt x="1460" y="1076"/>
                  <a:pt x="1460" y="1076"/>
                </a:cubicBezTo>
                <a:cubicBezTo>
                  <a:pt x="1460" y="1076"/>
                  <a:pt x="1460" y="1076"/>
                  <a:pt x="1461" y="1076"/>
                </a:cubicBezTo>
                <a:cubicBezTo>
                  <a:pt x="1462" y="1076"/>
                  <a:pt x="1462" y="1076"/>
                  <a:pt x="1463" y="1077"/>
                </a:cubicBezTo>
                <a:cubicBezTo>
                  <a:pt x="1463" y="1077"/>
                  <a:pt x="1463" y="1077"/>
                  <a:pt x="1463" y="1077"/>
                </a:cubicBezTo>
                <a:cubicBezTo>
                  <a:pt x="1460" y="1078"/>
                  <a:pt x="1456" y="1080"/>
                  <a:pt x="1452" y="1082"/>
                </a:cubicBezTo>
                <a:close/>
                <a:moveTo>
                  <a:pt x="1450" y="1078"/>
                </a:moveTo>
                <a:cubicBezTo>
                  <a:pt x="1450" y="1079"/>
                  <a:pt x="1450" y="1080"/>
                  <a:pt x="1450" y="1082"/>
                </a:cubicBezTo>
                <a:cubicBezTo>
                  <a:pt x="1450" y="1082"/>
                  <a:pt x="1450" y="1083"/>
                  <a:pt x="1450" y="1084"/>
                </a:cubicBezTo>
                <a:cubicBezTo>
                  <a:pt x="1450" y="1084"/>
                  <a:pt x="1450" y="1084"/>
                  <a:pt x="1450" y="1084"/>
                </a:cubicBezTo>
                <a:cubicBezTo>
                  <a:pt x="1435" y="1092"/>
                  <a:pt x="1421" y="1104"/>
                  <a:pt x="1409" y="1116"/>
                </a:cubicBezTo>
                <a:cubicBezTo>
                  <a:pt x="1408" y="1115"/>
                  <a:pt x="1407" y="1115"/>
                  <a:pt x="1406" y="1114"/>
                </a:cubicBezTo>
                <a:cubicBezTo>
                  <a:pt x="1405" y="1113"/>
                  <a:pt x="1403" y="1113"/>
                  <a:pt x="1402" y="1112"/>
                </a:cubicBezTo>
                <a:cubicBezTo>
                  <a:pt x="1400" y="1111"/>
                  <a:pt x="1397" y="1110"/>
                  <a:pt x="1395" y="1109"/>
                </a:cubicBezTo>
                <a:cubicBezTo>
                  <a:pt x="1395" y="1109"/>
                  <a:pt x="1396" y="1109"/>
                  <a:pt x="1396" y="1109"/>
                </a:cubicBezTo>
                <a:cubicBezTo>
                  <a:pt x="1397" y="1109"/>
                  <a:pt x="1398" y="1108"/>
                  <a:pt x="1400" y="1108"/>
                </a:cubicBezTo>
                <a:cubicBezTo>
                  <a:pt x="1401" y="1108"/>
                  <a:pt x="1402" y="1107"/>
                  <a:pt x="1403" y="1107"/>
                </a:cubicBezTo>
                <a:cubicBezTo>
                  <a:pt x="1403" y="1107"/>
                  <a:pt x="1404" y="1107"/>
                  <a:pt x="1404" y="1106"/>
                </a:cubicBezTo>
                <a:cubicBezTo>
                  <a:pt x="1404" y="1106"/>
                  <a:pt x="1405" y="1106"/>
                  <a:pt x="1405" y="1106"/>
                </a:cubicBezTo>
                <a:cubicBezTo>
                  <a:pt x="1407" y="1105"/>
                  <a:pt x="1409" y="1103"/>
                  <a:pt x="1411" y="1102"/>
                </a:cubicBezTo>
                <a:cubicBezTo>
                  <a:pt x="1413" y="1101"/>
                  <a:pt x="1415" y="1099"/>
                  <a:pt x="1417" y="1098"/>
                </a:cubicBezTo>
                <a:cubicBezTo>
                  <a:pt x="1421" y="1095"/>
                  <a:pt x="1425" y="1091"/>
                  <a:pt x="1429" y="1088"/>
                </a:cubicBezTo>
                <a:cubicBezTo>
                  <a:pt x="1431" y="1086"/>
                  <a:pt x="1433" y="1085"/>
                  <a:pt x="1435" y="1083"/>
                </a:cubicBezTo>
                <a:cubicBezTo>
                  <a:pt x="1437" y="1081"/>
                  <a:pt x="1440" y="1080"/>
                  <a:pt x="1442" y="1078"/>
                </a:cubicBezTo>
                <a:cubicBezTo>
                  <a:pt x="1442" y="1078"/>
                  <a:pt x="1443" y="1077"/>
                  <a:pt x="1444" y="1076"/>
                </a:cubicBezTo>
                <a:cubicBezTo>
                  <a:pt x="1445" y="1076"/>
                  <a:pt x="1447" y="1075"/>
                  <a:pt x="1447" y="1075"/>
                </a:cubicBezTo>
                <a:cubicBezTo>
                  <a:pt x="1448" y="1075"/>
                  <a:pt x="1448" y="1075"/>
                  <a:pt x="1448" y="1075"/>
                </a:cubicBezTo>
                <a:cubicBezTo>
                  <a:pt x="1449" y="1075"/>
                  <a:pt x="1449" y="1075"/>
                  <a:pt x="1449" y="1075"/>
                </a:cubicBezTo>
                <a:cubicBezTo>
                  <a:pt x="1449" y="1075"/>
                  <a:pt x="1449" y="1075"/>
                  <a:pt x="1450" y="1074"/>
                </a:cubicBezTo>
                <a:cubicBezTo>
                  <a:pt x="1450" y="1076"/>
                  <a:pt x="1450" y="1077"/>
                  <a:pt x="1450" y="1078"/>
                </a:cubicBezTo>
                <a:close/>
                <a:moveTo>
                  <a:pt x="1247" y="1138"/>
                </a:moveTo>
                <a:cubicBezTo>
                  <a:pt x="1226" y="1128"/>
                  <a:pt x="1198" y="1126"/>
                  <a:pt x="1210" y="1089"/>
                </a:cubicBezTo>
                <a:cubicBezTo>
                  <a:pt x="1222" y="1048"/>
                  <a:pt x="1249" y="1030"/>
                  <a:pt x="1283" y="1029"/>
                </a:cubicBezTo>
                <a:cubicBezTo>
                  <a:pt x="1305" y="1028"/>
                  <a:pt x="1323" y="1023"/>
                  <a:pt x="1338" y="1017"/>
                </a:cubicBezTo>
                <a:cubicBezTo>
                  <a:pt x="1338" y="1024"/>
                  <a:pt x="1338" y="1027"/>
                  <a:pt x="1335" y="1034"/>
                </a:cubicBezTo>
                <a:cubicBezTo>
                  <a:pt x="1332" y="1039"/>
                  <a:pt x="1324" y="1047"/>
                  <a:pt x="1333" y="1051"/>
                </a:cubicBezTo>
                <a:cubicBezTo>
                  <a:pt x="1332" y="1052"/>
                  <a:pt x="1332" y="1052"/>
                  <a:pt x="1332" y="1052"/>
                </a:cubicBezTo>
                <a:cubicBezTo>
                  <a:pt x="1332" y="1053"/>
                  <a:pt x="1332" y="1055"/>
                  <a:pt x="1332" y="1057"/>
                </a:cubicBezTo>
                <a:cubicBezTo>
                  <a:pt x="1332" y="1057"/>
                  <a:pt x="1332" y="1057"/>
                  <a:pt x="1332" y="1057"/>
                </a:cubicBezTo>
                <a:cubicBezTo>
                  <a:pt x="1332" y="1057"/>
                  <a:pt x="1332" y="1057"/>
                  <a:pt x="1331" y="1057"/>
                </a:cubicBezTo>
                <a:cubicBezTo>
                  <a:pt x="1331" y="1058"/>
                  <a:pt x="1330" y="1059"/>
                  <a:pt x="1330" y="1060"/>
                </a:cubicBezTo>
                <a:cubicBezTo>
                  <a:pt x="1329" y="1061"/>
                  <a:pt x="1328" y="1062"/>
                  <a:pt x="1328" y="1063"/>
                </a:cubicBezTo>
                <a:cubicBezTo>
                  <a:pt x="1327" y="1064"/>
                  <a:pt x="1327" y="1065"/>
                  <a:pt x="1326" y="1066"/>
                </a:cubicBezTo>
                <a:cubicBezTo>
                  <a:pt x="1325" y="1066"/>
                  <a:pt x="1325" y="1067"/>
                  <a:pt x="1324" y="1068"/>
                </a:cubicBezTo>
                <a:cubicBezTo>
                  <a:pt x="1324" y="1068"/>
                  <a:pt x="1324" y="1068"/>
                  <a:pt x="1324" y="1068"/>
                </a:cubicBezTo>
                <a:cubicBezTo>
                  <a:pt x="1324" y="1068"/>
                  <a:pt x="1324" y="1069"/>
                  <a:pt x="1323" y="1069"/>
                </a:cubicBezTo>
                <a:cubicBezTo>
                  <a:pt x="1323" y="1069"/>
                  <a:pt x="1323" y="1069"/>
                  <a:pt x="1323" y="1069"/>
                </a:cubicBezTo>
                <a:cubicBezTo>
                  <a:pt x="1323" y="1070"/>
                  <a:pt x="1323" y="1070"/>
                  <a:pt x="1322" y="1070"/>
                </a:cubicBezTo>
                <a:cubicBezTo>
                  <a:pt x="1322" y="1070"/>
                  <a:pt x="1320" y="1071"/>
                  <a:pt x="1319" y="1072"/>
                </a:cubicBezTo>
                <a:cubicBezTo>
                  <a:pt x="1319" y="1072"/>
                  <a:pt x="1318" y="1073"/>
                  <a:pt x="1317" y="1073"/>
                </a:cubicBezTo>
                <a:cubicBezTo>
                  <a:pt x="1317" y="1073"/>
                  <a:pt x="1317" y="1073"/>
                  <a:pt x="1316" y="1074"/>
                </a:cubicBezTo>
                <a:cubicBezTo>
                  <a:pt x="1316" y="1074"/>
                  <a:pt x="1316" y="1074"/>
                  <a:pt x="1315" y="1075"/>
                </a:cubicBezTo>
                <a:cubicBezTo>
                  <a:pt x="1313" y="1077"/>
                  <a:pt x="1310" y="1080"/>
                  <a:pt x="1307" y="1083"/>
                </a:cubicBezTo>
                <a:cubicBezTo>
                  <a:pt x="1307" y="1083"/>
                  <a:pt x="1307" y="1083"/>
                  <a:pt x="1307" y="1083"/>
                </a:cubicBezTo>
                <a:cubicBezTo>
                  <a:pt x="1307" y="1083"/>
                  <a:pt x="1307" y="1082"/>
                  <a:pt x="1307" y="1082"/>
                </a:cubicBezTo>
                <a:cubicBezTo>
                  <a:pt x="1307" y="1082"/>
                  <a:pt x="1307" y="1082"/>
                  <a:pt x="1307" y="1081"/>
                </a:cubicBezTo>
                <a:cubicBezTo>
                  <a:pt x="1307" y="1081"/>
                  <a:pt x="1307" y="1081"/>
                  <a:pt x="1306" y="1081"/>
                </a:cubicBezTo>
                <a:cubicBezTo>
                  <a:pt x="1306" y="1078"/>
                  <a:pt x="1304" y="1076"/>
                  <a:pt x="1303" y="1074"/>
                </a:cubicBezTo>
                <a:cubicBezTo>
                  <a:pt x="1302" y="1071"/>
                  <a:pt x="1300" y="1069"/>
                  <a:pt x="1299" y="1067"/>
                </a:cubicBezTo>
                <a:cubicBezTo>
                  <a:pt x="1300" y="1067"/>
                  <a:pt x="1300" y="1067"/>
                  <a:pt x="1300" y="1067"/>
                </a:cubicBezTo>
                <a:cubicBezTo>
                  <a:pt x="1301" y="1065"/>
                  <a:pt x="1301" y="1065"/>
                  <a:pt x="1301" y="1065"/>
                </a:cubicBezTo>
                <a:cubicBezTo>
                  <a:pt x="1309" y="1056"/>
                  <a:pt x="1306" y="1043"/>
                  <a:pt x="1295" y="1038"/>
                </a:cubicBezTo>
                <a:cubicBezTo>
                  <a:pt x="1293" y="1048"/>
                  <a:pt x="1284" y="1062"/>
                  <a:pt x="1297" y="1066"/>
                </a:cubicBezTo>
                <a:cubicBezTo>
                  <a:pt x="1297" y="1067"/>
                  <a:pt x="1297" y="1067"/>
                  <a:pt x="1297" y="1067"/>
                </a:cubicBezTo>
                <a:cubicBezTo>
                  <a:pt x="1298" y="1070"/>
                  <a:pt x="1300" y="1072"/>
                  <a:pt x="1301" y="1074"/>
                </a:cubicBezTo>
                <a:cubicBezTo>
                  <a:pt x="1303" y="1077"/>
                  <a:pt x="1304" y="1079"/>
                  <a:pt x="1305" y="1081"/>
                </a:cubicBezTo>
                <a:cubicBezTo>
                  <a:pt x="1305" y="1081"/>
                  <a:pt x="1305" y="1082"/>
                  <a:pt x="1305" y="1082"/>
                </a:cubicBezTo>
                <a:cubicBezTo>
                  <a:pt x="1305" y="1082"/>
                  <a:pt x="1305" y="1082"/>
                  <a:pt x="1305" y="1083"/>
                </a:cubicBezTo>
                <a:cubicBezTo>
                  <a:pt x="1305" y="1083"/>
                  <a:pt x="1305" y="1083"/>
                  <a:pt x="1305" y="1083"/>
                </a:cubicBezTo>
                <a:cubicBezTo>
                  <a:pt x="1305" y="1083"/>
                  <a:pt x="1305" y="1084"/>
                  <a:pt x="1305" y="1084"/>
                </a:cubicBezTo>
                <a:cubicBezTo>
                  <a:pt x="1306" y="1084"/>
                  <a:pt x="1306" y="1084"/>
                  <a:pt x="1306" y="1085"/>
                </a:cubicBezTo>
                <a:cubicBezTo>
                  <a:pt x="1305" y="1086"/>
                  <a:pt x="1304" y="1088"/>
                  <a:pt x="1303" y="1089"/>
                </a:cubicBezTo>
                <a:cubicBezTo>
                  <a:pt x="1302" y="1091"/>
                  <a:pt x="1300" y="1093"/>
                  <a:pt x="1299" y="1096"/>
                </a:cubicBezTo>
                <a:cubicBezTo>
                  <a:pt x="1298" y="1098"/>
                  <a:pt x="1297" y="1100"/>
                  <a:pt x="1296" y="1102"/>
                </a:cubicBezTo>
                <a:cubicBezTo>
                  <a:pt x="1296" y="1103"/>
                  <a:pt x="1296" y="1104"/>
                  <a:pt x="1295" y="1105"/>
                </a:cubicBezTo>
                <a:cubicBezTo>
                  <a:pt x="1295" y="1106"/>
                  <a:pt x="1294" y="1106"/>
                  <a:pt x="1294" y="1107"/>
                </a:cubicBezTo>
                <a:cubicBezTo>
                  <a:pt x="1294" y="1107"/>
                  <a:pt x="1294" y="1108"/>
                  <a:pt x="1293" y="1108"/>
                </a:cubicBezTo>
                <a:cubicBezTo>
                  <a:pt x="1291" y="1112"/>
                  <a:pt x="1289" y="1115"/>
                  <a:pt x="1286" y="1118"/>
                </a:cubicBezTo>
                <a:cubicBezTo>
                  <a:pt x="1286" y="1118"/>
                  <a:pt x="1286" y="1118"/>
                  <a:pt x="1286" y="1118"/>
                </a:cubicBezTo>
                <a:cubicBezTo>
                  <a:pt x="1285" y="1119"/>
                  <a:pt x="1285" y="1119"/>
                  <a:pt x="1285" y="1119"/>
                </a:cubicBezTo>
                <a:cubicBezTo>
                  <a:pt x="1284" y="1120"/>
                  <a:pt x="1284" y="1120"/>
                  <a:pt x="1283" y="1121"/>
                </a:cubicBezTo>
                <a:cubicBezTo>
                  <a:pt x="1282" y="1122"/>
                  <a:pt x="1281" y="1122"/>
                  <a:pt x="1280" y="1123"/>
                </a:cubicBezTo>
                <a:cubicBezTo>
                  <a:pt x="1279" y="1123"/>
                  <a:pt x="1279" y="1124"/>
                  <a:pt x="1278" y="1124"/>
                </a:cubicBezTo>
                <a:cubicBezTo>
                  <a:pt x="1278" y="1124"/>
                  <a:pt x="1278" y="1124"/>
                  <a:pt x="1278" y="1124"/>
                </a:cubicBezTo>
                <a:cubicBezTo>
                  <a:pt x="1278" y="1124"/>
                  <a:pt x="1278" y="1124"/>
                  <a:pt x="1278" y="1124"/>
                </a:cubicBezTo>
                <a:cubicBezTo>
                  <a:pt x="1278" y="1124"/>
                  <a:pt x="1278" y="1124"/>
                  <a:pt x="1278" y="1124"/>
                </a:cubicBezTo>
                <a:cubicBezTo>
                  <a:pt x="1277" y="1124"/>
                  <a:pt x="1277" y="1124"/>
                  <a:pt x="1277" y="1124"/>
                </a:cubicBezTo>
                <a:cubicBezTo>
                  <a:pt x="1276" y="1125"/>
                  <a:pt x="1276" y="1125"/>
                  <a:pt x="1276" y="1125"/>
                </a:cubicBezTo>
                <a:cubicBezTo>
                  <a:pt x="1275" y="1125"/>
                  <a:pt x="1274" y="1125"/>
                  <a:pt x="1273" y="1126"/>
                </a:cubicBezTo>
                <a:cubicBezTo>
                  <a:pt x="1272" y="1126"/>
                  <a:pt x="1271" y="1127"/>
                  <a:pt x="1270" y="1127"/>
                </a:cubicBezTo>
                <a:cubicBezTo>
                  <a:pt x="1263" y="1130"/>
                  <a:pt x="1257" y="1133"/>
                  <a:pt x="1250" y="1136"/>
                </a:cubicBezTo>
                <a:cubicBezTo>
                  <a:pt x="1249" y="1137"/>
                  <a:pt x="1248" y="1137"/>
                  <a:pt x="1247" y="1138"/>
                </a:cubicBezTo>
                <a:close/>
                <a:moveTo>
                  <a:pt x="1077" y="746"/>
                </a:moveTo>
                <a:cubicBezTo>
                  <a:pt x="1076" y="741"/>
                  <a:pt x="1073" y="736"/>
                  <a:pt x="1071" y="731"/>
                </a:cubicBezTo>
                <a:cubicBezTo>
                  <a:pt x="1068" y="723"/>
                  <a:pt x="1064" y="715"/>
                  <a:pt x="1061" y="707"/>
                </a:cubicBezTo>
                <a:cubicBezTo>
                  <a:pt x="1061" y="707"/>
                  <a:pt x="1062" y="707"/>
                  <a:pt x="1062" y="706"/>
                </a:cubicBezTo>
                <a:cubicBezTo>
                  <a:pt x="1062" y="705"/>
                  <a:pt x="1062" y="705"/>
                  <a:pt x="1062" y="705"/>
                </a:cubicBezTo>
                <a:cubicBezTo>
                  <a:pt x="1062" y="704"/>
                  <a:pt x="1062" y="704"/>
                  <a:pt x="1062" y="703"/>
                </a:cubicBezTo>
                <a:cubicBezTo>
                  <a:pt x="1062" y="703"/>
                  <a:pt x="1062" y="702"/>
                  <a:pt x="1063" y="702"/>
                </a:cubicBezTo>
                <a:cubicBezTo>
                  <a:pt x="1063" y="702"/>
                  <a:pt x="1063" y="702"/>
                  <a:pt x="1063" y="702"/>
                </a:cubicBezTo>
                <a:cubicBezTo>
                  <a:pt x="1082" y="702"/>
                  <a:pt x="1100" y="705"/>
                  <a:pt x="1112" y="714"/>
                </a:cubicBezTo>
                <a:cubicBezTo>
                  <a:pt x="1117" y="717"/>
                  <a:pt x="1120" y="721"/>
                  <a:pt x="1122" y="726"/>
                </a:cubicBezTo>
                <a:cubicBezTo>
                  <a:pt x="1118" y="728"/>
                  <a:pt x="1113" y="732"/>
                  <a:pt x="1108" y="736"/>
                </a:cubicBezTo>
                <a:cubicBezTo>
                  <a:pt x="1113" y="737"/>
                  <a:pt x="1117" y="739"/>
                  <a:pt x="1121" y="741"/>
                </a:cubicBezTo>
                <a:cubicBezTo>
                  <a:pt x="1121" y="742"/>
                  <a:pt x="1120" y="742"/>
                  <a:pt x="1120" y="742"/>
                </a:cubicBezTo>
                <a:cubicBezTo>
                  <a:pt x="1120" y="743"/>
                  <a:pt x="1119" y="744"/>
                  <a:pt x="1119" y="744"/>
                </a:cubicBezTo>
                <a:cubicBezTo>
                  <a:pt x="1118" y="745"/>
                  <a:pt x="1118" y="745"/>
                  <a:pt x="1118" y="745"/>
                </a:cubicBezTo>
                <a:cubicBezTo>
                  <a:pt x="1118" y="745"/>
                  <a:pt x="1118" y="744"/>
                  <a:pt x="1119" y="744"/>
                </a:cubicBezTo>
                <a:cubicBezTo>
                  <a:pt x="1119" y="742"/>
                  <a:pt x="1120" y="741"/>
                  <a:pt x="1120" y="741"/>
                </a:cubicBezTo>
                <a:cubicBezTo>
                  <a:pt x="1120" y="741"/>
                  <a:pt x="1119" y="742"/>
                  <a:pt x="1118" y="743"/>
                </a:cubicBezTo>
                <a:cubicBezTo>
                  <a:pt x="1117" y="744"/>
                  <a:pt x="1117" y="745"/>
                  <a:pt x="1116" y="746"/>
                </a:cubicBezTo>
                <a:cubicBezTo>
                  <a:pt x="1115" y="746"/>
                  <a:pt x="1115" y="747"/>
                  <a:pt x="1115" y="747"/>
                </a:cubicBezTo>
                <a:cubicBezTo>
                  <a:pt x="1114" y="747"/>
                  <a:pt x="1114" y="748"/>
                  <a:pt x="1114" y="748"/>
                </a:cubicBezTo>
                <a:cubicBezTo>
                  <a:pt x="1114" y="748"/>
                  <a:pt x="1114" y="749"/>
                  <a:pt x="1113" y="749"/>
                </a:cubicBezTo>
                <a:cubicBezTo>
                  <a:pt x="1113" y="750"/>
                  <a:pt x="1112" y="752"/>
                  <a:pt x="1111" y="753"/>
                </a:cubicBezTo>
                <a:cubicBezTo>
                  <a:pt x="1110" y="755"/>
                  <a:pt x="1109" y="756"/>
                  <a:pt x="1108" y="758"/>
                </a:cubicBezTo>
                <a:cubicBezTo>
                  <a:pt x="1106" y="761"/>
                  <a:pt x="1104" y="764"/>
                  <a:pt x="1103" y="768"/>
                </a:cubicBezTo>
                <a:cubicBezTo>
                  <a:pt x="1101" y="771"/>
                  <a:pt x="1099" y="775"/>
                  <a:pt x="1097" y="778"/>
                </a:cubicBezTo>
                <a:cubicBezTo>
                  <a:pt x="1097" y="778"/>
                  <a:pt x="1097" y="779"/>
                  <a:pt x="1097" y="779"/>
                </a:cubicBezTo>
                <a:cubicBezTo>
                  <a:pt x="1097" y="779"/>
                  <a:pt x="1097" y="779"/>
                  <a:pt x="1097" y="778"/>
                </a:cubicBezTo>
                <a:cubicBezTo>
                  <a:pt x="1097" y="778"/>
                  <a:pt x="1096" y="777"/>
                  <a:pt x="1096" y="776"/>
                </a:cubicBezTo>
                <a:cubicBezTo>
                  <a:pt x="1095" y="774"/>
                  <a:pt x="1095" y="772"/>
                  <a:pt x="1094" y="771"/>
                </a:cubicBezTo>
                <a:cubicBezTo>
                  <a:pt x="1094" y="770"/>
                  <a:pt x="1093" y="769"/>
                  <a:pt x="1093" y="769"/>
                </a:cubicBezTo>
                <a:cubicBezTo>
                  <a:pt x="1093" y="768"/>
                  <a:pt x="1093" y="767"/>
                  <a:pt x="1092" y="766"/>
                </a:cubicBezTo>
                <a:cubicBezTo>
                  <a:pt x="1091" y="763"/>
                  <a:pt x="1091" y="761"/>
                  <a:pt x="1090" y="759"/>
                </a:cubicBezTo>
                <a:cubicBezTo>
                  <a:pt x="1090" y="757"/>
                  <a:pt x="1090" y="755"/>
                  <a:pt x="1090" y="754"/>
                </a:cubicBezTo>
                <a:cubicBezTo>
                  <a:pt x="1089" y="753"/>
                  <a:pt x="1089" y="752"/>
                  <a:pt x="1089" y="752"/>
                </a:cubicBezTo>
                <a:cubicBezTo>
                  <a:pt x="1089" y="752"/>
                  <a:pt x="1089" y="753"/>
                  <a:pt x="1089" y="754"/>
                </a:cubicBezTo>
                <a:cubicBezTo>
                  <a:pt x="1089" y="755"/>
                  <a:pt x="1089" y="757"/>
                  <a:pt x="1089" y="759"/>
                </a:cubicBezTo>
                <a:cubicBezTo>
                  <a:pt x="1089" y="761"/>
                  <a:pt x="1090" y="764"/>
                  <a:pt x="1090" y="767"/>
                </a:cubicBezTo>
                <a:cubicBezTo>
                  <a:pt x="1090" y="768"/>
                  <a:pt x="1090" y="768"/>
                  <a:pt x="1090" y="769"/>
                </a:cubicBezTo>
                <a:cubicBezTo>
                  <a:pt x="1091" y="770"/>
                  <a:pt x="1091" y="770"/>
                  <a:pt x="1091" y="770"/>
                </a:cubicBezTo>
                <a:cubicBezTo>
                  <a:pt x="1090" y="770"/>
                  <a:pt x="1089" y="769"/>
                  <a:pt x="1089" y="768"/>
                </a:cubicBezTo>
                <a:cubicBezTo>
                  <a:pt x="1088" y="767"/>
                  <a:pt x="1087" y="767"/>
                  <a:pt x="1086" y="766"/>
                </a:cubicBezTo>
                <a:cubicBezTo>
                  <a:pt x="1086" y="765"/>
                  <a:pt x="1085" y="764"/>
                  <a:pt x="1084" y="763"/>
                </a:cubicBezTo>
                <a:cubicBezTo>
                  <a:pt x="1084" y="763"/>
                  <a:pt x="1084" y="763"/>
                  <a:pt x="1084" y="763"/>
                </a:cubicBezTo>
                <a:cubicBezTo>
                  <a:pt x="1083" y="762"/>
                  <a:pt x="1083" y="761"/>
                  <a:pt x="1083" y="761"/>
                </a:cubicBezTo>
                <a:cubicBezTo>
                  <a:pt x="1083" y="760"/>
                  <a:pt x="1082" y="759"/>
                  <a:pt x="1082" y="759"/>
                </a:cubicBezTo>
                <a:cubicBezTo>
                  <a:pt x="1082" y="756"/>
                  <a:pt x="1081" y="754"/>
                  <a:pt x="1080" y="753"/>
                </a:cubicBezTo>
                <a:cubicBezTo>
                  <a:pt x="1079" y="750"/>
                  <a:pt x="1078" y="748"/>
                  <a:pt x="1077" y="746"/>
                </a:cubicBezTo>
                <a:close/>
                <a:moveTo>
                  <a:pt x="1023" y="704"/>
                </a:moveTo>
                <a:cubicBezTo>
                  <a:pt x="1024" y="704"/>
                  <a:pt x="1024" y="705"/>
                  <a:pt x="1024" y="705"/>
                </a:cubicBezTo>
                <a:cubicBezTo>
                  <a:pt x="1024" y="705"/>
                  <a:pt x="1024" y="705"/>
                  <a:pt x="1024" y="706"/>
                </a:cubicBezTo>
                <a:cubicBezTo>
                  <a:pt x="1024" y="706"/>
                  <a:pt x="1024" y="707"/>
                  <a:pt x="1024" y="707"/>
                </a:cubicBezTo>
                <a:cubicBezTo>
                  <a:pt x="1024" y="708"/>
                  <a:pt x="1025" y="709"/>
                  <a:pt x="1025" y="709"/>
                </a:cubicBezTo>
                <a:cubicBezTo>
                  <a:pt x="1025" y="710"/>
                  <a:pt x="1025" y="710"/>
                  <a:pt x="1025" y="710"/>
                </a:cubicBezTo>
                <a:cubicBezTo>
                  <a:pt x="1025" y="710"/>
                  <a:pt x="1025" y="710"/>
                  <a:pt x="1025" y="710"/>
                </a:cubicBezTo>
                <a:cubicBezTo>
                  <a:pt x="1023" y="709"/>
                  <a:pt x="1021" y="707"/>
                  <a:pt x="1019" y="706"/>
                </a:cubicBezTo>
                <a:cubicBezTo>
                  <a:pt x="1017" y="705"/>
                  <a:pt x="1016" y="704"/>
                  <a:pt x="1015" y="704"/>
                </a:cubicBezTo>
                <a:cubicBezTo>
                  <a:pt x="1018" y="703"/>
                  <a:pt x="1021" y="703"/>
                  <a:pt x="1023" y="703"/>
                </a:cubicBezTo>
                <a:cubicBezTo>
                  <a:pt x="1023" y="703"/>
                  <a:pt x="1023" y="704"/>
                  <a:pt x="1023" y="704"/>
                </a:cubicBezTo>
                <a:close/>
                <a:moveTo>
                  <a:pt x="1026" y="705"/>
                </a:moveTo>
                <a:cubicBezTo>
                  <a:pt x="1026" y="704"/>
                  <a:pt x="1026" y="704"/>
                  <a:pt x="1026" y="704"/>
                </a:cubicBezTo>
                <a:cubicBezTo>
                  <a:pt x="1026" y="704"/>
                  <a:pt x="1026" y="703"/>
                  <a:pt x="1025" y="703"/>
                </a:cubicBezTo>
                <a:cubicBezTo>
                  <a:pt x="1035" y="702"/>
                  <a:pt x="1045" y="702"/>
                  <a:pt x="1055" y="702"/>
                </a:cubicBezTo>
                <a:cubicBezTo>
                  <a:pt x="1055" y="702"/>
                  <a:pt x="1055" y="702"/>
                  <a:pt x="1055" y="702"/>
                </a:cubicBezTo>
                <a:cubicBezTo>
                  <a:pt x="1059" y="713"/>
                  <a:pt x="1063" y="723"/>
                  <a:pt x="1068" y="733"/>
                </a:cubicBezTo>
                <a:cubicBezTo>
                  <a:pt x="1069" y="736"/>
                  <a:pt x="1070" y="738"/>
                  <a:pt x="1071" y="741"/>
                </a:cubicBezTo>
                <a:cubicBezTo>
                  <a:pt x="1071" y="741"/>
                  <a:pt x="1071" y="741"/>
                  <a:pt x="1071" y="741"/>
                </a:cubicBezTo>
                <a:cubicBezTo>
                  <a:pt x="1070" y="740"/>
                  <a:pt x="1070" y="740"/>
                  <a:pt x="1069" y="739"/>
                </a:cubicBezTo>
                <a:cubicBezTo>
                  <a:pt x="1069" y="739"/>
                  <a:pt x="1068" y="738"/>
                  <a:pt x="1068" y="738"/>
                </a:cubicBezTo>
                <a:cubicBezTo>
                  <a:pt x="1067" y="737"/>
                  <a:pt x="1066" y="737"/>
                  <a:pt x="1066" y="736"/>
                </a:cubicBezTo>
                <a:cubicBezTo>
                  <a:pt x="1065" y="736"/>
                  <a:pt x="1065" y="735"/>
                  <a:pt x="1064" y="735"/>
                </a:cubicBezTo>
                <a:cubicBezTo>
                  <a:pt x="1064" y="735"/>
                  <a:pt x="1064" y="735"/>
                  <a:pt x="1063" y="734"/>
                </a:cubicBezTo>
                <a:cubicBezTo>
                  <a:pt x="1062" y="733"/>
                  <a:pt x="1060" y="732"/>
                  <a:pt x="1058" y="731"/>
                </a:cubicBezTo>
                <a:cubicBezTo>
                  <a:pt x="1056" y="729"/>
                  <a:pt x="1054" y="728"/>
                  <a:pt x="1052" y="727"/>
                </a:cubicBezTo>
                <a:cubicBezTo>
                  <a:pt x="1047" y="724"/>
                  <a:pt x="1043" y="721"/>
                  <a:pt x="1038" y="718"/>
                </a:cubicBezTo>
                <a:cubicBezTo>
                  <a:pt x="1034" y="716"/>
                  <a:pt x="1030" y="713"/>
                  <a:pt x="1025" y="710"/>
                </a:cubicBezTo>
                <a:cubicBezTo>
                  <a:pt x="1025" y="710"/>
                  <a:pt x="1026" y="710"/>
                  <a:pt x="1026" y="709"/>
                </a:cubicBezTo>
                <a:cubicBezTo>
                  <a:pt x="1026" y="709"/>
                  <a:pt x="1026" y="708"/>
                  <a:pt x="1026" y="707"/>
                </a:cubicBezTo>
                <a:cubicBezTo>
                  <a:pt x="1026" y="706"/>
                  <a:pt x="1026" y="706"/>
                  <a:pt x="1026" y="705"/>
                </a:cubicBezTo>
                <a:cubicBezTo>
                  <a:pt x="1026" y="705"/>
                  <a:pt x="1026" y="705"/>
                  <a:pt x="1026" y="705"/>
                </a:cubicBezTo>
                <a:close/>
                <a:moveTo>
                  <a:pt x="1060" y="702"/>
                </a:moveTo>
                <a:cubicBezTo>
                  <a:pt x="1060" y="702"/>
                  <a:pt x="1060" y="703"/>
                  <a:pt x="1060" y="703"/>
                </a:cubicBezTo>
                <a:cubicBezTo>
                  <a:pt x="1060" y="704"/>
                  <a:pt x="1061" y="704"/>
                  <a:pt x="1061" y="705"/>
                </a:cubicBezTo>
                <a:cubicBezTo>
                  <a:pt x="1061" y="705"/>
                  <a:pt x="1061" y="705"/>
                  <a:pt x="1061" y="706"/>
                </a:cubicBezTo>
                <a:cubicBezTo>
                  <a:pt x="1061" y="706"/>
                  <a:pt x="1061" y="707"/>
                  <a:pt x="1061" y="707"/>
                </a:cubicBezTo>
                <a:cubicBezTo>
                  <a:pt x="1060" y="705"/>
                  <a:pt x="1060" y="703"/>
                  <a:pt x="1059" y="702"/>
                </a:cubicBezTo>
                <a:cubicBezTo>
                  <a:pt x="1060" y="702"/>
                  <a:pt x="1060" y="702"/>
                  <a:pt x="1060" y="702"/>
                </a:cubicBezTo>
                <a:close/>
                <a:moveTo>
                  <a:pt x="1194" y="635"/>
                </a:moveTo>
                <a:cubicBezTo>
                  <a:pt x="1194" y="635"/>
                  <a:pt x="1194" y="635"/>
                  <a:pt x="1194" y="635"/>
                </a:cubicBezTo>
                <a:cubicBezTo>
                  <a:pt x="1198" y="634"/>
                  <a:pt x="1202" y="633"/>
                  <a:pt x="1206" y="632"/>
                </a:cubicBezTo>
                <a:cubicBezTo>
                  <a:pt x="1207" y="632"/>
                  <a:pt x="1207" y="632"/>
                  <a:pt x="1208" y="632"/>
                </a:cubicBezTo>
                <a:cubicBezTo>
                  <a:pt x="1221" y="642"/>
                  <a:pt x="1230" y="640"/>
                  <a:pt x="1241" y="655"/>
                </a:cubicBezTo>
                <a:cubicBezTo>
                  <a:pt x="1245" y="661"/>
                  <a:pt x="1249" y="677"/>
                  <a:pt x="1250" y="698"/>
                </a:cubicBezTo>
                <a:cubicBezTo>
                  <a:pt x="1241" y="702"/>
                  <a:pt x="1229" y="704"/>
                  <a:pt x="1236" y="717"/>
                </a:cubicBezTo>
                <a:cubicBezTo>
                  <a:pt x="1236" y="717"/>
                  <a:pt x="1236" y="717"/>
                  <a:pt x="1236" y="717"/>
                </a:cubicBezTo>
                <a:cubicBezTo>
                  <a:pt x="1235" y="718"/>
                  <a:pt x="1235" y="718"/>
                  <a:pt x="1235" y="719"/>
                </a:cubicBezTo>
                <a:cubicBezTo>
                  <a:pt x="1234" y="720"/>
                  <a:pt x="1233" y="721"/>
                  <a:pt x="1233" y="722"/>
                </a:cubicBezTo>
                <a:cubicBezTo>
                  <a:pt x="1232" y="723"/>
                  <a:pt x="1232" y="724"/>
                  <a:pt x="1231" y="725"/>
                </a:cubicBezTo>
                <a:cubicBezTo>
                  <a:pt x="1231" y="726"/>
                  <a:pt x="1230" y="727"/>
                  <a:pt x="1230" y="729"/>
                </a:cubicBezTo>
                <a:cubicBezTo>
                  <a:pt x="1230" y="729"/>
                  <a:pt x="1230" y="730"/>
                  <a:pt x="1230" y="730"/>
                </a:cubicBezTo>
                <a:cubicBezTo>
                  <a:pt x="1229" y="730"/>
                  <a:pt x="1229" y="731"/>
                  <a:pt x="1229" y="731"/>
                </a:cubicBezTo>
                <a:cubicBezTo>
                  <a:pt x="1229" y="731"/>
                  <a:pt x="1229" y="731"/>
                  <a:pt x="1229" y="732"/>
                </a:cubicBezTo>
                <a:cubicBezTo>
                  <a:pt x="1229" y="732"/>
                  <a:pt x="1229" y="733"/>
                  <a:pt x="1229" y="733"/>
                </a:cubicBezTo>
                <a:cubicBezTo>
                  <a:pt x="1229" y="734"/>
                  <a:pt x="1229" y="734"/>
                  <a:pt x="1229" y="735"/>
                </a:cubicBezTo>
                <a:cubicBezTo>
                  <a:pt x="1229" y="735"/>
                  <a:pt x="1229" y="735"/>
                  <a:pt x="1228" y="735"/>
                </a:cubicBezTo>
                <a:cubicBezTo>
                  <a:pt x="1228" y="736"/>
                  <a:pt x="1228" y="736"/>
                  <a:pt x="1228" y="736"/>
                </a:cubicBezTo>
                <a:cubicBezTo>
                  <a:pt x="1228" y="736"/>
                  <a:pt x="1228" y="736"/>
                  <a:pt x="1228" y="736"/>
                </a:cubicBezTo>
                <a:cubicBezTo>
                  <a:pt x="1225" y="740"/>
                  <a:pt x="1222" y="744"/>
                  <a:pt x="1219" y="748"/>
                </a:cubicBezTo>
                <a:cubicBezTo>
                  <a:pt x="1217" y="750"/>
                  <a:pt x="1216" y="752"/>
                  <a:pt x="1214" y="754"/>
                </a:cubicBezTo>
                <a:cubicBezTo>
                  <a:pt x="1213" y="755"/>
                  <a:pt x="1211" y="757"/>
                  <a:pt x="1210" y="759"/>
                </a:cubicBezTo>
                <a:cubicBezTo>
                  <a:pt x="1207" y="763"/>
                  <a:pt x="1205" y="766"/>
                  <a:pt x="1203" y="770"/>
                </a:cubicBezTo>
                <a:cubicBezTo>
                  <a:pt x="1203" y="770"/>
                  <a:pt x="1203" y="770"/>
                  <a:pt x="1203" y="771"/>
                </a:cubicBezTo>
                <a:cubicBezTo>
                  <a:pt x="1202" y="771"/>
                  <a:pt x="1202" y="772"/>
                  <a:pt x="1202" y="772"/>
                </a:cubicBezTo>
                <a:cubicBezTo>
                  <a:pt x="1202" y="773"/>
                  <a:pt x="1202" y="774"/>
                  <a:pt x="1202" y="774"/>
                </a:cubicBezTo>
                <a:cubicBezTo>
                  <a:pt x="1201" y="775"/>
                  <a:pt x="1201" y="776"/>
                  <a:pt x="1201" y="777"/>
                </a:cubicBezTo>
                <a:cubicBezTo>
                  <a:pt x="1201" y="777"/>
                  <a:pt x="1201" y="778"/>
                  <a:pt x="1201" y="778"/>
                </a:cubicBezTo>
                <a:cubicBezTo>
                  <a:pt x="1201" y="779"/>
                  <a:pt x="1201" y="779"/>
                  <a:pt x="1202" y="780"/>
                </a:cubicBezTo>
                <a:cubicBezTo>
                  <a:pt x="1201" y="780"/>
                  <a:pt x="1201" y="780"/>
                  <a:pt x="1201" y="780"/>
                </a:cubicBezTo>
                <a:cubicBezTo>
                  <a:pt x="1201" y="779"/>
                  <a:pt x="1201" y="779"/>
                  <a:pt x="1201" y="779"/>
                </a:cubicBezTo>
                <a:cubicBezTo>
                  <a:pt x="1201" y="779"/>
                  <a:pt x="1201" y="779"/>
                  <a:pt x="1201" y="779"/>
                </a:cubicBezTo>
                <a:cubicBezTo>
                  <a:pt x="1201" y="779"/>
                  <a:pt x="1201" y="779"/>
                  <a:pt x="1201" y="779"/>
                </a:cubicBezTo>
                <a:cubicBezTo>
                  <a:pt x="1200" y="777"/>
                  <a:pt x="1200" y="776"/>
                  <a:pt x="1199" y="775"/>
                </a:cubicBezTo>
                <a:cubicBezTo>
                  <a:pt x="1195" y="766"/>
                  <a:pt x="1189" y="757"/>
                  <a:pt x="1184" y="748"/>
                </a:cubicBezTo>
                <a:cubicBezTo>
                  <a:pt x="1181" y="744"/>
                  <a:pt x="1179" y="740"/>
                  <a:pt x="1176" y="735"/>
                </a:cubicBezTo>
                <a:cubicBezTo>
                  <a:pt x="1176" y="734"/>
                  <a:pt x="1175" y="733"/>
                  <a:pt x="1175" y="732"/>
                </a:cubicBezTo>
                <a:cubicBezTo>
                  <a:pt x="1175" y="732"/>
                  <a:pt x="1175" y="732"/>
                  <a:pt x="1175" y="732"/>
                </a:cubicBezTo>
                <a:cubicBezTo>
                  <a:pt x="1175" y="731"/>
                  <a:pt x="1175" y="731"/>
                  <a:pt x="1175" y="730"/>
                </a:cubicBezTo>
                <a:cubicBezTo>
                  <a:pt x="1175" y="730"/>
                  <a:pt x="1175" y="729"/>
                  <a:pt x="1175" y="728"/>
                </a:cubicBezTo>
                <a:cubicBezTo>
                  <a:pt x="1176" y="727"/>
                  <a:pt x="1176" y="726"/>
                  <a:pt x="1176" y="726"/>
                </a:cubicBezTo>
                <a:cubicBezTo>
                  <a:pt x="1176" y="726"/>
                  <a:pt x="1176" y="725"/>
                  <a:pt x="1176" y="725"/>
                </a:cubicBezTo>
                <a:cubicBezTo>
                  <a:pt x="1176" y="725"/>
                  <a:pt x="1176" y="724"/>
                  <a:pt x="1177" y="724"/>
                </a:cubicBezTo>
                <a:cubicBezTo>
                  <a:pt x="1177" y="721"/>
                  <a:pt x="1179" y="718"/>
                  <a:pt x="1181" y="715"/>
                </a:cubicBezTo>
                <a:cubicBezTo>
                  <a:pt x="1181" y="714"/>
                  <a:pt x="1182" y="714"/>
                  <a:pt x="1182" y="713"/>
                </a:cubicBezTo>
                <a:cubicBezTo>
                  <a:pt x="1183" y="712"/>
                  <a:pt x="1183" y="711"/>
                  <a:pt x="1184" y="711"/>
                </a:cubicBezTo>
                <a:cubicBezTo>
                  <a:pt x="1185" y="709"/>
                  <a:pt x="1186" y="708"/>
                  <a:pt x="1187" y="706"/>
                </a:cubicBezTo>
                <a:cubicBezTo>
                  <a:pt x="1187" y="706"/>
                  <a:pt x="1188" y="705"/>
                  <a:pt x="1188" y="705"/>
                </a:cubicBezTo>
                <a:cubicBezTo>
                  <a:pt x="1212" y="704"/>
                  <a:pt x="1209" y="686"/>
                  <a:pt x="1223" y="672"/>
                </a:cubicBezTo>
                <a:cubicBezTo>
                  <a:pt x="1197" y="668"/>
                  <a:pt x="1186" y="682"/>
                  <a:pt x="1185" y="705"/>
                </a:cubicBezTo>
                <a:cubicBezTo>
                  <a:pt x="1185" y="705"/>
                  <a:pt x="1185" y="705"/>
                  <a:pt x="1185" y="705"/>
                </a:cubicBezTo>
                <a:cubicBezTo>
                  <a:pt x="1184" y="706"/>
                  <a:pt x="1183" y="708"/>
                  <a:pt x="1182" y="709"/>
                </a:cubicBezTo>
                <a:cubicBezTo>
                  <a:pt x="1181" y="710"/>
                  <a:pt x="1181" y="711"/>
                  <a:pt x="1180" y="712"/>
                </a:cubicBezTo>
                <a:cubicBezTo>
                  <a:pt x="1180" y="713"/>
                  <a:pt x="1179" y="713"/>
                  <a:pt x="1179" y="714"/>
                </a:cubicBezTo>
                <a:cubicBezTo>
                  <a:pt x="1177" y="717"/>
                  <a:pt x="1175" y="720"/>
                  <a:pt x="1175" y="723"/>
                </a:cubicBezTo>
                <a:cubicBezTo>
                  <a:pt x="1174" y="724"/>
                  <a:pt x="1174" y="724"/>
                  <a:pt x="1174" y="724"/>
                </a:cubicBezTo>
                <a:cubicBezTo>
                  <a:pt x="1174" y="725"/>
                  <a:pt x="1174" y="725"/>
                  <a:pt x="1174" y="725"/>
                </a:cubicBezTo>
                <a:cubicBezTo>
                  <a:pt x="1174" y="726"/>
                  <a:pt x="1174" y="727"/>
                  <a:pt x="1174" y="727"/>
                </a:cubicBezTo>
                <a:cubicBezTo>
                  <a:pt x="1174" y="728"/>
                  <a:pt x="1174" y="729"/>
                  <a:pt x="1174" y="730"/>
                </a:cubicBezTo>
                <a:cubicBezTo>
                  <a:pt x="1174" y="730"/>
                  <a:pt x="1174" y="729"/>
                  <a:pt x="1173" y="729"/>
                </a:cubicBezTo>
                <a:cubicBezTo>
                  <a:pt x="1173" y="728"/>
                  <a:pt x="1173" y="727"/>
                  <a:pt x="1172" y="725"/>
                </a:cubicBezTo>
                <a:cubicBezTo>
                  <a:pt x="1172" y="725"/>
                  <a:pt x="1172" y="725"/>
                  <a:pt x="1172" y="725"/>
                </a:cubicBezTo>
                <a:cubicBezTo>
                  <a:pt x="1172" y="724"/>
                  <a:pt x="1172" y="724"/>
                  <a:pt x="1172" y="724"/>
                </a:cubicBezTo>
                <a:cubicBezTo>
                  <a:pt x="1172" y="724"/>
                  <a:pt x="1172" y="724"/>
                  <a:pt x="1172" y="724"/>
                </a:cubicBezTo>
                <a:cubicBezTo>
                  <a:pt x="1172" y="724"/>
                  <a:pt x="1172" y="724"/>
                  <a:pt x="1172" y="724"/>
                </a:cubicBezTo>
                <a:cubicBezTo>
                  <a:pt x="1171" y="724"/>
                  <a:pt x="1171" y="724"/>
                  <a:pt x="1171" y="724"/>
                </a:cubicBezTo>
                <a:cubicBezTo>
                  <a:pt x="1171" y="722"/>
                  <a:pt x="1171" y="722"/>
                  <a:pt x="1171" y="722"/>
                </a:cubicBezTo>
                <a:cubicBezTo>
                  <a:pt x="1168" y="713"/>
                  <a:pt x="1167" y="704"/>
                  <a:pt x="1167" y="695"/>
                </a:cubicBezTo>
                <a:cubicBezTo>
                  <a:pt x="1167" y="687"/>
                  <a:pt x="1168" y="679"/>
                  <a:pt x="1169" y="671"/>
                </a:cubicBezTo>
                <a:cubicBezTo>
                  <a:pt x="1169" y="669"/>
                  <a:pt x="1170" y="667"/>
                  <a:pt x="1170" y="666"/>
                </a:cubicBezTo>
                <a:cubicBezTo>
                  <a:pt x="1171" y="664"/>
                  <a:pt x="1171" y="662"/>
                  <a:pt x="1171" y="660"/>
                </a:cubicBezTo>
                <a:cubicBezTo>
                  <a:pt x="1172" y="657"/>
                  <a:pt x="1173" y="654"/>
                  <a:pt x="1173" y="651"/>
                </a:cubicBezTo>
                <a:cubicBezTo>
                  <a:pt x="1174" y="646"/>
                  <a:pt x="1175" y="642"/>
                  <a:pt x="1176" y="638"/>
                </a:cubicBezTo>
                <a:cubicBezTo>
                  <a:pt x="1183" y="641"/>
                  <a:pt x="1189" y="642"/>
                  <a:pt x="1194" y="635"/>
                </a:cubicBezTo>
                <a:close/>
                <a:moveTo>
                  <a:pt x="1253" y="537"/>
                </a:moveTo>
                <a:cubicBezTo>
                  <a:pt x="1253" y="537"/>
                  <a:pt x="1253" y="538"/>
                  <a:pt x="1253" y="538"/>
                </a:cubicBezTo>
                <a:cubicBezTo>
                  <a:pt x="1254" y="540"/>
                  <a:pt x="1255" y="542"/>
                  <a:pt x="1255" y="544"/>
                </a:cubicBezTo>
                <a:cubicBezTo>
                  <a:pt x="1256" y="545"/>
                  <a:pt x="1257" y="547"/>
                  <a:pt x="1258" y="549"/>
                </a:cubicBezTo>
                <a:cubicBezTo>
                  <a:pt x="1258" y="549"/>
                  <a:pt x="1258" y="550"/>
                  <a:pt x="1259" y="551"/>
                </a:cubicBezTo>
                <a:cubicBezTo>
                  <a:pt x="1259" y="552"/>
                  <a:pt x="1260" y="552"/>
                  <a:pt x="1260" y="553"/>
                </a:cubicBezTo>
                <a:cubicBezTo>
                  <a:pt x="1261" y="554"/>
                  <a:pt x="1261" y="554"/>
                  <a:pt x="1261" y="555"/>
                </a:cubicBezTo>
                <a:cubicBezTo>
                  <a:pt x="1262" y="556"/>
                  <a:pt x="1262" y="556"/>
                  <a:pt x="1263" y="557"/>
                </a:cubicBezTo>
                <a:cubicBezTo>
                  <a:pt x="1263" y="557"/>
                  <a:pt x="1263" y="558"/>
                  <a:pt x="1263" y="558"/>
                </a:cubicBezTo>
                <a:cubicBezTo>
                  <a:pt x="1263" y="558"/>
                  <a:pt x="1263" y="558"/>
                  <a:pt x="1264" y="559"/>
                </a:cubicBezTo>
                <a:cubicBezTo>
                  <a:pt x="1264" y="559"/>
                  <a:pt x="1265" y="559"/>
                  <a:pt x="1265" y="560"/>
                </a:cubicBezTo>
                <a:cubicBezTo>
                  <a:pt x="1266" y="560"/>
                  <a:pt x="1266" y="560"/>
                  <a:pt x="1266" y="561"/>
                </a:cubicBezTo>
                <a:cubicBezTo>
                  <a:pt x="1266" y="563"/>
                  <a:pt x="1265" y="565"/>
                  <a:pt x="1265" y="567"/>
                </a:cubicBezTo>
                <a:cubicBezTo>
                  <a:pt x="1264" y="572"/>
                  <a:pt x="1265" y="578"/>
                  <a:pt x="1266" y="583"/>
                </a:cubicBezTo>
                <a:cubicBezTo>
                  <a:pt x="1267" y="589"/>
                  <a:pt x="1269" y="594"/>
                  <a:pt x="1271" y="599"/>
                </a:cubicBezTo>
                <a:cubicBezTo>
                  <a:pt x="1272" y="604"/>
                  <a:pt x="1274" y="609"/>
                  <a:pt x="1275" y="614"/>
                </a:cubicBezTo>
                <a:cubicBezTo>
                  <a:pt x="1276" y="617"/>
                  <a:pt x="1276" y="620"/>
                  <a:pt x="1276" y="622"/>
                </a:cubicBezTo>
                <a:cubicBezTo>
                  <a:pt x="1276" y="623"/>
                  <a:pt x="1276" y="623"/>
                  <a:pt x="1276" y="623"/>
                </a:cubicBezTo>
                <a:cubicBezTo>
                  <a:pt x="1267" y="604"/>
                  <a:pt x="1255" y="578"/>
                  <a:pt x="1249" y="560"/>
                </a:cubicBezTo>
                <a:cubicBezTo>
                  <a:pt x="1246" y="551"/>
                  <a:pt x="1245" y="543"/>
                  <a:pt x="1246" y="536"/>
                </a:cubicBezTo>
                <a:cubicBezTo>
                  <a:pt x="1248" y="537"/>
                  <a:pt x="1250" y="537"/>
                  <a:pt x="1253" y="537"/>
                </a:cubicBezTo>
                <a:close/>
                <a:moveTo>
                  <a:pt x="1316" y="483"/>
                </a:moveTo>
                <a:cubicBezTo>
                  <a:pt x="1317" y="483"/>
                  <a:pt x="1317" y="482"/>
                  <a:pt x="1317" y="481"/>
                </a:cubicBezTo>
                <a:cubicBezTo>
                  <a:pt x="1317" y="482"/>
                  <a:pt x="1317" y="482"/>
                  <a:pt x="1318" y="483"/>
                </a:cubicBezTo>
                <a:cubicBezTo>
                  <a:pt x="1319" y="487"/>
                  <a:pt x="1320" y="492"/>
                  <a:pt x="1320" y="498"/>
                </a:cubicBezTo>
                <a:cubicBezTo>
                  <a:pt x="1318" y="499"/>
                  <a:pt x="1316" y="500"/>
                  <a:pt x="1313" y="502"/>
                </a:cubicBezTo>
                <a:cubicBezTo>
                  <a:pt x="1313" y="501"/>
                  <a:pt x="1313" y="500"/>
                  <a:pt x="1314" y="499"/>
                </a:cubicBezTo>
                <a:cubicBezTo>
                  <a:pt x="1314" y="499"/>
                  <a:pt x="1314" y="498"/>
                  <a:pt x="1314" y="497"/>
                </a:cubicBezTo>
                <a:cubicBezTo>
                  <a:pt x="1314" y="496"/>
                  <a:pt x="1315" y="495"/>
                  <a:pt x="1315" y="495"/>
                </a:cubicBezTo>
                <a:cubicBezTo>
                  <a:pt x="1315" y="494"/>
                  <a:pt x="1315" y="494"/>
                  <a:pt x="1315" y="494"/>
                </a:cubicBezTo>
                <a:cubicBezTo>
                  <a:pt x="1315" y="493"/>
                  <a:pt x="1315" y="493"/>
                  <a:pt x="1315" y="493"/>
                </a:cubicBezTo>
                <a:cubicBezTo>
                  <a:pt x="1315" y="492"/>
                  <a:pt x="1315" y="491"/>
                  <a:pt x="1315" y="491"/>
                </a:cubicBezTo>
                <a:cubicBezTo>
                  <a:pt x="1315" y="490"/>
                  <a:pt x="1315" y="489"/>
                  <a:pt x="1315" y="488"/>
                </a:cubicBezTo>
                <a:cubicBezTo>
                  <a:pt x="1316" y="488"/>
                  <a:pt x="1316" y="487"/>
                  <a:pt x="1316" y="486"/>
                </a:cubicBezTo>
                <a:cubicBezTo>
                  <a:pt x="1316" y="485"/>
                  <a:pt x="1316" y="484"/>
                  <a:pt x="1316" y="483"/>
                </a:cubicBezTo>
                <a:close/>
                <a:moveTo>
                  <a:pt x="1310" y="792"/>
                </a:moveTo>
                <a:cubicBezTo>
                  <a:pt x="1310" y="792"/>
                  <a:pt x="1310" y="792"/>
                  <a:pt x="1310" y="792"/>
                </a:cubicBezTo>
                <a:cubicBezTo>
                  <a:pt x="1310" y="793"/>
                  <a:pt x="1310" y="793"/>
                  <a:pt x="1310" y="793"/>
                </a:cubicBezTo>
                <a:cubicBezTo>
                  <a:pt x="1309" y="793"/>
                  <a:pt x="1309" y="793"/>
                  <a:pt x="1309" y="793"/>
                </a:cubicBezTo>
                <a:cubicBezTo>
                  <a:pt x="1309" y="794"/>
                  <a:pt x="1308" y="795"/>
                  <a:pt x="1307" y="796"/>
                </a:cubicBezTo>
                <a:cubicBezTo>
                  <a:pt x="1307" y="797"/>
                  <a:pt x="1307" y="797"/>
                  <a:pt x="1306" y="797"/>
                </a:cubicBezTo>
                <a:cubicBezTo>
                  <a:pt x="1307" y="797"/>
                  <a:pt x="1307" y="796"/>
                  <a:pt x="1307" y="795"/>
                </a:cubicBezTo>
                <a:cubicBezTo>
                  <a:pt x="1307" y="794"/>
                  <a:pt x="1307" y="793"/>
                  <a:pt x="1307" y="793"/>
                </a:cubicBezTo>
                <a:cubicBezTo>
                  <a:pt x="1307" y="792"/>
                  <a:pt x="1307" y="792"/>
                  <a:pt x="1307" y="792"/>
                </a:cubicBezTo>
                <a:cubicBezTo>
                  <a:pt x="1307" y="791"/>
                  <a:pt x="1307" y="791"/>
                  <a:pt x="1307" y="791"/>
                </a:cubicBezTo>
                <a:cubicBezTo>
                  <a:pt x="1307" y="788"/>
                  <a:pt x="1306" y="784"/>
                  <a:pt x="1305" y="781"/>
                </a:cubicBezTo>
                <a:cubicBezTo>
                  <a:pt x="1305" y="780"/>
                  <a:pt x="1304" y="780"/>
                  <a:pt x="1304" y="779"/>
                </a:cubicBezTo>
                <a:cubicBezTo>
                  <a:pt x="1311" y="766"/>
                  <a:pt x="1318" y="752"/>
                  <a:pt x="1325" y="739"/>
                </a:cubicBezTo>
                <a:cubicBezTo>
                  <a:pt x="1325" y="739"/>
                  <a:pt x="1325" y="740"/>
                  <a:pt x="1325" y="741"/>
                </a:cubicBezTo>
                <a:cubicBezTo>
                  <a:pt x="1325" y="749"/>
                  <a:pt x="1324" y="757"/>
                  <a:pt x="1322" y="765"/>
                </a:cubicBezTo>
                <a:cubicBezTo>
                  <a:pt x="1320" y="774"/>
                  <a:pt x="1316" y="782"/>
                  <a:pt x="1311" y="790"/>
                </a:cubicBezTo>
                <a:cubicBezTo>
                  <a:pt x="1310" y="792"/>
                  <a:pt x="1310" y="792"/>
                  <a:pt x="1310" y="792"/>
                </a:cubicBezTo>
                <a:cubicBezTo>
                  <a:pt x="1310" y="792"/>
                  <a:pt x="1310" y="792"/>
                  <a:pt x="1310" y="792"/>
                </a:cubicBezTo>
                <a:cubicBezTo>
                  <a:pt x="1310" y="792"/>
                  <a:pt x="1310" y="792"/>
                  <a:pt x="1310" y="792"/>
                </a:cubicBezTo>
                <a:close/>
                <a:moveTo>
                  <a:pt x="1184" y="801"/>
                </a:moveTo>
                <a:cubicBezTo>
                  <a:pt x="1164" y="799"/>
                  <a:pt x="1163" y="775"/>
                  <a:pt x="1166" y="748"/>
                </a:cubicBezTo>
                <a:cubicBezTo>
                  <a:pt x="1167" y="749"/>
                  <a:pt x="1168" y="749"/>
                  <a:pt x="1170" y="750"/>
                </a:cubicBezTo>
                <a:cubicBezTo>
                  <a:pt x="1171" y="750"/>
                  <a:pt x="1172" y="751"/>
                  <a:pt x="1173" y="751"/>
                </a:cubicBezTo>
                <a:cubicBezTo>
                  <a:pt x="1174" y="752"/>
                  <a:pt x="1175" y="752"/>
                  <a:pt x="1175" y="752"/>
                </a:cubicBezTo>
                <a:cubicBezTo>
                  <a:pt x="1179" y="754"/>
                  <a:pt x="1182" y="756"/>
                  <a:pt x="1184" y="759"/>
                </a:cubicBezTo>
                <a:cubicBezTo>
                  <a:pt x="1185" y="759"/>
                  <a:pt x="1185" y="759"/>
                  <a:pt x="1185" y="759"/>
                </a:cubicBezTo>
                <a:cubicBezTo>
                  <a:pt x="1189" y="765"/>
                  <a:pt x="1192" y="771"/>
                  <a:pt x="1195" y="777"/>
                </a:cubicBezTo>
                <a:cubicBezTo>
                  <a:pt x="1196" y="778"/>
                  <a:pt x="1196" y="779"/>
                  <a:pt x="1197" y="781"/>
                </a:cubicBezTo>
                <a:cubicBezTo>
                  <a:pt x="1197" y="781"/>
                  <a:pt x="1197" y="781"/>
                  <a:pt x="1197" y="781"/>
                </a:cubicBezTo>
                <a:cubicBezTo>
                  <a:pt x="1197" y="781"/>
                  <a:pt x="1197" y="781"/>
                  <a:pt x="1197" y="781"/>
                </a:cubicBezTo>
                <a:cubicBezTo>
                  <a:pt x="1197" y="781"/>
                  <a:pt x="1197" y="781"/>
                  <a:pt x="1197" y="781"/>
                </a:cubicBezTo>
                <a:cubicBezTo>
                  <a:pt x="1197" y="781"/>
                  <a:pt x="1197" y="781"/>
                  <a:pt x="1197" y="781"/>
                </a:cubicBezTo>
                <a:cubicBezTo>
                  <a:pt x="1197" y="781"/>
                  <a:pt x="1197" y="781"/>
                  <a:pt x="1197" y="781"/>
                </a:cubicBezTo>
                <a:cubicBezTo>
                  <a:pt x="1197" y="782"/>
                  <a:pt x="1197" y="782"/>
                  <a:pt x="1197" y="782"/>
                </a:cubicBezTo>
                <a:cubicBezTo>
                  <a:pt x="1198" y="784"/>
                  <a:pt x="1198" y="784"/>
                  <a:pt x="1198" y="784"/>
                </a:cubicBezTo>
                <a:cubicBezTo>
                  <a:pt x="1199" y="786"/>
                  <a:pt x="1199" y="786"/>
                  <a:pt x="1199" y="786"/>
                </a:cubicBezTo>
                <a:cubicBezTo>
                  <a:pt x="1199" y="788"/>
                  <a:pt x="1199" y="788"/>
                  <a:pt x="1199" y="788"/>
                </a:cubicBezTo>
                <a:cubicBezTo>
                  <a:pt x="1200" y="789"/>
                  <a:pt x="1200" y="790"/>
                  <a:pt x="1201" y="791"/>
                </a:cubicBezTo>
                <a:cubicBezTo>
                  <a:pt x="1201" y="792"/>
                  <a:pt x="1201" y="793"/>
                  <a:pt x="1201" y="794"/>
                </a:cubicBezTo>
                <a:cubicBezTo>
                  <a:pt x="1200" y="794"/>
                  <a:pt x="1199" y="795"/>
                  <a:pt x="1198" y="795"/>
                </a:cubicBezTo>
                <a:cubicBezTo>
                  <a:pt x="1200" y="799"/>
                  <a:pt x="1202" y="801"/>
                  <a:pt x="1204" y="804"/>
                </a:cubicBezTo>
                <a:cubicBezTo>
                  <a:pt x="1204" y="804"/>
                  <a:pt x="1204" y="804"/>
                  <a:pt x="1204" y="805"/>
                </a:cubicBezTo>
                <a:cubicBezTo>
                  <a:pt x="1197" y="803"/>
                  <a:pt x="1189" y="801"/>
                  <a:pt x="1184" y="801"/>
                </a:cubicBezTo>
                <a:close/>
                <a:moveTo>
                  <a:pt x="1205" y="790"/>
                </a:moveTo>
                <a:cubicBezTo>
                  <a:pt x="1205" y="789"/>
                  <a:pt x="1204" y="787"/>
                  <a:pt x="1204" y="786"/>
                </a:cubicBezTo>
                <a:cubicBezTo>
                  <a:pt x="1203" y="784"/>
                  <a:pt x="1203" y="784"/>
                  <a:pt x="1203" y="784"/>
                </a:cubicBezTo>
                <a:cubicBezTo>
                  <a:pt x="1203" y="782"/>
                  <a:pt x="1203" y="782"/>
                  <a:pt x="1203" y="782"/>
                </a:cubicBezTo>
                <a:cubicBezTo>
                  <a:pt x="1202" y="781"/>
                  <a:pt x="1202" y="781"/>
                  <a:pt x="1202" y="781"/>
                </a:cubicBezTo>
                <a:cubicBezTo>
                  <a:pt x="1202" y="781"/>
                  <a:pt x="1202" y="781"/>
                  <a:pt x="1202" y="781"/>
                </a:cubicBezTo>
                <a:cubicBezTo>
                  <a:pt x="1202" y="781"/>
                  <a:pt x="1202" y="780"/>
                  <a:pt x="1202" y="780"/>
                </a:cubicBezTo>
                <a:cubicBezTo>
                  <a:pt x="1202" y="780"/>
                  <a:pt x="1202" y="779"/>
                  <a:pt x="1203" y="779"/>
                </a:cubicBezTo>
                <a:cubicBezTo>
                  <a:pt x="1203" y="778"/>
                  <a:pt x="1203" y="778"/>
                  <a:pt x="1203" y="777"/>
                </a:cubicBezTo>
                <a:cubicBezTo>
                  <a:pt x="1203" y="776"/>
                  <a:pt x="1204" y="776"/>
                  <a:pt x="1204" y="775"/>
                </a:cubicBezTo>
                <a:cubicBezTo>
                  <a:pt x="1204" y="775"/>
                  <a:pt x="1205" y="774"/>
                  <a:pt x="1205" y="773"/>
                </a:cubicBezTo>
                <a:cubicBezTo>
                  <a:pt x="1205" y="773"/>
                  <a:pt x="1205" y="772"/>
                  <a:pt x="1205" y="772"/>
                </a:cubicBezTo>
                <a:cubicBezTo>
                  <a:pt x="1206" y="772"/>
                  <a:pt x="1206" y="771"/>
                  <a:pt x="1206" y="771"/>
                </a:cubicBezTo>
                <a:cubicBezTo>
                  <a:pt x="1207" y="768"/>
                  <a:pt x="1210" y="764"/>
                  <a:pt x="1213" y="761"/>
                </a:cubicBezTo>
                <a:cubicBezTo>
                  <a:pt x="1214" y="759"/>
                  <a:pt x="1215" y="757"/>
                  <a:pt x="1217" y="756"/>
                </a:cubicBezTo>
                <a:cubicBezTo>
                  <a:pt x="1218" y="754"/>
                  <a:pt x="1220" y="752"/>
                  <a:pt x="1221" y="750"/>
                </a:cubicBezTo>
                <a:cubicBezTo>
                  <a:pt x="1222" y="750"/>
                  <a:pt x="1222" y="750"/>
                  <a:pt x="1222" y="749"/>
                </a:cubicBezTo>
                <a:cubicBezTo>
                  <a:pt x="1222" y="749"/>
                  <a:pt x="1222" y="749"/>
                  <a:pt x="1222" y="749"/>
                </a:cubicBezTo>
                <a:cubicBezTo>
                  <a:pt x="1222" y="749"/>
                  <a:pt x="1223" y="749"/>
                  <a:pt x="1224" y="750"/>
                </a:cubicBezTo>
                <a:cubicBezTo>
                  <a:pt x="1224" y="750"/>
                  <a:pt x="1224" y="750"/>
                  <a:pt x="1225" y="750"/>
                </a:cubicBezTo>
                <a:cubicBezTo>
                  <a:pt x="1225" y="750"/>
                  <a:pt x="1225" y="750"/>
                  <a:pt x="1225" y="750"/>
                </a:cubicBezTo>
                <a:cubicBezTo>
                  <a:pt x="1225" y="750"/>
                  <a:pt x="1226" y="750"/>
                  <a:pt x="1226" y="750"/>
                </a:cubicBezTo>
                <a:cubicBezTo>
                  <a:pt x="1226" y="750"/>
                  <a:pt x="1227" y="750"/>
                  <a:pt x="1227" y="750"/>
                </a:cubicBezTo>
                <a:cubicBezTo>
                  <a:pt x="1225" y="754"/>
                  <a:pt x="1223" y="758"/>
                  <a:pt x="1226" y="762"/>
                </a:cubicBezTo>
                <a:cubicBezTo>
                  <a:pt x="1229" y="767"/>
                  <a:pt x="1236" y="769"/>
                  <a:pt x="1242" y="769"/>
                </a:cubicBezTo>
                <a:cubicBezTo>
                  <a:pt x="1242" y="769"/>
                  <a:pt x="1242" y="769"/>
                  <a:pt x="1242" y="770"/>
                </a:cubicBezTo>
                <a:cubicBezTo>
                  <a:pt x="1242" y="772"/>
                  <a:pt x="1241" y="774"/>
                  <a:pt x="1240" y="776"/>
                </a:cubicBezTo>
                <a:cubicBezTo>
                  <a:pt x="1240" y="776"/>
                  <a:pt x="1240" y="776"/>
                  <a:pt x="1239" y="775"/>
                </a:cubicBezTo>
                <a:cubicBezTo>
                  <a:pt x="1238" y="774"/>
                  <a:pt x="1238" y="773"/>
                  <a:pt x="1237" y="772"/>
                </a:cubicBezTo>
                <a:cubicBezTo>
                  <a:pt x="1236" y="770"/>
                  <a:pt x="1235" y="769"/>
                  <a:pt x="1235" y="769"/>
                </a:cubicBezTo>
                <a:cubicBezTo>
                  <a:pt x="1235" y="769"/>
                  <a:pt x="1235" y="770"/>
                  <a:pt x="1236" y="773"/>
                </a:cubicBezTo>
                <a:cubicBezTo>
                  <a:pt x="1236" y="774"/>
                  <a:pt x="1236" y="775"/>
                  <a:pt x="1237" y="776"/>
                </a:cubicBezTo>
                <a:cubicBezTo>
                  <a:pt x="1237" y="777"/>
                  <a:pt x="1237" y="778"/>
                  <a:pt x="1238" y="779"/>
                </a:cubicBezTo>
                <a:cubicBezTo>
                  <a:pt x="1238" y="779"/>
                  <a:pt x="1238" y="779"/>
                  <a:pt x="1238" y="780"/>
                </a:cubicBezTo>
                <a:cubicBezTo>
                  <a:pt x="1238" y="780"/>
                  <a:pt x="1239" y="780"/>
                  <a:pt x="1239" y="780"/>
                </a:cubicBezTo>
                <a:cubicBezTo>
                  <a:pt x="1236" y="787"/>
                  <a:pt x="1234" y="793"/>
                  <a:pt x="1231" y="798"/>
                </a:cubicBezTo>
                <a:cubicBezTo>
                  <a:pt x="1231" y="798"/>
                  <a:pt x="1231" y="798"/>
                  <a:pt x="1231" y="798"/>
                </a:cubicBezTo>
                <a:cubicBezTo>
                  <a:pt x="1225" y="787"/>
                  <a:pt x="1215" y="789"/>
                  <a:pt x="1206" y="792"/>
                </a:cubicBezTo>
                <a:cubicBezTo>
                  <a:pt x="1206" y="792"/>
                  <a:pt x="1205" y="791"/>
                  <a:pt x="1205" y="790"/>
                </a:cubicBezTo>
                <a:close/>
                <a:moveTo>
                  <a:pt x="1242" y="721"/>
                </a:moveTo>
                <a:cubicBezTo>
                  <a:pt x="1241" y="722"/>
                  <a:pt x="1240" y="723"/>
                  <a:pt x="1239" y="724"/>
                </a:cubicBezTo>
                <a:cubicBezTo>
                  <a:pt x="1238" y="725"/>
                  <a:pt x="1238" y="725"/>
                  <a:pt x="1237" y="726"/>
                </a:cubicBezTo>
                <a:cubicBezTo>
                  <a:pt x="1237" y="726"/>
                  <a:pt x="1236" y="726"/>
                  <a:pt x="1236" y="727"/>
                </a:cubicBezTo>
                <a:cubicBezTo>
                  <a:pt x="1236" y="727"/>
                  <a:pt x="1236" y="727"/>
                  <a:pt x="1235" y="728"/>
                </a:cubicBezTo>
                <a:cubicBezTo>
                  <a:pt x="1234" y="729"/>
                  <a:pt x="1232" y="731"/>
                  <a:pt x="1231" y="733"/>
                </a:cubicBezTo>
                <a:cubicBezTo>
                  <a:pt x="1231" y="733"/>
                  <a:pt x="1231" y="733"/>
                  <a:pt x="1231" y="732"/>
                </a:cubicBezTo>
                <a:cubicBezTo>
                  <a:pt x="1231" y="732"/>
                  <a:pt x="1231" y="732"/>
                  <a:pt x="1231" y="731"/>
                </a:cubicBezTo>
                <a:cubicBezTo>
                  <a:pt x="1231" y="731"/>
                  <a:pt x="1231" y="731"/>
                  <a:pt x="1231" y="731"/>
                </a:cubicBezTo>
                <a:cubicBezTo>
                  <a:pt x="1232" y="730"/>
                  <a:pt x="1232" y="730"/>
                  <a:pt x="1232" y="729"/>
                </a:cubicBezTo>
                <a:cubicBezTo>
                  <a:pt x="1232" y="728"/>
                  <a:pt x="1233" y="727"/>
                  <a:pt x="1233" y="726"/>
                </a:cubicBezTo>
                <a:cubicBezTo>
                  <a:pt x="1233" y="725"/>
                  <a:pt x="1234" y="724"/>
                  <a:pt x="1234" y="723"/>
                </a:cubicBezTo>
                <a:cubicBezTo>
                  <a:pt x="1235" y="722"/>
                  <a:pt x="1236" y="721"/>
                  <a:pt x="1236" y="720"/>
                </a:cubicBezTo>
                <a:cubicBezTo>
                  <a:pt x="1237" y="719"/>
                  <a:pt x="1237" y="718"/>
                  <a:pt x="1238" y="717"/>
                </a:cubicBezTo>
                <a:cubicBezTo>
                  <a:pt x="1242" y="718"/>
                  <a:pt x="1247" y="718"/>
                  <a:pt x="1250" y="717"/>
                </a:cubicBezTo>
                <a:cubicBezTo>
                  <a:pt x="1250" y="725"/>
                  <a:pt x="1249" y="734"/>
                  <a:pt x="1248" y="743"/>
                </a:cubicBezTo>
                <a:cubicBezTo>
                  <a:pt x="1246" y="744"/>
                  <a:pt x="1243" y="746"/>
                  <a:pt x="1241" y="748"/>
                </a:cubicBezTo>
                <a:cubicBezTo>
                  <a:pt x="1240" y="748"/>
                  <a:pt x="1240" y="748"/>
                  <a:pt x="1240" y="748"/>
                </a:cubicBezTo>
                <a:cubicBezTo>
                  <a:pt x="1240" y="748"/>
                  <a:pt x="1240" y="748"/>
                  <a:pt x="1240" y="748"/>
                </a:cubicBezTo>
                <a:cubicBezTo>
                  <a:pt x="1239" y="748"/>
                  <a:pt x="1238" y="748"/>
                  <a:pt x="1238" y="748"/>
                </a:cubicBezTo>
                <a:cubicBezTo>
                  <a:pt x="1237" y="747"/>
                  <a:pt x="1236" y="747"/>
                  <a:pt x="1234" y="747"/>
                </a:cubicBezTo>
                <a:cubicBezTo>
                  <a:pt x="1234" y="747"/>
                  <a:pt x="1233" y="747"/>
                  <a:pt x="1233" y="747"/>
                </a:cubicBezTo>
                <a:cubicBezTo>
                  <a:pt x="1232" y="746"/>
                  <a:pt x="1230" y="745"/>
                  <a:pt x="1229" y="744"/>
                </a:cubicBezTo>
                <a:cubicBezTo>
                  <a:pt x="1229" y="745"/>
                  <a:pt x="1229" y="746"/>
                  <a:pt x="1228" y="747"/>
                </a:cubicBezTo>
                <a:cubicBezTo>
                  <a:pt x="1227" y="747"/>
                  <a:pt x="1226" y="747"/>
                  <a:pt x="1226" y="747"/>
                </a:cubicBezTo>
                <a:cubicBezTo>
                  <a:pt x="1225" y="747"/>
                  <a:pt x="1225" y="747"/>
                  <a:pt x="1225" y="747"/>
                </a:cubicBezTo>
                <a:cubicBezTo>
                  <a:pt x="1225" y="747"/>
                  <a:pt x="1225" y="747"/>
                  <a:pt x="1225" y="747"/>
                </a:cubicBezTo>
                <a:cubicBezTo>
                  <a:pt x="1224" y="747"/>
                  <a:pt x="1224" y="747"/>
                  <a:pt x="1223" y="748"/>
                </a:cubicBezTo>
                <a:cubicBezTo>
                  <a:pt x="1223" y="748"/>
                  <a:pt x="1223" y="748"/>
                  <a:pt x="1223" y="748"/>
                </a:cubicBezTo>
                <a:cubicBezTo>
                  <a:pt x="1229" y="741"/>
                  <a:pt x="1234" y="735"/>
                  <a:pt x="1238" y="730"/>
                </a:cubicBezTo>
                <a:cubicBezTo>
                  <a:pt x="1238" y="729"/>
                  <a:pt x="1238" y="729"/>
                  <a:pt x="1239" y="729"/>
                </a:cubicBezTo>
                <a:cubicBezTo>
                  <a:pt x="1239" y="728"/>
                  <a:pt x="1239" y="728"/>
                  <a:pt x="1239" y="728"/>
                </a:cubicBezTo>
                <a:cubicBezTo>
                  <a:pt x="1240" y="727"/>
                  <a:pt x="1240" y="726"/>
                  <a:pt x="1241" y="726"/>
                </a:cubicBezTo>
                <a:cubicBezTo>
                  <a:pt x="1241" y="724"/>
                  <a:pt x="1242" y="723"/>
                  <a:pt x="1243" y="722"/>
                </a:cubicBezTo>
                <a:cubicBezTo>
                  <a:pt x="1244" y="720"/>
                  <a:pt x="1244" y="719"/>
                  <a:pt x="1244" y="719"/>
                </a:cubicBezTo>
                <a:cubicBezTo>
                  <a:pt x="1244" y="719"/>
                  <a:pt x="1243" y="720"/>
                  <a:pt x="1242" y="721"/>
                </a:cubicBezTo>
                <a:close/>
                <a:moveTo>
                  <a:pt x="1281" y="622"/>
                </a:moveTo>
                <a:cubicBezTo>
                  <a:pt x="1281" y="619"/>
                  <a:pt x="1280" y="616"/>
                  <a:pt x="1280" y="614"/>
                </a:cubicBezTo>
                <a:cubicBezTo>
                  <a:pt x="1279" y="612"/>
                  <a:pt x="1279" y="611"/>
                  <a:pt x="1279" y="609"/>
                </a:cubicBezTo>
                <a:cubicBezTo>
                  <a:pt x="1279" y="609"/>
                  <a:pt x="1279" y="609"/>
                  <a:pt x="1280" y="608"/>
                </a:cubicBezTo>
                <a:cubicBezTo>
                  <a:pt x="1280" y="608"/>
                  <a:pt x="1280" y="607"/>
                  <a:pt x="1281" y="607"/>
                </a:cubicBezTo>
                <a:cubicBezTo>
                  <a:pt x="1281" y="606"/>
                  <a:pt x="1281" y="606"/>
                  <a:pt x="1281" y="606"/>
                </a:cubicBezTo>
                <a:cubicBezTo>
                  <a:pt x="1282" y="606"/>
                  <a:pt x="1282" y="605"/>
                  <a:pt x="1282" y="605"/>
                </a:cubicBezTo>
                <a:cubicBezTo>
                  <a:pt x="1282" y="604"/>
                  <a:pt x="1283" y="604"/>
                  <a:pt x="1283" y="603"/>
                </a:cubicBezTo>
                <a:cubicBezTo>
                  <a:pt x="1284" y="603"/>
                  <a:pt x="1284" y="602"/>
                  <a:pt x="1285" y="601"/>
                </a:cubicBezTo>
                <a:cubicBezTo>
                  <a:pt x="1285" y="601"/>
                  <a:pt x="1285" y="601"/>
                  <a:pt x="1286" y="600"/>
                </a:cubicBezTo>
                <a:cubicBezTo>
                  <a:pt x="1286" y="600"/>
                  <a:pt x="1286" y="600"/>
                  <a:pt x="1286" y="599"/>
                </a:cubicBezTo>
                <a:cubicBezTo>
                  <a:pt x="1287" y="599"/>
                  <a:pt x="1288" y="598"/>
                  <a:pt x="1288" y="597"/>
                </a:cubicBezTo>
                <a:cubicBezTo>
                  <a:pt x="1289" y="596"/>
                  <a:pt x="1291" y="595"/>
                  <a:pt x="1292" y="594"/>
                </a:cubicBezTo>
                <a:cubicBezTo>
                  <a:pt x="1294" y="592"/>
                  <a:pt x="1295" y="591"/>
                  <a:pt x="1297" y="590"/>
                </a:cubicBezTo>
                <a:cubicBezTo>
                  <a:pt x="1298" y="589"/>
                  <a:pt x="1300" y="588"/>
                  <a:pt x="1301" y="587"/>
                </a:cubicBezTo>
                <a:cubicBezTo>
                  <a:pt x="1303" y="586"/>
                  <a:pt x="1304" y="585"/>
                  <a:pt x="1305" y="585"/>
                </a:cubicBezTo>
                <a:cubicBezTo>
                  <a:pt x="1310" y="588"/>
                  <a:pt x="1316" y="591"/>
                  <a:pt x="1322" y="592"/>
                </a:cubicBezTo>
                <a:cubicBezTo>
                  <a:pt x="1321" y="602"/>
                  <a:pt x="1319" y="611"/>
                  <a:pt x="1316" y="619"/>
                </a:cubicBezTo>
                <a:cubicBezTo>
                  <a:pt x="1308" y="617"/>
                  <a:pt x="1300" y="617"/>
                  <a:pt x="1297" y="629"/>
                </a:cubicBezTo>
                <a:cubicBezTo>
                  <a:pt x="1296" y="629"/>
                  <a:pt x="1296" y="629"/>
                  <a:pt x="1296" y="629"/>
                </a:cubicBezTo>
                <a:cubicBezTo>
                  <a:pt x="1296" y="629"/>
                  <a:pt x="1296" y="629"/>
                  <a:pt x="1296" y="629"/>
                </a:cubicBezTo>
                <a:cubicBezTo>
                  <a:pt x="1295" y="630"/>
                  <a:pt x="1294" y="630"/>
                  <a:pt x="1293" y="630"/>
                </a:cubicBezTo>
                <a:cubicBezTo>
                  <a:pt x="1292" y="630"/>
                  <a:pt x="1291" y="630"/>
                  <a:pt x="1290" y="631"/>
                </a:cubicBezTo>
                <a:cubicBezTo>
                  <a:pt x="1289" y="631"/>
                  <a:pt x="1288" y="632"/>
                  <a:pt x="1287" y="632"/>
                </a:cubicBezTo>
                <a:cubicBezTo>
                  <a:pt x="1286" y="632"/>
                  <a:pt x="1285" y="633"/>
                  <a:pt x="1284" y="633"/>
                </a:cubicBezTo>
                <a:cubicBezTo>
                  <a:pt x="1284" y="634"/>
                  <a:pt x="1283" y="634"/>
                  <a:pt x="1282" y="634"/>
                </a:cubicBezTo>
                <a:cubicBezTo>
                  <a:pt x="1282" y="634"/>
                  <a:pt x="1282" y="635"/>
                  <a:pt x="1282" y="635"/>
                </a:cubicBezTo>
                <a:cubicBezTo>
                  <a:pt x="1281" y="635"/>
                  <a:pt x="1281" y="635"/>
                  <a:pt x="1281" y="635"/>
                </a:cubicBezTo>
                <a:cubicBezTo>
                  <a:pt x="1281" y="634"/>
                  <a:pt x="1280" y="633"/>
                  <a:pt x="1280" y="632"/>
                </a:cubicBezTo>
                <a:cubicBezTo>
                  <a:pt x="1280" y="631"/>
                  <a:pt x="1280" y="631"/>
                  <a:pt x="1280" y="631"/>
                </a:cubicBezTo>
                <a:cubicBezTo>
                  <a:pt x="1280" y="629"/>
                  <a:pt x="1281" y="628"/>
                  <a:pt x="1281" y="626"/>
                </a:cubicBezTo>
                <a:cubicBezTo>
                  <a:pt x="1281" y="626"/>
                  <a:pt x="1281" y="626"/>
                  <a:pt x="1281" y="626"/>
                </a:cubicBezTo>
                <a:cubicBezTo>
                  <a:pt x="1281" y="625"/>
                  <a:pt x="1281" y="625"/>
                  <a:pt x="1281" y="625"/>
                </a:cubicBezTo>
                <a:cubicBezTo>
                  <a:pt x="1281" y="624"/>
                  <a:pt x="1281" y="624"/>
                  <a:pt x="1281" y="624"/>
                </a:cubicBezTo>
                <a:cubicBezTo>
                  <a:pt x="1281" y="624"/>
                  <a:pt x="1281" y="623"/>
                  <a:pt x="1281" y="622"/>
                </a:cubicBezTo>
                <a:close/>
                <a:moveTo>
                  <a:pt x="1287" y="647"/>
                </a:moveTo>
                <a:cubicBezTo>
                  <a:pt x="1287" y="646"/>
                  <a:pt x="1285" y="642"/>
                  <a:pt x="1283" y="637"/>
                </a:cubicBezTo>
                <a:cubicBezTo>
                  <a:pt x="1283" y="637"/>
                  <a:pt x="1283" y="637"/>
                  <a:pt x="1283" y="637"/>
                </a:cubicBezTo>
                <a:cubicBezTo>
                  <a:pt x="1283" y="637"/>
                  <a:pt x="1283" y="637"/>
                  <a:pt x="1283" y="637"/>
                </a:cubicBezTo>
                <a:cubicBezTo>
                  <a:pt x="1284" y="637"/>
                  <a:pt x="1285" y="636"/>
                  <a:pt x="1286" y="636"/>
                </a:cubicBezTo>
                <a:cubicBezTo>
                  <a:pt x="1286" y="636"/>
                  <a:pt x="1287" y="635"/>
                  <a:pt x="1288" y="635"/>
                </a:cubicBezTo>
                <a:cubicBezTo>
                  <a:pt x="1289" y="634"/>
                  <a:pt x="1290" y="634"/>
                  <a:pt x="1291" y="634"/>
                </a:cubicBezTo>
                <a:cubicBezTo>
                  <a:pt x="1292" y="633"/>
                  <a:pt x="1293" y="633"/>
                  <a:pt x="1294" y="633"/>
                </a:cubicBezTo>
                <a:cubicBezTo>
                  <a:pt x="1295" y="633"/>
                  <a:pt x="1296" y="632"/>
                  <a:pt x="1297" y="632"/>
                </a:cubicBezTo>
                <a:cubicBezTo>
                  <a:pt x="1297" y="632"/>
                  <a:pt x="1298" y="632"/>
                  <a:pt x="1298" y="632"/>
                </a:cubicBezTo>
                <a:cubicBezTo>
                  <a:pt x="1300" y="635"/>
                  <a:pt x="1303" y="637"/>
                  <a:pt x="1305" y="639"/>
                </a:cubicBezTo>
                <a:cubicBezTo>
                  <a:pt x="1300" y="644"/>
                  <a:pt x="1294" y="647"/>
                  <a:pt x="1287" y="647"/>
                </a:cubicBezTo>
                <a:close/>
                <a:moveTo>
                  <a:pt x="1242" y="753"/>
                </a:moveTo>
                <a:cubicBezTo>
                  <a:pt x="1241" y="752"/>
                  <a:pt x="1239" y="751"/>
                  <a:pt x="1238" y="750"/>
                </a:cubicBezTo>
                <a:cubicBezTo>
                  <a:pt x="1239" y="751"/>
                  <a:pt x="1240" y="751"/>
                  <a:pt x="1240" y="751"/>
                </a:cubicBezTo>
                <a:cubicBezTo>
                  <a:pt x="1241" y="751"/>
                  <a:pt x="1241" y="751"/>
                  <a:pt x="1241" y="751"/>
                </a:cubicBezTo>
                <a:cubicBezTo>
                  <a:pt x="1241" y="752"/>
                  <a:pt x="1241" y="752"/>
                  <a:pt x="1242" y="753"/>
                </a:cubicBezTo>
                <a:close/>
                <a:moveTo>
                  <a:pt x="1229" y="804"/>
                </a:moveTo>
                <a:cubicBezTo>
                  <a:pt x="1226" y="808"/>
                  <a:pt x="1225" y="811"/>
                  <a:pt x="1225" y="811"/>
                </a:cubicBezTo>
                <a:cubicBezTo>
                  <a:pt x="1225" y="811"/>
                  <a:pt x="1223" y="811"/>
                  <a:pt x="1221" y="810"/>
                </a:cubicBezTo>
                <a:cubicBezTo>
                  <a:pt x="1224" y="809"/>
                  <a:pt x="1226" y="807"/>
                  <a:pt x="1229" y="804"/>
                </a:cubicBezTo>
                <a:close/>
                <a:moveTo>
                  <a:pt x="1303" y="782"/>
                </a:moveTo>
                <a:cubicBezTo>
                  <a:pt x="1304" y="785"/>
                  <a:pt x="1305" y="788"/>
                  <a:pt x="1305" y="791"/>
                </a:cubicBezTo>
                <a:cubicBezTo>
                  <a:pt x="1305" y="791"/>
                  <a:pt x="1305" y="791"/>
                  <a:pt x="1305" y="792"/>
                </a:cubicBezTo>
                <a:cubicBezTo>
                  <a:pt x="1305" y="792"/>
                  <a:pt x="1305" y="792"/>
                  <a:pt x="1305" y="793"/>
                </a:cubicBezTo>
                <a:cubicBezTo>
                  <a:pt x="1305" y="793"/>
                  <a:pt x="1305" y="794"/>
                  <a:pt x="1305" y="795"/>
                </a:cubicBezTo>
                <a:cubicBezTo>
                  <a:pt x="1305" y="796"/>
                  <a:pt x="1305" y="797"/>
                  <a:pt x="1305" y="798"/>
                </a:cubicBezTo>
                <a:cubicBezTo>
                  <a:pt x="1305" y="798"/>
                  <a:pt x="1305" y="798"/>
                  <a:pt x="1305" y="799"/>
                </a:cubicBezTo>
                <a:cubicBezTo>
                  <a:pt x="1305" y="799"/>
                  <a:pt x="1305" y="799"/>
                  <a:pt x="1305" y="799"/>
                </a:cubicBezTo>
                <a:cubicBezTo>
                  <a:pt x="1304" y="800"/>
                  <a:pt x="1303" y="801"/>
                  <a:pt x="1302" y="802"/>
                </a:cubicBezTo>
                <a:cubicBezTo>
                  <a:pt x="1299" y="806"/>
                  <a:pt x="1295" y="809"/>
                  <a:pt x="1292" y="813"/>
                </a:cubicBezTo>
                <a:cubicBezTo>
                  <a:pt x="1289" y="815"/>
                  <a:pt x="1286" y="818"/>
                  <a:pt x="1283" y="821"/>
                </a:cubicBezTo>
                <a:cubicBezTo>
                  <a:pt x="1289" y="808"/>
                  <a:pt x="1296" y="795"/>
                  <a:pt x="1303" y="782"/>
                </a:cubicBezTo>
                <a:close/>
                <a:moveTo>
                  <a:pt x="1321" y="500"/>
                </a:moveTo>
                <a:cubicBezTo>
                  <a:pt x="1323" y="517"/>
                  <a:pt x="1325" y="541"/>
                  <a:pt x="1324" y="564"/>
                </a:cubicBezTo>
                <a:cubicBezTo>
                  <a:pt x="1312" y="563"/>
                  <a:pt x="1302" y="565"/>
                  <a:pt x="1303" y="582"/>
                </a:cubicBezTo>
                <a:cubicBezTo>
                  <a:pt x="1303" y="582"/>
                  <a:pt x="1303" y="582"/>
                  <a:pt x="1303" y="582"/>
                </a:cubicBezTo>
                <a:cubicBezTo>
                  <a:pt x="1302" y="582"/>
                  <a:pt x="1301" y="581"/>
                  <a:pt x="1301" y="581"/>
                </a:cubicBezTo>
                <a:cubicBezTo>
                  <a:pt x="1302" y="583"/>
                  <a:pt x="1302" y="583"/>
                  <a:pt x="1302" y="583"/>
                </a:cubicBezTo>
                <a:cubicBezTo>
                  <a:pt x="1301" y="583"/>
                  <a:pt x="1300" y="584"/>
                  <a:pt x="1300" y="584"/>
                </a:cubicBezTo>
                <a:cubicBezTo>
                  <a:pt x="1298" y="585"/>
                  <a:pt x="1296" y="586"/>
                  <a:pt x="1295" y="587"/>
                </a:cubicBezTo>
                <a:cubicBezTo>
                  <a:pt x="1293" y="589"/>
                  <a:pt x="1291" y="590"/>
                  <a:pt x="1290" y="591"/>
                </a:cubicBezTo>
                <a:cubicBezTo>
                  <a:pt x="1289" y="592"/>
                  <a:pt x="1287" y="594"/>
                  <a:pt x="1286" y="595"/>
                </a:cubicBezTo>
                <a:cubicBezTo>
                  <a:pt x="1285" y="596"/>
                  <a:pt x="1285" y="597"/>
                  <a:pt x="1284" y="597"/>
                </a:cubicBezTo>
                <a:cubicBezTo>
                  <a:pt x="1284" y="598"/>
                  <a:pt x="1283" y="598"/>
                  <a:pt x="1283" y="598"/>
                </a:cubicBezTo>
                <a:cubicBezTo>
                  <a:pt x="1283" y="599"/>
                  <a:pt x="1283" y="599"/>
                  <a:pt x="1282" y="599"/>
                </a:cubicBezTo>
                <a:cubicBezTo>
                  <a:pt x="1282" y="600"/>
                  <a:pt x="1281" y="601"/>
                  <a:pt x="1281" y="601"/>
                </a:cubicBezTo>
                <a:cubicBezTo>
                  <a:pt x="1280" y="602"/>
                  <a:pt x="1280" y="603"/>
                  <a:pt x="1279" y="603"/>
                </a:cubicBezTo>
                <a:cubicBezTo>
                  <a:pt x="1279" y="604"/>
                  <a:pt x="1279" y="604"/>
                  <a:pt x="1279" y="604"/>
                </a:cubicBezTo>
                <a:cubicBezTo>
                  <a:pt x="1279" y="604"/>
                  <a:pt x="1278" y="605"/>
                  <a:pt x="1278" y="605"/>
                </a:cubicBezTo>
                <a:cubicBezTo>
                  <a:pt x="1278" y="605"/>
                  <a:pt x="1278" y="606"/>
                  <a:pt x="1278" y="606"/>
                </a:cubicBezTo>
                <a:cubicBezTo>
                  <a:pt x="1277" y="603"/>
                  <a:pt x="1276" y="600"/>
                  <a:pt x="1275" y="598"/>
                </a:cubicBezTo>
                <a:cubicBezTo>
                  <a:pt x="1273" y="592"/>
                  <a:pt x="1272" y="587"/>
                  <a:pt x="1271" y="582"/>
                </a:cubicBezTo>
                <a:cubicBezTo>
                  <a:pt x="1270" y="577"/>
                  <a:pt x="1269" y="572"/>
                  <a:pt x="1270" y="568"/>
                </a:cubicBezTo>
                <a:cubicBezTo>
                  <a:pt x="1270" y="563"/>
                  <a:pt x="1272" y="558"/>
                  <a:pt x="1274" y="554"/>
                </a:cubicBezTo>
                <a:cubicBezTo>
                  <a:pt x="1276" y="549"/>
                  <a:pt x="1278" y="545"/>
                  <a:pt x="1281" y="542"/>
                </a:cubicBezTo>
                <a:cubicBezTo>
                  <a:pt x="1286" y="534"/>
                  <a:pt x="1291" y="527"/>
                  <a:pt x="1297" y="521"/>
                </a:cubicBezTo>
                <a:cubicBezTo>
                  <a:pt x="1298" y="520"/>
                  <a:pt x="1300" y="518"/>
                  <a:pt x="1301" y="517"/>
                </a:cubicBezTo>
                <a:cubicBezTo>
                  <a:pt x="1303" y="516"/>
                  <a:pt x="1304" y="514"/>
                  <a:pt x="1305" y="513"/>
                </a:cubicBezTo>
                <a:cubicBezTo>
                  <a:pt x="1308" y="510"/>
                  <a:pt x="1310" y="508"/>
                  <a:pt x="1313" y="506"/>
                </a:cubicBezTo>
                <a:cubicBezTo>
                  <a:pt x="1316" y="504"/>
                  <a:pt x="1318" y="502"/>
                  <a:pt x="1321" y="500"/>
                </a:cubicBezTo>
                <a:close/>
                <a:moveTo>
                  <a:pt x="1184" y="586"/>
                </a:moveTo>
                <a:cubicBezTo>
                  <a:pt x="1184" y="586"/>
                  <a:pt x="1184" y="586"/>
                  <a:pt x="1184" y="586"/>
                </a:cubicBezTo>
                <a:cubicBezTo>
                  <a:pt x="1185" y="585"/>
                  <a:pt x="1187" y="584"/>
                  <a:pt x="1188" y="582"/>
                </a:cubicBezTo>
                <a:cubicBezTo>
                  <a:pt x="1189" y="584"/>
                  <a:pt x="1189" y="584"/>
                  <a:pt x="1189" y="584"/>
                </a:cubicBezTo>
                <a:cubicBezTo>
                  <a:pt x="1190" y="585"/>
                  <a:pt x="1193" y="585"/>
                  <a:pt x="1195" y="586"/>
                </a:cubicBezTo>
                <a:cubicBezTo>
                  <a:pt x="1195" y="586"/>
                  <a:pt x="1195" y="586"/>
                  <a:pt x="1195" y="586"/>
                </a:cubicBezTo>
                <a:cubicBezTo>
                  <a:pt x="1195" y="586"/>
                  <a:pt x="1196" y="586"/>
                  <a:pt x="1196" y="587"/>
                </a:cubicBezTo>
                <a:cubicBezTo>
                  <a:pt x="1197" y="588"/>
                  <a:pt x="1198" y="589"/>
                  <a:pt x="1199" y="590"/>
                </a:cubicBezTo>
                <a:cubicBezTo>
                  <a:pt x="1200" y="591"/>
                  <a:pt x="1201" y="593"/>
                  <a:pt x="1202" y="594"/>
                </a:cubicBezTo>
                <a:cubicBezTo>
                  <a:pt x="1203" y="595"/>
                  <a:pt x="1204" y="596"/>
                  <a:pt x="1204" y="597"/>
                </a:cubicBezTo>
                <a:cubicBezTo>
                  <a:pt x="1205" y="598"/>
                  <a:pt x="1206" y="599"/>
                  <a:pt x="1206" y="600"/>
                </a:cubicBezTo>
                <a:cubicBezTo>
                  <a:pt x="1207" y="600"/>
                  <a:pt x="1207" y="601"/>
                  <a:pt x="1207" y="601"/>
                </a:cubicBezTo>
                <a:cubicBezTo>
                  <a:pt x="1207" y="601"/>
                  <a:pt x="1207" y="601"/>
                  <a:pt x="1207" y="601"/>
                </a:cubicBezTo>
                <a:cubicBezTo>
                  <a:pt x="1208" y="602"/>
                  <a:pt x="1208" y="602"/>
                  <a:pt x="1208" y="602"/>
                </a:cubicBezTo>
                <a:cubicBezTo>
                  <a:pt x="1208" y="603"/>
                  <a:pt x="1208" y="603"/>
                  <a:pt x="1208" y="603"/>
                </a:cubicBezTo>
                <a:cubicBezTo>
                  <a:pt x="1209" y="605"/>
                  <a:pt x="1209" y="606"/>
                  <a:pt x="1209" y="608"/>
                </a:cubicBezTo>
                <a:cubicBezTo>
                  <a:pt x="1210" y="609"/>
                  <a:pt x="1210" y="610"/>
                  <a:pt x="1210" y="611"/>
                </a:cubicBezTo>
                <a:cubicBezTo>
                  <a:pt x="1210" y="612"/>
                  <a:pt x="1211" y="612"/>
                  <a:pt x="1211" y="613"/>
                </a:cubicBezTo>
                <a:cubicBezTo>
                  <a:pt x="1211" y="613"/>
                  <a:pt x="1211" y="614"/>
                  <a:pt x="1212" y="614"/>
                </a:cubicBezTo>
                <a:cubicBezTo>
                  <a:pt x="1213" y="617"/>
                  <a:pt x="1214" y="620"/>
                  <a:pt x="1216" y="623"/>
                </a:cubicBezTo>
                <a:cubicBezTo>
                  <a:pt x="1203" y="615"/>
                  <a:pt x="1199" y="600"/>
                  <a:pt x="1184" y="586"/>
                </a:cubicBezTo>
                <a:close/>
                <a:moveTo>
                  <a:pt x="1167" y="725"/>
                </a:moveTo>
                <a:cubicBezTo>
                  <a:pt x="1167" y="726"/>
                  <a:pt x="1167" y="726"/>
                  <a:pt x="1167" y="726"/>
                </a:cubicBezTo>
                <a:cubicBezTo>
                  <a:pt x="1167" y="726"/>
                  <a:pt x="1167" y="726"/>
                  <a:pt x="1167" y="726"/>
                </a:cubicBezTo>
                <a:cubicBezTo>
                  <a:pt x="1167" y="726"/>
                  <a:pt x="1167" y="726"/>
                  <a:pt x="1167" y="726"/>
                </a:cubicBezTo>
                <a:cubicBezTo>
                  <a:pt x="1167" y="726"/>
                  <a:pt x="1167" y="726"/>
                  <a:pt x="1167" y="726"/>
                </a:cubicBezTo>
                <a:cubicBezTo>
                  <a:pt x="1168" y="727"/>
                  <a:pt x="1168" y="727"/>
                  <a:pt x="1168" y="727"/>
                </a:cubicBezTo>
                <a:cubicBezTo>
                  <a:pt x="1168" y="728"/>
                  <a:pt x="1168" y="729"/>
                  <a:pt x="1169" y="731"/>
                </a:cubicBezTo>
                <a:cubicBezTo>
                  <a:pt x="1170" y="733"/>
                  <a:pt x="1171" y="735"/>
                  <a:pt x="1172" y="737"/>
                </a:cubicBezTo>
                <a:cubicBezTo>
                  <a:pt x="1175" y="742"/>
                  <a:pt x="1177" y="746"/>
                  <a:pt x="1180" y="751"/>
                </a:cubicBezTo>
                <a:cubicBezTo>
                  <a:pt x="1180" y="751"/>
                  <a:pt x="1181" y="752"/>
                  <a:pt x="1181" y="753"/>
                </a:cubicBezTo>
                <a:cubicBezTo>
                  <a:pt x="1180" y="752"/>
                  <a:pt x="1178" y="751"/>
                  <a:pt x="1177" y="750"/>
                </a:cubicBezTo>
                <a:cubicBezTo>
                  <a:pt x="1176" y="750"/>
                  <a:pt x="1175" y="749"/>
                  <a:pt x="1174" y="749"/>
                </a:cubicBezTo>
                <a:cubicBezTo>
                  <a:pt x="1173" y="748"/>
                  <a:pt x="1172" y="748"/>
                  <a:pt x="1171" y="747"/>
                </a:cubicBezTo>
                <a:cubicBezTo>
                  <a:pt x="1169" y="747"/>
                  <a:pt x="1168" y="746"/>
                  <a:pt x="1166" y="745"/>
                </a:cubicBezTo>
                <a:cubicBezTo>
                  <a:pt x="1166" y="745"/>
                  <a:pt x="1166" y="744"/>
                  <a:pt x="1166" y="743"/>
                </a:cubicBezTo>
                <a:cubicBezTo>
                  <a:pt x="1167" y="735"/>
                  <a:pt x="1167" y="728"/>
                  <a:pt x="1166" y="722"/>
                </a:cubicBezTo>
                <a:cubicBezTo>
                  <a:pt x="1166" y="722"/>
                  <a:pt x="1166" y="723"/>
                  <a:pt x="1166" y="724"/>
                </a:cubicBezTo>
                <a:lnTo>
                  <a:pt x="1167" y="725"/>
                </a:lnTo>
                <a:close/>
                <a:moveTo>
                  <a:pt x="1161" y="707"/>
                </a:moveTo>
                <a:cubicBezTo>
                  <a:pt x="1161" y="707"/>
                  <a:pt x="1161" y="707"/>
                  <a:pt x="1161" y="707"/>
                </a:cubicBezTo>
                <a:cubicBezTo>
                  <a:pt x="1162" y="708"/>
                  <a:pt x="1162" y="708"/>
                  <a:pt x="1163" y="709"/>
                </a:cubicBezTo>
                <a:cubicBezTo>
                  <a:pt x="1163" y="709"/>
                  <a:pt x="1163" y="709"/>
                  <a:pt x="1163" y="709"/>
                </a:cubicBezTo>
                <a:cubicBezTo>
                  <a:pt x="1163" y="711"/>
                  <a:pt x="1164" y="713"/>
                  <a:pt x="1164" y="715"/>
                </a:cubicBezTo>
                <a:cubicBezTo>
                  <a:pt x="1163" y="712"/>
                  <a:pt x="1162" y="710"/>
                  <a:pt x="1161" y="707"/>
                </a:cubicBezTo>
                <a:close/>
                <a:moveTo>
                  <a:pt x="1085" y="767"/>
                </a:moveTo>
                <a:cubicBezTo>
                  <a:pt x="1086" y="768"/>
                  <a:pt x="1087" y="769"/>
                  <a:pt x="1087" y="769"/>
                </a:cubicBezTo>
                <a:cubicBezTo>
                  <a:pt x="1088" y="770"/>
                  <a:pt x="1089" y="771"/>
                  <a:pt x="1089" y="772"/>
                </a:cubicBezTo>
                <a:cubicBezTo>
                  <a:pt x="1090" y="773"/>
                  <a:pt x="1091" y="773"/>
                  <a:pt x="1091" y="774"/>
                </a:cubicBezTo>
                <a:cubicBezTo>
                  <a:pt x="1091" y="774"/>
                  <a:pt x="1091" y="774"/>
                  <a:pt x="1091" y="774"/>
                </a:cubicBezTo>
                <a:cubicBezTo>
                  <a:pt x="1091" y="775"/>
                  <a:pt x="1092" y="775"/>
                  <a:pt x="1092" y="775"/>
                </a:cubicBezTo>
                <a:cubicBezTo>
                  <a:pt x="1092" y="775"/>
                  <a:pt x="1092" y="775"/>
                  <a:pt x="1092" y="775"/>
                </a:cubicBezTo>
                <a:cubicBezTo>
                  <a:pt x="1092" y="776"/>
                  <a:pt x="1092" y="776"/>
                  <a:pt x="1092" y="776"/>
                </a:cubicBezTo>
                <a:cubicBezTo>
                  <a:pt x="1093" y="776"/>
                  <a:pt x="1093" y="777"/>
                  <a:pt x="1093" y="777"/>
                </a:cubicBezTo>
                <a:cubicBezTo>
                  <a:pt x="1093" y="778"/>
                  <a:pt x="1094" y="779"/>
                  <a:pt x="1094" y="780"/>
                </a:cubicBezTo>
                <a:cubicBezTo>
                  <a:pt x="1094" y="781"/>
                  <a:pt x="1095" y="781"/>
                  <a:pt x="1095" y="782"/>
                </a:cubicBezTo>
                <a:cubicBezTo>
                  <a:pt x="1095" y="783"/>
                  <a:pt x="1095" y="783"/>
                  <a:pt x="1095" y="783"/>
                </a:cubicBezTo>
                <a:cubicBezTo>
                  <a:pt x="1094" y="785"/>
                  <a:pt x="1094" y="786"/>
                  <a:pt x="1093" y="787"/>
                </a:cubicBezTo>
                <a:cubicBezTo>
                  <a:pt x="1093" y="788"/>
                  <a:pt x="1092" y="789"/>
                  <a:pt x="1092" y="789"/>
                </a:cubicBezTo>
                <a:cubicBezTo>
                  <a:pt x="1092" y="790"/>
                  <a:pt x="1092" y="791"/>
                  <a:pt x="1092" y="791"/>
                </a:cubicBezTo>
                <a:cubicBezTo>
                  <a:pt x="1092" y="792"/>
                  <a:pt x="1091" y="792"/>
                  <a:pt x="1091" y="793"/>
                </a:cubicBezTo>
                <a:cubicBezTo>
                  <a:pt x="1090" y="784"/>
                  <a:pt x="1087" y="776"/>
                  <a:pt x="1085" y="767"/>
                </a:cubicBezTo>
                <a:cubicBezTo>
                  <a:pt x="1085" y="767"/>
                  <a:pt x="1085" y="767"/>
                  <a:pt x="1085" y="767"/>
                </a:cubicBezTo>
                <a:close/>
                <a:moveTo>
                  <a:pt x="1090" y="805"/>
                </a:moveTo>
                <a:cubicBezTo>
                  <a:pt x="1090" y="806"/>
                  <a:pt x="1090" y="808"/>
                  <a:pt x="1090" y="809"/>
                </a:cubicBezTo>
                <a:cubicBezTo>
                  <a:pt x="1088" y="807"/>
                  <a:pt x="1086" y="805"/>
                  <a:pt x="1084" y="802"/>
                </a:cubicBezTo>
                <a:cubicBezTo>
                  <a:pt x="1084" y="802"/>
                  <a:pt x="1085" y="802"/>
                  <a:pt x="1085" y="802"/>
                </a:cubicBezTo>
                <a:cubicBezTo>
                  <a:pt x="1085" y="803"/>
                  <a:pt x="1086" y="803"/>
                  <a:pt x="1087" y="803"/>
                </a:cubicBezTo>
                <a:cubicBezTo>
                  <a:pt x="1088" y="804"/>
                  <a:pt x="1088" y="804"/>
                  <a:pt x="1089" y="804"/>
                </a:cubicBezTo>
                <a:cubicBezTo>
                  <a:pt x="1089" y="804"/>
                  <a:pt x="1089" y="805"/>
                  <a:pt x="1089" y="805"/>
                </a:cubicBezTo>
                <a:cubicBezTo>
                  <a:pt x="1089" y="805"/>
                  <a:pt x="1089" y="805"/>
                  <a:pt x="1090" y="805"/>
                </a:cubicBezTo>
                <a:close/>
                <a:moveTo>
                  <a:pt x="1095" y="815"/>
                </a:moveTo>
                <a:cubicBezTo>
                  <a:pt x="1094" y="809"/>
                  <a:pt x="1093" y="802"/>
                  <a:pt x="1092" y="795"/>
                </a:cubicBezTo>
                <a:cubicBezTo>
                  <a:pt x="1092" y="795"/>
                  <a:pt x="1092" y="795"/>
                  <a:pt x="1092" y="795"/>
                </a:cubicBezTo>
                <a:cubicBezTo>
                  <a:pt x="1092" y="794"/>
                  <a:pt x="1093" y="793"/>
                  <a:pt x="1093" y="792"/>
                </a:cubicBezTo>
                <a:cubicBezTo>
                  <a:pt x="1094" y="791"/>
                  <a:pt x="1094" y="791"/>
                  <a:pt x="1094" y="790"/>
                </a:cubicBezTo>
                <a:cubicBezTo>
                  <a:pt x="1095" y="790"/>
                  <a:pt x="1095" y="789"/>
                  <a:pt x="1095" y="788"/>
                </a:cubicBezTo>
                <a:cubicBezTo>
                  <a:pt x="1096" y="787"/>
                  <a:pt x="1096" y="786"/>
                  <a:pt x="1097" y="785"/>
                </a:cubicBezTo>
                <a:cubicBezTo>
                  <a:pt x="1097" y="786"/>
                  <a:pt x="1098" y="787"/>
                  <a:pt x="1099" y="788"/>
                </a:cubicBezTo>
                <a:cubicBezTo>
                  <a:pt x="1099" y="789"/>
                  <a:pt x="1100" y="790"/>
                  <a:pt x="1101" y="791"/>
                </a:cubicBezTo>
                <a:cubicBezTo>
                  <a:pt x="1101" y="792"/>
                  <a:pt x="1102" y="793"/>
                  <a:pt x="1103" y="794"/>
                </a:cubicBezTo>
                <a:cubicBezTo>
                  <a:pt x="1103" y="795"/>
                  <a:pt x="1104" y="795"/>
                  <a:pt x="1105" y="796"/>
                </a:cubicBezTo>
                <a:cubicBezTo>
                  <a:pt x="1106" y="797"/>
                  <a:pt x="1106" y="798"/>
                  <a:pt x="1107" y="799"/>
                </a:cubicBezTo>
                <a:cubicBezTo>
                  <a:pt x="1108" y="800"/>
                  <a:pt x="1109" y="801"/>
                  <a:pt x="1110" y="801"/>
                </a:cubicBezTo>
                <a:cubicBezTo>
                  <a:pt x="1111" y="802"/>
                  <a:pt x="1112" y="803"/>
                  <a:pt x="1113" y="804"/>
                </a:cubicBezTo>
                <a:cubicBezTo>
                  <a:pt x="1114" y="805"/>
                  <a:pt x="1115" y="805"/>
                  <a:pt x="1116" y="806"/>
                </a:cubicBezTo>
                <a:cubicBezTo>
                  <a:pt x="1117" y="807"/>
                  <a:pt x="1118" y="808"/>
                  <a:pt x="1119" y="808"/>
                </a:cubicBezTo>
                <a:cubicBezTo>
                  <a:pt x="1120" y="809"/>
                  <a:pt x="1121" y="810"/>
                  <a:pt x="1122" y="810"/>
                </a:cubicBezTo>
                <a:cubicBezTo>
                  <a:pt x="1121" y="810"/>
                  <a:pt x="1121" y="810"/>
                  <a:pt x="1121" y="810"/>
                </a:cubicBezTo>
                <a:cubicBezTo>
                  <a:pt x="1120" y="810"/>
                  <a:pt x="1119" y="810"/>
                  <a:pt x="1118" y="810"/>
                </a:cubicBezTo>
                <a:cubicBezTo>
                  <a:pt x="1118" y="811"/>
                  <a:pt x="1117" y="811"/>
                  <a:pt x="1116" y="811"/>
                </a:cubicBezTo>
                <a:cubicBezTo>
                  <a:pt x="1116" y="811"/>
                  <a:pt x="1115" y="811"/>
                  <a:pt x="1115" y="811"/>
                </a:cubicBezTo>
                <a:cubicBezTo>
                  <a:pt x="1114" y="811"/>
                  <a:pt x="1114" y="811"/>
                  <a:pt x="1113" y="811"/>
                </a:cubicBezTo>
                <a:cubicBezTo>
                  <a:pt x="1113" y="811"/>
                  <a:pt x="1112" y="812"/>
                  <a:pt x="1111" y="812"/>
                </a:cubicBezTo>
                <a:cubicBezTo>
                  <a:pt x="1109" y="812"/>
                  <a:pt x="1107" y="813"/>
                  <a:pt x="1105" y="813"/>
                </a:cubicBezTo>
                <a:cubicBezTo>
                  <a:pt x="1103" y="814"/>
                  <a:pt x="1102" y="815"/>
                  <a:pt x="1100" y="816"/>
                </a:cubicBezTo>
                <a:cubicBezTo>
                  <a:pt x="1099" y="816"/>
                  <a:pt x="1099" y="816"/>
                  <a:pt x="1098" y="817"/>
                </a:cubicBezTo>
                <a:cubicBezTo>
                  <a:pt x="1097" y="816"/>
                  <a:pt x="1096" y="816"/>
                  <a:pt x="1095" y="815"/>
                </a:cubicBezTo>
                <a:close/>
                <a:moveTo>
                  <a:pt x="1120" y="806"/>
                </a:moveTo>
                <a:cubicBezTo>
                  <a:pt x="1119" y="805"/>
                  <a:pt x="1118" y="804"/>
                  <a:pt x="1118" y="804"/>
                </a:cubicBezTo>
                <a:cubicBezTo>
                  <a:pt x="1117" y="803"/>
                  <a:pt x="1116" y="802"/>
                  <a:pt x="1115" y="802"/>
                </a:cubicBezTo>
                <a:cubicBezTo>
                  <a:pt x="1114" y="801"/>
                  <a:pt x="1113" y="800"/>
                  <a:pt x="1112" y="799"/>
                </a:cubicBezTo>
                <a:cubicBezTo>
                  <a:pt x="1111" y="798"/>
                  <a:pt x="1110" y="798"/>
                  <a:pt x="1110" y="797"/>
                </a:cubicBezTo>
                <a:cubicBezTo>
                  <a:pt x="1109" y="796"/>
                  <a:pt x="1108" y="795"/>
                  <a:pt x="1107" y="794"/>
                </a:cubicBezTo>
                <a:cubicBezTo>
                  <a:pt x="1107" y="793"/>
                  <a:pt x="1106" y="793"/>
                  <a:pt x="1105" y="792"/>
                </a:cubicBezTo>
                <a:cubicBezTo>
                  <a:pt x="1104" y="791"/>
                  <a:pt x="1104" y="790"/>
                  <a:pt x="1103" y="789"/>
                </a:cubicBezTo>
                <a:cubicBezTo>
                  <a:pt x="1103" y="788"/>
                  <a:pt x="1102" y="787"/>
                  <a:pt x="1101" y="786"/>
                </a:cubicBezTo>
                <a:cubicBezTo>
                  <a:pt x="1100" y="785"/>
                  <a:pt x="1099" y="783"/>
                  <a:pt x="1098" y="781"/>
                </a:cubicBezTo>
                <a:cubicBezTo>
                  <a:pt x="1099" y="781"/>
                  <a:pt x="1099" y="780"/>
                  <a:pt x="1099" y="779"/>
                </a:cubicBezTo>
                <a:cubicBezTo>
                  <a:pt x="1101" y="776"/>
                  <a:pt x="1103" y="772"/>
                  <a:pt x="1105" y="769"/>
                </a:cubicBezTo>
                <a:cubicBezTo>
                  <a:pt x="1106" y="765"/>
                  <a:pt x="1108" y="762"/>
                  <a:pt x="1110" y="759"/>
                </a:cubicBezTo>
                <a:cubicBezTo>
                  <a:pt x="1111" y="757"/>
                  <a:pt x="1112" y="756"/>
                  <a:pt x="1113" y="754"/>
                </a:cubicBezTo>
                <a:cubicBezTo>
                  <a:pt x="1114" y="753"/>
                  <a:pt x="1115" y="751"/>
                  <a:pt x="1115" y="750"/>
                </a:cubicBezTo>
                <a:cubicBezTo>
                  <a:pt x="1116" y="750"/>
                  <a:pt x="1116" y="750"/>
                  <a:pt x="1116" y="749"/>
                </a:cubicBezTo>
                <a:cubicBezTo>
                  <a:pt x="1116" y="749"/>
                  <a:pt x="1116" y="749"/>
                  <a:pt x="1116" y="749"/>
                </a:cubicBezTo>
                <a:cubicBezTo>
                  <a:pt x="1117" y="749"/>
                  <a:pt x="1117" y="749"/>
                  <a:pt x="1118" y="749"/>
                </a:cubicBezTo>
                <a:cubicBezTo>
                  <a:pt x="1118" y="748"/>
                  <a:pt x="1118" y="748"/>
                  <a:pt x="1118" y="748"/>
                </a:cubicBezTo>
                <a:cubicBezTo>
                  <a:pt x="1118" y="748"/>
                  <a:pt x="1119" y="748"/>
                  <a:pt x="1119" y="748"/>
                </a:cubicBezTo>
                <a:cubicBezTo>
                  <a:pt x="1119" y="748"/>
                  <a:pt x="1119" y="747"/>
                  <a:pt x="1119" y="747"/>
                </a:cubicBezTo>
                <a:cubicBezTo>
                  <a:pt x="1119" y="747"/>
                  <a:pt x="1120" y="746"/>
                  <a:pt x="1120" y="746"/>
                </a:cubicBezTo>
                <a:cubicBezTo>
                  <a:pt x="1121" y="745"/>
                  <a:pt x="1121" y="744"/>
                  <a:pt x="1122" y="744"/>
                </a:cubicBezTo>
                <a:cubicBezTo>
                  <a:pt x="1122" y="743"/>
                  <a:pt x="1122" y="743"/>
                  <a:pt x="1123" y="743"/>
                </a:cubicBezTo>
                <a:cubicBezTo>
                  <a:pt x="1123" y="743"/>
                  <a:pt x="1124" y="743"/>
                  <a:pt x="1124" y="744"/>
                </a:cubicBezTo>
                <a:cubicBezTo>
                  <a:pt x="1123" y="763"/>
                  <a:pt x="1116" y="788"/>
                  <a:pt x="1127" y="808"/>
                </a:cubicBezTo>
                <a:cubicBezTo>
                  <a:pt x="1128" y="809"/>
                  <a:pt x="1128" y="810"/>
                  <a:pt x="1129" y="810"/>
                </a:cubicBezTo>
                <a:cubicBezTo>
                  <a:pt x="1129" y="810"/>
                  <a:pt x="1129" y="810"/>
                  <a:pt x="1129" y="810"/>
                </a:cubicBezTo>
                <a:cubicBezTo>
                  <a:pt x="1127" y="809"/>
                  <a:pt x="1127" y="809"/>
                  <a:pt x="1127" y="809"/>
                </a:cubicBezTo>
                <a:cubicBezTo>
                  <a:pt x="1126" y="809"/>
                  <a:pt x="1126" y="809"/>
                  <a:pt x="1125" y="809"/>
                </a:cubicBezTo>
                <a:cubicBezTo>
                  <a:pt x="1124" y="808"/>
                  <a:pt x="1124" y="808"/>
                  <a:pt x="1124" y="808"/>
                </a:cubicBezTo>
                <a:cubicBezTo>
                  <a:pt x="1123" y="807"/>
                  <a:pt x="1121" y="806"/>
                  <a:pt x="1120" y="806"/>
                </a:cubicBezTo>
                <a:close/>
                <a:moveTo>
                  <a:pt x="1298" y="889"/>
                </a:moveTo>
                <a:cubicBezTo>
                  <a:pt x="1303" y="890"/>
                  <a:pt x="1308" y="890"/>
                  <a:pt x="1314" y="891"/>
                </a:cubicBezTo>
                <a:cubicBezTo>
                  <a:pt x="1319" y="891"/>
                  <a:pt x="1325" y="891"/>
                  <a:pt x="1330" y="891"/>
                </a:cubicBezTo>
                <a:cubicBezTo>
                  <a:pt x="1332" y="890"/>
                  <a:pt x="1332" y="890"/>
                  <a:pt x="1332" y="890"/>
                </a:cubicBezTo>
                <a:cubicBezTo>
                  <a:pt x="1334" y="890"/>
                  <a:pt x="1334" y="890"/>
                  <a:pt x="1334" y="890"/>
                </a:cubicBezTo>
                <a:cubicBezTo>
                  <a:pt x="1335" y="890"/>
                  <a:pt x="1335" y="890"/>
                  <a:pt x="1335" y="890"/>
                </a:cubicBezTo>
                <a:cubicBezTo>
                  <a:pt x="1335" y="890"/>
                  <a:pt x="1335" y="890"/>
                  <a:pt x="1335" y="890"/>
                </a:cubicBezTo>
                <a:cubicBezTo>
                  <a:pt x="1335" y="890"/>
                  <a:pt x="1335" y="890"/>
                  <a:pt x="1335" y="890"/>
                </a:cubicBezTo>
                <a:cubicBezTo>
                  <a:pt x="1336" y="890"/>
                  <a:pt x="1336" y="890"/>
                  <a:pt x="1336" y="890"/>
                </a:cubicBezTo>
                <a:cubicBezTo>
                  <a:pt x="1337" y="890"/>
                  <a:pt x="1337" y="890"/>
                  <a:pt x="1337" y="890"/>
                </a:cubicBezTo>
                <a:cubicBezTo>
                  <a:pt x="1338" y="890"/>
                  <a:pt x="1338" y="890"/>
                  <a:pt x="1338" y="890"/>
                </a:cubicBezTo>
                <a:cubicBezTo>
                  <a:pt x="1338" y="890"/>
                  <a:pt x="1339" y="890"/>
                  <a:pt x="1339" y="890"/>
                </a:cubicBezTo>
                <a:cubicBezTo>
                  <a:pt x="1340" y="890"/>
                  <a:pt x="1340" y="890"/>
                  <a:pt x="1341" y="891"/>
                </a:cubicBezTo>
                <a:cubicBezTo>
                  <a:pt x="1341" y="891"/>
                  <a:pt x="1342" y="891"/>
                  <a:pt x="1342" y="891"/>
                </a:cubicBezTo>
                <a:cubicBezTo>
                  <a:pt x="1342" y="891"/>
                  <a:pt x="1343" y="891"/>
                  <a:pt x="1343" y="891"/>
                </a:cubicBezTo>
                <a:cubicBezTo>
                  <a:pt x="1344" y="892"/>
                  <a:pt x="1345" y="892"/>
                  <a:pt x="1345" y="892"/>
                </a:cubicBezTo>
                <a:cubicBezTo>
                  <a:pt x="1346" y="892"/>
                  <a:pt x="1347" y="893"/>
                  <a:pt x="1348" y="893"/>
                </a:cubicBezTo>
                <a:cubicBezTo>
                  <a:pt x="1348" y="893"/>
                  <a:pt x="1349" y="893"/>
                  <a:pt x="1349" y="893"/>
                </a:cubicBezTo>
                <a:cubicBezTo>
                  <a:pt x="1349" y="894"/>
                  <a:pt x="1350" y="894"/>
                  <a:pt x="1350" y="894"/>
                </a:cubicBezTo>
                <a:cubicBezTo>
                  <a:pt x="1351" y="894"/>
                  <a:pt x="1352" y="895"/>
                  <a:pt x="1353" y="895"/>
                </a:cubicBezTo>
                <a:cubicBezTo>
                  <a:pt x="1355" y="896"/>
                  <a:pt x="1356" y="897"/>
                  <a:pt x="1358" y="898"/>
                </a:cubicBezTo>
                <a:cubicBezTo>
                  <a:pt x="1360" y="899"/>
                  <a:pt x="1361" y="900"/>
                  <a:pt x="1363" y="901"/>
                </a:cubicBezTo>
                <a:cubicBezTo>
                  <a:pt x="1363" y="902"/>
                  <a:pt x="1363" y="902"/>
                  <a:pt x="1363" y="902"/>
                </a:cubicBezTo>
                <a:cubicBezTo>
                  <a:pt x="1363" y="902"/>
                  <a:pt x="1362" y="902"/>
                  <a:pt x="1362" y="902"/>
                </a:cubicBezTo>
                <a:cubicBezTo>
                  <a:pt x="1363" y="904"/>
                  <a:pt x="1364" y="904"/>
                  <a:pt x="1365" y="905"/>
                </a:cubicBezTo>
                <a:cubicBezTo>
                  <a:pt x="1362" y="905"/>
                  <a:pt x="1362" y="905"/>
                  <a:pt x="1362" y="905"/>
                </a:cubicBezTo>
                <a:cubicBezTo>
                  <a:pt x="1353" y="921"/>
                  <a:pt x="1363" y="928"/>
                  <a:pt x="1376" y="933"/>
                </a:cubicBezTo>
                <a:cubicBezTo>
                  <a:pt x="1365" y="942"/>
                  <a:pt x="1355" y="951"/>
                  <a:pt x="1341" y="959"/>
                </a:cubicBezTo>
                <a:cubicBezTo>
                  <a:pt x="1325" y="969"/>
                  <a:pt x="1306" y="971"/>
                  <a:pt x="1289" y="976"/>
                </a:cubicBezTo>
                <a:cubicBezTo>
                  <a:pt x="1272" y="980"/>
                  <a:pt x="1259" y="986"/>
                  <a:pt x="1241" y="988"/>
                </a:cubicBezTo>
                <a:cubicBezTo>
                  <a:pt x="1251" y="956"/>
                  <a:pt x="1251" y="931"/>
                  <a:pt x="1270" y="905"/>
                </a:cubicBezTo>
                <a:cubicBezTo>
                  <a:pt x="1275" y="899"/>
                  <a:pt x="1280" y="894"/>
                  <a:pt x="1286" y="889"/>
                </a:cubicBezTo>
                <a:cubicBezTo>
                  <a:pt x="1290" y="889"/>
                  <a:pt x="1294" y="889"/>
                  <a:pt x="1298" y="889"/>
                </a:cubicBezTo>
                <a:close/>
                <a:moveTo>
                  <a:pt x="1448" y="743"/>
                </a:moveTo>
                <a:cubicBezTo>
                  <a:pt x="1449" y="742"/>
                  <a:pt x="1449" y="742"/>
                  <a:pt x="1449" y="742"/>
                </a:cubicBezTo>
                <a:cubicBezTo>
                  <a:pt x="1449" y="742"/>
                  <a:pt x="1449" y="742"/>
                  <a:pt x="1449" y="742"/>
                </a:cubicBezTo>
                <a:cubicBezTo>
                  <a:pt x="1449" y="742"/>
                  <a:pt x="1449" y="742"/>
                  <a:pt x="1449" y="742"/>
                </a:cubicBezTo>
                <a:cubicBezTo>
                  <a:pt x="1450" y="741"/>
                  <a:pt x="1450" y="741"/>
                  <a:pt x="1450" y="741"/>
                </a:cubicBezTo>
                <a:cubicBezTo>
                  <a:pt x="1450" y="741"/>
                  <a:pt x="1451" y="740"/>
                  <a:pt x="1451" y="740"/>
                </a:cubicBezTo>
                <a:cubicBezTo>
                  <a:pt x="1452" y="739"/>
                  <a:pt x="1452" y="739"/>
                  <a:pt x="1452" y="739"/>
                </a:cubicBezTo>
                <a:cubicBezTo>
                  <a:pt x="1454" y="738"/>
                  <a:pt x="1455" y="736"/>
                  <a:pt x="1457" y="735"/>
                </a:cubicBezTo>
                <a:cubicBezTo>
                  <a:pt x="1454" y="738"/>
                  <a:pt x="1451" y="740"/>
                  <a:pt x="1448" y="743"/>
                </a:cubicBezTo>
                <a:close/>
                <a:moveTo>
                  <a:pt x="1519" y="662"/>
                </a:moveTo>
                <a:cubicBezTo>
                  <a:pt x="1518" y="662"/>
                  <a:pt x="1518" y="663"/>
                  <a:pt x="1518" y="664"/>
                </a:cubicBezTo>
                <a:cubicBezTo>
                  <a:pt x="1518" y="664"/>
                  <a:pt x="1518" y="665"/>
                  <a:pt x="1518" y="665"/>
                </a:cubicBezTo>
                <a:cubicBezTo>
                  <a:pt x="1518" y="666"/>
                  <a:pt x="1518" y="667"/>
                  <a:pt x="1517" y="667"/>
                </a:cubicBezTo>
                <a:cubicBezTo>
                  <a:pt x="1517" y="667"/>
                  <a:pt x="1517" y="668"/>
                  <a:pt x="1517" y="668"/>
                </a:cubicBezTo>
                <a:cubicBezTo>
                  <a:pt x="1517" y="668"/>
                  <a:pt x="1517" y="669"/>
                  <a:pt x="1517" y="669"/>
                </a:cubicBezTo>
                <a:cubicBezTo>
                  <a:pt x="1517" y="669"/>
                  <a:pt x="1517" y="670"/>
                  <a:pt x="1517" y="670"/>
                </a:cubicBezTo>
                <a:cubicBezTo>
                  <a:pt x="1517" y="671"/>
                  <a:pt x="1517" y="671"/>
                  <a:pt x="1517" y="671"/>
                </a:cubicBezTo>
                <a:cubicBezTo>
                  <a:pt x="1516" y="672"/>
                  <a:pt x="1515" y="673"/>
                  <a:pt x="1513" y="674"/>
                </a:cubicBezTo>
                <a:cubicBezTo>
                  <a:pt x="1510" y="677"/>
                  <a:pt x="1507" y="681"/>
                  <a:pt x="1505" y="685"/>
                </a:cubicBezTo>
                <a:cubicBezTo>
                  <a:pt x="1503" y="688"/>
                  <a:pt x="1501" y="692"/>
                  <a:pt x="1499" y="696"/>
                </a:cubicBezTo>
                <a:cubicBezTo>
                  <a:pt x="1497" y="700"/>
                  <a:pt x="1495" y="704"/>
                  <a:pt x="1493" y="708"/>
                </a:cubicBezTo>
                <a:cubicBezTo>
                  <a:pt x="1492" y="710"/>
                  <a:pt x="1490" y="711"/>
                  <a:pt x="1489" y="713"/>
                </a:cubicBezTo>
                <a:cubicBezTo>
                  <a:pt x="1489" y="713"/>
                  <a:pt x="1488" y="714"/>
                  <a:pt x="1488" y="714"/>
                </a:cubicBezTo>
                <a:cubicBezTo>
                  <a:pt x="1487" y="715"/>
                  <a:pt x="1487" y="715"/>
                  <a:pt x="1487" y="715"/>
                </a:cubicBezTo>
                <a:cubicBezTo>
                  <a:pt x="1487" y="715"/>
                  <a:pt x="1487" y="715"/>
                  <a:pt x="1487" y="715"/>
                </a:cubicBezTo>
                <a:cubicBezTo>
                  <a:pt x="1487" y="715"/>
                  <a:pt x="1487" y="715"/>
                  <a:pt x="1487" y="715"/>
                </a:cubicBezTo>
                <a:cubicBezTo>
                  <a:pt x="1486" y="716"/>
                  <a:pt x="1485" y="717"/>
                  <a:pt x="1484" y="717"/>
                </a:cubicBezTo>
                <a:cubicBezTo>
                  <a:pt x="1481" y="720"/>
                  <a:pt x="1477" y="722"/>
                  <a:pt x="1473" y="724"/>
                </a:cubicBezTo>
                <a:cubicBezTo>
                  <a:pt x="1469" y="726"/>
                  <a:pt x="1465" y="727"/>
                  <a:pt x="1461" y="729"/>
                </a:cubicBezTo>
                <a:cubicBezTo>
                  <a:pt x="1457" y="731"/>
                  <a:pt x="1453" y="733"/>
                  <a:pt x="1450" y="736"/>
                </a:cubicBezTo>
                <a:cubicBezTo>
                  <a:pt x="1450" y="735"/>
                  <a:pt x="1451" y="735"/>
                  <a:pt x="1451" y="734"/>
                </a:cubicBezTo>
                <a:cubicBezTo>
                  <a:pt x="1452" y="733"/>
                  <a:pt x="1452" y="733"/>
                  <a:pt x="1452" y="732"/>
                </a:cubicBezTo>
                <a:cubicBezTo>
                  <a:pt x="1453" y="731"/>
                  <a:pt x="1453" y="731"/>
                  <a:pt x="1453" y="731"/>
                </a:cubicBezTo>
                <a:cubicBezTo>
                  <a:pt x="1453" y="730"/>
                  <a:pt x="1453" y="730"/>
                  <a:pt x="1453" y="729"/>
                </a:cubicBezTo>
                <a:cubicBezTo>
                  <a:pt x="1454" y="725"/>
                  <a:pt x="1455" y="721"/>
                  <a:pt x="1455" y="716"/>
                </a:cubicBezTo>
                <a:cubicBezTo>
                  <a:pt x="1455" y="715"/>
                  <a:pt x="1455" y="715"/>
                  <a:pt x="1455" y="714"/>
                </a:cubicBezTo>
                <a:cubicBezTo>
                  <a:pt x="1455" y="713"/>
                  <a:pt x="1455" y="713"/>
                  <a:pt x="1455" y="712"/>
                </a:cubicBezTo>
                <a:cubicBezTo>
                  <a:pt x="1455" y="711"/>
                  <a:pt x="1455" y="709"/>
                  <a:pt x="1455" y="708"/>
                </a:cubicBezTo>
                <a:cubicBezTo>
                  <a:pt x="1454" y="706"/>
                  <a:pt x="1454" y="703"/>
                  <a:pt x="1454" y="701"/>
                </a:cubicBezTo>
                <a:cubicBezTo>
                  <a:pt x="1454" y="698"/>
                  <a:pt x="1454" y="695"/>
                  <a:pt x="1454" y="693"/>
                </a:cubicBezTo>
                <a:cubicBezTo>
                  <a:pt x="1454" y="692"/>
                  <a:pt x="1454" y="691"/>
                  <a:pt x="1454" y="690"/>
                </a:cubicBezTo>
                <a:cubicBezTo>
                  <a:pt x="1454" y="690"/>
                  <a:pt x="1454" y="690"/>
                  <a:pt x="1454" y="690"/>
                </a:cubicBezTo>
                <a:cubicBezTo>
                  <a:pt x="1454" y="690"/>
                  <a:pt x="1454" y="690"/>
                  <a:pt x="1454" y="690"/>
                </a:cubicBezTo>
                <a:cubicBezTo>
                  <a:pt x="1454" y="688"/>
                  <a:pt x="1454" y="687"/>
                  <a:pt x="1454" y="686"/>
                </a:cubicBezTo>
                <a:cubicBezTo>
                  <a:pt x="1455" y="681"/>
                  <a:pt x="1456" y="677"/>
                  <a:pt x="1458" y="673"/>
                </a:cubicBezTo>
                <a:cubicBezTo>
                  <a:pt x="1458" y="673"/>
                  <a:pt x="1458" y="672"/>
                  <a:pt x="1458" y="672"/>
                </a:cubicBezTo>
                <a:cubicBezTo>
                  <a:pt x="1458" y="672"/>
                  <a:pt x="1458" y="671"/>
                  <a:pt x="1459" y="671"/>
                </a:cubicBezTo>
                <a:cubicBezTo>
                  <a:pt x="1459" y="670"/>
                  <a:pt x="1459" y="669"/>
                  <a:pt x="1459" y="668"/>
                </a:cubicBezTo>
                <a:cubicBezTo>
                  <a:pt x="1460" y="668"/>
                  <a:pt x="1460" y="667"/>
                  <a:pt x="1460" y="666"/>
                </a:cubicBezTo>
                <a:cubicBezTo>
                  <a:pt x="1460" y="667"/>
                  <a:pt x="1460" y="667"/>
                  <a:pt x="1460" y="667"/>
                </a:cubicBezTo>
                <a:cubicBezTo>
                  <a:pt x="1460" y="667"/>
                  <a:pt x="1460" y="667"/>
                  <a:pt x="1461" y="666"/>
                </a:cubicBezTo>
                <a:cubicBezTo>
                  <a:pt x="1461" y="665"/>
                  <a:pt x="1461" y="665"/>
                  <a:pt x="1462" y="664"/>
                </a:cubicBezTo>
                <a:cubicBezTo>
                  <a:pt x="1462" y="664"/>
                  <a:pt x="1462" y="663"/>
                  <a:pt x="1462" y="663"/>
                </a:cubicBezTo>
                <a:cubicBezTo>
                  <a:pt x="1462" y="663"/>
                  <a:pt x="1462" y="662"/>
                  <a:pt x="1462" y="662"/>
                </a:cubicBezTo>
                <a:cubicBezTo>
                  <a:pt x="1462" y="662"/>
                  <a:pt x="1462" y="662"/>
                  <a:pt x="1462" y="662"/>
                </a:cubicBezTo>
                <a:cubicBezTo>
                  <a:pt x="1463" y="661"/>
                  <a:pt x="1463" y="660"/>
                  <a:pt x="1463" y="659"/>
                </a:cubicBezTo>
                <a:cubicBezTo>
                  <a:pt x="1463" y="657"/>
                  <a:pt x="1463" y="656"/>
                  <a:pt x="1463" y="655"/>
                </a:cubicBezTo>
                <a:cubicBezTo>
                  <a:pt x="1463" y="654"/>
                  <a:pt x="1464" y="653"/>
                  <a:pt x="1464" y="651"/>
                </a:cubicBezTo>
                <a:cubicBezTo>
                  <a:pt x="1464" y="650"/>
                  <a:pt x="1464" y="649"/>
                  <a:pt x="1464" y="648"/>
                </a:cubicBezTo>
                <a:cubicBezTo>
                  <a:pt x="1464" y="647"/>
                  <a:pt x="1464" y="646"/>
                  <a:pt x="1464" y="645"/>
                </a:cubicBezTo>
                <a:cubicBezTo>
                  <a:pt x="1472" y="638"/>
                  <a:pt x="1470" y="629"/>
                  <a:pt x="1465" y="621"/>
                </a:cubicBezTo>
                <a:cubicBezTo>
                  <a:pt x="1485" y="623"/>
                  <a:pt x="1504" y="628"/>
                  <a:pt x="1522" y="635"/>
                </a:cubicBezTo>
                <a:cubicBezTo>
                  <a:pt x="1518" y="640"/>
                  <a:pt x="1518" y="645"/>
                  <a:pt x="1523" y="650"/>
                </a:cubicBezTo>
                <a:cubicBezTo>
                  <a:pt x="1523" y="650"/>
                  <a:pt x="1522" y="651"/>
                  <a:pt x="1522" y="651"/>
                </a:cubicBezTo>
                <a:cubicBezTo>
                  <a:pt x="1522" y="653"/>
                  <a:pt x="1521" y="654"/>
                  <a:pt x="1521" y="655"/>
                </a:cubicBezTo>
                <a:cubicBezTo>
                  <a:pt x="1520" y="657"/>
                  <a:pt x="1520" y="658"/>
                  <a:pt x="1519" y="659"/>
                </a:cubicBezTo>
                <a:cubicBezTo>
                  <a:pt x="1519" y="660"/>
                  <a:pt x="1519" y="661"/>
                  <a:pt x="1519" y="662"/>
                </a:cubicBezTo>
                <a:close/>
                <a:moveTo>
                  <a:pt x="1548" y="662"/>
                </a:moveTo>
                <a:cubicBezTo>
                  <a:pt x="1548" y="662"/>
                  <a:pt x="1548" y="662"/>
                  <a:pt x="1548" y="662"/>
                </a:cubicBezTo>
                <a:cubicBezTo>
                  <a:pt x="1544" y="663"/>
                  <a:pt x="1540" y="664"/>
                  <a:pt x="1536" y="665"/>
                </a:cubicBezTo>
                <a:cubicBezTo>
                  <a:pt x="1532" y="665"/>
                  <a:pt x="1528" y="667"/>
                  <a:pt x="1524" y="668"/>
                </a:cubicBezTo>
                <a:cubicBezTo>
                  <a:pt x="1523" y="668"/>
                  <a:pt x="1522" y="669"/>
                  <a:pt x="1521" y="669"/>
                </a:cubicBezTo>
                <a:cubicBezTo>
                  <a:pt x="1521" y="670"/>
                  <a:pt x="1520" y="670"/>
                  <a:pt x="1520" y="670"/>
                </a:cubicBezTo>
                <a:cubicBezTo>
                  <a:pt x="1519" y="670"/>
                  <a:pt x="1519" y="670"/>
                  <a:pt x="1519" y="670"/>
                </a:cubicBezTo>
                <a:cubicBezTo>
                  <a:pt x="1519" y="670"/>
                  <a:pt x="1519" y="670"/>
                  <a:pt x="1519" y="670"/>
                </a:cubicBezTo>
                <a:cubicBezTo>
                  <a:pt x="1519" y="670"/>
                  <a:pt x="1520" y="670"/>
                  <a:pt x="1520" y="669"/>
                </a:cubicBezTo>
                <a:cubicBezTo>
                  <a:pt x="1520" y="669"/>
                  <a:pt x="1520" y="669"/>
                  <a:pt x="1520" y="668"/>
                </a:cubicBezTo>
                <a:cubicBezTo>
                  <a:pt x="1520" y="668"/>
                  <a:pt x="1520" y="668"/>
                  <a:pt x="1520" y="668"/>
                </a:cubicBezTo>
                <a:cubicBezTo>
                  <a:pt x="1520" y="667"/>
                  <a:pt x="1520" y="666"/>
                  <a:pt x="1520" y="666"/>
                </a:cubicBezTo>
                <a:cubicBezTo>
                  <a:pt x="1520" y="665"/>
                  <a:pt x="1520" y="665"/>
                  <a:pt x="1521" y="664"/>
                </a:cubicBezTo>
                <a:cubicBezTo>
                  <a:pt x="1521" y="663"/>
                  <a:pt x="1521" y="663"/>
                  <a:pt x="1521" y="662"/>
                </a:cubicBezTo>
                <a:cubicBezTo>
                  <a:pt x="1521" y="662"/>
                  <a:pt x="1521" y="661"/>
                  <a:pt x="1522" y="660"/>
                </a:cubicBezTo>
                <a:cubicBezTo>
                  <a:pt x="1522" y="659"/>
                  <a:pt x="1522" y="658"/>
                  <a:pt x="1523" y="656"/>
                </a:cubicBezTo>
                <a:cubicBezTo>
                  <a:pt x="1523" y="655"/>
                  <a:pt x="1524" y="654"/>
                  <a:pt x="1525" y="652"/>
                </a:cubicBezTo>
                <a:cubicBezTo>
                  <a:pt x="1525" y="651"/>
                  <a:pt x="1526" y="650"/>
                  <a:pt x="1527" y="648"/>
                </a:cubicBezTo>
                <a:cubicBezTo>
                  <a:pt x="1527" y="648"/>
                  <a:pt x="1527" y="648"/>
                  <a:pt x="1527" y="648"/>
                </a:cubicBezTo>
                <a:cubicBezTo>
                  <a:pt x="1526" y="649"/>
                  <a:pt x="1526" y="650"/>
                  <a:pt x="1526" y="651"/>
                </a:cubicBezTo>
                <a:cubicBezTo>
                  <a:pt x="1534" y="654"/>
                  <a:pt x="1540" y="651"/>
                  <a:pt x="1544" y="646"/>
                </a:cubicBezTo>
                <a:cubicBezTo>
                  <a:pt x="1548" y="648"/>
                  <a:pt x="1552" y="650"/>
                  <a:pt x="1555" y="652"/>
                </a:cubicBezTo>
                <a:cubicBezTo>
                  <a:pt x="1555" y="653"/>
                  <a:pt x="1555" y="653"/>
                  <a:pt x="1555" y="653"/>
                </a:cubicBezTo>
                <a:cubicBezTo>
                  <a:pt x="1555" y="654"/>
                  <a:pt x="1554" y="654"/>
                  <a:pt x="1554" y="655"/>
                </a:cubicBezTo>
                <a:cubicBezTo>
                  <a:pt x="1553" y="656"/>
                  <a:pt x="1553" y="657"/>
                  <a:pt x="1552" y="658"/>
                </a:cubicBezTo>
                <a:cubicBezTo>
                  <a:pt x="1552" y="658"/>
                  <a:pt x="1551" y="659"/>
                  <a:pt x="1551" y="660"/>
                </a:cubicBezTo>
                <a:cubicBezTo>
                  <a:pt x="1550" y="660"/>
                  <a:pt x="1550" y="660"/>
                  <a:pt x="1550" y="660"/>
                </a:cubicBezTo>
                <a:cubicBezTo>
                  <a:pt x="1550" y="661"/>
                  <a:pt x="1549" y="661"/>
                  <a:pt x="1549" y="661"/>
                </a:cubicBezTo>
                <a:cubicBezTo>
                  <a:pt x="1549" y="662"/>
                  <a:pt x="1548" y="662"/>
                  <a:pt x="1548" y="662"/>
                </a:cubicBezTo>
                <a:close/>
                <a:moveTo>
                  <a:pt x="1567" y="661"/>
                </a:moveTo>
                <a:cubicBezTo>
                  <a:pt x="1566" y="661"/>
                  <a:pt x="1564" y="661"/>
                  <a:pt x="1562" y="661"/>
                </a:cubicBezTo>
                <a:cubicBezTo>
                  <a:pt x="1561" y="661"/>
                  <a:pt x="1559" y="661"/>
                  <a:pt x="1557" y="661"/>
                </a:cubicBezTo>
                <a:cubicBezTo>
                  <a:pt x="1555" y="662"/>
                  <a:pt x="1552" y="662"/>
                  <a:pt x="1549" y="662"/>
                </a:cubicBezTo>
                <a:cubicBezTo>
                  <a:pt x="1549" y="662"/>
                  <a:pt x="1550" y="662"/>
                  <a:pt x="1550" y="662"/>
                </a:cubicBezTo>
                <a:cubicBezTo>
                  <a:pt x="1551" y="661"/>
                  <a:pt x="1552" y="660"/>
                  <a:pt x="1553" y="659"/>
                </a:cubicBezTo>
                <a:cubicBezTo>
                  <a:pt x="1554" y="658"/>
                  <a:pt x="1555" y="657"/>
                  <a:pt x="1555" y="657"/>
                </a:cubicBezTo>
                <a:cubicBezTo>
                  <a:pt x="1556" y="656"/>
                  <a:pt x="1556" y="656"/>
                  <a:pt x="1556" y="655"/>
                </a:cubicBezTo>
                <a:cubicBezTo>
                  <a:pt x="1557" y="655"/>
                  <a:pt x="1557" y="654"/>
                  <a:pt x="1557" y="654"/>
                </a:cubicBezTo>
                <a:cubicBezTo>
                  <a:pt x="1557" y="654"/>
                  <a:pt x="1557" y="654"/>
                  <a:pt x="1557" y="654"/>
                </a:cubicBezTo>
                <a:cubicBezTo>
                  <a:pt x="1561" y="656"/>
                  <a:pt x="1565" y="659"/>
                  <a:pt x="1569" y="662"/>
                </a:cubicBezTo>
                <a:cubicBezTo>
                  <a:pt x="1568" y="661"/>
                  <a:pt x="1568" y="661"/>
                  <a:pt x="1567" y="661"/>
                </a:cubicBezTo>
                <a:close/>
                <a:moveTo>
                  <a:pt x="1520" y="553"/>
                </a:moveTo>
                <a:cubicBezTo>
                  <a:pt x="1523" y="552"/>
                  <a:pt x="1543" y="552"/>
                  <a:pt x="1563" y="555"/>
                </a:cubicBezTo>
                <a:cubicBezTo>
                  <a:pt x="1561" y="562"/>
                  <a:pt x="1563" y="571"/>
                  <a:pt x="1570" y="577"/>
                </a:cubicBezTo>
                <a:cubicBezTo>
                  <a:pt x="1571" y="577"/>
                  <a:pt x="1571" y="577"/>
                  <a:pt x="1571" y="577"/>
                </a:cubicBezTo>
                <a:cubicBezTo>
                  <a:pt x="1571" y="577"/>
                  <a:pt x="1571" y="578"/>
                  <a:pt x="1571" y="578"/>
                </a:cubicBezTo>
                <a:cubicBezTo>
                  <a:pt x="1572" y="580"/>
                  <a:pt x="1572" y="582"/>
                  <a:pt x="1573" y="583"/>
                </a:cubicBezTo>
                <a:cubicBezTo>
                  <a:pt x="1573" y="584"/>
                  <a:pt x="1573" y="585"/>
                  <a:pt x="1574" y="586"/>
                </a:cubicBezTo>
                <a:cubicBezTo>
                  <a:pt x="1574" y="586"/>
                  <a:pt x="1574" y="587"/>
                  <a:pt x="1574" y="587"/>
                </a:cubicBezTo>
                <a:cubicBezTo>
                  <a:pt x="1574" y="587"/>
                  <a:pt x="1575" y="588"/>
                  <a:pt x="1575" y="588"/>
                </a:cubicBezTo>
                <a:cubicBezTo>
                  <a:pt x="1575" y="589"/>
                  <a:pt x="1575" y="590"/>
                  <a:pt x="1576" y="590"/>
                </a:cubicBezTo>
                <a:cubicBezTo>
                  <a:pt x="1576" y="591"/>
                  <a:pt x="1576" y="592"/>
                  <a:pt x="1577" y="592"/>
                </a:cubicBezTo>
                <a:cubicBezTo>
                  <a:pt x="1577" y="593"/>
                  <a:pt x="1577" y="593"/>
                  <a:pt x="1577" y="593"/>
                </a:cubicBezTo>
                <a:cubicBezTo>
                  <a:pt x="1577" y="593"/>
                  <a:pt x="1578" y="594"/>
                  <a:pt x="1578" y="594"/>
                </a:cubicBezTo>
                <a:cubicBezTo>
                  <a:pt x="1578" y="594"/>
                  <a:pt x="1579" y="595"/>
                  <a:pt x="1579" y="595"/>
                </a:cubicBezTo>
                <a:cubicBezTo>
                  <a:pt x="1580" y="596"/>
                  <a:pt x="1580" y="596"/>
                  <a:pt x="1580" y="596"/>
                </a:cubicBezTo>
                <a:cubicBezTo>
                  <a:pt x="1581" y="597"/>
                  <a:pt x="1581" y="597"/>
                  <a:pt x="1581" y="597"/>
                </a:cubicBezTo>
                <a:cubicBezTo>
                  <a:pt x="1582" y="598"/>
                  <a:pt x="1582" y="598"/>
                  <a:pt x="1582" y="598"/>
                </a:cubicBezTo>
                <a:cubicBezTo>
                  <a:pt x="1582" y="598"/>
                  <a:pt x="1582" y="598"/>
                  <a:pt x="1582" y="598"/>
                </a:cubicBezTo>
                <a:cubicBezTo>
                  <a:pt x="1582" y="599"/>
                  <a:pt x="1581" y="599"/>
                  <a:pt x="1581" y="599"/>
                </a:cubicBezTo>
                <a:cubicBezTo>
                  <a:pt x="1580" y="600"/>
                  <a:pt x="1580" y="600"/>
                  <a:pt x="1580" y="600"/>
                </a:cubicBezTo>
                <a:cubicBezTo>
                  <a:pt x="1580" y="600"/>
                  <a:pt x="1579" y="600"/>
                  <a:pt x="1579" y="601"/>
                </a:cubicBezTo>
                <a:cubicBezTo>
                  <a:pt x="1577" y="603"/>
                  <a:pt x="1576" y="605"/>
                  <a:pt x="1575" y="608"/>
                </a:cubicBezTo>
                <a:cubicBezTo>
                  <a:pt x="1574" y="610"/>
                  <a:pt x="1573" y="613"/>
                  <a:pt x="1572" y="615"/>
                </a:cubicBezTo>
                <a:cubicBezTo>
                  <a:pt x="1570" y="618"/>
                  <a:pt x="1569" y="621"/>
                  <a:pt x="1568" y="624"/>
                </a:cubicBezTo>
                <a:cubicBezTo>
                  <a:pt x="1566" y="629"/>
                  <a:pt x="1564" y="634"/>
                  <a:pt x="1562" y="639"/>
                </a:cubicBezTo>
                <a:cubicBezTo>
                  <a:pt x="1561" y="641"/>
                  <a:pt x="1560" y="643"/>
                  <a:pt x="1559" y="645"/>
                </a:cubicBezTo>
                <a:cubicBezTo>
                  <a:pt x="1556" y="642"/>
                  <a:pt x="1552" y="638"/>
                  <a:pt x="1548" y="635"/>
                </a:cubicBezTo>
                <a:cubicBezTo>
                  <a:pt x="1550" y="627"/>
                  <a:pt x="1550" y="618"/>
                  <a:pt x="1549" y="612"/>
                </a:cubicBezTo>
                <a:cubicBezTo>
                  <a:pt x="1547" y="615"/>
                  <a:pt x="1539" y="620"/>
                  <a:pt x="1532" y="625"/>
                </a:cubicBezTo>
                <a:cubicBezTo>
                  <a:pt x="1530" y="624"/>
                  <a:pt x="1527" y="623"/>
                  <a:pt x="1525" y="622"/>
                </a:cubicBezTo>
                <a:cubicBezTo>
                  <a:pt x="1491" y="609"/>
                  <a:pt x="1477" y="607"/>
                  <a:pt x="1444" y="599"/>
                </a:cubicBezTo>
                <a:cubicBezTo>
                  <a:pt x="1476" y="580"/>
                  <a:pt x="1486" y="568"/>
                  <a:pt x="1520" y="553"/>
                </a:cubicBezTo>
                <a:close/>
                <a:moveTo>
                  <a:pt x="1452" y="619"/>
                </a:moveTo>
                <a:cubicBezTo>
                  <a:pt x="1452" y="619"/>
                  <a:pt x="1452" y="619"/>
                  <a:pt x="1452" y="619"/>
                </a:cubicBezTo>
                <a:cubicBezTo>
                  <a:pt x="1452" y="620"/>
                  <a:pt x="1452" y="622"/>
                  <a:pt x="1452" y="623"/>
                </a:cubicBezTo>
                <a:cubicBezTo>
                  <a:pt x="1452" y="630"/>
                  <a:pt x="1449" y="642"/>
                  <a:pt x="1460" y="641"/>
                </a:cubicBezTo>
                <a:cubicBezTo>
                  <a:pt x="1459" y="642"/>
                  <a:pt x="1459" y="642"/>
                  <a:pt x="1459" y="642"/>
                </a:cubicBezTo>
                <a:cubicBezTo>
                  <a:pt x="1460" y="643"/>
                  <a:pt x="1461" y="645"/>
                  <a:pt x="1461" y="647"/>
                </a:cubicBezTo>
                <a:cubicBezTo>
                  <a:pt x="1462" y="647"/>
                  <a:pt x="1462" y="646"/>
                  <a:pt x="1462" y="646"/>
                </a:cubicBezTo>
                <a:cubicBezTo>
                  <a:pt x="1462" y="647"/>
                  <a:pt x="1462" y="647"/>
                  <a:pt x="1462" y="648"/>
                </a:cubicBezTo>
                <a:cubicBezTo>
                  <a:pt x="1462" y="649"/>
                  <a:pt x="1462" y="650"/>
                  <a:pt x="1462" y="651"/>
                </a:cubicBezTo>
                <a:cubicBezTo>
                  <a:pt x="1462" y="653"/>
                  <a:pt x="1461" y="654"/>
                  <a:pt x="1461" y="655"/>
                </a:cubicBezTo>
                <a:cubicBezTo>
                  <a:pt x="1461" y="656"/>
                  <a:pt x="1461" y="657"/>
                  <a:pt x="1461" y="658"/>
                </a:cubicBezTo>
                <a:cubicBezTo>
                  <a:pt x="1461" y="659"/>
                  <a:pt x="1461" y="660"/>
                  <a:pt x="1460" y="661"/>
                </a:cubicBezTo>
                <a:cubicBezTo>
                  <a:pt x="1460" y="661"/>
                  <a:pt x="1460" y="662"/>
                  <a:pt x="1460" y="662"/>
                </a:cubicBezTo>
                <a:cubicBezTo>
                  <a:pt x="1460" y="662"/>
                  <a:pt x="1460" y="662"/>
                  <a:pt x="1460" y="662"/>
                </a:cubicBezTo>
                <a:cubicBezTo>
                  <a:pt x="1460" y="663"/>
                  <a:pt x="1460" y="663"/>
                  <a:pt x="1460" y="663"/>
                </a:cubicBezTo>
                <a:cubicBezTo>
                  <a:pt x="1460" y="664"/>
                  <a:pt x="1460" y="664"/>
                  <a:pt x="1460" y="664"/>
                </a:cubicBezTo>
                <a:cubicBezTo>
                  <a:pt x="1459" y="665"/>
                  <a:pt x="1458" y="666"/>
                  <a:pt x="1458" y="668"/>
                </a:cubicBezTo>
                <a:cubicBezTo>
                  <a:pt x="1457" y="668"/>
                  <a:pt x="1457" y="669"/>
                  <a:pt x="1457" y="670"/>
                </a:cubicBezTo>
                <a:cubicBezTo>
                  <a:pt x="1456" y="670"/>
                  <a:pt x="1456" y="671"/>
                  <a:pt x="1456" y="671"/>
                </a:cubicBezTo>
                <a:cubicBezTo>
                  <a:pt x="1456" y="672"/>
                  <a:pt x="1456" y="672"/>
                  <a:pt x="1455" y="672"/>
                </a:cubicBezTo>
                <a:cubicBezTo>
                  <a:pt x="1454" y="676"/>
                  <a:pt x="1453" y="680"/>
                  <a:pt x="1452" y="685"/>
                </a:cubicBezTo>
                <a:cubicBezTo>
                  <a:pt x="1452" y="685"/>
                  <a:pt x="1452" y="685"/>
                  <a:pt x="1452" y="685"/>
                </a:cubicBezTo>
                <a:cubicBezTo>
                  <a:pt x="1452" y="685"/>
                  <a:pt x="1452" y="684"/>
                  <a:pt x="1452" y="684"/>
                </a:cubicBezTo>
                <a:cubicBezTo>
                  <a:pt x="1451" y="684"/>
                  <a:pt x="1451" y="684"/>
                  <a:pt x="1451" y="683"/>
                </a:cubicBezTo>
                <a:cubicBezTo>
                  <a:pt x="1451" y="683"/>
                  <a:pt x="1451" y="683"/>
                  <a:pt x="1450" y="683"/>
                </a:cubicBezTo>
                <a:cubicBezTo>
                  <a:pt x="1448" y="681"/>
                  <a:pt x="1446" y="679"/>
                  <a:pt x="1443" y="678"/>
                </a:cubicBezTo>
                <a:cubicBezTo>
                  <a:pt x="1441" y="677"/>
                  <a:pt x="1439" y="675"/>
                  <a:pt x="1436" y="674"/>
                </a:cubicBezTo>
                <a:cubicBezTo>
                  <a:pt x="1437" y="674"/>
                  <a:pt x="1437" y="674"/>
                  <a:pt x="1437" y="673"/>
                </a:cubicBezTo>
                <a:cubicBezTo>
                  <a:pt x="1437" y="671"/>
                  <a:pt x="1437" y="671"/>
                  <a:pt x="1437" y="671"/>
                </a:cubicBezTo>
                <a:cubicBezTo>
                  <a:pt x="1440" y="659"/>
                  <a:pt x="1430" y="647"/>
                  <a:pt x="1417" y="649"/>
                </a:cubicBezTo>
                <a:cubicBezTo>
                  <a:pt x="1420" y="659"/>
                  <a:pt x="1420" y="677"/>
                  <a:pt x="1434" y="674"/>
                </a:cubicBezTo>
                <a:cubicBezTo>
                  <a:pt x="1434" y="675"/>
                  <a:pt x="1434" y="675"/>
                  <a:pt x="1434" y="675"/>
                </a:cubicBezTo>
                <a:cubicBezTo>
                  <a:pt x="1437" y="677"/>
                  <a:pt x="1440" y="678"/>
                  <a:pt x="1442" y="680"/>
                </a:cubicBezTo>
                <a:cubicBezTo>
                  <a:pt x="1445" y="681"/>
                  <a:pt x="1447" y="683"/>
                  <a:pt x="1449" y="684"/>
                </a:cubicBezTo>
                <a:cubicBezTo>
                  <a:pt x="1449" y="684"/>
                  <a:pt x="1449" y="685"/>
                  <a:pt x="1449" y="685"/>
                </a:cubicBezTo>
                <a:cubicBezTo>
                  <a:pt x="1450" y="685"/>
                  <a:pt x="1450" y="685"/>
                  <a:pt x="1450" y="685"/>
                </a:cubicBezTo>
                <a:cubicBezTo>
                  <a:pt x="1450" y="686"/>
                  <a:pt x="1450" y="686"/>
                  <a:pt x="1451" y="686"/>
                </a:cubicBezTo>
                <a:cubicBezTo>
                  <a:pt x="1451" y="686"/>
                  <a:pt x="1451" y="686"/>
                  <a:pt x="1451" y="686"/>
                </a:cubicBezTo>
                <a:cubicBezTo>
                  <a:pt x="1451" y="687"/>
                  <a:pt x="1452" y="687"/>
                  <a:pt x="1452" y="687"/>
                </a:cubicBezTo>
                <a:cubicBezTo>
                  <a:pt x="1452" y="689"/>
                  <a:pt x="1451" y="691"/>
                  <a:pt x="1451" y="693"/>
                </a:cubicBezTo>
                <a:cubicBezTo>
                  <a:pt x="1451" y="696"/>
                  <a:pt x="1452" y="698"/>
                  <a:pt x="1452" y="701"/>
                </a:cubicBezTo>
                <a:cubicBezTo>
                  <a:pt x="1452" y="703"/>
                  <a:pt x="1452" y="706"/>
                  <a:pt x="1452" y="708"/>
                </a:cubicBezTo>
                <a:cubicBezTo>
                  <a:pt x="1452" y="710"/>
                  <a:pt x="1453" y="711"/>
                  <a:pt x="1453" y="712"/>
                </a:cubicBezTo>
                <a:cubicBezTo>
                  <a:pt x="1453" y="713"/>
                  <a:pt x="1453" y="713"/>
                  <a:pt x="1453" y="714"/>
                </a:cubicBezTo>
                <a:cubicBezTo>
                  <a:pt x="1453" y="715"/>
                  <a:pt x="1453" y="715"/>
                  <a:pt x="1453" y="716"/>
                </a:cubicBezTo>
                <a:cubicBezTo>
                  <a:pt x="1453" y="720"/>
                  <a:pt x="1452" y="725"/>
                  <a:pt x="1451" y="728"/>
                </a:cubicBezTo>
                <a:cubicBezTo>
                  <a:pt x="1451" y="729"/>
                  <a:pt x="1451" y="729"/>
                  <a:pt x="1451" y="730"/>
                </a:cubicBezTo>
                <a:cubicBezTo>
                  <a:pt x="1451" y="730"/>
                  <a:pt x="1450" y="731"/>
                  <a:pt x="1450" y="731"/>
                </a:cubicBezTo>
                <a:cubicBezTo>
                  <a:pt x="1450" y="732"/>
                  <a:pt x="1450" y="733"/>
                  <a:pt x="1450" y="733"/>
                </a:cubicBezTo>
                <a:cubicBezTo>
                  <a:pt x="1449" y="735"/>
                  <a:pt x="1448" y="736"/>
                  <a:pt x="1448" y="737"/>
                </a:cubicBezTo>
                <a:cubicBezTo>
                  <a:pt x="1448" y="738"/>
                  <a:pt x="1447" y="738"/>
                  <a:pt x="1447" y="739"/>
                </a:cubicBezTo>
                <a:cubicBezTo>
                  <a:pt x="1447" y="739"/>
                  <a:pt x="1447" y="739"/>
                  <a:pt x="1447" y="739"/>
                </a:cubicBezTo>
                <a:cubicBezTo>
                  <a:pt x="1446" y="739"/>
                  <a:pt x="1446" y="739"/>
                  <a:pt x="1446" y="739"/>
                </a:cubicBezTo>
                <a:cubicBezTo>
                  <a:pt x="1446" y="739"/>
                  <a:pt x="1446" y="739"/>
                  <a:pt x="1446" y="739"/>
                </a:cubicBezTo>
                <a:cubicBezTo>
                  <a:pt x="1446" y="740"/>
                  <a:pt x="1446" y="740"/>
                  <a:pt x="1446" y="740"/>
                </a:cubicBezTo>
                <a:cubicBezTo>
                  <a:pt x="1445" y="741"/>
                  <a:pt x="1445" y="741"/>
                  <a:pt x="1445" y="741"/>
                </a:cubicBezTo>
                <a:cubicBezTo>
                  <a:pt x="1444" y="742"/>
                  <a:pt x="1444" y="742"/>
                  <a:pt x="1443" y="743"/>
                </a:cubicBezTo>
                <a:cubicBezTo>
                  <a:pt x="1442" y="744"/>
                  <a:pt x="1442" y="745"/>
                  <a:pt x="1441" y="746"/>
                </a:cubicBezTo>
                <a:cubicBezTo>
                  <a:pt x="1436" y="752"/>
                  <a:pt x="1431" y="759"/>
                  <a:pt x="1427" y="765"/>
                </a:cubicBezTo>
                <a:cubicBezTo>
                  <a:pt x="1408" y="787"/>
                  <a:pt x="1391" y="811"/>
                  <a:pt x="1366" y="826"/>
                </a:cubicBezTo>
                <a:cubicBezTo>
                  <a:pt x="1333" y="845"/>
                  <a:pt x="1292" y="865"/>
                  <a:pt x="1259" y="880"/>
                </a:cubicBezTo>
                <a:cubicBezTo>
                  <a:pt x="1264" y="864"/>
                  <a:pt x="1270" y="849"/>
                  <a:pt x="1277" y="834"/>
                </a:cubicBezTo>
                <a:cubicBezTo>
                  <a:pt x="1280" y="830"/>
                  <a:pt x="1284" y="826"/>
                  <a:pt x="1288" y="823"/>
                </a:cubicBezTo>
                <a:cubicBezTo>
                  <a:pt x="1288" y="823"/>
                  <a:pt x="1288" y="823"/>
                  <a:pt x="1289" y="823"/>
                </a:cubicBezTo>
                <a:cubicBezTo>
                  <a:pt x="1292" y="821"/>
                  <a:pt x="1295" y="820"/>
                  <a:pt x="1300" y="819"/>
                </a:cubicBezTo>
                <a:cubicBezTo>
                  <a:pt x="1301" y="819"/>
                  <a:pt x="1302" y="818"/>
                  <a:pt x="1303" y="818"/>
                </a:cubicBezTo>
                <a:cubicBezTo>
                  <a:pt x="1304" y="818"/>
                  <a:pt x="1305" y="818"/>
                  <a:pt x="1306" y="818"/>
                </a:cubicBezTo>
                <a:cubicBezTo>
                  <a:pt x="1308" y="817"/>
                  <a:pt x="1311" y="817"/>
                  <a:pt x="1313" y="817"/>
                </a:cubicBezTo>
                <a:cubicBezTo>
                  <a:pt x="1314" y="817"/>
                  <a:pt x="1314" y="817"/>
                  <a:pt x="1315" y="816"/>
                </a:cubicBezTo>
                <a:cubicBezTo>
                  <a:pt x="1338" y="838"/>
                  <a:pt x="1350" y="820"/>
                  <a:pt x="1374" y="820"/>
                </a:cubicBezTo>
                <a:cubicBezTo>
                  <a:pt x="1354" y="792"/>
                  <a:pt x="1332" y="795"/>
                  <a:pt x="1312" y="814"/>
                </a:cubicBezTo>
                <a:cubicBezTo>
                  <a:pt x="1312" y="814"/>
                  <a:pt x="1312" y="814"/>
                  <a:pt x="1312" y="814"/>
                </a:cubicBezTo>
                <a:cubicBezTo>
                  <a:pt x="1310" y="814"/>
                  <a:pt x="1308" y="815"/>
                  <a:pt x="1306" y="815"/>
                </a:cubicBezTo>
                <a:cubicBezTo>
                  <a:pt x="1304" y="815"/>
                  <a:pt x="1303" y="815"/>
                  <a:pt x="1302" y="816"/>
                </a:cubicBezTo>
                <a:cubicBezTo>
                  <a:pt x="1301" y="816"/>
                  <a:pt x="1300" y="816"/>
                  <a:pt x="1299" y="816"/>
                </a:cubicBezTo>
                <a:cubicBezTo>
                  <a:pt x="1297" y="817"/>
                  <a:pt x="1295" y="817"/>
                  <a:pt x="1294" y="818"/>
                </a:cubicBezTo>
                <a:cubicBezTo>
                  <a:pt x="1294" y="817"/>
                  <a:pt x="1295" y="817"/>
                  <a:pt x="1295" y="816"/>
                </a:cubicBezTo>
                <a:cubicBezTo>
                  <a:pt x="1299" y="812"/>
                  <a:pt x="1303" y="809"/>
                  <a:pt x="1306" y="805"/>
                </a:cubicBezTo>
                <a:cubicBezTo>
                  <a:pt x="1308" y="803"/>
                  <a:pt x="1310" y="801"/>
                  <a:pt x="1311" y="799"/>
                </a:cubicBezTo>
                <a:cubicBezTo>
                  <a:pt x="1312" y="798"/>
                  <a:pt x="1313" y="797"/>
                  <a:pt x="1314" y="796"/>
                </a:cubicBezTo>
                <a:cubicBezTo>
                  <a:pt x="1314" y="795"/>
                  <a:pt x="1314" y="795"/>
                  <a:pt x="1314" y="795"/>
                </a:cubicBezTo>
                <a:cubicBezTo>
                  <a:pt x="1314" y="795"/>
                  <a:pt x="1314" y="795"/>
                  <a:pt x="1314" y="795"/>
                </a:cubicBezTo>
                <a:cubicBezTo>
                  <a:pt x="1315" y="795"/>
                  <a:pt x="1315" y="795"/>
                  <a:pt x="1315" y="795"/>
                </a:cubicBezTo>
                <a:cubicBezTo>
                  <a:pt x="1315" y="795"/>
                  <a:pt x="1315" y="795"/>
                  <a:pt x="1315" y="795"/>
                </a:cubicBezTo>
                <a:cubicBezTo>
                  <a:pt x="1315" y="795"/>
                  <a:pt x="1315" y="795"/>
                  <a:pt x="1315" y="795"/>
                </a:cubicBezTo>
                <a:cubicBezTo>
                  <a:pt x="1316" y="793"/>
                  <a:pt x="1316" y="793"/>
                  <a:pt x="1316" y="793"/>
                </a:cubicBezTo>
                <a:cubicBezTo>
                  <a:pt x="1319" y="789"/>
                  <a:pt x="1321" y="784"/>
                  <a:pt x="1323" y="779"/>
                </a:cubicBezTo>
                <a:cubicBezTo>
                  <a:pt x="1323" y="779"/>
                  <a:pt x="1323" y="779"/>
                  <a:pt x="1323" y="779"/>
                </a:cubicBezTo>
                <a:cubicBezTo>
                  <a:pt x="1324" y="779"/>
                  <a:pt x="1324" y="779"/>
                  <a:pt x="1325" y="778"/>
                </a:cubicBezTo>
                <a:cubicBezTo>
                  <a:pt x="1326" y="778"/>
                  <a:pt x="1327" y="778"/>
                  <a:pt x="1328" y="778"/>
                </a:cubicBezTo>
                <a:cubicBezTo>
                  <a:pt x="1329" y="777"/>
                  <a:pt x="1330" y="777"/>
                  <a:pt x="1332" y="777"/>
                </a:cubicBezTo>
                <a:cubicBezTo>
                  <a:pt x="1333" y="777"/>
                  <a:pt x="1334" y="776"/>
                  <a:pt x="1335" y="776"/>
                </a:cubicBezTo>
                <a:cubicBezTo>
                  <a:pt x="1338" y="775"/>
                  <a:pt x="1341" y="775"/>
                  <a:pt x="1344" y="775"/>
                </a:cubicBezTo>
                <a:cubicBezTo>
                  <a:pt x="1347" y="774"/>
                  <a:pt x="1350" y="774"/>
                  <a:pt x="1354" y="774"/>
                </a:cubicBezTo>
                <a:cubicBezTo>
                  <a:pt x="1357" y="773"/>
                  <a:pt x="1361" y="773"/>
                  <a:pt x="1364" y="772"/>
                </a:cubicBezTo>
                <a:cubicBezTo>
                  <a:pt x="1365" y="772"/>
                  <a:pt x="1366" y="772"/>
                  <a:pt x="1367" y="771"/>
                </a:cubicBezTo>
                <a:cubicBezTo>
                  <a:pt x="1367" y="771"/>
                  <a:pt x="1368" y="771"/>
                  <a:pt x="1368" y="771"/>
                </a:cubicBezTo>
                <a:cubicBezTo>
                  <a:pt x="1370" y="771"/>
                  <a:pt x="1370" y="771"/>
                  <a:pt x="1370" y="771"/>
                </a:cubicBezTo>
                <a:cubicBezTo>
                  <a:pt x="1372" y="770"/>
                  <a:pt x="1372" y="770"/>
                  <a:pt x="1372" y="770"/>
                </a:cubicBezTo>
                <a:cubicBezTo>
                  <a:pt x="1373" y="769"/>
                  <a:pt x="1374" y="769"/>
                  <a:pt x="1375" y="769"/>
                </a:cubicBezTo>
                <a:cubicBezTo>
                  <a:pt x="1377" y="768"/>
                  <a:pt x="1378" y="767"/>
                  <a:pt x="1380" y="767"/>
                </a:cubicBezTo>
                <a:cubicBezTo>
                  <a:pt x="1381" y="766"/>
                  <a:pt x="1381" y="766"/>
                  <a:pt x="1382" y="765"/>
                </a:cubicBezTo>
                <a:cubicBezTo>
                  <a:pt x="1383" y="765"/>
                  <a:pt x="1384" y="764"/>
                  <a:pt x="1385" y="764"/>
                </a:cubicBezTo>
                <a:cubicBezTo>
                  <a:pt x="1385" y="763"/>
                  <a:pt x="1386" y="763"/>
                  <a:pt x="1387" y="762"/>
                </a:cubicBezTo>
                <a:cubicBezTo>
                  <a:pt x="1388" y="762"/>
                  <a:pt x="1388" y="762"/>
                  <a:pt x="1388" y="762"/>
                </a:cubicBezTo>
                <a:cubicBezTo>
                  <a:pt x="1389" y="761"/>
                  <a:pt x="1389" y="761"/>
                  <a:pt x="1389" y="761"/>
                </a:cubicBezTo>
                <a:cubicBezTo>
                  <a:pt x="1390" y="760"/>
                  <a:pt x="1390" y="760"/>
                  <a:pt x="1391" y="759"/>
                </a:cubicBezTo>
                <a:cubicBezTo>
                  <a:pt x="1392" y="759"/>
                  <a:pt x="1392" y="758"/>
                  <a:pt x="1393" y="758"/>
                </a:cubicBezTo>
                <a:cubicBezTo>
                  <a:pt x="1394" y="757"/>
                  <a:pt x="1394" y="757"/>
                  <a:pt x="1395" y="756"/>
                </a:cubicBezTo>
                <a:cubicBezTo>
                  <a:pt x="1395" y="755"/>
                  <a:pt x="1396" y="755"/>
                  <a:pt x="1397" y="754"/>
                </a:cubicBezTo>
                <a:cubicBezTo>
                  <a:pt x="1398" y="753"/>
                  <a:pt x="1399" y="752"/>
                  <a:pt x="1400" y="751"/>
                </a:cubicBezTo>
                <a:cubicBezTo>
                  <a:pt x="1400" y="750"/>
                  <a:pt x="1401" y="750"/>
                  <a:pt x="1401" y="749"/>
                </a:cubicBezTo>
                <a:cubicBezTo>
                  <a:pt x="1402" y="748"/>
                  <a:pt x="1402" y="748"/>
                  <a:pt x="1403" y="747"/>
                </a:cubicBezTo>
                <a:cubicBezTo>
                  <a:pt x="1403" y="746"/>
                  <a:pt x="1404" y="745"/>
                  <a:pt x="1405" y="744"/>
                </a:cubicBezTo>
                <a:cubicBezTo>
                  <a:pt x="1405" y="743"/>
                  <a:pt x="1405" y="743"/>
                  <a:pt x="1406" y="742"/>
                </a:cubicBezTo>
                <a:cubicBezTo>
                  <a:pt x="1406" y="742"/>
                  <a:pt x="1406" y="741"/>
                  <a:pt x="1407" y="741"/>
                </a:cubicBezTo>
                <a:cubicBezTo>
                  <a:pt x="1407" y="740"/>
                  <a:pt x="1407" y="738"/>
                  <a:pt x="1408" y="737"/>
                </a:cubicBezTo>
                <a:cubicBezTo>
                  <a:pt x="1409" y="735"/>
                  <a:pt x="1409" y="734"/>
                  <a:pt x="1409" y="732"/>
                </a:cubicBezTo>
                <a:cubicBezTo>
                  <a:pt x="1409" y="731"/>
                  <a:pt x="1409" y="731"/>
                  <a:pt x="1410" y="730"/>
                </a:cubicBezTo>
                <a:cubicBezTo>
                  <a:pt x="1410" y="730"/>
                  <a:pt x="1410" y="729"/>
                  <a:pt x="1410" y="729"/>
                </a:cubicBezTo>
                <a:cubicBezTo>
                  <a:pt x="1410" y="728"/>
                  <a:pt x="1410" y="727"/>
                  <a:pt x="1410" y="727"/>
                </a:cubicBezTo>
                <a:cubicBezTo>
                  <a:pt x="1410" y="727"/>
                  <a:pt x="1410" y="728"/>
                  <a:pt x="1409" y="729"/>
                </a:cubicBezTo>
                <a:cubicBezTo>
                  <a:pt x="1409" y="729"/>
                  <a:pt x="1409" y="730"/>
                  <a:pt x="1408" y="732"/>
                </a:cubicBezTo>
                <a:cubicBezTo>
                  <a:pt x="1407" y="733"/>
                  <a:pt x="1407" y="735"/>
                  <a:pt x="1405" y="736"/>
                </a:cubicBezTo>
                <a:cubicBezTo>
                  <a:pt x="1405" y="737"/>
                  <a:pt x="1404" y="738"/>
                  <a:pt x="1404" y="739"/>
                </a:cubicBezTo>
                <a:cubicBezTo>
                  <a:pt x="1403" y="740"/>
                  <a:pt x="1403" y="741"/>
                  <a:pt x="1402" y="742"/>
                </a:cubicBezTo>
                <a:cubicBezTo>
                  <a:pt x="1401" y="743"/>
                  <a:pt x="1400" y="744"/>
                  <a:pt x="1400" y="745"/>
                </a:cubicBezTo>
                <a:cubicBezTo>
                  <a:pt x="1399" y="746"/>
                  <a:pt x="1399" y="747"/>
                  <a:pt x="1398" y="747"/>
                </a:cubicBezTo>
                <a:cubicBezTo>
                  <a:pt x="1398" y="748"/>
                  <a:pt x="1398" y="748"/>
                  <a:pt x="1397" y="749"/>
                </a:cubicBezTo>
                <a:cubicBezTo>
                  <a:pt x="1396" y="750"/>
                  <a:pt x="1395" y="751"/>
                  <a:pt x="1394" y="752"/>
                </a:cubicBezTo>
                <a:cubicBezTo>
                  <a:pt x="1394" y="753"/>
                  <a:pt x="1393" y="753"/>
                  <a:pt x="1392" y="754"/>
                </a:cubicBezTo>
                <a:cubicBezTo>
                  <a:pt x="1392" y="754"/>
                  <a:pt x="1391" y="755"/>
                  <a:pt x="1391" y="755"/>
                </a:cubicBezTo>
                <a:cubicBezTo>
                  <a:pt x="1390" y="756"/>
                  <a:pt x="1389" y="756"/>
                  <a:pt x="1389" y="757"/>
                </a:cubicBezTo>
                <a:cubicBezTo>
                  <a:pt x="1388" y="757"/>
                  <a:pt x="1387" y="758"/>
                  <a:pt x="1387" y="758"/>
                </a:cubicBezTo>
                <a:cubicBezTo>
                  <a:pt x="1386" y="759"/>
                  <a:pt x="1386" y="759"/>
                  <a:pt x="1386" y="759"/>
                </a:cubicBezTo>
                <a:cubicBezTo>
                  <a:pt x="1385" y="760"/>
                  <a:pt x="1385" y="760"/>
                  <a:pt x="1385" y="760"/>
                </a:cubicBezTo>
                <a:cubicBezTo>
                  <a:pt x="1385" y="760"/>
                  <a:pt x="1384" y="760"/>
                  <a:pt x="1384" y="760"/>
                </a:cubicBezTo>
                <a:cubicBezTo>
                  <a:pt x="1384" y="760"/>
                  <a:pt x="1384" y="760"/>
                  <a:pt x="1384" y="760"/>
                </a:cubicBezTo>
                <a:cubicBezTo>
                  <a:pt x="1384" y="760"/>
                  <a:pt x="1385" y="760"/>
                  <a:pt x="1385" y="759"/>
                </a:cubicBezTo>
                <a:cubicBezTo>
                  <a:pt x="1385" y="759"/>
                  <a:pt x="1385" y="759"/>
                  <a:pt x="1386" y="758"/>
                </a:cubicBezTo>
                <a:cubicBezTo>
                  <a:pt x="1386" y="758"/>
                  <a:pt x="1386" y="757"/>
                  <a:pt x="1387" y="757"/>
                </a:cubicBezTo>
                <a:cubicBezTo>
                  <a:pt x="1387" y="757"/>
                  <a:pt x="1387" y="756"/>
                  <a:pt x="1387" y="756"/>
                </a:cubicBezTo>
                <a:cubicBezTo>
                  <a:pt x="1387" y="756"/>
                  <a:pt x="1387" y="756"/>
                  <a:pt x="1387" y="755"/>
                </a:cubicBezTo>
                <a:cubicBezTo>
                  <a:pt x="1387" y="755"/>
                  <a:pt x="1388" y="754"/>
                  <a:pt x="1388" y="754"/>
                </a:cubicBezTo>
                <a:cubicBezTo>
                  <a:pt x="1388" y="753"/>
                  <a:pt x="1388" y="752"/>
                  <a:pt x="1388" y="752"/>
                </a:cubicBezTo>
                <a:cubicBezTo>
                  <a:pt x="1388" y="751"/>
                  <a:pt x="1389" y="750"/>
                  <a:pt x="1389" y="750"/>
                </a:cubicBezTo>
                <a:cubicBezTo>
                  <a:pt x="1389" y="749"/>
                  <a:pt x="1389" y="748"/>
                  <a:pt x="1389" y="748"/>
                </a:cubicBezTo>
                <a:cubicBezTo>
                  <a:pt x="1389" y="746"/>
                  <a:pt x="1390" y="745"/>
                  <a:pt x="1390" y="743"/>
                </a:cubicBezTo>
                <a:cubicBezTo>
                  <a:pt x="1390" y="742"/>
                  <a:pt x="1390" y="740"/>
                  <a:pt x="1390" y="738"/>
                </a:cubicBezTo>
                <a:cubicBezTo>
                  <a:pt x="1390" y="737"/>
                  <a:pt x="1390" y="735"/>
                  <a:pt x="1390" y="734"/>
                </a:cubicBezTo>
                <a:cubicBezTo>
                  <a:pt x="1390" y="733"/>
                  <a:pt x="1389" y="732"/>
                  <a:pt x="1389" y="730"/>
                </a:cubicBezTo>
                <a:cubicBezTo>
                  <a:pt x="1401" y="715"/>
                  <a:pt x="1386" y="710"/>
                  <a:pt x="1386" y="694"/>
                </a:cubicBezTo>
                <a:cubicBezTo>
                  <a:pt x="1373" y="707"/>
                  <a:pt x="1365" y="721"/>
                  <a:pt x="1386" y="730"/>
                </a:cubicBezTo>
                <a:cubicBezTo>
                  <a:pt x="1386" y="730"/>
                  <a:pt x="1386" y="730"/>
                  <a:pt x="1386" y="730"/>
                </a:cubicBezTo>
                <a:cubicBezTo>
                  <a:pt x="1387" y="731"/>
                  <a:pt x="1387" y="732"/>
                  <a:pt x="1387" y="734"/>
                </a:cubicBezTo>
                <a:cubicBezTo>
                  <a:pt x="1387" y="735"/>
                  <a:pt x="1387" y="737"/>
                  <a:pt x="1387" y="738"/>
                </a:cubicBezTo>
                <a:cubicBezTo>
                  <a:pt x="1387" y="740"/>
                  <a:pt x="1387" y="741"/>
                  <a:pt x="1387" y="743"/>
                </a:cubicBezTo>
                <a:cubicBezTo>
                  <a:pt x="1387" y="744"/>
                  <a:pt x="1387" y="746"/>
                  <a:pt x="1386" y="747"/>
                </a:cubicBezTo>
                <a:cubicBezTo>
                  <a:pt x="1386" y="748"/>
                  <a:pt x="1386" y="748"/>
                  <a:pt x="1386" y="749"/>
                </a:cubicBezTo>
                <a:cubicBezTo>
                  <a:pt x="1386" y="750"/>
                  <a:pt x="1386" y="750"/>
                  <a:pt x="1386" y="751"/>
                </a:cubicBezTo>
                <a:cubicBezTo>
                  <a:pt x="1385" y="752"/>
                  <a:pt x="1385" y="752"/>
                  <a:pt x="1385" y="753"/>
                </a:cubicBezTo>
                <a:cubicBezTo>
                  <a:pt x="1385" y="753"/>
                  <a:pt x="1385" y="754"/>
                  <a:pt x="1385" y="754"/>
                </a:cubicBezTo>
                <a:cubicBezTo>
                  <a:pt x="1384" y="755"/>
                  <a:pt x="1384" y="755"/>
                  <a:pt x="1384" y="755"/>
                </a:cubicBezTo>
                <a:cubicBezTo>
                  <a:pt x="1384" y="755"/>
                  <a:pt x="1384" y="756"/>
                  <a:pt x="1384" y="756"/>
                </a:cubicBezTo>
                <a:cubicBezTo>
                  <a:pt x="1384" y="756"/>
                  <a:pt x="1384" y="757"/>
                  <a:pt x="1384" y="757"/>
                </a:cubicBezTo>
                <a:cubicBezTo>
                  <a:pt x="1384" y="758"/>
                  <a:pt x="1383" y="759"/>
                  <a:pt x="1383" y="760"/>
                </a:cubicBezTo>
                <a:cubicBezTo>
                  <a:pt x="1383" y="760"/>
                  <a:pt x="1383" y="761"/>
                  <a:pt x="1383" y="761"/>
                </a:cubicBezTo>
                <a:cubicBezTo>
                  <a:pt x="1383" y="761"/>
                  <a:pt x="1383" y="761"/>
                  <a:pt x="1383" y="761"/>
                </a:cubicBezTo>
                <a:cubicBezTo>
                  <a:pt x="1382" y="762"/>
                  <a:pt x="1381" y="762"/>
                  <a:pt x="1380" y="762"/>
                </a:cubicBezTo>
                <a:cubicBezTo>
                  <a:pt x="1380" y="763"/>
                  <a:pt x="1379" y="763"/>
                  <a:pt x="1378" y="764"/>
                </a:cubicBezTo>
                <a:cubicBezTo>
                  <a:pt x="1377" y="764"/>
                  <a:pt x="1375" y="765"/>
                  <a:pt x="1373" y="766"/>
                </a:cubicBezTo>
                <a:cubicBezTo>
                  <a:pt x="1373" y="766"/>
                  <a:pt x="1372" y="766"/>
                  <a:pt x="1371" y="767"/>
                </a:cubicBezTo>
                <a:cubicBezTo>
                  <a:pt x="1368" y="768"/>
                  <a:pt x="1368" y="768"/>
                  <a:pt x="1368" y="768"/>
                </a:cubicBezTo>
                <a:cubicBezTo>
                  <a:pt x="1367" y="768"/>
                  <a:pt x="1367" y="768"/>
                  <a:pt x="1367" y="768"/>
                </a:cubicBezTo>
                <a:cubicBezTo>
                  <a:pt x="1367" y="768"/>
                  <a:pt x="1366" y="768"/>
                  <a:pt x="1366" y="768"/>
                </a:cubicBezTo>
                <a:cubicBezTo>
                  <a:pt x="1365" y="768"/>
                  <a:pt x="1364" y="769"/>
                  <a:pt x="1363" y="769"/>
                </a:cubicBezTo>
                <a:cubicBezTo>
                  <a:pt x="1362" y="769"/>
                  <a:pt x="1360" y="770"/>
                  <a:pt x="1358" y="770"/>
                </a:cubicBezTo>
                <a:cubicBezTo>
                  <a:pt x="1357" y="770"/>
                  <a:pt x="1355" y="770"/>
                  <a:pt x="1353" y="770"/>
                </a:cubicBezTo>
                <a:cubicBezTo>
                  <a:pt x="1346" y="771"/>
                  <a:pt x="1340" y="772"/>
                  <a:pt x="1334" y="773"/>
                </a:cubicBezTo>
                <a:cubicBezTo>
                  <a:pt x="1334" y="773"/>
                  <a:pt x="1333" y="773"/>
                  <a:pt x="1332" y="773"/>
                </a:cubicBezTo>
                <a:cubicBezTo>
                  <a:pt x="1332" y="773"/>
                  <a:pt x="1331" y="774"/>
                  <a:pt x="1330" y="774"/>
                </a:cubicBezTo>
                <a:cubicBezTo>
                  <a:pt x="1329" y="774"/>
                  <a:pt x="1328" y="775"/>
                  <a:pt x="1327" y="775"/>
                </a:cubicBezTo>
                <a:cubicBezTo>
                  <a:pt x="1326" y="776"/>
                  <a:pt x="1325" y="777"/>
                  <a:pt x="1324" y="777"/>
                </a:cubicBezTo>
                <a:cubicBezTo>
                  <a:pt x="1325" y="774"/>
                  <a:pt x="1326" y="770"/>
                  <a:pt x="1327" y="767"/>
                </a:cubicBezTo>
                <a:cubicBezTo>
                  <a:pt x="1329" y="758"/>
                  <a:pt x="1330" y="749"/>
                  <a:pt x="1330" y="742"/>
                </a:cubicBezTo>
                <a:cubicBezTo>
                  <a:pt x="1330" y="741"/>
                  <a:pt x="1330" y="740"/>
                  <a:pt x="1330" y="739"/>
                </a:cubicBezTo>
                <a:cubicBezTo>
                  <a:pt x="1330" y="738"/>
                  <a:pt x="1330" y="738"/>
                  <a:pt x="1330" y="737"/>
                </a:cubicBezTo>
                <a:cubicBezTo>
                  <a:pt x="1330" y="737"/>
                  <a:pt x="1330" y="736"/>
                  <a:pt x="1330" y="736"/>
                </a:cubicBezTo>
                <a:cubicBezTo>
                  <a:pt x="1330" y="734"/>
                  <a:pt x="1331" y="732"/>
                  <a:pt x="1330" y="730"/>
                </a:cubicBezTo>
                <a:cubicBezTo>
                  <a:pt x="1330" y="730"/>
                  <a:pt x="1330" y="729"/>
                  <a:pt x="1330" y="728"/>
                </a:cubicBezTo>
                <a:cubicBezTo>
                  <a:pt x="1333" y="723"/>
                  <a:pt x="1335" y="718"/>
                  <a:pt x="1338" y="712"/>
                </a:cubicBezTo>
                <a:cubicBezTo>
                  <a:pt x="1361" y="658"/>
                  <a:pt x="1388" y="613"/>
                  <a:pt x="1452" y="619"/>
                </a:cubicBezTo>
                <a:close/>
                <a:moveTo>
                  <a:pt x="1270" y="464"/>
                </a:moveTo>
                <a:cubicBezTo>
                  <a:pt x="1269" y="460"/>
                  <a:pt x="1267" y="457"/>
                  <a:pt x="1266" y="454"/>
                </a:cubicBezTo>
                <a:cubicBezTo>
                  <a:pt x="1266" y="452"/>
                  <a:pt x="1265" y="451"/>
                  <a:pt x="1265" y="449"/>
                </a:cubicBezTo>
                <a:cubicBezTo>
                  <a:pt x="1264" y="448"/>
                  <a:pt x="1264" y="446"/>
                  <a:pt x="1264" y="445"/>
                </a:cubicBezTo>
                <a:cubicBezTo>
                  <a:pt x="1264" y="445"/>
                  <a:pt x="1264" y="444"/>
                  <a:pt x="1264" y="444"/>
                </a:cubicBezTo>
                <a:cubicBezTo>
                  <a:pt x="1264" y="443"/>
                  <a:pt x="1264" y="443"/>
                  <a:pt x="1264" y="443"/>
                </a:cubicBezTo>
                <a:cubicBezTo>
                  <a:pt x="1264" y="442"/>
                  <a:pt x="1265" y="441"/>
                  <a:pt x="1265" y="441"/>
                </a:cubicBezTo>
                <a:cubicBezTo>
                  <a:pt x="1265" y="439"/>
                  <a:pt x="1265" y="438"/>
                  <a:pt x="1266" y="437"/>
                </a:cubicBezTo>
                <a:cubicBezTo>
                  <a:pt x="1266" y="436"/>
                  <a:pt x="1267" y="435"/>
                  <a:pt x="1268" y="434"/>
                </a:cubicBezTo>
                <a:cubicBezTo>
                  <a:pt x="1268" y="433"/>
                  <a:pt x="1268" y="432"/>
                  <a:pt x="1269" y="431"/>
                </a:cubicBezTo>
                <a:cubicBezTo>
                  <a:pt x="1269" y="431"/>
                  <a:pt x="1269" y="431"/>
                  <a:pt x="1269" y="431"/>
                </a:cubicBezTo>
                <a:cubicBezTo>
                  <a:pt x="1269" y="431"/>
                  <a:pt x="1269" y="431"/>
                  <a:pt x="1270" y="431"/>
                </a:cubicBezTo>
                <a:cubicBezTo>
                  <a:pt x="1270" y="430"/>
                  <a:pt x="1270" y="430"/>
                  <a:pt x="1270" y="430"/>
                </a:cubicBezTo>
                <a:cubicBezTo>
                  <a:pt x="1270" y="430"/>
                  <a:pt x="1270" y="430"/>
                  <a:pt x="1270" y="429"/>
                </a:cubicBezTo>
                <a:cubicBezTo>
                  <a:pt x="1270" y="429"/>
                  <a:pt x="1271" y="429"/>
                  <a:pt x="1271" y="428"/>
                </a:cubicBezTo>
                <a:cubicBezTo>
                  <a:pt x="1271" y="427"/>
                  <a:pt x="1272" y="427"/>
                  <a:pt x="1272" y="426"/>
                </a:cubicBezTo>
                <a:cubicBezTo>
                  <a:pt x="1274" y="423"/>
                  <a:pt x="1275" y="422"/>
                  <a:pt x="1275" y="422"/>
                </a:cubicBezTo>
                <a:cubicBezTo>
                  <a:pt x="1275" y="422"/>
                  <a:pt x="1275" y="422"/>
                  <a:pt x="1274" y="423"/>
                </a:cubicBezTo>
                <a:cubicBezTo>
                  <a:pt x="1274" y="423"/>
                  <a:pt x="1273" y="424"/>
                  <a:pt x="1272" y="425"/>
                </a:cubicBezTo>
                <a:cubicBezTo>
                  <a:pt x="1272" y="425"/>
                  <a:pt x="1272" y="424"/>
                  <a:pt x="1272" y="424"/>
                </a:cubicBezTo>
                <a:cubicBezTo>
                  <a:pt x="1273" y="423"/>
                  <a:pt x="1273" y="422"/>
                  <a:pt x="1273" y="421"/>
                </a:cubicBezTo>
                <a:cubicBezTo>
                  <a:pt x="1273" y="420"/>
                  <a:pt x="1274" y="419"/>
                  <a:pt x="1274" y="418"/>
                </a:cubicBezTo>
                <a:cubicBezTo>
                  <a:pt x="1274" y="417"/>
                  <a:pt x="1274" y="417"/>
                  <a:pt x="1274" y="416"/>
                </a:cubicBezTo>
                <a:cubicBezTo>
                  <a:pt x="1274" y="416"/>
                  <a:pt x="1274" y="416"/>
                  <a:pt x="1274" y="416"/>
                </a:cubicBezTo>
                <a:cubicBezTo>
                  <a:pt x="1275" y="415"/>
                  <a:pt x="1275" y="415"/>
                  <a:pt x="1275" y="415"/>
                </a:cubicBezTo>
                <a:cubicBezTo>
                  <a:pt x="1281" y="412"/>
                  <a:pt x="1284" y="409"/>
                  <a:pt x="1284" y="404"/>
                </a:cubicBezTo>
                <a:cubicBezTo>
                  <a:pt x="1304" y="424"/>
                  <a:pt x="1309" y="446"/>
                  <a:pt x="1316" y="475"/>
                </a:cubicBezTo>
                <a:cubicBezTo>
                  <a:pt x="1315" y="476"/>
                  <a:pt x="1315" y="477"/>
                  <a:pt x="1315" y="477"/>
                </a:cubicBezTo>
                <a:cubicBezTo>
                  <a:pt x="1314" y="479"/>
                  <a:pt x="1314" y="481"/>
                  <a:pt x="1313" y="483"/>
                </a:cubicBezTo>
                <a:cubicBezTo>
                  <a:pt x="1313" y="484"/>
                  <a:pt x="1313" y="484"/>
                  <a:pt x="1313" y="485"/>
                </a:cubicBezTo>
                <a:cubicBezTo>
                  <a:pt x="1313" y="486"/>
                  <a:pt x="1312" y="487"/>
                  <a:pt x="1312" y="488"/>
                </a:cubicBezTo>
                <a:cubicBezTo>
                  <a:pt x="1312" y="489"/>
                  <a:pt x="1312" y="489"/>
                  <a:pt x="1312" y="490"/>
                </a:cubicBezTo>
                <a:cubicBezTo>
                  <a:pt x="1312" y="491"/>
                  <a:pt x="1312" y="492"/>
                  <a:pt x="1312" y="492"/>
                </a:cubicBezTo>
                <a:cubicBezTo>
                  <a:pt x="1312" y="493"/>
                  <a:pt x="1312" y="493"/>
                  <a:pt x="1312" y="494"/>
                </a:cubicBezTo>
                <a:cubicBezTo>
                  <a:pt x="1312" y="494"/>
                  <a:pt x="1312" y="494"/>
                  <a:pt x="1312" y="495"/>
                </a:cubicBezTo>
                <a:cubicBezTo>
                  <a:pt x="1312" y="495"/>
                  <a:pt x="1312" y="496"/>
                  <a:pt x="1312" y="496"/>
                </a:cubicBezTo>
                <a:cubicBezTo>
                  <a:pt x="1312" y="497"/>
                  <a:pt x="1312" y="498"/>
                  <a:pt x="1312" y="498"/>
                </a:cubicBezTo>
                <a:cubicBezTo>
                  <a:pt x="1312" y="499"/>
                  <a:pt x="1312" y="499"/>
                  <a:pt x="1312" y="499"/>
                </a:cubicBezTo>
                <a:cubicBezTo>
                  <a:pt x="1313" y="501"/>
                  <a:pt x="1313" y="501"/>
                  <a:pt x="1313" y="502"/>
                </a:cubicBezTo>
                <a:cubicBezTo>
                  <a:pt x="1312" y="502"/>
                  <a:pt x="1312" y="503"/>
                  <a:pt x="1311" y="503"/>
                </a:cubicBezTo>
                <a:cubicBezTo>
                  <a:pt x="1308" y="505"/>
                  <a:pt x="1305" y="507"/>
                  <a:pt x="1302" y="510"/>
                </a:cubicBezTo>
                <a:cubicBezTo>
                  <a:pt x="1301" y="511"/>
                  <a:pt x="1299" y="512"/>
                  <a:pt x="1298" y="513"/>
                </a:cubicBezTo>
                <a:cubicBezTo>
                  <a:pt x="1296" y="515"/>
                  <a:pt x="1295" y="516"/>
                  <a:pt x="1294" y="518"/>
                </a:cubicBezTo>
                <a:cubicBezTo>
                  <a:pt x="1291" y="520"/>
                  <a:pt x="1289" y="523"/>
                  <a:pt x="1287" y="526"/>
                </a:cubicBezTo>
                <a:cubicBezTo>
                  <a:pt x="1287" y="525"/>
                  <a:pt x="1287" y="525"/>
                  <a:pt x="1287" y="525"/>
                </a:cubicBezTo>
                <a:cubicBezTo>
                  <a:pt x="1287" y="523"/>
                  <a:pt x="1288" y="521"/>
                  <a:pt x="1288" y="519"/>
                </a:cubicBezTo>
                <a:cubicBezTo>
                  <a:pt x="1288" y="518"/>
                  <a:pt x="1288" y="516"/>
                  <a:pt x="1288" y="515"/>
                </a:cubicBezTo>
                <a:cubicBezTo>
                  <a:pt x="1288" y="515"/>
                  <a:pt x="1288" y="514"/>
                  <a:pt x="1287" y="513"/>
                </a:cubicBezTo>
                <a:cubicBezTo>
                  <a:pt x="1287" y="513"/>
                  <a:pt x="1287" y="512"/>
                  <a:pt x="1287" y="511"/>
                </a:cubicBezTo>
                <a:cubicBezTo>
                  <a:pt x="1286" y="509"/>
                  <a:pt x="1286" y="506"/>
                  <a:pt x="1285" y="503"/>
                </a:cubicBezTo>
                <a:cubicBezTo>
                  <a:pt x="1284" y="500"/>
                  <a:pt x="1283" y="497"/>
                  <a:pt x="1282" y="495"/>
                </a:cubicBezTo>
                <a:cubicBezTo>
                  <a:pt x="1282" y="494"/>
                  <a:pt x="1283" y="494"/>
                  <a:pt x="1283" y="494"/>
                </a:cubicBezTo>
                <a:cubicBezTo>
                  <a:pt x="1282" y="494"/>
                  <a:pt x="1282" y="494"/>
                  <a:pt x="1281" y="494"/>
                </a:cubicBezTo>
                <a:cubicBezTo>
                  <a:pt x="1281" y="494"/>
                  <a:pt x="1281" y="494"/>
                  <a:pt x="1281" y="493"/>
                </a:cubicBezTo>
                <a:cubicBezTo>
                  <a:pt x="1279" y="487"/>
                  <a:pt x="1276" y="480"/>
                  <a:pt x="1274" y="474"/>
                </a:cubicBezTo>
                <a:cubicBezTo>
                  <a:pt x="1272" y="470"/>
                  <a:pt x="1271" y="467"/>
                  <a:pt x="1270" y="464"/>
                </a:cubicBezTo>
                <a:close/>
                <a:moveTo>
                  <a:pt x="1279" y="496"/>
                </a:moveTo>
                <a:cubicBezTo>
                  <a:pt x="1280" y="499"/>
                  <a:pt x="1281" y="501"/>
                  <a:pt x="1282" y="504"/>
                </a:cubicBezTo>
                <a:cubicBezTo>
                  <a:pt x="1283" y="506"/>
                  <a:pt x="1284" y="509"/>
                  <a:pt x="1284" y="512"/>
                </a:cubicBezTo>
                <a:cubicBezTo>
                  <a:pt x="1285" y="513"/>
                  <a:pt x="1285" y="514"/>
                  <a:pt x="1285" y="516"/>
                </a:cubicBezTo>
                <a:cubicBezTo>
                  <a:pt x="1285" y="517"/>
                  <a:pt x="1285" y="518"/>
                  <a:pt x="1286" y="519"/>
                </a:cubicBezTo>
                <a:cubicBezTo>
                  <a:pt x="1286" y="520"/>
                  <a:pt x="1286" y="521"/>
                  <a:pt x="1286" y="522"/>
                </a:cubicBezTo>
                <a:cubicBezTo>
                  <a:pt x="1286" y="522"/>
                  <a:pt x="1286" y="523"/>
                  <a:pt x="1286" y="523"/>
                </a:cubicBezTo>
                <a:cubicBezTo>
                  <a:pt x="1286" y="524"/>
                  <a:pt x="1286" y="524"/>
                  <a:pt x="1286" y="524"/>
                </a:cubicBezTo>
                <a:cubicBezTo>
                  <a:pt x="1286" y="525"/>
                  <a:pt x="1286" y="526"/>
                  <a:pt x="1286" y="527"/>
                </a:cubicBezTo>
                <a:cubicBezTo>
                  <a:pt x="1286" y="527"/>
                  <a:pt x="1286" y="527"/>
                  <a:pt x="1286" y="527"/>
                </a:cubicBezTo>
                <a:cubicBezTo>
                  <a:pt x="1283" y="530"/>
                  <a:pt x="1280" y="535"/>
                  <a:pt x="1277" y="539"/>
                </a:cubicBezTo>
                <a:cubicBezTo>
                  <a:pt x="1274" y="543"/>
                  <a:pt x="1272" y="547"/>
                  <a:pt x="1270" y="552"/>
                </a:cubicBezTo>
                <a:cubicBezTo>
                  <a:pt x="1269" y="553"/>
                  <a:pt x="1269" y="554"/>
                  <a:pt x="1268" y="555"/>
                </a:cubicBezTo>
                <a:cubicBezTo>
                  <a:pt x="1268" y="556"/>
                  <a:pt x="1268" y="557"/>
                  <a:pt x="1267" y="557"/>
                </a:cubicBezTo>
                <a:cubicBezTo>
                  <a:pt x="1267" y="558"/>
                  <a:pt x="1267" y="558"/>
                  <a:pt x="1267" y="558"/>
                </a:cubicBezTo>
                <a:cubicBezTo>
                  <a:pt x="1267" y="558"/>
                  <a:pt x="1267" y="558"/>
                  <a:pt x="1267" y="558"/>
                </a:cubicBezTo>
                <a:cubicBezTo>
                  <a:pt x="1267" y="558"/>
                  <a:pt x="1267" y="557"/>
                  <a:pt x="1266" y="557"/>
                </a:cubicBezTo>
                <a:cubicBezTo>
                  <a:pt x="1266" y="556"/>
                  <a:pt x="1266" y="556"/>
                  <a:pt x="1266" y="556"/>
                </a:cubicBezTo>
                <a:cubicBezTo>
                  <a:pt x="1266" y="556"/>
                  <a:pt x="1265" y="555"/>
                  <a:pt x="1265" y="555"/>
                </a:cubicBezTo>
                <a:cubicBezTo>
                  <a:pt x="1265" y="555"/>
                  <a:pt x="1264" y="554"/>
                  <a:pt x="1264" y="553"/>
                </a:cubicBezTo>
                <a:cubicBezTo>
                  <a:pt x="1264" y="553"/>
                  <a:pt x="1263" y="552"/>
                  <a:pt x="1263" y="551"/>
                </a:cubicBezTo>
                <a:cubicBezTo>
                  <a:pt x="1262" y="551"/>
                  <a:pt x="1262" y="550"/>
                  <a:pt x="1262" y="549"/>
                </a:cubicBezTo>
                <a:cubicBezTo>
                  <a:pt x="1261" y="549"/>
                  <a:pt x="1261" y="548"/>
                  <a:pt x="1260" y="547"/>
                </a:cubicBezTo>
                <a:cubicBezTo>
                  <a:pt x="1260" y="546"/>
                  <a:pt x="1259" y="544"/>
                  <a:pt x="1258" y="542"/>
                </a:cubicBezTo>
                <a:cubicBezTo>
                  <a:pt x="1257" y="541"/>
                  <a:pt x="1257" y="539"/>
                  <a:pt x="1256" y="537"/>
                </a:cubicBezTo>
                <a:cubicBezTo>
                  <a:pt x="1256" y="536"/>
                  <a:pt x="1255" y="534"/>
                  <a:pt x="1255" y="532"/>
                </a:cubicBezTo>
                <a:cubicBezTo>
                  <a:pt x="1255" y="532"/>
                  <a:pt x="1255" y="532"/>
                  <a:pt x="1255" y="532"/>
                </a:cubicBezTo>
                <a:cubicBezTo>
                  <a:pt x="1255" y="533"/>
                  <a:pt x="1256" y="534"/>
                  <a:pt x="1257" y="536"/>
                </a:cubicBezTo>
                <a:cubicBezTo>
                  <a:pt x="1270" y="529"/>
                  <a:pt x="1270" y="517"/>
                  <a:pt x="1265" y="506"/>
                </a:cubicBezTo>
                <a:cubicBezTo>
                  <a:pt x="1269" y="502"/>
                  <a:pt x="1274" y="499"/>
                  <a:pt x="1279" y="496"/>
                </a:cubicBezTo>
                <a:close/>
                <a:moveTo>
                  <a:pt x="1131" y="307"/>
                </a:moveTo>
                <a:cubicBezTo>
                  <a:pt x="1123" y="302"/>
                  <a:pt x="1117" y="295"/>
                  <a:pt x="1109" y="291"/>
                </a:cubicBezTo>
                <a:cubicBezTo>
                  <a:pt x="1110" y="291"/>
                  <a:pt x="1110" y="291"/>
                  <a:pt x="1111" y="291"/>
                </a:cubicBezTo>
                <a:cubicBezTo>
                  <a:pt x="1112" y="291"/>
                  <a:pt x="1113" y="291"/>
                  <a:pt x="1114" y="291"/>
                </a:cubicBezTo>
                <a:cubicBezTo>
                  <a:pt x="1115" y="291"/>
                  <a:pt x="1116" y="291"/>
                  <a:pt x="1117" y="291"/>
                </a:cubicBezTo>
                <a:cubicBezTo>
                  <a:pt x="1118" y="291"/>
                  <a:pt x="1120" y="291"/>
                  <a:pt x="1121" y="291"/>
                </a:cubicBezTo>
                <a:cubicBezTo>
                  <a:pt x="1122" y="290"/>
                  <a:pt x="1123" y="290"/>
                  <a:pt x="1124" y="290"/>
                </a:cubicBezTo>
                <a:cubicBezTo>
                  <a:pt x="1126" y="290"/>
                  <a:pt x="1128" y="290"/>
                  <a:pt x="1129" y="289"/>
                </a:cubicBezTo>
                <a:cubicBezTo>
                  <a:pt x="1130" y="289"/>
                  <a:pt x="1130" y="289"/>
                  <a:pt x="1131" y="289"/>
                </a:cubicBezTo>
                <a:cubicBezTo>
                  <a:pt x="1131" y="290"/>
                  <a:pt x="1131" y="290"/>
                  <a:pt x="1131" y="290"/>
                </a:cubicBezTo>
                <a:cubicBezTo>
                  <a:pt x="1132" y="290"/>
                  <a:pt x="1132" y="290"/>
                  <a:pt x="1132" y="290"/>
                </a:cubicBezTo>
                <a:cubicBezTo>
                  <a:pt x="1132" y="290"/>
                  <a:pt x="1133" y="290"/>
                  <a:pt x="1133" y="290"/>
                </a:cubicBezTo>
                <a:cubicBezTo>
                  <a:pt x="1134" y="290"/>
                  <a:pt x="1134" y="290"/>
                  <a:pt x="1135" y="290"/>
                </a:cubicBezTo>
                <a:cubicBezTo>
                  <a:pt x="1138" y="291"/>
                  <a:pt x="1141" y="293"/>
                  <a:pt x="1143" y="295"/>
                </a:cubicBezTo>
                <a:cubicBezTo>
                  <a:pt x="1143" y="295"/>
                  <a:pt x="1143" y="295"/>
                  <a:pt x="1143" y="295"/>
                </a:cubicBezTo>
                <a:cubicBezTo>
                  <a:pt x="1139" y="299"/>
                  <a:pt x="1134" y="303"/>
                  <a:pt x="1131" y="307"/>
                </a:cubicBezTo>
                <a:close/>
                <a:moveTo>
                  <a:pt x="1145" y="297"/>
                </a:moveTo>
                <a:cubicBezTo>
                  <a:pt x="1145" y="297"/>
                  <a:pt x="1146" y="298"/>
                  <a:pt x="1146" y="298"/>
                </a:cubicBezTo>
                <a:cubicBezTo>
                  <a:pt x="1146" y="299"/>
                  <a:pt x="1147" y="299"/>
                  <a:pt x="1147" y="300"/>
                </a:cubicBezTo>
                <a:cubicBezTo>
                  <a:pt x="1148" y="300"/>
                  <a:pt x="1148" y="301"/>
                  <a:pt x="1149" y="301"/>
                </a:cubicBezTo>
                <a:cubicBezTo>
                  <a:pt x="1150" y="303"/>
                  <a:pt x="1152" y="305"/>
                  <a:pt x="1153" y="306"/>
                </a:cubicBezTo>
                <a:cubicBezTo>
                  <a:pt x="1154" y="307"/>
                  <a:pt x="1155" y="308"/>
                  <a:pt x="1155" y="309"/>
                </a:cubicBezTo>
                <a:cubicBezTo>
                  <a:pt x="1158" y="318"/>
                  <a:pt x="1160" y="327"/>
                  <a:pt x="1163" y="336"/>
                </a:cubicBezTo>
                <a:cubicBezTo>
                  <a:pt x="1167" y="350"/>
                  <a:pt x="1171" y="363"/>
                  <a:pt x="1175" y="375"/>
                </a:cubicBezTo>
                <a:cubicBezTo>
                  <a:pt x="1152" y="357"/>
                  <a:pt x="1124" y="346"/>
                  <a:pt x="1145" y="297"/>
                </a:cubicBezTo>
                <a:close/>
                <a:moveTo>
                  <a:pt x="1030" y="585"/>
                </a:moveTo>
                <a:cubicBezTo>
                  <a:pt x="1029" y="584"/>
                  <a:pt x="1028" y="583"/>
                  <a:pt x="1027" y="583"/>
                </a:cubicBezTo>
                <a:cubicBezTo>
                  <a:pt x="1026" y="582"/>
                  <a:pt x="1025" y="581"/>
                  <a:pt x="1024" y="580"/>
                </a:cubicBezTo>
                <a:cubicBezTo>
                  <a:pt x="1024" y="579"/>
                  <a:pt x="1023" y="578"/>
                  <a:pt x="1022" y="577"/>
                </a:cubicBezTo>
                <a:cubicBezTo>
                  <a:pt x="1021" y="577"/>
                  <a:pt x="1021" y="577"/>
                  <a:pt x="1021" y="577"/>
                </a:cubicBezTo>
                <a:cubicBezTo>
                  <a:pt x="1022" y="577"/>
                  <a:pt x="1022" y="577"/>
                  <a:pt x="1022" y="577"/>
                </a:cubicBezTo>
                <a:cubicBezTo>
                  <a:pt x="1014" y="562"/>
                  <a:pt x="1001" y="558"/>
                  <a:pt x="986" y="555"/>
                </a:cubicBezTo>
                <a:cubicBezTo>
                  <a:pt x="994" y="550"/>
                  <a:pt x="1002" y="545"/>
                  <a:pt x="1011" y="540"/>
                </a:cubicBezTo>
                <a:cubicBezTo>
                  <a:pt x="1011" y="541"/>
                  <a:pt x="1012" y="542"/>
                  <a:pt x="1013" y="543"/>
                </a:cubicBezTo>
                <a:cubicBezTo>
                  <a:pt x="1014" y="545"/>
                  <a:pt x="1015" y="547"/>
                  <a:pt x="1016" y="549"/>
                </a:cubicBezTo>
                <a:cubicBezTo>
                  <a:pt x="1018" y="553"/>
                  <a:pt x="1020" y="558"/>
                  <a:pt x="1023" y="564"/>
                </a:cubicBezTo>
                <a:cubicBezTo>
                  <a:pt x="1023" y="566"/>
                  <a:pt x="1024" y="567"/>
                  <a:pt x="1025" y="569"/>
                </a:cubicBezTo>
                <a:cubicBezTo>
                  <a:pt x="1025" y="571"/>
                  <a:pt x="1026" y="572"/>
                  <a:pt x="1026" y="574"/>
                </a:cubicBezTo>
                <a:cubicBezTo>
                  <a:pt x="1027" y="575"/>
                  <a:pt x="1027" y="576"/>
                  <a:pt x="1027" y="577"/>
                </a:cubicBezTo>
                <a:cubicBezTo>
                  <a:pt x="1027" y="578"/>
                  <a:pt x="1028" y="579"/>
                  <a:pt x="1028" y="579"/>
                </a:cubicBezTo>
                <a:cubicBezTo>
                  <a:pt x="1029" y="581"/>
                  <a:pt x="1029" y="583"/>
                  <a:pt x="1030" y="585"/>
                </a:cubicBezTo>
                <a:cubicBezTo>
                  <a:pt x="1030" y="585"/>
                  <a:pt x="1030" y="585"/>
                  <a:pt x="1030" y="585"/>
                </a:cubicBezTo>
                <a:cubicBezTo>
                  <a:pt x="1030" y="585"/>
                  <a:pt x="1030" y="585"/>
                  <a:pt x="1030" y="585"/>
                </a:cubicBezTo>
                <a:close/>
                <a:moveTo>
                  <a:pt x="1045" y="639"/>
                </a:moveTo>
                <a:cubicBezTo>
                  <a:pt x="1043" y="629"/>
                  <a:pt x="1042" y="619"/>
                  <a:pt x="1040" y="610"/>
                </a:cubicBezTo>
                <a:cubicBezTo>
                  <a:pt x="1038" y="601"/>
                  <a:pt x="1036" y="592"/>
                  <a:pt x="1034" y="584"/>
                </a:cubicBezTo>
                <a:cubicBezTo>
                  <a:pt x="1032" y="580"/>
                  <a:pt x="1031" y="576"/>
                  <a:pt x="1030" y="573"/>
                </a:cubicBezTo>
                <a:cubicBezTo>
                  <a:pt x="1029" y="571"/>
                  <a:pt x="1028" y="569"/>
                  <a:pt x="1028" y="568"/>
                </a:cubicBezTo>
                <a:cubicBezTo>
                  <a:pt x="1027" y="566"/>
                  <a:pt x="1026" y="564"/>
                  <a:pt x="1026" y="563"/>
                </a:cubicBezTo>
                <a:cubicBezTo>
                  <a:pt x="1023" y="557"/>
                  <a:pt x="1020" y="552"/>
                  <a:pt x="1017" y="548"/>
                </a:cubicBezTo>
                <a:cubicBezTo>
                  <a:pt x="1016" y="546"/>
                  <a:pt x="1015" y="544"/>
                  <a:pt x="1013" y="543"/>
                </a:cubicBezTo>
                <a:cubicBezTo>
                  <a:pt x="1013" y="542"/>
                  <a:pt x="1012" y="541"/>
                  <a:pt x="1011" y="540"/>
                </a:cubicBezTo>
                <a:cubicBezTo>
                  <a:pt x="1031" y="529"/>
                  <a:pt x="1052" y="521"/>
                  <a:pt x="1075" y="520"/>
                </a:cubicBezTo>
                <a:cubicBezTo>
                  <a:pt x="1102" y="519"/>
                  <a:pt x="1120" y="519"/>
                  <a:pt x="1146" y="523"/>
                </a:cubicBezTo>
                <a:cubicBezTo>
                  <a:pt x="1166" y="525"/>
                  <a:pt x="1201" y="529"/>
                  <a:pt x="1208" y="557"/>
                </a:cubicBezTo>
                <a:cubicBezTo>
                  <a:pt x="1214" y="578"/>
                  <a:pt x="1214" y="586"/>
                  <a:pt x="1218" y="593"/>
                </a:cubicBezTo>
                <a:cubicBezTo>
                  <a:pt x="1226" y="610"/>
                  <a:pt x="1227" y="611"/>
                  <a:pt x="1234" y="629"/>
                </a:cubicBezTo>
                <a:cubicBezTo>
                  <a:pt x="1229" y="628"/>
                  <a:pt x="1224" y="627"/>
                  <a:pt x="1221" y="626"/>
                </a:cubicBezTo>
                <a:cubicBezTo>
                  <a:pt x="1218" y="621"/>
                  <a:pt x="1216" y="617"/>
                  <a:pt x="1214" y="613"/>
                </a:cubicBezTo>
                <a:cubicBezTo>
                  <a:pt x="1214" y="613"/>
                  <a:pt x="1214" y="612"/>
                  <a:pt x="1213" y="612"/>
                </a:cubicBezTo>
                <a:cubicBezTo>
                  <a:pt x="1213" y="611"/>
                  <a:pt x="1213" y="611"/>
                  <a:pt x="1213" y="610"/>
                </a:cubicBezTo>
                <a:cubicBezTo>
                  <a:pt x="1212" y="609"/>
                  <a:pt x="1212" y="608"/>
                  <a:pt x="1211" y="607"/>
                </a:cubicBezTo>
                <a:cubicBezTo>
                  <a:pt x="1211" y="606"/>
                  <a:pt x="1211" y="606"/>
                  <a:pt x="1210" y="605"/>
                </a:cubicBezTo>
                <a:cubicBezTo>
                  <a:pt x="1211" y="606"/>
                  <a:pt x="1211" y="606"/>
                  <a:pt x="1211" y="606"/>
                </a:cubicBezTo>
                <a:cubicBezTo>
                  <a:pt x="1211" y="606"/>
                  <a:pt x="1211" y="605"/>
                  <a:pt x="1211" y="604"/>
                </a:cubicBezTo>
                <a:cubicBezTo>
                  <a:pt x="1211" y="603"/>
                  <a:pt x="1210" y="603"/>
                  <a:pt x="1210" y="602"/>
                </a:cubicBezTo>
                <a:cubicBezTo>
                  <a:pt x="1210" y="601"/>
                  <a:pt x="1210" y="601"/>
                  <a:pt x="1209" y="600"/>
                </a:cubicBezTo>
                <a:cubicBezTo>
                  <a:pt x="1209" y="600"/>
                  <a:pt x="1209" y="600"/>
                  <a:pt x="1209" y="599"/>
                </a:cubicBezTo>
                <a:cubicBezTo>
                  <a:pt x="1209" y="599"/>
                  <a:pt x="1209" y="599"/>
                  <a:pt x="1209" y="599"/>
                </a:cubicBezTo>
                <a:cubicBezTo>
                  <a:pt x="1208" y="598"/>
                  <a:pt x="1207" y="597"/>
                  <a:pt x="1206" y="596"/>
                </a:cubicBezTo>
                <a:cubicBezTo>
                  <a:pt x="1206" y="594"/>
                  <a:pt x="1205" y="593"/>
                  <a:pt x="1204" y="592"/>
                </a:cubicBezTo>
                <a:cubicBezTo>
                  <a:pt x="1203" y="591"/>
                  <a:pt x="1202" y="590"/>
                  <a:pt x="1201" y="589"/>
                </a:cubicBezTo>
                <a:cubicBezTo>
                  <a:pt x="1200" y="587"/>
                  <a:pt x="1199" y="586"/>
                  <a:pt x="1198" y="585"/>
                </a:cubicBezTo>
                <a:cubicBezTo>
                  <a:pt x="1197" y="584"/>
                  <a:pt x="1196" y="583"/>
                  <a:pt x="1196" y="583"/>
                </a:cubicBezTo>
                <a:cubicBezTo>
                  <a:pt x="1199" y="557"/>
                  <a:pt x="1162" y="555"/>
                  <a:pt x="1145" y="561"/>
                </a:cubicBezTo>
                <a:cubicBezTo>
                  <a:pt x="1138" y="556"/>
                  <a:pt x="1131" y="550"/>
                  <a:pt x="1124" y="538"/>
                </a:cubicBezTo>
                <a:cubicBezTo>
                  <a:pt x="1126" y="543"/>
                  <a:pt x="1125" y="547"/>
                  <a:pt x="1126" y="551"/>
                </a:cubicBezTo>
                <a:cubicBezTo>
                  <a:pt x="1115" y="561"/>
                  <a:pt x="1097" y="556"/>
                  <a:pt x="1085" y="564"/>
                </a:cubicBezTo>
                <a:cubicBezTo>
                  <a:pt x="1084" y="558"/>
                  <a:pt x="1081" y="552"/>
                  <a:pt x="1078" y="546"/>
                </a:cubicBezTo>
                <a:cubicBezTo>
                  <a:pt x="1062" y="555"/>
                  <a:pt x="1058" y="566"/>
                  <a:pt x="1075" y="575"/>
                </a:cubicBezTo>
                <a:cubicBezTo>
                  <a:pt x="1075" y="576"/>
                  <a:pt x="1075" y="576"/>
                  <a:pt x="1075" y="576"/>
                </a:cubicBezTo>
                <a:cubicBezTo>
                  <a:pt x="1075" y="577"/>
                  <a:pt x="1075" y="578"/>
                  <a:pt x="1075" y="579"/>
                </a:cubicBezTo>
                <a:cubicBezTo>
                  <a:pt x="1075" y="580"/>
                  <a:pt x="1075" y="581"/>
                  <a:pt x="1075" y="582"/>
                </a:cubicBezTo>
                <a:cubicBezTo>
                  <a:pt x="1075" y="583"/>
                  <a:pt x="1074" y="584"/>
                  <a:pt x="1074" y="585"/>
                </a:cubicBezTo>
                <a:cubicBezTo>
                  <a:pt x="1074" y="586"/>
                  <a:pt x="1074" y="587"/>
                  <a:pt x="1074" y="588"/>
                </a:cubicBezTo>
                <a:cubicBezTo>
                  <a:pt x="1074" y="588"/>
                  <a:pt x="1074" y="589"/>
                  <a:pt x="1073" y="590"/>
                </a:cubicBezTo>
                <a:cubicBezTo>
                  <a:pt x="1073" y="590"/>
                  <a:pt x="1073" y="590"/>
                  <a:pt x="1073" y="591"/>
                </a:cubicBezTo>
                <a:cubicBezTo>
                  <a:pt x="1073" y="591"/>
                  <a:pt x="1073" y="591"/>
                  <a:pt x="1073" y="591"/>
                </a:cubicBezTo>
                <a:cubicBezTo>
                  <a:pt x="1073" y="591"/>
                  <a:pt x="1073" y="592"/>
                  <a:pt x="1073" y="592"/>
                </a:cubicBezTo>
                <a:cubicBezTo>
                  <a:pt x="1073" y="592"/>
                  <a:pt x="1073" y="592"/>
                  <a:pt x="1073" y="592"/>
                </a:cubicBezTo>
                <a:cubicBezTo>
                  <a:pt x="1072" y="593"/>
                  <a:pt x="1072" y="594"/>
                  <a:pt x="1071" y="595"/>
                </a:cubicBezTo>
                <a:cubicBezTo>
                  <a:pt x="1070" y="596"/>
                  <a:pt x="1068" y="597"/>
                  <a:pt x="1067" y="598"/>
                </a:cubicBezTo>
                <a:cubicBezTo>
                  <a:pt x="1066" y="600"/>
                  <a:pt x="1064" y="601"/>
                  <a:pt x="1063" y="602"/>
                </a:cubicBezTo>
                <a:cubicBezTo>
                  <a:pt x="1062" y="603"/>
                  <a:pt x="1060" y="605"/>
                  <a:pt x="1059" y="606"/>
                </a:cubicBezTo>
                <a:cubicBezTo>
                  <a:pt x="1057" y="607"/>
                  <a:pt x="1056" y="609"/>
                  <a:pt x="1055" y="610"/>
                </a:cubicBezTo>
                <a:cubicBezTo>
                  <a:pt x="1053" y="612"/>
                  <a:pt x="1052" y="613"/>
                  <a:pt x="1051" y="615"/>
                </a:cubicBezTo>
                <a:cubicBezTo>
                  <a:pt x="1050" y="616"/>
                  <a:pt x="1049" y="618"/>
                  <a:pt x="1048" y="619"/>
                </a:cubicBezTo>
                <a:cubicBezTo>
                  <a:pt x="1047" y="620"/>
                  <a:pt x="1046" y="622"/>
                  <a:pt x="1046" y="623"/>
                </a:cubicBezTo>
                <a:cubicBezTo>
                  <a:pt x="1046" y="624"/>
                  <a:pt x="1046" y="624"/>
                  <a:pt x="1045" y="624"/>
                </a:cubicBezTo>
                <a:cubicBezTo>
                  <a:pt x="1045" y="625"/>
                  <a:pt x="1045" y="625"/>
                  <a:pt x="1045" y="625"/>
                </a:cubicBezTo>
                <a:cubicBezTo>
                  <a:pt x="1045" y="626"/>
                  <a:pt x="1045" y="627"/>
                  <a:pt x="1045" y="627"/>
                </a:cubicBezTo>
                <a:cubicBezTo>
                  <a:pt x="1045" y="628"/>
                  <a:pt x="1045" y="628"/>
                  <a:pt x="1045" y="629"/>
                </a:cubicBezTo>
                <a:cubicBezTo>
                  <a:pt x="1045" y="629"/>
                  <a:pt x="1045" y="630"/>
                  <a:pt x="1045" y="630"/>
                </a:cubicBezTo>
                <a:cubicBezTo>
                  <a:pt x="1044" y="631"/>
                  <a:pt x="1045" y="632"/>
                  <a:pt x="1045" y="632"/>
                </a:cubicBezTo>
                <a:cubicBezTo>
                  <a:pt x="1045" y="633"/>
                  <a:pt x="1045" y="633"/>
                  <a:pt x="1045" y="633"/>
                </a:cubicBezTo>
                <a:cubicBezTo>
                  <a:pt x="1045" y="633"/>
                  <a:pt x="1045" y="633"/>
                  <a:pt x="1045" y="632"/>
                </a:cubicBezTo>
                <a:cubicBezTo>
                  <a:pt x="1045" y="632"/>
                  <a:pt x="1045" y="631"/>
                  <a:pt x="1045" y="630"/>
                </a:cubicBezTo>
                <a:cubicBezTo>
                  <a:pt x="1046" y="630"/>
                  <a:pt x="1046" y="629"/>
                  <a:pt x="1047" y="628"/>
                </a:cubicBezTo>
                <a:cubicBezTo>
                  <a:pt x="1047" y="627"/>
                  <a:pt x="1047" y="627"/>
                  <a:pt x="1047" y="626"/>
                </a:cubicBezTo>
                <a:cubicBezTo>
                  <a:pt x="1048" y="625"/>
                  <a:pt x="1048" y="625"/>
                  <a:pt x="1048" y="624"/>
                </a:cubicBezTo>
                <a:cubicBezTo>
                  <a:pt x="1049" y="623"/>
                  <a:pt x="1049" y="622"/>
                  <a:pt x="1050" y="620"/>
                </a:cubicBezTo>
                <a:cubicBezTo>
                  <a:pt x="1051" y="619"/>
                  <a:pt x="1052" y="617"/>
                  <a:pt x="1053" y="616"/>
                </a:cubicBezTo>
                <a:cubicBezTo>
                  <a:pt x="1055" y="613"/>
                  <a:pt x="1058" y="610"/>
                  <a:pt x="1060" y="608"/>
                </a:cubicBezTo>
                <a:cubicBezTo>
                  <a:pt x="1062" y="606"/>
                  <a:pt x="1063" y="605"/>
                  <a:pt x="1065" y="604"/>
                </a:cubicBezTo>
                <a:cubicBezTo>
                  <a:pt x="1066" y="603"/>
                  <a:pt x="1067" y="601"/>
                  <a:pt x="1069" y="600"/>
                </a:cubicBezTo>
                <a:cubicBezTo>
                  <a:pt x="1070" y="599"/>
                  <a:pt x="1071" y="598"/>
                  <a:pt x="1072" y="597"/>
                </a:cubicBezTo>
                <a:cubicBezTo>
                  <a:pt x="1074" y="595"/>
                  <a:pt x="1075" y="594"/>
                  <a:pt x="1076" y="593"/>
                </a:cubicBezTo>
                <a:cubicBezTo>
                  <a:pt x="1076" y="593"/>
                  <a:pt x="1076" y="593"/>
                  <a:pt x="1076" y="592"/>
                </a:cubicBezTo>
                <a:cubicBezTo>
                  <a:pt x="1077" y="592"/>
                  <a:pt x="1077" y="592"/>
                  <a:pt x="1077" y="592"/>
                </a:cubicBezTo>
                <a:cubicBezTo>
                  <a:pt x="1077" y="591"/>
                  <a:pt x="1078" y="590"/>
                  <a:pt x="1078" y="590"/>
                </a:cubicBezTo>
                <a:cubicBezTo>
                  <a:pt x="1079" y="589"/>
                  <a:pt x="1079" y="588"/>
                  <a:pt x="1079" y="587"/>
                </a:cubicBezTo>
                <a:cubicBezTo>
                  <a:pt x="1080" y="586"/>
                  <a:pt x="1080" y="586"/>
                  <a:pt x="1080" y="585"/>
                </a:cubicBezTo>
                <a:cubicBezTo>
                  <a:pt x="1080" y="585"/>
                  <a:pt x="1081" y="585"/>
                  <a:pt x="1081" y="585"/>
                </a:cubicBezTo>
                <a:cubicBezTo>
                  <a:pt x="1081" y="585"/>
                  <a:pt x="1080" y="585"/>
                  <a:pt x="1080" y="585"/>
                </a:cubicBezTo>
                <a:cubicBezTo>
                  <a:pt x="1080" y="586"/>
                  <a:pt x="1079" y="586"/>
                  <a:pt x="1079" y="587"/>
                </a:cubicBezTo>
                <a:cubicBezTo>
                  <a:pt x="1078" y="587"/>
                  <a:pt x="1077" y="588"/>
                  <a:pt x="1077" y="589"/>
                </a:cubicBezTo>
                <a:cubicBezTo>
                  <a:pt x="1076" y="589"/>
                  <a:pt x="1076" y="589"/>
                  <a:pt x="1076" y="589"/>
                </a:cubicBezTo>
                <a:cubicBezTo>
                  <a:pt x="1076" y="589"/>
                  <a:pt x="1076" y="589"/>
                  <a:pt x="1076" y="588"/>
                </a:cubicBezTo>
                <a:cubicBezTo>
                  <a:pt x="1077" y="587"/>
                  <a:pt x="1077" y="586"/>
                  <a:pt x="1077" y="585"/>
                </a:cubicBezTo>
                <a:cubicBezTo>
                  <a:pt x="1077" y="584"/>
                  <a:pt x="1077" y="583"/>
                  <a:pt x="1077" y="582"/>
                </a:cubicBezTo>
                <a:cubicBezTo>
                  <a:pt x="1077" y="581"/>
                  <a:pt x="1077" y="580"/>
                  <a:pt x="1077" y="579"/>
                </a:cubicBezTo>
                <a:cubicBezTo>
                  <a:pt x="1077" y="578"/>
                  <a:pt x="1077" y="578"/>
                  <a:pt x="1077" y="577"/>
                </a:cubicBezTo>
                <a:cubicBezTo>
                  <a:pt x="1077" y="577"/>
                  <a:pt x="1077" y="577"/>
                  <a:pt x="1077" y="577"/>
                </a:cubicBezTo>
                <a:cubicBezTo>
                  <a:pt x="1077" y="576"/>
                  <a:pt x="1077" y="576"/>
                  <a:pt x="1077" y="576"/>
                </a:cubicBezTo>
                <a:cubicBezTo>
                  <a:pt x="1083" y="573"/>
                  <a:pt x="1085" y="569"/>
                  <a:pt x="1085" y="565"/>
                </a:cubicBezTo>
                <a:cubicBezTo>
                  <a:pt x="1122" y="555"/>
                  <a:pt x="1146" y="575"/>
                  <a:pt x="1175" y="599"/>
                </a:cubicBezTo>
                <a:cubicBezTo>
                  <a:pt x="1185" y="608"/>
                  <a:pt x="1194" y="620"/>
                  <a:pt x="1204" y="628"/>
                </a:cubicBezTo>
                <a:cubicBezTo>
                  <a:pt x="1204" y="629"/>
                  <a:pt x="1205" y="629"/>
                  <a:pt x="1205" y="630"/>
                </a:cubicBezTo>
                <a:cubicBezTo>
                  <a:pt x="1205" y="630"/>
                  <a:pt x="1205" y="630"/>
                  <a:pt x="1205" y="630"/>
                </a:cubicBezTo>
                <a:cubicBezTo>
                  <a:pt x="1202" y="630"/>
                  <a:pt x="1199" y="631"/>
                  <a:pt x="1195" y="632"/>
                </a:cubicBezTo>
                <a:cubicBezTo>
                  <a:pt x="1196" y="631"/>
                  <a:pt x="1196" y="631"/>
                  <a:pt x="1196" y="631"/>
                </a:cubicBezTo>
                <a:cubicBezTo>
                  <a:pt x="1194" y="628"/>
                  <a:pt x="1194" y="628"/>
                  <a:pt x="1194" y="628"/>
                </a:cubicBezTo>
                <a:cubicBezTo>
                  <a:pt x="1186" y="615"/>
                  <a:pt x="1167" y="614"/>
                  <a:pt x="1157" y="627"/>
                </a:cubicBezTo>
                <a:cubicBezTo>
                  <a:pt x="1162" y="629"/>
                  <a:pt x="1168" y="634"/>
                  <a:pt x="1174" y="637"/>
                </a:cubicBezTo>
                <a:cubicBezTo>
                  <a:pt x="1173" y="641"/>
                  <a:pt x="1171" y="645"/>
                  <a:pt x="1170" y="650"/>
                </a:cubicBezTo>
                <a:cubicBezTo>
                  <a:pt x="1169" y="653"/>
                  <a:pt x="1168" y="656"/>
                  <a:pt x="1167" y="659"/>
                </a:cubicBezTo>
                <a:cubicBezTo>
                  <a:pt x="1166" y="661"/>
                  <a:pt x="1166" y="663"/>
                  <a:pt x="1165" y="665"/>
                </a:cubicBezTo>
                <a:cubicBezTo>
                  <a:pt x="1165" y="665"/>
                  <a:pt x="1165" y="665"/>
                  <a:pt x="1165" y="666"/>
                </a:cubicBezTo>
                <a:cubicBezTo>
                  <a:pt x="1165" y="666"/>
                  <a:pt x="1165" y="667"/>
                  <a:pt x="1165" y="667"/>
                </a:cubicBezTo>
                <a:cubicBezTo>
                  <a:pt x="1165" y="668"/>
                  <a:pt x="1165" y="669"/>
                  <a:pt x="1164" y="670"/>
                </a:cubicBezTo>
                <a:cubicBezTo>
                  <a:pt x="1163" y="678"/>
                  <a:pt x="1162" y="686"/>
                  <a:pt x="1162" y="695"/>
                </a:cubicBezTo>
                <a:cubicBezTo>
                  <a:pt x="1162" y="699"/>
                  <a:pt x="1162" y="703"/>
                  <a:pt x="1163" y="706"/>
                </a:cubicBezTo>
                <a:cubicBezTo>
                  <a:pt x="1162" y="706"/>
                  <a:pt x="1161" y="705"/>
                  <a:pt x="1160" y="704"/>
                </a:cubicBezTo>
                <a:cubicBezTo>
                  <a:pt x="1159" y="703"/>
                  <a:pt x="1159" y="703"/>
                  <a:pt x="1158" y="702"/>
                </a:cubicBezTo>
                <a:cubicBezTo>
                  <a:pt x="1146" y="684"/>
                  <a:pt x="1125" y="675"/>
                  <a:pt x="1113" y="672"/>
                </a:cubicBezTo>
                <a:cubicBezTo>
                  <a:pt x="1113" y="671"/>
                  <a:pt x="1113" y="671"/>
                  <a:pt x="1113" y="671"/>
                </a:cubicBezTo>
                <a:cubicBezTo>
                  <a:pt x="1113" y="671"/>
                  <a:pt x="1113" y="670"/>
                  <a:pt x="1113" y="670"/>
                </a:cubicBezTo>
                <a:cubicBezTo>
                  <a:pt x="1113" y="670"/>
                  <a:pt x="1113" y="669"/>
                  <a:pt x="1113" y="668"/>
                </a:cubicBezTo>
                <a:cubicBezTo>
                  <a:pt x="1113" y="668"/>
                  <a:pt x="1113" y="667"/>
                  <a:pt x="1113" y="667"/>
                </a:cubicBezTo>
                <a:cubicBezTo>
                  <a:pt x="1113" y="666"/>
                  <a:pt x="1113" y="665"/>
                  <a:pt x="1113" y="665"/>
                </a:cubicBezTo>
                <a:cubicBezTo>
                  <a:pt x="1113" y="664"/>
                  <a:pt x="1113" y="663"/>
                  <a:pt x="1113" y="663"/>
                </a:cubicBezTo>
                <a:cubicBezTo>
                  <a:pt x="1113" y="661"/>
                  <a:pt x="1113" y="660"/>
                  <a:pt x="1113" y="658"/>
                </a:cubicBezTo>
                <a:cubicBezTo>
                  <a:pt x="1113" y="657"/>
                  <a:pt x="1114" y="655"/>
                  <a:pt x="1114" y="654"/>
                </a:cubicBezTo>
                <a:cubicBezTo>
                  <a:pt x="1114" y="653"/>
                  <a:pt x="1115" y="651"/>
                  <a:pt x="1115" y="650"/>
                </a:cubicBezTo>
                <a:cubicBezTo>
                  <a:pt x="1115" y="648"/>
                  <a:pt x="1116" y="647"/>
                  <a:pt x="1116" y="646"/>
                </a:cubicBezTo>
                <a:cubicBezTo>
                  <a:pt x="1116" y="646"/>
                  <a:pt x="1117" y="646"/>
                  <a:pt x="1117" y="646"/>
                </a:cubicBezTo>
                <a:cubicBezTo>
                  <a:pt x="1138" y="642"/>
                  <a:pt x="1134" y="627"/>
                  <a:pt x="1124" y="611"/>
                </a:cubicBezTo>
                <a:cubicBezTo>
                  <a:pt x="1121" y="627"/>
                  <a:pt x="1107" y="628"/>
                  <a:pt x="1114" y="646"/>
                </a:cubicBezTo>
                <a:cubicBezTo>
                  <a:pt x="1113" y="647"/>
                  <a:pt x="1113" y="648"/>
                  <a:pt x="1113" y="649"/>
                </a:cubicBezTo>
                <a:cubicBezTo>
                  <a:pt x="1112" y="650"/>
                  <a:pt x="1112" y="652"/>
                  <a:pt x="1111" y="653"/>
                </a:cubicBezTo>
                <a:cubicBezTo>
                  <a:pt x="1111" y="655"/>
                  <a:pt x="1111" y="656"/>
                  <a:pt x="1111" y="658"/>
                </a:cubicBezTo>
                <a:cubicBezTo>
                  <a:pt x="1110" y="659"/>
                  <a:pt x="1110" y="661"/>
                  <a:pt x="1110" y="662"/>
                </a:cubicBezTo>
                <a:cubicBezTo>
                  <a:pt x="1110" y="663"/>
                  <a:pt x="1110" y="664"/>
                  <a:pt x="1110" y="665"/>
                </a:cubicBezTo>
                <a:cubicBezTo>
                  <a:pt x="1110" y="665"/>
                  <a:pt x="1110" y="666"/>
                  <a:pt x="1110" y="667"/>
                </a:cubicBezTo>
                <a:cubicBezTo>
                  <a:pt x="1110" y="667"/>
                  <a:pt x="1110" y="668"/>
                  <a:pt x="1110" y="669"/>
                </a:cubicBezTo>
                <a:cubicBezTo>
                  <a:pt x="1110" y="669"/>
                  <a:pt x="1110" y="670"/>
                  <a:pt x="1110" y="670"/>
                </a:cubicBezTo>
                <a:cubicBezTo>
                  <a:pt x="1110" y="671"/>
                  <a:pt x="1110" y="671"/>
                  <a:pt x="1110" y="671"/>
                </a:cubicBezTo>
                <a:cubicBezTo>
                  <a:pt x="1109" y="670"/>
                  <a:pt x="1108" y="670"/>
                  <a:pt x="1108" y="670"/>
                </a:cubicBezTo>
                <a:cubicBezTo>
                  <a:pt x="1107" y="670"/>
                  <a:pt x="1107" y="670"/>
                  <a:pt x="1107" y="670"/>
                </a:cubicBezTo>
                <a:cubicBezTo>
                  <a:pt x="1107" y="669"/>
                  <a:pt x="1106" y="668"/>
                  <a:pt x="1106" y="668"/>
                </a:cubicBezTo>
                <a:cubicBezTo>
                  <a:pt x="1106" y="667"/>
                  <a:pt x="1105" y="666"/>
                  <a:pt x="1105" y="666"/>
                </a:cubicBezTo>
                <a:cubicBezTo>
                  <a:pt x="1104" y="664"/>
                  <a:pt x="1104" y="663"/>
                  <a:pt x="1103" y="662"/>
                </a:cubicBezTo>
                <a:cubicBezTo>
                  <a:pt x="1103" y="661"/>
                  <a:pt x="1102" y="661"/>
                  <a:pt x="1102" y="660"/>
                </a:cubicBezTo>
                <a:cubicBezTo>
                  <a:pt x="1102" y="659"/>
                  <a:pt x="1101" y="659"/>
                  <a:pt x="1101" y="658"/>
                </a:cubicBezTo>
                <a:cubicBezTo>
                  <a:pt x="1101" y="657"/>
                  <a:pt x="1100" y="656"/>
                  <a:pt x="1100" y="654"/>
                </a:cubicBezTo>
                <a:cubicBezTo>
                  <a:pt x="1100" y="653"/>
                  <a:pt x="1099" y="652"/>
                  <a:pt x="1099" y="651"/>
                </a:cubicBezTo>
                <a:cubicBezTo>
                  <a:pt x="1099" y="650"/>
                  <a:pt x="1098" y="649"/>
                  <a:pt x="1098" y="648"/>
                </a:cubicBezTo>
                <a:cubicBezTo>
                  <a:pt x="1097" y="646"/>
                  <a:pt x="1097" y="644"/>
                  <a:pt x="1097" y="643"/>
                </a:cubicBezTo>
                <a:cubicBezTo>
                  <a:pt x="1096" y="641"/>
                  <a:pt x="1096" y="640"/>
                  <a:pt x="1096" y="639"/>
                </a:cubicBezTo>
                <a:cubicBezTo>
                  <a:pt x="1096" y="638"/>
                  <a:pt x="1096" y="638"/>
                  <a:pt x="1096" y="638"/>
                </a:cubicBezTo>
                <a:cubicBezTo>
                  <a:pt x="1096" y="638"/>
                  <a:pt x="1096" y="638"/>
                  <a:pt x="1096" y="639"/>
                </a:cubicBezTo>
                <a:cubicBezTo>
                  <a:pt x="1096" y="640"/>
                  <a:pt x="1096" y="640"/>
                  <a:pt x="1096" y="641"/>
                </a:cubicBezTo>
                <a:cubicBezTo>
                  <a:pt x="1096" y="641"/>
                  <a:pt x="1095" y="642"/>
                  <a:pt x="1096" y="643"/>
                </a:cubicBezTo>
                <a:cubicBezTo>
                  <a:pt x="1096" y="644"/>
                  <a:pt x="1095" y="646"/>
                  <a:pt x="1096" y="648"/>
                </a:cubicBezTo>
                <a:cubicBezTo>
                  <a:pt x="1096" y="649"/>
                  <a:pt x="1096" y="650"/>
                  <a:pt x="1096" y="652"/>
                </a:cubicBezTo>
                <a:cubicBezTo>
                  <a:pt x="1096" y="652"/>
                  <a:pt x="1096" y="653"/>
                  <a:pt x="1096" y="653"/>
                </a:cubicBezTo>
                <a:cubicBezTo>
                  <a:pt x="1097" y="654"/>
                  <a:pt x="1097" y="655"/>
                  <a:pt x="1097" y="655"/>
                </a:cubicBezTo>
                <a:cubicBezTo>
                  <a:pt x="1097" y="657"/>
                  <a:pt x="1098" y="658"/>
                  <a:pt x="1098" y="659"/>
                </a:cubicBezTo>
                <a:cubicBezTo>
                  <a:pt x="1099" y="660"/>
                  <a:pt x="1099" y="660"/>
                  <a:pt x="1099" y="661"/>
                </a:cubicBezTo>
                <a:cubicBezTo>
                  <a:pt x="1099" y="661"/>
                  <a:pt x="1099" y="661"/>
                  <a:pt x="1099" y="662"/>
                </a:cubicBezTo>
                <a:cubicBezTo>
                  <a:pt x="1097" y="659"/>
                  <a:pt x="1095" y="655"/>
                  <a:pt x="1091" y="652"/>
                </a:cubicBezTo>
                <a:cubicBezTo>
                  <a:pt x="1091" y="652"/>
                  <a:pt x="1091" y="652"/>
                  <a:pt x="1091" y="652"/>
                </a:cubicBezTo>
                <a:cubicBezTo>
                  <a:pt x="1091" y="652"/>
                  <a:pt x="1091" y="652"/>
                  <a:pt x="1091" y="652"/>
                </a:cubicBezTo>
                <a:cubicBezTo>
                  <a:pt x="1082" y="642"/>
                  <a:pt x="1069" y="630"/>
                  <a:pt x="1051" y="622"/>
                </a:cubicBezTo>
                <a:cubicBezTo>
                  <a:pt x="1067" y="633"/>
                  <a:pt x="1076" y="647"/>
                  <a:pt x="1080" y="656"/>
                </a:cubicBezTo>
                <a:cubicBezTo>
                  <a:pt x="1073" y="659"/>
                  <a:pt x="1066" y="662"/>
                  <a:pt x="1066" y="668"/>
                </a:cubicBezTo>
                <a:cubicBezTo>
                  <a:pt x="1061" y="669"/>
                  <a:pt x="1056" y="669"/>
                  <a:pt x="1050" y="669"/>
                </a:cubicBezTo>
                <a:cubicBezTo>
                  <a:pt x="1048" y="659"/>
                  <a:pt x="1047" y="649"/>
                  <a:pt x="1045" y="639"/>
                </a:cubicBezTo>
                <a:close/>
                <a:moveTo>
                  <a:pt x="1166" y="573"/>
                </a:moveTo>
                <a:cubicBezTo>
                  <a:pt x="1160" y="569"/>
                  <a:pt x="1154" y="566"/>
                  <a:pt x="1148" y="563"/>
                </a:cubicBezTo>
                <a:cubicBezTo>
                  <a:pt x="1156" y="565"/>
                  <a:pt x="1160" y="567"/>
                  <a:pt x="1166" y="573"/>
                </a:cubicBezTo>
                <a:close/>
                <a:moveTo>
                  <a:pt x="986" y="706"/>
                </a:moveTo>
                <a:cubicBezTo>
                  <a:pt x="993" y="706"/>
                  <a:pt x="1002" y="705"/>
                  <a:pt x="1011" y="704"/>
                </a:cubicBezTo>
                <a:cubicBezTo>
                  <a:pt x="1012" y="704"/>
                  <a:pt x="1012" y="704"/>
                  <a:pt x="1012" y="704"/>
                </a:cubicBezTo>
                <a:cubicBezTo>
                  <a:pt x="1014" y="705"/>
                  <a:pt x="1015" y="707"/>
                  <a:pt x="1017" y="708"/>
                </a:cubicBezTo>
                <a:cubicBezTo>
                  <a:pt x="1019" y="709"/>
                  <a:pt x="1021" y="711"/>
                  <a:pt x="1023" y="712"/>
                </a:cubicBezTo>
                <a:cubicBezTo>
                  <a:pt x="1028" y="715"/>
                  <a:pt x="1032" y="718"/>
                  <a:pt x="1037" y="720"/>
                </a:cubicBezTo>
                <a:cubicBezTo>
                  <a:pt x="1038" y="721"/>
                  <a:pt x="1040" y="722"/>
                  <a:pt x="1041" y="723"/>
                </a:cubicBezTo>
                <a:cubicBezTo>
                  <a:pt x="1041" y="723"/>
                  <a:pt x="1041" y="723"/>
                  <a:pt x="1040" y="723"/>
                </a:cubicBezTo>
                <a:cubicBezTo>
                  <a:pt x="1040" y="723"/>
                  <a:pt x="1040" y="723"/>
                  <a:pt x="1039" y="723"/>
                </a:cubicBezTo>
                <a:cubicBezTo>
                  <a:pt x="1039" y="723"/>
                  <a:pt x="1039" y="723"/>
                  <a:pt x="1038" y="723"/>
                </a:cubicBezTo>
                <a:cubicBezTo>
                  <a:pt x="1038" y="723"/>
                  <a:pt x="1038" y="724"/>
                  <a:pt x="1037" y="724"/>
                </a:cubicBezTo>
                <a:cubicBezTo>
                  <a:pt x="1035" y="725"/>
                  <a:pt x="1032" y="727"/>
                  <a:pt x="1029" y="729"/>
                </a:cubicBezTo>
                <a:cubicBezTo>
                  <a:pt x="1026" y="730"/>
                  <a:pt x="1023" y="732"/>
                  <a:pt x="1020" y="734"/>
                </a:cubicBezTo>
                <a:cubicBezTo>
                  <a:pt x="1021" y="733"/>
                  <a:pt x="1021" y="733"/>
                  <a:pt x="1021" y="733"/>
                </a:cubicBezTo>
                <a:cubicBezTo>
                  <a:pt x="1018" y="731"/>
                  <a:pt x="1018" y="731"/>
                  <a:pt x="1018" y="731"/>
                </a:cubicBezTo>
                <a:cubicBezTo>
                  <a:pt x="1006" y="722"/>
                  <a:pt x="989" y="727"/>
                  <a:pt x="984" y="742"/>
                </a:cubicBezTo>
                <a:cubicBezTo>
                  <a:pt x="996" y="743"/>
                  <a:pt x="1015" y="753"/>
                  <a:pt x="1020" y="737"/>
                </a:cubicBezTo>
                <a:cubicBezTo>
                  <a:pt x="1020" y="737"/>
                  <a:pt x="1020" y="737"/>
                  <a:pt x="1020" y="737"/>
                </a:cubicBezTo>
                <a:cubicBezTo>
                  <a:pt x="1024" y="735"/>
                  <a:pt x="1027" y="733"/>
                  <a:pt x="1030" y="731"/>
                </a:cubicBezTo>
                <a:cubicBezTo>
                  <a:pt x="1033" y="729"/>
                  <a:pt x="1036" y="727"/>
                  <a:pt x="1038" y="726"/>
                </a:cubicBezTo>
                <a:cubicBezTo>
                  <a:pt x="1039" y="726"/>
                  <a:pt x="1039" y="726"/>
                  <a:pt x="1039" y="726"/>
                </a:cubicBezTo>
                <a:cubicBezTo>
                  <a:pt x="1040" y="726"/>
                  <a:pt x="1040" y="725"/>
                  <a:pt x="1040" y="725"/>
                </a:cubicBezTo>
                <a:cubicBezTo>
                  <a:pt x="1040" y="725"/>
                  <a:pt x="1041" y="725"/>
                  <a:pt x="1041" y="725"/>
                </a:cubicBezTo>
                <a:cubicBezTo>
                  <a:pt x="1041" y="725"/>
                  <a:pt x="1041" y="725"/>
                  <a:pt x="1042" y="725"/>
                </a:cubicBezTo>
                <a:cubicBezTo>
                  <a:pt x="1042" y="725"/>
                  <a:pt x="1043" y="724"/>
                  <a:pt x="1043" y="724"/>
                </a:cubicBezTo>
                <a:cubicBezTo>
                  <a:pt x="1046" y="726"/>
                  <a:pt x="1048" y="727"/>
                  <a:pt x="1050" y="729"/>
                </a:cubicBezTo>
                <a:cubicBezTo>
                  <a:pt x="1053" y="730"/>
                  <a:pt x="1055" y="731"/>
                  <a:pt x="1057" y="733"/>
                </a:cubicBezTo>
                <a:cubicBezTo>
                  <a:pt x="1058" y="734"/>
                  <a:pt x="1060" y="735"/>
                  <a:pt x="1062" y="736"/>
                </a:cubicBezTo>
                <a:cubicBezTo>
                  <a:pt x="1063" y="737"/>
                  <a:pt x="1063" y="737"/>
                  <a:pt x="1064" y="738"/>
                </a:cubicBezTo>
                <a:cubicBezTo>
                  <a:pt x="1065" y="738"/>
                  <a:pt x="1066" y="739"/>
                  <a:pt x="1066" y="739"/>
                </a:cubicBezTo>
                <a:cubicBezTo>
                  <a:pt x="1068" y="740"/>
                  <a:pt x="1069" y="741"/>
                  <a:pt x="1070" y="741"/>
                </a:cubicBezTo>
                <a:cubicBezTo>
                  <a:pt x="1071" y="742"/>
                  <a:pt x="1071" y="742"/>
                  <a:pt x="1072" y="742"/>
                </a:cubicBezTo>
                <a:cubicBezTo>
                  <a:pt x="1072" y="744"/>
                  <a:pt x="1073" y="746"/>
                  <a:pt x="1074" y="747"/>
                </a:cubicBezTo>
                <a:cubicBezTo>
                  <a:pt x="1074" y="748"/>
                  <a:pt x="1074" y="748"/>
                  <a:pt x="1074" y="748"/>
                </a:cubicBezTo>
                <a:cubicBezTo>
                  <a:pt x="1065" y="744"/>
                  <a:pt x="1051" y="745"/>
                  <a:pt x="1043" y="749"/>
                </a:cubicBezTo>
                <a:cubicBezTo>
                  <a:pt x="1051" y="751"/>
                  <a:pt x="1055" y="751"/>
                  <a:pt x="1060" y="756"/>
                </a:cubicBezTo>
                <a:cubicBezTo>
                  <a:pt x="1064" y="760"/>
                  <a:pt x="1071" y="770"/>
                  <a:pt x="1077" y="762"/>
                </a:cubicBezTo>
                <a:cubicBezTo>
                  <a:pt x="1077" y="763"/>
                  <a:pt x="1077" y="763"/>
                  <a:pt x="1077" y="763"/>
                </a:cubicBezTo>
                <a:cubicBezTo>
                  <a:pt x="1078" y="763"/>
                  <a:pt x="1079" y="763"/>
                  <a:pt x="1080" y="763"/>
                </a:cubicBezTo>
                <a:cubicBezTo>
                  <a:pt x="1084" y="776"/>
                  <a:pt x="1087" y="789"/>
                  <a:pt x="1089" y="801"/>
                </a:cubicBezTo>
                <a:cubicBezTo>
                  <a:pt x="1089" y="801"/>
                  <a:pt x="1088" y="800"/>
                  <a:pt x="1088" y="800"/>
                </a:cubicBezTo>
                <a:cubicBezTo>
                  <a:pt x="1088" y="800"/>
                  <a:pt x="1087" y="800"/>
                  <a:pt x="1086" y="799"/>
                </a:cubicBezTo>
                <a:cubicBezTo>
                  <a:pt x="1085" y="799"/>
                  <a:pt x="1084" y="799"/>
                  <a:pt x="1083" y="798"/>
                </a:cubicBezTo>
                <a:cubicBezTo>
                  <a:pt x="1083" y="798"/>
                  <a:pt x="1082" y="798"/>
                  <a:pt x="1081" y="798"/>
                </a:cubicBezTo>
                <a:cubicBezTo>
                  <a:pt x="1081" y="798"/>
                  <a:pt x="1081" y="797"/>
                  <a:pt x="1080" y="797"/>
                </a:cubicBezTo>
                <a:cubicBezTo>
                  <a:pt x="1081" y="797"/>
                  <a:pt x="1081" y="797"/>
                  <a:pt x="1081" y="797"/>
                </a:cubicBezTo>
                <a:cubicBezTo>
                  <a:pt x="1079" y="795"/>
                  <a:pt x="1078" y="794"/>
                  <a:pt x="1076" y="793"/>
                </a:cubicBezTo>
                <a:cubicBezTo>
                  <a:pt x="1066" y="783"/>
                  <a:pt x="1057" y="775"/>
                  <a:pt x="1051" y="771"/>
                </a:cubicBezTo>
                <a:cubicBezTo>
                  <a:pt x="1026" y="757"/>
                  <a:pt x="988" y="754"/>
                  <a:pt x="959" y="757"/>
                </a:cubicBezTo>
                <a:cubicBezTo>
                  <a:pt x="957" y="751"/>
                  <a:pt x="949" y="747"/>
                  <a:pt x="943" y="743"/>
                </a:cubicBezTo>
                <a:cubicBezTo>
                  <a:pt x="934" y="760"/>
                  <a:pt x="937" y="771"/>
                  <a:pt x="956" y="770"/>
                </a:cubicBezTo>
                <a:cubicBezTo>
                  <a:pt x="956" y="770"/>
                  <a:pt x="956" y="770"/>
                  <a:pt x="957" y="770"/>
                </a:cubicBezTo>
                <a:cubicBezTo>
                  <a:pt x="957" y="771"/>
                  <a:pt x="958" y="772"/>
                  <a:pt x="958" y="773"/>
                </a:cubicBezTo>
                <a:cubicBezTo>
                  <a:pt x="959" y="774"/>
                  <a:pt x="959" y="775"/>
                  <a:pt x="960" y="775"/>
                </a:cubicBezTo>
                <a:cubicBezTo>
                  <a:pt x="960" y="776"/>
                  <a:pt x="961" y="777"/>
                  <a:pt x="961" y="778"/>
                </a:cubicBezTo>
                <a:cubicBezTo>
                  <a:pt x="961" y="779"/>
                  <a:pt x="962" y="780"/>
                  <a:pt x="962" y="781"/>
                </a:cubicBezTo>
                <a:cubicBezTo>
                  <a:pt x="962" y="781"/>
                  <a:pt x="963" y="782"/>
                  <a:pt x="963" y="783"/>
                </a:cubicBezTo>
                <a:cubicBezTo>
                  <a:pt x="963" y="783"/>
                  <a:pt x="963" y="783"/>
                  <a:pt x="963" y="783"/>
                </a:cubicBezTo>
                <a:cubicBezTo>
                  <a:pt x="963" y="784"/>
                  <a:pt x="963" y="784"/>
                  <a:pt x="963" y="784"/>
                </a:cubicBezTo>
                <a:cubicBezTo>
                  <a:pt x="963" y="784"/>
                  <a:pt x="964" y="784"/>
                  <a:pt x="964" y="785"/>
                </a:cubicBezTo>
                <a:cubicBezTo>
                  <a:pt x="964" y="785"/>
                  <a:pt x="964" y="785"/>
                  <a:pt x="964" y="785"/>
                </a:cubicBezTo>
                <a:cubicBezTo>
                  <a:pt x="964" y="786"/>
                  <a:pt x="964" y="787"/>
                  <a:pt x="963" y="788"/>
                </a:cubicBezTo>
                <a:cubicBezTo>
                  <a:pt x="963" y="790"/>
                  <a:pt x="963" y="792"/>
                  <a:pt x="962" y="793"/>
                </a:cubicBezTo>
                <a:cubicBezTo>
                  <a:pt x="962" y="795"/>
                  <a:pt x="961" y="797"/>
                  <a:pt x="961" y="799"/>
                </a:cubicBezTo>
                <a:cubicBezTo>
                  <a:pt x="960" y="801"/>
                  <a:pt x="960" y="802"/>
                  <a:pt x="959" y="804"/>
                </a:cubicBezTo>
                <a:cubicBezTo>
                  <a:pt x="959" y="806"/>
                  <a:pt x="959" y="808"/>
                  <a:pt x="958" y="810"/>
                </a:cubicBezTo>
                <a:cubicBezTo>
                  <a:pt x="958" y="812"/>
                  <a:pt x="958" y="814"/>
                  <a:pt x="958" y="816"/>
                </a:cubicBezTo>
                <a:cubicBezTo>
                  <a:pt x="958" y="817"/>
                  <a:pt x="958" y="819"/>
                  <a:pt x="958" y="821"/>
                </a:cubicBezTo>
                <a:cubicBezTo>
                  <a:pt x="958" y="823"/>
                  <a:pt x="958" y="824"/>
                  <a:pt x="958" y="826"/>
                </a:cubicBezTo>
                <a:cubicBezTo>
                  <a:pt x="958" y="826"/>
                  <a:pt x="958" y="826"/>
                  <a:pt x="958" y="827"/>
                </a:cubicBezTo>
                <a:cubicBezTo>
                  <a:pt x="958" y="827"/>
                  <a:pt x="959" y="827"/>
                  <a:pt x="959" y="828"/>
                </a:cubicBezTo>
                <a:cubicBezTo>
                  <a:pt x="959" y="828"/>
                  <a:pt x="959" y="829"/>
                  <a:pt x="959" y="830"/>
                </a:cubicBezTo>
                <a:cubicBezTo>
                  <a:pt x="960" y="830"/>
                  <a:pt x="960" y="831"/>
                  <a:pt x="960" y="831"/>
                </a:cubicBezTo>
                <a:cubicBezTo>
                  <a:pt x="960" y="832"/>
                  <a:pt x="961" y="832"/>
                  <a:pt x="961" y="832"/>
                </a:cubicBezTo>
                <a:cubicBezTo>
                  <a:pt x="961" y="833"/>
                  <a:pt x="962" y="834"/>
                  <a:pt x="962" y="834"/>
                </a:cubicBezTo>
                <a:cubicBezTo>
                  <a:pt x="962" y="834"/>
                  <a:pt x="963" y="835"/>
                  <a:pt x="963" y="835"/>
                </a:cubicBezTo>
                <a:cubicBezTo>
                  <a:pt x="963" y="835"/>
                  <a:pt x="962" y="834"/>
                  <a:pt x="962" y="834"/>
                </a:cubicBezTo>
                <a:cubicBezTo>
                  <a:pt x="962" y="833"/>
                  <a:pt x="962" y="833"/>
                  <a:pt x="962" y="832"/>
                </a:cubicBezTo>
                <a:cubicBezTo>
                  <a:pt x="962" y="831"/>
                  <a:pt x="961" y="830"/>
                  <a:pt x="961" y="829"/>
                </a:cubicBezTo>
                <a:cubicBezTo>
                  <a:pt x="961" y="828"/>
                  <a:pt x="961" y="828"/>
                  <a:pt x="961" y="827"/>
                </a:cubicBezTo>
                <a:cubicBezTo>
                  <a:pt x="961" y="827"/>
                  <a:pt x="961" y="826"/>
                  <a:pt x="961" y="825"/>
                </a:cubicBezTo>
                <a:cubicBezTo>
                  <a:pt x="960" y="824"/>
                  <a:pt x="960" y="822"/>
                  <a:pt x="960" y="821"/>
                </a:cubicBezTo>
                <a:cubicBezTo>
                  <a:pt x="960" y="819"/>
                  <a:pt x="960" y="818"/>
                  <a:pt x="960" y="816"/>
                </a:cubicBezTo>
                <a:cubicBezTo>
                  <a:pt x="960" y="812"/>
                  <a:pt x="961" y="809"/>
                  <a:pt x="962" y="805"/>
                </a:cubicBezTo>
                <a:cubicBezTo>
                  <a:pt x="962" y="803"/>
                  <a:pt x="963" y="801"/>
                  <a:pt x="963" y="799"/>
                </a:cubicBezTo>
                <a:cubicBezTo>
                  <a:pt x="964" y="797"/>
                  <a:pt x="964" y="796"/>
                  <a:pt x="965" y="794"/>
                </a:cubicBezTo>
                <a:cubicBezTo>
                  <a:pt x="965" y="792"/>
                  <a:pt x="965" y="790"/>
                  <a:pt x="966" y="789"/>
                </a:cubicBezTo>
                <a:cubicBezTo>
                  <a:pt x="966" y="787"/>
                  <a:pt x="966" y="786"/>
                  <a:pt x="967" y="784"/>
                </a:cubicBezTo>
                <a:cubicBezTo>
                  <a:pt x="967" y="784"/>
                  <a:pt x="967" y="783"/>
                  <a:pt x="967" y="783"/>
                </a:cubicBezTo>
                <a:cubicBezTo>
                  <a:pt x="967" y="783"/>
                  <a:pt x="967" y="782"/>
                  <a:pt x="967" y="782"/>
                </a:cubicBezTo>
                <a:cubicBezTo>
                  <a:pt x="967" y="781"/>
                  <a:pt x="967" y="781"/>
                  <a:pt x="967" y="780"/>
                </a:cubicBezTo>
                <a:cubicBezTo>
                  <a:pt x="967" y="779"/>
                  <a:pt x="967" y="778"/>
                  <a:pt x="966" y="777"/>
                </a:cubicBezTo>
                <a:cubicBezTo>
                  <a:pt x="966" y="776"/>
                  <a:pt x="966" y="776"/>
                  <a:pt x="966" y="775"/>
                </a:cubicBezTo>
                <a:cubicBezTo>
                  <a:pt x="966" y="775"/>
                  <a:pt x="966" y="774"/>
                  <a:pt x="966" y="774"/>
                </a:cubicBezTo>
                <a:cubicBezTo>
                  <a:pt x="966" y="774"/>
                  <a:pt x="966" y="775"/>
                  <a:pt x="966" y="775"/>
                </a:cubicBezTo>
                <a:cubicBezTo>
                  <a:pt x="966" y="776"/>
                  <a:pt x="966" y="776"/>
                  <a:pt x="966" y="777"/>
                </a:cubicBezTo>
                <a:cubicBezTo>
                  <a:pt x="965" y="778"/>
                  <a:pt x="965" y="779"/>
                  <a:pt x="965" y="780"/>
                </a:cubicBezTo>
                <a:cubicBezTo>
                  <a:pt x="965" y="780"/>
                  <a:pt x="965" y="780"/>
                  <a:pt x="965" y="781"/>
                </a:cubicBezTo>
                <a:cubicBezTo>
                  <a:pt x="965" y="780"/>
                  <a:pt x="965" y="780"/>
                  <a:pt x="964" y="780"/>
                </a:cubicBezTo>
                <a:cubicBezTo>
                  <a:pt x="964" y="779"/>
                  <a:pt x="964" y="778"/>
                  <a:pt x="963" y="777"/>
                </a:cubicBezTo>
                <a:cubicBezTo>
                  <a:pt x="963" y="776"/>
                  <a:pt x="962" y="775"/>
                  <a:pt x="962" y="774"/>
                </a:cubicBezTo>
                <a:cubicBezTo>
                  <a:pt x="962" y="773"/>
                  <a:pt x="961" y="772"/>
                  <a:pt x="960" y="772"/>
                </a:cubicBezTo>
                <a:cubicBezTo>
                  <a:pt x="960" y="771"/>
                  <a:pt x="960" y="770"/>
                  <a:pt x="959" y="770"/>
                </a:cubicBezTo>
                <a:cubicBezTo>
                  <a:pt x="959" y="770"/>
                  <a:pt x="959" y="770"/>
                  <a:pt x="959" y="770"/>
                </a:cubicBezTo>
                <a:cubicBezTo>
                  <a:pt x="958" y="769"/>
                  <a:pt x="958" y="769"/>
                  <a:pt x="958" y="769"/>
                </a:cubicBezTo>
                <a:cubicBezTo>
                  <a:pt x="961" y="764"/>
                  <a:pt x="961" y="760"/>
                  <a:pt x="960" y="757"/>
                </a:cubicBezTo>
                <a:cubicBezTo>
                  <a:pt x="1030" y="770"/>
                  <a:pt x="1042" y="783"/>
                  <a:pt x="1042" y="783"/>
                </a:cubicBezTo>
                <a:cubicBezTo>
                  <a:pt x="1042" y="783"/>
                  <a:pt x="995" y="795"/>
                  <a:pt x="987" y="824"/>
                </a:cubicBezTo>
                <a:cubicBezTo>
                  <a:pt x="998" y="803"/>
                  <a:pt x="1041" y="796"/>
                  <a:pt x="1051" y="795"/>
                </a:cubicBezTo>
                <a:cubicBezTo>
                  <a:pt x="1050" y="796"/>
                  <a:pt x="1048" y="796"/>
                  <a:pt x="1046" y="797"/>
                </a:cubicBezTo>
                <a:cubicBezTo>
                  <a:pt x="1050" y="805"/>
                  <a:pt x="1056" y="807"/>
                  <a:pt x="1063" y="806"/>
                </a:cubicBezTo>
                <a:cubicBezTo>
                  <a:pt x="1067" y="810"/>
                  <a:pt x="1071" y="816"/>
                  <a:pt x="1075" y="823"/>
                </a:cubicBezTo>
                <a:cubicBezTo>
                  <a:pt x="1068" y="832"/>
                  <a:pt x="1062" y="845"/>
                  <a:pt x="1060" y="853"/>
                </a:cubicBezTo>
                <a:cubicBezTo>
                  <a:pt x="1066" y="849"/>
                  <a:pt x="1074" y="848"/>
                  <a:pt x="1083" y="847"/>
                </a:cubicBezTo>
                <a:cubicBezTo>
                  <a:pt x="1083" y="848"/>
                  <a:pt x="1083" y="850"/>
                  <a:pt x="1083" y="851"/>
                </a:cubicBezTo>
                <a:cubicBezTo>
                  <a:pt x="1082" y="850"/>
                  <a:pt x="1082" y="849"/>
                  <a:pt x="1081" y="848"/>
                </a:cubicBezTo>
                <a:cubicBezTo>
                  <a:pt x="1077" y="855"/>
                  <a:pt x="1077" y="862"/>
                  <a:pt x="1080" y="868"/>
                </a:cubicBezTo>
                <a:cubicBezTo>
                  <a:pt x="1074" y="886"/>
                  <a:pt x="1064" y="911"/>
                  <a:pt x="1063" y="919"/>
                </a:cubicBezTo>
                <a:cubicBezTo>
                  <a:pt x="1061" y="918"/>
                  <a:pt x="1060" y="917"/>
                  <a:pt x="1058" y="916"/>
                </a:cubicBezTo>
                <a:cubicBezTo>
                  <a:pt x="1056" y="914"/>
                  <a:pt x="1054" y="912"/>
                  <a:pt x="1052" y="911"/>
                </a:cubicBezTo>
                <a:cubicBezTo>
                  <a:pt x="1048" y="908"/>
                  <a:pt x="1043" y="905"/>
                  <a:pt x="1039" y="902"/>
                </a:cubicBezTo>
                <a:cubicBezTo>
                  <a:pt x="1032" y="897"/>
                  <a:pt x="1024" y="893"/>
                  <a:pt x="1017" y="888"/>
                </a:cubicBezTo>
                <a:cubicBezTo>
                  <a:pt x="1017" y="887"/>
                  <a:pt x="1017" y="887"/>
                  <a:pt x="1017" y="886"/>
                </a:cubicBezTo>
                <a:cubicBezTo>
                  <a:pt x="1017" y="886"/>
                  <a:pt x="1016" y="885"/>
                  <a:pt x="1016" y="885"/>
                </a:cubicBezTo>
                <a:cubicBezTo>
                  <a:pt x="1016" y="884"/>
                  <a:pt x="1016" y="884"/>
                  <a:pt x="1016" y="884"/>
                </a:cubicBezTo>
                <a:cubicBezTo>
                  <a:pt x="1016" y="883"/>
                  <a:pt x="1016" y="883"/>
                  <a:pt x="1015" y="882"/>
                </a:cubicBezTo>
                <a:cubicBezTo>
                  <a:pt x="1015" y="882"/>
                  <a:pt x="1015" y="882"/>
                  <a:pt x="1015" y="882"/>
                </a:cubicBezTo>
                <a:cubicBezTo>
                  <a:pt x="1015" y="881"/>
                  <a:pt x="1015" y="881"/>
                  <a:pt x="1015" y="881"/>
                </a:cubicBezTo>
                <a:cubicBezTo>
                  <a:pt x="1014" y="880"/>
                  <a:pt x="1014" y="880"/>
                  <a:pt x="1014" y="879"/>
                </a:cubicBezTo>
                <a:cubicBezTo>
                  <a:pt x="1014" y="879"/>
                  <a:pt x="1014" y="878"/>
                  <a:pt x="1013" y="878"/>
                </a:cubicBezTo>
                <a:cubicBezTo>
                  <a:pt x="1013" y="877"/>
                  <a:pt x="1013" y="877"/>
                  <a:pt x="1013" y="877"/>
                </a:cubicBezTo>
                <a:cubicBezTo>
                  <a:pt x="1013" y="876"/>
                  <a:pt x="1013" y="876"/>
                  <a:pt x="1013" y="876"/>
                </a:cubicBezTo>
                <a:cubicBezTo>
                  <a:pt x="1012" y="875"/>
                  <a:pt x="1012" y="875"/>
                  <a:pt x="1012" y="874"/>
                </a:cubicBezTo>
                <a:cubicBezTo>
                  <a:pt x="1012" y="873"/>
                  <a:pt x="1011" y="871"/>
                  <a:pt x="1011" y="870"/>
                </a:cubicBezTo>
                <a:cubicBezTo>
                  <a:pt x="1011" y="868"/>
                  <a:pt x="1010" y="867"/>
                  <a:pt x="1010" y="866"/>
                </a:cubicBezTo>
                <a:cubicBezTo>
                  <a:pt x="1010" y="864"/>
                  <a:pt x="1010" y="863"/>
                  <a:pt x="1010" y="861"/>
                </a:cubicBezTo>
                <a:cubicBezTo>
                  <a:pt x="1010" y="860"/>
                  <a:pt x="1010" y="859"/>
                  <a:pt x="1010" y="858"/>
                </a:cubicBezTo>
                <a:cubicBezTo>
                  <a:pt x="1016" y="855"/>
                  <a:pt x="1023" y="850"/>
                  <a:pt x="1024" y="844"/>
                </a:cubicBezTo>
                <a:cubicBezTo>
                  <a:pt x="1025" y="836"/>
                  <a:pt x="1017" y="831"/>
                  <a:pt x="1012" y="824"/>
                </a:cubicBezTo>
                <a:cubicBezTo>
                  <a:pt x="1006" y="836"/>
                  <a:pt x="988" y="850"/>
                  <a:pt x="1007" y="859"/>
                </a:cubicBezTo>
                <a:cubicBezTo>
                  <a:pt x="1007" y="859"/>
                  <a:pt x="1007" y="859"/>
                  <a:pt x="1007" y="859"/>
                </a:cubicBezTo>
                <a:cubicBezTo>
                  <a:pt x="1007" y="859"/>
                  <a:pt x="1006" y="859"/>
                  <a:pt x="1006" y="859"/>
                </a:cubicBezTo>
                <a:cubicBezTo>
                  <a:pt x="1007" y="859"/>
                  <a:pt x="1007" y="859"/>
                  <a:pt x="1007" y="859"/>
                </a:cubicBezTo>
                <a:cubicBezTo>
                  <a:pt x="1007" y="860"/>
                  <a:pt x="1007" y="861"/>
                  <a:pt x="1007" y="861"/>
                </a:cubicBezTo>
                <a:cubicBezTo>
                  <a:pt x="1007" y="863"/>
                  <a:pt x="1008" y="864"/>
                  <a:pt x="1008" y="866"/>
                </a:cubicBezTo>
                <a:cubicBezTo>
                  <a:pt x="1008" y="867"/>
                  <a:pt x="1008" y="869"/>
                  <a:pt x="1009" y="870"/>
                </a:cubicBezTo>
                <a:cubicBezTo>
                  <a:pt x="1009" y="872"/>
                  <a:pt x="1009" y="873"/>
                  <a:pt x="1010" y="875"/>
                </a:cubicBezTo>
                <a:cubicBezTo>
                  <a:pt x="1010" y="875"/>
                  <a:pt x="1010" y="876"/>
                  <a:pt x="1010" y="877"/>
                </a:cubicBezTo>
                <a:cubicBezTo>
                  <a:pt x="1010" y="877"/>
                  <a:pt x="1011" y="877"/>
                  <a:pt x="1011" y="878"/>
                </a:cubicBezTo>
                <a:cubicBezTo>
                  <a:pt x="1011" y="878"/>
                  <a:pt x="1011" y="878"/>
                  <a:pt x="1011" y="879"/>
                </a:cubicBezTo>
                <a:cubicBezTo>
                  <a:pt x="1011" y="879"/>
                  <a:pt x="1012" y="880"/>
                  <a:pt x="1012" y="880"/>
                </a:cubicBezTo>
                <a:cubicBezTo>
                  <a:pt x="1012" y="881"/>
                  <a:pt x="1012" y="881"/>
                  <a:pt x="1013" y="882"/>
                </a:cubicBezTo>
                <a:cubicBezTo>
                  <a:pt x="1013" y="882"/>
                  <a:pt x="1013" y="882"/>
                  <a:pt x="1013" y="883"/>
                </a:cubicBezTo>
                <a:cubicBezTo>
                  <a:pt x="1013" y="883"/>
                  <a:pt x="1013" y="883"/>
                  <a:pt x="1013" y="883"/>
                </a:cubicBezTo>
                <a:cubicBezTo>
                  <a:pt x="1014" y="884"/>
                  <a:pt x="1014" y="884"/>
                  <a:pt x="1014" y="885"/>
                </a:cubicBezTo>
                <a:cubicBezTo>
                  <a:pt x="1015" y="885"/>
                  <a:pt x="1015" y="885"/>
                  <a:pt x="1015" y="886"/>
                </a:cubicBezTo>
                <a:cubicBezTo>
                  <a:pt x="1015" y="886"/>
                  <a:pt x="1016" y="886"/>
                  <a:pt x="1016" y="886"/>
                </a:cubicBezTo>
                <a:cubicBezTo>
                  <a:pt x="1016" y="887"/>
                  <a:pt x="1017" y="887"/>
                  <a:pt x="1017" y="887"/>
                </a:cubicBezTo>
                <a:cubicBezTo>
                  <a:pt x="1015" y="886"/>
                  <a:pt x="1014" y="885"/>
                  <a:pt x="1012" y="884"/>
                </a:cubicBezTo>
                <a:cubicBezTo>
                  <a:pt x="1011" y="883"/>
                  <a:pt x="1010" y="882"/>
                  <a:pt x="1009" y="881"/>
                </a:cubicBezTo>
                <a:cubicBezTo>
                  <a:pt x="1008" y="880"/>
                  <a:pt x="1007" y="879"/>
                  <a:pt x="1006" y="879"/>
                </a:cubicBezTo>
                <a:cubicBezTo>
                  <a:pt x="1005" y="878"/>
                  <a:pt x="1004" y="877"/>
                  <a:pt x="1003" y="876"/>
                </a:cubicBezTo>
                <a:cubicBezTo>
                  <a:pt x="1000" y="873"/>
                  <a:pt x="1000" y="873"/>
                  <a:pt x="1000" y="873"/>
                </a:cubicBezTo>
                <a:cubicBezTo>
                  <a:pt x="995" y="870"/>
                  <a:pt x="992" y="866"/>
                  <a:pt x="988" y="862"/>
                </a:cubicBezTo>
                <a:cubicBezTo>
                  <a:pt x="980" y="855"/>
                  <a:pt x="973" y="847"/>
                  <a:pt x="966" y="839"/>
                </a:cubicBezTo>
                <a:cubicBezTo>
                  <a:pt x="959" y="832"/>
                  <a:pt x="952" y="825"/>
                  <a:pt x="946" y="818"/>
                </a:cubicBezTo>
                <a:cubicBezTo>
                  <a:pt x="939" y="811"/>
                  <a:pt x="933" y="805"/>
                  <a:pt x="926" y="800"/>
                </a:cubicBezTo>
                <a:cubicBezTo>
                  <a:pt x="923" y="797"/>
                  <a:pt x="920" y="794"/>
                  <a:pt x="917" y="792"/>
                </a:cubicBezTo>
                <a:cubicBezTo>
                  <a:pt x="916" y="791"/>
                  <a:pt x="914" y="790"/>
                  <a:pt x="913" y="789"/>
                </a:cubicBezTo>
                <a:cubicBezTo>
                  <a:pt x="911" y="788"/>
                  <a:pt x="910" y="787"/>
                  <a:pt x="908" y="786"/>
                </a:cubicBezTo>
                <a:cubicBezTo>
                  <a:pt x="902" y="783"/>
                  <a:pt x="897" y="780"/>
                  <a:pt x="893" y="778"/>
                </a:cubicBezTo>
                <a:cubicBezTo>
                  <a:pt x="891" y="778"/>
                  <a:pt x="889" y="777"/>
                  <a:pt x="887" y="776"/>
                </a:cubicBezTo>
                <a:cubicBezTo>
                  <a:pt x="885" y="775"/>
                  <a:pt x="884" y="775"/>
                  <a:pt x="882" y="775"/>
                </a:cubicBezTo>
                <a:cubicBezTo>
                  <a:pt x="880" y="774"/>
                  <a:pt x="879" y="773"/>
                  <a:pt x="879" y="773"/>
                </a:cubicBezTo>
                <a:cubicBezTo>
                  <a:pt x="879" y="773"/>
                  <a:pt x="880" y="774"/>
                  <a:pt x="882" y="775"/>
                </a:cubicBezTo>
                <a:cubicBezTo>
                  <a:pt x="883" y="775"/>
                  <a:pt x="885" y="776"/>
                  <a:pt x="886" y="777"/>
                </a:cubicBezTo>
                <a:cubicBezTo>
                  <a:pt x="888" y="778"/>
                  <a:pt x="890" y="779"/>
                  <a:pt x="892" y="780"/>
                </a:cubicBezTo>
                <a:cubicBezTo>
                  <a:pt x="896" y="782"/>
                  <a:pt x="901" y="785"/>
                  <a:pt x="907" y="789"/>
                </a:cubicBezTo>
                <a:cubicBezTo>
                  <a:pt x="908" y="790"/>
                  <a:pt x="909" y="791"/>
                  <a:pt x="911" y="792"/>
                </a:cubicBezTo>
                <a:cubicBezTo>
                  <a:pt x="912" y="793"/>
                  <a:pt x="913" y="794"/>
                  <a:pt x="915" y="795"/>
                </a:cubicBezTo>
                <a:cubicBezTo>
                  <a:pt x="916" y="796"/>
                  <a:pt x="916" y="797"/>
                  <a:pt x="917" y="797"/>
                </a:cubicBezTo>
                <a:cubicBezTo>
                  <a:pt x="918" y="798"/>
                  <a:pt x="919" y="798"/>
                  <a:pt x="919" y="799"/>
                </a:cubicBezTo>
                <a:cubicBezTo>
                  <a:pt x="921" y="800"/>
                  <a:pt x="922" y="801"/>
                  <a:pt x="924" y="803"/>
                </a:cubicBezTo>
                <a:cubicBezTo>
                  <a:pt x="924" y="803"/>
                  <a:pt x="924" y="803"/>
                  <a:pt x="924" y="803"/>
                </a:cubicBezTo>
                <a:cubicBezTo>
                  <a:pt x="924" y="803"/>
                  <a:pt x="924" y="803"/>
                  <a:pt x="924" y="803"/>
                </a:cubicBezTo>
                <a:cubicBezTo>
                  <a:pt x="923" y="802"/>
                  <a:pt x="921" y="802"/>
                  <a:pt x="920" y="802"/>
                </a:cubicBezTo>
                <a:cubicBezTo>
                  <a:pt x="919" y="802"/>
                  <a:pt x="918" y="801"/>
                  <a:pt x="917" y="801"/>
                </a:cubicBezTo>
                <a:cubicBezTo>
                  <a:pt x="915" y="801"/>
                  <a:pt x="914" y="801"/>
                  <a:pt x="913" y="801"/>
                </a:cubicBezTo>
                <a:cubicBezTo>
                  <a:pt x="913" y="801"/>
                  <a:pt x="912" y="801"/>
                  <a:pt x="912" y="801"/>
                </a:cubicBezTo>
                <a:cubicBezTo>
                  <a:pt x="912" y="800"/>
                  <a:pt x="912" y="800"/>
                  <a:pt x="912" y="800"/>
                </a:cubicBezTo>
                <a:cubicBezTo>
                  <a:pt x="897" y="791"/>
                  <a:pt x="884" y="796"/>
                  <a:pt x="868" y="803"/>
                </a:cubicBezTo>
                <a:cubicBezTo>
                  <a:pt x="866" y="800"/>
                  <a:pt x="863" y="797"/>
                  <a:pt x="860" y="794"/>
                </a:cubicBezTo>
                <a:cubicBezTo>
                  <a:pt x="855" y="804"/>
                  <a:pt x="839" y="817"/>
                  <a:pt x="855" y="822"/>
                </a:cubicBezTo>
                <a:cubicBezTo>
                  <a:pt x="855" y="822"/>
                  <a:pt x="855" y="822"/>
                  <a:pt x="855" y="823"/>
                </a:cubicBezTo>
                <a:cubicBezTo>
                  <a:pt x="854" y="823"/>
                  <a:pt x="854" y="823"/>
                  <a:pt x="853" y="823"/>
                </a:cubicBezTo>
                <a:cubicBezTo>
                  <a:pt x="855" y="823"/>
                  <a:pt x="855" y="823"/>
                  <a:pt x="855" y="823"/>
                </a:cubicBezTo>
                <a:cubicBezTo>
                  <a:pt x="855" y="823"/>
                  <a:pt x="855" y="824"/>
                  <a:pt x="855" y="825"/>
                </a:cubicBezTo>
                <a:cubicBezTo>
                  <a:pt x="855" y="826"/>
                  <a:pt x="855" y="827"/>
                  <a:pt x="855" y="828"/>
                </a:cubicBezTo>
                <a:cubicBezTo>
                  <a:pt x="855" y="829"/>
                  <a:pt x="855" y="831"/>
                  <a:pt x="855" y="832"/>
                </a:cubicBezTo>
                <a:cubicBezTo>
                  <a:pt x="856" y="833"/>
                  <a:pt x="856" y="834"/>
                  <a:pt x="856" y="835"/>
                </a:cubicBezTo>
                <a:cubicBezTo>
                  <a:pt x="856" y="836"/>
                  <a:pt x="857" y="836"/>
                  <a:pt x="857" y="837"/>
                </a:cubicBezTo>
                <a:cubicBezTo>
                  <a:pt x="857" y="837"/>
                  <a:pt x="857" y="837"/>
                  <a:pt x="857" y="838"/>
                </a:cubicBezTo>
                <a:cubicBezTo>
                  <a:pt x="857" y="838"/>
                  <a:pt x="857" y="838"/>
                  <a:pt x="857" y="838"/>
                </a:cubicBezTo>
                <a:cubicBezTo>
                  <a:pt x="857" y="839"/>
                  <a:pt x="858" y="839"/>
                  <a:pt x="858" y="840"/>
                </a:cubicBezTo>
                <a:cubicBezTo>
                  <a:pt x="858" y="840"/>
                  <a:pt x="858" y="841"/>
                  <a:pt x="858" y="841"/>
                </a:cubicBezTo>
                <a:cubicBezTo>
                  <a:pt x="858" y="841"/>
                  <a:pt x="859" y="841"/>
                  <a:pt x="859" y="841"/>
                </a:cubicBezTo>
                <a:cubicBezTo>
                  <a:pt x="859" y="842"/>
                  <a:pt x="859" y="842"/>
                  <a:pt x="859" y="842"/>
                </a:cubicBezTo>
                <a:cubicBezTo>
                  <a:pt x="859" y="842"/>
                  <a:pt x="859" y="842"/>
                  <a:pt x="859" y="843"/>
                </a:cubicBezTo>
                <a:cubicBezTo>
                  <a:pt x="858" y="842"/>
                  <a:pt x="857" y="842"/>
                  <a:pt x="856" y="841"/>
                </a:cubicBezTo>
                <a:cubicBezTo>
                  <a:pt x="856" y="841"/>
                  <a:pt x="856" y="841"/>
                  <a:pt x="855" y="840"/>
                </a:cubicBezTo>
                <a:cubicBezTo>
                  <a:pt x="854" y="840"/>
                  <a:pt x="853" y="839"/>
                  <a:pt x="853" y="839"/>
                </a:cubicBezTo>
                <a:cubicBezTo>
                  <a:pt x="852" y="838"/>
                  <a:pt x="851" y="837"/>
                  <a:pt x="850" y="837"/>
                </a:cubicBezTo>
                <a:cubicBezTo>
                  <a:pt x="848" y="835"/>
                  <a:pt x="848" y="835"/>
                  <a:pt x="848" y="835"/>
                </a:cubicBezTo>
                <a:cubicBezTo>
                  <a:pt x="844" y="832"/>
                  <a:pt x="841" y="829"/>
                  <a:pt x="838" y="827"/>
                </a:cubicBezTo>
                <a:cubicBezTo>
                  <a:pt x="832" y="821"/>
                  <a:pt x="826" y="815"/>
                  <a:pt x="820" y="810"/>
                </a:cubicBezTo>
                <a:cubicBezTo>
                  <a:pt x="815" y="804"/>
                  <a:pt x="809" y="799"/>
                  <a:pt x="804" y="794"/>
                </a:cubicBezTo>
                <a:cubicBezTo>
                  <a:pt x="803" y="793"/>
                  <a:pt x="803" y="792"/>
                  <a:pt x="802" y="792"/>
                </a:cubicBezTo>
                <a:cubicBezTo>
                  <a:pt x="807" y="789"/>
                  <a:pt x="812" y="786"/>
                  <a:pt x="817" y="781"/>
                </a:cubicBezTo>
                <a:cubicBezTo>
                  <a:pt x="816" y="781"/>
                  <a:pt x="816" y="781"/>
                  <a:pt x="816" y="782"/>
                </a:cubicBezTo>
                <a:cubicBezTo>
                  <a:pt x="816" y="783"/>
                  <a:pt x="816" y="785"/>
                  <a:pt x="815" y="786"/>
                </a:cubicBezTo>
                <a:cubicBezTo>
                  <a:pt x="815" y="788"/>
                  <a:pt x="815" y="789"/>
                  <a:pt x="814" y="791"/>
                </a:cubicBezTo>
                <a:cubicBezTo>
                  <a:pt x="814" y="792"/>
                  <a:pt x="814" y="794"/>
                  <a:pt x="814" y="795"/>
                </a:cubicBezTo>
                <a:cubicBezTo>
                  <a:pt x="814" y="797"/>
                  <a:pt x="814" y="798"/>
                  <a:pt x="814" y="799"/>
                </a:cubicBezTo>
                <a:cubicBezTo>
                  <a:pt x="814" y="799"/>
                  <a:pt x="814" y="800"/>
                  <a:pt x="814" y="800"/>
                </a:cubicBezTo>
                <a:cubicBezTo>
                  <a:pt x="814" y="800"/>
                  <a:pt x="814" y="800"/>
                  <a:pt x="815" y="801"/>
                </a:cubicBezTo>
                <a:cubicBezTo>
                  <a:pt x="815" y="801"/>
                  <a:pt x="815" y="802"/>
                  <a:pt x="815" y="802"/>
                </a:cubicBezTo>
                <a:cubicBezTo>
                  <a:pt x="815" y="803"/>
                  <a:pt x="816" y="803"/>
                  <a:pt x="816" y="803"/>
                </a:cubicBezTo>
                <a:cubicBezTo>
                  <a:pt x="816" y="804"/>
                  <a:pt x="816" y="804"/>
                  <a:pt x="816" y="804"/>
                </a:cubicBezTo>
                <a:cubicBezTo>
                  <a:pt x="817" y="805"/>
                  <a:pt x="817" y="805"/>
                  <a:pt x="817" y="805"/>
                </a:cubicBezTo>
                <a:cubicBezTo>
                  <a:pt x="817" y="806"/>
                  <a:pt x="818" y="806"/>
                  <a:pt x="818" y="806"/>
                </a:cubicBezTo>
                <a:cubicBezTo>
                  <a:pt x="818" y="806"/>
                  <a:pt x="818" y="806"/>
                  <a:pt x="817" y="805"/>
                </a:cubicBezTo>
                <a:cubicBezTo>
                  <a:pt x="817" y="805"/>
                  <a:pt x="817" y="804"/>
                  <a:pt x="817" y="804"/>
                </a:cubicBezTo>
                <a:cubicBezTo>
                  <a:pt x="817" y="803"/>
                  <a:pt x="817" y="802"/>
                  <a:pt x="817" y="802"/>
                </a:cubicBezTo>
                <a:cubicBezTo>
                  <a:pt x="817" y="801"/>
                  <a:pt x="817" y="801"/>
                  <a:pt x="817" y="800"/>
                </a:cubicBezTo>
                <a:cubicBezTo>
                  <a:pt x="817" y="800"/>
                  <a:pt x="816" y="799"/>
                  <a:pt x="816" y="799"/>
                </a:cubicBezTo>
                <a:cubicBezTo>
                  <a:pt x="816" y="797"/>
                  <a:pt x="816" y="796"/>
                  <a:pt x="816" y="795"/>
                </a:cubicBezTo>
                <a:cubicBezTo>
                  <a:pt x="816" y="794"/>
                  <a:pt x="816" y="792"/>
                  <a:pt x="816" y="791"/>
                </a:cubicBezTo>
                <a:cubicBezTo>
                  <a:pt x="817" y="788"/>
                  <a:pt x="817" y="785"/>
                  <a:pt x="818" y="782"/>
                </a:cubicBezTo>
                <a:cubicBezTo>
                  <a:pt x="819" y="780"/>
                  <a:pt x="819" y="779"/>
                  <a:pt x="820" y="778"/>
                </a:cubicBezTo>
                <a:cubicBezTo>
                  <a:pt x="832" y="764"/>
                  <a:pt x="842" y="744"/>
                  <a:pt x="861" y="733"/>
                </a:cubicBezTo>
                <a:cubicBezTo>
                  <a:pt x="879" y="722"/>
                  <a:pt x="947" y="708"/>
                  <a:pt x="986" y="706"/>
                </a:cubicBezTo>
                <a:close/>
                <a:moveTo>
                  <a:pt x="1008" y="912"/>
                </a:moveTo>
                <a:cubicBezTo>
                  <a:pt x="1008" y="912"/>
                  <a:pt x="1008" y="912"/>
                  <a:pt x="1008" y="913"/>
                </a:cubicBezTo>
                <a:cubicBezTo>
                  <a:pt x="1007" y="913"/>
                  <a:pt x="1007" y="913"/>
                  <a:pt x="1007" y="913"/>
                </a:cubicBezTo>
                <a:cubicBezTo>
                  <a:pt x="1005" y="913"/>
                  <a:pt x="1003" y="912"/>
                  <a:pt x="1002" y="912"/>
                </a:cubicBezTo>
                <a:cubicBezTo>
                  <a:pt x="1003" y="912"/>
                  <a:pt x="1003" y="912"/>
                  <a:pt x="1004" y="912"/>
                </a:cubicBezTo>
                <a:cubicBezTo>
                  <a:pt x="1006" y="912"/>
                  <a:pt x="1007" y="912"/>
                  <a:pt x="1009" y="912"/>
                </a:cubicBezTo>
                <a:cubicBezTo>
                  <a:pt x="1009" y="912"/>
                  <a:pt x="1009" y="912"/>
                  <a:pt x="1008" y="912"/>
                </a:cubicBezTo>
                <a:close/>
                <a:moveTo>
                  <a:pt x="1004" y="909"/>
                </a:moveTo>
                <a:cubicBezTo>
                  <a:pt x="1001" y="909"/>
                  <a:pt x="998" y="910"/>
                  <a:pt x="995" y="910"/>
                </a:cubicBezTo>
                <a:cubicBezTo>
                  <a:pt x="993" y="909"/>
                  <a:pt x="990" y="908"/>
                  <a:pt x="987" y="907"/>
                </a:cubicBezTo>
                <a:cubicBezTo>
                  <a:pt x="987" y="906"/>
                  <a:pt x="987" y="906"/>
                  <a:pt x="987" y="905"/>
                </a:cubicBezTo>
                <a:cubicBezTo>
                  <a:pt x="986" y="905"/>
                  <a:pt x="986" y="905"/>
                  <a:pt x="986" y="905"/>
                </a:cubicBezTo>
                <a:cubicBezTo>
                  <a:pt x="986" y="905"/>
                  <a:pt x="986" y="904"/>
                  <a:pt x="986" y="904"/>
                </a:cubicBezTo>
                <a:cubicBezTo>
                  <a:pt x="985" y="903"/>
                  <a:pt x="984" y="902"/>
                  <a:pt x="983" y="902"/>
                </a:cubicBezTo>
                <a:cubicBezTo>
                  <a:pt x="982" y="901"/>
                  <a:pt x="981" y="900"/>
                  <a:pt x="981" y="899"/>
                </a:cubicBezTo>
                <a:cubicBezTo>
                  <a:pt x="979" y="897"/>
                  <a:pt x="977" y="894"/>
                  <a:pt x="975" y="892"/>
                </a:cubicBezTo>
                <a:cubicBezTo>
                  <a:pt x="974" y="892"/>
                  <a:pt x="974" y="892"/>
                  <a:pt x="974" y="892"/>
                </a:cubicBezTo>
                <a:cubicBezTo>
                  <a:pt x="974" y="891"/>
                  <a:pt x="974" y="891"/>
                  <a:pt x="974" y="891"/>
                </a:cubicBezTo>
                <a:cubicBezTo>
                  <a:pt x="979" y="874"/>
                  <a:pt x="958" y="867"/>
                  <a:pt x="945" y="871"/>
                </a:cubicBezTo>
                <a:cubicBezTo>
                  <a:pt x="952" y="879"/>
                  <a:pt x="958" y="897"/>
                  <a:pt x="972" y="893"/>
                </a:cubicBezTo>
                <a:cubicBezTo>
                  <a:pt x="972" y="893"/>
                  <a:pt x="973" y="893"/>
                  <a:pt x="973" y="894"/>
                </a:cubicBezTo>
                <a:cubicBezTo>
                  <a:pt x="975" y="896"/>
                  <a:pt x="977" y="898"/>
                  <a:pt x="979" y="900"/>
                </a:cubicBezTo>
                <a:cubicBezTo>
                  <a:pt x="980" y="901"/>
                  <a:pt x="981" y="902"/>
                  <a:pt x="982" y="903"/>
                </a:cubicBezTo>
                <a:cubicBezTo>
                  <a:pt x="982" y="904"/>
                  <a:pt x="983" y="904"/>
                  <a:pt x="983" y="905"/>
                </a:cubicBezTo>
                <a:cubicBezTo>
                  <a:pt x="966" y="898"/>
                  <a:pt x="948" y="889"/>
                  <a:pt x="929" y="880"/>
                </a:cubicBezTo>
                <a:cubicBezTo>
                  <a:pt x="927" y="879"/>
                  <a:pt x="924" y="878"/>
                  <a:pt x="922" y="877"/>
                </a:cubicBezTo>
                <a:cubicBezTo>
                  <a:pt x="922" y="876"/>
                  <a:pt x="922" y="876"/>
                  <a:pt x="922" y="876"/>
                </a:cubicBezTo>
                <a:cubicBezTo>
                  <a:pt x="922" y="875"/>
                  <a:pt x="922" y="873"/>
                  <a:pt x="922" y="872"/>
                </a:cubicBezTo>
                <a:cubicBezTo>
                  <a:pt x="921" y="869"/>
                  <a:pt x="921" y="866"/>
                  <a:pt x="921" y="863"/>
                </a:cubicBezTo>
                <a:cubicBezTo>
                  <a:pt x="921" y="860"/>
                  <a:pt x="921" y="856"/>
                  <a:pt x="921" y="854"/>
                </a:cubicBezTo>
                <a:cubicBezTo>
                  <a:pt x="921" y="852"/>
                  <a:pt x="921" y="851"/>
                  <a:pt x="921" y="849"/>
                </a:cubicBezTo>
                <a:cubicBezTo>
                  <a:pt x="921" y="848"/>
                  <a:pt x="921" y="847"/>
                  <a:pt x="921" y="845"/>
                </a:cubicBezTo>
                <a:cubicBezTo>
                  <a:pt x="921" y="845"/>
                  <a:pt x="921" y="845"/>
                  <a:pt x="921" y="845"/>
                </a:cubicBezTo>
                <a:cubicBezTo>
                  <a:pt x="921" y="844"/>
                  <a:pt x="921" y="844"/>
                  <a:pt x="921" y="844"/>
                </a:cubicBezTo>
                <a:cubicBezTo>
                  <a:pt x="921" y="844"/>
                  <a:pt x="922" y="844"/>
                  <a:pt x="922" y="843"/>
                </a:cubicBezTo>
                <a:cubicBezTo>
                  <a:pt x="922" y="843"/>
                  <a:pt x="922" y="843"/>
                  <a:pt x="922" y="843"/>
                </a:cubicBezTo>
                <a:cubicBezTo>
                  <a:pt x="922" y="842"/>
                  <a:pt x="922" y="842"/>
                  <a:pt x="922" y="842"/>
                </a:cubicBezTo>
                <a:cubicBezTo>
                  <a:pt x="922" y="842"/>
                  <a:pt x="922" y="842"/>
                  <a:pt x="922" y="842"/>
                </a:cubicBezTo>
                <a:cubicBezTo>
                  <a:pt x="922" y="841"/>
                  <a:pt x="923" y="841"/>
                  <a:pt x="923" y="840"/>
                </a:cubicBezTo>
                <a:cubicBezTo>
                  <a:pt x="923" y="839"/>
                  <a:pt x="923" y="839"/>
                  <a:pt x="923" y="838"/>
                </a:cubicBezTo>
                <a:cubicBezTo>
                  <a:pt x="923" y="837"/>
                  <a:pt x="923" y="837"/>
                  <a:pt x="923" y="836"/>
                </a:cubicBezTo>
                <a:cubicBezTo>
                  <a:pt x="923" y="835"/>
                  <a:pt x="923" y="834"/>
                  <a:pt x="923" y="834"/>
                </a:cubicBezTo>
                <a:cubicBezTo>
                  <a:pt x="923" y="834"/>
                  <a:pt x="923" y="834"/>
                  <a:pt x="923" y="833"/>
                </a:cubicBezTo>
                <a:cubicBezTo>
                  <a:pt x="924" y="833"/>
                  <a:pt x="924" y="833"/>
                  <a:pt x="924" y="833"/>
                </a:cubicBezTo>
                <a:cubicBezTo>
                  <a:pt x="928" y="823"/>
                  <a:pt x="924" y="816"/>
                  <a:pt x="919" y="809"/>
                </a:cubicBezTo>
                <a:cubicBezTo>
                  <a:pt x="913" y="817"/>
                  <a:pt x="916" y="826"/>
                  <a:pt x="921" y="832"/>
                </a:cubicBezTo>
                <a:cubicBezTo>
                  <a:pt x="921" y="833"/>
                  <a:pt x="921" y="833"/>
                  <a:pt x="921" y="834"/>
                </a:cubicBezTo>
                <a:cubicBezTo>
                  <a:pt x="921" y="835"/>
                  <a:pt x="921" y="835"/>
                  <a:pt x="921" y="836"/>
                </a:cubicBezTo>
                <a:cubicBezTo>
                  <a:pt x="921" y="837"/>
                  <a:pt x="921" y="837"/>
                  <a:pt x="921" y="838"/>
                </a:cubicBezTo>
                <a:cubicBezTo>
                  <a:pt x="921" y="839"/>
                  <a:pt x="921" y="839"/>
                  <a:pt x="921" y="840"/>
                </a:cubicBezTo>
                <a:cubicBezTo>
                  <a:pt x="921" y="840"/>
                  <a:pt x="921" y="840"/>
                  <a:pt x="921" y="841"/>
                </a:cubicBezTo>
                <a:cubicBezTo>
                  <a:pt x="921" y="840"/>
                  <a:pt x="921" y="840"/>
                  <a:pt x="921" y="840"/>
                </a:cubicBezTo>
                <a:cubicBezTo>
                  <a:pt x="920" y="838"/>
                  <a:pt x="920" y="838"/>
                  <a:pt x="920" y="838"/>
                </a:cubicBezTo>
                <a:cubicBezTo>
                  <a:pt x="920" y="838"/>
                  <a:pt x="920" y="838"/>
                  <a:pt x="920" y="840"/>
                </a:cubicBezTo>
                <a:cubicBezTo>
                  <a:pt x="920" y="840"/>
                  <a:pt x="919" y="841"/>
                  <a:pt x="919" y="842"/>
                </a:cubicBezTo>
                <a:cubicBezTo>
                  <a:pt x="919" y="843"/>
                  <a:pt x="919" y="843"/>
                  <a:pt x="919" y="844"/>
                </a:cubicBezTo>
                <a:cubicBezTo>
                  <a:pt x="919" y="844"/>
                  <a:pt x="919" y="844"/>
                  <a:pt x="919" y="845"/>
                </a:cubicBezTo>
                <a:cubicBezTo>
                  <a:pt x="919" y="845"/>
                  <a:pt x="919" y="845"/>
                  <a:pt x="919" y="846"/>
                </a:cubicBezTo>
                <a:cubicBezTo>
                  <a:pt x="919" y="847"/>
                  <a:pt x="919" y="848"/>
                  <a:pt x="919" y="849"/>
                </a:cubicBezTo>
                <a:cubicBezTo>
                  <a:pt x="919" y="851"/>
                  <a:pt x="919" y="852"/>
                  <a:pt x="919" y="854"/>
                </a:cubicBezTo>
                <a:cubicBezTo>
                  <a:pt x="919" y="857"/>
                  <a:pt x="919" y="860"/>
                  <a:pt x="919" y="863"/>
                </a:cubicBezTo>
                <a:cubicBezTo>
                  <a:pt x="919" y="866"/>
                  <a:pt x="919" y="869"/>
                  <a:pt x="920" y="872"/>
                </a:cubicBezTo>
                <a:cubicBezTo>
                  <a:pt x="920" y="873"/>
                  <a:pt x="920" y="874"/>
                  <a:pt x="920" y="875"/>
                </a:cubicBezTo>
                <a:cubicBezTo>
                  <a:pt x="900" y="865"/>
                  <a:pt x="882" y="853"/>
                  <a:pt x="862" y="844"/>
                </a:cubicBezTo>
                <a:cubicBezTo>
                  <a:pt x="862" y="843"/>
                  <a:pt x="861" y="843"/>
                  <a:pt x="861" y="843"/>
                </a:cubicBezTo>
                <a:cubicBezTo>
                  <a:pt x="861" y="843"/>
                  <a:pt x="861" y="842"/>
                  <a:pt x="861" y="842"/>
                </a:cubicBezTo>
                <a:cubicBezTo>
                  <a:pt x="861" y="842"/>
                  <a:pt x="861" y="841"/>
                  <a:pt x="861" y="841"/>
                </a:cubicBezTo>
                <a:cubicBezTo>
                  <a:pt x="861" y="841"/>
                  <a:pt x="861" y="841"/>
                  <a:pt x="861" y="840"/>
                </a:cubicBezTo>
                <a:cubicBezTo>
                  <a:pt x="860" y="840"/>
                  <a:pt x="860" y="840"/>
                  <a:pt x="860" y="840"/>
                </a:cubicBezTo>
                <a:cubicBezTo>
                  <a:pt x="860" y="840"/>
                  <a:pt x="860" y="839"/>
                  <a:pt x="860" y="839"/>
                </a:cubicBezTo>
                <a:cubicBezTo>
                  <a:pt x="860" y="838"/>
                  <a:pt x="859" y="838"/>
                  <a:pt x="859" y="837"/>
                </a:cubicBezTo>
                <a:cubicBezTo>
                  <a:pt x="859" y="837"/>
                  <a:pt x="859" y="837"/>
                  <a:pt x="859" y="837"/>
                </a:cubicBezTo>
                <a:cubicBezTo>
                  <a:pt x="859" y="836"/>
                  <a:pt x="859" y="836"/>
                  <a:pt x="859" y="836"/>
                </a:cubicBezTo>
                <a:cubicBezTo>
                  <a:pt x="859" y="835"/>
                  <a:pt x="858" y="835"/>
                  <a:pt x="858" y="834"/>
                </a:cubicBezTo>
                <a:cubicBezTo>
                  <a:pt x="858" y="833"/>
                  <a:pt x="858" y="832"/>
                  <a:pt x="857" y="831"/>
                </a:cubicBezTo>
                <a:cubicBezTo>
                  <a:pt x="857" y="830"/>
                  <a:pt x="857" y="829"/>
                  <a:pt x="857" y="828"/>
                </a:cubicBezTo>
                <a:cubicBezTo>
                  <a:pt x="857" y="827"/>
                  <a:pt x="857" y="826"/>
                  <a:pt x="857" y="824"/>
                </a:cubicBezTo>
                <a:cubicBezTo>
                  <a:pt x="857" y="823"/>
                  <a:pt x="857" y="823"/>
                  <a:pt x="857" y="822"/>
                </a:cubicBezTo>
                <a:cubicBezTo>
                  <a:pt x="862" y="819"/>
                  <a:pt x="868" y="814"/>
                  <a:pt x="870" y="809"/>
                </a:cubicBezTo>
                <a:cubicBezTo>
                  <a:pt x="870" y="808"/>
                  <a:pt x="870" y="807"/>
                  <a:pt x="870" y="806"/>
                </a:cubicBezTo>
                <a:cubicBezTo>
                  <a:pt x="882" y="814"/>
                  <a:pt x="896" y="811"/>
                  <a:pt x="909" y="804"/>
                </a:cubicBezTo>
                <a:cubicBezTo>
                  <a:pt x="910" y="804"/>
                  <a:pt x="911" y="804"/>
                  <a:pt x="912" y="804"/>
                </a:cubicBezTo>
                <a:cubicBezTo>
                  <a:pt x="914" y="804"/>
                  <a:pt x="915" y="804"/>
                  <a:pt x="916" y="804"/>
                </a:cubicBezTo>
                <a:cubicBezTo>
                  <a:pt x="917" y="805"/>
                  <a:pt x="918" y="805"/>
                  <a:pt x="920" y="805"/>
                </a:cubicBezTo>
                <a:cubicBezTo>
                  <a:pt x="921" y="805"/>
                  <a:pt x="922" y="806"/>
                  <a:pt x="923" y="806"/>
                </a:cubicBezTo>
                <a:cubicBezTo>
                  <a:pt x="924" y="806"/>
                  <a:pt x="925" y="806"/>
                  <a:pt x="926" y="807"/>
                </a:cubicBezTo>
                <a:cubicBezTo>
                  <a:pt x="926" y="807"/>
                  <a:pt x="926" y="807"/>
                  <a:pt x="926" y="807"/>
                </a:cubicBezTo>
                <a:cubicBezTo>
                  <a:pt x="926" y="807"/>
                  <a:pt x="927" y="807"/>
                  <a:pt x="927" y="807"/>
                </a:cubicBezTo>
                <a:cubicBezTo>
                  <a:pt x="927" y="807"/>
                  <a:pt x="928" y="807"/>
                  <a:pt x="928" y="807"/>
                </a:cubicBezTo>
                <a:cubicBezTo>
                  <a:pt x="928" y="807"/>
                  <a:pt x="929" y="807"/>
                  <a:pt x="929" y="807"/>
                </a:cubicBezTo>
                <a:cubicBezTo>
                  <a:pt x="933" y="811"/>
                  <a:pt x="938" y="816"/>
                  <a:pt x="943" y="821"/>
                </a:cubicBezTo>
                <a:cubicBezTo>
                  <a:pt x="949" y="827"/>
                  <a:pt x="956" y="835"/>
                  <a:pt x="963" y="842"/>
                </a:cubicBezTo>
                <a:cubicBezTo>
                  <a:pt x="970" y="850"/>
                  <a:pt x="977" y="857"/>
                  <a:pt x="985" y="865"/>
                </a:cubicBezTo>
                <a:cubicBezTo>
                  <a:pt x="989" y="869"/>
                  <a:pt x="993" y="873"/>
                  <a:pt x="997" y="876"/>
                </a:cubicBezTo>
                <a:cubicBezTo>
                  <a:pt x="1000" y="879"/>
                  <a:pt x="1000" y="879"/>
                  <a:pt x="1000" y="879"/>
                </a:cubicBezTo>
                <a:cubicBezTo>
                  <a:pt x="1001" y="880"/>
                  <a:pt x="1002" y="881"/>
                  <a:pt x="1003" y="882"/>
                </a:cubicBezTo>
                <a:cubicBezTo>
                  <a:pt x="1004" y="882"/>
                  <a:pt x="1005" y="883"/>
                  <a:pt x="1006" y="884"/>
                </a:cubicBezTo>
                <a:cubicBezTo>
                  <a:pt x="1007" y="885"/>
                  <a:pt x="1008" y="886"/>
                  <a:pt x="1010" y="887"/>
                </a:cubicBezTo>
                <a:cubicBezTo>
                  <a:pt x="1018" y="893"/>
                  <a:pt x="1028" y="899"/>
                  <a:pt x="1037" y="905"/>
                </a:cubicBezTo>
                <a:cubicBezTo>
                  <a:pt x="1039" y="907"/>
                  <a:pt x="1042" y="909"/>
                  <a:pt x="1044" y="910"/>
                </a:cubicBezTo>
                <a:cubicBezTo>
                  <a:pt x="1044" y="910"/>
                  <a:pt x="1044" y="910"/>
                  <a:pt x="1043" y="910"/>
                </a:cubicBezTo>
                <a:cubicBezTo>
                  <a:pt x="1043" y="910"/>
                  <a:pt x="1042" y="910"/>
                  <a:pt x="1042" y="910"/>
                </a:cubicBezTo>
                <a:cubicBezTo>
                  <a:pt x="1041" y="910"/>
                  <a:pt x="1040" y="910"/>
                  <a:pt x="1039" y="909"/>
                </a:cubicBezTo>
                <a:cubicBezTo>
                  <a:pt x="1038" y="909"/>
                  <a:pt x="1038" y="909"/>
                  <a:pt x="1037" y="909"/>
                </a:cubicBezTo>
                <a:cubicBezTo>
                  <a:pt x="1036" y="909"/>
                  <a:pt x="1036" y="909"/>
                  <a:pt x="1035" y="909"/>
                </a:cubicBezTo>
                <a:cubicBezTo>
                  <a:pt x="1035" y="909"/>
                  <a:pt x="1034" y="909"/>
                  <a:pt x="1034" y="909"/>
                </a:cubicBezTo>
                <a:cubicBezTo>
                  <a:pt x="1032" y="909"/>
                  <a:pt x="1029" y="909"/>
                  <a:pt x="1027" y="909"/>
                </a:cubicBezTo>
                <a:cubicBezTo>
                  <a:pt x="1025" y="909"/>
                  <a:pt x="1022" y="909"/>
                  <a:pt x="1020" y="909"/>
                </a:cubicBezTo>
                <a:cubicBezTo>
                  <a:pt x="1015" y="909"/>
                  <a:pt x="1009" y="909"/>
                  <a:pt x="1004" y="909"/>
                </a:cubicBezTo>
                <a:close/>
                <a:moveTo>
                  <a:pt x="820" y="757"/>
                </a:moveTo>
                <a:cubicBezTo>
                  <a:pt x="820" y="756"/>
                  <a:pt x="819" y="756"/>
                  <a:pt x="819" y="755"/>
                </a:cubicBezTo>
                <a:cubicBezTo>
                  <a:pt x="818" y="754"/>
                  <a:pt x="818" y="754"/>
                  <a:pt x="818" y="753"/>
                </a:cubicBezTo>
                <a:cubicBezTo>
                  <a:pt x="818" y="753"/>
                  <a:pt x="818" y="753"/>
                  <a:pt x="818" y="753"/>
                </a:cubicBezTo>
                <a:cubicBezTo>
                  <a:pt x="817" y="753"/>
                  <a:pt x="817" y="753"/>
                  <a:pt x="817" y="753"/>
                </a:cubicBezTo>
                <a:cubicBezTo>
                  <a:pt x="823" y="742"/>
                  <a:pt x="815" y="739"/>
                  <a:pt x="808" y="735"/>
                </a:cubicBezTo>
                <a:cubicBezTo>
                  <a:pt x="813" y="734"/>
                  <a:pt x="819" y="733"/>
                  <a:pt x="826" y="732"/>
                </a:cubicBezTo>
                <a:cubicBezTo>
                  <a:pt x="826" y="740"/>
                  <a:pt x="824" y="749"/>
                  <a:pt x="821" y="758"/>
                </a:cubicBezTo>
                <a:cubicBezTo>
                  <a:pt x="820" y="758"/>
                  <a:pt x="820" y="757"/>
                  <a:pt x="820" y="757"/>
                </a:cubicBezTo>
                <a:close/>
                <a:moveTo>
                  <a:pt x="700" y="747"/>
                </a:moveTo>
                <a:cubicBezTo>
                  <a:pt x="701" y="747"/>
                  <a:pt x="701" y="746"/>
                  <a:pt x="702" y="745"/>
                </a:cubicBezTo>
                <a:cubicBezTo>
                  <a:pt x="702" y="744"/>
                  <a:pt x="703" y="743"/>
                  <a:pt x="703" y="742"/>
                </a:cubicBezTo>
                <a:cubicBezTo>
                  <a:pt x="704" y="741"/>
                  <a:pt x="704" y="741"/>
                  <a:pt x="705" y="740"/>
                </a:cubicBezTo>
                <a:cubicBezTo>
                  <a:pt x="705" y="739"/>
                  <a:pt x="705" y="738"/>
                  <a:pt x="706" y="737"/>
                </a:cubicBezTo>
                <a:cubicBezTo>
                  <a:pt x="708" y="733"/>
                  <a:pt x="709" y="729"/>
                  <a:pt x="710" y="725"/>
                </a:cubicBezTo>
                <a:cubicBezTo>
                  <a:pt x="710" y="725"/>
                  <a:pt x="710" y="724"/>
                  <a:pt x="710" y="724"/>
                </a:cubicBezTo>
                <a:cubicBezTo>
                  <a:pt x="710" y="722"/>
                  <a:pt x="710" y="722"/>
                  <a:pt x="710" y="722"/>
                </a:cubicBezTo>
                <a:cubicBezTo>
                  <a:pt x="711" y="721"/>
                  <a:pt x="711" y="720"/>
                  <a:pt x="711" y="719"/>
                </a:cubicBezTo>
                <a:cubicBezTo>
                  <a:pt x="711" y="718"/>
                  <a:pt x="711" y="717"/>
                  <a:pt x="711" y="716"/>
                </a:cubicBezTo>
                <a:cubicBezTo>
                  <a:pt x="712" y="716"/>
                  <a:pt x="712" y="715"/>
                  <a:pt x="712" y="714"/>
                </a:cubicBezTo>
                <a:cubicBezTo>
                  <a:pt x="712" y="710"/>
                  <a:pt x="712" y="706"/>
                  <a:pt x="712" y="702"/>
                </a:cubicBezTo>
                <a:cubicBezTo>
                  <a:pt x="712" y="701"/>
                  <a:pt x="712" y="699"/>
                  <a:pt x="711" y="697"/>
                </a:cubicBezTo>
                <a:cubicBezTo>
                  <a:pt x="711" y="696"/>
                  <a:pt x="711" y="695"/>
                  <a:pt x="711" y="695"/>
                </a:cubicBezTo>
                <a:cubicBezTo>
                  <a:pt x="711" y="694"/>
                  <a:pt x="711" y="694"/>
                  <a:pt x="711" y="694"/>
                </a:cubicBezTo>
                <a:cubicBezTo>
                  <a:pt x="711" y="694"/>
                  <a:pt x="711" y="694"/>
                  <a:pt x="711" y="694"/>
                </a:cubicBezTo>
                <a:cubicBezTo>
                  <a:pt x="711" y="693"/>
                  <a:pt x="712" y="692"/>
                  <a:pt x="712" y="692"/>
                </a:cubicBezTo>
                <a:cubicBezTo>
                  <a:pt x="712" y="691"/>
                  <a:pt x="713" y="690"/>
                  <a:pt x="713" y="689"/>
                </a:cubicBezTo>
                <a:cubicBezTo>
                  <a:pt x="714" y="688"/>
                  <a:pt x="714" y="687"/>
                  <a:pt x="715" y="686"/>
                </a:cubicBezTo>
                <a:cubicBezTo>
                  <a:pt x="715" y="685"/>
                  <a:pt x="716" y="684"/>
                  <a:pt x="717" y="683"/>
                </a:cubicBezTo>
                <a:cubicBezTo>
                  <a:pt x="717" y="682"/>
                  <a:pt x="718" y="681"/>
                  <a:pt x="718" y="680"/>
                </a:cubicBezTo>
                <a:cubicBezTo>
                  <a:pt x="719" y="680"/>
                  <a:pt x="719" y="680"/>
                  <a:pt x="719" y="680"/>
                </a:cubicBezTo>
                <a:cubicBezTo>
                  <a:pt x="724" y="679"/>
                  <a:pt x="728" y="679"/>
                  <a:pt x="731" y="677"/>
                </a:cubicBezTo>
                <a:cubicBezTo>
                  <a:pt x="735" y="678"/>
                  <a:pt x="740" y="676"/>
                  <a:pt x="742" y="673"/>
                </a:cubicBezTo>
                <a:cubicBezTo>
                  <a:pt x="742" y="673"/>
                  <a:pt x="742" y="673"/>
                  <a:pt x="742" y="673"/>
                </a:cubicBezTo>
                <a:cubicBezTo>
                  <a:pt x="742" y="673"/>
                  <a:pt x="742" y="673"/>
                  <a:pt x="742" y="673"/>
                </a:cubicBezTo>
                <a:cubicBezTo>
                  <a:pt x="742" y="673"/>
                  <a:pt x="742" y="673"/>
                  <a:pt x="742" y="673"/>
                </a:cubicBezTo>
                <a:cubicBezTo>
                  <a:pt x="742" y="673"/>
                  <a:pt x="743" y="673"/>
                  <a:pt x="743" y="673"/>
                </a:cubicBezTo>
                <a:cubicBezTo>
                  <a:pt x="744" y="673"/>
                  <a:pt x="745" y="673"/>
                  <a:pt x="746" y="673"/>
                </a:cubicBezTo>
                <a:cubicBezTo>
                  <a:pt x="747" y="673"/>
                  <a:pt x="747" y="673"/>
                  <a:pt x="748" y="673"/>
                </a:cubicBezTo>
                <a:cubicBezTo>
                  <a:pt x="749" y="673"/>
                  <a:pt x="750" y="673"/>
                  <a:pt x="750" y="673"/>
                </a:cubicBezTo>
                <a:cubicBezTo>
                  <a:pt x="750" y="673"/>
                  <a:pt x="751" y="673"/>
                  <a:pt x="751" y="673"/>
                </a:cubicBezTo>
                <a:cubicBezTo>
                  <a:pt x="751" y="673"/>
                  <a:pt x="751" y="673"/>
                  <a:pt x="751" y="673"/>
                </a:cubicBezTo>
                <a:cubicBezTo>
                  <a:pt x="751" y="673"/>
                  <a:pt x="751" y="673"/>
                  <a:pt x="751" y="673"/>
                </a:cubicBezTo>
                <a:cubicBezTo>
                  <a:pt x="751" y="673"/>
                  <a:pt x="750" y="673"/>
                  <a:pt x="750" y="674"/>
                </a:cubicBezTo>
                <a:cubicBezTo>
                  <a:pt x="750" y="674"/>
                  <a:pt x="750" y="674"/>
                  <a:pt x="749" y="674"/>
                </a:cubicBezTo>
                <a:cubicBezTo>
                  <a:pt x="749" y="674"/>
                  <a:pt x="749" y="674"/>
                  <a:pt x="749" y="674"/>
                </a:cubicBezTo>
                <a:cubicBezTo>
                  <a:pt x="748" y="675"/>
                  <a:pt x="748" y="675"/>
                  <a:pt x="748" y="675"/>
                </a:cubicBezTo>
                <a:cubicBezTo>
                  <a:pt x="747" y="676"/>
                  <a:pt x="746" y="676"/>
                  <a:pt x="746" y="677"/>
                </a:cubicBezTo>
                <a:cubicBezTo>
                  <a:pt x="745" y="677"/>
                  <a:pt x="744" y="678"/>
                  <a:pt x="744" y="678"/>
                </a:cubicBezTo>
                <a:cubicBezTo>
                  <a:pt x="744" y="678"/>
                  <a:pt x="744" y="678"/>
                  <a:pt x="744" y="678"/>
                </a:cubicBezTo>
                <a:cubicBezTo>
                  <a:pt x="745" y="678"/>
                  <a:pt x="745" y="678"/>
                  <a:pt x="746" y="678"/>
                </a:cubicBezTo>
                <a:cubicBezTo>
                  <a:pt x="747" y="677"/>
                  <a:pt x="747" y="677"/>
                  <a:pt x="748" y="677"/>
                </a:cubicBezTo>
                <a:cubicBezTo>
                  <a:pt x="749" y="677"/>
                  <a:pt x="749" y="677"/>
                  <a:pt x="750" y="676"/>
                </a:cubicBezTo>
                <a:cubicBezTo>
                  <a:pt x="750" y="676"/>
                  <a:pt x="750" y="676"/>
                  <a:pt x="750" y="676"/>
                </a:cubicBezTo>
                <a:cubicBezTo>
                  <a:pt x="751" y="676"/>
                  <a:pt x="751" y="676"/>
                  <a:pt x="751" y="676"/>
                </a:cubicBezTo>
                <a:cubicBezTo>
                  <a:pt x="753" y="675"/>
                  <a:pt x="755" y="673"/>
                  <a:pt x="758" y="671"/>
                </a:cubicBezTo>
                <a:cubicBezTo>
                  <a:pt x="758" y="671"/>
                  <a:pt x="759" y="670"/>
                  <a:pt x="760" y="669"/>
                </a:cubicBezTo>
                <a:cubicBezTo>
                  <a:pt x="760" y="669"/>
                  <a:pt x="760" y="670"/>
                  <a:pt x="760" y="670"/>
                </a:cubicBezTo>
                <a:cubicBezTo>
                  <a:pt x="760" y="670"/>
                  <a:pt x="759" y="671"/>
                  <a:pt x="759" y="671"/>
                </a:cubicBezTo>
                <a:cubicBezTo>
                  <a:pt x="759" y="672"/>
                  <a:pt x="759" y="672"/>
                  <a:pt x="759" y="673"/>
                </a:cubicBezTo>
                <a:cubicBezTo>
                  <a:pt x="759" y="674"/>
                  <a:pt x="759" y="674"/>
                  <a:pt x="758" y="675"/>
                </a:cubicBezTo>
                <a:cubicBezTo>
                  <a:pt x="758" y="675"/>
                  <a:pt x="758" y="675"/>
                  <a:pt x="758" y="675"/>
                </a:cubicBezTo>
                <a:cubicBezTo>
                  <a:pt x="750" y="683"/>
                  <a:pt x="749" y="692"/>
                  <a:pt x="759" y="700"/>
                </a:cubicBezTo>
                <a:cubicBezTo>
                  <a:pt x="760" y="690"/>
                  <a:pt x="767" y="685"/>
                  <a:pt x="759" y="676"/>
                </a:cubicBezTo>
                <a:cubicBezTo>
                  <a:pt x="759" y="676"/>
                  <a:pt x="759" y="676"/>
                  <a:pt x="759" y="676"/>
                </a:cubicBezTo>
                <a:cubicBezTo>
                  <a:pt x="760" y="675"/>
                  <a:pt x="760" y="674"/>
                  <a:pt x="760" y="673"/>
                </a:cubicBezTo>
                <a:cubicBezTo>
                  <a:pt x="760" y="672"/>
                  <a:pt x="760" y="672"/>
                  <a:pt x="760" y="672"/>
                </a:cubicBezTo>
                <a:cubicBezTo>
                  <a:pt x="760" y="671"/>
                  <a:pt x="761" y="671"/>
                  <a:pt x="761" y="670"/>
                </a:cubicBezTo>
                <a:cubicBezTo>
                  <a:pt x="761" y="669"/>
                  <a:pt x="761" y="668"/>
                  <a:pt x="762" y="668"/>
                </a:cubicBezTo>
                <a:cubicBezTo>
                  <a:pt x="762" y="667"/>
                  <a:pt x="763" y="666"/>
                  <a:pt x="764" y="665"/>
                </a:cubicBezTo>
                <a:cubicBezTo>
                  <a:pt x="766" y="663"/>
                  <a:pt x="768" y="660"/>
                  <a:pt x="769" y="658"/>
                </a:cubicBezTo>
                <a:cubicBezTo>
                  <a:pt x="770" y="657"/>
                  <a:pt x="771" y="656"/>
                  <a:pt x="772" y="655"/>
                </a:cubicBezTo>
                <a:cubicBezTo>
                  <a:pt x="773" y="654"/>
                  <a:pt x="773" y="653"/>
                  <a:pt x="774" y="652"/>
                </a:cubicBezTo>
                <a:cubicBezTo>
                  <a:pt x="774" y="652"/>
                  <a:pt x="775" y="652"/>
                  <a:pt x="775" y="652"/>
                </a:cubicBezTo>
                <a:cubicBezTo>
                  <a:pt x="775" y="652"/>
                  <a:pt x="775" y="651"/>
                  <a:pt x="775" y="651"/>
                </a:cubicBezTo>
                <a:cubicBezTo>
                  <a:pt x="776" y="651"/>
                  <a:pt x="776" y="650"/>
                  <a:pt x="776" y="650"/>
                </a:cubicBezTo>
                <a:cubicBezTo>
                  <a:pt x="776" y="650"/>
                  <a:pt x="777" y="649"/>
                  <a:pt x="777" y="649"/>
                </a:cubicBezTo>
                <a:cubicBezTo>
                  <a:pt x="777" y="649"/>
                  <a:pt x="777" y="649"/>
                  <a:pt x="777" y="648"/>
                </a:cubicBezTo>
                <a:cubicBezTo>
                  <a:pt x="780" y="649"/>
                  <a:pt x="782" y="649"/>
                  <a:pt x="784" y="650"/>
                </a:cubicBezTo>
                <a:cubicBezTo>
                  <a:pt x="787" y="651"/>
                  <a:pt x="790" y="651"/>
                  <a:pt x="793" y="652"/>
                </a:cubicBezTo>
                <a:cubicBezTo>
                  <a:pt x="793" y="652"/>
                  <a:pt x="794" y="652"/>
                  <a:pt x="795" y="652"/>
                </a:cubicBezTo>
                <a:cubicBezTo>
                  <a:pt x="795" y="653"/>
                  <a:pt x="796" y="653"/>
                  <a:pt x="797" y="653"/>
                </a:cubicBezTo>
                <a:cubicBezTo>
                  <a:pt x="798" y="654"/>
                  <a:pt x="799" y="654"/>
                  <a:pt x="801" y="655"/>
                </a:cubicBezTo>
                <a:cubicBezTo>
                  <a:pt x="806" y="658"/>
                  <a:pt x="810" y="662"/>
                  <a:pt x="815" y="665"/>
                </a:cubicBezTo>
                <a:cubicBezTo>
                  <a:pt x="818" y="667"/>
                  <a:pt x="820" y="669"/>
                  <a:pt x="822" y="671"/>
                </a:cubicBezTo>
                <a:cubicBezTo>
                  <a:pt x="822" y="671"/>
                  <a:pt x="822" y="671"/>
                  <a:pt x="822" y="671"/>
                </a:cubicBezTo>
                <a:cubicBezTo>
                  <a:pt x="821" y="671"/>
                  <a:pt x="821" y="671"/>
                  <a:pt x="821" y="671"/>
                </a:cubicBezTo>
                <a:cubicBezTo>
                  <a:pt x="820" y="671"/>
                  <a:pt x="820" y="671"/>
                  <a:pt x="820" y="671"/>
                </a:cubicBezTo>
                <a:cubicBezTo>
                  <a:pt x="820" y="671"/>
                  <a:pt x="820" y="671"/>
                  <a:pt x="820" y="671"/>
                </a:cubicBezTo>
                <a:cubicBezTo>
                  <a:pt x="819" y="671"/>
                  <a:pt x="818" y="671"/>
                  <a:pt x="817" y="672"/>
                </a:cubicBezTo>
                <a:cubicBezTo>
                  <a:pt x="817" y="672"/>
                  <a:pt x="816" y="672"/>
                  <a:pt x="815" y="673"/>
                </a:cubicBezTo>
                <a:cubicBezTo>
                  <a:pt x="814" y="673"/>
                  <a:pt x="814" y="674"/>
                  <a:pt x="813" y="674"/>
                </a:cubicBezTo>
                <a:cubicBezTo>
                  <a:pt x="812" y="674"/>
                  <a:pt x="811" y="675"/>
                  <a:pt x="811" y="675"/>
                </a:cubicBezTo>
                <a:cubicBezTo>
                  <a:pt x="810" y="676"/>
                  <a:pt x="809" y="676"/>
                  <a:pt x="808" y="677"/>
                </a:cubicBezTo>
                <a:cubicBezTo>
                  <a:pt x="796" y="670"/>
                  <a:pt x="792" y="685"/>
                  <a:pt x="782" y="676"/>
                </a:cubicBezTo>
                <a:cubicBezTo>
                  <a:pt x="784" y="683"/>
                  <a:pt x="788" y="688"/>
                  <a:pt x="795" y="689"/>
                </a:cubicBezTo>
                <a:cubicBezTo>
                  <a:pt x="800" y="689"/>
                  <a:pt x="810" y="685"/>
                  <a:pt x="809" y="678"/>
                </a:cubicBezTo>
                <a:cubicBezTo>
                  <a:pt x="810" y="678"/>
                  <a:pt x="810" y="677"/>
                  <a:pt x="811" y="677"/>
                </a:cubicBezTo>
                <a:cubicBezTo>
                  <a:pt x="812" y="676"/>
                  <a:pt x="813" y="676"/>
                  <a:pt x="814" y="675"/>
                </a:cubicBezTo>
                <a:cubicBezTo>
                  <a:pt x="814" y="675"/>
                  <a:pt x="815" y="674"/>
                  <a:pt x="816" y="674"/>
                </a:cubicBezTo>
                <a:cubicBezTo>
                  <a:pt x="817" y="674"/>
                  <a:pt x="817" y="673"/>
                  <a:pt x="818" y="673"/>
                </a:cubicBezTo>
                <a:cubicBezTo>
                  <a:pt x="819" y="673"/>
                  <a:pt x="819" y="673"/>
                  <a:pt x="820" y="673"/>
                </a:cubicBezTo>
                <a:cubicBezTo>
                  <a:pt x="820" y="672"/>
                  <a:pt x="820" y="672"/>
                  <a:pt x="820" y="672"/>
                </a:cubicBezTo>
                <a:cubicBezTo>
                  <a:pt x="820" y="672"/>
                  <a:pt x="821" y="672"/>
                  <a:pt x="821" y="672"/>
                </a:cubicBezTo>
                <a:cubicBezTo>
                  <a:pt x="821" y="672"/>
                  <a:pt x="821" y="672"/>
                  <a:pt x="822" y="672"/>
                </a:cubicBezTo>
                <a:cubicBezTo>
                  <a:pt x="822" y="672"/>
                  <a:pt x="822" y="672"/>
                  <a:pt x="823" y="672"/>
                </a:cubicBezTo>
                <a:cubicBezTo>
                  <a:pt x="823" y="672"/>
                  <a:pt x="823" y="672"/>
                  <a:pt x="823" y="672"/>
                </a:cubicBezTo>
                <a:cubicBezTo>
                  <a:pt x="825" y="673"/>
                  <a:pt x="827" y="675"/>
                  <a:pt x="829" y="676"/>
                </a:cubicBezTo>
                <a:cubicBezTo>
                  <a:pt x="837" y="683"/>
                  <a:pt x="846" y="690"/>
                  <a:pt x="853" y="696"/>
                </a:cubicBezTo>
                <a:cubicBezTo>
                  <a:pt x="854" y="697"/>
                  <a:pt x="854" y="697"/>
                  <a:pt x="855" y="698"/>
                </a:cubicBezTo>
                <a:cubicBezTo>
                  <a:pt x="856" y="699"/>
                  <a:pt x="857" y="699"/>
                  <a:pt x="858" y="700"/>
                </a:cubicBezTo>
                <a:cubicBezTo>
                  <a:pt x="858" y="700"/>
                  <a:pt x="859" y="701"/>
                  <a:pt x="859" y="701"/>
                </a:cubicBezTo>
                <a:cubicBezTo>
                  <a:pt x="832" y="695"/>
                  <a:pt x="783" y="688"/>
                  <a:pt x="758" y="702"/>
                </a:cubicBezTo>
                <a:cubicBezTo>
                  <a:pt x="786" y="696"/>
                  <a:pt x="801" y="699"/>
                  <a:pt x="834" y="704"/>
                </a:cubicBezTo>
                <a:cubicBezTo>
                  <a:pt x="843" y="706"/>
                  <a:pt x="851" y="708"/>
                  <a:pt x="853" y="712"/>
                </a:cubicBezTo>
                <a:cubicBezTo>
                  <a:pt x="811" y="714"/>
                  <a:pt x="766" y="727"/>
                  <a:pt x="729" y="743"/>
                </a:cubicBezTo>
                <a:cubicBezTo>
                  <a:pt x="719" y="748"/>
                  <a:pt x="709" y="749"/>
                  <a:pt x="699" y="750"/>
                </a:cubicBezTo>
                <a:cubicBezTo>
                  <a:pt x="699" y="749"/>
                  <a:pt x="700" y="748"/>
                  <a:pt x="700" y="747"/>
                </a:cubicBezTo>
                <a:close/>
                <a:moveTo>
                  <a:pt x="700" y="771"/>
                </a:moveTo>
                <a:cubicBezTo>
                  <a:pt x="700" y="771"/>
                  <a:pt x="700" y="770"/>
                  <a:pt x="699" y="770"/>
                </a:cubicBezTo>
                <a:cubicBezTo>
                  <a:pt x="699" y="769"/>
                  <a:pt x="699" y="769"/>
                  <a:pt x="699" y="768"/>
                </a:cubicBezTo>
                <a:cubicBezTo>
                  <a:pt x="698" y="767"/>
                  <a:pt x="698" y="766"/>
                  <a:pt x="697" y="765"/>
                </a:cubicBezTo>
                <a:cubicBezTo>
                  <a:pt x="697" y="763"/>
                  <a:pt x="696" y="761"/>
                  <a:pt x="696" y="758"/>
                </a:cubicBezTo>
                <a:cubicBezTo>
                  <a:pt x="707" y="759"/>
                  <a:pt x="718" y="759"/>
                  <a:pt x="727" y="755"/>
                </a:cubicBezTo>
                <a:cubicBezTo>
                  <a:pt x="757" y="746"/>
                  <a:pt x="776" y="741"/>
                  <a:pt x="804" y="735"/>
                </a:cubicBezTo>
                <a:cubicBezTo>
                  <a:pt x="797" y="748"/>
                  <a:pt x="800" y="756"/>
                  <a:pt x="815" y="754"/>
                </a:cubicBezTo>
                <a:cubicBezTo>
                  <a:pt x="815" y="754"/>
                  <a:pt x="815" y="754"/>
                  <a:pt x="816" y="754"/>
                </a:cubicBezTo>
                <a:cubicBezTo>
                  <a:pt x="816" y="755"/>
                  <a:pt x="816" y="756"/>
                  <a:pt x="817" y="756"/>
                </a:cubicBezTo>
                <a:cubicBezTo>
                  <a:pt x="817" y="757"/>
                  <a:pt x="818" y="757"/>
                  <a:pt x="818" y="758"/>
                </a:cubicBezTo>
                <a:cubicBezTo>
                  <a:pt x="818" y="759"/>
                  <a:pt x="819" y="760"/>
                  <a:pt x="819" y="760"/>
                </a:cubicBezTo>
                <a:cubicBezTo>
                  <a:pt x="819" y="761"/>
                  <a:pt x="819" y="761"/>
                  <a:pt x="819" y="761"/>
                </a:cubicBezTo>
                <a:cubicBezTo>
                  <a:pt x="815" y="773"/>
                  <a:pt x="808" y="783"/>
                  <a:pt x="800" y="790"/>
                </a:cubicBezTo>
                <a:cubicBezTo>
                  <a:pt x="796" y="786"/>
                  <a:pt x="792" y="783"/>
                  <a:pt x="788" y="780"/>
                </a:cubicBezTo>
                <a:cubicBezTo>
                  <a:pt x="786" y="778"/>
                  <a:pt x="783" y="776"/>
                  <a:pt x="781" y="775"/>
                </a:cubicBezTo>
                <a:cubicBezTo>
                  <a:pt x="779" y="774"/>
                  <a:pt x="778" y="773"/>
                  <a:pt x="777" y="773"/>
                </a:cubicBezTo>
                <a:cubicBezTo>
                  <a:pt x="776" y="772"/>
                  <a:pt x="774" y="771"/>
                  <a:pt x="773" y="771"/>
                </a:cubicBezTo>
                <a:cubicBezTo>
                  <a:pt x="768" y="768"/>
                  <a:pt x="764" y="766"/>
                  <a:pt x="760" y="765"/>
                </a:cubicBezTo>
                <a:cubicBezTo>
                  <a:pt x="758" y="765"/>
                  <a:pt x="757" y="764"/>
                  <a:pt x="755" y="764"/>
                </a:cubicBezTo>
                <a:cubicBezTo>
                  <a:pt x="754" y="763"/>
                  <a:pt x="753" y="763"/>
                  <a:pt x="751" y="763"/>
                </a:cubicBezTo>
                <a:cubicBezTo>
                  <a:pt x="749" y="762"/>
                  <a:pt x="748" y="762"/>
                  <a:pt x="748" y="762"/>
                </a:cubicBezTo>
                <a:cubicBezTo>
                  <a:pt x="748" y="762"/>
                  <a:pt x="749" y="762"/>
                  <a:pt x="751" y="763"/>
                </a:cubicBezTo>
                <a:cubicBezTo>
                  <a:pt x="752" y="763"/>
                  <a:pt x="754" y="764"/>
                  <a:pt x="755" y="764"/>
                </a:cubicBezTo>
                <a:cubicBezTo>
                  <a:pt x="756" y="765"/>
                  <a:pt x="758" y="766"/>
                  <a:pt x="760" y="766"/>
                </a:cubicBezTo>
                <a:cubicBezTo>
                  <a:pt x="763" y="768"/>
                  <a:pt x="767" y="770"/>
                  <a:pt x="772" y="773"/>
                </a:cubicBezTo>
                <a:cubicBezTo>
                  <a:pt x="773" y="773"/>
                  <a:pt x="774" y="774"/>
                  <a:pt x="775" y="775"/>
                </a:cubicBezTo>
                <a:cubicBezTo>
                  <a:pt x="776" y="776"/>
                  <a:pt x="777" y="777"/>
                  <a:pt x="778" y="777"/>
                </a:cubicBezTo>
                <a:cubicBezTo>
                  <a:pt x="779" y="778"/>
                  <a:pt x="780" y="778"/>
                  <a:pt x="780" y="779"/>
                </a:cubicBezTo>
                <a:cubicBezTo>
                  <a:pt x="781" y="779"/>
                  <a:pt x="781" y="779"/>
                  <a:pt x="782" y="780"/>
                </a:cubicBezTo>
                <a:cubicBezTo>
                  <a:pt x="783" y="781"/>
                  <a:pt x="785" y="782"/>
                  <a:pt x="786" y="783"/>
                </a:cubicBezTo>
                <a:cubicBezTo>
                  <a:pt x="786" y="783"/>
                  <a:pt x="786" y="783"/>
                  <a:pt x="786" y="783"/>
                </a:cubicBezTo>
                <a:cubicBezTo>
                  <a:pt x="786" y="783"/>
                  <a:pt x="786" y="783"/>
                  <a:pt x="786" y="783"/>
                </a:cubicBezTo>
                <a:cubicBezTo>
                  <a:pt x="785" y="783"/>
                  <a:pt x="784" y="782"/>
                  <a:pt x="783" y="782"/>
                </a:cubicBezTo>
                <a:cubicBezTo>
                  <a:pt x="782" y="782"/>
                  <a:pt x="781" y="782"/>
                  <a:pt x="780" y="782"/>
                </a:cubicBezTo>
                <a:cubicBezTo>
                  <a:pt x="779" y="782"/>
                  <a:pt x="778" y="782"/>
                  <a:pt x="776" y="782"/>
                </a:cubicBezTo>
                <a:cubicBezTo>
                  <a:pt x="776" y="782"/>
                  <a:pt x="776" y="782"/>
                  <a:pt x="776" y="782"/>
                </a:cubicBezTo>
                <a:cubicBezTo>
                  <a:pt x="776" y="781"/>
                  <a:pt x="776" y="781"/>
                  <a:pt x="776" y="781"/>
                </a:cubicBezTo>
                <a:cubicBezTo>
                  <a:pt x="763" y="775"/>
                  <a:pt x="751" y="781"/>
                  <a:pt x="737" y="787"/>
                </a:cubicBezTo>
                <a:cubicBezTo>
                  <a:pt x="748" y="796"/>
                  <a:pt x="761" y="792"/>
                  <a:pt x="773" y="784"/>
                </a:cubicBezTo>
                <a:cubicBezTo>
                  <a:pt x="774" y="784"/>
                  <a:pt x="775" y="784"/>
                  <a:pt x="776" y="784"/>
                </a:cubicBezTo>
                <a:cubicBezTo>
                  <a:pt x="777" y="784"/>
                  <a:pt x="778" y="785"/>
                  <a:pt x="779" y="785"/>
                </a:cubicBezTo>
                <a:cubicBezTo>
                  <a:pt x="780" y="785"/>
                  <a:pt x="781" y="785"/>
                  <a:pt x="782" y="785"/>
                </a:cubicBezTo>
                <a:cubicBezTo>
                  <a:pt x="783" y="785"/>
                  <a:pt x="784" y="785"/>
                  <a:pt x="785" y="785"/>
                </a:cubicBezTo>
                <a:cubicBezTo>
                  <a:pt x="786" y="785"/>
                  <a:pt x="786" y="786"/>
                  <a:pt x="787" y="786"/>
                </a:cubicBezTo>
                <a:cubicBezTo>
                  <a:pt x="787" y="786"/>
                  <a:pt x="788" y="786"/>
                  <a:pt x="788" y="786"/>
                </a:cubicBezTo>
                <a:cubicBezTo>
                  <a:pt x="788" y="786"/>
                  <a:pt x="788" y="786"/>
                  <a:pt x="788" y="786"/>
                </a:cubicBezTo>
                <a:cubicBezTo>
                  <a:pt x="789" y="786"/>
                  <a:pt x="789" y="786"/>
                  <a:pt x="789" y="786"/>
                </a:cubicBezTo>
                <a:cubicBezTo>
                  <a:pt x="790" y="786"/>
                  <a:pt x="790" y="786"/>
                  <a:pt x="790" y="786"/>
                </a:cubicBezTo>
                <a:cubicBezTo>
                  <a:pt x="792" y="788"/>
                  <a:pt x="794" y="790"/>
                  <a:pt x="797" y="792"/>
                </a:cubicBezTo>
                <a:cubicBezTo>
                  <a:pt x="795" y="793"/>
                  <a:pt x="794" y="793"/>
                  <a:pt x="792" y="794"/>
                </a:cubicBezTo>
                <a:cubicBezTo>
                  <a:pt x="794" y="794"/>
                  <a:pt x="796" y="793"/>
                  <a:pt x="798" y="793"/>
                </a:cubicBezTo>
                <a:cubicBezTo>
                  <a:pt x="799" y="794"/>
                  <a:pt x="800" y="795"/>
                  <a:pt x="801" y="796"/>
                </a:cubicBezTo>
                <a:cubicBezTo>
                  <a:pt x="807" y="801"/>
                  <a:pt x="812" y="806"/>
                  <a:pt x="818" y="812"/>
                </a:cubicBezTo>
                <a:cubicBezTo>
                  <a:pt x="823" y="818"/>
                  <a:pt x="829" y="823"/>
                  <a:pt x="835" y="829"/>
                </a:cubicBezTo>
                <a:cubicBezTo>
                  <a:pt x="839" y="832"/>
                  <a:pt x="842" y="835"/>
                  <a:pt x="845" y="837"/>
                </a:cubicBezTo>
                <a:cubicBezTo>
                  <a:pt x="845" y="837"/>
                  <a:pt x="845" y="837"/>
                  <a:pt x="845" y="837"/>
                </a:cubicBezTo>
                <a:cubicBezTo>
                  <a:pt x="816" y="828"/>
                  <a:pt x="792" y="825"/>
                  <a:pt x="770" y="826"/>
                </a:cubicBezTo>
                <a:cubicBezTo>
                  <a:pt x="768" y="825"/>
                  <a:pt x="766" y="823"/>
                  <a:pt x="764" y="822"/>
                </a:cubicBezTo>
                <a:cubicBezTo>
                  <a:pt x="763" y="821"/>
                  <a:pt x="762" y="820"/>
                  <a:pt x="761" y="819"/>
                </a:cubicBezTo>
                <a:cubicBezTo>
                  <a:pt x="760" y="818"/>
                  <a:pt x="758" y="817"/>
                  <a:pt x="757" y="817"/>
                </a:cubicBezTo>
                <a:cubicBezTo>
                  <a:pt x="747" y="809"/>
                  <a:pt x="735" y="801"/>
                  <a:pt x="723" y="792"/>
                </a:cubicBezTo>
                <a:cubicBezTo>
                  <a:pt x="717" y="787"/>
                  <a:pt x="710" y="783"/>
                  <a:pt x="704" y="779"/>
                </a:cubicBezTo>
                <a:cubicBezTo>
                  <a:pt x="704" y="778"/>
                  <a:pt x="703" y="777"/>
                  <a:pt x="703" y="776"/>
                </a:cubicBezTo>
                <a:cubicBezTo>
                  <a:pt x="702" y="775"/>
                  <a:pt x="701" y="773"/>
                  <a:pt x="700" y="771"/>
                </a:cubicBezTo>
                <a:close/>
                <a:moveTo>
                  <a:pt x="548" y="765"/>
                </a:moveTo>
                <a:cubicBezTo>
                  <a:pt x="548" y="765"/>
                  <a:pt x="548" y="765"/>
                  <a:pt x="548" y="765"/>
                </a:cubicBezTo>
                <a:cubicBezTo>
                  <a:pt x="549" y="764"/>
                  <a:pt x="551" y="763"/>
                  <a:pt x="552" y="762"/>
                </a:cubicBezTo>
                <a:cubicBezTo>
                  <a:pt x="553" y="761"/>
                  <a:pt x="555" y="760"/>
                  <a:pt x="556" y="759"/>
                </a:cubicBezTo>
                <a:cubicBezTo>
                  <a:pt x="558" y="758"/>
                  <a:pt x="559" y="757"/>
                  <a:pt x="561" y="757"/>
                </a:cubicBezTo>
                <a:cubicBezTo>
                  <a:pt x="562" y="756"/>
                  <a:pt x="564" y="755"/>
                  <a:pt x="565" y="754"/>
                </a:cubicBezTo>
                <a:cubicBezTo>
                  <a:pt x="566" y="754"/>
                  <a:pt x="566" y="754"/>
                  <a:pt x="567" y="753"/>
                </a:cubicBezTo>
                <a:cubicBezTo>
                  <a:pt x="568" y="753"/>
                  <a:pt x="569" y="753"/>
                  <a:pt x="569" y="753"/>
                </a:cubicBezTo>
                <a:cubicBezTo>
                  <a:pt x="570" y="752"/>
                  <a:pt x="570" y="752"/>
                  <a:pt x="571" y="752"/>
                </a:cubicBezTo>
                <a:cubicBezTo>
                  <a:pt x="571" y="752"/>
                  <a:pt x="571" y="752"/>
                  <a:pt x="571" y="752"/>
                </a:cubicBezTo>
                <a:cubicBezTo>
                  <a:pt x="574" y="752"/>
                  <a:pt x="577" y="751"/>
                  <a:pt x="580" y="751"/>
                </a:cubicBezTo>
                <a:cubicBezTo>
                  <a:pt x="581" y="751"/>
                  <a:pt x="583" y="750"/>
                  <a:pt x="585" y="750"/>
                </a:cubicBezTo>
                <a:cubicBezTo>
                  <a:pt x="586" y="750"/>
                  <a:pt x="588" y="749"/>
                  <a:pt x="589" y="749"/>
                </a:cubicBezTo>
                <a:cubicBezTo>
                  <a:pt x="590" y="749"/>
                  <a:pt x="591" y="749"/>
                  <a:pt x="592" y="749"/>
                </a:cubicBezTo>
                <a:cubicBezTo>
                  <a:pt x="592" y="749"/>
                  <a:pt x="592" y="749"/>
                  <a:pt x="593" y="749"/>
                </a:cubicBezTo>
                <a:cubicBezTo>
                  <a:pt x="593" y="749"/>
                  <a:pt x="593" y="749"/>
                  <a:pt x="594" y="749"/>
                </a:cubicBezTo>
                <a:cubicBezTo>
                  <a:pt x="594" y="749"/>
                  <a:pt x="595" y="749"/>
                  <a:pt x="595" y="749"/>
                </a:cubicBezTo>
                <a:cubicBezTo>
                  <a:pt x="595" y="749"/>
                  <a:pt x="595" y="749"/>
                  <a:pt x="595" y="749"/>
                </a:cubicBezTo>
                <a:cubicBezTo>
                  <a:pt x="595" y="749"/>
                  <a:pt x="595" y="749"/>
                  <a:pt x="595" y="749"/>
                </a:cubicBezTo>
                <a:cubicBezTo>
                  <a:pt x="596" y="749"/>
                  <a:pt x="596" y="749"/>
                  <a:pt x="596" y="749"/>
                </a:cubicBezTo>
                <a:cubicBezTo>
                  <a:pt x="596" y="749"/>
                  <a:pt x="596" y="749"/>
                  <a:pt x="596" y="749"/>
                </a:cubicBezTo>
                <a:cubicBezTo>
                  <a:pt x="596" y="749"/>
                  <a:pt x="596" y="749"/>
                  <a:pt x="596" y="749"/>
                </a:cubicBezTo>
                <a:cubicBezTo>
                  <a:pt x="597" y="749"/>
                  <a:pt x="598" y="749"/>
                  <a:pt x="599" y="749"/>
                </a:cubicBezTo>
                <a:cubicBezTo>
                  <a:pt x="602" y="750"/>
                  <a:pt x="605" y="751"/>
                  <a:pt x="609" y="752"/>
                </a:cubicBezTo>
                <a:cubicBezTo>
                  <a:pt x="612" y="753"/>
                  <a:pt x="615" y="755"/>
                  <a:pt x="619" y="756"/>
                </a:cubicBezTo>
                <a:cubicBezTo>
                  <a:pt x="623" y="757"/>
                  <a:pt x="626" y="759"/>
                  <a:pt x="630" y="760"/>
                </a:cubicBezTo>
                <a:cubicBezTo>
                  <a:pt x="634" y="761"/>
                  <a:pt x="639" y="762"/>
                  <a:pt x="643" y="763"/>
                </a:cubicBezTo>
                <a:cubicBezTo>
                  <a:pt x="643" y="763"/>
                  <a:pt x="643" y="763"/>
                  <a:pt x="643" y="763"/>
                </a:cubicBezTo>
                <a:cubicBezTo>
                  <a:pt x="643" y="763"/>
                  <a:pt x="642" y="764"/>
                  <a:pt x="642" y="764"/>
                </a:cubicBezTo>
                <a:cubicBezTo>
                  <a:pt x="641" y="765"/>
                  <a:pt x="640" y="765"/>
                  <a:pt x="640" y="766"/>
                </a:cubicBezTo>
                <a:cubicBezTo>
                  <a:pt x="639" y="766"/>
                  <a:pt x="639" y="766"/>
                  <a:pt x="639" y="767"/>
                </a:cubicBezTo>
                <a:cubicBezTo>
                  <a:pt x="638" y="767"/>
                  <a:pt x="638" y="767"/>
                  <a:pt x="638" y="768"/>
                </a:cubicBezTo>
                <a:cubicBezTo>
                  <a:pt x="637" y="769"/>
                  <a:pt x="635" y="770"/>
                  <a:pt x="634" y="772"/>
                </a:cubicBezTo>
                <a:cubicBezTo>
                  <a:pt x="633" y="774"/>
                  <a:pt x="632" y="775"/>
                  <a:pt x="630" y="777"/>
                </a:cubicBezTo>
                <a:cubicBezTo>
                  <a:pt x="628" y="781"/>
                  <a:pt x="625" y="785"/>
                  <a:pt x="622" y="788"/>
                </a:cubicBezTo>
                <a:cubicBezTo>
                  <a:pt x="621" y="790"/>
                  <a:pt x="619" y="792"/>
                  <a:pt x="618" y="793"/>
                </a:cubicBezTo>
                <a:cubicBezTo>
                  <a:pt x="616" y="795"/>
                  <a:pt x="614" y="797"/>
                  <a:pt x="613" y="798"/>
                </a:cubicBezTo>
                <a:cubicBezTo>
                  <a:pt x="611" y="799"/>
                  <a:pt x="610" y="801"/>
                  <a:pt x="608" y="802"/>
                </a:cubicBezTo>
                <a:cubicBezTo>
                  <a:pt x="608" y="802"/>
                  <a:pt x="608" y="802"/>
                  <a:pt x="608" y="802"/>
                </a:cubicBezTo>
                <a:cubicBezTo>
                  <a:pt x="608" y="802"/>
                  <a:pt x="607" y="802"/>
                  <a:pt x="606" y="802"/>
                </a:cubicBezTo>
                <a:cubicBezTo>
                  <a:pt x="606" y="802"/>
                  <a:pt x="606" y="802"/>
                  <a:pt x="605" y="802"/>
                </a:cubicBezTo>
                <a:cubicBezTo>
                  <a:pt x="605" y="802"/>
                  <a:pt x="605" y="802"/>
                  <a:pt x="604" y="802"/>
                </a:cubicBezTo>
                <a:cubicBezTo>
                  <a:pt x="604" y="802"/>
                  <a:pt x="604" y="802"/>
                  <a:pt x="604" y="802"/>
                </a:cubicBezTo>
                <a:cubicBezTo>
                  <a:pt x="603" y="802"/>
                  <a:pt x="602" y="803"/>
                  <a:pt x="601" y="803"/>
                </a:cubicBezTo>
                <a:cubicBezTo>
                  <a:pt x="600" y="803"/>
                  <a:pt x="599" y="803"/>
                  <a:pt x="598" y="803"/>
                </a:cubicBezTo>
                <a:cubicBezTo>
                  <a:pt x="596" y="803"/>
                  <a:pt x="595" y="804"/>
                  <a:pt x="594" y="804"/>
                </a:cubicBezTo>
                <a:cubicBezTo>
                  <a:pt x="593" y="804"/>
                  <a:pt x="592" y="804"/>
                  <a:pt x="591" y="804"/>
                </a:cubicBezTo>
                <a:cubicBezTo>
                  <a:pt x="585" y="795"/>
                  <a:pt x="579" y="797"/>
                  <a:pt x="571" y="799"/>
                </a:cubicBezTo>
                <a:cubicBezTo>
                  <a:pt x="567" y="797"/>
                  <a:pt x="563" y="795"/>
                  <a:pt x="559" y="793"/>
                </a:cubicBezTo>
                <a:cubicBezTo>
                  <a:pt x="554" y="791"/>
                  <a:pt x="548" y="788"/>
                  <a:pt x="542" y="785"/>
                </a:cubicBezTo>
                <a:cubicBezTo>
                  <a:pt x="547" y="782"/>
                  <a:pt x="549" y="775"/>
                  <a:pt x="548" y="765"/>
                </a:cubicBezTo>
                <a:close/>
                <a:moveTo>
                  <a:pt x="616" y="806"/>
                </a:moveTo>
                <a:cubicBezTo>
                  <a:pt x="616" y="806"/>
                  <a:pt x="616" y="806"/>
                  <a:pt x="616" y="806"/>
                </a:cubicBezTo>
                <a:cubicBezTo>
                  <a:pt x="613" y="810"/>
                  <a:pt x="610" y="813"/>
                  <a:pt x="608" y="817"/>
                </a:cubicBezTo>
                <a:cubicBezTo>
                  <a:pt x="608" y="816"/>
                  <a:pt x="607" y="816"/>
                  <a:pt x="606" y="816"/>
                </a:cubicBezTo>
                <a:cubicBezTo>
                  <a:pt x="603" y="814"/>
                  <a:pt x="601" y="813"/>
                  <a:pt x="598" y="812"/>
                </a:cubicBezTo>
                <a:cubicBezTo>
                  <a:pt x="599" y="811"/>
                  <a:pt x="600" y="811"/>
                  <a:pt x="601" y="810"/>
                </a:cubicBezTo>
                <a:cubicBezTo>
                  <a:pt x="602" y="810"/>
                  <a:pt x="602" y="810"/>
                  <a:pt x="603" y="809"/>
                </a:cubicBezTo>
                <a:cubicBezTo>
                  <a:pt x="604" y="809"/>
                  <a:pt x="604" y="809"/>
                  <a:pt x="604" y="809"/>
                </a:cubicBezTo>
                <a:cubicBezTo>
                  <a:pt x="605" y="809"/>
                  <a:pt x="605" y="808"/>
                  <a:pt x="605" y="808"/>
                </a:cubicBezTo>
                <a:cubicBezTo>
                  <a:pt x="608" y="806"/>
                  <a:pt x="612" y="803"/>
                  <a:pt x="615" y="800"/>
                </a:cubicBezTo>
                <a:cubicBezTo>
                  <a:pt x="616" y="799"/>
                  <a:pt x="617" y="798"/>
                  <a:pt x="619" y="797"/>
                </a:cubicBezTo>
                <a:cubicBezTo>
                  <a:pt x="618" y="797"/>
                  <a:pt x="618" y="798"/>
                  <a:pt x="618" y="798"/>
                </a:cubicBezTo>
                <a:cubicBezTo>
                  <a:pt x="618" y="799"/>
                  <a:pt x="618" y="800"/>
                  <a:pt x="618" y="800"/>
                </a:cubicBezTo>
                <a:cubicBezTo>
                  <a:pt x="617" y="801"/>
                  <a:pt x="617" y="802"/>
                  <a:pt x="617" y="802"/>
                </a:cubicBezTo>
                <a:cubicBezTo>
                  <a:pt x="617" y="804"/>
                  <a:pt x="616" y="805"/>
                  <a:pt x="616" y="806"/>
                </a:cubicBezTo>
                <a:close/>
                <a:moveTo>
                  <a:pt x="596" y="811"/>
                </a:moveTo>
                <a:cubicBezTo>
                  <a:pt x="594" y="810"/>
                  <a:pt x="592" y="809"/>
                  <a:pt x="590" y="808"/>
                </a:cubicBezTo>
                <a:cubicBezTo>
                  <a:pt x="591" y="807"/>
                  <a:pt x="591" y="807"/>
                  <a:pt x="591" y="806"/>
                </a:cubicBezTo>
                <a:cubicBezTo>
                  <a:pt x="592" y="806"/>
                  <a:pt x="592" y="806"/>
                  <a:pt x="592" y="806"/>
                </a:cubicBezTo>
                <a:cubicBezTo>
                  <a:pt x="592" y="806"/>
                  <a:pt x="592" y="806"/>
                  <a:pt x="592" y="806"/>
                </a:cubicBezTo>
                <a:cubicBezTo>
                  <a:pt x="592" y="806"/>
                  <a:pt x="592" y="806"/>
                  <a:pt x="592" y="806"/>
                </a:cubicBezTo>
                <a:cubicBezTo>
                  <a:pt x="593" y="806"/>
                  <a:pt x="593" y="806"/>
                  <a:pt x="594" y="806"/>
                </a:cubicBezTo>
                <a:cubicBezTo>
                  <a:pt x="595" y="806"/>
                  <a:pt x="596" y="806"/>
                  <a:pt x="598" y="805"/>
                </a:cubicBezTo>
                <a:cubicBezTo>
                  <a:pt x="599" y="805"/>
                  <a:pt x="600" y="805"/>
                  <a:pt x="601" y="805"/>
                </a:cubicBezTo>
                <a:cubicBezTo>
                  <a:pt x="602" y="805"/>
                  <a:pt x="603" y="805"/>
                  <a:pt x="604" y="804"/>
                </a:cubicBezTo>
                <a:cubicBezTo>
                  <a:pt x="604" y="804"/>
                  <a:pt x="604" y="804"/>
                  <a:pt x="605" y="804"/>
                </a:cubicBezTo>
                <a:cubicBezTo>
                  <a:pt x="605" y="804"/>
                  <a:pt x="605" y="804"/>
                  <a:pt x="605" y="804"/>
                </a:cubicBezTo>
                <a:cubicBezTo>
                  <a:pt x="605" y="804"/>
                  <a:pt x="605" y="804"/>
                  <a:pt x="605" y="804"/>
                </a:cubicBezTo>
                <a:cubicBezTo>
                  <a:pt x="605" y="804"/>
                  <a:pt x="604" y="805"/>
                  <a:pt x="604" y="805"/>
                </a:cubicBezTo>
                <a:cubicBezTo>
                  <a:pt x="603" y="806"/>
                  <a:pt x="603" y="806"/>
                  <a:pt x="603" y="806"/>
                </a:cubicBezTo>
                <a:cubicBezTo>
                  <a:pt x="602" y="806"/>
                  <a:pt x="602" y="806"/>
                  <a:pt x="602" y="807"/>
                </a:cubicBezTo>
                <a:cubicBezTo>
                  <a:pt x="601" y="807"/>
                  <a:pt x="600" y="808"/>
                  <a:pt x="600" y="808"/>
                </a:cubicBezTo>
                <a:cubicBezTo>
                  <a:pt x="599" y="809"/>
                  <a:pt x="598" y="810"/>
                  <a:pt x="597" y="811"/>
                </a:cubicBezTo>
                <a:cubicBezTo>
                  <a:pt x="597" y="811"/>
                  <a:pt x="597" y="811"/>
                  <a:pt x="596" y="811"/>
                </a:cubicBezTo>
                <a:close/>
                <a:moveTo>
                  <a:pt x="530" y="789"/>
                </a:moveTo>
                <a:cubicBezTo>
                  <a:pt x="532" y="789"/>
                  <a:pt x="534" y="788"/>
                  <a:pt x="536" y="788"/>
                </a:cubicBezTo>
                <a:cubicBezTo>
                  <a:pt x="539" y="789"/>
                  <a:pt x="542" y="791"/>
                  <a:pt x="545" y="793"/>
                </a:cubicBezTo>
                <a:cubicBezTo>
                  <a:pt x="545" y="793"/>
                  <a:pt x="544" y="792"/>
                  <a:pt x="544" y="793"/>
                </a:cubicBezTo>
                <a:cubicBezTo>
                  <a:pt x="543" y="793"/>
                  <a:pt x="543" y="793"/>
                  <a:pt x="542" y="793"/>
                </a:cubicBezTo>
                <a:cubicBezTo>
                  <a:pt x="542" y="793"/>
                  <a:pt x="542" y="793"/>
                  <a:pt x="541" y="793"/>
                </a:cubicBezTo>
                <a:cubicBezTo>
                  <a:pt x="541" y="793"/>
                  <a:pt x="541" y="793"/>
                  <a:pt x="541" y="793"/>
                </a:cubicBezTo>
                <a:cubicBezTo>
                  <a:pt x="540" y="794"/>
                  <a:pt x="539" y="794"/>
                  <a:pt x="538" y="795"/>
                </a:cubicBezTo>
                <a:cubicBezTo>
                  <a:pt x="537" y="795"/>
                  <a:pt x="536" y="796"/>
                  <a:pt x="536" y="797"/>
                </a:cubicBezTo>
                <a:cubicBezTo>
                  <a:pt x="534" y="794"/>
                  <a:pt x="532" y="791"/>
                  <a:pt x="530" y="789"/>
                </a:cubicBezTo>
                <a:close/>
                <a:moveTo>
                  <a:pt x="526" y="817"/>
                </a:moveTo>
                <a:cubicBezTo>
                  <a:pt x="527" y="815"/>
                  <a:pt x="528" y="811"/>
                  <a:pt x="527" y="808"/>
                </a:cubicBezTo>
                <a:cubicBezTo>
                  <a:pt x="528" y="807"/>
                  <a:pt x="529" y="806"/>
                  <a:pt x="530" y="805"/>
                </a:cubicBezTo>
                <a:cubicBezTo>
                  <a:pt x="531" y="804"/>
                  <a:pt x="532" y="803"/>
                  <a:pt x="533" y="802"/>
                </a:cubicBezTo>
                <a:cubicBezTo>
                  <a:pt x="534" y="801"/>
                  <a:pt x="535" y="800"/>
                  <a:pt x="536" y="799"/>
                </a:cubicBezTo>
                <a:cubicBezTo>
                  <a:pt x="538" y="805"/>
                  <a:pt x="539" y="811"/>
                  <a:pt x="539" y="817"/>
                </a:cubicBezTo>
                <a:cubicBezTo>
                  <a:pt x="535" y="817"/>
                  <a:pt x="530" y="817"/>
                  <a:pt x="526" y="817"/>
                </a:cubicBezTo>
                <a:close/>
                <a:moveTo>
                  <a:pt x="553" y="818"/>
                </a:moveTo>
                <a:cubicBezTo>
                  <a:pt x="545" y="813"/>
                  <a:pt x="541" y="806"/>
                  <a:pt x="537" y="799"/>
                </a:cubicBezTo>
                <a:cubicBezTo>
                  <a:pt x="538" y="798"/>
                  <a:pt x="538" y="797"/>
                  <a:pt x="539" y="797"/>
                </a:cubicBezTo>
                <a:cubicBezTo>
                  <a:pt x="540" y="796"/>
                  <a:pt x="541" y="796"/>
                  <a:pt x="542" y="795"/>
                </a:cubicBezTo>
                <a:cubicBezTo>
                  <a:pt x="542" y="795"/>
                  <a:pt x="542" y="795"/>
                  <a:pt x="542" y="795"/>
                </a:cubicBezTo>
                <a:cubicBezTo>
                  <a:pt x="543" y="795"/>
                  <a:pt x="543" y="795"/>
                  <a:pt x="543" y="795"/>
                </a:cubicBezTo>
                <a:cubicBezTo>
                  <a:pt x="543" y="795"/>
                  <a:pt x="544" y="794"/>
                  <a:pt x="544" y="794"/>
                </a:cubicBezTo>
                <a:cubicBezTo>
                  <a:pt x="545" y="794"/>
                  <a:pt x="546" y="794"/>
                  <a:pt x="546" y="794"/>
                </a:cubicBezTo>
                <a:cubicBezTo>
                  <a:pt x="547" y="794"/>
                  <a:pt x="547" y="793"/>
                  <a:pt x="547" y="793"/>
                </a:cubicBezTo>
                <a:cubicBezTo>
                  <a:pt x="551" y="795"/>
                  <a:pt x="554" y="797"/>
                  <a:pt x="557" y="798"/>
                </a:cubicBezTo>
                <a:cubicBezTo>
                  <a:pt x="559" y="799"/>
                  <a:pt x="560" y="800"/>
                  <a:pt x="561" y="800"/>
                </a:cubicBezTo>
                <a:cubicBezTo>
                  <a:pt x="560" y="800"/>
                  <a:pt x="558" y="800"/>
                  <a:pt x="556" y="800"/>
                </a:cubicBezTo>
                <a:cubicBezTo>
                  <a:pt x="562" y="805"/>
                  <a:pt x="567" y="813"/>
                  <a:pt x="574" y="814"/>
                </a:cubicBezTo>
                <a:cubicBezTo>
                  <a:pt x="577" y="814"/>
                  <a:pt x="581" y="813"/>
                  <a:pt x="585" y="811"/>
                </a:cubicBezTo>
                <a:cubicBezTo>
                  <a:pt x="592" y="815"/>
                  <a:pt x="598" y="818"/>
                  <a:pt x="604" y="820"/>
                </a:cubicBezTo>
                <a:cubicBezTo>
                  <a:pt x="605" y="821"/>
                  <a:pt x="606" y="821"/>
                  <a:pt x="606" y="821"/>
                </a:cubicBezTo>
                <a:cubicBezTo>
                  <a:pt x="606" y="823"/>
                  <a:pt x="606" y="825"/>
                  <a:pt x="606" y="827"/>
                </a:cubicBezTo>
                <a:cubicBezTo>
                  <a:pt x="587" y="828"/>
                  <a:pt x="564" y="826"/>
                  <a:pt x="553" y="818"/>
                </a:cubicBezTo>
                <a:close/>
                <a:moveTo>
                  <a:pt x="682" y="830"/>
                </a:moveTo>
                <a:cubicBezTo>
                  <a:pt x="661" y="829"/>
                  <a:pt x="646" y="822"/>
                  <a:pt x="625" y="825"/>
                </a:cubicBezTo>
                <a:cubicBezTo>
                  <a:pt x="625" y="825"/>
                  <a:pt x="625" y="825"/>
                  <a:pt x="625" y="825"/>
                </a:cubicBezTo>
                <a:cubicBezTo>
                  <a:pt x="624" y="824"/>
                  <a:pt x="622" y="824"/>
                  <a:pt x="621" y="823"/>
                </a:cubicBezTo>
                <a:cubicBezTo>
                  <a:pt x="622" y="818"/>
                  <a:pt x="622" y="813"/>
                  <a:pt x="617" y="808"/>
                </a:cubicBezTo>
                <a:cubicBezTo>
                  <a:pt x="617" y="807"/>
                  <a:pt x="617" y="807"/>
                  <a:pt x="617" y="807"/>
                </a:cubicBezTo>
                <a:cubicBezTo>
                  <a:pt x="618" y="805"/>
                  <a:pt x="618" y="804"/>
                  <a:pt x="618" y="802"/>
                </a:cubicBezTo>
                <a:cubicBezTo>
                  <a:pt x="619" y="802"/>
                  <a:pt x="619" y="801"/>
                  <a:pt x="619" y="800"/>
                </a:cubicBezTo>
                <a:cubicBezTo>
                  <a:pt x="619" y="800"/>
                  <a:pt x="619" y="799"/>
                  <a:pt x="620" y="799"/>
                </a:cubicBezTo>
                <a:cubicBezTo>
                  <a:pt x="620" y="797"/>
                  <a:pt x="621" y="796"/>
                  <a:pt x="621" y="794"/>
                </a:cubicBezTo>
                <a:cubicBezTo>
                  <a:pt x="622" y="793"/>
                  <a:pt x="624" y="792"/>
                  <a:pt x="625" y="790"/>
                </a:cubicBezTo>
                <a:cubicBezTo>
                  <a:pt x="628" y="786"/>
                  <a:pt x="630" y="783"/>
                  <a:pt x="633" y="779"/>
                </a:cubicBezTo>
                <a:cubicBezTo>
                  <a:pt x="634" y="777"/>
                  <a:pt x="636" y="776"/>
                  <a:pt x="637" y="774"/>
                </a:cubicBezTo>
                <a:cubicBezTo>
                  <a:pt x="638" y="772"/>
                  <a:pt x="639" y="771"/>
                  <a:pt x="640" y="770"/>
                </a:cubicBezTo>
                <a:cubicBezTo>
                  <a:pt x="641" y="769"/>
                  <a:pt x="641" y="769"/>
                  <a:pt x="641" y="769"/>
                </a:cubicBezTo>
                <a:cubicBezTo>
                  <a:pt x="641" y="768"/>
                  <a:pt x="642" y="768"/>
                  <a:pt x="642" y="768"/>
                </a:cubicBezTo>
                <a:cubicBezTo>
                  <a:pt x="642" y="767"/>
                  <a:pt x="643" y="767"/>
                  <a:pt x="643" y="766"/>
                </a:cubicBezTo>
                <a:cubicBezTo>
                  <a:pt x="644" y="765"/>
                  <a:pt x="644" y="765"/>
                  <a:pt x="644" y="764"/>
                </a:cubicBezTo>
                <a:cubicBezTo>
                  <a:pt x="645" y="764"/>
                  <a:pt x="645" y="764"/>
                  <a:pt x="645" y="763"/>
                </a:cubicBezTo>
                <a:cubicBezTo>
                  <a:pt x="648" y="764"/>
                  <a:pt x="652" y="764"/>
                  <a:pt x="655" y="765"/>
                </a:cubicBezTo>
                <a:cubicBezTo>
                  <a:pt x="659" y="765"/>
                  <a:pt x="664" y="765"/>
                  <a:pt x="668" y="766"/>
                </a:cubicBezTo>
                <a:cubicBezTo>
                  <a:pt x="669" y="766"/>
                  <a:pt x="670" y="766"/>
                  <a:pt x="671" y="766"/>
                </a:cubicBezTo>
                <a:cubicBezTo>
                  <a:pt x="672" y="767"/>
                  <a:pt x="673" y="767"/>
                  <a:pt x="674" y="767"/>
                </a:cubicBezTo>
                <a:cubicBezTo>
                  <a:pt x="676" y="768"/>
                  <a:pt x="678" y="768"/>
                  <a:pt x="679" y="769"/>
                </a:cubicBezTo>
                <a:cubicBezTo>
                  <a:pt x="687" y="772"/>
                  <a:pt x="693" y="777"/>
                  <a:pt x="700" y="782"/>
                </a:cubicBezTo>
                <a:cubicBezTo>
                  <a:pt x="704" y="785"/>
                  <a:pt x="707" y="787"/>
                  <a:pt x="711" y="790"/>
                </a:cubicBezTo>
                <a:cubicBezTo>
                  <a:pt x="710" y="790"/>
                  <a:pt x="710" y="789"/>
                  <a:pt x="709" y="789"/>
                </a:cubicBezTo>
                <a:cubicBezTo>
                  <a:pt x="709" y="789"/>
                  <a:pt x="708" y="789"/>
                  <a:pt x="708" y="789"/>
                </a:cubicBezTo>
                <a:cubicBezTo>
                  <a:pt x="708" y="789"/>
                  <a:pt x="707" y="789"/>
                  <a:pt x="707" y="790"/>
                </a:cubicBezTo>
                <a:cubicBezTo>
                  <a:pt x="707" y="790"/>
                  <a:pt x="707" y="790"/>
                  <a:pt x="706" y="790"/>
                </a:cubicBezTo>
                <a:cubicBezTo>
                  <a:pt x="705" y="790"/>
                  <a:pt x="704" y="791"/>
                  <a:pt x="703" y="791"/>
                </a:cubicBezTo>
                <a:cubicBezTo>
                  <a:pt x="702" y="792"/>
                  <a:pt x="701" y="792"/>
                  <a:pt x="700" y="793"/>
                </a:cubicBezTo>
                <a:cubicBezTo>
                  <a:pt x="699" y="794"/>
                  <a:pt x="698" y="794"/>
                  <a:pt x="696" y="795"/>
                </a:cubicBezTo>
                <a:cubicBezTo>
                  <a:pt x="695" y="796"/>
                  <a:pt x="694" y="797"/>
                  <a:pt x="693" y="798"/>
                </a:cubicBezTo>
                <a:cubicBezTo>
                  <a:pt x="692" y="799"/>
                  <a:pt x="690" y="800"/>
                  <a:pt x="689" y="801"/>
                </a:cubicBezTo>
                <a:cubicBezTo>
                  <a:pt x="672" y="792"/>
                  <a:pt x="665" y="815"/>
                  <a:pt x="650" y="803"/>
                </a:cubicBezTo>
                <a:cubicBezTo>
                  <a:pt x="653" y="813"/>
                  <a:pt x="659" y="820"/>
                  <a:pt x="670" y="820"/>
                </a:cubicBezTo>
                <a:cubicBezTo>
                  <a:pt x="677" y="819"/>
                  <a:pt x="691" y="811"/>
                  <a:pt x="690" y="802"/>
                </a:cubicBezTo>
                <a:cubicBezTo>
                  <a:pt x="691" y="801"/>
                  <a:pt x="693" y="800"/>
                  <a:pt x="694" y="799"/>
                </a:cubicBezTo>
                <a:cubicBezTo>
                  <a:pt x="695" y="798"/>
                  <a:pt x="696" y="798"/>
                  <a:pt x="697" y="797"/>
                </a:cubicBezTo>
                <a:cubicBezTo>
                  <a:pt x="699" y="796"/>
                  <a:pt x="700" y="795"/>
                  <a:pt x="701" y="795"/>
                </a:cubicBezTo>
                <a:cubicBezTo>
                  <a:pt x="702" y="794"/>
                  <a:pt x="703" y="793"/>
                  <a:pt x="704" y="793"/>
                </a:cubicBezTo>
                <a:cubicBezTo>
                  <a:pt x="705" y="792"/>
                  <a:pt x="706" y="792"/>
                  <a:pt x="707" y="792"/>
                </a:cubicBezTo>
                <a:cubicBezTo>
                  <a:pt x="707" y="792"/>
                  <a:pt x="707" y="792"/>
                  <a:pt x="707" y="792"/>
                </a:cubicBezTo>
                <a:cubicBezTo>
                  <a:pt x="708" y="792"/>
                  <a:pt x="708" y="792"/>
                  <a:pt x="708" y="791"/>
                </a:cubicBezTo>
                <a:cubicBezTo>
                  <a:pt x="709" y="791"/>
                  <a:pt x="709" y="791"/>
                  <a:pt x="709" y="791"/>
                </a:cubicBezTo>
                <a:cubicBezTo>
                  <a:pt x="710" y="791"/>
                  <a:pt x="711" y="791"/>
                  <a:pt x="711" y="791"/>
                </a:cubicBezTo>
                <a:cubicBezTo>
                  <a:pt x="712" y="791"/>
                  <a:pt x="712" y="791"/>
                  <a:pt x="712" y="791"/>
                </a:cubicBezTo>
                <a:cubicBezTo>
                  <a:pt x="715" y="792"/>
                  <a:pt x="717" y="794"/>
                  <a:pt x="719" y="796"/>
                </a:cubicBezTo>
                <a:cubicBezTo>
                  <a:pt x="732" y="805"/>
                  <a:pt x="744" y="813"/>
                  <a:pt x="754" y="821"/>
                </a:cubicBezTo>
                <a:cubicBezTo>
                  <a:pt x="755" y="822"/>
                  <a:pt x="756" y="822"/>
                  <a:pt x="758" y="823"/>
                </a:cubicBezTo>
                <a:cubicBezTo>
                  <a:pt x="759" y="824"/>
                  <a:pt x="760" y="825"/>
                  <a:pt x="761" y="826"/>
                </a:cubicBezTo>
                <a:cubicBezTo>
                  <a:pt x="762" y="826"/>
                  <a:pt x="762" y="826"/>
                  <a:pt x="763" y="827"/>
                </a:cubicBezTo>
                <a:cubicBezTo>
                  <a:pt x="759" y="827"/>
                  <a:pt x="755" y="828"/>
                  <a:pt x="751" y="828"/>
                </a:cubicBezTo>
                <a:cubicBezTo>
                  <a:pt x="725" y="833"/>
                  <a:pt x="712" y="831"/>
                  <a:pt x="682" y="830"/>
                </a:cubicBezTo>
                <a:close/>
                <a:moveTo>
                  <a:pt x="1010" y="914"/>
                </a:moveTo>
                <a:cubicBezTo>
                  <a:pt x="1010" y="914"/>
                  <a:pt x="1010" y="914"/>
                  <a:pt x="1010" y="913"/>
                </a:cubicBezTo>
                <a:cubicBezTo>
                  <a:pt x="1010" y="913"/>
                  <a:pt x="1010" y="913"/>
                  <a:pt x="1010" y="913"/>
                </a:cubicBezTo>
                <a:cubicBezTo>
                  <a:pt x="1011" y="912"/>
                  <a:pt x="1011" y="912"/>
                  <a:pt x="1012" y="911"/>
                </a:cubicBezTo>
                <a:cubicBezTo>
                  <a:pt x="1014" y="911"/>
                  <a:pt x="1017" y="911"/>
                  <a:pt x="1020" y="911"/>
                </a:cubicBezTo>
                <a:cubicBezTo>
                  <a:pt x="1022" y="911"/>
                  <a:pt x="1025" y="911"/>
                  <a:pt x="1027" y="911"/>
                </a:cubicBezTo>
                <a:cubicBezTo>
                  <a:pt x="1029" y="911"/>
                  <a:pt x="1032" y="911"/>
                  <a:pt x="1034" y="911"/>
                </a:cubicBezTo>
                <a:cubicBezTo>
                  <a:pt x="1035" y="911"/>
                  <a:pt x="1036" y="911"/>
                  <a:pt x="1037" y="911"/>
                </a:cubicBezTo>
                <a:cubicBezTo>
                  <a:pt x="1037" y="911"/>
                  <a:pt x="1038" y="911"/>
                  <a:pt x="1039" y="911"/>
                </a:cubicBezTo>
                <a:cubicBezTo>
                  <a:pt x="1041" y="911"/>
                  <a:pt x="1042" y="911"/>
                  <a:pt x="1043" y="911"/>
                </a:cubicBezTo>
                <a:cubicBezTo>
                  <a:pt x="1044" y="911"/>
                  <a:pt x="1045" y="911"/>
                  <a:pt x="1045" y="911"/>
                </a:cubicBezTo>
                <a:cubicBezTo>
                  <a:pt x="1047" y="912"/>
                  <a:pt x="1048" y="913"/>
                  <a:pt x="1050" y="914"/>
                </a:cubicBezTo>
                <a:cubicBezTo>
                  <a:pt x="1052" y="916"/>
                  <a:pt x="1054" y="917"/>
                  <a:pt x="1056" y="919"/>
                </a:cubicBezTo>
                <a:cubicBezTo>
                  <a:pt x="1056" y="919"/>
                  <a:pt x="1057" y="919"/>
                  <a:pt x="1057" y="919"/>
                </a:cubicBezTo>
                <a:cubicBezTo>
                  <a:pt x="1040" y="920"/>
                  <a:pt x="1024" y="918"/>
                  <a:pt x="1010" y="914"/>
                </a:cubicBezTo>
                <a:close/>
                <a:moveTo>
                  <a:pt x="1096" y="922"/>
                </a:moveTo>
                <a:cubicBezTo>
                  <a:pt x="1085" y="894"/>
                  <a:pt x="1115" y="868"/>
                  <a:pt x="1109" y="840"/>
                </a:cubicBezTo>
                <a:cubicBezTo>
                  <a:pt x="1108" y="836"/>
                  <a:pt x="1105" y="831"/>
                  <a:pt x="1102" y="825"/>
                </a:cubicBezTo>
                <a:cubicBezTo>
                  <a:pt x="1102" y="824"/>
                  <a:pt x="1101" y="823"/>
                  <a:pt x="1101" y="821"/>
                </a:cubicBezTo>
                <a:cubicBezTo>
                  <a:pt x="1099" y="821"/>
                  <a:pt x="1099" y="821"/>
                  <a:pt x="1099" y="821"/>
                </a:cubicBezTo>
                <a:cubicBezTo>
                  <a:pt x="1099" y="821"/>
                  <a:pt x="1099" y="821"/>
                  <a:pt x="1099" y="821"/>
                </a:cubicBezTo>
                <a:cubicBezTo>
                  <a:pt x="1100" y="821"/>
                  <a:pt x="1101" y="820"/>
                  <a:pt x="1102" y="819"/>
                </a:cubicBezTo>
                <a:cubicBezTo>
                  <a:pt x="1101" y="819"/>
                  <a:pt x="1101" y="819"/>
                  <a:pt x="1101" y="818"/>
                </a:cubicBezTo>
                <a:cubicBezTo>
                  <a:pt x="1101" y="818"/>
                  <a:pt x="1101" y="818"/>
                  <a:pt x="1101" y="818"/>
                </a:cubicBezTo>
                <a:cubicBezTo>
                  <a:pt x="1103" y="817"/>
                  <a:pt x="1104" y="817"/>
                  <a:pt x="1106" y="816"/>
                </a:cubicBezTo>
                <a:cubicBezTo>
                  <a:pt x="1108" y="815"/>
                  <a:pt x="1110" y="815"/>
                  <a:pt x="1111" y="814"/>
                </a:cubicBezTo>
                <a:cubicBezTo>
                  <a:pt x="1112" y="814"/>
                  <a:pt x="1113" y="814"/>
                  <a:pt x="1114" y="814"/>
                </a:cubicBezTo>
                <a:cubicBezTo>
                  <a:pt x="1114" y="814"/>
                  <a:pt x="1115" y="814"/>
                  <a:pt x="1115" y="814"/>
                </a:cubicBezTo>
                <a:cubicBezTo>
                  <a:pt x="1116" y="814"/>
                  <a:pt x="1116" y="813"/>
                  <a:pt x="1116" y="813"/>
                </a:cubicBezTo>
                <a:cubicBezTo>
                  <a:pt x="1117" y="813"/>
                  <a:pt x="1118" y="813"/>
                  <a:pt x="1119" y="813"/>
                </a:cubicBezTo>
                <a:cubicBezTo>
                  <a:pt x="1119" y="813"/>
                  <a:pt x="1120" y="813"/>
                  <a:pt x="1121" y="813"/>
                </a:cubicBezTo>
                <a:cubicBezTo>
                  <a:pt x="1121" y="813"/>
                  <a:pt x="1122" y="813"/>
                  <a:pt x="1122" y="813"/>
                </a:cubicBezTo>
                <a:cubicBezTo>
                  <a:pt x="1122" y="813"/>
                  <a:pt x="1123" y="813"/>
                  <a:pt x="1123" y="813"/>
                </a:cubicBezTo>
                <a:cubicBezTo>
                  <a:pt x="1123" y="813"/>
                  <a:pt x="1124" y="813"/>
                  <a:pt x="1125" y="813"/>
                </a:cubicBezTo>
                <a:cubicBezTo>
                  <a:pt x="1125" y="813"/>
                  <a:pt x="1126" y="812"/>
                  <a:pt x="1126" y="812"/>
                </a:cubicBezTo>
                <a:cubicBezTo>
                  <a:pt x="1127" y="813"/>
                  <a:pt x="1127" y="813"/>
                  <a:pt x="1127" y="813"/>
                </a:cubicBezTo>
                <a:cubicBezTo>
                  <a:pt x="1128" y="813"/>
                  <a:pt x="1128" y="813"/>
                  <a:pt x="1128" y="813"/>
                </a:cubicBezTo>
                <a:cubicBezTo>
                  <a:pt x="1128" y="813"/>
                  <a:pt x="1128" y="813"/>
                  <a:pt x="1128" y="813"/>
                </a:cubicBezTo>
                <a:cubicBezTo>
                  <a:pt x="1128" y="814"/>
                  <a:pt x="1128" y="814"/>
                  <a:pt x="1128" y="814"/>
                </a:cubicBezTo>
                <a:cubicBezTo>
                  <a:pt x="1128" y="814"/>
                  <a:pt x="1128" y="814"/>
                  <a:pt x="1128" y="814"/>
                </a:cubicBezTo>
                <a:cubicBezTo>
                  <a:pt x="1129" y="814"/>
                  <a:pt x="1129" y="814"/>
                  <a:pt x="1129" y="814"/>
                </a:cubicBezTo>
                <a:cubicBezTo>
                  <a:pt x="1131" y="815"/>
                  <a:pt x="1131" y="815"/>
                  <a:pt x="1131" y="815"/>
                </a:cubicBezTo>
                <a:cubicBezTo>
                  <a:pt x="1132" y="815"/>
                  <a:pt x="1132" y="815"/>
                  <a:pt x="1132" y="815"/>
                </a:cubicBezTo>
                <a:cubicBezTo>
                  <a:pt x="1153" y="842"/>
                  <a:pt x="1195" y="839"/>
                  <a:pt x="1209" y="869"/>
                </a:cubicBezTo>
                <a:cubicBezTo>
                  <a:pt x="1209" y="874"/>
                  <a:pt x="1210" y="878"/>
                  <a:pt x="1210" y="883"/>
                </a:cubicBezTo>
                <a:cubicBezTo>
                  <a:pt x="1209" y="881"/>
                  <a:pt x="1207" y="879"/>
                  <a:pt x="1206" y="876"/>
                </a:cubicBezTo>
                <a:cubicBezTo>
                  <a:pt x="1200" y="890"/>
                  <a:pt x="1198" y="903"/>
                  <a:pt x="1211" y="908"/>
                </a:cubicBezTo>
                <a:cubicBezTo>
                  <a:pt x="1206" y="937"/>
                  <a:pt x="1191" y="970"/>
                  <a:pt x="1175" y="974"/>
                </a:cubicBezTo>
                <a:cubicBezTo>
                  <a:pt x="1157" y="980"/>
                  <a:pt x="1103" y="940"/>
                  <a:pt x="1096" y="922"/>
                </a:cubicBezTo>
                <a:close/>
                <a:moveTo>
                  <a:pt x="1256" y="1251"/>
                </a:moveTo>
                <a:cubicBezTo>
                  <a:pt x="1241" y="1259"/>
                  <a:pt x="1234" y="1270"/>
                  <a:pt x="1222" y="1280"/>
                </a:cubicBezTo>
                <a:cubicBezTo>
                  <a:pt x="1196" y="1302"/>
                  <a:pt x="1186" y="1279"/>
                  <a:pt x="1162" y="1290"/>
                </a:cubicBezTo>
                <a:cubicBezTo>
                  <a:pt x="1163" y="1290"/>
                  <a:pt x="1163" y="1291"/>
                  <a:pt x="1163" y="1292"/>
                </a:cubicBezTo>
                <a:cubicBezTo>
                  <a:pt x="1166" y="1296"/>
                  <a:pt x="1162" y="1295"/>
                  <a:pt x="1158" y="1292"/>
                </a:cubicBezTo>
                <a:cubicBezTo>
                  <a:pt x="1160" y="1291"/>
                  <a:pt x="1161" y="1290"/>
                  <a:pt x="1162" y="1290"/>
                </a:cubicBezTo>
                <a:cubicBezTo>
                  <a:pt x="1151" y="1260"/>
                  <a:pt x="1192" y="1230"/>
                  <a:pt x="1200" y="1203"/>
                </a:cubicBezTo>
                <a:cubicBezTo>
                  <a:pt x="1208" y="1179"/>
                  <a:pt x="1200" y="1186"/>
                  <a:pt x="1220" y="1172"/>
                </a:cubicBezTo>
                <a:cubicBezTo>
                  <a:pt x="1234" y="1162"/>
                  <a:pt x="1248" y="1157"/>
                  <a:pt x="1257" y="1144"/>
                </a:cubicBezTo>
                <a:cubicBezTo>
                  <a:pt x="1255" y="1142"/>
                  <a:pt x="1253" y="1141"/>
                  <a:pt x="1251" y="1140"/>
                </a:cubicBezTo>
                <a:cubicBezTo>
                  <a:pt x="1251" y="1140"/>
                  <a:pt x="1252" y="1140"/>
                  <a:pt x="1252" y="1139"/>
                </a:cubicBezTo>
                <a:cubicBezTo>
                  <a:pt x="1258" y="1136"/>
                  <a:pt x="1265" y="1133"/>
                  <a:pt x="1272" y="1130"/>
                </a:cubicBezTo>
                <a:cubicBezTo>
                  <a:pt x="1273" y="1130"/>
                  <a:pt x="1274" y="1129"/>
                  <a:pt x="1274" y="1129"/>
                </a:cubicBezTo>
                <a:cubicBezTo>
                  <a:pt x="1275" y="1129"/>
                  <a:pt x="1276" y="1128"/>
                  <a:pt x="1277" y="1128"/>
                </a:cubicBezTo>
                <a:cubicBezTo>
                  <a:pt x="1279" y="1128"/>
                  <a:pt x="1279" y="1128"/>
                  <a:pt x="1279" y="1128"/>
                </a:cubicBezTo>
                <a:cubicBezTo>
                  <a:pt x="1279" y="1127"/>
                  <a:pt x="1279" y="1127"/>
                  <a:pt x="1279" y="1127"/>
                </a:cubicBezTo>
                <a:cubicBezTo>
                  <a:pt x="1279" y="1127"/>
                  <a:pt x="1279" y="1127"/>
                  <a:pt x="1279" y="1127"/>
                </a:cubicBezTo>
                <a:cubicBezTo>
                  <a:pt x="1280" y="1127"/>
                  <a:pt x="1280" y="1127"/>
                  <a:pt x="1280" y="1127"/>
                </a:cubicBezTo>
                <a:cubicBezTo>
                  <a:pt x="1280" y="1127"/>
                  <a:pt x="1281" y="1127"/>
                  <a:pt x="1281" y="1127"/>
                </a:cubicBezTo>
                <a:cubicBezTo>
                  <a:pt x="1283" y="1126"/>
                  <a:pt x="1283" y="1126"/>
                  <a:pt x="1283" y="1126"/>
                </a:cubicBezTo>
                <a:cubicBezTo>
                  <a:pt x="1286" y="1126"/>
                  <a:pt x="1290" y="1126"/>
                  <a:pt x="1294" y="1126"/>
                </a:cubicBezTo>
                <a:cubicBezTo>
                  <a:pt x="1298" y="1126"/>
                  <a:pt x="1302" y="1127"/>
                  <a:pt x="1306" y="1127"/>
                </a:cubicBezTo>
                <a:cubicBezTo>
                  <a:pt x="1308" y="1127"/>
                  <a:pt x="1310" y="1128"/>
                  <a:pt x="1313" y="1128"/>
                </a:cubicBezTo>
                <a:cubicBezTo>
                  <a:pt x="1313" y="1128"/>
                  <a:pt x="1313" y="1128"/>
                  <a:pt x="1313" y="1128"/>
                </a:cubicBezTo>
                <a:cubicBezTo>
                  <a:pt x="1313" y="1129"/>
                  <a:pt x="1314" y="1129"/>
                  <a:pt x="1314" y="1129"/>
                </a:cubicBezTo>
                <a:cubicBezTo>
                  <a:pt x="1314" y="1130"/>
                  <a:pt x="1314" y="1130"/>
                  <a:pt x="1314" y="1130"/>
                </a:cubicBezTo>
                <a:cubicBezTo>
                  <a:pt x="1314" y="1130"/>
                  <a:pt x="1314" y="1130"/>
                  <a:pt x="1314" y="1130"/>
                </a:cubicBezTo>
                <a:cubicBezTo>
                  <a:pt x="1315" y="1131"/>
                  <a:pt x="1315" y="1131"/>
                  <a:pt x="1315" y="1131"/>
                </a:cubicBezTo>
                <a:cubicBezTo>
                  <a:pt x="1315" y="1131"/>
                  <a:pt x="1316" y="1132"/>
                  <a:pt x="1316" y="1132"/>
                </a:cubicBezTo>
                <a:cubicBezTo>
                  <a:pt x="1317" y="1133"/>
                  <a:pt x="1317" y="1133"/>
                  <a:pt x="1318" y="1134"/>
                </a:cubicBezTo>
                <a:cubicBezTo>
                  <a:pt x="1318" y="1134"/>
                  <a:pt x="1318" y="1135"/>
                  <a:pt x="1319" y="1136"/>
                </a:cubicBezTo>
                <a:cubicBezTo>
                  <a:pt x="1319" y="1136"/>
                  <a:pt x="1320" y="1137"/>
                  <a:pt x="1320" y="1138"/>
                </a:cubicBezTo>
                <a:cubicBezTo>
                  <a:pt x="1321" y="1138"/>
                  <a:pt x="1321" y="1139"/>
                  <a:pt x="1321" y="1140"/>
                </a:cubicBezTo>
                <a:cubicBezTo>
                  <a:pt x="1321" y="1140"/>
                  <a:pt x="1322" y="1140"/>
                  <a:pt x="1322" y="1140"/>
                </a:cubicBezTo>
                <a:cubicBezTo>
                  <a:pt x="1313" y="1154"/>
                  <a:pt x="1320" y="1159"/>
                  <a:pt x="1336" y="1159"/>
                </a:cubicBezTo>
                <a:cubicBezTo>
                  <a:pt x="1335" y="1150"/>
                  <a:pt x="1337" y="1138"/>
                  <a:pt x="1324" y="1139"/>
                </a:cubicBezTo>
                <a:cubicBezTo>
                  <a:pt x="1323" y="1138"/>
                  <a:pt x="1323" y="1138"/>
                  <a:pt x="1323" y="1138"/>
                </a:cubicBezTo>
                <a:cubicBezTo>
                  <a:pt x="1323" y="1138"/>
                  <a:pt x="1323" y="1138"/>
                  <a:pt x="1323" y="1138"/>
                </a:cubicBezTo>
                <a:cubicBezTo>
                  <a:pt x="1323" y="1137"/>
                  <a:pt x="1322" y="1137"/>
                  <a:pt x="1322" y="1136"/>
                </a:cubicBezTo>
                <a:cubicBezTo>
                  <a:pt x="1322" y="1136"/>
                  <a:pt x="1321" y="1135"/>
                  <a:pt x="1321" y="1134"/>
                </a:cubicBezTo>
                <a:cubicBezTo>
                  <a:pt x="1320" y="1134"/>
                  <a:pt x="1320" y="1133"/>
                  <a:pt x="1319" y="1132"/>
                </a:cubicBezTo>
                <a:cubicBezTo>
                  <a:pt x="1319" y="1132"/>
                  <a:pt x="1318" y="1131"/>
                  <a:pt x="1318" y="1131"/>
                </a:cubicBezTo>
                <a:cubicBezTo>
                  <a:pt x="1317" y="1130"/>
                  <a:pt x="1317" y="1130"/>
                  <a:pt x="1316" y="1129"/>
                </a:cubicBezTo>
                <a:cubicBezTo>
                  <a:pt x="1316" y="1129"/>
                  <a:pt x="1316" y="1129"/>
                  <a:pt x="1316" y="1129"/>
                </a:cubicBezTo>
                <a:cubicBezTo>
                  <a:pt x="1316" y="1129"/>
                  <a:pt x="1316" y="1129"/>
                  <a:pt x="1316" y="1129"/>
                </a:cubicBezTo>
                <a:cubicBezTo>
                  <a:pt x="1316" y="1129"/>
                  <a:pt x="1315" y="1128"/>
                  <a:pt x="1315" y="1128"/>
                </a:cubicBezTo>
                <a:cubicBezTo>
                  <a:pt x="1315" y="1128"/>
                  <a:pt x="1314" y="1128"/>
                  <a:pt x="1314" y="1128"/>
                </a:cubicBezTo>
                <a:cubicBezTo>
                  <a:pt x="1314" y="1128"/>
                  <a:pt x="1313" y="1128"/>
                  <a:pt x="1313" y="1128"/>
                </a:cubicBezTo>
                <a:cubicBezTo>
                  <a:pt x="1315" y="1128"/>
                  <a:pt x="1317" y="1127"/>
                  <a:pt x="1319" y="1127"/>
                </a:cubicBezTo>
                <a:cubicBezTo>
                  <a:pt x="1320" y="1127"/>
                  <a:pt x="1321" y="1127"/>
                  <a:pt x="1322" y="1126"/>
                </a:cubicBezTo>
                <a:cubicBezTo>
                  <a:pt x="1322" y="1126"/>
                  <a:pt x="1322" y="1126"/>
                  <a:pt x="1322" y="1126"/>
                </a:cubicBezTo>
                <a:cubicBezTo>
                  <a:pt x="1323" y="1126"/>
                  <a:pt x="1323" y="1126"/>
                  <a:pt x="1323" y="1126"/>
                </a:cubicBezTo>
                <a:cubicBezTo>
                  <a:pt x="1323" y="1126"/>
                  <a:pt x="1323" y="1126"/>
                  <a:pt x="1323" y="1126"/>
                </a:cubicBezTo>
                <a:cubicBezTo>
                  <a:pt x="1324" y="1126"/>
                  <a:pt x="1324" y="1126"/>
                  <a:pt x="1325" y="1126"/>
                </a:cubicBezTo>
                <a:cubicBezTo>
                  <a:pt x="1327" y="1125"/>
                  <a:pt x="1329" y="1124"/>
                  <a:pt x="1331" y="1123"/>
                </a:cubicBezTo>
                <a:cubicBezTo>
                  <a:pt x="1332" y="1122"/>
                  <a:pt x="1333" y="1122"/>
                  <a:pt x="1334" y="1121"/>
                </a:cubicBezTo>
                <a:cubicBezTo>
                  <a:pt x="1334" y="1121"/>
                  <a:pt x="1334" y="1122"/>
                  <a:pt x="1335" y="1122"/>
                </a:cubicBezTo>
                <a:cubicBezTo>
                  <a:pt x="1335" y="1122"/>
                  <a:pt x="1335" y="1122"/>
                  <a:pt x="1336" y="1122"/>
                </a:cubicBezTo>
                <a:cubicBezTo>
                  <a:pt x="1336" y="1122"/>
                  <a:pt x="1336" y="1123"/>
                  <a:pt x="1337" y="1123"/>
                </a:cubicBezTo>
                <a:cubicBezTo>
                  <a:pt x="1337" y="1123"/>
                  <a:pt x="1337" y="1123"/>
                  <a:pt x="1337" y="1123"/>
                </a:cubicBezTo>
                <a:cubicBezTo>
                  <a:pt x="1338" y="1123"/>
                  <a:pt x="1338" y="1123"/>
                  <a:pt x="1339" y="1123"/>
                </a:cubicBezTo>
                <a:cubicBezTo>
                  <a:pt x="1339" y="1124"/>
                  <a:pt x="1340" y="1124"/>
                  <a:pt x="1341" y="1124"/>
                </a:cubicBezTo>
                <a:cubicBezTo>
                  <a:pt x="1341" y="1124"/>
                  <a:pt x="1341" y="1124"/>
                  <a:pt x="1341" y="1124"/>
                </a:cubicBezTo>
                <a:cubicBezTo>
                  <a:pt x="1342" y="1124"/>
                  <a:pt x="1342" y="1125"/>
                  <a:pt x="1342" y="1125"/>
                </a:cubicBezTo>
                <a:cubicBezTo>
                  <a:pt x="1343" y="1125"/>
                  <a:pt x="1344" y="1125"/>
                  <a:pt x="1344" y="1125"/>
                </a:cubicBezTo>
                <a:cubicBezTo>
                  <a:pt x="1345" y="1126"/>
                  <a:pt x="1347" y="1127"/>
                  <a:pt x="1348" y="1127"/>
                </a:cubicBezTo>
                <a:cubicBezTo>
                  <a:pt x="1349" y="1128"/>
                  <a:pt x="1350" y="1129"/>
                  <a:pt x="1351" y="1130"/>
                </a:cubicBezTo>
                <a:cubicBezTo>
                  <a:pt x="1352" y="1131"/>
                  <a:pt x="1354" y="1132"/>
                  <a:pt x="1355" y="1133"/>
                </a:cubicBezTo>
                <a:cubicBezTo>
                  <a:pt x="1355" y="1133"/>
                  <a:pt x="1356" y="1134"/>
                  <a:pt x="1357" y="1135"/>
                </a:cubicBezTo>
                <a:cubicBezTo>
                  <a:pt x="1355" y="1141"/>
                  <a:pt x="1354" y="1149"/>
                  <a:pt x="1358" y="1154"/>
                </a:cubicBezTo>
                <a:cubicBezTo>
                  <a:pt x="1362" y="1160"/>
                  <a:pt x="1371" y="1158"/>
                  <a:pt x="1379" y="1159"/>
                </a:cubicBezTo>
                <a:cubicBezTo>
                  <a:pt x="1374" y="1168"/>
                  <a:pt x="1368" y="1176"/>
                  <a:pt x="1360" y="1184"/>
                </a:cubicBezTo>
                <a:cubicBezTo>
                  <a:pt x="1344" y="1199"/>
                  <a:pt x="1342" y="1211"/>
                  <a:pt x="1324" y="1223"/>
                </a:cubicBezTo>
                <a:cubicBezTo>
                  <a:pt x="1302" y="1237"/>
                  <a:pt x="1278" y="1239"/>
                  <a:pt x="1256" y="1251"/>
                </a:cubicBezTo>
                <a:close/>
                <a:moveTo>
                  <a:pt x="1464" y="1195"/>
                </a:moveTo>
                <a:cubicBezTo>
                  <a:pt x="1461" y="1198"/>
                  <a:pt x="1459" y="1200"/>
                  <a:pt x="1458" y="1203"/>
                </a:cubicBezTo>
                <a:cubicBezTo>
                  <a:pt x="1456" y="1205"/>
                  <a:pt x="1454" y="1208"/>
                  <a:pt x="1452" y="1210"/>
                </a:cubicBezTo>
                <a:cubicBezTo>
                  <a:pt x="1451" y="1212"/>
                  <a:pt x="1450" y="1213"/>
                  <a:pt x="1449" y="1214"/>
                </a:cubicBezTo>
                <a:cubicBezTo>
                  <a:pt x="1449" y="1215"/>
                  <a:pt x="1448" y="1215"/>
                  <a:pt x="1448" y="1216"/>
                </a:cubicBezTo>
                <a:cubicBezTo>
                  <a:pt x="1447" y="1216"/>
                  <a:pt x="1447" y="1217"/>
                  <a:pt x="1446" y="1218"/>
                </a:cubicBezTo>
                <a:cubicBezTo>
                  <a:pt x="1444" y="1220"/>
                  <a:pt x="1442" y="1222"/>
                  <a:pt x="1440" y="1224"/>
                </a:cubicBezTo>
                <a:cubicBezTo>
                  <a:pt x="1433" y="1224"/>
                  <a:pt x="1425" y="1224"/>
                  <a:pt x="1418" y="1223"/>
                </a:cubicBezTo>
                <a:cubicBezTo>
                  <a:pt x="1431" y="1209"/>
                  <a:pt x="1443" y="1182"/>
                  <a:pt x="1458" y="1160"/>
                </a:cubicBezTo>
                <a:cubicBezTo>
                  <a:pt x="1459" y="1161"/>
                  <a:pt x="1460" y="1162"/>
                  <a:pt x="1462" y="1164"/>
                </a:cubicBezTo>
                <a:cubicBezTo>
                  <a:pt x="1462" y="1164"/>
                  <a:pt x="1462" y="1164"/>
                  <a:pt x="1462" y="1164"/>
                </a:cubicBezTo>
                <a:cubicBezTo>
                  <a:pt x="1463" y="1168"/>
                  <a:pt x="1465" y="1172"/>
                  <a:pt x="1466" y="1176"/>
                </a:cubicBezTo>
                <a:cubicBezTo>
                  <a:pt x="1467" y="1179"/>
                  <a:pt x="1468" y="1182"/>
                  <a:pt x="1468" y="1185"/>
                </a:cubicBezTo>
                <a:cubicBezTo>
                  <a:pt x="1468" y="1186"/>
                  <a:pt x="1468" y="1186"/>
                  <a:pt x="1468" y="1186"/>
                </a:cubicBezTo>
                <a:cubicBezTo>
                  <a:pt x="1468" y="1187"/>
                  <a:pt x="1468" y="1187"/>
                  <a:pt x="1468" y="1187"/>
                </a:cubicBezTo>
                <a:cubicBezTo>
                  <a:pt x="1468" y="1188"/>
                  <a:pt x="1469" y="1188"/>
                  <a:pt x="1469" y="1188"/>
                </a:cubicBezTo>
                <a:cubicBezTo>
                  <a:pt x="1469" y="1188"/>
                  <a:pt x="1469" y="1189"/>
                  <a:pt x="1469" y="1189"/>
                </a:cubicBezTo>
                <a:cubicBezTo>
                  <a:pt x="1469" y="1189"/>
                  <a:pt x="1469" y="1190"/>
                  <a:pt x="1469" y="1190"/>
                </a:cubicBezTo>
                <a:cubicBezTo>
                  <a:pt x="1467" y="1192"/>
                  <a:pt x="1465" y="1193"/>
                  <a:pt x="1464" y="1195"/>
                </a:cubicBezTo>
                <a:close/>
                <a:moveTo>
                  <a:pt x="1514" y="1153"/>
                </a:moveTo>
                <a:cubicBezTo>
                  <a:pt x="1512" y="1154"/>
                  <a:pt x="1512" y="1154"/>
                  <a:pt x="1512" y="1154"/>
                </a:cubicBezTo>
                <a:cubicBezTo>
                  <a:pt x="1512" y="1156"/>
                  <a:pt x="1512" y="1158"/>
                  <a:pt x="1511" y="1160"/>
                </a:cubicBezTo>
                <a:cubicBezTo>
                  <a:pt x="1511" y="1160"/>
                  <a:pt x="1511" y="1160"/>
                  <a:pt x="1511" y="1160"/>
                </a:cubicBezTo>
                <a:cubicBezTo>
                  <a:pt x="1511" y="1161"/>
                  <a:pt x="1510" y="1161"/>
                  <a:pt x="1510" y="1162"/>
                </a:cubicBezTo>
                <a:cubicBezTo>
                  <a:pt x="1509" y="1163"/>
                  <a:pt x="1508" y="1164"/>
                  <a:pt x="1507" y="1165"/>
                </a:cubicBezTo>
                <a:cubicBezTo>
                  <a:pt x="1506" y="1166"/>
                  <a:pt x="1505" y="1167"/>
                  <a:pt x="1504" y="1168"/>
                </a:cubicBezTo>
                <a:cubicBezTo>
                  <a:pt x="1503" y="1169"/>
                  <a:pt x="1502" y="1170"/>
                  <a:pt x="1501" y="1171"/>
                </a:cubicBezTo>
                <a:cubicBezTo>
                  <a:pt x="1500" y="1172"/>
                  <a:pt x="1499" y="1172"/>
                  <a:pt x="1498" y="1173"/>
                </a:cubicBezTo>
                <a:cubicBezTo>
                  <a:pt x="1498" y="1173"/>
                  <a:pt x="1497" y="1173"/>
                  <a:pt x="1497" y="1174"/>
                </a:cubicBezTo>
                <a:cubicBezTo>
                  <a:pt x="1497" y="1174"/>
                  <a:pt x="1497" y="1174"/>
                  <a:pt x="1496" y="1174"/>
                </a:cubicBezTo>
                <a:cubicBezTo>
                  <a:pt x="1496" y="1174"/>
                  <a:pt x="1496" y="1175"/>
                  <a:pt x="1496" y="1175"/>
                </a:cubicBezTo>
                <a:cubicBezTo>
                  <a:pt x="1495" y="1175"/>
                  <a:pt x="1495" y="1175"/>
                  <a:pt x="1495" y="1175"/>
                </a:cubicBezTo>
                <a:cubicBezTo>
                  <a:pt x="1493" y="1176"/>
                  <a:pt x="1492" y="1176"/>
                  <a:pt x="1490" y="1177"/>
                </a:cubicBezTo>
                <a:cubicBezTo>
                  <a:pt x="1489" y="1177"/>
                  <a:pt x="1488" y="1178"/>
                  <a:pt x="1487" y="1178"/>
                </a:cubicBezTo>
                <a:cubicBezTo>
                  <a:pt x="1487" y="1178"/>
                  <a:pt x="1486" y="1178"/>
                  <a:pt x="1486" y="1179"/>
                </a:cubicBezTo>
                <a:cubicBezTo>
                  <a:pt x="1485" y="1179"/>
                  <a:pt x="1485" y="1179"/>
                  <a:pt x="1484" y="1180"/>
                </a:cubicBezTo>
                <a:cubicBezTo>
                  <a:pt x="1480" y="1182"/>
                  <a:pt x="1475" y="1185"/>
                  <a:pt x="1471" y="1188"/>
                </a:cubicBezTo>
                <a:cubicBezTo>
                  <a:pt x="1471" y="1188"/>
                  <a:pt x="1471" y="1188"/>
                  <a:pt x="1471" y="1188"/>
                </a:cubicBezTo>
                <a:cubicBezTo>
                  <a:pt x="1471" y="1188"/>
                  <a:pt x="1471" y="1188"/>
                  <a:pt x="1471" y="1187"/>
                </a:cubicBezTo>
                <a:cubicBezTo>
                  <a:pt x="1471" y="1187"/>
                  <a:pt x="1471" y="1186"/>
                  <a:pt x="1471" y="1186"/>
                </a:cubicBezTo>
                <a:cubicBezTo>
                  <a:pt x="1471" y="1186"/>
                  <a:pt x="1471" y="1185"/>
                  <a:pt x="1471" y="1185"/>
                </a:cubicBezTo>
                <a:cubicBezTo>
                  <a:pt x="1470" y="1182"/>
                  <a:pt x="1469" y="1178"/>
                  <a:pt x="1468" y="1175"/>
                </a:cubicBezTo>
                <a:cubicBezTo>
                  <a:pt x="1467" y="1172"/>
                  <a:pt x="1466" y="1168"/>
                  <a:pt x="1465" y="1165"/>
                </a:cubicBezTo>
                <a:cubicBezTo>
                  <a:pt x="1466" y="1165"/>
                  <a:pt x="1466" y="1165"/>
                  <a:pt x="1466" y="1166"/>
                </a:cubicBezTo>
                <a:cubicBezTo>
                  <a:pt x="1468" y="1163"/>
                  <a:pt x="1468" y="1163"/>
                  <a:pt x="1468" y="1163"/>
                </a:cubicBezTo>
                <a:cubicBezTo>
                  <a:pt x="1477" y="1157"/>
                  <a:pt x="1479" y="1146"/>
                  <a:pt x="1476" y="1137"/>
                </a:cubicBezTo>
                <a:cubicBezTo>
                  <a:pt x="1483" y="1130"/>
                  <a:pt x="1490" y="1125"/>
                  <a:pt x="1499" y="1123"/>
                </a:cubicBezTo>
                <a:cubicBezTo>
                  <a:pt x="1507" y="1121"/>
                  <a:pt x="1515" y="1125"/>
                  <a:pt x="1523" y="1128"/>
                </a:cubicBezTo>
                <a:cubicBezTo>
                  <a:pt x="1523" y="1129"/>
                  <a:pt x="1522" y="1130"/>
                  <a:pt x="1521" y="1131"/>
                </a:cubicBezTo>
                <a:cubicBezTo>
                  <a:pt x="1516" y="1137"/>
                  <a:pt x="1503" y="1146"/>
                  <a:pt x="1514" y="1153"/>
                </a:cubicBezTo>
                <a:close/>
                <a:moveTo>
                  <a:pt x="1558" y="1054"/>
                </a:moveTo>
                <a:cubicBezTo>
                  <a:pt x="1542" y="1055"/>
                  <a:pt x="1521" y="1061"/>
                  <a:pt x="1501" y="1066"/>
                </a:cubicBezTo>
                <a:cubicBezTo>
                  <a:pt x="1502" y="1064"/>
                  <a:pt x="1504" y="1061"/>
                  <a:pt x="1506" y="1058"/>
                </a:cubicBezTo>
                <a:cubicBezTo>
                  <a:pt x="1508" y="1055"/>
                  <a:pt x="1510" y="1052"/>
                  <a:pt x="1513" y="1049"/>
                </a:cubicBezTo>
                <a:cubicBezTo>
                  <a:pt x="1517" y="1047"/>
                  <a:pt x="1520" y="1045"/>
                  <a:pt x="1524" y="1044"/>
                </a:cubicBezTo>
                <a:cubicBezTo>
                  <a:pt x="1527" y="1043"/>
                  <a:pt x="1531" y="1042"/>
                  <a:pt x="1535" y="1041"/>
                </a:cubicBezTo>
                <a:cubicBezTo>
                  <a:pt x="1542" y="1040"/>
                  <a:pt x="1549" y="1039"/>
                  <a:pt x="1555" y="1039"/>
                </a:cubicBezTo>
                <a:cubicBezTo>
                  <a:pt x="1557" y="1039"/>
                  <a:pt x="1559" y="1039"/>
                  <a:pt x="1560" y="1039"/>
                </a:cubicBezTo>
                <a:cubicBezTo>
                  <a:pt x="1562" y="1039"/>
                  <a:pt x="1563" y="1039"/>
                  <a:pt x="1565" y="1039"/>
                </a:cubicBezTo>
                <a:cubicBezTo>
                  <a:pt x="1568" y="1039"/>
                  <a:pt x="1571" y="1039"/>
                  <a:pt x="1573" y="1039"/>
                </a:cubicBezTo>
                <a:cubicBezTo>
                  <a:pt x="1578" y="1040"/>
                  <a:pt x="1583" y="1041"/>
                  <a:pt x="1587" y="1042"/>
                </a:cubicBezTo>
                <a:cubicBezTo>
                  <a:pt x="1587" y="1042"/>
                  <a:pt x="1587" y="1042"/>
                  <a:pt x="1587" y="1042"/>
                </a:cubicBezTo>
                <a:cubicBezTo>
                  <a:pt x="1587" y="1042"/>
                  <a:pt x="1587" y="1042"/>
                  <a:pt x="1587" y="1042"/>
                </a:cubicBezTo>
                <a:cubicBezTo>
                  <a:pt x="1587" y="1043"/>
                  <a:pt x="1587" y="1043"/>
                  <a:pt x="1587" y="1043"/>
                </a:cubicBezTo>
                <a:cubicBezTo>
                  <a:pt x="1587" y="1043"/>
                  <a:pt x="1587" y="1043"/>
                  <a:pt x="1587" y="1043"/>
                </a:cubicBezTo>
                <a:cubicBezTo>
                  <a:pt x="1588" y="1043"/>
                  <a:pt x="1588" y="1044"/>
                  <a:pt x="1589" y="1044"/>
                </a:cubicBezTo>
                <a:cubicBezTo>
                  <a:pt x="1589" y="1045"/>
                  <a:pt x="1590" y="1045"/>
                  <a:pt x="1590" y="1046"/>
                </a:cubicBezTo>
                <a:cubicBezTo>
                  <a:pt x="1591" y="1046"/>
                  <a:pt x="1591" y="1047"/>
                  <a:pt x="1592" y="1047"/>
                </a:cubicBezTo>
                <a:cubicBezTo>
                  <a:pt x="1592" y="1048"/>
                  <a:pt x="1592" y="1049"/>
                  <a:pt x="1593" y="1049"/>
                </a:cubicBezTo>
                <a:cubicBezTo>
                  <a:pt x="1593" y="1050"/>
                  <a:pt x="1594" y="1050"/>
                  <a:pt x="1594" y="1051"/>
                </a:cubicBezTo>
                <a:cubicBezTo>
                  <a:pt x="1594" y="1053"/>
                  <a:pt x="1594" y="1056"/>
                  <a:pt x="1594" y="1058"/>
                </a:cubicBezTo>
                <a:cubicBezTo>
                  <a:pt x="1582" y="1056"/>
                  <a:pt x="1569" y="1052"/>
                  <a:pt x="1558" y="1054"/>
                </a:cubicBezTo>
                <a:close/>
                <a:moveTo>
                  <a:pt x="1702" y="974"/>
                </a:moveTo>
                <a:cubicBezTo>
                  <a:pt x="1698" y="980"/>
                  <a:pt x="1691" y="990"/>
                  <a:pt x="1688" y="994"/>
                </a:cubicBezTo>
                <a:cubicBezTo>
                  <a:pt x="1678" y="1006"/>
                  <a:pt x="1671" y="1005"/>
                  <a:pt x="1660" y="1014"/>
                </a:cubicBezTo>
                <a:cubicBezTo>
                  <a:pt x="1643" y="1030"/>
                  <a:pt x="1644" y="1051"/>
                  <a:pt x="1616" y="1058"/>
                </a:cubicBezTo>
                <a:cubicBezTo>
                  <a:pt x="1613" y="1059"/>
                  <a:pt x="1609" y="1059"/>
                  <a:pt x="1604" y="1059"/>
                </a:cubicBezTo>
                <a:cubicBezTo>
                  <a:pt x="1603" y="1054"/>
                  <a:pt x="1600" y="1050"/>
                  <a:pt x="1595" y="1048"/>
                </a:cubicBezTo>
                <a:cubicBezTo>
                  <a:pt x="1595" y="1048"/>
                  <a:pt x="1595" y="1048"/>
                  <a:pt x="1595" y="1048"/>
                </a:cubicBezTo>
                <a:cubicBezTo>
                  <a:pt x="1595" y="1048"/>
                  <a:pt x="1595" y="1048"/>
                  <a:pt x="1595" y="1048"/>
                </a:cubicBezTo>
                <a:cubicBezTo>
                  <a:pt x="1594" y="1047"/>
                  <a:pt x="1594" y="1047"/>
                  <a:pt x="1593" y="1046"/>
                </a:cubicBezTo>
                <a:cubicBezTo>
                  <a:pt x="1593" y="1046"/>
                  <a:pt x="1593" y="1045"/>
                  <a:pt x="1593" y="1045"/>
                </a:cubicBezTo>
                <a:cubicBezTo>
                  <a:pt x="1593" y="1045"/>
                  <a:pt x="1594" y="1046"/>
                  <a:pt x="1594" y="1046"/>
                </a:cubicBezTo>
                <a:cubicBezTo>
                  <a:pt x="1595" y="1047"/>
                  <a:pt x="1596" y="1047"/>
                  <a:pt x="1596" y="1048"/>
                </a:cubicBezTo>
                <a:cubicBezTo>
                  <a:pt x="1597" y="1048"/>
                  <a:pt x="1597" y="1048"/>
                  <a:pt x="1597" y="1048"/>
                </a:cubicBezTo>
                <a:cubicBezTo>
                  <a:pt x="1597" y="1048"/>
                  <a:pt x="1597" y="1048"/>
                  <a:pt x="1596" y="1048"/>
                </a:cubicBezTo>
                <a:cubicBezTo>
                  <a:pt x="1596" y="1047"/>
                  <a:pt x="1595" y="1047"/>
                  <a:pt x="1595" y="1046"/>
                </a:cubicBezTo>
                <a:cubicBezTo>
                  <a:pt x="1594" y="1045"/>
                  <a:pt x="1592" y="1044"/>
                  <a:pt x="1591" y="1043"/>
                </a:cubicBezTo>
                <a:cubicBezTo>
                  <a:pt x="1591" y="1043"/>
                  <a:pt x="1590" y="1043"/>
                  <a:pt x="1590" y="1043"/>
                </a:cubicBezTo>
                <a:cubicBezTo>
                  <a:pt x="1590" y="1042"/>
                  <a:pt x="1589" y="1042"/>
                  <a:pt x="1589" y="1041"/>
                </a:cubicBezTo>
                <a:cubicBezTo>
                  <a:pt x="1589" y="1041"/>
                  <a:pt x="1589" y="1041"/>
                  <a:pt x="1589" y="1041"/>
                </a:cubicBezTo>
                <a:cubicBezTo>
                  <a:pt x="1589" y="1041"/>
                  <a:pt x="1588" y="1041"/>
                  <a:pt x="1588" y="1041"/>
                </a:cubicBezTo>
                <a:cubicBezTo>
                  <a:pt x="1588" y="1041"/>
                  <a:pt x="1588" y="1041"/>
                  <a:pt x="1588" y="1040"/>
                </a:cubicBezTo>
                <a:cubicBezTo>
                  <a:pt x="1587" y="1040"/>
                  <a:pt x="1587" y="1040"/>
                  <a:pt x="1586" y="1040"/>
                </a:cubicBezTo>
                <a:cubicBezTo>
                  <a:pt x="1586" y="1040"/>
                  <a:pt x="1585" y="1040"/>
                  <a:pt x="1585" y="1040"/>
                </a:cubicBezTo>
                <a:cubicBezTo>
                  <a:pt x="1585" y="1040"/>
                  <a:pt x="1585" y="1040"/>
                  <a:pt x="1585" y="1040"/>
                </a:cubicBezTo>
                <a:cubicBezTo>
                  <a:pt x="1583" y="1039"/>
                  <a:pt x="1579" y="1038"/>
                  <a:pt x="1576" y="1037"/>
                </a:cubicBezTo>
                <a:cubicBezTo>
                  <a:pt x="1576" y="1037"/>
                  <a:pt x="1577" y="1037"/>
                  <a:pt x="1577" y="1036"/>
                </a:cubicBezTo>
                <a:cubicBezTo>
                  <a:pt x="1578" y="1036"/>
                  <a:pt x="1578" y="1035"/>
                  <a:pt x="1579" y="1035"/>
                </a:cubicBezTo>
                <a:cubicBezTo>
                  <a:pt x="1580" y="1035"/>
                  <a:pt x="1580" y="1034"/>
                  <a:pt x="1580" y="1034"/>
                </a:cubicBezTo>
                <a:cubicBezTo>
                  <a:pt x="1581" y="1034"/>
                  <a:pt x="1581" y="1034"/>
                  <a:pt x="1581" y="1034"/>
                </a:cubicBezTo>
                <a:cubicBezTo>
                  <a:pt x="1581" y="1033"/>
                  <a:pt x="1582" y="1033"/>
                  <a:pt x="1582" y="1033"/>
                </a:cubicBezTo>
                <a:cubicBezTo>
                  <a:pt x="1582" y="1033"/>
                  <a:pt x="1583" y="1032"/>
                  <a:pt x="1583" y="1032"/>
                </a:cubicBezTo>
                <a:cubicBezTo>
                  <a:pt x="1584" y="1032"/>
                  <a:pt x="1584" y="1031"/>
                  <a:pt x="1585" y="1031"/>
                </a:cubicBezTo>
                <a:cubicBezTo>
                  <a:pt x="1585" y="1030"/>
                  <a:pt x="1586" y="1030"/>
                  <a:pt x="1586" y="1030"/>
                </a:cubicBezTo>
                <a:cubicBezTo>
                  <a:pt x="1587" y="1029"/>
                  <a:pt x="1587" y="1029"/>
                  <a:pt x="1588" y="1029"/>
                </a:cubicBezTo>
                <a:cubicBezTo>
                  <a:pt x="1589" y="1028"/>
                  <a:pt x="1590" y="1027"/>
                  <a:pt x="1592" y="1027"/>
                </a:cubicBezTo>
                <a:cubicBezTo>
                  <a:pt x="1593" y="1026"/>
                  <a:pt x="1594" y="1025"/>
                  <a:pt x="1596" y="1025"/>
                </a:cubicBezTo>
                <a:cubicBezTo>
                  <a:pt x="1597" y="1024"/>
                  <a:pt x="1599" y="1024"/>
                  <a:pt x="1600" y="1023"/>
                </a:cubicBezTo>
                <a:cubicBezTo>
                  <a:pt x="1601" y="1023"/>
                  <a:pt x="1603" y="1023"/>
                  <a:pt x="1604" y="1022"/>
                </a:cubicBezTo>
                <a:cubicBezTo>
                  <a:pt x="1604" y="1022"/>
                  <a:pt x="1604" y="1022"/>
                  <a:pt x="1604" y="1022"/>
                </a:cubicBezTo>
                <a:cubicBezTo>
                  <a:pt x="1619" y="1038"/>
                  <a:pt x="1630" y="1026"/>
                  <a:pt x="1637" y="1009"/>
                </a:cubicBezTo>
                <a:cubicBezTo>
                  <a:pt x="1623" y="1015"/>
                  <a:pt x="1613" y="1004"/>
                  <a:pt x="1602" y="1020"/>
                </a:cubicBezTo>
                <a:cubicBezTo>
                  <a:pt x="1601" y="1020"/>
                  <a:pt x="1600" y="1021"/>
                  <a:pt x="1599" y="1021"/>
                </a:cubicBezTo>
                <a:cubicBezTo>
                  <a:pt x="1598" y="1021"/>
                  <a:pt x="1596" y="1022"/>
                  <a:pt x="1595" y="1022"/>
                </a:cubicBezTo>
                <a:cubicBezTo>
                  <a:pt x="1593" y="1023"/>
                  <a:pt x="1592" y="1024"/>
                  <a:pt x="1591" y="1024"/>
                </a:cubicBezTo>
                <a:cubicBezTo>
                  <a:pt x="1589" y="1025"/>
                  <a:pt x="1588" y="1026"/>
                  <a:pt x="1587" y="1026"/>
                </a:cubicBezTo>
                <a:cubicBezTo>
                  <a:pt x="1586" y="1027"/>
                  <a:pt x="1585" y="1027"/>
                  <a:pt x="1585" y="1028"/>
                </a:cubicBezTo>
                <a:cubicBezTo>
                  <a:pt x="1584" y="1028"/>
                  <a:pt x="1584" y="1028"/>
                  <a:pt x="1583" y="1029"/>
                </a:cubicBezTo>
                <a:cubicBezTo>
                  <a:pt x="1583" y="1029"/>
                  <a:pt x="1582" y="1030"/>
                  <a:pt x="1582" y="1030"/>
                </a:cubicBezTo>
                <a:cubicBezTo>
                  <a:pt x="1581" y="1030"/>
                  <a:pt x="1581" y="1031"/>
                  <a:pt x="1580" y="1031"/>
                </a:cubicBezTo>
                <a:cubicBezTo>
                  <a:pt x="1580" y="1031"/>
                  <a:pt x="1580" y="1031"/>
                  <a:pt x="1579" y="1032"/>
                </a:cubicBezTo>
                <a:cubicBezTo>
                  <a:pt x="1579" y="1032"/>
                  <a:pt x="1579" y="1032"/>
                  <a:pt x="1579" y="1032"/>
                </a:cubicBezTo>
                <a:cubicBezTo>
                  <a:pt x="1579" y="1033"/>
                  <a:pt x="1578" y="1033"/>
                  <a:pt x="1578" y="1033"/>
                </a:cubicBezTo>
                <a:cubicBezTo>
                  <a:pt x="1578" y="1034"/>
                  <a:pt x="1577" y="1034"/>
                  <a:pt x="1577" y="1034"/>
                </a:cubicBezTo>
                <a:cubicBezTo>
                  <a:pt x="1577" y="1035"/>
                  <a:pt x="1577" y="1035"/>
                  <a:pt x="1577" y="1035"/>
                </a:cubicBezTo>
                <a:cubicBezTo>
                  <a:pt x="1576" y="1036"/>
                  <a:pt x="1576" y="1037"/>
                  <a:pt x="1576" y="1037"/>
                </a:cubicBezTo>
                <a:cubicBezTo>
                  <a:pt x="1575" y="1037"/>
                  <a:pt x="1574" y="1037"/>
                  <a:pt x="1574" y="1037"/>
                </a:cubicBezTo>
                <a:cubicBezTo>
                  <a:pt x="1571" y="1036"/>
                  <a:pt x="1568" y="1036"/>
                  <a:pt x="1565" y="1035"/>
                </a:cubicBezTo>
                <a:cubicBezTo>
                  <a:pt x="1563" y="1035"/>
                  <a:pt x="1562" y="1035"/>
                  <a:pt x="1560" y="1035"/>
                </a:cubicBezTo>
                <a:cubicBezTo>
                  <a:pt x="1559" y="1035"/>
                  <a:pt x="1557" y="1035"/>
                  <a:pt x="1555" y="1035"/>
                </a:cubicBezTo>
                <a:cubicBezTo>
                  <a:pt x="1553" y="1035"/>
                  <a:pt x="1550" y="1035"/>
                  <a:pt x="1547" y="1035"/>
                </a:cubicBezTo>
                <a:cubicBezTo>
                  <a:pt x="1547" y="1035"/>
                  <a:pt x="1548" y="1035"/>
                  <a:pt x="1548" y="1035"/>
                </a:cubicBezTo>
                <a:cubicBezTo>
                  <a:pt x="1549" y="1034"/>
                  <a:pt x="1550" y="1033"/>
                  <a:pt x="1552" y="1032"/>
                </a:cubicBezTo>
                <a:cubicBezTo>
                  <a:pt x="1552" y="1032"/>
                  <a:pt x="1553" y="1031"/>
                  <a:pt x="1554" y="1030"/>
                </a:cubicBezTo>
                <a:cubicBezTo>
                  <a:pt x="1554" y="1030"/>
                  <a:pt x="1554" y="1029"/>
                  <a:pt x="1555" y="1029"/>
                </a:cubicBezTo>
                <a:cubicBezTo>
                  <a:pt x="1555" y="1028"/>
                  <a:pt x="1555" y="1028"/>
                  <a:pt x="1555" y="1027"/>
                </a:cubicBezTo>
                <a:cubicBezTo>
                  <a:pt x="1557" y="1026"/>
                  <a:pt x="1558" y="1024"/>
                  <a:pt x="1559" y="1021"/>
                </a:cubicBezTo>
                <a:cubicBezTo>
                  <a:pt x="1560" y="1019"/>
                  <a:pt x="1561" y="1017"/>
                  <a:pt x="1562" y="1014"/>
                </a:cubicBezTo>
                <a:cubicBezTo>
                  <a:pt x="1565" y="1009"/>
                  <a:pt x="1567" y="1004"/>
                  <a:pt x="1569" y="999"/>
                </a:cubicBezTo>
                <a:cubicBezTo>
                  <a:pt x="1571" y="996"/>
                  <a:pt x="1572" y="993"/>
                  <a:pt x="1573" y="991"/>
                </a:cubicBezTo>
                <a:cubicBezTo>
                  <a:pt x="1574" y="988"/>
                  <a:pt x="1575" y="986"/>
                  <a:pt x="1576" y="983"/>
                </a:cubicBezTo>
                <a:cubicBezTo>
                  <a:pt x="1577" y="982"/>
                  <a:pt x="1578" y="981"/>
                  <a:pt x="1578" y="980"/>
                </a:cubicBezTo>
                <a:cubicBezTo>
                  <a:pt x="1579" y="979"/>
                  <a:pt x="1580" y="978"/>
                  <a:pt x="1580" y="977"/>
                </a:cubicBezTo>
                <a:cubicBezTo>
                  <a:pt x="1581" y="977"/>
                  <a:pt x="1581" y="977"/>
                  <a:pt x="1581" y="977"/>
                </a:cubicBezTo>
                <a:cubicBezTo>
                  <a:pt x="1581" y="976"/>
                  <a:pt x="1582" y="976"/>
                  <a:pt x="1582" y="976"/>
                </a:cubicBezTo>
                <a:cubicBezTo>
                  <a:pt x="1582" y="976"/>
                  <a:pt x="1583" y="975"/>
                  <a:pt x="1583" y="975"/>
                </a:cubicBezTo>
                <a:cubicBezTo>
                  <a:pt x="1584" y="975"/>
                  <a:pt x="1585" y="974"/>
                  <a:pt x="1586" y="974"/>
                </a:cubicBezTo>
                <a:cubicBezTo>
                  <a:pt x="1587" y="973"/>
                  <a:pt x="1588" y="973"/>
                  <a:pt x="1589" y="973"/>
                </a:cubicBezTo>
                <a:cubicBezTo>
                  <a:pt x="1590" y="973"/>
                  <a:pt x="1590" y="972"/>
                  <a:pt x="1591" y="972"/>
                </a:cubicBezTo>
                <a:cubicBezTo>
                  <a:pt x="1591" y="972"/>
                  <a:pt x="1591" y="972"/>
                  <a:pt x="1591" y="972"/>
                </a:cubicBezTo>
                <a:cubicBezTo>
                  <a:pt x="1591" y="972"/>
                  <a:pt x="1592" y="972"/>
                  <a:pt x="1592" y="972"/>
                </a:cubicBezTo>
                <a:cubicBezTo>
                  <a:pt x="1592" y="972"/>
                  <a:pt x="1592" y="972"/>
                  <a:pt x="1592" y="972"/>
                </a:cubicBezTo>
                <a:cubicBezTo>
                  <a:pt x="1592" y="972"/>
                  <a:pt x="1593" y="972"/>
                  <a:pt x="1593" y="972"/>
                </a:cubicBezTo>
                <a:cubicBezTo>
                  <a:pt x="1593" y="972"/>
                  <a:pt x="1593" y="972"/>
                  <a:pt x="1594" y="972"/>
                </a:cubicBezTo>
                <a:cubicBezTo>
                  <a:pt x="1594" y="971"/>
                  <a:pt x="1595" y="971"/>
                  <a:pt x="1596" y="971"/>
                </a:cubicBezTo>
                <a:cubicBezTo>
                  <a:pt x="1598" y="971"/>
                  <a:pt x="1600" y="970"/>
                  <a:pt x="1600" y="970"/>
                </a:cubicBezTo>
                <a:cubicBezTo>
                  <a:pt x="1600" y="970"/>
                  <a:pt x="1599" y="970"/>
                  <a:pt x="1599" y="970"/>
                </a:cubicBezTo>
                <a:cubicBezTo>
                  <a:pt x="1598" y="970"/>
                  <a:pt x="1597" y="970"/>
                  <a:pt x="1597" y="970"/>
                </a:cubicBezTo>
                <a:cubicBezTo>
                  <a:pt x="1597" y="970"/>
                  <a:pt x="1597" y="970"/>
                  <a:pt x="1597" y="970"/>
                </a:cubicBezTo>
                <a:cubicBezTo>
                  <a:pt x="1598" y="970"/>
                  <a:pt x="1598" y="969"/>
                  <a:pt x="1599" y="969"/>
                </a:cubicBezTo>
                <a:cubicBezTo>
                  <a:pt x="1600" y="969"/>
                  <a:pt x="1600" y="968"/>
                  <a:pt x="1601" y="968"/>
                </a:cubicBezTo>
                <a:cubicBezTo>
                  <a:pt x="1602" y="967"/>
                  <a:pt x="1602" y="967"/>
                  <a:pt x="1603" y="967"/>
                </a:cubicBezTo>
                <a:cubicBezTo>
                  <a:pt x="1603" y="967"/>
                  <a:pt x="1603" y="967"/>
                  <a:pt x="1603" y="967"/>
                </a:cubicBezTo>
                <a:cubicBezTo>
                  <a:pt x="1604" y="966"/>
                  <a:pt x="1604" y="966"/>
                  <a:pt x="1604" y="966"/>
                </a:cubicBezTo>
                <a:cubicBezTo>
                  <a:pt x="1615" y="972"/>
                  <a:pt x="1619" y="960"/>
                  <a:pt x="1624" y="953"/>
                </a:cubicBezTo>
                <a:cubicBezTo>
                  <a:pt x="1610" y="946"/>
                  <a:pt x="1601" y="948"/>
                  <a:pt x="1603" y="964"/>
                </a:cubicBezTo>
                <a:cubicBezTo>
                  <a:pt x="1602" y="964"/>
                  <a:pt x="1602" y="964"/>
                  <a:pt x="1602" y="965"/>
                </a:cubicBezTo>
                <a:cubicBezTo>
                  <a:pt x="1601" y="965"/>
                  <a:pt x="1601" y="965"/>
                  <a:pt x="1600" y="966"/>
                </a:cubicBezTo>
                <a:cubicBezTo>
                  <a:pt x="1599" y="966"/>
                  <a:pt x="1599" y="967"/>
                  <a:pt x="1598" y="967"/>
                </a:cubicBezTo>
                <a:cubicBezTo>
                  <a:pt x="1597" y="968"/>
                  <a:pt x="1597" y="968"/>
                  <a:pt x="1596" y="968"/>
                </a:cubicBezTo>
                <a:cubicBezTo>
                  <a:pt x="1595" y="969"/>
                  <a:pt x="1595" y="969"/>
                  <a:pt x="1594" y="969"/>
                </a:cubicBezTo>
                <a:cubicBezTo>
                  <a:pt x="1593" y="969"/>
                  <a:pt x="1593" y="970"/>
                  <a:pt x="1592" y="970"/>
                </a:cubicBezTo>
                <a:cubicBezTo>
                  <a:pt x="1592" y="970"/>
                  <a:pt x="1592" y="970"/>
                  <a:pt x="1592" y="970"/>
                </a:cubicBezTo>
                <a:cubicBezTo>
                  <a:pt x="1591" y="970"/>
                  <a:pt x="1591" y="970"/>
                  <a:pt x="1591" y="970"/>
                </a:cubicBezTo>
                <a:cubicBezTo>
                  <a:pt x="1591" y="970"/>
                  <a:pt x="1591" y="970"/>
                  <a:pt x="1591" y="970"/>
                </a:cubicBezTo>
                <a:cubicBezTo>
                  <a:pt x="1590" y="970"/>
                  <a:pt x="1589" y="971"/>
                  <a:pt x="1588" y="971"/>
                </a:cubicBezTo>
                <a:cubicBezTo>
                  <a:pt x="1588" y="971"/>
                  <a:pt x="1587" y="971"/>
                  <a:pt x="1587" y="971"/>
                </a:cubicBezTo>
                <a:cubicBezTo>
                  <a:pt x="1586" y="971"/>
                  <a:pt x="1586" y="971"/>
                  <a:pt x="1585" y="972"/>
                </a:cubicBezTo>
                <a:cubicBezTo>
                  <a:pt x="1584" y="972"/>
                  <a:pt x="1583" y="972"/>
                  <a:pt x="1583" y="973"/>
                </a:cubicBezTo>
                <a:cubicBezTo>
                  <a:pt x="1582" y="973"/>
                  <a:pt x="1582" y="972"/>
                  <a:pt x="1582" y="972"/>
                </a:cubicBezTo>
                <a:cubicBezTo>
                  <a:pt x="1582" y="971"/>
                  <a:pt x="1582" y="971"/>
                  <a:pt x="1581" y="971"/>
                </a:cubicBezTo>
                <a:cubicBezTo>
                  <a:pt x="1581" y="970"/>
                  <a:pt x="1581" y="970"/>
                  <a:pt x="1581" y="969"/>
                </a:cubicBezTo>
                <a:cubicBezTo>
                  <a:pt x="1581" y="969"/>
                  <a:pt x="1580" y="968"/>
                  <a:pt x="1580" y="968"/>
                </a:cubicBezTo>
                <a:cubicBezTo>
                  <a:pt x="1580" y="967"/>
                  <a:pt x="1580" y="967"/>
                  <a:pt x="1580" y="967"/>
                </a:cubicBezTo>
                <a:cubicBezTo>
                  <a:pt x="1579" y="966"/>
                  <a:pt x="1579" y="966"/>
                  <a:pt x="1579" y="966"/>
                </a:cubicBezTo>
                <a:cubicBezTo>
                  <a:pt x="1579" y="965"/>
                  <a:pt x="1578" y="965"/>
                  <a:pt x="1578" y="964"/>
                </a:cubicBezTo>
                <a:cubicBezTo>
                  <a:pt x="1578" y="963"/>
                  <a:pt x="1578" y="963"/>
                  <a:pt x="1577" y="962"/>
                </a:cubicBezTo>
                <a:cubicBezTo>
                  <a:pt x="1577" y="962"/>
                  <a:pt x="1577" y="961"/>
                  <a:pt x="1577" y="961"/>
                </a:cubicBezTo>
                <a:cubicBezTo>
                  <a:pt x="1577" y="961"/>
                  <a:pt x="1577" y="960"/>
                  <a:pt x="1576" y="960"/>
                </a:cubicBezTo>
                <a:cubicBezTo>
                  <a:pt x="1576" y="959"/>
                  <a:pt x="1576" y="958"/>
                  <a:pt x="1576" y="957"/>
                </a:cubicBezTo>
                <a:cubicBezTo>
                  <a:pt x="1575" y="956"/>
                  <a:pt x="1575" y="954"/>
                  <a:pt x="1574" y="952"/>
                </a:cubicBezTo>
                <a:cubicBezTo>
                  <a:pt x="1575" y="953"/>
                  <a:pt x="1576" y="953"/>
                  <a:pt x="1577" y="953"/>
                </a:cubicBezTo>
                <a:cubicBezTo>
                  <a:pt x="1574" y="952"/>
                  <a:pt x="1574" y="952"/>
                  <a:pt x="1574" y="952"/>
                </a:cubicBezTo>
                <a:cubicBezTo>
                  <a:pt x="1574" y="952"/>
                  <a:pt x="1574" y="951"/>
                  <a:pt x="1574" y="951"/>
                </a:cubicBezTo>
                <a:cubicBezTo>
                  <a:pt x="1578" y="946"/>
                  <a:pt x="1583" y="940"/>
                  <a:pt x="1586" y="935"/>
                </a:cubicBezTo>
                <a:cubicBezTo>
                  <a:pt x="1589" y="927"/>
                  <a:pt x="1586" y="918"/>
                  <a:pt x="1588" y="910"/>
                </a:cubicBezTo>
                <a:cubicBezTo>
                  <a:pt x="1622" y="901"/>
                  <a:pt x="1649" y="885"/>
                  <a:pt x="1685" y="898"/>
                </a:cubicBezTo>
                <a:cubicBezTo>
                  <a:pt x="1713" y="907"/>
                  <a:pt x="1729" y="929"/>
                  <a:pt x="1729" y="929"/>
                </a:cubicBezTo>
                <a:cubicBezTo>
                  <a:pt x="1729" y="929"/>
                  <a:pt x="1716" y="950"/>
                  <a:pt x="1702" y="974"/>
                </a:cubicBezTo>
                <a:close/>
                <a:moveTo>
                  <a:pt x="1754" y="982"/>
                </a:moveTo>
                <a:cubicBezTo>
                  <a:pt x="1735" y="994"/>
                  <a:pt x="1735" y="994"/>
                  <a:pt x="1735" y="994"/>
                </a:cubicBezTo>
                <a:cubicBezTo>
                  <a:pt x="1740" y="990"/>
                  <a:pt x="1756" y="972"/>
                  <a:pt x="1763" y="959"/>
                </a:cubicBezTo>
                <a:cubicBezTo>
                  <a:pt x="1778" y="961"/>
                  <a:pt x="1789" y="967"/>
                  <a:pt x="1803" y="974"/>
                </a:cubicBezTo>
                <a:cubicBezTo>
                  <a:pt x="1784" y="972"/>
                  <a:pt x="1768" y="971"/>
                  <a:pt x="1754" y="982"/>
                </a:cubicBezTo>
                <a:close/>
                <a:moveTo>
                  <a:pt x="1889" y="979"/>
                </a:moveTo>
                <a:cubicBezTo>
                  <a:pt x="1893" y="978"/>
                  <a:pt x="1897" y="978"/>
                  <a:pt x="1902" y="977"/>
                </a:cubicBezTo>
                <a:cubicBezTo>
                  <a:pt x="1909" y="976"/>
                  <a:pt x="1917" y="975"/>
                  <a:pt x="1925" y="974"/>
                </a:cubicBezTo>
                <a:cubicBezTo>
                  <a:pt x="1929" y="973"/>
                  <a:pt x="1933" y="972"/>
                  <a:pt x="1937" y="970"/>
                </a:cubicBezTo>
                <a:cubicBezTo>
                  <a:pt x="1938" y="970"/>
                  <a:pt x="1939" y="969"/>
                  <a:pt x="1940" y="969"/>
                </a:cubicBezTo>
                <a:cubicBezTo>
                  <a:pt x="1941" y="968"/>
                  <a:pt x="1941" y="968"/>
                  <a:pt x="1941" y="968"/>
                </a:cubicBezTo>
                <a:cubicBezTo>
                  <a:pt x="1943" y="968"/>
                  <a:pt x="1943" y="968"/>
                  <a:pt x="1943" y="968"/>
                </a:cubicBezTo>
                <a:cubicBezTo>
                  <a:pt x="1944" y="967"/>
                  <a:pt x="1944" y="967"/>
                  <a:pt x="1944" y="967"/>
                </a:cubicBezTo>
                <a:cubicBezTo>
                  <a:pt x="1944" y="967"/>
                  <a:pt x="1944" y="967"/>
                  <a:pt x="1944" y="967"/>
                </a:cubicBezTo>
                <a:cubicBezTo>
                  <a:pt x="1944" y="967"/>
                  <a:pt x="1944" y="968"/>
                  <a:pt x="1945" y="968"/>
                </a:cubicBezTo>
                <a:cubicBezTo>
                  <a:pt x="1945" y="968"/>
                  <a:pt x="1945" y="968"/>
                  <a:pt x="1946" y="968"/>
                </a:cubicBezTo>
                <a:cubicBezTo>
                  <a:pt x="1946" y="968"/>
                  <a:pt x="1947" y="968"/>
                  <a:pt x="1947" y="968"/>
                </a:cubicBezTo>
                <a:cubicBezTo>
                  <a:pt x="1947" y="968"/>
                  <a:pt x="1948" y="969"/>
                  <a:pt x="1948" y="969"/>
                </a:cubicBezTo>
                <a:cubicBezTo>
                  <a:pt x="1949" y="969"/>
                  <a:pt x="1950" y="969"/>
                  <a:pt x="1950" y="969"/>
                </a:cubicBezTo>
                <a:cubicBezTo>
                  <a:pt x="1950" y="970"/>
                  <a:pt x="1951" y="970"/>
                  <a:pt x="1951" y="970"/>
                </a:cubicBezTo>
                <a:cubicBezTo>
                  <a:pt x="1951" y="970"/>
                  <a:pt x="1952" y="970"/>
                  <a:pt x="1952" y="970"/>
                </a:cubicBezTo>
                <a:cubicBezTo>
                  <a:pt x="1954" y="971"/>
                  <a:pt x="1957" y="973"/>
                  <a:pt x="1960" y="975"/>
                </a:cubicBezTo>
                <a:cubicBezTo>
                  <a:pt x="1961" y="976"/>
                  <a:pt x="1963" y="977"/>
                  <a:pt x="1964" y="978"/>
                </a:cubicBezTo>
                <a:cubicBezTo>
                  <a:pt x="1966" y="979"/>
                  <a:pt x="1967" y="980"/>
                  <a:pt x="1969" y="981"/>
                </a:cubicBezTo>
                <a:cubicBezTo>
                  <a:pt x="1969" y="982"/>
                  <a:pt x="1969" y="982"/>
                  <a:pt x="1970" y="982"/>
                </a:cubicBezTo>
                <a:cubicBezTo>
                  <a:pt x="1970" y="982"/>
                  <a:pt x="1970" y="982"/>
                  <a:pt x="1970" y="982"/>
                </a:cubicBezTo>
                <a:cubicBezTo>
                  <a:pt x="1970" y="982"/>
                  <a:pt x="1969" y="983"/>
                  <a:pt x="1969" y="983"/>
                </a:cubicBezTo>
                <a:cubicBezTo>
                  <a:pt x="1969" y="984"/>
                  <a:pt x="1969" y="984"/>
                  <a:pt x="1969" y="984"/>
                </a:cubicBezTo>
                <a:cubicBezTo>
                  <a:pt x="1969" y="984"/>
                  <a:pt x="1969" y="984"/>
                  <a:pt x="1969" y="985"/>
                </a:cubicBezTo>
                <a:cubicBezTo>
                  <a:pt x="1969" y="985"/>
                  <a:pt x="1969" y="985"/>
                  <a:pt x="1969" y="985"/>
                </a:cubicBezTo>
                <a:cubicBezTo>
                  <a:pt x="1969" y="986"/>
                  <a:pt x="1969" y="986"/>
                  <a:pt x="1970" y="987"/>
                </a:cubicBezTo>
                <a:cubicBezTo>
                  <a:pt x="1970" y="988"/>
                  <a:pt x="1970" y="989"/>
                  <a:pt x="1970" y="989"/>
                </a:cubicBezTo>
                <a:cubicBezTo>
                  <a:pt x="1970" y="990"/>
                  <a:pt x="1970" y="991"/>
                  <a:pt x="1970" y="992"/>
                </a:cubicBezTo>
                <a:cubicBezTo>
                  <a:pt x="1970" y="992"/>
                  <a:pt x="1969" y="993"/>
                  <a:pt x="1969" y="994"/>
                </a:cubicBezTo>
                <a:cubicBezTo>
                  <a:pt x="1969" y="995"/>
                  <a:pt x="1969" y="996"/>
                  <a:pt x="1969" y="997"/>
                </a:cubicBezTo>
                <a:cubicBezTo>
                  <a:pt x="1969" y="997"/>
                  <a:pt x="1969" y="997"/>
                  <a:pt x="1969" y="997"/>
                </a:cubicBezTo>
                <a:cubicBezTo>
                  <a:pt x="1967" y="998"/>
                  <a:pt x="1966" y="999"/>
                  <a:pt x="1965" y="999"/>
                </a:cubicBezTo>
                <a:cubicBezTo>
                  <a:pt x="1939" y="996"/>
                  <a:pt x="1914" y="988"/>
                  <a:pt x="1889" y="979"/>
                </a:cubicBezTo>
                <a:close/>
                <a:moveTo>
                  <a:pt x="1974" y="1001"/>
                </a:moveTo>
                <a:cubicBezTo>
                  <a:pt x="1974" y="999"/>
                  <a:pt x="1973" y="998"/>
                  <a:pt x="1971" y="997"/>
                </a:cubicBezTo>
                <a:cubicBezTo>
                  <a:pt x="1971" y="996"/>
                  <a:pt x="1971" y="996"/>
                  <a:pt x="1971" y="996"/>
                </a:cubicBezTo>
                <a:cubicBezTo>
                  <a:pt x="1971" y="996"/>
                  <a:pt x="1971" y="996"/>
                  <a:pt x="1971" y="996"/>
                </a:cubicBezTo>
                <a:cubicBezTo>
                  <a:pt x="1971" y="996"/>
                  <a:pt x="1971" y="995"/>
                  <a:pt x="1971" y="994"/>
                </a:cubicBezTo>
                <a:cubicBezTo>
                  <a:pt x="1972" y="993"/>
                  <a:pt x="1972" y="993"/>
                  <a:pt x="1972" y="992"/>
                </a:cubicBezTo>
                <a:cubicBezTo>
                  <a:pt x="1972" y="991"/>
                  <a:pt x="1972" y="990"/>
                  <a:pt x="1972" y="989"/>
                </a:cubicBezTo>
                <a:cubicBezTo>
                  <a:pt x="1972" y="988"/>
                  <a:pt x="1972" y="988"/>
                  <a:pt x="1972" y="987"/>
                </a:cubicBezTo>
                <a:cubicBezTo>
                  <a:pt x="1972" y="986"/>
                  <a:pt x="1972" y="985"/>
                  <a:pt x="1971" y="985"/>
                </a:cubicBezTo>
                <a:cubicBezTo>
                  <a:pt x="1971" y="985"/>
                  <a:pt x="1971" y="985"/>
                  <a:pt x="1971" y="984"/>
                </a:cubicBezTo>
                <a:cubicBezTo>
                  <a:pt x="1971" y="984"/>
                  <a:pt x="1971" y="984"/>
                  <a:pt x="1971" y="984"/>
                </a:cubicBezTo>
                <a:cubicBezTo>
                  <a:pt x="1971" y="984"/>
                  <a:pt x="1971" y="983"/>
                  <a:pt x="1971" y="983"/>
                </a:cubicBezTo>
                <a:cubicBezTo>
                  <a:pt x="1971" y="983"/>
                  <a:pt x="1971" y="983"/>
                  <a:pt x="1971" y="983"/>
                </a:cubicBezTo>
                <a:cubicBezTo>
                  <a:pt x="1976" y="987"/>
                  <a:pt x="1982" y="991"/>
                  <a:pt x="1986" y="994"/>
                </a:cubicBezTo>
                <a:cubicBezTo>
                  <a:pt x="1986" y="994"/>
                  <a:pt x="1986" y="994"/>
                  <a:pt x="1987" y="994"/>
                </a:cubicBezTo>
                <a:cubicBezTo>
                  <a:pt x="1987" y="995"/>
                  <a:pt x="1987" y="995"/>
                  <a:pt x="1987" y="995"/>
                </a:cubicBezTo>
                <a:cubicBezTo>
                  <a:pt x="1988" y="995"/>
                  <a:pt x="1988" y="996"/>
                  <a:pt x="1989" y="996"/>
                </a:cubicBezTo>
                <a:cubicBezTo>
                  <a:pt x="1990" y="996"/>
                  <a:pt x="1991" y="997"/>
                  <a:pt x="1992" y="997"/>
                </a:cubicBezTo>
                <a:cubicBezTo>
                  <a:pt x="1993" y="998"/>
                  <a:pt x="1994" y="998"/>
                  <a:pt x="1994" y="998"/>
                </a:cubicBezTo>
                <a:cubicBezTo>
                  <a:pt x="1994" y="998"/>
                  <a:pt x="1993" y="998"/>
                  <a:pt x="1992" y="996"/>
                </a:cubicBezTo>
                <a:cubicBezTo>
                  <a:pt x="1992" y="996"/>
                  <a:pt x="1991" y="995"/>
                  <a:pt x="1990" y="994"/>
                </a:cubicBezTo>
                <a:cubicBezTo>
                  <a:pt x="1990" y="994"/>
                  <a:pt x="1989" y="993"/>
                  <a:pt x="1989" y="993"/>
                </a:cubicBezTo>
                <a:cubicBezTo>
                  <a:pt x="1989" y="993"/>
                  <a:pt x="1988" y="993"/>
                  <a:pt x="1988" y="992"/>
                </a:cubicBezTo>
                <a:cubicBezTo>
                  <a:pt x="1988" y="992"/>
                  <a:pt x="1987" y="992"/>
                  <a:pt x="1987" y="992"/>
                </a:cubicBezTo>
                <a:cubicBezTo>
                  <a:pt x="1986" y="991"/>
                  <a:pt x="1984" y="990"/>
                  <a:pt x="1982" y="988"/>
                </a:cubicBezTo>
                <a:cubicBezTo>
                  <a:pt x="1983" y="988"/>
                  <a:pt x="1983" y="988"/>
                  <a:pt x="1983" y="988"/>
                </a:cubicBezTo>
                <a:cubicBezTo>
                  <a:pt x="1984" y="989"/>
                  <a:pt x="1984" y="989"/>
                  <a:pt x="1984" y="989"/>
                </a:cubicBezTo>
                <a:cubicBezTo>
                  <a:pt x="1984" y="989"/>
                  <a:pt x="1984" y="989"/>
                  <a:pt x="1985" y="989"/>
                </a:cubicBezTo>
                <a:cubicBezTo>
                  <a:pt x="1985" y="989"/>
                  <a:pt x="1985" y="989"/>
                  <a:pt x="1986" y="989"/>
                </a:cubicBezTo>
                <a:cubicBezTo>
                  <a:pt x="1987" y="989"/>
                  <a:pt x="1988" y="989"/>
                  <a:pt x="1988" y="990"/>
                </a:cubicBezTo>
                <a:cubicBezTo>
                  <a:pt x="1989" y="990"/>
                  <a:pt x="1990" y="990"/>
                  <a:pt x="1991" y="991"/>
                </a:cubicBezTo>
                <a:cubicBezTo>
                  <a:pt x="1992" y="991"/>
                  <a:pt x="1993" y="992"/>
                  <a:pt x="1993" y="992"/>
                </a:cubicBezTo>
                <a:cubicBezTo>
                  <a:pt x="1994" y="992"/>
                  <a:pt x="1995" y="993"/>
                  <a:pt x="1995" y="993"/>
                </a:cubicBezTo>
                <a:cubicBezTo>
                  <a:pt x="1995" y="996"/>
                  <a:pt x="1995" y="999"/>
                  <a:pt x="1996" y="1002"/>
                </a:cubicBezTo>
                <a:cubicBezTo>
                  <a:pt x="1989" y="1002"/>
                  <a:pt x="1982" y="1001"/>
                  <a:pt x="1974" y="1001"/>
                </a:cubicBezTo>
                <a:close/>
                <a:moveTo>
                  <a:pt x="2238" y="1022"/>
                </a:moveTo>
                <a:cubicBezTo>
                  <a:pt x="2239" y="1025"/>
                  <a:pt x="2240" y="1027"/>
                  <a:pt x="2242" y="1030"/>
                </a:cubicBezTo>
                <a:cubicBezTo>
                  <a:pt x="2242" y="1030"/>
                  <a:pt x="2242" y="1030"/>
                  <a:pt x="2242" y="1030"/>
                </a:cubicBezTo>
                <a:cubicBezTo>
                  <a:pt x="2242" y="1031"/>
                  <a:pt x="2241" y="1032"/>
                  <a:pt x="2241" y="1033"/>
                </a:cubicBezTo>
                <a:cubicBezTo>
                  <a:pt x="2240" y="1034"/>
                  <a:pt x="2239" y="1036"/>
                  <a:pt x="2238" y="1037"/>
                </a:cubicBezTo>
                <a:cubicBezTo>
                  <a:pt x="2237" y="1038"/>
                  <a:pt x="2237" y="1039"/>
                  <a:pt x="2236" y="1040"/>
                </a:cubicBezTo>
                <a:cubicBezTo>
                  <a:pt x="2235" y="1041"/>
                  <a:pt x="2234" y="1042"/>
                  <a:pt x="2233" y="1043"/>
                </a:cubicBezTo>
                <a:cubicBezTo>
                  <a:pt x="2233" y="1044"/>
                  <a:pt x="2232" y="1044"/>
                  <a:pt x="2232" y="1044"/>
                </a:cubicBezTo>
                <a:cubicBezTo>
                  <a:pt x="2231" y="1045"/>
                  <a:pt x="2231" y="1045"/>
                  <a:pt x="2230" y="1046"/>
                </a:cubicBezTo>
                <a:cubicBezTo>
                  <a:pt x="2230" y="1046"/>
                  <a:pt x="2229" y="1047"/>
                  <a:pt x="2229" y="1047"/>
                </a:cubicBezTo>
                <a:cubicBezTo>
                  <a:pt x="2229" y="1047"/>
                  <a:pt x="2228" y="1048"/>
                  <a:pt x="2228" y="1048"/>
                </a:cubicBezTo>
                <a:cubicBezTo>
                  <a:pt x="2228" y="1048"/>
                  <a:pt x="2228" y="1048"/>
                  <a:pt x="2228" y="1048"/>
                </a:cubicBezTo>
                <a:cubicBezTo>
                  <a:pt x="2227" y="1049"/>
                  <a:pt x="2226" y="1049"/>
                  <a:pt x="2226" y="1049"/>
                </a:cubicBezTo>
                <a:cubicBezTo>
                  <a:pt x="2228" y="1043"/>
                  <a:pt x="2232" y="1033"/>
                  <a:pt x="2238" y="1022"/>
                </a:cubicBezTo>
                <a:close/>
                <a:moveTo>
                  <a:pt x="2225" y="1118"/>
                </a:moveTo>
                <a:cubicBezTo>
                  <a:pt x="2227" y="1119"/>
                  <a:pt x="2228" y="1120"/>
                  <a:pt x="2230" y="1121"/>
                </a:cubicBezTo>
                <a:cubicBezTo>
                  <a:pt x="2230" y="1122"/>
                  <a:pt x="2231" y="1123"/>
                  <a:pt x="2232" y="1123"/>
                </a:cubicBezTo>
                <a:cubicBezTo>
                  <a:pt x="2232" y="1124"/>
                  <a:pt x="2233" y="1125"/>
                  <a:pt x="2233" y="1126"/>
                </a:cubicBezTo>
                <a:cubicBezTo>
                  <a:pt x="2236" y="1129"/>
                  <a:pt x="2238" y="1132"/>
                  <a:pt x="2240" y="1135"/>
                </a:cubicBezTo>
                <a:cubicBezTo>
                  <a:pt x="2242" y="1138"/>
                  <a:pt x="2244" y="1140"/>
                  <a:pt x="2246" y="1143"/>
                </a:cubicBezTo>
                <a:cubicBezTo>
                  <a:pt x="2246" y="1143"/>
                  <a:pt x="2246" y="1143"/>
                  <a:pt x="2245" y="1144"/>
                </a:cubicBezTo>
                <a:cubicBezTo>
                  <a:pt x="2245" y="1144"/>
                  <a:pt x="2245" y="1145"/>
                  <a:pt x="2245" y="1145"/>
                </a:cubicBezTo>
                <a:cubicBezTo>
                  <a:pt x="2244" y="1146"/>
                  <a:pt x="2244" y="1147"/>
                  <a:pt x="2244" y="1147"/>
                </a:cubicBezTo>
                <a:cubicBezTo>
                  <a:pt x="2243" y="1148"/>
                  <a:pt x="2243" y="1148"/>
                  <a:pt x="2243" y="1148"/>
                </a:cubicBezTo>
                <a:cubicBezTo>
                  <a:pt x="2243" y="1149"/>
                  <a:pt x="2243" y="1149"/>
                  <a:pt x="2243" y="1149"/>
                </a:cubicBezTo>
                <a:cubicBezTo>
                  <a:pt x="2242" y="1151"/>
                  <a:pt x="2242" y="1152"/>
                  <a:pt x="2241" y="1154"/>
                </a:cubicBezTo>
                <a:cubicBezTo>
                  <a:pt x="2240" y="1156"/>
                  <a:pt x="2239" y="1157"/>
                  <a:pt x="2238" y="1159"/>
                </a:cubicBezTo>
                <a:cubicBezTo>
                  <a:pt x="2238" y="1161"/>
                  <a:pt x="2237" y="1162"/>
                  <a:pt x="2236" y="1164"/>
                </a:cubicBezTo>
                <a:cubicBezTo>
                  <a:pt x="2237" y="1147"/>
                  <a:pt x="2230" y="1131"/>
                  <a:pt x="2223" y="1116"/>
                </a:cubicBezTo>
                <a:cubicBezTo>
                  <a:pt x="2224" y="1117"/>
                  <a:pt x="2225" y="1117"/>
                  <a:pt x="2225" y="1118"/>
                </a:cubicBezTo>
                <a:close/>
                <a:moveTo>
                  <a:pt x="2257" y="1069"/>
                </a:moveTo>
                <a:cubicBezTo>
                  <a:pt x="2256" y="1069"/>
                  <a:pt x="2255" y="1070"/>
                  <a:pt x="2255" y="1070"/>
                </a:cubicBezTo>
                <a:cubicBezTo>
                  <a:pt x="2254" y="1071"/>
                  <a:pt x="2253" y="1071"/>
                  <a:pt x="2252" y="1072"/>
                </a:cubicBezTo>
                <a:cubicBezTo>
                  <a:pt x="2252" y="1072"/>
                  <a:pt x="2251" y="1073"/>
                  <a:pt x="2250" y="1073"/>
                </a:cubicBezTo>
                <a:cubicBezTo>
                  <a:pt x="2249" y="1074"/>
                  <a:pt x="2249" y="1074"/>
                  <a:pt x="2249" y="1074"/>
                </a:cubicBezTo>
                <a:cubicBezTo>
                  <a:pt x="2249" y="1074"/>
                  <a:pt x="2248" y="1075"/>
                  <a:pt x="2248" y="1075"/>
                </a:cubicBezTo>
                <a:cubicBezTo>
                  <a:pt x="2245" y="1077"/>
                  <a:pt x="2242" y="1080"/>
                  <a:pt x="2240" y="1083"/>
                </a:cubicBezTo>
                <a:cubicBezTo>
                  <a:pt x="2240" y="1084"/>
                  <a:pt x="2239" y="1084"/>
                  <a:pt x="2238" y="1085"/>
                </a:cubicBezTo>
                <a:cubicBezTo>
                  <a:pt x="2238" y="1086"/>
                  <a:pt x="2237" y="1087"/>
                  <a:pt x="2237" y="1087"/>
                </a:cubicBezTo>
                <a:cubicBezTo>
                  <a:pt x="2236" y="1088"/>
                  <a:pt x="2236" y="1089"/>
                  <a:pt x="2235" y="1090"/>
                </a:cubicBezTo>
                <a:cubicBezTo>
                  <a:pt x="2235" y="1090"/>
                  <a:pt x="2234" y="1091"/>
                  <a:pt x="2234" y="1092"/>
                </a:cubicBezTo>
                <a:cubicBezTo>
                  <a:pt x="2233" y="1093"/>
                  <a:pt x="2232" y="1095"/>
                  <a:pt x="2231" y="1096"/>
                </a:cubicBezTo>
                <a:cubicBezTo>
                  <a:pt x="2231" y="1096"/>
                  <a:pt x="2231" y="1096"/>
                  <a:pt x="2230" y="1097"/>
                </a:cubicBezTo>
                <a:cubicBezTo>
                  <a:pt x="2230" y="1097"/>
                  <a:pt x="2230" y="1097"/>
                  <a:pt x="2230" y="1097"/>
                </a:cubicBezTo>
                <a:cubicBezTo>
                  <a:pt x="2230" y="1097"/>
                  <a:pt x="2230" y="1097"/>
                  <a:pt x="2230" y="1097"/>
                </a:cubicBezTo>
                <a:cubicBezTo>
                  <a:pt x="2229" y="1098"/>
                  <a:pt x="2229" y="1098"/>
                  <a:pt x="2229" y="1098"/>
                </a:cubicBezTo>
                <a:cubicBezTo>
                  <a:pt x="2229" y="1098"/>
                  <a:pt x="2228" y="1098"/>
                  <a:pt x="2228" y="1099"/>
                </a:cubicBezTo>
                <a:cubicBezTo>
                  <a:pt x="2226" y="1100"/>
                  <a:pt x="2223" y="1101"/>
                  <a:pt x="2221" y="1101"/>
                </a:cubicBezTo>
                <a:cubicBezTo>
                  <a:pt x="2220" y="1101"/>
                  <a:pt x="2219" y="1101"/>
                  <a:pt x="2218" y="1101"/>
                </a:cubicBezTo>
                <a:cubicBezTo>
                  <a:pt x="2214" y="1091"/>
                  <a:pt x="2212" y="1082"/>
                  <a:pt x="2217" y="1074"/>
                </a:cubicBezTo>
                <a:cubicBezTo>
                  <a:pt x="2232" y="1067"/>
                  <a:pt x="2247" y="1065"/>
                  <a:pt x="2264" y="1065"/>
                </a:cubicBezTo>
                <a:cubicBezTo>
                  <a:pt x="2261" y="1066"/>
                  <a:pt x="2259" y="1067"/>
                  <a:pt x="2257" y="1069"/>
                </a:cubicBezTo>
                <a:close/>
                <a:moveTo>
                  <a:pt x="2268" y="1034"/>
                </a:moveTo>
                <a:cubicBezTo>
                  <a:pt x="2268" y="1034"/>
                  <a:pt x="2269" y="1034"/>
                  <a:pt x="2270" y="1035"/>
                </a:cubicBezTo>
                <a:cubicBezTo>
                  <a:pt x="2270" y="1035"/>
                  <a:pt x="2270" y="1035"/>
                  <a:pt x="2271" y="1035"/>
                </a:cubicBezTo>
                <a:cubicBezTo>
                  <a:pt x="2271" y="1035"/>
                  <a:pt x="2272" y="1035"/>
                  <a:pt x="2272" y="1035"/>
                </a:cubicBezTo>
                <a:cubicBezTo>
                  <a:pt x="2274" y="1036"/>
                  <a:pt x="2276" y="1037"/>
                  <a:pt x="2278" y="1038"/>
                </a:cubicBezTo>
                <a:cubicBezTo>
                  <a:pt x="2278" y="1038"/>
                  <a:pt x="2278" y="1038"/>
                  <a:pt x="2278" y="1038"/>
                </a:cubicBezTo>
                <a:cubicBezTo>
                  <a:pt x="2279" y="1041"/>
                  <a:pt x="2280" y="1045"/>
                  <a:pt x="2282" y="1049"/>
                </a:cubicBezTo>
                <a:cubicBezTo>
                  <a:pt x="2282" y="1049"/>
                  <a:pt x="2282" y="1049"/>
                  <a:pt x="2282" y="1050"/>
                </a:cubicBezTo>
                <a:cubicBezTo>
                  <a:pt x="2281" y="1051"/>
                  <a:pt x="2281" y="1051"/>
                  <a:pt x="2280" y="1052"/>
                </a:cubicBezTo>
                <a:cubicBezTo>
                  <a:pt x="2280" y="1053"/>
                  <a:pt x="2279" y="1054"/>
                  <a:pt x="2279" y="1055"/>
                </a:cubicBezTo>
                <a:cubicBezTo>
                  <a:pt x="2278" y="1056"/>
                  <a:pt x="2277" y="1057"/>
                  <a:pt x="2277" y="1057"/>
                </a:cubicBezTo>
                <a:cubicBezTo>
                  <a:pt x="2277" y="1058"/>
                  <a:pt x="2276" y="1058"/>
                  <a:pt x="2276" y="1058"/>
                </a:cubicBezTo>
                <a:cubicBezTo>
                  <a:pt x="2249" y="1053"/>
                  <a:pt x="2224" y="1054"/>
                  <a:pt x="2224" y="1054"/>
                </a:cubicBezTo>
                <a:cubicBezTo>
                  <a:pt x="2224" y="1054"/>
                  <a:pt x="2224" y="1054"/>
                  <a:pt x="2224" y="1053"/>
                </a:cubicBezTo>
                <a:cubicBezTo>
                  <a:pt x="2231" y="1051"/>
                  <a:pt x="2238" y="1048"/>
                  <a:pt x="2245" y="1044"/>
                </a:cubicBezTo>
                <a:cubicBezTo>
                  <a:pt x="2252" y="1041"/>
                  <a:pt x="2259" y="1037"/>
                  <a:pt x="2267" y="1034"/>
                </a:cubicBezTo>
                <a:cubicBezTo>
                  <a:pt x="2267" y="1034"/>
                  <a:pt x="2267" y="1034"/>
                  <a:pt x="2268" y="10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79" tIns="34290" rIns="68579" bIns="34290" numCol="1" anchor="t" anchorCtr="0" compatLnSpc="1"/>
          <a:lstStyle/>
          <a:p>
            <a:endParaRPr lang="en-US" sz="1280"/>
          </a:p>
        </p:txBody>
      </p:sp>
      <p:grpSp>
        <p:nvGrpSpPr>
          <p:cNvPr id="10" name="Group 77"/>
          <p:cNvGrpSpPr/>
          <p:nvPr/>
        </p:nvGrpSpPr>
        <p:grpSpPr>
          <a:xfrm>
            <a:off x="3001312" y="1751864"/>
            <a:ext cx="1218619" cy="1352869"/>
            <a:chOff x="4001051" y="2334890"/>
            <a:chExt cx="1624542" cy="1803611"/>
          </a:xfrm>
        </p:grpSpPr>
        <p:sp>
          <p:nvSpPr>
            <p:cNvPr id="79" name="AutoShape 3"/>
            <p:cNvSpPr>
              <a:spLocks noChangeAspect="1" noChangeArrowheads="1" noTextEdit="1"/>
            </p:cNvSpPr>
            <p:nvPr/>
          </p:nvSpPr>
          <p:spPr bwMode="auto">
            <a:xfrm>
              <a:off x="4001886" y="2335307"/>
              <a:ext cx="1623707" cy="180319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5035" tIns="32518" rIns="65035" bIns="32518" numCol="1" anchor="t" anchorCtr="0" compatLnSpc="1"/>
            <a:lstStyle/>
            <a:p>
              <a:endParaRPr lang="en-US" sz="1280"/>
            </a:p>
          </p:txBody>
        </p:sp>
        <p:sp>
          <p:nvSpPr>
            <p:cNvPr id="80" name="Freeform 17"/>
            <p:cNvSpPr>
              <a:spLocks noEditPoints="1"/>
            </p:cNvSpPr>
            <p:nvPr/>
          </p:nvSpPr>
          <p:spPr bwMode="auto">
            <a:xfrm>
              <a:off x="4001051" y="2334890"/>
              <a:ext cx="1624542" cy="1803611"/>
            </a:xfrm>
            <a:custGeom>
              <a:avLst/>
              <a:gdLst>
                <a:gd name="T0" fmla="*/ 2258 w 2497"/>
                <a:gd name="T1" fmla="*/ 799 h 2773"/>
                <a:gd name="T2" fmla="*/ 1940 w 2497"/>
                <a:gd name="T3" fmla="*/ 965 h 2773"/>
                <a:gd name="T4" fmla="*/ 2164 w 2497"/>
                <a:gd name="T5" fmla="*/ 679 h 2773"/>
                <a:gd name="T6" fmla="*/ 2235 w 2497"/>
                <a:gd name="T7" fmla="*/ 517 h 2773"/>
                <a:gd name="T8" fmla="*/ 1949 w 2497"/>
                <a:gd name="T9" fmla="*/ 315 h 2773"/>
                <a:gd name="T10" fmla="*/ 1873 w 2497"/>
                <a:gd name="T11" fmla="*/ 546 h 2773"/>
                <a:gd name="T12" fmla="*/ 1846 w 2497"/>
                <a:gd name="T13" fmla="*/ 777 h 2773"/>
                <a:gd name="T14" fmla="*/ 1493 w 2497"/>
                <a:gd name="T15" fmla="*/ 726 h 2773"/>
                <a:gd name="T16" fmla="*/ 1518 w 2497"/>
                <a:gd name="T17" fmla="*/ 299 h 2773"/>
                <a:gd name="T18" fmla="*/ 1436 w 2497"/>
                <a:gd name="T19" fmla="*/ 182 h 2773"/>
                <a:gd name="T20" fmla="*/ 1301 w 2497"/>
                <a:gd name="T21" fmla="*/ 143 h 2773"/>
                <a:gd name="T22" fmla="*/ 1061 w 2497"/>
                <a:gd name="T23" fmla="*/ 117 h 2773"/>
                <a:gd name="T24" fmla="*/ 839 w 2497"/>
                <a:gd name="T25" fmla="*/ 107 h 2773"/>
                <a:gd name="T26" fmla="*/ 930 w 2497"/>
                <a:gd name="T27" fmla="*/ 465 h 2773"/>
                <a:gd name="T28" fmla="*/ 810 w 2497"/>
                <a:gd name="T29" fmla="*/ 645 h 2773"/>
                <a:gd name="T30" fmla="*/ 603 w 2497"/>
                <a:gd name="T31" fmla="*/ 684 h 2773"/>
                <a:gd name="T32" fmla="*/ 401 w 2497"/>
                <a:gd name="T33" fmla="*/ 722 h 2773"/>
                <a:gd name="T34" fmla="*/ 1050 w 2497"/>
                <a:gd name="T35" fmla="*/ 1018 h 2773"/>
                <a:gd name="T36" fmla="*/ 788 w 2497"/>
                <a:gd name="T37" fmla="*/ 973 h 2773"/>
                <a:gd name="T38" fmla="*/ 317 w 2497"/>
                <a:gd name="T39" fmla="*/ 941 h 2773"/>
                <a:gd name="T40" fmla="*/ 161 w 2497"/>
                <a:gd name="T41" fmla="*/ 918 h 2773"/>
                <a:gd name="T42" fmla="*/ 267 w 2497"/>
                <a:gd name="T43" fmla="*/ 1172 h 2773"/>
                <a:gd name="T44" fmla="*/ 529 w 2497"/>
                <a:gd name="T45" fmla="*/ 1136 h 2773"/>
                <a:gd name="T46" fmla="*/ 774 w 2497"/>
                <a:gd name="T47" fmla="*/ 1274 h 2773"/>
                <a:gd name="T48" fmla="*/ 660 w 2497"/>
                <a:gd name="T49" fmla="*/ 2011 h 2773"/>
                <a:gd name="T50" fmla="*/ 448 w 2497"/>
                <a:gd name="T51" fmla="*/ 2284 h 2773"/>
                <a:gd name="T52" fmla="*/ 772 w 2497"/>
                <a:gd name="T53" fmla="*/ 2047 h 2773"/>
                <a:gd name="T54" fmla="*/ 681 w 2497"/>
                <a:gd name="T55" fmla="*/ 2287 h 2773"/>
                <a:gd name="T56" fmla="*/ 664 w 2497"/>
                <a:gd name="T57" fmla="*/ 2549 h 2773"/>
                <a:gd name="T58" fmla="*/ 803 w 2497"/>
                <a:gd name="T59" fmla="*/ 2243 h 2773"/>
                <a:gd name="T60" fmla="*/ 852 w 2497"/>
                <a:gd name="T61" fmla="*/ 2197 h 2773"/>
                <a:gd name="T62" fmla="*/ 1033 w 2497"/>
                <a:gd name="T63" fmla="*/ 2333 h 2773"/>
                <a:gd name="T64" fmla="*/ 1020 w 2497"/>
                <a:gd name="T65" fmla="*/ 2056 h 2773"/>
                <a:gd name="T66" fmla="*/ 1155 w 2497"/>
                <a:gd name="T67" fmla="*/ 2160 h 2773"/>
                <a:gd name="T68" fmla="*/ 1122 w 2497"/>
                <a:gd name="T69" fmla="*/ 2692 h 2773"/>
                <a:gd name="T70" fmla="*/ 1246 w 2497"/>
                <a:gd name="T71" fmla="*/ 2364 h 2773"/>
                <a:gd name="T72" fmla="*/ 1356 w 2497"/>
                <a:gd name="T73" fmla="*/ 2340 h 2773"/>
                <a:gd name="T74" fmla="*/ 1371 w 2497"/>
                <a:gd name="T75" fmla="*/ 2620 h 2773"/>
                <a:gd name="T76" fmla="*/ 1513 w 2497"/>
                <a:gd name="T77" fmla="*/ 2568 h 2773"/>
                <a:gd name="T78" fmla="*/ 1546 w 2497"/>
                <a:gd name="T79" fmla="*/ 2316 h 2773"/>
                <a:gd name="T80" fmla="*/ 1327 w 2497"/>
                <a:gd name="T81" fmla="*/ 2065 h 2773"/>
                <a:gd name="T82" fmla="*/ 1517 w 2497"/>
                <a:gd name="T83" fmla="*/ 2179 h 2773"/>
                <a:gd name="T84" fmla="*/ 1629 w 2497"/>
                <a:gd name="T85" fmla="*/ 2366 h 2773"/>
                <a:gd name="T86" fmla="*/ 1766 w 2497"/>
                <a:gd name="T87" fmla="*/ 2269 h 2773"/>
                <a:gd name="T88" fmla="*/ 1894 w 2497"/>
                <a:gd name="T89" fmla="*/ 2303 h 2773"/>
                <a:gd name="T90" fmla="*/ 1655 w 2497"/>
                <a:gd name="T91" fmla="*/ 2085 h 2773"/>
                <a:gd name="T92" fmla="*/ 1459 w 2497"/>
                <a:gd name="T93" fmla="*/ 1915 h 2773"/>
                <a:gd name="T94" fmla="*/ 2073 w 2497"/>
                <a:gd name="T95" fmla="*/ 2218 h 2773"/>
                <a:gd name="T96" fmla="*/ 2192 w 2497"/>
                <a:gd name="T97" fmla="*/ 2072 h 2773"/>
                <a:gd name="T98" fmla="*/ 2155 w 2497"/>
                <a:gd name="T99" fmla="*/ 1925 h 2773"/>
                <a:gd name="T100" fmla="*/ 1686 w 2497"/>
                <a:gd name="T101" fmla="*/ 1885 h 2773"/>
                <a:gd name="T102" fmla="*/ 1668 w 2497"/>
                <a:gd name="T103" fmla="*/ 1194 h 2773"/>
                <a:gd name="T104" fmla="*/ 1863 w 2497"/>
                <a:gd name="T105" fmla="*/ 1146 h 2773"/>
                <a:gd name="T106" fmla="*/ 2250 w 2497"/>
                <a:gd name="T107" fmla="*/ 1078 h 2773"/>
                <a:gd name="T108" fmla="*/ 824 w 2497"/>
                <a:gd name="T109" fmla="*/ 992 h 2773"/>
                <a:gd name="T110" fmla="*/ 1368 w 2497"/>
                <a:gd name="T111" fmla="*/ 1101 h 2773"/>
                <a:gd name="T112" fmla="*/ 1199 w 2497"/>
                <a:gd name="T113" fmla="*/ 775 h 2773"/>
                <a:gd name="T114" fmla="*/ 1166 w 2497"/>
                <a:gd name="T115" fmla="*/ 722 h 2773"/>
                <a:gd name="T116" fmla="*/ 1366 w 2497"/>
                <a:gd name="T117" fmla="*/ 826 h 2773"/>
                <a:gd name="T118" fmla="*/ 1047 w 2497"/>
                <a:gd name="T119" fmla="*/ 628 h 2773"/>
                <a:gd name="T120" fmla="*/ 814 w 2497"/>
                <a:gd name="T121" fmla="*/ 799 h 2773"/>
                <a:gd name="T122" fmla="*/ 594 w 2497"/>
                <a:gd name="T123" fmla="*/ 749 h 2773"/>
                <a:gd name="T124" fmla="*/ 1466 w 2497"/>
                <a:gd name="T125" fmla="*/ 1166 h 2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97" h="2773">
                  <a:moveTo>
                    <a:pt x="2446" y="1021"/>
                  </a:moveTo>
                  <a:cubicBezTo>
                    <a:pt x="2446" y="1021"/>
                    <a:pt x="2446" y="1020"/>
                    <a:pt x="2447" y="1020"/>
                  </a:cubicBezTo>
                  <a:cubicBezTo>
                    <a:pt x="2447" y="1020"/>
                    <a:pt x="2448" y="1020"/>
                    <a:pt x="2448" y="1020"/>
                  </a:cubicBezTo>
                  <a:cubicBezTo>
                    <a:pt x="2449" y="1020"/>
                    <a:pt x="2449" y="1020"/>
                    <a:pt x="2449" y="1020"/>
                  </a:cubicBezTo>
                  <a:cubicBezTo>
                    <a:pt x="2449" y="1020"/>
                    <a:pt x="2450" y="1019"/>
                    <a:pt x="2450" y="1019"/>
                  </a:cubicBezTo>
                  <a:cubicBezTo>
                    <a:pt x="2450" y="1019"/>
                    <a:pt x="2451" y="1019"/>
                    <a:pt x="2452" y="1019"/>
                  </a:cubicBezTo>
                  <a:cubicBezTo>
                    <a:pt x="2452" y="1018"/>
                    <a:pt x="2453" y="1018"/>
                    <a:pt x="2453" y="1018"/>
                  </a:cubicBezTo>
                  <a:cubicBezTo>
                    <a:pt x="2454" y="1017"/>
                    <a:pt x="2455" y="1017"/>
                    <a:pt x="2455" y="1017"/>
                  </a:cubicBezTo>
                  <a:cubicBezTo>
                    <a:pt x="2456" y="1016"/>
                    <a:pt x="2456" y="1016"/>
                    <a:pt x="2457" y="1016"/>
                  </a:cubicBezTo>
                  <a:cubicBezTo>
                    <a:pt x="2458" y="1015"/>
                    <a:pt x="2460" y="1014"/>
                    <a:pt x="2461" y="1013"/>
                  </a:cubicBezTo>
                  <a:cubicBezTo>
                    <a:pt x="2462" y="1013"/>
                    <a:pt x="2463" y="1012"/>
                    <a:pt x="2465" y="1011"/>
                  </a:cubicBezTo>
                  <a:cubicBezTo>
                    <a:pt x="2466" y="1010"/>
                    <a:pt x="2467" y="1009"/>
                    <a:pt x="2468" y="1008"/>
                  </a:cubicBezTo>
                  <a:cubicBezTo>
                    <a:pt x="2469" y="1007"/>
                    <a:pt x="2470" y="1006"/>
                    <a:pt x="2471" y="1006"/>
                  </a:cubicBezTo>
                  <a:cubicBezTo>
                    <a:pt x="2489" y="1002"/>
                    <a:pt x="2485" y="992"/>
                    <a:pt x="2497" y="983"/>
                  </a:cubicBezTo>
                  <a:cubicBezTo>
                    <a:pt x="2481" y="984"/>
                    <a:pt x="2466" y="988"/>
                    <a:pt x="2470" y="1004"/>
                  </a:cubicBezTo>
                  <a:cubicBezTo>
                    <a:pt x="2470" y="1004"/>
                    <a:pt x="2470" y="1004"/>
                    <a:pt x="2470" y="1004"/>
                  </a:cubicBezTo>
                  <a:cubicBezTo>
                    <a:pt x="2469" y="1005"/>
                    <a:pt x="2468" y="1006"/>
                    <a:pt x="2467" y="1007"/>
                  </a:cubicBezTo>
                  <a:cubicBezTo>
                    <a:pt x="2466" y="1008"/>
                    <a:pt x="2464" y="1008"/>
                    <a:pt x="2463" y="1009"/>
                  </a:cubicBezTo>
                  <a:cubicBezTo>
                    <a:pt x="2462" y="1010"/>
                    <a:pt x="2461" y="1011"/>
                    <a:pt x="2460" y="1012"/>
                  </a:cubicBezTo>
                  <a:cubicBezTo>
                    <a:pt x="2458" y="1013"/>
                    <a:pt x="2457" y="1013"/>
                    <a:pt x="2456" y="1014"/>
                  </a:cubicBezTo>
                  <a:cubicBezTo>
                    <a:pt x="2455" y="1014"/>
                    <a:pt x="2455" y="1015"/>
                    <a:pt x="2454" y="1015"/>
                  </a:cubicBezTo>
                  <a:cubicBezTo>
                    <a:pt x="2454" y="1015"/>
                    <a:pt x="2453" y="1016"/>
                    <a:pt x="2453" y="1016"/>
                  </a:cubicBezTo>
                  <a:cubicBezTo>
                    <a:pt x="2452" y="1016"/>
                    <a:pt x="2451" y="1017"/>
                    <a:pt x="2451" y="1017"/>
                  </a:cubicBezTo>
                  <a:cubicBezTo>
                    <a:pt x="2450" y="1017"/>
                    <a:pt x="2450" y="1017"/>
                    <a:pt x="2449" y="1018"/>
                  </a:cubicBezTo>
                  <a:cubicBezTo>
                    <a:pt x="2449" y="1018"/>
                    <a:pt x="2449" y="1018"/>
                    <a:pt x="2449" y="1018"/>
                  </a:cubicBezTo>
                  <a:cubicBezTo>
                    <a:pt x="2448" y="1018"/>
                    <a:pt x="2448" y="1018"/>
                    <a:pt x="2448" y="1018"/>
                  </a:cubicBezTo>
                  <a:cubicBezTo>
                    <a:pt x="2447" y="1018"/>
                    <a:pt x="2447" y="1019"/>
                    <a:pt x="2447" y="1019"/>
                  </a:cubicBezTo>
                  <a:cubicBezTo>
                    <a:pt x="2446" y="1019"/>
                    <a:pt x="2445" y="1020"/>
                    <a:pt x="2444" y="1020"/>
                  </a:cubicBezTo>
                  <a:cubicBezTo>
                    <a:pt x="2444" y="1020"/>
                    <a:pt x="2444" y="1021"/>
                    <a:pt x="2443" y="1021"/>
                  </a:cubicBezTo>
                  <a:cubicBezTo>
                    <a:pt x="2443" y="1021"/>
                    <a:pt x="2443" y="1021"/>
                    <a:pt x="2443" y="1021"/>
                  </a:cubicBezTo>
                  <a:cubicBezTo>
                    <a:pt x="2442" y="1021"/>
                    <a:pt x="2441" y="1020"/>
                    <a:pt x="2441" y="1020"/>
                  </a:cubicBezTo>
                  <a:cubicBezTo>
                    <a:pt x="2440" y="1020"/>
                    <a:pt x="2439" y="1020"/>
                    <a:pt x="2439" y="1020"/>
                  </a:cubicBezTo>
                  <a:cubicBezTo>
                    <a:pt x="2437" y="1020"/>
                    <a:pt x="2436" y="1019"/>
                    <a:pt x="2434" y="1019"/>
                  </a:cubicBezTo>
                  <a:cubicBezTo>
                    <a:pt x="2434" y="1019"/>
                    <a:pt x="2433" y="1019"/>
                    <a:pt x="2432" y="1018"/>
                  </a:cubicBezTo>
                  <a:cubicBezTo>
                    <a:pt x="2431" y="1018"/>
                    <a:pt x="2431" y="1018"/>
                    <a:pt x="2431" y="1018"/>
                  </a:cubicBezTo>
                  <a:cubicBezTo>
                    <a:pt x="2430" y="1017"/>
                    <a:pt x="2430" y="1017"/>
                    <a:pt x="2430" y="1017"/>
                  </a:cubicBezTo>
                  <a:cubicBezTo>
                    <a:pt x="2429" y="1017"/>
                    <a:pt x="2429" y="1017"/>
                    <a:pt x="2429" y="1017"/>
                  </a:cubicBezTo>
                  <a:cubicBezTo>
                    <a:pt x="2428" y="1016"/>
                    <a:pt x="2427" y="1016"/>
                    <a:pt x="2427" y="1016"/>
                  </a:cubicBezTo>
                  <a:cubicBezTo>
                    <a:pt x="2426" y="1015"/>
                    <a:pt x="2425" y="1015"/>
                    <a:pt x="2424" y="1014"/>
                  </a:cubicBezTo>
                  <a:cubicBezTo>
                    <a:pt x="2422" y="1013"/>
                    <a:pt x="2421" y="1013"/>
                    <a:pt x="2420" y="1012"/>
                  </a:cubicBezTo>
                  <a:cubicBezTo>
                    <a:pt x="2416" y="1009"/>
                    <a:pt x="2413" y="1006"/>
                    <a:pt x="2409" y="1004"/>
                  </a:cubicBezTo>
                  <a:cubicBezTo>
                    <a:pt x="2408" y="1004"/>
                    <a:pt x="2408" y="1004"/>
                    <a:pt x="2407" y="1003"/>
                  </a:cubicBezTo>
                  <a:cubicBezTo>
                    <a:pt x="2407" y="1003"/>
                    <a:pt x="2407" y="1003"/>
                    <a:pt x="2406" y="1003"/>
                  </a:cubicBezTo>
                  <a:cubicBezTo>
                    <a:pt x="2405" y="1003"/>
                    <a:pt x="2404" y="1002"/>
                    <a:pt x="2403" y="1002"/>
                  </a:cubicBezTo>
                  <a:cubicBezTo>
                    <a:pt x="2402" y="1002"/>
                    <a:pt x="2401" y="1002"/>
                    <a:pt x="2400" y="1002"/>
                  </a:cubicBezTo>
                  <a:cubicBezTo>
                    <a:pt x="2403" y="1000"/>
                    <a:pt x="2407" y="999"/>
                    <a:pt x="2410" y="997"/>
                  </a:cubicBezTo>
                  <a:cubicBezTo>
                    <a:pt x="2418" y="993"/>
                    <a:pt x="2425" y="988"/>
                    <a:pt x="2431" y="984"/>
                  </a:cubicBezTo>
                  <a:cubicBezTo>
                    <a:pt x="2432" y="983"/>
                    <a:pt x="2433" y="982"/>
                    <a:pt x="2434" y="982"/>
                  </a:cubicBezTo>
                  <a:cubicBezTo>
                    <a:pt x="2434" y="982"/>
                    <a:pt x="2434" y="981"/>
                    <a:pt x="2435" y="981"/>
                  </a:cubicBezTo>
                  <a:cubicBezTo>
                    <a:pt x="2435" y="981"/>
                    <a:pt x="2436" y="981"/>
                    <a:pt x="2436" y="980"/>
                  </a:cubicBezTo>
                  <a:cubicBezTo>
                    <a:pt x="2437" y="979"/>
                    <a:pt x="2439" y="978"/>
                    <a:pt x="2440" y="977"/>
                  </a:cubicBezTo>
                  <a:cubicBezTo>
                    <a:pt x="2443" y="975"/>
                    <a:pt x="2445" y="973"/>
                    <a:pt x="2448" y="970"/>
                  </a:cubicBezTo>
                  <a:cubicBezTo>
                    <a:pt x="2452" y="966"/>
                    <a:pt x="2456" y="963"/>
                    <a:pt x="2459" y="960"/>
                  </a:cubicBezTo>
                  <a:cubicBezTo>
                    <a:pt x="2462" y="956"/>
                    <a:pt x="2465" y="954"/>
                    <a:pt x="2467" y="952"/>
                  </a:cubicBezTo>
                  <a:cubicBezTo>
                    <a:pt x="2468" y="951"/>
                    <a:pt x="2469" y="950"/>
                    <a:pt x="2469" y="950"/>
                  </a:cubicBezTo>
                  <a:cubicBezTo>
                    <a:pt x="2469" y="950"/>
                    <a:pt x="2465" y="953"/>
                    <a:pt x="2458" y="959"/>
                  </a:cubicBezTo>
                  <a:cubicBezTo>
                    <a:pt x="2455" y="961"/>
                    <a:pt x="2451" y="965"/>
                    <a:pt x="2446" y="969"/>
                  </a:cubicBezTo>
                  <a:cubicBezTo>
                    <a:pt x="2443" y="970"/>
                    <a:pt x="2441" y="972"/>
                    <a:pt x="2438" y="974"/>
                  </a:cubicBezTo>
                  <a:cubicBezTo>
                    <a:pt x="2436" y="975"/>
                    <a:pt x="2435" y="976"/>
                    <a:pt x="2433" y="978"/>
                  </a:cubicBezTo>
                  <a:cubicBezTo>
                    <a:pt x="2432" y="979"/>
                    <a:pt x="2431" y="980"/>
                    <a:pt x="2429" y="981"/>
                  </a:cubicBezTo>
                  <a:cubicBezTo>
                    <a:pt x="2423" y="985"/>
                    <a:pt x="2416" y="990"/>
                    <a:pt x="2408" y="994"/>
                  </a:cubicBezTo>
                  <a:cubicBezTo>
                    <a:pt x="2401" y="998"/>
                    <a:pt x="2392" y="1001"/>
                    <a:pt x="2383" y="1003"/>
                  </a:cubicBezTo>
                  <a:cubicBezTo>
                    <a:pt x="2381" y="1004"/>
                    <a:pt x="2381" y="1004"/>
                    <a:pt x="2381" y="1004"/>
                  </a:cubicBezTo>
                  <a:cubicBezTo>
                    <a:pt x="2381" y="1004"/>
                    <a:pt x="2381" y="1004"/>
                    <a:pt x="2381" y="1004"/>
                  </a:cubicBezTo>
                  <a:cubicBezTo>
                    <a:pt x="2381" y="1004"/>
                    <a:pt x="2381" y="1004"/>
                    <a:pt x="2381" y="1004"/>
                  </a:cubicBezTo>
                  <a:cubicBezTo>
                    <a:pt x="2381" y="1004"/>
                    <a:pt x="2381" y="1004"/>
                    <a:pt x="2381" y="1004"/>
                  </a:cubicBezTo>
                  <a:cubicBezTo>
                    <a:pt x="2381" y="1004"/>
                    <a:pt x="2381" y="1004"/>
                    <a:pt x="2381" y="1004"/>
                  </a:cubicBezTo>
                  <a:cubicBezTo>
                    <a:pt x="2380" y="1004"/>
                    <a:pt x="2380" y="1004"/>
                    <a:pt x="2380" y="1004"/>
                  </a:cubicBezTo>
                  <a:cubicBezTo>
                    <a:pt x="2379" y="1004"/>
                    <a:pt x="2377" y="1005"/>
                    <a:pt x="2376" y="1005"/>
                  </a:cubicBezTo>
                  <a:cubicBezTo>
                    <a:pt x="2376" y="1005"/>
                    <a:pt x="2375" y="1005"/>
                    <a:pt x="2375" y="1005"/>
                  </a:cubicBezTo>
                  <a:cubicBezTo>
                    <a:pt x="2376" y="1005"/>
                    <a:pt x="2377" y="1004"/>
                    <a:pt x="2378" y="1004"/>
                  </a:cubicBezTo>
                  <a:cubicBezTo>
                    <a:pt x="2378" y="1004"/>
                    <a:pt x="2379" y="1003"/>
                    <a:pt x="2379" y="1003"/>
                  </a:cubicBezTo>
                  <a:cubicBezTo>
                    <a:pt x="2380" y="1003"/>
                    <a:pt x="2380" y="1003"/>
                    <a:pt x="2380" y="1002"/>
                  </a:cubicBezTo>
                  <a:cubicBezTo>
                    <a:pt x="2380" y="1002"/>
                    <a:pt x="2381" y="1002"/>
                    <a:pt x="2381" y="1002"/>
                  </a:cubicBezTo>
                  <a:cubicBezTo>
                    <a:pt x="2383" y="1000"/>
                    <a:pt x="2385" y="997"/>
                    <a:pt x="2387" y="994"/>
                  </a:cubicBezTo>
                  <a:cubicBezTo>
                    <a:pt x="2388" y="994"/>
                    <a:pt x="2388" y="993"/>
                    <a:pt x="2389" y="992"/>
                  </a:cubicBezTo>
                  <a:cubicBezTo>
                    <a:pt x="2389" y="992"/>
                    <a:pt x="2390" y="991"/>
                    <a:pt x="2390" y="990"/>
                  </a:cubicBezTo>
                  <a:cubicBezTo>
                    <a:pt x="2391" y="989"/>
                    <a:pt x="2392" y="987"/>
                    <a:pt x="2393" y="986"/>
                  </a:cubicBezTo>
                  <a:cubicBezTo>
                    <a:pt x="2393" y="986"/>
                    <a:pt x="2393" y="986"/>
                    <a:pt x="2394" y="986"/>
                  </a:cubicBezTo>
                  <a:cubicBezTo>
                    <a:pt x="2413" y="974"/>
                    <a:pt x="2422" y="961"/>
                    <a:pt x="2410" y="946"/>
                  </a:cubicBezTo>
                  <a:cubicBezTo>
                    <a:pt x="2402" y="961"/>
                    <a:pt x="2385" y="968"/>
                    <a:pt x="2392" y="984"/>
                  </a:cubicBezTo>
                  <a:cubicBezTo>
                    <a:pt x="2392" y="985"/>
                    <a:pt x="2392" y="985"/>
                    <a:pt x="2392" y="985"/>
                  </a:cubicBezTo>
                  <a:cubicBezTo>
                    <a:pt x="2391" y="987"/>
                    <a:pt x="2390" y="988"/>
                    <a:pt x="2389" y="990"/>
                  </a:cubicBezTo>
                  <a:cubicBezTo>
                    <a:pt x="2388" y="990"/>
                    <a:pt x="2388" y="991"/>
                    <a:pt x="2387" y="992"/>
                  </a:cubicBezTo>
                  <a:cubicBezTo>
                    <a:pt x="2387" y="992"/>
                    <a:pt x="2386" y="993"/>
                    <a:pt x="2386" y="994"/>
                  </a:cubicBezTo>
                  <a:cubicBezTo>
                    <a:pt x="2384" y="996"/>
                    <a:pt x="2382" y="999"/>
                    <a:pt x="2380" y="1001"/>
                  </a:cubicBezTo>
                  <a:cubicBezTo>
                    <a:pt x="2379" y="1001"/>
                    <a:pt x="2379" y="1001"/>
                    <a:pt x="2379" y="1001"/>
                  </a:cubicBezTo>
                  <a:cubicBezTo>
                    <a:pt x="2379" y="1001"/>
                    <a:pt x="2378" y="1002"/>
                    <a:pt x="2378" y="1002"/>
                  </a:cubicBezTo>
                  <a:cubicBezTo>
                    <a:pt x="2378" y="1002"/>
                    <a:pt x="2377" y="1003"/>
                    <a:pt x="2377" y="1003"/>
                  </a:cubicBezTo>
                  <a:cubicBezTo>
                    <a:pt x="2376" y="1004"/>
                    <a:pt x="2375" y="1004"/>
                    <a:pt x="2374" y="1005"/>
                  </a:cubicBezTo>
                  <a:cubicBezTo>
                    <a:pt x="2374" y="1005"/>
                    <a:pt x="2374" y="1005"/>
                    <a:pt x="2373" y="1005"/>
                  </a:cubicBezTo>
                  <a:cubicBezTo>
                    <a:pt x="2373" y="1005"/>
                    <a:pt x="2373" y="1005"/>
                    <a:pt x="2373" y="1005"/>
                  </a:cubicBezTo>
                  <a:cubicBezTo>
                    <a:pt x="2372" y="1006"/>
                    <a:pt x="2371" y="1006"/>
                    <a:pt x="2370" y="1006"/>
                  </a:cubicBezTo>
                  <a:cubicBezTo>
                    <a:pt x="2365" y="1006"/>
                    <a:pt x="2360" y="1007"/>
                    <a:pt x="2356" y="1007"/>
                  </a:cubicBezTo>
                  <a:cubicBezTo>
                    <a:pt x="2346" y="1008"/>
                    <a:pt x="2336" y="1008"/>
                    <a:pt x="2326" y="1009"/>
                  </a:cubicBezTo>
                  <a:cubicBezTo>
                    <a:pt x="2325" y="1009"/>
                    <a:pt x="2324" y="1010"/>
                    <a:pt x="2323" y="1010"/>
                  </a:cubicBezTo>
                  <a:cubicBezTo>
                    <a:pt x="2322" y="1010"/>
                    <a:pt x="2322" y="1010"/>
                    <a:pt x="2322" y="1010"/>
                  </a:cubicBezTo>
                  <a:cubicBezTo>
                    <a:pt x="2322" y="1010"/>
                    <a:pt x="2322" y="1010"/>
                    <a:pt x="2322" y="1010"/>
                  </a:cubicBezTo>
                  <a:cubicBezTo>
                    <a:pt x="2322" y="1010"/>
                    <a:pt x="2322" y="1010"/>
                    <a:pt x="2322" y="1010"/>
                  </a:cubicBezTo>
                  <a:cubicBezTo>
                    <a:pt x="2321" y="1010"/>
                    <a:pt x="2321" y="1010"/>
                    <a:pt x="2321" y="1010"/>
                  </a:cubicBezTo>
                  <a:cubicBezTo>
                    <a:pt x="2322" y="1010"/>
                    <a:pt x="2322" y="1010"/>
                    <a:pt x="2323" y="1010"/>
                  </a:cubicBezTo>
                  <a:cubicBezTo>
                    <a:pt x="2323" y="1009"/>
                    <a:pt x="2324" y="1009"/>
                    <a:pt x="2324" y="1009"/>
                  </a:cubicBezTo>
                  <a:cubicBezTo>
                    <a:pt x="2325" y="1008"/>
                    <a:pt x="2326" y="1008"/>
                    <a:pt x="2326" y="1008"/>
                  </a:cubicBezTo>
                  <a:cubicBezTo>
                    <a:pt x="2327" y="1007"/>
                    <a:pt x="2327" y="1007"/>
                    <a:pt x="2328" y="1006"/>
                  </a:cubicBezTo>
                  <a:cubicBezTo>
                    <a:pt x="2328" y="1006"/>
                    <a:pt x="2329" y="1006"/>
                    <a:pt x="2329" y="1005"/>
                  </a:cubicBezTo>
                  <a:cubicBezTo>
                    <a:pt x="2329" y="1005"/>
                    <a:pt x="2330" y="1005"/>
                    <a:pt x="2330" y="1004"/>
                  </a:cubicBezTo>
                  <a:cubicBezTo>
                    <a:pt x="2332" y="1002"/>
                    <a:pt x="2335" y="998"/>
                    <a:pt x="2337" y="995"/>
                  </a:cubicBezTo>
                  <a:cubicBezTo>
                    <a:pt x="2338" y="993"/>
                    <a:pt x="2339" y="991"/>
                    <a:pt x="2340" y="989"/>
                  </a:cubicBezTo>
                  <a:cubicBezTo>
                    <a:pt x="2341" y="988"/>
                    <a:pt x="2342" y="986"/>
                    <a:pt x="2344" y="984"/>
                  </a:cubicBezTo>
                  <a:cubicBezTo>
                    <a:pt x="2346" y="980"/>
                    <a:pt x="2348" y="976"/>
                    <a:pt x="2351" y="972"/>
                  </a:cubicBezTo>
                  <a:cubicBezTo>
                    <a:pt x="2351" y="972"/>
                    <a:pt x="2351" y="972"/>
                    <a:pt x="2351" y="972"/>
                  </a:cubicBezTo>
                  <a:cubicBezTo>
                    <a:pt x="2351" y="972"/>
                    <a:pt x="2351" y="972"/>
                    <a:pt x="2351" y="972"/>
                  </a:cubicBezTo>
                  <a:cubicBezTo>
                    <a:pt x="2352" y="971"/>
                    <a:pt x="2352" y="971"/>
                    <a:pt x="2352" y="971"/>
                  </a:cubicBezTo>
                  <a:cubicBezTo>
                    <a:pt x="2352" y="971"/>
                    <a:pt x="2353" y="971"/>
                    <a:pt x="2353" y="970"/>
                  </a:cubicBezTo>
                  <a:cubicBezTo>
                    <a:pt x="2354" y="970"/>
                    <a:pt x="2354" y="970"/>
                    <a:pt x="2354" y="969"/>
                  </a:cubicBezTo>
                  <a:cubicBezTo>
                    <a:pt x="2355" y="969"/>
                    <a:pt x="2355" y="969"/>
                    <a:pt x="2355" y="969"/>
                  </a:cubicBezTo>
                  <a:cubicBezTo>
                    <a:pt x="2355" y="969"/>
                    <a:pt x="2355" y="969"/>
                    <a:pt x="2356" y="968"/>
                  </a:cubicBezTo>
                  <a:cubicBezTo>
                    <a:pt x="2356" y="968"/>
                    <a:pt x="2357" y="968"/>
                    <a:pt x="2357" y="967"/>
                  </a:cubicBezTo>
                  <a:cubicBezTo>
                    <a:pt x="2358" y="967"/>
                    <a:pt x="2359" y="966"/>
                    <a:pt x="2359" y="965"/>
                  </a:cubicBezTo>
                  <a:cubicBezTo>
                    <a:pt x="2360" y="964"/>
                    <a:pt x="2361" y="963"/>
                    <a:pt x="2362" y="962"/>
                  </a:cubicBezTo>
                  <a:cubicBezTo>
                    <a:pt x="2363" y="962"/>
                    <a:pt x="2363" y="961"/>
                    <a:pt x="2364" y="960"/>
                  </a:cubicBezTo>
                  <a:cubicBezTo>
                    <a:pt x="2364" y="959"/>
                    <a:pt x="2365" y="959"/>
                    <a:pt x="2365" y="958"/>
                  </a:cubicBezTo>
                  <a:cubicBezTo>
                    <a:pt x="2365" y="958"/>
                    <a:pt x="2365" y="958"/>
                    <a:pt x="2365" y="958"/>
                  </a:cubicBezTo>
                  <a:cubicBezTo>
                    <a:pt x="2381" y="957"/>
                    <a:pt x="2376" y="944"/>
                    <a:pt x="2377" y="936"/>
                  </a:cubicBezTo>
                  <a:cubicBezTo>
                    <a:pt x="2371" y="939"/>
                    <a:pt x="2364" y="940"/>
                    <a:pt x="2361" y="946"/>
                  </a:cubicBezTo>
                  <a:cubicBezTo>
                    <a:pt x="2359" y="949"/>
                    <a:pt x="2361" y="954"/>
                    <a:pt x="2364" y="957"/>
                  </a:cubicBezTo>
                  <a:cubicBezTo>
                    <a:pt x="2364" y="958"/>
                    <a:pt x="2363" y="959"/>
                    <a:pt x="2363" y="959"/>
                  </a:cubicBezTo>
                  <a:cubicBezTo>
                    <a:pt x="2362" y="960"/>
                    <a:pt x="2361" y="961"/>
                    <a:pt x="2360" y="962"/>
                  </a:cubicBezTo>
                  <a:cubicBezTo>
                    <a:pt x="2360" y="963"/>
                    <a:pt x="2359" y="963"/>
                    <a:pt x="2358" y="964"/>
                  </a:cubicBezTo>
                  <a:cubicBezTo>
                    <a:pt x="2357" y="965"/>
                    <a:pt x="2357" y="966"/>
                    <a:pt x="2356" y="966"/>
                  </a:cubicBezTo>
                  <a:cubicBezTo>
                    <a:pt x="2355" y="967"/>
                    <a:pt x="2355" y="967"/>
                    <a:pt x="2355" y="967"/>
                  </a:cubicBezTo>
                  <a:cubicBezTo>
                    <a:pt x="2354" y="968"/>
                    <a:pt x="2354" y="968"/>
                    <a:pt x="2354" y="968"/>
                  </a:cubicBezTo>
                  <a:cubicBezTo>
                    <a:pt x="2354" y="968"/>
                    <a:pt x="2354" y="968"/>
                    <a:pt x="2353" y="968"/>
                  </a:cubicBezTo>
                  <a:cubicBezTo>
                    <a:pt x="2353" y="969"/>
                    <a:pt x="2353" y="969"/>
                    <a:pt x="2352" y="969"/>
                  </a:cubicBezTo>
                  <a:cubicBezTo>
                    <a:pt x="2354" y="967"/>
                    <a:pt x="2355" y="965"/>
                    <a:pt x="2356" y="963"/>
                  </a:cubicBezTo>
                  <a:cubicBezTo>
                    <a:pt x="2356" y="963"/>
                    <a:pt x="2356" y="963"/>
                    <a:pt x="2356" y="962"/>
                  </a:cubicBezTo>
                  <a:cubicBezTo>
                    <a:pt x="2357" y="962"/>
                    <a:pt x="2357" y="962"/>
                    <a:pt x="2357" y="961"/>
                  </a:cubicBezTo>
                  <a:cubicBezTo>
                    <a:pt x="2357" y="961"/>
                    <a:pt x="2358" y="960"/>
                    <a:pt x="2358" y="959"/>
                  </a:cubicBezTo>
                  <a:cubicBezTo>
                    <a:pt x="2358" y="958"/>
                    <a:pt x="2359" y="957"/>
                    <a:pt x="2359" y="956"/>
                  </a:cubicBezTo>
                  <a:cubicBezTo>
                    <a:pt x="2360" y="955"/>
                    <a:pt x="2360" y="954"/>
                    <a:pt x="2360" y="954"/>
                  </a:cubicBezTo>
                  <a:cubicBezTo>
                    <a:pt x="2360" y="954"/>
                    <a:pt x="2359" y="955"/>
                    <a:pt x="2358" y="956"/>
                  </a:cubicBezTo>
                  <a:cubicBezTo>
                    <a:pt x="2357" y="957"/>
                    <a:pt x="2357" y="958"/>
                    <a:pt x="2356" y="959"/>
                  </a:cubicBezTo>
                  <a:cubicBezTo>
                    <a:pt x="2355" y="960"/>
                    <a:pt x="2355" y="960"/>
                    <a:pt x="2354" y="961"/>
                  </a:cubicBezTo>
                  <a:cubicBezTo>
                    <a:pt x="2354" y="961"/>
                    <a:pt x="2354" y="961"/>
                    <a:pt x="2354" y="962"/>
                  </a:cubicBezTo>
                  <a:cubicBezTo>
                    <a:pt x="2354" y="962"/>
                    <a:pt x="2353" y="962"/>
                    <a:pt x="2353" y="963"/>
                  </a:cubicBezTo>
                  <a:cubicBezTo>
                    <a:pt x="2350" y="968"/>
                    <a:pt x="2346" y="974"/>
                    <a:pt x="2342" y="981"/>
                  </a:cubicBezTo>
                  <a:cubicBezTo>
                    <a:pt x="2342" y="981"/>
                    <a:pt x="2342" y="981"/>
                    <a:pt x="2342" y="981"/>
                  </a:cubicBezTo>
                  <a:cubicBezTo>
                    <a:pt x="2342" y="980"/>
                    <a:pt x="2342" y="980"/>
                    <a:pt x="2342" y="980"/>
                  </a:cubicBezTo>
                  <a:cubicBezTo>
                    <a:pt x="2342" y="980"/>
                    <a:pt x="2342" y="979"/>
                    <a:pt x="2342" y="979"/>
                  </a:cubicBezTo>
                  <a:cubicBezTo>
                    <a:pt x="2342" y="979"/>
                    <a:pt x="2342" y="979"/>
                    <a:pt x="2342" y="979"/>
                  </a:cubicBezTo>
                  <a:cubicBezTo>
                    <a:pt x="2342" y="978"/>
                    <a:pt x="2341" y="978"/>
                    <a:pt x="2341" y="977"/>
                  </a:cubicBezTo>
                  <a:cubicBezTo>
                    <a:pt x="2341" y="976"/>
                    <a:pt x="2341" y="976"/>
                    <a:pt x="2340" y="975"/>
                  </a:cubicBezTo>
                  <a:cubicBezTo>
                    <a:pt x="2340" y="975"/>
                    <a:pt x="2339" y="974"/>
                    <a:pt x="2339" y="973"/>
                  </a:cubicBezTo>
                  <a:cubicBezTo>
                    <a:pt x="2338" y="972"/>
                    <a:pt x="2338" y="972"/>
                    <a:pt x="2337" y="971"/>
                  </a:cubicBezTo>
                  <a:cubicBezTo>
                    <a:pt x="2337" y="971"/>
                    <a:pt x="2337" y="970"/>
                    <a:pt x="2336" y="970"/>
                  </a:cubicBezTo>
                  <a:cubicBezTo>
                    <a:pt x="2336" y="970"/>
                    <a:pt x="2336" y="970"/>
                    <a:pt x="2336" y="970"/>
                  </a:cubicBezTo>
                  <a:cubicBezTo>
                    <a:pt x="2335" y="969"/>
                    <a:pt x="2335" y="969"/>
                    <a:pt x="2335" y="969"/>
                  </a:cubicBezTo>
                  <a:cubicBezTo>
                    <a:pt x="2343" y="957"/>
                    <a:pt x="2329" y="955"/>
                    <a:pt x="2321" y="951"/>
                  </a:cubicBezTo>
                  <a:cubicBezTo>
                    <a:pt x="2312" y="966"/>
                    <a:pt x="2314" y="975"/>
                    <a:pt x="2333" y="971"/>
                  </a:cubicBezTo>
                  <a:cubicBezTo>
                    <a:pt x="2333" y="971"/>
                    <a:pt x="2334" y="971"/>
                    <a:pt x="2334" y="971"/>
                  </a:cubicBezTo>
                  <a:cubicBezTo>
                    <a:pt x="2334" y="971"/>
                    <a:pt x="2335" y="972"/>
                    <a:pt x="2335" y="973"/>
                  </a:cubicBezTo>
                  <a:cubicBezTo>
                    <a:pt x="2336" y="973"/>
                    <a:pt x="2336" y="974"/>
                    <a:pt x="2337" y="975"/>
                  </a:cubicBezTo>
                  <a:cubicBezTo>
                    <a:pt x="2337" y="975"/>
                    <a:pt x="2337" y="976"/>
                    <a:pt x="2338" y="976"/>
                  </a:cubicBezTo>
                  <a:cubicBezTo>
                    <a:pt x="2338" y="977"/>
                    <a:pt x="2339" y="978"/>
                    <a:pt x="2339" y="978"/>
                  </a:cubicBezTo>
                  <a:cubicBezTo>
                    <a:pt x="2339" y="979"/>
                    <a:pt x="2339" y="979"/>
                    <a:pt x="2340" y="980"/>
                  </a:cubicBezTo>
                  <a:cubicBezTo>
                    <a:pt x="2340" y="980"/>
                    <a:pt x="2340" y="980"/>
                    <a:pt x="2340" y="980"/>
                  </a:cubicBezTo>
                  <a:cubicBezTo>
                    <a:pt x="2340" y="981"/>
                    <a:pt x="2340" y="981"/>
                    <a:pt x="2340" y="981"/>
                  </a:cubicBezTo>
                  <a:cubicBezTo>
                    <a:pt x="2340" y="981"/>
                    <a:pt x="2340" y="981"/>
                    <a:pt x="2340" y="981"/>
                  </a:cubicBezTo>
                  <a:cubicBezTo>
                    <a:pt x="2341" y="982"/>
                    <a:pt x="2341" y="982"/>
                    <a:pt x="2341" y="982"/>
                  </a:cubicBezTo>
                  <a:cubicBezTo>
                    <a:pt x="2341" y="982"/>
                    <a:pt x="2341" y="982"/>
                    <a:pt x="2341" y="982"/>
                  </a:cubicBezTo>
                  <a:cubicBezTo>
                    <a:pt x="2341" y="983"/>
                    <a:pt x="2341" y="983"/>
                    <a:pt x="2341" y="983"/>
                  </a:cubicBezTo>
                  <a:cubicBezTo>
                    <a:pt x="2340" y="985"/>
                    <a:pt x="2339" y="987"/>
                    <a:pt x="2338" y="989"/>
                  </a:cubicBezTo>
                  <a:cubicBezTo>
                    <a:pt x="2336" y="991"/>
                    <a:pt x="2335" y="992"/>
                    <a:pt x="2334" y="994"/>
                  </a:cubicBezTo>
                  <a:cubicBezTo>
                    <a:pt x="2332" y="998"/>
                    <a:pt x="2330" y="1001"/>
                    <a:pt x="2328" y="1003"/>
                  </a:cubicBezTo>
                  <a:cubicBezTo>
                    <a:pt x="2327" y="1003"/>
                    <a:pt x="2327" y="1004"/>
                    <a:pt x="2327" y="1004"/>
                  </a:cubicBezTo>
                  <a:cubicBezTo>
                    <a:pt x="2327" y="1004"/>
                    <a:pt x="2326" y="1004"/>
                    <a:pt x="2326" y="1005"/>
                  </a:cubicBezTo>
                  <a:cubicBezTo>
                    <a:pt x="2326" y="1005"/>
                    <a:pt x="2325" y="1006"/>
                    <a:pt x="2325" y="1006"/>
                  </a:cubicBezTo>
                  <a:cubicBezTo>
                    <a:pt x="2324" y="1007"/>
                    <a:pt x="2324" y="1007"/>
                    <a:pt x="2323" y="1008"/>
                  </a:cubicBezTo>
                  <a:cubicBezTo>
                    <a:pt x="2323" y="1008"/>
                    <a:pt x="2323" y="1008"/>
                    <a:pt x="2322" y="1009"/>
                  </a:cubicBezTo>
                  <a:cubicBezTo>
                    <a:pt x="2322" y="1009"/>
                    <a:pt x="2321" y="1009"/>
                    <a:pt x="2321" y="1010"/>
                  </a:cubicBezTo>
                  <a:cubicBezTo>
                    <a:pt x="2321" y="1010"/>
                    <a:pt x="2320" y="1010"/>
                    <a:pt x="2320" y="1010"/>
                  </a:cubicBezTo>
                  <a:cubicBezTo>
                    <a:pt x="2320" y="1010"/>
                    <a:pt x="2320" y="1010"/>
                    <a:pt x="2320" y="1010"/>
                  </a:cubicBezTo>
                  <a:cubicBezTo>
                    <a:pt x="2319" y="1011"/>
                    <a:pt x="2319" y="1011"/>
                    <a:pt x="2319" y="1011"/>
                  </a:cubicBezTo>
                  <a:cubicBezTo>
                    <a:pt x="2317" y="1011"/>
                    <a:pt x="2317" y="1011"/>
                    <a:pt x="2317" y="1011"/>
                  </a:cubicBezTo>
                  <a:cubicBezTo>
                    <a:pt x="2315" y="1011"/>
                    <a:pt x="2315" y="1011"/>
                    <a:pt x="2315" y="1011"/>
                  </a:cubicBezTo>
                  <a:cubicBezTo>
                    <a:pt x="2314" y="1012"/>
                    <a:pt x="2313" y="1012"/>
                    <a:pt x="2311" y="1012"/>
                  </a:cubicBezTo>
                  <a:cubicBezTo>
                    <a:pt x="2306" y="1014"/>
                    <a:pt x="2302" y="1015"/>
                    <a:pt x="2297" y="1017"/>
                  </a:cubicBezTo>
                  <a:cubicBezTo>
                    <a:pt x="2287" y="1021"/>
                    <a:pt x="2278" y="1025"/>
                    <a:pt x="2269" y="1029"/>
                  </a:cubicBezTo>
                  <a:cubicBezTo>
                    <a:pt x="2260" y="1033"/>
                    <a:pt x="2252" y="1037"/>
                    <a:pt x="2244" y="1041"/>
                  </a:cubicBezTo>
                  <a:cubicBezTo>
                    <a:pt x="2240" y="1043"/>
                    <a:pt x="2237" y="1044"/>
                    <a:pt x="2233" y="1046"/>
                  </a:cubicBezTo>
                  <a:cubicBezTo>
                    <a:pt x="2233" y="1046"/>
                    <a:pt x="2233" y="1046"/>
                    <a:pt x="2233" y="1046"/>
                  </a:cubicBezTo>
                  <a:cubicBezTo>
                    <a:pt x="2234" y="1045"/>
                    <a:pt x="2234" y="1045"/>
                    <a:pt x="2235" y="1044"/>
                  </a:cubicBezTo>
                  <a:cubicBezTo>
                    <a:pt x="2236" y="1043"/>
                    <a:pt x="2237" y="1042"/>
                    <a:pt x="2238" y="1041"/>
                  </a:cubicBezTo>
                  <a:cubicBezTo>
                    <a:pt x="2239" y="1040"/>
                    <a:pt x="2239" y="1039"/>
                    <a:pt x="2240" y="1037"/>
                  </a:cubicBezTo>
                  <a:cubicBezTo>
                    <a:pt x="2241" y="1036"/>
                    <a:pt x="2242" y="1035"/>
                    <a:pt x="2243" y="1034"/>
                  </a:cubicBezTo>
                  <a:cubicBezTo>
                    <a:pt x="2243" y="1033"/>
                    <a:pt x="2244" y="1032"/>
                    <a:pt x="2244" y="1031"/>
                  </a:cubicBezTo>
                  <a:cubicBezTo>
                    <a:pt x="2261" y="1022"/>
                    <a:pt x="2253" y="1015"/>
                    <a:pt x="2261" y="1003"/>
                  </a:cubicBezTo>
                  <a:cubicBezTo>
                    <a:pt x="2255" y="1006"/>
                    <a:pt x="2249" y="1009"/>
                    <a:pt x="2245" y="1012"/>
                  </a:cubicBezTo>
                  <a:cubicBezTo>
                    <a:pt x="2251" y="1001"/>
                    <a:pt x="2260" y="990"/>
                    <a:pt x="2270" y="980"/>
                  </a:cubicBezTo>
                  <a:cubicBezTo>
                    <a:pt x="2258" y="985"/>
                    <a:pt x="2247" y="995"/>
                    <a:pt x="2237" y="1003"/>
                  </a:cubicBezTo>
                  <a:cubicBezTo>
                    <a:pt x="2226" y="1013"/>
                    <a:pt x="2219" y="1025"/>
                    <a:pt x="2213" y="1035"/>
                  </a:cubicBezTo>
                  <a:cubicBezTo>
                    <a:pt x="2192" y="1051"/>
                    <a:pt x="2164" y="1053"/>
                    <a:pt x="2139" y="1047"/>
                  </a:cubicBezTo>
                  <a:cubicBezTo>
                    <a:pt x="2129" y="1041"/>
                    <a:pt x="2114" y="1035"/>
                    <a:pt x="2105" y="1033"/>
                  </a:cubicBezTo>
                  <a:cubicBezTo>
                    <a:pt x="2089" y="1029"/>
                    <a:pt x="2082" y="1020"/>
                    <a:pt x="2066" y="1015"/>
                  </a:cubicBezTo>
                  <a:cubicBezTo>
                    <a:pt x="2062" y="1014"/>
                    <a:pt x="2058" y="1012"/>
                    <a:pt x="2054" y="1011"/>
                  </a:cubicBezTo>
                  <a:cubicBezTo>
                    <a:pt x="2055" y="1011"/>
                    <a:pt x="2056" y="1010"/>
                    <a:pt x="2057" y="1010"/>
                  </a:cubicBezTo>
                  <a:cubicBezTo>
                    <a:pt x="2063" y="1007"/>
                    <a:pt x="2069" y="1003"/>
                    <a:pt x="2076" y="999"/>
                  </a:cubicBezTo>
                  <a:cubicBezTo>
                    <a:pt x="2076" y="999"/>
                    <a:pt x="2076" y="999"/>
                    <a:pt x="2076" y="999"/>
                  </a:cubicBezTo>
                  <a:cubicBezTo>
                    <a:pt x="2077" y="1000"/>
                    <a:pt x="2078" y="1000"/>
                    <a:pt x="2079" y="1000"/>
                  </a:cubicBezTo>
                  <a:cubicBezTo>
                    <a:pt x="2080" y="1000"/>
                    <a:pt x="2080" y="1001"/>
                    <a:pt x="2081" y="1001"/>
                  </a:cubicBezTo>
                  <a:cubicBezTo>
                    <a:pt x="2082" y="1001"/>
                    <a:pt x="2082" y="1001"/>
                    <a:pt x="2083" y="1001"/>
                  </a:cubicBezTo>
                  <a:cubicBezTo>
                    <a:pt x="2084" y="1001"/>
                    <a:pt x="2086" y="1002"/>
                    <a:pt x="2088" y="1002"/>
                  </a:cubicBezTo>
                  <a:cubicBezTo>
                    <a:pt x="2089" y="1002"/>
                    <a:pt x="2091" y="1003"/>
                    <a:pt x="2093" y="1003"/>
                  </a:cubicBezTo>
                  <a:cubicBezTo>
                    <a:pt x="2097" y="1004"/>
                    <a:pt x="2101" y="1004"/>
                    <a:pt x="2105" y="1005"/>
                  </a:cubicBezTo>
                  <a:cubicBezTo>
                    <a:pt x="2109" y="1006"/>
                    <a:pt x="2113" y="1007"/>
                    <a:pt x="2116" y="1008"/>
                  </a:cubicBezTo>
                  <a:cubicBezTo>
                    <a:pt x="2118" y="1009"/>
                    <a:pt x="2120" y="1009"/>
                    <a:pt x="2122" y="1010"/>
                  </a:cubicBezTo>
                  <a:cubicBezTo>
                    <a:pt x="2123" y="1010"/>
                    <a:pt x="2125" y="1011"/>
                    <a:pt x="2126" y="1011"/>
                  </a:cubicBezTo>
                  <a:cubicBezTo>
                    <a:pt x="2127" y="1012"/>
                    <a:pt x="2127" y="1012"/>
                    <a:pt x="2127" y="1012"/>
                  </a:cubicBezTo>
                  <a:cubicBezTo>
                    <a:pt x="2127" y="1012"/>
                    <a:pt x="2128" y="1012"/>
                    <a:pt x="2128" y="1012"/>
                  </a:cubicBezTo>
                  <a:cubicBezTo>
                    <a:pt x="2128" y="1012"/>
                    <a:pt x="2128" y="1013"/>
                    <a:pt x="2129" y="1013"/>
                  </a:cubicBezTo>
                  <a:cubicBezTo>
                    <a:pt x="2129" y="1014"/>
                    <a:pt x="2129" y="1014"/>
                    <a:pt x="2129" y="1014"/>
                  </a:cubicBezTo>
                  <a:cubicBezTo>
                    <a:pt x="2130" y="1014"/>
                    <a:pt x="2130" y="1014"/>
                    <a:pt x="2130" y="1014"/>
                  </a:cubicBezTo>
                  <a:cubicBezTo>
                    <a:pt x="2130" y="1014"/>
                    <a:pt x="2130" y="1014"/>
                    <a:pt x="2130" y="1015"/>
                  </a:cubicBezTo>
                  <a:cubicBezTo>
                    <a:pt x="2131" y="1015"/>
                    <a:pt x="2132" y="1015"/>
                    <a:pt x="2132" y="1016"/>
                  </a:cubicBezTo>
                  <a:cubicBezTo>
                    <a:pt x="2133" y="1016"/>
                    <a:pt x="2134" y="1016"/>
                    <a:pt x="2135" y="1017"/>
                  </a:cubicBezTo>
                  <a:cubicBezTo>
                    <a:pt x="2136" y="1017"/>
                    <a:pt x="2137" y="1017"/>
                    <a:pt x="2137" y="1018"/>
                  </a:cubicBezTo>
                  <a:cubicBezTo>
                    <a:pt x="2138" y="1018"/>
                    <a:pt x="2139" y="1018"/>
                    <a:pt x="2140" y="1018"/>
                  </a:cubicBezTo>
                  <a:cubicBezTo>
                    <a:pt x="2140" y="1018"/>
                    <a:pt x="2140" y="1019"/>
                    <a:pt x="2140" y="1019"/>
                  </a:cubicBezTo>
                  <a:cubicBezTo>
                    <a:pt x="2140" y="1019"/>
                    <a:pt x="2140" y="1019"/>
                    <a:pt x="2140" y="1019"/>
                  </a:cubicBezTo>
                  <a:cubicBezTo>
                    <a:pt x="2151" y="1028"/>
                    <a:pt x="2161" y="1025"/>
                    <a:pt x="2173" y="1022"/>
                  </a:cubicBezTo>
                  <a:cubicBezTo>
                    <a:pt x="2164" y="1011"/>
                    <a:pt x="2153" y="1012"/>
                    <a:pt x="2143" y="1017"/>
                  </a:cubicBezTo>
                  <a:cubicBezTo>
                    <a:pt x="2142" y="1016"/>
                    <a:pt x="2141" y="1016"/>
                    <a:pt x="2140" y="1016"/>
                  </a:cubicBezTo>
                  <a:cubicBezTo>
                    <a:pt x="2140" y="1016"/>
                    <a:pt x="2139" y="1015"/>
                    <a:pt x="2138" y="1015"/>
                  </a:cubicBezTo>
                  <a:cubicBezTo>
                    <a:pt x="2137" y="1015"/>
                    <a:pt x="2136" y="1015"/>
                    <a:pt x="2135" y="1014"/>
                  </a:cubicBezTo>
                  <a:cubicBezTo>
                    <a:pt x="2135" y="1014"/>
                    <a:pt x="2134" y="1014"/>
                    <a:pt x="2133" y="1013"/>
                  </a:cubicBezTo>
                  <a:cubicBezTo>
                    <a:pt x="2133" y="1013"/>
                    <a:pt x="2133" y="1013"/>
                    <a:pt x="2132" y="1013"/>
                  </a:cubicBezTo>
                  <a:cubicBezTo>
                    <a:pt x="2133" y="1013"/>
                    <a:pt x="2133" y="1013"/>
                    <a:pt x="2134" y="1013"/>
                  </a:cubicBezTo>
                  <a:cubicBezTo>
                    <a:pt x="2135" y="1013"/>
                    <a:pt x="2136" y="1013"/>
                    <a:pt x="2136" y="1013"/>
                  </a:cubicBezTo>
                  <a:cubicBezTo>
                    <a:pt x="2136" y="1013"/>
                    <a:pt x="2135" y="1013"/>
                    <a:pt x="2134" y="1012"/>
                  </a:cubicBezTo>
                  <a:cubicBezTo>
                    <a:pt x="2133" y="1012"/>
                    <a:pt x="2132" y="1011"/>
                    <a:pt x="2131" y="1010"/>
                  </a:cubicBezTo>
                  <a:cubicBezTo>
                    <a:pt x="2130" y="1010"/>
                    <a:pt x="2130" y="1010"/>
                    <a:pt x="2129" y="1010"/>
                  </a:cubicBezTo>
                  <a:cubicBezTo>
                    <a:pt x="2129" y="1009"/>
                    <a:pt x="2128" y="1009"/>
                    <a:pt x="2128" y="1009"/>
                  </a:cubicBezTo>
                  <a:cubicBezTo>
                    <a:pt x="2127" y="1009"/>
                    <a:pt x="2127" y="1009"/>
                    <a:pt x="2127" y="1009"/>
                  </a:cubicBezTo>
                  <a:cubicBezTo>
                    <a:pt x="2125" y="1008"/>
                    <a:pt x="2124" y="1008"/>
                    <a:pt x="2122" y="1007"/>
                  </a:cubicBezTo>
                  <a:cubicBezTo>
                    <a:pt x="2120" y="1007"/>
                    <a:pt x="2118" y="1006"/>
                    <a:pt x="2117" y="1006"/>
                  </a:cubicBezTo>
                  <a:cubicBezTo>
                    <a:pt x="2113" y="1005"/>
                    <a:pt x="2109" y="1004"/>
                    <a:pt x="2105" y="1003"/>
                  </a:cubicBezTo>
                  <a:cubicBezTo>
                    <a:pt x="2101" y="1002"/>
                    <a:pt x="2097" y="1001"/>
                    <a:pt x="2093" y="1000"/>
                  </a:cubicBezTo>
                  <a:cubicBezTo>
                    <a:pt x="2091" y="1000"/>
                    <a:pt x="2090" y="999"/>
                    <a:pt x="2088" y="999"/>
                  </a:cubicBezTo>
                  <a:cubicBezTo>
                    <a:pt x="2086" y="999"/>
                    <a:pt x="2085" y="999"/>
                    <a:pt x="2083" y="998"/>
                  </a:cubicBezTo>
                  <a:cubicBezTo>
                    <a:pt x="2082" y="998"/>
                    <a:pt x="2082" y="998"/>
                    <a:pt x="2081" y="998"/>
                  </a:cubicBezTo>
                  <a:cubicBezTo>
                    <a:pt x="2080" y="998"/>
                    <a:pt x="2080" y="998"/>
                    <a:pt x="2079" y="998"/>
                  </a:cubicBezTo>
                  <a:cubicBezTo>
                    <a:pt x="2078" y="998"/>
                    <a:pt x="2078" y="998"/>
                    <a:pt x="2077" y="998"/>
                  </a:cubicBezTo>
                  <a:cubicBezTo>
                    <a:pt x="2086" y="993"/>
                    <a:pt x="2095" y="986"/>
                    <a:pt x="2104" y="978"/>
                  </a:cubicBezTo>
                  <a:cubicBezTo>
                    <a:pt x="2106" y="977"/>
                    <a:pt x="2108" y="975"/>
                    <a:pt x="2110" y="973"/>
                  </a:cubicBezTo>
                  <a:cubicBezTo>
                    <a:pt x="2112" y="971"/>
                    <a:pt x="2114" y="970"/>
                    <a:pt x="2116" y="968"/>
                  </a:cubicBezTo>
                  <a:cubicBezTo>
                    <a:pt x="2120" y="964"/>
                    <a:pt x="2124" y="960"/>
                    <a:pt x="2127" y="956"/>
                  </a:cubicBezTo>
                  <a:cubicBezTo>
                    <a:pt x="2133" y="950"/>
                    <a:pt x="2139" y="943"/>
                    <a:pt x="2146" y="937"/>
                  </a:cubicBezTo>
                  <a:cubicBezTo>
                    <a:pt x="2146" y="937"/>
                    <a:pt x="2147" y="937"/>
                    <a:pt x="2148" y="937"/>
                  </a:cubicBezTo>
                  <a:cubicBezTo>
                    <a:pt x="2148" y="937"/>
                    <a:pt x="2148" y="937"/>
                    <a:pt x="2149" y="937"/>
                  </a:cubicBezTo>
                  <a:cubicBezTo>
                    <a:pt x="2149" y="937"/>
                    <a:pt x="2149" y="937"/>
                    <a:pt x="2150" y="937"/>
                  </a:cubicBezTo>
                  <a:cubicBezTo>
                    <a:pt x="2150" y="937"/>
                    <a:pt x="2151" y="937"/>
                    <a:pt x="2151" y="937"/>
                  </a:cubicBezTo>
                  <a:cubicBezTo>
                    <a:pt x="2152" y="937"/>
                    <a:pt x="2152" y="937"/>
                    <a:pt x="2152" y="937"/>
                  </a:cubicBezTo>
                  <a:cubicBezTo>
                    <a:pt x="2152" y="937"/>
                    <a:pt x="2153" y="937"/>
                    <a:pt x="2153" y="937"/>
                  </a:cubicBezTo>
                  <a:cubicBezTo>
                    <a:pt x="2153" y="937"/>
                    <a:pt x="2154" y="936"/>
                    <a:pt x="2155" y="936"/>
                  </a:cubicBezTo>
                  <a:cubicBezTo>
                    <a:pt x="2155" y="936"/>
                    <a:pt x="2156" y="936"/>
                    <a:pt x="2156" y="936"/>
                  </a:cubicBezTo>
                  <a:cubicBezTo>
                    <a:pt x="2157" y="936"/>
                    <a:pt x="2157" y="936"/>
                    <a:pt x="2157" y="936"/>
                  </a:cubicBezTo>
                  <a:cubicBezTo>
                    <a:pt x="2158" y="936"/>
                    <a:pt x="2158" y="936"/>
                    <a:pt x="2158" y="936"/>
                  </a:cubicBezTo>
                  <a:cubicBezTo>
                    <a:pt x="2159" y="936"/>
                    <a:pt x="2160" y="936"/>
                    <a:pt x="2160" y="936"/>
                  </a:cubicBezTo>
                  <a:cubicBezTo>
                    <a:pt x="2162" y="936"/>
                    <a:pt x="2163" y="936"/>
                    <a:pt x="2165" y="936"/>
                  </a:cubicBezTo>
                  <a:cubicBezTo>
                    <a:pt x="2166" y="936"/>
                    <a:pt x="2167" y="937"/>
                    <a:pt x="2169" y="937"/>
                  </a:cubicBezTo>
                  <a:cubicBezTo>
                    <a:pt x="2170" y="937"/>
                    <a:pt x="2172" y="937"/>
                    <a:pt x="2173" y="938"/>
                  </a:cubicBezTo>
                  <a:cubicBezTo>
                    <a:pt x="2174" y="938"/>
                    <a:pt x="2176" y="939"/>
                    <a:pt x="2177" y="939"/>
                  </a:cubicBezTo>
                  <a:cubicBezTo>
                    <a:pt x="2178" y="947"/>
                    <a:pt x="2182" y="956"/>
                    <a:pt x="2188" y="959"/>
                  </a:cubicBezTo>
                  <a:cubicBezTo>
                    <a:pt x="2195" y="964"/>
                    <a:pt x="2202" y="956"/>
                    <a:pt x="2209" y="953"/>
                  </a:cubicBezTo>
                  <a:cubicBezTo>
                    <a:pt x="2199" y="943"/>
                    <a:pt x="2189" y="918"/>
                    <a:pt x="2177" y="936"/>
                  </a:cubicBezTo>
                  <a:cubicBezTo>
                    <a:pt x="2176" y="936"/>
                    <a:pt x="2176" y="936"/>
                    <a:pt x="2176" y="936"/>
                  </a:cubicBezTo>
                  <a:cubicBezTo>
                    <a:pt x="2176" y="935"/>
                    <a:pt x="2176" y="935"/>
                    <a:pt x="2176" y="934"/>
                  </a:cubicBezTo>
                  <a:cubicBezTo>
                    <a:pt x="2176" y="936"/>
                    <a:pt x="2176" y="936"/>
                    <a:pt x="2176" y="936"/>
                  </a:cubicBezTo>
                  <a:cubicBezTo>
                    <a:pt x="2175" y="936"/>
                    <a:pt x="2174" y="935"/>
                    <a:pt x="2174" y="935"/>
                  </a:cubicBezTo>
                  <a:cubicBezTo>
                    <a:pt x="2172" y="935"/>
                    <a:pt x="2171" y="934"/>
                    <a:pt x="2169" y="934"/>
                  </a:cubicBezTo>
                  <a:cubicBezTo>
                    <a:pt x="2168" y="934"/>
                    <a:pt x="2166" y="934"/>
                    <a:pt x="2164" y="933"/>
                  </a:cubicBezTo>
                  <a:cubicBezTo>
                    <a:pt x="2163" y="933"/>
                    <a:pt x="2161" y="933"/>
                    <a:pt x="2160" y="933"/>
                  </a:cubicBezTo>
                  <a:cubicBezTo>
                    <a:pt x="2159" y="933"/>
                    <a:pt x="2159" y="933"/>
                    <a:pt x="2158" y="933"/>
                  </a:cubicBezTo>
                  <a:cubicBezTo>
                    <a:pt x="2158" y="933"/>
                    <a:pt x="2157" y="933"/>
                    <a:pt x="2157" y="933"/>
                  </a:cubicBezTo>
                  <a:cubicBezTo>
                    <a:pt x="2157" y="933"/>
                    <a:pt x="2156" y="933"/>
                    <a:pt x="2156" y="933"/>
                  </a:cubicBezTo>
                  <a:cubicBezTo>
                    <a:pt x="2155" y="934"/>
                    <a:pt x="2155" y="934"/>
                    <a:pt x="2154" y="934"/>
                  </a:cubicBezTo>
                  <a:cubicBezTo>
                    <a:pt x="2153" y="934"/>
                    <a:pt x="2153" y="934"/>
                    <a:pt x="2152" y="934"/>
                  </a:cubicBezTo>
                  <a:cubicBezTo>
                    <a:pt x="2152" y="934"/>
                    <a:pt x="2152" y="934"/>
                    <a:pt x="2151" y="934"/>
                  </a:cubicBezTo>
                  <a:cubicBezTo>
                    <a:pt x="2151" y="934"/>
                    <a:pt x="2151" y="934"/>
                    <a:pt x="2151" y="934"/>
                  </a:cubicBezTo>
                  <a:cubicBezTo>
                    <a:pt x="2150" y="935"/>
                    <a:pt x="2150" y="935"/>
                    <a:pt x="2149" y="935"/>
                  </a:cubicBezTo>
                  <a:cubicBezTo>
                    <a:pt x="2149" y="935"/>
                    <a:pt x="2149" y="935"/>
                    <a:pt x="2148" y="936"/>
                  </a:cubicBezTo>
                  <a:cubicBezTo>
                    <a:pt x="2148" y="936"/>
                    <a:pt x="2148" y="936"/>
                    <a:pt x="2147" y="936"/>
                  </a:cubicBezTo>
                  <a:cubicBezTo>
                    <a:pt x="2147" y="936"/>
                    <a:pt x="2146" y="937"/>
                    <a:pt x="2146" y="937"/>
                  </a:cubicBezTo>
                  <a:cubicBezTo>
                    <a:pt x="2148" y="935"/>
                    <a:pt x="2149" y="934"/>
                    <a:pt x="2151" y="933"/>
                  </a:cubicBezTo>
                  <a:cubicBezTo>
                    <a:pt x="2152" y="932"/>
                    <a:pt x="2153" y="931"/>
                    <a:pt x="2154" y="930"/>
                  </a:cubicBezTo>
                  <a:cubicBezTo>
                    <a:pt x="2155" y="929"/>
                    <a:pt x="2156" y="928"/>
                    <a:pt x="2157" y="927"/>
                  </a:cubicBezTo>
                  <a:cubicBezTo>
                    <a:pt x="2158" y="927"/>
                    <a:pt x="2159" y="926"/>
                    <a:pt x="2160" y="925"/>
                  </a:cubicBezTo>
                  <a:cubicBezTo>
                    <a:pt x="2163" y="922"/>
                    <a:pt x="2163" y="922"/>
                    <a:pt x="2163" y="922"/>
                  </a:cubicBezTo>
                  <a:cubicBezTo>
                    <a:pt x="2168" y="919"/>
                    <a:pt x="2172" y="916"/>
                    <a:pt x="2177" y="913"/>
                  </a:cubicBezTo>
                  <a:cubicBezTo>
                    <a:pt x="2186" y="907"/>
                    <a:pt x="2195" y="902"/>
                    <a:pt x="2203" y="897"/>
                  </a:cubicBezTo>
                  <a:cubicBezTo>
                    <a:pt x="2212" y="892"/>
                    <a:pt x="2221" y="887"/>
                    <a:pt x="2229" y="882"/>
                  </a:cubicBezTo>
                  <a:cubicBezTo>
                    <a:pt x="2237" y="877"/>
                    <a:pt x="2244" y="872"/>
                    <a:pt x="2251" y="867"/>
                  </a:cubicBezTo>
                  <a:cubicBezTo>
                    <a:pt x="2254" y="864"/>
                    <a:pt x="2257" y="862"/>
                    <a:pt x="2260" y="859"/>
                  </a:cubicBezTo>
                  <a:cubicBezTo>
                    <a:pt x="2261" y="858"/>
                    <a:pt x="2262" y="856"/>
                    <a:pt x="2264" y="855"/>
                  </a:cubicBezTo>
                  <a:cubicBezTo>
                    <a:pt x="2265" y="854"/>
                    <a:pt x="2266" y="852"/>
                    <a:pt x="2267" y="851"/>
                  </a:cubicBezTo>
                  <a:cubicBezTo>
                    <a:pt x="2272" y="846"/>
                    <a:pt x="2275" y="841"/>
                    <a:pt x="2278" y="837"/>
                  </a:cubicBezTo>
                  <a:cubicBezTo>
                    <a:pt x="2280" y="835"/>
                    <a:pt x="2281" y="833"/>
                    <a:pt x="2282" y="831"/>
                  </a:cubicBezTo>
                  <a:cubicBezTo>
                    <a:pt x="2283" y="829"/>
                    <a:pt x="2284" y="828"/>
                    <a:pt x="2284" y="827"/>
                  </a:cubicBezTo>
                  <a:cubicBezTo>
                    <a:pt x="2285" y="824"/>
                    <a:pt x="2286" y="823"/>
                    <a:pt x="2286" y="823"/>
                  </a:cubicBezTo>
                  <a:cubicBezTo>
                    <a:pt x="2286" y="823"/>
                    <a:pt x="2285" y="824"/>
                    <a:pt x="2284" y="826"/>
                  </a:cubicBezTo>
                  <a:cubicBezTo>
                    <a:pt x="2283" y="827"/>
                    <a:pt x="2282" y="829"/>
                    <a:pt x="2281" y="830"/>
                  </a:cubicBezTo>
                  <a:cubicBezTo>
                    <a:pt x="2280" y="832"/>
                    <a:pt x="2278" y="834"/>
                    <a:pt x="2277" y="836"/>
                  </a:cubicBezTo>
                  <a:cubicBezTo>
                    <a:pt x="2274" y="839"/>
                    <a:pt x="2270" y="844"/>
                    <a:pt x="2265" y="848"/>
                  </a:cubicBezTo>
                  <a:cubicBezTo>
                    <a:pt x="2264" y="850"/>
                    <a:pt x="2263" y="851"/>
                    <a:pt x="2261" y="852"/>
                  </a:cubicBezTo>
                  <a:cubicBezTo>
                    <a:pt x="2260" y="853"/>
                    <a:pt x="2259" y="854"/>
                    <a:pt x="2257" y="855"/>
                  </a:cubicBezTo>
                  <a:cubicBezTo>
                    <a:pt x="2256" y="856"/>
                    <a:pt x="2256" y="857"/>
                    <a:pt x="2255" y="857"/>
                  </a:cubicBezTo>
                  <a:cubicBezTo>
                    <a:pt x="2254" y="858"/>
                    <a:pt x="2254" y="859"/>
                    <a:pt x="2253" y="859"/>
                  </a:cubicBezTo>
                  <a:cubicBezTo>
                    <a:pt x="2251" y="860"/>
                    <a:pt x="2250" y="862"/>
                    <a:pt x="2248" y="863"/>
                  </a:cubicBezTo>
                  <a:cubicBezTo>
                    <a:pt x="2248" y="863"/>
                    <a:pt x="2248" y="863"/>
                    <a:pt x="2248" y="863"/>
                  </a:cubicBezTo>
                  <a:cubicBezTo>
                    <a:pt x="2248" y="863"/>
                    <a:pt x="2248" y="863"/>
                    <a:pt x="2248" y="863"/>
                  </a:cubicBezTo>
                  <a:cubicBezTo>
                    <a:pt x="2249" y="862"/>
                    <a:pt x="2249" y="860"/>
                    <a:pt x="2250" y="859"/>
                  </a:cubicBezTo>
                  <a:cubicBezTo>
                    <a:pt x="2250" y="858"/>
                    <a:pt x="2251" y="857"/>
                    <a:pt x="2251" y="855"/>
                  </a:cubicBezTo>
                  <a:cubicBezTo>
                    <a:pt x="2251" y="854"/>
                    <a:pt x="2252" y="853"/>
                    <a:pt x="2252" y="851"/>
                  </a:cubicBezTo>
                  <a:cubicBezTo>
                    <a:pt x="2252" y="851"/>
                    <a:pt x="2252" y="851"/>
                    <a:pt x="2252" y="851"/>
                  </a:cubicBezTo>
                  <a:cubicBezTo>
                    <a:pt x="2253" y="851"/>
                    <a:pt x="2253" y="851"/>
                    <a:pt x="2253" y="851"/>
                  </a:cubicBezTo>
                  <a:cubicBezTo>
                    <a:pt x="2265" y="836"/>
                    <a:pt x="2262" y="819"/>
                    <a:pt x="2258" y="799"/>
                  </a:cubicBezTo>
                  <a:cubicBezTo>
                    <a:pt x="2244" y="810"/>
                    <a:pt x="2245" y="828"/>
                    <a:pt x="2250" y="846"/>
                  </a:cubicBezTo>
                  <a:cubicBezTo>
                    <a:pt x="2250" y="847"/>
                    <a:pt x="2249" y="849"/>
                    <a:pt x="2249" y="850"/>
                  </a:cubicBezTo>
                  <a:cubicBezTo>
                    <a:pt x="2249" y="851"/>
                    <a:pt x="2248" y="853"/>
                    <a:pt x="2248" y="854"/>
                  </a:cubicBezTo>
                  <a:cubicBezTo>
                    <a:pt x="2248" y="855"/>
                    <a:pt x="2247" y="856"/>
                    <a:pt x="2247" y="857"/>
                  </a:cubicBezTo>
                  <a:cubicBezTo>
                    <a:pt x="2246" y="859"/>
                    <a:pt x="2246" y="860"/>
                    <a:pt x="2245" y="861"/>
                  </a:cubicBezTo>
                  <a:cubicBezTo>
                    <a:pt x="2245" y="862"/>
                    <a:pt x="2244" y="863"/>
                    <a:pt x="2244" y="864"/>
                  </a:cubicBezTo>
                  <a:cubicBezTo>
                    <a:pt x="2244" y="864"/>
                    <a:pt x="2244" y="864"/>
                    <a:pt x="2244" y="864"/>
                  </a:cubicBezTo>
                  <a:cubicBezTo>
                    <a:pt x="2243" y="864"/>
                    <a:pt x="2243" y="865"/>
                    <a:pt x="2243" y="865"/>
                  </a:cubicBezTo>
                  <a:cubicBezTo>
                    <a:pt x="2243" y="865"/>
                    <a:pt x="2243" y="866"/>
                    <a:pt x="2243" y="866"/>
                  </a:cubicBezTo>
                  <a:cubicBezTo>
                    <a:pt x="2243" y="866"/>
                    <a:pt x="2243" y="867"/>
                    <a:pt x="2243" y="867"/>
                  </a:cubicBezTo>
                  <a:cubicBezTo>
                    <a:pt x="2238" y="871"/>
                    <a:pt x="2232" y="874"/>
                    <a:pt x="2227" y="878"/>
                  </a:cubicBezTo>
                  <a:cubicBezTo>
                    <a:pt x="2219" y="883"/>
                    <a:pt x="2210" y="888"/>
                    <a:pt x="2201" y="893"/>
                  </a:cubicBezTo>
                  <a:cubicBezTo>
                    <a:pt x="2193" y="898"/>
                    <a:pt x="2183" y="903"/>
                    <a:pt x="2174" y="909"/>
                  </a:cubicBezTo>
                  <a:cubicBezTo>
                    <a:pt x="2170" y="912"/>
                    <a:pt x="2165" y="915"/>
                    <a:pt x="2161" y="919"/>
                  </a:cubicBezTo>
                  <a:cubicBezTo>
                    <a:pt x="2158" y="921"/>
                    <a:pt x="2158" y="921"/>
                    <a:pt x="2158" y="921"/>
                  </a:cubicBezTo>
                  <a:cubicBezTo>
                    <a:pt x="2157" y="922"/>
                    <a:pt x="2156" y="923"/>
                    <a:pt x="2154" y="924"/>
                  </a:cubicBezTo>
                  <a:cubicBezTo>
                    <a:pt x="2153" y="924"/>
                    <a:pt x="2152" y="925"/>
                    <a:pt x="2151" y="926"/>
                  </a:cubicBezTo>
                  <a:cubicBezTo>
                    <a:pt x="2150" y="927"/>
                    <a:pt x="2149" y="928"/>
                    <a:pt x="2148" y="929"/>
                  </a:cubicBezTo>
                  <a:cubicBezTo>
                    <a:pt x="2140" y="936"/>
                    <a:pt x="2132" y="945"/>
                    <a:pt x="2124" y="952"/>
                  </a:cubicBezTo>
                  <a:cubicBezTo>
                    <a:pt x="2122" y="955"/>
                    <a:pt x="2120" y="957"/>
                    <a:pt x="2118" y="959"/>
                  </a:cubicBezTo>
                  <a:cubicBezTo>
                    <a:pt x="2118" y="959"/>
                    <a:pt x="2118" y="959"/>
                    <a:pt x="2118" y="958"/>
                  </a:cubicBezTo>
                  <a:cubicBezTo>
                    <a:pt x="2118" y="958"/>
                    <a:pt x="2119" y="957"/>
                    <a:pt x="2119" y="956"/>
                  </a:cubicBezTo>
                  <a:cubicBezTo>
                    <a:pt x="2119" y="956"/>
                    <a:pt x="2120" y="955"/>
                    <a:pt x="2120" y="954"/>
                  </a:cubicBezTo>
                  <a:cubicBezTo>
                    <a:pt x="2120" y="953"/>
                    <a:pt x="2120" y="952"/>
                    <a:pt x="2121" y="951"/>
                  </a:cubicBezTo>
                  <a:cubicBezTo>
                    <a:pt x="2121" y="951"/>
                    <a:pt x="2121" y="950"/>
                    <a:pt x="2121" y="950"/>
                  </a:cubicBezTo>
                  <a:cubicBezTo>
                    <a:pt x="2121" y="949"/>
                    <a:pt x="2121" y="949"/>
                    <a:pt x="2121" y="948"/>
                  </a:cubicBezTo>
                  <a:cubicBezTo>
                    <a:pt x="2122" y="946"/>
                    <a:pt x="2122" y="943"/>
                    <a:pt x="2123" y="941"/>
                  </a:cubicBezTo>
                  <a:cubicBezTo>
                    <a:pt x="2123" y="938"/>
                    <a:pt x="2124" y="935"/>
                    <a:pt x="2124" y="933"/>
                  </a:cubicBezTo>
                  <a:cubicBezTo>
                    <a:pt x="2125" y="927"/>
                    <a:pt x="2126" y="921"/>
                    <a:pt x="2127" y="915"/>
                  </a:cubicBezTo>
                  <a:cubicBezTo>
                    <a:pt x="2128" y="909"/>
                    <a:pt x="2128" y="904"/>
                    <a:pt x="2129" y="898"/>
                  </a:cubicBezTo>
                  <a:cubicBezTo>
                    <a:pt x="2130" y="898"/>
                    <a:pt x="2130" y="898"/>
                    <a:pt x="2130" y="898"/>
                  </a:cubicBezTo>
                  <a:cubicBezTo>
                    <a:pt x="2131" y="898"/>
                    <a:pt x="2132" y="898"/>
                    <a:pt x="2133" y="897"/>
                  </a:cubicBezTo>
                  <a:cubicBezTo>
                    <a:pt x="2133" y="897"/>
                    <a:pt x="2134" y="897"/>
                    <a:pt x="2134" y="897"/>
                  </a:cubicBezTo>
                  <a:cubicBezTo>
                    <a:pt x="2134" y="897"/>
                    <a:pt x="2135" y="897"/>
                    <a:pt x="2135" y="897"/>
                  </a:cubicBezTo>
                  <a:cubicBezTo>
                    <a:pt x="2135" y="896"/>
                    <a:pt x="2135" y="896"/>
                    <a:pt x="2135" y="896"/>
                  </a:cubicBezTo>
                  <a:cubicBezTo>
                    <a:pt x="2136" y="896"/>
                    <a:pt x="2137" y="895"/>
                    <a:pt x="2139" y="895"/>
                  </a:cubicBezTo>
                  <a:cubicBezTo>
                    <a:pt x="2140" y="894"/>
                    <a:pt x="2141" y="893"/>
                    <a:pt x="2142" y="893"/>
                  </a:cubicBezTo>
                  <a:cubicBezTo>
                    <a:pt x="2144" y="891"/>
                    <a:pt x="2147" y="890"/>
                    <a:pt x="2149" y="888"/>
                  </a:cubicBezTo>
                  <a:cubicBezTo>
                    <a:pt x="2150" y="888"/>
                    <a:pt x="2150" y="888"/>
                    <a:pt x="2150" y="888"/>
                  </a:cubicBezTo>
                  <a:cubicBezTo>
                    <a:pt x="2150" y="888"/>
                    <a:pt x="2150" y="888"/>
                    <a:pt x="2150" y="888"/>
                  </a:cubicBezTo>
                  <a:cubicBezTo>
                    <a:pt x="2167" y="900"/>
                    <a:pt x="2178" y="878"/>
                    <a:pt x="2176" y="863"/>
                  </a:cubicBezTo>
                  <a:cubicBezTo>
                    <a:pt x="2167" y="868"/>
                    <a:pt x="2148" y="869"/>
                    <a:pt x="2149" y="885"/>
                  </a:cubicBezTo>
                  <a:cubicBezTo>
                    <a:pt x="2149" y="886"/>
                    <a:pt x="2149" y="886"/>
                    <a:pt x="2148" y="886"/>
                  </a:cubicBezTo>
                  <a:cubicBezTo>
                    <a:pt x="2146" y="888"/>
                    <a:pt x="2143" y="889"/>
                    <a:pt x="2141" y="890"/>
                  </a:cubicBezTo>
                  <a:cubicBezTo>
                    <a:pt x="2140" y="891"/>
                    <a:pt x="2139" y="892"/>
                    <a:pt x="2137" y="892"/>
                  </a:cubicBezTo>
                  <a:cubicBezTo>
                    <a:pt x="2136" y="893"/>
                    <a:pt x="2135" y="893"/>
                    <a:pt x="2134" y="894"/>
                  </a:cubicBezTo>
                  <a:cubicBezTo>
                    <a:pt x="2134" y="894"/>
                    <a:pt x="2134" y="894"/>
                    <a:pt x="2134" y="894"/>
                  </a:cubicBezTo>
                  <a:cubicBezTo>
                    <a:pt x="2133" y="894"/>
                    <a:pt x="2133" y="895"/>
                    <a:pt x="2133" y="895"/>
                  </a:cubicBezTo>
                  <a:cubicBezTo>
                    <a:pt x="2133" y="895"/>
                    <a:pt x="2132" y="895"/>
                    <a:pt x="2132" y="896"/>
                  </a:cubicBezTo>
                  <a:cubicBezTo>
                    <a:pt x="2131" y="896"/>
                    <a:pt x="2131" y="897"/>
                    <a:pt x="2130" y="897"/>
                  </a:cubicBezTo>
                  <a:cubicBezTo>
                    <a:pt x="2130" y="897"/>
                    <a:pt x="2130" y="897"/>
                    <a:pt x="2129" y="898"/>
                  </a:cubicBezTo>
                  <a:cubicBezTo>
                    <a:pt x="2129" y="897"/>
                    <a:pt x="2129" y="897"/>
                    <a:pt x="2129" y="897"/>
                  </a:cubicBezTo>
                  <a:cubicBezTo>
                    <a:pt x="2130" y="894"/>
                    <a:pt x="2130" y="892"/>
                    <a:pt x="2131" y="889"/>
                  </a:cubicBezTo>
                  <a:cubicBezTo>
                    <a:pt x="2131" y="887"/>
                    <a:pt x="2132" y="884"/>
                    <a:pt x="2132" y="882"/>
                  </a:cubicBezTo>
                  <a:cubicBezTo>
                    <a:pt x="2132" y="881"/>
                    <a:pt x="2132" y="881"/>
                    <a:pt x="2133" y="880"/>
                  </a:cubicBezTo>
                  <a:cubicBezTo>
                    <a:pt x="2133" y="880"/>
                    <a:pt x="2133" y="879"/>
                    <a:pt x="2133" y="879"/>
                  </a:cubicBezTo>
                  <a:cubicBezTo>
                    <a:pt x="2133" y="878"/>
                    <a:pt x="2133" y="877"/>
                    <a:pt x="2133" y="876"/>
                  </a:cubicBezTo>
                  <a:cubicBezTo>
                    <a:pt x="2133" y="874"/>
                    <a:pt x="2134" y="872"/>
                    <a:pt x="2134" y="871"/>
                  </a:cubicBezTo>
                  <a:cubicBezTo>
                    <a:pt x="2134" y="869"/>
                    <a:pt x="2135" y="867"/>
                    <a:pt x="2135" y="867"/>
                  </a:cubicBezTo>
                  <a:cubicBezTo>
                    <a:pt x="2135" y="867"/>
                    <a:pt x="2134" y="868"/>
                    <a:pt x="2133" y="871"/>
                  </a:cubicBezTo>
                  <a:cubicBezTo>
                    <a:pt x="2133" y="871"/>
                    <a:pt x="2133" y="872"/>
                    <a:pt x="2132" y="873"/>
                  </a:cubicBezTo>
                  <a:cubicBezTo>
                    <a:pt x="2132" y="874"/>
                    <a:pt x="2132" y="874"/>
                    <a:pt x="2131" y="875"/>
                  </a:cubicBezTo>
                  <a:cubicBezTo>
                    <a:pt x="2131" y="876"/>
                    <a:pt x="2131" y="877"/>
                    <a:pt x="2131" y="878"/>
                  </a:cubicBezTo>
                  <a:cubicBezTo>
                    <a:pt x="2130" y="878"/>
                    <a:pt x="2130" y="879"/>
                    <a:pt x="2130" y="879"/>
                  </a:cubicBezTo>
                  <a:cubicBezTo>
                    <a:pt x="2130" y="880"/>
                    <a:pt x="2130" y="881"/>
                    <a:pt x="2130" y="881"/>
                  </a:cubicBezTo>
                  <a:cubicBezTo>
                    <a:pt x="2129" y="883"/>
                    <a:pt x="2129" y="886"/>
                    <a:pt x="2128" y="888"/>
                  </a:cubicBezTo>
                  <a:cubicBezTo>
                    <a:pt x="2128" y="891"/>
                    <a:pt x="2128" y="894"/>
                    <a:pt x="2127" y="896"/>
                  </a:cubicBezTo>
                  <a:cubicBezTo>
                    <a:pt x="2126" y="902"/>
                    <a:pt x="2125" y="908"/>
                    <a:pt x="2124" y="914"/>
                  </a:cubicBezTo>
                  <a:cubicBezTo>
                    <a:pt x="2124" y="916"/>
                    <a:pt x="2124" y="918"/>
                    <a:pt x="2124" y="920"/>
                  </a:cubicBezTo>
                  <a:cubicBezTo>
                    <a:pt x="2124" y="919"/>
                    <a:pt x="2123" y="919"/>
                    <a:pt x="2123" y="919"/>
                  </a:cubicBezTo>
                  <a:cubicBezTo>
                    <a:pt x="2123" y="919"/>
                    <a:pt x="2123" y="918"/>
                    <a:pt x="2123" y="918"/>
                  </a:cubicBezTo>
                  <a:cubicBezTo>
                    <a:pt x="2123" y="917"/>
                    <a:pt x="2122" y="917"/>
                    <a:pt x="2122" y="917"/>
                  </a:cubicBezTo>
                  <a:cubicBezTo>
                    <a:pt x="2122" y="916"/>
                    <a:pt x="2122" y="916"/>
                    <a:pt x="2121" y="916"/>
                  </a:cubicBezTo>
                  <a:cubicBezTo>
                    <a:pt x="2119" y="913"/>
                    <a:pt x="2117" y="910"/>
                    <a:pt x="2113" y="907"/>
                  </a:cubicBezTo>
                  <a:cubicBezTo>
                    <a:pt x="2111" y="905"/>
                    <a:pt x="2108" y="903"/>
                    <a:pt x="2106" y="900"/>
                  </a:cubicBezTo>
                  <a:cubicBezTo>
                    <a:pt x="2106" y="900"/>
                    <a:pt x="2106" y="900"/>
                    <a:pt x="2107" y="900"/>
                  </a:cubicBezTo>
                  <a:cubicBezTo>
                    <a:pt x="2107" y="896"/>
                    <a:pt x="2107" y="896"/>
                    <a:pt x="2107" y="896"/>
                  </a:cubicBezTo>
                  <a:cubicBezTo>
                    <a:pt x="2111" y="880"/>
                    <a:pt x="2100" y="863"/>
                    <a:pt x="2084" y="862"/>
                  </a:cubicBezTo>
                  <a:cubicBezTo>
                    <a:pt x="2087" y="876"/>
                    <a:pt x="2085" y="901"/>
                    <a:pt x="2102" y="900"/>
                  </a:cubicBezTo>
                  <a:cubicBezTo>
                    <a:pt x="2103" y="901"/>
                    <a:pt x="2103" y="901"/>
                    <a:pt x="2103" y="901"/>
                  </a:cubicBezTo>
                  <a:cubicBezTo>
                    <a:pt x="2106" y="904"/>
                    <a:pt x="2109" y="907"/>
                    <a:pt x="2112" y="910"/>
                  </a:cubicBezTo>
                  <a:cubicBezTo>
                    <a:pt x="2115" y="912"/>
                    <a:pt x="2118" y="915"/>
                    <a:pt x="2120" y="917"/>
                  </a:cubicBezTo>
                  <a:cubicBezTo>
                    <a:pt x="2120" y="918"/>
                    <a:pt x="2120" y="918"/>
                    <a:pt x="2120" y="918"/>
                  </a:cubicBezTo>
                  <a:cubicBezTo>
                    <a:pt x="2120" y="919"/>
                    <a:pt x="2121" y="919"/>
                    <a:pt x="2121" y="919"/>
                  </a:cubicBezTo>
                  <a:cubicBezTo>
                    <a:pt x="2121" y="920"/>
                    <a:pt x="2121" y="920"/>
                    <a:pt x="2122" y="920"/>
                  </a:cubicBezTo>
                  <a:cubicBezTo>
                    <a:pt x="2122" y="920"/>
                    <a:pt x="2122" y="921"/>
                    <a:pt x="2122" y="921"/>
                  </a:cubicBezTo>
                  <a:cubicBezTo>
                    <a:pt x="2123" y="922"/>
                    <a:pt x="2123" y="922"/>
                    <a:pt x="2123" y="923"/>
                  </a:cubicBezTo>
                  <a:cubicBezTo>
                    <a:pt x="2123" y="926"/>
                    <a:pt x="2122" y="929"/>
                    <a:pt x="2122" y="932"/>
                  </a:cubicBezTo>
                  <a:cubicBezTo>
                    <a:pt x="2121" y="935"/>
                    <a:pt x="2121" y="937"/>
                    <a:pt x="2120" y="940"/>
                  </a:cubicBezTo>
                  <a:cubicBezTo>
                    <a:pt x="2120" y="943"/>
                    <a:pt x="2120" y="945"/>
                    <a:pt x="2119" y="947"/>
                  </a:cubicBezTo>
                  <a:cubicBezTo>
                    <a:pt x="2119" y="948"/>
                    <a:pt x="2119" y="949"/>
                    <a:pt x="2118" y="950"/>
                  </a:cubicBezTo>
                  <a:cubicBezTo>
                    <a:pt x="2118" y="951"/>
                    <a:pt x="2118" y="952"/>
                    <a:pt x="2118" y="953"/>
                  </a:cubicBezTo>
                  <a:cubicBezTo>
                    <a:pt x="2118" y="955"/>
                    <a:pt x="2118" y="957"/>
                    <a:pt x="2117" y="958"/>
                  </a:cubicBezTo>
                  <a:cubicBezTo>
                    <a:pt x="2117" y="959"/>
                    <a:pt x="2117" y="959"/>
                    <a:pt x="2117" y="960"/>
                  </a:cubicBezTo>
                  <a:cubicBezTo>
                    <a:pt x="2116" y="961"/>
                    <a:pt x="2114" y="963"/>
                    <a:pt x="2113" y="964"/>
                  </a:cubicBezTo>
                  <a:cubicBezTo>
                    <a:pt x="2111" y="966"/>
                    <a:pt x="2109" y="968"/>
                    <a:pt x="2107" y="969"/>
                  </a:cubicBezTo>
                  <a:cubicBezTo>
                    <a:pt x="2105" y="971"/>
                    <a:pt x="2103" y="973"/>
                    <a:pt x="2102" y="975"/>
                  </a:cubicBezTo>
                  <a:cubicBezTo>
                    <a:pt x="2091" y="984"/>
                    <a:pt x="2080" y="992"/>
                    <a:pt x="2069" y="998"/>
                  </a:cubicBezTo>
                  <a:cubicBezTo>
                    <a:pt x="2069" y="998"/>
                    <a:pt x="2069" y="997"/>
                    <a:pt x="2069" y="997"/>
                  </a:cubicBezTo>
                  <a:cubicBezTo>
                    <a:pt x="2069" y="996"/>
                    <a:pt x="2069" y="995"/>
                    <a:pt x="2069" y="994"/>
                  </a:cubicBezTo>
                  <a:cubicBezTo>
                    <a:pt x="2069" y="993"/>
                    <a:pt x="2069" y="992"/>
                    <a:pt x="2069" y="991"/>
                  </a:cubicBezTo>
                  <a:cubicBezTo>
                    <a:pt x="2069" y="990"/>
                    <a:pt x="2069" y="989"/>
                    <a:pt x="2069" y="988"/>
                  </a:cubicBezTo>
                  <a:cubicBezTo>
                    <a:pt x="2069" y="988"/>
                    <a:pt x="2069" y="988"/>
                    <a:pt x="2069" y="987"/>
                  </a:cubicBezTo>
                  <a:cubicBezTo>
                    <a:pt x="2069" y="988"/>
                    <a:pt x="2069" y="988"/>
                    <a:pt x="2069" y="988"/>
                  </a:cubicBezTo>
                  <a:cubicBezTo>
                    <a:pt x="2075" y="974"/>
                    <a:pt x="2067" y="962"/>
                    <a:pt x="2056" y="949"/>
                  </a:cubicBezTo>
                  <a:cubicBezTo>
                    <a:pt x="2047" y="960"/>
                    <a:pt x="2054" y="973"/>
                    <a:pt x="2065" y="985"/>
                  </a:cubicBezTo>
                  <a:cubicBezTo>
                    <a:pt x="2065" y="986"/>
                    <a:pt x="2065" y="987"/>
                    <a:pt x="2066" y="988"/>
                  </a:cubicBezTo>
                  <a:cubicBezTo>
                    <a:pt x="2066" y="989"/>
                    <a:pt x="2066" y="990"/>
                    <a:pt x="2066" y="991"/>
                  </a:cubicBezTo>
                  <a:cubicBezTo>
                    <a:pt x="2066" y="992"/>
                    <a:pt x="2066" y="993"/>
                    <a:pt x="2066" y="994"/>
                  </a:cubicBezTo>
                  <a:cubicBezTo>
                    <a:pt x="2066" y="995"/>
                    <a:pt x="2066" y="996"/>
                    <a:pt x="2066" y="997"/>
                  </a:cubicBezTo>
                  <a:cubicBezTo>
                    <a:pt x="2066" y="997"/>
                    <a:pt x="2066" y="998"/>
                    <a:pt x="2066" y="999"/>
                  </a:cubicBezTo>
                  <a:cubicBezTo>
                    <a:pt x="2065" y="999"/>
                    <a:pt x="2065" y="999"/>
                    <a:pt x="2065" y="1000"/>
                  </a:cubicBezTo>
                  <a:cubicBezTo>
                    <a:pt x="2065" y="1000"/>
                    <a:pt x="2065" y="1000"/>
                    <a:pt x="2065" y="1000"/>
                  </a:cubicBezTo>
                  <a:cubicBezTo>
                    <a:pt x="2062" y="1002"/>
                    <a:pt x="2059" y="1004"/>
                    <a:pt x="2056" y="1005"/>
                  </a:cubicBezTo>
                  <a:cubicBezTo>
                    <a:pt x="2054" y="1006"/>
                    <a:pt x="2052" y="1007"/>
                    <a:pt x="2050" y="1008"/>
                  </a:cubicBezTo>
                  <a:cubicBezTo>
                    <a:pt x="2049" y="1008"/>
                    <a:pt x="2049" y="1009"/>
                    <a:pt x="2048" y="1009"/>
                  </a:cubicBezTo>
                  <a:cubicBezTo>
                    <a:pt x="2036" y="1005"/>
                    <a:pt x="2025" y="1002"/>
                    <a:pt x="2011" y="1002"/>
                  </a:cubicBezTo>
                  <a:cubicBezTo>
                    <a:pt x="2008" y="995"/>
                    <a:pt x="2005" y="986"/>
                    <a:pt x="1996" y="992"/>
                  </a:cubicBezTo>
                  <a:cubicBezTo>
                    <a:pt x="1996" y="992"/>
                    <a:pt x="1995" y="992"/>
                    <a:pt x="1995" y="992"/>
                  </a:cubicBezTo>
                  <a:cubicBezTo>
                    <a:pt x="1995" y="991"/>
                    <a:pt x="1995" y="991"/>
                    <a:pt x="1994" y="991"/>
                  </a:cubicBezTo>
                  <a:cubicBezTo>
                    <a:pt x="1993" y="990"/>
                    <a:pt x="1992" y="990"/>
                    <a:pt x="1992" y="989"/>
                  </a:cubicBezTo>
                  <a:cubicBezTo>
                    <a:pt x="1991" y="989"/>
                    <a:pt x="1990" y="989"/>
                    <a:pt x="1989" y="988"/>
                  </a:cubicBezTo>
                  <a:cubicBezTo>
                    <a:pt x="1988" y="988"/>
                    <a:pt x="1987" y="988"/>
                    <a:pt x="1986" y="988"/>
                  </a:cubicBezTo>
                  <a:cubicBezTo>
                    <a:pt x="1986" y="987"/>
                    <a:pt x="1985" y="987"/>
                    <a:pt x="1985" y="987"/>
                  </a:cubicBezTo>
                  <a:cubicBezTo>
                    <a:pt x="1985" y="987"/>
                    <a:pt x="1985" y="987"/>
                    <a:pt x="1984" y="987"/>
                  </a:cubicBezTo>
                  <a:cubicBezTo>
                    <a:pt x="1984" y="987"/>
                    <a:pt x="1984" y="987"/>
                    <a:pt x="1984" y="987"/>
                  </a:cubicBezTo>
                  <a:cubicBezTo>
                    <a:pt x="1983" y="987"/>
                    <a:pt x="1983" y="987"/>
                    <a:pt x="1982" y="987"/>
                  </a:cubicBezTo>
                  <a:cubicBezTo>
                    <a:pt x="1982" y="987"/>
                    <a:pt x="1982" y="987"/>
                    <a:pt x="1981" y="987"/>
                  </a:cubicBezTo>
                  <a:cubicBezTo>
                    <a:pt x="1981" y="987"/>
                    <a:pt x="1981" y="987"/>
                    <a:pt x="1981" y="987"/>
                  </a:cubicBezTo>
                  <a:cubicBezTo>
                    <a:pt x="1981" y="987"/>
                    <a:pt x="1980" y="987"/>
                    <a:pt x="1980" y="987"/>
                  </a:cubicBezTo>
                  <a:cubicBezTo>
                    <a:pt x="1980" y="987"/>
                    <a:pt x="1980" y="987"/>
                    <a:pt x="1980" y="987"/>
                  </a:cubicBezTo>
                  <a:cubicBezTo>
                    <a:pt x="1977" y="984"/>
                    <a:pt x="1974" y="982"/>
                    <a:pt x="1970" y="979"/>
                  </a:cubicBezTo>
                  <a:cubicBezTo>
                    <a:pt x="1969" y="978"/>
                    <a:pt x="1967" y="977"/>
                    <a:pt x="1966" y="976"/>
                  </a:cubicBezTo>
                  <a:cubicBezTo>
                    <a:pt x="1964" y="975"/>
                    <a:pt x="1963" y="974"/>
                    <a:pt x="1961" y="973"/>
                  </a:cubicBezTo>
                  <a:cubicBezTo>
                    <a:pt x="1958" y="971"/>
                    <a:pt x="1956" y="969"/>
                    <a:pt x="1953" y="968"/>
                  </a:cubicBezTo>
                  <a:cubicBezTo>
                    <a:pt x="1953" y="968"/>
                    <a:pt x="1952" y="968"/>
                    <a:pt x="1952" y="967"/>
                  </a:cubicBezTo>
                  <a:cubicBezTo>
                    <a:pt x="1952" y="967"/>
                    <a:pt x="1951" y="967"/>
                    <a:pt x="1951" y="967"/>
                  </a:cubicBezTo>
                  <a:cubicBezTo>
                    <a:pt x="1950" y="967"/>
                    <a:pt x="1950" y="967"/>
                    <a:pt x="1949" y="967"/>
                  </a:cubicBezTo>
                  <a:cubicBezTo>
                    <a:pt x="1948" y="967"/>
                    <a:pt x="1948" y="967"/>
                    <a:pt x="1947" y="967"/>
                  </a:cubicBezTo>
                  <a:cubicBezTo>
                    <a:pt x="1947" y="967"/>
                    <a:pt x="1946" y="967"/>
                    <a:pt x="1946" y="967"/>
                  </a:cubicBezTo>
                  <a:cubicBezTo>
                    <a:pt x="1945" y="967"/>
                    <a:pt x="1945" y="967"/>
                    <a:pt x="1945" y="967"/>
                  </a:cubicBezTo>
                  <a:cubicBezTo>
                    <a:pt x="1945" y="967"/>
                    <a:pt x="1945" y="967"/>
                    <a:pt x="1945" y="967"/>
                  </a:cubicBezTo>
                  <a:cubicBezTo>
                    <a:pt x="1945" y="967"/>
                    <a:pt x="1945" y="967"/>
                    <a:pt x="1945" y="967"/>
                  </a:cubicBezTo>
                  <a:cubicBezTo>
                    <a:pt x="1945" y="967"/>
                    <a:pt x="1945" y="967"/>
                    <a:pt x="1945" y="967"/>
                  </a:cubicBezTo>
                  <a:cubicBezTo>
                    <a:pt x="1946" y="967"/>
                    <a:pt x="1946" y="967"/>
                    <a:pt x="1946" y="967"/>
                  </a:cubicBezTo>
                  <a:cubicBezTo>
                    <a:pt x="1947" y="966"/>
                    <a:pt x="1947" y="966"/>
                    <a:pt x="1948" y="965"/>
                  </a:cubicBezTo>
                  <a:cubicBezTo>
                    <a:pt x="1956" y="961"/>
                    <a:pt x="1962" y="956"/>
                    <a:pt x="1969" y="952"/>
                  </a:cubicBezTo>
                  <a:cubicBezTo>
                    <a:pt x="1972" y="950"/>
                    <a:pt x="1976" y="947"/>
                    <a:pt x="1979" y="946"/>
                  </a:cubicBezTo>
                  <a:cubicBezTo>
                    <a:pt x="1980" y="945"/>
                    <a:pt x="1981" y="944"/>
                    <a:pt x="1982" y="944"/>
                  </a:cubicBezTo>
                  <a:cubicBezTo>
                    <a:pt x="1982" y="944"/>
                    <a:pt x="1982" y="944"/>
                    <a:pt x="1982" y="944"/>
                  </a:cubicBezTo>
                  <a:cubicBezTo>
                    <a:pt x="1982" y="944"/>
                    <a:pt x="1982" y="944"/>
                    <a:pt x="1983" y="944"/>
                  </a:cubicBezTo>
                  <a:cubicBezTo>
                    <a:pt x="1983" y="944"/>
                    <a:pt x="1984" y="944"/>
                    <a:pt x="1985" y="944"/>
                  </a:cubicBezTo>
                  <a:cubicBezTo>
                    <a:pt x="1985" y="944"/>
                    <a:pt x="1986" y="945"/>
                    <a:pt x="1986" y="945"/>
                  </a:cubicBezTo>
                  <a:cubicBezTo>
                    <a:pt x="1987" y="945"/>
                    <a:pt x="1987" y="945"/>
                    <a:pt x="1987" y="945"/>
                  </a:cubicBezTo>
                  <a:cubicBezTo>
                    <a:pt x="1987" y="945"/>
                    <a:pt x="1988" y="945"/>
                    <a:pt x="1988" y="945"/>
                  </a:cubicBezTo>
                  <a:cubicBezTo>
                    <a:pt x="1990" y="946"/>
                    <a:pt x="1992" y="947"/>
                    <a:pt x="1995" y="948"/>
                  </a:cubicBezTo>
                  <a:cubicBezTo>
                    <a:pt x="1996" y="948"/>
                    <a:pt x="1996" y="949"/>
                    <a:pt x="1997" y="949"/>
                  </a:cubicBezTo>
                  <a:cubicBezTo>
                    <a:pt x="1997" y="950"/>
                    <a:pt x="1998" y="950"/>
                    <a:pt x="1999" y="950"/>
                  </a:cubicBezTo>
                  <a:cubicBezTo>
                    <a:pt x="2000" y="951"/>
                    <a:pt x="2001" y="952"/>
                    <a:pt x="2002" y="953"/>
                  </a:cubicBezTo>
                  <a:cubicBezTo>
                    <a:pt x="2003" y="953"/>
                    <a:pt x="2003" y="953"/>
                    <a:pt x="2003" y="953"/>
                  </a:cubicBezTo>
                  <a:cubicBezTo>
                    <a:pt x="2005" y="972"/>
                    <a:pt x="2019" y="970"/>
                    <a:pt x="2031" y="980"/>
                  </a:cubicBezTo>
                  <a:cubicBezTo>
                    <a:pt x="2033" y="959"/>
                    <a:pt x="2021" y="951"/>
                    <a:pt x="2003" y="951"/>
                  </a:cubicBezTo>
                  <a:cubicBezTo>
                    <a:pt x="2003" y="951"/>
                    <a:pt x="2003" y="951"/>
                    <a:pt x="2003" y="951"/>
                  </a:cubicBezTo>
                  <a:cubicBezTo>
                    <a:pt x="2002" y="951"/>
                    <a:pt x="2001" y="950"/>
                    <a:pt x="1999" y="949"/>
                  </a:cubicBezTo>
                  <a:cubicBezTo>
                    <a:pt x="1999" y="949"/>
                    <a:pt x="1998" y="948"/>
                    <a:pt x="1998" y="948"/>
                  </a:cubicBezTo>
                  <a:cubicBezTo>
                    <a:pt x="1997" y="947"/>
                    <a:pt x="1996" y="947"/>
                    <a:pt x="1996" y="947"/>
                  </a:cubicBezTo>
                  <a:cubicBezTo>
                    <a:pt x="1993" y="945"/>
                    <a:pt x="1991" y="944"/>
                    <a:pt x="1988" y="944"/>
                  </a:cubicBezTo>
                  <a:cubicBezTo>
                    <a:pt x="1988" y="943"/>
                    <a:pt x="1988" y="943"/>
                    <a:pt x="1987" y="943"/>
                  </a:cubicBezTo>
                  <a:cubicBezTo>
                    <a:pt x="1987" y="943"/>
                    <a:pt x="1987" y="943"/>
                    <a:pt x="1987" y="943"/>
                  </a:cubicBezTo>
                  <a:cubicBezTo>
                    <a:pt x="1986" y="943"/>
                    <a:pt x="1986" y="943"/>
                    <a:pt x="1985" y="943"/>
                  </a:cubicBezTo>
                  <a:cubicBezTo>
                    <a:pt x="1984" y="943"/>
                    <a:pt x="1984" y="943"/>
                    <a:pt x="1983" y="943"/>
                  </a:cubicBezTo>
                  <a:cubicBezTo>
                    <a:pt x="1983" y="943"/>
                    <a:pt x="1984" y="943"/>
                    <a:pt x="1984" y="943"/>
                  </a:cubicBezTo>
                  <a:cubicBezTo>
                    <a:pt x="1985" y="942"/>
                    <a:pt x="1986" y="942"/>
                    <a:pt x="1987" y="942"/>
                  </a:cubicBezTo>
                  <a:cubicBezTo>
                    <a:pt x="1987" y="941"/>
                    <a:pt x="1987" y="941"/>
                    <a:pt x="1987" y="941"/>
                  </a:cubicBezTo>
                  <a:cubicBezTo>
                    <a:pt x="1988" y="941"/>
                    <a:pt x="1988" y="941"/>
                    <a:pt x="1988" y="941"/>
                  </a:cubicBezTo>
                  <a:cubicBezTo>
                    <a:pt x="1988" y="941"/>
                    <a:pt x="1988" y="941"/>
                    <a:pt x="1988" y="941"/>
                  </a:cubicBezTo>
                  <a:cubicBezTo>
                    <a:pt x="1988" y="941"/>
                    <a:pt x="1988" y="941"/>
                    <a:pt x="1988" y="941"/>
                  </a:cubicBezTo>
                  <a:cubicBezTo>
                    <a:pt x="1988" y="941"/>
                    <a:pt x="1988" y="941"/>
                    <a:pt x="1988" y="941"/>
                  </a:cubicBezTo>
                  <a:cubicBezTo>
                    <a:pt x="1989" y="941"/>
                    <a:pt x="1989" y="941"/>
                    <a:pt x="1989" y="941"/>
                  </a:cubicBezTo>
                  <a:cubicBezTo>
                    <a:pt x="1996" y="938"/>
                    <a:pt x="2003" y="937"/>
                    <a:pt x="2010" y="936"/>
                  </a:cubicBezTo>
                  <a:cubicBezTo>
                    <a:pt x="2017" y="936"/>
                    <a:pt x="2023" y="936"/>
                    <a:pt x="2029" y="937"/>
                  </a:cubicBezTo>
                  <a:cubicBezTo>
                    <a:pt x="2031" y="937"/>
                    <a:pt x="2032" y="938"/>
                    <a:pt x="2034" y="938"/>
                  </a:cubicBezTo>
                  <a:cubicBezTo>
                    <a:pt x="2035" y="938"/>
                    <a:pt x="2037" y="938"/>
                    <a:pt x="2038" y="939"/>
                  </a:cubicBezTo>
                  <a:cubicBezTo>
                    <a:pt x="2041" y="939"/>
                    <a:pt x="2043" y="939"/>
                    <a:pt x="2046" y="940"/>
                  </a:cubicBezTo>
                  <a:cubicBezTo>
                    <a:pt x="2051" y="941"/>
                    <a:pt x="2055" y="942"/>
                    <a:pt x="2058" y="942"/>
                  </a:cubicBezTo>
                  <a:cubicBezTo>
                    <a:pt x="2065" y="944"/>
                    <a:pt x="2069" y="945"/>
                    <a:pt x="2069" y="945"/>
                  </a:cubicBezTo>
                  <a:cubicBezTo>
                    <a:pt x="2069" y="945"/>
                    <a:pt x="2068" y="944"/>
                    <a:pt x="2066" y="944"/>
                  </a:cubicBezTo>
                  <a:cubicBezTo>
                    <a:pt x="2065" y="943"/>
                    <a:pt x="2062" y="942"/>
                    <a:pt x="2059" y="941"/>
                  </a:cubicBezTo>
                  <a:cubicBezTo>
                    <a:pt x="2055" y="940"/>
                    <a:pt x="2051" y="938"/>
                    <a:pt x="2046" y="937"/>
                  </a:cubicBezTo>
                  <a:cubicBezTo>
                    <a:pt x="2044" y="936"/>
                    <a:pt x="2041" y="936"/>
                    <a:pt x="2039" y="935"/>
                  </a:cubicBezTo>
                  <a:cubicBezTo>
                    <a:pt x="2037" y="935"/>
                    <a:pt x="2036" y="934"/>
                    <a:pt x="2034" y="934"/>
                  </a:cubicBezTo>
                  <a:cubicBezTo>
                    <a:pt x="2034" y="934"/>
                    <a:pt x="2034" y="934"/>
                    <a:pt x="2033" y="934"/>
                  </a:cubicBezTo>
                  <a:cubicBezTo>
                    <a:pt x="2033" y="934"/>
                    <a:pt x="2032" y="934"/>
                    <a:pt x="2032" y="934"/>
                  </a:cubicBezTo>
                  <a:cubicBezTo>
                    <a:pt x="2031" y="934"/>
                    <a:pt x="2031" y="934"/>
                    <a:pt x="2030" y="934"/>
                  </a:cubicBezTo>
                  <a:cubicBezTo>
                    <a:pt x="2024" y="933"/>
                    <a:pt x="2017" y="932"/>
                    <a:pt x="2010" y="933"/>
                  </a:cubicBezTo>
                  <a:cubicBezTo>
                    <a:pt x="2007" y="933"/>
                    <a:pt x="2004" y="933"/>
                    <a:pt x="2001" y="934"/>
                  </a:cubicBezTo>
                  <a:cubicBezTo>
                    <a:pt x="2002" y="933"/>
                    <a:pt x="2003" y="932"/>
                    <a:pt x="2003" y="931"/>
                  </a:cubicBezTo>
                  <a:cubicBezTo>
                    <a:pt x="2004" y="931"/>
                    <a:pt x="2004" y="930"/>
                    <a:pt x="2005" y="929"/>
                  </a:cubicBezTo>
                  <a:cubicBezTo>
                    <a:pt x="2005" y="929"/>
                    <a:pt x="2005" y="928"/>
                    <a:pt x="2006" y="928"/>
                  </a:cubicBezTo>
                  <a:cubicBezTo>
                    <a:pt x="2006" y="927"/>
                    <a:pt x="2006" y="927"/>
                    <a:pt x="2006" y="926"/>
                  </a:cubicBezTo>
                  <a:cubicBezTo>
                    <a:pt x="2008" y="923"/>
                    <a:pt x="2009" y="918"/>
                    <a:pt x="2011" y="913"/>
                  </a:cubicBezTo>
                  <a:cubicBezTo>
                    <a:pt x="2011" y="912"/>
                    <a:pt x="2012" y="911"/>
                    <a:pt x="2012" y="910"/>
                  </a:cubicBezTo>
                  <a:cubicBezTo>
                    <a:pt x="2012" y="909"/>
                    <a:pt x="2013" y="907"/>
                    <a:pt x="2013" y="906"/>
                  </a:cubicBezTo>
                  <a:cubicBezTo>
                    <a:pt x="2014" y="906"/>
                    <a:pt x="2014" y="905"/>
                    <a:pt x="2014" y="904"/>
                  </a:cubicBezTo>
                  <a:cubicBezTo>
                    <a:pt x="2015" y="904"/>
                    <a:pt x="2015" y="904"/>
                    <a:pt x="2015" y="904"/>
                  </a:cubicBezTo>
                  <a:cubicBezTo>
                    <a:pt x="2015" y="903"/>
                    <a:pt x="2015" y="903"/>
                    <a:pt x="2015" y="903"/>
                  </a:cubicBezTo>
                  <a:cubicBezTo>
                    <a:pt x="2016" y="901"/>
                    <a:pt x="2016" y="901"/>
                    <a:pt x="2016" y="901"/>
                  </a:cubicBezTo>
                  <a:cubicBezTo>
                    <a:pt x="2017" y="900"/>
                    <a:pt x="2017" y="900"/>
                    <a:pt x="2017" y="899"/>
                  </a:cubicBezTo>
                  <a:cubicBezTo>
                    <a:pt x="2018" y="898"/>
                    <a:pt x="2019" y="897"/>
                    <a:pt x="2020" y="896"/>
                  </a:cubicBezTo>
                  <a:cubicBezTo>
                    <a:pt x="2020" y="896"/>
                    <a:pt x="2021" y="895"/>
                    <a:pt x="2021" y="895"/>
                  </a:cubicBezTo>
                  <a:cubicBezTo>
                    <a:pt x="2021" y="894"/>
                    <a:pt x="2022" y="894"/>
                    <a:pt x="2022" y="893"/>
                  </a:cubicBezTo>
                  <a:cubicBezTo>
                    <a:pt x="2022" y="893"/>
                    <a:pt x="2023" y="893"/>
                    <a:pt x="2023" y="893"/>
                  </a:cubicBezTo>
                  <a:cubicBezTo>
                    <a:pt x="2023" y="893"/>
                    <a:pt x="2023" y="893"/>
                    <a:pt x="2024" y="893"/>
                  </a:cubicBezTo>
                  <a:cubicBezTo>
                    <a:pt x="2024" y="893"/>
                    <a:pt x="2025" y="893"/>
                    <a:pt x="2026" y="893"/>
                  </a:cubicBezTo>
                  <a:cubicBezTo>
                    <a:pt x="2026" y="893"/>
                    <a:pt x="2026" y="893"/>
                    <a:pt x="2027" y="893"/>
                  </a:cubicBezTo>
                  <a:cubicBezTo>
                    <a:pt x="2027" y="893"/>
                    <a:pt x="2027" y="893"/>
                    <a:pt x="2027" y="893"/>
                  </a:cubicBezTo>
                  <a:cubicBezTo>
                    <a:pt x="2027" y="893"/>
                    <a:pt x="2028" y="893"/>
                    <a:pt x="2028" y="893"/>
                  </a:cubicBezTo>
                  <a:cubicBezTo>
                    <a:pt x="2028" y="893"/>
                    <a:pt x="2029" y="893"/>
                    <a:pt x="2029" y="893"/>
                  </a:cubicBezTo>
                  <a:cubicBezTo>
                    <a:pt x="2030" y="893"/>
                    <a:pt x="2030" y="893"/>
                    <a:pt x="2031" y="893"/>
                  </a:cubicBezTo>
                  <a:cubicBezTo>
                    <a:pt x="2031" y="893"/>
                    <a:pt x="2032" y="893"/>
                    <a:pt x="2032" y="893"/>
                  </a:cubicBezTo>
                  <a:cubicBezTo>
                    <a:pt x="2033" y="893"/>
                    <a:pt x="2033" y="892"/>
                    <a:pt x="2034" y="892"/>
                  </a:cubicBezTo>
                  <a:cubicBezTo>
                    <a:pt x="2035" y="893"/>
                    <a:pt x="2036" y="893"/>
                    <a:pt x="2037" y="893"/>
                  </a:cubicBezTo>
                  <a:cubicBezTo>
                    <a:pt x="2038" y="893"/>
                    <a:pt x="2040" y="893"/>
                    <a:pt x="2041" y="893"/>
                  </a:cubicBezTo>
                  <a:cubicBezTo>
                    <a:pt x="2042" y="893"/>
                    <a:pt x="2043" y="894"/>
                    <a:pt x="2044" y="894"/>
                  </a:cubicBezTo>
                  <a:cubicBezTo>
                    <a:pt x="2045" y="894"/>
                    <a:pt x="2046" y="894"/>
                    <a:pt x="2047" y="895"/>
                  </a:cubicBezTo>
                  <a:cubicBezTo>
                    <a:pt x="2047" y="895"/>
                    <a:pt x="2047" y="895"/>
                    <a:pt x="2047" y="895"/>
                  </a:cubicBezTo>
                  <a:cubicBezTo>
                    <a:pt x="2051" y="912"/>
                    <a:pt x="2063" y="908"/>
                    <a:pt x="2075" y="900"/>
                  </a:cubicBezTo>
                  <a:cubicBezTo>
                    <a:pt x="2063" y="898"/>
                    <a:pt x="2061" y="886"/>
                    <a:pt x="2047" y="893"/>
                  </a:cubicBezTo>
                  <a:cubicBezTo>
                    <a:pt x="2046" y="892"/>
                    <a:pt x="2046" y="892"/>
                    <a:pt x="2045" y="892"/>
                  </a:cubicBezTo>
                  <a:cubicBezTo>
                    <a:pt x="2044" y="892"/>
                    <a:pt x="2042" y="891"/>
                    <a:pt x="2041" y="891"/>
                  </a:cubicBezTo>
                  <a:cubicBezTo>
                    <a:pt x="2040" y="891"/>
                    <a:pt x="2039" y="891"/>
                    <a:pt x="2037" y="891"/>
                  </a:cubicBezTo>
                  <a:cubicBezTo>
                    <a:pt x="2036" y="891"/>
                    <a:pt x="2035" y="891"/>
                    <a:pt x="2034" y="890"/>
                  </a:cubicBezTo>
                  <a:cubicBezTo>
                    <a:pt x="2033" y="890"/>
                    <a:pt x="2033" y="891"/>
                    <a:pt x="2032" y="891"/>
                  </a:cubicBezTo>
                  <a:cubicBezTo>
                    <a:pt x="2032" y="891"/>
                    <a:pt x="2031" y="891"/>
                    <a:pt x="2031" y="891"/>
                  </a:cubicBezTo>
                  <a:cubicBezTo>
                    <a:pt x="2030" y="891"/>
                    <a:pt x="2030" y="891"/>
                    <a:pt x="2029" y="891"/>
                  </a:cubicBezTo>
                  <a:cubicBezTo>
                    <a:pt x="2029" y="891"/>
                    <a:pt x="2028" y="891"/>
                    <a:pt x="2028" y="891"/>
                  </a:cubicBezTo>
                  <a:cubicBezTo>
                    <a:pt x="2027" y="891"/>
                    <a:pt x="2027" y="891"/>
                    <a:pt x="2027" y="891"/>
                  </a:cubicBezTo>
                  <a:cubicBezTo>
                    <a:pt x="2027" y="891"/>
                    <a:pt x="2027" y="891"/>
                    <a:pt x="2026" y="891"/>
                  </a:cubicBezTo>
                  <a:cubicBezTo>
                    <a:pt x="2026" y="891"/>
                    <a:pt x="2026" y="891"/>
                    <a:pt x="2025" y="892"/>
                  </a:cubicBezTo>
                  <a:cubicBezTo>
                    <a:pt x="2025" y="892"/>
                    <a:pt x="2025" y="892"/>
                    <a:pt x="2024" y="892"/>
                  </a:cubicBezTo>
                  <a:cubicBezTo>
                    <a:pt x="2024" y="892"/>
                    <a:pt x="2024" y="892"/>
                    <a:pt x="2023" y="892"/>
                  </a:cubicBezTo>
                  <a:cubicBezTo>
                    <a:pt x="2023" y="892"/>
                    <a:pt x="2023" y="892"/>
                    <a:pt x="2023" y="892"/>
                  </a:cubicBezTo>
                  <a:cubicBezTo>
                    <a:pt x="2023" y="892"/>
                    <a:pt x="2024" y="892"/>
                    <a:pt x="2024" y="892"/>
                  </a:cubicBezTo>
                  <a:cubicBezTo>
                    <a:pt x="2024" y="891"/>
                    <a:pt x="2024" y="891"/>
                    <a:pt x="2024" y="891"/>
                  </a:cubicBezTo>
                  <a:cubicBezTo>
                    <a:pt x="2025" y="891"/>
                    <a:pt x="2025" y="891"/>
                    <a:pt x="2025" y="891"/>
                  </a:cubicBezTo>
                  <a:cubicBezTo>
                    <a:pt x="2026" y="890"/>
                    <a:pt x="2026" y="890"/>
                    <a:pt x="2027" y="890"/>
                  </a:cubicBezTo>
                  <a:cubicBezTo>
                    <a:pt x="2027" y="889"/>
                    <a:pt x="2028" y="889"/>
                    <a:pt x="2028" y="888"/>
                  </a:cubicBezTo>
                  <a:cubicBezTo>
                    <a:pt x="2029" y="888"/>
                    <a:pt x="2029" y="888"/>
                    <a:pt x="2030" y="887"/>
                  </a:cubicBezTo>
                  <a:cubicBezTo>
                    <a:pt x="2030" y="887"/>
                    <a:pt x="2031" y="887"/>
                    <a:pt x="2031" y="886"/>
                  </a:cubicBezTo>
                  <a:cubicBezTo>
                    <a:pt x="2032" y="886"/>
                    <a:pt x="2033" y="885"/>
                    <a:pt x="2034" y="885"/>
                  </a:cubicBezTo>
                  <a:cubicBezTo>
                    <a:pt x="2035" y="884"/>
                    <a:pt x="2035" y="884"/>
                    <a:pt x="2036" y="884"/>
                  </a:cubicBezTo>
                  <a:cubicBezTo>
                    <a:pt x="2036" y="884"/>
                    <a:pt x="2037" y="883"/>
                    <a:pt x="2037" y="883"/>
                  </a:cubicBezTo>
                  <a:cubicBezTo>
                    <a:pt x="2038" y="883"/>
                    <a:pt x="2039" y="882"/>
                    <a:pt x="2040" y="882"/>
                  </a:cubicBezTo>
                  <a:cubicBezTo>
                    <a:pt x="2041" y="882"/>
                    <a:pt x="2042" y="882"/>
                    <a:pt x="2043" y="881"/>
                  </a:cubicBezTo>
                  <a:cubicBezTo>
                    <a:pt x="2043" y="881"/>
                    <a:pt x="2044" y="881"/>
                    <a:pt x="2045" y="880"/>
                  </a:cubicBezTo>
                  <a:cubicBezTo>
                    <a:pt x="2047" y="880"/>
                    <a:pt x="2048" y="879"/>
                    <a:pt x="2049" y="879"/>
                  </a:cubicBezTo>
                  <a:cubicBezTo>
                    <a:pt x="2050" y="879"/>
                    <a:pt x="2051" y="879"/>
                    <a:pt x="2052" y="878"/>
                  </a:cubicBezTo>
                  <a:cubicBezTo>
                    <a:pt x="2052" y="878"/>
                    <a:pt x="2053" y="878"/>
                    <a:pt x="2053" y="878"/>
                  </a:cubicBezTo>
                  <a:cubicBezTo>
                    <a:pt x="2053" y="878"/>
                    <a:pt x="2052" y="878"/>
                    <a:pt x="2052" y="878"/>
                  </a:cubicBezTo>
                  <a:cubicBezTo>
                    <a:pt x="2051" y="878"/>
                    <a:pt x="2051" y="878"/>
                    <a:pt x="2051" y="878"/>
                  </a:cubicBezTo>
                  <a:cubicBezTo>
                    <a:pt x="2050" y="878"/>
                    <a:pt x="2050" y="878"/>
                    <a:pt x="2049" y="878"/>
                  </a:cubicBezTo>
                  <a:cubicBezTo>
                    <a:pt x="2048" y="878"/>
                    <a:pt x="2046" y="878"/>
                    <a:pt x="2045" y="878"/>
                  </a:cubicBezTo>
                  <a:cubicBezTo>
                    <a:pt x="2044" y="879"/>
                    <a:pt x="2043" y="879"/>
                    <a:pt x="2042" y="879"/>
                  </a:cubicBezTo>
                  <a:cubicBezTo>
                    <a:pt x="2041" y="879"/>
                    <a:pt x="2041" y="879"/>
                    <a:pt x="2041" y="879"/>
                  </a:cubicBezTo>
                  <a:cubicBezTo>
                    <a:pt x="2040" y="879"/>
                    <a:pt x="2040" y="880"/>
                    <a:pt x="2039" y="880"/>
                  </a:cubicBezTo>
                  <a:cubicBezTo>
                    <a:pt x="2038" y="880"/>
                    <a:pt x="2037" y="880"/>
                    <a:pt x="2036" y="881"/>
                  </a:cubicBezTo>
                  <a:cubicBezTo>
                    <a:pt x="2036" y="881"/>
                    <a:pt x="2035" y="881"/>
                    <a:pt x="2035" y="882"/>
                  </a:cubicBezTo>
                  <a:cubicBezTo>
                    <a:pt x="2034" y="882"/>
                    <a:pt x="2033" y="882"/>
                    <a:pt x="2033" y="882"/>
                  </a:cubicBezTo>
                  <a:cubicBezTo>
                    <a:pt x="2032" y="883"/>
                    <a:pt x="2031" y="884"/>
                    <a:pt x="2030" y="884"/>
                  </a:cubicBezTo>
                  <a:cubicBezTo>
                    <a:pt x="2029" y="885"/>
                    <a:pt x="2029" y="885"/>
                    <a:pt x="2028" y="885"/>
                  </a:cubicBezTo>
                  <a:cubicBezTo>
                    <a:pt x="2028" y="886"/>
                    <a:pt x="2027" y="886"/>
                    <a:pt x="2027" y="886"/>
                  </a:cubicBezTo>
                  <a:cubicBezTo>
                    <a:pt x="2026" y="887"/>
                    <a:pt x="2026" y="887"/>
                    <a:pt x="2025" y="888"/>
                  </a:cubicBezTo>
                  <a:cubicBezTo>
                    <a:pt x="2025" y="888"/>
                    <a:pt x="2024" y="888"/>
                    <a:pt x="2024" y="889"/>
                  </a:cubicBezTo>
                  <a:cubicBezTo>
                    <a:pt x="2023" y="890"/>
                    <a:pt x="2023" y="890"/>
                    <a:pt x="2023" y="890"/>
                  </a:cubicBezTo>
                  <a:cubicBezTo>
                    <a:pt x="2022" y="890"/>
                    <a:pt x="2022" y="890"/>
                    <a:pt x="2022" y="890"/>
                  </a:cubicBezTo>
                  <a:cubicBezTo>
                    <a:pt x="2022" y="891"/>
                    <a:pt x="2021" y="891"/>
                    <a:pt x="2021" y="892"/>
                  </a:cubicBezTo>
                  <a:cubicBezTo>
                    <a:pt x="2020" y="892"/>
                    <a:pt x="2020" y="893"/>
                    <a:pt x="2019" y="893"/>
                  </a:cubicBezTo>
                  <a:cubicBezTo>
                    <a:pt x="2019" y="894"/>
                    <a:pt x="2018" y="894"/>
                    <a:pt x="2018" y="895"/>
                  </a:cubicBezTo>
                  <a:cubicBezTo>
                    <a:pt x="2017" y="896"/>
                    <a:pt x="2016" y="897"/>
                    <a:pt x="2015" y="898"/>
                  </a:cubicBezTo>
                  <a:cubicBezTo>
                    <a:pt x="2015" y="899"/>
                    <a:pt x="2015" y="899"/>
                    <a:pt x="2014" y="900"/>
                  </a:cubicBezTo>
                  <a:cubicBezTo>
                    <a:pt x="2013" y="902"/>
                    <a:pt x="2013" y="902"/>
                    <a:pt x="2013" y="902"/>
                  </a:cubicBezTo>
                  <a:cubicBezTo>
                    <a:pt x="2013" y="902"/>
                    <a:pt x="2013" y="902"/>
                    <a:pt x="2013" y="902"/>
                  </a:cubicBezTo>
                  <a:cubicBezTo>
                    <a:pt x="2012" y="903"/>
                    <a:pt x="2012" y="903"/>
                    <a:pt x="2012" y="903"/>
                  </a:cubicBezTo>
                  <a:cubicBezTo>
                    <a:pt x="2012" y="904"/>
                    <a:pt x="2012" y="905"/>
                    <a:pt x="2011" y="905"/>
                  </a:cubicBezTo>
                  <a:cubicBezTo>
                    <a:pt x="2010" y="908"/>
                    <a:pt x="2009" y="910"/>
                    <a:pt x="2008" y="913"/>
                  </a:cubicBezTo>
                  <a:cubicBezTo>
                    <a:pt x="2008" y="915"/>
                    <a:pt x="2007" y="917"/>
                    <a:pt x="2006" y="919"/>
                  </a:cubicBezTo>
                  <a:cubicBezTo>
                    <a:pt x="2005" y="922"/>
                    <a:pt x="2005" y="924"/>
                    <a:pt x="2004" y="925"/>
                  </a:cubicBezTo>
                  <a:cubicBezTo>
                    <a:pt x="2004" y="926"/>
                    <a:pt x="2003" y="927"/>
                    <a:pt x="2003" y="928"/>
                  </a:cubicBezTo>
                  <a:cubicBezTo>
                    <a:pt x="2002" y="929"/>
                    <a:pt x="2002" y="930"/>
                    <a:pt x="2002" y="930"/>
                  </a:cubicBezTo>
                  <a:cubicBezTo>
                    <a:pt x="2001" y="931"/>
                    <a:pt x="2001" y="932"/>
                    <a:pt x="2000" y="932"/>
                  </a:cubicBezTo>
                  <a:cubicBezTo>
                    <a:pt x="2000" y="933"/>
                    <a:pt x="2000" y="933"/>
                    <a:pt x="1999" y="934"/>
                  </a:cubicBezTo>
                  <a:cubicBezTo>
                    <a:pt x="1999" y="934"/>
                    <a:pt x="1999" y="934"/>
                    <a:pt x="1999" y="934"/>
                  </a:cubicBezTo>
                  <a:cubicBezTo>
                    <a:pt x="1996" y="935"/>
                    <a:pt x="1992" y="936"/>
                    <a:pt x="1988" y="937"/>
                  </a:cubicBezTo>
                  <a:cubicBezTo>
                    <a:pt x="1986" y="938"/>
                    <a:pt x="1986" y="938"/>
                    <a:pt x="1986" y="938"/>
                  </a:cubicBezTo>
                  <a:cubicBezTo>
                    <a:pt x="1986" y="938"/>
                    <a:pt x="1986" y="938"/>
                    <a:pt x="1986" y="938"/>
                  </a:cubicBezTo>
                  <a:cubicBezTo>
                    <a:pt x="1986" y="938"/>
                    <a:pt x="1986" y="938"/>
                    <a:pt x="1986" y="938"/>
                  </a:cubicBezTo>
                  <a:cubicBezTo>
                    <a:pt x="1986" y="938"/>
                    <a:pt x="1986" y="938"/>
                    <a:pt x="1986" y="938"/>
                  </a:cubicBezTo>
                  <a:cubicBezTo>
                    <a:pt x="1986" y="938"/>
                    <a:pt x="1986" y="938"/>
                    <a:pt x="1986" y="938"/>
                  </a:cubicBezTo>
                  <a:cubicBezTo>
                    <a:pt x="1985" y="938"/>
                    <a:pt x="1985" y="938"/>
                    <a:pt x="1985" y="938"/>
                  </a:cubicBezTo>
                  <a:cubicBezTo>
                    <a:pt x="1984" y="939"/>
                    <a:pt x="1983" y="939"/>
                    <a:pt x="1982" y="939"/>
                  </a:cubicBezTo>
                  <a:cubicBezTo>
                    <a:pt x="1981" y="940"/>
                    <a:pt x="1979" y="941"/>
                    <a:pt x="1977" y="942"/>
                  </a:cubicBezTo>
                  <a:cubicBezTo>
                    <a:pt x="1974" y="944"/>
                    <a:pt x="1970" y="946"/>
                    <a:pt x="1967" y="949"/>
                  </a:cubicBezTo>
                  <a:cubicBezTo>
                    <a:pt x="1966" y="949"/>
                    <a:pt x="1966" y="949"/>
                    <a:pt x="1965" y="950"/>
                  </a:cubicBezTo>
                  <a:cubicBezTo>
                    <a:pt x="1966" y="949"/>
                    <a:pt x="1967" y="947"/>
                    <a:pt x="1967" y="946"/>
                  </a:cubicBezTo>
                  <a:cubicBezTo>
                    <a:pt x="1967" y="946"/>
                    <a:pt x="1968" y="945"/>
                    <a:pt x="1968" y="944"/>
                  </a:cubicBezTo>
                  <a:cubicBezTo>
                    <a:pt x="1968" y="943"/>
                    <a:pt x="1969" y="942"/>
                    <a:pt x="1969" y="942"/>
                  </a:cubicBezTo>
                  <a:cubicBezTo>
                    <a:pt x="1970" y="940"/>
                    <a:pt x="1970" y="938"/>
                    <a:pt x="1971" y="937"/>
                  </a:cubicBezTo>
                  <a:cubicBezTo>
                    <a:pt x="1971" y="937"/>
                    <a:pt x="1971" y="937"/>
                    <a:pt x="1971" y="937"/>
                  </a:cubicBezTo>
                  <a:cubicBezTo>
                    <a:pt x="1989" y="925"/>
                    <a:pt x="1994" y="910"/>
                    <a:pt x="1976" y="892"/>
                  </a:cubicBezTo>
                  <a:cubicBezTo>
                    <a:pt x="1972" y="909"/>
                    <a:pt x="1956" y="916"/>
                    <a:pt x="1969" y="935"/>
                  </a:cubicBezTo>
                  <a:cubicBezTo>
                    <a:pt x="1969" y="935"/>
                    <a:pt x="1969" y="936"/>
                    <a:pt x="1969" y="936"/>
                  </a:cubicBezTo>
                  <a:cubicBezTo>
                    <a:pt x="1968" y="938"/>
                    <a:pt x="1968" y="939"/>
                    <a:pt x="1967" y="941"/>
                  </a:cubicBezTo>
                  <a:cubicBezTo>
                    <a:pt x="1967" y="942"/>
                    <a:pt x="1967" y="942"/>
                    <a:pt x="1966" y="943"/>
                  </a:cubicBezTo>
                  <a:cubicBezTo>
                    <a:pt x="1966" y="944"/>
                    <a:pt x="1966" y="945"/>
                    <a:pt x="1965" y="945"/>
                  </a:cubicBezTo>
                  <a:cubicBezTo>
                    <a:pt x="1964" y="948"/>
                    <a:pt x="1962" y="951"/>
                    <a:pt x="1961" y="953"/>
                  </a:cubicBezTo>
                  <a:cubicBezTo>
                    <a:pt x="1961" y="953"/>
                    <a:pt x="1961" y="953"/>
                    <a:pt x="1960" y="953"/>
                  </a:cubicBezTo>
                  <a:cubicBezTo>
                    <a:pt x="1956" y="956"/>
                    <a:pt x="1951" y="959"/>
                    <a:pt x="1947" y="962"/>
                  </a:cubicBezTo>
                  <a:cubicBezTo>
                    <a:pt x="1946" y="962"/>
                    <a:pt x="1945" y="963"/>
                    <a:pt x="1944" y="963"/>
                  </a:cubicBezTo>
                  <a:cubicBezTo>
                    <a:pt x="1944" y="963"/>
                    <a:pt x="1944" y="963"/>
                    <a:pt x="1944" y="963"/>
                  </a:cubicBezTo>
                  <a:cubicBezTo>
                    <a:pt x="1944" y="963"/>
                    <a:pt x="1944" y="963"/>
                    <a:pt x="1944" y="963"/>
                  </a:cubicBezTo>
                  <a:cubicBezTo>
                    <a:pt x="1944" y="963"/>
                    <a:pt x="1944" y="963"/>
                    <a:pt x="1944" y="963"/>
                  </a:cubicBezTo>
                  <a:cubicBezTo>
                    <a:pt x="1944" y="963"/>
                    <a:pt x="1943" y="963"/>
                    <a:pt x="1943" y="963"/>
                  </a:cubicBezTo>
                  <a:cubicBezTo>
                    <a:pt x="1943" y="964"/>
                    <a:pt x="1943" y="964"/>
                    <a:pt x="1943" y="964"/>
                  </a:cubicBezTo>
                  <a:cubicBezTo>
                    <a:pt x="1943" y="964"/>
                    <a:pt x="1943" y="964"/>
                    <a:pt x="1943" y="964"/>
                  </a:cubicBezTo>
                  <a:cubicBezTo>
                    <a:pt x="1941" y="964"/>
                    <a:pt x="1941" y="964"/>
                    <a:pt x="1941" y="964"/>
                  </a:cubicBezTo>
                  <a:cubicBezTo>
                    <a:pt x="1940" y="965"/>
                    <a:pt x="1940" y="965"/>
                    <a:pt x="1940" y="965"/>
                  </a:cubicBezTo>
                  <a:cubicBezTo>
                    <a:pt x="1938" y="966"/>
                    <a:pt x="1938" y="966"/>
                    <a:pt x="1938" y="966"/>
                  </a:cubicBezTo>
                  <a:cubicBezTo>
                    <a:pt x="1938" y="966"/>
                    <a:pt x="1937" y="966"/>
                    <a:pt x="1936" y="967"/>
                  </a:cubicBezTo>
                  <a:cubicBezTo>
                    <a:pt x="1932" y="968"/>
                    <a:pt x="1928" y="969"/>
                    <a:pt x="1924" y="970"/>
                  </a:cubicBezTo>
                  <a:cubicBezTo>
                    <a:pt x="1917" y="972"/>
                    <a:pt x="1909" y="973"/>
                    <a:pt x="1901" y="974"/>
                  </a:cubicBezTo>
                  <a:cubicBezTo>
                    <a:pt x="1900" y="974"/>
                    <a:pt x="1899" y="974"/>
                    <a:pt x="1898" y="974"/>
                  </a:cubicBezTo>
                  <a:cubicBezTo>
                    <a:pt x="1898" y="974"/>
                    <a:pt x="1899" y="974"/>
                    <a:pt x="1899" y="973"/>
                  </a:cubicBezTo>
                  <a:cubicBezTo>
                    <a:pt x="1899" y="973"/>
                    <a:pt x="1900" y="973"/>
                    <a:pt x="1900" y="972"/>
                  </a:cubicBezTo>
                  <a:cubicBezTo>
                    <a:pt x="1900" y="972"/>
                    <a:pt x="1901" y="972"/>
                    <a:pt x="1901" y="971"/>
                  </a:cubicBezTo>
                  <a:cubicBezTo>
                    <a:pt x="1901" y="971"/>
                    <a:pt x="1901" y="971"/>
                    <a:pt x="1902" y="970"/>
                  </a:cubicBezTo>
                  <a:cubicBezTo>
                    <a:pt x="1902" y="970"/>
                    <a:pt x="1903" y="969"/>
                    <a:pt x="1904" y="968"/>
                  </a:cubicBezTo>
                  <a:cubicBezTo>
                    <a:pt x="1904" y="967"/>
                    <a:pt x="1905" y="966"/>
                    <a:pt x="1906" y="965"/>
                  </a:cubicBezTo>
                  <a:cubicBezTo>
                    <a:pt x="1906" y="965"/>
                    <a:pt x="1906" y="964"/>
                    <a:pt x="1906" y="964"/>
                  </a:cubicBezTo>
                  <a:cubicBezTo>
                    <a:pt x="1907" y="963"/>
                    <a:pt x="1907" y="962"/>
                    <a:pt x="1907" y="962"/>
                  </a:cubicBezTo>
                  <a:cubicBezTo>
                    <a:pt x="1908" y="961"/>
                    <a:pt x="1908" y="960"/>
                    <a:pt x="1908" y="960"/>
                  </a:cubicBezTo>
                  <a:cubicBezTo>
                    <a:pt x="1908" y="959"/>
                    <a:pt x="1909" y="958"/>
                    <a:pt x="1909" y="958"/>
                  </a:cubicBezTo>
                  <a:cubicBezTo>
                    <a:pt x="1910" y="955"/>
                    <a:pt x="1911" y="952"/>
                    <a:pt x="1911" y="948"/>
                  </a:cubicBezTo>
                  <a:cubicBezTo>
                    <a:pt x="1912" y="945"/>
                    <a:pt x="1912" y="941"/>
                    <a:pt x="1913" y="937"/>
                  </a:cubicBezTo>
                  <a:cubicBezTo>
                    <a:pt x="1913" y="934"/>
                    <a:pt x="1914" y="930"/>
                    <a:pt x="1914" y="926"/>
                  </a:cubicBezTo>
                  <a:cubicBezTo>
                    <a:pt x="1915" y="922"/>
                    <a:pt x="1915" y="918"/>
                    <a:pt x="1917" y="915"/>
                  </a:cubicBezTo>
                  <a:cubicBezTo>
                    <a:pt x="1917" y="913"/>
                    <a:pt x="1917" y="913"/>
                    <a:pt x="1917" y="913"/>
                  </a:cubicBezTo>
                  <a:cubicBezTo>
                    <a:pt x="1917" y="912"/>
                    <a:pt x="1917" y="912"/>
                    <a:pt x="1917" y="912"/>
                  </a:cubicBezTo>
                  <a:cubicBezTo>
                    <a:pt x="1918" y="911"/>
                    <a:pt x="1918" y="911"/>
                    <a:pt x="1918" y="911"/>
                  </a:cubicBezTo>
                  <a:cubicBezTo>
                    <a:pt x="1918" y="911"/>
                    <a:pt x="1918" y="911"/>
                    <a:pt x="1918" y="911"/>
                  </a:cubicBezTo>
                  <a:cubicBezTo>
                    <a:pt x="1918" y="911"/>
                    <a:pt x="1918" y="911"/>
                    <a:pt x="1918" y="911"/>
                  </a:cubicBezTo>
                  <a:cubicBezTo>
                    <a:pt x="1918" y="911"/>
                    <a:pt x="1918" y="911"/>
                    <a:pt x="1918" y="911"/>
                  </a:cubicBezTo>
                  <a:cubicBezTo>
                    <a:pt x="1918" y="911"/>
                    <a:pt x="1918" y="911"/>
                    <a:pt x="1918" y="911"/>
                  </a:cubicBezTo>
                  <a:cubicBezTo>
                    <a:pt x="1918" y="910"/>
                    <a:pt x="1918" y="910"/>
                    <a:pt x="1918" y="910"/>
                  </a:cubicBezTo>
                  <a:cubicBezTo>
                    <a:pt x="1919" y="909"/>
                    <a:pt x="1919" y="909"/>
                    <a:pt x="1919" y="909"/>
                  </a:cubicBezTo>
                  <a:cubicBezTo>
                    <a:pt x="1919" y="909"/>
                    <a:pt x="1919" y="908"/>
                    <a:pt x="1919" y="908"/>
                  </a:cubicBezTo>
                  <a:cubicBezTo>
                    <a:pt x="1920" y="906"/>
                    <a:pt x="1920" y="906"/>
                    <a:pt x="1920" y="906"/>
                  </a:cubicBezTo>
                  <a:cubicBezTo>
                    <a:pt x="1920" y="906"/>
                    <a:pt x="1921" y="905"/>
                    <a:pt x="1921" y="904"/>
                  </a:cubicBezTo>
                  <a:cubicBezTo>
                    <a:pt x="1922" y="903"/>
                    <a:pt x="1922" y="902"/>
                    <a:pt x="1923" y="902"/>
                  </a:cubicBezTo>
                  <a:cubicBezTo>
                    <a:pt x="1923" y="901"/>
                    <a:pt x="1924" y="900"/>
                    <a:pt x="1924" y="899"/>
                  </a:cubicBezTo>
                  <a:cubicBezTo>
                    <a:pt x="1925" y="898"/>
                    <a:pt x="1925" y="898"/>
                    <a:pt x="1926" y="897"/>
                  </a:cubicBezTo>
                  <a:cubicBezTo>
                    <a:pt x="1927" y="896"/>
                    <a:pt x="1927" y="896"/>
                    <a:pt x="1928" y="895"/>
                  </a:cubicBezTo>
                  <a:cubicBezTo>
                    <a:pt x="1928" y="894"/>
                    <a:pt x="1929" y="894"/>
                    <a:pt x="1930" y="893"/>
                  </a:cubicBezTo>
                  <a:cubicBezTo>
                    <a:pt x="1930" y="892"/>
                    <a:pt x="1931" y="892"/>
                    <a:pt x="1932" y="891"/>
                  </a:cubicBezTo>
                  <a:cubicBezTo>
                    <a:pt x="1932" y="891"/>
                    <a:pt x="1933" y="890"/>
                    <a:pt x="1934" y="890"/>
                  </a:cubicBezTo>
                  <a:cubicBezTo>
                    <a:pt x="1934" y="889"/>
                    <a:pt x="1935" y="889"/>
                    <a:pt x="1936" y="888"/>
                  </a:cubicBezTo>
                  <a:cubicBezTo>
                    <a:pt x="1937" y="887"/>
                    <a:pt x="1938" y="886"/>
                    <a:pt x="1940" y="885"/>
                  </a:cubicBezTo>
                  <a:cubicBezTo>
                    <a:pt x="1941" y="885"/>
                    <a:pt x="1941" y="885"/>
                    <a:pt x="1942" y="884"/>
                  </a:cubicBezTo>
                  <a:cubicBezTo>
                    <a:pt x="1943" y="884"/>
                    <a:pt x="1943" y="884"/>
                    <a:pt x="1944" y="883"/>
                  </a:cubicBezTo>
                  <a:cubicBezTo>
                    <a:pt x="1945" y="883"/>
                    <a:pt x="1947" y="882"/>
                    <a:pt x="1948" y="882"/>
                  </a:cubicBezTo>
                  <a:cubicBezTo>
                    <a:pt x="1948" y="881"/>
                    <a:pt x="1949" y="881"/>
                    <a:pt x="1949" y="881"/>
                  </a:cubicBezTo>
                  <a:cubicBezTo>
                    <a:pt x="1950" y="881"/>
                    <a:pt x="1951" y="880"/>
                    <a:pt x="1951" y="880"/>
                  </a:cubicBezTo>
                  <a:cubicBezTo>
                    <a:pt x="1953" y="879"/>
                    <a:pt x="1955" y="879"/>
                    <a:pt x="1957" y="878"/>
                  </a:cubicBezTo>
                  <a:cubicBezTo>
                    <a:pt x="1959" y="878"/>
                    <a:pt x="1960" y="878"/>
                    <a:pt x="1961" y="878"/>
                  </a:cubicBezTo>
                  <a:cubicBezTo>
                    <a:pt x="1962" y="878"/>
                    <a:pt x="1962" y="877"/>
                    <a:pt x="1962" y="877"/>
                  </a:cubicBezTo>
                  <a:cubicBezTo>
                    <a:pt x="1962" y="877"/>
                    <a:pt x="1962" y="877"/>
                    <a:pt x="1961" y="877"/>
                  </a:cubicBezTo>
                  <a:cubicBezTo>
                    <a:pt x="1960" y="877"/>
                    <a:pt x="1959" y="877"/>
                    <a:pt x="1957" y="878"/>
                  </a:cubicBezTo>
                  <a:cubicBezTo>
                    <a:pt x="1955" y="878"/>
                    <a:pt x="1953" y="878"/>
                    <a:pt x="1951" y="878"/>
                  </a:cubicBezTo>
                  <a:cubicBezTo>
                    <a:pt x="1950" y="879"/>
                    <a:pt x="1949" y="879"/>
                    <a:pt x="1949" y="879"/>
                  </a:cubicBezTo>
                  <a:cubicBezTo>
                    <a:pt x="1949" y="879"/>
                    <a:pt x="1948" y="879"/>
                    <a:pt x="1948" y="879"/>
                  </a:cubicBezTo>
                  <a:cubicBezTo>
                    <a:pt x="1949" y="879"/>
                    <a:pt x="1949" y="878"/>
                    <a:pt x="1950" y="878"/>
                  </a:cubicBezTo>
                  <a:cubicBezTo>
                    <a:pt x="1950" y="877"/>
                    <a:pt x="1951" y="876"/>
                    <a:pt x="1952" y="876"/>
                  </a:cubicBezTo>
                  <a:cubicBezTo>
                    <a:pt x="1952" y="875"/>
                    <a:pt x="1953" y="874"/>
                    <a:pt x="1953" y="874"/>
                  </a:cubicBezTo>
                  <a:cubicBezTo>
                    <a:pt x="1954" y="873"/>
                    <a:pt x="1954" y="873"/>
                    <a:pt x="1955" y="872"/>
                  </a:cubicBezTo>
                  <a:cubicBezTo>
                    <a:pt x="1970" y="872"/>
                    <a:pt x="1968" y="850"/>
                    <a:pt x="1963" y="841"/>
                  </a:cubicBezTo>
                  <a:cubicBezTo>
                    <a:pt x="1962" y="847"/>
                    <a:pt x="1962" y="850"/>
                    <a:pt x="1958" y="855"/>
                  </a:cubicBezTo>
                  <a:cubicBezTo>
                    <a:pt x="1955" y="858"/>
                    <a:pt x="1948" y="864"/>
                    <a:pt x="1954" y="868"/>
                  </a:cubicBezTo>
                  <a:cubicBezTo>
                    <a:pt x="1954" y="868"/>
                    <a:pt x="1954" y="868"/>
                    <a:pt x="1954" y="868"/>
                  </a:cubicBezTo>
                  <a:cubicBezTo>
                    <a:pt x="1953" y="869"/>
                    <a:pt x="1953" y="871"/>
                    <a:pt x="1953" y="872"/>
                  </a:cubicBezTo>
                  <a:cubicBezTo>
                    <a:pt x="1953" y="872"/>
                    <a:pt x="1953" y="872"/>
                    <a:pt x="1953" y="872"/>
                  </a:cubicBezTo>
                  <a:cubicBezTo>
                    <a:pt x="1953" y="872"/>
                    <a:pt x="1952" y="872"/>
                    <a:pt x="1952" y="873"/>
                  </a:cubicBezTo>
                  <a:cubicBezTo>
                    <a:pt x="1952" y="873"/>
                    <a:pt x="1951" y="874"/>
                    <a:pt x="1950" y="875"/>
                  </a:cubicBezTo>
                  <a:cubicBezTo>
                    <a:pt x="1950" y="875"/>
                    <a:pt x="1949" y="876"/>
                    <a:pt x="1949" y="876"/>
                  </a:cubicBezTo>
                  <a:cubicBezTo>
                    <a:pt x="1948" y="877"/>
                    <a:pt x="1947" y="878"/>
                    <a:pt x="1947" y="878"/>
                  </a:cubicBezTo>
                  <a:cubicBezTo>
                    <a:pt x="1946" y="879"/>
                    <a:pt x="1946" y="879"/>
                    <a:pt x="1945" y="880"/>
                  </a:cubicBezTo>
                  <a:cubicBezTo>
                    <a:pt x="1945" y="880"/>
                    <a:pt x="1945" y="880"/>
                    <a:pt x="1945" y="880"/>
                  </a:cubicBezTo>
                  <a:cubicBezTo>
                    <a:pt x="1945" y="880"/>
                    <a:pt x="1945" y="880"/>
                    <a:pt x="1944" y="880"/>
                  </a:cubicBezTo>
                  <a:cubicBezTo>
                    <a:pt x="1944" y="880"/>
                    <a:pt x="1944" y="880"/>
                    <a:pt x="1944" y="881"/>
                  </a:cubicBezTo>
                  <a:cubicBezTo>
                    <a:pt x="1944" y="881"/>
                    <a:pt x="1944" y="881"/>
                    <a:pt x="1944" y="881"/>
                  </a:cubicBezTo>
                  <a:cubicBezTo>
                    <a:pt x="1943" y="881"/>
                    <a:pt x="1943" y="881"/>
                    <a:pt x="1943" y="881"/>
                  </a:cubicBezTo>
                  <a:cubicBezTo>
                    <a:pt x="1942" y="881"/>
                    <a:pt x="1941" y="882"/>
                    <a:pt x="1941" y="882"/>
                  </a:cubicBezTo>
                  <a:cubicBezTo>
                    <a:pt x="1940" y="882"/>
                    <a:pt x="1939" y="883"/>
                    <a:pt x="1939" y="883"/>
                  </a:cubicBezTo>
                  <a:cubicBezTo>
                    <a:pt x="1937" y="884"/>
                    <a:pt x="1936" y="885"/>
                    <a:pt x="1934" y="886"/>
                  </a:cubicBezTo>
                  <a:cubicBezTo>
                    <a:pt x="1934" y="887"/>
                    <a:pt x="1933" y="887"/>
                    <a:pt x="1932" y="888"/>
                  </a:cubicBezTo>
                  <a:cubicBezTo>
                    <a:pt x="1931" y="888"/>
                    <a:pt x="1931" y="889"/>
                    <a:pt x="1930" y="889"/>
                  </a:cubicBezTo>
                  <a:cubicBezTo>
                    <a:pt x="1929" y="890"/>
                    <a:pt x="1929" y="891"/>
                    <a:pt x="1928" y="891"/>
                  </a:cubicBezTo>
                  <a:cubicBezTo>
                    <a:pt x="1927" y="892"/>
                    <a:pt x="1927" y="893"/>
                    <a:pt x="1926" y="893"/>
                  </a:cubicBezTo>
                  <a:cubicBezTo>
                    <a:pt x="1925" y="894"/>
                    <a:pt x="1925" y="895"/>
                    <a:pt x="1924" y="895"/>
                  </a:cubicBezTo>
                  <a:cubicBezTo>
                    <a:pt x="1924" y="896"/>
                    <a:pt x="1923" y="897"/>
                    <a:pt x="1922" y="898"/>
                  </a:cubicBezTo>
                  <a:cubicBezTo>
                    <a:pt x="1922" y="899"/>
                    <a:pt x="1921" y="899"/>
                    <a:pt x="1921" y="900"/>
                  </a:cubicBezTo>
                  <a:cubicBezTo>
                    <a:pt x="1920" y="901"/>
                    <a:pt x="1920" y="902"/>
                    <a:pt x="1919" y="903"/>
                  </a:cubicBezTo>
                  <a:cubicBezTo>
                    <a:pt x="1919" y="903"/>
                    <a:pt x="1918" y="904"/>
                    <a:pt x="1918" y="905"/>
                  </a:cubicBezTo>
                  <a:cubicBezTo>
                    <a:pt x="1918" y="905"/>
                    <a:pt x="1918" y="905"/>
                    <a:pt x="1918" y="904"/>
                  </a:cubicBezTo>
                  <a:cubicBezTo>
                    <a:pt x="1918" y="904"/>
                    <a:pt x="1918" y="903"/>
                    <a:pt x="1917" y="903"/>
                  </a:cubicBezTo>
                  <a:cubicBezTo>
                    <a:pt x="1917" y="902"/>
                    <a:pt x="1917" y="901"/>
                    <a:pt x="1917" y="901"/>
                  </a:cubicBezTo>
                  <a:cubicBezTo>
                    <a:pt x="1917" y="900"/>
                    <a:pt x="1917" y="900"/>
                    <a:pt x="1917" y="900"/>
                  </a:cubicBezTo>
                  <a:cubicBezTo>
                    <a:pt x="1917" y="899"/>
                    <a:pt x="1917" y="899"/>
                    <a:pt x="1917" y="899"/>
                  </a:cubicBezTo>
                  <a:cubicBezTo>
                    <a:pt x="1916" y="898"/>
                    <a:pt x="1916" y="897"/>
                    <a:pt x="1916" y="896"/>
                  </a:cubicBezTo>
                  <a:cubicBezTo>
                    <a:pt x="1916" y="895"/>
                    <a:pt x="1915" y="894"/>
                    <a:pt x="1914" y="892"/>
                  </a:cubicBezTo>
                  <a:cubicBezTo>
                    <a:pt x="1914" y="891"/>
                    <a:pt x="1913" y="889"/>
                    <a:pt x="1912" y="888"/>
                  </a:cubicBezTo>
                  <a:cubicBezTo>
                    <a:pt x="1912" y="888"/>
                    <a:pt x="1912" y="887"/>
                    <a:pt x="1912" y="887"/>
                  </a:cubicBezTo>
                  <a:cubicBezTo>
                    <a:pt x="1920" y="871"/>
                    <a:pt x="1893" y="861"/>
                    <a:pt x="1882" y="858"/>
                  </a:cubicBezTo>
                  <a:cubicBezTo>
                    <a:pt x="1889" y="869"/>
                    <a:pt x="1885" y="897"/>
                    <a:pt x="1908" y="889"/>
                  </a:cubicBezTo>
                  <a:cubicBezTo>
                    <a:pt x="1908" y="887"/>
                    <a:pt x="1908" y="887"/>
                    <a:pt x="1908" y="887"/>
                  </a:cubicBezTo>
                  <a:cubicBezTo>
                    <a:pt x="1908" y="888"/>
                    <a:pt x="1909" y="889"/>
                    <a:pt x="1910" y="890"/>
                  </a:cubicBezTo>
                  <a:cubicBezTo>
                    <a:pt x="1910" y="889"/>
                    <a:pt x="1910" y="889"/>
                    <a:pt x="1910" y="889"/>
                  </a:cubicBezTo>
                  <a:cubicBezTo>
                    <a:pt x="1910" y="889"/>
                    <a:pt x="1911" y="889"/>
                    <a:pt x="1911" y="889"/>
                  </a:cubicBezTo>
                  <a:cubicBezTo>
                    <a:pt x="1911" y="890"/>
                    <a:pt x="1912" y="892"/>
                    <a:pt x="1913" y="893"/>
                  </a:cubicBezTo>
                  <a:cubicBezTo>
                    <a:pt x="1913" y="894"/>
                    <a:pt x="1914" y="896"/>
                    <a:pt x="1914" y="897"/>
                  </a:cubicBezTo>
                  <a:cubicBezTo>
                    <a:pt x="1914" y="898"/>
                    <a:pt x="1914" y="898"/>
                    <a:pt x="1915" y="899"/>
                  </a:cubicBezTo>
                  <a:cubicBezTo>
                    <a:pt x="1915" y="899"/>
                    <a:pt x="1915" y="900"/>
                    <a:pt x="1915" y="900"/>
                  </a:cubicBezTo>
                  <a:cubicBezTo>
                    <a:pt x="1915" y="900"/>
                    <a:pt x="1915" y="901"/>
                    <a:pt x="1915" y="901"/>
                  </a:cubicBezTo>
                  <a:cubicBezTo>
                    <a:pt x="1915" y="902"/>
                    <a:pt x="1915" y="902"/>
                    <a:pt x="1915" y="903"/>
                  </a:cubicBezTo>
                  <a:cubicBezTo>
                    <a:pt x="1915" y="903"/>
                    <a:pt x="1915" y="904"/>
                    <a:pt x="1915" y="905"/>
                  </a:cubicBezTo>
                  <a:cubicBezTo>
                    <a:pt x="1916" y="905"/>
                    <a:pt x="1916" y="905"/>
                    <a:pt x="1916" y="905"/>
                  </a:cubicBezTo>
                  <a:cubicBezTo>
                    <a:pt x="1916" y="906"/>
                    <a:pt x="1916" y="906"/>
                    <a:pt x="1916" y="906"/>
                  </a:cubicBezTo>
                  <a:cubicBezTo>
                    <a:pt x="1916" y="907"/>
                    <a:pt x="1916" y="907"/>
                    <a:pt x="1916" y="908"/>
                  </a:cubicBezTo>
                  <a:cubicBezTo>
                    <a:pt x="1916" y="908"/>
                    <a:pt x="1916" y="908"/>
                    <a:pt x="1916" y="909"/>
                  </a:cubicBezTo>
                  <a:cubicBezTo>
                    <a:pt x="1916" y="910"/>
                    <a:pt x="1916" y="910"/>
                    <a:pt x="1916" y="910"/>
                  </a:cubicBezTo>
                  <a:cubicBezTo>
                    <a:pt x="1915" y="910"/>
                    <a:pt x="1915" y="910"/>
                    <a:pt x="1915" y="910"/>
                  </a:cubicBezTo>
                  <a:cubicBezTo>
                    <a:pt x="1915" y="910"/>
                    <a:pt x="1915" y="910"/>
                    <a:pt x="1915" y="910"/>
                  </a:cubicBezTo>
                  <a:cubicBezTo>
                    <a:pt x="1915" y="911"/>
                    <a:pt x="1915" y="911"/>
                    <a:pt x="1915" y="911"/>
                  </a:cubicBezTo>
                  <a:cubicBezTo>
                    <a:pt x="1915" y="911"/>
                    <a:pt x="1915" y="911"/>
                    <a:pt x="1915" y="911"/>
                  </a:cubicBezTo>
                  <a:cubicBezTo>
                    <a:pt x="1915" y="911"/>
                    <a:pt x="1915" y="911"/>
                    <a:pt x="1915" y="911"/>
                  </a:cubicBezTo>
                  <a:cubicBezTo>
                    <a:pt x="1915" y="912"/>
                    <a:pt x="1915" y="912"/>
                    <a:pt x="1915" y="912"/>
                  </a:cubicBezTo>
                  <a:cubicBezTo>
                    <a:pt x="1914" y="914"/>
                    <a:pt x="1914" y="914"/>
                    <a:pt x="1914" y="914"/>
                  </a:cubicBezTo>
                  <a:cubicBezTo>
                    <a:pt x="1913" y="918"/>
                    <a:pt x="1912" y="922"/>
                    <a:pt x="1912" y="926"/>
                  </a:cubicBezTo>
                  <a:cubicBezTo>
                    <a:pt x="1911" y="930"/>
                    <a:pt x="1911" y="933"/>
                    <a:pt x="1910" y="937"/>
                  </a:cubicBezTo>
                  <a:cubicBezTo>
                    <a:pt x="1910" y="941"/>
                    <a:pt x="1909" y="944"/>
                    <a:pt x="1909" y="948"/>
                  </a:cubicBezTo>
                  <a:cubicBezTo>
                    <a:pt x="1908" y="951"/>
                    <a:pt x="1907" y="954"/>
                    <a:pt x="1907" y="957"/>
                  </a:cubicBezTo>
                  <a:cubicBezTo>
                    <a:pt x="1906" y="958"/>
                    <a:pt x="1906" y="960"/>
                    <a:pt x="1905" y="961"/>
                  </a:cubicBezTo>
                  <a:cubicBezTo>
                    <a:pt x="1905" y="961"/>
                    <a:pt x="1905" y="962"/>
                    <a:pt x="1904" y="963"/>
                  </a:cubicBezTo>
                  <a:cubicBezTo>
                    <a:pt x="1904" y="963"/>
                    <a:pt x="1904" y="964"/>
                    <a:pt x="1904" y="964"/>
                  </a:cubicBezTo>
                  <a:cubicBezTo>
                    <a:pt x="1903" y="967"/>
                    <a:pt x="1902" y="968"/>
                    <a:pt x="1901" y="970"/>
                  </a:cubicBezTo>
                  <a:cubicBezTo>
                    <a:pt x="1901" y="970"/>
                    <a:pt x="1901" y="971"/>
                    <a:pt x="1900" y="971"/>
                  </a:cubicBezTo>
                  <a:cubicBezTo>
                    <a:pt x="1900" y="971"/>
                    <a:pt x="1900" y="971"/>
                    <a:pt x="1900" y="972"/>
                  </a:cubicBezTo>
                  <a:cubicBezTo>
                    <a:pt x="1899" y="972"/>
                    <a:pt x="1899" y="973"/>
                    <a:pt x="1899" y="973"/>
                  </a:cubicBezTo>
                  <a:cubicBezTo>
                    <a:pt x="1898" y="973"/>
                    <a:pt x="1898" y="974"/>
                    <a:pt x="1898" y="974"/>
                  </a:cubicBezTo>
                  <a:cubicBezTo>
                    <a:pt x="1892" y="974"/>
                    <a:pt x="1886" y="975"/>
                    <a:pt x="1881" y="976"/>
                  </a:cubicBezTo>
                  <a:cubicBezTo>
                    <a:pt x="1845" y="961"/>
                    <a:pt x="1810" y="944"/>
                    <a:pt x="1780" y="927"/>
                  </a:cubicBezTo>
                  <a:cubicBezTo>
                    <a:pt x="1804" y="896"/>
                    <a:pt x="1825" y="869"/>
                    <a:pt x="1850" y="847"/>
                  </a:cubicBezTo>
                  <a:cubicBezTo>
                    <a:pt x="1882" y="819"/>
                    <a:pt x="1914" y="792"/>
                    <a:pt x="1945" y="764"/>
                  </a:cubicBezTo>
                  <a:cubicBezTo>
                    <a:pt x="1957" y="761"/>
                    <a:pt x="1970" y="757"/>
                    <a:pt x="1985" y="753"/>
                  </a:cubicBezTo>
                  <a:cubicBezTo>
                    <a:pt x="1988" y="752"/>
                    <a:pt x="1991" y="751"/>
                    <a:pt x="1994" y="750"/>
                  </a:cubicBezTo>
                  <a:cubicBezTo>
                    <a:pt x="1994" y="750"/>
                    <a:pt x="1994" y="750"/>
                    <a:pt x="1995" y="750"/>
                  </a:cubicBezTo>
                  <a:cubicBezTo>
                    <a:pt x="1995" y="750"/>
                    <a:pt x="1996" y="751"/>
                    <a:pt x="1996" y="751"/>
                  </a:cubicBezTo>
                  <a:cubicBezTo>
                    <a:pt x="1996" y="751"/>
                    <a:pt x="1997" y="751"/>
                    <a:pt x="1997" y="752"/>
                  </a:cubicBezTo>
                  <a:cubicBezTo>
                    <a:pt x="1997" y="752"/>
                    <a:pt x="1997" y="752"/>
                    <a:pt x="1998" y="752"/>
                  </a:cubicBezTo>
                  <a:cubicBezTo>
                    <a:pt x="1998" y="752"/>
                    <a:pt x="1998" y="752"/>
                    <a:pt x="1998" y="752"/>
                  </a:cubicBezTo>
                  <a:cubicBezTo>
                    <a:pt x="1999" y="753"/>
                    <a:pt x="1999" y="753"/>
                    <a:pt x="2000" y="754"/>
                  </a:cubicBezTo>
                  <a:cubicBezTo>
                    <a:pt x="2001" y="755"/>
                    <a:pt x="2002" y="756"/>
                    <a:pt x="2002" y="756"/>
                  </a:cubicBezTo>
                  <a:cubicBezTo>
                    <a:pt x="2003" y="757"/>
                    <a:pt x="2004" y="758"/>
                    <a:pt x="2004" y="759"/>
                  </a:cubicBezTo>
                  <a:cubicBezTo>
                    <a:pt x="2005" y="760"/>
                    <a:pt x="2006" y="761"/>
                    <a:pt x="2007" y="762"/>
                  </a:cubicBezTo>
                  <a:cubicBezTo>
                    <a:pt x="2007" y="763"/>
                    <a:pt x="2008" y="764"/>
                    <a:pt x="2009" y="765"/>
                  </a:cubicBezTo>
                  <a:cubicBezTo>
                    <a:pt x="2004" y="773"/>
                    <a:pt x="2013" y="783"/>
                    <a:pt x="2020" y="785"/>
                  </a:cubicBezTo>
                  <a:cubicBezTo>
                    <a:pt x="2030" y="788"/>
                    <a:pt x="2038" y="784"/>
                    <a:pt x="2044" y="777"/>
                  </a:cubicBezTo>
                  <a:cubicBezTo>
                    <a:pt x="2026" y="783"/>
                    <a:pt x="2029" y="761"/>
                    <a:pt x="2011" y="764"/>
                  </a:cubicBezTo>
                  <a:cubicBezTo>
                    <a:pt x="2010" y="763"/>
                    <a:pt x="2009" y="762"/>
                    <a:pt x="2008" y="761"/>
                  </a:cubicBezTo>
                  <a:cubicBezTo>
                    <a:pt x="2007" y="760"/>
                    <a:pt x="2007" y="759"/>
                    <a:pt x="2006" y="758"/>
                  </a:cubicBezTo>
                  <a:cubicBezTo>
                    <a:pt x="2005" y="757"/>
                    <a:pt x="2005" y="756"/>
                    <a:pt x="2004" y="755"/>
                  </a:cubicBezTo>
                  <a:cubicBezTo>
                    <a:pt x="2003" y="754"/>
                    <a:pt x="2002" y="753"/>
                    <a:pt x="2002" y="753"/>
                  </a:cubicBezTo>
                  <a:cubicBezTo>
                    <a:pt x="2001" y="752"/>
                    <a:pt x="2000" y="751"/>
                    <a:pt x="1999" y="751"/>
                  </a:cubicBezTo>
                  <a:cubicBezTo>
                    <a:pt x="1999" y="751"/>
                    <a:pt x="1999" y="750"/>
                    <a:pt x="1999" y="750"/>
                  </a:cubicBezTo>
                  <a:cubicBezTo>
                    <a:pt x="1998" y="750"/>
                    <a:pt x="1998" y="750"/>
                    <a:pt x="1998" y="750"/>
                  </a:cubicBezTo>
                  <a:cubicBezTo>
                    <a:pt x="1998" y="750"/>
                    <a:pt x="1997" y="750"/>
                    <a:pt x="1997" y="750"/>
                  </a:cubicBezTo>
                  <a:cubicBezTo>
                    <a:pt x="1996" y="750"/>
                    <a:pt x="1996" y="750"/>
                    <a:pt x="1995" y="750"/>
                  </a:cubicBezTo>
                  <a:cubicBezTo>
                    <a:pt x="2000" y="748"/>
                    <a:pt x="2004" y="747"/>
                    <a:pt x="2008" y="746"/>
                  </a:cubicBezTo>
                  <a:cubicBezTo>
                    <a:pt x="2016" y="744"/>
                    <a:pt x="2024" y="741"/>
                    <a:pt x="2032" y="740"/>
                  </a:cubicBezTo>
                  <a:cubicBezTo>
                    <a:pt x="2034" y="740"/>
                    <a:pt x="2036" y="740"/>
                    <a:pt x="2037" y="740"/>
                  </a:cubicBezTo>
                  <a:cubicBezTo>
                    <a:pt x="2039" y="740"/>
                    <a:pt x="2039" y="740"/>
                    <a:pt x="2040" y="740"/>
                  </a:cubicBezTo>
                  <a:cubicBezTo>
                    <a:pt x="2041" y="741"/>
                    <a:pt x="2042" y="741"/>
                    <a:pt x="2043" y="741"/>
                  </a:cubicBezTo>
                  <a:cubicBezTo>
                    <a:pt x="2047" y="741"/>
                    <a:pt x="2051" y="742"/>
                    <a:pt x="2055" y="743"/>
                  </a:cubicBezTo>
                  <a:cubicBezTo>
                    <a:pt x="2058" y="744"/>
                    <a:pt x="2061" y="744"/>
                    <a:pt x="2064" y="744"/>
                  </a:cubicBezTo>
                  <a:cubicBezTo>
                    <a:pt x="2064" y="745"/>
                    <a:pt x="2065" y="745"/>
                    <a:pt x="2065" y="746"/>
                  </a:cubicBezTo>
                  <a:cubicBezTo>
                    <a:pt x="2065" y="746"/>
                    <a:pt x="2065" y="747"/>
                    <a:pt x="2065" y="747"/>
                  </a:cubicBezTo>
                  <a:cubicBezTo>
                    <a:pt x="2065" y="748"/>
                    <a:pt x="2065" y="748"/>
                    <a:pt x="2065" y="749"/>
                  </a:cubicBezTo>
                  <a:cubicBezTo>
                    <a:pt x="2066" y="749"/>
                    <a:pt x="2066" y="750"/>
                    <a:pt x="2066" y="750"/>
                  </a:cubicBezTo>
                  <a:cubicBezTo>
                    <a:pt x="2066" y="750"/>
                    <a:pt x="2066" y="751"/>
                    <a:pt x="2066" y="751"/>
                  </a:cubicBezTo>
                  <a:cubicBezTo>
                    <a:pt x="2067" y="752"/>
                    <a:pt x="2067" y="754"/>
                    <a:pt x="2068" y="756"/>
                  </a:cubicBezTo>
                  <a:cubicBezTo>
                    <a:pt x="2068" y="757"/>
                    <a:pt x="2069" y="759"/>
                    <a:pt x="2069" y="761"/>
                  </a:cubicBezTo>
                  <a:cubicBezTo>
                    <a:pt x="2070" y="764"/>
                    <a:pt x="2071" y="768"/>
                    <a:pt x="2072" y="772"/>
                  </a:cubicBezTo>
                  <a:cubicBezTo>
                    <a:pt x="2073" y="774"/>
                    <a:pt x="2073" y="775"/>
                    <a:pt x="2074" y="777"/>
                  </a:cubicBezTo>
                  <a:cubicBezTo>
                    <a:pt x="2074" y="778"/>
                    <a:pt x="2074" y="779"/>
                    <a:pt x="2073" y="781"/>
                  </a:cubicBezTo>
                  <a:cubicBezTo>
                    <a:pt x="2073" y="781"/>
                    <a:pt x="2073" y="782"/>
                    <a:pt x="2073" y="782"/>
                  </a:cubicBezTo>
                  <a:cubicBezTo>
                    <a:pt x="2073" y="783"/>
                    <a:pt x="2073" y="784"/>
                    <a:pt x="2073" y="784"/>
                  </a:cubicBezTo>
                  <a:cubicBezTo>
                    <a:pt x="2073" y="785"/>
                    <a:pt x="2072" y="787"/>
                    <a:pt x="2072" y="788"/>
                  </a:cubicBezTo>
                  <a:cubicBezTo>
                    <a:pt x="2072" y="788"/>
                    <a:pt x="2072" y="788"/>
                    <a:pt x="2072" y="789"/>
                  </a:cubicBezTo>
                  <a:cubicBezTo>
                    <a:pt x="2058" y="796"/>
                    <a:pt x="2064" y="806"/>
                    <a:pt x="2060" y="818"/>
                  </a:cubicBezTo>
                  <a:cubicBezTo>
                    <a:pt x="2077" y="813"/>
                    <a:pt x="2079" y="802"/>
                    <a:pt x="2074" y="788"/>
                  </a:cubicBezTo>
                  <a:cubicBezTo>
                    <a:pt x="2074" y="788"/>
                    <a:pt x="2074" y="788"/>
                    <a:pt x="2074" y="788"/>
                  </a:cubicBezTo>
                  <a:cubicBezTo>
                    <a:pt x="2074" y="787"/>
                    <a:pt x="2074" y="786"/>
                    <a:pt x="2074" y="784"/>
                  </a:cubicBezTo>
                  <a:cubicBezTo>
                    <a:pt x="2074" y="784"/>
                    <a:pt x="2074" y="783"/>
                    <a:pt x="2075" y="783"/>
                  </a:cubicBezTo>
                  <a:cubicBezTo>
                    <a:pt x="2075" y="782"/>
                    <a:pt x="2075" y="781"/>
                    <a:pt x="2075" y="781"/>
                  </a:cubicBezTo>
                  <a:cubicBezTo>
                    <a:pt x="2075" y="780"/>
                    <a:pt x="2075" y="780"/>
                    <a:pt x="2075" y="780"/>
                  </a:cubicBezTo>
                  <a:cubicBezTo>
                    <a:pt x="2076" y="781"/>
                    <a:pt x="2076" y="782"/>
                    <a:pt x="2077" y="783"/>
                  </a:cubicBezTo>
                  <a:cubicBezTo>
                    <a:pt x="2079" y="787"/>
                    <a:pt x="2081" y="790"/>
                    <a:pt x="2082" y="792"/>
                  </a:cubicBezTo>
                  <a:cubicBezTo>
                    <a:pt x="2083" y="793"/>
                    <a:pt x="2083" y="793"/>
                    <a:pt x="2083" y="793"/>
                  </a:cubicBezTo>
                  <a:cubicBezTo>
                    <a:pt x="2083" y="793"/>
                    <a:pt x="2084" y="794"/>
                    <a:pt x="2084" y="794"/>
                  </a:cubicBezTo>
                  <a:cubicBezTo>
                    <a:pt x="2084" y="794"/>
                    <a:pt x="2085" y="795"/>
                    <a:pt x="2085" y="795"/>
                  </a:cubicBezTo>
                  <a:cubicBezTo>
                    <a:pt x="2086" y="796"/>
                    <a:pt x="2087" y="797"/>
                    <a:pt x="2088" y="797"/>
                  </a:cubicBezTo>
                  <a:cubicBezTo>
                    <a:pt x="2089" y="798"/>
                    <a:pt x="2089" y="798"/>
                    <a:pt x="2090" y="798"/>
                  </a:cubicBezTo>
                  <a:cubicBezTo>
                    <a:pt x="2090" y="799"/>
                    <a:pt x="2090" y="799"/>
                    <a:pt x="2090" y="799"/>
                  </a:cubicBezTo>
                  <a:cubicBezTo>
                    <a:pt x="2090" y="799"/>
                    <a:pt x="2090" y="798"/>
                    <a:pt x="2089" y="796"/>
                  </a:cubicBezTo>
                  <a:cubicBezTo>
                    <a:pt x="2088" y="796"/>
                    <a:pt x="2088" y="795"/>
                    <a:pt x="2087" y="794"/>
                  </a:cubicBezTo>
                  <a:cubicBezTo>
                    <a:pt x="2087" y="793"/>
                    <a:pt x="2087" y="793"/>
                    <a:pt x="2086" y="792"/>
                  </a:cubicBezTo>
                  <a:cubicBezTo>
                    <a:pt x="2086" y="792"/>
                    <a:pt x="2086" y="791"/>
                    <a:pt x="2086" y="791"/>
                  </a:cubicBezTo>
                  <a:cubicBezTo>
                    <a:pt x="2085" y="791"/>
                    <a:pt x="2085" y="791"/>
                    <a:pt x="2085" y="790"/>
                  </a:cubicBezTo>
                  <a:cubicBezTo>
                    <a:pt x="2085" y="790"/>
                    <a:pt x="2084" y="789"/>
                    <a:pt x="2084" y="789"/>
                  </a:cubicBezTo>
                  <a:cubicBezTo>
                    <a:pt x="2084" y="789"/>
                    <a:pt x="2084" y="789"/>
                    <a:pt x="2084" y="789"/>
                  </a:cubicBezTo>
                  <a:cubicBezTo>
                    <a:pt x="2084" y="789"/>
                    <a:pt x="2084" y="789"/>
                    <a:pt x="2085" y="789"/>
                  </a:cubicBezTo>
                  <a:cubicBezTo>
                    <a:pt x="2085" y="789"/>
                    <a:pt x="2085" y="789"/>
                    <a:pt x="2085" y="789"/>
                  </a:cubicBezTo>
                  <a:cubicBezTo>
                    <a:pt x="2086" y="790"/>
                    <a:pt x="2087" y="790"/>
                    <a:pt x="2088" y="791"/>
                  </a:cubicBezTo>
                  <a:cubicBezTo>
                    <a:pt x="2088" y="791"/>
                    <a:pt x="2089" y="792"/>
                    <a:pt x="2090" y="792"/>
                  </a:cubicBezTo>
                  <a:cubicBezTo>
                    <a:pt x="2091" y="792"/>
                    <a:pt x="2092" y="793"/>
                    <a:pt x="2093" y="793"/>
                  </a:cubicBezTo>
                  <a:cubicBezTo>
                    <a:pt x="2094" y="793"/>
                    <a:pt x="2095" y="794"/>
                    <a:pt x="2095" y="794"/>
                  </a:cubicBezTo>
                  <a:cubicBezTo>
                    <a:pt x="2095" y="794"/>
                    <a:pt x="2095" y="794"/>
                    <a:pt x="2095" y="794"/>
                  </a:cubicBezTo>
                  <a:cubicBezTo>
                    <a:pt x="2095" y="794"/>
                    <a:pt x="2095" y="794"/>
                    <a:pt x="2095" y="794"/>
                  </a:cubicBezTo>
                  <a:cubicBezTo>
                    <a:pt x="2095" y="794"/>
                    <a:pt x="2096" y="794"/>
                    <a:pt x="2096" y="794"/>
                  </a:cubicBezTo>
                  <a:cubicBezTo>
                    <a:pt x="2096" y="798"/>
                    <a:pt x="2103" y="804"/>
                    <a:pt x="2108" y="805"/>
                  </a:cubicBezTo>
                  <a:cubicBezTo>
                    <a:pt x="2115" y="806"/>
                    <a:pt x="2123" y="801"/>
                    <a:pt x="2129" y="798"/>
                  </a:cubicBezTo>
                  <a:cubicBezTo>
                    <a:pt x="2116" y="796"/>
                    <a:pt x="2110" y="784"/>
                    <a:pt x="2097" y="793"/>
                  </a:cubicBezTo>
                  <a:cubicBezTo>
                    <a:pt x="2096" y="792"/>
                    <a:pt x="2095" y="792"/>
                    <a:pt x="2094" y="791"/>
                  </a:cubicBezTo>
                  <a:cubicBezTo>
                    <a:pt x="2093" y="791"/>
                    <a:pt x="2092" y="791"/>
                    <a:pt x="2091" y="790"/>
                  </a:cubicBezTo>
                  <a:cubicBezTo>
                    <a:pt x="2090" y="790"/>
                    <a:pt x="2089" y="789"/>
                    <a:pt x="2088" y="789"/>
                  </a:cubicBezTo>
                  <a:cubicBezTo>
                    <a:pt x="2088" y="788"/>
                    <a:pt x="2087" y="788"/>
                    <a:pt x="2086" y="788"/>
                  </a:cubicBezTo>
                  <a:cubicBezTo>
                    <a:pt x="2086" y="788"/>
                    <a:pt x="2086" y="787"/>
                    <a:pt x="2086" y="787"/>
                  </a:cubicBezTo>
                  <a:cubicBezTo>
                    <a:pt x="2085" y="787"/>
                    <a:pt x="2085" y="787"/>
                    <a:pt x="2085" y="787"/>
                  </a:cubicBezTo>
                  <a:cubicBezTo>
                    <a:pt x="2085" y="787"/>
                    <a:pt x="2084" y="787"/>
                    <a:pt x="2084" y="787"/>
                  </a:cubicBezTo>
                  <a:cubicBezTo>
                    <a:pt x="2083" y="787"/>
                    <a:pt x="2083" y="786"/>
                    <a:pt x="2082" y="786"/>
                  </a:cubicBezTo>
                  <a:cubicBezTo>
                    <a:pt x="2082" y="786"/>
                    <a:pt x="2082" y="786"/>
                    <a:pt x="2082" y="786"/>
                  </a:cubicBezTo>
                  <a:cubicBezTo>
                    <a:pt x="2081" y="785"/>
                    <a:pt x="2080" y="783"/>
                    <a:pt x="2080" y="782"/>
                  </a:cubicBezTo>
                  <a:cubicBezTo>
                    <a:pt x="2079" y="780"/>
                    <a:pt x="2078" y="779"/>
                    <a:pt x="2077" y="777"/>
                  </a:cubicBezTo>
                  <a:cubicBezTo>
                    <a:pt x="2077" y="775"/>
                    <a:pt x="2076" y="773"/>
                    <a:pt x="2075" y="771"/>
                  </a:cubicBezTo>
                  <a:cubicBezTo>
                    <a:pt x="2074" y="767"/>
                    <a:pt x="2073" y="764"/>
                    <a:pt x="2072" y="760"/>
                  </a:cubicBezTo>
                  <a:cubicBezTo>
                    <a:pt x="2072" y="758"/>
                    <a:pt x="2071" y="756"/>
                    <a:pt x="2071" y="755"/>
                  </a:cubicBezTo>
                  <a:cubicBezTo>
                    <a:pt x="2070" y="753"/>
                    <a:pt x="2070" y="751"/>
                    <a:pt x="2069" y="750"/>
                  </a:cubicBezTo>
                  <a:cubicBezTo>
                    <a:pt x="2069" y="750"/>
                    <a:pt x="2069" y="749"/>
                    <a:pt x="2069" y="749"/>
                  </a:cubicBezTo>
                  <a:cubicBezTo>
                    <a:pt x="2069" y="748"/>
                    <a:pt x="2069" y="748"/>
                    <a:pt x="2068" y="748"/>
                  </a:cubicBezTo>
                  <a:cubicBezTo>
                    <a:pt x="2068" y="747"/>
                    <a:pt x="2068" y="747"/>
                    <a:pt x="2067" y="746"/>
                  </a:cubicBezTo>
                  <a:cubicBezTo>
                    <a:pt x="2067" y="746"/>
                    <a:pt x="2067" y="745"/>
                    <a:pt x="2066" y="745"/>
                  </a:cubicBezTo>
                  <a:cubicBezTo>
                    <a:pt x="2066" y="745"/>
                    <a:pt x="2066" y="745"/>
                    <a:pt x="2066" y="745"/>
                  </a:cubicBezTo>
                  <a:cubicBezTo>
                    <a:pt x="2071" y="745"/>
                    <a:pt x="2075" y="745"/>
                    <a:pt x="2079" y="745"/>
                  </a:cubicBezTo>
                  <a:cubicBezTo>
                    <a:pt x="2083" y="745"/>
                    <a:pt x="2087" y="745"/>
                    <a:pt x="2091" y="745"/>
                  </a:cubicBezTo>
                  <a:cubicBezTo>
                    <a:pt x="2094" y="745"/>
                    <a:pt x="2098" y="745"/>
                    <a:pt x="2102" y="744"/>
                  </a:cubicBezTo>
                  <a:cubicBezTo>
                    <a:pt x="2105" y="744"/>
                    <a:pt x="2108" y="744"/>
                    <a:pt x="2112" y="745"/>
                  </a:cubicBezTo>
                  <a:cubicBezTo>
                    <a:pt x="2112" y="745"/>
                    <a:pt x="2113" y="745"/>
                    <a:pt x="2114" y="745"/>
                  </a:cubicBezTo>
                  <a:cubicBezTo>
                    <a:pt x="2114" y="745"/>
                    <a:pt x="2114" y="745"/>
                    <a:pt x="2114" y="745"/>
                  </a:cubicBezTo>
                  <a:cubicBezTo>
                    <a:pt x="2115" y="745"/>
                    <a:pt x="2115" y="745"/>
                    <a:pt x="2115" y="745"/>
                  </a:cubicBezTo>
                  <a:cubicBezTo>
                    <a:pt x="2115" y="745"/>
                    <a:pt x="2115" y="745"/>
                    <a:pt x="2115" y="745"/>
                  </a:cubicBezTo>
                  <a:cubicBezTo>
                    <a:pt x="2115" y="745"/>
                    <a:pt x="2115" y="745"/>
                    <a:pt x="2115" y="745"/>
                  </a:cubicBezTo>
                  <a:cubicBezTo>
                    <a:pt x="2115" y="745"/>
                    <a:pt x="2115" y="745"/>
                    <a:pt x="2115" y="745"/>
                  </a:cubicBezTo>
                  <a:cubicBezTo>
                    <a:pt x="2115" y="745"/>
                    <a:pt x="2116" y="745"/>
                    <a:pt x="2116" y="745"/>
                  </a:cubicBezTo>
                  <a:cubicBezTo>
                    <a:pt x="2116" y="746"/>
                    <a:pt x="2117" y="746"/>
                    <a:pt x="2117" y="746"/>
                  </a:cubicBezTo>
                  <a:cubicBezTo>
                    <a:pt x="2117" y="746"/>
                    <a:pt x="2118" y="746"/>
                    <a:pt x="2118" y="746"/>
                  </a:cubicBezTo>
                  <a:cubicBezTo>
                    <a:pt x="2119" y="746"/>
                    <a:pt x="2119" y="747"/>
                    <a:pt x="2120" y="747"/>
                  </a:cubicBezTo>
                  <a:cubicBezTo>
                    <a:pt x="2121" y="748"/>
                    <a:pt x="2123" y="748"/>
                    <a:pt x="2124" y="749"/>
                  </a:cubicBezTo>
                  <a:cubicBezTo>
                    <a:pt x="2125" y="750"/>
                    <a:pt x="2127" y="750"/>
                    <a:pt x="2128" y="751"/>
                  </a:cubicBezTo>
                  <a:cubicBezTo>
                    <a:pt x="2130" y="752"/>
                    <a:pt x="2133" y="753"/>
                    <a:pt x="2135" y="754"/>
                  </a:cubicBezTo>
                  <a:cubicBezTo>
                    <a:pt x="2135" y="754"/>
                    <a:pt x="2135" y="754"/>
                    <a:pt x="2136" y="754"/>
                  </a:cubicBezTo>
                  <a:cubicBezTo>
                    <a:pt x="2136" y="754"/>
                    <a:pt x="2136" y="755"/>
                    <a:pt x="2137" y="755"/>
                  </a:cubicBezTo>
                  <a:cubicBezTo>
                    <a:pt x="2137" y="755"/>
                    <a:pt x="2138" y="756"/>
                    <a:pt x="2138" y="756"/>
                  </a:cubicBezTo>
                  <a:cubicBezTo>
                    <a:pt x="2139" y="757"/>
                    <a:pt x="2139" y="757"/>
                    <a:pt x="2140" y="758"/>
                  </a:cubicBezTo>
                  <a:cubicBezTo>
                    <a:pt x="2141" y="759"/>
                    <a:pt x="2142" y="760"/>
                    <a:pt x="2143" y="761"/>
                  </a:cubicBezTo>
                  <a:cubicBezTo>
                    <a:pt x="2144" y="762"/>
                    <a:pt x="2145" y="763"/>
                    <a:pt x="2146" y="764"/>
                  </a:cubicBezTo>
                  <a:cubicBezTo>
                    <a:pt x="2146" y="765"/>
                    <a:pt x="2147" y="766"/>
                    <a:pt x="2148" y="768"/>
                  </a:cubicBezTo>
                  <a:cubicBezTo>
                    <a:pt x="2149" y="769"/>
                    <a:pt x="2150" y="770"/>
                    <a:pt x="2150" y="771"/>
                  </a:cubicBezTo>
                  <a:cubicBezTo>
                    <a:pt x="2150" y="771"/>
                    <a:pt x="2150" y="771"/>
                    <a:pt x="2150" y="771"/>
                  </a:cubicBezTo>
                  <a:cubicBezTo>
                    <a:pt x="2139" y="790"/>
                    <a:pt x="2154" y="797"/>
                    <a:pt x="2172" y="799"/>
                  </a:cubicBezTo>
                  <a:cubicBezTo>
                    <a:pt x="2162" y="787"/>
                    <a:pt x="2171" y="775"/>
                    <a:pt x="2152" y="769"/>
                  </a:cubicBezTo>
                  <a:cubicBezTo>
                    <a:pt x="2151" y="768"/>
                    <a:pt x="2151" y="767"/>
                    <a:pt x="2150" y="766"/>
                  </a:cubicBezTo>
                  <a:cubicBezTo>
                    <a:pt x="2150" y="765"/>
                    <a:pt x="2149" y="764"/>
                    <a:pt x="2148" y="762"/>
                  </a:cubicBezTo>
                  <a:cubicBezTo>
                    <a:pt x="2147" y="761"/>
                    <a:pt x="2146" y="760"/>
                    <a:pt x="2145" y="759"/>
                  </a:cubicBezTo>
                  <a:cubicBezTo>
                    <a:pt x="2144" y="758"/>
                    <a:pt x="2143" y="758"/>
                    <a:pt x="2143" y="757"/>
                  </a:cubicBezTo>
                  <a:cubicBezTo>
                    <a:pt x="2144" y="758"/>
                    <a:pt x="2146" y="758"/>
                    <a:pt x="2147" y="759"/>
                  </a:cubicBezTo>
                  <a:cubicBezTo>
                    <a:pt x="2149" y="759"/>
                    <a:pt x="2151" y="759"/>
                    <a:pt x="2152" y="760"/>
                  </a:cubicBezTo>
                  <a:cubicBezTo>
                    <a:pt x="2153" y="760"/>
                    <a:pt x="2155" y="760"/>
                    <a:pt x="2156" y="760"/>
                  </a:cubicBezTo>
                  <a:cubicBezTo>
                    <a:pt x="2158" y="760"/>
                    <a:pt x="2159" y="760"/>
                    <a:pt x="2159" y="760"/>
                  </a:cubicBezTo>
                  <a:cubicBezTo>
                    <a:pt x="2159" y="760"/>
                    <a:pt x="2158" y="760"/>
                    <a:pt x="2156" y="760"/>
                  </a:cubicBezTo>
                  <a:cubicBezTo>
                    <a:pt x="2155" y="759"/>
                    <a:pt x="2154" y="759"/>
                    <a:pt x="2152" y="759"/>
                  </a:cubicBezTo>
                  <a:cubicBezTo>
                    <a:pt x="2151" y="758"/>
                    <a:pt x="2150" y="758"/>
                    <a:pt x="2148" y="757"/>
                  </a:cubicBezTo>
                  <a:cubicBezTo>
                    <a:pt x="2145" y="756"/>
                    <a:pt x="2141" y="753"/>
                    <a:pt x="2137" y="751"/>
                  </a:cubicBezTo>
                  <a:cubicBezTo>
                    <a:pt x="2135" y="750"/>
                    <a:pt x="2132" y="748"/>
                    <a:pt x="2130" y="747"/>
                  </a:cubicBezTo>
                  <a:cubicBezTo>
                    <a:pt x="2129" y="746"/>
                    <a:pt x="2127" y="745"/>
                    <a:pt x="2126" y="745"/>
                  </a:cubicBezTo>
                  <a:cubicBezTo>
                    <a:pt x="2125" y="744"/>
                    <a:pt x="2123" y="744"/>
                    <a:pt x="2122" y="743"/>
                  </a:cubicBezTo>
                  <a:cubicBezTo>
                    <a:pt x="2121" y="743"/>
                    <a:pt x="2121" y="742"/>
                    <a:pt x="2120" y="742"/>
                  </a:cubicBezTo>
                  <a:cubicBezTo>
                    <a:pt x="2119" y="742"/>
                    <a:pt x="2119" y="742"/>
                    <a:pt x="2118" y="742"/>
                  </a:cubicBezTo>
                  <a:cubicBezTo>
                    <a:pt x="2118" y="741"/>
                    <a:pt x="2118" y="741"/>
                    <a:pt x="2117" y="741"/>
                  </a:cubicBezTo>
                  <a:cubicBezTo>
                    <a:pt x="2117" y="741"/>
                    <a:pt x="2116" y="741"/>
                    <a:pt x="2116" y="741"/>
                  </a:cubicBezTo>
                  <a:cubicBezTo>
                    <a:pt x="2116" y="741"/>
                    <a:pt x="2116" y="741"/>
                    <a:pt x="2116" y="741"/>
                  </a:cubicBezTo>
                  <a:cubicBezTo>
                    <a:pt x="2115" y="741"/>
                    <a:pt x="2116" y="741"/>
                    <a:pt x="2116" y="741"/>
                  </a:cubicBezTo>
                  <a:cubicBezTo>
                    <a:pt x="2115" y="741"/>
                    <a:pt x="2115" y="741"/>
                    <a:pt x="2115" y="741"/>
                  </a:cubicBezTo>
                  <a:cubicBezTo>
                    <a:pt x="2115" y="741"/>
                    <a:pt x="2115" y="741"/>
                    <a:pt x="2115" y="741"/>
                  </a:cubicBezTo>
                  <a:cubicBezTo>
                    <a:pt x="2115" y="741"/>
                    <a:pt x="2115" y="741"/>
                    <a:pt x="2115" y="741"/>
                  </a:cubicBezTo>
                  <a:cubicBezTo>
                    <a:pt x="2114" y="740"/>
                    <a:pt x="2113" y="740"/>
                    <a:pt x="2112" y="740"/>
                  </a:cubicBezTo>
                  <a:cubicBezTo>
                    <a:pt x="2111" y="740"/>
                    <a:pt x="2110" y="740"/>
                    <a:pt x="2109" y="740"/>
                  </a:cubicBezTo>
                  <a:cubicBezTo>
                    <a:pt x="2109" y="740"/>
                    <a:pt x="2109" y="740"/>
                    <a:pt x="2110" y="740"/>
                  </a:cubicBezTo>
                  <a:cubicBezTo>
                    <a:pt x="2111" y="739"/>
                    <a:pt x="2112" y="738"/>
                    <a:pt x="2114" y="737"/>
                  </a:cubicBezTo>
                  <a:cubicBezTo>
                    <a:pt x="2114" y="737"/>
                    <a:pt x="2115" y="736"/>
                    <a:pt x="2115" y="736"/>
                  </a:cubicBezTo>
                  <a:cubicBezTo>
                    <a:pt x="2115" y="735"/>
                    <a:pt x="2116" y="735"/>
                    <a:pt x="2116" y="735"/>
                  </a:cubicBezTo>
                  <a:cubicBezTo>
                    <a:pt x="2117" y="734"/>
                    <a:pt x="2117" y="734"/>
                    <a:pt x="2117" y="733"/>
                  </a:cubicBezTo>
                  <a:cubicBezTo>
                    <a:pt x="2118" y="733"/>
                    <a:pt x="2118" y="732"/>
                    <a:pt x="2118" y="732"/>
                  </a:cubicBezTo>
                  <a:cubicBezTo>
                    <a:pt x="2119" y="731"/>
                    <a:pt x="2119" y="729"/>
                    <a:pt x="2120" y="728"/>
                  </a:cubicBezTo>
                  <a:cubicBezTo>
                    <a:pt x="2120" y="728"/>
                    <a:pt x="2120" y="727"/>
                    <a:pt x="2120" y="727"/>
                  </a:cubicBezTo>
                  <a:cubicBezTo>
                    <a:pt x="2120" y="727"/>
                    <a:pt x="2120" y="727"/>
                    <a:pt x="2120" y="726"/>
                  </a:cubicBezTo>
                  <a:cubicBezTo>
                    <a:pt x="2121" y="726"/>
                    <a:pt x="2121" y="725"/>
                    <a:pt x="2121" y="725"/>
                  </a:cubicBezTo>
                  <a:cubicBezTo>
                    <a:pt x="2121" y="725"/>
                    <a:pt x="2121" y="724"/>
                    <a:pt x="2121" y="724"/>
                  </a:cubicBezTo>
                  <a:cubicBezTo>
                    <a:pt x="2121" y="721"/>
                    <a:pt x="2121" y="718"/>
                    <a:pt x="2121" y="715"/>
                  </a:cubicBezTo>
                  <a:cubicBezTo>
                    <a:pt x="2121" y="714"/>
                    <a:pt x="2121" y="713"/>
                    <a:pt x="2121" y="711"/>
                  </a:cubicBezTo>
                  <a:cubicBezTo>
                    <a:pt x="2121" y="711"/>
                    <a:pt x="2121" y="710"/>
                    <a:pt x="2122" y="710"/>
                  </a:cubicBezTo>
                  <a:cubicBezTo>
                    <a:pt x="2122" y="709"/>
                    <a:pt x="2122" y="709"/>
                    <a:pt x="2122" y="709"/>
                  </a:cubicBezTo>
                  <a:cubicBezTo>
                    <a:pt x="2122" y="709"/>
                    <a:pt x="2122" y="709"/>
                    <a:pt x="2122" y="709"/>
                  </a:cubicBezTo>
                  <a:cubicBezTo>
                    <a:pt x="2122" y="708"/>
                    <a:pt x="2122" y="708"/>
                    <a:pt x="2122" y="708"/>
                  </a:cubicBezTo>
                  <a:cubicBezTo>
                    <a:pt x="2123" y="708"/>
                    <a:pt x="2123" y="708"/>
                    <a:pt x="2123" y="708"/>
                  </a:cubicBezTo>
                  <a:cubicBezTo>
                    <a:pt x="2124" y="705"/>
                    <a:pt x="2126" y="703"/>
                    <a:pt x="2129" y="701"/>
                  </a:cubicBezTo>
                  <a:cubicBezTo>
                    <a:pt x="2131" y="700"/>
                    <a:pt x="2134" y="698"/>
                    <a:pt x="2136" y="696"/>
                  </a:cubicBezTo>
                  <a:cubicBezTo>
                    <a:pt x="2139" y="694"/>
                    <a:pt x="2141" y="692"/>
                    <a:pt x="2143" y="690"/>
                  </a:cubicBezTo>
                  <a:cubicBezTo>
                    <a:pt x="2145" y="688"/>
                    <a:pt x="2146" y="687"/>
                    <a:pt x="2148" y="686"/>
                  </a:cubicBezTo>
                  <a:cubicBezTo>
                    <a:pt x="2148" y="686"/>
                    <a:pt x="2148" y="685"/>
                    <a:pt x="2149" y="685"/>
                  </a:cubicBezTo>
                  <a:cubicBezTo>
                    <a:pt x="2149" y="685"/>
                    <a:pt x="2149" y="685"/>
                    <a:pt x="2150" y="685"/>
                  </a:cubicBezTo>
                  <a:cubicBezTo>
                    <a:pt x="2150" y="685"/>
                    <a:pt x="2150" y="685"/>
                    <a:pt x="2150" y="685"/>
                  </a:cubicBezTo>
                  <a:cubicBezTo>
                    <a:pt x="2150" y="685"/>
                    <a:pt x="2151" y="685"/>
                    <a:pt x="2151" y="685"/>
                  </a:cubicBezTo>
                  <a:cubicBezTo>
                    <a:pt x="2151" y="684"/>
                    <a:pt x="2152" y="684"/>
                    <a:pt x="2152" y="684"/>
                  </a:cubicBezTo>
                  <a:cubicBezTo>
                    <a:pt x="2153" y="684"/>
                    <a:pt x="2153" y="684"/>
                    <a:pt x="2154" y="683"/>
                  </a:cubicBezTo>
                  <a:cubicBezTo>
                    <a:pt x="2154" y="683"/>
                    <a:pt x="2155" y="683"/>
                    <a:pt x="2155" y="683"/>
                  </a:cubicBezTo>
                  <a:cubicBezTo>
                    <a:pt x="2156" y="683"/>
                    <a:pt x="2156" y="683"/>
                    <a:pt x="2157" y="682"/>
                  </a:cubicBezTo>
                  <a:cubicBezTo>
                    <a:pt x="2158" y="682"/>
                    <a:pt x="2159" y="682"/>
                    <a:pt x="2160" y="682"/>
                  </a:cubicBezTo>
                  <a:cubicBezTo>
                    <a:pt x="2162" y="681"/>
                    <a:pt x="2163" y="681"/>
                    <a:pt x="2164" y="681"/>
                  </a:cubicBezTo>
                  <a:cubicBezTo>
                    <a:pt x="2165" y="681"/>
                    <a:pt x="2166" y="681"/>
                    <a:pt x="2168" y="681"/>
                  </a:cubicBezTo>
                  <a:cubicBezTo>
                    <a:pt x="2168" y="681"/>
                    <a:pt x="2168" y="681"/>
                    <a:pt x="2168" y="681"/>
                  </a:cubicBezTo>
                  <a:cubicBezTo>
                    <a:pt x="2167" y="681"/>
                    <a:pt x="2166" y="681"/>
                    <a:pt x="2165" y="681"/>
                  </a:cubicBezTo>
                  <a:cubicBezTo>
                    <a:pt x="2170" y="700"/>
                    <a:pt x="2194" y="689"/>
                    <a:pt x="2204" y="680"/>
                  </a:cubicBezTo>
                  <a:cubicBezTo>
                    <a:pt x="2196" y="680"/>
                    <a:pt x="2168" y="662"/>
                    <a:pt x="2165" y="679"/>
                  </a:cubicBezTo>
                  <a:cubicBezTo>
                    <a:pt x="2165" y="679"/>
                    <a:pt x="2164" y="679"/>
                    <a:pt x="2164" y="679"/>
                  </a:cubicBezTo>
                  <a:cubicBezTo>
                    <a:pt x="2163" y="679"/>
                    <a:pt x="2161" y="679"/>
                    <a:pt x="2160" y="680"/>
                  </a:cubicBezTo>
                  <a:cubicBezTo>
                    <a:pt x="2159" y="680"/>
                    <a:pt x="2158" y="680"/>
                    <a:pt x="2156" y="680"/>
                  </a:cubicBezTo>
                  <a:cubicBezTo>
                    <a:pt x="2156" y="681"/>
                    <a:pt x="2155" y="681"/>
                    <a:pt x="2155" y="681"/>
                  </a:cubicBezTo>
                  <a:cubicBezTo>
                    <a:pt x="2154" y="681"/>
                    <a:pt x="2154" y="681"/>
                    <a:pt x="2153" y="681"/>
                  </a:cubicBezTo>
                  <a:cubicBezTo>
                    <a:pt x="2153" y="682"/>
                    <a:pt x="2152" y="682"/>
                    <a:pt x="2152" y="682"/>
                  </a:cubicBezTo>
                  <a:cubicBezTo>
                    <a:pt x="2151" y="682"/>
                    <a:pt x="2151" y="682"/>
                    <a:pt x="2151" y="682"/>
                  </a:cubicBezTo>
                  <a:cubicBezTo>
                    <a:pt x="2152" y="681"/>
                    <a:pt x="2153" y="680"/>
                    <a:pt x="2155" y="678"/>
                  </a:cubicBezTo>
                  <a:cubicBezTo>
                    <a:pt x="2155" y="678"/>
                    <a:pt x="2155" y="678"/>
                    <a:pt x="2156" y="677"/>
                  </a:cubicBezTo>
                  <a:cubicBezTo>
                    <a:pt x="2156" y="677"/>
                    <a:pt x="2157" y="676"/>
                    <a:pt x="2157" y="676"/>
                  </a:cubicBezTo>
                  <a:cubicBezTo>
                    <a:pt x="2158" y="675"/>
                    <a:pt x="2158" y="674"/>
                    <a:pt x="2159" y="674"/>
                  </a:cubicBezTo>
                  <a:cubicBezTo>
                    <a:pt x="2160" y="672"/>
                    <a:pt x="2161" y="671"/>
                    <a:pt x="2162" y="670"/>
                  </a:cubicBezTo>
                  <a:cubicBezTo>
                    <a:pt x="2162" y="669"/>
                    <a:pt x="2163" y="669"/>
                    <a:pt x="2163" y="668"/>
                  </a:cubicBezTo>
                  <a:cubicBezTo>
                    <a:pt x="2163" y="668"/>
                    <a:pt x="2163" y="667"/>
                    <a:pt x="2163" y="667"/>
                  </a:cubicBezTo>
                  <a:cubicBezTo>
                    <a:pt x="2163" y="667"/>
                    <a:pt x="2163" y="667"/>
                    <a:pt x="2163" y="667"/>
                  </a:cubicBezTo>
                  <a:cubicBezTo>
                    <a:pt x="2163" y="667"/>
                    <a:pt x="2163" y="667"/>
                    <a:pt x="2163" y="667"/>
                  </a:cubicBezTo>
                  <a:cubicBezTo>
                    <a:pt x="2163" y="667"/>
                    <a:pt x="2163" y="667"/>
                    <a:pt x="2163" y="667"/>
                  </a:cubicBezTo>
                  <a:cubicBezTo>
                    <a:pt x="2163" y="667"/>
                    <a:pt x="2163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1" y="667"/>
                    <a:pt x="2161" y="667"/>
                  </a:cubicBezTo>
                  <a:cubicBezTo>
                    <a:pt x="2161" y="668"/>
                    <a:pt x="2162" y="668"/>
                    <a:pt x="2162" y="668"/>
                  </a:cubicBezTo>
                  <a:cubicBezTo>
                    <a:pt x="2162" y="668"/>
                    <a:pt x="2161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8"/>
                    <a:pt x="2162" y="668"/>
                  </a:cubicBezTo>
                  <a:cubicBezTo>
                    <a:pt x="2162" y="668"/>
                    <a:pt x="2162" y="668"/>
                    <a:pt x="2161" y="669"/>
                  </a:cubicBezTo>
                  <a:cubicBezTo>
                    <a:pt x="2160" y="670"/>
                    <a:pt x="2159" y="671"/>
                    <a:pt x="2157" y="672"/>
                  </a:cubicBezTo>
                  <a:cubicBezTo>
                    <a:pt x="2156" y="673"/>
                    <a:pt x="2156" y="673"/>
                    <a:pt x="2155" y="674"/>
                  </a:cubicBezTo>
                  <a:cubicBezTo>
                    <a:pt x="2154" y="674"/>
                    <a:pt x="2154" y="675"/>
                    <a:pt x="2154" y="675"/>
                  </a:cubicBezTo>
                  <a:cubicBezTo>
                    <a:pt x="2153" y="675"/>
                    <a:pt x="2153" y="676"/>
                    <a:pt x="2152" y="676"/>
                  </a:cubicBezTo>
                  <a:cubicBezTo>
                    <a:pt x="2149" y="680"/>
                    <a:pt x="2145" y="684"/>
                    <a:pt x="2141" y="688"/>
                  </a:cubicBezTo>
                  <a:cubicBezTo>
                    <a:pt x="2139" y="690"/>
                    <a:pt x="2137" y="691"/>
                    <a:pt x="2134" y="693"/>
                  </a:cubicBezTo>
                  <a:cubicBezTo>
                    <a:pt x="2133" y="694"/>
                    <a:pt x="2133" y="695"/>
                    <a:pt x="2132" y="695"/>
                  </a:cubicBezTo>
                  <a:cubicBezTo>
                    <a:pt x="2132" y="695"/>
                    <a:pt x="2132" y="695"/>
                    <a:pt x="2132" y="694"/>
                  </a:cubicBezTo>
                  <a:cubicBezTo>
                    <a:pt x="2132" y="694"/>
                    <a:pt x="2133" y="693"/>
                    <a:pt x="2133" y="692"/>
                  </a:cubicBezTo>
                  <a:cubicBezTo>
                    <a:pt x="2133" y="691"/>
                    <a:pt x="2133" y="690"/>
                    <a:pt x="2134" y="689"/>
                  </a:cubicBezTo>
                  <a:cubicBezTo>
                    <a:pt x="2134" y="688"/>
                    <a:pt x="2134" y="687"/>
                    <a:pt x="2134" y="686"/>
                  </a:cubicBezTo>
                  <a:cubicBezTo>
                    <a:pt x="2134" y="686"/>
                    <a:pt x="2134" y="686"/>
                    <a:pt x="2134" y="685"/>
                  </a:cubicBezTo>
                  <a:cubicBezTo>
                    <a:pt x="2135" y="686"/>
                    <a:pt x="2135" y="686"/>
                    <a:pt x="2135" y="686"/>
                  </a:cubicBezTo>
                  <a:cubicBezTo>
                    <a:pt x="2143" y="673"/>
                    <a:pt x="2139" y="662"/>
                    <a:pt x="2135" y="649"/>
                  </a:cubicBezTo>
                  <a:cubicBezTo>
                    <a:pt x="2125" y="659"/>
                    <a:pt x="2127" y="671"/>
                    <a:pt x="2132" y="683"/>
                  </a:cubicBezTo>
                  <a:cubicBezTo>
                    <a:pt x="2132" y="684"/>
                    <a:pt x="2132" y="685"/>
                    <a:pt x="2132" y="685"/>
                  </a:cubicBezTo>
                  <a:cubicBezTo>
                    <a:pt x="2132" y="686"/>
                    <a:pt x="2131" y="687"/>
                    <a:pt x="2131" y="688"/>
                  </a:cubicBezTo>
                  <a:cubicBezTo>
                    <a:pt x="2131" y="689"/>
                    <a:pt x="2131" y="690"/>
                    <a:pt x="2130" y="691"/>
                  </a:cubicBezTo>
                  <a:cubicBezTo>
                    <a:pt x="2130" y="692"/>
                    <a:pt x="2130" y="693"/>
                    <a:pt x="2130" y="694"/>
                  </a:cubicBezTo>
                  <a:cubicBezTo>
                    <a:pt x="2129" y="694"/>
                    <a:pt x="2129" y="695"/>
                    <a:pt x="2129" y="696"/>
                  </a:cubicBezTo>
                  <a:cubicBezTo>
                    <a:pt x="2129" y="696"/>
                    <a:pt x="2129" y="696"/>
                    <a:pt x="2128" y="696"/>
                  </a:cubicBezTo>
                  <a:cubicBezTo>
                    <a:pt x="2128" y="697"/>
                    <a:pt x="2128" y="697"/>
                    <a:pt x="2128" y="697"/>
                  </a:cubicBezTo>
                  <a:cubicBezTo>
                    <a:pt x="2128" y="697"/>
                    <a:pt x="2128" y="697"/>
                    <a:pt x="2128" y="698"/>
                  </a:cubicBezTo>
                  <a:cubicBezTo>
                    <a:pt x="2128" y="698"/>
                    <a:pt x="2127" y="699"/>
                    <a:pt x="2127" y="699"/>
                  </a:cubicBezTo>
                  <a:cubicBezTo>
                    <a:pt x="2124" y="701"/>
                    <a:pt x="2122" y="703"/>
                    <a:pt x="2120" y="706"/>
                  </a:cubicBezTo>
                  <a:cubicBezTo>
                    <a:pt x="2120" y="706"/>
                    <a:pt x="2120" y="706"/>
                    <a:pt x="2119" y="707"/>
                  </a:cubicBezTo>
                  <a:cubicBezTo>
                    <a:pt x="2119" y="707"/>
                    <a:pt x="2119" y="707"/>
                    <a:pt x="2119" y="707"/>
                  </a:cubicBezTo>
                  <a:cubicBezTo>
                    <a:pt x="2119" y="707"/>
                    <a:pt x="2119" y="708"/>
                    <a:pt x="2119" y="708"/>
                  </a:cubicBezTo>
                  <a:cubicBezTo>
                    <a:pt x="2119" y="708"/>
                    <a:pt x="2119" y="708"/>
                    <a:pt x="2119" y="708"/>
                  </a:cubicBezTo>
                  <a:cubicBezTo>
                    <a:pt x="2118" y="709"/>
                    <a:pt x="2118" y="710"/>
                    <a:pt x="2118" y="711"/>
                  </a:cubicBezTo>
                  <a:cubicBezTo>
                    <a:pt x="2118" y="712"/>
                    <a:pt x="2118" y="714"/>
                    <a:pt x="2118" y="716"/>
                  </a:cubicBezTo>
                  <a:cubicBezTo>
                    <a:pt x="2118" y="719"/>
                    <a:pt x="2118" y="721"/>
                    <a:pt x="2118" y="724"/>
                  </a:cubicBezTo>
                  <a:cubicBezTo>
                    <a:pt x="2118" y="724"/>
                    <a:pt x="2118" y="724"/>
                    <a:pt x="2118" y="725"/>
                  </a:cubicBezTo>
                  <a:cubicBezTo>
                    <a:pt x="2117" y="725"/>
                    <a:pt x="2117" y="725"/>
                    <a:pt x="2117" y="726"/>
                  </a:cubicBezTo>
                  <a:cubicBezTo>
                    <a:pt x="2117" y="726"/>
                    <a:pt x="2117" y="726"/>
                    <a:pt x="2117" y="726"/>
                  </a:cubicBezTo>
                  <a:cubicBezTo>
                    <a:pt x="2117" y="727"/>
                    <a:pt x="2117" y="727"/>
                    <a:pt x="2117" y="727"/>
                  </a:cubicBezTo>
                  <a:cubicBezTo>
                    <a:pt x="2117" y="728"/>
                    <a:pt x="2116" y="729"/>
                    <a:pt x="2115" y="730"/>
                  </a:cubicBezTo>
                  <a:cubicBezTo>
                    <a:pt x="2115" y="731"/>
                    <a:pt x="2114" y="732"/>
                    <a:pt x="2114" y="733"/>
                  </a:cubicBezTo>
                  <a:cubicBezTo>
                    <a:pt x="2113" y="733"/>
                    <a:pt x="2113" y="734"/>
                    <a:pt x="2113" y="734"/>
                  </a:cubicBezTo>
                  <a:cubicBezTo>
                    <a:pt x="2113" y="734"/>
                    <a:pt x="2112" y="735"/>
                    <a:pt x="2112" y="735"/>
                  </a:cubicBezTo>
                  <a:cubicBezTo>
                    <a:pt x="2111" y="737"/>
                    <a:pt x="2110" y="738"/>
                    <a:pt x="2109" y="739"/>
                  </a:cubicBezTo>
                  <a:cubicBezTo>
                    <a:pt x="2108" y="739"/>
                    <a:pt x="2108" y="740"/>
                    <a:pt x="2108" y="740"/>
                  </a:cubicBezTo>
                  <a:cubicBezTo>
                    <a:pt x="2106" y="740"/>
                    <a:pt x="2104" y="740"/>
                    <a:pt x="2101" y="740"/>
                  </a:cubicBezTo>
                  <a:cubicBezTo>
                    <a:pt x="2098" y="740"/>
                    <a:pt x="2094" y="740"/>
                    <a:pt x="2091" y="741"/>
                  </a:cubicBezTo>
                  <a:cubicBezTo>
                    <a:pt x="2087" y="741"/>
                    <a:pt x="2083" y="741"/>
                    <a:pt x="2079" y="741"/>
                  </a:cubicBezTo>
                  <a:cubicBezTo>
                    <a:pt x="2072" y="741"/>
                    <a:pt x="2064" y="740"/>
                    <a:pt x="2056" y="739"/>
                  </a:cubicBezTo>
                  <a:cubicBezTo>
                    <a:pt x="2052" y="738"/>
                    <a:pt x="2048" y="737"/>
                    <a:pt x="2044" y="736"/>
                  </a:cubicBezTo>
                  <a:cubicBezTo>
                    <a:pt x="2043" y="736"/>
                    <a:pt x="2042" y="736"/>
                    <a:pt x="2041" y="736"/>
                  </a:cubicBezTo>
                  <a:cubicBezTo>
                    <a:pt x="2040" y="736"/>
                    <a:pt x="2039" y="736"/>
                    <a:pt x="2038" y="736"/>
                  </a:cubicBezTo>
                  <a:cubicBezTo>
                    <a:pt x="2035" y="736"/>
                    <a:pt x="2033" y="736"/>
                    <a:pt x="2031" y="736"/>
                  </a:cubicBezTo>
                  <a:cubicBezTo>
                    <a:pt x="2027" y="736"/>
                    <a:pt x="2023" y="737"/>
                    <a:pt x="2019" y="738"/>
                  </a:cubicBezTo>
                  <a:cubicBezTo>
                    <a:pt x="2016" y="739"/>
                    <a:pt x="2013" y="740"/>
                    <a:pt x="2010" y="741"/>
                  </a:cubicBezTo>
                  <a:cubicBezTo>
                    <a:pt x="2011" y="740"/>
                    <a:pt x="2012" y="740"/>
                    <a:pt x="2014" y="739"/>
                  </a:cubicBezTo>
                  <a:cubicBezTo>
                    <a:pt x="2014" y="739"/>
                    <a:pt x="2015" y="738"/>
                    <a:pt x="2015" y="738"/>
                  </a:cubicBezTo>
                  <a:cubicBezTo>
                    <a:pt x="2016" y="738"/>
                    <a:pt x="2016" y="737"/>
                    <a:pt x="2017" y="737"/>
                  </a:cubicBezTo>
                  <a:cubicBezTo>
                    <a:pt x="2017" y="737"/>
                    <a:pt x="2018" y="736"/>
                    <a:pt x="2018" y="736"/>
                  </a:cubicBezTo>
                  <a:cubicBezTo>
                    <a:pt x="2019" y="735"/>
                    <a:pt x="2019" y="735"/>
                    <a:pt x="2020" y="734"/>
                  </a:cubicBezTo>
                  <a:cubicBezTo>
                    <a:pt x="2022" y="732"/>
                    <a:pt x="2023" y="730"/>
                    <a:pt x="2024" y="726"/>
                  </a:cubicBezTo>
                  <a:cubicBezTo>
                    <a:pt x="2024" y="726"/>
                    <a:pt x="2025" y="726"/>
                    <a:pt x="2025" y="725"/>
                  </a:cubicBezTo>
                  <a:cubicBezTo>
                    <a:pt x="2025" y="725"/>
                    <a:pt x="2025" y="724"/>
                    <a:pt x="2025" y="724"/>
                  </a:cubicBezTo>
                  <a:cubicBezTo>
                    <a:pt x="2025" y="723"/>
                    <a:pt x="2025" y="723"/>
                    <a:pt x="2025" y="723"/>
                  </a:cubicBezTo>
                  <a:cubicBezTo>
                    <a:pt x="2025" y="723"/>
                    <a:pt x="2025" y="723"/>
                    <a:pt x="2025" y="723"/>
                  </a:cubicBezTo>
                  <a:cubicBezTo>
                    <a:pt x="2025" y="722"/>
                    <a:pt x="2025" y="722"/>
                    <a:pt x="2025" y="721"/>
                  </a:cubicBezTo>
                  <a:cubicBezTo>
                    <a:pt x="2025" y="720"/>
                    <a:pt x="2025" y="718"/>
                    <a:pt x="2025" y="716"/>
                  </a:cubicBezTo>
                  <a:cubicBezTo>
                    <a:pt x="2025" y="716"/>
                    <a:pt x="2024" y="715"/>
                    <a:pt x="2024" y="714"/>
                  </a:cubicBezTo>
                  <a:cubicBezTo>
                    <a:pt x="2024" y="713"/>
                    <a:pt x="2024" y="712"/>
                    <a:pt x="2024" y="711"/>
                  </a:cubicBezTo>
                  <a:cubicBezTo>
                    <a:pt x="2024" y="711"/>
                    <a:pt x="2024" y="710"/>
                    <a:pt x="2024" y="709"/>
                  </a:cubicBezTo>
                  <a:cubicBezTo>
                    <a:pt x="2024" y="708"/>
                    <a:pt x="2024" y="707"/>
                    <a:pt x="2024" y="706"/>
                  </a:cubicBezTo>
                  <a:cubicBezTo>
                    <a:pt x="2024" y="706"/>
                    <a:pt x="2024" y="705"/>
                    <a:pt x="2024" y="705"/>
                  </a:cubicBezTo>
                  <a:cubicBezTo>
                    <a:pt x="2024" y="705"/>
                    <a:pt x="2024" y="705"/>
                    <a:pt x="2024" y="705"/>
                  </a:cubicBezTo>
                  <a:cubicBezTo>
                    <a:pt x="2024" y="704"/>
                    <a:pt x="2025" y="704"/>
                    <a:pt x="2025" y="704"/>
                  </a:cubicBezTo>
                  <a:cubicBezTo>
                    <a:pt x="2025" y="704"/>
                    <a:pt x="2025" y="704"/>
                    <a:pt x="2026" y="704"/>
                  </a:cubicBezTo>
                  <a:cubicBezTo>
                    <a:pt x="2026" y="703"/>
                    <a:pt x="2026" y="703"/>
                    <a:pt x="2026" y="703"/>
                  </a:cubicBezTo>
                  <a:cubicBezTo>
                    <a:pt x="2026" y="703"/>
                    <a:pt x="2027" y="703"/>
                    <a:pt x="2027" y="702"/>
                  </a:cubicBezTo>
                  <a:cubicBezTo>
                    <a:pt x="2027" y="702"/>
                    <a:pt x="2028" y="702"/>
                    <a:pt x="2028" y="701"/>
                  </a:cubicBezTo>
                  <a:cubicBezTo>
                    <a:pt x="2028" y="701"/>
                    <a:pt x="2028" y="701"/>
                    <a:pt x="2029" y="701"/>
                  </a:cubicBezTo>
                  <a:cubicBezTo>
                    <a:pt x="2029" y="701"/>
                    <a:pt x="2029" y="701"/>
                    <a:pt x="2029" y="701"/>
                  </a:cubicBezTo>
                  <a:cubicBezTo>
                    <a:pt x="2030" y="700"/>
                    <a:pt x="2030" y="700"/>
                    <a:pt x="2031" y="700"/>
                  </a:cubicBezTo>
                  <a:cubicBezTo>
                    <a:pt x="2032" y="699"/>
                    <a:pt x="2032" y="699"/>
                    <a:pt x="2033" y="698"/>
                  </a:cubicBezTo>
                  <a:cubicBezTo>
                    <a:pt x="2034" y="698"/>
                    <a:pt x="2036" y="697"/>
                    <a:pt x="2037" y="697"/>
                  </a:cubicBezTo>
                  <a:cubicBezTo>
                    <a:pt x="2037" y="697"/>
                    <a:pt x="2037" y="697"/>
                    <a:pt x="2037" y="697"/>
                  </a:cubicBezTo>
                  <a:cubicBezTo>
                    <a:pt x="2037" y="697"/>
                    <a:pt x="2037" y="697"/>
                    <a:pt x="2037" y="698"/>
                  </a:cubicBezTo>
                  <a:cubicBezTo>
                    <a:pt x="2038" y="698"/>
                    <a:pt x="2038" y="697"/>
                    <a:pt x="2039" y="697"/>
                  </a:cubicBezTo>
                  <a:cubicBezTo>
                    <a:pt x="2038" y="698"/>
                    <a:pt x="2038" y="698"/>
                    <a:pt x="2038" y="698"/>
                  </a:cubicBezTo>
                  <a:cubicBezTo>
                    <a:pt x="2047" y="714"/>
                    <a:pt x="2059" y="696"/>
                    <a:pt x="2068" y="694"/>
                  </a:cubicBezTo>
                  <a:cubicBezTo>
                    <a:pt x="2061" y="690"/>
                    <a:pt x="2040" y="682"/>
                    <a:pt x="2037" y="695"/>
                  </a:cubicBezTo>
                  <a:cubicBezTo>
                    <a:pt x="2037" y="695"/>
                    <a:pt x="2036" y="695"/>
                    <a:pt x="2036" y="695"/>
                  </a:cubicBezTo>
                  <a:cubicBezTo>
                    <a:pt x="2035" y="696"/>
                    <a:pt x="2034" y="696"/>
                    <a:pt x="2033" y="697"/>
                  </a:cubicBezTo>
                  <a:cubicBezTo>
                    <a:pt x="2032" y="697"/>
                    <a:pt x="2031" y="698"/>
                    <a:pt x="2030" y="698"/>
                  </a:cubicBezTo>
                  <a:cubicBezTo>
                    <a:pt x="2029" y="699"/>
                    <a:pt x="2029" y="699"/>
                    <a:pt x="2028" y="699"/>
                  </a:cubicBezTo>
                  <a:cubicBezTo>
                    <a:pt x="2028" y="699"/>
                    <a:pt x="2028" y="700"/>
                    <a:pt x="2028" y="700"/>
                  </a:cubicBezTo>
                  <a:cubicBezTo>
                    <a:pt x="2028" y="700"/>
                    <a:pt x="2027" y="700"/>
                    <a:pt x="2027" y="700"/>
                  </a:cubicBezTo>
                  <a:cubicBezTo>
                    <a:pt x="2027" y="701"/>
                    <a:pt x="2026" y="701"/>
                    <a:pt x="2026" y="701"/>
                  </a:cubicBezTo>
                  <a:cubicBezTo>
                    <a:pt x="2026" y="701"/>
                    <a:pt x="2025" y="702"/>
                    <a:pt x="2025" y="702"/>
                  </a:cubicBezTo>
                  <a:cubicBezTo>
                    <a:pt x="2025" y="702"/>
                    <a:pt x="2025" y="702"/>
                    <a:pt x="2024" y="702"/>
                  </a:cubicBezTo>
                  <a:cubicBezTo>
                    <a:pt x="2024" y="703"/>
                    <a:pt x="2024" y="703"/>
                    <a:pt x="2024" y="703"/>
                  </a:cubicBezTo>
                  <a:cubicBezTo>
                    <a:pt x="2024" y="701"/>
                    <a:pt x="2024" y="699"/>
                    <a:pt x="2025" y="696"/>
                  </a:cubicBezTo>
                  <a:cubicBezTo>
                    <a:pt x="2025" y="696"/>
                    <a:pt x="2025" y="696"/>
                    <a:pt x="2025" y="695"/>
                  </a:cubicBezTo>
                  <a:cubicBezTo>
                    <a:pt x="2025" y="694"/>
                    <a:pt x="2025" y="694"/>
                    <a:pt x="2025" y="694"/>
                  </a:cubicBezTo>
                  <a:cubicBezTo>
                    <a:pt x="2026" y="693"/>
                    <a:pt x="2026" y="692"/>
                    <a:pt x="2026" y="691"/>
                  </a:cubicBezTo>
                  <a:cubicBezTo>
                    <a:pt x="2026" y="691"/>
                    <a:pt x="2026" y="690"/>
                    <a:pt x="2027" y="689"/>
                  </a:cubicBezTo>
                  <a:cubicBezTo>
                    <a:pt x="2027" y="688"/>
                    <a:pt x="2027" y="687"/>
                    <a:pt x="2028" y="687"/>
                  </a:cubicBezTo>
                  <a:cubicBezTo>
                    <a:pt x="2029" y="683"/>
                    <a:pt x="2030" y="680"/>
                    <a:pt x="2032" y="678"/>
                  </a:cubicBezTo>
                  <a:cubicBezTo>
                    <a:pt x="2032" y="676"/>
                    <a:pt x="2033" y="675"/>
                    <a:pt x="2034" y="674"/>
                  </a:cubicBezTo>
                  <a:cubicBezTo>
                    <a:pt x="2034" y="674"/>
                    <a:pt x="2034" y="674"/>
                    <a:pt x="2034" y="674"/>
                  </a:cubicBezTo>
                  <a:cubicBezTo>
                    <a:pt x="2034" y="674"/>
                    <a:pt x="2034" y="674"/>
                    <a:pt x="2034" y="673"/>
                  </a:cubicBezTo>
                  <a:cubicBezTo>
                    <a:pt x="2035" y="673"/>
                    <a:pt x="2035" y="672"/>
                    <a:pt x="2036" y="672"/>
                  </a:cubicBezTo>
                  <a:cubicBezTo>
                    <a:pt x="2036" y="671"/>
                    <a:pt x="2036" y="671"/>
                    <a:pt x="2036" y="671"/>
                  </a:cubicBezTo>
                  <a:cubicBezTo>
                    <a:pt x="2036" y="670"/>
                    <a:pt x="2037" y="670"/>
                    <a:pt x="2037" y="670"/>
                  </a:cubicBezTo>
                  <a:cubicBezTo>
                    <a:pt x="2038" y="669"/>
                    <a:pt x="2039" y="668"/>
                    <a:pt x="2040" y="667"/>
                  </a:cubicBezTo>
                  <a:cubicBezTo>
                    <a:pt x="2040" y="666"/>
                    <a:pt x="2041" y="666"/>
                    <a:pt x="2041" y="665"/>
                  </a:cubicBezTo>
                  <a:cubicBezTo>
                    <a:pt x="2041" y="665"/>
                    <a:pt x="2042" y="665"/>
                    <a:pt x="2042" y="664"/>
                  </a:cubicBezTo>
                  <a:cubicBezTo>
                    <a:pt x="2042" y="664"/>
                    <a:pt x="2042" y="664"/>
                    <a:pt x="2042" y="664"/>
                  </a:cubicBezTo>
                  <a:cubicBezTo>
                    <a:pt x="2044" y="662"/>
                    <a:pt x="2046" y="660"/>
                    <a:pt x="2048" y="659"/>
                  </a:cubicBezTo>
                  <a:cubicBezTo>
                    <a:pt x="2048" y="658"/>
                    <a:pt x="2049" y="657"/>
                    <a:pt x="2050" y="657"/>
                  </a:cubicBezTo>
                  <a:cubicBezTo>
                    <a:pt x="2051" y="656"/>
                    <a:pt x="2051" y="656"/>
                    <a:pt x="2052" y="655"/>
                  </a:cubicBezTo>
                  <a:cubicBezTo>
                    <a:pt x="2054" y="653"/>
                    <a:pt x="2056" y="652"/>
                    <a:pt x="2056" y="652"/>
                  </a:cubicBezTo>
                  <a:cubicBezTo>
                    <a:pt x="2056" y="652"/>
                    <a:pt x="2055" y="652"/>
                    <a:pt x="2054" y="653"/>
                  </a:cubicBezTo>
                  <a:cubicBezTo>
                    <a:pt x="2054" y="653"/>
                    <a:pt x="2053" y="653"/>
                    <a:pt x="2051" y="654"/>
                  </a:cubicBezTo>
                  <a:cubicBezTo>
                    <a:pt x="2050" y="654"/>
                    <a:pt x="2050" y="655"/>
                    <a:pt x="2049" y="655"/>
                  </a:cubicBezTo>
                  <a:cubicBezTo>
                    <a:pt x="2048" y="656"/>
                    <a:pt x="2047" y="656"/>
                    <a:pt x="2046" y="657"/>
                  </a:cubicBezTo>
                  <a:cubicBezTo>
                    <a:pt x="2045" y="657"/>
                    <a:pt x="2044" y="658"/>
                    <a:pt x="2043" y="659"/>
                  </a:cubicBezTo>
                  <a:cubicBezTo>
                    <a:pt x="2043" y="659"/>
                    <a:pt x="2042" y="660"/>
                    <a:pt x="2042" y="660"/>
                  </a:cubicBezTo>
                  <a:cubicBezTo>
                    <a:pt x="2041" y="660"/>
                    <a:pt x="2041" y="661"/>
                    <a:pt x="2040" y="661"/>
                  </a:cubicBezTo>
                  <a:cubicBezTo>
                    <a:pt x="2040" y="662"/>
                    <a:pt x="2040" y="662"/>
                    <a:pt x="2039" y="662"/>
                  </a:cubicBezTo>
                  <a:cubicBezTo>
                    <a:pt x="2039" y="662"/>
                    <a:pt x="2039" y="663"/>
                    <a:pt x="2039" y="663"/>
                  </a:cubicBezTo>
                  <a:cubicBezTo>
                    <a:pt x="2038" y="663"/>
                    <a:pt x="2038" y="664"/>
                    <a:pt x="2037" y="664"/>
                  </a:cubicBezTo>
                  <a:cubicBezTo>
                    <a:pt x="2037" y="665"/>
                    <a:pt x="2036" y="666"/>
                    <a:pt x="2036" y="666"/>
                  </a:cubicBezTo>
                  <a:cubicBezTo>
                    <a:pt x="2036" y="666"/>
                    <a:pt x="2036" y="665"/>
                    <a:pt x="2036" y="664"/>
                  </a:cubicBezTo>
                  <a:cubicBezTo>
                    <a:pt x="2036" y="664"/>
                    <a:pt x="2036" y="663"/>
                    <a:pt x="2036" y="663"/>
                  </a:cubicBezTo>
                  <a:cubicBezTo>
                    <a:pt x="2054" y="646"/>
                    <a:pt x="2078" y="630"/>
                    <a:pt x="2095" y="610"/>
                  </a:cubicBezTo>
                  <a:cubicBezTo>
                    <a:pt x="2095" y="610"/>
                    <a:pt x="2095" y="610"/>
                    <a:pt x="2095" y="610"/>
                  </a:cubicBezTo>
                  <a:cubicBezTo>
                    <a:pt x="2101" y="605"/>
                    <a:pt x="2107" y="600"/>
                    <a:pt x="2113" y="595"/>
                  </a:cubicBezTo>
                  <a:cubicBezTo>
                    <a:pt x="2113" y="595"/>
                    <a:pt x="2114" y="595"/>
                    <a:pt x="2115" y="594"/>
                  </a:cubicBezTo>
                  <a:cubicBezTo>
                    <a:pt x="2117" y="594"/>
                    <a:pt x="2118" y="594"/>
                    <a:pt x="2121" y="593"/>
                  </a:cubicBezTo>
                  <a:cubicBezTo>
                    <a:pt x="2121" y="593"/>
                    <a:pt x="2122" y="593"/>
                    <a:pt x="2122" y="593"/>
                  </a:cubicBezTo>
                  <a:cubicBezTo>
                    <a:pt x="2123" y="593"/>
                    <a:pt x="2123" y="593"/>
                    <a:pt x="2124" y="593"/>
                  </a:cubicBezTo>
                  <a:cubicBezTo>
                    <a:pt x="2125" y="593"/>
                    <a:pt x="2126" y="592"/>
                    <a:pt x="2128" y="592"/>
                  </a:cubicBezTo>
                  <a:cubicBezTo>
                    <a:pt x="2130" y="592"/>
                    <a:pt x="2133" y="592"/>
                    <a:pt x="2136" y="594"/>
                  </a:cubicBezTo>
                  <a:cubicBezTo>
                    <a:pt x="2136" y="594"/>
                    <a:pt x="2136" y="594"/>
                    <a:pt x="2137" y="594"/>
                  </a:cubicBezTo>
                  <a:cubicBezTo>
                    <a:pt x="2137" y="594"/>
                    <a:pt x="2137" y="594"/>
                    <a:pt x="2138" y="595"/>
                  </a:cubicBezTo>
                  <a:cubicBezTo>
                    <a:pt x="2138" y="595"/>
                    <a:pt x="2138" y="595"/>
                    <a:pt x="2138" y="595"/>
                  </a:cubicBezTo>
                  <a:cubicBezTo>
                    <a:pt x="2139" y="595"/>
                    <a:pt x="2139" y="595"/>
                    <a:pt x="2139" y="595"/>
                  </a:cubicBezTo>
                  <a:cubicBezTo>
                    <a:pt x="2139" y="595"/>
                    <a:pt x="2139" y="596"/>
                    <a:pt x="2140" y="596"/>
                  </a:cubicBezTo>
                  <a:cubicBezTo>
                    <a:pt x="2141" y="597"/>
                    <a:pt x="2142" y="598"/>
                    <a:pt x="2144" y="600"/>
                  </a:cubicBezTo>
                  <a:cubicBezTo>
                    <a:pt x="2144" y="600"/>
                    <a:pt x="2145" y="601"/>
                    <a:pt x="2146" y="602"/>
                  </a:cubicBezTo>
                  <a:cubicBezTo>
                    <a:pt x="2146" y="602"/>
                    <a:pt x="2147" y="603"/>
                    <a:pt x="2148" y="604"/>
                  </a:cubicBezTo>
                  <a:cubicBezTo>
                    <a:pt x="2149" y="604"/>
                    <a:pt x="2149" y="605"/>
                    <a:pt x="2150" y="606"/>
                  </a:cubicBezTo>
                  <a:cubicBezTo>
                    <a:pt x="2151" y="606"/>
                    <a:pt x="2152" y="607"/>
                    <a:pt x="2152" y="608"/>
                  </a:cubicBezTo>
                  <a:cubicBezTo>
                    <a:pt x="2156" y="610"/>
                    <a:pt x="2159" y="613"/>
                    <a:pt x="2162" y="615"/>
                  </a:cubicBezTo>
                  <a:cubicBezTo>
                    <a:pt x="2163" y="615"/>
                    <a:pt x="2163" y="615"/>
                    <a:pt x="2164" y="615"/>
                  </a:cubicBezTo>
                  <a:cubicBezTo>
                    <a:pt x="2165" y="616"/>
                    <a:pt x="2165" y="616"/>
                    <a:pt x="2165" y="616"/>
                  </a:cubicBezTo>
                  <a:cubicBezTo>
                    <a:pt x="2166" y="616"/>
                    <a:pt x="2167" y="617"/>
                    <a:pt x="2168" y="617"/>
                  </a:cubicBezTo>
                  <a:cubicBezTo>
                    <a:pt x="2169" y="618"/>
                    <a:pt x="2170" y="618"/>
                    <a:pt x="2171" y="618"/>
                  </a:cubicBezTo>
                  <a:cubicBezTo>
                    <a:pt x="2171" y="619"/>
                    <a:pt x="2172" y="619"/>
                    <a:pt x="2173" y="619"/>
                  </a:cubicBezTo>
                  <a:cubicBezTo>
                    <a:pt x="2177" y="621"/>
                    <a:pt x="2181" y="622"/>
                    <a:pt x="2184" y="622"/>
                  </a:cubicBezTo>
                  <a:cubicBezTo>
                    <a:pt x="2186" y="623"/>
                    <a:pt x="2188" y="623"/>
                    <a:pt x="2189" y="623"/>
                  </a:cubicBezTo>
                  <a:cubicBezTo>
                    <a:pt x="2190" y="623"/>
                    <a:pt x="2191" y="623"/>
                    <a:pt x="2192" y="623"/>
                  </a:cubicBezTo>
                  <a:cubicBezTo>
                    <a:pt x="2192" y="623"/>
                    <a:pt x="2192" y="623"/>
                    <a:pt x="2192" y="624"/>
                  </a:cubicBezTo>
                  <a:cubicBezTo>
                    <a:pt x="2192" y="624"/>
                    <a:pt x="2192" y="624"/>
                    <a:pt x="2192" y="624"/>
                  </a:cubicBezTo>
                  <a:cubicBezTo>
                    <a:pt x="2193" y="624"/>
                    <a:pt x="2194" y="625"/>
                    <a:pt x="2195" y="625"/>
                  </a:cubicBezTo>
                  <a:cubicBezTo>
                    <a:pt x="2195" y="626"/>
                    <a:pt x="2196" y="627"/>
                    <a:pt x="2197" y="627"/>
                  </a:cubicBezTo>
                  <a:cubicBezTo>
                    <a:pt x="2198" y="628"/>
                    <a:pt x="2198" y="629"/>
                    <a:pt x="2199" y="630"/>
                  </a:cubicBezTo>
                  <a:cubicBezTo>
                    <a:pt x="2200" y="630"/>
                    <a:pt x="2201" y="631"/>
                    <a:pt x="2202" y="632"/>
                  </a:cubicBezTo>
                  <a:cubicBezTo>
                    <a:pt x="2202" y="633"/>
                    <a:pt x="2203" y="634"/>
                    <a:pt x="2204" y="635"/>
                  </a:cubicBezTo>
                  <a:cubicBezTo>
                    <a:pt x="2204" y="635"/>
                    <a:pt x="2204" y="635"/>
                    <a:pt x="2204" y="635"/>
                  </a:cubicBezTo>
                  <a:cubicBezTo>
                    <a:pt x="2199" y="655"/>
                    <a:pt x="2210" y="662"/>
                    <a:pt x="2229" y="658"/>
                  </a:cubicBezTo>
                  <a:cubicBezTo>
                    <a:pt x="2224" y="646"/>
                    <a:pt x="2222" y="630"/>
                    <a:pt x="2206" y="633"/>
                  </a:cubicBezTo>
                  <a:cubicBezTo>
                    <a:pt x="2205" y="632"/>
                    <a:pt x="2205" y="632"/>
                    <a:pt x="2205" y="632"/>
                  </a:cubicBezTo>
                  <a:cubicBezTo>
                    <a:pt x="2205" y="632"/>
                    <a:pt x="2205" y="632"/>
                    <a:pt x="2205" y="632"/>
                  </a:cubicBezTo>
                  <a:cubicBezTo>
                    <a:pt x="2205" y="631"/>
                    <a:pt x="2204" y="631"/>
                    <a:pt x="2203" y="630"/>
                  </a:cubicBezTo>
                  <a:cubicBezTo>
                    <a:pt x="2203" y="629"/>
                    <a:pt x="2202" y="628"/>
                    <a:pt x="2201" y="628"/>
                  </a:cubicBezTo>
                  <a:cubicBezTo>
                    <a:pt x="2200" y="627"/>
                    <a:pt x="2199" y="626"/>
                    <a:pt x="2198" y="625"/>
                  </a:cubicBezTo>
                  <a:cubicBezTo>
                    <a:pt x="2198" y="625"/>
                    <a:pt x="2197" y="624"/>
                    <a:pt x="2197" y="624"/>
                  </a:cubicBezTo>
                  <a:cubicBezTo>
                    <a:pt x="2197" y="624"/>
                    <a:pt x="2198" y="624"/>
                    <a:pt x="2199" y="624"/>
                  </a:cubicBezTo>
                  <a:cubicBezTo>
                    <a:pt x="2200" y="624"/>
                    <a:pt x="2201" y="623"/>
                    <a:pt x="2201" y="623"/>
                  </a:cubicBezTo>
                  <a:cubicBezTo>
                    <a:pt x="2202" y="623"/>
                    <a:pt x="2202" y="623"/>
                    <a:pt x="2202" y="623"/>
                  </a:cubicBezTo>
                  <a:cubicBezTo>
                    <a:pt x="2203" y="623"/>
                    <a:pt x="2203" y="623"/>
                    <a:pt x="2203" y="623"/>
                  </a:cubicBezTo>
                  <a:cubicBezTo>
                    <a:pt x="2204" y="623"/>
                    <a:pt x="2205" y="623"/>
                    <a:pt x="2206" y="623"/>
                  </a:cubicBezTo>
                  <a:cubicBezTo>
                    <a:pt x="2206" y="623"/>
                    <a:pt x="2207" y="623"/>
                    <a:pt x="2207" y="623"/>
                  </a:cubicBezTo>
                  <a:cubicBezTo>
                    <a:pt x="2209" y="622"/>
                    <a:pt x="2210" y="622"/>
                    <a:pt x="2211" y="621"/>
                  </a:cubicBezTo>
                  <a:cubicBezTo>
                    <a:pt x="2212" y="621"/>
                    <a:pt x="2213" y="621"/>
                    <a:pt x="2214" y="620"/>
                  </a:cubicBezTo>
                  <a:cubicBezTo>
                    <a:pt x="2215" y="620"/>
                    <a:pt x="2215" y="619"/>
                    <a:pt x="2216" y="619"/>
                  </a:cubicBezTo>
                  <a:cubicBezTo>
                    <a:pt x="2217" y="618"/>
                    <a:pt x="2218" y="618"/>
                    <a:pt x="2219" y="617"/>
                  </a:cubicBezTo>
                  <a:cubicBezTo>
                    <a:pt x="2220" y="617"/>
                    <a:pt x="2220" y="616"/>
                    <a:pt x="2220" y="616"/>
                  </a:cubicBezTo>
                  <a:cubicBezTo>
                    <a:pt x="2220" y="616"/>
                    <a:pt x="2219" y="617"/>
                    <a:pt x="2215" y="618"/>
                  </a:cubicBezTo>
                  <a:cubicBezTo>
                    <a:pt x="2215" y="618"/>
                    <a:pt x="2214" y="618"/>
                    <a:pt x="2213" y="618"/>
                  </a:cubicBezTo>
                  <a:cubicBezTo>
                    <a:pt x="2212" y="618"/>
                    <a:pt x="2211" y="619"/>
                    <a:pt x="2210" y="619"/>
                  </a:cubicBezTo>
                  <a:cubicBezTo>
                    <a:pt x="2208" y="619"/>
                    <a:pt x="2205" y="619"/>
                    <a:pt x="2203" y="620"/>
                  </a:cubicBezTo>
                  <a:cubicBezTo>
                    <a:pt x="2202" y="620"/>
                    <a:pt x="2202" y="620"/>
                    <a:pt x="2202" y="620"/>
                  </a:cubicBezTo>
                  <a:cubicBezTo>
                    <a:pt x="2201" y="620"/>
                    <a:pt x="2201" y="620"/>
                    <a:pt x="2201" y="620"/>
                  </a:cubicBezTo>
                  <a:cubicBezTo>
                    <a:pt x="2200" y="620"/>
                    <a:pt x="2199" y="620"/>
                    <a:pt x="2199" y="620"/>
                  </a:cubicBezTo>
                  <a:cubicBezTo>
                    <a:pt x="2197" y="620"/>
                    <a:pt x="2196" y="620"/>
                    <a:pt x="2194" y="620"/>
                  </a:cubicBezTo>
                  <a:cubicBezTo>
                    <a:pt x="2194" y="620"/>
                    <a:pt x="2193" y="620"/>
                    <a:pt x="2193" y="620"/>
                  </a:cubicBezTo>
                  <a:cubicBezTo>
                    <a:pt x="2193" y="620"/>
                    <a:pt x="2192" y="620"/>
                    <a:pt x="2192" y="620"/>
                  </a:cubicBezTo>
                  <a:cubicBezTo>
                    <a:pt x="2191" y="620"/>
                    <a:pt x="2190" y="620"/>
                    <a:pt x="2190" y="620"/>
                  </a:cubicBezTo>
                  <a:cubicBezTo>
                    <a:pt x="2189" y="619"/>
                    <a:pt x="2188" y="619"/>
                    <a:pt x="2188" y="619"/>
                  </a:cubicBezTo>
                  <a:cubicBezTo>
                    <a:pt x="2188" y="619"/>
                    <a:pt x="2188" y="619"/>
                    <a:pt x="2188" y="620"/>
                  </a:cubicBezTo>
                  <a:cubicBezTo>
                    <a:pt x="2187" y="619"/>
                    <a:pt x="2186" y="619"/>
                    <a:pt x="2184" y="619"/>
                  </a:cubicBezTo>
                  <a:cubicBezTo>
                    <a:pt x="2181" y="618"/>
                    <a:pt x="2177" y="617"/>
                    <a:pt x="2174" y="616"/>
                  </a:cubicBezTo>
                  <a:cubicBezTo>
                    <a:pt x="2173" y="616"/>
                    <a:pt x="2172" y="615"/>
                    <a:pt x="2171" y="615"/>
                  </a:cubicBezTo>
                  <a:cubicBezTo>
                    <a:pt x="2171" y="615"/>
                    <a:pt x="2170" y="614"/>
                    <a:pt x="2169" y="614"/>
                  </a:cubicBezTo>
                  <a:cubicBezTo>
                    <a:pt x="2168" y="614"/>
                    <a:pt x="2167" y="613"/>
                    <a:pt x="2166" y="613"/>
                  </a:cubicBezTo>
                  <a:cubicBezTo>
                    <a:pt x="2165" y="612"/>
                    <a:pt x="2165" y="612"/>
                    <a:pt x="2165" y="612"/>
                  </a:cubicBezTo>
                  <a:cubicBezTo>
                    <a:pt x="2165" y="612"/>
                    <a:pt x="2164" y="612"/>
                    <a:pt x="2164" y="611"/>
                  </a:cubicBezTo>
                  <a:cubicBezTo>
                    <a:pt x="2162" y="610"/>
                    <a:pt x="2160" y="609"/>
                    <a:pt x="2157" y="607"/>
                  </a:cubicBezTo>
                  <a:cubicBezTo>
                    <a:pt x="2158" y="607"/>
                    <a:pt x="2158" y="607"/>
                    <a:pt x="2158" y="607"/>
                  </a:cubicBezTo>
                  <a:cubicBezTo>
                    <a:pt x="2158" y="607"/>
                    <a:pt x="2159" y="607"/>
                    <a:pt x="2159" y="607"/>
                  </a:cubicBezTo>
                  <a:cubicBezTo>
                    <a:pt x="2159" y="607"/>
                    <a:pt x="2160" y="607"/>
                    <a:pt x="2160" y="607"/>
                  </a:cubicBezTo>
                  <a:cubicBezTo>
                    <a:pt x="2161" y="607"/>
                    <a:pt x="2161" y="607"/>
                    <a:pt x="2162" y="607"/>
                  </a:cubicBezTo>
                  <a:cubicBezTo>
                    <a:pt x="2162" y="607"/>
                    <a:pt x="2162" y="607"/>
                    <a:pt x="2162" y="606"/>
                  </a:cubicBezTo>
                  <a:cubicBezTo>
                    <a:pt x="2163" y="606"/>
                    <a:pt x="2163" y="606"/>
                    <a:pt x="2163" y="606"/>
                  </a:cubicBezTo>
                  <a:cubicBezTo>
                    <a:pt x="2164" y="606"/>
                    <a:pt x="2164" y="606"/>
                    <a:pt x="2165" y="606"/>
                  </a:cubicBezTo>
                  <a:cubicBezTo>
                    <a:pt x="2166" y="605"/>
                    <a:pt x="2167" y="605"/>
                    <a:pt x="2168" y="604"/>
                  </a:cubicBezTo>
                  <a:cubicBezTo>
                    <a:pt x="2169" y="604"/>
                    <a:pt x="2170" y="603"/>
                    <a:pt x="2171" y="602"/>
                  </a:cubicBezTo>
                  <a:cubicBezTo>
                    <a:pt x="2171" y="602"/>
                    <a:pt x="2171" y="602"/>
                    <a:pt x="2172" y="602"/>
                  </a:cubicBezTo>
                  <a:cubicBezTo>
                    <a:pt x="2185" y="608"/>
                    <a:pt x="2189" y="585"/>
                    <a:pt x="2190" y="575"/>
                  </a:cubicBezTo>
                  <a:cubicBezTo>
                    <a:pt x="2183" y="582"/>
                    <a:pt x="2160" y="579"/>
                    <a:pt x="2169" y="599"/>
                  </a:cubicBezTo>
                  <a:cubicBezTo>
                    <a:pt x="2171" y="599"/>
                    <a:pt x="2171" y="599"/>
                    <a:pt x="2171" y="599"/>
                  </a:cubicBezTo>
                  <a:cubicBezTo>
                    <a:pt x="2170" y="599"/>
                    <a:pt x="2170" y="599"/>
                    <a:pt x="2169" y="600"/>
                  </a:cubicBezTo>
                  <a:cubicBezTo>
                    <a:pt x="2169" y="600"/>
                    <a:pt x="2170" y="600"/>
                    <a:pt x="2170" y="601"/>
                  </a:cubicBezTo>
                  <a:cubicBezTo>
                    <a:pt x="2170" y="601"/>
                    <a:pt x="2170" y="601"/>
                    <a:pt x="2170" y="601"/>
                  </a:cubicBezTo>
                  <a:cubicBezTo>
                    <a:pt x="2169" y="601"/>
                    <a:pt x="2168" y="602"/>
                    <a:pt x="2167" y="603"/>
                  </a:cubicBezTo>
                  <a:cubicBezTo>
                    <a:pt x="2166" y="603"/>
                    <a:pt x="2165" y="604"/>
                    <a:pt x="2164" y="604"/>
                  </a:cubicBezTo>
                  <a:cubicBezTo>
                    <a:pt x="2163" y="604"/>
                    <a:pt x="2163" y="604"/>
                    <a:pt x="2162" y="604"/>
                  </a:cubicBezTo>
                  <a:cubicBezTo>
                    <a:pt x="2162" y="605"/>
                    <a:pt x="2162" y="605"/>
                    <a:pt x="2162" y="605"/>
                  </a:cubicBezTo>
                  <a:cubicBezTo>
                    <a:pt x="2161" y="605"/>
                    <a:pt x="2161" y="605"/>
                    <a:pt x="2161" y="605"/>
                  </a:cubicBezTo>
                  <a:cubicBezTo>
                    <a:pt x="2161" y="605"/>
                    <a:pt x="2160" y="605"/>
                    <a:pt x="2160" y="605"/>
                  </a:cubicBezTo>
                  <a:cubicBezTo>
                    <a:pt x="2159" y="605"/>
                    <a:pt x="2159" y="605"/>
                    <a:pt x="2158" y="606"/>
                  </a:cubicBezTo>
                  <a:cubicBezTo>
                    <a:pt x="2158" y="606"/>
                    <a:pt x="2158" y="606"/>
                    <a:pt x="2158" y="606"/>
                  </a:cubicBezTo>
                  <a:cubicBezTo>
                    <a:pt x="2157" y="606"/>
                    <a:pt x="2157" y="606"/>
                    <a:pt x="2157" y="606"/>
                  </a:cubicBezTo>
                  <a:cubicBezTo>
                    <a:pt x="2157" y="606"/>
                    <a:pt x="2156" y="606"/>
                    <a:pt x="2156" y="606"/>
                  </a:cubicBezTo>
                  <a:cubicBezTo>
                    <a:pt x="2156" y="606"/>
                    <a:pt x="2156" y="606"/>
                    <a:pt x="2156" y="606"/>
                  </a:cubicBezTo>
                  <a:cubicBezTo>
                    <a:pt x="2155" y="606"/>
                    <a:pt x="2155" y="605"/>
                    <a:pt x="2154" y="605"/>
                  </a:cubicBezTo>
                  <a:cubicBezTo>
                    <a:pt x="2153" y="604"/>
                    <a:pt x="2153" y="604"/>
                    <a:pt x="2152" y="603"/>
                  </a:cubicBezTo>
                  <a:cubicBezTo>
                    <a:pt x="2151" y="603"/>
                    <a:pt x="2151" y="602"/>
                    <a:pt x="2150" y="601"/>
                  </a:cubicBezTo>
                  <a:cubicBezTo>
                    <a:pt x="2149" y="601"/>
                    <a:pt x="2148" y="600"/>
                    <a:pt x="2148" y="599"/>
                  </a:cubicBezTo>
                  <a:cubicBezTo>
                    <a:pt x="2147" y="599"/>
                    <a:pt x="2146" y="598"/>
                    <a:pt x="2146" y="597"/>
                  </a:cubicBezTo>
                  <a:cubicBezTo>
                    <a:pt x="2144" y="596"/>
                    <a:pt x="2143" y="594"/>
                    <a:pt x="2142" y="593"/>
                  </a:cubicBezTo>
                  <a:cubicBezTo>
                    <a:pt x="2141" y="593"/>
                    <a:pt x="2141" y="593"/>
                    <a:pt x="2140" y="592"/>
                  </a:cubicBezTo>
                  <a:cubicBezTo>
                    <a:pt x="2140" y="592"/>
                    <a:pt x="2140" y="592"/>
                    <a:pt x="2140" y="592"/>
                  </a:cubicBezTo>
                  <a:cubicBezTo>
                    <a:pt x="2139" y="592"/>
                    <a:pt x="2139" y="592"/>
                    <a:pt x="2139" y="592"/>
                  </a:cubicBezTo>
                  <a:cubicBezTo>
                    <a:pt x="2139" y="591"/>
                    <a:pt x="2138" y="591"/>
                    <a:pt x="2138" y="591"/>
                  </a:cubicBezTo>
                  <a:cubicBezTo>
                    <a:pt x="2138" y="591"/>
                    <a:pt x="2137" y="590"/>
                    <a:pt x="2137" y="590"/>
                  </a:cubicBezTo>
                  <a:cubicBezTo>
                    <a:pt x="2133" y="589"/>
                    <a:pt x="2130" y="588"/>
                    <a:pt x="2127" y="589"/>
                  </a:cubicBezTo>
                  <a:cubicBezTo>
                    <a:pt x="2126" y="589"/>
                    <a:pt x="2126" y="589"/>
                    <a:pt x="2125" y="589"/>
                  </a:cubicBezTo>
                  <a:cubicBezTo>
                    <a:pt x="2124" y="589"/>
                    <a:pt x="2124" y="589"/>
                    <a:pt x="2123" y="589"/>
                  </a:cubicBezTo>
                  <a:cubicBezTo>
                    <a:pt x="2122" y="589"/>
                    <a:pt x="2122" y="590"/>
                    <a:pt x="2121" y="590"/>
                  </a:cubicBezTo>
                  <a:cubicBezTo>
                    <a:pt x="2121" y="590"/>
                    <a:pt x="2120" y="590"/>
                    <a:pt x="2120" y="591"/>
                  </a:cubicBezTo>
                  <a:cubicBezTo>
                    <a:pt x="2118" y="591"/>
                    <a:pt x="2117" y="592"/>
                    <a:pt x="2116" y="592"/>
                  </a:cubicBezTo>
                  <a:cubicBezTo>
                    <a:pt x="2118" y="590"/>
                    <a:pt x="2121" y="588"/>
                    <a:pt x="2123" y="587"/>
                  </a:cubicBezTo>
                  <a:cubicBezTo>
                    <a:pt x="2126" y="584"/>
                    <a:pt x="2129" y="581"/>
                    <a:pt x="2132" y="577"/>
                  </a:cubicBezTo>
                  <a:cubicBezTo>
                    <a:pt x="2133" y="576"/>
                    <a:pt x="2134" y="574"/>
                    <a:pt x="2136" y="572"/>
                  </a:cubicBezTo>
                  <a:cubicBezTo>
                    <a:pt x="2136" y="571"/>
                    <a:pt x="2137" y="570"/>
                    <a:pt x="2137" y="569"/>
                  </a:cubicBezTo>
                  <a:cubicBezTo>
                    <a:pt x="2138" y="568"/>
                    <a:pt x="2138" y="567"/>
                    <a:pt x="2139" y="566"/>
                  </a:cubicBezTo>
                  <a:cubicBezTo>
                    <a:pt x="2140" y="562"/>
                    <a:pt x="2142" y="558"/>
                    <a:pt x="2143" y="554"/>
                  </a:cubicBezTo>
                  <a:cubicBezTo>
                    <a:pt x="2146" y="546"/>
                    <a:pt x="2150" y="538"/>
                    <a:pt x="2154" y="532"/>
                  </a:cubicBezTo>
                  <a:cubicBezTo>
                    <a:pt x="2156" y="528"/>
                    <a:pt x="2158" y="525"/>
                    <a:pt x="2160" y="522"/>
                  </a:cubicBezTo>
                  <a:cubicBezTo>
                    <a:pt x="2162" y="519"/>
                    <a:pt x="2165" y="516"/>
                    <a:pt x="2167" y="513"/>
                  </a:cubicBezTo>
                  <a:cubicBezTo>
                    <a:pt x="2168" y="511"/>
                    <a:pt x="2169" y="510"/>
                    <a:pt x="2170" y="508"/>
                  </a:cubicBezTo>
                  <a:cubicBezTo>
                    <a:pt x="2171" y="508"/>
                    <a:pt x="2171" y="508"/>
                    <a:pt x="2172" y="508"/>
                  </a:cubicBezTo>
                  <a:cubicBezTo>
                    <a:pt x="2173" y="508"/>
                    <a:pt x="2175" y="507"/>
                    <a:pt x="2177" y="508"/>
                  </a:cubicBezTo>
                  <a:cubicBezTo>
                    <a:pt x="2177" y="508"/>
                    <a:pt x="2178" y="508"/>
                    <a:pt x="2178" y="508"/>
                  </a:cubicBezTo>
                  <a:cubicBezTo>
                    <a:pt x="2179" y="508"/>
                    <a:pt x="2179" y="508"/>
                    <a:pt x="2180" y="508"/>
                  </a:cubicBezTo>
                  <a:cubicBezTo>
                    <a:pt x="2181" y="508"/>
                    <a:pt x="2182" y="508"/>
                    <a:pt x="2183" y="508"/>
                  </a:cubicBezTo>
                  <a:cubicBezTo>
                    <a:pt x="2184" y="508"/>
                    <a:pt x="2186" y="509"/>
                    <a:pt x="2187" y="509"/>
                  </a:cubicBezTo>
                  <a:cubicBezTo>
                    <a:pt x="2187" y="509"/>
                    <a:pt x="2187" y="509"/>
                    <a:pt x="2188" y="509"/>
                  </a:cubicBezTo>
                  <a:cubicBezTo>
                    <a:pt x="2188" y="509"/>
                    <a:pt x="2188" y="510"/>
                    <a:pt x="2188" y="510"/>
                  </a:cubicBezTo>
                  <a:cubicBezTo>
                    <a:pt x="2189" y="510"/>
                    <a:pt x="2189" y="510"/>
                    <a:pt x="2189" y="510"/>
                  </a:cubicBezTo>
                  <a:cubicBezTo>
                    <a:pt x="2190" y="510"/>
                    <a:pt x="2190" y="511"/>
                    <a:pt x="2190" y="511"/>
                  </a:cubicBezTo>
                  <a:cubicBezTo>
                    <a:pt x="2192" y="512"/>
                    <a:pt x="2195" y="515"/>
                    <a:pt x="2197" y="517"/>
                  </a:cubicBezTo>
                  <a:cubicBezTo>
                    <a:pt x="2199" y="518"/>
                    <a:pt x="2200" y="519"/>
                    <a:pt x="2202" y="520"/>
                  </a:cubicBezTo>
                  <a:cubicBezTo>
                    <a:pt x="2203" y="520"/>
                    <a:pt x="2204" y="521"/>
                    <a:pt x="2204" y="521"/>
                  </a:cubicBezTo>
                  <a:cubicBezTo>
                    <a:pt x="2205" y="521"/>
                    <a:pt x="2205" y="521"/>
                    <a:pt x="2205" y="521"/>
                  </a:cubicBezTo>
                  <a:cubicBezTo>
                    <a:pt x="2205" y="521"/>
                    <a:pt x="2205" y="521"/>
                    <a:pt x="2206" y="521"/>
                  </a:cubicBezTo>
                  <a:cubicBezTo>
                    <a:pt x="2206" y="522"/>
                    <a:pt x="2206" y="522"/>
                    <a:pt x="2206" y="522"/>
                  </a:cubicBezTo>
                  <a:cubicBezTo>
                    <a:pt x="2207" y="522"/>
                    <a:pt x="2207" y="522"/>
                    <a:pt x="2207" y="522"/>
                  </a:cubicBezTo>
                  <a:cubicBezTo>
                    <a:pt x="2211" y="522"/>
                    <a:pt x="2214" y="522"/>
                    <a:pt x="2217" y="521"/>
                  </a:cubicBezTo>
                  <a:cubicBezTo>
                    <a:pt x="2218" y="521"/>
                    <a:pt x="2219" y="520"/>
                    <a:pt x="2219" y="520"/>
                  </a:cubicBezTo>
                  <a:cubicBezTo>
                    <a:pt x="2219" y="520"/>
                    <a:pt x="2220" y="521"/>
                    <a:pt x="2220" y="521"/>
                  </a:cubicBezTo>
                  <a:cubicBezTo>
                    <a:pt x="2220" y="521"/>
                    <a:pt x="2220" y="521"/>
                    <a:pt x="2221" y="521"/>
                  </a:cubicBezTo>
                  <a:cubicBezTo>
                    <a:pt x="2221" y="521"/>
                    <a:pt x="2221" y="521"/>
                    <a:pt x="2221" y="521"/>
                  </a:cubicBezTo>
                  <a:cubicBezTo>
                    <a:pt x="2222" y="521"/>
                    <a:pt x="2223" y="522"/>
                    <a:pt x="2224" y="522"/>
                  </a:cubicBezTo>
                  <a:cubicBezTo>
                    <a:pt x="2224" y="522"/>
                    <a:pt x="2225" y="523"/>
                    <a:pt x="2226" y="523"/>
                  </a:cubicBezTo>
                  <a:cubicBezTo>
                    <a:pt x="2227" y="524"/>
                    <a:pt x="2228" y="524"/>
                    <a:pt x="2229" y="525"/>
                  </a:cubicBezTo>
                  <a:cubicBezTo>
                    <a:pt x="2230" y="525"/>
                    <a:pt x="2231" y="526"/>
                    <a:pt x="2232" y="526"/>
                  </a:cubicBezTo>
                  <a:cubicBezTo>
                    <a:pt x="2233" y="527"/>
                    <a:pt x="2234" y="527"/>
                    <a:pt x="2235" y="528"/>
                  </a:cubicBezTo>
                  <a:cubicBezTo>
                    <a:pt x="2242" y="541"/>
                    <a:pt x="2252" y="551"/>
                    <a:pt x="2266" y="550"/>
                  </a:cubicBezTo>
                  <a:cubicBezTo>
                    <a:pt x="2257" y="536"/>
                    <a:pt x="2249" y="525"/>
                    <a:pt x="2234" y="523"/>
                  </a:cubicBezTo>
                  <a:cubicBezTo>
                    <a:pt x="2234" y="524"/>
                    <a:pt x="2234" y="524"/>
                    <a:pt x="2234" y="524"/>
                  </a:cubicBezTo>
                  <a:cubicBezTo>
                    <a:pt x="2233" y="524"/>
                    <a:pt x="2233" y="524"/>
                    <a:pt x="2233" y="524"/>
                  </a:cubicBezTo>
                  <a:cubicBezTo>
                    <a:pt x="2232" y="523"/>
                    <a:pt x="2231" y="522"/>
                    <a:pt x="2230" y="522"/>
                  </a:cubicBezTo>
                  <a:cubicBezTo>
                    <a:pt x="2229" y="521"/>
                    <a:pt x="2228" y="521"/>
                    <a:pt x="2227" y="521"/>
                  </a:cubicBezTo>
                  <a:cubicBezTo>
                    <a:pt x="2226" y="520"/>
                    <a:pt x="2225" y="520"/>
                    <a:pt x="2224" y="519"/>
                  </a:cubicBezTo>
                  <a:cubicBezTo>
                    <a:pt x="2224" y="519"/>
                    <a:pt x="2224" y="519"/>
                    <a:pt x="2223" y="519"/>
                  </a:cubicBezTo>
                  <a:cubicBezTo>
                    <a:pt x="2224" y="519"/>
                    <a:pt x="2225" y="519"/>
                    <a:pt x="2226" y="518"/>
                  </a:cubicBezTo>
                  <a:cubicBezTo>
                    <a:pt x="2229" y="518"/>
                    <a:pt x="2232" y="517"/>
                    <a:pt x="2235" y="517"/>
                  </a:cubicBezTo>
                  <a:cubicBezTo>
                    <a:pt x="2241" y="516"/>
                    <a:pt x="2247" y="515"/>
                    <a:pt x="2252" y="515"/>
                  </a:cubicBezTo>
                  <a:cubicBezTo>
                    <a:pt x="2252" y="515"/>
                    <a:pt x="2253" y="515"/>
                    <a:pt x="2253" y="515"/>
                  </a:cubicBezTo>
                  <a:cubicBezTo>
                    <a:pt x="2254" y="515"/>
                    <a:pt x="2255" y="515"/>
                    <a:pt x="2255" y="514"/>
                  </a:cubicBezTo>
                  <a:cubicBezTo>
                    <a:pt x="2256" y="514"/>
                    <a:pt x="2257" y="514"/>
                    <a:pt x="2258" y="514"/>
                  </a:cubicBezTo>
                  <a:cubicBezTo>
                    <a:pt x="2260" y="513"/>
                    <a:pt x="2262" y="513"/>
                    <a:pt x="2263" y="513"/>
                  </a:cubicBezTo>
                  <a:cubicBezTo>
                    <a:pt x="2264" y="512"/>
                    <a:pt x="2264" y="512"/>
                    <a:pt x="2265" y="512"/>
                  </a:cubicBezTo>
                  <a:cubicBezTo>
                    <a:pt x="2265" y="512"/>
                    <a:pt x="2265" y="512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4" y="513"/>
                    <a:pt x="2265" y="513"/>
                  </a:cubicBezTo>
                  <a:cubicBezTo>
                    <a:pt x="2265" y="513"/>
                    <a:pt x="2265" y="513"/>
                    <a:pt x="2266" y="513"/>
                  </a:cubicBezTo>
                  <a:cubicBezTo>
                    <a:pt x="2266" y="513"/>
                    <a:pt x="2266" y="513"/>
                    <a:pt x="2266" y="513"/>
                  </a:cubicBezTo>
                  <a:cubicBezTo>
                    <a:pt x="2266" y="513"/>
                    <a:pt x="2266" y="513"/>
                    <a:pt x="2266" y="513"/>
                  </a:cubicBezTo>
                  <a:cubicBezTo>
                    <a:pt x="2266" y="512"/>
                    <a:pt x="2266" y="512"/>
                    <a:pt x="2266" y="512"/>
                  </a:cubicBezTo>
                  <a:cubicBezTo>
                    <a:pt x="2266" y="512"/>
                    <a:pt x="2266" y="512"/>
                    <a:pt x="2266" y="512"/>
                  </a:cubicBezTo>
                  <a:cubicBezTo>
                    <a:pt x="2266" y="512"/>
                    <a:pt x="2266" y="512"/>
                    <a:pt x="2266" y="512"/>
                  </a:cubicBezTo>
                  <a:cubicBezTo>
                    <a:pt x="2265" y="512"/>
                    <a:pt x="2265" y="512"/>
                    <a:pt x="2265" y="512"/>
                  </a:cubicBezTo>
                  <a:cubicBezTo>
                    <a:pt x="2264" y="511"/>
                    <a:pt x="2263" y="511"/>
                    <a:pt x="2263" y="511"/>
                  </a:cubicBezTo>
                  <a:cubicBezTo>
                    <a:pt x="2261" y="511"/>
                    <a:pt x="2260" y="511"/>
                    <a:pt x="2258" y="511"/>
                  </a:cubicBezTo>
                  <a:cubicBezTo>
                    <a:pt x="2257" y="511"/>
                    <a:pt x="2255" y="511"/>
                    <a:pt x="2254" y="511"/>
                  </a:cubicBezTo>
                  <a:cubicBezTo>
                    <a:pt x="2254" y="511"/>
                    <a:pt x="2253" y="511"/>
                    <a:pt x="2253" y="511"/>
                  </a:cubicBezTo>
                  <a:cubicBezTo>
                    <a:pt x="2252" y="511"/>
                    <a:pt x="2251" y="511"/>
                    <a:pt x="2251" y="511"/>
                  </a:cubicBezTo>
                  <a:cubicBezTo>
                    <a:pt x="2249" y="511"/>
                    <a:pt x="2247" y="511"/>
                    <a:pt x="2246" y="512"/>
                  </a:cubicBezTo>
                  <a:cubicBezTo>
                    <a:pt x="2246" y="512"/>
                    <a:pt x="2246" y="511"/>
                    <a:pt x="2246" y="511"/>
                  </a:cubicBezTo>
                  <a:cubicBezTo>
                    <a:pt x="2246" y="511"/>
                    <a:pt x="2247" y="511"/>
                    <a:pt x="2247" y="510"/>
                  </a:cubicBezTo>
                  <a:cubicBezTo>
                    <a:pt x="2248" y="510"/>
                    <a:pt x="2248" y="510"/>
                    <a:pt x="2249" y="509"/>
                  </a:cubicBezTo>
                  <a:cubicBezTo>
                    <a:pt x="2249" y="509"/>
                    <a:pt x="2250" y="509"/>
                    <a:pt x="2250" y="508"/>
                  </a:cubicBezTo>
                  <a:cubicBezTo>
                    <a:pt x="2251" y="507"/>
                    <a:pt x="2252" y="507"/>
                    <a:pt x="2253" y="506"/>
                  </a:cubicBezTo>
                  <a:cubicBezTo>
                    <a:pt x="2254" y="505"/>
                    <a:pt x="2255" y="504"/>
                    <a:pt x="2256" y="503"/>
                  </a:cubicBezTo>
                  <a:cubicBezTo>
                    <a:pt x="2256" y="503"/>
                    <a:pt x="2256" y="502"/>
                    <a:pt x="2256" y="502"/>
                  </a:cubicBezTo>
                  <a:cubicBezTo>
                    <a:pt x="2273" y="511"/>
                    <a:pt x="2272" y="474"/>
                    <a:pt x="2276" y="467"/>
                  </a:cubicBezTo>
                  <a:cubicBezTo>
                    <a:pt x="2263" y="470"/>
                    <a:pt x="2240" y="482"/>
                    <a:pt x="2254" y="500"/>
                  </a:cubicBezTo>
                  <a:cubicBezTo>
                    <a:pt x="2255" y="499"/>
                    <a:pt x="2256" y="499"/>
                    <a:pt x="2256" y="498"/>
                  </a:cubicBezTo>
                  <a:cubicBezTo>
                    <a:pt x="2256" y="498"/>
                    <a:pt x="2256" y="498"/>
                    <a:pt x="2256" y="498"/>
                  </a:cubicBezTo>
                  <a:cubicBezTo>
                    <a:pt x="2255" y="499"/>
                    <a:pt x="2255" y="500"/>
                    <a:pt x="2254" y="501"/>
                  </a:cubicBezTo>
                  <a:cubicBezTo>
                    <a:pt x="2253" y="502"/>
                    <a:pt x="2252" y="503"/>
                    <a:pt x="2251" y="504"/>
                  </a:cubicBezTo>
                  <a:cubicBezTo>
                    <a:pt x="2250" y="505"/>
                    <a:pt x="2249" y="506"/>
                    <a:pt x="2249" y="506"/>
                  </a:cubicBezTo>
                  <a:cubicBezTo>
                    <a:pt x="2248" y="507"/>
                    <a:pt x="2248" y="507"/>
                    <a:pt x="2247" y="507"/>
                  </a:cubicBezTo>
                  <a:cubicBezTo>
                    <a:pt x="2247" y="508"/>
                    <a:pt x="2246" y="508"/>
                    <a:pt x="2246" y="508"/>
                  </a:cubicBezTo>
                  <a:cubicBezTo>
                    <a:pt x="2246" y="509"/>
                    <a:pt x="2245" y="509"/>
                    <a:pt x="2245" y="509"/>
                  </a:cubicBezTo>
                  <a:cubicBezTo>
                    <a:pt x="2244" y="510"/>
                    <a:pt x="2244" y="510"/>
                    <a:pt x="2243" y="510"/>
                  </a:cubicBezTo>
                  <a:cubicBezTo>
                    <a:pt x="2243" y="510"/>
                    <a:pt x="2243" y="510"/>
                    <a:pt x="2243" y="510"/>
                  </a:cubicBezTo>
                  <a:cubicBezTo>
                    <a:pt x="2243" y="510"/>
                    <a:pt x="2242" y="511"/>
                    <a:pt x="2242" y="511"/>
                  </a:cubicBezTo>
                  <a:cubicBezTo>
                    <a:pt x="2242" y="511"/>
                    <a:pt x="2242" y="511"/>
                    <a:pt x="2241" y="512"/>
                  </a:cubicBezTo>
                  <a:cubicBezTo>
                    <a:pt x="2241" y="512"/>
                    <a:pt x="2241" y="512"/>
                    <a:pt x="2241" y="512"/>
                  </a:cubicBezTo>
                  <a:cubicBezTo>
                    <a:pt x="2239" y="512"/>
                    <a:pt x="2237" y="513"/>
                    <a:pt x="2234" y="513"/>
                  </a:cubicBezTo>
                  <a:cubicBezTo>
                    <a:pt x="2231" y="514"/>
                    <a:pt x="2228" y="514"/>
                    <a:pt x="2225" y="515"/>
                  </a:cubicBezTo>
                  <a:cubicBezTo>
                    <a:pt x="2222" y="516"/>
                    <a:pt x="2219" y="517"/>
                    <a:pt x="2216" y="517"/>
                  </a:cubicBezTo>
                  <a:cubicBezTo>
                    <a:pt x="2213" y="518"/>
                    <a:pt x="2210" y="519"/>
                    <a:pt x="2207" y="518"/>
                  </a:cubicBezTo>
                  <a:cubicBezTo>
                    <a:pt x="2207" y="518"/>
                    <a:pt x="2207" y="518"/>
                    <a:pt x="2207" y="518"/>
                  </a:cubicBezTo>
                  <a:cubicBezTo>
                    <a:pt x="2206" y="518"/>
                    <a:pt x="2206" y="518"/>
                    <a:pt x="2206" y="518"/>
                  </a:cubicBezTo>
                  <a:cubicBezTo>
                    <a:pt x="2206" y="518"/>
                    <a:pt x="2206" y="518"/>
                    <a:pt x="2206" y="518"/>
                  </a:cubicBezTo>
                  <a:cubicBezTo>
                    <a:pt x="2205" y="518"/>
                    <a:pt x="2205" y="518"/>
                    <a:pt x="2205" y="518"/>
                  </a:cubicBezTo>
                  <a:cubicBezTo>
                    <a:pt x="2204" y="517"/>
                    <a:pt x="2204" y="517"/>
                    <a:pt x="2203" y="517"/>
                  </a:cubicBezTo>
                  <a:cubicBezTo>
                    <a:pt x="2202" y="516"/>
                    <a:pt x="2200" y="515"/>
                    <a:pt x="2199" y="514"/>
                  </a:cubicBezTo>
                  <a:cubicBezTo>
                    <a:pt x="2197" y="512"/>
                    <a:pt x="2194" y="510"/>
                    <a:pt x="2192" y="508"/>
                  </a:cubicBezTo>
                  <a:cubicBezTo>
                    <a:pt x="2191" y="508"/>
                    <a:pt x="2191" y="507"/>
                    <a:pt x="2191" y="507"/>
                  </a:cubicBezTo>
                  <a:cubicBezTo>
                    <a:pt x="2190" y="507"/>
                    <a:pt x="2190" y="507"/>
                    <a:pt x="2190" y="507"/>
                  </a:cubicBezTo>
                  <a:cubicBezTo>
                    <a:pt x="2189" y="506"/>
                    <a:pt x="2189" y="506"/>
                    <a:pt x="2189" y="506"/>
                  </a:cubicBezTo>
                  <a:cubicBezTo>
                    <a:pt x="2188" y="506"/>
                    <a:pt x="2188" y="506"/>
                    <a:pt x="2187" y="506"/>
                  </a:cubicBezTo>
                  <a:cubicBezTo>
                    <a:pt x="2186" y="505"/>
                    <a:pt x="2185" y="505"/>
                    <a:pt x="2183" y="505"/>
                  </a:cubicBezTo>
                  <a:cubicBezTo>
                    <a:pt x="2183" y="504"/>
                    <a:pt x="2182" y="504"/>
                    <a:pt x="2181" y="504"/>
                  </a:cubicBezTo>
                  <a:cubicBezTo>
                    <a:pt x="2181" y="504"/>
                    <a:pt x="2180" y="504"/>
                    <a:pt x="2180" y="504"/>
                  </a:cubicBezTo>
                  <a:cubicBezTo>
                    <a:pt x="2179" y="504"/>
                    <a:pt x="2178" y="504"/>
                    <a:pt x="2178" y="504"/>
                  </a:cubicBezTo>
                  <a:cubicBezTo>
                    <a:pt x="2177" y="505"/>
                    <a:pt x="2177" y="505"/>
                    <a:pt x="2176" y="505"/>
                  </a:cubicBezTo>
                  <a:cubicBezTo>
                    <a:pt x="2174" y="505"/>
                    <a:pt x="2173" y="506"/>
                    <a:pt x="2171" y="506"/>
                  </a:cubicBezTo>
                  <a:cubicBezTo>
                    <a:pt x="2171" y="506"/>
                    <a:pt x="2171" y="506"/>
                    <a:pt x="2171" y="506"/>
                  </a:cubicBezTo>
                  <a:cubicBezTo>
                    <a:pt x="2171" y="506"/>
                    <a:pt x="2172" y="505"/>
                    <a:pt x="2172" y="504"/>
                  </a:cubicBezTo>
                  <a:cubicBezTo>
                    <a:pt x="2173" y="503"/>
                    <a:pt x="2173" y="502"/>
                    <a:pt x="2173" y="501"/>
                  </a:cubicBezTo>
                  <a:cubicBezTo>
                    <a:pt x="2174" y="501"/>
                    <a:pt x="2174" y="501"/>
                    <a:pt x="2174" y="501"/>
                  </a:cubicBezTo>
                  <a:cubicBezTo>
                    <a:pt x="2174" y="500"/>
                    <a:pt x="2174" y="500"/>
                    <a:pt x="2174" y="500"/>
                  </a:cubicBezTo>
                  <a:cubicBezTo>
                    <a:pt x="2174" y="500"/>
                    <a:pt x="2174" y="500"/>
                    <a:pt x="2174" y="500"/>
                  </a:cubicBezTo>
                  <a:cubicBezTo>
                    <a:pt x="2174" y="500"/>
                    <a:pt x="2174" y="500"/>
                    <a:pt x="2174" y="500"/>
                  </a:cubicBezTo>
                  <a:cubicBezTo>
                    <a:pt x="2174" y="500"/>
                    <a:pt x="2174" y="500"/>
                    <a:pt x="2174" y="500"/>
                  </a:cubicBezTo>
                  <a:cubicBezTo>
                    <a:pt x="2174" y="499"/>
                    <a:pt x="2174" y="499"/>
                    <a:pt x="2174" y="499"/>
                  </a:cubicBezTo>
                  <a:cubicBezTo>
                    <a:pt x="2174" y="498"/>
                    <a:pt x="2175" y="498"/>
                    <a:pt x="2175" y="497"/>
                  </a:cubicBezTo>
                  <a:cubicBezTo>
                    <a:pt x="2175" y="497"/>
                    <a:pt x="2175" y="496"/>
                    <a:pt x="2175" y="496"/>
                  </a:cubicBezTo>
                  <a:cubicBezTo>
                    <a:pt x="2175" y="495"/>
                    <a:pt x="2175" y="494"/>
                    <a:pt x="2175" y="493"/>
                  </a:cubicBezTo>
                  <a:cubicBezTo>
                    <a:pt x="2176" y="492"/>
                    <a:pt x="2176" y="490"/>
                    <a:pt x="2176" y="488"/>
                  </a:cubicBezTo>
                  <a:cubicBezTo>
                    <a:pt x="2176" y="487"/>
                    <a:pt x="2176" y="485"/>
                    <a:pt x="2176" y="483"/>
                  </a:cubicBezTo>
                  <a:cubicBezTo>
                    <a:pt x="2176" y="480"/>
                    <a:pt x="2176" y="477"/>
                    <a:pt x="2176" y="475"/>
                  </a:cubicBezTo>
                  <a:cubicBezTo>
                    <a:pt x="2176" y="469"/>
                    <a:pt x="2177" y="464"/>
                    <a:pt x="2177" y="460"/>
                  </a:cubicBezTo>
                  <a:cubicBezTo>
                    <a:pt x="2177" y="459"/>
                    <a:pt x="2178" y="457"/>
                    <a:pt x="2178" y="455"/>
                  </a:cubicBezTo>
                  <a:cubicBezTo>
                    <a:pt x="2178" y="454"/>
                    <a:pt x="2179" y="453"/>
                    <a:pt x="2179" y="452"/>
                  </a:cubicBezTo>
                  <a:cubicBezTo>
                    <a:pt x="2180" y="450"/>
                    <a:pt x="2180" y="449"/>
                    <a:pt x="2180" y="449"/>
                  </a:cubicBezTo>
                  <a:cubicBezTo>
                    <a:pt x="2180" y="449"/>
                    <a:pt x="2179" y="450"/>
                    <a:pt x="2178" y="451"/>
                  </a:cubicBezTo>
                  <a:cubicBezTo>
                    <a:pt x="2178" y="452"/>
                    <a:pt x="2177" y="454"/>
                    <a:pt x="2177" y="455"/>
                  </a:cubicBezTo>
                  <a:cubicBezTo>
                    <a:pt x="2176" y="456"/>
                    <a:pt x="2176" y="458"/>
                    <a:pt x="2175" y="460"/>
                  </a:cubicBezTo>
                  <a:cubicBezTo>
                    <a:pt x="2175" y="461"/>
                    <a:pt x="2175" y="463"/>
                    <a:pt x="2174" y="465"/>
                  </a:cubicBezTo>
                  <a:cubicBezTo>
                    <a:pt x="2174" y="464"/>
                    <a:pt x="2174" y="463"/>
                    <a:pt x="2173" y="462"/>
                  </a:cubicBezTo>
                  <a:cubicBezTo>
                    <a:pt x="2173" y="460"/>
                    <a:pt x="2173" y="459"/>
                    <a:pt x="2172" y="457"/>
                  </a:cubicBezTo>
                  <a:cubicBezTo>
                    <a:pt x="2171" y="455"/>
                    <a:pt x="2171" y="453"/>
                    <a:pt x="2170" y="452"/>
                  </a:cubicBezTo>
                  <a:cubicBezTo>
                    <a:pt x="2170" y="451"/>
                    <a:pt x="2169" y="449"/>
                    <a:pt x="2168" y="448"/>
                  </a:cubicBezTo>
                  <a:cubicBezTo>
                    <a:pt x="2173" y="428"/>
                    <a:pt x="2158" y="427"/>
                    <a:pt x="2153" y="409"/>
                  </a:cubicBezTo>
                  <a:cubicBezTo>
                    <a:pt x="2145" y="427"/>
                    <a:pt x="2142" y="444"/>
                    <a:pt x="2166" y="448"/>
                  </a:cubicBezTo>
                  <a:cubicBezTo>
                    <a:pt x="2166" y="448"/>
                    <a:pt x="2166" y="448"/>
                    <a:pt x="2166" y="448"/>
                  </a:cubicBezTo>
                  <a:cubicBezTo>
                    <a:pt x="2166" y="450"/>
                    <a:pt x="2167" y="451"/>
                    <a:pt x="2168" y="453"/>
                  </a:cubicBezTo>
                  <a:cubicBezTo>
                    <a:pt x="2168" y="454"/>
                    <a:pt x="2169" y="456"/>
                    <a:pt x="2169" y="457"/>
                  </a:cubicBezTo>
                  <a:cubicBezTo>
                    <a:pt x="2170" y="459"/>
                    <a:pt x="2171" y="461"/>
                    <a:pt x="2171" y="462"/>
                  </a:cubicBezTo>
                  <a:cubicBezTo>
                    <a:pt x="2171" y="464"/>
                    <a:pt x="2172" y="466"/>
                    <a:pt x="2172" y="467"/>
                  </a:cubicBezTo>
                  <a:cubicBezTo>
                    <a:pt x="2172" y="468"/>
                    <a:pt x="2172" y="469"/>
                    <a:pt x="2172" y="470"/>
                  </a:cubicBezTo>
                  <a:cubicBezTo>
                    <a:pt x="2172" y="470"/>
                    <a:pt x="2173" y="471"/>
                    <a:pt x="2173" y="472"/>
                  </a:cubicBezTo>
                  <a:cubicBezTo>
                    <a:pt x="2173" y="472"/>
                    <a:pt x="2173" y="473"/>
                    <a:pt x="2173" y="473"/>
                  </a:cubicBezTo>
                  <a:cubicBezTo>
                    <a:pt x="2173" y="473"/>
                    <a:pt x="2173" y="474"/>
                    <a:pt x="2173" y="474"/>
                  </a:cubicBezTo>
                  <a:cubicBezTo>
                    <a:pt x="2172" y="477"/>
                    <a:pt x="2172" y="479"/>
                    <a:pt x="2172" y="482"/>
                  </a:cubicBezTo>
                  <a:cubicBezTo>
                    <a:pt x="2171" y="484"/>
                    <a:pt x="2171" y="486"/>
                    <a:pt x="2171" y="487"/>
                  </a:cubicBezTo>
                  <a:cubicBezTo>
                    <a:pt x="2171" y="489"/>
                    <a:pt x="2171" y="490"/>
                    <a:pt x="2171" y="492"/>
                  </a:cubicBezTo>
                  <a:cubicBezTo>
                    <a:pt x="2171" y="493"/>
                    <a:pt x="2171" y="494"/>
                    <a:pt x="2170" y="494"/>
                  </a:cubicBezTo>
                  <a:cubicBezTo>
                    <a:pt x="2170" y="495"/>
                    <a:pt x="2170" y="495"/>
                    <a:pt x="2170" y="495"/>
                  </a:cubicBezTo>
                  <a:cubicBezTo>
                    <a:pt x="2170" y="496"/>
                    <a:pt x="2170" y="496"/>
                    <a:pt x="2170" y="497"/>
                  </a:cubicBezTo>
                  <a:cubicBezTo>
                    <a:pt x="2170" y="497"/>
                    <a:pt x="2170" y="497"/>
                    <a:pt x="2169" y="498"/>
                  </a:cubicBezTo>
                  <a:cubicBezTo>
                    <a:pt x="2169" y="498"/>
                    <a:pt x="2169" y="498"/>
                    <a:pt x="2169" y="498"/>
                  </a:cubicBezTo>
                  <a:cubicBezTo>
                    <a:pt x="2169" y="498"/>
                    <a:pt x="2169" y="498"/>
                    <a:pt x="2169" y="498"/>
                  </a:cubicBezTo>
                  <a:cubicBezTo>
                    <a:pt x="2169" y="498"/>
                    <a:pt x="2169" y="498"/>
                    <a:pt x="2169" y="498"/>
                  </a:cubicBezTo>
                  <a:cubicBezTo>
                    <a:pt x="2169" y="498"/>
                    <a:pt x="2169" y="498"/>
                    <a:pt x="2169" y="498"/>
                  </a:cubicBezTo>
                  <a:cubicBezTo>
                    <a:pt x="2169" y="499"/>
                    <a:pt x="2169" y="499"/>
                    <a:pt x="2169" y="499"/>
                  </a:cubicBezTo>
                  <a:cubicBezTo>
                    <a:pt x="2169" y="500"/>
                    <a:pt x="2168" y="500"/>
                    <a:pt x="2168" y="501"/>
                  </a:cubicBezTo>
                  <a:cubicBezTo>
                    <a:pt x="2167" y="504"/>
                    <a:pt x="2165" y="507"/>
                    <a:pt x="2163" y="510"/>
                  </a:cubicBezTo>
                  <a:cubicBezTo>
                    <a:pt x="2161" y="513"/>
                    <a:pt x="2159" y="516"/>
                    <a:pt x="2156" y="519"/>
                  </a:cubicBezTo>
                  <a:cubicBezTo>
                    <a:pt x="2154" y="522"/>
                    <a:pt x="2152" y="525"/>
                    <a:pt x="2150" y="529"/>
                  </a:cubicBezTo>
                  <a:cubicBezTo>
                    <a:pt x="2147" y="532"/>
                    <a:pt x="2145" y="536"/>
                    <a:pt x="2143" y="541"/>
                  </a:cubicBezTo>
                  <a:cubicBezTo>
                    <a:pt x="2143" y="540"/>
                    <a:pt x="2143" y="540"/>
                    <a:pt x="2143" y="540"/>
                  </a:cubicBezTo>
                  <a:cubicBezTo>
                    <a:pt x="2143" y="540"/>
                    <a:pt x="2143" y="539"/>
                    <a:pt x="2143" y="538"/>
                  </a:cubicBezTo>
                  <a:cubicBezTo>
                    <a:pt x="2142" y="538"/>
                    <a:pt x="2142" y="537"/>
                    <a:pt x="2142" y="536"/>
                  </a:cubicBezTo>
                  <a:cubicBezTo>
                    <a:pt x="2142" y="536"/>
                    <a:pt x="2141" y="536"/>
                    <a:pt x="2141" y="535"/>
                  </a:cubicBezTo>
                  <a:cubicBezTo>
                    <a:pt x="2141" y="535"/>
                    <a:pt x="2140" y="534"/>
                    <a:pt x="2140" y="534"/>
                  </a:cubicBezTo>
                  <a:cubicBezTo>
                    <a:pt x="2139" y="533"/>
                    <a:pt x="2138" y="531"/>
                    <a:pt x="2137" y="529"/>
                  </a:cubicBezTo>
                  <a:cubicBezTo>
                    <a:pt x="2136" y="528"/>
                    <a:pt x="2134" y="526"/>
                    <a:pt x="2133" y="524"/>
                  </a:cubicBezTo>
                  <a:cubicBezTo>
                    <a:pt x="2130" y="521"/>
                    <a:pt x="2127" y="517"/>
                    <a:pt x="2124" y="514"/>
                  </a:cubicBezTo>
                  <a:cubicBezTo>
                    <a:pt x="2123" y="512"/>
                    <a:pt x="2122" y="510"/>
                    <a:pt x="2121" y="508"/>
                  </a:cubicBezTo>
                  <a:cubicBezTo>
                    <a:pt x="2119" y="506"/>
                    <a:pt x="2118" y="504"/>
                    <a:pt x="2117" y="502"/>
                  </a:cubicBezTo>
                  <a:cubicBezTo>
                    <a:pt x="2116" y="500"/>
                    <a:pt x="2116" y="498"/>
                    <a:pt x="2115" y="497"/>
                  </a:cubicBezTo>
                  <a:cubicBezTo>
                    <a:pt x="2115" y="497"/>
                    <a:pt x="2115" y="497"/>
                    <a:pt x="2115" y="497"/>
                  </a:cubicBezTo>
                  <a:cubicBezTo>
                    <a:pt x="2115" y="496"/>
                    <a:pt x="2115" y="495"/>
                    <a:pt x="2115" y="495"/>
                  </a:cubicBezTo>
                  <a:cubicBezTo>
                    <a:pt x="2115" y="494"/>
                    <a:pt x="2115" y="494"/>
                    <a:pt x="2116" y="494"/>
                  </a:cubicBezTo>
                  <a:cubicBezTo>
                    <a:pt x="2116" y="493"/>
                    <a:pt x="2116" y="493"/>
                    <a:pt x="2116" y="493"/>
                  </a:cubicBezTo>
                  <a:cubicBezTo>
                    <a:pt x="2116" y="493"/>
                    <a:pt x="2116" y="492"/>
                    <a:pt x="2116" y="492"/>
                  </a:cubicBezTo>
                  <a:cubicBezTo>
                    <a:pt x="2116" y="491"/>
                    <a:pt x="2116" y="490"/>
                    <a:pt x="2116" y="489"/>
                  </a:cubicBezTo>
                  <a:cubicBezTo>
                    <a:pt x="2116" y="488"/>
                    <a:pt x="2116" y="487"/>
                    <a:pt x="2116" y="486"/>
                  </a:cubicBezTo>
                  <a:cubicBezTo>
                    <a:pt x="2116" y="485"/>
                    <a:pt x="2117" y="484"/>
                    <a:pt x="2117" y="483"/>
                  </a:cubicBezTo>
                  <a:cubicBezTo>
                    <a:pt x="2117" y="481"/>
                    <a:pt x="2117" y="480"/>
                    <a:pt x="2117" y="479"/>
                  </a:cubicBezTo>
                  <a:cubicBezTo>
                    <a:pt x="2132" y="475"/>
                    <a:pt x="2124" y="460"/>
                    <a:pt x="2130" y="447"/>
                  </a:cubicBezTo>
                  <a:cubicBezTo>
                    <a:pt x="2124" y="451"/>
                    <a:pt x="2115" y="454"/>
                    <a:pt x="2112" y="460"/>
                  </a:cubicBezTo>
                  <a:cubicBezTo>
                    <a:pt x="2110" y="466"/>
                    <a:pt x="2112" y="476"/>
                    <a:pt x="2115" y="479"/>
                  </a:cubicBezTo>
                  <a:cubicBezTo>
                    <a:pt x="2115" y="479"/>
                    <a:pt x="2115" y="480"/>
                    <a:pt x="2115" y="480"/>
                  </a:cubicBezTo>
                  <a:cubicBezTo>
                    <a:pt x="2115" y="480"/>
                    <a:pt x="2115" y="480"/>
                    <a:pt x="2115" y="480"/>
                  </a:cubicBezTo>
                  <a:cubicBezTo>
                    <a:pt x="2115" y="480"/>
                    <a:pt x="2115" y="480"/>
                    <a:pt x="2115" y="480"/>
                  </a:cubicBezTo>
                  <a:cubicBezTo>
                    <a:pt x="2115" y="480"/>
                    <a:pt x="2115" y="481"/>
                    <a:pt x="2115" y="482"/>
                  </a:cubicBezTo>
                  <a:cubicBezTo>
                    <a:pt x="2114" y="483"/>
                    <a:pt x="2114" y="484"/>
                    <a:pt x="2114" y="485"/>
                  </a:cubicBezTo>
                  <a:cubicBezTo>
                    <a:pt x="2114" y="487"/>
                    <a:pt x="2114" y="488"/>
                    <a:pt x="2114" y="489"/>
                  </a:cubicBezTo>
                  <a:cubicBezTo>
                    <a:pt x="2114" y="490"/>
                    <a:pt x="2114" y="491"/>
                    <a:pt x="2114" y="492"/>
                  </a:cubicBezTo>
                  <a:cubicBezTo>
                    <a:pt x="2114" y="492"/>
                    <a:pt x="2114" y="492"/>
                    <a:pt x="2113" y="493"/>
                  </a:cubicBezTo>
                  <a:cubicBezTo>
                    <a:pt x="2113" y="493"/>
                    <a:pt x="2113" y="493"/>
                    <a:pt x="2113" y="493"/>
                  </a:cubicBezTo>
                  <a:cubicBezTo>
                    <a:pt x="2113" y="493"/>
                    <a:pt x="2114" y="493"/>
                    <a:pt x="2114" y="493"/>
                  </a:cubicBezTo>
                  <a:cubicBezTo>
                    <a:pt x="2113" y="493"/>
                    <a:pt x="2113" y="492"/>
                    <a:pt x="2113" y="491"/>
                  </a:cubicBezTo>
                  <a:cubicBezTo>
                    <a:pt x="2113" y="491"/>
                    <a:pt x="2112" y="490"/>
                    <a:pt x="2112" y="490"/>
                  </a:cubicBezTo>
                  <a:cubicBezTo>
                    <a:pt x="2112" y="490"/>
                    <a:pt x="2112" y="489"/>
                    <a:pt x="2112" y="489"/>
                  </a:cubicBezTo>
                  <a:cubicBezTo>
                    <a:pt x="2112" y="488"/>
                    <a:pt x="2111" y="488"/>
                    <a:pt x="2111" y="487"/>
                  </a:cubicBezTo>
                  <a:cubicBezTo>
                    <a:pt x="2110" y="486"/>
                    <a:pt x="2110" y="484"/>
                    <a:pt x="2109" y="483"/>
                  </a:cubicBezTo>
                  <a:cubicBezTo>
                    <a:pt x="2109" y="482"/>
                    <a:pt x="2108" y="480"/>
                    <a:pt x="2108" y="480"/>
                  </a:cubicBezTo>
                  <a:cubicBezTo>
                    <a:pt x="2108" y="480"/>
                    <a:pt x="2108" y="481"/>
                    <a:pt x="2108" y="481"/>
                  </a:cubicBezTo>
                  <a:cubicBezTo>
                    <a:pt x="2108" y="482"/>
                    <a:pt x="2108" y="483"/>
                    <a:pt x="2108" y="484"/>
                  </a:cubicBezTo>
                  <a:cubicBezTo>
                    <a:pt x="2108" y="485"/>
                    <a:pt x="2108" y="486"/>
                    <a:pt x="2108" y="487"/>
                  </a:cubicBezTo>
                  <a:cubicBezTo>
                    <a:pt x="2109" y="488"/>
                    <a:pt x="2109" y="489"/>
                    <a:pt x="2109" y="490"/>
                  </a:cubicBezTo>
                  <a:cubicBezTo>
                    <a:pt x="2109" y="490"/>
                    <a:pt x="2109" y="490"/>
                    <a:pt x="2109" y="491"/>
                  </a:cubicBezTo>
                  <a:cubicBezTo>
                    <a:pt x="2109" y="491"/>
                    <a:pt x="2109" y="492"/>
                    <a:pt x="2110" y="492"/>
                  </a:cubicBezTo>
                  <a:cubicBezTo>
                    <a:pt x="2111" y="496"/>
                    <a:pt x="2112" y="499"/>
                    <a:pt x="2114" y="503"/>
                  </a:cubicBezTo>
                  <a:cubicBezTo>
                    <a:pt x="2115" y="505"/>
                    <a:pt x="2116" y="506"/>
                    <a:pt x="2117" y="508"/>
                  </a:cubicBezTo>
                  <a:cubicBezTo>
                    <a:pt x="2116" y="508"/>
                    <a:pt x="2116" y="507"/>
                    <a:pt x="2116" y="507"/>
                  </a:cubicBezTo>
                  <a:cubicBezTo>
                    <a:pt x="2115" y="507"/>
                    <a:pt x="2115" y="506"/>
                    <a:pt x="2114" y="506"/>
                  </a:cubicBezTo>
                  <a:cubicBezTo>
                    <a:pt x="2113" y="506"/>
                    <a:pt x="2113" y="505"/>
                    <a:pt x="2112" y="505"/>
                  </a:cubicBezTo>
                  <a:cubicBezTo>
                    <a:pt x="2111" y="504"/>
                    <a:pt x="2110" y="504"/>
                    <a:pt x="2108" y="503"/>
                  </a:cubicBezTo>
                  <a:cubicBezTo>
                    <a:pt x="2109" y="503"/>
                    <a:pt x="2109" y="503"/>
                    <a:pt x="2109" y="503"/>
                  </a:cubicBezTo>
                  <a:cubicBezTo>
                    <a:pt x="2099" y="488"/>
                    <a:pt x="2088" y="482"/>
                    <a:pt x="2074" y="493"/>
                  </a:cubicBezTo>
                  <a:cubicBezTo>
                    <a:pt x="2087" y="498"/>
                    <a:pt x="2093" y="511"/>
                    <a:pt x="2107" y="504"/>
                  </a:cubicBezTo>
                  <a:cubicBezTo>
                    <a:pt x="2107" y="504"/>
                    <a:pt x="2108" y="504"/>
                    <a:pt x="2108" y="504"/>
                  </a:cubicBezTo>
                  <a:cubicBezTo>
                    <a:pt x="2109" y="505"/>
                    <a:pt x="2110" y="506"/>
                    <a:pt x="2112" y="506"/>
                  </a:cubicBezTo>
                  <a:cubicBezTo>
                    <a:pt x="2112" y="507"/>
                    <a:pt x="2113" y="507"/>
                    <a:pt x="2113" y="507"/>
                  </a:cubicBezTo>
                  <a:cubicBezTo>
                    <a:pt x="2114" y="508"/>
                    <a:pt x="2115" y="508"/>
                    <a:pt x="2115" y="508"/>
                  </a:cubicBezTo>
                  <a:cubicBezTo>
                    <a:pt x="2116" y="509"/>
                    <a:pt x="2118" y="510"/>
                    <a:pt x="2119" y="511"/>
                  </a:cubicBezTo>
                  <a:cubicBezTo>
                    <a:pt x="2120" y="513"/>
                    <a:pt x="2121" y="514"/>
                    <a:pt x="2122" y="516"/>
                  </a:cubicBezTo>
                  <a:cubicBezTo>
                    <a:pt x="2125" y="519"/>
                    <a:pt x="2128" y="523"/>
                    <a:pt x="2130" y="526"/>
                  </a:cubicBezTo>
                  <a:cubicBezTo>
                    <a:pt x="2132" y="528"/>
                    <a:pt x="2133" y="530"/>
                    <a:pt x="2134" y="531"/>
                  </a:cubicBezTo>
                  <a:cubicBezTo>
                    <a:pt x="2136" y="533"/>
                    <a:pt x="2137" y="535"/>
                    <a:pt x="2138" y="536"/>
                  </a:cubicBezTo>
                  <a:cubicBezTo>
                    <a:pt x="2138" y="536"/>
                    <a:pt x="2138" y="537"/>
                    <a:pt x="2138" y="537"/>
                  </a:cubicBezTo>
                  <a:cubicBezTo>
                    <a:pt x="2138" y="537"/>
                    <a:pt x="2139" y="538"/>
                    <a:pt x="2139" y="538"/>
                  </a:cubicBezTo>
                  <a:cubicBezTo>
                    <a:pt x="2139" y="539"/>
                    <a:pt x="2140" y="539"/>
                    <a:pt x="2140" y="540"/>
                  </a:cubicBezTo>
                  <a:cubicBezTo>
                    <a:pt x="2141" y="540"/>
                    <a:pt x="2141" y="541"/>
                    <a:pt x="2142" y="541"/>
                  </a:cubicBezTo>
                  <a:cubicBezTo>
                    <a:pt x="2142" y="542"/>
                    <a:pt x="2142" y="542"/>
                    <a:pt x="2142" y="542"/>
                  </a:cubicBezTo>
                  <a:cubicBezTo>
                    <a:pt x="2141" y="545"/>
                    <a:pt x="2140" y="548"/>
                    <a:pt x="2139" y="551"/>
                  </a:cubicBezTo>
                  <a:cubicBezTo>
                    <a:pt x="2137" y="555"/>
                    <a:pt x="2136" y="559"/>
                    <a:pt x="2134" y="563"/>
                  </a:cubicBezTo>
                  <a:cubicBezTo>
                    <a:pt x="2134" y="564"/>
                    <a:pt x="2133" y="565"/>
                    <a:pt x="2133" y="566"/>
                  </a:cubicBezTo>
                  <a:cubicBezTo>
                    <a:pt x="2132" y="567"/>
                    <a:pt x="2132" y="568"/>
                    <a:pt x="2131" y="569"/>
                  </a:cubicBezTo>
                  <a:cubicBezTo>
                    <a:pt x="2130" y="571"/>
                    <a:pt x="2129" y="572"/>
                    <a:pt x="2128" y="574"/>
                  </a:cubicBezTo>
                  <a:cubicBezTo>
                    <a:pt x="2123" y="580"/>
                    <a:pt x="2117" y="585"/>
                    <a:pt x="2110" y="590"/>
                  </a:cubicBezTo>
                  <a:cubicBezTo>
                    <a:pt x="2109" y="592"/>
                    <a:pt x="2107" y="593"/>
                    <a:pt x="2105" y="595"/>
                  </a:cubicBezTo>
                  <a:cubicBezTo>
                    <a:pt x="2107" y="591"/>
                    <a:pt x="2109" y="587"/>
                    <a:pt x="2110" y="584"/>
                  </a:cubicBezTo>
                  <a:cubicBezTo>
                    <a:pt x="2107" y="587"/>
                    <a:pt x="2104" y="590"/>
                    <a:pt x="2101" y="592"/>
                  </a:cubicBezTo>
                  <a:cubicBezTo>
                    <a:pt x="2101" y="592"/>
                    <a:pt x="2101" y="592"/>
                    <a:pt x="2101" y="591"/>
                  </a:cubicBezTo>
                  <a:cubicBezTo>
                    <a:pt x="2100" y="590"/>
                    <a:pt x="2100" y="589"/>
                    <a:pt x="2100" y="587"/>
                  </a:cubicBezTo>
                  <a:cubicBezTo>
                    <a:pt x="2099" y="586"/>
                    <a:pt x="2099" y="585"/>
                    <a:pt x="2098" y="584"/>
                  </a:cubicBezTo>
                  <a:cubicBezTo>
                    <a:pt x="2098" y="582"/>
                    <a:pt x="2097" y="581"/>
                    <a:pt x="2097" y="580"/>
                  </a:cubicBezTo>
                  <a:cubicBezTo>
                    <a:pt x="2096" y="578"/>
                    <a:pt x="2096" y="576"/>
                    <a:pt x="2095" y="575"/>
                  </a:cubicBezTo>
                  <a:cubicBezTo>
                    <a:pt x="2108" y="561"/>
                    <a:pt x="2087" y="548"/>
                    <a:pt x="2103" y="537"/>
                  </a:cubicBezTo>
                  <a:cubicBezTo>
                    <a:pt x="2093" y="537"/>
                    <a:pt x="2084" y="541"/>
                    <a:pt x="2082" y="551"/>
                  </a:cubicBezTo>
                  <a:cubicBezTo>
                    <a:pt x="2080" y="559"/>
                    <a:pt x="2084" y="574"/>
                    <a:pt x="2094" y="576"/>
                  </a:cubicBezTo>
                  <a:cubicBezTo>
                    <a:pt x="2094" y="577"/>
                    <a:pt x="2095" y="579"/>
                    <a:pt x="2095" y="580"/>
                  </a:cubicBezTo>
                  <a:cubicBezTo>
                    <a:pt x="2096" y="581"/>
                    <a:pt x="2096" y="583"/>
                    <a:pt x="2096" y="584"/>
                  </a:cubicBezTo>
                  <a:cubicBezTo>
                    <a:pt x="2097" y="585"/>
                    <a:pt x="2097" y="587"/>
                    <a:pt x="2098" y="588"/>
                  </a:cubicBezTo>
                  <a:cubicBezTo>
                    <a:pt x="2098" y="589"/>
                    <a:pt x="2098" y="590"/>
                    <a:pt x="2099" y="591"/>
                  </a:cubicBezTo>
                  <a:cubicBezTo>
                    <a:pt x="2099" y="592"/>
                    <a:pt x="2099" y="593"/>
                    <a:pt x="2099" y="594"/>
                  </a:cubicBezTo>
                  <a:cubicBezTo>
                    <a:pt x="2081" y="611"/>
                    <a:pt x="2063" y="629"/>
                    <a:pt x="2038" y="640"/>
                  </a:cubicBezTo>
                  <a:cubicBezTo>
                    <a:pt x="2036" y="635"/>
                    <a:pt x="2032" y="631"/>
                    <a:pt x="2029" y="626"/>
                  </a:cubicBezTo>
                  <a:cubicBezTo>
                    <a:pt x="2029" y="627"/>
                    <a:pt x="2028" y="627"/>
                    <a:pt x="2027" y="628"/>
                  </a:cubicBezTo>
                  <a:cubicBezTo>
                    <a:pt x="2021" y="595"/>
                    <a:pt x="2025" y="544"/>
                    <a:pt x="2021" y="516"/>
                  </a:cubicBezTo>
                  <a:cubicBezTo>
                    <a:pt x="2018" y="515"/>
                    <a:pt x="2016" y="518"/>
                    <a:pt x="2015" y="524"/>
                  </a:cubicBezTo>
                  <a:cubicBezTo>
                    <a:pt x="2015" y="523"/>
                    <a:pt x="2014" y="522"/>
                    <a:pt x="2014" y="521"/>
                  </a:cubicBezTo>
                  <a:cubicBezTo>
                    <a:pt x="2014" y="521"/>
                    <a:pt x="2014" y="521"/>
                    <a:pt x="2014" y="521"/>
                  </a:cubicBezTo>
                  <a:cubicBezTo>
                    <a:pt x="2015" y="520"/>
                    <a:pt x="2015" y="520"/>
                    <a:pt x="2016" y="519"/>
                  </a:cubicBezTo>
                  <a:cubicBezTo>
                    <a:pt x="2016" y="518"/>
                    <a:pt x="2016" y="518"/>
                    <a:pt x="2016" y="517"/>
                  </a:cubicBezTo>
                  <a:cubicBezTo>
                    <a:pt x="2017" y="517"/>
                    <a:pt x="2017" y="516"/>
                    <a:pt x="2017" y="516"/>
                  </a:cubicBezTo>
                  <a:cubicBezTo>
                    <a:pt x="2018" y="515"/>
                    <a:pt x="2018" y="513"/>
                    <a:pt x="2019" y="512"/>
                  </a:cubicBezTo>
                  <a:cubicBezTo>
                    <a:pt x="2019" y="511"/>
                    <a:pt x="2020" y="510"/>
                    <a:pt x="2021" y="508"/>
                  </a:cubicBezTo>
                  <a:cubicBezTo>
                    <a:pt x="2022" y="506"/>
                    <a:pt x="2023" y="503"/>
                    <a:pt x="2025" y="500"/>
                  </a:cubicBezTo>
                  <a:cubicBezTo>
                    <a:pt x="2026" y="497"/>
                    <a:pt x="2028" y="494"/>
                    <a:pt x="2029" y="492"/>
                  </a:cubicBezTo>
                  <a:cubicBezTo>
                    <a:pt x="2030" y="490"/>
                    <a:pt x="2031" y="489"/>
                    <a:pt x="2032" y="488"/>
                  </a:cubicBezTo>
                  <a:cubicBezTo>
                    <a:pt x="2032" y="487"/>
                    <a:pt x="2033" y="486"/>
                    <a:pt x="2034" y="484"/>
                  </a:cubicBezTo>
                  <a:cubicBezTo>
                    <a:pt x="2034" y="484"/>
                    <a:pt x="2034" y="484"/>
                    <a:pt x="2034" y="484"/>
                  </a:cubicBezTo>
                  <a:cubicBezTo>
                    <a:pt x="2034" y="484"/>
                    <a:pt x="2034" y="484"/>
                    <a:pt x="2034" y="484"/>
                  </a:cubicBezTo>
                  <a:cubicBezTo>
                    <a:pt x="2035" y="484"/>
                    <a:pt x="2035" y="483"/>
                    <a:pt x="2035" y="483"/>
                  </a:cubicBezTo>
                  <a:cubicBezTo>
                    <a:pt x="2036" y="483"/>
                    <a:pt x="2036" y="483"/>
                    <a:pt x="2036" y="483"/>
                  </a:cubicBezTo>
                  <a:cubicBezTo>
                    <a:pt x="2036" y="483"/>
                    <a:pt x="2036" y="483"/>
                    <a:pt x="2036" y="482"/>
                  </a:cubicBezTo>
                  <a:cubicBezTo>
                    <a:pt x="2036" y="482"/>
                    <a:pt x="2036" y="482"/>
                    <a:pt x="2037" y="482"/>
                  </a:cubicBezTo>
                  <a:cubicBezTo>
                    <a:pt x="2037" y="482"/>
                    <a:pt x="2037" y="481"/>
                    <a:pt x="2038" y="481"/>
                  </a:cubicBezTo>
                  <a:cubicBezTo>
                    <a:pt x="2038" y="480"/>
                    <a:pt x="2038" y="480"/>
                    <a:pt x="2039" y="479"/>
                  </a:cubicBezTo>
                  <a:cubicBezTo>
                    <a:pt x="2039" y="479"/>
                    <a:pt x="2040" y="478"/>
                    <a:pt x="2040" y="477"/>
                  </a:cubicBezTo>
                  <a:cubicBezTo>
                    <a:pt x="2041" y="477"/>
                    <a:pt x="2041" y="476"/>
                    <a:pt x="2041" y="476"/>
                  </a:cubicBezTo>
                  <a:cubicBezTo>
                    <a:pt x="2041" y="476"/>
                    <a:pt x="2041" y="475"/>
                    <a:pt x="2041" y="475"/>
                  </a:cubicBezTo>
                  <a:cubicBezTo>
                    <a:pt x="2042" y="476"/>
                    <a:pt x="2042" y="476"/>
                    <a:pt x="2042" y="476"/>
                  </a:cubicBezTo>
                  <a:cubicBezTo>
                    <a:pt x="2050" y="469"/>
                    <a:pt x="2051" y="461"/>
                    <a:pt x="2051" y="451"/>
                  </a:cubicBezTo>
                  <a:cubicBezTo>
                    <a:pt x="2042" y="455"/>
                    <a:pt x="2040" y="464"/>
                    <a:pt x="2041" y="473"/>
                  </a:cubicBezTo>
                  <a:cubicBezTo>
                    <a:pt x="2040" y="474"/>
                    <a:pt x="2040" y="474"/>
                    <a:pt x="2040" y="475"/>
                  </a:cubicBezTo>
                  <a:cubicBezTo>
                    <a:pt x="2039" y="475"/>
                    <a:pt x="2039" y="476"/>
                    <a:pt x="2039" y="476"/>
                  </a:cubicBezTo>
                  <a:cubicBezTo>
                    <a:pt x="2038" y="477"/>
                    <a:pt x="2038" y="478"/>
                    <a:pt x="2037" y="478"/>
                  </a:cubicBezTo>
                  <a:cubicBezTo>
                    <a:pt x="2037" y="479"/>
                    <a:pt x="2037" y="479"/>
                    <a:pt x="2036" y="480"/>
                  </a:cubicBezTo>
                  <a:cubicBezTo>
                    <a:pt x="2036" y="480"/>
                    <a:pt x="2036" y="480"/>
                    <a:pt x="2036" y="480"/>
                  </a:cubicBezTo>
                  <a:cubicBezTo>
                    <a:pt x="2036" y="480"/>
                    <a:pt x="2036" y="480"/>
                    <a:pt x="2036" y="479"/>
                  </a:cubicBezTo>
                  <a:cubicBezTo>
                    <a:pt x="2037" y="478"/>
                    <a:pt x="2037" y="477"/>
                    <a:pt x="2037" y="477"/>
                  </a:cubicBezTo>
                  <a:cubicBezTo>
                    <a:pt x="2037" y="477"/>
                    <a:pt x="2037" y="478"/>
                    <a:pt x="2036" y="479"/>
                  </a:cubicBezTo>
                  <a:cubicBezTo>
                    <a:pt x="2035" y="479"/>
                    <a:pt x="2035" y="480"/>
                    <a:pt x="2034" y="481"/>
                  </a:cubicBezTo>
                  <a:cubicBezTo>
                    <a:pt x="2034" y="481"/>
                    <a:pt x="2033" y="482"/>
                    <a:pt x="2033" y="482"/>
                  </a:cubicBezTo>
                  <a:cubicBezTo>
                    <a:pt x="2033" y="482"/>
                    <a:pt x="2033" y="482"/>
                    <a:pt x="2032" y="483"/>
                  </a:cubicBezTo>
                  <a:cubicBezTo>
                    <a:pt x="2032" y="483"/>
                    <a:pt x="2032" y="483"/>
                    <a:pt x="2032" y="483"/>
                  </a:cubicBezTo>
                  <a:cubicBezTo>
                    <a:pt x="2031" y="484"/>
                    <a:pt x="2031" y="486"/>
                    <a:pt x="2030" y="487"/>
                  </a:cubicBezTo>
                  <a:cubicBezTo>
                    <a:pt x="2029" y="488"/>
                    <a:pt x="2028" y="489"/>
                    <a:pt x="2028" y="491"/>
                  </a:cubicBezTo>
                  <a:cubicBezTo>
                    <a:pt x="2026" y="493"/>
                    <a:pt x="2025" y="496"/>
                    <a:pt x="2023" y="499"/>
                  </a:cubicBezTo>
                  <a:cubicBezTo>
                    <a:pt x="2022" y="502"/>
                    <a:pt x="2020" y="505"/>
                    <a:pt x="2019" y="507"/>
                  </a:cubicBezTo>
                  <a:cubicBezTo>
                    <a:pt x="2018" y="509"/>
                    <a:pt x="2017" y="510"/>
                    <a:pt x="2017" y="511"/>
                  </a:cubicBezTo>
                  <a:cubicBezTo>
                    <a:pt x="2016" y="513"/>
                    <a:pt x="2016" y="514"/>
                    <a:pt x="2015" y="515"/>
                  </a:cubicBezTo>
                  <a:cubicBezTo>
                    <a:pt x="2015" y="516"/>
                    <a:pt x="2015" y="516"/>
                    <a:pt x="2015" y="517"/>
                  </a:cubicBezTo>
                  <a:cubicBezTo>
                    <a:pt x="2014" y="517"/>
                    <a:pt x="2014" y="518"/>
                    <a:pt x="2014" y="518"/>
                  </a:cubicBezTo>
                  <a:cubicBezTo>
                    <a:pt x="2014" y="519"/>
                    <a:pt x="2014" y="519"/>
                    <a:pt x="2014" y="519"/>
                  </a:cubicBezTo>
                  <a:cubicBezTo>
                    <a:pt x="2012" y="511"/>
                    <a:pt x="2010" y="502"/>
                    <a:pt x="2007" y="493"/>
                  </a:cubicBezTo>
                  <a:cubicBezTo>
                    <a:pt x="2006" y="491"/>
                    <a:pt x="2006" y="489"/>
                    <a:pt x="2005" y="487"/>
                  </a:cubicBezTo>
                  <a:cubicBezTo>
                    <a:pt x="2004" y="485"/>
                    <a:pt x="2003" y="483"/>
                    <a:pt x="2002" y="481"/>
                  </a:cubicBezTo>
                  <a:cubicBezTo>
                    <a:pt x="2001" y="477"/>
                    <a:pt x="1999" y="473"/>
                    <a:pt x="1997" y="469"/>
                  </a:cubicBezTo>
                  <a:cubicBezTo>
                    <a:pt x="1995" y="462"/>
                    <a:pt x="1992" y="456"/>
                    <a:pt x="1989" y="449"/>
                  </a:cubicBezTo>
                  <a:cubicBezTo>
                    <a:pt x="1989" y="449"/>
                    <a:pt x="1989" y="449"/>
                    <a:pt x="1990" y="448"/>
                  </a:cubicBezTo>
                  <a:cubicBezTo>
                    <a:pt x="1990" y="448"/>
                    <a:pt x="1990" y="447"/>
                    <a:pt x="1990" y="447"/>
                  </a:cubicBezTo>
                  <a:cubicBezTo>
                    <a:pt x="1990" y="447"/>
                    <a:pt x="1990" y="446"/>
                    <a:pt x="1990" y="446"/>
                  </a:cubicBezTo>
                  <a:cubicBezTo>
                    <a:pt x="1990" y="446"/>
                    <a:pt x="1990" y="445"/>
                    <a:pt x="1990" y="445"/>
                  </a:cubicBezTo>
                  <a:cubicBezTo>
                    <a:pt x="1990" y="445"/>
                    <a:pt x="1990" y="444"/>
                    <a:pt x="1990" y="444"/>
                  </a:cubicBezTo>
                  <a:cubicBezTo>
                    <a:pt x="1990" y="444"/>
                    <a:pt x="1990" y="444"/>
                    <a:pt x="1990" y="444"/>
                  </a:cubicBezTo>
                  <a:cubicBezTo>
                    <a:pt x="1991" y="443"/>
                    <a:pt x="1991" y="443"/>
                    <a:pt x="1991" y="442"/>
                  </a:cubicBezTo>
                  <a:cubicBezTo>
                    <a:pt x="1991" y="442"/>
                    <a:pt x="1991" y="441"/>
                    <a:pt x="1991" y="441"/>
                  </a:cubicBezTo>
                  <a:cubicBezTo>
                    <a:pt x="1991" y="441"/>
                    <a:pt x="1991" y="440"/>
                    <a:pt x="1991" y="440"/>
                  </a:cubicBezTo>
                  <a:cubicBezTo>
                    <a:pt x="1991" y="440"/>
                    <a:pt x="1991" y="439"/>
                    <a:pt x="1991" y="439"/>
                  </a:cubicBezTo>
                  <a:cubicBezTo>
                    <a:pt x="1991" y="439"/>
                    <a:pt x="1992" y="438"/>
                    <a:pt x="1992" y="438"/>
                  </a:cubicBezTo>
                  <a:cubicBezTo>
                    <a:pt x="1992" y="437"/>
                    <a:pt x="1992" y="435"/>
                    <a:pt x="1993" y="434"/>
                  </a:cubicBezTo>
                  <a:cubicBezTo>
                    <a:pt x="1993" y="433"/>
                    <a:pt x="1994" y="432"/>
                    <a:pt x="1994" y="431"/>
                  </a:cubicBezTo>
                  <a:cubicBezTo>
                    <a:pt x="1995" y="430"/>
                    <a:pt x="1995" y="429"/>
                    <a:pt x="1996" y="428"/>
                  </a:cubicBezTo>
                  <a:cubicBezTo>
                    <a:pt x="1996" y="427"/>
                    <a:pt x="1997" y="426"/>
                    <a:pt x="1997" y="426"/>
                  </a:cubicBezTo>
                  <a:cubicBezTo>
                    <a:pt x="2003" y="427"/>
                    <a:pt x="2010" y="426"/>
                    <a:pt x="2013" y="422"/>
                  </a:cubicBezTo>
                  <a:cubicBezTo>
                    <a:pt x="2018" y="417"/>
                    <a:pt x="2014" y="410"/>
                    <a:pt x="2014" y="404"/>
                  </a:cubicBezTo>
                  <a:cubicBezTo>
                    <a:pt x="2005" y="409"/>
                    <a:pt x="1986" y="411"/>
                    <a:pt x="1995" y="425"/>
                  </a:cubicBezTo>
                  <a:cubicBezTo>
                    <a:pt x="1995" y="425"/>
                    <a:pt x="1995" y="425"/>
                    <a:pt x="1995" y="425"/>
                  </a:cubicBezTo>
                  <a:cubicBezTo>
                    <a:pt x="1995" y="425"/>
                    <a:pt x="1994" y="425"/>
                    <a:pt x="1994" y="425"/>
                  </a:cubicBezTo>
                  <a:cubicBezTo>
                    <a:pt x="1995" y="425"/>
                    <a:pt x="1995" y="425"/>
                    <a:pt x="1995" y="425"/>
                  </a:cubicBezTo>
                  <a:cubicBezTo>
                    <a:pt x="1995" y="426"/>
                    <a:pt x="1994" y="426"/>
                    <a:pt x="1994" y="427"/>
                  </a:cubicBezTo>
                  <a:cubicBezTo>
                    <a:pt x="1994" y="428"/>
                    <a:pt x="1993" y="429"/>
                    <a:pt x="1992" y="430"/>
                  </a:cubicBezTo>
                  <a:cubicBezTo>
                    <a:pt x="1992" y="431"/>
                    <a:pt x="1991" y="432"/>
                    <a:pt x="1991" y="434"/>
                  </a:cubicBezTo>
                  <a:cubicBezTo>
                    <a:pt x="1990" y="435"/>
                    <a:pt x="1990" y="436"/>
                    <a:pt x="1990" y="437"/>
                  </a:cubicBezTo>
                  <a:cubicBezTo>
                    <a:pt x="1990" y="438"/>
                    <a:pt x="1989" y="438"/>
                    <a:pt x="1989" y="439"/>
                  </a:cubicBezTo>
                  <a:cubicBezTo>
                    <a:pt x="1989" y="439"/>
                    <a:pt x="1989" y="439"/>
                    <a:pt x="1989" y="440"/>
                  </a:cubicBezTo>
                  <a:cubicBezTo>
                    <a:pt x="1989" y="440"/>
                    <a:pt x="1989" y="440"/>
                    <a:pt x="1989" y="440"/>
                  </a:cubicBezTo>
                  <a:cubicBezTo>
                    <a:pt x="1989" y="441"/>
                    <a:pt x="1989" y="441"/>
                    <a:pt x="1989" y="442"/>
                  </a:cubicBezTo>
                  <a:cubicBezTo>
                    <a:pt x="1989" y="442"/>
                    <a:pt x="1989" y="443"/>
                    <a:pt x="1988" y="443"/>
                  </a:cubicBezTo>
                  <a:cubicBezTo>
                    <a:pt x="1988" y="444"/>
                    <a:pt x="1988" y="444"/>
                    <a:pt x="1988" y="444"/>
                  </a:cubicBezTo>
                  <a:cubicBezTo>
                    <a:pt x="1988" y="444"/>
                    <a:pt x="1988" y="444"/>
                    <a:pt x="1988" y="445"/>
                  </a:cubicBezTo>
                  <a:cubicBezTo>
                    <a:pt x="1988" y="445"/>
                    <a:pt x="1988" y="446"/>
                    <a:pt x="1989" y="446"/>
                  </a:cubicBezTo>
                  <a:cubicBezTo>
                    <a:pt x="1989" y="446"/>
                    <a:pt x="1989" y="447"/>
                    <a:pt x="1989" y="447"/>
                  </a:cubicBezTo>
                  <a:cubicBezTo>
                    <a:pt x="1989" y="447"/>
                    <a:pt x="1989" y="448"/>
                    <a:pt x="1989" y="448"/>
                  </a:cubicBezTo>
                  <a:cubicBezTo>
                    <a:pt x="1989" y="448"/>
                    <a:pt x="1989" y="449"/>
                    <a:pt x="1989" y="449"/>
                  </a:cubicBezTo>
                  <a:cubicBezTo>
                    <a:pt x="1988" y="447"/>
                    <a:pt x="1988" y="446"/>
                    <a:pt x="1987" y="444"/>
                  </a:cubicBezTo>
                  <a:cubicBezTo>
                    <a:pt x="1987" y="443"/>
                    <a:pt x="1987" y="442"/>
                    <a:pt x="1986" y="441"/>
                  </a:cubicBezTo>
                  <a:cubicBezTo>
                    <a:pt x="1986" y="440"/>
                    <a:pt x="1986" y="439"/>
                    <a:pt x="1985" y="438"/>
                  </a:cubicBezTo>
                  <a:cubicBezTo>
                    <a:pt x="1985" y="437"/>
                    <a:pt x="1985" y="436"/>
                    <a:pt x="1984" y="435"/>
                  </a:cubicBezTo>
                  <a:cubicBezTo>
                    <a:pt x="1983" y="432"/>
                    <a:pt x="1983" y="432"/>
                    <a:pt x="1983" y="432"/>
                  </a:cubicBezTo>
                  <a:cubicBezTo>
                    <a:pt x="1982" y="427"/>
                    <a:pt x="1981" y="423"/>
                    <a:pt x="1980" y="419"/>
                  </a:cubicBezTo>
                  <a:cubicBezTo>
                    <a:pt x="1979" y="410"/>
                    <a:pt x="1977" y="402"/>
                    <a:pt x="1976" y="393"/>
                  </a:cubicBezTo>
                  <a:cubicBezTo>
                    <a:pt x="1974" y="385"/>
                    <a:pt x="1973" y="377"/>
                    <a:pt x="1972" y="369"/>
                  </a:cubicBezTo>
                  <a:cubicBezTo>
                    <a:pt x="1970" y="362"/>
                    <a:pt x="1968" y="355"/>
                    <a:pt x="1966" y="348"/>
                  </a:cubicBezTo>
                  <a:cubicBezTo>
                    <a:pt x="1965" y="345"/>
                    <a:pt x="1965" y="342"/>
                    <a:pt x="1963" y="339"/>
                  </a:cubicBezTo>
                  <a:cubicBezTo>
                    <a:pt x="1963" y="338"/>
                    <a:pt x="1962" y="336"/>
                    <a:pt x="1962" y="335"/>
                  </a:cubicBezTo>
                  <a:cubicBezTo>
                    <a:pt x="1961" y="333"/>
                    <a:pt x="1961" y="332"/>
                    <a:pt x="1960" y="331"/>
                  </a:cubicBezTo>
                  <a:cubicBezTo>
                    <a:pt x="1958" y="326"/>
                    <a:pt x="1955" y="322"/>
                    <a:pt x="1953" y="318"/>
                  </a:cubicBezTo>
                  <a:cubicBezTo>
                    <a:pt x="1952" y="317"/>
                    <a:pt x="1951" y="315"/>
                    <a:pt x="1950" y="314"/>
                  </a:cubicBezTo>
                  <a:cubicBezTo>
                    <a:pt x="1949" y="313"/>
                    <a:pt x="1948" y="312"/>
                    <a:pt x="1948" y="311"/>
                  </a:cubicBezTo>
                  <a:cubicBezTo>
                    <a:pt x="1946" y="309"/>
                    <a:pt x="1946" y="309"/>
                    <a:pt x="1946" y="309"/>
                  </a:cubicBezTo>
                  <a:cubicBezTo>
                    <a:pt x="1946" y="309"/>
                    <a:pt x="1946" y="310"/>
                    <a:pt x="1947" y="311"/>
                  </a:cubicBezTo>
                  <a:cubicBezTo>
                    <a:pt x="1948" y="312"/>
                    <a:pt x="1949" y="313"/>
                    <a:pt x="1949" y="315"/>
                  </a:cubicBezTo>
                  <a:cubicBezTo>
                    <a:pt x="1950" y="316"/>
                    <a:pt x="1951" y="317"/>
                    <a:pt x="1952" y="319"/>
                  </a:cubicBezTo>
                  <a:cubicBezTo>
                    <a:pt x="1954" y="323"/>
                    <a:pt x="1956" y="327"/>
                    <a:pt x="1958" y="332"/>
                  </a:cubicBezTo>
                  <a:cubicBezTo>
                    <a:pt x="1958" y="333"/>
                    <a:pt x="1959" y="334"/>
                    <a:pt x="1959" y="336"/>
                  </a:cubicBezTo>
                  <a:cubicBezTo>
                    <a:pt x="1960" y="337"/>
                    <a:pt x="1960" y="339"/>
                    <a:pt x="1960" y="340"/>
                  </a:cubicBezTo>
                  <a:cubicBezTo>
                    <a:pt x="1961" y="341"/>
                    <a:pt x="1961" y="341"/>
                    <a:pt x="1961" y="342"/>
                  </a:cubicBezTo>
                  <a:cubicBezTo>
                    <a:pt x="1961" y="343"/>
                    <a:pt x="1962" y="344"/>
                    <a:pt x="1962" y="344"/>
                  </a:cubicBezTo>
                  <a:cubicBezTo>
                    <a:pt x="1962" y="346"/>
                    <a:pt x="1963" y="347"/>
                    <a:pt x="1963" y="349"/>
                  </a:cubicBezTo>
                  <a:cubicBezTo>
                    <a:pt x="1963" y="349"/>
                    <a:pt x="1963" y="349"/>
                    <a:pt x="1963" y="349"/>
                  </a:cubicBezTo>
                  <a:cubicBezTo>
                    <a:pt x="1963" y="349"/>
                    <a:pt x="1963" y="349"/>
                    <a:pt x="1963" y="349"/>
                  </a:cubicBezTo>
                  <a:cubicBezTo>
                    <a:pt x="1963" y="348"/>
                    <a:pt x="1962" y="348"/>
                    <a:pt x="1961" y="347"/>
                  </a:cubicBezTo>
                  <a:cubicBezTo>
                    <a:pt x="1961" y="346"/>
                    <a:pt x="1960" y="346"/>
                    <a:pt x="1959" y="345"/>
                  </a:cubicBezTo>
                  <a:cubicBezTo>
                    <a:pt x="1958" y="344"/>
                    <a:pt x="1957" y="343"/>
                    <a:pt x="1957" y="343"/>
                  </a:cubicBezTo>
                  <a:cubicBezTo>
                    <a:pt x="1957" y="343"/>
                    <a:pt x="1956" y="343"/>
                    <a:pt x="1956" y="343"/>
                  </a:cubicBezTo>
                  <a:cubicBezTo>
                    <a:pt x="1957" y="342"/>
                    <a:pt x="1957" y="342"/>
                    <a:pt x="1957" y="342"/>
                  </a:cubicBezTo>
                  <a:cubicBezTo>
                    <a:pt x="1950" y="329"/>
                    <a:pt x="1938" y="326"/>
                    <a:pt x="1924" y="324"/>
                  </a:cubicBezTo>
                  <a:cubicBezTo>
                    <a:pt x="1928" y="338"/>
                    <a:pt x="1940" y="342"/>
                    <a:pt x="1953" y="343"/>
                  </a:cubicBezTo>
                  <a:cubicBezTo>
                    <a:pt x="1953" y="344"/>
                    <a:pt x="1954" y="344"/>
                    <a:pt x="1955" y="345"/>
                  </a:cubicBezTo>
                  <a:cubicBezTo>
                    <a:pt x="1956" y="345"/>
                    <a:pt x="1957" y="346"/>
                    <a:pt x="1957" y="347"/>
                  </a:cubicBezTo>
                  <a:cubicBezTo>
                    <a:pt x="1958" y="347"/>
                    <a:pt x="1959" y="348"/>
                    <a:pt x="1959" y="349"/>
                  </a:cubicBezTo>
                  <a:cubicBezTo>
                    <a:pt x="1960" y="349"/>
                    <a:pt x="1961" y="350"/>
                    <a:pt x="1961" y="351"/>
                  </a:cubicBezTo>
                  <a:cubicBezTo>
                    <a:pt x="1962" y="351"/>
                    <a:pt x="1962" y="352"/>
                    <a:pt x="1963" y="353"/>
                  </a:cubicBezTo>
                  <a:cubicBezTo>
                    <a:pt x="1963" y="353"/>
                    <a:pt x="1963" y="353"/>
                    <a:pt x="1963" y="353"/>
                  </a:cubicBezTo>
                  <a:cubicBezTo>
                    <a:pt x="1963" y="353"/>
                    <a:pt x="1963" y="353"/>
                    <a:pt x="1964" y="353"/>
                  </a:cubicBezTo>
                  <a:cubicBezTo>
                    <a:pt x="1964" y="354"/>
                    <a:pt x="1964" y="354"/>
                    <a:pt x="1964" y="354"/>
                  </a:cubicBezTo>
                  <a:cubicBezTo>
                    <a:pt x="1965" y="354"/>
                    <a:pt x="1965" y="354"/>
                    <a:pt x="1965" y="354"/>
                  </a:cubicBezTo>
                  <a:cubicBezTo>
                    <a:pt x="1966" y="359"/>
                    <a:pt x="1967" y="365"/>
                    <a:pt x="1968" y="370"/>
                  </a:cubicBezTo>
                  <a:cubicBezTo>
                    <a:pt x="1970" y="378"/>
                    <a:pt x="1971" y="386"/>
                    <a:pt x="1973" y="394"/>
                  </a:cubicBezTo>
                  <a:cubicBezTo>
                    <a:pt x="1974" y="402"/>
                    <a:pt x="1975" y="411"/>
                    <a:pt x="1977" y="419"/>
                  </a:cubicBezTo>
                  <a:cubicBezTo>
                    <a:pt x="1978" y="424"/>
                    <a:pt x="1979" y="428"/>
                    <a:pt x="1980" y="432"/>
                  </a:cubicBezTo>
                  <a:cubicBezTo>
                    <a:pt x="1981" y="436"/>
                    <a:pt x="1981" y="436"/>
                    <a:pt x="1981" y="436"/>
                  </a:cubicBezTo>
                  <a:cubicBezTo>
                    <a:pt x="1982" y="437"/>
                    <a:pt x="1982" y="438"/>
                    <a:pt x="1982" y="439"/>
                  </a:cubicBezTo>
                  <a:cubicBezTo>
                    <a:pt x="1982" y="440"/>
                    <a:pt x="1983" y="441"/>
                    <a:pt x="1983" y="442"/>
                  </a:cubicBezTo>
                  <a:cubicBezTo>
                    <a:pt x="1984" y="443"/>
                    <a:pt x="1984" y="444"/>
                    <a:pt x="1984" y="445"/>
                  </a:cubicBezTo>
                  <a:cubicBezTo>
                    <a:pt x="1987" y="454"/>
                    <a:pt x="1991" y="462"/>
                    <a:pt x="1994" y="470"/>
                  </a:cubicBezTo>
                  <a:cubicBezTo>
                    <a:pt x="1995" y="472"/>
                    <a:pt x="1996" y="475"/>
                    <a:pt x="1997" y="477"/>
                  </a:cubicBezTo>
                  <a:cubicBezTo>
                    <a:pt x="1997" y="477"/>
                    <a:pt x="1997" y="477"/>
                    <a:pt x="1997" y="477"/>
                  </a:cubicBezTo>
                  <a:cubicBezTo>
                    <a:pt x="1997" y="476"/>
                    <a:pt x="1996" y="476"/>
                    <a:pt x="1996" y="476"/>
                  </a:cubicBezTo>
                  <a:cubicBezTo>
                    <a:pt x="1995" y="475"/>
                    <a:pt x="1995" y="475"/>
                    <a:pt x="1994" y="474"/>
                  </a:cubicBezTo>
                  <a:cubicBezTo>
                    <a:pt x="1994" y="474"/>
                    <a:pt x="1993" y="473"/>
                    <a:pt x="1993" y="473"/>
                  </a:cubicBezTo>
                  <a:cubicBezTo>
                    <a:pt x="1992" y="473"/>
                    <a:pt x="1992" y="472"/>
                    <a:pt x="1992" y="472"/>
                  </a:cubicBezTo>
                  <a:cubicBezTo>
                    <a:pt x="1991" y="472"/>
                    <a:pt x="1991" y="472"/>
                    <a:pt x="1991" y="471"/>
                  </a:cubicBezTo>
                  <a:cubicBezTo>
                    <a:pt x="1989" y="470"/>
                    <a:pt x="1988" y="469"/>
                    <a:pt x="1986" y="468"/>
                  </a:cubicBezTo>
                  <a:cubicBezTo>
                    <a:pt x="1985" y="467"/>
                    <a:pt x="1983" y="466"/>
                    <a:pt x="1981" y="465"/>
                  </a:cubicBezTo>
                  <a:cubicBezTo>
                    <a:pt x="1978" y="463"/>
                    <a:pt x="1974" y="461"/>
                    <a:pt x="1970" y="458"/>
                  </a:cubicBezTo>
                  <a:cubicBezTo>
                    <a:pt x="1967" y="456"/>
                    <a:pt x="1963" y="454"/>
                    <a:pt x="1960" y="452"/>
                  </a:cubicBezTo>
                  <a:cubicBezTo>
                    <a:pt x="1960" y="452"/>
                    <a:pt x="1960" y="451"/>
                    <a:pt x="1960" y="451"/>
                  </a:cubicBezTo>
                  <a:cubicBezTo>
                    <a:pt x="1960" y="450"/>
                    <a:pt x="1960" y="450"/>
                    <a:pt x="1960" y="449"/>
                  </a:cubicBezTo>
                  <a:cubicBezTo>
                    <a:pt x="1960" y="449"/>
                    <a:pt x="1960" y="448"/>
                    <a:pt x="1960" y="448"/>
                  </a:cubicBezTo>
                  <a:cubicBezTo>
                    <a:pt x="1960" y="448"/>
                    <a:pt x="1960" y="447"/>
                    <a:pt x="1960" y="447"/>
                  </a:cubicBezTo>
                  <a:cubicBezTo>
                    <a:pt x="1960" y="447"/>
                    <a:pt x="1960" y="447"/>
                    <a:pt x="1960" y="446"/>
                  </a:cubicBezTo>
                  <a:cubicBezTo>
                    <a:pt x="1960" y="446"/>
                    <a:pt x="1960" y="445"/>
                    <a:pt x="1960" y="444"/>
                  </a:cubicBezTo>
                  <a:cubicBezTo>
                    <a:pt x="1959" y="443"/>
                    <a:pt x="1959" y="441"/>
                    <a:pt x="1959" y="440"/>
                  </a:cubicBezTo>
                  <a:cubicBezTo>
                    <a:pt x="1959" y="438"/>
                    <a:pt x="1958" y="436"/>
                    <a:pt x="1958" y="433"/>
                  </a:cubicBezTo>
                  <a:cubicBezTo>
                    <a:pt x="1958" y="433"/>
                    <a:pt x="1958" y="433"/>
                    <a:pt x="1958" y="433"/>
                  </a:cubicBezTo>
                  <a:cubicBezTo>
                    <a:pt x="1958" y="433"/>
                    <a:pt x="1958" y="433"/>
                    <a:pt x="1958" y="433"/>
                  </a:cubicBezTo>
                  <a:cubicBezTo>
                    <a:pt x="1969" y="423"/>
                    <a:pt x="1958" y="409"/>
                    <a:pt x="1947" y="406"/>
                  </a:cubicBezTo>
                  <a:cubicBezTo>
                    <a:pt x="1949" y="414"/>
                    <a:pt x="1945" y="429"/>
                    <a:pt x="1956" y="432"/>
                  </a:cubicBezTo>
                  <a:cubicBezTo>
                    <a:pt x="1956" y="433"/>
                    <a:pt x="1956" y="433"/>
                    <a:pt x="1956" y="434"/>
                  </a:cubicBezTo>
                  <a:cubicBezTo>
                    <a:pt x="1957" y="436"/>
                    <a:pt x="1957" y="438"/>
                    <a:pt x="1957" y="441"/>
                  </a:cubicBezTo>
                  <a:cubicBezTo>
                    <a:pt x="1957" y="442"/>
                    <a:pt x="1958" y="443"/>
                    <a:pt x="1958" y="444"/>
                  </a:cubicBezTo>
                  <a:cubicBezTo>
                    <a:pt x="1958" y="445"/>
                    <a:pt x="1958" y="446"/>
                    <a:pt x="1958" y="447"/>
                  </a:cubicBezTo>
                  <a:cubicBezTo>
                    <a:pt x="1958" y="447"/>
                    <a:pt x="1958" y="447"/>
                    <a:pt x="1958" y="447"/>
                  </a:cubicBezTo>
                  <a:cubicBezTo>
                    <a:pt x="1958" y="448"/>
                    <a:pt x="1958" y="448"/>
                    <a:pt x="1958" y="448"/>
                  </a:cubicBezTo>
                  <a:cubicBezTo>
                    <a:pt x="1958" y="448"/>
                    <a:pt x="1959" y="449"/>
                    <a:pt x="1959" y="449"/>
                  </a:cubicBezTo>
                  <a:cubicBezTo>
                    <a:pt x="1959" y="450"/>
                    <a:pt x="1959" y="450"/>
                    <a:pt x="1959" y="451"/>
                  </a:cubicBezTo>
                  <a:cubicBezTo>
                    <a:pt x="1959" y="451"/>
                    <a:pt x="1959" y="451"/>
                    <a:pt x="1959" y="452"/>
                  </a:cubicBezTo>
                  <a:cubicBezTo>
                    <a:pt x="1959" y="452"/>
                    <a:pt x="1959" y="452"/>
                    <a:pt x="1959" y="451"/>
                  </a:cubicBezTo>
                  <a:cubicBezTo>
                    <a:pt x="1958" y="450"/>
                    <a:pt x="1956" y="449"/>
                    <a:pt x="1954" y="448"/>
                  </a:cubicBezTo>
                  <a:cubicBezTo>
                    <a:pt x="1953" y="447"/>
                    <a:pt x="1951" y="446"/>
                    <a:pt x="1950" y="445"/>
                  </a:cubicBezTo>
                  <a:cubicBezTo>
                    <a:pt x="1950" y="445"/>
                    <a:pt x="1949" y="445"/>
                    <a:pt x="1949" y="445"/>
                  </a:cubicBezTo>
                  <a:cubicBezTo>
                    <a:pt x="1949" y="444"/>
                    <a:pt x="1948" y="444"/>
                    <a:pt x="1948" y="444"/>
                  </a:cubicBezTo>
                  <a:cubicBezTo>
                    <a:pt x="1947" y="443"/>
                    <a:pt x="1947" y="443"/>
                    <a:pt x="1946" y="443"/>
                  </a:cubicBezTo>
                  <a:cubicBezTo>
                    <a:pt x="1945" y="442"/>
                    <a:pt x="1944" y="441"/>
                    <a:pt x="1943" y="441"/>
                  </a:cubicBezTo>
                  <a:cubicBezTo>
                    <a:pt x="1941" y="440"/>
                    <a:pt x="1941" y="439"/>
                    <a:pt x="1941" y="439"/>
                  </a:cubicBezTo>
                  <a:cubicBezTo>
                    <a:pt x="1941" y="439"/>
                    <a:pt x="1941" y="440"/>
                    <a:pt x="1943" y="442"/>
                  </a:cubicBezTo>
                  <a:cubicBezTo>
                    <a:pt x="1943" y="442"/>
                    <a:pt x="1943" y="442"/>
                    <a:pt x="1944" y="443"/>
                  </a:cubicBezTo>
                  <a:cubicBezTo>
                    <a:pt x="1944" y="443"/>
                    <a:pt x="1945" y="443"/>
                    <a:pt x="1945" y="444"/>
                  </a:cubicBezTo>
                  <a:cubicBezTo>
                    <a:pt x="1946" y="444"/>
                    <a:pt x="1946" y="445"/>
                    <a:pt x="1947" y="445"/>
                  </a:cubicBezTo>
                  <a:cubicBezTo>
                    <a:pt x="1947" y="446"/>
                    <a:pt x="1947" y="446"/>
                    <a:pt x="1948" y="446"/>
                  </a:cubicBezTo>
                  <a:cubicBezTo>
                    <a:pt x="1948" y="446"/>
                    <a:pt x="1948" y="447"/>
                    <a:pt x="1949" y="447"/>
                  </a:cubicBezTo>
                  <a:cubicBezTo>
                    <a:pt x="1950" y="448"/>
                    <a:pt x="1952" y="449"/>
                    <a:pt x="1953" y="450"/>
                  </a:cubicBezTo>
                  <a:cubicBezTo>
                    <a:pt x="1955" y="451"/>
                    <a:pt x="1956" y="452"/>
                    <a:pt x="1958" y="453"/>
                  </a:cubicBezTo>
                  <a:cubicBezTo>
                    <a:pt x="1962" y="455"/>
                    <a:pt x="1965" y="458"/>
                    <a:pt x="1969" y="460"/>
                  </a:cubicBezTo>
                  <a:cubicBezTo>
                    <a:pt x="1970" y="461"/>
                    <a:pt x="1972" y="461"/>
                    <a:pt x="1973" y="462"/>
                  </a:cubicBezTo>
                  <a:cubicBezTo>
                    <a:pt x="1973" y="462"/>
                    <a:pt x="1972" y="462"/>
                    <a:pt x="1972" y="462"/>
                  </a:cubicBezTo>
                  <a:cubicBezTo>
                    <a:pt x="1972" y="462"/>
                    <a:pt x="1972" y="462"/>
                    <a:pt x="1971" y="462"/>
                  </a:cubicBezTo>
                  <a:cubicBezTo>
                    <a:pt x="1971" y="462"/>
                    <a:pt x="1971" y="462"/>
                    <a:pt x="1970" y="462"/>
                  </a:cubicBezTo>
                  <a:cubicBezTo>
                    <a:pt x="1970" y="463"/>
                    <a:pt x="1970" y="463"/>
                    <a:pt x="1970" y="463"/>
                  </a:cubicBezTo>
                  <a:cubicBezTo>
                    <a:pt x="1967" y="464"/>
                    <a:pt x="1965" y="465"/>
                    <a:pt x="1962" y="467"/>
                  </a:cubicBezTo>
                  <a:cubicBezTo>
                    <a:pt x="1960" y="468"/>
                    <a:pt x="1958" y="470"/>
                    <a:pt x="1956" y="471"/>
                  </a:cubicBezTo>
                  <a:cubicBezTo>
                    <a:pt x="1956" y="471"/>
                    <a:pt x="1956" y="470"/>
                    <a:pt x="1956" y="470"/>
                  </a:cubicBezTo>
                  <a:cubicBezTo>
                    <a:pt x="1953" y="469"/>
                    <a:pt x="1953" y="469"/>
                    <a:pt x="1953" y="469"/>
                  </a:cubicBezTo>
                  <a:cubicBezTo>
                    <a:pt x="1944" y="462"/>
                    <a:pt x="1930" y="466"/>
                    <a:pt x="1926" y="478"/>
                  </a:cubicBezTo>
                  <a:cubicBezTo>
                    <a:pt x="1936" y="479"/>
                    <a:pt x="1952" y="487"/>
                    <a:pt x="1955" y="474"/>
                  </a:cubicBezTo>
                  <a:cubicBezTo>
                    <a:pt x="1955" y="473"/>
                    <a:pt x="1955" y="473"/>
                    <a:pt x="1956" y="473"/>
                  </a:cubicBezTo>
                  <a:cubicBezTo>
                    <a:pt x="1958" y="472"/>
                    <a:pt x="1961" y="470"/>
                    <a:pt x="1963" y="468"/>
                  </a:cubicBezTo>
                  <a:cubicBezTo>
                    <a:pt x="1966" y="467"/>
                    <a:pt x="1968" y="465"/>
                    <a:pt x="1970" y="465"/>
                  </a:cubicBezTo>
                  <a:cubicBezTo>
                    <a:pt x="1971" y="464"/>
                    <a:pt x="1971" y="464"/>
                    <a:pt x="1971" y="464"/>
                  </a:cubicBezTo>
                  <a:cubicBezTo>
                    <a:pt x="1971" y="464"/>
                    <a:pt x="1972" y="464"/>
                    <a:pt x="1972" y="464"/>
                  </a:cubicBezTo>
                  <a:cubicBezTo>
                    <a:pt x="1972" y="464"/>
                    <a:pt x="1972" y="464"/>
                    <a:pt x="1973" y="464"/>
                  </a:cubicBezTo>
                  <a:cubicBezTo>
                    <a:pt x="1973" y="464"/>
                    <a:pt x="1973" y="464"/>
                    <a:pt x="1973" y="464"/>
                  </a:cubicBezTo>
                  <a:cubicBezTo>
                    <a:pt x="1974" y="463"/>
                    <a:pt x="1974" y="463"/>
                    <a:pt x="1975" y="463"/>
                  </a:cubicBezTo>
                  <a:cubicBezTo>
                    <a:pt x="1977" y="464"/>
                    <a:pt x="1978" y="466"/>
                    <a:pt x="1980" y="467"/>
                  </a:cubicBezTo>
                  <a:cubicBezTo>
                    <a:pt x="1982" y="468"/>
                    <a:pt x="1984" y="469"/>
                    <a:pt x="1985" y="470"/>
                  </a:cubicBezTo>
                  <a:cubicBezTo>
                    <a:pt x="1987" y="471"/>
                    <a:pt x="1988" y="472"/>
                    <a:pt x="1990" y="473"/>
                  </a:cubicBezTo>
                  <a:cubicBezTo>
                    <a:pt x="1990" y="473"/>
                    <a:pt x="1991" y="474"/>
                    <a:pt x="1992" y="474"/>
                  </a:cubicBezTo>
                  <a:cubicBezTo>
                    <a:pt x="1992" y="475"/>
                    <a:pt x="1993" y="475"/>
                    <a:pt x="1993" y="475"/>
                  </a:cubicBezTo>
                  <a:cubicBezTo>
                    <a:pt x="1995" y="476"/>
                    <a:pt x="1996" y="477"/>
                    <a:pt x="1996" y="477"/>
                  </a:cubicBezTo>
                  <a:cubicBezTo>
                    <a:pt x="1997" y="478"/>
                    <a:pt x="1997" y="478"/>
                    <a:pt x="1998" y="478"/>
                  </a:cubicBezTo>
                  <a:cubicBezTo>
                    <a:pt x="1998" y="479"/>
                    <a:pt x="1999" y="481"/>
                    <a:pt x="1999" y="482"/>
                  </a:cubicBezTo>
                  <a:cubicBezTo>
                    <a:pt x="2000" y="484"/>
                    <a:pt x="2001" y="486"/>
                    <a:pt x="2002" y="488"/>
                  </a:cubicBezTo>
                  <a:cubicBezTo>
                    <a:pt x="2002" y="490"/>
                    <a:pt x="2003" y="492"/>
                    <a:pt x="2004" y="494"/>
                  </a:cubicBezTo>
                  <a:cubicBezTo>
                    <a:pt x="2007" y="505"/>
                    <a:pt x="2010" y="516"/>
                    <a:pt x="2012" y="526"/>
                  </a:cubicBezTo>
                  <a:cubicBezTo>
                    <a:pt x="2012" y="526"/>
                    <a:pt x="2012" y="526"/>
                    <a:pt x="2011" y="526"/>
                  </a:cubicBezTo>
                  <a:cubicBezTo>
                    <a:pt x="2011" y="525"/>
                    <a:pt x="2010" y="525"/>
                    <a:pt x="2009" y="525"/>
                  </a:cubicBezTo>
                  <a:cubicBezTo>
                    <a:pt x="2009" y="524"/>
                    <a:pt x="2008" y="524"/>
                    <a:pt x="2007" y="524"/>
                  </a:cubicBezTo>
                  <a:cubicBezTo>
                    <a:pt x="2007" y="524"/>
                    <a:pt x="2006" y="524"/>
                    <a:pt x="2005" y="523"/>
                  </a:cubicBezTo>
                  <a:cubicBezTo>
                    <a:pt x="2005" y="523"/>
                    <a:pt x="2005" y="523"/>
                    <a:pt x="2005" y="523"/>
                  </a:cubicBezTo>
                  <a:cubicBezTo>
                    <a:pt x="2005" y="523"/>
                    <a:pt x="2005" y="523"/>
                    <a:pt x="2005" y="523"/>
                  </a:cubicBezTo>
                  <a:cubicBezTo>
                    <a:pt x="1997" y="514"/>
                    <a:pt x="1988" y="518"/>
                    <a:pt x="1977" y="523"/>
                  </a:cubicBezTo>
                  <a:cubicBezTo>
                    <a:pt x="1982" y="533"/>
                    <a:pt x="1992" y="531"/>
                    <a:pt x="2002" y="525"/>
                  </a:cubicBezTo>
                  <a:cubicBezTo>
                    <a:pt x="2003" y="526"/>
                    <a:pt x="2004" y="526"/>
                    <a:pt x="2004" y="526"/>
                  </a:cubicBezTo>
                  <a:cubicBezTo>
                    <a:pt x="2005" y="526"/>
                    <a:pt x="2006" y="526"/>
                    <a:pt x="2006" y="526"/>
                  </a:cubicBezTo>
                  <a:cubicBezTo>
                    <a:pt x="2007" y="527"/>
                    <a:pt x="2008" y="527"/>
                    <a:pt x="2008" y="527"/>
                  </a:cubicBezTo>
                  <a:cubicBezTo>
                    <a:pt x="2009" y="528"/>
                    <a:pt x="2010" y="528"/>
                    <a:pt x="2010" y="528"/>
                  </a:cubicBezTo>
                  <a:cubicBezTo>
                    <a:pt x="2011" y="528"/>
                    <a:pt x="2011" y="529"/>
                    <a:pt x="2012" y="529"/>
                  </a:cubicBezTo>
                  <a:cubicBezTo>
                    <a:pt x="2012" y="529"/>
                    <a:pt x="2012" y="529"/>
                    <a:pt x="2012" y="529"/>
                  </a:cubicBezTo>
                  <a:cubicBezTo>
                    <a:pt x="2012" y="529"/>
                    <a:pt x="2012" y="529"/>
                    <a:pt x="2012" y="529"/>
                  </a:cubicBezTo>
                  <a:cubicBezTo>
                    <a:pt x="2013" y="530"/>
                    <a:pt x="2013" y="532"/>
                    <a:pt x="2013" y="533"/>
                  </a:cubicBezTo>
                  <a:cubicBezTo>
                    <a:pt x="2009" y="566"/>
                    <a:pt x="2014" y="636"/>
                    <a:pt x="2012" y="648"/>
                  </a:cubicBezTo>
                  <a:cubicBezTo>
                    <a:pt x="2005" y="688"/>
                    <a:pt x="1981" y="712"/>
                    <a:pt x="1949" y="735"/>
                  </a:cubicBezTo>
                  <a:cubicBezTo>
                    <a:pt x="1925" y="753"/>
                    <a:pt x="1920" y="753"/>
                    <a:pt x="1907" y="740"/>
                  </a:cubicBezTo>
                  <a:cubicBezTo>
                    <a:pt x="1907" y="739"/>
                    <a:pt x="1907" y="738"/>
                    <a:pt x="1907" y="737"/>
                  </a:cubicBezTo>
                  <a:cubicBezTo>
                    <a:pt x="1907" y="736"/>
                    <a:pt x="1907" y="735"/>
                    <a:pt x="1907" y="734"/>
                  </a:cubicBezTo>
                  <a:cubicBezTo>
                    <a:pt x="1907" y="733"/>
                    <a:pt x="1907" y="731"/>
                    <a:pt x="1907" y="730"/>
                  </a:cubicBezTo>
                  <a:cubicBezTo>
                    <a:pt x="1906" y="720"/>
                    <a:pt x="1905" y="709"/>
                    <a:pt x="1904" y="697"/>
                  </a:cubicBezTo>
                  <a:cubicBezTo>
                    <a:pt x="1904" y="694"/>
                    <a:pt x="1903" y="692"/>
                    <a:pt x="1903" y="689"/>
                  </a:cubicBezTo>
                  <a:cubicBezTo>
                    <a:pt x="1903" y="689"/>
                    <a:pt x="1903" y="689"/>
                    <a:pt x="1903" y="689"/>
                  </a:cubicBezTo>
                  <a:cubicBezTo>
                    <a:pt x="1904" y="689"/>
                    <a:pt x="1904" y="688"/>
                    <a:pt x="1904" y="688"/>
                  </a:cubicBezTo>
                  <a:cubicBezTo>
                    <a:pt x="1905" y="688"/>
                    <a:pt x="1905" y="687"/>
                    <a:pt x="1905" y="687"/>
                  </a:cubicBezTo>
                  <a:cubicBezTo>
                    <a:pt x="1905" y="687"/>
                    <a:pt x="1905" y="687"/>
                    <a:pt x="1905" y="687"/>
                  </a:cubicBezTo>
                  <a:cubicBezTo>
                    <a:pt x="1905" y="687"/>
                    <a:pt x="1906" y="687"/>
                    <a:pt x="1906" y="687"/>
                  </a:cubicBezTo>
                  <a:cubicBezTo>
                    <a:pt x="1906" y="686"/>
                    <a:pt x="1907" y="686"/>
                    <a:pt x="1907" y="685"/>
                  </a:cubicBezTo>
                  <a:cubicBezTo>
                    <a:pt x="1908" y="685"/>
                    <a:pt x="1909" y="684"/>
                    <a:pt x="1910" y="684"/>
                  </a:cubicBezTo>
                  <a:cubicBezTo>
                    <a:pt x="1910" y="683"/>
                    <a:pt x="1911" y="683"/>
                    <a:pt x="1912" y="683"/>
                  </a:cubicBezTo>
                  <a:cubicBezTo>
                    <a:pt x="1913" y="682"/>
                    <a:pt x="1914" y="682"/>
                    <a:pt x="1915" y="681"/>
                  </a:cubicBezTo>
                  <a:cubicBezTo>
                    <a:pt x="1916" y="681"/>
                    <a:pt x="1917" y="680"/>
                    <a:pt x="1918" y="680"/>
                  </a:cubicBezTo>
                  <a:cubicBezTo>
                    <a:pt x="1923" y="685"/>
                    <a:pt x="1932" y="679"/>
                    <a:pt x="1935" y="674"/>
                  </a:cubicBezTo>
                  <a:cubicBezTo>
                    <a:pt x="1939" y="667"/>
                    <a:pt x="1937" y="660"/>
                    <a:pt x="1932" y="654"/>
                  </a:cubicBezTo>
                  <a:cubicBezTo>
                    <a:pt x="1934" y="669"/>
                    <a:pt x="1918" y="663"/>
                    <a:pt x="1917" y="678"/>
                  </a:cubicBezTo>
                  <a:cubicBezTo>
                    <a:pt x="1916" y="679"/>
                    <a:pt x="1915" y="679"/>
                    <a:pt x="1914" y="680"/>
                  </a:cubicBezTo>
                  <a:cubicBezTo>
                    <a:pt x="1913" y="680"/>
                    <a:pt x="1912" y="681"/>
                    <a:pt x="1911" y="681"/>
                  </a:cubicBezTo>
                  <a:cubicBezTo>
                    <a:pt x="1910" y="682"/>
                    <a:pt x="1910" y="682"/>
                    <a:pt x="1909" y="682"/>
                  </a:cubicBezTo>
                  <a:cubicBezTo>
                    <a:pt x="1908" y="683"/>
                    <a:pt x="1907" y="683"/>
                    <a:pt x="1906" y="684"/>
                  </a:cubicBezTo>
                  <a:cubicBezTo>
                    <a:pt x="1906" y="684"/>
                    <a:pt x="1905" y="685"/>
                    <a:pt x="1905" y="685"/>
                  </a:cubicBezTo>
                  <a:cubicBezTo>
                    <a:pt x="1904" y="686"/>
                    <a:pt x="1904" y="686"/>
                    <a:pt x="1904" y="686"/>
                  </a:cubicBezTo>
                  <a:cubicBezTo>
                    <a:pt x="1904" y="686"/>
                    <a:pt x="1904" y="686"/>
                    <a:pt x="1904" y="686"/>
                  </a:cubicBezTo>
                  <a:cubicBezTo>
                    <a:pt x="1904" y="687"/>
                    <a:pt x="1903" y="687"/>
                    <a:pt x="1903" y="687"/>
                  </a:cubicBezTo>
                  <a:cubicBezTo>
                    <a:pt x="1903" y="688"/>
                    <a:pt x="1903" y="688"/>
                    <a:pt x="1903" y="688"/>
                  </a:cubicBezTo>
                  <a:cubicBezTo>
                    <a:pt x="1903" y="685"/>
                    <a:pt x="1902" y="681"/>
                    <a:pt x="1902" y="678"/>
                  </a:cubicBezTo>
                  <a:cubicBezTo>
                    <a:pt x="1901" y="671"/>
                    <a:pt x="1901" y="665"/>
                    <a:pt x="1901" y="659"/>
                  </a:cubicBezTo>
                  <a:cubicBezTo>
                    <a:pt x="1902" y="657"/>
                    <a:pt x="1902" y="655"/>
                    <a:pt x="1902" y="654"/>
                  </a:cubicBezTo>
                  <a:cubicBezTo>
                    <a:pt x="1902" y="653"/>
                    <a:pt x="1903" y="652"/>
                    <a:pt x="1903" y="652"/>
                  </a:cubicBezTo>
                  <a:cubicBezTo>
                    <a:pt x="1903" y="651"/>
                    <a:pt x="1903" y="650"/>
                    <a:pt x="1904" y="649"/>
                  </a:cubicBezTo>
                  <a:cubicBezTo>
                    <a:pt x="1905" y="646"/>
                    <a:pt x="1906" y="644"/>
                    <a:pt x="1907" y="640"/>
                  </a:cubicBezTo>
                  <a:cubicBezTo>
                    <a:pt x="1908" y="638"/>
                    <a:pt x="1909" y="636"/>
                    <a:pt x="1910" y="634"/>
                  </a:cubicBezTo>
                  <a:cubicBezTo>
                    <a:pt x="1910" y="634"/>
                    <a:pt x="1910" y="634"/>
                    <a:pt x="1911" y="633"/>
                  </a:cubicBezTo>
                  <a:cubicBezTo>
                    <a:pt x="1911" y="633"/>
                    <a:pt x="1912" y="633"/>
                    <a:pt x="1912" y="633"/>
                  </a:cubicBezTo>
                  <a:cubicBezTo>
                    <a:pt x="1913" y="633"/>
                    <a:pt x="1913" y="633"/>
                    <a:pt x="1914" y="633"/>
                  </a:cubicBezTo>
                  <a:cubicBezTo>
                    <a:pt x="1914" y="633"/>
                    <a:pt x="1914" y="633"/>
                    <a:pt x="1914" y="633"/>
                  </a:cubicBezTo>
                  <a:cubicBezTo>
                    <a:pt x="1915" y="633"/>
                    <a:pt x="1915" y="633"/>
                    <a:pt x="1915" y="633"/>
                  </a:cubicBezTo>
                  <a:cubicBezTo>
                    <a:pt x="1916" y="633"/>
                    <a:pt x="1918" y="633"/>
                    <a:pt x="1919" y="633"/>
                  </a:cubicBezTo>
                  <a:cubicBezTo>
                    <a:pt x="1921" y="632"/>
                    <a:pt x="1922" y="632"/>
                    <a:pt x="1924" y="632"/>
                  </a:cubicBezTo>
                  <a:cubicBezTo>
                    <a:pt x="1927" y="632"/>
                    <a:pt x="1930" y="632"/>
                    <a:pt x="1933" y="632"/>
                  </a:cubicBezTo>
                  <a:cubicBezTo>
                    <a:pt x="1934" y="631"/>
                    <a:pt x="1936" y="631"/>
                    <a:pt x="1937" y="631"/>
                  </a:cubicBezTo>
                  <a:cubicBezTo>
                    <a:pt x="1938" y="631"/>
                    <a:pt x="1939" y="631"/>
                    <a:pt x="1940" y="632"/>
                  </a:cubicBezTo>
                  <a:cubicBezTo>
                    <a:pt x="1940" y="632"/>
                    <a:pt x="1941" y="632"/>
                    <a:pt x="1941" y="632"/>
                  </a:cubicBezTo>
                  <a:cubicBezTo>
                    <a:pt x="1942" y="632"/>
                    <a:pt x="1942" y="633"/>
                    <a:pt x="1943" y="633"/>
                  </a:cubicBezTo>
                  <a:cubicBezTo>
                    <a:pt x="1944" y="633"/>
                    <a:pt x="1945" y="633"/>
                    <a:pt x="1946" y="634"/>
                  </a:cubicBezTo>
                  <a:cubicBezTo>
                    <a:pt x="1946" y="634"/>
                    <a:pt x="1946" y="634"/>
                    <a:pt x="1946" y="634"/>
                  </a:cubicBezTo>
                  <a:cubicBezTo>
                    <a:pt x="1950" y="646"/>
                    <a:pt x="1959" y="643"/>
                    <a:pt x="1968" y="648"/>
                  </a:cubicBezTo>
                  <a:cubicBezTo>
                    <a:pt x="1967" y="634"/>
                    <a:pt x="1958" y="630"/>
                    <a:pt x="1946" y="633"/>
                  </a:cubicBezTo>
                  <a:cubicBezTo>
                    <a:pt x="1946" y="633"/>
                    <a:pt x="1946" y="633"/>
                    <a:pt x="1946" y="633"/>
                  </a:cubicBezTo>
                  <a:cubicBezTo>
                    <a:pt x="1945" y="632"/>
                    <a:pt x="1944" y="632"/>
                    <a:pt x="1943" y="632"/>
                  </a:cubicBezTo>
                  <a:cubicBezTo>
                    <a:pt x="1943" y="632"/>
                    <a:pt x="1942" y="631"/>
                    <a:pt x="1942" y="631"/>
                  </a:cubicBezTo>
                  <a:cubicBezTo>
                    <a:pt x="1941" y="631"/>
                    <a:pt x="1941" y="631"/>
                    <a:pt x="1940" y="631"/>
                  </a:cubicBezTo>
                  <a:cubicBezTo>
                    <a:pt x="1940" y="631"/>
                    <a:pt x="1940" y="631"/>
                    <a:pt x="1939" y="630"/>
                  </a:cubicBezTo>
                  <a:cubicBezTo>
                    <a:pt x="1941" y="630"/>
                    <a:pt x="1942" y="630"/>
                    <a:pt x="1943" y="630"/>
                  </a:cubicBezTo>
                  <a:cubicBezTo>
                    <a:pt x="1946" y="629"/>
                    <a:pt x="1948" y="628"/>
                    <a:pt x="1951" y="626"/>
                  </a:cubicBezTo>
                  <a:cubicBezTo>
                    <a:pt x="1951" y="626"/>
                    <a:pt x="1951" y="626"/>
                    <a:pt x="1951" y="626"/>
                  </a:cubicBezTo>
                  <a:cubicBezTo>
                    <a:pt x="1952" y="626"/>
                    <a:pt x="1952" y="626"/>
                    <a:pt x="1952" y="626"/>
                  </a:cubicBezTo>
                  <a:cubicBezTo>
                    <a:pt x="1953" y="625"/>
                    <a:pt x="1953" y="625"/>
                    <a:pt x="1954" y="625"/>
                  </a:cubicBezTo>
                  <a:cubicBezTo>
                    <a:pt x="1954" y="624"/>
                    <a:pt x="1955" y="623"/>
                    <a:pt x="1956" y="623"/>
                  </a:cubicBezTo>
                  <a:cubicBezTo>
                    <a:pt x="1956" y="622"/>
                    <a:pt x="1956" y="622"/>
                    <a:pt x="1957" y="622"/>
                  </a:cubicBezTo>
                  <a:cubicBezTo>
                    <a:pt x="1957" y="621"/>
                    <a:pt x="1957" y="621"/>
                    <a:pt x="1957" y="621"/>
                  </a:cubicBezTo>
                  <a:cubicBezTo>
                    <a:pt x="1957" y="621"/>
                    <a:pt x="1956" y="622"/>
                    <a:pt x="1955" y="622"/>
                  </a:cubicBezTo>
                  <a:cubicBezTo>
                    <a:pt x="1954" y="622"/>
                    <a:pt x="1954" y="623"/>
                    <a:pt x="1953" y="623"/>
                  </a:cubicBezTo>
                  <a:cubicBezTo>
                    <a:pt x="1952" y="623"/>
                    <a:pt x="1952" y="623"/>
                    <a:pt x="1951" y="623"/>
                  </a:cubicBezTo>
                  <a:cubicBezTo>
                    <a:pt x="1951" y="624"/>
                    <a:pt x="1951" y="624"/>
                    <a:pt x="1950" y="624"/>
                  </a:cubicBezTo>
                  <a:cubicBezTo>
                    <a:pt x="1950" y="624"/>
                    <a:pt x="1950" y="624"/>
                    <a:pt x="1950" y="624"/>
                  </a:cubicBezTo>
                  <a:cubicBezTo>
                    <a:pt x="1949" y="624"/>
                    <a:pt x="1949" y="625"/>
                    <a:pt x="1948" y="625"/>
                  </a:cubicBezTo>
                  <a:cubicBezTo>
                    <a:pt x="1948" y="625"/>
                    <a:pt x="1948" y="625"/>
                    <a:pt x="1948" y="625"/>
                  </a:cubicBezTo>
                  <a:cubicBezTo>
                    <a:pt x="1948" y="625"/>
                    <a:pt x="1948" y="625"/>
                    <a:pt x="1949" y="624"/>
                  </a:cubicBezTo>
                  <a:cubicBezTo>
                    <a:pt x="1949" y="624"/>
                    <a:pt x="1949" y="624"/>
                    <a:pt x="1949" y="624"/>
                  </a:cubicBezTo>
                  <a:cubicBezTo>
                    <a:pt x="1949" y="623"/>
                    <a:pt x="1950" y="623"/>
                    <a:pt x="1950" y="622"/>
                  </a:cubicBezTo>
                  <a:cubicBezTo>
                    <a:pt x="1951" y="622"/>
                    <a:pt x="1951" y="621"/>
                    <a:pt x="1952" y="620"/>
                  </a:cubicBezTo>
                  <a:cubicBezTo>
                    <a:pt x="1952" y="620"/>
                    <a:pt x="1953" y="619"/>
                    <a:pt x="1953" y="618"/>
                  </a:cubicBezTo>
                  <a:cubicBezTo>
                    <a:pt x="1953" y="618"/>
                    <a:pt x="1954" y="617"/>
                    <a:pt x="1954" y="617"/>
                  </a:cubicBezTo>
                  <a:cubicBezTo>
                    <a:pt x="1954" y="617"/>
                    <a:pt x="1954" y="617"/>
                    <a:pt x="1954" y="617"/>
                  </a:cubicBezTo>
                  <a:cubicBezTo>
                    <a:pt x="1954" y="617"/>
                    <a:pt x="1954" y="617"/>
                    <a:pt x="1954" y="617"/>
                  </a:cubicBezTo>
                  <a:cubicBezTo>
                    <a:pt x="1954" y="617"/>
                    <a:pt x="1954" y="617"/>
                    <a:pt x="1954" y="616"/>
                  </a:cubicBezTo>
                  <a:cubicBezTo>
                    <a:pt x="1958" y="617"/>
                    <a:pt x="1963" y="612"/>
                    <a:pt x="1965" y="608"/>
                  </a:cubicBezTo>
                  <a:cubicBezTo>
                    <a:pt x="1967" y="603"/>
                    <a:pt x="1964" y="596"/>
                    <a:pt x="1963" y="591"/>
                  </a:cubicBezTo>
                  <a:cubicBezTo>
                    <a:pt x="1959" y="601"/>
                    <a:pt x="1948" y="604"/>
                    <a:pt x="1953" y="615"/>
                  </a:cubicBezTo>
                  <a:cubicBezTo>
                    <a:pt x="1953" y="616"/>
                    <a:pt x="1952" y="616"/>
                    <a:pt x="1952" y="617"/>
                  </a:cubicBezTo>
                  <a:cubicBezTo>
                    <a:pt x="1951" y="618"/>
                    <a:pt x="1951" y="619"/>
                    <a:pt x="1950" y="619"/>
                  </a:cubicBezTo>
                  <a:cubicBezTo>
                    <a:pt x="1950" y="620"/>
                    <a:pt x="1949" y="621"/>
                    <a:pt x="1949" y="621"/>
                  </a:cubicBezTo>
                  <a:cubicBezTo>
                    <a:pt x="1948" y="622"/>
                    <a:pt x="1948" y="622"/>
                    <a:pt x="1948" y="623"/>
                  </a:cubicBezTo>
                  <a:cubicBezTo>
                    <a:pt x="1947" y="623"/>
                    <a:pt x="1947" y="623"/>
                    <a:pt x="1947" y="623"/>
                  </a:cubicBezTo>
                  <a:cubicBezTo>
                    <a:pt x="1947" y="623"/>
                    <a:pt x="1947" y="624"/>
                    <a:pt x="1947" y="624"/>
                  </a:cubicBezTo>
                  <a:cubicBezTo>
                    <a:pt x="1947" y="624"/>
                    <a:pt x="1947" y="624"/>
                    <a:pt x="1947" y="625"/>
                  </a:cubicBezTo>
                  <a:cubicBezTo>
                    <a:pt x="1946" y="625"/>
                    <a:pt x="1946" y="625"/>
                    <a:pt x="1946" y="626"/>
                  </a:cubicBezTo>
                  <a:cubicBezTo>
                    <a:pt x="1946" y="626"/>
                    <a:pt x="1946" y="626"/>
                    <a:pt x="1946" y="626"/>
                  </a:cubicBezTo>
                  <a:cubicBezTo>
                    <a:pt x="1945" y="626"/>
                    <a:pt x="1943" y="627"/>
                    <a:pt x="1942" y="627"/>
                  </a:cubicBezTo>
                  <a:cubicBezTo>
                    <a:pt x="1941" y="628"/>
                    <a:pt x="1939" y="628"/>
                    <a:pt x="1938" y="628"/>
                  </a:cubicBezTo>
                  <a:cubicBezTo>
                    <a:pt x="1936" y="629"/>
                    <a:pt x="1934" y="629"/>
                    <a:pt x="1933" y="629"/>
                  </a:cubicBezTo>
                  <a:cubicBezTo>
                    <a:pt x="1930" y="629"/>
                    <a:pt x="1926" y="630"/>
                    <a:pt x="1923" y="630"/>
                  </a:cubicBezTo>
                  <a:cubicBezTo>
                    <a:pt x="1922" y="630"/>
                    <a:pt x="1920" y="630"/>
                    <a:pt x="1919" y="630"/>
                  </a:cubicBezTo>
                  <a:cubicBezTo>
                    <a:pt x="1918" y="630"/>
                    <a:pt x="1916" y="630"/>
                    <a:pt x="1915" y="631"/>
                  </a:cubicBezTo>
                  <a:cubicBezTo>
                    <a:pt x="1915" y="631"/>
                    <a:pt x="1914" y="631"/>
                    <a:pt x="1914" y="631"/>
                  </a:cubicBezTo>
                  <a:cubicBezTo>
                    <a:pt x="1914" y="631"/>
                    <a:pt x="1913" y="631"/>
                    <a:pt x="1913" y="631"/>
                  </a:cubicBezTo>
                  <a:cubicBezTo>
                    <a:pt x="1913" y="631"/>
                    <a:pt x="1912" y="631"/>
                    <a:pt x="1912" y="631"/>
                  </a:cubicBezTo>
                  <a:cubicBezTo>
                    <a:pt x="1911" y="632"/>
                    <a:pt x="1911" y="632"/>
                    <a:pt x="1910" y="632"/>
                  </a:cubicBezTo>
                  <a:cubicBezTo>
                    <a:pt x="1910" y="632"/>
                    <a:pt x="1910" y="632"/>
                    <a:pt x="1910" y="632"/>
                  </a:cubicBezTo>
                  <a:cubicBezTo>
                    <a:pt x="1911" y="629"/>
                    <a:pt x="1912" y="625"/>
                    <a:pt x="1913" y="622"/>
                  </a:cubicBezTo>
                  <a:cubicBezTo>
                    <a:pt x="1914" y="619"/>
                    <a:pt x="1914" y="616"/>
                    <a:pt x="1914" y="613"/>
                  </a:cubicBezTo>
                  <a:cubicBezTo>
                    <a:pt x="1915" y="610"/>
                    <a:pt x="1915" y="607"/>
                    <a:pt x="1916" y="605"/>
                  </a:cubicBezTo>
                  <a:cubicBezTo>
                    <a:pt x="1916" y="602"/>
                    <a:pt x="1917" y="599"/>
                    <a:pt x="1917" y="597"/>
                  </a:cubicBezTo>
                  <a:cubicBezTo>
                    <a:pt x="1918" y="596"/>
                    <a:pt x="1918" y="596"/>
                    <a:pt x="1918" y="595"/>
                  </a:cubicBezTo>
                  <a:cubicBezTo>
                    <a:pt x="1918" y="595"/>
                    <a:pt x="1918" y="595"/>
                    <a:pt x="1918" y="595"/>
                  </a:cubicBezTo>
                  <a:cubicBezTo>
                    <a:pt x="1918" y="594"/>
                    <a:pt x="1918" y="594"/>
                    <a:pt x="1918" y="594"/>
                  </a:cubicBezTo>
                  <a:cubicBezTo>
                    <a:pt x="1918" y="594"/>
                    <a:pt x="1918" y="594"/>
                    <a:pt x="1918" y="594"/>
                  </a:cubicBezTo>
                  <a:cubicBezTo>
                    <a:pt x="1918" y="594"/>
                    <a:pt x="1918" y="594"/>
                    <a:pt x="1918" y="594"/>
                  </a:cubicBezTo>
                  <a:cubicBezTo>
                    <a:pt x="1918" y="594"/>
                    <a:pt x="1918" y="594"/>
                    <a:pt x="1918" y="594"/>
                  </a:cubicBezTo>
                  <a:cubicBezTo>
                    <a:pt x="1918" y="594"/>
                    <a:pt x="1919" y="594"/>
                    <a:pt x="1919" y="593"/>
                  </a:cubicBezTo>
                  <a:cubicBezTo>
                    <a:pt x="1919" y="593"/>
                    <a:pt x="1919" y="593"/>
                    <a:pt x="1919" y="593"/>
                  </a:cubicBezTo>
                  <a:cubicBezTo>
                    <a:pt x="1919" y="592"/>
                    <a:pt x="1919" y="592"/>
                    <a:pt x="1920" y="592"/>
                  </a:cubicBezTo>
                  <a:cubicBezTo>
                    <a:pt x="1920" y="591"/>
                    <a:pt x="1920" y="591"/>
                    <a:pt x="1921" y="590"/>
                  </a:cubicBezTo>
                  <a:cubicBezTo>
                    <a:pt x="1921" y="589"/>
                    <a:pt x="1922" y="589"/>
                    <a:pt x="1923" y="588"/>
                  </a:cubicBezTo>
                  <a:cubicBezTo>
                    <a:pt x="1923" y="587"/>
                    <a:pt x="1924" y="586"/>
                    <a:pt x="1925" y="585"/>
                  </a:cubicBezTo>
                  <a:cubicBezTo>
                    <a:pt x="1926" y="583"/>
                    <a:pt x="1927" y="581"/>
                    <a:pt x="1929" y="580"/>
                  </a:cubicBezTo>
                  <a:cubicBezTo>
                    <a:pt x="1929" y="580"/>
                    <a:pt x="1929" y="579"/>
                    <a:pt x="1929" y="579"/>
                  </a:cubicBezTo>
                  <a:cubicBezTo>
                    <a:pt x="1929" y="579"/>
                    <a:pt x="1929" y="579"/>
                    <a:pt x="1930" y="579"/>
                  </a:cubicBezTo>
                  <a:cubicBezTo>
                    <a:pt x="1930" y="578"/>
                    <a:pt x="1930" y="578"/>
                    <a:pt x="1931" y="578"/>
                  </a:cubicBezTo>
                  <a:cubicBezTo>
                    <a:pt x="1931" y="577"/>
                    <a:pt x="1932" y="577"/>
                    <a:pt x="1932" y="577"/>
                  </a:cubicBezTo>
                  <a:cubicBezTo>
                    <a:pt x="1933" y="576"/>
                    <a:pt x="1934" y="575"/>
                    <a:pt x="1935" y="575"/>
                  </a:cubicBezTo>
                  <a:cubicBezTo>
                    <a:pt x="1936" y="574"/>
                    <a:pt x="1937" y="574"/>
                    <a:pt x="1938" y="573"/>
                  </a:cubicBezTo>
                  <a:cubicBezTo>
                    <a:pt x="1939" y="573"/>
                    <a:pt x="1940" y="572"/>
                    <a:pt x="1941" y="572"/>
                  </a:cubicBezTo>
                  <a:cubicBezTo>
                    <a:pt x="1943" y="571"/>
                    <a:pt x="1944" y="571"/>
                    <a:pt x="1945" y="570"/>
                  </a:cubicBezTo>
                  <a:cubicBezTo>
                    <a:pt x="1945" y="570"/>
                    <a:pt x="1945" y="570"/>
                    <a:pt x="1945" y="570"/>
                  </a:cubicBezTo>
                  <a:cubicBezTo>
                    <a:pt x="1958" y="582"/>
                    <a:pt x="1965" y="571"/>
                    <a:pt x="1970" y="558"/>
                  </a:cubicBezTo>
                  <a:cubicBezTo>
                    <a:pt x="1959" y="564"/>
                    <a:pt x="1951" y="555"/>
                    <a:pt x="1943" y="569"/>
                  </a:cubicBezTo>
                  <a:cubicBezTo>
                    <a:pt x="1942" y="569"/>
                    <a:pt x="1942" y="569"/>
                    <a:pt x="1941" y="570"/>
                  </a:cubicBezTo>
                  <a:cubicBezTo>
                    <a:pt x="1940" y="570"/>
                    <a:pt x="1938" y="571"/>
                    <a:pt x="1937" y="571"/>
                  </a:cubicBezTo>
                  <a:cubicBezTo>
                    <a:pt x="1936" y="572"/>
                    <a:pt x="1935" y="572"/>
                    <a:pt x="1934" y="573"/>
                  </a:cubicBezTo>
                  <a:cubicBezTo>
                    <a:pt x="1933" y="573"/>
                    <a:pt x="1933" y="574"/>
                    <a:pt x="1932" y="574"/>
                  </a:cubicBezTo>
                  <a:cubicBezTo>
                    <a:pt x="1933" y="573"/>
                    <a:pt x="1934" y="572"/>
                    <a:pt x="1934" y="571"/>
                  </a:cubicBezTo>
                  <a:cubicBezTo>
                    <a:pt x="1935" y="570"/>
                    <a:pt x="1935" y="568"/>
                    <a:pt x="1936" y="567"/>
                  </a:cubicBezTo>
                  <a:cubicBezTo>
                    <a:pt x="1936" y="566"/>
                    <a:pt x="1936" y="565"/>
                    <a:pt x="1937" y="565"/>
                  </a:cubicBezTo>
                  <a:cubicBezTo>
                    <a:pt x="1937" y="563"/>
                    <a:pt x="1937" y="562"/>
                    <a:pt x="1937" y="562"/>
                  </a:cubicBezTo>
                  <a:cubicBezTo>
                    <a:pt x="1937" y="562"/>
                    <a:pt x="1937" y="563"/>
                    <a:pt x="1936" y="564"/>
                  </a:cubicBezTo>
                  <a:cubicBezTo>
                    <a:pt x="1936" y="565"/>
                    <a:pt x="1936" y="566"/>
                    <a:pt x="1935" y="567"/>
                  </a:cubicBezTo>
                  <a:cubicBezTo>
                    <a:pt x="1934" y="568"/>
                    <a:pt x="1934" y="569"/>
                    <a:pt x="1933" y="570"/>
                  </a:cubicBezTo>
                  <a:cubicBezTo>
                    <a:pt x="1931" y="572"/>
                    <a:pt x="1929" y="575"/>
                    <a:pt x="1926" y="578"/>
                  </a:cubicBezTo>
                  <a:cubicBezTo>
                    <a:pt x="1925" y="580"/>
                    <a:pt x="1924" y="581"/>
                    <a:pt x="1922" y="583"/>
                  </a:cubicBezTo>
                  <a:cubicBezTo>
                    <a:pt x="1921" y="584"/>
                    <a:pt x="1921" y="584"/>
                    <a:pt x="1920" y="585"/>
                  </a:cubicBezTo>
                  <a:cubicBezTo>
                    <a:pt x="1919" y="586"/>
                    <a:pt x="1918" y="587"/>
                    <a:pt x="1918" y="588"/>
                  </a:cubicBezTo>
                  <a:cubicBezTo>
                    <a:pt x="1917" y="589"/>
                    <a:pt x="1917" y="589"/>
                    <a:pt x="1917" y="590"/>
                  </a:cubicBezTo>
                  <a:cubicBezTo>
                    <a:pt x="1916" y="590"/>
                    <a:pt x="1916" y="591"/>
                    <a:pt x="1916" y="591"/>
                  </a:cubicBezTo>
                  <a:cubicBezTo>
                    <a:pt x="1916" y="591"/>
                    <a:pt x="1916" y="592"/>
                    <a:pt x="1916" y="592"/>
                  </a:cubicBezTo>
                  <a:cubicBezTo>
                    <a:pt x="1915" y="592"/>
                    <a:pt x="1915" y="592"/>
                    <a:pt x="1915" y="593"/>
                  </a:cubicBezTo>
                  <a:cubicBezTo>
                    <a:pt x="1915" y="593"/>
                    <a:pt x="1915" y="593"/>
                    <a:pt x="1915" y="593"/>
                  </a:cubicBezTo>
                  <a:cubicBezTo>
                    <a:pt x="1915" y="593"/>
                    <a:pt x="1915" y="593"/>
                    <a:pt x="1915" y="593"/>
                  </a:cubicBezTo>
                  <a:cubicBezTo>
                    <a:pt x="1915" y="593"/>
                    <a:pt x="1915" y="593"/>
                    <a:pt x="1915" y="593"/>
                  </a:cubicBezTo>
                  <a:cubicBezTo>
                    <a:pt x="1915" y="593"/>
                    <a:pt x="1915" y="593"/>
                    <a:pt x="1915" y="593"/>
                  </a:cubicBezTo>
                  <a:cubicBezTo>
                    <a:pt x="1915" y="594"/>
                    <a:pt x="1915" y="594"/>
                    <a:pt x="1915" y="594"/>
                  </a:cubicBezTo>
                  <a:cubicBezTo>
                    <a:pt x="1914" y="594"/>
                    <a:pt x="1914" y="595"/>
                    <a:pt x="1914" y="596"/>
                  </a:cubicBezTo>
                  <a:cubicBezTo>
                    <a:pt x="1914" y="596"/>
                    <a:pt x="1914" y="597"/>
                    <a:pt x="1913" y="598"/>
                  </a:cubicBezTo>
                  <a:cubicBezTo>
                    <a:pt x="1913" y="598"/>
                    <a:pt x="1913" y="598"/>
                    <a:pt x="1913" y="598"/>
                  </a:cubicBezTo>
                  <a:cubicBezTo>
                    <a:pt x="1913" y="596"/>
                    <a:pt x="1912" y="595"/>
                    <a:pt x="1912" y="594"/>
                  </a:cubicBezTo>
                  <a:cubicBezTo>
                    <a:pt x="1911" y="594"/>
                    <a:pt x="1911" y="593"/>
                    <a:pt x="1911" y="593"/>
                  </a:cubicBezTo>
                  <a:cubicBezTo>
                    <a:pt x="1911" y="592"/>
                    <a:pt x="1910" y="592"/>
                    <a:pt x="1910" y="592"/>
                  </a:cubicBezTo>
                  <a:cubicBezTo>
                    <a:pt x="1910" y="591"/>
                    <a:pt x="1910" y="591"/>
                    <a:pt x="1909" y="591"/>
                  </a:cubicBezTo>
                  <a:cubicBezTo>
                    <a:pt x="1909" y="590"/>
                    <a:pt x="1909" y="590"/>
                    <a:pt x="1908" y="590"/>
                  </a:cubicBezTo>
                  <a:cubicBezTo>
                    <a:pt x="1907" y="589"/>
                    <a:pt x="1907" y="588"/>
                    <a:pt x="1906" y="588"/>
                  </a:cubicBezTo>
                  <a:cubicBezTo>
                    <a:pt x="1905" y="588"/>
                    <a:pt x="1905" y="587"/>
                    <a:pt x="1905" y="587"/>
                  </a:cubicBezTo>
                  <a:cubicBezTo>
                    <a:pt x="1905" y="587"/>
                    <a:pt x="1904" y="587"/>
                    <a:pt x="1904" y="587"/>
                  </a:cubicBezTo>
                  <a:cubicBezTo>
                    <a:pt x="1904" y="587"/>
                    <a:pt x="1904" y="587"/>
                    <a:pt x="1903" y="587"/>
                  </a:cubicBezTo>
                  <a:cubicBezTo>
                    <a:pt x="1903" y="587"/>
                    <a:pt x="1903" y="587"/>
                    <a:pt x="1902" y="586"/>
                  </a:cubicBezTo>
                  <a:cubicBezTo>
                    <a:pt x="1900" y="586"/>
                    <a:pt x="1898" y="586"/>
                    <a:pt x="1896" y="585"/>
                  </a:cubicBezTo>
                  <a:cubicBezTo>
                    <a:pt x="1895" y="585"/>
                    <a:pt x="1893" y="585"/>
                    <a:pt x="1892" y="584"/>
                  </a:cubicBezTo>
                  <a:cubicBezTo>
                    <a:pt x="1892" y="584"/>
                    <a:pt x="1891" y="584"/>
                    <a:pt x="1891" y="584"/>
                  </a:cubicBezTo>
                  <a:cubicBezTo>
                    <a:pt x="1891" y="583"/>
                    <a:pt x="1891" y="583"/>
                    <a:pt x="1891" y="583"/>
                  </a:cubicBezTo>
                  <a:cubicBezTo>
                    <a:pt x="1891" y="583"/>
                    <a:pt x="1890" y="583"/>
                    <a:pt x="1890" y="583"/>
                  </a:cubicBezTo>
                  <a:cubicBezTo>
                    <a:pt x="1890" y="583"/>
                    <a:pt x="1890" y="583"/>
                    <a:pt x="1890" y="583"/>
                  </a:cubicBezTo>
                  <a:cubicBezTo>
                    <a:pt x="1890" y="583"/>
                    <a:pt x="1890" y="583"/>
                    <a:pt x="1890" y="583"/>
                  </a:cubicBezTo>
                  <a:cubicBezTo>
                    <a:pt x="1888" y="581"/>
                    <a:pt x="1887" y="579"/>
                    <a:pt x="1886" y="577"/>
                  </a:cubicBezTo>
                  <a:cubicBezTo>
                    <a:pt x="1885" y="575"/>
                    <a:pt x="1884" y="573"/>
                    <a:pt x="1882" y="570"/>
                  </a:cubicBezTo>
                  <a:cubicBezTo>
                    <a:pt x="1881" y="568"/>
                    <a:pt x="1880" y="566"/>
                    <a:pt x="1879" y="564"/>
                  </a:cubicBezTo>
                  <a:cubicBezTo>
                    <a:pt x="1878" y="563"/>
                    <a:pt x="1877" y="561"/>
                    <a:pt x="1876" y="560"/>
                  </a:cubicBezTo>
                  <a:cubicBezTo>
                    <a:pt x="1876" y="560"/>
                    <a:pt x="1876" y="559"/>
                    <a:pt x="1876" y="559"/>
                  </a:cubicBezTo>
                  <a:cubicBezTo>
                    <a:pt x="1876" y="559"/>
                    <a:pt x="1876" y="559"/>
                    <a:pt x="1876" y="558"/>
                  </a:cubicBezTo>
                  <a:cubicBezTo>
                    <a:pt x="1876" y="558"/>
                    <a:pt x="1876" y="558"/>
                    <a:pt x="1876" y="558"/>
                  </a:cubicBezTo>
                  <a:cubicBezTo>
                    <a:pt x="1876" y="557"/>
                    <a:pt x="1876" y="557"/>
                    <a:pt x="1876" y="557"/>
                  </a:cubicBezTo>
                  <a:cubicBezTo>
                    <a:pt x="1876" y="557"/>
                    <a:pt x="1876" y="556"/>
                    <a:pt x="1876" y="556"/>
                  </a:cubicBezTo>
                  <a:cubicBezTo>
                    <a:pt x="1876" y="556"/>
                    <a:pt x="1875" y="555"/>
                    <a:pt x="1875" y="555"/>
                  </a:cubicBezTo>
                  <a:cubicBezTo>
                    <a:pt x="1875" y="554"/>
                    <a:pt x="1875" y="554"/>
                    <a:pt x="1875" y="553"/>
                  </a:cubicBezTo>
                  <a:cubicBezTo>
                    <a:pt x="1875" y="553"/>
                    <a:pt x="1875" y="553"/>
                    <a:pt x="1875" y="552"/>
                  </a:cubicBezTo>
                  <a:cubicBezTo>
                    <a:pt x="1875" y="551"/>
                    <a:pt x="1875" y="550"/>
                    <a:pt x="1875" y="549"/>
                  </a:cubicBezTo>
                  <a:cubicBezTo>
                    <a:pt x="1875" y="548"/>
                    <a:pt x="1875" y="547"/>
                    <a:pt x="1875" y="546"/>
                  </a:cubicBezTo>
                  <a:cubicBezTo>
                    <a:pt x="1875" y="545"/>
                    <a:pt x="1875" y="544"/>
                    <a:pt x="1875" y="544"/>
                  </a:cubicBezTo>
                  <a:cubicBezTo>
                    <a:pt x="1876" y="543"/>
                    <a:pt x="1876" y="543"/>
                    <a:pt x="1876" y="543"/>
                  </a:cubicBezTo>
                  <a:cubicBezTo>
                    <a:pt x="1875" y="544"/>
                    <a:pt x="1875" y="545"/>
                    <a:pt x="1876" y="546"/>
                  </a:cubicBezTo>
                  <a:cubicBezTo>
                    <a:pt x="1891" y="544"/>
                    <a:pt x="1886" y="525"/>
                    <a:pt x="1881" y="515"/>
                  </a:cubicBezTo>
                  <a:cubicBezTo>
                    <a:pt x="1879" y="521"/>
                    <a:pt x="1860" y="540"/>
                    <a:pt x="1873" y="545"/>
                  </a:cubicBezTo>
                  <a:cubicBezTo>
                    <a:pt x="1873" y="546"/>
                    <a:pt x="1873" y="546"/>
                    <a:pt x="1873" y="546"/>
                  </a:cubicBezTo>
                  <a:cubicBezTo>
                    <a:pt x="1873" y="547"/>
                    <a:pt x="1873" y="548"/>
                    <a:pt x="1873" y="549"/>
                  </a:cubicBezTo>
                  <a:cubicBezTo>
                    <a:pt x="1873" y="550"/>
                    <a:pt x="1873" y="551"/>
                    <a:pt x="1873" y="552"/>
                  </a:cubicBezTo>
                  <a:cubicBezTo>
                    <a:pt x="1873" y="553"/>
                    <a:pt x="1873" y="553"/>
                    <a:pt x="1874" y="554"/>
                  </a:cubicBezTo>
                  <a:cubicBezTo>
                    <a:pt x="1874" y="554"/>
                    <a:pt x="1874" y="555"/>
                    <a:pt x="1874" y="555"/>
                  </a:cubicBezTo>
                  <a:cubicBezTo>
                    <a:pt x="1874" y="555"/>
                    <a:pt x="1874" y="556"/>
                    <a:pt x="1874" y="556"/>
                  </a:cubicBezTo>
                  <a:cubicBezTo>
                    <a:pt x="1874" y="556"/>
                    <a:pt x="1874" y="557"/>
                    <a:pt x="1874" y="557"/>
                  </a:cubicBezTo>
                  <a:cubicBezTo>
                    <a:pt x="1873" y="556"/>
                    <a:pt x="1872" y="554"/>
                    <a:pt x="1872" y="553"/>
                  </a:cubicBezTo>
                  <a:cubicBezTo>
                    <a:pt x="1871" y="553"/>
                    <a:pt x="1871" y="553"/>
                    <a:pt x="1871" y="552"/>
                  </a:cubicBezTo>
                  <a:cubicBezTo>
                    <a:pt x="1871" y="552"/>
                    <a:pt x="1870" y="551"/>
                    <a:pt x="1870" y="551"/>
                  </a:cubicBezTo>
                  <a:cubicBezTo>
                    <a:pt x="1869" y="551"/>
                    <a:pt x="1869" y="550"/>
                    <a:pt x="1868" y="549"/>
                  </a:cubicBezTo>
                  <a:cubicBezTo>
                    <a:pt x="1867" y="548"/>
                    <a:pt x="1866" y="547"/>
                    <a:pt x="1866" y="546"/>
                  </a:cubicBezTo>
                  <a:cubicBezTo>
                    <a:pt x="1865" y="546"/>
                    <a:pt x="1865" y="546"/>
                    <a:pt x="1865" y="545"/>
                  </a:cubicBezTo>
                  <a:cubicBezTo>
                    <a:pt x="1864" y="545"/>
                    <a:pt x="1864" y="545"/>
                    <a:pt x="1864" y="545"/>
                  </a:cubicBezTo>
                  <a:cubicBezTo>
                    <a:pt x="1864" y="545"/>
                    <a:pt x="1864" y="545"/>
                    <a:pt x="1864" y="545"/>
                  </a:cubicBezTo>
                  <a:cubicBezTo>
                    <a:pt x="1864" y="545"/>
                    <a:pt x="1864" y="545"/>
                    <a:pt x="1864" y="545"/>
                  </a:cubicBezTo>
                  <a:cubicBezTo>
                    <a:pt x="1864" y="545"/>
                    <a:pt x="1864" y="545"/>
                    <a:pt x="1864" y="545"/>
                  </a:cubicBezTo>
                  <a:cubicBezTo>
                    <a:pt x="1864" y="545"/>
                    <a:pt x="1863" y="545"/>
                    <a:pt x="1863" y="545"/>
                  </a:cubicBezTo>
                  <a:cubicBezTo>
                    <a:pt x="1863" y="546"/>
                    <a:pt x="1863" y="546"/>
                    <a:pt x="1863" y="546"/>
                  </a:cubicBezTo>
                  <a:cubicBezTo>
                    <a:pt x="1863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5" y="546"/>
                    <a:pt x="1865" y="547"/>
                  </a:cubicBezTo>
                  <a:cubicBezTo>
                    <a:pt x="1865" y="548"/>
                    <a:pt x="1866" y="549"/>
                    <a:pt x="1867" y="550"/>
                  </a:cubicBezTo>
                  <a:cubicBezTo>
                    <a:pt x="1867" y="551"/>
                    <a:pt x="1868" y="552"/>
                    <a:pt x="1868" y="553"/>
                  </a:cubicBezTo>
                  <a:cubicBezTo>
                    <a:pt x="1868" y="553"/>
                    <a:pt x="1868" y="553"/>
                    <a:pt x="1869" y="554"/>
                  </a:cubicBezTo>
                  <a:cubicBezTo>
                    <a:pt x="1869" y="554"/>
                    <a:pt x="1869" y="554"/>
                    <a:pt x="1869" y="555"/>
                  </a:cubicBezTo>
                  <a:cubicBezTo>
                    <a:pt x="1872" y="558"/>
                    <a:pt x="1874" y="561"/>
                    <a:pt x="1877" y="565"/>
                  </a:cubicBezTo>
                  <a:cubicBezTo>
                    <a:pt x="1878" y="567"/>
                    <a:pt x="1879" y="569"/>
                    <a:pt x="1880" y="572"/>
                  </a:cubicBezTo>
                  <a:cubicBezTo>
                    <a:pt x="1881" y="572"/>
                    <a:pt x="1881" y="573"/>
                    <a:pt x="1881" y="574"/>
                  </a:cubicBezTo>
                  <a:cubicBezTo>
                    <a:pt x="1881" y="574"/>
                    <a:pt x="1881" y="573"/>
                    <a:pt x="1881" y="573"/>
                  </a:cubicBezTo>
                  <a:cubicBezTo>
                    <a:pt x="1880" y="573"/>
                    <a:pt x="1879" y="573"/>
                    <a:pt x="1879" y="572"/>
                  </a:cubicBezTo>
                  <a:cubicBezTo>
                    <a:pt x="1878" y="572"/>
                    <a:pt x="1877" y="572"/>
                    <a:pt x="1877" y="571"/>
                  </a:cubicBezTo>
                  <a:cubicBezTo>
                    <a:pt x="1876" y="571"/>
                    <a:pt x="1875" y="571"/>
                    <a:pt x="1874" y="570"/>
                  </a:cubicBezTo>
                  <a:cubicBezTo>
                    <a:pt x="1874" y="570"/>
                    <a:pt x="1874" y="570"/>
                    <a:pt x="1874" y="570"/>
                  </a:cubicBezTo>
                  <a:cubicBezTo>
                    <a:pt x="1874" y="570"/>
                    <a:pt x="1874" y="570"/>
                    <a:pt x="1874" y="570"/>
                  </a:cubicBezTo>
                  <a:cubicBezTo>
                    <a:pt x="1866" y="562"/>
                    <a:pt x="1856" y="563"/>
                    <a:pt x="1845" y="565"/>
                  </a:cubicBezTo>
                  <a:cubicBezTo>
                    <a:pt x="1851" y="574"/>
                    <a:pt x="1862" y="574"/>
                    <a:pt x="1871" y="572"/>
                  </a:cubicBezTo>
                  <a:cubicBezTo>
                    <a:pt x="1872" y="572"/>
                    <a:pt x="1873" y="572"/>
                    <a:pt x="1874" y="572"/>
                  </a:cubicBezTo>
                  <a:cubicBezTo>
                    <a:pt x="1874" y="573"/>
                    <a:pt x="1875" y="573"/>
                    <a:pt x="1876" y="573"/>
                  </a:cubicBezTo>
                  <a:cubicBezTo>
                    <a:pt x="1876" y="573"/>
                    <a:pt x="1877" y="574"/>
                    <a:pt x="1878" y="574"/>
                  </a:cubicBezTo>
                  <a:cubicBezTo>
                    <a:pt x="1878" y="574"/>
                    <a:pt x="1879" y="575"/>
                    <a:pt x="1880" y="575"/>
                  </a:cubicBezTo>
                  <a:cubicBezTo>
                    <a:pt x="1880" y="576"/>
                    <a:pt x="1881" y="576"/>
                    <a:pt x="1881" y="576"/>
                  </a:cubicBezTo>
                  <a:cubicBezTo>
                    <a:pt x="1881" y="576"/>
                    <a:pt x="1882" y="576"/>
                    <a:pt x="1882" y="576"/>
                  </a:cubicBezTo>
                  <a:cubicBezTo>
                    <a:pt x="1882" y="576"/>
                    <a:pt x="1882" y="577"/>
                    <a:pt x="1882" y="577"/>
                  </a:cubicBezTo>
                  <a:cubicBezTo>
                    <a:pt x="1882" y="577"/>
                    <a:pt x="1883" y="577"/>
                    <a:pt x="1883" y="577"/>
                  </a:cubicBezTo>
                  <a:cubicBezTo>
                    <a:pt x="1883" y="577"/>
                    <a:pt x="1883" y="578"/>
                    <a:pt x="1883" y="578"/>
                  </a:cubicBezTo>
                  <a:cubicBezTo>
                    <a:pt x="1885" y="581"/>
                    <a:pt x="1886" y="583"/>
                    <a:pt x="1888" y="585"/>
                  </a:cubicBezTo>
                  <a:cubicBezTo>
                    <a:pt x="1888" y="585"/>
                    <a:pt x="1888" y="585"/>
                    <a:pt x="1888" y="585"/>
                  </a:cubicBezTo>
                  <a:cubicBezTo>
                    <a:pt x="1889" y="585"/>
                    <a:pt x="1889" y="585"/>
                    <a:pt x="1889" y="585"/>
                  </a:cubicBezTo>
                  <a:cubicBezTo>
                    <a:pt x="1889" y="585"/>
                    <a:pt x="1889" y="586"/>
                    <a:pt x="1889" y="586"/>
                  </a:cubicBezTo>
                  <a:cubicBezTo>
                    <a:pt x="1890" y="586"/>
                    <a:pt x="1890" y="586"/>
                    <a:pt x="1890" y="586"/>
                  </a:cubicBezTo>
                  <a:cubicBezTo>
                    <a:pt x="1890" y="586"/>
                    <a:pt x="1891" y="587"/>
                    <a:pt x="1892" y="587"/>
                  </a:cubicBezTo>
                  <a:cubicBezTo>
                    <a:pt x="1893" y="587"/>
                    <a:pt x="1894" y="588"/>
                    <a:pt x="1895" y="588"/>
                  </a:cubicBezTo>
                  <a:cubicBezTo>
                    <a:pt x="1898" y="588"/>
                    <a:pt x="1900" y="588"/>
                    <a:pt x="1902" y="589"/>
                  </a:cubicBezTo>
                  <a:cubicBezTo>
                    <a:pt x="1902" y="589"/>
                    <a:pt x="1902" y="589"/>
                    <a:pt x="1902" y="589"/>
                  </a:cubicBezTo>
                  <a:cubicBezTo>
                    <a:pt x="1903" y="589"/>
                    <a:pt x="1903" y="589"/>
                    <a:pt x="1903" y="589"/>
                  </a:cubicBezTo>
                  <a:cubicBezTo>
                    <a:pt x="1903" y="589"/>
                    <a:pt x="1904" y="590"/>
                    <a:pt x="1904" y="590"/>
                  </a:cubicBezTo>
                  <a:cubicBezTo>
                    <a:pt x="1904" y="590"/>
                    <a:pt x="1904" y="590"/>
                    <a:pt x="1904" y="590"/>
                  </a:cubicBezTo>
                  <a:cubicBezTo>
                    <a:pt x="1905" y="590"/>
                    <a:pt x="1906" y="591"/>
                    <a:pt x="1907" y="592"/>
                  </a:cubicBezTo>
                  <a:cubicBezTo>
                    <a:pt x="1907" y="592"/>
                    <a:pt x="1908" y="593"/>
                    <a:pt x="1908" y="593"/>
                  </a:cubicBezTo>
                  <a:cubicBezTo>
                    <a:pt x="1909" y="594"/>
                    <a:pt x="1909" y="594"/>
                    <a:pt x="1909" y="594"/>
                  </a:cubicBezTo>
                  <a:cubicBezTo>
                    <a:pt x="1909" y="594"/>
                    <a:pt x="1910" y="595"/>
                    <a:pt x="1910" y="595"/>
                  </a:cubicBezTo>
                  <a:cubicBezTo>
                    <a:pt x="1911" y="596"/>
                    <a:pt x="1912" y="597"/>
                    <a:pt x="1912" y="598"/>
                  </a:cubicBezTo>
                  <a:cubicBezTo>
                    <a:pt x="1913" y="598"/>
                    <a:pt x="1913" y="599"/>
                    <a:pt x="1913" y="599"/>
                  </a:cubicBezTo>
                  <a:cubicBezTo>
                    <a:pt x="1913" y="601"/>
                    <a:pt x="1912" y="602"/>
                    <a:pt x="1912" y="604"/>
                  </a:cubicBezTo>
                  <a:cubicBezTo>
                    <a:pt x="1912" y="607"/>
                    <a:pt x="1911" y="610"/>
                    <a:pt x="1911" y="613"/>
                  </a:cubicBezTo>
                  <a:cubicBezTo>
                    <a:pt x="1911" y="615"/>
                    <a:pt x="1910" y="618"/>
                    <a:pt x="1909" y="621"/>
                  </a:cubicBezTo>
                  <a:cubicBezTo>
                    <a:pt x="1908" y="627"/>
                    <a:pt x="1906" y="633"/>
                    <a:pt x="1904" y="639"/>
                  </a:cubicBezTo>
                  <a:cubicBezTo>
                    <a:pt x="1903" y="642"/>
                    <a:pt x="1901" y="645"/>
                    <a:pt x="1900" y="648"/>
                  </a:cubicBezTo>
                  <a:cubicBezTo>
                    <a:pt x="1900" y="649"/>
                    <a:pt x="1900" y="650"/>
                    <a:pt x="1899" y="651"/>
                  </a:cubicBezTo>
                  <a:cubicBezTo>
                    <a:pt x="1899" y="651"/>
                    <a:pt x="1899" y="652"/>
                    <a:pt x="1899" y="653"/>
                  </a:cubicBezTo>
                  <a:cubicBezTo>
                    <a:pt x="1898" y="655"/>
                    <a:pt x="1898" y="657"/>
                    <a:pt x="1898" y="658"/>
                  </a:cubicBezTo>
                  <a:cubicBezTo>
                    <a:pt x="1898" y="662"/>
                    <a:pt x="1898" y="665"/>
                    <a:pt x="1898" y="668"/>
                  </a:cubicBezTo>
                  <a:cubicBezTo>
                    <a:pt x="1898" y="671"/>
                    <a:pt x="1898" y="673"/>
                    <a:pt x="1898" y="675"/>
                  </a:cubicBezTo>
                  <a:cubicBezTo>
                    <a:pt x="1898" y="674"/>
                    <a:pt x="1898" y="673"/>
                    <a:pt x="1897" y="672"/>
                  </a:cubicBezTo>
                  <a:cubicBezTo>
                    <a:pt x="1897" y="672"/>
                    <a:pt x="1897" y="672"/>
                    <a:pt x="1897" y="671"/>
                  </a:cubicBezTo>
                  <a:cubicBezTo>
                    <a:pt x="1897" y="671"/>
                    <a:pt x="1897" y="670"/>
                    <a:pt x="1896" y="670"/>
                  </a:cubicBezTo>
                  <a:cubicBezTo>
                    <a:pt x="1896" y="669"/>
                    <a:pt x="1896" y="669"/>
                    <a:pt x="1896" y="668"/>
                  </a:cubicBezTo>
                  <a:cubicBezTo>
                    <a:pt x="1895" y="668"/>
                    <a:pt x="1895" y="667"/>
                    <a:pt x="1895" y="667"/>
                  </a:cubicBezTo>
                  <a:cubicBezTo>
                    <a:pt x="1893" y="665"/>
                    <a:pt x="1892" y="663"/>
                    <a:pt x="1889" y="662"/>
                  </a:cubicBezTo>
                  <a:cubicBezTo>
                    <a:pt x="1889" y="662"/>
                    <a:pt x="1889" y="662"/>
                    <a:pt x="1888" y="662"/>
                  </a:cubicBezTo>
                  <a:cubicBezTo>
                    <a:pt x="1888" y="662"/>
                    <a:pt x="1888" y="661"/>
                    <a:pt x="1887" y="661"/>
                  </a:cubicBezTo>
                  <a:cubicBezTo>
                    <a:pt x="1887" y="661"/>
                    <a:pt x="1887" y="661"/>
                    <a:pt x="1887" y="661"/>
                  </a:cubicBezTo>
                  <a:cubicBezTo>
                    <a:pt x="1886" y="661"/>
                    <a:pt x="1886" y="661"/>
                    <a:pt x="1886" y="661"/>
                  </a:cubicBezTo>
                  <a:cubicBezTo>
                    <a:pt x="1886" y="661"/>
                    <a:pt x="1886" y="661"/>
                    <a:pt x="1885" y="661"/>
                  </a:cubicBezTo>
                  <a:cubicBezTo>
                    <a:pt x="1884" y="661"/>
                    <a:pt x="1883" y="660"/>
                    <a:pt x="1881" y="660"/>
                  </a:cubicBezTo>
                  <a:cubicBezTo>
                    <a:pt x="1881" y="660"/>
                    <a:pt x="1880" y="660"/>
                    <a:pt x="1879" y="660"/>
                  </a:cubicBezTo>
                  <a:cubicBezTo>
                    <a:pt x="1879" y="660"/>
                    <a:pt x="1878" y="660"/>
                    <a:pt x="1877" y="660"/>
                  </a:cubicBezTo>
                  <a:cubicBezTo>
                    <a:pt x="1877" y="660"/>
                    <a:pt x="1876" y="660"/>
                    <a:pt x="1875" y="660"/>
                  </a:cubicBezTo>
                  <a:cubicBezTo>
                    <a:pt x="1875" y="660"/>
                    <a:pt x="1874" y="660"/>
                    <a:pt x="1873" y="660"/>
                  </a:cubicBezTo>
                  <a:cubicBezTo>
                    <a:pt x="1873" y="660"/>
                    <a:pt x="1872" y="659"/>
                    <a:pt x="1872" y="659"/>
                  </a:cubicBezTo>
                  <a:cubicBezTo>
                    <a:pt x="1872" y="659"/>
                    <a:pt x="1872" y="659"/>
                    <a:pt x="1872" y="659"/>
                  </a:cubicBezTo>
                  <a:cubicBezTo>
                    <a:pt x="1872" y="659"/>
                    <a:pt x="1872" y="659"/>
                    <a:pt x="1871" y="658"/>
                  </a:cubicBezTo>
                  <a:cubicBezTo>
                    <a:pt x="1871" y="658"/>
                    <a:pt x="1871" y="658"/>
                    <a:pt x="1871" y="658"/>
                  </a:cubicBezTo>
                  <a:cubicBezTo>
                    <a:pt x="1871" y="658"/>
                    <a:pt x="1871" y="658"/>
                    <a:pt x="1871" y="657"/>
                  </a:cubicBezTo>
                  <a:cubicBezTo>
                    <a:pt x="1871" y="657"/>
                    <a:pt x="1871" y="657"/>
                    <a:pt x="1870" y="657"/>
                  </a:cubicBezTo>
                  <a:cubicBezTo>
                    <a:pt x="1870" y="656"/>
                    <a:pt x="1870" y="656"/>
                    <a:pt x="1870" y="656"/>
                  </a:cubicBezTo>
                  <a:cubicBezTo>
                    <a:pt x="1870" y="655"/>
                    <a:pt x="1870" y="655"/>
                    <a:pt x="1870" y="655"/>
                  </a:cubicBezTo>
                  <a:cubicBezTo>
                    <a:pt x="1870" y="655"/>
                    <a:pt x="1869" y="655"/>
                    <a:pt x="1869" y="655"/>
                  </a:cubicBezTo>
                  <a:cubicBezTo>
                    <a:pt x="1869" y="654"/>
                    <a:pt x="1869" y="654"/>
                    <a:pt x="1869" y="653"/>
                  </a:cubicBezTo>
                  <a:cubicBezTo>
                    <a:pt x="1869" y="653"/>
                    <a:pt x="1868" y="652"/>
                    <a:pt x="1868" y="651"/>
                  </a:cubicBezTo>
                  <a:cubicBezTo>
                    <a:pt x="1868" y="650"/>
                    <a:pt x="1868" y="649"/>
                    <a:pt x="1868" y="648"/>
                  </a:cubicBezTo>
                  <a:cubicBezTo>
                    <a:pt x="1868" y="648"/>
                    <a:pt x="1868" y="648"/>
                    <a:pt x="1868" y="648"/>
                  </a:cubicBezTo>
                  <a:cubicBezTo>
                    <a:pt x="1868" y="648"/>
                    <a:pt x="1868" y="648"/>
                    <a:pt x="1868" y="648"/>
                  </a:cubicBezTo>
                  <a:cubicBezTo>
                    <a:pt x="1868" y="648"/>
                    <a:pt x="1868" y="647"/>
                    <a:pt x="1868" y="646"/>
                  </a:cubicBezTo>
                  <a:cubicBezTo>
                    <a:pt x="1869" y="647"/>
                    <a:pt x="1869" y="647"/>
                    <a:pt x="1869" y="647"/>
                  </a:cubicBezTo>
                  <a:cubicBezTo>
                    <a:pt x="1883" y="643"/>
                    <a:pt x="1871" y="631"/>
                    <a:pt x="1870" y="623"/>
                  </a:cubicBezTo>
                  <a:cubicBezTo>
                    <a:pt x="1866" y="628"/>
                    <a:pt x="1857" y="643"/>
                    <a:pt x="1866" y="647"/>
                  </a:cubicBezTo>
                  <a:cubicBezTo>
                    <a:pt x="1866" y="648"/>
                    <a:pt x="1866" y="648"/>
                    <a:pt x="1866" y="648"/>
                  </a:cubicBezTo>
                  <a:cubicBezTo>
                    <a:pt x="1867" y="649"/>
                    <a:pt x="1867" y="650"/>
                    <a:pt x="1867" y="651"/>
                  </a:cubicBezTo>
                  <a:cubicBezTo>
                    <a:pt x="1867" y="652"/>
                    <a:pt x="1867" y="653"/>
                    <a:pt x="1868" y="654"/>
                  </a:cubicBezTo>
                  <a:cubicBezTo>
                    <a:pt x="1868" y="654"/>
                    <a:pt x="1868" y="655"/>
                    <a:pt x="1868" y="655"/>
                  </a:cubicBezTo>
                  <a:cubicBezTo>
                    <a:pt x="1868" y="655"/>
                    <a:pt x="1868" y="655"/>
                    <a:pt x="1868" y="656"/>
                  </a:cubicBezTo>
                  <a:cubicBezTo>
                    <a:pt x="1869" y="656"/>
                    <a:pt x="1869" y="656"/>
                    <a:pt x="1869" y="656"/>
                  </a:cubicBezTo>
                  <a:cubicBezTo>
                    <a:pt x="1869" y="657"/>
                    <a:pt x="1869" y="657"/>
                    <a:pt x="1869" y="657"/>
                  </a:cubicBezTo>
                  <a:cubicBezTo>
                    <a:pt x="1869" y="658"/>
                    <a:pt x="1870" y="658"/>
                    <a:pt x="1870" y="658"/>
                  </a:cubicBezTo>
                  <a:cubicBezTo>
                    <a:pt x="1870" y="658"/>
                    <a:pt x="1870" y="658"/>
                    <a:pt x="1870" y="659"/>
                  </a:cubicBezTo>
                  <a:cubicBezTo>
                    <a:pt x="1870" y="659"/>
                    <a:pt x="1870" y="659"/>
                    <a:pt x="1870" y="659"/>
                  </a:cubicBezTo>
                  <a:cubicBezTo>
                    <a:pt x="1869" y="659"/>
                    <a:pt x="1867" y="658"/>
                    <a:pt x="1865" y="657"/>
                  </a:cubicBezTo>
                  <a:cubicBezTo>
                    <a:pt x="1865" y="657"/>
                    <a:pt x="1865" y="657"/>
                    <a:pt x="1864" y="657"/>
                  </a:cubicBezTo>
                  <a:cubicBezTo>
                    <a:pt x="1863" y="657"/>
                    <a:pt x="1863" y="657"/>
                    <a:pt x="1863" y="657"/>
                  </a:cubicBezTo>
                  <a:cubicBezTo>
                    <a:pt x="1863" y="656"/>
                    <a:pt x="1862" y="656"/>
                    <a:pt x="1862" y="656"/>
                  </a:cubicBezTo>
                  <a:cubicBezTo>
                    <a:pt x="1861" y="655"/>
                    <a:pt x="1860" y="655"/>
                    <a:pt x="1860" y="655"/>
                  </a:cubicBezTo>
                  <a:cubicBezTo>
                    <a:pt x="1859" y="654"/>
                    <a:pt x="1859" y="654"/>
                    <a:pt x="1858" y="654"/>
                  </a:cubicBezTo>
                  <a:cubicBezTo>
                    <a:pt x="1856" y="652"/>
                    <a:pt x="1853" y="651"/>
                    <a:pt x="1851" y="649"/>
                  </a:cubicBezTo>
                  <a:cubicBezTo>
                    <a:pt x="1851" y="649"/>
                    <a:pt x="1850" y="648"/>
                    <a:pt x="1849" y="647"/>
                  </a:cubicBezTo>
                  <a:cubicBezTo>
                    <a:pt x="1849" y="647"/>
                    <a:pt x="1849" y="647"/>
                    <a:pt x="1849" y="647"/>
                  </a:cubicBezTo>
                  <a:cubicBezTo>
                    <a:pt x="1849" y="647"/>
                    <a:pt x="1849" y="647"/>
                    <a:pt x="1848" y="646"/>
                  </a:cubicBezTo>
                  <a:cubicBezTo>
                    <a:pt x="1848" y="646"/>
                    <a:pt x="1848" y="646"/>
                    <a:pt x="1847" y="645"/>
                  </a:cubicBezTo>
                  <a:cubicBezTo>
                    <a:pt x="1847" y="645"/>
                    <a:pt x="1847" y="645"/>
                    <a:pt x="1847" y="645"/>
                  </a:cubicBezTo>
                  <a:cubicBezTo>
                    <a:pt x="1847" y="644"/>
                    <a:pt x="1846" y="644"/>
                    <a:pt x="1846" y="644"/>
                  </a:cubicBezTo>
                  <a:cubicBezTo>
                    <a:pt x="1845" y="643"/>
                    <a:pt x="1845" y="642"/>
                    <a:pt x="1844" y="641"/>
                  </a:cubicBezTo>
                  <a:cubicBezTo>
                    <a:pt x="1844" y="641"/>
                    <a:pt x="1843" y="640"/>
                    <a:pt x="1843" y="640"/>
                  </a:cubicBezTo>
                  <a:cubicBezTo>
                    <a:pt x="1843" y="640"/>
                    <a:pt x="1843" y="640"/>
                    <a:pt x="1842" y="639"/>
                  </a:cubicBezTo>
                  <a:cubicBezTo>
                    <a:pt x="1842" y="639"/>
                    <a:pt x="1842" y="639"/>
                    <a:pt x="1842" y="639"/>
                  </a:cubicBezTo>
                  <a:cubicBezTo>
                    <a:pt x="1841" y="637"/>
                    <a:pt x="1840" y="635"/>
                    <a:pt x="1839" y="634"/>
                  </a:cubicBezTo>
                  <a:cubicBezTo>
                    <a:pt x="1838" y="633"/>
                    <a:pt x="1838" y="633"/>
                    <a:pt x="1838" y="632"/>
                  </a:cubicBezTo>
                  <a:cubicBezTo>
                    <a:pt x="1837" y="631"/>
                    <a:pt x="1837" y="631"/>
                    <a:pt x="1837" y="630"/>
                  </a:cubicBezTo>
                  <a:cubicBezTo>
                    <a:pt x="1836" y="628"/>
                    <a:pt x="1835" y="627"/>
                    <a:pt x="1835" y="627"/>
                  </a:cubicBezTo>
                  <a:cubicBezTo>
                    <a:pt x="1835" y="627"/>
                    <a:pt x="1835" y="627"/>
                    <a:pt x="1835" y="628"/>
                  </a:cubicBezTo>
                  <a:cubicBezTo>
                    <a:pt x="1835" y="628"/>
                    <a:pt x="1836" y="629"/>
                    <a:pt x="1836" y="631"/>
                  </a:cubicBezTo>
                  <a:cubicBezTo>
                    <a:pt x="1836" y="631"/>
                    <a:pt x="1836" y="632"/>
                    <a:pt x="1836" y="633"/>
                  </a:cubicBezTo>
                  <a:cubicBezTo>
                    <a:pt x="1837" y="633"/>
                    <a:pt x="1837" y="634"/>
                    <a:pt x="1837" y="635"/>
                  </a:cubicBezTo>
                  <a:cubicBezTo>
                    <a:pt x="1838" y="636"/>
                    <a:pt x="1838" y="637"/>
                    <a:pt x="1838" y="638"/>
                  </a:cubicBezTo>
                  <a:cubicBezTo>
                    <a:pt x="1838" y="638"/>
                    <a:pt x="1839" y="638"/>
                    <a:pt x="1839" y="639"/>
                  </a:cubicBezTo>
                  <a:cubicBezTo>
                    <a:pt x="1839" y="639"/>
                    <a:pt x="1840" y="640"/>
                    <a:pt x="1840" y="640"/>
                  </a:cubicBezTo>
                  <a:cubicBezTo>
                    <a:pt x="1840" y="640"/>
                    <a:pt x="1840" y="641"/>
                    <a:pt x="1840" y="641"/>
                  </a:cubicBezTo>
                  <a:cubicBezTo>
                    <a:pt x="1841" y="641"/>
                    <a:pt x="1841" y="641"/>
                    <a:pt x="1841" y="642"/>
                  </a:cubicBezTo>
                  <a:cubicBezTo>
                    <a:pt x="1841" y="642"/>
                    <a:pt x="1842" y="642"/>
                    <a:pt x="1842" y="643"/>
                  </a:cubicBezTo>
                  <a:cubicBezTo>
                    <a:pt x="1842" y="643"/>
                    <a:pt x="1843" y="644"/>
                    <a:pt x="1843" y="644"/>
                  </a:cubicBezTo>
                  <a:cubicBezTo>
                    <a:pt x="1843" y="644"/>
                    <a:pt x="1842" y="644"/>
                    <a:pt x="1841" y="644"/>
                  </a:cubicBezTo>
                  <a:cubicBezTo>
                    <a:pt x="1841" y="644"/>
                    <a:pt x="1840" y="644"/>
                    <a:pt x="1839" y="644"/>
                  </a:cubicBezTo>
                  <a:cubicBezTo>
                    <a:pt x="1838" y="644"/>
                    <a:pt x="1837" y="644"/>
                    <a:pt x="1837" y="644"/>
                  </a:cubicBezTo>
                  <a:cubicBezTo>
                    <a:pt x="1836" y="644"/>
                    <a:pt x="1835" y="644"/>
                    <a:pt x="1835" y="644"/>
                  </a:cubicBezTo>
                  <a:cubicBezTo>
                    <a:pt x="1835" y="644"/>
                    <a:pt x="1835" y="644"/>
                    <a:pt x="1835" y="644"/>
                  </a:cubicBezTo>
                  <a:cubicBezTo>
                    <a:pt x="1834" y="644"/>
                    <a:pt x="1834" y="644"/>
                    <a:pt x="1834" y="644"/>
                  </a:cubicBezTo>
                  <a:cubicBezTo>
                    <a:pt x="1827" y="633"/>
                    <a:pt x="1818" y="640"/>
                    <a:pt x="1810" y="644"/>
                  </a:cubicBezTo>
                  <a:cubicBezTo>
                    <a:pt x="1818" y="657"/>
                    <a:pt x="1826" y="659"/>
                    <a:pt x="1834" y="646"/>
                  </a:cubicBezTo>
                  <a:cubicBezTo>
                    <a:pt x="1834" y="646"/>
                    <a:pt x="1834" y="646"/>
                    <a:pt x="1834" y="646"/>
                  </a:cubicBezTo>
                  <a:cubicBezTo>
                    <a:pt x="1835" y="646"/>
                    <a:pt x="1836" y="646"/>
                    <a:pt x="1837" y="646"/>
                  </a:cubicBezTo>
                  <a:cubicBezTo>
                    <a:pt x="1837" y="646"/>
                    <a:pt x="1838" y="646"/>
                    <a:pt x="1839" y="646"/>
                  </a:cubicBezTo>
                  <a:cubicBezTo>
                    <a:pt x="1840" y="646"/>
                    <a:pt x="1840" y="646"/>
                    <a:pt x="1841" y="646"/>
                  </a:cubicBezTo>
                  <a:cubicBezTo>
                    <a:pt x="1842" y="646"/>
                    <a:pt x="1843" y="646"/>
                    <a:pt x="1843" y="647"/>
                  </a:cubicBezTo>
                  <a:cubicBezTo>
                    <a:pt x="1844" y="647"/>
                    <a:pt x="1845" y="647"/>
                    <a:pt x="1845" y="647"/>
                  </a:cubicBezTo>
                  <a:cubicBezTo>
                    <a:pt x="1845" y="647"/>
                    <a:pt x="1845" y="647"/>
                    <a:pt x="1845" y="647"/>
                  </a:cubicBezTo>
                  <a:cubicBezTo>
                    <a:pt x="1845" y="647"/>
                    <a:pt x="1845" y="647"/>
                    <a:pt x="1845" y="647"/>
                  </a:cubicBezTo>
                  <a:cubicBezTo>
                    <a:pt x="1846" y="648"/>
                    <a:pt x="1846" y="648"/>
                    <a:pt x="1847" y="648"/>
                  </a:cubicBezTo>
                  <a:cubicBezTo>
                    <a:pt x="1848" y="649"/>
                    <a:pt x="1849" y="650"/>
                    <a:pt x="1850" y="651"/>
                  </a:cubicBezTo>
                  <a:cubicBezTo>
                    <a:pt x="1852" y="653"/>
                    <a:pt x="1854" y="655"/>
                    <a:pt x="1857" y="656"/>
                  </a:cubicBezTo>
                  <a:cubicBezTo>
                    <a:pt x="1857" y="656"/>
                    <a:pt x="1858" y="657"/>
                    <a:pt x="1859" y="657"/>
                  </a:cubicBezTo>
                  <a:cubicBezTo>
                    <a:pt x="1859" y="657"/>
                    <a:pt x="1860" y="658"/>
                    <a:pt x="1860" y="658"/>
                  </a:cubicBezTo>
                  <a:cubicBezTo>
                    <a:pt x="1861" y="658"/>
                    <a:pt x="1862" y="659"/>
                    <a:pt x="1862" y="659"/>
                  </a:cubicBezTo>
                  <a:cubicBezTo>
                    <a:pt x="1863" y="659"/>
                    <a:pt x="1863" y="659"/>
                    <a:pt x="1863" y="659"/>
                  </a:cubicBezTo>
                  <a:cubicBezTo>
                    <a:pt x="1864" y="660"/>
                    <a:pt x="1864" y="660"/>
                    <a:pt x="1864" y="660"/>
                  </a:cubicBezTo>
                  <a:cubicBezTo>
                    <a:pt x="1867" y="661"/>
                    <a:pt x="1870" y="662"/>
                    <a:pt x="1873" y="662"/>
                  </a:cubicBezTo>
                  <a:cubicBezTo>
                    <a:pt x="1874" y="662"/>
                    <a:pt x="1874" y="662"/>
                    <a:pt x="1875" y="663"/>
                  </a:cubicBezTo>
                  <a:cubicBezTo>
                    <a:pt x="1876" y="663"/>
                    <a:pt x="1876" y="663"/>
                    <a:pt x="1877" y="663"/>
                  </a:cubicBezTo>
                  <a:cubicBezTo>
                    <a:pt x="1878" y="663"/>
                    <a:pt x="1878" y="663"/>
                    <a:pt x="1879" y="663"/>
                  </a:cubicBezTo>
                  <a:cubicBezTo>
                    <a:pt x="1880" y="663"/>
                    <a:pt x="1880" y="663"/>
                    <a:pt x="1881" y="663"/>
                  </a:cubicBezTo>
                  <a:cubicBezTo>
                    <a:pt x="1882" y="663"/>
                    <a:pt x="1884" y="663"/>
                    <a:pt x="1885" y="663"/>
                  </a:cubicBezTo>
                  <a:cubicBezTo>
                    <a:pt x="1885" y="663"/>
                    <a:pt x="1885" y="663"/>
                    <a:pt x="1886" y="664"/>
                  </a:cubicBezTo>
                  <a:cubicBezTo>
                    <a:pt x="1886" y="664"/>
                    <a:pt x="1886" y="664"/>
                    <a:pt x="1886" y="664"/>
                  </a:cubicBezTo>
                  <a:cubicBezTo>
                    <a:pt x="1886" y="664"/>
                    <a:pt x="1886" y="664"/>
                    <a:pt x="1886" y="664"/>
                  </a:cubicBezTo>
                  <a:cubicBezTo>
                    <a:pt x="1887" y="664"/>
                    <a:pt x="1887" y="664"/>
                    <a:pt x="1887" y="664"/>
                  </a:cubicBezTo>
                  <a:cubicBezTo>
                    <a:pt x="1887" y="664"/>
                    <a:pt x="1888" y="664"/>
                    <a:pt x="1888" y="664"/>
                  </a:cubicBezTo>
                  <a:cubicBezTo>
                    <a:pt x="1890" y="665"/>
                    <a:pt x="1891" y="667"/>
                    <a:pt x="1893" y="669"/>
                  </a:cubicBezTo>
                  <a:cubicBezTo>
                    <a:pt x="1893" y="669"/>
                    <a:pt x="1894" y="670"/>
                    <a:pt x="1894" y="671"/>
                  </a:cubicBezTo>
                  <a:cubicBezTo>
                    <a:pt x="1894" y="671"/>
                    <a:pt x="1895" y="672"/>
                    <a:pt x="1895" y="672"/>
                  </a:cubicBezTo>
                  <a:cubicBezTo>
                    <a:pt x="1895" y="672"/>
                    <a:pt x="1895" y="673"/>
                    <a:pt x="1896" y="673"/>
                  </a:cubicBezTo>
                  <a:cubicBezTo>
                    <a:pt x="1896" y="675"/>
                    <a:pt x="1897" y="676"/>
                    <a:pt x="1898" y="677"/>
                  </a:cubicBezTo>
                  <a:cubicBezTo>
                    <a:pt x="1898" y="678"/>
                    <a:pt x="1898" y="678"/>
                    <a:pt x="1899" y="679"/>
                  </a:cubicBezTo>
                  <a:cubicBezTo>
                    <a:pt x="1899" y="685"/>
                    <a:pt x="1900" y="691"/>
                    <a:pt x="1900" y="697"/>
                  </a:cubicBezTo>
                  <a:cubicBezTo>
                    <a:pt x="1901" y="709"/>
                    <a:pt x="1902" y="721"/>
                    <a:pt x="1903" y="730"/>
                  </a:cubicBezTo>
                  <a:cubicBezTo>
                    <a:pt x="1903" y="732"/>
                    <a:pt x="1903" y="733"/>
                    <a:pt x="1903" y="734"/>
                  </a:cubicBezTo>
                  <a:cubicBezTo>
                    <a:pt x="1903" y="735"/>
                    <a:pt x="1904" y="736"/>
                    <a:pt x="1904" y="737"/>
                  </a:cubicBezTo>
                  <a:cubicBezTo>
                    <a:pt x="1900" y="733"/>
                    <a:pt x="1895" y="727"/>
                    <a:pt x="1889" y="722"/>
                  </a:cubicBezTo>
                  <a:cubicBezTo>
                    <a:pt x="1859" y="693"/>
                    <a:pt x="1848" y="698"/>
                    <a:pt x="1834" y="661"/>
                  </a:cubicBezTo>
                  <a:cubicBezTo>
                    <a:pt x="1836" y="704"/>
                    <a:pt x="1908" y="730"/>
                    <a:pt x="1901" y="768"/>
                  </a:cubicBezTo>
                  <a:cubicBezTo>
                    <a:pt x="1895" y="798"/>
                    <a:pt x="1823" y="830"/>
                    <a:pt x="1802" y="850"/>
                  </a:cubicBezTo>
                  <a:cubicBezTo>
                    <a:pt x="1776" y="875"/>
                    <a:pt x="1752" y="891"/>
                    <a:pt x="1752" y="891"/>
                  </a:cubicBezTo>
                  <a:cubicBezTo>
                    <a:pt x="1752" y="891"/>
                    <a:pt x="1745" y="887"/>
                    <a:pt x="1736" y="883"/>
                  </a:cubicBezTo>
                  <a:cubicBezTo>
                    <a:pt x="1736" y="883"/>
                    <a:pt x="1737" y="883"/>
                    <a:pt x="1737" y="883"/>
                  </a:cubicBezTo>
                  <a:cubicBezTo>
                    <a:pt x="1738" y="883"/>
                    <a:pt x="1739" y="883"/>
                    <a:pt x="1740" y="883"/>
                  </a:cubicBezTo>
                  <a:cubicBezTo>
                    <a:pt x="1740" y="883"/>
                    <a:pt x="1740" y="883"/>
                    <a:pt x="1741" y="883"/>
                  </a:cubicBezTo>
                  <a:cubicBezTo>
                    <a:pt x="1741" y="883"/>
                    <a:pt x="1742" y="883"/>
                    <a:pt x="1742" y="883"/>
                  </a:cubicBezTo>
                  <a:cubicBezTo>
                    <a:pt x="1743" y="883"/>
                    <a:pt x="1744" y="883"/>
                    <a:pt x="1745" y="883"/>
                  </a:cubicBezTo>
                  <a:cubicBezTo>
                    <a:pt x="1745" y="883"/>
                    <a:pt x="1746" y="883"/>
                    <a:pt x="1747" y="882"/>
                  </a:cubicBezTo>
                  <a:cubicBezTo>
                    <a:pt x="1748" y="882"/>
                    <a:pt x="1750" y="882"/>
                    <a:pt x="1751" y="882"/>
                  </a:cubicBezTo>
                  <a:cubicBezTo>
                    <a:pt x="1753" y="881"/>
                    <a:pt x="1754" y="881"/>
                    <a:pt x="1755" y="881"/>
                  </a:cubicBezTo>
                  <a:cubicBezTo>
                    <a:pt x="1756" y="880"/>
                    <a:pt x="1757" y="880"/>
                    <a:pt x="1758" y="880"/>
                  </a:cubicBezTo>
                  <a:cubicBezTo>
                    <a:pt x="1760" y="879"/>
                    <a:pt x="1761" y="878"/>
                    <a:pt x="1762" y="878"/>
                  </a:cubicBezTo>
                  <a:cubicBezTo>
                    <a:pt x="1763" y="878"/>
                    <a:pt x="1764" y="878"/>
                    <a:pt x="1764" y="878"/>
                  </a:cubicBezTo>
                  <a:cubicBezTo>
                    <a:pt x="1764" y="878"/>
                    <a:pt x="1761" y="878"/>
                    <a:pt x="1758" y="878"/>
                  </a:cubicBezTo>
                  <a:cubicBezTo>
                    <a:pt x="1757" y="878"/>
                    <a:pt x="1756" y="879"/>
                    <a:pt x="1755" y="879"/>
                  </a:cubicBezTo>
                  <a:cubicBezTo>
                    <a:pt x="1753" y="879"/>
                    <a:pt x="1752" y="879"/>
                    <a:pt x="1751" y="879"/>
                  </a:cubicBezTo>
                  <a:cubicBezTo>
                    <a:pt x="1748" y="879"/>
                    <a:pt x="1745" y="879"/>
                    <a:pt x="1742" y="879"/>
                  </a:cubicBezTo>
                  <a:cubicBezTo>
                    <a:pt x="1742" y="879"/>
                    <a:pt x="1742" y="879"/>
                    <a:pt x="1741" y="879"/>
                  </a:cubicBezTo>
                  <a:cubicBezTo>
                    <a:pt x="1741" y="879"/>
                    <a:pt x="1740" y="879"/>
                    <a:pt x="1740" y="879"/>
                  </a:cubicBezTo>
                  <a:cubicBezTo>
                    <a:pt x="1739" y="879"/>
                    <a:pt x="1738" y="879"/>
                    <a:pt x="1737" y="879"/>
                  </a:cubicBezTo>
                  <a:cubicBezTo>
                    <a:pt x="1736" y="879"/>
                    <a:pt x="1734" y="879"/>
                    <a:pt x="1732" y="878"/>
                  </a:cubicBezTo>
                  <a:cubicBezTo>
                    <a:pt x="1732" y="878"/>
                    <a:pt x="1731" y="878"/>
                    <a:pt x="1731" y="878"/>
                  </a:cubicBezTo>
                  <a:cubicBezTo>
                    <a:pt x="1730" y="878"/>
                    <a:pt x="1730" y="878"/>
                    <a:pt x="1730" y="878"/>
                  </a:cubicBezTo>
                  <a:cubicBezTo>
                    <a:pt x="1729" y="878"/>
                    <a:pt x="1728" y="878"/>
                    <a:pt x="1727" y="878"/>
                  </a:cubicBezTo>
                  <a:cubicBezTo>
                    <a:pt x="1726" y="877"/>
                    <a:pt x="1726" y="877"/>
                    <a:pt x="1726" y="877"/>
                  </a:cubicBezTo>
                  <a:cubicBezTo>
                    <a:pt x="1726" y="877"/>
                    <a:pt x="1726" y="877"/>
                    <a:pt x="1726" y="877"/>
                  </a:cubicBezTo>
                  <a:cubicBezTo>
                    <a:pt x="1726" y="877"/>
                    <a:pt x="1725" y="877"/>
                    <a:pt x="1725" y="877"/>
                  </a:cubicBezTo>
                  <a:cubicBezTo>
                    <a:pt x="1714" y="872"/>
                    <a:pt x="1701" y="865"/>
                    <a:pt x="1695" y="862"/>
                  </a:cubicBezTo>
                  <a:cubicBezTo>
                    <a:pt x="1695" y="862"/>
                    <a:pt x="1695" y="862"/>
                    <a:pt x="1695" y="862"/>
                  </a:cubicBezTo>
                  <a:cubicBezTo>
                    <a:pt x="1695" y="862"/>
                    <a:pt x="1696" y="862"/>
                    <a:pt x="1697" y="862"/>
                  </a:cubicBezTo>
                  <a:cubicBezTo>
                    <a:pt x="1697" y="862"/>
                    <a:pt x="1698" y="862"/>
                    <a:pt x="1698" y="862"/>
                  </a:cubicBezTo>
                  <a:cubicBezTo>
                    <a:pt x="1699" y="862"/>
                    <a:pt x="1699" y="862"/>
                    <a:pt x="1699" y="862"/>
                  </a:cubicBezTo>
                  <a:cubicBezTo>
                    <a:pt x="1700" y="862"/>
                    <a:pt x="1700" y="861"/>
                    <a:pt x="1700" y="861"/>
                  </a:cubicBezTo>
                  <a:cubicBezTo>
                    <a:pt x="1701" y="861"/>
                    <a:pt x="1702" y="861"/>
                    <a:pt x="1702" y="861"/>
                  </a:cubicBezTo>
                  <a:cubicBezTo>
                    <a:pt x="1704" y="861"/>
                    <a:pt x="1705" y="860"/>
                    <a:pt x="1706" y="860"/>
                  </a:cubicBezTo>
                  <a:cubicBezTo>
                    <a:pt x="1708" y="859"/>
                    <a:pt x="1709" y="859"/>
                    <a:pt x="1710" y="858"/>
                  </a:cubicBezTo>
                  <a:cubicBezTo>
                    <a:pt x="1711" y="858"/>
                    <a:pt x="1711" y="858"/>
                    <a:pt x="1712" y="858"/>
                  </a:cubicBezTo>
                  <a:cubicBezTo>
                    <a:pt x="1725" y="865"/>
                    <a:pt x="1737" y="842"/>
                    <a:pt x="1740" y="833"/>
                  </a:cubicBezTo>
                  <a:cubicBezTo>
                    <a:pt x="1730" y="839"/>
                    <a:pt x="1705" y="834"/>
                    <a:pt x="1710" y="854"/>
                  </a:cubicBezTo>
                  <a:cubicBezTo>
                    <a:pt x="1712" y="854"/>
                    <a:pt x="1712" y="854"/>
                    <a:pt x="1712" y="854"/>
                  </a:cubicBezTo>
                  <a:cubicBezTo>
                    <a:pt x="1711" y="855"/>
                    <a:pt x="1710" y="855"/>
                    <a:pt x="1709" y="856"/>
                  </a:cubicBezTo>
                  <a:cubicBezTo>
                    <a:pt x="1709" y="856"/>
                    <a:pt x="1710" y="856"/>
                    <a:pt x="1710" y="856"/>
                  </a:cubicBezTo>
                  <a:cubicBezTo>
                    <a:pt x="1710" y="856"/>
                    <a:pt x="1710" y="857"/>
                    <a:pt x="1709" y="857"/>
                  </a:cubicBezTo>
                  <a:cubicBezTo>
                    <a:pt x="1708" y="857"/>
                    <a:pt x="1707" y="858"/>
                    <a:pt x="1706" y="858"/>
                  </a:cubicBezTo>
                  <a:cubicBezTo>
                    <a:pt x="1704" y="859"/>
                    <a:pt x="1703" y="859"/>
                    <a:pt x="1702" y="859"/>
                  </a:cubicBezTo>
                  <a:cubicBezTo>
                    <a:pt x="1701" y="859"/>
                    <a:pt x="1701" y="859"/>
                    <a:pt x="1700" y="860"/>
                  </a:cubicBezTo>
                  <a:cubicBezTo>
                    <a:pt x="1700" y="860"/>
                    <a:pt x="1699" y="860"/>
                    <a:pt x="1699" y="860"/>
                  </a:cubicBezTo>
                  <a:cubicBezTo>
                    <a:pt x="1699" y="860"/>
                    <a:pt x="1698" y="860"/>
                    <a:pt x="1698" y="860"/>
                  </a:cubicBezTo>
                  <a:cubicBezTo>
                    <a:pt x="1698" y="860"/>
                    <a:pt x="1697" y="860"/>
                    <a:pt x="1697" y="860"/>
                  </a:cubicBezTo>
                  <a:cubicBezTo>
                    <a:pt x="1696" y="860"/>
                    <a:pt x="1695" y="860"/>
                    <a:pt x="1695" y="860"/>
                  </a:cubicBezTo>
                  <a:cubicBezTo>
                    <a:pt x="1695" y="860"/>
                    <a:pt x="1694" y="860"/>
                    <a:pt x="1694" y="860"/>
                  </a:cubicBezTo>
                  <a:cubicBezTo>
                    <a:pt x="1694" y="860"/>
                    <a:pt x="1694" y="860"/>
                    <a:pt x="1693" y="860"/>
                  </a:cubicBezTo>
                  <a:cubicBezTo>
                    <a:pt x="1693" y="860"/>
                    <a:pt x="1693" y="860"/>
                    <a:pt x="1692" y="860"/>
                  </a:cubicBezTo>
                  <a:cubicBezTo>
                    <a:pt x="1692" y="860"/>
                    <a:pt x="1692" y="861"/>
                    <a:pt x="1692" y="861"/>
                  </a:cubicBezTo>
                  <a:cubicBezTo>
                    <a:pt x="1691" y="860"/>
                    <a:pt x="1691" y="860"/>
                    <a:pt x="1690" y="859"/>
                  </a:cubicBezTo>
                  <a:cubicBezTo>
                    <a:pt x="1690" y="859"/>
                    <a:pt x="1689" y="858"/>
                    <a:pt x="1688" y="857"/>
                  </a:cubicBezTo>
                  <a:cubicBezTo>
                    <a:pt x="1688" y="857"/>
                    <a:pt x="1687" y="856"/>
                    <a:pt x="1686" y="855"/>
                  </a:cubicBezTo>
                  <a:cubicBezTo>
                    <a:pt x="1686" y="854"/>
                    <a:pt x="1685" y="854"/>
                    <a:pt x="1685" y="853"/>
                  </a:cubicBezTo>
                  <a:cubicBezTo>
                    <a:pt x="1684" y="852"/>
                    <a:pt x="1683" y="851"/>
                    <a:pt x="1683" y="851"/>
                  </a:cubicBezTo>
                  <a:cubicBezTo>
                    <a:pt x="1682" y="849"/>
                    <a:pt x="1681" y="847"/>
                    <a:pt x="1679" y="846"/>
                  </a:cubicBezTo>
                  <a:cubicBezTo>
                    <a:pt x="1679" y="846"/>
                    <a:pt x="1678" y="845"/>
                    <a:pt x="1678" y="845"/>
                  </a:cubicBezTo>
                  <a:cubicBezTo>
                    <a:pt x="1677" y="845"/>
                    <a:pt x="1677" y="845"/>
                    <a:pt x="1677" y="845"/>
                  </a:cubicBezTo>
                  <a:cubicBezTo>
                    <a:pt x="1677" y="844"/>
                    <a:pt x="1677" y="844"/>
                    <a:pt x="1677" y="844"/>
                  </a:cubicBezTo>
                  <a:cubicBezTo>
                    <a:pt x="1676" y="844"/>
                    <a:pt x="1676" y="844"/>
                    <a:pt x="1676" y="843"/>
                  </a:cubicBezTo>
                  <a:cubicBezTo>
                    <a:pt x="1675" y="843"/>
                    <a:pt x="1675" y="843"/>
                    <a:pt x="1674" y="843"/>
                  </a:cubicBezTo>
                  <a:cubicBezTo>
                    <a:pt x="1673" y="842"/>
                    <a:pt x="1671" y="841"/>
                    <a:pt x="1670" y="841"/>
                  </a:cubicBezTo>
                  <a:cubicBezTo>
                    <a:pt x="1692" y="823"/>
                    <a:pt x="1720" y="807"/>
                    <a:pt x="1735" y="786"/>
                  </a:cubicBezTo>
                  <a:cubicBezTo>
                    <a:pt x="1718" y="801"/>
                    <a:pt x="1701" y="810"/>
                    <a:pt x="1681" y="822"/>
                  </a:cubicBezTo>
                  <a:cubicBezTo>
                    <a:pt x="1681" y="821"/>
                    <a:pt x="1681" y="821"/>
                    <a:pt x="1681" y="821"/>
                  </a:cubicBezTo>
                  <a:cubicBezTo>
                    <a:pt x="1682" y="820"/>
                    <a:pt x="1683" y="819"/>
                    <a:pt x="1684" y="818"/>
                  </a:cubicBezTo>
                  <a:cubicBezTo>
                    <a:pt x="1687" y="814"/>
                    <a:pt x="1690" y="810"/>
                    <a:pt x="1693" y="806"/>
                  </a:cubicBezTo>
                  <a:cubicBezTo>
                    <a:pt x="1698" y="799"/>
                    <a:pt x="1705" y="792"/>
                    <a:pt x="1711" y="785"/>
                  </a:cubicBezTo>
                  <a:cubicBezTo>
                    <a:pt x="1715" y="782"/>
                    <a:pt x="1718" y="779"/>
                    <a:pt x="1722" y="776"/>
                  </a:cubicBezTo>
                  <a:cubicBezTo>
                    <a:pt x="1725" y="774"/>
                    <a:pt x="1729" y="771"/>
                    <a:pt x="1732" y="768"/>
                  </a:cubicBezTo>
                  <a:cubicBezTo>
                    <a:pt x="1734" y="766"/>
                    <a:pt x="1736" y="765"/>
                    <a:pt x="1737" y="763"/>
                  </a:cubicBezTo>
                  <a:cubicBezTo>
                    <a:pt x="1738" y="763"/>
                    <a:pt x="1739" y="763"/>
                    <a:pt x="1739" y="763"/>
                  </a:cubicBezTo>
                  <a:cubicBezTo>
                    <a:pt x="1741" y="763"/>
                    <a:pt x="1743" y="763"/>
                    <a:pt x="1745" y="763"/>
                  </a:cubicBezTo>
                  <a:cubicBezTo>
                    <a:pt x="1746" y="763"/>
                    <a:pt x="1746" y="763"/>
                    <a:pt x="1747" y="763"/>
                  </a:cubicBezTo>
                  <a:cubicBezTo>
                    <a:pt x="1748" y="764"/>
                    <a:pt x="1748" y="764"/>
                    <a:pt x="1749" y="764"/>
                  </a:cubicBezTo>
                  <a:cubicBezTo>
                    <a:pt x="1750" y="764"/>
                    <a:pt x="1751" y="764"/>
                    <a:pt x="1753" y="764"/>
                  </a:cubicBezTo>
                  <a:cubicBezTo>
                    <a:pt x="1754" y="765"/>
                    <a:pt x="1755" y="765"/>
                    <a:pt x="1756" y="766"/>
                  </a:cubicBezTo>
                  <a:cubicBezTo>
                    <a:pt x="1757" y="766"/>
                    <a:pt x="1757" y="766"/>
                    <a:pt x="1757" y="766"/>
                  </a:cubicBezTo>
                  <a:cubicBezTo>
                    <a:pt x="1757" y="766"/>
                    <a:pt x="1758" y="767"/>
                    <a:pt x="1758" y="767"/>
                  </a:cubicBezTo>
                  <a:cubicBezTo>
                    <a:pt x="1758" y="767"/>
                    <a:pt x="1759" y="767"/>
                    <a:pt x="1759" y="767"/>
                  </a:cubicBezTo>
                  <a:cubicBezTo>
                    <a:pt x="1759" y="768"/>
                    <a:pt x="1759" y="768"/>
                    <a:pt x="1760" y="768"/>
                  </a:cubicBezTo>
                  <a:cubicBezTo>
                    <a:pt x="1762" y="770"/>
                    <a:pt x="1764" y="772"/>
                    <a:pt x="1766" y="775"/>
                  </a:cubicBezTo>
                  <a:cubicBezTo>
                    <a:pt x="1768" y="776"/>
                    <a:pt x="1769" y="777"/>
                    <a:pt x="1771" y="778"/>
                  </a:cubicBezTo>
                  <a:cubicBezTo>
                    <a:pt x="1772" y="779"/>
                    <a:pt x="1772" y="779"/>
                    <a:pt x="1773" y="780"/>
                  </a:cubicBezTo>
                  <a:cubicBezTo>
                    <a:pt x="1774" y="780"/>
                    <a:pt x="1774" y="780"/>
                    <a:pt x="1774" y="780"/>
                  </a:cubicBezTo>
                  <a:cubicBezTo>
                    <a:pt x="1774" y="780"/>
                    <a:pt x="1774" y="780"/>
                    <a:pt x="1775" y="780"/>
                  </a:cubicBezTo>
                  <a:cubicBezTo>
                    <a:pt x="1775" y="780"/>
                    <a:pt x="1775" y="780"/>
                    <a:pt x="1775" y="780"/>
                  </a:cubicBezTo>
                  <a:cubicBezTo>
                    <a:pt x="1776" y="780"/>
                    <a:pt x="1776" y="781"/>
                    <a:pt x="1776" y="781"/>
                  </a:cubicBezTo>
                  <a:cubicBezTo>
                    <a:pt x="1780" y="782"/>
                    <a:pt x="1784" y="781"/>
                    <a:pt x="1788" y="781"/>
                  </a:cubicBezTo>
                  <a:cubicBezTo>
                    <a:pt x="1789" y="781"/>
                    <a:pt x="1790" y="781"/>
                    <a:pt x="1791" y="780"/>
                  </a:cubicBezTo>
                  <a:cubicBezTo>
                    <a:pt x="1791" y="781"/>
                    <a:pt x="1791" y="781"/>
                    <a:pt x="1792" y="781"/>
                  </a:cubicBezTo>
                  <a:cubicBezTo>
                    <a:pt x="1792" y="781"/>
                    <a:pt x="1792" y="781"/>
                    <a:pt x="1792" y="781"/>
                  </a:cubicBezTo>
                  <a:cubicBezTo>
                    <a:pt x="1792" y="781"/>
                    <a:pt x="1792" y="782"/>
                    <a:pt x="1793" y="782"/>
                  </a:cubicBezTo>
                  <a:cubicBezTo>
                    <a:pt x="1793" y="782"/>
                    <a:pt x="1794" y="782"/>
                    <a:pt x="1795" y="783"/>
                  </a:cubicBezTo>
                  <a:cubicBezTo>
                    <a:pt x="1796" y="783"/>
                    <a:pt x="1797" y="784"/>
                    <a:pt x="1798" y="784"/>
                  </a:cubicBezTo>
                  <a:cubicBezTo>
                    <a:pt x="1799" y="785"/>
                    <a:pt x="1800" y="785"/>
                    <a:pt x="1801" y="786"/>
                  </a:cubicBezTo>
                  <a:cubicBezTo>
                    <a:pt x="1802" y="786"/>
                    <a:pt x="1803" y="787"/>
                    <a:pt x="1804" y="788"/>
                  </a:cubicBezTo>
                  <a:cubicBezTo>
                    <a:pt x="1805" y="788"/>
                    <a:pt x="1806" y="789"/>
                    <a:pt x="1807" y="790"/>
                  </a:cubicBezTo>
                  <a:cubicBezTo>
                    <a:pt x="1811" y="803"/>
                    <a:pt x="1820" y="815"/>
                    <a:pt x="1837" y="815"/>
                  </a:cubicBezTo>
                  <a:cubicBezTo>
                    <a:pt x="1830" y="801"/>
                    <a:pt x="1824" y="788"/>
                    <a:pt x="1807" y="785"/>
                  </a:cubicBezTo>
                  <a:cubicBezTo>
                    <a:pt x="1806" y="785"/>
                    <a:pt x="1806" y="785"/>
                    <a:pt x="1806" y="785"/>
                  </a:cubicBezTo>
                  <a:cubicBezTo>
                    <a:pt x="1806" y="785"/>
                    <a:pt x="1806" y="785"/>
                    <a:pt x="1806" y="785"/>
                  </a:cubicBezTo>
                  <a:cubicBezTo>
                    <a:pt x="1805" y="785"/>
                    <a:pt x="1804" y="784"/>
                    <a:pt x="1803" y="783"/>
                  </a:cubicBezTo>
                  <a:cubicBezTo>
                    <a:pt x="1802" y="783"/>
                    <a:pt x="1801" y="782"/>
                    <a:pt x="1800" y="782"/>
                  </a:cubicBezTo>
                  <a:cubicBezTo>
                    <a:pt x="1799" y="781"/>
                    <a:pt x="1798" y="781"/>
                    <a:pt x="1797" y="780"/>
                  </a:cubicBezTo>
                  <a:cubicBezTo>
                    <a:pt x="1796" y="780"/>
                    <a:pt x="1796" y="780"/>
                    <a:pt x="1796" y="780"/>
                  </a:cubicBezTo>
                  <a:cubicBezTo>
                    <a:pt x="1797" y="780"/>
                    <a:pt x="1798" y="779"/>
                    <a:pt x="1800" y="779"/>
                  </a:cubicBezTo>
                  <a:cubicBezTo>
                    <a:pt x="1803" y="779"/>
                    <a:pt x="1807" y="779"/>
                    <a:pt x="1810" y="778"/>
                  </a:cubicBezTo>
                  <a:cubicBezTo>
                    <a:pt x="1818" y="778"/>
                    <a:pt x="1824" y="778"/>
                    <a:pt x="1830" y="778"/>
                  </a:cubicBezTo>
                  <a:cubicBezTo>
                    <a:pt x="1831" y="778"/>
                    <a:pt x="1831" y="778"/>
                    <a:pt x="1832" y="778"/>
                  </a:cubicBezTo>
                  <a:cubicBezTo>
                    <a:pt x="1833" y="778"/>
                    <a:pt x="1833" y="778"/>
                    <a:pt x="1834" y="778"/>
                  </a:cubicBezTo>
                  <a:cubicBezTo>
                    <a:pt x="1835" y="778"/>
                    <a:pt x="1837" y="778"/>
                    <a:pt x="1838" y="778"/>
                  </a:cubicBezTo>
                  <a:cubicBezTo>
                    <a:pt x="1840" y="778"/>
                    <a:pt x="1842" y="777"/>
                    <a:pt x="1844" y="777"/>
                  </a:cubicBezTo>
                  <a:cubicBezTo>
                    <a:pt x="1845" y="777"/>
                    <a:pt x="1845" y="777"/>
                    <a:pt x="1846" y="777"/>
                  </a:cubicBezTo>
                  <a:cubicBezTo>
                    <a:pt x="1846" y="777"/>
                    <a:pt x="1846" y="777"/>
                    <a:pt x="1846" y="777"/>
                  </a:cubicBezTo>
                  <a:cubicBezTo>
                    <a:pt x="1846" y="777"/>
                    <a:pt x="1846" y="777"/>
                    <a:pt x="1846" y="777"/>
                  </a:cubicBezTo>
                  <a:cubicBezTo>
                    <a:pt x="1846" y="777"/>
                    <a:pt x="1846" y="777"/>
                    <a:pt x="1846" y="777"/>
                  </a:cubicBezTo>
                  <a:cubicBezTo>
                    <a:pt x="1846" y="777"/>
                    <a:pt x="1846" y="777"/>
                    <a:pt x="1846" y="777"/>
                  </a:cubicBezTo>
                  <a:cubicBezTo>
                    <a:pt x="1846" y="777"/>
                    <a:pt x="1846" y="777"/>
                    <a:pt x="1846" y="778"/>
                  </a:cubicBezTo>
                  <a:cubicBezTo>
                    <a:pt x="1846" y="778"/>
                    <a:pt x="1846" y="778"/>
                    <a:pt x="1846" y="778"/>
                  </a:cubicBezTo>
                  <a:cubicBezTo>
                    <a:pt x="1846" y="778"/>
                    <a:pt x="1846" y="778"/>
                    <a:pt x="1846" y="778"/>
                  </a:cubicBezTo>
                  <a:cubicBezTo>
                    <a:pt x="1845" y="778"/>
                    <a:pt x="1845" y="778"/>
                    <a:pt x="1845" y="778"/>
                  </a:cubicBezTo>
                  <a:cubicBezTo>
                    <a:pt x="1845" y="778"/>
                    <a:pt x="1845" y="778"/>
                    <a:pt x="1846" y="778"/>
                  </a:cubicBezTo>
                  <a:cubicBezTo>
                    <a:pt x="1846" y="778"/>
                    <a:pt x="1846" y="778"/>
                    <a:pt x="1847" y="778"/>
                  </a:cubicBezTo>
                  <a:cubicBezTo>
                    <a:pt x="1847" y="778"/>
                    <a:pt x="1847" y="778"/>
                    <a:pt x="1847" y="778"/>
                  </a:cubicBezTo>
                  <a:cubicBezTo>
                    <a:pt x="1847" y="778"/>
                    <a:pt x="1847" y="777"/>
                    <a:pt x="1847" y="777"/>
                  </a:cubicBezTo>
                  <a:cubicBezTo>
                    <a:pt x="1847" y="777"/>
                    <a:pt x="1847" y="777"/>
                    <a:pt x="1847" y="777"/>
                  </a:cubicBezTo>
                  <a:cubicBezTo>
                    <a:pt x="1847" y="777"/>
                    <a:pt x="1847" y="777"/>
                    <a:pt x="1847" y="777"/>
                  </a:cubicBezTo>
                  <a:cubicBezTo>
                    <a:pt x="1847" y="777"/>
                    <a:pt x="1847" y="777"/>
                    <a:pt x="1847" y="777"/>
                  </a:cubicBezTo>
                  <a:cubicBezTo>
                    <a:pt x="1847" y="777"/>
                    <a:pt x="1847" y="776"/>
                    <a:pt x="1846" y="776"/>
                  </a:cubicBezTo>
                  <a:cubicBezTo>
                    <a:pt x="1846" y="776"/>
                    <a:pt x="1845" y="776"/>
                    <a:pt x="1844" y="776"/>
                  </a:cubicBezTo>
                  <a:cubicBezTo>
                    <a:pt x="1842" y="776"/>
                    <a:pt x="1840" y="775"/>
                    <a:pt x="1838" y="775"/>
                  </a:cubicBezTo>
                  <a:cubicBezTo>
                    <a:pt x="1837" y="775"/>
                    <a:pt x="1836" y="775"/>
                    <a:pt x="1834" y="775"/>
                  </a:cubicBezTo>
                  <a:cubicBezTo>
                    <a:pt x="1834" y="774"/>
                    <a:pt x="1833" y="774"/>
                    <a:pt x="1832" y="774"/>
                  </a:cubicBezTo>
                  <a:cubicBezTo>
                    <a:pt x="1832" y="775"/>
                    <a:pt x="1831" y="774"/>
                    <a:pt x="1830" y="774"/>
                  </a:cubicBezTo>
                  <a:cubicBezTo>
                    <a:pt x="1828" y="774"/>
                    <a:pt x="1826" y="774"/>
                    <a:pt x="1824" y="774"/>
                  </a:cubicBezTo>
                  <a:cubicBezTo>
                    <a:pt x="1824" y="774"/>
                    <a:pt x="1824" y="774"/>
                    <a:pt x="1824" y="774"/>
                  </a:cubicBezTo>
                  <a:cubicBezTo>
                    <a:pt x="1825" y="774"/>
                    <a:pt x="1826" y="774"/>
                    <a:pt x="1826" y="773"/>
                  </a:cubicBezTo>
                  <a:cubicBezTo>
                    <a:pt x="1827" y="773"/>
                    <a:pt x="1828" y="773"/>
                    <a:pt x="1828" y="773"/>
                  </a:cubicBezTo>
                  <a:cubicBezTo>
                    <a:pt x="1829" y="772"/>
                    <a:pt x="1830" y="772"/>
                    <a:pt x="1830" y="772"/>
                  </a:cubicBezTo>
                  <a:cubicBezTo>
                    <a:pt x="1831" y="771"/>
                    <a:pt x="1833" y="770"/>
                    <a:pt x="1834" y="769"/>
                  </a:cubicBezTo>
                  <a:cubicBezTo>
                    <a:pt x="1835" y="768"/>
                    <a:pt x="1837" y="767"/>
                    <a:pt x="1838" y="767"/>
                  </a:cubicBezTo>
                  <a:cubicBezTo>
                    <a:pt x="1838" y="766"/>
                    <a:pt x="1839" y="766"/>
                    <a:pt x="1839" y="766"/>
                  </a:cubicBezTo>
                  <a:cubicBezTo>
                    <a:pt x="1856" y="777"/>
                    <a:pt x="1866" y="740"/>
                    <a:pt x="1873" y="732"/>
                  </a:cubicBezTo>
                  <a:cubicBezTo>
                    <a:pt x="1856" y="734"/>
                    <a:pt x="1826" y="744"/>
                    <a:pt x="1837" y="763"/>
                  </a:cubicBezTo>
                  <a:cubicBezTo>
                    <a:pt x="1838" y="763"/>
                    <a:pt x="1839" y="762"/>
                    <a:pt x="1840" y="762"/>
                  </a:cubicBezTo>
                  <a:cubicBezTo>
                    <a:pt x="1840" y="762"/>
                    <a:pt x="1840" y="762"/>
                    <a:pt x="1840" y="762"/>
                  </a:cubicBezTo>
                  <a:cubicBezTo>
                    <a:pt x="1839" y="763"/>
                    <a:pt x="1838" y="764"/>
                    <a:pt x="1836" y="765"/>
                  </a:cubicBezTo>
                  <a:cubicBezTo>
                    <a:pt x="1835" y="766"/>
                    <a:pt x="1834" y="766"/>
                    <a:pt x="1833" y="767"/>
                  </a:cubicBezTo>
                  <a:cubicBezTo>
                    <a:pt x="1831" y="768"/>
                    <a:pt x="1830" y="769"/>
                    <a:pt x="1829" y="769"/>
                  </a:cubicBezTo>
                  <a:cubicBezTo>
                    <a:pt x="1828" y="770"/>
                    <a:pt x="1828" y="770"/>
                    <a:pt x="1827" y="770"/>
                  </a:cubicBezTo>
                  <a:cubicBezTo>
                    <a:pt x="1826" y="771"/>
                    <a:pt x="1826" y="771"/>
                    <a:pt x="1825" y="771"/>
                  </a:cubicBezTo>
                  <a:cubicBezTo>
                    <a:pt x="1825" y="771"/>
                    <a:pt x="1824" y="772"/>
                    <a:pt x="1824" y="772"/>
                  </a:cubicBezTo>
                  <a:cubicBezTo>
                    <a:pt x="1823" y="772"/>
                    <a:pt x="1822" y="772"/>
                    <a:pt x="1822" y="773"/>
                  </a:cubicBezTo>
                  <a:cubicBezTo>
                    <a:pt x="1822" y="773"/>
                    <a:pt x="1821" y="773"/>
                    <a:pt x="1821" y="773"/>
                  </a:cubicBezTo>
                  <a:cubicBezTo>
                    <a:pt x="1821" y="773"/>
                    <a:pt x="1821" y="773"/>
                    <a:pt x="1820" y="773"/>
                  </a:cubicBezTo>
                  <a:cubicBezTo>
                    <a:pt x="1820" y="773"/>
                    <a:pt x="1819" y="774"/>
                    <a:pt x="1819" y="774"/>
                  </a:cubicBezTo>
                  <a:cubicBezTo>
                    <a:pt x="1819" y="774"/>
                    <a:pt x="1818" y="774"/>
                    <a:pt x="1818" y="774"/>
                  </a:cubicBezTo>
                  <a:cubicBezTo>
                    <a:pt x="1816" y="775"/>
                    <a:pt x="1813" y="775"/>
                    <a:pt x="1811" y="775"/>
                  </a:cubicBezTo>
                  <a:cubicBezTo>
                    <a:pt x="1807" y="775"/>
                    <a:pt x="1803" y="775"/>
                    <a:pt x="1799" y="776"/>
                  </a:cubicBezTo>
                  <a:cubicBezTo>
                    <a:pt x="1795" y="776"/>
                    <a:pt x="1792" y="777"/>
                    <a:pt x="1788" y="777"/>
                  </a:cubicBezTo>
                  <a:cubicBezTo>
                    <a:pt x="1784" y="778"/>
                    <a:pt x="1781" y="778"/>
                    <a:pt x="1777" y="777"/>
                  </a:cubicBezTo>
                  <a:cubicBezTo>
                    <a:pt x="1777" y="777"/>
                    <a:pt x="1777" y="777"/>
                    <a:pt x="1777" y="777"/>
                  </a:cubicBezTo>
                  <a:cubicBezTo>
                    <a:pt x="1776" y="777"/>
                    <a:pt x="1776" y="777"/>
                    <a:pt x="1776" y="777"/>
                  </a:cubicBezTo>
                  <a:cubicBezTo>
                    <a:pt x="1776" y="777"/>
                    <a:pt x="1776" y="777"/>
                    <a:pt x="1776" y="777"/>
                  </a:cubicBezTo>
                  <a:cubicBezTo>
                    <a:pt x="1775" y="776"/>
                    <a:pt x="1775" y="776"/>
                    <a:pt x="1775" y="776"/>
                  </a:cubicBezTo>
                  <a:cubicBezTo>
                    <a:pt x="1774" y="776"/>
                    <a:pt x="1774" y="776"/>
                    <a:pt x="1773" y="775"/>
                  </a:cubicBezTo>
                  <a:cubicBezTo>
                    <a:pt x="1772" y="774"/>
                    <a:pt x="1770" y="773"/>
                    <a:pt x="1769" y="772"/>
                  </a:cubicBezTo>
                  <a:cubicBezTo>
                    <a:pt x="1767" y="770"/>
                    <a:pt x="1765" y="767"/>
                    <a:pt x="1762" y="765"/>
                  </a:cubicBezTo>
                  <a:cubicBezTo>
                    <a:pt x="1762" y="765"/>
                    <a:pt x="1762" y="765"/>
                    <a:pt x="1761" y="764"/>
                  </a:cubicBezTo>
                  <a:cubicBezTo>
                    <a:pt x="1761" y="764"/>
                    <a:pt x="1761" y="764"/>
                    <a:pt x="1760" y="764"/>
                  </a:cubicBezTo>
                  <a:cubicBezTo>
                    <a:pt x="1760" y="763"/>
                    <a:pt x="1760" y="763"/>
                    <a:pt x="1759" y="763"/>
                  </a:cubicBezTo>
                  <a:cubicBezTo>
                    <a:pt x="1759" y="763"/>
                    <a:pt x="1759" y="763"/>
                    <a:pt x="1758" y="762"/>
                  </a:cubicBezTo>
                  <a:cubicBezTo>
                    <a:pt x="1757" y="762"/>
                    <a:pt x="1755" y="761"/>
                    <a:pt x="1754" y="761"/>
                  </a:cubicBezTo>
                  <a:cubicBezTo>
                    <a:pt x="1753" y="761"/>
                    <a:pt x="1752" y="761"/>
                    <a:pt x="1751" y="760"/>
                  </a:cubicBezTo>
                  <a:cubicBezTo>
                    <a:pt x="1751" y="760"/>
                    <a:pt x="1750" y="760"/>
                    <a:pt x="1749" y="760"/>
                  </a:cubicBezTo>
                  <a:cubicBezTo>
                    <a:pt x="1749" y="760"/>
                    <a:pt x="1748" y="760"/>
                    <a:pt x="1747" y="760"/>
                  </a:cubicBezTo>
                  <a:cubicBezTo>
                    <a:pt x="1747" y="760"/>
                    <a:pt x="1746" y="760"/>
                    <a:pt x="1745" y="760"/>
                  </a:cubicBezTo>
                  <a:cubicBezTo>
                    <a:pt x="1743" y="761"/>
                    <a:pt x="1741" y="761"/>
                    <a:pt x="1739" y="761"/>
                  </a:cubicBezTo>
                  <a:cubicBezTo>
                    <a:pt x="1739" y="761"/>
                    <a:pt x="1739" y="762"/>
                    <a:pt x="1739" y="762"/>
                  </a:cubicBezTo>
                  <a:cubicBezTo>
                    <a:pt x="1740" y="761"/>
                    <a:pt x="1740" y="760"/>
                    <a:pt x="1741" y="759"/>
                  </a:cubicBezTo>
                  <a:cubicBezTo>
                    <a:pt x="1742" y="758"/>
                    <a:pt x="1743" y="757"/>
                    <a:pt x="1743" y="757"/>
                  </a:cubicBezTo>
                  <a:cubicBezTo>
                    <a:pt x="1744" y="756"/>
                    <a:pt x="1744" y="756"/>
                    <a:pt x="1744" y="756"/>
                  </a:cubicBezTo>
                  <a:cubicBezTo>
                    <a:pt x="1744" y="756"/>
                    <a:pt x="1744" y="756"/>
                    <a:pt x="1744" y="756"/>
                  </a:cubicBezTo>
                  <a:cubicBezTo>
                    <a:pt x="1744" y="756"/>
                    <a:pt x="1744" y="756"/>
                    <a:pt x="1744" y="756"/>
                  </a:cubicBezTo>
                  <a:cubicBezTo>
                    <a:pt x="1744" y="756"/>
                    <a:pt x="1744" y="756"/>
                    <a:pt x="1744" y="756"/>
                  </a:cubicBezTo>
                  <a:cubicBezTo>
                    <a:pt x="1744" y="755"/>
                    <a:pt x="1744" y="755"/>
                    <a:pt x="1744" y="755"/>
                  </a:cubicBezTo>
                  <a:cubicBezTo>
                    <a:pt x="1744" y="755"/>
                    <a:pt x="1745" y="754"/>
                    <a:pt x="1745" y="754"/>
                  </a:cubicBezTo>
                  <a:cubicBezTo>
                    <a:pt x="1745" y="754"/>
                    <a:pt x="1745" y="753"/>
                    <a:pt x="1746" y="753"/>
                  </a:cubicBezTo>
                  <a:cubicBezTo>
                    <a:pt x="1746" y="752"/>
                    <a:pt x="1746" y="752"/>
                    <a:pt x="1747" y="751"/>
                  </a:cubicBezTo>
                  <a:cubicBezTo>
                    <a:pt x="1747" y="750"/>
                    <a:pt x="1747" y="750"/>
                    <a:pt x="1748" y="749"/>
                  </a:cubicBezTo>
                  <a:cubicBezTo>
                    <a:pt x="1749" y="747"/>
                    <a:pt x="1749" y="745"/>
                    <a:pt x="1750" y="744"/>
                  </a:cubicBezTo>
                  <a:cubicBezTo>
                    <a:pt x="1751" y="742"/>
                    <a:pt x="1751" y="740"/>
                    <a:pt x="1752" y="739"/>
                  </a:cubicBezTo>
                  <a:cubicBezTo>
                    <a:pt x="1753" y="736"/>
                    <a:pt x="1753" y="733"/>
                    <a:pt x="1754" y="730"/>
                  </a:cubicBezTo>
                  <a:cubicBezTo>
                    <a:pt x="1756" y="724"/>
                    <a:pt x="1758" y="720"/>
                    <a:pt x="1759" y="716"/>
                  </a:cubicBezTo>
                  <a:cubicBezTo>
                    <a:pt x="1760" y="714"/>
                    <a:pt x="1761" y="712"/>
                    <a:pt x="1762" y="711"/>
                  </a:cubicBezTo>
                  <a:cubicBezTo>
                    <a:pt x="1763" y="709"/>
                    <a:pt x="1763" y="708"/>
                    <a:pt x="1764" y="707"/>
                  </a:cubicBezTo>
                  <a:cubicBezTo>
                    <a:pt x="1765" y="705"/>
                    <a:pt x="1766" y="704"/>
                    <a:pt x="1766" y="704"/>
                  </a:cubicBezTo>
                  <a:cubicBezTo>
                    <a:pt x="1766" y="704"/>
                    <a:pt x="1765" y="705"/>
                    <a:pt x="1764" y="707"/>
                  </a:cubicBezTo>
                  <a:cubicBezTo>
                    <a:pt x="1763" y="708"/>
                    <a:pt x="1762" y="709"/>
                    <a:pt x="1761" y="710"/>
                  </a:cubicBezTo>
                  <a:cubicBezTo>
                    <a:pt x="1760" y="712"/>
                    <a:pt x="1759" y="713"/>
                    <a:pt x="1758" y="715"/>
                  </a:cubicBezTo>
                  <a:cubicBezTo>
                    <a:pt x="1757" y="716"/>
                    <a:pt x="1756" y="718"/>
                    <a:pt x="1755" y="720"/>
                  </a:cubicBezTo>
                  <a:cubicBezTo>
                    <a:pt x="1755" y="719"/>
                    <a:pt x="1755" y="718"/>
                    <a:pt x="1755" y="717"/>
                  </a:cubicBezTo>
                  <a:cubicBezTo>
                    <a:pt x="1755" y="715"/>
                    <a:pt x="1755" y="713"/>
                    <a:pt x="1755" y="712"/>
                  </a:cubicBezTo>
                  <a:cubicBezTo>
                    <a:pt x="1754" y="710"/>
                    <a:pt x="1754" y="708"/>
                    <a:pt x="1754" y="706"/>
                  </a:cubicBezTo>
                  <a:cubicBezTo>
                    <a:pt x="1754" y="705"/>
                    <a:pt x="1753" y="704"/>
                    <a:pt x="1753" y="703"/>
                  </a:cubicBezTo>
                  <a:cubicBezTo>
                    <a:pt x="1765" y="682"/>
                    <a:pt x="1747" y="680"/>
                    <a:pt x="1746" y="662"/>
                  </a:cubicBezTo>
                  <a:cubicBezTo>
                    <a:pt x="1732" y="679"/>
                    <a:pt x="1724" y="696"/>
                    <a:pt x="1750" y="702"/>
                  </a:cubicBezTo>
                  <a:cubicBezTo>
                    <a:pt x="1750" y="702"/>
                    <a:pt x="1750" y="702"/>
                    <a:pt x="1750" y="702"/>
                  </a:cubicBezTo>
                  <a:cubicBezTo>
                    <a:pt x="1750" y="704"/>
                    <a:pt x="1750" y="705"/>
                    <a:pt x="1751" y="707"/>
                  </a:cubicBezTo>
                  <a:cubicBezTo>
                    <a:pt x="1751" y="709"/>
                    <a:pt x="1751" y="710"/>
                    <a:pt x="1751" y="712"/>
                  </a:cubicBezTo>
                  <a:cubicBezTo>
                    <a:pt x="1752" y="714"/>
                    <a:pt x="1752" y="715"/>
                    <a:pt x="1752" y="717"/>
                  </a:cubicBezTo>
                  <a:cubicBezTo>
                    <a:pt x="1752" y="719"/>
                    <a:pt x="1752" y="720"/>
                    <a:pt x="1751" y="722"/>
                  </a:cubicBezTo>
                  <a:cubicBezTo>
                    <a:pt x="1751" y="723"/>
                    <a:pt x="1751" y="724"/>
                    <a:pt x="1751" y="724"/>
                  </a:cubicBezTo>
                  <a:cubicBezTo>
                    <a:pt x="1751" y="725"/>
                    <a:pt x="1751" y="726"/>
                    <a:pt x="1751" y="727"/>
                  </a:cubicBezTo>
                  <a:cubicBezTo>
                    <a:pt x="1751" y="727"/>
                    <a:pt x="1751" y="728"/>
                    <a:pt x="1751" y="728"/>
                  </a:cubicBezTo>
                  <a:cubicBezTo>
                    <a:pt x="1750" y="728"/>
                    <a:pt x="1750" y="729"/>
                    <a:pt x="1750" y="729"/>
                  </a:cubicBezTo>
                  <a:cubicBezTo>
                    <a:pt x="1749" y="732"/>
                    <a:pt x="1748" y="734"/>
                    <a:pt x="1746" y="737"/>
                  </a:cubicBezTo>
                  <a:cubicBezTo>
                    <a:pt x="1746" y="739"/>
                    <a:pt x="1745" y="741"/>
                    <a:pt x="1745" y="742"/>
                  </a:cubicBezTo>
                  <a:cubicBezTo>
                    <a:pt x="1744" y="744"/>
                    <a:pt x="1743" y="745"/>
                    <a:pt x="1743" y="747"/>
                  </a:cubicBezTo>
                  <a:cubicBezTo>
                    <a:pt x="1742" y="748"/>
                    <a:pt x="1742" y="749"/>
                    <a:pt x="1742" y="749"/>
                  </a:cubicBezTo>
                  <a:cubicBezTo>
                    <a:pt x="1741" y="750"/>
                    <a:pt x="1741" y="750"/>
                    <a:pt x="1741" y="750"/>
                  </a:cubicBezTo>
                  <a:cubicBezTo>
                    <a:pt x="1741" y="751"/>
                    <a:pt x="1741" y="751"/>
                    <a:pt x="1740" y="751"/>
                  </a:cubicBezTo>
                  <a:cubicBezTo>
                    <a:pt x="1740" y="752"/>
                    <a:pt x="1740" y="752"/>
                    <a:pt x="1740" y="753"/>
                  </a:cubicBezTo>
                  <a:cubicBezTo>
                    <a:pt x="1739" y="753"/>
                    <a:pt x="1739" y="753"/>
                    <a:pt x="1739" y="753"/>
                  </a:cubicBezTo>
                  <a:cubicBezTo>
                    <a:pt x="1739" y="753"/>
                    <a:pt x="1739" y="753"/>
                    <a:pt x="1739" y="753"/>
                  </a:cubicBezTo>
                  <a:cubicBezTo>
                    <a:pt x="1739" y="753"/>
                    <a:pt x="1739" y="753"/>
                    <a:pt x="1739" y="753"/>
                  </a:cubicBezTo>
                  <a:cubicBezTo>
                    <a:pt x="1739" y="753"/>
                    <a:pt x="1739" y="753"/>
                    <a:pt x="1739" y="753"/>
                  </a:cubicBezTo>
                  <a:cubicBezTo>
                    <a:pt x="1739" y="754"/>
                    <a:pt x="1739" y="754"/>
                    <a:pt x="1739" y="754"/>
                  </a:cubicBezTo>
                  <a:cubicBezTo>
                    <a:pt x="1738" y="754"/>
                    <a:pt x="1738" y="755"/>
                    <a:pt x="1737" y="756"/>
                  </a:cubicBezTo>
                  <a:cubicBezTo>
                    <a:pt x="1734" y="759"/>
                    <a:pt x="1732" y="761"/>
                    <a:pt x="1728" y="764"/>
                  </a:cubicBezTo>
                  <a:cubicBezTo>
                    <a:pt x="1725" y="767"/>
                    <a:pt x="1722" y="770"/>
                    <a:pt x="1718" y="773"/>
                  </a:cubicBezTo>
                  <a:cubicBezTo>
                    <a:pt x="1715" y="775"/>
                    <a:pt x="1711" y="779"/>
                    <a:pt x="1708" y="782"/>
                  </a:cubicBezTo>
                  <a:cubicBezTo>
                    <a:pt x="1704" y="785"/>
                    <a:pt x="1700" y="789"/>
                    <a:pt x="1697" y="793"/>
                  </a:cubicBezTo>
                  <a:cubicBezTo>
                    <a:pt x="1697" y="793"/>
                    <a:pt x="1697" y="793"/>
                    <a:pt x="1697" y="793"/>
                  </a:cubicBezTo>
                  <a:cubicBezTo>
                    <a:pt x="1697" y="792"/>
                    <a:pt x="1696" y="792"/>
                    <a:pt x="1696" y="791"/>
                  </a:cubicBezTo>
                  <a:cubicBezTo>
                    <a:pt x="1696" y="790"/>
                    <a:pt x="1696" y="789"/>
                    <a:pt x="1696" y="789"/>
                  </a:cubicBezTo>
                  <a:cubicBezTo>
                    <a:pt x="1696" y="788"/>
                    <a:pt x="1696" y="788"/>
                    <a:pt x="1695" y="788"/>
                  </a:cubicBezTo>
                  <a:cubicBezTo>
                    <a:pt x="1695" y="787"/>
                    <a:pt x="1695" y="787"/>
                    <a:pt x="1695" y="786"/>
                  </a:cubicBezTo>
                  <a:cubicBezTo>
                    <a:pt x="1694" y="785"/>
                    <a:pt x="1693" y="783"/>
                    <a:pt x="1692" y="781"/>
                  </a:cubicBezTo>
                  <a:cubicBezTo>
                    <a:pt x="1691" y="779"/>
                    <a:pt x="1690" y="778"/>
                    <a:pt x="1689" y="776"/>
                  </a:cubicBezTo>
                  <a:cubicBezTo>
                    <a:pt x="1687" y="772"/>
                    <a:pt x="1685" y="768"/>
                    <a:pt x="1683" y="764"/>
                  </a:cubicBezTo>
                  <a:cubicBezTo>
                    <a:pt x="1682" y="762"/>
                    <a:pt x="1681" y="760"/>
                    <a:pt x="1680" y="758"/>
                  </a:cubicBezTo>
                  <a:cubicBezTo>
                    <a:pt x="1679" y="756"/>
                    <a:pt x="1678" y="754"/>
                    <a:pt x="1678" y="752"/>
                  </a:cubicBezTo>
                  <a:cubicBezTo>
                    <a:pt x="1677" y="750"/>
                    <a:pt x="1677" y="748"/>
                    <a:pt x="1676" y="746"/>
                  </a:cubicBezTo>
                  <a:cubicBezTo>
                    <a:pt x="1676" y="746"/>
                    <a:pt x="1676" y="746"/>
                    <a:pt x="1676" y="746"/>
                  </a:cubicBezTo>
                  <a:cubicBezTo>
                    <a:pt x="1677" y="745"/>
                    <a:pt x="1677" y="745"/>
                    <a:pt x="1678" y="744"/>
                  </a:cubicBezTo>
                  <a:cubicBezTo>
                    <a:pt x="1678" y="744"/>
                    <a:pt x="1678" y="743"/>
                    <a:pt x="1678" y="743"/>
                  </a:cubicBezTo>
                  <a:cubicBezTo>
                    <a:pt x="1678" y="743"/>
                    <a:pt x="1678" y="743"/>
                    <a:pt x="1678" y="742"/>
                  </a:cubicBezTo>
                  <a:cubicBezTo>
                    <a:pt x="1679" y="742"/>
                    <a:pt x="1679" y="742"/>
                    <a:pt x="1679" y="742"/>
                  </a:cubicBezTo>
                  <a:cubicBezTo>
                    <a:pt x="1679" y="741"/>
                    <a:pt x="1679" y="740"/>
                    <a:pt x="1680" y="739"/>
                  </a:cubicBezTo>
                  <a:cubicBezTo>
                    <a:pt x="1680" y="738"/>
                    <a:pt x="1681" y="736"/>
                    <a:pt x="1681" y="735"/>
                  </a:cubicBezTo>
                  <a:cubicBezTo>
                    <a:pt x="1682" y="734"/>
                    <a:pt x="1682" y="733"/>
                    <a:pt x="1683" y="732"/>
                  </a:cubicBezTo>
                  <a:cubicBezTo>
                    <a:pt x="1683" y="731"/>
                    <a:pt x="1684" y="730"/>
                    <a:pt x="1685" y="728"/>
                  </a:cubicBezTo>
                  <a:cubicBezTo>
                    <a:pt x="1703" y="725"/>
                    <a:pt x="1698" y="710"/>
                    <a:pt x="1709" y="697"/>
                  </a:cubicBezTo>
                  <a:cubicBezTo>
                    <a:pt x="1700" y="701"/>
                    <a:pt x="1689" y="703"/>
                    <a:pt x="1684" y="709"/>
                  </a:cubicBezTo>
                  <a:cubicBezTo>
                    <a:pt x="1680" y="714"/>
                    <a:pt x="1679" y="725"/>
                    <a:pt x="1682" y="729"/>
                  </a:cubicBezTo>
                  <a:cubicBezTo>
                    <a:pt x="1682" y="729"/>
                    <a:pt x="1682" y="729"/>
                    <a:pt x="1682" y="729"/>
                  </a:cubicBezTo>
                  <a:cubicBezTo>
                    <a:pt x="1682" y="729"/>
                    <a:pt x="1682" y="729"/>
                    <a:pt x="1682" y="729"/>
                  </a:cubicBezTo>
                  <a:cubicBezTo>
                    <a:pt x="1682" y="729"/>
                    <a:pt x="1682" y="729"/>
                    <a:pt x="1682" y="729"/>
                  </a:cubicBezTo>
                  <a:cubicBezTo>
                    <a:pt x="1681" y="730"/>
                    <a:pt x="1681" y="730"/>
                    <a:pt x="1681" y="731"/>
                  </a:cubicBezTo>
                  <a:cubicBezTo>
                    <a:pt x="1680" y="732"/>
                    <a:pt x="1680" y="733"/>
                    <a:pt x="1679" y="735"/>
                  </a:cubicBezTo>
                  <a:cubicBezTo>
                    <a:pt x="1678" y="736"/>
                    <a:pt x="1678" y="737"/>
                    <a:pt x="1678" y="738"/>
                  </a:cubicBezTo>
                  <a:cubicBezTo>
                    <a:pt x="1677" y="739"/>
                    <a:pt x="1677" y="740"/>
                    <a:pt x="1676" y="741"/>
                  </a:cubicBezTo>
                  <a:cubicBezTo>
                    <a:pt x="1676" y="741"/>
                    <a:pt x="1676" y="741"/>
                    <a:pt x="1676" y="742"/>
                  </a:cubicBezTo>
                  <a:cubicBezTo>
                    <a:pt x="1676" y="742"/>
                    <a:pt x="1676" y="742"/>
                    <a:pt x="1676" y="742"/>
                  </a:cubicBezTo>
                  <a:cubicBezTo>
                    <a:pt x="1676" y="742"/>
                    <a:pt x="1676" y="742"/>
                    <a:pt x="1676" y="742"/>
                  </a:cubicBezTo>
                  <a:cubicBezTo>
                    <a:pt x="1676" y="742"/>
                    <a:pt x="1676" y="741"/>
                    <a:pt x="1676" y="740"/>
                  </a:cubicBezTo>
                  <a:cubicBezTo>
                    <a:pt x="1676" y="740"/>
                    <a:pt x="1675" y="739"/>
                    <a:pt x="1675" y="739"/>
                  </a:cubicBezTo>
                  <a:cubicBezTo>
                    <a:pt x="1676" y="739"/>
                    <a:pt x="1675" y="738"/>
                    <a:pt x="1675" y="738"/>
                  </a:cubicBezTo>
                  <a:cubicBezTo>
                    <a:pt x="1675" y="737"/>
                    <a:pt x="1675" y="736"/>
                    <a:pt x="1675" y="736"/>
                  </a:cubicBezTo>
                  <a:cubicBezTo>
                    <a:pt x="1674" y="734"/>
                    <a:pt x="1674" y="733"/>
                    <a:pt x="1674" y="732"/>
                  </a:cubicBezTo>
                  <a:cubicBezTo>
                    <a:pt x="1674" y="730"/>
                    <a:pt x="1673" y="729"/>
                    <a:pt x="1673" y="729"/>
                  </a:cubicBezTo>
                  <a:cubicBezTo>
                    <a:pt x="1673" y="729"/>
                    <a:pt x="1673" y="729"/>
                    <a:pt x="1673" y="730"/>
                  </a:cubicBezTo>
                  <a:cubicBezTo>
                    <a:pt x="1673" y="730"/>
                    <a:pt x="1673" y="731"/>
                    <a:pt x="1672" y="732"/>
                  </a:cubicBezTo>
                  <a:cubicBezTo>
                    <a:pt x="1672" y="733"/>
                    <a:pt x="1672" y="735"/>
                    <a:pt x="1672" y="736"/>
                  </a:cubicBezTo>
                  <a:cubicBezTo>
                    <a:pt x="1672" y="737"/>
                    <a:pt x="1672" y="737"/>
                    <a:pt x="1672" y="738"/>
                  </a:cubicBezTo>
                  <a:cubicBezTo>
                    <a:pt x="1671" y="739"/>
                    <a:pt x="1671" y="739"/>
                    <a:pt x="1672" y="740"/>
                  </a:cubicBezTo>
                  <a:cubicBezTo>
                    <a:pt x="1672" y="740"/>
                    <a:pt x="1672" y="740"/>
                    <a:pt x="1672" y="741"/>
                  </a:cubicBezTo>
                  <a:cubicBezTo>
                    <a:pt x="1672" y="744"/>
                    <a:pt x="1673" y="749"/>
                    <a:pt x="1674" y="753"/>
                  </a:cubicBezTo>
                  <a:cubicBezTo>
                    <a:pt x="1674" y="754"/>
                    <a:pt x="1675" y="756"/>
                    <a:pt x="1675" y="757"/>
                  </a:cubicBezTo>
                  <a:cubicBezTo>
                    <a:pt x="1675" y="757"/>
                    <a:pt x="1675" y="757"/>
                    <a:pt x="1674" y="757"/>
                  </a:cubicBezTo>
                  <a:cubicBezTo>
                    <a:pt x="1674" y="756"/>
                    <a:pt x="1673" y="756"/>
                    <a:pt x="1673" y="755"/>
                  </a:cubicBezTo>
                  <a:cubicBezTo>
                    <a:pt x="1672" y="755"/>
                    <a:pt x="1671" y="754"/>
                    <a:pt x="1671" y="754"/>
                  </a:cubicBezTo>
                  <a:cubicBezTo>
                    <a:pt x="1670" y="753"/>
                    <a:pt x="1668" y="752"/>
                    <a:pt x="1667" y="752"/>
                  </a:cubicBezTo>
                  <a:cubicBezTo>
                    <a:pt x="1667" y="752"/>
                    <a:pt x="1667" y="752"/>
                    <a:pt x="1667" y="752"/>
                  </a:cubicBezTo>
                  <a:cubicBezTo>
                    <a:pt x="1661" y="735"/>
                    <a:pt x="1649" y="728"/>
                    <a:pt x="1630" y="738"/>
                  </a:cubicBezTo>
                  <a:cubicBezTo>
                    <a:pt x="1644" y="745"/>
                    <a:pt x="1647" y="758"/>
                    <a:pt x="1665" y="752"/>
                  </a:cubicBezTo>
                  <a:cubicBezTo>
                    <a:pt x="1665" y="753"/>
                    <a:pt x="1666" y="753"/>
                    <a:pt x="1666" y="753"/>
                  </a:cubicBezTo>
                  <a:cubicBezTo>
                    <a:pt x="1667" y="754"/>
                    <a:pt x="1669" y="755"/>
                    <a:pt x="1670" y="755"/>
                  </a:cubicBezTo>
                  <a:cubicBezTo>
                    <a:pt x="1670" y="756"/>
                    <a:pt x="1671" y="756"/>
                    <a:pt x="1672" y="757"/>
                  </a:cubicBezTo>
                  <a:cubicBezTo>
                    <a:pt x="1672" y="757"/>
                    <a:pt x="1673" y="757"/>
                    <a:pt x="1673" y="758"/>
                  </a:cubicBezTo>
                  <a:cubicBezTo>
                    <a:pt x="1675" y="759"/>
                    <a:pt x="1676" y="760"/>
                    <a:pt x="1677" y="761"/>
                  </a:cubicBezTo>
                  <a:cubicBezTo>
                    <a:pt x="1678" y="763"/>
                    <a:pt x="1678" y="764"/>
                    <a:pt x="1679" y="766"/>
                  </a:cubicBezTo>
                  <a:cubicBezTo>
                    <a:pt x="1681" y="770"/>
                    <a:pt x="1684" y="774"/>
                    <a:pt x="1686" y="778"/>
                  </a:cubicBezTo>
                  <a:cubicBezTo>
                    <a:pt x="1687" y="779"/>
                    <a:pt x="1688" y="781"/>
                    <a:pt x="1689" y="783"/>
                  </a:cubicBezTo>
                  <a:cubicBezTo>
                    <a:pt x="1690" y="785"/>
                    <a:pt x="1691" y="786"/>
                    <a:pt x="1691" y="788"/>
                  </a:cubicBezTo>
                  <a:cubicBezTo>
                    <a:pt x="1691" y="788"/>
                    <a:pt x="1692" y="789"/>
                    <a:pt x="1692" y="789"/>
                  </a:cubicBezTo>
                  <a:cubicBezTo>
                    <a:pt x="1692" y="789"/>
                    <a:pt x="1692" y="790"/>
                    <a:pt x="1692" y="790"/>
                  </a:cubicBezTo>
                  <a:cubicBezTo>
                    <a:pt x="1693" y="791"/>
                    <a:pt x="1693" y="791"/>
                    <a:pt x="1693" y="792"/>
                  </a:cubicBezTo>
                  <a:cubicBezTo>
                    <a:pt x="1694" y="793"/>
                    <a:pt x="1694" y="793"/>
                    <a:pt x="1694" y="794"/>
                  </a:cubicBezTo>
                  <a:cubicBezTo>
                    <a:pt x="1695" y="794"/>
                    <a:pt x="1695" y="795"/>
                    <a:pt x="1695" y="795"/>
                  </a:cubicBezTo>
                  <a:cubicBezTo>
                    <a:pt x="1693" y="798"/>
                    <a:pt x="1690" y="801"/>
                    <a:pt x="1688" y="804"/>
                  </a:cubicBezTo>
                  <a:cubicBezTo>
                    <a:pt x="1685" y="808"/>
                    <a:pt x="1682" y="811"/>
                    <a:pt x="1679" y="815"/>
                  </a:cubicBezTo>
                  <a:cubicBezTo>
                    <a:pt x="1679" y="816"/>
                    <a:pt x="1678" y="817"/>
                    <a:pt x="1677" y="818"/>
                  </a:cubicBezTo>
                  <a:cubicBezTo>
                    <a:pt x="1676" y="819"/>
                    <a:pt x="1675" y="820"/>
                    <a:pt x="1674" y="820"/>
                  </a:cubicBezTo>
                  <a:cubicBezTo>
                    <a:pt x="1673" y="822"/>
                    <a:pt x="1671" y="824"/>
                    <a:pt x="1669" y="825"/>
                  </a:cubicBezTo>
                  <a:cubicBezTo>
                    <a:pt x="1661" y="831"/>
                    <a:pt x="1652" y="835"/>
                    <a:pt x="1644" y="840"/>
                  </a:cubicBezTo>
                  <a:cubicBezTo>
                    <a:pt x="1639" y="843"/>
                    <a:pt x="1634" y="845"/>
                    <a:pt x="1629" y="847"/>
                  </a:cubicBezTo>
                  <a:cubicBezTo>
                    <a:pt x="1630" y="847"/>
                    <a:pt x="1630" y="847"/>
                    <a:pt x="1630" y="846"/>
                  </a:cubicBezTo>
                  <a:cubicBezTo>
                    <a:pt x="1631" y="846"/>
                    <a:pt x="1631" y="845"/>
                    <a:pt x="1631" y="845"/>
                  </a:cubicBezTo>
                  <a:cubicBezTo>
                    <a:pt x="1631" y="845"/>
                    <a:pt x="1631" y="844"/>
                    <a:pt x="1631" y="844"/>
                  </a:cubicBezTo>
                  <a:cubicBezTo>
                    <a:pt x="1632" y="844"/>
                    <a:pt x="1632" y="844"/>
                    <a:pt x="1632" y="843"/>
                  </a:cubicBezTo>
                  <a:cubicBezTo>
                    <a:pt x="1632" y="842"/>
                    <a:pt x="1632" y="841"/>
                    <a:pt x="1632" y="840"/>
                  </a:cubicBezTo>
                  <a:cubicBezTo>
                    <a:pt x="1632" y="839"/>
                    <a:pt x="1632" y="837"/>
                    <a:pt x="1632" y="836"/>
                  </a:cubicBezTo>
                  <a:cubicBezTo>
                    <a:pt x="1632" y="835"/>
                    <a:pt x="1632" y="833"/>
                    <a:pt x="1632" y="832"/>
                  </a:cubicBezTo>
                  <a:cubicBezTo>
                    <a:pt x="1632" y="831"/>
                    <a:pt x="1632" y="829"/>
                    <a:pt x="1631" y="828"/>
                  </a:cubicBezTo>
                  <a:cubicBezTo>
                    <a:pt x="1631" y="826"/>
                    <a:pt x="1631" y="824"/>
                    <a:pt x="1631" y="823"/>
                  </a:cubicBezTo>
                  <a:cubicBezTo>
                    <a:pt x="1650" y="810"/>
                    <a:pt x="1629" y="795"/>
                    <a:pt x="1650" y="785"/>
                  </a:cubicBezTo>
                  <a:cubicBezTo>
                    <a:pt x="1639" y="784"/>
                    <a:pt x="1628" y="787"/>
                    <a:pt x="1622" y="798"/>
                  </a:cubicBezTo>
                  <a:cubicBezTo>
                    <a:pt x="1618" y="805"/>
                    <a:pt x="1618" y="821"/>
                    <a:pt x="1628" y="824"/>
                  </a:cubicBezTo>
                  <a:cubicBezTo>
                    <a:pt x="1629" y="825"/>
                    <a:pt x="1629" y="827"/>
                    <a:pt x="1629" y="828"/>
                  </a:cubicBezTo>
                  <a:cubicBezTo>
                    <a:pt x="1629" y="830"/>
                    <a:pt x="1629" y="831"/>
                    <a:pt x="1629" y="832"/>
                  </a:cubicBezTo>
                  <a:cubicBezTo>
                    <a:pt x="1630" y="834"/>
                    <a:pt x="1630" y="835"/>
                    <a:pt x="1630" y="836"/>
                  </a:cubicBezTo>
                  <a:cubicBezTo>
                    <a:pt x="1630" y="837"/>
                    <a:pt x="1630" y="839"/>
                    <a:pt x="1630" y="840"/>
                  </a:cubicBezTo>
                  <a:cubicBezTo>
                    <a:pt x="1630" y="841"/>
                    <a:pt x="1630" y="842"/>
                    <a:pt x="1629" y="843"/>
                  </a:cubicBezTo>
                  <a:cubicBezTo>
                    <a:pt x="1629" y="843"/>
                    <a:pt x="1629" y="843"/>
                    <a:pt x="1629" y="844"/>
                  </a:cubicBezTo>
                  <a:cubicBezTo>
                    <a:pt x="1629" y="844"/>
                    <a:pt x="1629" y="844"/>
                    <a:pt x="1629" y="844"/>
                  </a:cubicBezTo>
                  <a:cubicBezTo>
                    <a:pt x="1629" y="845"/>
                    <a:pt x="1629" y="845"/>
                    <a:pt x="1629" y="846"/>
                  </a:cubicBezTo>
                  <a:cubicBezTo>
                    <a:pt x="1628" y="846"/>
                    <a:pt x="1628" y="847"/>
                    <a:pt x="1628" y="848"/>
                  </a:cubicBezTo>
                  <a:cubicBezTo>
                    <a:pt x="1628" y="848"/>
                    <a:pt x="1628" y="848"/>
                    <a:pt x="1628" y="848"/>
                  </a:cubicBezTo>
                  <a:cubicBezTo>
                    <a:pt x="1624" y="850"/>
                    <a:pt x="1621" y="852"/>
                    <a:pt x="1618" y="853"/>
                  </a:cubicBezTo>
                  <a:cubicBezTo>
                    <a:pt x="1606" y="860"/>
                    <a:pt x="1595" y="865"/>
                    <a:pt x="1585" y="871"/>
                  </a:cubicBezTo>
                  <a:cubicBezTo>
                    <a:pt x="1550" y="877"/>
                    <a:pt x="1511" y="882"/>
                    <a:pt x="1483" y="891"/>
                  </a:cubicBezTo>
                  <a:cubicBezTo>
                    <a:pt x="1462" y="897"/>
                    <a:pt x="1438" y="900"/>
                    <a:pt x="1403" y="917"/>
                  </a:cubicBezTo>
                  <a:cubicBezTo>
                    <a:pt x="1399" y="918"/>
                    <a:pt x="1396" y="920"/>
                    <a:pt x="1393" y="922"/>
                  </a:cubicBezTo>
                  <a:cubicBezTo>
                    <a:pt x="1388" y="908"/>
                    <a:pt x="1380" y="897"/>
                    <a:pt x="1366" y="901"/>
                  </a:cubicBezTo>
                  <a:cubicBezTo>
                    <a:pt x="1366" y="900"/>
                    <a:pt x="1365" y="900"/>
                    <a:pt x="1365" y="899"/>
                  </a:cubicBezTo>
                  <a:cubicBezTo>
                    <a:pt x="1363" y="898"/>
                    <a:pt x="1361" y="897"/>
                    <a:pt x="1359" y="896"/>
                  </a:cubicBezTo>
                  <a:cubicBezTo>
                    <a:pt x="1358" y="895"/>
                    <a:pt x="1356" y="894"/>
                    <a:pt x="1354" y="893"/>
                  </a:cubicBezTo>
                  <a:cubicBezTo>
                    <a:pt x="1353" y="892"/>
                    <a:pt x="1352" y="892"/>
                    <a:pt x="1351" y="891"/>
                  </a:cubicBezTo>
                  <a:cubicBezTo>
                    <a:pt x="1351" y="891"/>
                    <a:pt x="1351" y="891"/>
                    <a:pt x="1350" y="891"/>
                  </a:cubicBezTo>
                  <a:cubicBezTo>
                    <a:pt x="1350" y="891"/>
                    <a:pt x="1349" y="891"/>
                    <a:pt x="1349" y="890"/>
                  </a:cubicBezTo>
                  <a:cubicBezTo>
                    <a:pt x="1348" y="890"/>
                    <a:pt x="1347" y="890"/>
                    <a:pt x="1346" y="889"/>
                  </a:cubicBezTo>
                  <a:cubicBezTo>
                    <a:pt x="1346" y="889"/>
                    <a:pt x="1345" y="889"/>
                    <a:pt x="1344" y="889"/>
                  </a:cubicBezTo>
                  <a:cubicBezTo>
                    <a:pt x="1344" y="889"/>
                    <a:pt x="1343" y="889"/>
                    <a:pt x="1343" y="888"/>
                  </a:cubicBezTo>
                  <a:cubicBezTo>
                    <a:pt x="1344" y="888"/>
                    <a:pt x="1345" y="888"/>
                    <a:pt x="1346" y="887"/>
                  </a:cubicBezTo>
                  <a:cubicBezTo>
                    <a:pt x="1348" y="887"/>
                    <a:pt x="1349" y="887"/>
                    <a:pt x="1350" y="886"/>
                  </a:cubicBezTo>
                  <a:cubicBezTo>
                    <a:pt x="1351" y="886"/>
                    <a:pt x="1353" y="885"/>
                    <a:pt x="1354" y="885"/>
                  </a:cubicBezTo>
                  <a:cubicBezTo>
                    <a:pt x="1355" y="884"/>
                    <a:pt x="1356" y="883"/>
                    <a:pt x="1357" y="883"/>
                  </a:cubicBezTo>
                  <a:cubicBezTo>
                    <a:pt x="1359" y="882"/>
                    <a:pt x="1360" y="882"/>
                    <a:pt x="1361" y="881"/>
                  </a:cubicBezTo>
                  <a:cubicBezTo>
                    <a:pt x="1362" y="880"/>
                    <a:pt x="1363" y="880"/>
                    <a:pt x="1364" y="879"/>
                  </a:cubicBezTo>
                  <a:cubicBezTo>
                    <a:pt x="1365" y="878"/>
                    <a:pt x="1366" y="878"/>
                    <a:pt x="1367" y="877"/>
                  </a:cubicBezTo>
                  <a:cubicBezTo>
                    <a:pt x="1368" y="876"/>
                    <a:pt x="1369" y="876"/>
                    <a:pt x="1370" y="875"/>
                  </a:cubicBezTo>
                  <a:cubicBezTo>
                    <a:pt x="1371" y="874"/>
                    <a:pt x="1372" y="873"/>
                    <a:pt x="1372" y="873"/>
                  </a:cubicBezTo>
                  <a:cubicBezTo>
                    <a:pt x="1374" y="871"/>
                    <a:pt x="1376" y="870"/>
                    <a:pt x="1377" y="868"/>
                  </a:cubicBezTo>
                  <a:cubicBezTo>
                    <a:pt x="1378" y="867"/>
                    <a:pt x="1378" y="867"/>
                    <a:pt x="1379" y="866"/>
                  </a:cubicBezTo>
                  <a:cubicBezTo>
                    <a:pt x="1380" y="865"/>
                    <a:pt x="1380" y="864"/>
                    <a:pt x="1381" y="863"/>
                  </a:cubicBezTo>
                  <a:cubicBezTo>
                    <a:pt x="1381" y="863"/>
                    <a:pt x="1382" y="863"/>
                    <a:pt x="1382" y="862"/>
                  </a:cubicBezTo>
                  <a:cubicBezTo>
                    <a:pt x="1382" y="862"/>
                    <a:pt x="1382" y="862"/>
                    <a:pt x="1382" y="862"/>
                  </a:cubicBezTo>
                  <a:cubicBezTo>
                    <a:pt x="1382" y="862"/>
                    <a:pt x="1382" y="862"/>
                    <a:pt x="1383" y="862"/>
                  </a:cubicBezTo>
                  <a:cubicBezTo>
                    <a:pt x="1383" y="862"/>
                    <a:pt x="1383" y="861"/>
                    <a:pt x="1383" y="861"/>
                  </a:cubicBezTo>
                  <a:cubicBezTo>
                    <a:pt x="1383" y="861"/>
                    <a:pt x="1383" y="861"/>
                    <a:pt x="1384" y="861"/>
                  </a:cubicBezTo>
                  <a:cubicBezTo>
                    <a:pt x="1384" y="860"/>
                    <a:pt x="1385" y="860"/>
                    <a:pt x="1386" y="859"/>
                  </a:cubicBezTo>
                  <a:cubicBezTo>
                    <a:pt x="1387" y="859"/>
                    <a:pt x="1388" y="858"/>
                    <a:pt x="1389" y="857"/>
                  </a:cubicBezTo>
                  <a:cubicBezTo>
                    <a:pt x="1389" y="857"/>
                    <a:pt x="1390" y="856"/>
                    <a:pt x="1391" y="856"/>
                  </a:cubicBezTo>
                  <a:cubicBezTo>
                    <a:pt x="1392" y="855"/>
                    <a:pt x="1394" y="854"/>
                    <a:pt x="1395" y="854"/>
                  </a:cubicBezTo>
                  <a:cubicBezTo>
                    <a:pt x="1395" y="854"/>
                    <a:pt x="1395" y="854"/>
                    <a:pt x="1396" y="853"/>
                  </a:cubicBezTo>
                  <a:cubicBezTo>
                    <a:pt x="1396" y="853"/>
                    <a:pt x="1396" y="854"/>
                    <a:pt x="1396" y="854"/>
                  </a:cubicBezTo>
                  <a:cubicBezTo>
                    <a:pt x="1397" y="853"/>
                    <a:pt x="1399" y="854"/>
                    <a:pt x="1401" y="853"/>
                  </a:cubicBezTo>
                  <a:cubicBezTo>
                    <a:pt x="1401" y="853"/>
                    <a:pt x="1401" y="853"/>
                    <a:pt x="1401" y="853"/>
                  </a:cubicBezTo>
                  <a:cubicBezTo>
                    <a:pt x="1406" y="862"/>
                    <a:pt x="1415" y="854"/>
                    <a:pt x="1420" y="851"/>
                  </a:cubicBezTo>
                  <a:cubicBezTo>
                    <a:pt x="1427" y="848"/>
                    <a:pt x="1431" y="848"/>
                    <a:pt x="1440" y="848"/>
                  </a:cubicBezTo>
                  <a:cubicBezTo>
                    <a:pt x="1429" y="840"/>
                    <a:pt x="1399" y="832"/>
                    <a:pt x="1396" y="851"/>
                  </a:cubicBezTo>
                  <a:cubicBezTo>
                    <a:pt x="1395" y="851"/>
                    <a:pt x="1394" y="852"/>
                    <a:pt x="1394" y="852"/>
                  </a:cubicBezTo>
                  <a:cubicBezTo>
                    <a:pt x="1392" y="853"/>
                    <a:pt x="1391" y="853"/>
                    <a:pt x="1390" y="854"/>
                  </a:cubicBezTo>
                  <a:cubicBezTo>
                    <a:pt x="1389" y="855"/>
                    <a:pt x="1388" y="855"/>
                    <a:pt x="1387" y="856"/>
                  </a:cubicBezTo>
                  <a:cubicBezTo>
                    <a:pt x="1386" y="856"/>
                    <a:pt x="1386" y="857"/>
                    <a:pt x="1385" y="857"/>
                  </a:cubicBezTo>
                  <a:cubicBezTo>
                    <a:pt x="1385" y="857"/>
                    <a:pt x="1385" y="857"/>
                    <a:pt x="1385" y="856"/>
                  </a:cubicBezTo>
                  <a:cubicBezTo>
                    <a:pt x="1386" y="856"/>
                    <a:pt x="1386" y="855"/>
                    <a:pt x="1386" y="854"/>
                  </a:cubicBezTo>
                  <a:cubicBezTo>
                    <a:pt x="1388" y="851"/>
                    <a:pt x="1389" y="849"/>
                    <a:pt x="1389" y="847"/>
                  </a:cubicBezTo>
                  <a:cubicBezTo>
                    <a:pt x="1390" y="845"/>
                    <a:pt x="1390" y="843"/>
                    <a:pt x="1390" y="842"/>
                  </a:cubicBezTo>
                  <a:cubicBezTo>
                    <a:pt x="1390" y="840"/>
                    <a:pt x="1390" y="840"/>
                    <a:pt x="1390" y="840"/>
                  </a:cubicBezTo>
                  <a:cubicBezTo>
                    <a:pt x="1390" y="840"/>
                    <a:pt x="1390" y="840"/>
                    <a:pt x="1390" y="842"/>
                  </a:cubicBezTo>
                  <a:cubicBezTo>
                    <a:pt x="1389" y="843"/>
                    <a:pt x="1389" y="844"/>
                    <a:pt x="1388" y="846"/>
                  </a:cubicBezTo>
                  <a:cubicBezTo>
                    <a:pt x="1387" y="848"/>
                    <a:pt x="1386" y="851"/>
                    <a:pt x="1384" y="853"/>
                  </a:cubicBezTo>
                  <a:cubicBezTo>
                    <a:pt x="1384" y="854"/>
                    <a:pt x="1383" y="854"/>
                    <a:pt x="1383" y="855"/>
                  </a:cubicBezTo>
                  <a:cubicBezTo>
                    <a:pt x="1382" y="856"/>
                    <a:pt x="1382" y="856"/>
                    <a:pt x="1381" y="857"/>
                  </a:cubicBezTo>
                  <a:cubicBezTo>
                    <a:pt x="1380" y="858"/>
                    <a:pt x="1379" y="860"/>
                    <a:pt x="1378" y="861"/>
                  </a:cubicBezTo>
                  <a:cubicBezTo>
                    <a:pt x="1378" y="862"/>
                    <a:pt x="1377" y="863"/>
                    <a:pt x="1376" y="864"/>
                  </a:cubicBezTo>
                  <a:cubicBezTo>
                    <a:pt x="1376" y="864"/>
                    <a:pt x="1375" y="865"/>
                    <a:pt x="1374" y="866"/>
                  </a:cubicBezTo>
                  <a:cubicBezTo>
                    <a:pt x="1373" y="867"/>
                    <a:pt x="1371" y="869"/>
                    <a:pt x="1370" y="870"/>
                  </a:cubicBezTo>
                  <a:cubicBezTo>
                    <a:pt x="1369" y="871"/>
                    <a:pt x="1368" y="872"/>
                    <a:pt x="1367" y="872"/>
                  </a:cubicBezTo>
                  <a:cubicBezTo>
                    <a:pt x="1367" y="873"/>
                    <a:pt x="1366" y="874"/>
                    <a:pt x="1365" y="875"/>
                  </a:cubicBezTo>
                  <a:cubicBezTo>
                    <a:pt x="1364" y="875"/>
                    <a:pt x="1363" y="876"/>
                    <a:pt x="1362" y="877"/>
                  </a:cubicBezTo>
                  <a:cubicBezTo>
                    <a:pt x="1361" y="877"/>
                    <a:pt x="1360" y="878"/>
                    <a:pt x="1359" y="878"/>
                  </a:cubicBezTo>
                  <a:cubicBezTo>
                    <a:pt x="1358" y="879"/>
                    <a:pt x="1357" y="880"/>
                    <a:pt x="1356" y="880"/>
                  </a:cubicBezTo>
                  <a:cubicBezTo>
                    <a:pt x="1355" y="881"/>
                    <a:pt x="1353" y="881"/>
                    <a:pt x="1352" y="882"/>
                  </a:cubicBezTo>
                  <a:cubicBezTo>
                    <a:pt x="1351" y="882"/>
                    <a:pt x="1350" y="883"/>
                    <a:pt x="1349" y="883"/>
                  </a:cubicBezTo>
                  <a:cubicBezTo>
                    <a:pt x="1348" y="884"/>
                    <a:pt x="1346" y="884"/>
                    <a:pt x="1345" y="884"/>
                  </a:cubicBezTo>
                  <a:cubicBezTo>
                    <a:pt x="1344" y="885"/>
                    <a:pt x="1343" y="885"/>
                    <a:pt x="1342" y="885"/>
                  </a:cubicBezTo>
                  <a:cubicBezTo>
                    <a:pt x="1340" y="886"/>
                    <a:pt x="1340" y="886"/>
                    <a:pt x="1340" y="886"/>
                  </a:cubicBezTo>
                  <a:cubicBezTo>
                    <a:pt x="1339" y="886"/>
                    <a:pt x="1338" y="886"/>
                    <a:pt x="1338" y="886"/>
                  </a:cubicBezTo>
                  <a:cubicBezTo>
                    <a:pt x="1336" y="887"/>
                    <a:pt x="1336" y="887"/>
                    <a:pt x="1336" y="887"/>
                  </a:cubicBezTo>
                  <a:cubicBezTo>
                    <a:pt x="1335" y="887"/>
                    <a:pt x="1335" y="887"/>
                    <a:pt x="1335" y="887"/>
                  </a:cubicBezTo>
                  <a:cubicBezTo>
                    <a:pt x="1335" y="887"/>
                    <a:pt x="1335" y="887"/>
                    <a:pt x="1335" y="887"/>
                  </a:cubicBezTo>
                  <a:cubicBezTo>
                    <a:pt x="1335" y="887"/>
                    <a:pt x="1335" y="887"/>
                    <a:pt x="1335" y="887"/>
                  </a:cubicBezTo>
                  <a:cubicBezTo>
                    <a:pt x="1334" y="887"/>
                    <a:pt x="1334" y="887"/>
                    <a:pt x="1334" y="887"/>
                  </a:cubicBezTo>
                  <a:cubicBezTo>
                    <a:pt x="1334" y="887"/>
                    <a:pt x="1334" y="887"/>
                    <a:pt x="1334" y="887"/>
                  </a:cubicBezTo>
                  <a:cubicBezTo>
                    <a:pt x="1334" y="887"/>
                    <a:pt x="1334" y="887"/>
                    <a:pt x="1334" y="887"/>
                  </a:cubicBezTo>
                  <a:cubicBezTo>
                    <a:pt x="1332" y="887"/>
                    <a:pt x="1332" y="887"/>
                    <a:pt x="1332" y="887"/>
                  </a:cubicBezTo>
                  <a:cubicBezTo>
                    <a:pt x="1330" y="887"/>
                    <a:pt x="1330" y="887"/>
                    <a:pt x="1330" y="887"/>
                  </a:cubicBezTo>
                  <a:cubicBezTo>
                    <a:pt x="1325" y="888"/>
                    <a:pt x="1319" y="888"/>
                    <a:pt x="1314" y="887"/>
                  </a:cubicBezTo>
                  <a:cubicBezTo>
                    <a:pt x="1309" y="887"/>
                    <a:pt x="1303" y="887"/>
                    <a:pt x="1298" y="886"/>
                  </a:cubicBezTo>
                  <a:cubicBezTo>
                    <a:pt x="1296" y="886"/>
                    <a:pt x="1293" y="886"/>
                    <a:pt x="1290" y="886"/>
                  </a:cubicBezTo>
                  <a:cubicBezTo>
                    <a:pt x="1316" y="866"/>
                    <a:pt x="1351" y="856"/>
                    <a:pt x="1378" y="840"/>
                  </a:cubicBezTo>
                  <a:cubicBezTo>
                    <a:pt x="1414" y="818"/>
                    <a:pt x="1418" y="818"/>
                    <a:pt x="1458" y="823"/>
                  </a:cubicBezTo>
                  <a:cubicBezTo>
                    <a:pt x="1489" y="828"/>
                    <a:pt x="1542" y="852"/>
                    <a:pt x="1580" y="834"/>
                  </a:cubicBezTo>
                  <a:cubicBezTo>
                    <a:pt x="1551" y="835"/>
                    <a:pt x="1534" y="829"/>
                    <a:pt x="1514" y="822"/>
                  </a:cubicBezTo>
                  <a:cubicBezTo>
                    <a:pt x="1557" y="804"/>
                    <a:pt x="1576" y="789"/>
                    <a:pt x="1611" y="786"/>
                  </a:cubicBezTo>
                  <a:cubicBezTo>
                    <a:pt x="1571" y="778"/>
                    <a:pt x="1516" y="814"/>
                    <a:pt x="1503" y="813"/>
                  </a:cubicBezTo>
                  <a:cubicBezTo>
                    <a:pt x="1488" y="812"/>
                    <a:pt x="1457" y="807"/>
                    <a:pt x="1444" y="802"/>
                  </a:cubicBezTo>
                  <a:cubicBezTo>
                    <a:pt x="1406" y="786"/>
                    <a:pt x="1451" y="752"/>
                    <a:pt x="1470" y="729"/>
                  </a:cubicBezTo>
                  <a:cubicBezTo>
                    <a:pt x="1472" y="729"/>
                    <a:pt x="1473" y="728"/>
                    <a:pt x="1475" y="727"/>
                  </a:cubicBezTo>
                  <a:cubicBezTo>
                    <a:pt x="1477" y="726"/>
                    <a:pt x="1479" y="725"/>
                    <a:pt x="1481" y="724"/>
                  </a:cubicBezTo>
                  <a:cubicBezTo>
                    <a:pt x="1481" y="724"/>
                    <a:pt x="1482" y="724"/>
                    <a:pt x="1482" y="724"/>
                  </a:cubicBezTo>
                  <a:cubicBezTo>
                    <a:pt x="1482" y="725"/>
                    <a:pt x="1483" y="725"/>
                    <a:pt x="1483" y="725"/>
                  </a:cubicBezTo>
                  <a:cubicBezTo>
                    <a:pt x="1484" y="725"/>
                    <a:pt x="1484" y="725"/>
                    <a:pt x="1484" y="726"/>
                  </a:cubicBezTo>
                  <a:cubicBezTo>
                    <a:pt x="1484" y="726"/>
                    <a:pt x="1484" y="726"/>
                    <a:pt x="1485" y="726"/>
                  </a:cubicBezTo>
                  <a:cubicBezTo>
                    <a:pt x="1485" y="726"/>
                    <a:pt x="1485" y="726"/>
                    <a:pt x="1485" y="726"/>
                  </a:cubicBezTo>
                  <a:cubicBezTo>
                    <a:pt x="1486" y="726"/>
                    <a:pt x="1486" y="726"/>
                    <a:pt x="1487" y="726"/>
                  </a:cubicBezTo>
                  <a:cubicBezTo>
                    <a:pt x="1488" y="727"/>
                    <a:pt x="1488" y="727"/>
                    <a:pt x="1489" y="727"/>
                  </a:cubicBezTo>
                  <a:cubicBezTo>
                    <a:pt x="1490" y="727"/>
                    <a:pt x="1491" y="728"/>
                    <a:pt x="1491" y="728"/>
                  </a:cubicBezTo>
                  <a:cubicBezTo>
                    <a:pt x="1492" y="729"/>
                    <a:pt x="1493" y="729"/>
                    <a:pt x="1494" y="729"/>
                  </a:cubicBezTo>
                  <a:cubicBezTo>
                    <a:pt x="1494" y="730"/>
                    <a:pt x="1495" y="730"/>
                    <a:pt x="1496" y="731"/>
                  </a:cubicBezTo>
                  <a:cubicBezTo>
                    <a:pt x="1496" y="731"/>
                    <a:pt x="1496" y="731"/>
                    <a:pt x="1496" y="731"/>
                  </a:cubicBezTo>
                  <a:cubicBezTo>
                    <a:pt x="1495" y="749"/>
                    <a:pt x="1505" y="750"/>
                    <a:pt x="1519" y="741"/>
                  </a:cubicBezTo>
                  <a:cubicBezTo>
                    <a:pt x="1514" y="733"/>
                    <a:pt x="1510" y="721"/>
                    <a:pt x="1498" y="729"/>
                  </a:cubicBezTo>
                  <a:cubicBezTo>
                    <a:pt x="1497" y="728"/>
                    <a:pt x="1497" y="728"/>
                    <a:pt x="1497" y="728"/>
                  </a:cubicBezTo>
                  <a:cubicBezTo>
                    <a:pt x="1497" y="728"/>
                    <a:pt x="1497" y="728"/>
                    <a:pt x="1497" y="728"/>
                  </a:cubicBezTo>
                  <a:cubicBezTo>
                    <a:pt x="1496" y="728"/>
                    <a:pt x="1495" y="728"/>
                    <a:pt x="1495" y="727"/>
                  </a:cubicBezTo>
                  <a:cubicBezTo>
                    <a:pt x="1494" y="727"/>
                    <a:pt x="1493" y="726"/>
                    <a:pt x="1493" y="726"/>
                  </a:cubicBezTo>
                  <a:cubicBezTo>
                    <a:pt x="1492" y="726"/>
                    <a:pt x="1491" y="725"/>
                    <a:pt x="1490" y="725"/>
                  </a:cubicBezTo>
                  <a:cubicBezTo>
                    <a:pt x="1489" y="725"/>
                    <a:pt x="1489" y="724"/>
                    <a:pt x="1488" y="724"/>
                  </a:cubicBezTo>
                  <a:cubicBezTo>
                    <a:pt x="1487" y="724"/>
                    <a:pt x="1486" y="724"/>
                    <a:pt x="1486" y="723"/>
                  </a:cubicBezTo>
                  <a:cubicBezTo>
                    <a:pt x="1486" y="723"/>
                    <a:pt x="1485" y="723"/>
                    <a:pt x="1485" y="723"/>
                  </a:cubicBezTo>
                  <a:cubicBezTo>
                    <a:pt x="1485" y="723"/>
                    <a:pt x="1485" y="723"/>
                    <a:pt x="1485" y="723"/>
                  </a:cubicBezTo>
                  <a:cubicBezTo>
                    <a:pt x="1484" y="723"/>
                    <a:pt x="1484" y="723"/>
                    <a:pt x="1484" y="723"/>
                  </a:cubicBezTo>
                  <a:cubicBezTo>
                    <a:pt x="1483" y="723"/>
                    <a:pt x="1483" y="723"/>
                    <a:pt x="1482" y="723"/>
                  </a:cubicBezTo>
                  <a:cubicBezTo>
                    <a:pt x="1482" y="724"/>
                    <a:pt x="1482" y="724"/>
                    <a:pt x="1482" y="724"/>
                  </a:cubicBezTo>
                  <a:cubicBezTo>
                    <a:pt x="1483" y="723"/>
                    <a:pt x="1485" y="722"/>
                    <a:pt x="1487" y="720"/>
                  </a:cubicBezTo>
                  <a:cubicBezTo>
                    <a:pt x="1488" y="720"/>
                    <a:pt x="1489" y="719"/>
                    <a:pt x="1489" y="718"/>
                  </a:cubicBezTo>
                  <a:cubicBezTo>
                    <a:pt x="1490" y="718"/>
                    <a:pt x="1490" y="718"/>
                    <a:pt x="1490" y="718"/>
                  </a:cubicBezTo>
                  <a:cubicBezTo>
                    <a:pt x="1490" y="717"/>
                    <a:pt x="1490" y="717"/>
                    <a:pt x="1490" y="717"/>
                  </a:cubicBezTo>
                  <a:cubicBezTo>
                    <a:pt x="1491" y="717"/>
                    <a:pt x="1491" y="717"/>
                    <a:pt x="1491" y="717"/>
                  </a:cubicBezTo>
                  <a:cubicBezTo>
                    <a:pt x="1491" y="716"/>
                    <a:pt x="1491" y="716"/>
                    <a:pt x="1492" y="715"/>
                  </a:cubicBezTo>
                  <a:cubicBezTo>
                    <a:pt x="1493" y="714"/>
                    <a:pt x="1495" y="712"/>
                    <a:pt x="1496" y="710"/>
                  </a:cubicBezTo>
                  <a:cubicBezTo>
                    <a:pt x="1497" y="709"/>
                    <a:pt x="1497" y="708"/>
                    <a:pt x="1498" y="707"/>
                  </a:cubicBezTo>
                  <a:cubicBezTo>
                    <a:pt x="1498" y="707"/>
                    <a:pt x="1499" y="707"/>
                    <a:pt x="1499" y="707"/>
                  </a:cubicBezTo>
                  <a:cubicBezTo>
                    <a:pt x="1499" y="707"/>
                    <a:pt x="1500" y="707"/>
                    <a:pt x="1500" y="707"/>
                  </a:cubicBezTo>
                  <a:cubicBezTo>
                    <a:pt x="1501" y="707"/>
                    <a:pt x="1501" y="707"/>
                    <a:pt x="1501" y="706"/>
                  </a:cubicBezTo>
                  <a:cubicBezTo>
                    <a:pt x="1502" y="706"/>
                    <a:pt x="1502" y="706"/>
                    <a:pt x="1502" y="706"/>
                  </a:cubicBezTo>
                  <a:cubicBezTo>
                    <a:pt x="1503" y="706"/>
                    <a:pt x="1503" y="706"/>
                    <a:pt x="1504" y="706"/>
                  </a:cubicBezTo>
                  <a:cubicBezTo>
                    <a:pt x="1504" y="706"/>
                    <a:pt x="1505" y="706"/>
                    <a:pt x="1506" y="706"/>
                  </a:cubicBezTo>
                  <a:cubicBezTo>
                    <a:pt x="1506" y="706"/>
                    <a:pt x="1506" y="705"/>
                    <a:pt x="1507" y="705"/>
                  </a:cubicBezTo>
                  <a:cubicBezTo>
                    <a:pt x="1507" y="705"/>
                    <a:pt x="1507" y="705"/>
                    <a:pt x="1508" y="705"/>
                  </a:cubicBezTo>
                  <a:cubicBezTo>
                    <a:pt x="1508" y="705"/>
                    <a:pt x="1509" y="705"/>
                    <a:pt x="1510" y="705"/>
                  </a:cubicBezTo>
                  <a:cubicBezTo>
                    <a:pt x="1511" y="705"/>
                    <a:pt x="1513" y="705"/>
                    <a:pt x="1514" y="705"/>
                  </a:cubicBezTo>
                  <a:cubicBezTo>
                    <a:pt x="1516" y="705"/>
                    <a:pt x="1517" y="705"/>
                    <a:pt x="1519" y="705"/>
                  </a:cubicBezTo>
                  <a:cubicBezTo>
                    <a:pt x="1521" y="706"/>
                    <a:pt x="1522" y="706"/>
                    <a:pt x="1524" y="706"/>
                  </a:cubicBezTo>
                  <a:cubicBezTo>
                    <a:pt x="1525" y="706"/>
                    <a:pt x="1526" y="707"/>
                    <a:pt x="1527" y="707"/>
                  </a:cubicBezTo>
                  <a:cubicBezTo>
                    <a:pt x="1528" y="714"/>
                    <a:pt x="1532" y="722"/>
                    <a:pt x="1538" y="725"/>
                  </a:cubicBezTo>
                  <a:cubicBezTo>
                    <a:pt x="1546" y="729"/>
                    <a:pt x="1553" y="721"/>
                    <a:pt x="1561" y="718"/>
                  </a:cubicBezTo>
                  <a:cubicBezTo>
                    <a:pt x="1551" y="709"/>
                    <a:pt x="1541" y="687"/>
                    <a:pt x="1527" y="704"/>
                  </a:cubicBezTo>
                  <a:cubicBezTo>
                    <a:pt x="1527" y="704"/>
                    <a:pt x="1527" y="704"/>
                    <a:pt x="1527" y="704"/>
                  </a:cubicBezTo>
                  <a:cubicBezTo>
                    <a:pt x="1527" y="704"/>
                    <a:pt x="1527" y="703"/>
                    <a:pt x="1527" y="703"/>
                  </a:cubicBezTo>
                  <a:cubicBezTo>
                    <a:pt x="1526" y="704"/>
                    <a:pt x="1526" y="704"/>
                    <a:pt x="1526" y="704"/>
                  </a:cubicBezTo>
                  <a:cubicBezTo>
                    <a:pt x="1526" y="704"/>
                    <a:pt x="1525" y="704"/>
                    <a:pt x="1524" y="704"/>
                  </a:cubicBezTo>
                  <a:cubicBezTo>
                    <a:pt x="1523" y="703"/>
                    <a:pt x="1521" y="703"/>
                    <a:pt x="1519" y="703"/>
                  </a:cubicBezTo>
                  <a:cubicBezTo>
                    <a:pt x="1518" y="703"/>
                    <a:pt x="1516" y="703"/>
                    <a:pt x="1514" y="703"/>
                  </a:cubicBezTo>
                  <a:cubicBezTo>
                    <a:pt x="1513" y="703"/>
                    <a:pt x="1511" y="703"/>
                    <a:pt x="1510" y="703"/>
                  </a:cubicBezTo>
                  <a:cubicBezTo>
                    <a:pt x="1509" y="703"/>
                    <a:pt x="1508" y="703"/>
                    <a:pt x="1508" y="703"/>
                  </a:cubicBezTo>
                  <a:cubicBezTo>
                    <a:pt x="1507" y="703"/>
                    <a:pt x="1507" y="703"/>
                    <a:pt x="1506" y="703"/>
                  </a:cubicBezTo>
                  <a:cubicBezTo>
                    <a:pt x="1506" y="703"/>
                    <a:pt x="1506" y="703"/>
                    <a:pt x="1505" y="703"/>
                  </a:cubicBezTo>
                  <a:cubicBezTo>
                    <a:pt x="1505" y="703"/>
                    <a:pt x="1504" y="703"/>
                    <a:pt x="1503" y="703"/>
                  </a:cubicBezTo>
                  <a:cubicBezTo>
                    <a:pt x="1503" y="703"/>
                    <a:pt x="1502" y="704"/>
                    <a:pt x="1502" y="704"/>
                  </a:cubicBezTo>
                  <a:cubicBezTo>
                    <a:pt x="1501" y="704"/>
                    <a:pt x="1501" y="704"/>
                    <a:pt x="1501" y="704"/>
                  </a:cubicBezTo>
                  <a:cubicBezTo>
                    <a:pt x="1500" y="704"/>
                    <a:pt x="1500" y="704"/>
                    <a:pt x="1500" y="704"/>
                  </a:cubicBezTo>
                  <a:cubicBezTo>
                    <a:pt x="1500" y="704"/>
                    <a:pt x="1499" y="704"/>
                    <a:pt x="1499" y="705"/>
                  </a:cubicBezTo>
                  <a:cubicBezTo>
                    <a:pt x="1500" y="702"/>
                    <a:pt x="1501" y="700"/>
                    <a:pt x="1502" y="698"/>
                  </a:cubicBezTo>
                  <a:cubicBezTo>
                    <a:pt x="1504" y="694"/>
                    <a:pt x="1506" y="690"/>
                    <a:pt x="1508" y="687"/>
                  </a:cubicBezTo>
                  <a:cubicBezTo>
                    <a:pt x="1510" y="683"/>
                    <a:pt x="1513" y="680"/>
                    <a:pt x="1516" y="677"/>
                  </a:cubicBezTo>
                  <a:cubicBezTo>
                    <a:pt x="1519" y="675"/>
                    <a:pt x="1522" y="673"/>
                    <a:pt x="1526" y="672"/>
                  </a:cubicBezTo>
                  <a:cubicBezTo>
                    <a:pt x="1529" y="670"/>
                    <a:pt x="1533" y="669"/>
                    <a:pt x="1537" y="668"/>
                  </a:cubicBezTo>
                  <a:cubicBezTo>
                    <a:pt x="1544" y="666"/>
                    <a:pt x="1551" y="666"/>
                    <a:pt x="1558" y="665"/>
                  </a:cubicBezTo>
                  <a:cubicBezTo>
                    <a:pt x="1559" y="665"/>
                    <a:pt x="1561" y="665"/>
                    <a:pt x="1562" y="665"/>
                  </a:cubicBezTo>
                  <a:cubicBezTo>
                    <a:pt x="1564" y="665"/>
                    <a:pt x="1566" y="665"/>
                    <a:pt x="1567" y="665"/>
                  </a:cubicBezTo>
                  <a:cubicBezTo>
                    <a:pt x="1569" y="665"/>
                    <a:pt x="1571" y="665"/>
                    <a:pt x="1573" y="665"/>
                  </a:cubicBezTo>
                  <a:cubicBezTo>
                    <a:pt x="1576" y="668"/>
                    <a:pt x="1580" y="670"/>
                    <a:pt x="1583" y="673"/>
                  </a:cubicBezTo>
                  <a:cubicBezTo>
                    <a:pt x="1580" y="670"/>
                    <a:pt x="1578" y="668"/>
                    <a:pt x="1576" y="665"/>
                  </a:cubicBezTo>
                  <a:cubicBezTo>
                    <a:pt x="1581" y="666"/>
                    <a:pt x="1585" y="667"/>
                    <a:pt x="1589" y="668"/>
                  </a:cubicBezTo>
                  <a:cubicBezTo>
                    <a:pt x="1589" y="668"/>
                    <a:pt x="1589" y="668"/>
                    <a:pt x="1589" y="668"/>
                  </a:cubicBezTo>
                  <a:cubicBezTo>
                    <a:pt x="1589" y="668"/>
                    <a:pt x="1589" y="668"/>
                    <a:pt x="1589" y="668"/>
                  </a:cubicBezTo>
                  <a:cubicBezTo>
                    <a:pt x="1589" y="668"/>
                    <a:pt x="1590" y="668"/>
                    <a:pt x="1590" y="668"/>
                  </a:cubicBezTo>
                  <a:cubicBezTo>
                    <a:pt x="1590" y="668"/>
                    <a:pt x="1590" y="668"/>
                    <a:pt x="1590" y="668"/>
                  </a:cubicBezTo>
                  <a:cubicBezTo>
                    <a:pt x="1590" y="669"/>
                    <a:pt x="1591" y="669"/>
                    <a:pt x="1591" y="670"/>
                  </a:cubicBezTo>
                  <a:cubicBezTo>
                    <a:pt x="1592" y="670"/>
                    <a:pt x="1592" y="671"/>
                    <a:pt x="1593" y="671"/>
                  </a:cubicBezTo>
                  <a:cubicBezTo>
                    <a:pt x="1593" y="672"/>
                    <a:pt x="1594" y="672"/>
                    <a:pt x="1594" y="673"/>
                  </a:cubicBezTo>
                  <a:cubicBezTo>
                    <a:pt x="1595" y="673"/>
                    <a:pt x="1595" y="674"/>
                    <a:pt x="1596" y="675"/>
                  </a:cubicBezTo>
                  <a:cubicBezTo>
                    <a:pt x="1596" y="675"/>
                    <a:pt x="1597" y="676"/>
                    <a:pt x="1597" y="676"/>
                  </a:cubicBezTo>
                  <a:cubicBezTo>
                    <a:pt x="1596" y="687"/>
                    <a:pt x="1599" y="697"/>
                    <a:pt x="1610" y="699"/>
                  </a:cubicBezTo>
                  <a:cubicBezTo>
                    <a:pt x="1609" y="688"/>
                    <a:pt x="1609" y="678"/>
                    <a:pt x="1598" y="673"/>
                  </a:cubicBezTo>
                  <a:cubicBezTo>
                    <a:pt x="1598" y="673"/>
                    <a:pt x="1598" y="673"/>
                    <a:pt x="1598" y="673"/>
                  </a:cubicBezTo>
                  <a:cubicBezTo>
                    <a:pt x="1598" y="673"/>
                    <a:pt x="1598" y="673"/>
                    <a:pt x="1598" y="673"/>
                  </a:cubicBezTo>
                  <a:cubicBezTo>
                    <a:pt x="1597" y="672"/>
                    <a:pt x="1597" y="672"/>
                    <a:pt x="1596" y="671"/>
                  </a:cubicBezTo>
                  <a:cubicBezTo>
                    <a:pt x="1596" y="671"/>
                    <a:pt x="1596" y="671"/>
                    <a:pt x="1595" y="670"/>
                  </a:cubicBezTo>
                  <a:cubicBezTo>
                    <a:pt x="1596" y="671"/>
                    <a:pt x="1597" y="671"/>
                    <a:pt x="1597" y="671"/>
                  </a:cubicBezTo>
                  <a:cubicBezTo>
                    <a:pt x="1598" y="672"/>
                    <a:pt x="1599" y="672"/>
                    <a:pt x="1599" y="673"/>
                  </a:cubicBezTo>
                  <a:cubicBezTo>
                    <a:pt x="1599" y="673"/>
                    <a:pt x="1600" y="673"/>
                    <a:pt x="1600" y="673"/>
                  </a:cubicBezTo>
                  <a:cubicBezTo>
                    <a:pt x="1600" y="673"/>
                    <a:pt x="1600" y="673"/>
                    <a:pt x="1599" y="673"/>
                  </a:cubicBezTo>
                  <a:cubicBezTo>
                    <a:pt x="1599" y="672"/>
                    <a:pt x="1598" y="672"/>
                    <a:pt x="1597" y="671"/>
                  </a:cubicBezTo>
                  <a:cubicBezTo>
                    <a:pt x="1596" y="670"/>
                    <a:pt x="1595" y="669"/>
                    <a:pt x="1593" y="668"/>
                  </a:cubicBezTo>
                  <a:cubicBezTo>
                    <a:pt x="1593" y="668"/>
                    <a:pt x="1593" y="668"/>
                    <a:pt x="1593" y="668"/>
                  </a:cubicBezTo>
                  <a:cubicBezTo>
                    <a:pt x="1592" y="667"/>
                    <a:pt x="1592" y="667"/>
                    <a:pt x="1592" y="667"/>
                  </a:cubicBezTo>
                  <a:cubicBezTo>
                    <a:pt x="1591" y="667"/>
                    <a:pt x="1591" y="666"/>
                    <a:pt x="1591" y="666"/>
                  </a:cubicBezTo>
                  <a:cubicBezTo>
                    <a:pt x="1591" y="666"/>
                    <a:pt x="1591" y="666"/>
                    <a:pt x="1591" y="666"/>
                  </a:cubicBezTo>
                  <a:cubicBezTo>
                    <a:pt x="1591" y="666"/>
                    <a:pt x="1590" y="666"/>
                    <a:pt x="1590" y="666"/>
                  </a:cubicBezTo>
                  <a:cubicBezTo>
                    <a:pt x="1590" y="666"/>
                    <a:pt x="1589" y="666"/>
                    <a:pt x="1589" y="665"/>
                  </a:cubicBezTo>
                  <a:cubicBezTo>
                    <a:pt x="1588" y="665"/>
                    <a:pt x="1588" y="665"/>
                    <a:pt x="1588" y="665"/>
                  </a:cubicBezTo>
                  <a:cubicBezTo>
                    <a:pt x="1588" y="665"/>
                    <a:pt x="1588" y="665"/>
                    <a:pt x="1588" y="666"/>
                  </a:cubicBezTo>
                  <a:cubicBezTo>
                    <a:pt x="1585" y="665"/>
                    <a:pt x="1582" y="664"/>
                    <a:pt x="1578" y="663"/>
                  </a:cubicBezTo>
                  <a:cubicBezTo>
                    <a:pt x="1578" y="663"/>
                    <a:pt x="1579" y="662"/>
                    <a:pt x="1579" y="662"/>
                  </a:cubicBezTo>
                  <a:cubicBezTo>
                    <a:pt x="1580" y="661"/>
                    <a:pt x="1581" y="661"/>
                    <a:pt x="1581" y="660"/>
                  </a:cubicBezTo>
                  <a:cubicBezTo>
                    <a:pt x="1582" y="660"/>
                    <a:pt x="1582" y="660"/>
                    <a:pt x="1583" y="660"/>
                  </a:cubicBezTo>
                  <a:cubicBezTo>
                    <a:pt x="1583" y="660"/>
                    <a:pt x="1583" y="659"/>
                    <a:pt x="1583" y="659"/>
                  </a:cubicBezTo>
                  <a:cubicBezTo>
                    <a:pt x="1584" y="659"/>
                    <a:pt x="1584" y="659"/>
                    <a:pt x="1584" y="659"/>
                  </a:cubicBezTo>
                  <a:cubicBezTo>
                    <a:pt x="1584" y="658"/>
                    <a:pt x="1585" y="658"/>
                    <a:pt x="1585" y="657"/>
                  </a:cubicBezTo>
                  <a:cubicBezTo>
                    <a:pt x="1586" y="657"/>
                    <a:pt x="1586" y="657"/>
                    <a:pt x="1587" y="656"/>
                  </a:cubicBezTo>
                  <a:cubicBezTo>
                    <a:pt x="1587" y="656"/>
                    <a:pt x="1588" y="656"/>
                    <a:pt x="1588" y="655"/>
                  </a:cubicBezTo>
                  <a:cubicBezTo>
                    <a:pt x="1589" y="655"/>
                    <a:pt x="1589" y="654"/>
                    <a:pt x="1590" y="654"/>
                  </a:cubicBezTo>
                  <a:cubicBezTo>
                    <a:pt x="1591" y="653"/>
                    <a:pt x="1592" y="652"/>
                    <a:pt x="1594" y="652"/>
                  </a:cubicBezTo>
                  <a:cubicBezTo>
                    <a:pt x="1595" y="651"/>
                    <a:pt x="1596" y="650"/>
                    <a:pt x="1598" y="650"/>
                  </a:cubicBezTo>
                  <a:cubicBezTo>
                    <a:pt x="1599" y="649"/>
                    <a:pt x="1601" y="649"/>
                    <a:pt x="1602" y="648"/>
                  </a:cubicBezTo>
                  <a:cubicBezTo>
                    <a:pt x="1603" y="648"/>
                    <a:pt x="1605" y="647"/>
                    <a:pt x="1606" y="647"/>
                  </a:cubicBezTo>
                  <a:cubicBezTo>
                    <a:pt x="1606" y="647"/>
                    <a:pt x="1606" y="647"/>
                    <a:pt x="1606" y="647"/>
                  </a:cubicBezTo>
                  <a:cubicBezTo>
                    <a:pt x="1622" y="662"/>
                    <a:pt x="1632" y="650"/>
                    <a:pt x="1639" y="633"/>
                  </a:cubicBezTo>
                  <a:cubicBezTo>
                    <a:pt x="1625" y="640"/>
                    <a:pt x="1615" y="628"/>
                    <a:pt x="1604" y="645"/>
                  </a:cubicBezTo>
                  <a:cubicBezTo>
                    <a:pt x="1603" y="645"/>
                    <a:pt x="1602" y="645"/>
                    <a:pt x="1601" y="646"/>
                  </a:cubicBezTo>
                  <a:cubicBezTo>
                    <a:pt x="1600" y="646"/>
                    <a:pt x="1598" y="647"/>
                    <a:pt x="1597" y="647"/>
                  </a:cubicBezTo>
                  <a:cubicBezTo>
                    <a:pt x="1595" y="648"/>
                    <a:pt x="1594" y="649"/>
                    <a:pt x="1593" y="650"/>
                  </a:cubicBezTo>
                  <a:cubicBezTo>
                    <a:pt x="1591" y="650"/>
                    <a:pt x="1590" y="651"/>
                    <a:pt x="1589" y="652"/>
                  </a:cubicBezTo>
                  <a:cubicBezTo>
                    <a:pt x="1588" y="652"/>
                    <a:pt x="1587" y="653"/>
                    <a:pt x="1587" y="653"/>
                  </a:cubicBezTo>
                  <a:cubicBezTo>
                    <a:pt x="1586" y="653"/>
                    <a:pt x="1586" y="654"/>
                    <a:pt x="1585" y="654"/>
                  </a:cubicBezTo>
                  <a:cubicBezTo>
                    <a:pt x="1585" y="655"/>
                    <a:pt x="1584" y="655"/>
                    <a:pt x="1584" y="655"/>
                  </a:cubicBezTo>
                  <a:cubicBezTo>
                    <a:pt x="1583" y="656"/>
                    <a:pt x="1583" y="656"/>
                    <a:pt x="1582" y="657"/>
                  </a:cubicBezTo>
                  <a:cubicBezTo>
                    <a:pt x="1582" y="657"/>
                    <a:pt x="1582" y="657"/>
                    <a:pt x="1582" y="657"/>
                  </a:cubicBezTo>
                  <a:cubicBezTo>
                    <a:pt x="1581" y="657"/>
                    <a:pt x="1581" y="658"/>
                    <a:pt x="1581" y="658"/>
                  </a:cubicBezTo>
                  <a:cubicBezTo>
                    <a:pt x="1581" y="658"/>
                    <a:pt x="1580" y="659"/>
                    <a:pt x="1580" y="659"/>
                  </a:cubicBezTo>
                  <a:cubicBezTo>
                    <a:pt x="1580" y="659"/>
                    <a:pt x="1580" y="660"/>
                    <a:pt x="1579" y="660"/>
                  </a:cubicBezTo>
                  <a:cubicBezTo>
                    <a:pt x="1579" y="661"/>
                    <a:pt x="1579" y="661"/>
                    <a:pt x="1579" y="661"/>
                  </a:cubicBezTo>
                  <a:cubicBezTo>
                    <a:pt x="1578" y="662"/>
                    <a:pt x="1578" y="663"/>
                    <a:pt x="1578" y="663"/>
                  </a:cubicBezTo>
                  <a:cubicBezTo>
                    <a:pt x="1577" y="663"/>
                    <a:pt x="1577" y="663"/>
                    <a:pt x="1576" y="662"/>
                  </a:cubicBezTo>
                  <a:cubicBezTo>
                    <a:pt x="1575" y="662"/>
                    <a:pt x="1574" y="662"/>
                    <a:pt x="1573" y="662"/>
                  </a:cubicBezTo>
                  <a:cubicBezTo>
                    <a:pt x="1568" y="656"/>
                    <a:pt x="1564" y="652"/>
                    <a:pt x="1561" y="647"/>
                  </a:cubicBezTo>
                  <a:cubicBezTo>
                    <a:pt x="1562" y="645"/>
                    <a:pt x="1563" y="643"/>
                    <a:pt x="1564" y="640"/>
                  </a:cubicBezTo>
                  <a:cubicBezTo>
                    <a:pt x="1566" y="635"/>
                    <a:pt x="1568" y="630"/>
                    <a:pt x="1570" y="624"/>
                  </a:cubicBezTo>
                  <a:cubicBezTo>
                    <a:pt x="1571" y="622"/>
                    <a:pt x="1573" y="619"/>
                    <a:pt x="1574" y="616"/>
                  </a:cubicBezTo>
                  <a:cubicBezTo>
                    <a:pt x="1575" y="614"/>
                    <a:pt x="1576" y="611"/>
                    <a:pt x="1577" y="609"/>
                  </a:cubicBezTo>
                  <a:cubicBezTo>
                    <a:pt x="1577" y="607"/>
                    <a:pt x="1578" y="606"/>
                    <a:pt x="1579" y="605"/>
                  </a:cubicBezTo>
                  <a:cubicBezTo>
                    <a:pt x="1579" y="604"/>
                    <a:pt x="1580" y="603"/>
                    <a:pt x="1581" y="602"/>
                  </a:cubicBezTo>
                  <a:cubicBezTo>
                    <a:pt x="1581" y="602"/>
                    <a:pt x="1581" y="602"/>
                    <a:pt x="1581" y="602"/>
                  </a:cubicBezTo>
                  <a:cubicBezTo>
                    <a:pt x="1582" y="601"/>
                    <a:pt x="1582" y="601"/>
                    <a:pt x="1582" y="601"/>
                  </a:cubicBezTo>
                  <a:cubicBezTo>
                    <a:pt x="1582" y="601"/>
                    <a:pt x="1583" y="600"/>
                    <a:pt x="1583" y="600"/>
                  </a:cubicBezTo>
                  <a:cubicBezTo>
                    <a:pt x="1584" y="599"/>
                    <a:pt x="1585" y="599"/>
                    <a:pt x="1586" y="599"/>
                  </a:cubicBezTo>
                  <a:cubicBezTo>
                    <a:pt x="1587" y="598"/>
                    <a:pt x="1588" y="598"/>
                    <a:pt x="1589" y="598"/>
                  </a:cubicBezTo>
                  <a:cubicBezTo>
                    <a:pt x="1590" y="597"/>
                    <a:pt x="1590" y="597"/>
                    <a:pt x="1591" y="597"/>
                  </a:cubicBezTo>
                  <a:cubicBezTo>
                    <a:pt x="1591" y="597"/>
                    <a:pt x="1591" y="597"/>
                    <a:pt x="1591" y="597"/>
                  </a:cubicBezTo>
                  <a:cubicBezTo>
                    <a:pt x="1591" y="597"/>
                    <a:pt x="1592" y="597"/>
                    <a:pt x="1592" y="597"/>
                  </a:cubicBezTo>
                  <a:cubicBezTo>
                    <a:pt x="1592" y="597"/>
                    <a:pt x="1592" y="597"/>
                    <a:pt x="1593" y="597"/>
                  </a:cubicBezTo>
                  <a:cubicBezTo>
                    <a:pt x="1593" y="597"/>
                    <a:pt x="1593" y="597"/>
                    <a:pt x="1593" y="597"/>
                  </a:cubicBezTo>
                  <a:cubicBezTo>
                    <a:pt x="1593" y="596"/>
                    <a:pt x="1594" y="596"/>
                    <a:pt x="1594" y="596"/>
                  </a:cubicBezTo>
                  <a:cubicBezTo>
                    <a:pt x="1595" y="596"/>
                    <a:pt x="1595" y="596"/>
                    <a:pt x="1596" y="596"/>
                  </a:cubicBezTo>
                  <a:cubicBezTo>
                    <a:pt x="1599" y="595"/>
                    <a:pt x="1600" y="595"/>
                    <a:pt x="1600" y="595"/>
                  </a:cubicBezTo>
                  <a:cubicBezTo>
                    <a:pt x="1600" y="595"/>
                    <a:pt x="1600" y="595"/>
                    <a:pt x="1599" y="595"/>
                  </a:cubicBezTo>
                  <a:cubicBezTo>
                    <a:pt x="1598" y="595"/>
                    <a:pt x="1598" y="595"/>
                    <a:pt x="1597" y="595"/>
                  </a:cubicBezTo>
                  <a:cubicBezTo>
                    <a:pt x="1597" y="595"/>
                    <a:pt x="1597" y="595"/>
                    <a:pt x="1597" y="595"/>
                  </a:cubicBezTo>
                  <a:cubicBezTo>
                    <a:pt x="1598" y="594"/>
                    <a:pt x="1598" y="594"/>
                    <a:pt x="1599" y="593"/>
                  </a:cubicBezTo>
                  <a:cubicBezTo>
                    <a:pt x="1600" y="593"/>
                    <a:pt x="1601" y="593"/>
                    <a:pt x="1601" y="592"/>
                  </a:cubicBezTo>
                  <a:cubicBezTo>
                    <a:pt x="1602" y="592"/>
                    <a:pt x="1602" y="591"/>
                    <a:pt x="1603" y="591"/>
                  </a:cubicBezTo>
                  <a:cubicBezTo>
                    <a:pt x="1603" y="591"/>
                    <a:pt x="1603" y="591"/>
                    <a:pt x="1603" y="591"/>
                  </a:cubicBezTo>
                  <a:cubicBezTo>
                    <a:pt x="1604" y="590"/>
                    <a:pt x="1604" y="590"/>
                    <a:pt x="1604" y="590"/>
                  </a:cubicBezTo>
                  <a:cubicBezTo>
                    <a:pt x="1616" y="596"/>
                    <a:pt x="1619" y="584"/>
                    <a:pt x="1624" y="576"/>
                  </a:cubicBezTo>
                  <a:cubicBezTo>
                    <a:pt x="1610" y="570"/>
                    <a:pt x="1601" y="573"/>
                    <a:pt x="1603" y="588"/>
                  </a:cubicBezTo>
                  <a:cubicBezTo>
                    <a:pt x="1602" y="589"/>
                    <a:pt x="1602" y="589"/>
                    <a:pt x="1602" y="589"/>
                  </a:cubicBezTo>
                  <a:cubicBezTo>
                    <a:pt x="1602" y="589"/>
                    <a:pt x="1601" y="590"/>
                    <a:pt x="1600" y="590"/>
                  </a:cubicBezTo>
                  <a:cubicBezTo>
                    <a:pt x="1600" y="591"/>
                    <a:pt x="1599" y="591"/>
                    <a:pt x="1598" y="592"/>
                  </a:cubicBezTo>
                  <a:cubicBezTo>
                    <a:pt x="1597" y="592"/>
                    <a:pt x="1597" y="592"/>
                    <a:pt x="1596" y="593"/>
                  </a:cubicBezTo>
                  <a:cubicBezTo>
                    <a:pt x="1595" y="593"/>
                    <a:pt x="1595" y="593"/>
                    <a:pt x="1594" y="594"/>
                  </a:cubicBezTo>
                  <a:cubicBezTo>
                    <a:pt x="1593" y="594"/>
                    <a:pt x="1593" y="594"/>
                    <a:pt x="1592" y="595"/>
                  </a:cubicBezTo>
                  <a:cubicBezTo>
                    <a:pt x="1592" y="595"/>
                    <a:pt x="1592" y="595"/>
                    <a:pt x="1592" y="595"/>
                  </a:cubicBezTo>
                  <a:cubicBezTo>
                    <a:pt x="1592" y="595"/>
                    <a:pt x="1591" y="595"/>
                    <a:pt x="1591" y="595"/>
                  </a:cubicBezTo>
                  <a:cubicBezTo>
                    <a:pt x="1591" y="595"/>
                    <a:pt x="1591" y="595"/>
                    <a:pt x="1591" y="595"/>
                  </a:cubicBezTo>
                  <a:cubicBezTo>
                    <a:pt x="1590" y="595"/>
                    <a:pt x="1589" y="595"/>
                    <a:pt x="1588" y="595"/>
                  </a:cubicBezTo>
                  <a:cubicBezTo>
                    <a:pt x="1588" y="596"/>
                    <a:pt x="1587" y="596"/>
                    <a:pt x="1587" y="596"/>
                  </a:cubicBezTo>
                  <a:cubicBezTo>
                    <a:pt x="1586" y="596"/>
                    <a:pt x="1586" y="596"/>
                    <a:pt x="1585" y="597"/>
                  </a:cubicBezTo>
                  <a:cubicBezTo>
                    <a:pt x="1584" y="597"/>
                    <a:pt x="1584" y="597"/>
                    <a:pt x="1583" y="598"/>
                  </a:cubicBezTo>
                  <a:cubicBezTo>
                    <a:pt x="1583" y="598"/>
                    <a:pt x="1582" y="597"/>
                    <a:pt x="1582" y="597"/>
                  </a:cubicBezTo>
                  <a:cubicBezTo>
                    <a:pt x="1582" y="596"/>
                    <a:pt x="1582" y="596"/>
                    <a:pt x="1581" y="596"/>
                  </a:cubicBezTo>
                  <a:cubicBezTo>
                    <a:pt x="1581" y="595"/>
                    <a:pt x="1581" y="595"/>
                    <a:pt x="1581" y="594"/>
                  </a:cubicBezTo>
                  <a:cubicBezTo>
                    <a:pt x="1581" y="594"/>
                    <a:pt x="1580" y="593"/>
                    <a:pt x="1580" y="593"/>
                  </a:cubicBezTo>
                  <a:cubicBezTo>
                    <a:pt x="1580" y="592"/>
                    <a:pt x="1580" y="592"/>
                    <a:pt x="1580" y="592"/>
                  </a:cubicBezTo>
                  <a:cubicBezTo>
                    <a:pt x="1579" y="591"/>
                    <a:pt x="1579" y="591"/>
                    <a:pt x="1579" y="591"/>
                  </a:cubicBezTo>
                  <a:cubicBezTo>
                    <a:pt x="1579" y="590"/>
                    <a:pt x="1578" y="590"/>
                    <a:pt x="1578" y="589"/>
                  </a:cubicBezTo>
                  <a:cubicBezTo>
                    <a:pt x="1578" y="588"/>
                    <a:pt x="1577" y="588"/>
                    <a:pt x="1577" y="587"/>
                  </a:cubicBezTo>
                  <a:cubicBezTo>
                    <a:pt x="1577" y="587"/>
                    <a:pt x="1577" y="586"/>
                    <a:pt x="1577" y="586"/>
                  </a:cubicBezTo>
                  <a:cubicBezTo>
                    <a:pt x="1576" y="586"/>
                    <a:pt x="1576" y="585"/>
                    <a:pt x="1576" y="585"/>
                  </a:cubicBezTo>
                  <a:cubicBezTo>
                    <a:pt x="1576" y="584"/>
                    <a:pt x="1575" y="583"/>
                    <a:pt x="1575" y="583"/>
                  </a:cubicBezTo>
                  <a:cubicBezTo>
                    <a:pt x="1575" y="581"/>
                    <a:pt x="1574" y="579"/>
                    <a:pt x="1574" y="578"/>
                  </a:cubicBezTo>
                  <a:cubicBezTo>
                    <a:pt x="1574" y="578"/>
                    <a:pt x="1575" y="578"/>
                    <a:pt x="1576" y="578"/>
                  </a:cubicBezTo>
                  <a:cubicBezTo>
                    <a:pt x="1574" y="577"/>
                    <a:pt x="1574" y="577"/>
                    <a:pt x="1574" y="577"/>
                  </a:cubicBezTo>
                  <a:cubicBezTo>
                    <a:pt x="1574" y="577"/>
                    <a:pt x="1574" y="576"/>
                    <a:pt x="1573" y="576"/>
                  </a:cubicBezTo>
                  <a:cubicBezTo>
                    <a:pt x="1577" y="571"/>
                    <a:pt x="1582" y="565"/>
                    <a:pt x="1585" y="559"/>
                  </a:cubicBezTo>
                  <a:cubicBezTo>
                    <a:pt x="1585" y="559"/>
                    <a:pt x="1585" y="559"/>
                    <a:pt x="1585" y="559"/>
                  </a:cubicBezTo>
                  <a:cubicBezTo>
                    <a:pt x="1589" y="560"/>
                    <a:pt x="1592" y="561"/>
                    <a:pt x="1596" y="562"/>
                  </a:cubicBezTo>
                  <a:cubicBezTo>
                    <a:pt x="1592" y="560"/>
                    <a:pt x="1589" y="558"/>
                    <a:pt x="1585" y="556"/>
                  </a:cubicBezTo>
                  <a:cubicBezTo>
                    <a:pt x="1587" y="548"/>
                    <a:pt x="1584" y="538"/>
                    <a:pt x="1587" y="530"/>
                  </a:cubicBezTo>
                  <a:cubicBezTo>
                    <a:pt x="1579" y="531"/>
                    <a:pt x="1571" y="539"/>
                    <a:pt x="1566" y="547"/>
                  </a:cubicBezTo>
                  <a:cubicBezTo>
                    <a:pt x="1557" y="544"/>
                    <a:pt x="1547" y="542"/>
                    <a:pt x="1535" y="542"/>
                  </a:cubicBezTo>
                  <a:cubicBezTo>
                    <a:pt x="1556" y="522"/>
                    <a:pt x="1584" y="517"/>
                    <a:pt x="1617" y="509"/>
                  </a:cubicBezTo>
                  <a:cubicBezTo>
                    <a:pt x="1534" y="513"/>
                    <a:pt x="1462" y="565"/>
                    <a:pt x="1387" y="612"/>
                  </a:cubicBezTo>
                  <a:cubicBezTo>
                    <a:pt x="1401" y="584"/>
                    <a:pt x="1419" y="547"/>
                    <a:pt x="1440" y="523"/>
                  </a:cubicBezTo>
                  <a:cubicBezTo>
                    <a:pt x="1480" y="480"/>
                    <a:pt x="1503" y="476"/>
                    <a:pt x="1549" y="462"/>
                  </a:cubicBezTo>
                  <a:cubicBezTo>
                    <a:pt x="1534" y="464"/>
                    <a:pt x="1518" y="462"/>
                    <a:pt x="1504" y="465"/>
                  </a:cubicBezTo>
                  <a:cubicBezTo>
                    <a:pt x="1481" y="470"/>
                    <a:pt x="1467" y="477"/>
                    <a:pt x="1447" y="492"/>
                  </a:cubicBezTo>
                  <a:cubicBezTo>
                    <a:pt x="1475" y="440"/>
                    <a:pt x="1500" y="430"/>
                    <a:pt x="1525" y="401"/>
                  </a:cubicBezTo>
                  <a:cubicBezTo>
                    <a:pt x="1494" y="419"/>
                    <a:pt x="1476" y="428"/>
                    <a:pt x="1457" y="451"/>
                  </a:cubicBezTo>
                  <a:cubicBezTo>
                    <a:pt x="1457" y="450"/>
                    <a:pt x="1457" y="450"/>
                    <a:pt x="1457" y="449"/>
                  </a:cubicBezTo>
                  <a:cubicBezTo>
                    <a:pt x="1457" y="448"/>
                    <a:pt x="1457" y="447"/>
                    <a:pt x="1458" y="446"/>
                  </a:cubicBezTo>
                  <a:cubicBezTo>
                    <a:pt x="1459" y="436"/>
                    <a:pt x="1460" y="425"/>
                    <a:pt x="1462" y="412"/>
                  </a:cubicBezTo>
                  <a:cubicBezTo>
                    <a:pt x="1462" y="410"/>
                    <a:pt x="1463" y="408"/>
                    <a:pt x="1463" y="405"/>
                  </a:cubicBezTo>
                  <a:cubicBezTo>
                    <a:pt x="1463" y="405"/>
                    <a:pt x="1463" y="405"/>
                    <a:pt x="1463" y="405"/>
                  </a:cubicBezTo>
                  <a:cubicBezTo>
                    <a:pt x="1464" y="405"/>
                    <a:pt x="1464" y="404"/>
                    <a:pt x="1464" y="404"/>
                  </a:cubicBezTo>
                  <a:cubicBezTo>
                    <a:pt x="1465" y="404"/>
                    <a:pt x="1465" y="404"/>
                    <a:pt x="1465" y="404"/>
                  </a:cubicBezTo>
                  <a:cubicBezTo>
                    <a:pt x="1465" y="403"/>
                    <a:pt x="1465" y="403"/>
                    <a:pt x="1466" y="403"/>
                  </a:cubicBezTo>
                  <a:cubicBezTo>
                    <a:pt x="1466" y="403"/>
                    <a:pt x="1466" y="403"/>
                    <a:pt x="1466" y="403"/>
                  </a:cubicBezTo>
                  <a:cubicBezTo>
                    <a:pt x="1466" y="403"/>
                    <a:pt x="1467" y="402"/>
                    <a:pt x="1468" y="402"/>
                  </a:cubicBezTo>
                  <a:cubicBezTo>
                    <a:pt x="1469" y="402"/>
                    <a:pt x="1469" y="401"/>
                    <a:pt x="1470" y="401"/>
                  </a:cubicBezTo>
                  <a:cubicBezTo>
                    <a:pt x="1471" y="401"/>
                    <a:pt x="1472" y="401"/>
                    <a:pt x="1473" y="400"/>
                  </a:cubicBezTo>
                  <a:cubicBezTo>
                    <a:pt x="1474" y="400"/>
                    <a:pt x="1475" y="400"/>
                    <a:pt x="1476" y="400"/>
                  </a:cubicBezTo>
                  <a:cubicBezTo>
                    <a:pt x="1477" y="400"/>
                    <a:pt x="1478" y="399"/>
                    <a:pt x="1479" y="399"/>
                  </a:cubicBezTo>
                  <a:cubicBezTo>
                    <a:pt x="1483" y="405"/>
                    <a:pt x="1494" y="401"/>
                    <a:pt x="1498" y="397"/>
                  </a:cubicBezTo>
                  <a:cubicBezTo>
                    <a:pt x="1503" y="391"/>
                    <a:pt x="1502" y="384"/>
                    <a:pt x="1499" y="377"/>
                  </a:cubicBezTo>
                  <a:cubicBezTo>
                    <a:pt x="1498" y="392"/>
                    <a:pt x="1483" y="383"/>
                    <a:pt x="1479" y="397"/>
                  </a:cubicBezTo>
                  <a:cubicBezTo>
                    <a:pt x="1478" y="398"/>
                    <a:pt x="1477" y="398"/>
                    <a:pt x="1475" y="398"/>
                  </a:cubicBezTo>
                  <a:cubicBezTo>
                    <a:pt x="1474" y="399"/>
                    <a:pt x="1473" y="399"/>
                    <a:pt x="1473" y="399"/>
                  </a:cubicBezTo>
                  <a:cubicBezTo>
                    <a:pt x="1472" y="399"/>
                    <a:pt x="1471" y="399"/>
                    <a:pt x="1470" y="400"/>
                  </a:cubicBezTo>
                  <a:cubicBezTo>
                    <a:pt x="1469" y="400"/>
                    <a:pt x="1468" y="400"/>
                    <a:pt x="1467" y="401"/>
                  </a:cubicBezTo>
                  <a:cubicBezTo>
                    <a:pt x="1466" y="401"/>
                    <a:pt x="1466" y="401"/>
                    <a:pt x="1465" y="402"/>
                  </a:cubicBezTo>
                  <a:cubicBezTo>
                    <a:pt x="1465" y="402"/>
                    <a:pt x="1465" y="402"/>
                    <a:pt x="1465" y="402"/>
                  </a:cubicBezTo>
                  <a:cubicBezTo>
                    <a:pt x="1464" y="402"/>
                    <a:pt x="1464" y="402"/>
                    <a:pt x="1464" y="402"/>
                  </a:cubicBezTo>
                  <a:cubicBezTo>
                    <a:pt x="1464" y="403"/>
                    <a:pt x="1464" y="403"/>
                    <a:pt x="1464" y="403"/>
                  </a:cubicBezTo>
                  <a:cubicBezTo>
                    <a:pt x="1463" y="403"/>
                    <a:pt x="1463" y="404"/>
                    <a:pt x="1463" y="404"/>
                  </a:cubicBezTo>
                  <a:cubicBezTo>
                    <a:pt x="1463" y="401"/>
                    <a:pt x="1464" y="397"/>
                    <a:pt x="1464" y="394"/>
                  </a:cubicBezTo>
                  <a:cubicBezTo>
                    <a:pt x="1465" y="387"/>
                    <a:pt x="1466" y="381"/>
                    <a:pt x="1468" y="375"/>
                  </a:cubicBezTo>
                  <a:cubicBezTo>
                    <a:pt x="1468" y="373"/>
                    <a:pt x="1469" y="372"/>
                    <a:pt x="1470" y="371"/>
                  </a:cubicBezTo>
                  <a:cubicBezTo>
                    <a:pt x="1470" y="370"/>
                    <a:pt x="1470" y="369"/>
                    <a:pt x="1471" y="369"/>
                  </a:cubicBezTo>
                  <a:cubicBezTo>
                    <a:pt x="1471" y="368"/>
                    <a:pt x="1471" y="367"/>
                    <a:pt x="1472" y="366"/>
                  </a:cubicBezTo>
                  <a:cubicBezTo>
                    <a:pt x="1474" y="364"/>
                    <a:pt x="1475" y="361"/>
                    <a:pt x="1477" y="359"/>
                  </a:cubicBezTo>
                  <a:cubicBezTo>
                    <a:pt x="1479" y="357"/>
                    <a:pt x="1480" y="354"/>
                    <a:pt x="1481" y="352"/>
                  </a:cubicBezTo>
                  <a:cubicBezTo>
                    <a:pt x="1482" y="352"/>
                    <a:pt x="1482" y="352"/>
                    <a:pt x="1482" y="353"/>
                  </a:cubicBezTo>
                  <a:cubicBezTo>
                    <a:pt x="1483" y="353"/>
                    <a:pt x="1483" y="353"/>
                    <a:pt x="1484" y="353"/>
                  </a:cubicBezTo>
                  <a:cubicBezTo>
                    <a:pt x="1484" y="353"/>
                    <a:pt x="1485" y="353"/>
                    <a:pt x="1485" y="353"/>
                  </a:cubicBezTo>
                  <a:cubicBezTo>
                    <a:pt x="1485" y="353"/>
                    <a:pt x="1486" y="353"/>
                    <a:pt x="1486" y="353"/>
                  </a:cubicBezTo>
                  <a:cubicBezTo>
                    <a:pt x="1486" y="353"/>
                    <a:pt x="1486" y="353"/>
                    <a:pt x="1487" y="353"/>
                  </a:cubicBezTo>
                  <a:cubicBezTo>
                    <a:pt x="1488" y="353"/>
                    <a:pt x="1489" y="353"/>
                    <a:pt x="1491" y="353"/>
                  </a:cubicBezTo>
                  <a:cubicBezTo>
                    <a:pt x="1492" y="354"/>
                    <a:pt x="1493" y="354"/>
                    <a:pt x="1495" y="354"/>
                  </a:cubicBezTo>
                  <a:cubicBezTo>
                    <a:pt x="1498" y="355"/>
                    <a:pt x="1501" y="355"/>
                    <a:pt x="1504" y="355"/>
                  </a:cubicBezTo>
                  <a:cubicBezTo>
                    <a:pt x="1506" y="356"/>
                    <a:pt x="1507" y="356"/>
                    <a:pt x="1508" y="356"/>
                  </a:cubicBezTo>
                  <a:cubicBezTo>
                    <a:pt x="1509" y="356"/>
                    <a:pt x="1510" y="357"/>
                    <a:pt x="1511" y="357"/>
                  </a:cubicBezTo>
                  <a:cubicBezTo>
                    <a:pt x="1511" y="357"/>
                    <a:pt x="1512" y="358"/>
                    <a:pt x="1512" y="358"/>
                  </a:cubicBezTo>
                  <a:cubicBezTo>
                    <a:pt x="1513" y="358"/>
                    <a:pt x="1513" y="358"/>
                    <a:pt x="1513" y="359"/>
                  </a:cubicBezTo>
                  <a:cubicBezTo>
                    <a:pt x="1514" y="359"/>
                    <a:pt x="1515" y="360"/>
                    <a:pt x="1516" y="360"/>
                  </a:cubicBezTo>
                  <a:cubicBezTo>
                    <a:pt x="1516" y="361"/>
                    <a:pt x="1516" y="361"/>
                    <a:pt x="1517" y="361"/>
                  </a:cubicBezTo>
                  <a:cubicBezTo>
                    <a:pt x="1517" y="373"/>
                    <a:pt x="1527" y="372"/>
                    <a:pt x="1535" y="379"/>
                  </a:cubicBezTo>
                  <a:cubicBezTo>
                    <a:pt x="1536" y="365"/>
                    <a:pt x="1529" y="360"/>
                    <a:pt x="1517" y="359"/>
                  </a:cubicBezTo>
                  <a:cubicBezTo>
                    <a:pt x="1517" y="359"/>
                    <a:pt x="1517" y="359"/>
                    <a:pt x="1517" y="359"/>
                  </a:cubicBezTo>
                  <a:cubicBezTo>
                    <a:pt x="1516" y="359"/>
                    <a:pt x="1515" y="358"/>
                    <a:pt x="1514" y="358"/>
                  </a:cubicBezTo>
                  <a:cubicBezTo>
                    <a:pt x="1514" y="357"/>
                    <a:pt x="1513" y="357"/>
                    <a:pt x="1513" y="357"/>
                  </a:cubicBezTo>
                  <a:cubicBezTo>
                    <a:pt x="1512" y="357"/>
                    <a:pt x="1512" y="356"/>
                    <a:pt x="1512" y="356"/>
                  </a:cubicBezTo>
                  <a:cubicBezTo>
                    <a:pt x="1511" y="356"/>
                    <a:pt x="1511" y="356"/>
                    <a:pt x="1511" y="356"/>
                  </a:cubicBezTo>
                  <a:cubicBezTo>
                    <a:pt x="1512" y="356"/>
                    <a:pt x="1513" y="356"/>
                    <a:pt x="1514" y="356"/>
                  </a:cubicBezTo>
                  <a:cubicBezTo>
                    <a:pt x="1517" y="355"/>
                    <a:pt x="1520" y="355"/>
                    <a:pt x="1522" y="354"/>
                  </a:cubicBezTo>
                  <a:cubicBezTo>
                    <a:pt x="1523" y="354"/>
                    <a:pt x="1523" y="354"/>
                    <a:pt x="1523" y="354"/>
                  </a:cubicBezTo>
                  <a:cubicBezTo>
                    <a:pt x="1524" y="354"/>
                    <a:pt x="1524" y="354"/>
                    <a:pt x="1524" y="354"/>
                  </a:cubicBezTo>
                  <a:cubicBezTo>
                    <a:pt x="1525" y="354"/>
                    <a:pt x="1525" y="353"/>
                    <a:pt x="1526" y="353"/>
                  </a:cubicBezTo>
                  <a:cubicBezTo>
                    <a:pt x="1527" y="353"/>
                    <a:pt x="1527" y="352"/>
                    <a:pt x="1528" y="352"/>
                  </a:cubicBezTo>
                  <a:cubicBezTo>
                    <a:pt x="1529" y="351"/>
                    <a:pt x="1529" y="351"/>
                    <a:pt x="1529" y="351"/>
                  </a:cubicBezTo>
                  <a:cubicBezTo>
                    <a:pt x="1530" y="351"/>
                    <a:pt x="1530" y="351"/>
                    <a:pt x="1530" y="351"/>
                  </a:cubicBezTo>
                  <a:cubicBezTo>
                    <a:pt x="1530" y="351"/>
                    <a:pt x="1529" y="351"/>
                    <a:pt x="1528" y="351"/>
                  </a:cubicBezTo>
                  <a:cubicBezTo>
                    <a:pt x="1527" y="351"/>
                    <a:pt x="1526" y="351"/>
                    <a:pt x="1525" y="351"/>
                  </a:cubicBezTo>
                  <a:cubicBezTo>
                    <a:pt x="1525" y="351"/>
                    <a:pt x="1524" y="351"/>
                    <a:pt x="1524" y="351"/>
                  </a:cubicBezTo>
                  <a:cubicBezTo>
                    <a:pt x="1523" y="351"/>
                    <a:pt x="1523" y="351"/>
                    <a:pt x="1523" y="352"/>
                  </a:cubicBezTo>
                  <a:cubicBezTo>
                    <a:pt x="1522" y="352"/>
                    <a:pt x="1522" y="352"/>
                    <a:pt x="1522" y="352"/>
                  </a:cubicBezTo>
                  <a:cubicBezTo>
                    <a:pt x="1521" y="352"/>
                    <a:pt x="1521" y="352"/>
                    <a:pt x="1520" y="352"/>
                  </a:cubicBezTo>
                  <a:cubicBezTo>
                    <a:pt x="1520" y="352"/>
                    <a:pt x="1520" y="352"/>
                    <a:pt x="1520" y="352"/>
                  </a:cubicBezTo>
                  <a:cubicBezTo>
                    <a:pt x="1521" y="352"/>
                    <a:pt x="1521" y="352"/>
                    <a:pt x="1521" y="352"/>
                  </a:cubicBezTo>
                  <a:cubicBezTo>
                    <a:pt x="1521" y="352"/>
                    <a:pt x="1521" y="352"/>
                    <a:pt x="1521" y="351"/>
                  </a:cubicBezTo>
                  <a:cubicBezTo>
                    <a:pt x="1522" y="351"/>
                    <a:pt x="1522" y="351"/>
                    <a:pt x="1523" y="350"/>
                  </a:cubicBezTo>
                  <a:cubicBezTo>
                    <a:pt x="1524" y="350"/>
                    <a:pt x="1524" y="349"/>
                    <a:pt x="1525" y="348"/>
                  </a:cubicBezTo>
                  <a:cubicBezTo>
                    <a:pt x="1525" y="348"/>
                    <a:pt x="1526" y="347"/>
                    <a:pt x="1527" y="347"/>
                  </a:cubicBezTo>
                  <a:cubicBezTo>
                    <a:pt x="1527" y="346"/>
                    <a:pt x="1528" y="346"/>
                    <a:pt x="1528" y="345"/>
                  </a:cubicBezTo>
                  <a:cubicBezTo>
                    <a:pt x="1528" y="346"/>
                    <a:pt x="1528" y="346"/>
                    <a:pt x="1528" y="346"/>
                  </a:cubicBezTo>
                  <a:cubicBezTo>
                    <a:pt x="1528" y="346"/>
                    <a:pt x="1528" y="345"/>
                    <a:pt x="1528" y="345"/>
                  </a:cubicBezTo>
                  <a:cubicBezTo>
                    <a:pt x="1528" y="345"/>
                    <a:pt x="1528" y="345"/>
                    <a:pt x="1528" y="345"/>
                  </a:cubicBezTo>
                  <a:cubicBezTo>
                    <a:pt x="1531" y="346"/>
                    <a:pt x="1538" y="343"/>
                    <a:pt x="1540" y="340"/>
                  </a:cubicBezTo>
                  <a:cubicBezTo>
                    <a:pt x="1543" y="335"/>
                    <a:pt x="1542" y="328"/>
                    <a:pt x="1542" y="322"/>
                  </a:cubicBezTo>
                  <a:cubicBezTo>
                    <a:pt x="1536" y="331"/>
                    <a:pt x="1525" y="332"/>
                    <a:pt x="1527" y="344"/>
                  </a:cubicBezTo>
                  <a:cubicBezTo>
                    <a:pt x="1527" y="344"/>
                    <a:pt x="1526" y="345"/>
                    <a:pt x="1526" y="345"/>
                  </a:cubicBezTo>
                  <a:cubicBezTo>
                    <a:pt x="1525" y="346"/>
                    <a:pt x="1524" y="347"/>
                    <a:pt x="1524" y="347"/>
                  </a:cubicBezTo>
                  <a:cubicBezTo>
                    <a:pt x="1523" y="348"/>
                    <a:pt x="1523" y="348"/>
                    <a:pt x="1522" y="349"/>
                  </a:cubicBezTo>
                  <a:cubicBezTo>
                    <a:pt x="1521" y="349"/>
                    <a:pt x="1521" y="350"/>
                    <a:pt x="1520" y="350"/>
                  </a:cubicBezTo>
                  <a:cubicBezTo>
                    <a:pt x="1520" y="350"/>
                    <a:pt x="1520" y="350"/>
                    <a:pt x="1520" y="351"/>
                  </a:cubicBezTo>
                  <a:cubicBezTo>
                    <a:pt x="1520" y="351"/>
                    <a:pt x="1520" y="351"/>
                    <a:pt x="1520" y="351"/>
                  </a:cubicBezTo>
                  <a:cubicBezTo>
                    <a:pt x="1519" y="351"/>
                    <a:pt x="1519" y="351"/>
                    <a:pt x="1519" y="351"/>
                  </a:cubicBezTo>
                  <a:cubicBezTo>
                    <a:pt x="1519" y="352"/>
                    <a:pt x="1518" y="352"/>
                    <a:pt x="1518" y="353"/>
                  </a:cubicBezTo>
                  <a:cubicBezTo>
                    <a:pt x="1518" y="353"/>
                    <a:pt x="1518" y="353"/>
                    <a:pt x="1518" y="353"/>
                  </a:cubicBezTo>
                  <a:cubicBezTo>
                    <a:pt x="1517" y="353"/>
                    <a:pt x="1515" y="353"/>
                    <a:pt x="1514" y="353"/>
                  </a:cubicBezTo>
                  <a:cubicBezTo>
                    <a:pt x="1512" y="353"/>
                    <a:pt x="1511" y="353"/>
                    <a:pt x="1509" y="353"/>
                  </a:cubicBezTo>
                  <a:cubicBezTo>
                    <a:pt x="1508" y="353"/>
                    <a:pt x="1506" y="353"/>
                    <a:pt x="1505" y="353"/>
                  </a:cubicBezTo>
                  <a:cubicBezTo>
                    <a:pt x="1501" y="353"/>
                    <a:pt x="1498" y="352"/>
                    <a:pt x="1495" y="352"/>
                  </a:cubicBezTo>
                  <a:cubicBezTo>
                    <a:pt x="1494" y="351"/>
                    <a:pt x="1492" y="351"/>
                    <a:pt x="1491" y="351"/>
                  </a:cubicBezTo>
                  <a:cubicBezTo>
                    <a:pt x="1490" y="351"/>
                    <a:pt x="1488" y="351"/>
                    <a:pt x="1487" y="351"/>
                  </a:cubicBezTo>
                  <a:cubicBezTo>
                    <a:pt x="1487" y="351"/>
                    <a:pt x="1486" y="351"/>
                    <a:pt x="1486" y="350"/>
                  </a:cubicBezTo>
                  <a:cubicBezTo>
                    <a:pt x="1486" y="350"/>
                    <a:pt x="1485" y="350"/>
                    <a:pt x="1485" y="350"/>
                  </a:cubicBezTo>
                  <a:cubicBezTo>
                    <a:pt x="1485" y="351"/>
                    <a:pt x="1484" y="351"/>
                    <a:pt x="1484" y="351"/>
                  </a:cubicBezTo>
                  <a:cubicBezTo>
                    <a:pt x="1483" y="351"/>
                    <a:pt x="1483" y="351"/>
                    <a:pt x="1482" y="351"/>
                  </a:cubicBezTo>
                  <a:cubicBezTo>
                    <a:pt x="1482" y="351"/>
                    <a:pt x="1482" y="351"/>
                    <a:pt x="1482" y="351"/>
                  </a:cubicBezTo>
                  <a:cubicBezTo>
                    <a:pt x="1484" y="348"/>
                    <a:pt x="1485" y="345"/>
                    <a:pt x="1487" y="342"/>
                  </a:cubicBezTo>
                  <a:cubicBezTo>
                    <a:pt x="1488" y="339"/>
                    <a:pt x="1489" y="336"/>
                    <a:pt x="1490" y="333"/>
                  </a:cubicBezTo>
                  <a:cubicBezTo>
                    <a:pt x="1491" y="331"/>
                    <a:pt x="1492" y="328"/>
                    <a:pt x="1493" y="325"/>
                  </a:cubicBezTo>
                  <a:cubicBezTo>
                    <a:pt x="1494" y="323"/>
                    <a:pt x="1495" y="320"/>
                    <a:pt x="1497" y="318"/>
                  </a:cubicBezTo>
                  <a:cubicBezTo>
                    <a:pt x="1497" y="318"/>
                    <a:pt x="1497" y="317"/>
                    <a:pt x="1498" y="317"/>
                  </a:cubicBezTo>
                  <a:cubicBezTo>
                    <a:pt x="1498" y="316"/>
                    <a:pt x="1498" y="316"/>
                    <a:pt x="1498" y="316"/>
                  </a:cubicBezTo>
                  <a:cubicBezTo>
                    <a:pt x="1498" y="316"/>
                    <a:pt x="1498" y="316"/>
                    <a:pt x="1498" y="316"/>
                  </a:cubicBezTo>
                  <a:cubicBezTo>
                    <a:pt x="1498" y="316"/>
                    <a:pt x="1498" y="316"/>
                    <a:pt x="1498" y="316"/>
                  </a:cubicBezTo>
                  <a:cubicBezTo>
                    <a:pt x="1498" y="316"/>
                    <a:pt x="1498" y="316"/>
                    <a:pt x="1498" y="316"/>
                  </a:cubicBezTo>
                  <a:cubicBezTo>
                    <a:pt x="1498" y="316"/>
                    <a:pt x="1498" y="316"/>
                    <a:pt x="1498" y="316"/>
                  </a:cubicBezTo>
                  <a:cubicBezTo>
                    <a:pt x="1498" y="316"/>
                    <a:pt x="1498" y="315"/>
                    <a:pt x="1499" y="315"/>
                  </a:cubicBezTo>
                  <a:cubicBezTo>
                    <a:pt x="1499" y="315"/>
                    <a:pt x="1499" y="315"/>
                    <a:pt x="1499" y="315"/>
                  </a:cubicBezTo>
                  <a:cubicBezTo>
                    <a:pt x="1499" y="314"/>
                    <a:pt x="1500" y="314"/>
                    <a:pt x="1500" y="314"/>
                  </a:cubicBezTo>
                  <a:cubicBezTo>
                    <a:pt x="1500" y="314"/>
                    <a:pt x="1501" y="313"/>
                    <a:pt x="1501" y="313"/>
                  </a:cubicBezTo>
                  <a:cubicBezTo>
                    <a:pt x="1502" y="312"/>
                    <a:pt x="1503" y="311"/>
                    <a:pt x="1504" y="311"/>
                  </a:cubicBezTo>
                  <a:cubicBezTo>
                    <a:pt x="1505" y="310"/>
                    <a:pt x="1505" y="309"/>
                    <a:pt x="1506" y="308"/>
                  </a:cubicBezTo>
                  <a:cubicBezTo>
                    <a:pt x="1508" y="307"/>
                    <a:pt x="1510" y="305"/>
                    <a:pt x="1511" y="304"/>
                  </a:cubicBezTo>
                  <a:cubicBezTo>
                    <a:pt x="1511" y="304"/>
                    <a:pt x="1511" y="304"/>
                    <a:pt x="1511" y="304"/>
                  </a:cubicBezTo>
                  <a:cubicBezTo>
                    <a:pt x="1512" y="304"/>
                    <a:pt x="1512" y="303"/>
                    <a:pt x="1512" y="303"/>
                  </a:cubicBezTo>
                  <a:cubicBezTo>
                    <a:pt x="1513" y="303"/>
                    <a:pt x="1513" y="303"/>
                    <a:pt x="1514" y="303"/>
                  </a:cubicBezTo>
                  <a:cubicBezTo>
                    <a:pt x="1514" y="302"/>
                    <a:pt x="1515" y="302"/>
                    <a:pt x="1515" y="302"/>
                  </a:cubicBezTo>
                  <a:cubicBezTo>
                    <a:pt x="1516" y="301"/>
                    <a:pt x="1517" y="301"/>
                    <a:pt x="1518" y="301"/>
                  </a:cubicBezTo>
                  <a:cubicBezTo>
                    <a:pt x="1519" y="300"/>
                    <a:pt x="1521" y="300"/>
                    <a:pt x="1522" y="300"/>
                  </a:cubicBezTo>
                  <a:cubicBezTo>
                    <a:pt x="1523" y="299"/>
                    <a:pt x="1524" y="299"/>
                    <a:pt x="1525" y="299"/>
                  </a:cubicBezTo>
                  <a:cubicBezTo>
                    <a:pt x="1526" y="299"/>
                    <a:pt x="1528" y="299"/>
                    <a:pt x="1529" y="298"/>
                  </a:cubicBezTo>
                  <a:cubicBezTo>
                    <a:pt x="1529" y="298"/>
                    <a:pt x="1529" y="298"/>
                    <a:pt x="1529" y="298"/>
                  </a:cubicBezTo>
                  <a:cubicBezTo>
                    <a:pt x="1539" y="313"/>
                    <a:pt x="1549" y="304"/>
                    <a:pt x="1556" y="292"/>
                  </a:cubicBezTo>
                  <a:cubicBezTo>
                    <a:pt x="1544" y="295"/>
                    <a:pt x="1538" y="285"/>
                    <a:pt x="1528" y="297"/>
                  </a:cubicBezTo>
                  <a:cubicBezTo>
                    <a:pt x="1527" y="297"/>
                    <a:pt x="1526" y="297"/>
                    <a:pt x="1525" y="297"/>
                  </a:cubicBezTo>
                  <a:cubicBezTo>
                    <a:pt x="1524" y="297"/>
                    <a:pt x="1523" y="297"/>
                    <a:pt x="1521" y="298"/>
                  </a:cubicBezTo>
                  <a:cubicBezTo>
                    <a:pt x="1520" y="298"/>
                    <a:pt x="1519" y="298"/>
                    <a:pt x="1518" y="299"/>
                  </a:cubicBezTo>
                  <a:cubicBezTo>
                    <a:pt x="1517" y="299"/>
                    <a:pt x="1516" y="299"/>
                    <a:pt x="1516" y="299"/>
                  </a:cubicBezTo>
                  <a:cubicBezTo>
                    <a:pt x="1517" y="298"/>
                    <a:pt x="1518" y="298"/>
                    <a:pt x="1518" y="297"/>
                  </a:cubicBezTo>
                  <a:cubicBezTo>
                    <a:pt x="1519" y="296"/>
                    <a:pt x="1520" y="294"/>
                    <a:pt x="1521" y="294"/>
                  </a:cubicBezTo>
                  <a:cubicBezTo>
                    <a:pt x="1521" y="293"/>
                    <a:pt x="1522" y="292"/>
                    <a:pt x="1522" y="291"/>
                  </a:cubicBezTo>
                  <a:cubicBezTo>
                    <a:pt x="1523" y="290"/>
                    <a:pt x="1523" y="289"/>
                    <a:pt x="1523" y="289"/>
                  </a:cubicBezTo>
                  <a:cubicBezTo>
                    <a:pt x="1523" y="289"/>
                    <a:pt x="1523" y="290"/>
                    <a:pt x="1522" y="291"/>
                  </a:cubicBezTo>
                  <a:cubicBezTo>
                    <a:pt x="1521" y="292"/>
                    <a:pt x="1521" y="292"/>
                    <a:pt x="1520" y="293"/>
                  </a:cubicBezTo>
                  <a:cubicBezTo>
                    <a:pt x="1519" y="294"/>
                    <a:pt x="1518" y="295"/>
                    <a:pt x="1517" y="296"/>
                  </a:cubicBezTo>
                  <a:cubicBezTo>
                    <a:pt x="1515" y="298"/>
                    <a:pt x="1513" y="300"/>
                    <a:pt x="1509" y="302"/>
                  </a:cubicBezTo>
                  <a:cubicBezTo>
                    <a:pt x="1508" y="303"/>
                    <a:pt x="1506" y="304"/>
                    <a:pt x="1504" y="306"/>
                  </a:cubicBezTo>
                  <a:cubicBezTo>
                    <a:pt x="1503" y="306"/>
                    <a:pt x="1502" y="307"/>
                    <a:pt x="1501" y="308"/>
                  </a:cubicBezTo>
                  <a:cubicBezTo>
                    <a:pt x="1500" y="309"/>
                    <a:pt x="1500" y="309"/>
                    <a:pt x="1499" y="310"/>
                  </a:cubicBezTo>
                  <a:cubicBezTo>
                    <a:pt x="1498" y="311"/>
                    <a:pt x="1498" y="311"/>
                    <a:pt x="1497" y="312"/>
                  </a:cubicBezTo>
                  <a:cubicBezTo>
                    <a:pt x="1497" y="312"/>
                    <a:pt x="1497" y="312"/>
                    <a:pt x="1496" y="312"/>
                  </a:cubicBezTo>
                  <a:cubicBezTo>
                    <a:pt x="1496" y="313"/>
                    <a:pt x="1496" y="313"/>
                    <a:pt x="1496" y="313"/>
                  </a:cubicBezTo>
                  <a:cubicBezTo>
                    <a:pt x="1496" y="313"/>
                    <a:pt x="1495" y="314"/>
                    <a:pt x="1495" y="314"/>
                  </a:cubicBezTo>
                  <a:cubicBezTo>
                    <a:pt x="1495" y="314"/>
                    <a:pt x="1495" y="314"/>
                    <a:pt x="1495" y="314"/>
                  </a:cubicBezTo>
                  <a:cubicBezTo>
                    <a:pt x="1495" y="314"/>
                    <a:pt x="1495" y="314"/>
                    <a:pt x="1495" y="314"/>
                  </a:cubicBezTo>
                  <a:cubicBezTo>
                    <a:pt x="1495" y="314"/>
                    <a:pt x="1495" y="314"/>
                    <a:pt x="1495" y="314"/>
                  </a:cubicBezTo>
                  <a:cubicBezTo>
                    <a:pt x="1495" y="314"/>
                    <a:pt x="1495" y="314"/>
                    <a:pt x="1495" y="314"/>
                  </a:cubicBezTo>
                  <a:cubicBezTo>
                    <a:pt x="1495" y="315"/>
                    <a:pt x="1495" y="315"/>
                    <a:pt x="1495" y="315"/>
                  </a:cubicBezTo>
                  <a:cubicBezTo>
                    <a:pt x="1494" y="315"/>
                    <a:pt x="1494" y="316"/>
                    <a:pt x="1493" y="316"/>
                  </a:cubicBezTo>
                  <a:cubicBezTo>
                    <a:pt x="1493" y="317"/>
                    <a:pt x="1493" y="318"/>
                    <a:pt x="1492" y="319"/>
                  </a:cubicBezTo>
                  <a:cubicBezTo>
                    <a:pt x="1492" y="318"/>
                    <a:pt x="1492" y="318"/>
                    <a:pt x="1492" y="318"/>
                  </a:cubicBezTo>
                  <a:cubicBezTo>
                    <a:pt x="1492" y="317"/>
                    <a:pt x="1492" y="316"/>
                    <a:pt x="1491" y="314"/>
                  </a:cubicBezTo>
                  <a:cubicBezTo>
                    <a:pt x="1491" y="314"/>
                    <a:pt x="1491" y="313"/>
                    <a:pt x="1491" y="313"/>
                  </a:cubicBezTo>
                  <a:cubicBezTo>
                    <a:pt x="1491" y="313"/>
                    <a:pt x="1491" y="312"/>
                    <a:pt x="1491" y="312"/>
                  </a:cubicBezTo>
                  <a:cubicBezTo>
                    <a:pt x="1490" y="311"/>
                    <a:pt x="1490" y="311"/>
                    <a:pt x="1490" y="311"/>
                  </a:cubicBezTo>
                  <a:cubicBezTo>
                    <a:pt x="1490" y="310"/>
                    <a:pt x="1489" y="310"/>
                    <a:pt x="1489" y="309"/>
                  </a:cubicBezTo>
                  <a:cubicBezTo>
                    <a:pt x="1489" y="309"/>
                    <a:pt x="1488" y="308"/>
                    <a:pt x="1487" y="307"/>
                  </a:cubicBezTo>
                  <a:cubicBezTo>
                    <a:pt x="1487" y="307"/>
                    <a:pt x="1487" y="307"/>
                    <a:pt x="1486" y="306"/>
                  </a:cubicBezTo>
                  <a:cubicBezTo>
                    <a:pt x="1486" y="306"/>
                    <a:pt x="1486" y="306"/>
                    <a:pt x="1486" y="306"/>
                  </a:cubicBezTo>
                  <a:cubicBezTo>
                    <a:pt x="1485" y="306"/>
                    <a:pt x="1485" y="306"/>
                    <a:pt x="1485" y="306"/>
                  </a:cubicBezTo>
                  <a:cubicBezTo>
                    <a:pt x="1485" y="305"/>
                    <a:pt x="1484" y="305"/>
                    <a:pt x="1484" y="305"/>
                  </a:cubicBezTo>
                  <a:cubicBezTo>
                    <a:pt x="1482" y="304"/>
                    <a:pt x="1480" y="303"/>
                    <a:pt x="1478" y="302"/>
                  </a:cubicBezTo>
                  <a:cubicBezTo>
                    <a:pt x="1477" y="302"/>
                    <a:pt x="1476" y="302"/>
                    <a:pt x="1475" y="301"/>
                  </a:cubicBezTo>
                  <a:cubicBezTo>
                    <a:pt x="1475" y="301"/>
                    <a:pt x="1474" y="300"/>
                    <a:pt x="1474" y="300"/>
                  </a:cubicBezTo>
                  <a:cubicBezTo>
                    <a:pt x="1473" y="300"/>
                    <a:pt x="1473" y="300"/>
                    <a:pt x="1473" y="300"/>
                  </a:cubicBezTo>
                  <a:cubicBezTo>
                    <a:pt x="1473" y="300"/>
                    <a:pt x="1473" y="299"/>
                    <a:pt x="1473" y="299"/>
                  </a:cubicBezTo>
                  <a:cubicBezTo>
                    <a:pt x="1473" y="299"/>
                    <a:pt x="1473" y="299"/>
                    <a:pt x="1473" y="299"/>
                  </a:cubicBezTo>
                  <a:cubicBezTo>
                    <a:pt x="1473" y="299"/>
                    <a:pt x="1473" y="299"/>
                    <a:pt x="1473" y="299"/>
                  </a:cubicBezTo>
                  <a:cubicBezTo>
                    <a:pt x="1471" y="297"/>
                    <a:pt x="1471" y="295"/>
                    <a:pt x="1470" y="292"/>
                  </a:cubicBezTo>
                  <a:cubicBezTo>
                    <a:pt x="1469" y="290"/>
                    <a:pt x="1469" y="288"/>
                    <a:pt x="1468" y="285"/>
                  </a:cubicBezTo>
                  <a:cubicBezTo>
                    <a:pt x="1468" y="283"/>
                    <a:pt x="1467" y="280"/>
                    <a:pt x="1466" y="278"/>
                  </a:cubicBezTo>
                  <a:cubicBezTo>
                    <a:pt x="1465" y="277"/>
                    <a:pt x="1465" y="275"/>
                    <a:pt x="1464" y="274"/>
                  </a:cubicBezTo>
                  <a:cubicBezTo>
                    <a:pt x="1464" y="273"/>
                    <a:pt x="1464" y="273"/>
                    <a:pt x="1464" y="273"/>
                  </a:cubicBezTo>
                  <a:cubicBezTo>
                    <a:pt x="1464" y="273"/>
                    <a:pt x="1465" y="272"/>
                    <a:pt x="1465" y="272"/>
                  </a:cubicBezTo>
                  <a:cubicBezTo>
                    <a:pt x="1465" y="272"/>
                    <a:pt x="1465" y="272"/>
                    <a:pt x="1465" y="271"/>
                  </a:cubicBezTo>
                  <a:cubicBezTo>
                    <a:pt x="1465" y="271"/>
                    <a:pt x="1465" y="271"/>
                    <a:pt x="1465" y="271"/>
                  </a:cubicBezTo>
                  <a:cubicBezTo>
                    <a:pt x="1465" y="271"/>
                    <a:pt x="1465" y="270"/>
                    <a:pt x="1465" y="270"/>
                  </a:cubicBezTo>
                  <a:cubicBezTo>
                    <a:pt x="1465" y="269"/>
                    <a:pt x="1465" y="269"/>
                    <a:pt x="1465" y="269"/>
                  </a:cubicBezTo>
                  <a:cubicBezTo>
                    <a:pt x="1465" y="268"/>
                    <a:pt x="1465" y="268"/>
                    <a:pt x="1465" y="267"/>
                  </a:cubicBezTo>
                  <a:cubicBezTo>
                    <a:pt x="1465" y="267"/>
                    <a:pt x="1465" y="266"/>
                    <a:pt x="1465" y="266"/>
                  </a:cubicBezTo>
                  <a:cubicBezTo>
                    <a:pt x="1465" y="265"/>
                    <a:pt x="1465" y="264"/>
                    <a:pt x="1465" y="263"/>
                  </a:cubicBezTo>
                  <a:cubicBezTo>
                    <a:pt x="1466" y="262"/>
                    <a:pt x="1466" y="261"/>
                    <a:pt x="1466" y="260"/>
                  </a:cubicBezTo>
                  <a:cubicBezTo>
                    <a:pt x="1467" y="259"/>
                    <a:pt x="1467" y="258"/>
                    <a:pt x="1467" y="258"/>
                  </a:cubicBezTo>
                  <a:cubicBezTo>
                    <a:pt x="1467" y="257"/>
                    <a:pt x="1467" y="257"/>
                    <a:pt x="1467" y="257"/>
                  </a:cubicBezTo>
                  <a:cubicBezTo>
                    <a:pt x="1467" y="258"/>
                    <a:pt x="1467" y="259"/>
                    <a:pt x="1467" y="260"/>
                  </a:cubicBezTo>
                  <a:cubicBezTo>
                    <a:pt x="1482" y="262"/>
                    <a:pt x="1482" y="241"/>
                    <a:pt x="1479" y="231"/>
                  </a:cubicBezTo>
                  <a:cubicBezTo>
                    <a:pt x="1475" y="237"/>
                    <a:pt x="1453" y="251"/>
                    <a:pt x="1465" y="259"/>
                  </a:cubicBezTo>
                  <a:cubicBezTo>
                    <a:pt x="1465" y="259"/>
                    <a:pt x="1465" y="260"/>
                    <a:pt x="1465" y="260"/>
                  </a:cubicBezTo>
                  <a:cubicBezTo>
                    <a:pt x="1464" y="261"/>
                    <a:pt x="1464" y="262"/>
                    <a:pt x="1464" y="263"/>
                  </a:cubicBezTo>
                  <a:cubicBezTo>
                    <a:pt x="1464" y="264"/>
                    <a:pt x="1463" y="265"/>
                    <a:pt x="1463" y="266"/>
                  </a:cubicBezTo>
                  <a:cubicBezTo>
                    <a:pt x="1463" y="266"/>
                    <a:pt x="1463" y="267"/>
                    <a:pt x="1463" y="267"/>
                  </a:cubicBezTo>
                  <a:cubicBezTo>
                    <a:pt x="1463" y="268"/>
                    <a:pt x="1463" y="268"/>
                    <a:pt x="1463" y="268"/>
                  </a:cubicBezTo>
                  <a:cubicBezTo>
                    <a:pt x="1463" y="269"/>
                    <a:pt x="1463" y="269"/>
                    <a:pt x="1463" y="270"/>
                  </a:cubicBezTo>
                  <a:cubicBezTo>
                    <a:pt x="1463" y="270"/>
                    <a:pt x="1463" y="270"/>
                    <a:pt x="1463" y="270"/>
                  </a:cubicBezTo>
                  <a:cubicBezTo>
                    <a:pt x="1462" y="269"/>
                    <a:pt x="1462" y="268"/>
                    <a:pt x="1461" y="266"/>
                  </a:cubicBezTo>
                  <a:cubicBezTo>
                    <a:pt x="1461" y="266"/>
                    <a:pt x="1461" y="265"/>
                    <a:pt x="1461" y="265"/>
                  </a:cubicBezTo>
                  <a:cubicBezTo>
                    <a:pt x="1461" y="265"/>
                    <a:pt x="1460" y="264"/>
                    <a:pt x="1460" y="264"/>
                  </a:cubicBezTo>
                  <a:cubicBezTo>
                    <a:pt x="1460" y="263"/>
                    <a:pt x="1459" y="262"/>
                    <a:pt x="1459" y="262"/>
                  </a:cubicBezTo>
                  <a:cubicBezTo>
                    <a:pt x="1458" y="260"/>
                    <a:pt x="1458" y="259"/>
                    <a:pt x="1457" y="258"/>
                  </a:cubicBezTo>
                  <a:cubicBezTo>
                    <a:pt x="1457" y="258"/>
                    <a:pt x="1457" y="257"/>
                    <a:pt x="1456" y="257"/>
                  </a:cubicBezTo>
                  <a:cubicBezTo>
                    <a:pt x="1456" y="257"/>
                    <a:pt x="1456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8"/>
                    <a:pt x="1455" y="258"/>
                    <a:pt x="1455" y="258"/>
                  </a:cubicBezTo>
                  <a:cubicBezTo>
                    <a:pt x="1455" y="258"/>
                    <a:pt x="1455" y="258"/>
                    <a:pt x="1455" y="258"/>
                  </a:cubicBezTo>
                  <a:cubicBezTo>
                    <a:pt x="1455" y="258"/>
                    <a:pt x="1455" y="258"/>
                    <a:pt x="1455" y="258"/>
                  </a:cubicBezTo>
                  <a:cubicBezTo>
                    <a:pt x="1455" y="258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6" y="257"/>
                    <a:pt x="1456" y="257"/>
                    <a:pt x="1456" y="257"/>
                  </a:cubicBezTo>
                  <a:cubicBezTo>
                    <a:pt x="1456" y="258"/>
                    <a:pt x="1456" y="258"/>
                    <a:pt x="1456" y="259"/>
                  </a:cubicBezTo>
                  <a:cubicBezTo>
                    <a:pt x="1457" y="260"/>
                    <a:pt x="1457" y="261"/>
                    <a:pt x="1457" y="262"/>
                  </a:cubicBezTo>
                  <a:cubicBezTo>
                    <a:pt x="1457" y="263"/>
                    <a:pt x="1458" y="264"/>
                    <a:pt x="1458" y="265"/>
                  </a:cubicBezTo>
                  <a:cubicBezTo>
                    <a:pt x="1458" y="265"/>
                    <a:pt x="1458" y="266"/>
                    <a:pt x="1458" y="266"/>
                  </a:cubicBezTo>
                  <a:cubicBezTo>
                    <a:pt x="1459" y="266"/>
                    <a:pt x="1459" y="267"/>
                    <a:pt x="1459" y="267"/>
                  </a:cubicBezTo>
                  <a:cubicBezTo>
                    <a:pt x="1460" y="271"/>
                    <a:pt x="1462" y="275"/>
                    <a:pt x="1464" y="279"/>
                  </a:cubicBezTo>
                  <a:cubicBezTo>
                    <a:pt x="1464" y="281"/>
                    <a:pt x="1465" y="284"/>
                    <a:pt x="1466" y="286"/>
                  </a:cubicBezTo>
                  <a:cubicBezTo>
                    <a:pt x="1466" y="287"/>
                    <a:pt x="1466" y="287"/>
                    <a:pt x="1466" y="288"/>
                  </a:cubicBezTo>
                  <a:cubicBezTo>
                    <a:pt x="1466" y="288"/>
                    <a:pt x="1466" y="288"/>
                    <a:pt x="1466" y="288"/>
                  </a:cubicBezTo>
                  <a:cubicBezTo>
                    <a:pt x="1465" y="287"/>
                    <a:pt x="1465" y="287"/>
                    <a:pt x="1464" y="286"/>
                  </a:cubicBezTo>
                  <a:cubicBezTo>
                    <a:pt x="1464" y="286"/>
                    <a:pt x="1463" y="285"/>
                    <a:pt x="1462" y="285"/>
                  </a:cubicBezTo>
                  <a:cubicBezTo>
                    <a:pt x="1462" y="284"/>
                    <a:pt x="1461" y="284"/>
                    <a:pt x="1460" y="283"/>
                  </a:cubicBezTo>
                  <a:cubicBezTo>
                    <a:pt x="1460" y="283"/>
                    <a:pt x="1460" y="283"/>
                    <a:pt x="1460" y="283"/>
                  </a:cubicBezTo>
                  <a:cubicBezTo>
                    <a:pt x="1460" y="283"/>
                    <a:pt x="1460" y="283"/>
                    <a:pt x="1460" y="283"/>
                  </a:cubicBezTo>
                  <a:cubicBezTo>
                    <a:pt x="1454" y="273"/>
                    <a:pt x="1444" y="272"/>
                    <a:pt x="1433" y="272"/>
                  </a:cubicBezTo>
                  <a:cubicBezTo>
                    <a:pt x="1437" y="282"/>
                    <a:pt x="1447" y="284"/>
                    <a:pt x="1457" y="284"/>
                  </a:cubicBezTo>
                  <a:cubicBezTo>
                    <a:pt x="1458" y="284"/>
                    <a:pt x="1459" y="285"/>
                    <a:pt x="1459" y="285"/>
                  </a:cubicBezTo>
                  <a:cubicBezTo>
                    <a:pt x="1460" y="286"/>
                    <a:pt x="1460" y="286"/>
                    <a:pt x="1461" y="286"/>
                  </a:cubicBezTo>
                  <a:cubicBezTo>
                    <a:pt x="1462" y="287"/>
                    <a:pt x="1462" y="287"/>
                    <a:pt x="1463" y="288"/>
                  </a:cubicBezTo>
                  <a:cubicBezTo>
                    <a:pt x="1463" y="288"/>
                    <a:pt x="1464" y="289"/>
                    <a:pt x="1465" y="289"/>
                  </a:cubicBezTo>
                  <a:cubicBezTo>
                    <a:pt x="1465" y="290"/>
                    <a:pt x="1465" y="290"/>
                    <a:pt x="1466" y="291"/>
                  </a:cubicBezTo>
                  <a:cubicBezTo>
                    <a:pt x="1466" y="291"/>
                    <a:pt x="1466" y="291"/>
                    <a:pt x="1466" y="291"/>
                  </a:cubicBezTo>
                  <a:cubicBezTo>
                    <a:pt x="1466" y="291"/>
                    <a:pt x="1466" y="291"/>
                    <a:pt x="1467" y="291"/>
                  </a:cubicBezTo>
                  <a:cubicBezTo>
                    <a:pt x="1467" y="291"/>
                    <a:pt x="1467" y="291"/>
                    <a:pt x="1467" y="291"/>
                  </a:cubicBezTo>
                  <a:cubicBezTo>
                    <a:pt x="1467" y="292"/>
                    <a:pt x="1467" y="293"/>
                    <a:pt x="1468" y="293"/>
                  </a:cubicBezTo>
                  <a:cubicBezTo>
                    <a:pt x="1468" y="295"/>
                    <a:pt x="1469" y="298"/>
                    <a:pt x="1471" y="300"/>
                  </a:cubicBezTo>
                  <a:cubicBezTo>
                    <a:pt x="1471" y="300"/>
                    <a:pt x="1471" y="301"/>
                    <a:pt x="1471" y="301"/>
                  </a:cubicBezTo>
                  <a:cubicBezTo>
                    <a:pt x="1471" y="301"/>
                    <a:pt x="1471" y="301"/>
                    <a:pt x="1471" y="301"/>
                  </a:cubicBezTo>
                  <a:cubicBezTo>
                    <a:pt x="1471" y="301"/>
                    <a:pt x="1472" y="301"/>
                    <a:pt x="1472" y="301"/>
                  </a:cubicBezTo>
                  <a:cubicBezTo>
                    <a:pt x="1472" y="302"/>
                    <a:pt x="1472" y="302"/>
                    <a:pt x="1472" y="302"/>
                  </a:cubicBezTo>
                  <a:cubicBezTo>
                    <a:pt x="1472" y="302"/>
                    <a:pt x="1473" y="303"/>
                    <a:pt x="1474" y="303"/>
                  </a:cubicBezTo>
                  <a:cubicBezTo>
                    <a:pt x="1475" y="304"/>
                    <a:pt x="1476" y="304"/>
                    <a:pt x="1477" y="305"/>
                  </a:cubicBezTo>
                  <a:cubicBezTo>
                    <a:pt x="1479" y="306"/>
                    <a:pt x="1481" y="306"/>
                    <a:pt x="1483" y="307"/>
                  </a:cubicBezTo>
                  <a:cubicBezTo>
                    <a:pt x="1483" y="307"/>
                    <a:pt x="1483" y="308"/>
                    <a:pt x="1484" y="308"/>
                  </a:cubicBezTo>
                  <a:cubicBezTo>
                    <a:pt x="1484" y="308"/>
                    <a:pt x="1484" y="308"/>
                    <a:pt x="1484" y="308"/>
                  </a:cubicBezTo>
                  <a:cubicBezTo>
                    <a:pt x="1484" y="308"/>
                    <a:pt x="1485" y="308"/>
                    <a:pt x="1485" y="308"/>
                  </a:cubicBezTo>
                  <a:cubicBezTo>
                    <a:pt x="1485" y="309"/>
                    <a:pt x="1485" y="309"/>
                    <a:pt x="1485" y="309"/>
                  </a:cubicBezTo>
                  <a:cubicBezTo>
                    <a:pt x="1486" y="310"/>
                    <a:pt x="1487" y="310"/>
                    <a:pt x="1487" y="311"/>
                  </a:cubicBezTo>
                  <a:cubicBezTo>
                    <a:pt x="1488" y="312"/>
                    <a:pt x="1488" y="312"/>
                    <a:pt x="1488" y="313"/>
                  </a:cubicBezTo>
                  <a:cubicBezTo>
                    <a:pt x="1489" y="313"/>
                    <a:pt x="1489" y="314"/>
                    <a:pt x="1489" y="314"/>
                  </a:cubicBezTo>
                  <a:cubicBezTo>
                    <a:pt x="1489" y="314"/>
                    <a:pt x="1489" y="315"/>
                    <a:pt x="1490" y="315"/>
                  </a:cubicBezTo>
                  <a:cubicBezTo>
                    <a:pt x="1490" y="316"/>
                    <a:pt x="1491" y="317"/>
                    <a:pt x="1491" y="318"/>
                  </a:cubicBezTo>
                  <a:cubicBezTo>
                    <a:pt x="1492" y="319"/>
                    <a:pt x="1492" y="319"/>
                    <a:pt x="1492" y="320"/>
                  </a:cubicBezTo>
                  <a:cubicBezTo>
                    <a:pt x="1491" y="321"/>
                    <a:pt x="1490" y="323"/>
                    <a:pt x="1490" y="324"/>
                  </a:cubicBezTo>
                  <a:cubicBezTo>
                    <a:pt x="1489" y="327"/>
                    <a:pt x="1488" y="330"/>
                    <a:pt x="1487" y="332"/>
                  </a:cubicBezTo>
                  <a:cubicBezTo>
                    <a:pt x="1486" y="335"/>
                    <a:pt x="1485" y="338"/>
                    <a:pt x="1484" y="340"/>
                  </a:cubicBezTo>
                  <a:cubicBezTo>
                    <a:pt x="1481" y="346"/>
                    <a:pt x="1478" y="351"/>
                    <a:pt x="1474" y="357"/>
                  </a:cubicBezTo>
                  <a:cubicBezTo>
                    <a:pt x="1473" y="359"/>
                    <a:pt x="1471" y="362"/>
                    <a:pt x="1469" y="365"/>
                  </a:cubicBezTo>
                  <a:cubicBezTo>
                    <a:pt x="1468" y="365"/>
                    <a:pt x="1468" y="366"/>
                    <a:pt x="1468" y="367"/>
                  </a:cubicBezTo>
                  <a:cubicBezTo>
                    <a:pt x="1467" y="368"/>
                    <a:pt x="1467" y="368"/>
                    <a:pt x="1466" y="369"/>
                  </a:cubicBezTo>
                  <a:cubicBezTo>
                    <a:pt x="1466" y="371"/>
                    <a:pt x="1465" y="372"/>
                    <a:pt x="1464" y="374"/>
                  </a:cubicBezTo>
                  <a:cubicBezTo>
                    <a:pt x="1463" y="377"/>
                    <a:pt x="1463" y="380"/>
                    <a:pt x="1462" y="384"/>
                  </a:cubicBezTo>
                  <a:cubicBezTo>
                    <a:pt x="1462" y="386"/>
                    <a:pt x="1461" y="388"/>
                    <a:pt x="1461" y="390"/>
                  </a:cubicBezTo>
                  <a:cubicBezTo>
                    <a:pt x="1461" y="389"/>
                    <a:pt x="1461" y="389"/>
                    <a:pt x="1461" y="387"/>
                  </a:cubicBezTo>
                  <a:cubicBezTo>
                    <a:pt x="1461" y="387"/>
                    <a:pt x="1461" y="387"/>
                    <a:pt x="1461" y="386"/>
                  </a:cubicBezTo>
                  <a:cubicBezTo>
                    <a:pt x="1461" y="386"/>
                    <a:pt x="1461" y="385"/>
                    <a:pt x="1461" y="385"/>
                  </a:cubicBezTo>
                  <a:cubicBezTo>
                    <a:pt x="1460" y="384"/>
                    <a:pt x="1460" y="384"/>
                    <a:pt x="1460" y="383"/>
                  </a:cubicBezTo>
                  <a:cubicBezTo>
                    <a:pt x="1460" y="383"/>
                    <a:pt x="1460" y="382"/>
                    <a:pt x="1459" y="382"/>
                  </a:cubicBezTo>
                  <a:cubicBezTo>
                    <a:pt x="1458" y="380"/>
                    <a:pt x="1457" y="377"/>
                    <a:pt x="1455" y="376"/>
                  </a:cubicBezTo>
                  <a:cubicBezTo>
                    <a:pt x="1455" y="376"/>
                    <a:pt x="1455" y="375"/>
                    <a:pt x="1454" y="375"/>
                  </a:cubicBezTo>
                  <a:cubicBezTo>
                    <a:pt x="1454" y="375"/>
                    <a:pt x="1454" y="375"/>
                    <a:pt x="1453" y="375"/>
                  </a:cubicBezTo>
                  <a:cubicBezTo>
                    <a:pt x="1453" y="374"/>
                    <a:pt x="1453" y="374"/>
                    <a:pt x="1453" y="374"/>
                  </a:cubicBezTo>
                  <a:cubicBezTo>
                    <a:pt x="1453" y="374"/>
                    <a:pt x="1453" y="374"/>
                    <a:pt x="1453" y="374"/>
                  </a:cubicBezTo>
                  <a:cubicBezTo>
                    <a:pt x="1452" y="374"/>
                    <a:pt x="1452" y="374"/>
                    <a:pt x="1452" y="374"/>
                  </a:cubicBezTo>
                  <a:cubicBezTo>
                    <a:pt x="1450" y="373"/>
                    <a:pt x="1449" y="373"/>
                    <a:pt x="1448" y="372"/>
                  </a:cubicBezTo>
                  <a:cubicBezTo>
                    <a:pt x="1447" y="372"/>
                    <a:pt x="1446" y="372"/>
                    <a:pt x="1446" y="372"/>
                  </a:cubicBezTo>
                  <a:cubicBezTo>
                    <a:pt x="1445" y="372"/>
                    <a:pt x="1445" y="372"/>
                    <a:pt x="1444" y="371"/>
                  </a:cubicBezTo>
                  <a:cubicBezTo>
                    <a:pt x="1443" y="371"/>
                    <a:pt x="1443" y="371"/>
                    <a:pt x="1442" y="371"/>
                  </a:cubicBezTo>
                  <a:cubicBezTo>
                    <a:pt x="1441" y="370"/>
                    <a:pt x="1441" y="370"/>
                    <a:pt x="1440" y="370"/>
                  </a:cubicBezTo>
                  <a:cubicBezTo>
                    <a:pt x="1440" y="370"/>
                    <a:pt x="1439" y="370"/>
                    <a:pt x="1439" y="369"/>
                  </a:cubicBezTo>
                  <a:cubicBezTo>
                    <a:pt x="1439" y="369"/>
                    <a:pt x="1439" y="369"/>
                    <a:pt x="1439" y="369"/>
                  </a:cubicBezTo>
                  <a:cubicBezTo>
                    <a:pt x="1439" y="369"/>
                    <a:pt x="1439" y="369"/>
                    <a:pt x="1439" y="368"/>
                  </a:cubicBezTo>
                  <a:cubicBezTo>
                    <a:pt x="1439" y="368"/>
                    <a:pt x="1439" y="368"/>
                    <a:pt x="1439" y="368"/>
                  </a:cubicBezTo>
                  <a:cubicBezTo>
                    <a:pt x="1439" y="368"/>
                    <a:pt x="1438" y="367"/>
                    <a:pt x="1438" y="367"/>
                  </a:cubicBezTo>
                  <a:cubicBezTo>
                    <a:pt x="1438" y="367"/>
                    <a:pt x="1438" y="367"/>
                    <a:pt x="1438" y="366"/>
                  </a:cubicBezTo>
                  <a:cubicBezTo>
                    <a:pt x="1438" y="366"/>
                    <a:pt x="1438" y="366"/>
                    <a:pt x="1438" y="365"/>
                  </a:cubicBezTo>
                  <a:cubicBezTo>
                    <a:pt x="1438" y="365"/>
                    <a:pt x="1438" y="365"/>
                    <a:pt x="1438" y="365"/>
                  </a:cubicBezTo>
                  <a:cubicBezTo>
                    <a:pt x="1438" y="365"/>
                    <a:pt x="1438" y="364"/>
                    <a:pt x="1438" y="364"/>
                  </a:cubicBezTo>
                  <a:cubicBezTo>
                    <a:pt x="1438" y="364"/>
                    <a:pt x="1437" y="363"/>
                    <a:pt x="1437" y="363"/>
                  </a:cubicBezTo>
                  <a:cubicBezTo>
                    <a:pt x="1437" y="362"/>
                    <a:pt x="1437" y="361"/>
                    <a:pt x="1437" y="360"/>
                  </a:cubicBezTo>
                  <a:cubicBezTo>
                    <a:pt x="1437" y="359"/>
                    <a:pt x="1437" y="359"/>
                    <a:pt x="1437" y="358"/>
                  </a:cubicBezTo>
                  <a:cubicBezTo>
                    <a:pt x="1437" y="358"/>
                    <a:pt x="1437" y="358"/>
                    <a:pt x="1437" y="357"/>
                  </a:cubicBezTo>
                  <a:cubicBezTo>
                    <a:pt x="1437" y="358"/>
                    <a:pt x="1438" y="358"/>
                    <a:pt x="1438" y="358"/>
                  </a:cubicBezTo>
                  <a:cubicBezTo>
                    <a:pt x="1438" y="357"/>
                    <a:pt x="1438" y="357"/>
                    <a:pt x="1438" y="356"/>
                  </a:cubicBezTo>
                  <a:cubicBezTo>
                    <a:pt x="1439" y="357"/>
                    <a:pt x="1439" y="357"/>
                    <a:pt x="1439" y="357"/>
                  </a:cubicBezTo>
                  <a:cubicBezTo>
                    <a:pt x="1453" y="355"/>
                    <a:pt x="1444" y="341"/>
                    <a:pt x="1445" y="334"/>
                  </a:cubicBezTo>
                  <a:cubicBezTo>
                    <a:pt x="1440" y="338"/>
                    <a:pt x="1428" y="350"/>
                    <a:pt x="1436" y="357"/>
                  </a:cubicBezTo>
                  <a:cubicBezTo>
                    <a:pt x="1436" y="357"/>
                    <a:pt x="1436" y="357"/>
                    <a:pt x="1436" y="358"/>
                  </a:cubicBezTo>
                  <a:cubicBezTo>
                    <a:pt x="1436" y="359"/>
                    <a:pt x="1436" y="359"/>
                    <a:pt x="1436" y="360"/>
                  </a:cubicBezTo>
                  <a:cubicBezTo>
                    <a:pt x="1436" y="361"/>
                    <a:pt x="1436" y="362"/>
                    <a:pt x="1436" y="363"/>
                  </a:cubicBezTo>
                  <a:cubicBezTo>
                    <a:pt x="1436" y="364"/>
                    <a:pt x="1436" y="364"/>
                    <a:pt x="1436" y="364"/>
                  </a:cubicBezTo>
                  <a:cubicBezTo>
                    <a:pt x="1436" y="365"/>
                    <a:pt x="1436" y="365"/>
                    <a:pt x="1436" y="365"/>
                  </a:cubicBezTo>
                  <a:cubicBezTo>
                    <a:pt x="1436" y="365"/>
                    <a:pt x="1437" y="365"/>
                    <a:pt x="1437" y="366"/>
                  </a:cubicBezTo>
                  <a:cubicBezTo>
                    <a:pt x="1437" y="366"/>
                    <a:pt x="1437" y="366"/>
                    <a:pt x="1437" y="367"/>
                  </a:cubicBezTo>
                  <a:cubicBezTo>
                    <a:pt x="1437" y="367"/>
                    <a:pt x="1437" y="367"/>
                    <a:pt x="1437" y="368"/>
                  </a:cubicBezTo>
                  <a:cubicBezTo>
                    <a:pt x="1437" y="368"/>
                    <a:pt x="1437" y="368"/>
                    <a:pt x="1437" y="368"/>
                  </a:cubicBezTo>
                  <a:cubicBezTo>
                    <a:pt x="1437" y="368"/>
                    <a:pt x="1437" y="369"/>
                    <a:pt x="1438" y="369"/>
                  </a:cubicBezTo>
                  <a:cubicBezTo>
                    <a:pt x="1436" y="368"/>
                    <a:pt x="1434" y="367"/>
                    <a:pt x="1433" y="366"/>
                  </a:cubicBezTo>
                  <a:cubicBezTo>
                    <a:pt x="1433" y="366"/>
                    <a:pt x="1432" y="366"/>
                    <a:pt x="1432" y="365"/>
                  </a:cubicBezTo>
                  <a:cubicBezTo>
                    <a:pt x="1431" y="365"/>
                    <a:pt x="1431" y="365"/>
                    <a:pt x="1431" y="365"/>
                  </a:cubicBezTo>
                  <a:cubicBezTo>
                    <a:pt x="1431" y="364"/>
                    <a:pt x="1430" y="364"/>
                    <a:pt x="1430" y="364"/>
                  </a:cubicBezTo>
                  <a:cubicBezTo>
                    <a:pt x="1429" y="363"/>
                    <a:pt x="1429" y="363"/>
                    <a:pt x="1428" y="362"/>
                  </a:cubicBezTo>
                  <a:cubicBezTo>
                    <a:pt x="1428" y="362"/>
                    <a:pt x="1427" y="361"/>
                    <a:pt x="1427" y="361"/>
                  </a:cubicBezTo>
                  <a:cubicBezTo>
                    <a:pt x="1425" y="359"/>
                    <a:pt x="1423" y="357"/>
                    <a:pt x="1421" y="355"/>
                  </a:cubicBezTo>
                  <a:cubicBezTo>
                    <a:pt x="1421" y="354"/>
                    <a:pt x="1420" y="353"/>
                    <a:pt x="1419" y="353"/>
                  </a:cubicBezTo>
                  <a:cubicBezTo>
                    <a:pt x="1420" y="353"/>
                    <a:pt x="1420" y="353"/>
                    <a:pt x="1420" y="353"/>
                  </a:cubicBezTo>
                  <a:cubicBezTo>
                    <a:pt x="1420" y="353"/>
                    <a:pt x="1419" y="352"/>
                    <a:pt x="1419" y="352"/>
                  </a:cubicBezTo>
                  <a:cubicBezTo>
                    <a:pt x="1419" y="351"/>
                    <a:pt x="1418" y="351"/>
                    <a:pt x="1418" y="351"/>
                  </a:cubicBezTo>
                  <a:cubicBezTo>
                    <a:pt x="1418" y="350"/>
                    <a:pt x="1418" y="350"/>
                    <a:pt x="1418" y="350"/>
                  </a:cubicBezTo>
                  <a:cubicBezTo>
                    <a:pt x="1418" y="349"/>
                    <a:pt x="1417" y="349"/>
                    <a:pt x="1417" y="349"/>
                  </a:cubicBezTo>
                  <a:cubicBezTo>
                    <a:pt x="1417" y="348"/>
                    <a:pt x="1416" y="347"/>
                    <a:pt x="1416" y="346"/>
                  </a:cubicBezTo>
                  <a:cubicBezTo>
                    <a:pt x="1415" y="345"/>
                    <a:pt x="1415" y="345"/>
                    <a:pt x="1415" y="344"/>
                  </a:cubicBezTo>
                  <a:cubicBezTo>
                    <a:pt x="1415" y="344"/>
                    <a:pt x="1415" y="344"/>
                    <a:pt x="1415" y="344"/>
                  </a:cubicBezTo>
                  <a:cubicBezTo>
                    <a:pt x="1415" y="343"/>
                    <a:pt x="1414" y="343"/>
                    <a:pt x="1414" y="343"/>
                  </a:cubicBezTo>
                  <a:cubicBezTo>
                    <a:pt x="1414" y="341"/>
                    <a:pt x="1413" y="339"/>
                    <a:pt x="1412" y="338"/>
                  </a:cubicBezTo>
                  <a:cubicBezTo>
                    <a:pt x="1412" y="337"/>
                    <a:pt x="1412" y="336"/>
                    <a:pt x="1412" y="335"/>
                  </a:cubicBezTo>
                  <a:cubicBezTo>
                    <a:pt x="1411" y="335"/>
                    <a:pt x="1411" y="334"/>
                    <a:pt x="1411" y="334"/>
                  </a:cubicBezTo>
                  <a:cubicBezTo>
                    <a:pt x="1410" y="331"/>
                    <a:pt x="1410" y="330"/>
                    <a:pt x="1410" y="330"/>
                  </a:cubicBezTo>
                  <a:cubicBezTo>
                    <a:pt x="1410" y="330"/>
                    <a:pt x="1410" y="330"/>
                    <a:pt x="1410" y="331"/>
                  </a:cubicBezTo>
                  <a:cubicBezTo>
                    <a:pt x="1410" y="331"/>
                    <a:pt x="1410" y="332"/>
                    <a:pt x="1410" y="334"/>
                  </a:cubicBezTo>
                  <a:cubicBezTo>
                    <a:pt x="1410" y="334"/>
                    <a:pt x="1410" y="335"/>
                    <a:pt x="1410" y="336"/>
                  </a:cubicBezTo>
                  <a:cubicBezTo>
                    <a:pt x="1410" y="337"/>
                    <a:pt x="1410" y="337"/>
                    <a:pt x="1410" y="338"/>
                  </a:cubicBezTo>
                  <a:cubicBezTo>
                    <a:pt x="1411" y="339"/>
                    <a:pt x="1411" y="340"/>
                    <a:pt x="1411" y="341"/>
                  </a:cubicBezTo>
                  <a:cubicBezTo>
                    <a:pt x="1411" y="341"/>
                    <a:pt x="1411" y="342"/>
                    <a:pt x="1411" y="342"/>
                  </a:cubicBezTo>
                  <a:cubicBezTo>
                    <a:pt x="1412" y="343"/>
                    <a:pt x="1412" y="343"/>
                    <a:pt x="1412" y="344"/>
                  </a:cubicBezTo>
                  <a:cubicBezTo>
                    <a:pt x="1412" y="344"/>
                    <a:pt x="1412" y="344"/>
                    <a:pt x="1412" y="345"/>
                  </a:cubicBezTo>
                  <a:cubicBezTo>
                    <a:pt x="1412" y="345"/>
                    <a:pt x="1413" y="345"/>
                    <a:pt x="1413" y="345"/>
                  </a:cubicBezTo>
                  <a:cubicBezTo>
                    <a:pt x="1413" y="346"/>
                    <a:pt x="1413" y="346"/>
                    <a:pt x="1413" y="347"/>
                  </a:cubicBezTo>
                  <a:cubicBezTo>
                    <a:pt x="1414" y="348"/>
                    <a:pt x="1414" y="348"/>
                    <a:pt x="1414" y="349"/>
                  </a:cubicBezTo>
                  <a:cubicBezTo>
                    <a:pt x="1414" y="349"/>
                    <a:pt x="1413" y="348"/>
                    <a:pt x="1413" y="348"/>
                  </a:cubicBezTo>
                  <a:cubicBezTo>
                    <a:pt x="1412" y="348"/>
                    <a:pt x="1411" y="348"/>
                    <a:pt x="1410" y="347"/>
                  </a:cubicBezTo>
                  <a:cubicBezTo>
                    <a:pt x="1410" y="347"/>
                    <a:pt x="1409" y="347"/>
                    <a:pt x="1408" y="347"/>
                  </a:cubicBezTo>
                  <a:cubicBezTo>
                    <a:pt x="1407" y="347"/>
                    <a:pt x="1407" y="346"/>
                    <a:pt x="1406" y="346"/>
                  </a:cubicBezTo>
                  <a:cubicBezTo>
                    <a:pt x="1406" y="346"/>
                    <a:pt x="1406" y="346"/>
                    <a:pt x="1406" y="346"/>
                  </a:cubicBezTo>
                  <a:cubicBezTo>
                    <a:pt x="1405" y="346"/>
                    <a:pt x="1405" y="346"/>
                    <a:pt x="1405" y="346"/>
                  </a:cubicBezTo>
                  <a:cubicBezTo>
                    <a:pt x="1401" y="334"/>
                    <a:pt x="1391" y="339"/>
                    <a:pt x="1382" y="341"/>
                  </a:cubicBezTo>
                  <a:cubicBezTo>
                    <a:pt x="1387" y="355"/>
                    <a:pt x="1395" y="360"/>
                    <a:pt x="1405" y="348"/>
                  </a:cubicBezTo>
                  <a:cubicBezTo>
                    <a:pt x="1405" y="348"/>
                    <a:pt x="1405" y="348"/>
                    <a:pt x="1405" y="348"/>
                  </a:cubicBezTo>
                  <a:cubicBezTo>
                    <a:pt x="1406" y="348"/>
                    <a:pt x="1407" y="349"/>
                    <a:pt x="1407" y="349"/>
                  </a:cubicBezTo>
                  <a:cubicBezTo>
                    <a:pt x="1408" y="349"/>
                    <a:pt x="1409" y="349"/>
                    <a:pt x="1410" y="349"/>
                  </a:cubicBezTo>
                  <a:cubicBezTo>
                    <a:pt x="1411" y="350"/>
                    <a:pt x="1411" y="350"/>
                    <a:pt x="1412" y="350"/>
                  </a:cubicBezTo>
                  <a:cubicBezTo>
                    <a:pt x="1413" y="350"/>
                    <a:pt x="1413" y="351"/>
                    <a:pt x="1414" y="351"/>
                  </a:cubicBezTo>
                  <a:cubicBezTo>
                    <a:pt x="1415" y="351"/>
                    <a:pt x="1415" y="351"/>
                    <a:pt x="1416" y="352"/>
                  </a:cubicBezTo>
                  <a:cubicBezTo>
                    <a:pt x="1416" y="352"/>
                    <a:pt x="1416" y="352"/>
                    <a:pt x="1416" y="352"/>
                  </a:cubicBezTo>
                  <a:cubicBezTo>
                    <a:pt x="1416" y="352"/>
                    <a:pt x="1416" y="352"/>
                    <a:pt x="1416" y="352"/>
                  </a:cubicBezTo>
                  <a:cubicBezTo>
                    <a:pt x="1416" y="352"/>
                    <a:pt x="1417" y="353"/>
                    <a:pt x="1417" y="353"/>
                  </a:cubicBezTo>
                  <a:cubicBezTo>
                    <a:pt x="1418" y="355"/>
                    <a:pt x="1418" y="356"/>
                    <a:pt x="1419" y="357"/>
                  </a:cubicBezTo>
                  <a:cubicBezTo>
                    <a:pt x="1421" y="359"/>
                    <a:pt x="1423" y="361"/>
                    <a:pt x="1425" y="363"/>
                  </a:cubicBezTo>
                  <a:cubicBezTo>
                    <a:pt x="1425" y="363"/>
                    <a:pt x="1426" y="364"/>
                    <a:pt x="1426" y="364"/>
                  </a:cubicBezTo>
                  <a:cubicBezTo>
                    <a:pt x="1427" y="365"/>
                    <a:pt x="1428" y="365"/>
                    <a:pt x="1428" y="366"/>
                  </a:cubicBezTo>
                  <a:cubicBezTo>
                    <a:pt x="1429" y="366"/>
                    <a:pt x="1429" y="367"/>
                    <a:pt x="1430" y="367"/>
                  </a:cubicBezTo>
                  <a:cubicBezTo>
                    <a:pt x="1431" y="368"/>
                    <a:pt x="1431" y="368"/>
                    <a:pt x="1431" y="368"/>
                  </a:cubicBezTo>
                  <a:cubicBezTo>
                    <a:pt x="1431" y="368"/>
                    <a:pt x="1431" y="368"/>
                    <a:pt x="1432" y="368"/>
                  </a:cubicBezTo>
                  <a:cubicBezTo>
                    <a:pt x="1434" y="370"/>
                    <a:pt x="1437" y="371"/>
                    <a:pt x="1439" y="372"/>
                  </a:cubicBezTo>
                  <a:cubicBezTo>
                    <a:pt x="1440" y="373"/>
                    <a:pt x="1441" y="373"/>
                    <a:pt x="1441" y="373"/>
                  </a:cubicBezTo>
                  <a:cubicBezTo>
                    <a:pt x="1442" y="373"/>
                    <a:pt x="1443" y="374"/>
                    <a:pt x="1443" y="374"/>
                  </a:cubicBezTo>
                  <a:cubicBezTo>
                    <a:pt x="1444" y="374"/>
                    <a:pt x="1445" y="374"/>
                    <a:pt x="1445" y="374"/>
                  </a:cubicBezTo>
                  <a:cubicBezTo>
                    <a:pt x="1446" y="375"/>
                    <a:pt x="1446" y="375"/>
                    <a:pt x="1447" y="375"/>
                  </a:cubicBezTo>
                  <a:cubicBezTo>
                    <a:pt x="1448" y="375"/>
                    <a:pt x="1450" y="376"/>
                    <a:pt x="1451" y="376"/>
                  </a:cubicBezTo>
                  <a:cubicBezTo>
                    <a:pt x="1451" y="376"/>
                    <a:pt x="1451" y="376"/>
                    <a:pt x="1451" y="376"/>
                  </a:cubicBezTo>
                  <a:cubicBezTo>
                    <a:pt x="1452" y="377"/>
                    <a:pt x="1452" y="377"/>
                    <a:pt x="1452" y="377"/>
                  </a:cubicBezTo>
                  <a:cubicBezTo>
                    <a:pt x="1452" y="377"/>
                    <a:pt x="1452" y="377"/>
                    <a:pt x="1452" y="377"/>
                  </a:cubicBezTo>
                  <a:cubicBezTo>
                    <a:pt x="1452" y="377"/>
                    <a:pt x="1453" y="377"/>
                    <a:pt x="1453" y="377"/>
                  </a:cubicBezTo>
                  <a:cubicBezTo>
                    <a:pt x="1453" y="377"/>
                    <a:pt x="1453" y="378"/>
                    <a:pt x="1453" y="378"/>
                  </a:cubicBezTo>
                  <a:cubicBezTo>
                    <a:pt x="1455" y="379"/>
                    <a:pt x="1456" y="381"/>
                    <a:pt x="1457" y="383"/>
                  </a:cubicBezTo>
                  <a:cubicBezTo>
                    <a:pt x="1458" y="384"/>
                    <a:pt x="1458" y="385"/>
                    <a:pt x="1458" y="385"/>
                  </a:cubicBezTo>
                  <a:cubicBezTo>
                    <a:pt x="1458" y="386"/>
                    <a:pt x="1458" y="386"/>
                    <a:pt x="1459" y="387"/>
                  </a:cubicBezTo>
                  <a:cubicBezTo>
                    <a:pt x="1459" y="387"/>
                    <a:pt x="1459" y="387"/>
                    <a:pt x="1459" y="388"/>
                  </a:cubicBezTo>
                  <a:cubicBezTo>
                    <a:pt x="1460" y="389"/>
                    <a:pt x="1460" y="391"/>
                    <a:pt x="1460" y="392"/>
                  </a:cubicBezTo>
                  <a:cubicBezTo>
                    <a:pt x="1460" y="393"/>
                    <a:pt x="1461" y="394"/>
                    <a:pt x="1461" y="394"/>
                  </a:cubicBezTo>
                  <a:cubicBezTo>
                    <a:pt x="1460" y="400"/>
                    <a:pt x="1459" y="406"/>
                    <a:pt x="1458" y="412"/>
                  </a:cubicBezTo>
                  <a:cubicBezTo>
                    <a:pt x="1457" y="424"/>
                    <a:pt x="1455" y="435"/>
                    <a:pt x="1454" y="445"/>
                  </a:cubicBezTo>
                  <a:cubicBezTo>
                    <a:pt x="1454" y="446"/>
                    <a:pt x="1454" y="448"/>
                    <a:pt x="1454" y="449"/>
                  </a:cubicBezTo>
                  <a:cubicBezTo>
                    <a:pt x="1453" y="450"/>
                    <a:pt x="1453" y="451"/>
                    <a:pt x="1453" y="452"/>
                  </a:cubicBezTo>
                  <a:cubicBezTo>
                    <a:pt x="1453" y="453"/>
                    <a:pt x="1453" y="455"/>
                    <a:pt x="1453" y="456"/>
                  </a:cubicBezTo>
                  <a:cubicBezTo>
                    <a:pt x="1449" y="461"/>
                    <a:pt x="1445" y="466"/>
                    <a:pt x="1441" y="472"/>
                  </a:cubicBezTo>
                  <a:cubicBezTo>
                    <a:pt x="1412" y="514"/>
                    <a:pt x="1384" y="570"/>
                    <a:pt x="1351" y="614"/>
                  </a:cubicBezTo>
                  <a:cubicBezTo>
                    <a:pt x="1359" y="581"/>
                    <a:pt x="1350" y="542"/>
                    <a:pt x="1354" y="508"/>
                  </a:cubicBezTo>
                  <a:cubicBezTo>
                    <a:pt x="1360" y="511"/>
                    <a:pt x="1366" y="511"/>
                    <a:pt x="1373" y="507"/>
                  </a:cubicBezTo>
                  <a:cubicBezTo>
                    <a:pt x="1368" y="502"/>
                    <a:pt x="1363" y="498"/>
                    <a:pt x="1357" y="495"/>
                  </a:cubicBezTo>
                  <a:cubicBezTo>
                    <a:pt x="1357" y="494"/>
                    <a:pt x="1357" y="494"/>
                    <a:pt x="1357" y="494"/>
                  </a:cubicBezTo>
                  <a:cubicBezTo>
                    <a:pt x="1368" y="458"/>
                    <a:pt x="1391" y="445"/>
                    <a:pt x="1418" y="428"/>
                  </a:cubicBezTo>
                  <a:cubicBezTo>
                    <a:pt x="1397" y="434"/>
                    <a:pt x="1369" y="447"/>
                    <a:pt x="1351" y="476"/>
                  </a:cubicBezTo>
                  <a:cubicBezTo>
                    <a:pt x="1350" y="468"/>
                    <a:pt x="1349" y="460"/>
                    <a:pt x="1347" y="452"/>
                  </a:cubicBezTo>
                  <a:cubicBezTo>
                    <a:pt x="1349" y="444"/>
                    <a:pt x="1346" y="434"/>
                    <a:pt x="1342" y="423"/>
                  </a:cubicBezTo>
                  <a:cubicBezTo>
                    <a:pt x="1341" y="425"/>
                    <a:pt x="1341" y="427"/>
                    <a:pt x="1340" y="428"/>
                  </a:cubicBezTo>
                  <a:cubicBezTo>
                    <a:pt x="1333" y="410"/>
                    <a:pt x="1326" y="391"/>
                    <a:pt x="1323" y="374"/>
                  </a:cubicBezTo>
                  <a:cubicBezTo>
                    <a:pt x="1314" y="319"/>
                    <a:pt x="1330" y="296"/>
                    <a:pt x="1338" y="270"/>
                  </a:cubicBezTo>
                  <a:cubicBezTo>
                    <a:pt x="1338" y="270"/>
                    <a:pt x="1338" y="270"/>
                    <a:pt x="1338" y="270"/>
                  </a:cubicBezTo>
                  <a:cubicBezTo>
                    <a:pt x="1338" y="270"/>
                    <a:pt x="1338" y="270"/>
                    <a:pt x="1338" y="270"/>
                  </a:cubicBezTo>
                  <a:cubicBezTo>
                    <a:pt x="1338" y="269"/>
                    <a:pt x="1339" y="269"/>
                    <a:pt x="1339" y="269"/>
                  </a:cubicBezTo>
                  <a:cubicBezTo>
                    <a:pt x="1340" y="268"/>
                    <a:pt x="1340" y="268"/>
                    <a:pt x="1341" y="268"/>
                  </a:cubicBezTo>
                  <a:cubicBezTo>
                    <a:pt x="1341" y="267"/>
                    <a:pt x="1342" y="267"/>
                    <a:pt x="1342" y="267"/>
                  </a:cubicBezTo>
                  <a:cubicBezTo>
                    <a:pt x="1343" y="266"/>
                    <a:pt x="1344" y="266"/>
                    <a:pt x="1344" y="266"/>
                  </a:cubicBezTo>
                  <a:cubicBezTo>
                    <a:pt x="1345" y="265"/>
                    <a:pt x="1347" y="264"/>
                    <a:pt x="1348" y="264"/>
                  </a:cubicBezTo>
                  <a:cubicBezTo>
                    <a:pt x="1349" y="263"/>
                    <a:pt x="1351" y="263"/>
                    <a:pt x="1352" y="262"/>
                  </a:cubicBezTo>
                  <a:cubicBezTo>
                    <a:pt x="1354" y="262"/>
                    <a:pt x="1355" y="261"/>
                    <a:pt x="1356" y="261"/>
                  </a:cubicBezTo>
                  <a:cubicBezTo>
                    <a:pt x="1358" y="261"/>
                    <a:pt x="1359" y="260"/>
                    <a:pt x="1361" y="260"/>
                  </a:cubicBezTo>
                  <a:cubicBezTo>
                    <a:pt x="1361" y="260"/>
                    <a:pt x="1361" y="260"/>
                    <a:pt x="1361" y="260"/>
                  </a:cubicBezTo>
                  <a:cubicBezTo>
                    <a:pt x="1375" y="276"/>
                    <a:pt x="1386" y="265"/>
                    <a:pt x="1394" y="249"/>
                  </a:cubicBezTo>
                  <a:cubicBezTo>
                    <a:pt x="1379" y="254"/>
                    <a:pt x="1371" y="242"/>
                    <a:pt x="1359" y="258"/>
                  </a:cubicBezTo>
                  <a:cubicBezTo>
                    <a:pt x="1358" y="258"/>
                    <a:pt x="1357" y="258"/>
                    <a:pt x="1356" y="258"/>
                  </a:cubicBezTo>
                  <a:cubicBezTo>
                    <a:pt x="1354" y="259"/>
                    <a:pt x="1353" y="259"/>
                    <a:pt x="1351" y="260"/>
                  </a:cubicBezTo>
                  <a:cubicBezTo>
                    <a:pt x="1350" y="260"/>
                    <a:pt x="1348" y="261"/>
                    <a:pt x="1347" y="261"/>
                  </a:cubicBezTo>
                  <a:cubicBezTo>
                    <a:pt x="1346" y="262"/>
                    <a:pt x="1344" y="263"/>
                    <a:pt x="1343" y="263"/>
                  </a:cubicBezTo>
                  <a:cubicBezTo>
                    <a:pt x="1342" y="264"/>
                    <a:pt x="1342" y="264"/>
                    <a:pt x="1341" y="265"/>
                  </a:cubicBezTo>
                  <a:cubicBezTo>
                    <a:pt x="1341" y="265"/>
                    <a:pt x="1341" y="265"/>
                    <a:pt x="1341" y="265"/>
                  </a:cubicBezTo>
                  <a:cubicBezTo>
                    <a:pt x="1343" y="261"/>
                    <a:pt x="1345" y="258"/>
                    <a:pt x="1347" y="255"/>
                  </a:cubicBezTo>
                  <a:cubicBezTo>
                    <a:pt x="1352" y="247"/>
                    <a:pt x="1358" y="240"/>
                    <a:pt x="1363" y="232"/>
                  </a:cubicBezTo>
                  <a:cubicBezTo>
                    <a:pt x="1368" y="223"/>
                    <a:pt x="1374" y="215"/>
                    <a:pt x="1378" y="206"/>
                  </a:cubicBezTo>
                  <a:cubicBezTo>
                    <a:pt x="1381" y="201"/>
                    <a:pt x="1383" y="196"/>
                    <a:pt x="1385" y="191"/>
                  </a:cubicBezTo>
                  <a:cubicBezTo>
                    <a:pt x="1385" y="190"/>
                    <a:pt x="1385" y="189"/>
                    <a:pt x="1386" y="188"/>
                  </a:cubicBezTo>
                  <a:cubicBezTo>
                    <a:pt x="1386" y="186"/>
                    <a:pt x="1386" y="186"/>
                    <a:pt x="1386" y="186"/>
                  </a:cubicBezTo>
                  <a:cubicBezTo>
                    <a:pt x="1387" y="184"/>
                    <a:pt x="1387" y="184"/>
                    <a:pt x="1387" y="184"/>
                  </a:cubicBezTo>
                  <a:cubicBezTo>
                    <a:pt x="1387" y="183"/>
                    <a:pt x="1387" y="183"/>
                    <a:pt x="1387" y="183"/>
                  </a:cubicBezTo>
                  <a:cubicBezTo>
                    <a:pt x="1387" y="183"/>
                    <a:pt x="1387" y="183"/>
                    <a:pt x="1387" y="183"/>
                  </a:cubicBezTo>
                  <a:cubicBezTo>
                    <a:pt x="1388" y="182"/>
                    <a:pt x="1388" y="182"/>
                    <a:pt x="1388" y="182"/>
                  </a:cubicBezTo>
                  <a:cubicBezTo>
                    <a:pt x="1389" y="182"/>
                    <a:pt x="1389" y="181"/>
                    <a:pt x="1389" y="181"/>
                  </a:cubicBezTo>
                  <a:cubicBezTo>
                    <a:pt x="1390" y="181"/>
                    <a:pt x="1390" y="180"/>
                    <a:pt x="1391" y="180"/>
                  </a:cubicBezTo>
                  <a:cubicBezTo>
                    <a:pt x="1391" y="180"/>
                    <a:pt x="1392" y="179"/>
                    <a:pt x="1392" y="179"/>
                  </a:cubicBezTo>
                  <a:cubicBezTo>
                    <a:pt x="1393" y="179"/>
                    <a:pt x="1394" y="178"/>
                    <a:pt x="1394" y="178"/>
                  </a:cubicBezTo>
                  <a:cubicBezTo>
                    <a:pt x="1395" y="178"/>
                    <a:pt x="1395" y="178"/>
                    <a:pt x="1395" y="178"/>
                  </a:cubicBezTo>
                  <a:cubicBezTo>
                    <a:pt x="1396" y="177"/>
                    <a:pt x="1396" y="177"/>
                    <a:pt x="1397" y="177"/>
                  </a:cubicBezTo>
                  <a:cubicBezTo>
                    <a:pt x="1400" y="175"/>
                    <a:pt x="1403" y="174"/>
                    <a:pt x="1408" y="173"/>
                  </a:cubicBezTo>
                  <a:cubicBezTo>
                    <a:pt x="1410" y="172"/>
                    <a:pt x="1412" y="172"/>
                    <a:pt x="1414" y="171"/>
                  </a:cubicBezTo>
                  <a:cubicBezTo>
                    <a:pt x="1417" y="171"/>
                    <a:pt x="1419" y="170"/>
                    <a:pt x="1421" y="169"/>
                  </a:cubicBezTo>
                  <a:cubicBezTo>
                    <a:pt x="1422" y="169"/>
                    <a:pt x="1422" y="169"/>
                    <a:pt x="1422" y="169"/>
                  </a:cubicBezTo>
                  <a:cubicBezTo>
                    <a:pt x="1422" y="169"/>
                    <a:pt x="1422" y="169"/>
                    <a:pt x="1422" y="169"/>
                  </a:cubicBezTo>
                  <a:cubicBezTo>
                    <a:pt x="1423" y="170"/>
                    <a:pt x="1423" y="170"/>
                    <a:pt x="1424" y="171"/>
                  </a:cubicBezTo>
                  <a:cubicBezTo>
                    <a:pt x="1424" y="171"/>
                    <a:pt x="1424" y="171"/>
                    <a:pt x="1424" y="171"/>
                  </a:cubicBezTo>
                  <a:cubicBezTo>
                    <a:pt x="1424" y="171"/>
                    <a:pt x="1425" y="172"/>
                    <a:pt x="1425" y="172"/>
                  </a:cubicBezTo>
                  <a:cubicBezTo>
                    <a:pt x="1425" y="172"/>
                    <a:pt x="1425" y="172"/>
                    <a:pt x="1425" y="172"/>
                  </a:cubicBezTo>
                  <a:cubicBezTo>
                    <a:pt x="1426" y="172"/>
                    <a:pt x="1427" y="173"/>
                    <a:pt x="1427" y="173"/>
                  </a:cubicBezTo>
                  <a:cubicBezTo>
                    <a:pt x="1428" y="174"/>
                    <a:pt x="1429" y="174"/>
                    <a:pt x="1430" y="175"/>
                  </a:cubicBezTo>
                  <a:cubicBezTo>
                    <a:pt x="1430" y="176"/>
                    <a:pt x="1431" y="176"/>
                    <a:pt x="1432" y="177"/>
                  </a:cubicBezTo>
                  <a:cubicBezTo>
                    <a:pt x="1433" y="178"/>
                    <a:pt x="1433" y="178"/>
                    <a:pt x="1434" y="179"/>
                  </a:cubicBezTo>
                  <a:cubicBezTo>
                    <a:pt x="1435" y="180"/>
                    <a:pt x="1435" y="181"/>
                    <a:pt x="1436" y="182"/>
                  </a:cubicBezTo>
                  <a:cubicBezTo>
                    <a:pt x="1436" y="182"/>
                    <a:pt x="1436" y="182"/>
                    <a:pt x="1437" y="182"/>
                  </a:cubicBezTo>
                  <a:cubicBezTo>
                    <a:pt x="1431" y="201"/>
                    <a:pt x="1441" y="207"/>
                    <a:pt x="1460" y="202"/>
                  </a:cubicBezTo>
                  <a:cubicBezTo>
                    <a:pt x="1456" y="192"/>
                    <a:pt x="1454" y="176"/>
                    <a:pt x="1438" y="180"/>
                  </a:cubicBezTo>
                  <a:cubicBezTo>
                    <a:pt x="1438" y="179"/>
                    <a:pt x="1438" y="179"/>
                    <a:pt x="1438" y="179"/>
                  </a:cubicBezTo>
                  <a:cubicBezTo>
                    <a:pt x="1438" y="179"/>
                    <a:pt x="1438" y="179"/>
                    <a:pt x="1438" y="179"/>
                  </a:cubicBezTo>
                  <a:cubicBezTo>
                    <a:pt x="1437" y="179"/>
                    <a:pt x="1436" y="178"/>
                    <a:pt x="1436" y="177"/>
                  </a:cubicBezTo>
                  <a:cubicBezTo>
                    <a:pt x="1435" y="177"/>
                    <a:pt x="1434" y="176"/>
                    <a:pt x="1434" y="175"/>
                  </a:cubicBezTo>
                  <a:cubicBezTo>
                    <a:pt x="1433" y="174"/>
                    <a:pt x="1432" y="174"/>
                    <a:pt x="1431" y="173"/>
                  </a:cubicBezTo>
                  <a:cubicBezTo>
                    <a:pt x="1430" y="172"/>
                    <a:pt x="1430" y="172"/>
                    <a:pt x="1429" y="171"/>
                  </a:cubicBezTo>
                  <a:cubicBezTo>
                    <a:pt x="1428" y="171"/>
                    <a:pt x="1427" y="170"/>
                    <a:pt x="1427" y="170"/>
                  </a:cubicBezTo>
                  <a:cubicBezTo>
                    <a:pt x="1426" y="170"/>
                    <a:pt x="1426" y="170"/>
                    <a:pt x="1426" y="169"/>
                  </a:cubicBezTo>
                  <a:cubicBezTo>
                    <a:pt x="1426" y="169"/>
                    <a:pt x="1426" y="169"/>
                    <a:pt x="1426" y="169"/>
                  </a:cubicBezTo>
                  <a:cubicBezTo>
                    <a:pt x="1425" y="169"/>
                    <a:pt x="1425" y="169"/>
                    <a:pt x="1425" y="169"/>
                  </a:cubicBezTo>
                  <a:cubicBezTo>
                    <a:pt x="1425" y="169"/>
                    <a:pt x="1424" y="169"/>
                    <a:pt x="1424" y="169"/>
                  </a:cubicBezTo>
                  <a:cubicBezTo>
                    <a:pt x="1433" y="167"/>
                    <a:pt x="1441" y="165"/>
                    <a:pt x="1447" y="163"/>
                  </a:cubicBezTo>
                  <a:cubicBezTo>
                    <a:pt x="1447" y="163"/>
                    <a:pt x="1448" y="163"/>
                    <a:pt x="1448" y="163"/>
                  </a:cubicBezTo>
                  <a:cubicBezTo>
                    <a:pt x="1449" y="163"/>
                    <a:pt x="1449" y="163"/>
                    <a:pt x="1449" y="162"/>
                  </a:cubicBezTo>
                  <a:cubicBezTo>
                    <a:pt x="1450" y="162"/>
                    <a:pt x="1451" y="162"/>
                    <a:pt x="1452" y="162"/>
                  </a:cubicBezTo>
                  <a:cubicBezTo>
                    <a:pt x="1453" y="161"/>
                    <a:pt x="1454" y="160"/>
                    <a:pt x="1455" y="160"/>
                  </a:cubicBezTo>
                  <a:cubicBezTo>
                    <a:pt x="1457" y="159"/>
                    <a:pt x="1458" y="159"/>
                    <a:pt x="1458" y="159"/>
                  </a:cubicBezTo>
                  <a:cubicBezTo>
                    <a:pt x="1458" y="159"/>
                    <a:pt x="1457" y="159"/>
                    <a:pt x="1455" y="159"/>
                  </a:cubicBezTo>
                  <a:cubicBezTo>
                    <a:pt x="1454" y="159"/>
                    <a:pt x="1452" y="159"/>
                    <a:pt x="1451" y="159"/>
                  </a:cubicBezTo>
                  <a:cubicBezTo>
                    <a:pt x="1450" y="159"/>
                    <a:pt x="1450" y="159"/>
                    <a:pt x="1449" y="159"/>
                  </a:cubicBezTo>
                  <a:cubicBezTo>
                    <a:pt x="1448" y="159"/>
                    <a:pt x="1448" y="160"/>
                    <a:pt x="1447" y="160"/>
                  </a:cubicBezTo>
                  <a:cubicBezTo>
                    <a:pt x="1447" y="160"/>
                    <a:pt x="1447" y="160"/>
                    <a:pt x="1446" y="160"/>
                  </a:cubicBezTo>
                  <a:cubicBezTo>
                    <a:pt x="1444" y="161"/>
                    <a:pt x="1442" y="161"/>
                    <a:pt x="1439" y="162"/>
                  </a:cubicBezTo>
                  <a:cubicBezTo>
                    <a:pt x="1439" y="162"/>
                    <a:pt x="1440" y="161"/>
                    <a:pt x="1440" y="161"/>
                  </a:cubicBezTo>
                  <a:cubicBezTo>
                    <a:pt x="1440" y="161"/>
                    <a:pt x="1440" y="161"/>
                    <a:pt x="1441" y="161"/>
                  </a:cubicBezTo>
                  <a:cubicBezTo>
                    <a:pt x="1441" y="160"/>
                    <a:pt x="1441" y="160"/>
                    <a:pt x="1441" y="160"/>
                  </a:cubicBezTo>
                  <a:cubicBezTo>
                    <a:pt x="1442" y="160"/>
                    <a:pt x="1442" y="159"/>
                    <a:pt x="1442" y="159"/>
                  </a:cubicBezTo>
                  <a:cubicBezTo>
                    <a:pt x="1443" y="158"/>
                    <a:pt x="1444" y="158"/>
                    <a:pt x="1445" y="157"/>
                  </a:cubicBezTo>
                  <a:cubicBezTo>
                    <a:pt x="1446" y="157"/>
                    <a:pt x="1447" y="156"/>
                    <a:pt x="1448" y="156"/>
                  </a:cubicBezTo>
                  <a:cubicBezTo>
                    <a:pt x="1449" y="155"/>
                    <a:pt x="1450" y="155"/>
                    <a:pt x="1452" y="154"/>
                  </a:cubicBezTo>
                  <a:cubicBezTo>
                    <a:pt x="1452" y="154"/>
                    <a:pt x="1453" y="154"/>
                    <a:pt x="1454" y="153"/>
                  </a:cubicBezTo>
                  <a:cubicBezTo>
                    <a:pt x="1458" y="157"/>
                    <a:pt x="1463" y="161"/>
                    <a:pt x="1468" y="160"/>
                  </a:cubicBezTo>
                  <a:cubicBezTo>
                    <a:pt x="1475" y="160"/>
                    <a:pt x="1477" y="152"/>
                    <a:pt x="1480" y="147"/>
                  </a:cubicBezTo>
                  <a:cubicBezTo>
                    <a:pt x="1470" y="145"/>
                    <a:pt x="1455" y="135"/>
                    <a:pt x="1453" y="152"/>
                  </a:cubicBezTo>
                  <a:cubicBezTo>
                    <a:pt x="1453" y="152"/>
                    <a:pt x="1453" y="152"/>
                    <a:pt x="1453" y="152"/>
                  </a:cubicBezTo>
                  <a:cubicBezTo>
                    <a:pt x="1452" y="152"/>
                    <a:pt x="1451" y="152"/>
                    <a:pt x="1451" y="152"/>
                  </a:cubicBezTo>
                  <a:cubicBezTo>
                    <a:pt x="1450" y="153"/>
                    <a:pt x="1449" y="153"/>
                    <a:pt x="1447" y="154"/>
                  </a:cubicBezTo>
                  <a:cubicBezTo>
                    <a:pt x="1446" y="154"/>
                    <a:pt x="1445" y="155"/>
                    <a:pt x="1444" y="156"/>
                  </a:cubicBezTo>
                  <a:cubicBezTo>
                    <a:pt x="1443" y="156"/>
                    <a:pt x="1442" y="157"/>
                    <a:pt x="1441" y="157"/>
                  </a:cubicBezTo>
                  <a:cubicBezTo>
                    <a:pt x="1441" y="158"/>
                    <a:pt x="1440" y="158"/>
                    <a:pt x="1440" y="159"/>
                  </a:cubicBezTo>
                  <a:cubicBezTo>
                    <a:pt x="1440" y="159"/>
                    <a:pt x="1440" y="159"/>
                    <a:pt x="1439" y="159"/>
                  </a:cubicBezTo>
                  <a:cubicBezTo>
                    <a:pt x="1439" y="159"/>
                    <a:pt x="1439" y="159"/>
                    <a:pt x="1439" y="160"/>
                  </a:cubicBezTo>
                  <a:cubicBezTo>
                    <a:pt x="1438" y="160"/>
                    <a:pt x="1438" y="160"/>
                    <a:pt x="1438" y="161"/>
                  </a:cubicBezTo>
                  <a:cubicBezTo>
                    <a:pt x="1437" y="161"/>
                    <a:pt x="1437" y="161"/>
                    <a:pt x="1436" y="162"/>
                  </a:cubicBezTo>
                  <a:cubicBezTo>
                    <a:pt x="1436" y="162"/>
                    <a:pt x="1436" y="162"/>
                    <a:pt x="1436" y="162"/>
                  </a:cubicBezTo>
                  <a:cubicBezTo>
                    <a:pt x="1436" y="162"/>
                    <a:pt x="1436" y="162"/>
                    <a:pt x="1436" y="162"/>
                  </a:cubicBezTo>
                  <a:cubicBezTo>
                    <a:pt x="1436" y="163"/>
                    <a:pt x="1435" y="163"/>
                    <a:pt x="1435" y="163"/>
                  </a:cubicBezTo>
                  <a:cubicBezTo>
                    <a:pt x="1431" y="164"/>
                    <a:pt x="1426" y="165"/>
                    <a:pt x="1421" y="166"/>
                  </a:cubicBezTo>
                  <a:cubicBezTo>
                    <a:pt x="1418" y="167"/>
                    <a:pt x="1416" y="168"/>
                    <a:pt x="1414" y="168"/>
                  </a:cubicBezTo>
                  <a:cubicBezTo>
                    <a:pt x="1411" y="169"/>
                    <a:pt x="1409" y="169"/>
                    <a:pt x="1407" y="170"/>
                  </a:cubicBezTo>
                  <a:cubicBezTo>
                    <a:pt x="1403" y="171"/>
                    <a:pt x="1398" y="172"/>
                    <a:pt x="1395" y="174"/>
                  </a:cubicBezTo>
                  <a:cubicBezTo>
                    <a:pt x="1395" y="174"/>
                    <a:pt x="1394" y="175"/>
                    <a:pt x="1394" y="175"/>
                  </a:cubicBezTo>
                  <a:cubicBezTo>
                    <a:pt x="1393" y="175"/>
                    <a:pt x="1393" y="175"/>
                    <a:pt x="1393" y="175"/>
                  </a:cubicBezTo>
                  <a:cubicBezTo>
                    <a:pt x="1392" y="176"/>
                    <a:pt x="1392" y="177"/>
                    <a:pt x="1391" y="177"/>
                  </a:cubicBezTo>
                  <a:cubicBezTo>
                    <a:pt x="1390" y="178"/>
                    <a:pt x="1390" y="178"/>
                    <a:pt x="1389" y="179"/>
                  </a:cubicBezTo>
                  <a:cubicBezTo>
                    <a:pt x="1389" y="179"/>
                    <a:pt x="1389" y="180"/>
                    <a:pt x="1388" y="180"/>
                  </a:cubicBezTo>
                  <a:cubicBezTo>
                    <a:pt x="1388" y="181"/>
                    <a:pt x="1388" y="181"/>
                    <a:pt x="1388" y="181"/>
                  </a:cubicBezTo>
                  <a:cubicBezTo>
                    <a:pt x="1388" y="181"/>
                    <a:pt x="1388" y="181"/>
                    <a:pt x="1388" y="181"/>
                  </a:cubicBezTo>
                  <a:cubicBezTo>
                    <a:pt x="1388" y="181"/>
                    <a:pt x="1388" y="181"/>
                    <a:pt x="1388" y="181"/>
                  </a:cubicBezTo>
                  <a:cubicBezTo>
                    <a:pt x="1388" y="181"/>
                    <a:pt x="1388" y="181"/>
                    <a:pt x="1388" y="181"/>
                  </a:cubicBezTo>
                  <a:cubicBezTo>
                    <a:pt x="1388" y="180"/>
                    <a:pt x="1388" y="180"/>
                    <a:pt x="1388" y="180"/>
                  </a:cubicBezTo>
                  <a:cubicBezTo>
                    <a:pt x="1388" y="179"/>
                    <a:pt x="1389" y="178"/>
                    <a:pt x="1389" y="176"/>
                  </a:cubicBezTo>
                  <a:cubicBezTo>
                    <a:pt x="1391" y="166"/>
                    <a:pt x="1392" y="155"/>
                    <a:pt x="1393" y="145"/>
                  </a:cubicBezTo>
                  <a:cubicBezTo>
                    <a:pt x="1393" y="140"/>
                    <a:pt x="1394" y="136"/>
                    <a:pt x="1394" y="131"/>
                  </a:cubicBezTo>
                  <a:cubicBezTo>
                    <a:pt x="1395" y="129"/>
                    <a:pt x="1395" y="128"/>
                    <a:pt x="1395" y="127"/>
                  </a:cubicBezTo>
                  <a:cubicBezTo>
                    <a:pt x="1395" y="127"/>
                    <a:pt x="1395" y="127"/>
                    <a:pt x="1395" y="127"/>
                  </a:cubicBezTo>
                  <a:cubicBezTo>
                    <a:pt x="1396" y="126"/>
                    <a:pt x="1396" y="126"/>
                    <a:pt x="1396" y="126"/>
                  </a:cubicBezTo>
                  <a:cubicBezTo>
                    <a:pt x="1397" y="125"/>
                    <a:pt x="1397" y="125"/>
                    <a:pt x="1398" y="124"/>
                  </a:cubicBezTo>
                  <a:cubicBezTo>
                    <a:pt x="1399" y="123"/>
                    <a:pt x="1399" y="123"/>
                    <a:pt x="1400" y="123"/>
                  </a:cubicBezTo>
                  <a:cubicBezTo>
                    <a:pt x="1400" y="123"/>
                    <a:pt x="1400" y="122"/>
                    <a:pt x="1401" y="122"/>
                  </a:cubicBezTo>
                  <a:cubicBezTo>
                    <a:pt x="1401" y="122"/>
                    <a:pt x="1401" y="122"/>
                    <a:pt x="1401" y="122"/>
                  </a:cubicBezTo>
                  <a:cubicBezTo>
                    <a:pt x="1404" y="120"/>
                    <a:pt x="1407" y="118"/>
                    <a:pt x="1410" y="117"/>
                  </a:cubicBezTo>
                  <a:cubicBezTo>
                    <a:pt x="1411" y="117"/>
                    <a:pt x="1412" y="117"/>
                    <a:pt x="1412" y="116"/>
                  </a:cubicBezTo>
                  <a:cubicBezTo>
                    <a:pt x="1413" y="116"/>
                    <a:pt x="1414" y="116"/>
                    <a:pt x="1415" y="115"/>
                  </a:cubicBezTo>
                  <a:cubicBezTo>
                    <a:pt x="1417" y="115"/>
                    <a:pt x="1419" y="114"/>
                    <a:pt x="1421" y="114"/>
                  </a:cubicBezTo>
                  <a:cubicBezTo>
                    <a:pt x="1421" y="114"/>
                    <a:pt x="1421" y="113"/>
                    <a:pt x="1422" y="113"/>
                  </a:cubicBezTo>
                  <a:cubicBezTo>
                    <a:pt x="1441" y="127"/>
                    <a:pt x="1450" y="111"/>
                    <a:pt x="1469" y="108"/>
                  </a:cubicBezTo>
                  <a:cubicBezTo>
                    <a:pt x="1451" y="89"/>
                    <a:pt x="1435" y="94"/>
                    <a:pt x="1420" y="112"/>
                  </a:cubicBezTo>
                  <a:cubicBezTo>
                    <a:pt x="1420" y="112"/>
                    <a:pt x="1420" y="112"/>
                    <a:pt x="1420" y="112"/>
                  </a:cubicBezTo>
                  <a:cubicBezTo>
                    <a:pt x="1418" y="112"/>
                    <a:pt x="1416" y="113"/>
                    <a:pt x="1414" y="113"/>
                  </a:cubicBezTo>
                  <a:cubicBezTo>
                    <a:pt x="1414" y="114"/>
                    <a:pt x="1413" y="114"/>
                    <a:pt x="1412" y="114"/>
                  </a:cubicBezTo>
                  <a:cubicBezTo>
                    <a:pt x="1411" y="115"/>
                    <a:pt x="1410" y="115"/>
                    <a:pt x="1409" y="115"/>
                  </a:cubicBezTo>
                  <a:cubicBezTo>
                    <a:pt x="1406" y="117"/>
                    <a:pt x="1403" y="118"/>
                    <a:pt x="1400" y="120"/>
                  </a:cubicBezTo>
                  <a:cubicBezTo>
                    <a:pt x="1400" y="120"/>
                    <a:pt x="1400" y="120"/>
                    <a:pt x="1399" y="121"/>
                  </a:cubicBezTo>
                  <a:cubicBezTo>
                    <a:pt x="1399" y="121"/>
                    <a:pt x="1399" y="121"/>
                    <a:pt x="1398" y="121"/>
                  </a:cubicBezTo>
                  <a:cubicBezTo>
                    <a:pt x="1398" y="122"/>
                    <a:pt x="1398" y="122"/>
                    <a:pt x="1397" y="123"/>
                  </a:cubicBezTo>
                  <a:cubicBezTo>
                    <a:pt x="1397" y="124"/>
                    <a:pt x="1396" y="124"/>
                    <a:pt x="1396" y="125"/>
                  </a:cubicBezTo>
                  <a:cubicBezTo>
                    <a:pt x="1396" y="125"/>
                    <a:pt x="1396" y="124"/>
                    <a:pt x="1396" y="124"/>
                  </a:cubicBezTo>
                  <a:cubicBezTo>
                    <a:pt x="1396" y="123"/>
                    <a:pt x="1397" y="121"/>
                    <a:pt x="1397" y="120"/>
                  </a:cubicBezTo>
                  <a:cubicBezTo>
                    <a:pt x="1397" y="119"/>
                    <a:pt x="1397" y="119"/>
                    <a:pt x="1397" y="119"/>
                  </a:cubicBezTo>
                  <a:cubicBezTo>
                    <a:pt x="1397" y="119"/>
                    <a:pt x="1397" y="119"/>
                    <a:pt x="1397" y="119"/>
                  </a:cubicBezTo>
                  <a:cubicBezTo>
                    <a:pt x="1397" y="119"/>
                    <a:pt x="1397" y="119"/>
                    <a:pt x="1397" y="119"/>
                  </a:cubicBezTo>
                  <a:cubicBezTo>
                    <a:pt x="1397" y="119"/>
                    <a:pt x="1397" y="119"/>
                    <a:pt x="1397" y="119"/>
                  </a:cubicBezTo>
                  <a:cubicBezTo>
                    <a:pt x="1397" y="118"/>
                    <a:pt x="1397" y="118"/>
                    <a:pt x="1397" y="118"/>
                  </a:cubicBezTo>
                  <a:cubicBezTo>
                    <a:pt x="1398" y="117"/>
                    <a:pt x="1398" y="117"/>
                    <a:pt x="1398" y="117"/>
                  </a:cubicBezTo>
                  <a:cubicBezTo>
                    <a:pt x="1401" y="108"/>
                    <a:pt x="1406" y="100"/>
                    <a:pt x="1411" y="93"/>
                  </a:cubicBezTo>
                  <a:cubicBezTo>
                    <a:pt x="1416" y="86"/>
                    <a:pt x="1422" y="80"/>
                    <a:pt x="1427" y="75"/>
                  </a:cubicBezTo>
                  <a:cubicBezTo>
                    <a:pt x="1429" y="74"/>
                    <a:pt x="1430" y="72"/>
                    <a:pt x="1431" y="71"/>
                  </a:cubicBezTo>
                  <a:cubicBezTo>
                    <a:pt x="1433" y="70"/>
                    <a:pt x="1434" y="69"/>
                    <a:pt x="1435" y="68"/>
                  </a:cubicBezTo>
                  <a:cubicBezTo>
                    <a:pt x="1438" y="65"/>
                    <a:pt x="1441" y="63"/>
                    <a:pt x="1443" y="61"/>
                  </a:cubicBezTo>
                  <a:cubicBezTo>
                    <a:pt x="1448" y="57"/>
                    <a:pt x="1452" y="54"/>
                    <a:pt x="1456" y="51"/>
                  </a:cubicBezTo>
                  <a:cubicBezTo>
                    <a:pt x="1463" y="45"/>
                    <a:pt x="1467" y="42"/>
                    <a:pt x="1467" y="42"/>
                  </a:cubicBezTo>
                  <a:cubicBezTo>
                    <a:pt x="1467" y="42"/>
                    <a:pt x="1466" y="43"/>
                    <a:pt x="1463" y="44"/>
                  </a:cubicBezTo>
                  <a:cubicBezTo>
                    <a:pt x="1461" y="45"/>
                    <a:pt x="1458" y="47"/>
                    <a:pt x="1454" y="49"/>
                  </a:cubicBezTo>
                  <a:cubicBezTo>
                    <a:pt x="1451" y="52"/>
                    <a:pt x="1446" y="55"/>
                    <a:pt x="1441" y="58"/>
                  </a:cubicBezTo>
                  <a:cubicBezTo>
                    <a:pt x="1438" y="60"/>
                    <a:pt x="1435" y="62"/>
                    <a:pt x="1432" y="64"/>
                  </a:cubicBezTo>
                  <a:cubicBezTo>
                    <a:pt x="1431" y="65"/>
                    <a:pt x="1430" y="66"/>
                    <a:pt x="1428" y="68"/>
                  </a:cubicBezTo>
                  <a:cubicBezTo>
                    <a:pt x="1428" y="68"/>
                    <a:pt x="1428" y="68"/>
                    <a:pt x="1427" y="68"/>
                  </a:cubicBezTo>
                  <a:cubicBezTo>
                    <a:pt x="1427" y="69"/>
                    <a:pt x="1426" y="69"/>
                    <a:pt x="1426" y="69"/>
                  </a:cubicBezTo>
                  <a:cubicBezTo>
                    <a:pt x="1425" y="70"/>
                    <a:pt x="1425" y="71"/>
                    <a:pt x="1424" y="71"/>
                  </a:cubicBezTo>
                  <a:cubicBezTo>
                    <a:pt x="1418" y="77"/>
                    <a:pt x="1412" y="83"/>
                    <a:pt x="1407" y="90"/>
                  </a:cubicBezTo>
                  <a:cubicBezTo>
                    <a:pt x="1405" y="93"/>
                    <a:pt x="1403" y="96"/>
                    <a:pt x="1401" y="99"/>
                  </a:cubicBezTo>
                  <a:cubicBezTo>
                    <a:pt x="1401" y="98"/>
                    <a:pt x="1401" y="97"/>
                    <a:pt x="1400" y="96"/>
                  </a:cubicBezTo>
                  <a:cubicBezTo>
                    <a:pt x="1400" y="94"/>
                    <a:pt x="1400" y="93"/>
                    <a:pt x="1400" y="92"/>
                  </a:cubicBezTo>
                  <a:cubicBezTo>
                    <a:pt x="1399" y="92"/>
                    <a:pt x="1399" y="91"/>
                    <a:pt x="1399" y="90"/>
                  </a:cubicBezTo>
                  <a:cubicBezTo>
                    <a:pt x="1399" y="90"/>
                    <a:pt x="1398" y="89"/>
                    <a:pt x="1398" y="89"/>
                  </a:cubicBezTo>
                  <a:cubicBezTo>
                    <a:pt x="1396" y="84"/>
                    <a:pt x="1392" y="79"/>
                    <a:pt x="1389" y="74"/>
                  </a:cubicBezTo>
                  <a:cubicBezTo>
                    <a:pt x="1388" y="72"/>
                    <a:pt x="1387" y="71"/>
                    <a:pt x="1386" y="69"/>
                  </a:cubicBezTo>
                  <a:cubicBezTo>
                    <a:pt x="1386" y="68"/>
                    <a:pt x="1385" y="67"/>
                    <a:pt x="1384" y="65"/>
                  </a:cubicBezTo>
                  <a:cubicBezTo>
                    <a:pt x="1384" y="64"/>
                    <a:pt x="1384" y="64"/>
                    <a:pt x="1383" y="63"/>
                  </a:cubicBezTo>
                  <a:cubicBezTo>
                    <a:pt x="1383" y="63"/>
                    <a:pt x="1383" y="62"/>
                    <a:pt x="1383" y="62"/>
                  </a:cubicBezTo>
                  <a:cubicBezTo>
                    <a:pt x="1382" y="61"/>
                    <a:pt x="1382" y="61"/>
                    <a:pt x="1382" y="61"/>
                  </a:cubicBezTo>
                  <a:cubicBezTo>
                    <a:pt x="1381" y="58"/>
                    <a:pt x="1381" y="58"/>
                    <a:pt x="1381" y="58"/>
                  </a:cubicBezTo>
                  <a:cubicBezTo>
                    <a:pt x="1381" y="58"/>
                    <a:pt x="1381" y="57"/>
                    <a:pt x="1381" y="56"/>
                  </a:cubicBezTo>
                  <a:cubicBezTo>
                    <a:pt x="1380" y="54"/>
                    <a:pt x="1380" y="53"/>
                    <a:pt x="1380" y="51"/>
                  </a:cubicBezTo>
                  <a:cubicBezTo>
                    <a:pt x="1379" y="50"/>
                    <a:pt x="1379" y="49"/>
                    <a:pt x="1379" y="49"/>
                  </a:cubicBezTo>
                  <a:cubicBezTo>
                    <a:pt x="1379" y="48"/>
                    <a:pt x="1379" y="47"/>
                    <a:pt x="1379" y="46"/>
                  </a:cubicBezTo>
                  <a:cubicBezTo>
                    <a:pt x="1379" y="46"/>
                    <a:pt x="1379" y="46"/>
                    <a:pt x="1379" y="46"/>
                  </a:cubicBezTo>
                  <a:cubicBezTo>
                    <a:pt x="1379" y="46"/>
                    <a:pt x="1379" y="45"/>
                    <a:pt x="1380" y="45"/>
                  </a:cubicBezTo>
                  <a:cubicBezTo>
                    <a:pt x="1380" y="44"/>
                    <a:pt x="1381" y="44"/>
                    <a:pt x="1381" y="43"/>
                  </a:cubicBezTo>
                  <a:cubicBezTo>
                    <a:pt x="1381" y="43"/>
                    <a:pt x="1382" y="42"/>
                    <a:pt x="1382" y="42"/>
                  </a:cubicBezTo>
                  <a:cubicBezTo>
                    <a:pt x="1382" y="42"/>
                    <a:pt x="1382" y="41"/>
                    <a:pt x="1382" y="41"/>
                  </a:cubicBezTo>
                  <a:cubicBezTo>
                    <a:pt x="1383" y="41"/>
                    <a:pt x="1383" y="41"/>
                    <a:pt x="1383" y="40"/>
                  </a:cubicBezTo>
                  <a:cubicBezTo>
                    <a:pt x="1383" y="40"/>
                    <a:pt x="1383" y="39"/>
                    <a:pt x="1384" y="39"/>
                  </a:cubicBezTo>
                  <a:cubicBezTo>
                    <a:pt x="1384" y="38"/>
                    <a:pt x="1385" y="38"/>
                    <a:pt x="1385" y="37"/>
                  </a:cubicBezTo>
                  <a:cubicBezTo>
                    <a:pt x="1385" y="37"/>
                    <a:pt x="1386" y="36"/>
                    <a:pt x="1386" y="36"/>
                  </a:cubicBezTo>
                  <a:cubicBezTo>
                    <a:pt x="1386" y="35"/>
                    <a:pt x="1387" y="35"/>
                    <a:pt x="1387" y="34"/>
                  </a:cubicBezTo>
                  <a:cubicBezTo>
                    <a:pt x="1388" y="33"/>
                    <a:pt x="1389" y="32"/>
                    <a:pt x="1390" y="31"/>
                  </a:cubicBezTo>
                  <a:cubicBezTo>
                    <a:pt x="1391" y="30"/>
                    <a:pt x="1392" y="29"/>
                    <a:pt x="1393" y="28"/>
                  </a:cubicBezTo>
                  <a:cubicBezTo>
                    <a:pt x="1395" y="27"/>
                    <a:pt x="1396" y="26"/>
                    <a:pt x="1397" y="25"/>
                  </a:cubicBezTo>
                  <a:cubicBezTo>
                    <a:pt x="1398" y="24"/>
                    <a:pt x="1399" y="24"/>
                    <a:pt x="1401" y="23"/>
                  </a:cubicBezTo>
                  <a:cubicBezTo>
                    <a:pt x="1401" y="23"/>
                    <a:pt x="1401" y="23"/>
                    <a:pt x="1401" y="23"/>
                  </a:cubicBezTo>
                  <a:cubicBezTo>
                    <a:pt x="1420" y="33"/>
                    <a:pt x="1426" y="18"/>
                    <a:pt x="1427" y="0"/>
                  </a:cubicBezTo>
                  <a:cubicBezTo>
                    <a:pt x="1416" y="11"/>
                    <a:pt x="1403" y="3"/>
                    <a:pt x="1398" y="21"/>
                  </a:cubicBezTo>
                  <a:cubicBezTo>
                    <a:pt x="1397" y="22"/>
                    <a:pt x="1396" y="23"/>
                    <a:pt x="1395" y="23"/>
                  </a:cubicBezTo>
                  <a:cubicBezTo>
                    <a:pt x="1394" y="24"/>
                    <a:pt x="1393" y="25"/>
                    <a:pt x="1392" y="26"/>
                  </a:cubicBezTo>
                  <a:cubicBezTo>
                    <a:pt x="1391" y="27"/>
                    <a:pt x="1389" y="28"/>
                    <a:pt x="1388" y="29"/>
                  </a:cubicBezTo>
                  <a:cubicBezTo>
                    <a:pt x="1387" y="30"/>
                    <a:pt x="1386" y="32"/>
                    <a:pt x="1385" y="33"/>
                  </a:cubicBezTo>
                  <a:cubicBezTo>
                    <a:pt x="1385" y="33"/>
                    <a:pt x="1385" y="34"/>
                    <a:pt x="1384" y="34"/>
                  </a:cubicBezTo>
                  <a:cubicBezTo>
                    <a:pt x="1384" y="35"/>
                    <a:pt x="1383" y="35"/>
                    <a:pt x="1383" y="36"/>
                  </a:cubicBezTo>
                  <a:cubicBezTo>
                    <a:pt x="1382" y="36"/>
                    <a:pt x="1382" y="37"/>
                    <a:pt x="1382" y="38"/>
                  </a:cubicBezTo>
                  <a:cubicBezTo>
                    <a:pt x="1381" y="38"/>
                    <a:pt x="1381" y="39"/>
                    <a:pt x="1381" y="39"/>
                  </a:cubicBezTo>
                  <a:cubicBezTo>
                    <a:pt x="1381" y="39"/>
                    <a:pt x="1380" y="40"/>
                    <a:pt x="1380" y="40"/>
                  </a:cubicBezTo>
                  <a:cubicBezTo>
                    <a:pt x="1380" y="40"/>
                    <a:pt x="1380" y="40"/>
                    <a:pt x="1380" y="41"/>
                  </a:cubicBezTo>
                  <a:cubicBezTo>
                    <a:pt x="1380" y="41"/>
                    <a:pt x="1380" y="42"/>
                    <a:pt x="1379" y="42"/>
                  </a:cubicBezTo>
                  <a:cubicBezTo>
                    <a:pt x="1379" y="42"/>
                    <a:pt x="1379" y="43"/>
                    <a:pt x="1379" y="43"/>
                  </a:cubicBezTo>
                  <a:cubicBezTo>
                    <a:pt x="1379" y="44"/>
                    <a:pt x="1379" y="44"/>
                    <a:pt x="1379" y="44"/>
                  </a:cubicBezTo>
                  <a:cubicBezTo>
                    <a:pt x="1379" y="44"/>
                    <a:pt x="1379" y="44"/>
                    <a:pt x="1379" y="44"/>
                  </a:cubicBezTo>
                  <a:cubicBezTo>
                    <a:pt x="1379" y="44"/>
                    <a:pt x="1379" y="44"/>
                    <a:pt x="1379" y="44"/>
                  </a:cubicBezTo>
                  <a:cubicBezTo>
                    <a:pt x="1379" y="43"/>
                    <a:pt x="1379" y="43"/>
                    <a:pt x="1379" y="43"/>
                  </a:cubicBezTo>
                  <a:cubicBezTo>
                    <a:pt x="1379" y="41"/>
                    <a:pt x="1379" y="41"/>
                    <a:pt x="1379" y="41"/>
                  </a:cubicBezTo>
                  <a:cubicBezTo>
                    <a:pt x="1379" y="41"/>
                    <a:pt x="1379" y="40"/>
                    <a:pt x="1379" y="39"/>
                  </a:cubicBezTo>
                  <a:cubicBezTo>
                    <a:pt x="1379" y="38"/>
                    <a:pt x="1379" y="37"/>
                    <a:pt x="1379" y="37"/>
                  </a:cubicBezTo>
                  <a:cubicBezTo>
                    <a:pt x="1379" y="36"/>
                    <a:pt x="1379" y="35"/>
                    <a:pt x="1379" y="34"/>
                  </a:cubicBezTo>
                  <a:cubicBezTo>
                    <a:pt x="1379" y="34"/>
                    <a:pt x="1379" y="33"/>
                    <a:pt x="1379" y="32"/>
                  </a:cubicBezTo>
                  <a:cubicBezTo>
                    <a:pt x="1379" y="31"/>
                    <a:pt x="1380" y="29"/>
                    <a:pt x="1380" y="28"/>
                  </a:cubicBezTo>
                  <a:cubicBezTo>
                    <a:pt x="1380" y="27"/>
                    <a:pt x="1380" y="26"/>
                    <a:pt x="1380" y="26"/>
                  </a:cubicBezTo>
                  <a:cubicBezTo>
                    <a:pt x="1381" y="25"/>
                    <a:pt x="1381" y="24"/>
                    <a:pt x="1381" y="24"/>
                  </a:cubicBezTo>
                  <a:cubicBezTo>
                    <a:pt x="1381" y="22"/>
                    <a:pt x="1382" y="21"/>
                    <a:pt x="1382" y="20"/>
                  </a:cubicBezTo>
                  <a:cubicBezTo>
                    <a:pt x="1382" y="19"/>
                    <a:pt x="1383" y="18"/>
                    <a:pt x="1383" y="17"/>
                  </a:cubicBezTo>
                  <a:cubicBezTo>
                    <a:pt x="1384" y="16"/>
                    <a:pt x="1384" y="15"/>
                    <a:pt x="1384" y="14"/>
                  </a:cubicBezTo>
                  <a:cubicBezTo>
                    <a:pt x="1385" y="12"/>
                    <a:pt x="1386" y="10"/>
                    <a:pt x="1387" y="9"/>
                  </a:cubicBezTo>
                  <a:cubicBezTo>
                    <a:pt x="1387" y="7"/>
                    <a:pt x="1388" y="6"/>
                    <a:pt x="1388" y="6"/>
                  </a:cubicBezTo>
                  <a:cubicBezTo>
                    <a:pt x="1388" y="5"/>
                    <a:pt x="1389" y="5"/>
                    <a:pt x="1389" y="5"/>
                  </a:cubicBezTo>
                  <a:cubicBezTo>
                    <a:pt x="1389" y="5"/>
                    <a:pt x="1388" y="5"/>
                    <a:pt x="1388" y="5"/>
                  </a:cubicBezTo>
                  <a:cubicBezTo>
                    <a:pt x="1388" y="6"/>
                    <a:pt x="1387" y="6"/>
                    <a:pt x="1387" y="7"/>
                  </a:cubicBezTo>
                  <a:cubicBezTo>
                    <a:pt x="1386" y="7"/>
                    <a:pt x="1386" y="7"/>
                    <a:pt x="1386" y="8"/>
                  </a:cubicBezTo>
                  <a:cubicBezTo>
                    <a:pt x="1385" y="9"/>
                    <a:pt x="1383" y="11"/>
                    <a:pt x="1382" y="13"/>
                  </a:cubicBezTo>
                  <a:cubicBezTo>
                    <a:pt x="1382" y="13"/>
                    <a:pt x="1381" y="14"/>
                    <a:pt x="1381" y="15"/>
                  </a:cubicBezTo>
                  <a:cubicBezTo>
                    <a:pt x="1380" y="16"/>
                    <a:pt x="1380" y="17"/>
                    <a:pt x="1380" y="17"/>
                  </a:cubicBezTo>
                  <a:cubicBezTo>
                    <a:pt x="1380" y="18"/>
                    <a:pt x="1379" y="18"/>
                    <a:pt x="1379" y="19"/>
                  </a:cubicBezTo>
                  <a:cubicBezTo>
                    <a:pt x="1379" y="20"/>
                    <a:pt x="1378" y="21"/>
                    <a:pt x="1378" y="23"/>
                  </a:cubicBezTo>
                  <a:cubicBezTo>
                    <a:pt x="1378" y="24"/>
                    <a:pt x="1378" y="24"/>
                    <a:pt x="1377" y="25"/>
                  </a:cubicBezTo>
                  <a:cubicBezTo>
                    <a:pt x="1377" y="26"/>
                    <a:pt x="1377" y="26"/>
                    <a:pt x="1377" y="27"/>
                  </a:cubicBezTo>
                  <a:cubicBezTo>
                    <a:pt x="1377" y="29"/>
                    <a:pt x="1376" y="30"/>
                    <a:pt x="1376" y="32"/>
                  </a:cubicBezTo>
                  <a:cubicBezTo>
                    <a:pt x="1376" y="32"/>
                    <a:pt x="1376" y="33"/>
                    <a:pt x="1376" y="34"/>
                  </a:cubicBezTo>
                  <a:cubicBezTo>
                    <a:pt x="1376" y="35"/>
                    <a:pt x="1376" y="36"/>
                    <a:pt x="1376" y="36"/>
                  </a:cubicBezTo>
                  <a:cubicBezTo>
                    <a:pt x="1376" y="37"/>
                    <a:pt x="1375" y="38"/>
                    <a:pt x="1375" y="39"/>
                  </a:cubicBezTo>
                  <a:cubicBezTo>
                    <a:pt x="1375" y="40"/>
                    <a:pt x="1375" y="41"/>
                    <a:pt x="1375" y="41"/>
                  </a:cubicBezTo>
                  <a:cubicBezTo>
                    <a:pt x="1375" y="43"/>
                    <a:pt x="1375" y="43"/>
                    <a:pt x="1375" y="43"/>
                  </a:cubicBezTo>
                  <a:cubicBezTo>
                    <a:pt x="1376" y="44"/>
                    <a:pt x="1376" y="44"/>
                    <a:pt x="1376" y="44"/>
                  </a:cubicBezTo>
                  <a:cubicBezTo>
                    <a:pt x="1376" y="45"/>
                    <a:pt x="1376" y="46"/>
                    <a:pt x="1376" y="47"/>
                  </a:cubicBezTo>
                  <a:cubicBezTo>
                    <a:pt x="1376" y="47"/>
                    <a:pt x="1376" y="48"/>
                    <a:pt x="1376" y="49"/>
                  </a:cubicBezTo>
                  <a:cubicBezTo>
                    <a:pt x="1376" y="50"/>
                    <a:pt x="1376" y="51"/>
                    <a:pt x="1376" y="52"/>
                  </a:cubicBezTo>
                  <a:cubicBezTo>
                    <a:pt x="1377" y="53"/>
                    <a:pt x="1377" y="55"/>
                    <a:pt x="1378" y="57"/>
                  </a:cubicBezTo>
                  <a:cubicBezTo>
                    <a:pt x="1378" y="58"/>
                    <a:pt x="1378" y="58"/>
                    <a:pt x="1378" y="59"/>
                  </a:cubicBezTo>
                  <a:cubicBezTo>
                    <a:pt x="1379" y="62"/>
                    <a:pt x="1379" y="62"/>
                    <a:pt x="1379" y="62"/>
                  </a:cubicBezTo>
                  <a:cubicBezTo>
                    <a:pt x="1380" y="63"/>
                    <a:pt x="1380" y="63"/>
                    <a:pt x="1380" y="63"/>
                  </a:cubicBezTo>
                  <a:cubicBezTo>
                    <a:pt x="1380" y="63"/>
                    <a:pt x="1380" y="64"/>
                    <a:pt x="1380" y="64"/>
                  </a:cubicBezTo>
                  <a:cubicBezTo>
                    <a:pt x="1381" y="65"/>
                    <a:pt x="1381" y="66"/>
                    <a:pt x="1381" y="67"/>
                  </a:cubicBezTo>
                  <a:cubicBezTo>
                    <a:pt x="1383" y="70"/>
                    <a:pt x="1385" y="73"/>
                    <a:pt x="1386" y="75"/>
                  </a:cubicBezTo>
                  <a:cubicBezTo>
                    <a:pt x="1388" y="78"/>
                    <a:pt x="1390" y="81"/>
                    <a:pt x="1391" y="83"/>
                  </a:cubicBezTo>
                  <a:cubicBezTo>
                    <a:pt x="1393" y="86"/>
                    <a:pt x="1394" y="88"/>
                    <a:pt x="1395" y="90"/>
                  </a:cubicBezTo>
                  <a:cubicBezTo>
                    <a:pt x="1396" y="91"/>
                    <a:pt x="1396" y="92"/>
                    <a:pt x="1397" y="93"/>
                  </a:cubicBezTo>
                  <a:cubicBezTo>
                    <a:pt x="1397" y="94"/>
                    <a:pt x="1398" y="95"/>
                    <a:pt x="1398" y="96"/>
                  </a:cubicBezTo>
                  <a:cubicBezTo>
                    <a:pt x="1398" y="97"/>
                    <a:pt x="1399" y="98"/>
                    <a:pt x="1399" y="99"/>
                  </a:cubicBezTo>
                  <a:cubicBezTo>
                    <a:pt x="1399" y="100"/>
                    <a:pt x="1400" y="101"/>
                    <a:pt x="1400" y="101"/>
                  </a:cubicBezTo>
                  <a:cubicBezTo>
                    <a:pt x="1400" y="101"/>
                    <a:pt x="1400" y="101"/>
                    <a:pt x="1400" y="101"/>
                  </a:cubicBezTo>
                  <a:cubicBezTo>
                    <a:pt x="1397" y="106"/>
                    <a:pt x="1395" y="110"/>
                    <a:pt x="1394" y="115"/>
                  </a:cubicBezTo>
                  <a:cubicBezTo>
                    <a:pt x="1393" y="117"/>
                    <a:pt x="1393" y="117"/>
                    <a:pt x="1393" y="117"/>
                  </a:cubicBezTo>
                  <a:cubicBezTo>
                    <a:pt x="1393" y="117"/>
                    <a:pt x="1393" y="117"/>
                    <a:pt x="1393" y="117"/>
                  </a:cubicBezTo>
                  <a:cubicBezTo>
                    <a:pt x="1393" y="117"/>
                    <a:pt x="1393" y="117"/>
                    <a:pt x="1393" y="117"/>
                  </a:cubicBezTo>
                  <a:cubicBezTo>
                    <a:pt x="1393" y="118"/>
                    <a:pt x="1393" y="118"/>
                    <a:pt x="1393" y="118"/>
                  </a:cubicBezTo>
                  <a:cubicBezTo>
                    <a:pt x="1393" y="118"/>
                    <a:pt x="1393" y="118"/>
                    <a:pt x="1393" y="118"/>
                  </a:cubicBezTo>
                  <a:cubicBezTo>
                    <a:pt x="1392" y="119"/>
                    <a:pt x="1392" y="119"/>
                    <a:pt x="1392" y="119"/>
                  </a:cubicBezTo>
                  <a:cubicBezTo>
                    <a:pt x="1392" y="120"/>
                    <a:pt x="1392" y="121"/>
                    <a:pt x="1391" y="122"/>
                  </a:cubicBezTo>
                  <a:cubicBezTo>
                    <a:pt x="1391" y="125"/>
                    <a:pt x="1390" y="127"/>
                    <a:pt x="1390" y="130"/>
                  </a:cubicBezTo>
                  <a:cubicBezTo>
                    <a:pt x="1389" y="135"/>
                    <a:pt x="1388" y="140"/>
                    <a:pt x="1388" y="145"/>
                  </a:cubicBezTo>
                  <a:cubicBezTo>
                    <a:pt x="1388" y="146"/>
                    <a:pt x="1388" y="146"/>
                    <a:pt x="1388" y="147"/>
                  </a:cubicBezTo>
                  <a:cubicBezTo>
                    <a:pt x="1387" y="146"/>
                    <a:pt x="1386" y="144"/>
                    <a:pt x="1386" y="143"/>
                  </a:cubicBezTo>
                  <a:cubicBezTo>
                    <a:pt x="1385" y="142"/>
                    <a:pt x="1385" y="141"/>
                    <a:pt x="1384" y="140"/>
                  </a:cubicBezTo>
                  <a:cubicBezTo>
                    <a:pt x="1384" y="139"/>
                    <a:pt x="1383" y="138"/>
                    <a:pt x="1383" y="137"/>
                  </a:cubicBezTo>
                  <a:cubicBezTo>
                    <a:pt x="1382" y="135"/>
                    <a:pt x="1381" y="133"/>
                    <a:pt x="1379" y="131"/>
                  </a:cubicBezTo>
                  <a:cubicBezTo>
                    <a:pt x="1380" y="131"/>
                    <a:pt x="1380" y="131"/>
                    <a:pt x="1380" y="131"/>
                  </a:cubicBezTo>
                  <a:cubicBezTo>
                    <a:pt x="1382" y="105"/>
                    <a:pt x="1372" y="87"/>
                    <a:pt x="1339" y="90"/>
                  </a:cubicBezTo>
                  <a:cubicBezTo>
                    <a:pt x="1353" y="108"/>
                    <a:pt x="1347" y="129"/>
                    <a:pt x="1376" y="131"/>
                  </a:cubicBezTo>
                  <a:cubicBezTo>
                    <a:pt x="1377" y="132"/>
                    <a:pt x="1377" y="132"/>
                    <a:pt x="1377" y="133"/>
                  </a:cubicBezTo>
                  <a:cubicBezTo>
                    <a:pt x="1378" y="134"/>
                    <a:pt x="1379" y="136"/>
                    <a:pt x="1380" y="138"/>
                  </a:cubicBezTo>
                  <a:cubicBezTo>
                    <a:pt x="1381" y="139"/>
                    <a:pt x="1381" y="140"/>
                    <a:pt x="1382" y="141"/>
                  </a:cubicBezTo>
                  <a:cubicBezTo>
                    <a:pt x="1382" y="142"/>
                    <a:pt x="1383" y="143"/>
                    <a:pt x="1383" y="144"/>
                  </a:cubicBezTo>
                  <a:cubicBezTo>
                    <a:pt x="1385" y="147"/>
                    <a:pt x="1386" y="151"/>
                    <a:pt x="1387" y="154"/>
                  </a:cubicBezTo>
                  <a:cubicBezTo>
                    <a:pt x="1387" y="154"/>
                    <a:pt x="1387" y="155"/>
                    <a:pt x="1387" y="155"/>
                  </a:cubicBezTo>
                  <a:cubicBezTo>
                    <a:pt x="1386" y="162"/>
                    <a:pt x="1386" y="169"/>
                    <a:pt x="1384" y="175"/>
                  </a:cubicBezTo>
                  <a:cubicBezTo>
                    <a:pt x="1384" y="177"/>
                    <a:pt x="1384" y="178"/>
                    <a:pt x="1383" y="179"/>
                  </a:cubicBezTo>
                  <a:cubicBezTo>
                    <a:pt x="1383" y="179"/>
                    <a:pt x="1383" y="179"/>
                    <a:pt x="1383" y="179"/>
                  </a:cubicBezTo>
                  <a:cubicBezTo>
                    <a:pt x="1383" y="180"/>
                    <a:pt x="1383" y="180"/>
                    <a:pt x="1383" y="180"/>
                  </a:cubicBezTo>
                  <a:cubicBezTo>
                    <a:pt x="1383" y="180"/>
                    <a:pt x="1383" y="180"/>
                    <a:pt x="1383" y="180"/>
                  </a:cubicBezTo>
                  <a:cubicBezTo>
                    <a:pt x="1383" y="180"/>
                    <a:pt x="1383" y="180"/>
                    <a:pt x="1383" y="180"/>
                  </a:cubicBezTo>
                  <a:cubicBezTo>
                    <a:pt x="1383" y="180"/>
                    <a:pt x="1383" y="180"/>
                    <a:pt x="1383" y="180"/>
                  </a:cubicBezTo>
                  <a:cubicBezTo>
                    <a:pt x="1383" y="181"/>
                    <a:pt x="1383" y="181"/>
                    <a:pt x="1383" y="181"/>
                  </a:cubicBezTo>
                  <a:cubicBezTo>
                    <a:pt x="1382" y="183"/>
                    <a:pt x="1382" y="183"/>
                    <a:pt x="1382" y="183"/>
                  </a:cubicBezTo>
                  <a:cubicBezTo>
                    <a:pt x="1382" y="184"/>
                    <a:pt x="1382" y="184"/>
                    <a:pt x="1382" y="184"/>
                  </a:cubicBezTo>
                  <a:cubicBezTo>
                    <a:pt x="1381" y="186"/>
                    <a:pt x="1381" y="186"/>
                    <a:pt x="1381" y="186"/>
                  </a:cubicBezTo>
                  <a:cubicBezTo>
                    <a:pt x="1381" y="187"/>
                    <a:pt x="1381" y="189"/>
                    <a:pt x="1380" y="190"/>
                  </a:cubicBezTo>
                  <a:cubicBezTo>
                    <a:pt x="1378" y="195"/>
                    <a:pt x="1376" y="199"/>
                    <a:pt x="1374" y="204"/>
                  </a:cubicBezTo>
                  <a:cubicBezTo>
                    <a:pt x="1370" y="212"/>
                    <a:pt x="1364" y="221"/>
                    <a:pt x="1359" y="229"/>
                  </a:cubicBezTo>
                  <a:cubicBezTo>
                    <a:pt x="1358" y="230"/>
                    <a:pt x="1357" y="231"/>
                    <a:pt x="1357" y="232"/>
                  </a:cubicBezTo>
                  <a:cubicBezTo>
                    <a:pt x="1357" y="232"/>
                    <a:pt x="1357" y="231"/>
                    <a:pt x="1357" y="231"/>
                  </a:cubicBezTo>
                  <a:cubicBezTo>
                    <a:pt x="1357" y="230"/>
                    <a:pt x="1357" y="230"/>
                    <a:pt x="1357" y="229"/>
                  </a:cubicBezTo>
                  <a:cubicBezTo>
                    <a:pt x="1357" y="228"/>
                    <a:pt x="1357" y="228"/>
                    <a:pt x="1357" y="227"/>
                  </a:cubicBezTo>
                  <a:cubicBezTo>
                    <a:pt x="1356" y="227"/>
                    <a:pt x="1356" y="226"/>
                    <a:pt x="1356" y="226"/>
                  </a:cubicBezTo>
                  <a:cubicBezTo>
                    <a:pt x="1356" y="225"/>
                    <a:pt x="1356" y="223"/>
                    <a:pt x="1356" y="222"/>
                  </a:cubicBezTo>
                  <a:cubicBezTo>
                    <a:pt x="1355" y="221"/>
                    <a:pt x="1355" y="219"/>
                    <a:pt x="1354" y="218"/>
                  </a:cubicBezTo>
                  <a:cubicBezTo>
                    <a:pt x="1354" y="217"/>
                    <a:pt x="1354" y="216"/>
                    <a:pt x="1353" y="216"/>
                  </a:cubicBezTo>
                  <a:cubicBezTo>
                    <a:pt x="1353" y="215"/>
                    <a:pt x="1353" y="214"/>
                    <a:pt x="1352" y="213"/>
                  </a:cubicBezTo>
                  <a:cubicBezTo>
                    <a:pt x="1352" y="212"/>
                    <a:pt x="1352" y="212"/>
                    <a:pt x="1351" y="211"/>
                  </a:cubicBezTo>
                  <a:cubicBezTo>
                    <a:pt x="1351" y="210"/>
                    <a:pt x="1350" y="209"/>
                    <a:pt x="1350" y="209"/>
                  </a:cubicBezTo>
                  <a:cubicBezTo>
                    <a:pt x="1348" y="205"/>
                    <a:pt x="1345" y="202"/>
                    <a:pt x="1342" y="199"/>
                  </a:cubicBezTo>
                  <a:cubicBezTo>
                    <a:pt x="1339" y="195"/>
                    <a:pt x="1336" y="192"/>
                    <a:pt x="1333" y="188"/>
                  </a:cubicBezTo>
                  <a:cubicBezTo>
                    <a:pt x="1330" y="185"/>
                    <a:pt x="1326" y="182"/>
                    <a:pt x="1323" y="178"/>
                  </a:cubicBezTo>
                  <a:cubicBezTo>
                    <a:pt x="1320" y="174"/>
                    <a:pt x="1317" y="170"/>
                    <a:pt x="1314" y="166"/>
                  </a:cubicBezTo>
                  <a:cubicBezTo>
                    <a:pt x="1313" y="165"/>
                    <a:pt x="1313" y="165"/>
                    <a:pt x="1313" y="165"/>
                  </a:cubicBezTo>
                  <a:cubicBezTo>
                    <a:pt x="1312" y="163"/>
                    <a:pt x="1312" y="163"/>
                    <a:pt x="1312" y="163"/>
                  </a:cubicBezTo>
                  <a:cubicBezTo>
                    <a:pt x="1312" y="163"/>
                    <a:pt x="1312" y="163"/>
                    <a:pt x="1312" y="163"/>
                  </a:cubicBezTo>
                  <a:cubicBezTo>
                    <a:pt x="1312" y="163"/>
                    <a:pt x="1312" y="163"/>
                    <a:pt x="1312" y="163"/>
                  </a:cubicBezTo>
                  <a:cubicBezTo>
                    <a:pt x="1312" y="163"/>
                    <a:pt x="1312" y="163"/>
                    <a:pt x="1312" y="163"/>
                  </a:cubicBezTo>
                  <a:cubicBezTo>
                    <a:pt x="1312" y="163"/>
                    <a:pt x="1312" y="163"/>
                    <a:pt x="1312" y="163"/>
                  </a:cubicBezTo>
                  <a:cubicBezTo>
                    <a:pt x="1312" y="162"/>
                    <a:pt x="1312" y="162"/>
                    <a:pt x="1312" y="162"/>
                  </a:cubicBezTo>
                  <a:cubicBezTo>
                    <a:pt x="1311" y="162"/>
                    <a:pt x="1311" y="162"/>
                    <a:pt x="1311" y="162"/>
                  </a:cubicBezTo>
                  <a:cubicBezTo>
                    <a:pt x="1310" y="160"/>
                    <a:pt x="1310" y="160"/>
                    <a:pt x="1310" y="160"/>
                  </a:cubicBezTo>
                  <a:cubicBezTo>
                    <a:pt x="1310" y="159"/>
                    <a:pt x="1310" y="159"/>
                    <a:pt x="1309" y="158"/>
                  </a:cubicBezTo>
                  <a:cubicBezTo>
                    <a:pt x="1309" y="157"/>
                    <a:pt x="1309" y="157"/>
                    <a:pt x="1309" y="157"/>
                  </a:cubicBezTo>
                  <a:cubicBezTo>
                    <a:pt x="1308" y="155"/>
                    <a:pt x="1308" y="154"/>
                    <a:pt x="1307" y="153"/>
                  </a:cubicBezTo>
                  <a:cubicBezTo>
                    <a:pt x="1307" y="152"/>
                    <a:pt x="1307" y="151"/>
                    <a:pt x="1306" y="150"/>
                  </a:cubicBezTo>
                  <a:cubicBezTo>
                    <a:pt x="1306" y="149"/>
                    <a:pt x="1306" y="148"/>
                    <a:pt x="1305" y="146"/>
                  </a:cubicBezTo>
                  <a:cubicBezTo>
                    <a:pt x="1305" y="145"/>
                    <a:pt x="1305" y="144"/>
                    <a:pt x="1305" y="143"/>
                  </a:cubicBezTo>
                  <a:cubicBezTo>
                    <a:pt x="1304" y="142"/>
                    <a:pt x="1304" y="141"/>
                    <a:pt x="1304" y="139"/>
                  </a:cubicBezTo>
                  <a:cubicBezTo>
                    <a:pt x="1304" y="138"/>
                    <a:pt x="1304" y="137"/>
                    <a:pt x="1304" y="136"/>
                  </a:cubicBezTo>
                  <a:cubicBezTo>
                    <a:pt x="1304" y="135"/>
                    <a:pt x="1304" y="134"/>
                    <a:pt x="1304" y="133"/>
                  </a:cubicBezTo>
                  <a:cubicBezTo>
                    <a:pt x="1303" y="132"/>
                    <a:pt x="1304" y="131"/>
                    <a:pt x="1304" y="129"/>
                  </a:cubicBezTo>
                  <a:cubicBezTo>
                    <a:pt x="1304" y="128"/>
                    <a:pt x="1304" y="127"/>
                    <a:pt x="1304" y="126"/>
                  </a:cubicBezTo>
                  <a:cubicBezTo>
                    <a:pt x="1304" y="124"/>
                    <a:pt x="1304" y="122"/>
                    <a:pt x="1304" y="120"/>
                  </a:cubicBezTo>
                  <a:cubicBezTo>
                    <a:pt x="1305" y="119"/>
                    <a:pt x="1305" y="118"/>
                    <a:pt x="1305" y="117"/>
                  </a:cubicBezTo>
                  <a:cubicBezTo>
                    <a:pt x="1305" y="116"/>
                    <a:pt x="1305" y="115"/>
                    <a:pt x="1306" y="114"/>
                  </a:cubicBezTo>
                  <a:cubicBezTo>
                    <a:pt x="1306" y="113"/>
                    <a:pt x="1307" y="111"/>
                    <a:pt x="1307" y="109"/>
                  </a:cubicBezTo>
                  <a:cubicBezTo>
                    <a:pt x="1307" y="109"/>
                    <a:pt x="1308" y="108"/>
                    <a:pt x="1308" y="107"/>
                  </a:cubicBezTo>
                  <a:cubicBezTo>
                    <a:pt x="1308" y="106"/>
                    <a:pt x="1308" y="106"/>
                    <a:pt x="1309" y="105"/>
                  </a:cubicBezTo>
                  <a:cubicBezTo>
                    <a:pt x="1310" y="102"/>
                    <a:pt x="1311" y="100"/>
                    <a:pt x="1312" y="98"/>
                  </a:cubicBezTo>
                  <a:cubicBezTo>
                    <a:pt x="1313" y="96"/>
                    <a:pt x="1313" y="94"/>
                    <a:pt x="1314" y="93"/>
                  </a:cubicBezTo>
                  <a:cubicBezTo>
                    <a:pt x="1315" y="92"/>
                    <a:pt x="1315" y="92"/>
                    <a:pt x="1315" y="92"/>
                  </a:cubicBezTo>
                  <a:cubicBezTo>
                    <a:pt x="1315" y="92"/>
                    <a:pt x="1315" y="92"/>
                    <a:pt x="1314" y="93"/>
                  </a:cubicBezTo>
                  <a:cubicBezTo>
                    <a:pt x="1313" y="94"/>
                    <a:pt x="1312" y="95"/>
                    <a:pt x="1311" y="97"/>
                  </a:cubicBezTo>
                  <a:cubicBezTo>
                    <a:pt x="1309" y="99"/>
                    <a:pt x="1308" y="101"/>
                    <a:pt x="1306" y="104"/>
                  </a:cubicBezTo>
                  <a:cubicBezTo>
                    <a:pt x="1306" y="105"/>
                    <a:pt x="1306" y="105"/>
                    <a:pt x="1305" y="106"/>
                  </a:cubicBezTo>
                  <a:cubicBezTo>
                    <a:pt x="1305" y="106"/>
                    <a:pt x="1305" y="107"/>
                    <a:pt x="1305" y="107"/>
                  </a:cubicBezTo>
                  <a:cubicBezTo>
                    <a:pt x="1305" y="106"/>
                    <a:pt x="1305" y="105"/>
                    <a:pt x="1305" y="104"/>
                  </a:cubicBezTo>
                  <a:cubicBezTo>
                    <a:pt x="1305" y="103"/>
                    <a:pt x="1304" y="102"/>
                    <a:pt x="1304" y="101"/>
                  </a:cubicBezTo>
                  <a:cubicBezTo>
                    <a:pt x="1304" y="100"/>
                    <a:pt x="1304" y="99"/>
                    <a:pt x="1304" y="97"/>
                  </a:cubicBezTo>
                  <a:cubicBezTo>
                    <a:pt x="1304" y="97"/>
                    <a:pt x="1303" y="96"/>
                    <a:pt x="1303" y="95"/>
                  </a:cubicBezTo>
                  <a:cubicBezTo>
                    <a:pt x="1316" y="80"/>
                    <a:pt x="1293" y="64"/>
                    <a:pt x="1280" y="61"/>
                  </a:cubicBezTo>
                  <a:cubicBezTo>
                    <a:pt x="1285" y="68"/>
                    <a:pt x="1288" y="70"/>
                    <a:pt x="1289" y="77"/>
                  </a:cubicBezTo>
                  <a:cubicBezTo>
                    <a:pt x="1290" y="83"/>
                    <a:pt x="1290" y="95"/>
                    <a:pt x="1299" y="92"/>
                  </a:cubicBezTo>
                  <a:cubicBezTo>
                    <a:pt x="1299" y="93"/>
                    <a:pt x="1299" y="93"/>
                    <a:pt x="1299" y="93"/>
                  </a:cubicBezTo>
                  <a:cubicBezTo>
                    <a:pt x="1299" y="94"/>
                    <a:pt x="1301" y="95"/>
                    <a:pt x="1302" y="97"/>
                  </a:cubicBezTo>
                  <a:cubicBezTo>
                    <a:pt x="1302" y="97"/>
                    <a:pt x="1302" y="97"/>
                    <a:pt x="1302" y="97"/>
                  </a:cubicBezTo>
                  <a:cubicBezTo>
                    <a:pt x="1302" y="97"/>
                    <a:pt x="1302" y="97"/>
                    <a:pt x="1302" y="98"/>
                  </a:cubicBezTo>
                  <a:cubicBezTo>
                    <a:pt x="1302" y="99"/>
                    <a:pt x="1302" y="100"/>
                    <a:pt x="1302" y="101"/>
                  </a:cubicBezTo>
                  <a:cubicBezTo>
                    <a:pt x="1303" y="102"/>
                    <a:pt x="1303" y="103"/>
                    <a:pt x="1303" y="104"/>
                  </a:cubicBezTo>
                  <a:cubicBezTo>
                    <a:pt x="1303" y="105"/>
                    <a:pt x="1303" y="106"/>
                    <a:pt x="1303" y="107"/>
                  </a:cubicBezTo>
                  <a:cubicBezTo>
                    <a:pt x="1303" y="108"/>
                    <a:pt x="1303" y="109"/>
                    <a:pt x="1303" y="110"/>
                  </a:cubicBezTo>
                  <a:cubicBezTo>
                    <a:pt x="1303" y="110"/>
                    <a:pt x="1303" y="111"/>
                    <a:pt x="1303" y="111"/>
                  </a:cubicBezTo>
                  <a:cubicBezTo>
                    <a:pt x="1303" y="111"/>
                    <a:pt x="1303" y="111"/>
                    <a:pt x="1303" y="111"/>
                  </a:cubicBezTo>
                  <a:cubicBezTo>
                    <a:pt x="1303" y="112"/>
                    <a:pt x="1303" y="112"/>
                    <a:pt x="1303" y="112"/>
                  </a:cubicBezTo>
                  <a:cubicBezTo>
                    <a:pt x="1303" y="112"/>
                    <a:pt x="1303" y="112"/>
                    <a:pt x="1303" y="112"/>
                  </a:cubicBezTo>
                  <a:cubicBezTo>
                    <a:pt x="1303" y="113"/>
                    <a:pt x="1303" y="113"/>
                    <a:pt x="1303" y="114"/>
                  </a:cubicBezTo>
                  <a:cubicBezTo>
                    <a:pt x="1302" y="115"/>
                    <a:pt x="1302" y="116"/>
                    <a:pt x="1302" y="117"/>
                  </a:cubicBezTo>
                  <a:cubicBezTo>
                    <a:pt x="1302" y="118"/>
                    <a:pt x="1302" y="119"/>
                    <a:pt x="1301" y="120"/>
                  </a:cubicBezTo>
                  <a:cubicBezTo>
                    <a:pt x="1301" y="122"/>
                    <a:pt x="1301" y="124"/>
                    <a:pt x="1301" y="126"/>
                  </a:cubicBezTo>
                  <a:cubicBezTo>
                    <a:pt x="1300" y="127"/>
                    <a:pt x="1300" y="128"/>
                    <a:pt x="1300" y="129"/>
                  </a:cubicBezTo>
                  <a:cubicBezTo>
                    <a:pt x="1300" y="130"/>
                    <a:pt x="1300" y="132"/>
                    <a:pt x="1300" y="133"/>
                  </a:cubicBezTo>
                  <a:cubicBezTo>
                    <a:pt x="1300" y="134"/>
                    <a:pt x="1300" y="135"/>
                    <a:pt x="1301" y="136"/>
                  </a:cubicBezTo>
                  <a:cubicBezTo>
                    <a:pt x="1301" y="137"/>
                    <a:pt x="1301" y="139"/>
                    <a:pt x="1301" y="140"/>
                  </a:cubicBezTo>
                  <a:cubicBezTo>
                    <a:pt x="1301" y="141"/>
                    <a:pt x="1301" y="142"/>
                    <a:pt x="1301" y="143"/>
                  </a:cubicBezTo>
                  <a:cubicBezTo>
                    <a:pt x="1302" y="145"/>
                    <a:pt x="1302" y="146"/>
                    <a:pt x="1302" y="147"/>
                  </a:cubicBezTo>
                  <a:cubicBezTo>
                    <a:pt x="1303" y="148"/>
                    <a:pt x="1303" y="150"/>
                    <a:pt x="1303" y="151"/>
                  </a:cubicBezTo>
                  <a:cubicBezTo>
                    <a:pt x="1304" y="152"/>
                    <a:pt x="1304" y="153"/>
                    <a:pt x="1304" y="154"/>
                  </a:cubicBezTo>
                  <a:cubicBezTo>
                    <a:pt x="1305" y="155"/>
                    <a:pt x="1305" y="156"/>
                    <a:pt x="1306" y="158"/>
                  </a:cubicBezTo>
                  <a:cubicBezTo>
                    <a:pt x="1305" y="157"/>
                    <a:pt x="1305" y="157"/>
                    <a:pt x="1305" y="157"/>
                  </a:cubicBezTo>
                  <a:cubicBezTo>
                    <a:pt x="1304" y="157"/>
                    <a:pt x="1304" y="156"/>
                    <a:pt x="1303" y="156"/>
                  </a:cubicBezTo>
                  <a:cubicBezTo>
                    <a:pt x="1302" y="155"/>
                    <a:pt x="1301" y="155"/>
                    <a:pt x="1301" y="154"/>
                  </a:cubicBezTo>
                  <a:cubicBezTo>
                    <a:pt x="1300" y="154"/>
                    <a:pt x="1300" y="154"/>
                    <a:pt x="1300" y="154"/>
                  </a:cubicBezTo>
                  <a:cubicBezTo>
                    <a:pt x="1299" y="154"/>
                    <a:pt x="1299" y="153"/>
                    <a:pt x="1298" y="153"/>
                  </a:cubicBezTo>
                  <a:cubicBezTo>
                    <a:pt x="1298" y="153"/>
                    <a:pt x="1297" y="153"/>
                    <a:pt x="1296" y="152"/>
                  </a:cubicBezTo>
                  <a:cubicBezTo>
                    <a:pt x="1294" y="151"/>
                    <a:pt x="1292" y="151"/>
                    <a:pt x="1291" y="150"/>
                  </a:cubicBezTo>
                  <a:cubicBezTo>
                    <a:pt x="1289" y="150"/>
                    <a:pt x="1287" y="149"/>
                    <a:pt x="1285" y="149"/>
                  </a:cubicBezTo>
                  <a:cubicBezTo>
                    <a:pt x="1284" y="149"/>
                    <a:pt x="1283" y="149"/>
                    <a:pt x="1283" y="148"/>
                  </a:cubicBezTo>
                  <a:cubicBezTo>
                    <a:pt x="1274" y="128"/>
                    <a:pt x="1243" y="146"/>
                    <a:pt x="1231" y="154"/>
                  </a:cubicBezTo>
                  <a:cubicBezTo>
                    <a:pt x="1247" y="156"/>
                    <a:pt x="1271" y="183"/>
                    <a:pt x="1282" y="154"/>
                  </a:cubicBezTo>
                  <a:cubicBezTo>
                    <a:pt x="1280" y="152"/>
                    <a:pt x="1280" y="152"/>
                    <a:pt x="1280" y="152"/>
                  </a:cubicBezTo>
                  <a:cubicBezTo>
                    <a:pt x="1281" y="153"/>
                    <a:pt x="1283" y="153"/>
                    <a:pt x="1284" y="153"/>
                  </a:cubicBezTo>
                  <a:cubicBezTo>
                    <a:pt x="1284" y="152"/>
                    <a:pt x="1284" y="152"/>
                    <a:pt x="1284" y="151"/>
                  </a:cubicBezTo>
                  <a:cubicBezTo>
                    <a:pt x="1284" y="151"/>
                    <a:pt x="1284" y="151"/>
                    <a:pt x="1284" y="151"/>
                  </a:cubicBezTo>
                  <a:cubicBezTo>
                    <a:pt x="1286" y="152"/>
                    <a:pt x="1288" y="152"/>
                    <a:pt x="1290" y="153"/>
                  </a:cubicBezTo>
                  <a:cubicBezTo>
                    <a:pt x="1292" y="153"/>
                    <a:pt x="1293" y="154"/>
                    <a:pt x="1295" y="155"/>
                  </a:cubicBezTo>
                  <a:cubicBezTo>
                    <a:pt x="1296" y="155"/>
                    <a:pt x="1296" y="155"/>
                    <a:pt x="1297" y="156"/>
                  </a:cubicBezTo>
                  <a:cubicBezTo>
                    <a:pt x="1298" y="156"/>
                    <a:pt x="1298" y="156"/>
                    <a:pt x="1298" y="156"/>
                  </a:cubicBezTo>
                  <a:cubicBezTo>
                    <a:pt x="1299" y="156"/>
                    <a:pt x="1299" y="157"/>
                    <a:pt x="1299" y="157"/>
                  </a:cubicBezTo>
                  <a:cubicBezTo>
                    <a:pt x="1300" y="157"/>
                    <a:pt x="1301" y="158"/>
                    <a:pt x="1301" y="158"/>
                  </a:cubicBezTo>
                  <a:cubicBezTo>
                    <a:pt x="1302" y="158"/>
                    <a:pt x="1303" y="159"/>
                    <a:pt x="1303" y="159"/>
                  </a:cubicBezTo>
                  <a:cubicBezTo>
                    <a:pt x="1304" y="159"/>
                    <a:pt x="1304" y="160"/>
                    <a:pt x="1304" y="160"/>
                  </a:cubicBezTo>
                  <a:cubicBezTo>
                    <a:pt x="1304" y="160"/>
                    <a:pt x="1305" y="160"/>
                    <a:pt x="1305" y="160"/>
                  </a:cubicBezTo>
                  <a:cubicBezTo>
                    <a:pt x="1306" y="161"/>
                    <a:pt x="1306" y="161"/>
                    <a:pt x="1307" y="161"/>
                  </a:cubicBezTo>
                  <a:cubicBezTo>
                    <a:pt x="1307" y="161"/>
                    <a:pt x="1307" y="162"/>
                    <a:pt x="1308" y="162"/>
                  </a:cubicBezTo>
                  <a:cubicBezTo>
                    <a:pt x="1308" y="163"/>
                    <a:pt x="1308" y="163"/>
                    <a:pt x="1308" y="163"/>
                  </a:cubicBezTo>
                  <a:cubicBezTo>
                    <a:pt x="1309" y="164"/>
                    <a:pt x="1309" y="164"/>
                    <a:pt x="1309" y="164"/>
                  </a:cubicBezTo>
                  <a:cubicBezTo>
                    <a:pt x="1309" y="164"/>
                    <a:pt x="1309" y="164"/>
                    <a:pt x="1309" y="164"/>
                  </a:cubicBezTo>
                  <a:cubicBezTo>
                    <a:pt x="1309" y="164"/>
                    <a:pt x="1309" y="164"/>
                    <a:pt x="1309" y="164"/>
                  </a:cubicBezTo>
                  <a:cubicBezTo>
                    <a:pt x="1309" y="164"/>
                    <a:pt x="1309" y="164"/>
                    <a:pt x="1309" y="164"/>
                  </a:cubicBezTo>
                  <a:cubicBezTo>
                    <a:pt x="1309" y="165"/>
                    <a:pt x="1309" y="165"/>
                    <a:pt x="1309" y="165"/>
                  </a:cubicBezTo>
                  <a:cubicBezTo>
                    <a:pt x="1310" y="166"/>
                    <a:pt x="1310" y="166"/>
                    <a:pt x="1310" y="166"/>
                  </a:cubicBezTo>
                  <a:cubicBezTo>
                    <a:pt x="1311" y="168"/>
                    <a:pt x="1311" y="168"/>
                    <a:pt x="1311" y="168"/>
                  </a:cubicBezTo>
                  <a:cubicBezTo>
                    <a:pt x="1314" y="172"/>
                    <a:pt x="1317" y="176"/>
                    <a:pt x="1321" y="180"/>
                  </a:cubicBezTo>
                  <a:cubicBezTo>
                    <a:pt x="1324" y="184"/>
                    <a:pt x="1327" y="187"/>
                    <a:pt x="1331" y="191"/>
                  </a:cubicBezTo>
                  <a:cubicBezTo>
                    <a:pt x="1334" y="194"/>
                    <a:pt x="1337" y="197"/>
                    <a:pt x="1340" y="201"/>
                  </a:cubicBezTo>
                  <a:cubicBezTo>
                    <a:pt x="1343" y="204"/>
                    <a:pt x="1345" y="207"/>
                    <a:pt x="1347" y="210"/>
                  </a:cubicBezTo>
                  <a:cubicBezTo>
                    <a:pt x="1348" y="212"/>
                    <a:pt x="1349" y="213"/>
                    <a:pt x="1350" y="215"/>
                  </a:cubicBezTo>
                  <a:cubicBezTo>
                    <a:pt x="1350" y="215"/>
                    <a:pt x="1351" y="216"/>
                    <a:pt x="1351" y="217"/>
                  </a:cubicBezTo>
                  <a:cubicBezTo>
                    <a:pt x="1351" y="218"/>
                    <a:pt x="1352" y="218"/>
                    <a:pt x="1352" y="219"/>
                  </a:cubicBezTo>
                  <a:cubicBezTo>
                    <a:pt x="1353" y="222"/>
                    <a:pt x="1354" y="224"/>
                    <a:pt x="1355" y="226"/>
                  </a:cubicBezTo>
                  <a:cubicBezTo>
                    <a:pt x="1355" y="227"/>
                    <a:pt x="1355" y="227"/>
                    <a:pt x="1356" y="228"/>
                  </a:cubicBezTo>
                  <a:cubicBezTo>
                    <a:pt x="1356" y="228"/>
                    <a:pt x="1356" y="228"/>
                    <a:pt x="1356" y="229"/>
                  </a:cubicBezTo>
                  <a:cubicBezTo>
                    <a:pt x="1356" y="230"/>
                    <a:pt x="1356" y="230"/>
                    <a:pt x="1356" y="231"/>
                  </a:cubicBezTo>
                  <a:cubicBezTo>
                    <a:pt x="1357" y="232"/>
                    <a:pt x="1357" y="232"/>
                    <a:pt x="1357" y="232"/>
                  </a:cubicBezTo>
                  <a:cubicBezTo>
                    <a:pt x="1352" y="239"/>
                    <a:pt x="1348" y="246"/>
                    <a:pt x="1343" y="252"/>
                  </a:cubicBezTo>
                  <a:cubicBezTo>
                    <a:pt x="1342" y="253"/>
                    <a:pt x="1342" y="255"/>
                    <a:pt x="1341" y="256"/>
                  </a:cubicBezTo>
                  <a:cubicBezTo>
                    <a:pt x="1342" y="250"/>
                    <a:pt x="1342" y="245"/>
                    <a:pt x="1342" y="238"/>
                  </a:cubicBezTo>
                  <a:cubicBezTo>
                    <a:pt x="1332" y="278"/>
                    <a:pt x="1314" y="294"/>
                    <a:pt x="1301" y="305"/>
                  </a:cubicBezTo>
                  <a:cubicBezTo>
                    <a:pt x="1284" y="256"/>
                    <a:pt x="1246" y="223"/>
                    <a:pt x="1259" y="169"/>
                  </a:cubicBezTo>
                  <a:cubicBezTo>
                    <a:pt x="1221" y="217"/>
                    <a:pt x="1280" y="279"/>
                    <a:pt x="1279" y="304"/>
                  </a:cubicBezTo>
                  <a:cubicBezTo>
                    <a:pt x="1236" y="294"/>
                    <a:pt x="1231" y="272"/>
                    <a:pt x="1197" y="249"/>
                  </a:cubicBezTo>
                  <a:cubicBezTo>
                    <a:pt x="1230" y="281"/>
                    <a:pt x="1214" y="287"/>
                    <a:pt x="1270" y="320"/>
                  </a:cubicBezTo>
                  <a:cubicBezTo>
                    <a:pt x="1289" y="332"/>
                    <a:pt x="1287" y="344"/>
                    <a:pt x="1295" y="383"/>
                  </a:cubicBezTo>
                  <a:cubicBezTo>
                    <a:pt x="1263" y="371"/>
                    <a:pt x="1233" y="344"/>
                    <a:pt x="1200" y="337"/>
                  </a:cubicBezTo>
                  <a:cubicBezTo>
                    <a:pt x="1220" y="361"/>
                    <a:pt x="1244" y="374"/>
                    <a:pt x="1268" y="391"/>
                  </a:cubicBezTo>
                  <a:cubicBezTo>
                    <a:pt x="1261" y="397"/>
                    <a:pt x="1261" y="405"/>
                    <a:pt x="1272" y="414"/>
                  </a:cubicBezTo>
                  <a:cubicBezTo>
                    <a:pt x="1272" y="414"/>
                    <a:pt x="1272" y="414"/>
                    <a:pt x="1272" y="415"/>
                  </a:cubicBezTo>
                  <a:cubicBezTo>
                    <a:pt x="1272" y="416"/>
                    <a:pt x="1272" y="417"/>
                    <a:pt x="1271" y="418"/>
                  </a:cubicBezTo>
                  <a:cubicBezTo>
                    <a:pt x="1271" y="419"/>
                    <a:pt x="1271" y="420"/>
                    <a:pt x="1271" y="421"/>
                  </a:cubicBezTo>
                  <a:cubicBezTo>
                    <a:pt x="1270" y="422"/>
                    <a:pt x="1270" y="423"/>
                    <a:pt x="1270" y="424"/>
                  </a:cubicBezTo>
                  <a:cubicBezTo>
                    <a:pt x="1269" y="424"/>
                    <a:pt x="1269" y="425"/>
                    <a:pt x="1269" y="426"/>
                  </a:cubicBezTo>
                  <a:cubicBezTo>
                    <a:pt x="1268" y="427"/>
                    <a:pt x="1268" y="428"/>
                    <a:pt x="1268" y="428"/>
                  </a:cubicBezTo>
                  <a:cubicBezTo>
                    <a:pt x="1268" y="429"/>
                    <a:pt x="1268" y="429"/>
                    <a:pt x="1268" y="429"/>
                  </a:cubicBezTo>
                  <a:cubicBezTo>
                    <a:pt x="1267" y="429"/>
                    <a:pt x="1267" y="429"/>
                    <a:pt x="1267" y="429"/>
                  </a:cubicBezTo>
                  <a:cubicBezTo>
                    <a:pt x="1267" y="430"/>
                    <a:pt x="1267" y="430"/>
                    <a:pt x="1267" y="430"/>
                  </a:cubicBezTo>
                  <a:cubicBezTo>
                    <a:pt x="1267" y="431"/>
                    <a:pt x="1266" y="431"/>
                    <a:pt x="1265" y="432"/>
                  </a:cubicBezTo>
                  <a:cubicBezTo>
                    <a:pt x="1265" y="433"/>
                    <a:pt x="1265" y="433"/>
                    <a:pt x="1264" y="434"/>
                  </a:cubicBezTo>
                  <a:cubicBezTo>
                    <a:pt x="1264" y="435"/>
                    <a:pt x="1264" y="435"/>
                    <a:pt x="1263" y="436"/>
                  </a:cubicBezTo>
                  <a:cubicBezTo>
                    <a:pt x="1263" y="437"/>
                    <a:pt x="1263" y="438"/>
                    <a:pt x="1262" y="439"/>
                  </a:cubicBezTo>
                  <a:cubicBezTo>
                    <a:pt x="1262" y="439"/>
                    <a:pt x="1261" y="439"/>
                    <a:pt x="1261" y="439"/>
                  </a:cubicBezTo>
                  <a:cubicBezTo>
                    <a:pt x="1260" y="439"/>
                    <a:pt x="1260" y="439"/>
                    <a:pt x="1259" y="438"/>
                  </a:cubicBezTo>
                  <a:cubicBezTo>
                    <a:pt x="1259" y="438"/>
                    <a:pt x="1258" y="438"/>
                    <a:pt x="1257" y="438"/>
                  </a:cubicBezTo>
                  <a:cubicBezTo>
                    <a:pt x="1257" y="437"/>
                    <a:pt x="1256" y="437"/>
                    <a:pt x="1255" y="437"/>
                  </a:cubicBezTo>
                  <a:cubicBezTo>
                    <a:pt x="1255" y="437"/>
                    <a:pt x="1255" y="437"/>
                    <a:pt x="1254" y="437"/>
                  </a:cubicBezTo>
                  <a:cubicBezTo>
                    <a:pt x="1254" y="436"/>
                    <a:pt x="1253" y="436"/>
                    <a:pt x="1253" y="436"/>
                  </a:cubicBezTo>
                  <a:cubicBezTo>
                    <a:pt x="1252" y="436"/>
                    <a:pt x="1251" y="436"/>
                    <a:pt x="1250" y="435"/>
                  </a:cubicBezTo>
                  <a:cubicBezTo>
                    <a:pt x="1250" y="435"/>
                    <a:pt x="1249" y="435"/>
                    <a:pt x="1248" y="435"/>
                  </a:cubicBezTo>
                  <a:cubicBezTo>
                    <a:pt x="1247" y="434"/>
                    <a:pt x="1247" y="434"/>
                    <a:pt x="1247" y="434"/>
                  </a:cubicBezTo>
                  <a:cubicBezTo>
                    <a:pt x="1246" y="434"/>
                    <a:pt x="1246" y="434"/>
                    <a:pt x="1245" y="433"/>
                  </a:cubicBezTo>
                  <a:cubicBezTo>
                    <a:pt x="1244" y="433"/>
                    <a:pt x="1243" y="432"/>
                    <a:pt x="1242" y="432"/>
                  </a:cubicBezTo>
                  <a:cubicBezTo>
                    <a:pt x="1241" y="431"/>
                    <a:pt x="1239" y="430"/>
                    <a:pt x="1237" y="429"/>
                  </a:cubicBezTo>
                  <a:cubicBezTo>
                    <a:pt x="1238" y="428"/>
                    <a:pt x="1238" y="428"/>
                    <a:pt x="1239" y="427"/>
                  </a:cubicBezTo>
                  <a:cubicBezTo>
                    <a:pt x="1237" y="429"/>
                    <a:pt x="1237" y="429"/>
                    <a:pt x="1237" y="429"/>
                  </a:cubicBezTo>
                  <a:cubicBezTo>
                    <a:pt x="1236" y="428"/>
                    <a:pt x="1236" y="428"/>
                    <a:pt x="1235" y="427"/>
                  </a:cubicBezTo>
                  <a:cubicBezTo>
                    <a:pt x="1234" y="420"/>
                    <a:pt x="1234" y="410"/>
                    <a:pt x="1231" y="403"/>
                  </a:cubicBezTo>
                  <a:cubicBezTo>
                    <a:pt x="1226" y="392"/>
                    <a:pt x="1213" y="387"/>
                    <a:pt x="1209" y="375"/>
                  </a:cubicBezTo>
                  <a:cubicBezTo>
                    <a:pt x="1196" y="392"/>
                    <a:pt x="1204" y="433"/>
                    <a:pt x="1232" y="431"/>
                  </a:cubicBezTo>
                  <a:cubicBezTo>
                    <a:pt x="1234" y="430"/>
                    <a:pt x="1234" y="430"/>
                    <a:pt x="1234" y="430"/>
                  </a:cubicBezTo>
                  <a:cubicBezTo>
                    <a:pt x="1234" y="431"/>
                    <a:pt x="1235" y="431"/>
                    <a:pt x="1235" y="431"/>
                  </a:cubicBezTo>
                  <a:cubicBezTo>
                    <a:pt x="1237" y="433"/>
                    <a:pt x="1239" y="434"/>
                    <a:pt x="1241" y="435"/>
                  </a:cubicBezTo>
                  <a:cubicBezTo>
                    <a:pt x="1242" y="435"/>
                    <a:pt x="1243" y="436"/>
                    <a:pt x="1244" y="436"/>
                  </a:cubicBezTo>
                  <a:cubicBezTo>
                    <a:pt x="1244" y="436"/>
                    <a:pt x="1245" y="437"/>
                    <a:pt x="1245" y="437"/>
                  </a:cubicBezTo>
                  <a:cubicBezTo>
                    <a:pt x="1246" y="437"/>
                    <a:pt x="1246" y="437"/>
                    <a:pt x="1247" y="437"/>
                  </a:cubicBezTo>
                  <a:cubicBezTo>
                    <a:pt x="1248" y="438"/>
                    <a:pt x="1249" y="438"/>
                    <a:pt x="1249" y="438"/>
                  </a:cubicBezTo>
                  <a:cubicBezTo>
                    <a:pt x="1250" y="439"/>
                    <a:pt x="1251" y="439"/>
                    <a:pt x="1252" y="439"/>
                  </a:cubicBezTo>
                  <a:cubicBezTo>
                    <a:pt x="1253" y="439"/>
                    <a:pt x="1253" y="440"/>
                    <a:pt x="1253" y="440"/>
                  </a:cubicBezTo>
                  <a:cubicBezTo>
                    <a:pt x="1254" y="440"/>
                    <a:pt x="1254" y="440"/>
                    <a:pt x="1255" y="440"/>
                  </a:cubicBezTo>
                  <a:cubicBezTo>
                    <a:pt x="1255" y="440"/>
                    <a:pt x="1256" y="440"/>
                    <a:pt x="1257" y="440"/>
                  </a:cubicBezTo>
                  <a:cubicBezTo>
                    <a:pt x="1258" y="440"/>
                    <a:pt x="1258" y="440"/>
                    <a:pt x="1259" y="440"/>
                  </a:cubicBezTo>
                  <a:cubicBezTo>
                    <a:pt x="1259" y="440"/>
                    <a:pt x="1260" y="440"/>
                    <a:pt x="1261" y="440"/>
                  </a:cubicBezTo>
                  <a:cubicBezTo>
                    <a:pt x="1261" y="440"/>
                    <a:pt x="1262" y="440"/>
                    <a:pt x="1262" y="440"/>
                  </a:cubicBezTo>
                  <a:cubicBezTo>
                    <a:pt x="1262" y="440"/>
                    <a:pt x="1262" y="440"/>
                    <a:pt x="1262" y="440"/>
                  </a:cubicBezTo>
                  <a:cubicBezTo>
                    <a:pt x="1262" y="441"/>
                    <a:pt x="1262" y="442"/>
                    <a:pt x="1262" y="442"/>
                  </a:cubicBezTo>
                  <a:cubicBezTo>
                    <a:pt x="1262" y="443"/>
                    <a:pt x="1261" y="443"/>
                    <a:pt x="1261" y="444"/>
                  </a:cubicBezTo>
                  <a:cubicBezTo>
                    <a:pt x="1261" y="444"/>
                    <a:pt x="1261" y="444"/>
                    <a:pt x="1261" y="445"/>
                  </a:cubicBezTo>
                  <a:cubicBezTo>
                    <a:pt x="1261" y="448"/>
                    <a:pt x="1262" y="452"/>
                    <a:pt x="1263" y="455"/>
                  </a:cubicBezTo>
                  <a:cubicBezTo>
                    <a:pt x="1265" y="458"/>
                    <a:pt x="1266" y="461"/>
                    <a:pt x="1267" y="465"/>
                  </a:cubicBezTo>
                  <a:cubicBezTo>
                    <a:pt x="1268" y="468"/>
                    <a:pt x="1270" y="471"/>
                    <a:pt x="1271" y="475"/>
                  </a:cubicBezTo>
                  <a:cubicBezTo>
                    <a:pt x="1273" y="481"/>
                    <a:pt x="1276" y="488"/>
                    <a:pt x="1278" y="494"/>
                  </a:cubicBezTo>
                  <a:cubicBezTo>
                    <a:pt x="1272" y="494"/>
                    <a:pt x="1266" y="497"/>
                    <a:pt x="1261" y="500"/>
                  </a:cubicBezTo>
                  <a:cubicBezTo>
                    <a:pt x="1257" y="492"/>
                    <a:pt x="1250" y="485"/>
                    <a:pt x="1244" y="480"/>
                  </a:cubicBezTo>
                  <a:cubicBezTo>
                    <a:pt x="1244" y="486"/>
                    <a:pt x="1241" y="498"/>
                    <a:pt x="1240" y="509"/>
                  </a:cubicBezTo>
                  <a:cubicBezTo>
                    <a:pt x="1233" y="488"/>
                    <a:pt x="1216" y="472"/>
                    <a:pt x="1209" y="451"/>
                  </a:cubicBezTo>
                  <a:cubicBezTo>
                    <a:pt x="1201" y="427"/>
                    <a:pt x="1205" y="409"/>
                    <a:pt x="1188" y="388"/>
                  </a:cubicBezTo>
                  <a:cubicBezTo>
                    <a:pt x="1186" y="386"/>
                    <a:pt x="1184" y="384"/>
                    <a:pt x="1182" y="382"/>
                  </a:cubicBezTo>
                  <a:cubicBezTo>
                    <a:pt x="1178" y="368"/>
                    <a:pt x="1173" y="351"/>
                    <a:pt x="1168" y="334"/>
                  </a:cubicBezTo>
                  <a:cubicBezTo>
                    <a:pt x="1167" y="331"/>
                    <a:pt x="1166" y="327"/>
                    <a:pt x="1165" y="323"/>
                  </a:cubicBezTo>
                  <a:cubicBezTo>
                    <a:pt x="1165" y="323"/>
                    <a:pt x="1165" y="323"/>
                    <a:pt x="1165" y="323"/>
                  </a:cubicBezTo>
                  <a:cubicBezTo>
                    <a:pt x="1166" y="322"/>
                    <a:pt x="1166" y="321"/>
                    <a:pt x="1166" y="321"/>
                  </a:cubicBezTo>
                  <a:cubicBezTo>
                    <a:pt x="1167" y="320"/>
                    <a:pt x="1167" y="320"/>
                    <a:pt x="1167" y="319"/>
                  </a:cubicBezTo>
                  <a:cubicBezTo>
                    <a:pt x="1167" y="319"/>
                    <a:pt x="1168" y="319"/>
                    <a:pt x="1168" y="319"/>
                  </a:cubicBezTo>
                  <a:cubicBezTo>
                    <a:pt x="1168" y="319"/>
                    <a:pt x="1168" y="318"/>
                    <a:pt x="1168" y="318"/>
                  </a:cubicBezTo>
                  <a:cubicBezTo>
                    <a:pt x="1169" y="317"/>
                    <a:pt x="1169" y="316"/>
                    <a:pt x="1170" y="316"/>
                  </a:cubicBezTo>
                  <a:cubicBezTo>
                    <a:pt x="1171" y="315"/>
                    <a:pt x="1172" y="314"/>
                    <a:pt x="1173" y="313"/>
                  </a:cubicBezTo>
                  <a:cubicBezTo>
                    <a:pt x="1174" y="312"/>
                    <a:pt x="1175" y="311"/>
                    <a:pt x="1176" y="310"/>
                  </a:cubicBezTo>
                  <a:cubicBezTo>
                    <a:pt x="1178" y="309"/>
                    <a:pt x="1179" y="308"/>
                    <a:pt x="1180" y="308"/>
                  </a:cubicBezTo>
                  <a:cubicBezTo>
                    <a:pt x="1181" y="306"/>
                    <a:pt x="1183" y="305"/>
                    <a:pt x="1184" y="304"/>
                  </a:cubicBezTo>
                  <a:cubicBezTo>
                    <a:pt x="1194" y="310"/>
                    <a:pt x="1206" y="299"/>
                    <a:pt x="1209" y="290"/>
                  </a:cubicBezTo>
                  <a:cubicBezTo>
                    <a:pt x="1213" y="278"/>
                    <a:pt x="1208" y="268"/>
                    <a:pt x="1198" y="261"/>
                  </a:cubicBezTo>
                  <a:cubicBezTo>
                    <a:pt x="1206" y="283"/>
                    <a:pt x="1179" y="280"/>
                    <a:pt x="1183" y="302"/>
                  </a:cubicBezTo>
                  <a:cubicBezTo>
                    <a:pt x="1182" y="303"/>
                    <a:pt x="1180" y="304"/>
                    <a:pt x="1179" y="306"/>
                  </a:cubicBezTo>
                  <a:cubicBezTo>
                    <a:pt x="1177" y="307"/>
                    <a:pt x="1176" y="307"/>
                    <a:pt x="1175" y="308"/>
                  </a:cubicBezTo>
                  <a:cubicBezTo>
                    <a:pt x="1174" y="309"/>
                    <a:pt x="1173" y="310"/>
                    <a:pt x="1172" y="311"/>
                  </a:cubicBezTo>
                  <a:cubicBezTo>
                    <a:pt x="1170" y="312"/>
                    <a:pt x="1169" y="313"/>
                    <a:pt x="1168" y="314"/>
                  </a:cubicBezTo>
                  <a:cubicBezTo>
                    <a:pt x="1168" y="315"/>
                    <a:pt x="1167" y="316"/>
                    <a:pt x="1166" y="317"/>
                  </a:cubicBezTo>
                  <a:cubicBezTo>
                    <a:pt x="1166" y="317"/>
                    <a:pt x="1166" y="317"/>
                    <a:pt x="1166" y="318"/>
                  </a:cubicBezTo>
                  <a:cubicBezTo>
                    <a:pt x="1165" y="318"/>
                    <a:pt x="1165" y="318"/>
                    <a:pt x="1165" y="318"/>
                  </a:cubicBezTo>
                  <a:cubicBezTo>
                    <a:pt x="1165" y="319"/>
                    <a:pt x="1165" y="319"/>
                    <a:pt x="1165" y="320"/>
                  </a:cubicBezTo>
                  <a:cubicBezTo>
                    <a:pt x="1165" y="320"/>
                    <a:pt x="1165" y="321"/>
                    <a:pt x="1165" y="321"/>
                  </a:cubicBezTo>
                  <a:cubicBezTo>
                    <a:pt x="1163" y="316"/>
                    <a:pt x="1161" y="311"/>
                    <a:pt x="1160" y="306"/>
                  </a:cubicBezTo>
                  <a:cubicBezTo>
                    <a:pt x="1157" y="296"/>
                    <a:pt x="1154" y="287"/>
                    <a:pt x="1153" y="277"/>
                  </a:cubicBezTo>
                  <a:cubicBezTo>
                    <a:pt x="1153" y="275"/>
                    <a:pt x="1153" y="272"/>
                    <a:pt x="1153" y="270"/>
                  </a:cubicBezTo>
                  <a:cubicBezTo>
                    <a:pt x="1153" y="269"/>
                    <a:pt x="1153" y="268"/>
                    <a:pt x="1153" y="266"/>
                  </a:cubicBezTo>
                  <a:cubicBezTo>
                    <a:pt x="1153" y="265"/>
                    <a:pt x="1153" y="264"/>
                    <a:pt x="1154" y="263"/>
                  </a:cubicBezTo>
                  <a:cubicBezTo>
                    <a:pt x="1154" y="258"/>
                    <a:pt x="1155" y="253"/>
                    <a:pt x="1156" y="248"/>
                  </a:cubicBezTo>
                  <a:cubicBezTo>
                    <a:pt x="1157" y="244"/>
                    <a:pt x="1158" y="241"/>
                    <a:pt x="1158" y="237"/>
                  </a:cubicBezTo>
                  <a:cubicBezTo>
                    <a:pt x="1159" y="237"/>
                    <a:pt x="1159" y="236"/>
                    <a:pt x="1159" y="236"/>
                  </a:cubicBezTo>
                  <a:cubicBezTo>
                    <a:pt x="1160" y="236"/>
                    <a:pt x="1161" y="236"/>
                    <a:pt x="1162" y="236"/>
                  </a:cubicBezTo>
                  <a:cubicBezTo>
                    <a:pt x="1162" y="236"/>
                    <a:pt x="1163" y="235"/>
                    <a:pt x="1164" y="235"/>
                  </a:cubicBezTo>
                  <a:cubicBezTo>
                    <a:pt x="1164" y="235"/>
                    <a:pt x="1165" y="235"/>
                    <a:pt x="1165" y="235"/>
                  </a:cubicBezTo>
                  <a:cubicBezTo>
                    <a:pt x="1165" y="235"/>
                    <a:pt x="1166" y="234"/>
                    <a:pt x="1166" y="234"/>
                  </a:cubicBezTo>
                  <a:cubicBezTo>
                    <a:pt x="1168" y="234"/>
                    <a:pt x="1170" y="233"/>
                    <a:pt x="1172" y="232"/>
                  </a:cubicBezTo>
                  <a:cubicBezTo>
                    <a:pt x="1174" y="232"/>
                    <a:pt x="1176" y="231"/>
                    <a:pt x="1178" y="231"/>
                  </a:cubicBezTo>
                  <a:cubicBezTo>
                    <a:pt x="1183" y="229"/>
                    <a:pt x="1188" y="228"/>
                    <a:pt x="1193" y="227"/>
                  </a:cubicBezTo>
                  <a:cubicBezTo>
                    <a:pt x="1195" y="226"/>
                    <a:pt x="1196" y="225"/>
                    <a:pt x="1198" y="225"/>
                  </a:cubicBezTo>
                  <a:cubicBezTo>
                    <a:pt x="1200" y="225"/>
                    <a:pt x="1201" y="225"/>
                    <a:pt x="1203" y="225"/>
                  </a:cubicBezTo>
                  <a:cubicBezTo>
                    <a:pt x="1204" y="225"/>
                    <a:pt x="1205" y="225"/>
                    <a:pt x="1205" y="225"/>
                  </a:cubicBezTo>
                  <a:cubicBezTo>
                    <a:pt x="1206" y="225"/>
                    <a:pt x="1207" y="225"/>
                    <a:pt x="1208" y="225"/>
                  </a:cubicBezTo>
                  <a:cubicBezTo>
                    <a:pt x="1209" y="226"/>
                    <a:pt x="1211" y="226"/>
                    <a:pt x="1212" y="226"/>
                  </a:cubicBezTo>
                  <a:cubicBezTo>
                    <a:pt x="1213" y="226"/>
                    <a:pt x="1213" y="226"/>
                    <a:pt x="1213" y="226"/>
                  </a:cubicBezTo>
                  <a:cubicBezTo>
                    <a:pt x="1222" y="244"/>
                    <a:pt x="1235" y="236"/>
                    <a:pt x="1250" y="240"/>
                  </a:cubicBezTo>
                  <a:cubicBezTo>
                    <a:pt x="1244" y="220"/>
                    <a:pt x="1230" y="217"/>
                    <a:pt x="1212" y="224"/>
                  </a:cubicBezTo>
                  <a:cubicBezTo>
                    <a:pt x="1212" y="224"/>
                    <a:pt x="1213" y="225"/>
                    <a:pt x="1213" y="225"/>
                  </a:cubicBezTo>
                  <a:cubicBezTo>
                    <a:pt x="1211" y="224"/>
                    <a:pt x="1210" y="224"/>
                    <a:pt x="1208" y="224"/>
                  </a:cubicBezTo>
                  <a:cubicBezTo>
                    <a:pt x="1207" y="224"/>
                    <a:pt x="1206" y="224"/>
                    <a:pt x="1206" y="223"/>
                  </a:cubicBezTo>
                  <a:cubicBezTo>
                    <a:pt x="1205" y="223"/>
                    <a:pt x="1204" y="223"/>
                    <a:pt x="1203" y="223"/>
                  </a:cubicBezTo>
                  <a:cubicBezTo>
                    <a:pt x="1203" y="223"/>
                    <a:pt x="1202" y="223"/>
                    <a:pt x="1202" y="223"/>
                  </a:cubicBezTo>
                  <a:cubicBezTo>
                    <a:pt x="1204" y="222"/>
                    <a:pt x="1205" y="221"/>
                    <a:pt x="1207" y="221"/>
                  </a:cubicBezTo>
                  <a:cubicBezTo>
                    <a:pt x="1211" y="218"/>
                    <a:pt x="1215" y="216"/>
                    <a:pt x="1218" y="214"/>
                  </a:cubicBezTo>
                  <a:cubicBezTo>
                    <a:pt x="1218" y="213"/>
                    <a:pt x="1219" y="213"/>
                    <a:pt x="1219" y="213"/>
                  </a:cubicBezTo>
                  <a:cubicBezTo>
                    <a:pt x="1219" y="212"/>
                    <a:pt x="1220" y="212"/>
                    <a:pt x="1220" y="212"/>
                  </a:cubicBezTo>
                  <a:cubicBezTo>
                    <a:pt x="1221" y="211"/>
                    <a:pt x="1221" y="210"/>
                    <a:pt x="1222" y="210"/>
                  </a:cubicBezTo>
                  <a:cubicBezTo>
                    <a:pt x="1223" y="209"/>
                    <a:pt x="1223" y="208"/>
                    <a:pt x="1224" y="207"/>
                  </a:cubicBezTo>
                  <a:cubicBezTo>
                    <a:pt x="1225" y="206"/>
                    <a:pt x="1225" y="205"/>
                    <a:pt x="1226" y="204"/>
                  </a:cubicBezTo>
                  <a:cubicBezTo>
                    <a:pt x="1226" y="204"/>
                    <a:pt x="1226" y="204"/>
                    <a:pt x="1226" y="204"/>
                  </a:cubicBezTo>
                  <a:cubicBezTo>
                    <a:pt x="1226" y="204"/>
                    <a:pt x="1225" y="204"/>
                    <a:pt x="1223" y="206"/>
                  </a:cubicBezTo>
                  <a:cubicBezTo>
                    <a:pt x="1222" y="206"/>
                    <a:pt x="1221" y="207"/>
                    <a:pt x="1220" y="208"/>
                  </a:cubicBezTo>
                  <a:cubicBezTo>
                    <a:pt x="1219" y="208"/>
                    <a:pt x="1218" y="208"/>
                    <a:pt x="1217" y="209"/>
                  </a:cubicBezTo>
                  <a:cubicBezTo>
                    <a:pt x="1217" y="209"/>
                    <a:pt x="1217" y="209"/>
                    <a:pt x="1216" y="210"/>
                  </a:cubicBezTo>
                  <a:cubicBezTo>
                    <a:pt x="1216" y="210"/>
                    <a:pt x="1216" y="210"/>
                    <a:pt x="1215" y="210"/>
                  </a:cubicBezTo>
                  <a:cubicBezTo>
                    <a:pt x="1215" y="211"/>
                    <a:pt x="1214" y="211"/>
                    <a:pt x="1213" y="212"/>
                  </a:cubicBezTo>
                  <a:cubicBezTo>
                    <a:pt x="1213" y="212"/>
                    <a:pt x="1214" y="212"/>
                    <a:pt x="1214" y="212"/>
                  </a:cubicBezTo>
                  <a:cubicBezTo>
                    <a:pt x="1214" y="211"/>
                    <a:pt x="1214" y="211"/>
                    <a:pt x="1214" y="211"/>
                  </a:cubicBezTo>
                  <a:cubicBezTo>
                    <a:pt x="1214" y="211"/>
                    <a:pt x="1214" y="211"/>
                    <a:pt x="1214" y="210"/>
                  </a:cubicBezTo>
                  <a:cubicBezTo>
                    <a:pt x="1215" y="209"/>
                    <a:pt x="1215" y="208"/>
                    <a:pt x="1216" y="207"/>
                  </a:cubicBezTo>
                  <a:cubicBezTo>
                    <a:pt x="1216" y="206"/>
                    <a:pt x="1217" y="205"/>
                    <a:pt x="1217" y="204"/>
                  </a:cubicBezTo>
                  <a:cubicBezTo>
                    <a:pt x="1218" y="203"/>
                    <a:pt x="1219" y="201"/>
                    <a:pt x="1219" y="200"/>
                  </a:cubicBezTo>
                  <a:cubicBezTo>
                    <a:pt x="1219" y="199"/>
                    <a:pt x="1220" y="198"/>
                    <a:pt x="1220" y="198"/>
                  </a:cubicBezTo>
                  <a:cubicBezTo>
                    <a:pt x="1220" y="198"/>
                    <a:pt x="1220" y="198"/>
                    <a:pt x="1220" y="198"/>
                  </a:cubicBezTo>
                  <a:cubicBezTo>
                    <a:pt x="1220" y="198"/>
                    <a:pt x="1220" y="198"/>
                    <a:pt x="1220" y="198"/>
                  </a:cubicBezTo>
                  <a:cubicBezTo>
                    <a:pt x="1220" y="197"/>
                    <a:pt x="1220" y="197"/>
                    <a:pt x="1220" y="197"/>
                  </a:cubicBezTo>
                  <a:cubicBezTo>
                    <a:pt x="1225" y="197"/>
                    <a:pt x="1233" y="188"/>
                    <a:pt x="1234" y="181"/>
                  </a:cubicBezTo>
                  <a:cubicBezTo>
                    <a:pt x="1235" y="173"/>
                    <a:pt x="1229" y="164"/>
                    <a:pt x="1225" y="156"/>
                  </a:cubicBezTo>
                  <a:cubicBezTo>
                    <a:pt x="1223" y="172"/>
                    <a:pt x="1207" y="180"/>
                    <a:pt x="1218" y="195"/>
                  </a:cubicBezTo>
                  <a:cubicBezTo>
                    <a:pt x="1218" y="197"/>
                    <a:pt x="1217" y="198"/>
                    <a:pt x="1217" y="199"/>
                  </a:cubicBezTo>
                  <a:cubicBezTo>
                    <a:pt x="1216" y="200"/>
                    <a:pt x="1216" y="202"/>
                    <a:pt x="1215" y="203"/>
                  </a:cubicBezTo>
                  <a:cubicBezTo>
                    <a:pt x="1215" y="204"/>
                    <a:pt x="1214" y="205"/>
                    <a:pt x="1214" y="206"/>
                  </a:cubicBezTo>
                  <a:cubicBezTo>
                    <a:pt x="1213" y="207"/>
                    <a:pt x="1213" y="208"/>
                    <a:pt x="1212" y="209"/>
                  </a:cubicBezTo>
                  <a:cubicBezTo>
                    <a:pt x="1212" y="209"/>
                    <a:pt x="1212" y="210"/>
                    <a:pt x="1212" y="210"/>
                  </a:cubicBezTo>
                  <a:cubicBezTo>
                    <a:pt x="1212" y="210"/>
                    <a:pt x="1211" y="210"/>
                    <a:pt x="1211" y="210"/>
                  </a:cubicBezTo>
                  <a:cubicBezTo>
                    <a:pt x="1211" y="211"/>
                    <a:pt x="1211" y="211"/>
                    <a:pt x="1211" y="212"/>
                  </a:cubicBezTo>
                  <a:cubicBezTo>
                    <a:pt x="1211" y="213"/>
                    <a:pt x="1210" y="213"/>
                    <a:pt x="1210" y="214"/>
                  </a:cubicBezTo>
                  <a:cubicBezTo>
                    <a:pt x="1210" y="214"/>
                    <a:pt x="1210" y="214"/>
                    <a:pt x="1210" y="214"/>
                  </a:cubicBezTo>
                  <a:cubicBezTo>
                    <a:pt x="1209" y="215"/>
                    <a:pt x="1207" y="216"/>
                    <a:pt x="1205" y="217"/>
                  </a:cubicBezTo>
                  <a:cubicBezTo>
                    <a:pt x="1203" y="218"/>
                    <a:pt x="1201" y="219"/>
                    <a:pt x="1198" y="220"/>
                  </a:cubicBezTo>
                  <a:cubicBezTo>
                    <a:pt x="1196" y="221"/>
                    <a:pt x="1194" y="222"/>
                    <a:pt x="1192" y="223"/>
                  </a:cubicBezTo>
                  <a:cubicBezTo>
                    <a:pt x="1187" y="224"/>
                    <a:pt x="1182" y="226"/>
                    <a:pt x="1177" y="227"/>
                  </a:cubicBezTo>
                  <a:cubicBezTo>
                    <a:pt x="1175" y="227"/>
                    <a:pt x="1173" y="228"/>
                    <a:pt x="1171" y="229"/>
                  </a:cubicBezTo>
                  <a:cubicBezTo>
                    <a:pt x="1169" y="229"/>
                    <a:pt x="1167" y="230"/>
                    <a:pt x="1165" y="231"/>
                  </a:cubicBezTo>
                  <a:cubicBezTo>
                    <a:pt x="1164" y="231"/>
                    <a:pt x="1164" y="231"/>
                    <a:pt x="1164" y="231"/>
                  </a:cubicBezTo>
                  <a:cubicBezTo>
                    <a:pt x="1163" y="231"/>
                    <a:pt x="1163" y="231"/>
                    <a:pt x="1162" y="232"/>
                  </a:cubicBezTo>
                  <a:cubicBezTo>
                    <a:pt x="1162" y="232"/>
                    <a:pt x="1161" y="233"/>
                    <a:pt x="1160" y="233"/>
                  </a:cubicBezTo>
                  <a:cubicBezTo>
                    <a:pt x="1160" y="233"/>
                    <a:pt x="1159" y="234"/>
                    <a:pt x="1158" y="234"/>
                  </a:cubicBezTo>
                  <a:cubicBezTo>
                    <a:pt x="1158" y="234"/>
                    <a:pt x="1158" y="234"/>
                    <a:pt x="1158" y="234"/>
                  </a:cubicBezTo>
                  <a:cubicBezTo>
                    <a:pt x="1159" y="229"/>
                    <a:pt x="1159" y="224"/>
                    <a:pt x="1159" y="218"/>
                  </a:cubicBezTo>
                  <a:cubicBezTo>
                    <a:pt x="1159" y="214"/>
                    <a:pt x="1159" y="209"/>
                    <a:pt x="1159" y="204"/>
                  </a:cubicBezTo>
                  <a:cubicBezTo>
                    <a:pt x="1159" y="200"/>
                    <a:pt x="1158" y="195"/>
                    <a:pt x="1158" y="191"/>
                  </a:cubicBezTo>
                  <a:cubicBezTo>
                    <a:pt x="1158" y="187"/>
                    <a:pt x="1158" y="183"/>
                    <a:pt x="1158" y="179"/>
                  </a:cubicBezTo>
                  <a:cubicBezTo>
                    <a:pt x="1158" y="178"/>
                    <a:pt x="1159" y="177"/>
                    <a:pt x="1159" y="176"/>
                  </a:cubicBezTo>
                  <a:cubicBezTo>
                    <a:pt x="1159" y="175"/>
                    <a:pt x="1159" y="175"/>
                    <a:pt x="1159" y="175"/>
                  </a:cubicBezTo>
                  <a:cubicBezTo>
                    <a:pt x="1159" y="175"/>
                    <a:pt x="1159" y="175"/>
                    <a:pt x="1159" y="175"/>
                  </a:cubicBezTo>
                  <a:cubicBezTo>
                    <a:pt x="1159" y="175"/>
                    <a:pt x="1159" y="175"/>
                    <a:pt x="1159" y="175"/>
                  </a:cubicBezTo>
                  <a:cubicBezTo>
                    <a:pt x="1159" y="175"/>
                    <a:pt x="1159" y="175"/>
                    <a:pt x="1159" y="175"/>
                  </a:cubicBezTo>
                  <a:cubicBezTo>
                    <a:pt x="1159" y="175"/>
                    <a:pt x="1159" y="175"/>
                    <a:pt x="1159" y="175"/>
                  </a:cubicBezTo>
                  <a:cubicBezTo>
                    <a:pt x="1159" y="174"/>
                    <a:pt x="1159" y="174"/>
                    <a:pt x="1159" y="173"/>
                  </a:cubicBezTo>
                  <a:cubicBezTo>
                    <a:pt x="1159" y="173"/>
                    <a:pt x="1160" y="172"/>
                    <a:pt x="1160" y="172"/>
                  </a:cubicBezTo>
                  <a:cubicBezTo>
                    <a:pt x="1160" y="171"/>
                    <a:pt x="1160" y="171"/>
                    <a:pt x="1160" y="171"/>
                  </a:cubicBezTo>
                  <a:cubicBezTo>
                    <a:pt x="1160" y="170"/>
                    <a:pt x="1161" y="169"/>
                    <a:pt x="1161" y="168"/>
                  </a:cubicBezTo>
                  <a:cubicBezTo>
                    <a:pt x="1162" y="167"/>
                    <a:pt x="1163" y="165"/>
                    <a:pt x="1164" y="163"/>
                  </a:cubicBezTo>
                  <a:cubicBezTo>
                    <a:pt x="1164" y="162"/>
                    <a:pt x="1165" y="160"/>
                    <a:pt x="1166" y="159"/>
                  </a:cubicBezTo>
                  <a:cubicBezTo>
                    <a:pt x="1167" y="155"/>
                    <a:pt x="1169" y="152"/>
                    <a:pt x="1170" y="150"/>
                  </a:cubicBezTo>
                  <a:cubicBezTo>
                    <a:pt x="1170" y="149"/>
                    <a:pt x="1170" y="149"/>
                    <a:pt x="1170" y="149"/>
                  </a:cubicBezTo>
                  <a:cubicBezTo>
                    <a:pt x="1171" y="148"/>
                    <a:pt x="1171" y="148"/>
                    <a:pt x="1171" y="148"/>
                  </a:cubicBezTo>
                  <a:cubicBezTo>
                    <a:pt x="1172" y="147"/>
                    <a:pt x="1172" y="146"/>
                    <a:pt x="1173" y="146"/>
                  </a:cubicBezTo>
                  <a:cubicBezTo>
                    <a:pt x="1173" y="145"/>
                    <a:pt x="1174" y="144"/>
                    <a:pt x="1174" y="144"/>
                  </a:cubicBezTo>
                  <a:cubicBezTo>
                    <a:pt x="1176" y="143"/>
                    <a:pt x="1177" y="141"/>
                    <a:pt x="1178" y="140"/>
                  </a:cubicBezTo>
                  <a:cubicBezTo>
                    <a:pt x="1180" y="139"/>
                    <a:pt x="1181" y="138"/>
                    <a:pt x="1182" y="136"/>
                  </a:cubicBezTo>
                  <a:cubicBezTo>
                    <a:pt x="1184" y="135"/>
                    <a:pt x="1185" y="134"/>
                    <a:pt x="1187" y="133"/>
                  </a:cubicBezTo>
                  <a:cubicBezTo>
                    <a:pt x="1188" y="132"/>
                    <a:pt x="1190" y="131"/>
                    <a:pt x="1192" y="130"/>
                  </a:cubicBezTo>
                  <a:cubicBezTo>
                    <a:pt x="1192" y="130"/>
                    <a:pt x="1192" y="130"/>
                    <a:pt x="1192" y="130"/>
                  </a:cubicBezTo>
                  <a:cubicBezTo>
                    <a:pt x="1215" y="144"/>
                    <a:pt x="1223" y="126"/>
                    <a:pt x="1226" y="103"/>
                  </a:cubicBezTo>
                  <a:cubicBezTo>
                    <a:pt x="1211" y="116"/>
                    <a:pt x="1196" y="105"/>
                    <a:pt x="1189" y="128"/>
                  </a:cubicBezTo>
                  <a:cubicBezTo>
                    <a:pt x="1188" y="129"/>
                    <a:pt x="1186" y="130"/>
                    <a:pt x="1185" y="131"/>
                  </a:cubicBezTo>
                  <a:cubicBezTo>
                    <a:pt x="1184" y="132"/>
                    <a:pt x="1182" y="133"/>
                    <a:pt x="1181" y="134"/>
                  </a:cubicBezTo>
                  <a:cubicBezTo>
                    <a:pt x="1179" y="135"/>
                    <a:pt x="1177" y="136"/>
                    <a:pt x="1176" y="138"/>
                  </a:cubicBezTo>
                  <a:cubicBezTo>
                    <a:pt x="1175" y="138"/>
                    <a:pt x="1175" y="139"/>
                    <a:pt x="1174" y="140"/>
                  </a:cubicBezTo>
                  <a:cubicBezTo>
                    <a:pt x="1175" y="138"/>
                    <a:pt x="1175" y="136"/>
                    <a:pt x="1176" y="134"/>
                  </a:cubicBezTo>
                  <a:cubicBezTo>
                    <a:pt x="1176" y="132"/>
                    <a:pt x="1177" y="130"/>
                    <a:pt x="1177" y="129"/>
                  </a:cubicBezTo>
                  <a:cubicBezTo>
                    <a:pt x="1177" y="127"/>
                    <a:pt x="1178" y="125"/>
                    <a:pt x="1178" y="124"/>
                  </a:cubicBezTo>
                  <a:cubicBezTo>
                    <a:pt x="1178" y="122"/>
                    <a:pt x="1178" y="120"/>
                    <a:pt x="1178" y="120"/>
                  </a:cubicBezTo>
                  <a:cubicBezTo>
                    <a:pt x="1178" y="120"/>
                    <a:pt x="1178" y="122"/>
                    <a:pt x="1177" y="124"/>
                  </a:cubicBezTo>
                  <a:cubicBezTo>
                    <a:pt x="1177" y="125"/>
                    <a:pt x="1176" y="127"/>
                    <a:pt x="1176" y="128"/>
                  </a:cubicBezTo>
                  <a:cubicBezTo>
                    <a:pt x="1175" y="130"/>
                    <a:pt x="1175" y="132"/>
                    <a:pt x="1174" y="134"/>
                  </a:cubicBezTo>
                  <a:cubicBezTo>
                    <a:pt x="1172" y="138"/>
                    <a:pt x="1169" y="142"/>
                    <a:pt x="1166" y="148"/>
                  </a:cubicBezTo>
                  <a:cubicBezTo>
                    <a:pt x="1165" y="150"/>
                    <a:pt x="1163" y="153"/>
                    <a:pt x="1161" y="156"/>
                  </a:cubicBezTo>
                  <a:cubicBezTo>
                    <a:pt x="1160" y="158"/>
                    <a:pt x="1159" y="159"/>
                    <a:pt x="1159" y="161"/>
                  </a:cubicBezTo>
                  <a:cubicBezTo>
                    <a:pt x="1158" y="162"/>
                    <a:pt x="1157" y="164"/>
                    <a:pt x="1156" y="166"/>
                  </a:cubicBezTo>
                  <a:cubicBezTo>
                    <a:pt x="1156" y="167"/>
                    <a:pt x="1155" y="168"/>
                    <a:pt x="1155" y="169"/>
                  </a:cubicBezTo>
                  <a:cubicBezTo>
                    <a:pt x="1155" y="169"/>
                    <a:pt x="1155" y="170"/>
                    <a:pt x="1154" y="170"/>
                  </a:cubicBezTo>
                  <a:cubicBezTo>
                    <a:pt x="1154" y="171"/>
                    <a:pt x="1154" y="171"/>
                    <a:pt x="1154" y="172"/>
                  </a:cubicBezTo>
                  <a:cubicBezTo>
                    <a:pt x="1154" y="172"/>
                    <a:pt x="1154" y="173"/>
                    <a:pt x="1154" y="173"/>
                  </a:cubicBezTo>
                  <a:cubicBezTo>
                    <a:pt x="1154" y="174"/>
                    <a:pt x="1154" y="174"/>
                    <a:pt x="1154" y="174"/>
                  </a:cubicBezTo>
                  <a:cubicBezTo>
                    <a:pt x="1153" y="174"/>
                    <a:pt x="1153" y="174"/>
                    <a:pt x="1153" y="174"/>
                  </a:cubicBezTo>
                  <a:cubicBezTo>
                    <a:pt x="1153" y="174"/>
                    <a:pt x="1153" y="174"/>
                    <a:pt x="1153" y="174"/>
                  </a:cubicBezTo>
                  <a:cubicBezTo>
                    <a:pt x="1153" y="174"/>
                    <a:pt x="1153" y="174"/>
                    <a:pt x="1153" y="174"/>
                  </a:cubicBezTo>
                  <a:cubicBezTo>
                    <a:pt x="1153" y="175"/>
                    <a:pt x="1153" y="175"/>
                    <a:pt x="1153" y="175"/>
                  </a:cubicBezTo>
                  <a:cubicBezTo>
                    <a:pt x="1153" y="176"/>
                    <a:pt x="1153" y="177"/>
                    <a:pt x="1153" y="178"/>
                  </a:cubicBezTo>
                  <a:cubicBezTo>
                    <a:pt x="1153" y="179"/>
                    <a:pt x="1153" y="181"/>
                    <a:pt x="1153" y="182"/>
                  </a:cubicBezTo>
                  <a:cubicBezTo>
                    <a:pt x="1152" y="182"/>
                    <a:pt x="1152" y="181"/>
                    <a:pt x="1152" y="181"/>
                  </a:cubicBezTo>
                  <a:cubicBezTo>
                    <a:pt x="1151" y="180"/>
                    <a:pt x="1150" y="178"/>
                    <a:pt x="1149" y="176"/>
                  </a:cubicBezTo>
                  <a:cubicBezTo>
                    <a:pt x="1148" y="176"/>
                    <a:pt x="1148" y="175"/>
                    <a:pt x="1147" y="175"/>
                  </a:cubicBezTo>
                  <a:cubicBezTo>
                    <a:pt x="1147" y="174"/>
                    <a:pt x="1146" y="174"/>
                    <a:pt x="1146" y="173"/>
                  </a:cubicBezTo>
                  <a:cubicBezTo>
                    <a:pt x="1145" y="173"/>
                    <a:pt x="1145" y="172"/>
                    <a:pt x="1144" y="172"/>
                  </a:cubicBezTo>
                  <a:cubicBezTo>
                    <a:pt x="1144" y="172"/>
                    <a:pt x="1143" y="171"/>
                    <a:pt x="1142" y="171"/>
                  </a:cubicBezTo>
                  <a:cubicBezTo>
                    <a:pt x="1141" y="170"/>
                    <a:pt x="1139" y="169"/>
                    <a:pt x="1138" y="169"/>
                  </a:cubicBezTo>
                  <a:cubicBezTo>
                    <a:pt x="1137" y="169"/>
                    <a:pt x="1137" y="168"/>
                    <a:pt x="1136" y="168"/>
                  </a:cubicBezTo>
                  <a:cubicBezTo>
                    <a:pt x="1136" y="168"/>
                    <a:pt x="1136" y="168"/>
                    <a:pt x="1135" y="168"/>
                  </a:cubicBezTo>
                  <a:cubicBezTo>
                    <a:pt x="1135" y="168"/>
                    <a:pt x="1134" y="168"/>
                    <a:pt x="1134" y="168"/>
                  </a:cubicBezTo>
                  <a:cubicBezTo>
                    <a:pt x="1133" y="168"/>
                    <a:pt x="1133" y="168"/>
                    <a:pt x="1133" y="168"/>
                  </a:cubicBezTo>
                  <a:cubicBezTo>
                    <a:pt x="1129" y="167"/>
                    <a:pt x="1125" y="168"/>
                    <a:pt x="1122" y="168"/>
                  </a:cubicBezTo>
                  <a:cubicBezTo>
                    <a:pt x="1120" y="168"/>
                    <a:pt x="1118" y="168"/>
                    <a:pt x="1117" y="168"/>
                  </a:cubicBezTo>
                  <a:cubicBezTo>
                    <a:pt x="1116" y="167"/>
                    <a:pt x="1115" y="167"/>
                    <a:pt x="1114" y="167"/>
                  </a:cubicBezTo>
                  <a:cubicBezTo>
                    <a:pt x="1114" y="167"/>
                    <a:pt x="1114" y="167"/>
                    <a:pt x="1114" y="167"/>
                  </a:cubicBezTo>
                  <a:cubicBezTo>
                    <a:pt x="1114" y="167"/>
                    <a:pt x="1113" y="167"/>
                    <a:pt x="1113" y="167"/>
                  </a:cubicBezTo>
                  <a:cubicBezTo>
                    <a:pt x="1113" y="166"/>
                    <a:pt x="1113" y="166"/>
                    <a:pt x="1113" y="166"/>
                  </a:cubicBezTo>
                  <a:cubicBezTo>
                    <a:pt x="1112" y="166"/>
                    <a:pt x="1112" y="166"/>
                    <a:pt x="1112" y="166"/>
                  </a:cubicBezTo>
                  <a:cubicBezTo>
                    <a:pt x="1109" y="164"/>
                    <a:pt x="1107" y="162"/>
                    <a:pt x="1104" y="159"/>
                  </a:cubicBezTo>
                  <a:cubicBezTo>
                    <a:pt x="1102" y="156"/>
                    <a:pt x="1100" y="152"/>
                    <a:pt x="1097" y="149"/>
                  </a:cubicBezTo>
                  <a:cubicBezTo>
                    <a:pt x="1095" y="146"/>
                    <a:pt x="1092" y="144"/>
                    <a:pt x="1090" y="141"/>
                  </a:cubicBezTo>
                  <a:cubicBezTo>
                    <a:pt x="1088" y="139"/>
                    <a:pt x="1086" y="137"/>
                    <a:pt x="1085" y="136"/>
                  </a:cubicBezTo>
                  <a:cubicBezTo>
                    <a:pt x="1084" y="135"/>
                    <a:pt x="1084" y="135"/>
                    <a:pt x="1084" y="134"/>
                  </a:cubicBezTo>
                  <a:cubicBezTo>
                    <a:pt x="1084" y="134"/>
                    <a:pt x="1084" y="134"/>
                    <a:pt x="1084" y="133"/>
                  </a:cubicBezTo>
                  <a:cubicBezTo>
                    <a:pt x="1084" y="133"/>
                    <a:pt x="1084" y="133"/>
                    <a:pt x="1084" y="132"/>
                  </a:cubicBezTo>
                  <a:cubicBezTo>
                    <a:pt x="1083" y="132"/>
                    <a:pt x="1083" y="132"/>
                    <a:pt x="1083" y="132"/>
                  </a:cubicBezTo>
                  <a:cubicBezTo>
                    <a:pt x="1083" y="131"/>
                    <a:pt x="1083" y="130"/>
                    <a:pt x="1083" y="130"/>
                  </a:cubicBezTo>
                  <a:cubicBezTo>
                    <a:pt x="1082" y="129"/>
                    <a:pt x="1082" y="129"/>
                    <a:pt x="1082" y="128"/>
                  </a:cubicBezTo>
                  <a:cubicBezTo>
                    <a:pt x="1082" y="127"/>
                    <a:pt x="1081" y="127"/>
                    <a:pt x="1081" y="126"/>
                  </a:cubicBezTo>
                  <a:cubicBezTo>
                    <a:pt x="1081" y="126"/>
                    <a:pt x="1081" y="125"/>
                    <a:pt x="1081" y="124"/>
                  </a:cubicBezTo>
                  <a:cubicBezTo>
                    <a:pt x="1080" y="123"/>
                    <a:pt x="1080" y="121"/>
                    <a:pt x="1080" y="120"/>
                  </a:cubicBezTo>
                  <a:cubicBezTo>
                    <a:pt x="1079" y="118"/>
                    <a:pt x="1079" y="117"/>
                    <a:pt x="1079" y="115"/>
                  </a:cubicBezTo>
                  <a:cubicBezTo>
                    <a:pt x="1079" y="114"/>
                    <a:pt x="1079" y="113"/>
                    <a:pt x="1078" y="111"/>
                  </a:cubicBezTo>
                  <a:cubicBezTo>
                    <a:pt x="1079" y="111"/>
                    <a:pt x="1079" y="111"/>
                    <a:pt x="1079" y="111"/>
                  </a:cubicBezTo>
                  <a:cubicBezTo>
                    <a:pt x="1079" y="112"/>
                    <a:pt x="1079" y="113"/>
                    <a:pt x="1079" y="114"/>
                  </a:cubicBezTo>
                  <a:cubicBezTo>
                    <a:pt x="1103" y="108"/>
                    <a:pt x="1089" y="79"/>
                    <a:pt x="1078" y="66"/>
                  </a:cubicBezTo>
                  <a:cubicBezTo>
                    <a:pt x="1077" y="76"/>
                    <a:pt x="1055" y="111"/>
                    <a:pt x="1076" y="114"/>
                  </a:cubicBezTo>
                  <a:cubicBezTo>
                    <a:pt x="1076" y="115"/>
                    <a:pt x="1076" y="115"/>
                    <a:pt x="1076" y="116"/>
                  </a:cubicBezTo>
                  <a:cubicBezTo>
                    <a:pt x="1076" y="117"/>
                    <a:pt x="1077" y="119"/>
                    <a:pt x="1077" y="120"/>
                  </a:cubicBezTo>
                  <a:cubicBezTo>
                    <a:pt x="1077" y="122"/>
                    <a:pt x="1078" y="123"/>
                    <a:pt x="1078" y="125"/>
                  </a:cubicBezTo>
                  <a:cubicBezTo>
                    <a:pt x="1078" y="126"/>
                    <a:pt x="1079" y="126"/>
                    <a:pt x="1079" y="127"/>
                  </a:cubicBezTo>
                  <a:cubicBezTo>
                    <a:pt x="1079" y="128"/>
                    <a:pt x="1079" y="128"/>
                    <a:pt x="1079" y="129"/>
                  </a:cubicBezTo>
                  <a:cubicBezTo>
                    <a:pt x="1080" y="130"/>
                    <a:pt x="1080" y="130"/>
                    <a:pt x="1080" y="131"/>
                  </a:cubicBezTo>
                  <a:cubicBezTo>
                    <a:pt x="1080" y="131"/>
                    <a:pt x="1080" y="131"/>
                    <a:pt x="1080" y="131"/>
                  </a:cubicBezTo>
                  <a:cubicBezTo>
                    <a:pt x="1079" y="130"/>
                    <a:pt x="1077" y="128"/>
                    <a:pt x="1076" y="127"/>
                  </a:cubicBezTo>
                  <a:cubicBezTo>
                    <a:pt x="1075" y="127"/>
                    <a:pt x="1075" y="126"/>
                    <a:pt x="1074" y="126"/>
                  </a:cubicBezTo>
                  <a:cubicBezTo>
                    <a:pt x="1074" y="125"/>
                    <a:pt x="1073" y="125"/>
                    <a:pt x="1073" y="124"/>
                  </a:cubicBezTo>
                  <a:cubicBezTo>
                    <a:pt x="1072" y="123"/>
                    <a:pt x="1071" y="123"/>
                    <a:pt x="1070" y="122"/>
                  </a:cubicBezTo>
                  <a:cubicBezTo>
                    <a:pt x="1068" y="121"/>
                    <a:pt x="1066" y="119"/>
                    <a:pt x="1065" y="118"/>
                  </a:cubicBezTo>
                  <a:cubicBezTo>
                    <a:pt x="1064" y="118"/>
                    <a:pt x="1063" y="117"/>
                    <a:pt x="1063" y="117"/>
                  </a:cubicBezTo>
                  <a:cubicBezTo>
                    <a:pt x="1062" y="117"/>
                    <a:pt x="1062" y="117"/>
                    <a:pt x="1061" y="117"/>
                  </a:cubicBezTo>
                  <a:cubicBezTo>
                    <a:pt x="1061" y="117"/>
                    <a:pt x="1061" y="117"/>
                    <a:pt x="1061" y="117"/>
                  </a:cubicBezTo>
                  <a:cubicBezTo>
                    <a:pt x="1061" y="117"/>
                    <a:pt x="1061" y="117"/>
                    <a:pt x="1061" y="117"/>
                  </a:cubicBezTo>
                  <a:cubicBezTo>
                    <a:pt x="1061" y="117"/>
                    <a:pt x="1061" y="117"/>
                    <a:pt x="1061" y="117"/>
                  </a:cubicBezTo>
                  <a:cubicBezTo>
                    <a:pt x="1061" y="117"/>
                    <a:pt x="1061" y="118"/>
                    <a:pt x="1061" y="118"/>
                  </a:cubicBezTo>
                  <a:cubicBezTo>
                    <a:pt x="1061" y="118"/>
                    <a:pt x="1061" y="118"/>
                    <a:pt x="1061" y="118"/>
                  </a:cubicBezTo>
                  <a:cubicBezTo>
                    <a:pt x="1061" y="119"/>
                    <a:pt x="1061" y="119"/>
                    <a:pt x="1062" y="119"/>
                  </a:cubicBezTo>
                  <a:cubicBezTo>
                    <a:pt x="1062" y="119"/>
                    <a:pt x="1062" y="119"/>
                    <a:pt x="1062" y="119"/>
                  </a:cubicBezTo>
                  <a:cubicBezTo>
                    <a:pt x="1062" y="119"/>
                    <a:pt x="1062" y="119"/>
                    <a:pt x="1062" y="119"/>
                  </a:cubicBezTo>
                  <a:cubicBezTo>
                    <a:pt x="1062" y="119"/>
                    <a:pt x="1061" y="118"/>
                    <a:pt x="1061" y="118"/>
                  </a:cubicBezTo>
                  <a:cubicBezTo>
                    <a:pt x="1061" y="118"/>
                    <a:pt x="1061" y="118"/>
                    <a:pt x="1061" y="118"/>
                  </a:cubicBezTo>
                  <a:cubicBezTo>
                    <a:pt x="1061" y="118"/>
                    <a:pt x="1062" y="118"/>
                    <a:pt x="1062" y="118"/>
                  </a:cubicBezTo>
                  <a:cubicBezTo>
                    <a:pt x="1062" y="118"/>
                    <a:pt x="1062" y="118"/>
                    <a:pt x="1062" y="118"/>
                  </a:cubicBezTo>
                  <a:cubicBezTo>
                    <a:pt x="1062" y="118"/>
                    <a:pt x="1062" y="118"/>
                    <a:pt x="1062" y="118"/>
                  </a:cubicBezTo>
                  <a:cubicBezTo>
                    <a:pt x="1062" y="118"/>
                    <a:pt x="1062" y="118"/>
                    <a:pt x="1062" y="118"/>
                  </a:cubicBezTo>
                  <a:cubicBezTo>
                    <a:pt x="1062" y="118"/>
                    <a:pt x="1062" y="118"/>
                    <a:pt x="1062" y="118"/>
                  </a:cubicBezTo>
                  <a:cubicBezTo>
                    <a:pt x="1063" y="118"/>
                    <a:pt x="1063" y="119"/>
                    <a:pt x="1064" y="119"/>
                  </a:cubicBezTo>
                  <a:cubicBezTo>
                    <a:pt x="1065" y="121"/>
                    <a:pt x="1066" y="122"/>
                    <a:pt x="1068" y="124"/>
                  </a:cubicBezTo>
                  <a:cubicBezTo>
                    <a:pt x="1068" y="125"/>
                    <a:pt x="1069" y="126"/>
                    <a:pt x="1070" y="127"/>
                  </a:cubicBezTo>
                  <a:cubicBezTo>
                    <a:pt x="1070" y="128"/>
                    <a:pt x="1071" y="128"/>
                    <a:pt x="1071" y="128"/>
                  </a:cubicBezTo>
                  <a:cubicBezTo>
                    <a:pt x="1072" y="129"/>
                    <a:pt x="1072" y="129"/>
                    <a:pt x="1073" y="130"/>
                  </a:cubicBezTo>
                  <a:cubicBezTo>
                    <a:pt x="1077" y="134"/>
                    <a:pt x="1082" y="139"/>
                    <a:pt x="1087" y="144"/>
                  </a:cubicBezTo>
                  <a:cubicBezTo>
                    <a:pt x="1089" y="146"/>
                    <a:pt x="1092" y="149"/>
                    <a:pt x="1094" y="152"/>
                  </a:cubicBezTo>
                  <a:cubicBezTo>
                    <a:pt x="1095" y="153"/>
                    <a:pt x="1096" y="154"/>
                    <a:pt x="1097" y="155"/>
                  </a:cubicBezTo>
                  <a:cubicBezTo>
                    <a:pt x="1096" y="155"/>
                    <a:pt x="1096" y="155"/>
                    <a:pt x="1096" y="155"/>
                  </a:cubicBezTo>
                  <a:cubicBezTo>
                    <a:pt x="1095" y="154"/>
                    <a:pt x="1093" y="154"/>
                    <a:pt x="1092" y="154"/>
                  </a:cubicBezTo>
                  <a:cubicBezTo>
                    <a:pt x="1091" y="153"/>
                    <a:pt x="1090" y="153"/>
                    <a:pt x="1089" y="153"/>
                  </a:cubicBezTo>
                  <a:cubicBezTo>
                    <a:pt x="1087" y="152"/>
                    <a:pt x="1086" y="152"/>
                    <a:pt x="1085" y="152"/>
                  </a:cubicBezTo>
                  <a:cubicBezTo>
                    <a:pt x="1085" y="152"/>
                    <a:pt x="1085" y="152"/>
                    <a:pt x="1084" y="152"/>
                  </a:cubicBezTo>
                  <a:cubicBezTo>
                    <a:pt x="1085" y="151"/>
                    <a:pt x="1085" y="151"/>
                    <a:pt x="1085" y="151"/>
                  </a:cubicBezTo>
                  <a:cubicBezTo>
                    <a:pt x="1069" y="141"/>
                    <a:pt x="1055" y="146"/>
                    <a:pt x="1039" y="152"/>
                  </a:cubicBezTo>
                  <a:cubicBezTo>
                    <a:pt x="1051" y="164"/>
                    <a:pt x="1067" y="162"/>
                    <a:pt x="1081" y="155"/>
                  </a:cubicBezTo>
                  <a:cubicBezTo>
                    <a:pt x="1082" y="155"/>
                    <a:pt x="1083" y="155"/>
                    <a:pt x="1084" y="155"/>
                  </a:cubicBezTo>
                  <a:cubicBezTo>
                    <a:pt x="1086" y="155"/>
                    <a:pt x="1087" y="156"/>
                    <a:pt x="1088" y="156"/>
                  </a:cubicBezTo>
                  <a:cubicBezTo>
                    <a:pt x="1089" y="156"/>
                    <a:pt x="1090" y="156"/>
                    <a:pt x="1091" y="157"/>
                  </a:cubicBezTo>
                  <a:cubicBezTo>
                    <a:pt x="1093" y="157"/>
                    <a:pt x="1094" y="157"/>
                    <a:pt x="1095" y="158"/>
                  </a:cubicBezTo>
                  <a:cubicBezTo>
                    <a:pt x="1096" y="158"/>
                    <a:pt x="1097" y="158"/>
                    <a:pt x="1097" y="159"/>
                  </a:cubicBezTo>
                  <a:cubicBezTo>
                    <a:pt x="1098" y="159"/>
                    <a:pt x="1098" y="159"/>
                    <a:pt x="1098" y="159"/>
                  </a:cubicBezTo>
                  <a:cubicBezTo>
                    <a:pt x="1098" y="159"/>
                    <a:pt x="1098" y="159"/>
                    <a:pt x="1099" y="159"/>
                  </a:cubicBezTo>
                  <a:cubicBezTo>
                    <a:pt x="1099" y="159"/>
                    <a:pt x="1099" y="159"/>
                    <a:pt x="1100" y="159"/>
                  </a:cubicBezTo>
                  <a:cubicBezTo>
                    <a:pt x="1100" y="160"/>
                    <a:pt x="1101" y="160"/>
                    <a:pt x="1101" y="161"/>
                  </a:cubicBezTo>
                  <a:cubicBezTo>
                    <a:pt x="1104" y="164"/>
                    <a:pt x="1107" y="167"/>
                    <a:pt x="1110" y="169"/>
                  </a:cubicBezTo>
                  <a:cubicBezTo>
                    <a:pt x="1110" y="170"/>
                    <a:pt x="1111" y="170"/>
                    <a:pt x="1111" y="170"/>
                  </a:cubicBezTo>
                  <a:cubicBezTo>
                    <a:pt x="1112" y="170"/>
                    <a:pt x="1112" y="170"/>
                    <a:pt x="1112" y="170"/>
                  </a:cubicBezTo>
                  <a:cubicBezTo>
                    <a:pt x="1112" y="170"/>
                    <a:pt x="1112" y="170"/>
                    <a:pt x="1112" y="170"/>
                  </a:cubicBezTo>
                  <a:cubicBezTo>
                    <a:pt x="1113" y="171"/>
                    <a:pt x="1113" y="171"/>
                    <a:pt x="1113" y="171"/>
                  </a:cubicBezTo>
                  <a:cubicBezTo>
                    <a:pt x="1114" y="171"/>
                    <a:pt x="1115" y="171"/>
                    <a:pt x="1116" y="172"/>
                  </a:cubicBezTo>
                  <a:cubicBezTo>
                    <a:pt x="1118" y="172"/>
                    <a:pt x="1120" y="172"/>
                    <a:pt x="1122" y="172"/>
                  </a:cubicBezTo>
                  <a:cubicBezTo>
                    <a:pt x="1126" y="172"/>
                    <a:pt x="1129" y="171"/>
                    <a:pt x="1132" y="172"/>
                  </a:cubicBezTo>
                  <a:cubicBezTo>
                    <a:pt x="1133" y="172"/>
                    <a:pt x="1133" y="172"/>
                    <a:pt x="1133" y="172"/>
                  </a:cubicBezTo>
                  <a:cubicBezTo>
                    <a:pt x="1134" y="172"/>
                    <a:pt x="1134" y="172"/>
                    <a:pt x="1135" y="172"/>
                  </a:cubicBezTo>
                  <a:cubicBezTo>
                    <a:pt x="1135" y="172"/>
                    <a:pt x="1135" y="172"/>
                    <a:pt x="1136" y="172"/>
                  </a:cubicBezTo>
                  <a:cubicBezTo>
                    <a:pt x="1136" y="172"/>
                    <a:pt x="1136" y="172"/>
                    <a:pt x="1137" y="173"/>
                  </a:cubicBezTo>
                  <a:cubicBezTo>
                    <a:pt x="1138" y="173"/>
                    <a:pt x="1139" y="174"/>
                    <a:pt x="1140" y="174"/>
                  </a:cubicBezTo>
                  <a:cubicBezTo>
                    <a:pt x="1141" y="175"/>
                    <a:pt x="1142" y="176"/>
                    <a:pt x="1143" y="176"/>
                  </a:cubicBezTo>
                  <a:cubicBezTo>
                    <a:pt x="1144" y="177"/>
                    <a:pt x="1145" y="177"/>
                    <a:pt x="1145" y="177"/>
                  </a:cubicBezTo>
                  <a:cubicBezTo>
                    <a:pt x="1146" y="178"/>
                    <a:pt x="1146" y="178"/>
                    <a:pt x="1146" y="178"/>
                  </a:cubicBezTo>
                  <a:cubicBezTo>
                    <a:pt x="1148" y="180"/>
                    <a:pt x="1150" y="181"/>
                    <a:pt x="1151" y="182"/>
                  </a:cubicBezTo>
                  <a:cubicBezTo>
                    <a:pt x="1152" y="183"/>
                    <a:pt x="1152" y="183"/>
                    <a:pt x="1153" y="183"/>
                  </a:cubicBezTo>
                  <a:cubicBezTo>
                    <a:pt x="1152" y="186"/>
                    <a:pt x="1152" y="189"/>
                    <a:pt x="1153" y="191"/>
                  </a:cubicBezTo>
                  <a:cubicBezTo>
                    <a:pt x="1153" y="196"/>
                    <a:pt x="1153" y="200"/>
                    <a:pt x="1153" y="205"/>
                  </a:cubicBezTo>
                  <a:cubicBezTo>
                    <a:pt x="1154" y="209"/>
                    <a:pt x="1154" y="214"/>
                    <a:pt x="1154" y="218"/>
                  </a:cubicBezTo>
                  <a:cubicBezTo>
                    <a:pt x="1154" y="228"/>
                    <a:pt x="1153" y="237"/>
                    <a:pt x="1151" y="247"/>
                  </a:cubicBezTo>
                  <a:cubicBezTo>
                    <a:pt x="1150" y="252"/>
                    <a:pt x="1149" y="257"/>
                    <a:pt x="1148" y="262"/>
                  </a:cubicBezTo>
                  <a:cubicBezTo>
                    <a:pt x="1148" y="263"/>
                    <a:pt x="1148" y="264"/>
                    <a:pt x="1148" y="266"/>
                  </a:cubicBezTo>
                  <a:cubicBezTo>
                    <a:pt x="1147" y="267"/>
                    <a:pt x="1147" y="269"/>
                    <a:pt x="1147" y="270"/>
                  </a:cubicBezTo>
                  <a:cubicBezTo>
                    <a:pt x="1147" y="272"/>
                    <a:pt x="1147" y="275"/>
                    <a:pt x="1148" y="278"/>
                  </a:cubicBezTo>
                  <a:cubicBezTo>
                    <a:pt x="1148" y="283"/>
                    <a:pt x="1149" y="288"/>
                    <a:pt x="1150" y="293"/>
                  </a:cubicBezTo>
                  <a:cubicBezTo>
                    <a:pt x="1151" y="296"/>
                    <a:pt x="1152" y="300"/>
                    <a:pt x="1153" y="303"/>
                  </a:cubicBezTo>
                  <a:cubicBezTo>
                    <a:pt x="1153" y="302"/>
                    <a:pt x="1152" y="301"/>
                    <a:pt x="1151" y="299"/>
                  </a:cubicBezTo>
                  <a:cubicBezTo>
                    <a:pt x="1151" y="299"/>
                    <a:pt x="1151" y="298"/>
                    <a:pt x="1150" y="297"/>
                  </a:cubicBezTo>
                  <a:cubicBezTo>
                    <a:pt x="1150" y="297"/>
                    <a:pt x="1149" y="296"/>
                    <a:pt x="1149" y="296"/>
                  </a:cubicBezTo>
                  <a:cubicBezTo>
                    <a:pt x="1148" y="295"/>
                    <a:pt x="1148" y="294"/>
                    <a:pt x="1147" y="294"/>
                  </a:cubicBezTo>
                  <a:cubicBezTo>
                    <a:pt x="1147" y="294"/>
                    <a:pt x="1147" y="293"/>
                    <a:pt x="1147" y="293"/>
                  </a:cubicBezTo>
                  <a:cubicBezTo>
                    <a:pt x="1147" y="292"/>
                    <a:pt x="1148" y="291"/>
                    <a:pt x="1148" y="290"/>
                  </a:cubicBezTo>
                  <a:cubicBezTo>
                    <a:pt x="1147" y="291"/>
                    <a:pt x="1147" y="292"/>
                    <a:pt x="1146" y="292"/>
                  </a:cubicBezTo>
                  <a:cubicBezTo>
                    <a:pt x="1146" y="292"/>
                    <a:pt x="1146" y="292"/>
                    <a:pt x="1145" y="292"/>
                  </a:cubicBezTo>
                  <a:cubicBezTo>
                    <a:pt x="1143" y="290"/>
                    <a:pt x="1140" y="287"/>
                    <a:pt x="1136" y="286"/>
                  </a:cubicBezTo>
                  <a:cubicBezTo>
                    <a:pt x="1135" y="286"/>
                    <a:pt x="1135" y="286"/>
                    <a:pt x="1134" y="286"/>
                  </a:cubicBezTo>
                  <a:cubicBezTo>
                    <a:pt x="1134" y="286"/>
                    <a:pt x="1133" y="286"/>
                    <a:pt x="1133" y="286"/>
                  </a:cubicBezTo>
                  <a:cubicBezTo>
                    <a:pt x="1132" y="286"/>
                    <a:pt x="1132" y="286"/>
                    <a:pt x="1132" y="286"/>
                  </a:cubicBezTo>
                  <a:cubicBezTo>
                    <a:pt x="1131" y="286"/>
                    <a:pt x="1131" y="286"/>
                    <a:pt x="1131" y="286"/>
                  </a:cubicBezTo>
                  <a:cubicBezTo>
                    <a:pt x="1130" y="286"/>
                    <a:pt x="1130" y="286"/>
                    <a:pt x="1129" y="286"/>
                  </a:cubicBezTo>
                  <a:cubicBezTo>
                    <a:pt x="1127" y="286"/>
                    <a:pt x="1125" y="286"/>
                    <a:pt x="1123" y="286"/>
                  </a:cubicBezTo>
                  <a:cubicBezTo>
                    <a:pt x="1122" y="286"/>
                    <a:pt x="1121" y="287"/>
                    <a:pt x="1120" y="287"/>
                  </a:cubicBezTo>
                  <a:cubicBezTo>
                    <a:pt x="1119" y="287"/>
                    <a:pt x="1118" y="287"/>
                    <a:pt x="1117" y="287"/>
                  </a:cubicBezTo>
                  <a:cubicBezTo>
                    <a:pt x="1116" y="287"/>
                    <a:pt x="1115" y="287"/>
                    <a:pt x="1114" y="287"/>
                  </a:cubicBezTo>
                  <a:cubicBezTo>
                    <a:pt x="1113" y="287"/>
                    <a:pt x="1112" y="287"/>
                    <a:pt x="1111" y="287"/>
                  </a:cubicBezTo>
                  <a:cubicBezTo>
                    <a:pt x="1110" y="287"/>
                    <a:pt x="1109" y="287"/>
                    <a:pt x="1109" y="287"/>
                  </a:cubicBezTo>
                  <a:cubicBezTo>
                    <a:pt x="1109" y="287"/>
                    <a:pt x="1109" y="287"/>
                    <a:pt x="1108" y="287"/>
                  </a:cubicBezTo>
                  <a:cubicBezTo>
                    <a:pt x="1108" y="287"/>
                    <a:pt x="1108" y="286"/>
                    <a:pt x="1108" y="286"/>
                  </a:cubicBezTo>
                  <a:cubicBezTo>
                    <a:pt x="1107" y="286"/>
                    <a:pt x="1107" y="286"/>
                    <a:pt x="1107" y="285"/>
                  </a:cubicBezTo>
                  <a:cubicBezTo>
                    <a:pt x="1107" y="285"/>
                    <a:pt x="1107" y="285"/>
                    <a:pt x="1107" y="285"/>
                  </a:cubicBezTo>
                  <a:cubicBezTo>
                    <a:pt x="1106" y="284"/>
                    <a:pt x="1106" y="284"/>
                    <a:pt x="1106" y="284"/>
                  </a:cubicBezTo>
                  <a:cubicBezTo>
                    <a:pt x="1105" y="283"/>
                    <a:pt x="1105" y="283"/>
                    <a:pt x="1104" y="282"/>
                  </a:cubicBezTo>
                  <a:cubicBezTo>
                    <a:pt x="1104" y="282"/>
                    <a:pt x="1104" y="282"/>
                    <a:pt x="1104" y="282"/>
                  </a:cubicBezTo>
                  <a:cubicBezTo>
                    <a:pt x="1104" y="281"/>
                    <a:pt x="1104" y="281"/>
                    <a:pt x="1103" y="281"/>
                  </a:cubicBezTo>
                  <a:cubicBezTo>
                    <a:pt x="1103" y="280"/>
                    <a:pt x="1103" y="280"/>
                    <a:pt x="1102" y="279"/>
                  </a:cubicBezTo>
                  <a:cubicBezTo>
                    <a:pt x="1102" y="278"/>
                    <a:pt x="1101" y="277"/>
                    <a:pt x="1100" y="276"/>
                  </a:cubicBezTo>
                  <a:cubicBezTo>
                    <a:pt x="1100" y="275"/>
                    <a:pt x="1099" y="273"/>
                    <a:pt x="1099" y="272"/>
                  </a:cubicBezTo>
                  <a:cubicBezTo>
                    <a:pt x="1099" y="272"/>
                    <a:pt x="1099" y="272"/>
                    <a:pt x="1099" y="272"/>
                  </a:cubicBezTo>
                  <a:cubicBezTo>
                    <a:pt x="1099" y="272"/>
                    <a:pt x="1100" y="272"/>
                    <a:pt x="1100" y="272"/>
                  </a:cubicBezTo>
                  <a:cubicBezTo>
                    <a:pt x="1100" y="271"/>
                    <a:pt x="1099" y="270"/>
                    <a:pt x="1099" y="269"/>
                  </a:cubicBezTo>
                  <a:cubicBezTo>
                    <a:pt x="1101" y="270"/>
                    <a:pt x="1101" y="270"/>
                    <a:pt x="1101" y="270"/>
                  </a:cubicBezTo>
                  <a:cubicBezTo>
                    <a:pt x="1120" y="258"/>
                    <a:pt x="1098" y="244"/>
                    <a:pt x="1095" y="233"/>
                  </a:cubicBezTo>
                  <a:cubicBezTo>
                    <a:pt x="1090" y="242"/>
                    <a:pt x="1081" y="267"/>
                    <a:pt x="1097" y="271"/>
                  </a:cubicBezTo>
                  <a:cubicBezTo>
                    <a:pt x="1097" y="272"/>
                    <a:pt x="1097" y="272"/>
                    <a:pt x="1097" y="273"/>
                  </a:cubicBezTo>
                  <a:cubicBezTo>
                    <a:pt x="1098" y="274"/>
                    <a:pt x="1098" y="275"/>
                    <a:pt x="1099" y="277"/>
                  </a:cubicBezTo>
                  <a:cubicBezTo>
                    <a:pt x="1099" y="278"/>
                    <a:pt x="1100" y="279"/>
                    <a:pt x="1101" y="280"/>
                  </a:cubicBezTo>
                  <a:cubicBezTo>
                    <a:pt x="1101" y="281"/>
                    <a:pt x="1101" y="281"/>
                    <a:pt x="1102" y="282"/>
                  </a:cubicBezTo>
                  <a:cubicBezTo>
                    <a:pt x="1102" y="282"/>
                    <a:pt x="1102" y="282"/>
                    <a:pt x="1102" y="283"/>
                  </a:cubicBezTo>
                  <a:cubicBezTo>
                    <a:pt x="1103" y="283"/>
                    <a:pt x="1103" y="283"/>
                    <a:pt x="1103" y="283"/>
                  </a:cubicBezTo>
                  <a:cubicBezTo>
                    <a:pt x="1103" y="284"/>
                    <a:pt x="1104" y="284"/>
                    <a:pt x="1104" y="285"/>
                  </a:cubicBezTo>
                  <a:cubicBezTo>
                    <a:pt x="1104" y="285"/>
                    <a:pt x="1105" y="286"/>
                    <a:pt x="1105" y="286"/>
                  </a:cubicBezTo>
                  <a:cubicBezTo>
                    <a:pt x="1105" y="286"/>
                    <a:pt x="1106" y="287"/>
                    <a:pt x="1106" y="287"/>
                  </a:cubicBezTo>
                  <a:cubicBezTo>
                    <a:pt x="1106" y="287"/>
                    <a:pt x="1106" y="287"/>
                    <a:pt x="1106" y="287"/>
                  </a:cubicBezTo>
                  <a:cubicBezTo>
                    <a:pt x="1104" y="287"/>
                    <a:pt x="1101" y="287"/>
                    <a:pt x="1098" y="286"/>
                  </a:cubicBezTo>
                  <a:cubicBezTo>
                    <a:pt x="1098" y="286"/>
                    <a:pt x="1097" y="286"/>
                    <a:pt x="1097" y="286"/>
                  </a:cubicBezTo>
                  <a:cubicBezTo>
                    <a:pt x="1095" y="286"/>
                    <a:pt x="1095" y="286"/>
                    <a:pt x="1095" y="286"/>
                  </a:cubicBezTo>
                  <a:cubicBezTo>
                    <a:pt x="1094" y="286"/>
                    <a:pt x="1093" y="285"/>
                    <a:pt x="1092" y="285"/>
                  </a:cubicBezTo>
                  <a:cubicBezTo>
                    <a:pt x="1091" y="285"/>
                    <a:pt x="1090" y="285"/>
                    <a:pt x="1089" y="284"/>
                  </a:cubicBezTo>
                  <a:cubicBezTo>
                    <a:pt x="1088" y="284"/>
                    <a:pt x="1087" y="284"/>
                    <a:pt x="1086" y="283"/>
                  </a:cubicBezTo>
                  <a:cubicBezTo>
                    <a:pt x="1082" y="282"/>
                    <a:pt x="1078" y="280"/>
                    <a:pt x="1075" y="278"/>
                  </a:cubicBezTo>
                  <a:cubicBezTo>
                    <a:pt x="1073" y="277"/>
                    <a:pt x="1072" y="277"/>
                    <a:pt x="1071" y="276"/>
                  </a:cubicBezTo>
                  <a:cubicBezTo>
                    <a:pt x="1071" y="276"/>
                    <a:pt x="1071" y="276"/>
                    <a:pt x="1071" y="276"/>
                  </a:cubicBezTo>
                  <a:cubicBezTo>
                    <a:pt x="1071" y="276"/>
                    <a:pt x="1070" y="276"/>
                    <a:pt x="1069" y="275"/>
                  </a:cubicBezTo>
                  <a:cubicBezTo>
                    <a:pt x="1069" y="275"/>
                    <a:pt x="1068" y="274"/>
                    <a:pt x="1067" y="274"/>
                  </a:cubicBezTo>
                  <a:cubicBezTo>
                    <a:pt x="1067" y="273"/>
                    <a:pt x="1066" y="273"/>
                    <a:pt x="1066" y="273"/>
                  </a:cubicBezTo>
                  <a:cubicBezTo>
                    <a:pt x="1066" y="273"/>
                    <a:pt x="1065" y="272"/>
                    <a:pt x="1065" y="272"/>
                  </a:cubicBezTo>
                  <a:cubicBezTo>
                    <a:pt x="1064" y="271"/>
                    <a:pt x="1062" y="270"/>
                    <a:pt x="1061" y="269"/>
                  </a:cubicBezTo>
                  <a:cubicBezTo>
                    <a:pt x="1060" y="268"/>
                    <a:pt x="1060" y="268"/>
                    <a:pt x="1059" y="267"/>
                  </a:cubicBezTo>
                  <a:cubicBezTo>
                    <a:pt x="1059" y="267"/>
                    <a:pt x="1058" y="267"/>
                    <a:pt x="1058" y="266"/>
                  </a:cubicBezTo>
                  <a:cubicBezTo>
                    <a:pt x="1058" y="266"/>
                    <a:pt x="1058" y="266"/>
                    <a:pt x="1057" y="265"/>
                  </a:cubicBezTo>
                  <a:cubicBezTo>
                    <a:pt x="1055" y="263"/>
                    <a:pt x="1053" y="261"/>
                    <a:pt x="1051" y="259"/>
                  </a:cubicBezTo>
                  <a:cubicBezTo>
                    <a:pt x="1050" y="258"/>
                    <a:pt x="1049" y="257"/>
                    <a:pt x="1049" y="256"/>
                  </a:cubicBezTo>
                  <a:cubicBezTo>
                    <a:pt x="1048" y="256"/>
                    <a:pt x="1047" y="255"/>
                    <a:pt x="1047" y="254"/>
                  </a:cubicBezTo>
                  <a:cubicBezTo>
                    <a:pt x="1044" y="251"/>
                    <a:pt x="1043" y="249"/>
                    <a:pt x="1043" y="249"/>
                  </a:cubicBezTo>
                  <a:cubicBezTo>
                    <a:pt x="1043" y="249"/>
                    <a:pt x="1043" y="250"/>
                    <a:pt x="1043" y="251"/>
                  </a:cubicBezTo>
                  <a:cubicBezTo>
                    <a:pt x="1044" y="252"/>
                    <a:pt x="1044" y="253"/>
                    <a:pt x="1045" y="255"/>
                  </a:cubicBezTo>
                  <a:cubicBezTo>
                    <a:pt x="1046" y="256"/>
                    <a:pt x="1046" y="257"/>
                    <a:pt x="1047" y="258"/>
                  </a:cubicBezTo>
                  <a:cubicBezTo>
                    <a:pt x="1047" y="259"/>
                    <a:pt x="1048" y="260"/>
                    <a:pt x="1049" y="261"/>
                  </a:cubicBezTo>
                  <a:cubicBezTo>
                    <a:pt x="1049" y="262"/>
                    <a:pt x="1050" y="263"/>
                    <a:pt x="1051" y="265"/>
                  </a:cubicBezTo>
                  <a:cubicBezTo>
                    <a:pt x="1052" y="265"/>
                    <a:pt x="1052" y="266"/>
                    <a:pt x="1053" y="266"/>
                  </a:cubicBezTo>
                  <a:cubicBezTo>
                    <a:pt x="1053" y="267"/>
                    <a:pt x="1054" y="268"/>
                    <a:pt x="1054" y="268"/>
                  </a:cubicBezTo>
                  <a:cubicBezTo>
                    <a:pt x="1055" y="268"/>
                    <a:pt x="1055" y="269"/>
                    <a:pt x="1055" y="269"/>
                  </a:cubicBezTo>
                  <a:cubicBezTo>
                    <a:pt x="1056" y="269"/>
                    <a:pt x="1056" y="270"/>
                    <a:pt x="1056" y="270"/>
                  </a:cubicBezTo>
                  <a:cubicBezTo>
                    <a:pt x="1057" y="271"/>
                    <a:pt x="1058" y="271"/>
                    <a:pt x="1058" y="272"/>
                  </a:cubicBezTo>
                  <a:cubicBezTo>
                    <a:pt x="1059" y="272"/>
                    <a:pt x="1060" y="273"/>
                    <a:pt x="1061" y="274"/>
                  </a:cubicBezTo>
                  <a:cubicBezTo>
                    <a:pt x="1060" y="274"/>
                    <a:pt x="1059" y="274"/>
                    <a:pt x="1058" y="274"/>
                  </a:cubicBezTo>
                  <a:cubicBezTo>
                    <a:pt x="1057" y="274"/>
                    <a:pt x="1056" y="274"/>
                    <a:pt x="1054" y="274"/>
                  </a:cubicBezTo>
                  <a:cubicBezTo>
                    <a:pt x="1053" y="274"/>
                    <a:pt x="1052" y="275"/>
                    <a:pt x="1050" y="275"/>
                  </a:cubicBezTo>
                  <a:cubicBezTo>
                    <a:pt x="1050" y="275"/>
                    <a:pt x="1049" y="275"/>
                    <a:pt x="1048" y="275"/>
                  </a:cubicBezTo>
                  <a:cubicBezTo>
                    <a:pt x="1048" y="275"/>
                    <a:pt x="1048" y="275"/>
                    <a:pt x="1048" y="275"/>
                  </a:cubicBezTo>
                  <a:cubicBezTo>
                    <a:pt x="1046" y="276"/>
                    <a:pt x="1046" y="276"/>
                    <a:pt x="1046" y="276"/>
                  </a:cubicBezTo>
                  <a:cubicBezTo>
                    <a:pt x="1033" y="261"/>
                    <a:pt x="1022" y="275"/>
                    <a:pt x="1010" y="282"/>
                  </a:cubicBezTo>
                  <a:cubicBezTo>
                    <a:pt x="1026" y="300"/>
                    <a:pt x="1040" y="301"/>
                    <a:pt x="1047" y="279"/>
                  </a:cubicBezTo>
                  <a:cubicBezTo>
                    <a:pt x="1047" y="279"/>
                    <a:pt x="1047" y="279"/>
                    <a:pt x="1047" y="279"/>
                  </a:cubicBezTo>
                  <a:cubicBezTo>
                    <a:pt x="1049" y="278"/>
                    <a:pt x="1050" y="278"/>
                    <a:pt x="1051" y="278"/>
                  </a:cubicBezTo>
                  <a:cubicBezTo>
                    <a:pt x="1052" y="278"/>
                    <a:pt x="1053" y="277"/>
                    <a:pt x="1055" y="277"/>
                  </a:cubicBezTo>
                  <a:cubicBezTo>
                    <a:pt x="1056" y="277"/>
                    <a:pt x="1057" y="277"/>
                    <a:pt x="1058" y="277"/>
                  </a:cubicBezTo>
                  <a:cubicBezTo>
                    <a:pt x="1059" y="277"/>
                    <a:pt x="1060" y="277"/>
                    <a:pt x="1062" y="277"/>
                  </a:cubicBezTo>
                  <a:cubicBezTo>
                    <a:pt x="1063" y="277"/>
                    <a:pt x="1064" y="277"/>
                    <a:pt x="1064" y="277"/>
                  </a:cubicBezTo>
                  <a:cubicBezTo>
                    <a:pt x="1065" y="277"/>
                    <a:pt x="1065" y="277"/>
                    <a:pt x="1065" y="277"/>
                  </a:cubicBezTo>
                  <a:cubicBezTo>
                    <a:pt x="1065" y="277"/>
                    <a:pt x="1065" y="277"/>
                    <a:pt x="1065" y="277"/>
                  </a:cubicBezTo>
                  <a:cubicBezTo>
                    <a:pt x="1066" y="278"/>
                    <a:pt x="1067" y="278"/>
                    <a:pt x="1067" y="279"/>
                  </a:cubicBezTo>
                  <a:cubicBezTo>
                    <a:pt x="1069" y="280"/>
                    <a:pt x="1071" y="281"/>
                    <a:pt x="1073" y="282"/>
                  </a:cubicBezTo>
                  <a:cubicBezTo>
                    <a:pt x="1076" y="284"/>
                    <a:pt x="1080" y="285"/>
                    <a:pt x="1085" y="287"/>
                  </a:cubicBezTo>
                  <a:cubicBezTo>
                    <a:pt x="1086" y="287"/>
                    <a:pt x="1087" y="288"/>
                    <a:pt x="1088" y="288"/>
                  </a:cubicBezTo>
                  <a:cubicBezTo>
                    <a:pt x="1089" y="288"/>
                    <a:pt x="1090" y="289"/>
                    <a:pt x="1091" y="289"/>
                  </a:cubicBezTo>
                  <a:cubicBezTo>
                    <a:pt x="1092" y="289"/>
                    <a:pt x="1093" y="289"/>
                    <a:pt x="1094" y="290"/>
                  </a:cubicBezTo>
                  <a:cubicBezTo>
                    <a:pt x="1096" y="290"/>
                    <a:pt x="1096" y="290"/>
                    <a:pt x="1096" y="290"/>
                  </a:cubicBezTo>
                  <a:cubicBezTo>
                    <a:pt x="1096" y="290"/>
                    <a:pt x="1097" y="290"/>
                    <a:pt x="1098" y="290"/>
                  </a:cubicBezTo>
                  <a:cubicBezTo>
                    <a:pt x="1099" y="291"/>
                    <a:pt x="1101" y="291"/>
                    <a:pt x="1103" y="291"/>
                  </a:cubicBezTo>
                  <a:cubicBezTo>
                    <a:pt x="1113" y="300"/>
                    <a:pt x="1123" y="307"/>
                    <a:pt x="1124" y="319"/>
                  </a:cubicBezTo>
                  <a:cubicBezTo>
                    <a:pt x="1125" y="324"/>
                    <a:pt x="1124" y="335"/>
                    <a:pt x="1133" y="348"/>
                  </a:cubicBezTo>
                  <a:cubicBezTo>
                    <a:pt x="1151" y="376"/>
                    <a:pt x="1186" y="404"/>
                    <a:pt x="1188" y="447"/>
                  </a:cubicBezTo>
                  <a:cubicBezTo>
                    <a:pt x="1147" y="447"/>
                    <a:pt x="1136" y="426"/>
                    <a:pt x="1118" y="392"/>
                  </a:cubicBezTo>
                  <a:cubicBezTo>
                    <a:pt x="1095" y="351"/>
                    <a:pt x="1071" y="353"/>
                    <a:pt x="1032" y="328"/>
                  </a:cubicBezTo>
                  <a:cubicBezTo>
                    <a:pt x="1008" y="312"/>
                    <a:pt x="988" y="297"/>
                    <a:pt x="963" y="283"/>
                  </a:cubicBezTo>
                  <a:cubicBezTo>
                    <a:pt x="946" y="274"/>
                    <a:pt x="936" y="259"/>
                    <a:pt x="924" y="246"/>
                  </a:cubicBezTo>
                  <a:cubicBezTo>
                    <a:pt x="918" y="238"/>
                    <a:pt x="912" y="229"/>
                    <a:pt x="906" y="220"/>
                  </a:cubicBezTo>
                  <a:cubicBezTo>
                    <a:pt x="903" y="214"/>
                    <a:pt x="899" y="209"/>
                    <a:pt x="895" y="203"/>
                  </a:cubicBezTo>
                  <a:cubicBezTo>
                    <a:pt x="895" y="203"/>
                    <a:pt x="895" y="202"/>
                    <a:pt x="895" y="201"/>
                  </a:cubicBezTo>
                  <a:cubicBezTo>
                    <a:pt x="894" y="200"/>
                    <a:pt x="894" y="198"/>
                    <a:pt x="894" y="197"/>
                  </a:cubicBezTo>
                  <a:cubicBezTo>
                    <a:pt x="893" y="196"/>
                    <a:pt x="893" y="196"/>
                    <a:pt x="893" y="195"/>
                  </a:cubicBezTo>
                  <a:cubicBezTo>
                    <a:pt x="893" y="195"/>
                    <a:pt x="893" y="194"/>
                    <a:pt x="893" y="194"/>
                  </a:cubicBezTo>
                  <a:cubicBezTo>
                    <a:pt x="893" y="193"/>
                    <a:pt x="893" y="192"/>
                    <a:pt x="892" y="191"/>
                  </a:cubicBezTo>
                  <a:cubicBezTo>
                    <a:pt x="892" y="189"/>
                    <a:pt x="892" y="186"/>
                    <a:pt x="893" y="184"/>
                  </a:cubicBezTo>
                  <a:cubicBezTo>
                    <a:pt x="893" y="184"/>
                    <a:pt x="893" y="184"/>
                    <a:pt x="893" y="184"/>
                  </a:cubicBezTo>
                  <a:cubicBezTo>
                    <a:pt x="893" y="183"/>
                    <a:pt x="893" y="183"/>
                    <a:pt x="894" y="183"/>
                  </a:cubicBezTo>
                  <a:cubicBezTo>
                    <a:pt x="894" y="183"/>
                    <a:pt x="894" y="183"/>
                    <a:pt x="894" y="183"/>
                  </a:cubicBezTo>
                  <a:cubicBezTo>
                    <a:pt x="894" y="182"/>
                    <a:pt x="894" y="182"/>
                    <a:pt x="894" y="182"/>
                  </a:cubicBezTo>
                  <a:cubicBezTo>
                    <a:pt x="894" y="182"/>
                    <a:pt x="894" y="182"/>
                    <a:pt x="894" y="182"/>
                  </a:cubicBezTo>
                  <a:cubicBezTo>
                    <a:pt x="895" y="181"/>
                    <a:pt x="896" y="180"/>
                    <a:pt x="897" y="179"/>
                  </a:cubicBezTo>
                  <a:cubicBezTo>
                    <a:pt x="897" y="179"/>
                    <a:pt x="897" y="178"/>
                    <a:pt x="898" y="178"/>
                  </a:cubicBezTo>
                  <a:cubicBezTo>
                    <a:pt x="898" y="177"/>
                    <a:pt x="899" y="177"/>
                    <a:pt x="899" y="176"/>
                  </a:cubicBezTo>
                  <a:cubicBezTo>
                    <a:pt x="900" y="176"/>
                    <a:pt x="900" y="175"/>
                    <a:pt x="900" y="175"/>
                  </a:cubicBezTo>
                  <a:cubicBezTo>
                    <a:pt x="901" y="174"/>
                    <a:pt x="901" y="174"/>
                    <a:pt x="902" y="173"/>
                  </a:cubicBezTo>
                  <a:cubicBezTo>
                    <a:pt x="903" y="171"/>
                    <a:pt x="905" y="169"/>
                    <a:pt x="906" y="166"/>
                  </a:cubicBezTo>
                  <a:cubicBezTo>
                    <a:pt x="906" y="166"/>
                    <a:pt x="906" y="165"/>
                    <a:pt x="906" y="165"/>
                  </a:cubicBezTo>
                  <a:cubicBezTo>
                    <a:pt x="907" y="164"/>
                    <a:pt x="907" y="164"/>
                    <a:pt x="907" y="164"/>
                  </a:cubicBezTo>
                  <a:cubicBezTo>
                    <a:pt x="907" y="163"/>
                    <a:pt x="907" y="163"/>
                    <a:pt x="907" y="162"/>
                  </a:cubicBezTo>
                  <a:cubicBezTo>
                    <a:pt x="908" y="161"/>
                    <a:pt x="908" y="161"/>
                    <a:pt x="908" y="160"/>
                  </a:cubicBezTo>
                  <a:cubicBezTo>
                    <a:pt x="908" y="159"/>
                    <a:pt x="908" y="159"/>
                    <a:pt x="909" y="158"/>
                  </a:cubicBezTo>
                  <a:cubicBezTo>
                    <a:pt x="909" y="155"/>
                    <a:pt x="910" y="153"/>
                    <a:pt x="910" y="150"/>
                  </a:cubicBezTo>
                  <a:cubicBezTo>
                    <a:pt x="910" y="148"/>
                    <a:pt x="910" y="147"/>
                    <a:pt x="910" y="146"/>
                  </a:cubicBezTo>
                  <a:cubicBezTo>
                    <a:pt x="910" y="145"/>
                    <a:pt x="910" y="144"/>
                    <a:pt x="910" y="144"/>
                  </a:cubicBezTo>
                  <a:cubicBezTo>
                    <a:pt x="910" y="144"/>
                    <a:pt x="910" y="144"/>
                    <a:pt x="910" y="144"/>
                  </a:cubicBezTo>
                  <a:cubicBezTo>
                    <a:pt x="910" y="144"/>
                    <a:pt x="910" y="143"/>
                    <a:pt x="910" y="143"/>
                  </a:cubicBezTo>
                  <a:cubicBezTo>
                    <a:pt x="911" y="143"/>
                    <a:pt x="911" y="142"/>
                    <a:pt x="911" y="142"/>
                  </a:cubicBezTo>
                  <a:cubicBezTo>
                    <a:pt x="912" y="141"/>
                    <a:pt x="912" y="141"/>
                    <a:pt x="913" y="140"/>
                  </a:cubicBezTo>
                  <a:cubicBezTo>
                    <a:pt x="913" y="140"/>
                    <a:pt x="913" y="139"/>
                    <a:pt x="914" y="139"/>
                  </a:cubicBezTo>
                  <a:cubicBezTo>
                    <a:pt x="914" y="138"/>
                    <a:pt x="915" y="138"/>
                    <a:pt x="915" y="137"/>
                  </a:cubicBezTo>
                  <a:cubicBezTo>
                    <a:pt x="916" y="137"/>
                    <a:pt x="917" y="136"/>
                    <a:pt x="917" y="136"/>
                  </a:cubicBezTo>
                  <a:cubicBezTo>
                    <a:pt x="917" y="136"/>
                    <a:pt x="917" y="136"/>
                    <a:pt x="917" y="135"/>
                  </a:cubicBezTo>
                  <a:cubicBezTo>
                    <a:pt x="931" y="142"/>
                    <a:pt x="935" y="135"/>
                    <a:pt x="932" y="119"/>
                  </a:cubicBezTo>
                  <a:cubicBezTo>
                    <a:pt x="924" y="121"/>
                    <a:pt x="913" y="121"/>
                    <a:pt x="916" y="134"/>
                  </a:cubicBezTo>
                  <a:cubicBezTo>
                    <a:pt x="915" y="134"/>
                    <a:pt x="915" y="134"/>
                    <a:pt x="915" y="134"/>
                  </a:cubicBezTo>
                  <a:cubicBezTo>
                    <a:pt x="915" y="134"/>
                    <a:pt x="915" y="134"/>
                    <a:pt x="915" y="134"/>
                  </a:cubicBezTo>
                  <a:cubicBezTo>
                    <a:pt x="915" y="135"/>
                    <a:pt x="915" y="135"/>
                    <a:pt x="914" y="135"/>
                  </a:cubicBezTo>
                  <a:cubicBezTo>
                    <a:pt x="914" y="136"/>
                    <a:pt x="913" y="137"/>
                    <a:pt x="912" y="137"/>
                  </a:cubicBezTo>
                  <a:cubicBezTo>
                    <a:pt x="912" y="138"/>
                    <a:pt x="911" y="138"/>
                    <a:pt x="911" y="139"/>
                  </a:cubicBezTo>
                  <a:cubicBezTo>
                    <a:pt x="911" y="139"/>
                    <a:pt x="910" y="140"/>
                    <a:pt x="910" y="140"/>
                  </a:cubicBezTo>
                  <a:cubicBezTo>
                    <a:pt x="910" y="139"/>
                    <a:pt x="910" y="139"/>
                    <a:pt x="910" y="138"/>
                  </a:cubicBezTo>
                  <a:cubicBezTo>
                    <a:pt x="910" y="137"/>
                    <a:pt x="910" y="137"/>
                    <a:pt x="910" y="136"/>
                  </a:cubicBezTo>
                  <a:cubicBezTo>
                    <a:pt x="910" y="136"/>
                    <a:pt x="910" y="136"/>
                    <a:pt x="910" y="135"/>
                  </a:cubicBezTo>
                  <a:cubicBezTo>
                    <a:pt x="910" y="135"/>
                    <a:pt x="909" y="135"/>
                    <a:pt x="909" y="134"/>
                  </a:cubicBezTo>
                  <a:cubicBezTo>
                    <a:pt x="909" y="134"/>
                    <a:pt x="909" y="133"/>
                    <a:pt x="909" y="133"/>
                  </a:cubicBezTo>
                  <a:cubicBezTo>
                    <a:pt x="909" y="132"/>
                    <a:pt x="909" y="132"/>
                    <a:pt x="909" y="131"/>
                  </a:cubicBezTo>
                  <a:cubicBezTo>
                    <a:pt x="908" y="130"/>
                    <a:pt x="908" y="129"/>
                    <a:pt x="908" y="128"/>
                  </a:cubicBezTo>
                  <a:cubicBezTo>
                    <a:pt x="907" y="127"/>
                    <a:pt x="907" y="127"/>
                    <a:pt x="907" y="126"/>
                  </a:cubicBezTo>
                  <a:cubicBezTo>
                    <a:pt x="906" y="125"/>
                    <a:pt x="906" y="124"/>
                    <a:pt x="906" y="124"/>
                  </a:cubicBezTo>
                  <a:cubicBezTo>
                    <a:pt x="905" y="122"/>
                    <a:pt x="905" y="122"/>
                    <a:pt x="904" y="121"/>
                  </a:cubicBezTo>
                  <a:cubicBezTo>
                    <a:pt x="904" y="120"/>
                    <a:pt x="904" y="120"/>
                    <a:pt x="904" y="120"/>
                  </a:cubicBezTo>
                  <a:cubicBezTo>
                    <a:pt x="904" y="120"/>
                    <a:pt x="904" y="121"/>
                    <a:pt x="905" y="124"/>
                  </a:cubicBezTo>
                  <a:cubicBezTo>
                    <a:pt x="905" y="125"/>
                    <a:pt x="905" y="125"/>
                    <a:pt x="906" y="126"/>
                  </a:cubicBezTo>
                  <a:cubicBezTo>
                    <a:pt x="906" y="127"/>
                    <a:pt x="906" y="128"/>
                    <a:pt x="906" y="129"/>
                  </a:cubicBezTo>
                  <a:cubicBezTo>
                    <a:pt x="906" y="130"/>
                    <a:pt x="907" y="132"/>
                    <a:pt x="907" y="134"/>
                  </a:cubicBezTo>
                  <a:cubicBezTo>
                    <a:pt x="907" y="135"/>
                    <a:pt x="907" y="135"/>
                    <a:pt x="907" y="135"/>
                  </a:cubicBezTo>
                  <a:cubicBezTo>
                    <a:pt x="907" y="136"/>
                    <a:pt x="907" y="136"/>
                    <a:pt x="907" y="136"/>
                  </a:cubicBezTo>
                  <a:cubicBezTo>
                    <a:pt x="907" y="137"/>
                    <a:pt x="907" y="137"/>
                    <a:pt x="907" y="138"/>
                  </a:cubicBezTo>
                  <a:cubicBezTo>
                    <a:pt x="908" y="139"/>
                    <a:pt x="908" y="140"/>
                    <a:pt x="908" y="141"/>
                  </a:cubicBezTo>
                  <a:cubicBezTo>
                    <a:pt x="908" y="142"/>
                    <a:pt x="908" y="142"/>
                    <a:pt x="908" y="142"/>
                  </a:cubicBezTo>
                  <a:cubicBezTo>
                    <a:pt x="908" y="143"/>
                    <a:pt x="908" y="143"/>
                    <a:pt x="908" y="143"/>
                  </a:cubicBezTo>
                  <a:cubicBezTo>
                    <a:pt x="908" y="144"/>
                    <a:pt x="908" y="144"/>
                    <a:pt x="908" y="145"/>
                  </a:cubicBezTo>
                  <a:cubicBezTo>
                    <a:pt x="908" y="146"/>
                    <a:pt x="908" y="146"/>
                    <a:pt x="908" y="146"/>
                  </a:cubicBezTo>
                  <a:cubicBezTo>
                    <a:pt x="908" y="146"/>
                    <a:pt x="908" y="146"/>
                    <a:pt x="908" y="146"/>
                  </a:cubicBezTo>
                  <a:cubicBezTo>
                    <a:pt x="908" y="147"/>
                    <a:pt x="908" y="148"/>
                    <a:pt x="908" y="149"/>
                  </a:cubicBezTo>
                  <a:cubicBezTo>
                    <a:pt x="907" y="152"/>
                    <a:pt x="907" y="154"/>
                    <a:pt x="906" y="157"/>
                  </a:cubicBezTo>
                  <a:cubicBezTo>
                    <a:pt x="906" y="158"/>
                    <a:pt x="906" y="158"/>
                    <a:pt x="906" y="159"/>
                  </a:cubicBezTo>
                  <a:cubicBezTo>
                    <a:pt x="905" y="160"/>
                    <a:pt x="905" y="160"/>
                    <a:pt x="905" y="161"/>
                  </a:cubicBezTo>
                  <a:cubicBezTo>
                    <a:pt x="905" y="162"/>
                    <a:pt x="905" y="162"/>
                    <a:pt x="904" y="163"/>
                  </a:cubicBezTo>
                  <a:cubicBezTo>
                    <a:pt x="904" y="164"/>
                    <a:pt x="904" y="164"/>
                    <a:pt x="904" y="164"/>
                  </a:cubicBezTo>
                  <a:cubicBezTo>
                    <a:pt x="904" y="164"/>
                    <a:pt x="904" y="164"/>
                    <a:pt x="904" y="165"/>
                  </a:cubicBezTo>
                  <a:cubicBezTo>
                    <a:pt x="903" y="166"/>
                    <a:pt x="902" y="168"/>
                    <a:pt x="901" y="169"/>
                  </a:cubicBezTo>
                  <a:cubicBezTo>
                    <a:pt x="901" y="169"/>
                    <a:pt x="901" y="169"/>
                    <a:pt x="901" y="169"/>
                  </a:cubicBezTo>
                  <a:cubicBezTo>
                    <a:pt x="901" y="168"/>
                    <a:pt x="901" y="168"/>
                    <a:pt x="901" y="168"/>
                  </a:cubicBezTo>
                  <a:cubicBezTo>
                    <a:pt x="901" y="168"/>
                    <a:pt x="901" y="167"/>
                    <a:pt x="901" y="167"/>
                  </a:cubicBezTo>
                  <a:cubicBezTo>
                    <a:pt x="901" y="166"/>
                    <a:pt x="901" y="166"/>
                    <a:pt x="900" y="166"/>
                  </a:cubicBezTo>
                  <a:cubicBezTo>
                    <a:pt x="900" y="165"/>
                    <a:pt x="900" y="165"/>
                    <a:pt x="900" y="165"/>
                  </a:cubicBezTo>
                  <a:cubicBezTo>
                    <a:pt x="900" y="165"/>
                    <a:pt x="900" y="165"/>
                    <a:pt x="900" y="164"/>
                  </a:cubicBezTo>
                  <a:cubicBezTo>
                    <a:pt x="900" y="164"/>
                    <a:pt x="900" y="163"/>
                    <a:pt x="900" y="163"/>
                  </a:cubicBezTo>
                  <a:cubicBezTo>
                    <a:pt x="899" y="162"/>
                    <a:pt x="899" y="161"/>
                    <a:pt x="898" y="160"/>
                  </a:cubicBezTo>
                  <a:cubicBezTo>
                    <a:pt x="898" y="159"/>
                    <a:pt x="897" y="159"/>
                    <a:pt x="897" y="158"/>
                  </a:cubicBezTo>
                  <a:cubicBezTo>
                    <a:pt x="897" y="157"/>
                    <a:pt x="897" y="157"/>
                    <a:pt x="896" y="157"/>
                  </a:cubicBezTo>
                  <a:cubicBezTo>
                    <a:pt x="900" y="147"/>
                    <a:pt x="884" y="140"/>
                    <a:pt x="878" y="138"/>
                  </a:cubicBezTo>
                  <a:cubicBezTo>
                    <a:pt x="882" y="145"/>
                    <a:pt x="882" y="163"/>
                    <a:pt x="895" y="158"/>
                  </a:cubicBezTo>
                  <a:cubicBezTo>
                    <a:pt x="894" y="157"/>
                    <a:pt x="894" y="157"/>
                    <a:pt x="894" y="157"/>
                  </a:cubicBezTo>
                  <a:cubicBezTo>
                    <a:pt x="895" y="158"/>
                    <a:pt x="895" y="158"/>
                    <a:pt x="895" y="159"/>
                  </a:cubicBezTo>
                  <a:cubicBezTo>
                    <a:pt x="896" y="158"/>
                    <a:pt x="896" y="158"/>
                    <a:pt x="896" y="158"/>
                  </a:cubicBezTo>
                  <a:cubicBezTo>
                    <a:pt x="896" y="158"/>
                    <a:pt x="896" y="158"/>
                    <a:pt x="896" y="158"/>
                  </a:cubicBezTo>
                  <a:cubicBezTo>
                    <a:pt x="896" y="159"/>
                    <a:pt x="897" y="160"/>
                    <a:pt x="897" y="161"/>
                  </a:cubicBezTo>
                  <a:cubicBezTo>
                    <a:pt x="898" y="162"/>
                    <a:pt x="898" y="163"/>
                    <a:pt x="898" y="163"/>
                  </a:cubicBezTo>
                  <a:cubicBezTo>
                    <a:pt x="899" y="164"/>
                    <a:pt x="899" y="164"/>
                    <a:pt x="899" y="165"/>
                  </a:cubicBezTo>
                  <a:cubicBezTo>
                    <a:pt x="899" y="165"/>
                    <a:pt x="899" y="165"/>
                    <a:pt x="899" y="165"/>
                  </a:cubicBezTo>
                  <a:cubicBezTo>
                    <a:pt x="899" y="165"/>
                    <a:pt x="899" y="166"/>
                    <a:pt x="899" y="166"/>
                  </a:cubicBezTo>
                  <a:cubicBezTo>
                    <a:pt x="899" y="166"/>
                    <a:pt x="899" y="167"/>
                    <a:pt x="900" y="167"/>
                  </a:cubicBezTo>
                  <a:cubicBezTo>
                    <a:pt x="900" y="167"/>
                    <a:pt x="900" y="168"/>
                    <a:pt x="900" y="168"/>
                  </a:cubicBezTo>
                  <a:cubicBezTo>
                    <a:pt x="900" y="168"/>
                    <a:pt x="900" y="168"/>
                    <a:pt x="900" y="169"/>
                  </a:cubicBezTo>
                  <a:cubicBezTo>
                    <a:pt x="900" y="169"/>
                    <a:pt x="900" y="169"/>
                    <a:pt x="900" y="169"/>
                  </a:cubicBezTo>
                  <a:cubicBezTo>
                    <a:pt x="900" y="169"/>
                    <a:pt x="900" y="170"/>
                    <a:pt x="900" y="170"/>
                  </a:cubicBezTo>
                  <a:cubicBezTo>
                    <a:pt x="900" y="170"/>
                    <a:pt x="900" y="170"/>
                    <a:pt x="900" y="170"/>
                  </a:cubicBezTo>
                  <a:cubicBezTo>
                    <a:pt x="900" y="171"/>
                    <a:pt x="900" y="171"/>
                    <a:pt x="900" y="171"/>
                  </a:cubicBezTo>
                  <a:cubicBezTo>
                    <a:pt x="899" y="172"/>
                    <a:pt x="899" y="172"/>
                    <a:pt x="899" y="173"/>
                  </a:cubicBezTo>
                  <a:cubicBezTo>
                    <a:pt x="898" y="173"/>
                    <a:pt x="898" y="174"/>
                    <a:pt x="897" y="174"/>
                  </a:cubicBezTo>
                  <a:cubicBezTo>
                    <a:pt x="897" y="175"/>
                    <a:pt x="897" y="175"/>
                    <a:pt x="896" y="176"/>
                  </a:cubicBezTo>
                  <a:cubicBezTo>
                    <a:pt x="896" y="176"/>
                    <a:pt x="895" y="176"/>
                    <a:pt x="895" y="177"/>
                  </a:cubicBezTo>
                  <a:cubicBezTo>
                    <a:pt x="894" y="178"/>
                    <a:pt x="893" y="179"/>
                    <a:pt x="892" y="180"/>
                  </a:cubicBezTo>
                  <a:cubicBezTo>
                    <a:pt x="892" y="180"/>
                    <a:pt x="892" y="180"/>
                    <a:pt x="892" y="181"/>
                  </a:cubicBezTo>
                  <a:cubicBezTo>
                    <a:pt x="892" y="181"/>
                    <a:pt x="892" y="181"/>
                    <a:pt x="892" y="181"/>
                  </a:cubicBezTo>
                  <a:cubicBezTo>
                    <a:pt x="891" y="181"/>
                    <a:pt x="891" y="181"/>
                    <a:pt x="891" y="181"/>
                  </a:cubicBezTo>
                  <a:cubicBezTo>
                    <a:pt x="891" y="182"/>
                    <a:pt x="891" y="182"/>
                    <a:pt x="891" y="182"/>
                  </a:cubicBezTo>
                  <a:cubicBezTo>
                    <a:pt x="891" y="183"/>
                    <a:pt x="891" y="183"/>
                    <a:pt x="891" y="183"/>
                  </a:cubicBezTo>
                  <a:cubicBezTo>
                    <a:pt x="890" y="186"/>
                    <a:pt x="890" y="188"/>
                    <a:pt x="890" y="191"/>
                  </a:cubicBezTo>
                  <a:cubicBezTo>
                    <a:pt x="890" y="191"/>
                    <a:pt x="890" y="192"/>
                    <a:pt x="890" y="192"/>
                  </a:cubicBezTo>
                  <a:cubicBezTo>
                    <a:pt x="890" y="193"/>
                    <a:pt x="891" y="194"/>
                    <a:pt x="891" y="194"/>
                  </a:cubicBezTo>
                  <a:cubicBezTo>
                    <a:pt x="891" y="195"/>
                    <a:pt x="891" y="195"/>
                    <a:pt x="891" y="196"/>
                  </a:cubicBezTo>
                  <a:cubicBezTo>
                    <a:pt x="891" y="196"/>
                    <a:pt x="892" y="197"/>
                    <a:pt x="892" y="197"/>
                  </a:cubicBezTo>
                  <a:cubicBezTo>
                    <a:pt x="892" y="198"/>
                    <a:pt x="893" y="199"/>
                    <a:pt x="893" y="200"/>
                  </a:cubicBezTo>
                  <a:cubicBezTo>
                    <a:pt x="892" y="198"/>
                    <a:pt x="890" y="196"/>
                    <a:pt x="889" y="194"/>
                  </a:cubicBezTo>
                  <a:cubicBezTo>
                    <a:pt x="887" y="191"/>
                    <a:pt x="885" y="188"/>
                    <a:pt x="882" y="185"/>
                  </a:cubicBezTo>
                  <a:cubicBezTo>
                    <a:pt x="881" y="184"/>
                    <a:pt x="880" y="183"/>
                    <a:pt x="878" y="181"/>
                  </a:cubicBezTo>
                  <a:cubicBezTo>
                    <a:pt x="878" y="181"/>
                    <a:pt x="877" y="180"/>
                    <a:pt x="876" y="180"/>
                  </a:cubicBezTo>
                  <a:cubicBezTo>
                    <a:pt x="875" y="179"/>
                    <a:pt x="875" y="179"/>
                    <a:pt x="874" y="178"/>
                  </a:cubicBezTo>
                  <a:cubicBezTo>
                    <a:pt x="871" y="176"/>
                    <a:pt x="868" y="174"/>
                    <a:pt x="865" y="173"/>
                  </a:cubicBezTo>
                  <a:cubicBezTo>
                    <a:pt x="860" y="169"/>
                    <a:pt x="855" y="165"/>
                    <a:pt x="850" y="161"/>
                  </a:cubicBezTo>
                  <a:cubicBezTo>
                    <a:pt x="848" y="159"/>
                    <a:pt x="845" y="157"/>
                    <a:pt x="843" y="154"/>
                  </a:cubicBezTo>
                  <a:cubicBezTo>
                    <a:pt x="841" y="152"/>
                    <a:pt x="839" y="150"/>
                    <a:pt x="837" y="148"/>
                  </a:cubicBezTo>
                  <a:cubicBezTo>
                    <a:pt x="835" y="147"/>
                    <a:pt x="834" y="145"/>
                    <a:pt x="833" y="144"/>
                  </a:cubicBezTo>
                  <a:cubicBezTo>
                    <a:pt x="833" y="144"/>
                    <a:pt x="833" y="143"/>
                    <a:pt x="833" y="143"/>
                  </a:cubicBezTo>
                  <a:cubicBezTo>
                    <a:pt x="832" y="142"/>
                    <a:pt x="832" y="140"/>
                    <a:pt x="832" y="139"/>
                  </a:cubicBezTo>
                  <a:cubicBezTo>
                    <a:pt x="832" y="138"/>
                    <a:pt x="832" y="138"/>
                    <a:pt x="832" y="138"/>
                  </a:cubicBezTo>
                  <a:cubicBezTo>
                    <a:pt x="832" y="137"/>
                    <a:pt x="832" y="137"/>
                    <a:pt x="832" y="136"/>
                  </a:cubicBezTo>
                  <a:cubicBezTo>
                    <a:pt x="832" y="136"/>
                    <a:pt x="832" y="135"/>
                    <a:pt x="832" y="134"/>
                  </a:cubicBezTo>
                  <a:cubicBezTo>
                    <a:pt x="832" y="133"/>
                    <a:pt x="832" y="132"/>
                    <a:pt x="833" y="131"/>
                  </a:cubicBezTo>
                  <a:cubicBezTo>
                    <a:pt x="833" y="131"/>
                    <a:pt x="833" y="131"/>
                    <a:pt x="833" y="131"/>
                  </a:cubicBezTo>
                  <a:cubicBezTo>
                    <a:pt x="833" y="130"/>
                    <a:pt x="833" y="130"/>
                    <a:pt x="833" y="130"/>
                  </a:cubicBezTo>
                  <a:cubicBezTo>
                    <a:pt x="833" y="130"/>
                    <a:pt x="833" y="129"/>
                    <a:pt x="833" y="129"/>
                  </a:cubicBezTo>
                  <a:cubicBezTo>
                    <a:pt x="834" y="129"/>
                    <a:pt x="834" y="129"/>
                    <a:pt x="834" y="129"/>
                  </a:cubicBezTo>
                  <a:cubicBezTo>
                    <a:pt x="835" y="127"/>
                    <a:pt x="836" y="125"/>
                    <a:pt x="837" y="124"/>
                  </a:cubicBezTo>
                  <a:cubicBezTo>
                    <a:pt x="838" y="123"/>
                    <a:pt x="839" y="122"/>
                    <a:pt x="839" y="121"/>
                  </a:cubicBezTo>
                  <a:cubicBezTo>
                    <a:pt x="840" y="120"/>
                    <a:pt x="840" y="119"/>
                    <a:pt x="840" y="119"/>
                  </a:cubicBezTo>
                  <a:cubicBezTo>
                    <a:pt x="840" y="118"/>
                    <a:pt x="840" y="118"/>
                    <a:pt x="840" y="118"/>
                  </a:cubicBezTo>
                  <a:cubicBezTo>
                    <a:pt x="840" y="118"/>
                    <a:pt x="840" y="118"/>
                    <a:pt x="840" y="118"/>
                  </a:cubicBezTo>
                  <a:cubicBezTo>
                    <a:pt x="840" y="117"/>
                    <a:pt x="840" y="117"/>
                    <a:pt x="840" y="117"/>
                  </a:cubicBezTo>
                  <a:cubicBezTo>
                    <a:pt x="840" y="117"/>
                    <a:pt x="840" y="117"/>
                    <a:pt x="840" y="117"/>
                  </a:cubicBezTo>
                  <a:cubicBezTo>
                    <a:pt x="840" y="114"/>
                    <a:pt x="840" y="111"/>
                    <a:pt x="839" y="108"/>
                  </a:cubicBezTo>
                  <a:cubicBezTo>
                    <a:pt x="839" y="108"/>
                    <a:pt x="839" y="107"/>
                    <a:pt x="839" y="107"/>
                  </a:cubicBezTo>
                  <a:cubicBezTo>
                    <a:pt x="839" y="106"/>
                    <a:pt x="839" y="106"/>
                    <a:pt x="839" y="106"/>
                  </a:cubicBezTo>
                  <a:cubicBezTo>
                    <a:pt x="839" y="106"/>
                    <a:pt x="839" y="106"/>
                    <a:pt x="839" y="106"/>
                  </a:cubicBezTo>
                  <a:cubicBezTo>
                    <a:pt x="839" y="106"/>
                    <a:pt x="839" y="105"/>
                    <a:pt x="839" y="105"/>
                  </a:cubicBezTo>
                  <a:cubicBezTo>
                    <a:pt x="839" y="105"/>
                    <a:pt x="839" y="104"/>
                    <a:pt x="840" y="103"/>
                  </a:cubicBezTo>
                  <a:cubicBezTo>
                    <a:pt x="840" y="103"/>
                    <a:pt x="840" y="102"/>
                    <a:pt x="840" y="101"/>
                  </a:cubicBezTo>
                  <a:cubicBezTo>
                    <a:pt x="841" y="101"/>
                    <a:pt x="841" y="100"/>
                    <a:pt x="841" y="99"/>
                  </a:cubicBezTo>
                  <a:cubicBezTo>
                    <a:pt x="841" y="99"/>
                    <a:pt x="842" y="98"/>
                    <a:pt x="842" y="97"/>
                  </a:cubicBezTo>
                  <a:cubicBezTo>
                    <a:pt x="842" y="97"/>
                    <a:pt x="843" y="96"/>
                    <a:pt x="843" y="95"/>
                  </a:cubicBezTo>
                  <a:cubicBezTo>
                    <a:pt x="851" y="91"/>
                    <a:pt x="858" y="85"/>
                    <a:pt x="856" y="73"/>
                  </a:cubicBezTo>
                  <a:cubicBezTo>
                    <a:pt x="848" y="78"/>
                    <a:pt x="840" y="83"/>
                    <a:pt x="840" y="96"/>
                  </a:cubicBezTo>
                  <a:cubicBezTo>
                    <a:pt x="840" y="96"/>
                    <a:pt x="840" y="96"/>
                    <a:pt x="840" y="96"/>
                  </a:cubicBezTo>
                  <a:cubicBezTo>
                    <a:pt x="840" y="96"/>
                    <a:pt x="840" y="96"/>
                    <a:pt x="840" y="96"/>
                  </a:cubicBezTo>
                  <a:cubicBezTo>
                    <a:pt x="840" y="97"/>
                    <a:pt x="840" y="97"/>
                    <a:pt x="839" y="98"/>
                  </a:cubicBezTo>
                  <a:cubicBezTo>
                    <a:pt x="839" y="99"/>
                    <a:pt x="839" y="100"/>
                    <a:pt x="838" y="100"/>
                  </a:cubicBezTo>
                  <a:cubicBezTo>
                    <a:pt x="838" y="101"/>
                    <a:pt x="838" y="102"/>
                    <a:pt x="838" y="103"/>
                  </a:cubicBezTo>
                  <a:cubicBezTo>
                    <a:pt x="838" y="103"/>
                    <a:pt x="838" y="103"/>
                    <a:pt x="838" y="103"/>
                  </a:cubicBezTo>
                  <a:cubicBezTo>
                    <a:pt x="837" y="102"/>
                    <a:pt x="837" y="101"/>
                    <a:pt x="837" y="101"/>
                  </a:cubicBezTo>
                  <a:cubicBezTo>
                    <a:pt x="836" y="98"/>
                    <a:pt x="836" y="96"/>
                    <a:pt x="835" y="93"/>
                  </a:cubicBezTo>
                  <a:cubicBezTo>
                    <a:pt x="834" y="88"/>
                    <a:pt x="834" y="84"/>
                    <a:pt x="833" y="80"/>
                  </a:cubicBezTo>
                  <a:cubicBezTo>
                    <a:pt x="833" y="79"/>
                    <a:pt x="833" y="79"/>
                    <a:pt x="833" y="78"/>
                  </a:cubicBezTo>
                  <a:cubicBezTo>
                    <a:pt x="833" y="78"/>
                    <a:pt x="833" y="77"/>
                    <a:pt x="833" y="77"/>
                  </a:cubicBezTo>
                  <a:cubicBezTo>
                    <a:pt x="832" y="76"/>
                    <a:pt x="832" y="75"/>
                    <a:pt x="832" y="74"/>
                  </a:cubicBezTo>
                  <a:cubicBezTo>
                    <a:pt x="832" y="73"/>
                    <a:pt x="831" y="71"/>
                    <a:pt x="831" y="70"/>
                  </a:cubicBezTo>
                  <a:cubicBezTo>
                    <a:pt x="831" y="70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2" y="69"/>
                    <a:pt x="832" y="69"/>
                    <a:pt x="831" y="68"/>
                  </a:cubicBezTo>
                  <a:cubicBezTo>
                    <a:pt x="831" y="68"/>
                    <a:pt x="831" y="68"/>
                    <a:pt x="831" y="68"/>
                  </a:cubicBezTo>
                  <a:cubicBezTo>
                    <a:pt x="831" y="68"/>
                    <a:pt x="831" y="68"/>
                    <a:pt x="831" y="68"/>
                  </a:cubicBezTo>
                  <a:cubicBezTo>
                    <a:pt x="831" y="68"/>
                    <a:pt x="831" y="68"/>
                    <a:pt x="831" y="68"/>
                  </a:cubicBezTo>
                  <a:cubicBezTo>
                    <a:pt x="831" y="68"/>
                    <a:pt x="831" y="68"/>
                    <a:pt x="831" y="68"/>
                  </a:cubicBezTo>
                  <a:cubicBezTo>
                    <a:pt x="831" y="68"/>
                    <a:pt x="831" y="68"/>
                    <a:pt x="831" y="68"/>
                  </a:cubicBezTo>
                  <a:cubicBezTo>
                    <a:pt x="831" y="68"/>
                    <a:pt x="830" y="68"/>
                    <a:pt x="830" y="69"/>
                  </a:cubicBezTo>
                  <a:cubicBezTo>
                    <a:pt x="830" y="69"/>
                    <a:pt x="830" y="70"/>
                    <a:pt x="830" y="70"/>
                  </a:cubicBezTo>
                  <a:cubicBezTo>
                    <a:pt x="830" y="72"/>
                    <a:pt x="830" y="73"/>
                    <a:pt x="830" y="75"/>
                  </a:cubicBezTo>
                  <a:cubicBezTo>
                    <a:pt x="830" y="75"/>
                    <a:pt x="830" y="76"/>
                    <a:pt x="830" y="77"/>
                  </a:cubicBezTo>
                  <a:cubicBezTo>
                    <a:pt x="830" y="77"/>
                    <a:pt x="830" y="78"/>
                    <a:pt x="831" y="78"/>
                  </a:cubicBezTo>
                  <a:cubicBezTo>
                    <a:pt x="831" y="79"/>
                    <a:pt x="831" y="79"/>
                    <a:pt x="831" y="80"/>
                  </a:cubicBezTo>
                  <a:cubicBezTo>
                    <a:pt x="831" y="81"/>
                    <a:pt x="831" y="83"/>
                    <a:pt x="831" y="84"/>
                  </a:cubicBezTo>
                  <a:cubicBezTo>
                    <a:pt x="831" y="84"/>
                    <a:pt x="831" y="84"/>
                    <a:pt x="831" y="84"/>
                  </a:cubicBezTo>
                  <a:cubicBezTo>
                    <a:pt x="831" y="83"/>
                    <a:pt x="831" y="83"/>
                    <a:pt x="830" y="83"/>
                  </a:cubicBezTo>
                  <a:cubicBezTo>
                    <a:pt x="830" y="82"/>
                    <a:pt x="830" y="82"/>
                    <a:pt x="830" y="81"/>
                  </a:cubicBezTo>
                  <a:cubicBezTo>
                    <a:pt x="829" y="81"/>
                    <a:pt x="829" y="80"/>
                    <a:pt x="829" y="80"/>
                  </a:cubicBezTo>
                  <a:cubicBezTo>
                    <a:pt x="828" y="79"/>
                    <a:pt x="828" y="78"/>
                    <a:pt x="827" y="77"/>
                  </a:cubicBezTo>
                  <a:cubicBezTo>
                    <a:pt x="826" y="77"/>
                    <a:pt x="826" y="76"/>
                    <a:pt x="825" y="75"/>
                  </a:cubicBezTo>
                  <a:cubicBezTo>
                    <a:pt x="825" y="75"/>
                    <a:pt x="824" y="74"/>
                    <a:pt x="824" y="74"/>
                  </a:cubicBezTo>
                  <a:cubicBezTo>
                    <a:pt x="830" y="62"/>
                    <a:pt x="805" y="57"/>
                    <a:pt x="799" y="53"/>
                  </a:cubicBezTo>
                  <a:cubicBezTo>
                    <a:pt x="802" y="64"/>
                    <a:pt x="812" y="84"/>
                    <a:pt x="823" y="76"/>
                  </a:cubicBezTo>
                  <a:cubicBezTo>
                    <a:pt x="822" y="75"/>
                    <a:pt x="822" y="74"/>
                    <a:pt x="821" y="74"/>
                  </a:cubicBezTo>
                  <a:cubicBezTo>
                    <a:pt x="822" y="74"/>
                    <a:pt x="822" y="74"/>
                    <a:pt x="822" y="74"/>
                  </a:cubicBezTo>
                  <a:cubicBezTo>
                    <a:pt x="822" y="75"/>
                    <a:pt x="823" y="75"/>
                    <a:pt x="824" y="76"/>
                  </a:cubicBezTo>
                  <a:cubicBezTo>
                    <a:pt x="824" y="77"/>
                    <a:pt x="825" y="78"/>
                    <a:pt x="826" y="79"/>
                  </a:cubicBezTo>
                  <a:cubicBezTo>
                    <a:pt x="826" y="79"/>
                    <a:pt x="827" y="80"/>
                    <a:pt x="828" y="81"/>
                  </a:cubicBezTo>
                  <a:cubicBezTo>
                    <a:pt x="828" y="81"/>
                    <a:pt x="828" y="82"/>
                    <a:pt x="828" y="82"/>
                  </a:cubicBezTo>
                  <a:cubicBezTo>
                    <a:pt x="829" y="83"/>
                    <a:pt x="829" y="83"/>
                    <a:pt x="829" y="83"/>
                  </a:cubicBezTo>
                  <a:cubicBezTo>
                    <a:pt x="829" y="84"/>
                    <a:pt x="830" y="84"/>
                    <a:pt x="830" y="85"/>
                  </a:cubicBezTo>
                  <a:cubicBezTo>
                    <a:pt x="830" y="85"/>
                    <a:pt x="830" y="85"/>
                    <a:pt x="830" y="86"/>
                  </a:cubicBezTo>
                  <a:cubicBezTo>
                    <a:pt x="830" y="86"/>
                    <a:pt x="831" y="86"/>
                    <a:pt x="831" y="86"/>
                  </a:cubicBezTo>
                  <a:cubicBezTo>
                    <a:pt x="831" y="86"/>
                    <a:pt x="831" y="87"/>
                    <a:pt x="831" y="87"/>
                  </a:cubicBezTo>
                  <a:cubicBezTo>
                    <a:pt x="831" y="87"/>
                    <a:pt x="831" y="87"/>
                    <a:pt x="832" y="88"/>
                  </a:cubicBezTo>
                  <a:cubicBezTo>
                    <a:pt x="832" y="88"/>
                    <a:pt x="832" y="88"/>
                    <a:pt x="832" y="88"/>
                  </a:cubicBezTo>
                  <a:cubicBezTo>
                    <a:pt x="832" y="90"/>
                    <a:pt x="833" y="92"/>
                    <a:pt x="833" y="93"/>
                  </a:cubicBezTo>
                  <a:cubicBezTo>
                    <a:pt x="833" y="96"/>
                    <a:pt x="834" y="98"/>
                    <a:pt x="835" y="101"/>
                  </a:cubicBezTo>
                  <a:cubicBezTo>
                    <a:pt x="835" y="104"/>
                    <a:pt x="836" y="106"/>
                    <a:pt x="837" y="109"/>
                  </a:cubicBezTo>
                  <a:cubicBezTo>
                    <a:pt x="838" y="111"/>
                    <a:pt x="838" y="114"/>
                    <a:pt x="838" y="116"/>
                  </a:cubicBezTo>
                  <a:cubicBezTo>
                    <a:pt x="838" y="116"/>
                    <a:pt x="838" y="116"/>
                    <a:pt x="838" y="116"/>
                  </a:cubicBezTo>
                  <a:cubicBezTo>
                    <a:pt x="838" y="117"/>
                    <a:pt x="838" y="117"/>
                    <a:pt x="838" y="117"/>
                  </a:cubicBezTo>
                  <a:cubicBezTo>
                    <a:pt x="838" y="117"/>
                    <a:pt x="838" y="117"/>
                    <a:pt x="838" y="117"/>
                  </a:cubicBezTo>
                  <a:cubicBezTo>
                    <a:pt x="838" y="118"/>
                    <a:pt x="838" y="118"/>
                    <a:pt x="838" y="118"/>
                  </a:cubicBezTo>
                  <a:cubicBezTo>
                    <a:pt x="837" y="118"/>
                    <a:pt x="837" y="119"/>
                    <a:pt x="837" y="119"/>
                  </a:cubicBezTo>
                  <a:cubicBezTo>
                    <a:pt x="837" y="120"/>
                    <a:pt x="836" y="121"/>
                    <a:pt x="835" y="122"/>
                  </a:cubicBezTo>
                  <a:cubicBezTo>
                    <a:pt x="834" y="123"/>
                    <a:pt x="833" y="125"/>
                    <a:pt x="832" y="127"/>
                  </a:cubicBezTo>
                  <a:cubicBezTo>
                    <a:pt x="832" y="127"/>
                    <a:pt x="831" y="127"/>
                    <a:pt x="831" y="128"/>
                  </a:cubicBezTo>
                  <a:cubicBezTo>
                    <a:pt x="831" y="128"/>
                    <a:pt x="831" y="128"/>
                    <a:pt x="831" y="128"/>
                  </a:cubicBezTo>
                  <a:cubicBezTo>
                    <a:pt x="831" y="129"/>
                    <a:pt x="831" y="129"/>
                    <a:pt x="831" y="129"/>
                  </a:cubicBezTo>
                  <a:cubicBezTo>
                    <a:pt x="831" y="129"/>
                    <a:pt x="830" y="130"/>
                    <a:pt x="830" y="130"/>
                  </a:cubicBezTo>
                  <a:cubicBezTo>
                    <a:pt x="830" y="131"/>
                    <a:pt x="830" y="132"/>
                    <a:pt x="830" y="133"/>
                  </a:cubicBezTo>
                  <a:cubicBezTo>
                    <a:pt x="830" y="134"/>
                    <a:pt x="830" y="134"/>
                    <a:pt x="830" y="135"/>
                  </a:cubicBezTo>
                  <a:cubicBezTo>
                    <a:pt x="830" y="135"/>
                    <a:pt x="830" y="136"/>
                    <a:pt x="830" y="136"/>
                  </a:cubicBezTo>
                  <a:cubicBezTo>
                    <a:pt x="830" y="137"/>
                    <a:pt x="830" y="137"/>
                    <a:pt x="830" y="138"/>
                  </a:cubicBezTo>
                  <a:cubicBezTo>
                    <a:pt x="830" y="138"/>
                    <a:pt x="830" y="138"/>
                    <a:pt x="830" y="139"/>
                  </a:cubicBezTo>
                  <a:cubicBezTo>
                    <a:pt x="831" y="140"/>
                    <a:pt x="831" y="142"/>
                    <a:pt x="832" y="143"/>
                  </a:cubicBezTo>
                  <a:cubicBezTo>
                    <a:pt x="832" y="143"/>
                    <a:pt x="832" y="143"/>
                    <a:pt x="832" y="143"/>
                  </a:cubicBezTo>
                  <a:cubicBezTo>
                    <a:pt x="831" y="143"/>
                    <a:pt x="831" y="142"/>
                    <a:pt x="830" y="142"/>
                  </a:cubicBezTo>
                  <a:cubicBezTo>
                    <a:pt x="829" y="141"/>
                    <a:pt x="829" y="141"/>
                    <a:pt x="828" y="141"/>
                  </a:cubicBezTo>
                  <a:cubicBezTo>
                    <a:pt x="828" y="140"/>
                    <a:pt x="828" y="140"/>
                    <a:pt x="828" y="140"/>
                  </a:cubicBezTo>
                  <a:cubicBezTo>
                    <a:pt x="828" y="140"/>
                    <a:pt x="828" y="140"/>
                    <a:pt x="828" y="140"/>
                  </a:cubicBezTo>
                  <a:cubicBezTo>
                    <a:pt x="828" y="140"/>
                    <a:pt x="828" y="140"/>
                    <a:pt x="828" y="140"/>
                  </a:cubicBezTo>
                  <a:cubicBezTo>
                    <a:pt x="828" y="140"/>
                    <a:pt x="828" y="140"/>
                    <a:pt x="827" y="140"/>
                  </a:cubicBezTo>
                  <a:cubicBezTo>
                    <a:pt x="827" y="140"/>
                    <a:pt x="827" y="140"/>
                    <a:pt x="827" y="140"/>
                  </a:cubicBezTo>
                  <a:cubicBezTo>
                    <a:pt x="827" y="140"/>
                    <a:pt x="827" y="140"/>
                    <a:pt x="826" y="140"/>
                  </a:cubicBezTo>
                  <a:cubicBezTo>
                    <a:pt x="826" y="139"/>
                    <a:pt x="826" y="139"/>
                    <a:pt x="825" y="139"/>
                  </a:cubicBezTo>
                  <a:cubicBezTo>
                    <a:pt x="825" y="139"/>
                    <a:pt x="825" y="139"/>
                    <a:pt x="824" y="139"/>
                  </a:cubicBezTo>
                  <a:cubicBezTo>
                    <a:pt x="824" y="138"/>
                    <a:pt x="823" y="138"/>
                    <a:pt x="823" y="138"/>
                  </a:cubicBezTo>
                  <a:cubicBezTo>
                    <a:pt x="821" y="137"/>
                    <a:pt x="820" y="137"/>
                    <a:pt x="819" y="137"/>
                  </a:cubicBezTo>
                  <a:cubicBezTo>
                    <a:pt x="818" y="136"/>
                    <a:pt x="817" y="136"/>
                    <a:pt x="816" y="136"/>
                  </a:cubicBezTo>
                  <a:cubicBezTo>
                    <a:pt x="814" y="135"/>
                    <a:pt x="812" y="135"/>
                    <a:pt x="810" y="134"/>
                  </a:cubicBezTo>
                  <a:cubicBezTo>
                    <a:pt x="806" y="134"/>
                    <a:pt x="803" y="133"/>
                    <a:pt x="800" y="132"/>
                  </a:cubicBezTo>
                  <a:cubicBezTo>
                    <a:pt x="799" y="131"/>
                    <a:pt x="798" y="131"/>
                    <a:pt x="797" y="130"/>
                  </a:cubicBezTo>
                  <a:cubicBezTo>
                    <a:pt x="796" y="130"/>
                    <a:pt x="795" y="129"/>
                    <a:pt x="794" y="129"/>
                  </a:cubicBezTo>
                  <a:cubicBezTo>
                    <a:pt x="793" y="128"/>
                    <a:pt x="792" y="128"/>
                    <a:pt x="792" y="128"/>
                  </a:cubicBezTo>
                  <a:cubicBezTo>
                    <a:pt x="792" y="128"/>
                    <a:pt x="793" y="128"/>
                    <a:pt x="794" y="129"/>
                  </a:cubicBezTo>
                  <a:cubicBezTo>
                    <a:pt x="795" y="130"/>
                    <a:pt x="796" y="130"/>
                    <a:pt x="797" y="131"/>
                  </a:cubicBezTo>
                  <a:cubicBezTo>
                    <a:pt x="798" y="132"/>
                    <a:pt x="799" y="132"/>
                    <a:pt x="800" y="133"/>
                  </a:cubicBezTo>
                  <a:cubicBezTo>
                    <a:pt x="801" y="134"/>
                    <a:pt x="802" y="134"/>
                    <a:pt x="803" y="135"/>
                  </a:cubicBezTo>
                  <a:cubicBezTo>
                    <a:pt x="803" y="135"/>
                    <a:pt x="802" y="135"/>
                    <a:pt x="802" y="135"/>
                  </a:cubicBezTo>
                  <a:cubicBezTo>
                    <a:pt x="800" y="135"/>
                    <a:pt x="799" y="135"/>
                    <a:pt x="798" y="135"/>
                  </a:cubicBezTo>
                  <a:cubicBezTo>
                    <a:pt x="797" y="136"/>
                    <a:pt x="796" y="136"/>
                    <a:pt x="795" y="136"/>
                  </a:cubicBezTo>
                  <a:cubicBezTo>
                    <a:pt x="794" y="136"/>
                    <a:pt x="793" y="137"/>
                    <a:pt x="792" y="137"/>
                  </a:cubicBezTo>
                  <a:cubicBezTo>
                    <a:pt x="778" y="130"/>
                    <a:pt x="778" y="142"/>
                    <a:pt x="767" y="144"/>
                  </a:cubicBezTo>
                  <a:cubicBezTo>
                    <a:pt x="779" y="153"/>
                    <a:pt x="791" y="157"/>
                    <a:pt x="792" y="139"/>
                  </a:cubicBezTo>
                  <a:cubicBezTo>
                    <a:pt x="792" y="139"/>
                    <a:pt x="793" y="139"/>
                    <a:pt x="793" y="139"/>
                  </a:cubicBezTo>
                  <a:cubicBezTo>
                    <a:pt x="793" y="139"/>
                    <a:pt x="794" y="138"/>
                    <a:pt x="796" y="138"/>
                  </a:cubicBezTo>
                  <a:cubicBezTo>
                    <a:pt x="797" y="138"/>
                    <a:pt x="798" y="138"/>
                    <a:pt x="799" y="137"/>
                  </a:cubicBezTo>
                  <a:cubicBezTo>
                    <a:pt x="800" y="137"/>
                    <a:pt x="801" y="137"/>
                    <a:pt x="802" y="137"/>
                  </a:cubicBezTo>
                  <a:cubicBezTo>
                    <a:pt x="803" y="137"/>
                    <a:pt x="804" y="137"/>
                    <a:pt x="805" y="137"/>
                  </a:cubicBezTo>
                  <a:cubicBezTo>
                    <a:pt x="806" y="137"/>
                    <a:pt x="806" y="137"/>
                    <a:pt x="807" y="137"/>
                  </a:cubicBezTo>
                  <a:cubicBezTo>
                    <a:pt x="807" y="137"/>
                    <a:pt x="808" y="137"/>
                    <a:pt x="808" y="137"/>
                  </a:cubicBezTo>
                  <a:cubicBezTo>
                    <a:pt x="809" y="137"/>
                    <a:pt x="809" y="137"/>
                    <a:pt x="809" y="137"/>
                  </a:cubicBezTo>
                  <a:cubicBezTo>
                    <a:pt x="809" y="137"/>
                    <a:pt x="809" y="137"/>
                    <a:pt x="810" y="137"/>
                  </a:cubicBezTo>
                  <a:cubicBezTo>
                    <a:pt x="811" y="138"/>
                    <a:pt x="813" y="139"/>
                    <a:pt x="816" y="139"/>
                  </a:cubicBezTo>
                  <a:cubicBezTo>
                    <a:pt x="817" y="140"/>
                    <a:pt x="818" y="140"/>
                    <a:pt x="819" y="140"/>
                  </a:cubicBezTo>
                  <a:cubicBezTo>
                    <a:pt x="820" y="141"/>
                    <a:pt x="821" y="141"/>
                    <a:pt x="822" y="141"/>
                  </a:cubicBezTo>
                  <a:cubicBezTo>
                    <a:pt x="823" y="142"/>
                    <a:pt x="823" y="142"/>
                    <a:pt x="824" y="142"/>
                  </a:cubicBezTo>
                  <a:cubicBezTo>
                    <a:pt x="824" y="142"/>
                    <a:pt x="824" y="142"/>
                    <a:pt x="824" y="142"/>
                  </a:cubicBezTo>
                  <a:cubicBezTo>
                    <a:pt x="825" y="143"/>
                    <a:pt x="825" y="143"/>
                    <a:pt x="825" y="143"/>
                  </a:cubicBezTo>
                  <a:cubicBezTo>
                    <a:pt x="825" y="143"/>
                    <a:pt x="826" y="143"/>
                    <a:pt x="826" y="143"/>
                  </a:cubicBezTo>
                  <a:cubicBezTo>
                    <a:pt x="826" y="143"/>
                    <a:pt x="826" y="143"/>
                    <a:pt x="826" y="143"/>
                  </a:cubicBezTo>
                  <a:cubicBezTo>
                    <a:pt x="826" y="143"/>
                    <a:pt x="826" y="143"/>
                    <a:pt x="826" y="143"/>
                  </a:cubicBezTo>
                  <a:cubicBezTo>
                    <a:pt x="826" y="143"/>
                    <a:pt x="826" y="143"/>
                    <a:pt x="826" y="143"/>
                  </a:cubicBezTo>
                  <a:cubicBezTo>
                    <a:pt x="826" y="143"/>
                    <a:pt x="826" y="143"/>
                    <a:pt x="826" y="143"/>
                  </a:cubicBezTo>
                  <a:cubicBezTo>
                    <a:pt x="827" y="144"/>
                    <a:pt x="827" y="144"/>
                    <a:pt x="827" y="144"/>
                  </a:cubicBezTo>
                  <a:cubicBezTo>
                    <a:pt x="827" y="144"/>
                    <a:pt x="828" y="145"/>
                    <a:pt x="828" y="145"/>
                  </a:cubicBezTo>
                  <a:cubicBezTo>
                    <a:pt x="830" y="146"/>
                    <a:pt x="833" y="148"/>
                    <a:pt x="835" y="150"/>
                  </a:cubicBezTo>
                  <a:cubicBezTo>
                    <a:pt x="837" y="152"/>
                    <a:pt x="839" y="155"/>
                    <a:pt x="841" y="157"/>
                  </a:cubicBezTo>
                  <a:cubicBezTo>
                    <a:pt x="843" y="159"/>
                    <a:pt x="846" y="162"/>
                    <a:pt x="848" y="164"/>
                  </a:cubicBezTo>
                  <a:cubicBezTo>
                    <a:pt x="851" y="166"/>
                    <a:pt x="854" y="168"/>
                    <a:pt x="856" y="171"/>
                  </a:cubicBezTo>
                  <a:cubicBezTo>
                    <a:pt x="856" y="171"/>
                    <a:pt x="856" y="171"/>
                    <a:pt x="856" y="171"/>
                  </a:cubicBezTo>
                  <a:cubicBezTo>
                    <a:pt x="856" y="171"/>
                    <a:pt x="856" y="171"/>
                    <a:pt x="855" y="171"/>
                  </a:cubicBezTo>
                  <a:cubicBezTo>
                    <a:pt x="855" y="171"/>
                    <a:pt x="854" y="171"/>
                    <a:pt x="854" y="171"/>
                  </a:cubicBezTo>
                  <a:cubicBezTo>
                    <a:pt x="853" y="171"/>
                    <a:pt x="853" y="172"/>
                    <a:pt x="853" y="172"/>
                  </a:cubicBezTo>
                  <a:cubicBezTo>
                    <a:pt x="853" y="172"/>
                    <a:pt x="853" y="172"/>
                    <a:pt x="852" y="172"/>
                  </a:cubicBezTo>
                  <a:cubicBezTo>
                    <a:pt x="851" y="173"/>
                    <a:pt x="850" y="173"/>
                    <a:pt x="849" y="174"/>
                  </a:cubicBezTo>
                  <a:cubicBezTo>
                    <a:pt x="848" y="175"/>
                    <a:pt x="847" y="176"/>
                    <a:pt x="846" y="177"/>
                  </a:cubicBezTo>
                  <a:cubicBezTo>
                    <a:pt x="844" y="178"/>
                    <a:pt x="842" y="180"/>
                    <a:pt x="839" y="182"/>
                  </a:cubicBezTo>
                  <a:cubicBezTo>
                    <a:pt x="838" y="183"/>
                    <a:pt x="837" y="183"/>
                    <a:pt x="836" y="184"/>
                  </a:cubicBezTo>
                  <a:cubicBezTo>
                    <a:pt x="834" y="185"/>
                    <a:pt x="833" y="185"/>
                    <a:pt x="832" y="186"/>
                  </a:cubicBezTo>
                  <a:cubicBezTo>
                    <a:pt x="831" y="186"/>
                    <a:pt x="829" y="187"/>
                    <a:pt x="828" y="187"/>
                  </a:cubicBezTo>
                  <a:cubicBezTo>
                    <a:pt x="828" y="187"/>
                    <a:pt x="828" y="187"/>
                    <a:pt x="828" y="187"/>
                  </a:cubicBezTo>
                  <a:cubicBezTo>
                    <a:pt x="828" y="187"/>
                    <a:pt x="827" y="187"/>
                    <a:pt x="827" y="186"/>
                  </a:cubicBezTo>
                  <a:cubicBezTo>
                    <a:pt x="827" y="186"/>
                    <a:pt x="826" y="186"/>
                    <a:pt x="826" y="186"/>
                  </a:cubicBezTo>
                  <a:cubicBezTo>
                    <a:pt x="826" y="186"/>
                    <a:pt x="826" y="186"/>
                    <a:pt x="826" y="186"/>
                  </a:cubicBezTo>
                  <a:cubicBezTo>
                    <a:pt x="826" y="186"/>
                    <a:pt x="825" y="186"/>
                    <a:pt x="825" y="186"/>
                  </a:cubicBezTo>
                  <a:cubicBezTo>
                    <a:pt x="825" y="186"/>
                    <a:pt x="824" y="185"/>
                    <a:pt x="823" y="185"/>
                  </a:cubicBezTo>
                  <a:cubicBezTo>
                    <a:pt x="822" y="185"/>
                    <a:pt x="822" y="185"/>
                    <a:pt x="821" y="184"/>
                  </a:cubicBezTo>
                  <a:cubicBezTo>
                    <a:pt x="820" y="184"/>
                    <a:pt x="819" y="184"/>
                    <a:pt x="819" y="183"/>
                  </a:cubicBezTo>
                  <a:cubicBezTo>
                    <a:pt x="818" y="183"/>
                    <a:pt x="817" y="183"/>
                    <a:pt x="816" y="182"/>
                  </a:cubicBezTo>
                  <a:cubicBezTo>
                    <a:pt x="812" y="170"/>
                    <a:pt x="803" y="174"/>
                    <a:pt x="794" y="167"/>
                  </a:cubicBezTo>
                  <a:cubicBezTo>
                    <a:pt x="797" y="173"/>
                    <a:pt x="799" y="181"/>
                    <a:pt x="804" y="184"/>
                  </a:cubicBezTo>
                  <a:cubicBezTo>
                    <a:pt x="807" y="186"/>
                    <a:pt x="814" y="187"/>
                    <a:pt x="816" y="184"/>
                  </a:cubicBezTo>
                  <a:cubicBezTo>
                    <a:pt x="817" y="184"/>
                    <a:pt x="817" y="184"/>
                    <a:pt x="817" y="184"/>
                  </a:cubicBezTo>
                  <a:cubicBezTo>
                    <a:pt x="817" y="184"/>
                    <a:pt x="817" y="184"/>
                    <a:pt x="817" y="184"/>
                  </a:cubicBezTo>
                  <a:cubicBezTo>
                    <a:pt x="817" y="184"/>
                    <a:pt x="817" y="184"/>
                    <a:pt x="817" y="184"/>
                  </a:cubicBezTo>
                  <a:cubicBezTo>
                    <a:pt x="817" y="185"/>
                    <a:pt x="818" y="185"/>
                    <a:pt x="818" y="185"/>
                  </a:cubicBezTo>
                  <a:cubicBezTo>
                    <a:pt x="819" y="185"/>
                    <a:pt x="820" y="186"/>
                    <a:pt x="821" y="186"/>
                  </a:cubicBezTo>
                  <a:cubicBezTo>
                    <a:pt x="821" y="186"/>
                    <a:pt x="822" y="186"/>
                    <a:pt x="823" y="187"/>
                  </a:cubicBezTo>
                  <a:cubicBezTo>
                    <a:pt x="824" y="187"/>
                    <a:pt x="824" y="187"/>
                    <a:pt x="825" y="187"/>
                  </a:cubicBezTo>
                  <a:cubicBezTo>
                    <a:pt x="825" y="187"/>
                    <a:pt x="825" y="187"/>
                    <a:pt x="826" y="187"/>
                  </a:cubicBezTo>
                  <a:cubicBezTo>
                    <a:pt x="826" y="188"/>
                    <a:pt x="826" y="188"/>
                    <a:pt x="826" y="188"/>
                  </a:cubicBezTo>
                  <a:cubicBezTo>
                    <a:pt x="826" y="188"/>
                    <a:pt x="826" y="188"/>
                    <a:pt x="826" y="188"/>
                  </a:cubicBezTo>
                  <a:cubicBezTo>
                    <a:pt x="826" y="188"/>
                    <a:pt x="825" y="188"/>
                    <a:pt x="825" y="188"/>
                  </a:cubicBezTo>
                  <a:cubicBezTo>
                    <a:pt x="824" y="188"/>
                    <a:pt x="824" y="188"/>
                    <a:pt x="824" y="188"/>
                  </a:cubicBezTo>
                  <a:cubicBezTo>
                    <a:pt x="824" y="188"/>
                    <a:pt x="823" y="188"/>
                    <a:pt x="823" y="188"/>
                  </a:cubicBezTo>
                  <a:cubicBezTo>
                    <a:pt x="823" y="188"/>
                    <a:pt x="822" y="189"/>
                    <a:pt x="822" y="189"/>
                  </a:cubicBezTo>
                  <a:cubicBezTo>
                    <a:pt x="821" y="189"/>
                    <a:pt x="820" y="189"/>
                    <a:pt x="820" y="189"/>
                  </a:cubicBezTo>
                  <a:cubicBezTo>
                    <a:pt x="818" y="190"/>
                    <a:pt x="818" y="190"/>
                    <a:pt x="818" y="190"/>
                  </a:cubicBezTo>
                  <a:cubicBezTo>
                    <a:pt x="818" y="190"/>
                    <a:pt x="818" y="190"/>
                    <a:pt x="818" y="190"/>
                  </a:cubicBezTo>
                  <a:cubicBezTo>
                    <a:pt x="819" y="190"/>
                    <a:pt x="819" y="190"/>
                    <a:pt x="820" y="190"/>
                  </a:cubicBezTo>
                  <a:cubicBezTo>
                    <a:pt x="821" y="191"/>
                    <a:pt x="821" y="191"/>
                    <a:pt x="822" y="191"/>
                  </a:cubicBezTo>
                  <a:cubicBezTo>
                    <a:pt x="823" y="191"/>
                    <a:pt x="823" y="191"/>
                    <a:pt x="824" y="191"/>
                  </a:cubicBezTo>
                  <a:cubicBezTo>
                    <a:pt x="824" y="191"/>
                    <a:pt x="824" y="191"/>
                    <a:pt x="825" y="191"/>
                  </a:cubicBezTo>
                  <a:cubicBezTo>
                    <a:pt x="825" y="191"/>
                    <a:pt x="825" y="191"/>
                    <a:pt x="825" y="191"/>
                  </a:cubicBezTo>
                  <a:cubicBezTo>
                    <a:pt x="828" y="190"/>
                    <a:pt x="830" y="189"/>
                    <a:pt x="833" y="188"/>
                  </a:cubicBezTo>
                  <a:cubicBezTo>
                    <a:pt x="834" y="188"/>
                    <a:pt x="835" y="188"/>
                    <a:pt x="836" y="187"/>
                  </a:cubicBezTo>
                  <a:cubicBezTo>
                    <a:pt x="836" y="187"/>
                    <a:pt x="835" y="188"/>
                    <a:pt x="835" y="188"/>
                  </a:cubicBezTo>
                  <a:cubicBezTo>
                    <a:pt x="835" y="188"/>
                    <a:pt x="835" y="189"/>
                    <a:pt x="835" y="189"/>
                  </a:cubicBezTo>
                  <a:cubicBezTo>
                    <a:pt x="834" y="190"/>
                    <a:pt x="834" y="190"/>
                    <a:pt x="834" y="190"/>
                  </a:cubicBezTo>
                  <a:cubicBezTo>
                    <a:pt x="834" y="191"/>
                    <a:pt x="833" y="192"/>
                    <a:pt x="833" y="193"/>
                  </a:cubicBezTo>
                  <a:cubicBezTo>
                    <a:pt x="833" y="193"/>
                    <a:pt x="833" y="193"/>
                    <a:pt x="833" y="193"/>
                  </a:cubicBezTo>
                  <a:cubicBezTo>
                    <a:pt x="823" y="198"/>
                    <a:pt x="820" y="207"/>
                    <a:pt x="828" y="219"/>
                  </a:cubicBezTo>
                  <a:cubicBezTo>
                    <a:pt x="831" y="209"/>
                    <a:pt x="839" y="207"/>
                    <a:pt x="834" y="194"/>
                  </a:cubicBezTo>
                  <a:cubicBezTo>
                    <a:pt x="834" y="194"/>
                    <a:pt x="834" y="194"/>
                    <a:pt x="834" y="194"/>
                  </a:cubicBezTo>
                  <a:cubicBezTo>
                    <a:pt x="834" y="193"/>
                    <a:pt x="835" y="192"/>
                    <a:pt x="835" y="191"/>
                  </a:cubicBezTo>
                  <a:cubicBezTo>
                    <a:pt x="835" y="191"/>
                    <a:pt x="835" y="190"/>
                    <a:pt x="836" y="190"/>
                  </a:cubicBezTo>
                  <a:cubicBezTo>
                    <a:pt x="836" y="189"/>
                    <a:pt x="836" y="189"/>
                    <a:pt x="836" y="189"/>
                  </a:cubicBezTo>
                  <a:cubicBezTo>
                    <a:pt x="837" y="188"/>
                    <a:pt x="837" y="187"/>
                    <a:pt x="838" y="186"/>
                  </a:cubicBezTo>
                  <a:cubicBezTo>
                    <a:pt x="839" y="185"/>
                    <a:pt x="840" y="185"/>
                    <a:pt x="841" y="184"/>
                  </a:cubicBezTo>
                  <a:cubicBezTo>
                    <a:pt x="843" y="182"/>
                    <a:pt x="845" y="181"/>
                    <a:pt x="848" y="179"/>
                  </a:cubicBezTo>
                  <a:cubicBezTo>
                    <a:pt x="849" y="178"/>
                    <a:pt x="850" y="177"/>
                    <a:pt x="851" y="176"/>
                  </a:cubicBezTo>
                  <a:cubicBezTo>
                    <a:pt x="852" y="176"/>
                    <a:pt x="853" y="175"/>
                    <a:pt x="854" y="175"/>
                  </a:cubicBezTo>
                  <a:cubicBezTo>
                    <a:pt x="854" y="174"/>
                    <a:pt x="854" y="174"/>
                    <a:pt x="854" y="174"/>
                  </a:cubicBezTo>
                  <a:cubicBezTo>
                    <a:pt x="855" y="174"/>
                    <a:pt x="855" y="174"/>
                    <a:pt x="855" y="174"/>
                  </a:cubicBezTo>
                  <a:cubicBezTo>
                    <a:pt x="855" y="173"/>
                    <a:pt x="856" y="173"/>
                    <a:pt x="856" y="173"/>
                  </a:cubicBezTo>
                  <a:cubicBezTo>
                    <a:pt x="856" y="173"/>
                    <a:pt x="857" y="172"/>
                    <a:pt x="857" y="172"/>
                  </a:cubicBezTo>
                  <a:cubicBezTo>
                    <a:pt x="857" y="172"/>
                    <a:pt x="858" y="172"/>
                    <a:pt x="858" y="172"/>
                  </a:cubicBezTo>
                  <a:cubicBezTo>
                    <a:pt x="860" y="173"/>
                    <a:pt x="862" y="174"/>
                    <a:pt x="864" y="176"/>
                  </a:cubicBezTo>
                  <a:cubicBezTo>
                    <a:pt x="867" y="178"/>
                    <a:pt x="870" y="179"/>
                    <a:pt x="872" y="181"/>
                  </a:cubicBezTo>
                  <a:cubicBezTo>
                    <a:pt x="873" y="182"/>
                    <a:pt x="874" y="182"/>
                    <a:pt x="874" y="183"/>
                  </a:cubicBezTo>
                  <a:cubicBezTo>
                    <a:pt x="875" y="183"/>
                    <a:pt x="876" y="184"/>
                    <a:pt x="876" y="184"/>
                  </a:cubicBezTo>
                  <a:cubicBezTo>
                    <a:pt x="878" y="185"/>
                    <a:pt x="879" y="187"/>
                    <a:pt x="880" y="188"/>
                  </a:cubicBezTo>
                  <a:cubicBezTo>
                    <a:pt x="885" y="193"/>
                    <a:pt x="888" y="199"/>
                    <a:pt x="892" y="204"/>
                  </a:cubicBezTo>
                  <a:cubicBezTo>
                    <a:pt x="894" y="208"/>
                    <a:pt x="896" y="211"/>
                    <a:pt x="898" y="214"/>
                  </a:cubicBezTo>
                  <a:cubicBezTo>
                    <a:pt x="898" y="214"/>
                    <a:pt x="898" y="213"/>
                    <a:pt x="897" y="213"/>
                  </a:cubicBezTo>
                  <a:cubicBezTo>
                    <a:pt x="897" y="213"/>
                    <a:pt x="897" y="213"/>
                    <a:pt x="897" y="213"/>
                  </a:cubicBezTo>
                  <a:cubicBezTo>
                    <a:pt x="896" y="213"/>
                    <a:pt x="896" y="213"/>
                    <a:pt x="896" y="213"/>
                  </a:cubicBezTo>
                  <a:cubicBezTo>
                    <a:pt x="896" y="213"/>
                    <a:pt x="896" y="212"/>
                    <a:pt x="896" y="212"/>
                  </a:cubicBezTo>
                  <a:cubicBezTo>
                    <a:pt x="895" y="212"/>
                    <a:pt x="894" y="212"/>
                    <a:pt x="893" y="212"/>
                  </a:cubicBezTo>
                  <a:cubicBezTo>
                    <a:pt x="892" y="212"/>
                    <a:pt x="892" y="212"/>
                    <a:pt x="891" y="213"/>
                  </a:cubicBezTo>
                  <a:cubicBezTo>
                    <a:pt x="890" y="213"/>
                    <a:pt x="889" y="213"/>
                    <a:pt x="888" y="213"/>
                  </a:cubicBezTo>
                  <a:cubicBezTo>
                    <a:pt x="887" y="213"/>
                    <a:pt x="886" y="213"/>
                    <a:pt x="886" y="214"/>
                  </a:cubicBezTo>
                  <a:cubicBezTo>
                    <a:pt x="884" y="214"/>
                    <a:pt x="883" y="214"/>
                    <a:pt x="882" y="214"/>
                  </a:cubicBezTo>
                  <a:cubicBezTo>
                    <a:pt x="872" y="202"/>
                    <a:pt x="865" y="217"/>
                    <a:pt x="856" y="203"/>
                  </a:cubicBezTo>
                  <a:cubicBezTo>
                    <a:pt x="857" y="211"/>
                    <a:pt x="860" y="218"/>
                    <a:pt x="867" y="222"/>
                  </a:cubicBezTo>
                  <a:cubicBezTo>
                    <a:pt x="872" y="224"/>
                    <a:pt x="883" y="223"/>
                    <a:pt x="883" y="216"/>
                  </a:cubicBezTo>
                  <a:cubicBezTo>
                    <a:pt x="884" y="216"/>
                    <a:pt x="885" y="215"/>
                    <a:pt x="886" y="215"/>
                  </a:cubicBezTo>
                  <a:cubicBezTo>
                    <a:pt x="887" y="215"/>
                    <a:pt x="888" y="215"/>
                    <a:pt x="889" y="215"/>
                  </a:cubicBezTo>
                  <a:cubicBezTo>
                    <a:pt x="889" y="214"/>
                    <a:pt x="890" y="214"/>
                    <a:pt x="891" y="214"/>
                  </a:cubicBezTo>
                  <a:cubicBezTo>
                    <a:pt x="892" y="214"/>
                    <a:pt x="893" y="214"/>
                    <a:pt x="893" y="214"/>
                  </a:cubicBezTo>
                  <a:cubicBezTo>
                    <a:pt x="894" y="214"/>
                    <a:pt x="895" y="214"/>
                    <a:pt x="896" y="214"/>
                  </a:cubicBezTo>
                  <a:cubicBezTo>
                    <a:pt x="896" y="214"/>
                    <a:pt x="896" y="214"/>
                    <a:pt x="896" y="214"/>
                  </a:cubicBezTo>
                  <a:cubicBezTo>
                    <a:pt x="896" y="214"/>
                    <a:pt x="896" y="214"/>
                    <a:pt x="896" y="214"/>
                  </a:cubicBezTo>
                  <a:cubicBezTo>
                    <a:pt x="897" y="214"/>
                    <a:pt x="897" y="214"/>
                    <a:pt x="897" y="214"/>
                  </a:cubicBezTo>
                  <a:cubicBezTo>
                    <a:pt x="898" y="214"/>
                    <a:pt x="898" y="215"/>
                    <a:pt x="899" y="215"/>
                  </a:cubicBezTo>
                  <a:cubicBezTo>
                    <a:pt x="899" y="215"/>
                    <a:pt x="899" y="215"/>
                    <a:pt x="899" y="215"/>
                  </a:cubicBezTo>
                  <a:cubicBezTo>
                    <a:pt x="901" y="217"/>
                    <a:pt x="902" y="219"/>
                    <a:pt x="903" y="222"/>
                  </a:cubicBezTo>
                  <a:cubicBezTo>
                    <a:pt x="907" y="226"/>
                    <a:pt x="910" y="231"/>
                    <a:pt x="913" y="235"/>
                  </a:cubicBezTo>
                  <a:cubicBezTo>
                    <a:pt x="908" y="232"/>
                    <a:pt x="904" y="229"/>
                    <a:pt x="898" y="226"/>
                  </a:cubicBezTo>
                  <a:cubicBezTo>
                    <a:pt x="908" y="233"/>
                    <a:pt x="917" y="242"/>
                    <a:pt x="914" y="253"/>
                  </a:cubicBezTo>
                  <a:cubicBezTo>
                    <a:pt x="876" y="241"/>
                    <a:pt x="873" y="248"/>
                    <a:pt x="837" y="263"/>
                  </a:cubicBezTo>
                  <a:cubicBezTo>
                    <a:pt x="875" y="253"/>
                    <a:pt x="884" y="251"/>
                    <a:pt x="916" y="269"/>
                  </a:cubicBezTo>
                  <a:cubicBezTo>
                    <a:pt x="928" y="276"/>
                    <a:pt x="934" y="281"/>
                    <a:pt x="943" y="288"/>
                  </a:cubicBezTo>
                  <a:cubicBezTo>
                    <a:pt x="946" y="290"/>
                    <a:pt x="944" y="297"/>
                    <a:pt x="949" y="301"/>
                  </a:cubicBezTo>
                  <a:cubicBezTo>
                    <a:pt x="955" y="306"/>
                    <a:pt x="966" y="303"/>
                    <a:pt x="973" y="307"/>
                  </a:cubicBezTo>
                  <a:cubicBezTo>
                    <a:pt x="986" y="316"/>
                    <a:pt x="991" y="325"/>
                    <a:pt x="1004" y="335"/>
                  </a:cubicBezTo>
                  <a:cubicBezTo>
                    <a:pt x="1019" y="347"/>
                    <a:pt x="1044" y="350"/>
                    <a:pt x="1059" y="362"/>
                  </a:cubicBezTo>
                  <a:cubicBezTo>
                    <a:pt x="1089" y="388"/>
                    <a:pt x="1121" y="442"/>
                    <a:pt x="1121" y="442"/>
                  </a:cubicBezTo>
                  <a:cubicBezTo>
                    <a:pt x="1121" y="442"/>
                    <a:pt x="1113" y="446"/>
                    <a:pt x="1108" y="444"/>
                  </a:cubicBezTo>
                  <a:cubicBezTo>
                    <a:pt x="1091" y="437"/>
                    <a:pt x="1075" y="429"/>
                    <a:pt x="1065" y="419"/>
                  </a:cubicBezTo>
                  <a:cubicBezTo>
                    <a:pt x="1045" y="399"/>
                    <a:pt x="1039" y="382"/>
                    <a:pt x="1015" y="369"/>
                  </a:cubicBezTo>
                  <a:cubicBezTo>
                    <a:pt x="995" y="357"/>
                    <a:pt x="965" y="353"/>
                    <a:pt x="945" y="354"/>
                  </a:cubicBezTo>
                  <a:cubicBezTo>
                    <a:pt x="917" y="355"/>
                    <a:pt x="925" y="332"/>
                    <a:pt x="905" y="325"/>
                  </a:cubicBezTo>
                  <a:cubicBezTo>
                    <a:pt x="915" y="338"/>
                    <a:pt x="918" y="354"/>
                    <a:pt x="918" y="354"/>
                  </a:cubicBezTo>
                  <a:cubicBezTo>
                    <a:pt x="910" y="365"/>
                    <a:pt x="867" y="375"/>
                    <a:pt x="855" y="376"/>
                  </a:cubicBezTo>
                  <a:cubicBezTo>
                    <a:pt x="879" y="382"/>
                    <a:pt x="900" y="376"/>
                    <a:pt x="924" y="372"/>
                  </a:cubicBezTo>
                  <a:cubicBezTo>
                    <a:pt x="951" y="368"/>
                    <a:pt x="968" y="369"/>
                    <a:pt x="991" y="379"/>
                  </a:cubicBezTo>
                  <a:cubicBezTo>
                    <a:pt x="1005" y="385"/>
                    <a:pt x="1018" y="394"/>
                    <a:pt x="1028" y="404"/>
                  </a:cubicBezTo>
                  <a:cubicBezTo>
                    <a:pt x="1037" y="414"/>
                    <a:pt x="1034" y="422"/>
                    <a:pt x="1041" y="432"/>
                  </a:cubicBezTo>
                  <a:cubicBezTo>
                    <a:pt x="1044" y="437"/>
                    <a:pt x="1048" y="441"/>
                    <a:pt x="1050" y="444"/>
                  </a:cubicBezTo>
                  <a:cubicBezTo>
                    <a:pt x="1050" y="444"/>
                    <a:pt x="1049" y="444"/>
                    <a:pt x="1048" y="444"/>
                  </a:cubicBezTo>
                  <a:cubicBezTo>
                    <a:pt x="1046" y="444"/>
                    <a:pt x="1044" y="444"/>
                    <a:pt x="1042" y="444"/>
                  </a:cubicBezTo>
                  <a:cubicBezTo>
                    <a:pt x="1036" y="445"/>
                    <a:pt x="1029" y="445"/>
                    <a:pt x="1023" y="446"/>
                  </a:cubicBezTo>
                  <a:cubicBezTo>
                    <a:pt x="1023" y="446"/>
                    <a:pt x="1023" y="446"/>
                    <a:pt x="1023" y="446"/>
                  </a:cubicBezTo>
                  <a:cubicBezTo>
                    <a:pt x="1022" y="445"/>
                    <a:pt x="1021" y="445"/>
                    <a:pt x="1020" y="444"/>
                  </a:cubicBezTo>
                  <a:cubicBezTo>
                    <a:pt x="1020" y="444"/>
                    <a:pt x="1019" y="443"/>
                    <a:pt x="1019" y="443"/>
                  </a:cubicBezTo>
                  <a:cubicBezTo>
                    <a:pt x="1018" y="442"/>
                    <a:pt x="1018" y="442"/>
                    <a:pt x="1017" y="442"/>
                  </a:cubicBezTo>
                  <a:cubicBezTo>
                    <a:pt x="1016" y="441"/>
                    <a:pt x="1015" y="440"/>
                    <a:pt x="1013" y="439"/>
                  </a:cubicBezTo>
                  <a:cubicBezTo>
                    <a:pt x="1012" y="439"/>
                    <a:pt x="1011" y="438"/>
                    <a:pt x="1009" y="437"/>
                  </a:cubicBezTo>
                  <a:cubicBezTo>
                    <a:pt x="1006" y="435"/>
                    <a:pt x="1003" y="433"/>
                    <a:pt x="1000" y="431"/>
                  </a:cubicBezTo>
                  <a:cubicBezTo>
                    <a:pt x="997" y="429"/>
                    <a:pt x="994" y="426"/>
                    <a:pt x="991" y="424"/>
                  </a:cubicBezTo>
                  <a:cubicBezTo>
                    <a:pt x="990" y="423"/>
                    <a:pt x="989" y="422"/>
                    <a:pt x="987" y="421"/>
                  </a:cubicBezTo>
                  <a:cubicBezTo>
                    <a:pt x="986" y="420"/>
                    <a:pt x="985" y="419"/>
                    <a:pt x="984" y="418"/>
                  </a:cubicBezTo>
                  <a:cubicBezTo>
                    <a:pt x="984" y="418"/>
                    <a:pt x="983" y="418"/>
                    <a:pt x="983" y="418"/>
                  </a:cubicBezTo>
                  <a:cubicBezTo>
                    <a:pt x="983" y="418"/>
                    <a:pt x="983" y="418"/>
                    <a:pt x="983" y="417"/>
                  </a:cubicBezTo>
                  <a:cubicBezTo>
                    <a:pt x="983" y="417"/>
                    <a:pt x="983" y="417"/>
                    <a:pt x="983" y="416"/>
                  </a:cubicBezTo>
                  <a:cubicBezTo>
                    <a:pt x="982" y="416"/>
                    <a:pt x="982" y="416"/>
                    <a:pt x="982" y="415"/>
                  </a:cubicBezTo>
                  <a:cubicBezTo>
                    <a:pt x="982" y="415"/>
                    <a:pt x="982" y="415"/>
                    <a:pt x="982" y="415"/>
                  </a:cubicBezTo>
                  <a:cubicBezTo>
                    <a:pt x="982" y="415"/>
                    <a:pt x="982" y="415"/>
                    <a:pt x="982" y="415"/>
                  </a:cubicBezTo>
                  <a:cubicBezTo>
                    <a:pt x="981" y="414"/>
                    <a:pt x="981" y="414"/>
                    <a:pt x="980" y="413"/>
                  </a:cubicBezTo>
                  <a:cubicBezTo>
                    <a:pt x="980" y="412"/>
                    <a:pt x="979" y="412"/>
                    <a:pt x="979" y="411"/>
                  </a:cubicBezTo>
                  <a:cubicBezTo>
                    <a:pt x="978" y="411"/>
                    <a:pt x="977" y="410"/>
                    <a:pt x="977" y="410"/>
                  </a:cubicBezTo>
                  <a:cubicBezTo>
                    <a:pt x="976" y="409"/>
                    <a:pt x="975" y="409"/>
                    <a:pt x="975" y="408"/>
                  </a:cubicBezTo>
                  <a:cubicBezTo>
                    <a:pt x="975" y="408"/>
                    <a:pt x="975" y="408"/>
                    <a:pt x="975" y="408"/>
                  </a:cubicBezTo>
                  <a:cubicBezTo>
                    <a:pt x="975" y="408"/>
                    <a:pt x="975" y="408"/>
                    <a:pt x="975" y="408"/>
                  </a:cubicBezTo>
                  <a:cubicBezTo>
                    <a:pt x="969" y="397"/>
                    <a:pt x="959" y="395"/>
                    <a:pt x="948" y="394"/>
                  </a:cubicBezTo>
                  <a:cubicBezTo>
                    <a:pt x="952" y="405"/>
                    <a:pt x="962" y="409"/>
                    <a:pt x="972" y="409"/>
                  </a:cubicBezTo>
                  <a:cubicBezTo>
                    <a:pt x="972" y="409"/>
                    <a:pt x="973" y="409"/>
                    <a:pt x="974" y="410"/>
                  </a:cubicBezTo>
                  <a:cubicBezTo>
                    <a:pt x="974" y="410"/>
                    <a:pt x="975" y="411"/>
                    <a:pt x="975" y="411"/>
                  </a:cubicBezTo>
                  <a:cubicBezTo>
                    <a:pt x="976" y="412"/>
                    <a:pt x="977" y="412"/>
                    <a:pt x="977" y="413"/>
                  </a:cubicBezTo>
                  <a:cubicBezTo>
                    <a:pt x="978" y="414"/>
                    <a:pt x="978" y="414"/>
                    <a:pt x="979" y="415"/>
                  </a:cubicBezTo>
                  <a:cubicBezTo>
                    <a:pt x="979" y="415"/>
                    <a:pt x="979" y="415"/>
                    <a:pt x="979" y="415"/>
                  </a:cubicBezTo>
                  <a:cubicBezTo>
                    <a:pt x="979" y="415"/>
                    <a:pt x="979" y="415"/>
                    <a:pt x="978" y="415"/>
                  </a:cubicBezTo>
                  <a:cubicBezTo>
                    <a:pt x="977" y="414"/>
                    <a:pt x="976" y="413"/>
                    <a:pt x="976" y="413"/>
                  </a:cubicBezTo>
                  <a:cubicBezTo>
                    <a:pt x="976" y="413"/>
                    <a:pt x="977" y="414"/>
                    <a:pt x="978" y="415"/>
                  </a:cubicBezTo>
                  <a:cubicBezTo>
                    <a:pt x="978" y="416"/>
                    <a:pt x="979" y="417"/>
                    <a:pt x="980" y="418"/>
                  </a:cubicBezTo>
                  <a:cubicBezTo>
                    <a:pt x="980" y="418"/>
                    <a:pt x="981" y="418"/>
                    <a:pt x="981" y="419"/>
                  </a:cubicBezTo>
                  <a:cubicBezTo>
                    <a:pt x="981" y="419"/>
                    <a:pt x="981" y="419"/>
                    <a:pt x="982" y="420"/>
                  </a:cubicBezTo>
                  <a:cubicBezTo>
                    <a:pt x="982" y="420"/>
                    <a:pt x="982" y="420"/>
                    <a:pt x="983" y="420"/>
                  </a:cubicBezTo>
                  <a:cubicBezTo>
                    <a:pt x="984" y="421"/>
                    <a:pt x="985" y="422"/>
                    <a:pt x="986" y="423"/>
                  </a:cubicBezTo>
                  <a:cubicBezTo>
                    <a:pt x="987" y="424"/>
                    <a:pt x="989" y="425"/>
                    <a:pt x="990" y="426"/>
                  </a:cubicBezTo>
                  <a:cubicBezTo>
                    <a:pt x="993" y="428"/>
                    <a:pt x="996" y="431"/>
                    <a:pt x="999" y="433"/>
                  </a:cubicBezTo>
                  <a:cubicBezTo>
                    <a:pt x="1002" y="435"/>
                    <a:pt x="1005" y="437"/>
                    <a:pt x="1008" y="439"/>
                  </a:cubicBezTo>
                  <a:cubicBezTo>
                    <a:pt x="1009" y="440"/>
                    <a:pt x="1011" y="441"/>
                    <a:pt x="1012" y="442"/>
                  </a:cubicBezTo>
                  <a:cubicBezTo>
                    <a:pt x="1014" y="442"/>
                    <a:pt x="1015" y="443"/>
                    <a:pt x="1016" y="444"/>
                  </a:cubicBezTo>
                  <a:cubicBezTo>
                    <a:pt x="1017" y="444"/>
                    <a:pt x="1017" y="445"/>
                    <a:pt x="1018" y="445"/>
                  </a:cubicBezTo>
                  <a:cubicBezTo>
                    <a:pt x="1018" y="445"/>
                    <a:pt x="1019" y="445"/>
                    <a:pt x="1019" y="446"/>
                  </a:cubicBezTo>
                  <a:cubicBezTo>
                    <a:pt x="1020" y="446"/>
                    <a:pt x="1020" y="446"/>
                    <a:pt x="1021" y="446"/>
                  </a:cubicBezTo>
                  <a:cubicBezTo>
                    <a:pt x="1011" y="447"/>
                    <a:pt x="1001" y="449"/>
                    <a:pt x="990" y="452"/>
                  </a:cubicBezTo>
                  <a:cubicBezTo>
                    <a:pt x="988" y="452"/>
                    <a:pt x="986" y="453"/>
                    <a:pt x="983" y="454"/>
                  </a:cubicBezTo>
                  <a:cubicBezTo>
                    <a:pt x="981" y="454"/>
                    <a:pt x="979" y="455"/>
                    <a:pt x="976" y="456"/>
                  </a:cubicBezTo>
                  <a:cubicBezTo>
                    <a:pt x="972" y="457"/>
                    <a:pt x="967" y="459"/>
                    <a:pt x="962" y="461"/>
                  </a:cubicBezTo>
                  <a:cubicBezTo>
                    <a:pt x="955" y="463"/>
                    <a:pt x="947" y="466"/>
                    <a:pt x="939" y="468"/>
                  </a:cubicBezTo>
                  <a:cubicBezTo>
                    <a:pt x="939" y="468"/>
                    <a:pt x="939" y="468"/>
                    <a:pt x="938" y="468"/>
                  </a:cubicBezTo>
                  <a:cubicBezTo>
                    <a:pt x="937" y="468"/>
                    <a:pt x="937" y="468"/>
                    <a:pt x="937" y="468"/>
                  </a:cubicBezTo>
                  <a:cubicBezTo>
                    <a:pt x="936" y="467"/>
                    <a:pt x="936" y="467"/>
                    <a:pt x="936" y="467"/>
                  </a:cubicBezTo>
                  <a:cubicBezTo>
                    <a:pt x="935" y="467"/>
                    <a:pt x="935" y="467"/>
                    <a:pt x="934" y="467"/>
                  </a:cubicBezTo>
                  <a:cubicBezTo>
                    <a:pt x="934" y="467"/>
                    <a:pt x="934" y="466"/>
                    <a:pt x="934" y="466"/>
                  </a:cubicBezTo>
                  <a:cubicBezTo>
                    <a:pt x="933" y="466"/>
                    <a:pt x="933" y="466"/>
                    <a:pt x="933" y="466"/>
                  </a:cubicBezTo>
                  <a:cubicBezTo>
                    <a:pt x="932" y="466"/>
                    <a:pt x="932" y="466"/>
                    <a:pt x="931" y="466"/>
                  </a:cubicBezTo>
                  <a:cubicBezTo>
                    <a:pt x="931" y="466"/>
                    <a:pt x="930" y="466"/>
                    <a:pt x="930" y="465"/>
                  </a:cubicBezTo>
                  <a:cubicBezTo>
                    <a:pt x="930" y="465"/>
                    <a:pt x="929" y="465"/>
                    <a:pt x="929" y="465"/>
                  </a:cubicBezTo>
                  <a:cubicBezTo>
                    <a:pt x="929" y="465"/>
                    <a:pt x="928" y="465"/>
                    <a:pt x="928" y="465"/>
                  </a:cubicBezTo>
                  <a:cubicBezTo>
                    <a:pt x="928" y="465"/>
                    <a:pt x="927" y="464"/>
                    <a:pt x="926" y="464"/>
                  </a:cubicBezTo>
                  <a:cubicBezTo>
                    <a:pt x="925" y="464"/>
                    <a:pt x="924" y="463"/>
                    <a:pt x="923" y="462"/>
                  </a:cubicBezTo>
                  <a:cubicBezTo>
                    <a:pt x="922" y="462"/>
                    <a:pt x="920" y="461"/>
                    <a:pt x="919" y="460"/>
                  </a:cubicBezTo>
                  <a:cubicBezTo>
                    <a:pt x="918" y="460"/>
                    <a:pt x="917" y="459"/>
                    <a:pt x="916" y="458"/>
                  </a:cubicBezTo>
                  <a:cubicBezTo>
                    <a:pt x="915" y="457"/>
                    <a:pt x="914" y="457"/>
                    <a:pt x="914" y="456"/>
                  </a:cubicBezTo>
                  <a:cubicBezTo>
                    <a:pt x="915" y="450"/>
                    <a:pt x="915" y="441"/>
                    <a:pt x="912" y="436"/>
                  </a:cubicBezTo>
                  <a:cubicBezTo>
                    <a:pt x="907" y="430"/>
                    <a:pt x="898" y="434"/>
                    <a:pt x="891" y="434"/>
                  </a:cubicBezTo>
                  <a:cubicBezTo>
                    <a:pt x="895" y="445"/>
                    <a:pt x="895" y="468"/>
                    <a:pt x="913" y="458"/>
                  </a:cubicBezTo>
                  <a:cubicBezTo>
                    <a:pt x="913" y="458"/>
                    <a:pt x="913" y="458"/>
                    <a:pt x="913" y="458"/>
                  </a:cubicBezTo>
                  <a:cubicBezTo>
                    <a:pt x="913" y="459"/>
                    <a:pt x="912" y="460"/>
                    <a:pt x="912" y="460"/>
                  </a:cubicBezTo>
                  <a:cubicBezTo>
                    <a:pt x="913" y="459"/>
                    <a:pt x="913" y="459"/>
                    <a:pt x="913" y="459"/>
                  </a:cubicBezTo>
                  <a:cubicBezTo>
                    <a:pt x="914" y="459"/>
                    <a:pt x="914" y="460"/>
                    <a:pt x="915" y="460"/>
                  </a:cubicBezTo>
                  <a:cubicBezTo>
                    <a:pt x="916" y="461"/>
                    <a:pt x="917" y="462"/>
                    <a:pt x="918" y="463"/>
                  </a:cubicBezTo>
                  <a:cubicBezTo>
                    <a:pt x="919" y="463"/>
                    <a:pt x="921" y="464"/>
                    <a:pt x="922" y="465"/>
                  </a:cubicBezTo>
                  <a:cubicBezTo>
                    <a:pt x="923" y="465"/>
                    <a:pt x="924" y="466"/>
                    <a:pt x="926" y="466"/>
                  </a:cubicBezTo>
                  <a:cubicBezTo>
                    <a:pt x="926" y="467"/>
                    <a:pt x="927" y="467"/>
                    <a:pt x="927" y="467"/>
                  </a:cubicBezTo>
                  <a:cubicBezTo>
                    <a:pt x="928" y="467"/>
                    <a:pt x="928" y="467"/>
                    <a:pt x="928" y="467"/>
                  </a:cubicBezTo>
                  <a:cubicBezTo>
                    <a:pt x="929" y="468"/>
                    <a:pt x="929" y="468"/>
                    <a:pt x="929" y="468"/>
                  </a:cubicBezTo>
                  <a:cubicBezTo>
                    <a:pt x="930" y="468"/>
                    <a:pt x="930" y="468"/>
                    <a:pt x="931" y="468"/>
                  </a:cubicBezTo>
                  <a:cubicBezTo>
                    <a:pt x="931" y="468"/>
                    <a:pt x="932" y="469"/>
                    <a:pt x="932" y="469"/>
                  </a:cubicBezTo>
                  <a:cubicBezTo>
                    <a:pt x="933" y="469"/>
                    <a:pt x="933" y="469"/>
                    <a:pt x="933" y="469"/>
                  </a:cubicBezTo>
                  <a:cubicBezTo>
                    <a:pt x="933" y="469"/>
                    <a:pt x="934" y="469"/>
                    <a:pt x="934" y="469"/>
                  </a:cubicBezTo>
                  <a:cubicBezTo>
                    <a:pt x="934" y="469"/>
                    <a:pt x="935" y="469"/>
                    <a:pt x="935" y="469"/>
                  </a:cubicBezTo>
                  <a:cubicBezTo>
                    <a:pt x="936" y="469"/>
                    <a:pt x="936" y="469"/>
                    <a:pt x="937" y="469"/>
                  </a:cubicBezTo>
                  <a:cubicBezTo>
                    <a:pt x="937" y="469"/>
                    <a:pt x="937" y="469"/>
                    <a:pt x="938" y="469"/>
                  </a:cubicBezTo>
                  <a:cubicBezTo>
                    <a:pt x="938" y="469"/>
                    <a:pt x="938" y="469"/>
                    <a:pt x="939" y="469"/>
                  </a:cubicBezTo>
                  <a:cubicBezTo>
                    <a:pt x="937" y="469"/>
                    <a:pt x="935" y="470"/>
                    <a:pt x="933" y="470"/>
                  </a:cubicBezTo>
                  <a:cubicBezTo>
                    <a:pt x="932" y="470"/>
                    <a:pt x="931" y="471"/>
                    <a:pt x="930" y="471"/>
                  </a:cubicBezTo>
                  <a:cubicBezTo>
                    <a:pt x="928" y="471"/>
                    <a:pt x="927" y="472"/>
                    <a:pt x="926" y="472"/>
                  </a:cubicBezTo>
                  <a:cubicBezTo>
                    <a:pt x="925" y="472"/>
                    <a:pt x="924" y="473"/>
                    <a:pt x="922" y="473"/>
                  </a:cubicBezTo>
                  <a:cubicBezTo>
                    <a:pt x="919" y="473"/>
                    <a:pt x="919" y="473"/>
                    <a:pt x="919" y="473"/>
                  </a:cubicBezTo>
                  <a:cubicBezTo>
                    <a:pt x="914" y="474"/>
                    <a:pt x="909" y="475"/>
                    <a:pt x="904" y="476"/>
                  </a:cubicBezTo>
                  <a:cubicBezTo>
                    <a:pt x="894" y="477"/>
                    <a:pt x="884" y="478"/>
                    <a:pt x="875" y="479"/>
                  </a:cubicBezTo>
                  <a:cubicBezTo>
                    <a:pt x="865" y="479"/>
                    <a:pt x="856" y="480"/>
                    <a:pt x="847" y="481"/>
                  </a:cubicBezTo>
                  <a:cubicBezTo>
                    <a:pt x="839" y="482"/>
                    <a:pt x="831" y="483"/>
                    <a:pt x="823" y="485"/>
                  </a:cubicBezTo>
                  <a:cubicBezTo>
                    <a:pt x="819" y="486"/>
                    <a:pt x="816" y="487"/>
                    <a:pt x="812" y="488"/>
                  </a:cubicBezTo>
                  <a:cubicBezTo>
                    <a:pt x="811" y="488"/>
                    <a:pt x="809" y="489"/>
                    <a:pt x="807" y="489"/>
                  </a:cubicBezTo>
                  <a:cubicBezTo>
                    <a:pt x="806" y="490"/>
                    <a:pt x="804" y="491"/>
                    <a:pt x="803" y="491"/>
                  </a:cubicBezTo>
                  <a:cubicBezTo>
                    <a:pt x="797" y="493"/>
                    <a:pt x="792" y="496"/>
                    <a:pt x="788" y="498"/>
                  </a:cubicBezTo>
                  <a:cubicBezTo>
                    <a:pt x="786" y="499"/>
                    <a:pt x="784" y="500"/>
                    <a:pt x="783" y="501"/>
                  </a:cubicBezTo>
                  <a:cubicBezTo>
                    <a:pt x="781" y="502"/>
                    <a:pt x="780" y="503"/>
                    <a:pt x="779" y="504"/>
                  </a:cubicBezTo>
                  <a:cubicBezTo>
                    <a:pt x="777" y="505"/>
                    <a:pt x="776" y="506"/>
                    <a:pt x="776" y="506"/>
                  </a:cubicBezTo>
                  <a:cubicBezTo>
                    <a:pt x="776" y="506"/>
                    <a:pt x="777" y="506"/>
                    <a:pt x="779" y="504"/>
                  </a:cubicBezTo>
                  <a:cubicBezTo>
                    <a:pt x="780" y="504"/>
                    <a:pt x="782" y="503"/>
                    <a:pt x="783" y="502"/>
                  </a:cubicBezTo>
                  <a:cubicBezTo>
                    <a:pt x="785" y="501"/>
                    <a:pt x="787" y="501"/>
                    <a:pt x="789" y="500"/>
                  </a:cubicBezTo>
                  <a:cubicBezTo>
                    <a:pt x="793" y="498"/>
                    <a:pt x="798" y="496"/>
                    <a:pt x="804" y="494"/>
                  </a:cubicBezTo>
                  <a:cubicBezTo>
                    <a:pt x="805" y="494"/>
                    <a:pt x="807" y="493"/>
                    <a:pt x="808" y="493"/>
                  </a:cubicBezTo>
                  <a:cubicBezTo>
                    <a:pt x="810" y="492"/>
                    <a:pt x="812" y="492"/>
                    <a:pt x="813" y="491"/>
                  </a:cubicBezTo>
                  <a:cubicBezTo>
                    <a:pt x="814" y="491"/>
                    <a:pt x="815" y="491"/>
                    <a:pt x="816" y="491"/>
                  </a:cubicBezTo>
                  <a:cubicBezTo>
                    <a:pt x="817" y="491"/>
                    <a:pt x="817" y="490"/>
                    <a:pt x="818" y="490"/>
                  </a:cubicBezTo>
                  <a:cubicBezTo>
                    <a:pt x="820" y="490"/>
                    <a:pt x="822" y="489"/>
                    <a:pt x="824" y="489"/>
                  </a:cubicBezTo>
                  <a:cubicBezTo>
                    <a:pt x="824" y="489"/>
                    <a:pt x="824" y="489"/>
                    <a:pt x="824" y="489"/>
                  </a:cubicBezTo>
                  <a:cubicBezTo>
                    <a:pt x="824" y="489"/>
                    <a:pt x="824" y="489"/>
                    <a:pt x="824" y="489"/>
                  </a:cubicBezTo>
                  <a:cubicBezTo>
                    <a:pt x="823" y="490"/>
                    <a:pt x="822" y="491"/>
                    <a:pt x="821" y="491"/>
                  </a:cubicBezTo>
                  <a:cubicBezTo>
                    <a:pt x="820" y="492"/>
                    <a:pt x="819" y="493"/>
                    <a:pt x="818" y="494"/>
                  </a:cubicBezTo>
                  <a:cubicBezTo>
                    <a:pt x="818" y="495"/>
                    <a:pt x="817" y="495"/>
                    <a:pt x="816" y="496"/>
                  </a:cubicBezTo>
                  <a:cubicBezTo>
                    <a:pt x="816" y="496"/>
                    <a:pt x="816" y="497"/>
                    <a:pt x="816" y="497"/>
                  </a:cubicBezTo>
                  <a:cubicBezTo>
                    <a:pt x="815" y="496"/>
                    <a:pt x="815" y="496"/>
                    <a:pt x="815" y="496"/>
                  </a:cubicBezTo>
                  <a:cubicBezTo>
                    <a:pt x="799" y="503"/>
                    <a:pt x="795" y="518"/>
                    <a:pt x="791" y="534"/>
                  </a:cubicBezTo>
                  <a:cubicBezTo>
                    <a:pt x="807" y="531"/>
                    <a:pt x="813" y="517"/>
                    <a:pt x="816" y="501"/>
                  </a:cubicBezTo>
                  <a:cubicBezTo>
                    <a:pt x="816" y="500"/>
                    <a:pt x="817" y="499"/>
                    <a:pt x="818" y="499"/>
                  </a:cubicBezTo>
                  <a:cubicBezTo>
                    <a:pt x="819" y="498"/>
                    <a:pt x="820" y="497"/>
                    <a:pt x="820" y="496"/>
                  </a:cubicBezTo>
                  <a:cubicBezTo>
                    <a:pt x="821" y="495"/>
                    <a:pt x="822" y="494"/>
                    <a:pt x="823" y="494"/>
                  </a:cubicBezTo>
                  <a:cubicBezTo>
                    <a:pt x="824" y="493"/>
                    <a:pt x="825" y="492"/>
                    <a:pt x="825" y="492"/>
                  </a:cubicBezTo>
                  <a:cubicBezTo>
                    <a:pt x="826" y="491"/>
                    <a:pt x="827" y="490"/>
                    <a:pt x="828" y="490"/>
                  </a:cubicBezTo>
                  <a:cubicBezTo>
                    <a:pt x="828" y="490"/>
                    <a:pt x="828" y="490"/>
                    <a:pt x="828" y="490"/>
                  </a:cubicBezTo>
                  <a:cubicBezTo>
                    <a:pt x="828" y="489"/>
                    <a:pt x="828" y="489"/>
                    <a:pt x="829" y="489"/>
                  </a:cubicBezTo>
                  <a:cubicBezTo>
                    <a:pt x="829" y="489"/>
                    <a:pt x="829" y="489"/>
                    <a:pt x="829" y="488"/>
                  </a:cubicBezTo>
                  <a:cubicBezTo>
                    <a:pt x="830" y="488"/>
                    <a:pt x="830" y="488"/>
                    <a:pt x="830" y="488"/>
                  </a:cubicBezTo>
                  <a:cubicBezTo>
                    <a:pt x="835" y="487"/>
                    <a:pt x="841" y="486"/>
                    <a:pt x="848" y="485"/>
                  </a:cubicBezTo>
                  <a:cubicBezTo>
                    <a:pt x="856" y="484"/>
                    <a:pt x="866" y="483"/>
                    <a:pt x="875" y="483"/>
                  </a:cubicBezTo>
                  <a:cubicBezTo>
                    <a:pt x="884" y="482"/>
                    <a:pt x="894" y="481"/>
                    <a:pt x="904" y="480"/>
                  </a:cubicBezTo>
                  <a:cubicBezTo>
                    <a:pt x="909" y="479"/>
                    <a:pt x="914" y="478"/>
                    <a:pt x="919" y="477"/>
                  </a:cubicBezTo>
                  <a:cubicBezTo>
                    <a:pt x="923" y="477"/>
                    <a:pt x="923" y="477"/>
                    <a:pt x="923" y="477"/>
                  </a:cubicBezTo>
                  <a:cubicBezTo>
                    <a:pt x="924" y="476"/>
                    <a:pt x="925" y="476"/>
                    <a:pt x="927" y="476"/>
                  </a:cubicBezTo>
                  <a:cubicBezTo>
                    <a:pt x="928" y="476"/>
                    <a:pt x="929" y="475"/>
                    <a:pt x="930" y="475"/>
                  </a:cubicBezTo>
                  <a:cubicBezTo>
                    <a:pt x="932" y="475"/>
                    <a:pt x="933" y="474"/>
                    <a:pt x="934" y="474"/>
                  </a:cubicBezTo>
                  <a:cubicBezTo>
                    <a:pt x="944" y="471"/>
                    <a:pt x="954" y="468"/>
                    <a:pt x="963" y="464"/>
                  </a:cubicBezTo>
                  <a:cubicBezTo>
                    <a:pt x="966" y="463"/>
                    <a:pt x="969" y="462"/>
                    <a:pt x="971" y="462"/>
                  </a:cubicBezTo>
                  <a:cubicBezTo>
                    <a:pt x="971" y="462"/>
                    <a:pt x="971" y="462"/>
                    <a:pt x="971" y="462"/>
                  </a:cubicBezTo>
                  <a:cubicBezTo>
                    <a:pt x="970" y="462"/>
                    <a:pt x="970" y="463"/>
                    <a:pt x="969" y="463"/>
                  </a:cubicBezTo>
                  <a:cubicBezTo>
                    <a:pt x="969" y="464"/>
                    <a:pt x="968" y="464"/>
                    <a:pt x="968" y="465"/>
                  </a:cubicBezTo>
                  <a:cubicBezTo>
                    <a:pt x="967" y="465"/>
                    <a:pt x="967" y="466"/>
                    <a:pt x="966" y="467"/>
                  </a:cubicBezTo>
                  <a:cubicBezTo>
                    <a:pt x="966" y="467"/>
                    <a:pt x="965" y="467"/>
                    <a:pt x="965" y="468"/>
                  </a:cubicBezTo>
                  <a:cubicBezTo>
                    <a:pt x="965" y="468"/>
                    <a:pt x="964" y="468"/>
                    <a:pt x="964" y="469"/>
                  </a:cubicBezTo>
                  <a:cubicBezTo>
                    <a:pt x="963" y="470"/>
                    <a:pt x="962" y="472"/>
                    <a:pt x="960" y="474"/>
                  </a:cubicBezTo>
                  <a:cubicBezTo>
                    <a:pt x="959" y="476"/>
                    <a:pt x="957" y="478"/>
                    <a:pt x="956" y="480"/>
                  </a:cubicBezTo>
                  <a:cubicBezTo>
                    <a:pt x="953" y="484"/>
                    <a:pt x="950" y="488"/>
                    <a:pt x="947" y="492"/>
                  </a:cubicBezTo>
                  <a:cubicBezTo>
                    <a:pt x="944" y="496"/>
                    <a:pt x="941" y="501"/>
                    <a:pt x="939" y="504"/>
                  </a:cubicBezTo>
                  <a:cubicBezTo>
                    <a:pt x="938" y="504"/>
                    <a:pt x="938" y="504"/>
                    <a:pt x="938" y="504"/>
                  </a:cubicBezTo>
                  <a:cubicBezTo>
                    <a:pt x="937" y="504"/>
                    <a:pt x="936" y="504"/>
                    <a:pt x="935" y="504"/>
                  </a:cubicBezTo>
                  <a:cubicBezTo>
                    <a:pt x="935" y="504"/>
                    <a:pt x="935" y="504"/>
                    <a:pt x="934" y="504"/>
                  </a:cubicBezTo>
                  <a:cubicBezTo>
                    <a:pt x="934" y="504"/>
                    <a:pt x="934" y="504"/>
                    <a:pt x="933" y="504"/>
                  </a:cubicBezTo>
                  <a:cubicBezTo>
                    <a:pt x="933" y="504"/>
                    <a:pt x="933" y="504"/>
                    <a:pt x="933" y="504"/>
                  </a:cubicBezTo>
                  <a:cubicBezTo>
                    <a:pt x="932" y="504"/>
                    <a:pt x="930" y="504"/>
                    <a:pt x="929" y="504"/>
                  </a:cubicBezTo>
                  <a:cubicBezTo>
                    <a:pt x="928" y="504"/>
                    <a:pt x="927" y="504"/>
                    <a:pt x="926" y="504"/>
                  </a:cubicBezTo>
                  <a:cubicBezTo>
                    <a:pt x="923" y="504"/>
                    <a:pt x="920" y="504"/>
                    <a:pt x="918" y="505"/>
                  </a:cubicBezTo>
                  <a:cubicBezTo>
                    <a:pt x="917" y="505"/>
                    <a:pt x="917" y="505"/>
                    <a:pt x="917" y="505"/>
                  </a:cubicBezTo>
                  <a:cubicBezTo>
                    <a:pt x="917" y="504"/>
                    <a:pt x="917" y="504"/>
                    <a:pt x="917" y="504"/>
                  </a:cubicBezTo>
                  <a:cubicBezTo>
                    <a:pt x="907" y="490"/>
                    <a:pt x="890" y="502"/>
                    <a:pt x="885" y="515"/>
                  </a:cubicBezTo>
                  <a:cubicBezTo>
                    <a:pt x="895" y="514"/>
                    <a:pt x="911" y="520"/>
                    <a:pt x="916" y="507"/>
                  </a:cubicBezTo>
                  <a:cubicBezTo>
                    <a:pt x="917" y="507"/>
                    <a:pt x="917" y="507"/>
                    <a:pt x="918" y="507"/>
                  </a:cubicBezTo>
                  <a:cubicBezTo>
                    <a:pt x="921" y="507"/>
                    <a:pt x="923" y="506"/>
                    <a:pt x="926" y="506"/>
                  </a:cubicBezTo>
                  <a:cubicBezTo>
                    <a:pt x="927" y="506"/>
                    <a:pt x="928" y="506"/>
                    <a:pt x="929" y="506"/>
                  </a:cubicBezTo>
                  <a:cubicBezTo>
                    <a:pt x="931" y="506"/>
                    <a:pt x="932" y="506"/>
                    <a:pt x="933" y="506"/>
                  </a:cubicBezTo>
                  <a:cubicBezTo>
                    <a:pt x="933" y="506"/>
                    <a:pt x="933" y="506"/>
                    <a:pt x="933" y="506"/>
                  </a:cubicBezTo>
                  <a:cubicBezTo>
                    <a:pt x="934" y="506"/>
                    <a:pt x="934" y="506"/>
                    <a:pt x="934" y="506"/>
                  </a:cubicBezTo>
                  <a:cubicBezTo>
                    <a:pt x="935" y="506"/>
                    <a:pt x="935" y="506"/>
                    <a:pt x="935" y="505"/>
                  </a:cubicBezTo>
                  <a:cubicBezTo>
                    <a:pt x="936" y="505"/>
                    <a:pt x="937" y="505"/>
                    <a:pt x="938" y="505"/>
                  </a:cubicBezTo>
                  <a:cubicBezTo>
                    <a:pt x="938" y="505"/>
                    <a:pt x="938" y="505"/>
                    <a:pt x="938" y="505"/>
                  </a:cubicBezTo>
                  <a:cubicBezTo>
                    <a:pt x="938" y="505"/>
                    <a:pt x="938" y="505"/>
                    <a:pt x="938" y="505"/>
                  </a:cubicBezTo>
                  <a:cubicBezTo>
                    <a:pt x="937" y="507"/>
                    <a:pt x="935" y="509"/>
                    <a:pt x="934" y="511"/>
                  </a:cubicBezTo>
                  <a:cubicBezTo>
                    <a:pt x="933" y="513"/>
                    <a:pt x="931" y="514"/>
                    <a:pt x="930" y="516"/>
                  </a:cubicBezTo>
                  <a:cubicBezTo>
                    <a:pt x="930" y="516"/>
                    <a:pt x="929" y="516"/>
                    <a:pt x="929" y="517"/>
                  </a:cubicBezTo>
                  <a:cubicBezTo>
                    <a:pt x="929" y="517"/>
                    <a:pt x="929" y="518"/>
                    <a:pt x="928" y="518"/>
                  </a:cubicBezTo>
                  <a:cubicBezTo>
                    <a:pt x="928" y="519"/>
                    <a:pt x="927" y="519"/>
                    <a:pt x="927" y="520"/>
                  </a:cubicBezTo>
                  <a:cubicBezTo>
                    <a:pt x="926" y="521"/>
                    <a:pt x="925" y="523"/>
                    <a:pt x="924" y="523"/>
                  </a:cubicBezTo>
                  <a:cubicBezTo>
                    <a:pt x="923" y="525"/>
                    <a:pt x="922" y="526"/>
                    <a:pt x="922" y="526"/>
                  </a:cubicBezTo>
                  <a:cubicBezTo>
                    <a:pt x="922" y="526"/>
                    <a:pt x="923" y="526"/>
                    <a:pt x="925" y="524"/>
                  </a:cubicBezTo>
                  <a:cubicBezTo>
                    <a:pt x="925" y="524"/>
                    <a:pt x="926" y="523"/>
                    <a:pt x="926" y="523"/>
                  </a:cubicBezTo>
                  <a:cubicBezTo>
                    <a:pt x="927" y="522"/>
                    <a:pt x="927" y="522"/>
                    <a:pt x="928" y="521"/>
                  </a:cubicBezTo>
                  <a:cubicBezTo>
                    <a:pt x="929" y="521"/>
                    <a:pt x="929" y="520"/>
                    <a:pt x="930" y="519"/>
                  </a:cubicBezTo>
                  <a:cubicBezTo>
                    <a:pt x="930" y="519"/>
                    <a:pt x="930" y="519"/>
                    <a:pt x="931" y="518"/>
                  </a:cubicBezTo>
                  <a:cubicBezTo>
                    <a:pt x="931" y="518"/>
                    <a:pt x="931" y="518"/>
                    <a:pt x="932" y="517"/>
                  </a:cubicBezTo>
                  <a:cubicBezTo>
                    <a:pt x="933" y="516"/>
                    <a:pt x="934" y="514"/>
                    <a:pt x="936" y="512"/>
                  </a:cubicBezTo>
                  <a:cubicBezTo>
                    <a:pt x="937" y="510"/>
                    <a:pt x="938" y="508"/>
                    <a:pt x="940" y="506"/>
                  </a:cubicBezTo>
                  <a:cubicBezTo>
                    <a:pt x="943" y="502"/>
                    <a:pt x="946" y="498"/>
                    <a:pt x="949" y="494"/>
                  </a:cubicBezTo>
                  <a:cubicBezTo>
                    <a:pt x="950" y="492"/>
                    <a:pt x="951" y="491"/>
                    <a:pt x="952" y="490"/>
                  </a:cubicBezTo>
                  <a:cubicBezTo>
                    <a:pt x="952" y="490"/>
                    <a:pt x="952" y="490"/>
                    <a:pt x="952" y="491"/>
                  </a:cubicBezTo>
                  <a:cubicBezTo>
                    <a:pt x="952" y="491"/>
                    <a:pt x="952" y="491"/>
                    <a:pt x="952" y="492"/>
                  </a:cubicBezTo>
                  <a:cubicBezTo>
                    <a:pt x="952" y="492"/>
                    <a:pt x="952" y="492"/>
                    <a:pt x="952" y="493"/>
                  </a:cubicBezTo>
                  <a:cubicBezTo>
                    <a:pt x="952" y="493"/>
                    <a:pt x="952" y="493"/>
                    <a:pt x="952" y="494"/>
                  </a:cubicBezTo>
                  <a:cubicBezTo>
                    <a:pt x="953" y="497"/>
                    <a:pt x="954" y="500"/>
                    <a:pt x="956" y="503"/>
                  </a:cubicBezTo>
                  <a:cubicBezTo>
                    <a:pt x="957" y="506"/>
                    <a:pt x="958" y="508"/>
                    <a:pt x="960" y="511"/>
                  </a:cubicBezTo>
                  <a:cubicBezTo>
                    <a:pt x="959" y="511"/>
                    <a:pt x="959" y="511"/>
                    <a:pt x="958" y="511"/>
                  </a:cubicBezTo>
                  <a:cubicBezTo>
                    <a:pt x="957" y="514"/>
                    <a:pt x="957" y="514"/>
                    <a:pt x="957" y="514"/>
                  </a:cubicBezTo>
                  <a:cubicBezTo>
                    <a:pt x="948" y="525"/>
                    <a:pt x="950" y="542"/>
                    <a:pt x="964" y="548"/>
                  </a:cubicBezTo>
                  <a:cubicBezTo>
                    <a:pt x="966" y="536"/>
                    <a:pt x="977" y="518"/>
                    <a:pt x="962" y="512"/>
                  </a:cubicBezTo>
                  <a:cubicBezTo>
                    <a:pt x="962" y="512"/>
                    <a:pt x="962" y="512"/>
                    <a:pt x="962" y="512"/>
                  </a:cubicBezTo>
                  <a:cubicBezTo>
                    <a:pt x="961" y="508"/>
                    <a:pt x="959" y="505"/>
                    <a:pt x="958" y="502"/>
                  </a:cubicBezTo>
                  <a:cubicBezTo>
                    <a:pt x="956" y="499"/>
                    <a:pt x="955" y="496"/>
                    <a:pt x="954" y="493"/>
                  </a:cubicBezTo>
                  <a:cubicBezTo>
                    <a:pt x="954" y="493"/>
                    <a:pt x="954" y="492"/>
                    <a:pt x="954" y="492"/>
                  </a:cubicBezTo>
                  <a:cubicBezTo>
                    <a:pt x="954" y="492"/>
                    <a:pt x="954" y="491"/>
                    <a:pt x="954" y="491"/>
                  </a:cubicBezTo>
                  <a:cubicBezTo>
                    <a:pt x="954" y="491"/>
                    <a:pt x="954" y="491"/>
                    <a:pt x="953" y="490"/>
                  </a:cubicBezTo>
                  <a:cubicBezTo>
                    <a:pt x="953" y="490"/>
                    <a:pt x="953" y="490"/>
                    <a:pt x="953" y="489"/>
                  </a:cubicBezTo>
                  <a:cubicBezTo>
                    <a:pt x="953" y="489"/>
                    <a:pt x="953" y="488"/>
                    <a:pt x="953" y="488"/>
                  </a:cubicBezTo>
                  <a:cubicBezTo>
                    <a:pt x="955" y="485"/>
                    <a:pt x="956" y="483"/>
                    <a:pt x="958" y="481"/>
                  </a:cubicBezTo>
                  <a:cubicBezTo>
                    <a:pt x="959" y="479"/>
                    <a:pt x="961" y="477"/>
                    <a:pt x="962" y="475"/>
                  </a:cubicBezTo>
                  <a:cubicBezTo>
                    <a:pt x="963" y="474"/>
                    <a:pt x="965" y="472"/>
                    <a:pt x="966" y="470"/>
                  </a:cubicBezTo>
                  <a:cubicBezTo>
                    <a:pt x="966" y="470"/>
                    <a:pt x="967" y="469"/>
                    <a:pt x="968" y="468"/>
                  </a:cubicBezTo>
                  <a:cubicBezTo>
                    <a:pt x="968" y="467"/>
                    <a:pt x="969" y="467"/>
                    <a:pt x="969" y="466"/>
                  </a:cubicBezTo>
                  <a:cubicBezTo>
                    <a:pt x="970" y="465"/>
                    <a:pt x="971" y="464"/>
                    <a:pt x="971" y="463"/>
                  </a:cubicBezTo>
                  <a:cubicBezTo>
                    <a:pt x="972" y="462"/>
                    <a:pt x="972" y="462"/>
                    <a:pt x="972" y="461"/>
                  </a:cubicBezTo>
                  <a:cubicBezTo>
                    <a:pt x="974" y="461"/>
                    <a:pt x="976" y="460"/>
                    <a:pt x="977" y="460"/>
                  </a:cubicBezTo>
                  <a:cubicBezTo>
                    <a:pt x="980" y="459"/>
                    <a:pt x="982" y="458"/>
                    <a:pt x="984" y="457"/>
                  </a:cubicBezTo>
                  <a:cubicBezTo>
                    <a:pt x="987" y="457"/>
                    <a:pt x="989" y="456"/>
                    <a:pt x="991" y="456"/>
                  </a:cubicBezTo>
                  <a:cubicBezTo>
                    <a:pt x="1004" y="452"/>
                    <a:pt x="1016" y="450"/>
                    <a:pt x="1028" y="449"/>
                  </a:cubicBezTo>
                  <a:cubicBezTo>
                    <a:pt x="1028" y="449"/>
                    <a:pt x="1028" y="450"/>
                    <a:pt x="1027" y="450"/>
                  </a:cubicBezTo>
                  <a:cubicBezTo>
                    <a:pt x="1027" y="451"/>
                    <a:pt x="1027" y="451"/>
                    <a:pt x="1026" y="452"/>
                  </a:cubicBezTo>
                  <a:cubicBezTo>
                    <a:pt x="1026" y="453"/>
                    <a:pt x="1025" y="454"/>
                    <a:pt x="1025" y="454"/>
                  </a:cubicBezTo>
                  <a:cubicBezTo>
                    <a:pt x="1025" y="455"/>
                    <a:pt x="1024" y="456"/>
                    <a:pt x="1024" y="457"/>
                  </a:cubicBezTo>
                  <a:cubicBezTo>
                    <a:pt x="1024" y="457"/>
                    <a:pt x="1024" y="457"/>
                    <a:pt x="1024" y="457"/>
                  </a:cubicBezTo>
                  <a:cubicBezTo>
                    <a:pt x="1024" y="457"/>
                    <a:pt x="1024" y="457"/>
                    <a:pt x="1024" y="457"/>
                  </a:cubicBezTo>
                  <a:cubicBezTo>
                    <a:pt x="1013" y="466"/>
                    <a:pt x="1016" y="478"/>
                    <a:pt x="1020" y="492"/>
                  </a:cubicBezTo>
                  <a:cubicBezTo>
                    <a:pt x="1032" y="486"/>
                    <a:pt x="1031" y="474"/>
                    <a:pt x="1026" y="461"/>
                  </a:cubicBezTo>
                  <a:cubicBezTo>
                    <a:pt x="1026" y="460"/>
                    <a:pt x="1027" y="459"/>
                    <a:pt x="1027" y="458"/>
                  </a:cubicBezTo>
                  <a:cubicBezTo>
                    <a:pt x="1027" y="458"/>
                    <a:pt x="1027" y="457"/>
                    <a:pt x="1028" y="456"/>
                  </a:cubicBezTo>
                  <a:cubicBezTo>
                    <a:pt x="1028" y="455"/>
                    <a:pt x="1029" y="454"/>
                    <a:pt x="1029" y="454"/>
                  </a:cubicBezTo>
                  <a:cubicBezTo>
                    <a:pt x="1029" y="453"/>
                    <a:pt x="1030" y="452"/>
                    <a:pt x="1030" y="452"/>
                  </a:cubicBezTo>
                  <a:cubicBezTo>
                    <a:pt x="1030" y="451"/>
                    <a:pt x="1031" y="450"/>
                    <a:pt x="1031" y="450"/>
                  </a:cubicBezTo>
                  <a:cubicBezTo>
                    <a:pt x="1031" y="450"/>
                    <a:pt x="1031" y="449"/>
                    <a:pt x="1031" y="449"/>
                  </a:cubicBezTo>
                  <a:cubicBezTo>
                    <a:pt x="1032" y="449"/>
                    <a:pt x="1032" y="449"/>
                    <a:pt x="1032" y="449"/>
                  </a:cubicBezTo>
                  <a:cubicBezTo>
                    <a:pt x="1035" y="449"/>
                    <a:pt x="1039" y="448"/>
                    <a:pt x="1042" y="448"/>
                  </a:cubicBezTo>
                  <a:cubicBezTo>
                    <a:pt x="1044" y="448"/>
                    <a:pt x="1046" y="448"/>
                    <a:pt x="1048" y="448"/>
                  </a:cubicBezTo>
                  <a:cubicBezTo>
                    <a:pt x="1049" y="448"/>
                    <a:pt x="1051" y="448"/>
                    <a:pt x="1053" y="448"/>
                  </a:cubicBezTo>
                  <a:cubicBezTo>
                    <a:pt x="1053" y="448"/>
                    <a:pt x="1054" y="448"/>
                    <a:pt x="1054" y="448"/>
                  </a:cubicBezTo>
                  <a:cubicBezTo>
                    <a:pt x="1071" y="467"/>
                    <a:pt x="1081" y="460"/>
                    <a:pt x="1112" y="472"/>
                  </a:cubicBezTo>
                  <a:cubicBezTo>
                    <a:pt x="1119" y="475"/>
                    <a:pt x="1128" y="479"/>
                    <a:pt x="1135" y="476"/>
                  </a:cubicBezTo>
                  <a:cubicBezTo>
                    <a:pt x="1145" y="472"/>
                    <a:pt x="1148" y="477"/>
                    <a:pt x="1162" y="482"/>
                  </a:cubicBezTo>
                  <a:cubicBezTo>
                    <a:pt x="1179" y="488"/>
                    <a:pt x="1191" y="499"/>
                    <a:pt x="1195" y="514"/>
                  </a:cubicBezTo>
                  <a:cubicBezTo>
                    <a:pt x="1187" y="516"/>
                    <a:pt x="1177" y="508"/>
                    <a:pt x="1164" y="505"/>
                  </a:cubicBezTo>
                  <a:cubicBezTo>
                    <a:pt x="1147" y="501"/>
                    <a:pt x="1138" y="500"/>
                    <a:pt x="1120" y="502"/>
                  </a:cubicBezTo>
                  <a:cubicBezTo>
                    <a:pt x="1110" y="503"/>
                    <a:pt x="1095" y="505"/>
                    <a:pt x="1086" y="502"/>
                  </a:cubicBezTo>
                  <a:cubicBezTo>
                    <a:pt x="1067" y="497"/>
                    <a:pt x="1063" y="477"/>
                    <a:pt x="1042" y="480"/>
                  </a:cubicBezTo>
                  <a:cubicBezTo>
                    <a:pt x="1054" y="485"/>
                    <a:pt x="1064" y="495"/>
                    <a:pt x="1069" y="508"/>
                  </a:cubicBezTo>
                  <a:cubicBezTo>
                    <a:pt x="1052" y="511"/>
                    <a:pt x="1041" y="516"/>
                    <a:pt x="1027" y="523"/>
                  </a:cubicBezTo>
                  <a:cubicBezTo>
                    <a:pt x="1013" y="529"/>
                    <a:pt x="1000" y="543"/>
                    <a:pt x="985" y="555"/>
                  </a:cubicBezTo>
                  <a:cubicBezTo>
                    <a:pt x="984" y="555"/>
                    <a:pt x="983" y="555"/>
                    <a:pt x="981" y="555"/>
                  </a:cubicBezTo>
                  <a:cubicBezTo>
                    <a:pt x="982" y="556"/>
                    <a:pt x="982" y="556"/>
                    <a:pt x="982" y="557"/>
                  </a:cubicBezTo>
                  <a:cubicBezTo>
                    <a:pt x="980" y="559"/>
                    <a:pt x="977" y="561"/>
                    <a:pt x="974" y="563"/>
                  </a:cubicBezTo>
                  <a:cubicBezTo>
                    <a:pt x="977" y="561"/>
                    <a:pt x="980" y="560"/>
                    <a:pt x="982" y="558"/>
                  </a:cubicBezTo>
                  <a:cubicBezTo>
                    <a:pt x="988" y="572"/>
                    <a:pt x="1002" y="577"/>
                    <a:pt x="1017" y="578"/>
                  </a:cubicBezTo>
                  <a:cubicBezTo>
                    <a:pt x="1018" y="578"/>
                    <a:pt x="1019" y="579"/>
                    <a:pt x="1020" y="580"/>
                  </a:cubicBezTo>
                  <a:cubicBezTo>
                    <a:pt x="1021" y="581"/>
                    <a:pt x="1021" y="581"/>
                    <a:pt x="1022" y="582"/>
                  </a:cubicBezTo>
                  <a:cubicBezTo>
                    <a:pt x="1023" y="583"/>
                    <a:pt x="1024" y="584"/>
                    <a:pt x="1025" y="585"/>
                  </a:cubicBezTo>
                  <a:cubicBezTo>
                    <a:pt x="1026" y="586"/>
                    <a:pt x="1027" y="586"/>
                    <a:pt x="1027" y="587"/>
                  </a:cubicBezTo>
                  <a:cubicBezTo>
                    <a:pt x="1028" y="588"/>
                    <a:pt x="1029" y="589"/>
                    <a:pt x="1029" y="589"/>
                  </a:cubicBezTo>
                  <a:cubicBezTo>
                    <a:pt x="1029" y="590"/>
                    <a:pt x="1029" y="590"/>
                    <a:pt x="1030" y="590"/>
                  </a:cubicBezTo>
                  <a:cubicBezTo>
                    <a:pt x="1030" y="590"/>
                    <a:pt x="1030" y="590"/>
                    <a:pt x="1030" y="590"/>
                  </a:cubicBezTo>
                  <a:cubicBezTo>
                    <a:pt x="1030" y="591"/>
                    <a:pt x="1031" y="591"/>
                    <a:pt x="1031" y="591"/>
                  </a:cubicBezTo>
                  <a:cubicBezTo>
                    <a:pt x="1031" y="591"/>
                    <a:pt x="1031" y="591"/>
                    <a:pt x="1032" y="592"/>
                  </a:cubicBezTo>
                  <a:cubicBezTo>
                    <a:pt x="1033" y="598"/>
                    <a:pt x="1035" y="604"/>
                    <a:pt x="1036" y="611"/>
                  </a:cubicBezTo>
                  <a:cubicBezTo>
                    <a:pt x="1038" y="620"/>
                    <a:pt x="1039" y="630"/>
                    <a:pt x="1041" y="640"/>
                  </a:cubicBezTo>
                  <a:cubicBezTo>
                    <a:pt x="1043" y="649"/>
                    <a:pt x="1044" y="659"/>
                    <a:pt x="1046" y="669"/>
                  </a:cubicBezTo>
                  <a:cubicBezTo>
                    <a:pt x="1041" y="670"/>
                    <a:pt x="1034" y="670"/>
                    <a:pt x="1028" y="671"/>
                  </a:cubicBezTo>
                  <a:cubicBezTo>
                    <a:pt x="1025" y="663"/>
                    <a:pt x="1017" y="656"/>
                    <a:pt x="1010" y="654"/>
                  </a:cubicBezTo>
                  <a:cubicBezTo>
                    <a:pt x="1011" y="659"/>
                    <a:pt x="1010" y="666"/>
                    <a:pt x="1011" y="672"/>
                  </a:cubicBezTo>
                  <a:cubicBezTo>
                    <a:pt x="992" y="674"/>
                    <a:pt x="974" y="677"/>
                    <a:pt x="960" y="681"/>
                  </a:cubicBezTo>
                  <a:cubicBezTo>
                    <a:pt x="916" y="692"/>
                    <a:pt x="878" y="705"/>
                    <a:pt x="878" y="705"/>
                  </a:cubicBezTo>
                  <a:cubicBezTo>
                    <a:pt x="878" y="705"/>
                    <a:pt x="873" y="704"/>
                    <a:pt x="865" y="702"/>
                  </a:cubicBezTo>
                  <a:cubicBezTo>
                    <a:pt x="865" y="702"/>
                    <a:pt x="864" y="702"/>
                    <a:pt x="864" y="701"/>
                  </a:cubicBezTo>
                  <a:cubicBezTo>
                    <a:pt x="863" y="700"/>
                    <a:pt x="861" y="699"/>
                    <a:pt x="860" y="697"/>
                  </a:cubicBezTo>
                  <a:cubicBezTo>
                    <a:pt x="859" y="697"/>
                    <a:pt x="858" y="696"/>
                    <a:pt x="857" y="695"/>
                  </a:cubicBezTo>
                  <a:cubicBezTo>
                    <a:pt x="856" y="695"/>
                    <a:pt x="856" y="694"/>
                    <a:pt x="855" y="693"/>
                  </a:cubicBezTo>
                  <a:cubicBezTo>
                    <a:pt x="848" y="688"/>
                    <a:pt x="839" y="681"/>
                    <a:pt x="831" y="674"/>
                  </a:cubicBezTo>
                  <a:cubicBezTo>
                    <a:pt x="826" y="670"/>
                    <a:pt x="822" y="667"/>
                    <a:pt x="818" y="663"/>
                  </a:cubicBezTo>
                  <a:cubicBezTo>
                    <a:pt x="817" y="663"/>
                    <a:pt x="817" y="662"/>
                    <a:pt x="817" y="662"/>
                  </a:cubicBezTo>
                  <a:cubicBezTo>
                    <a:pt x="816" y="661"/>
                    <a:pt x="815" y="659"/>
                    <a:pt x="815" y="658"/>
                  </a:cubicBezTo>
                  <a:cubicBezTo>
                    <a:pt x="815" y="658"/>
                    <a:pt x="814" y="657"/>
                    <a:pt x="814" y="657"/>
                  </a:cubicBezTo>
                  <a:cubicBezTo>
                    <a:pt x="814" y="657"/>
                    <a:pt x="814" y="656"/>
                    <a:pt x="814" y="656"/>
                  </a:cubicBezTo>
                  <a:cubicBezTo>
                    <a:pt x="814" y="655"/>
                    <a:pt x="813" y="654"/>
                    <a:pt x="813" y="653"/>
                  </a:cubicBezTo>
                  <a:cubicBezTo>
                    <a:pt x="812" y="652"/>
                    <a:pt x="812" y="650"/>
                    <a:pt x="812" y="648"/>
                  </a:cubicBezTo>
                  <a:cubicBezTo>
                    <a:pt x="812" y="647"/>
                    <a:pt x="812" y="647"/>
                    <a:pt x="812" y="647"/>
                  </a:cubicBezTo>
                  <a:cubicBezTo>
                    <a:pt x="812" y="647"/>
                    <a:pt x="812" y="646"/>
                    <a:pt x="812" y="646"/>
                  </a:cubicBezTo>
                  <a:cubicBezTo>
                    <a:pt x="812" y="646"/>
                    <a:pt x="812" y="646"/>
                    <a:pt x="812" y="646"/>
                  </a:cubicBezTo>
                  <a:cubicBezTo>
                    <a:pt x="812" y="645"/>
                    <a:pt x="812" y="645"/>
                    <a:pt x="812" y="645"/>
                  </a:cubicBezTo>
                  <a:cubicBezTo>
                    <a:pt x="813" y="645"/>
                    <a:pt x="813" y="645"/>
                    <a:pt x="813" y="645"/>
                  </a:cubicBezTo>
                  <a:cubicBezTo>
                    <a:pt x="813" y="644"/>
                    <a:pt x="814" y="643"/>
                    <a:pt x="814" y="642"/>
                  </a:cubicBezTo>
                  <a:cubicBezTo>
                    <a:pt x="815" y="641"/>
                    <a:pt x="815" y="641"/>
                    <a:pt x="815" y="640"/>
                  </a:cubicBezTo>
                  <a:cubicBezTo>
                    <a:pt x="816" y="640"/>
                    <a:pt x="816" y="639"/>
                    <a:pt x="816" y="639"/>
                  </a:cubicBezTo>
                  <a:cubicBezTo>
                    <a:pt x="817" y="638"/>
                    <a:pt x="817" y="637"/>
                    <a:pt x="817" y="637"/>
                  </a:cubicBezTo>
                  <a:cubicBezTo>
                    <a:pt x="817" y="636"/>
                    <a:pt x="818" y="636"/>
                    <a:pt x="818" y="635"/>
                  </a:cubicBezTo>
                  <a:cubicBezTo>
                    <a:pt x="819" y="633"/>
                    <a:pt x="820" y="630"/>
                    <a:pt x="820" y="627"/>
                  </a:cubicBezTo>
                  <a:cubicBezTo>
                    <a:pt x="820" y="627"/>
                    <a:pt x="821" y="627"/>
                    <a:pt x="821" y="627"/>
                  </a:cubicBezTo>
                  <a:cubicBezTo>
                    <a:pt x="821" y="626"/>
                    <a:pt x="821" y="626"/>
                    <a:pt x="821" y="626"/>
                  </a:cubicBezTo>
                  <a:cubicBezTo>
                    <a:pt x="821" y="625"/>
                    <a:pt x="821" y="624"/>
                    <a:pt x="821" y="624"/>
                  </a:cubicBezTo>
                  <a:cubicBezTo>
                    <a:pt x="821" y="623"/>
                    <a:pt x="821" y="622"/>
                    <a:pt x="821" y="622"/>
                  </a:cubicBezTo>
                  <a:cubicBezTo>
                    <a:pt x="821" y="621"/>
                    <a:pt x="821" y="620"/>
                    <a:pt x="821" y="620"/>
                  </a:cubicBezTo>
                  <a:cubicBezTo>
                    <a:pt x="822" y="617"/>
                    <a:pt x="822" y="614"/>
                    <a:pt x="821" y="612"/>
                  </a:cubicBezTo>
                  <a:cubicBezTo>
                    <a:pt x="821" y="611"/>
                    <a:pt x="821" y="610"/>
                    <a:pt x="821" y="608"/>
                  </a:cubicBezTo>
                  <a:cubicBezTo>
                    <a:pt x="821" y="608"/>
                    <a:pt x="820" y="607"/>
                    <a:pt x="820" y="607"/>
                  </a:cubicBezTo>
                  <a:cubicBezTo>
                    <a:pt x="820" y="607"/>
                    <a:pt x="820" y="607"/>
                    <a:pt x="820" y="606"/>
                  </a:cubicBezTo>
                  <a:cubicBezTo>
                    <a:pt x="820" y="606"/>
                    <a:pt x="820" y="606"/>
                    <a:pt x="820" y="606"/>
                  </a:cubicBezTo>
                  <a:cubicBezTo>
                    <a:pt x="821" y="606"/>
                    <a:pt x="821" y="605"/>
                    <a:pt x="821" y="605"/>
                  </a:cubicBezTo>
                  <a:cubicBezTo>
                    <a:pt x="821" y="604"/>
                    <a:pt x="822" y="603"/>
                    <a:pt x="822" y="603"/>
                  </a:cubicBezTo>
                  <a:cubicBezTo>
                    <a:pt x="822" y="602"/>
                    <a:pt x="822" y="602"/>
                    <a:pt x="823" y="601"/>
                  </a:cubicBezTo>
                  <a:cubicBezTo>
                    <a:pt x="823" y="600"/>
                    <a:pt x="824" y="600"/>
                    <a:pt x="824" y="599"/>
                  </a:cubicBezTo>
                  <a:cubicBezTo>
                    <a:pt x="824" y="599"/>
                    <a:pt x="825" y="598"/>
                    <a:pt x="825" y="597"/>
                  </a:cubicBezTo>
                  <a:cubicBezTo>
                    <a:pt x="825" y="597"/>
                    <a:pt x="825" y="597"/>
                    <a:pt x="825" y="597"/>
                  </a:cubicBezTo>
                  <a:cubicBezTo>
                    <a:pt x="839" y="598"/>
                    <a:pt x="842" y="590"/>
                    <a:pt x="836" y="578"/>
                  </a:cubicBezTo>
                  <a:cubicBezTo>
                    <a:pt x="829" y="582"/>
                    <a:pt x="819" y="586"/>
                    <a:pt x="824" y="596"/>
                  </a:cubicBezTo>
                  <a:cubicBezTo>
                    <a:pt x="823" y="597"/>
                    <a:pt x="823" y="597"/>
                    <a:pt x="823" y="597"/>
                  </a:cubicBezTo>
                  <a:cubicBezTo>
                    <a:pt x="823" y="597"/>
                    <a:pt x="823" y="597"/>
                    <a:pt x="823" y="597"/>
                  </a:cubicBezTo>
                  <a:cubicBezTo>
                    <a:pt x="823" y="597"/>
                    <a:pt x="823" y="598"/>
                    <a:pt x="822" y="598"/>
                  </a:cubicBezTo>
                  <a:cubicBezTo>
                    <a:pt x="822" y="599"/>
                    <a:pt x="822" y="599"/>
                    <a:pt x="821" y="600"/>
                  </a:cubicBezTo>
                  <a:cubicBezTo>
                    <a:pt x="821" y="601"/>
                    <a:pt x="820" y="601"/>
                    <a:pt x="820" y="602"/>
                  </a:cubicBezTo>
                  <a:cubicBezTo>
                    <a:pt x="820" y="602"/>
                    <a:pt x="820" y="603"/>
                    <a:pt x="820" y="603"/>
                  </a:cubicBezTo>
                  <a:cubicBezTo>
                    <a:pt x="819" y="603"/>
                    <a:pt x="819" y="602"/>
                    <a:pt x="819" y="602"/>
                  </a:cubicBezTo>
                  <a:cubicBezTo>
                    <a:pt x="819" y="601"/>
                    <a:pt x="819" y="601"/>
                    <a:pt x="818" y="600"/>
                  </a:cubicBezTo>
                  <a:cubicBezTo>
                    <a:pt x="818" y="600"/>
                    <a:pt x="818" y="600"/>
                    <a:pt x="818" y="599"/>
                  </a:cubicBezTo>
                  <a:cubicBezTo>
                    <a:pt x="818" y="599"/>
                    <a:pt x="818" y="599"/>
                    <a:pt x="818" y="599"/>
                  </a:cubicBezTo>
                  <a:cubicBezTo>
                    <a:pt x="818" y="598"/>
                    <a:pt x="817" y="598"/>
                    <a:pt x="817" y="597"/>
                  </a:cubicBezTo>
                  <a:cubicBezTo>
                    <a:pt x="817" y="597"/>
                    <a:pt x="817" y="597"/>
                    <a:pt x="817" y="596"/>
                  </a:cubicBezTo>
                  <a:cubicBezTo>
                    <a:pt x="816" y="595"/>
                    <a:pt x="816" y="595"/>
                    <a:pt x="815" y="594"/>
                  </a:cubicBezTo>
                  <a:cubicBezTo>
                    <a:pt x="815" y="593"/>
                    <a:pt x="814" y="593"/>
                    <a:pt x="814" y="592"/>
                  </a:cubicBezTo>
                  <a:cubicBezTo>
                    <a:pt x="813" y="592"/>
                    <a:pt x="813" y="591"/>
                    <a:pt x="813" y="591"/>
                  </a:cubicBezTo>
                  <a:cubicBezTo>
                    <a:pt x="812" y="590"/>
                    <a:pt x="811" y="589"/>
                    <a:pt x="811" y="589"/>
                  </a:cubicBezTo>
                  <a:cubicBezTo>
                    <a:pt x="810" y="588"/>
                    <a:pt x="810" y="588"/>
                    <a:pt x="810" y="588"/>
                  </a:cubicBezTo>
                  <a:cubicBezTo>
                    <a:pt x="810" y="588"/>
                    <a:pt x="811" y="589"/>
                    <a:pt x="812" y="591"/>
                  </a:cubicBezTo>
                  <a:cubicBezTo>
                    <a:pt x="812" y="592"/>
                    <a:pt x="812" y="592"/>
                    <a:pt x="813" y="593"/>
                  </a:cubicBezTo>
                  <a:cubicBezTo>
                    <a:pt x="813" y="593"/>
                    <a:pt x="813" y="594"/>
                    <a:pt x="814" y="595"/>
                  </a:cubicBezTo>
                  <a:cubicBezTo>
                    <a:pt x="814" y="596"/>
                    <a:pt x="815" y="598"/>
                    <a:pt x="816" y="600"/>
                  </a:cubicBezTo>
                  <a:cubicBezTo>
                    <a:pt x="816" y="600"/>
                    <a:pt x="816" y="600"/>
                    <a:pt x="816" y="600"/>
                  </a:cubicBezTo>
                  <a:cubicBezTo>
                    <a:pt x="816" y="601"/>
                    <a:pt x="816" y="601"/>
                    <a:pt x="816" y="601"/>
                  </a:cubicBezTo>
                  <a:cubicBezTo>
                    <a:pt x="816" y="601"/>
                    <a:pt x="817" y="602"/>
                    <a:pt x="817" y="602"/>
                  </a:cubicBezTo>
                  <a:cubicBezTo>
                    <a:pt x="817" y="603"/>
                    <a:pt x="817" y="604"/>
                    <a:pt x="818" y="605"/>
                  </a:cubicBezTo>
                  <a:cubicBezTo>
                    <a:pt x="818" y="606"/>
                    <a:pt x="818" y="606"/>
                    <a:pt x="818" y="606"/>
                  </a:cubicBezTo>
                  <a:cubicBezTo>
                    <a:pt x="818" y="607"/>
                    <a:pt x="818" y="607"/>
                    <a:pt x="818" y="607"/>
                  </a:cubicBezTo>
                  <a:cubicBezTo>
                    <a:pt x="818" y="608"/>
                    <a:pt x="818" y="608"/>
                    <a:pt x="818" y="609"/>
                  </a:cubicBezTo>
                  <a:cubicBezTo>
                    <a:pt x="818" y="609"/>
                    <a:pt x="818" y="610"/>
                    <a:pt x="818" y="610"/>
                  </a:cubicBezTo>
                  <a:cubicBezTo>
                    <a:pt x="818" y="610"/>
                    <a:pt x="818" y="609"/>
                    <a:pt x="818" y="609"/>
                  </a:cubicBezTo>
                  <a:cubicBezTo>
                    <a:pt x="819" y="610"/>
                    <a:pt x="819" y="611"/>
                    <a:pt x="819" y="612"/>
                  </a:cubicBezTo>
                  <a:cubicBezTo>
                    <a:pt x="819" y="615"/>
                    <a:pt x="819" y="617"/>
                    <a:pt x="819" y="619"/>
                  </a:cubicBezTo>
                  <a:cubicBezTo>
                    <a:pt x="819" y="620"/>
                    <a:pt x="819" y="621"/>
                    <a:pt x="819" y="621"/>
                  </a:cubicBezTo>
                  <a:cubicBezTo>
                    <a:pt x="819" y="622"/>
                    <a:pt x="819" y="623"/>
                    <a:pt x="819" y="623"/>
                  </a:cubicBezTo>
                  <a:cubicBezTo>
                    <a:pt x="819" y="624"/>
                    <a:pt x="819" y="624"/>
                    <a:pt x="818" y="625"/>
                  </a:cubicBezTo>
                  <a:cubicBezTo>
                    <a:pt x="818" y="626"/>
                    <a:pt x="818" y="626"/>
                    <a:pt x="818" y="626"/>
                  </a:cubicBezTo>
                  <a:cubicBezTo>
                    <a:pt x="818" y="626"/>
                    <a:pt x="818" y="627"/>
                    <a:pt x="818" y="627"/>
                  </a:cubicBezTo>
                  <a:cubicBezTo>
                    <a:pt x="818" y="628"/>
                    <a:pt x="817" y="630"/>
                    <a:pt x="817" y="632"/>
                  </a:cubicBezTo>
                  <a:cubicBezTo>
                    <a:pt x="817" y="631"/>
                    <a:pt x="817" y="631"/>
                    <a:pt x="817" y="631"/>
                  </a:cubicBezTo>
                  <a:cubicBezTo>
                    <a:pt x="817" y="631"/>
                    <a:pt x="816" y="631"/>
                    <a:pt x="816" y="631"/>
                  </a:cubicBezTo>
                  <a:cubicBezTo>
                    <a:pt x="816" y="630"/>
                    <a:pt x="816" y="630"/>
                    <a:pt x="816" y="630"/>
                  </a:cubicBezTo>
                  <a:cubicBezTo>
                    <a:pt x="816" y="629"/>
                    <a:pt x="816" y="629"/>
                    <a:pt x="815" y="629"/>
                  </a:cubicBezTo>
                  <a:cubicBezTo>
                    <a:pt x="815" y="629"/>
                    <a:pt x="815" y="629"/>
                    <a:pt x="815" y="628"/>
                  </a:cubicBezTo>
                  <a:cubicBezTo>
                    <a:pt x="815" y="628"/>
                    <a:pt x="815" y="628"/>
                    <a:pt x="815" y="628"/>
                  </a:cubicBezTo>
                  <a:cubicBezTo>
                    <a:pt x="815" y="628"/>
                    <a:pt x="814" y="627"/>
                    <a:pt x="814" y="627"/>
                  </a:cubicBezTo>
                  <a:cubicBezTo>
                    <a:pt x="814" y="626"/>
                    <a:pt x="813" y="626"/>
                    <a:pt x="813" y="625"/>
                  </a:cubicBezTo>
                  <a:cubicBezTo>
                    <a:pt x="812" y="624"/>
                    <a:pt x="811" y="624"/>
                    <a:pt x="811" y="623"/>
                  </a:cubicBezTo>
                  <a:cubicBezTo>
                    <a:pt x="811" y="623"/>
                    <a:pt x="810" y="623"/>
                    <a:pt x="810" y="623"/>
                  </a:cubicBezTo>
                  <a:cubicBezTo>
                    <a:pt x="812" y="613"/>
                    <a:pt x="796" y="612"/>
                    <a:pt x="789" y="613"/>
                  </a:cubicBezTo>
                  <a:cubicBezTo>
                    <a:pt x="795" y="617"/>
                    <a:pt x="798" y="633"/>
                    <a:pt x="809" y="625"/>
                  </a:cubicBezTo>
                  <a:cubicBezTo>
                    <a:pt x="808" y="623"/>
                    <a:pt x="808" y="623"/>
                    <a:pt x="808" y="623"/>
                  </a:cubicBezTo>
                  <a:cubicBezTo>
                    <a:pt x="809" y="624"/>
                    <a:pt x="809" y="624"/>
                    <a:pt x="810" y="624"/>
                  </a:cubicBezTo>
                  <a:cubicBezTo>
                    <a:pt x="810" y="624"/>
                    <a:pt x="810" y="624"/>
                    <a:pt x="810" y="624"/>
                  </a:cubicBezTo>
                  <a:cubicBezTo>
                    <a:pt x="810" y="624"/>
                    <a:pt x="810" y="624"/>
                    <a:pt x="810" y="624"/>
                  </a:cubicBezTo>
                  <a:cubicBezTo>
                    <a:pt x="811" y="625"/>
                    <a:pt x="811" y="625"/>
                    <a:pt x="812" y="626"/>
                  </a:cubicBezTo>
                  <a:cubicBezTo>
                    <a:pt x="812" y="626"/>
                    <a:pt x="813" y="627"/>
                    <a:pt x="813" y="628"/>
                  </a:cubicBezTo>
                  <a:cubicBezTo>
                    <a:pt x="813" y="628"/>
                    <a:pt x="814" y="628"/>
                    <a:pt x="814" y="629"/>
                  </a:cubicBezTo>
                  <a:cubicBezTo>
                    <a:pt x="814" y="629"/>
                    <a:pt x="814" y="629"/>
                    <a:pt x="814" y="629"/>
                  </a:cubicBezTo>
                  <a:cubicBezTo>
                    <a:pt x="814" y="629"/>
                    <a:pt x="814" y="629"/>
                    <a:pt x="814" y="629"/>
                  </a:cubicBezTo>
                  <a:cubicBezTo>
                    <a:pt x="815" y="630"/>
                    <a:pt x="815" y="630"/>
                    <a:pt x="815" y="630"/>
                  </a:cubicBezTo>
                  <a:cubicBezTo>
                    <a:pt x="815" y="631"/>
                    <a:pt x="815" y="631"/>
                    <a:pt x="815" y="631"/>
                  </a:cubicBezTo>
                  <a:cubicBezTo>
                    <a:pt x="815" y="631"/>
                    <a:pt x="815" y="631"/>
                    <a:pt x="816" y="632"/>
                  </a:cubicBezTo>
                  <a:cubicBezTo>
                    <a:pt x="816" y="632"/>
                    <a:pt x="816" y="632"/>
                    <a:pt x="816" y="632"/>
                  </a:cubicBezTo>
                  <a:cubicBezTo>
                    <a:pt x="816" y="632"/>
                    <a:pt x="816" y="632"/>
                    <a:pt x="816" y="633"/>
                  </a:cubicBezTo>
                  <a:cubicBezTo>
                    <a:pt x="816" y="633"/>
                    <a:pt x="816" y="633"/>
                    <a:pt x="816" y="633"/>
                  </a:cubicBezTo>
                  <a:cubicBezTo>
                    <a:pt x="816" y="633"/>
                    <a:pt x="816" y="634"/>
                    <a:pt x="816" y="634"/>
                  </a:cubicBezTo>
                  <a:cubicBezTo>
                    <a:pt x="816" y="635"/>
                    <a:pt x="815" y="635"/>
                    <a:pt x="815" y="636"/>
                  </a:cubicBezTo>
                  <a:cubicBezTo>
                    <a:pt x="815" y="636"/>
                    <a:pt x="814" y="637"/>
                    <a:pt x="814" y="637"/>
                  </a:cubicBezTo>
                  <a:cubicBezTo>
                    <a:pt x="814" y="638"/>
                    <a:pt x="814" y="638"/>
                    <a:pt x="813" y="639"/>
                  </a:cubicBezTo>
                  <a:cubicBezTo>
                    <a:pt x="813" y="639"/>
                    <a:pt x="813" y="640"/>
                    <a:pt x="812" y="641"/>
                  </a:cubicBezTo>
                  <a:cubicBezTo>
                    <a:pt x="812" y="642"/>
                    <a:pt x="811" y="643"/>
                    <a:pt x="811" y="644"/>
                  </a:cubicBezTo>
                  <a:cubicBezTo>
                    <a:pt x="810" y="644"/>
                    <a:pt x="810" y="644"/>
                    <a:pt x="810" y="645"/>
                  </a:cubicBezTo>
                  <a:cubicBezTo>
                    <a:pt x="810" y="645"/>
                    <a:pt x="810" y="645"/>
                    <a:pt x="810" y="645"/>
                  </a:cubicBezTo>
                  <a:cubicBezTo>
                    <a:pt x="810" y="646"/>
                    <a:pt x="810" y="646"/>
                    <a:pt x="810" y="646"/>
                  </a:cubicBezTo>
                  <a:cubicBezTo>
                    <a:pt x="810" y="646"/>
                    <a:pt x="810" y="646"/>
                    <a:pt x="810" y="646"/>
                  </a:cubicBezTo>
                  <a:cubicBezTo>
                    <a:pt x="810" y="647"/>
                    <a:pt x="810" y="647"/>
                    <a:pt x="810" y="647"/>
                  </a:cubicBezTo>
                  <a:cubicBezTo>
                    <a:pt x="809" y="650"/>
                    <a:pt x="810" y="652"/>
                    <a:pt x="811" y="654"/>
                  </a:cubicBezTo>
                  <a:cubicBezTo>
                    <a:pt x="811" y="655"/>
                    <a:pt x="811" y="655"/>
                    <a:pt x="811" y="656"/>
                  </a:cubicBezTo>
                  <a:cubicBezTo>
                    <a:pt x="811" y="656"/>
                    <a:pt x="811" y="656"/>
                    <a:pt x="812" y="657"/>
                  </a:cubicBezTo>
                  <a:cubicBezTo>
                    <a:pt x="812" y="657"/>
                    <a:pt x="812" y="658"/>
                    <a:pt x="813" y="658"/>
                  </a:cubicBezTo>
                  <a:cubicBezTo>
                    <a:pt x="813" y="658"/>
                    <a:pt x="813" y="659"/>
                    <a:pt x="813" y="659"/>
                  </a:cubicBezTo>
                  <a:cubicBezTo>
                    <a:pt x="814" y="660"/>
                    <a:pt x="814" y="660"/>
                    <a:pt x="815" y="661"/>
                  </a:cubicBezTo>
                  <a:cubicBezTo>
                    <a:pt x="813" y="660"/>
                    <a:pt x="812" y="658"/>
                    <a:pt x="810" y="657"/>
                  </a:cubicBezTo>
                  <a:cubicBezTo>
                    <a:pt x="808" y="655"/>
                    <a:pt x="805" y="654"/>
                    <a:pt x="802" y="652"/>
                  </a:cubicBezTo>
                  <a:cubicBezTo>
                    <a:pt x="801" y="651"/>
                    <a:pt x="799" y="651"/>
                    <a:pt x="798" y="650"/>
                  </a:cubicBezTo>
                  <a:cubicBezTo>
                    <a:pt x="797" y="650"/>
                    <a:pt x="796" y="649"/>
                    <a:pt x="796" y="649"/>
                  </a:cubicBezTo>
                  <a:cubicBezTo>
                    <a:pt x="795" y="649"/>
                    <a:pt x="794" y="649"/>
                    <a:pt x="793" y="649"/>
                  </a:cubicBezTo>
                  <a:cubicBezTo>
                    <a:pt x="790" y="648"/>
                    <a:pt x="787" y="647"/>
                    <a:pt x="785" y="647"/>
                  </a:cubicBezTo>
                  <a:cubicBezTo>
                    <a:pt x="779" y="646"/>
                    <a:pt x="773" y="644"/>
                    <a:pt x="768" y="642"/>
                  </a:cubicBezTo>
                  <a:cubicBezTo>
                    <a:pt x="766" y="641"/>
                    <a:pt x="763" y="640"/>
                    <a:pt x="761" y="638"/>
                  </a:cubicBezTo>
                  <a:cubicBezTo>
                    <a:pt x="758" y="637"/>
                    <a:pt x="756" y="636"/>
                    <a:pt x="754" y="635"/>
                  </a:cubicBezTo>
                  <a:cubicBezTo>
                    <a:pt x="752" y="634"/>
                    <a:pt x="751" y="634"/>
                    <a:pt x="749" y="633"/>
                  </a:cubicBezTo>
                  <a:cubicBezTo>
                    <a:pt x="749" y="633"/>
                    <a:pt x="749" y="632"/>
                    <a:pt x="749" y="632"/>
                  </a:cubicBezTo>
                  <a:cubicBezTo>
                    <a:pt x="749" y="631"/>
                    <a:pt x="748" y="630"/>
                    <a:pt x="748" y="628"/>
                  </a:cubicBezTo>
                  <a:cubicBezTo>
                    <a:pt x="748" y="628"/>
                    <a:pt x="748" y="628"/>
                    <a:pt x="748" y="627"/>
                  </a:cubicBezTo>
                  <a:cubicBezTo>
                    <a:pt x="748" y="627"/>
                    <a:pt x="747" y="627"/>
                    <a:pt x="747" y="626"/>
                  </a:cubicBezTo>
                  <a:cubicBezTo>
                    <a:pt x="747" y="626"/>
                    <a:pt x="747" y="625"/>
                    <a:pt x="747" y="624"/>
                  </a:cubicBezTo>
                  <a:cubicBezTo>
                    <a:pt x="747" y="623"/>
                    <a:pt x="747" y="623"/>
                    <a:pt x="747" y="622"/>
                  </a:cubicBezTo>
                  <a:cubicBezTo>
                    <a:pt x="747" y="622"/>
                    <a:pt x="747" y="621"/>
                    <a:pt x="747" y="621"/>
                  </a:cubicBezTo>
                  <a:cubicBezTo>
                    <a:pt x="747" y="621"/>
                    <a:pt x="747" y="621"/>
                    <a:pt x="747" y="620"/>
                  </a:cubicBezTo>
                  <a:cubicBezTo>
                    <a:pt x="747" y="620"/>
                    <a:pt x="747" y="620"/>
                    <a:pt x="747" y="620"/>
                  </a:cubicBezTo>
                  <a:cubicBezTo>
                    <a:pt x="747" y="620"/>
                    <a:pt x="747" y="619"/>
                    <a:pt x="747" y="619"/>
                  </a:cubicBezTo>
                  <a:cubicBezTo>
                    <a:pt x="748" y="617"/>
                    <a:pt x="749" y="616"/>
                    <a:pt x="750" y="614"/>
                  </a:cubicBezTo>
                  <a:cubicBezTo>
                    <a:pt x="750" y="613"/>
                    <a:pt x="751" y="612"/>
                    <a:pt x="751" y="610"/>
                  </a:cubicBezTo>
                  <a:cubicBezTo>
                    <a:pt x="751" y="610"/>
                    <a:pt x="751" y="609"/>
                    <a:pt x="751" y="608"/>
                  </a:cubicBezTo>
                  <a:cubicBezTo>
                    <a:pt x="751" y="608"/>
                    <a:pt x="751" y="608"/>
                    <a:pt x="751" y="608"/>
                  </a:cubicBezTo>
                  <a:cubicBezTo>
                    <a:pt x="751" y="608"/>
                    <a:pt x="751" y="608"/>
                    <a:pt x="751" y="608"/>
                  </a:cubicBezTo>
                  <a:cubicBezTo>
                    <a:pt x="751" y="607"/>
                    <a:pt x="751" y="607"/>
                    <a:pt x="751" y="607"/>
                  </a:cubicBezTo>
                  <a:cubicBezTo>
                    <a:pt x="751" y="607"/>
                    <a:pt x="751" y="607"/>
                    <a:pt x="751" y="607"/>
                  </a:cubicBezTo>
                  <a:cubicBezTo>
                    <a:pt x="751" y="604"/>
                    <a:pt x="750" y="602"/>
                    <a:pt x="748" y="600"/>
                  </a:cubicBezTo>
                  <a:cubicBezTo>
                    <a:pt x="748" y="599"/>
                    <a:pt x="748" y="599"/>
                    <a:pt x="748" y="599"/>
                  </a:cubicBezTo>
                  <a:cubicBezTo>
                    <a:pt x="748" y="598"/>
                    <a:pt x="748" y="598"/>
                    <a:pt x="748" y="598"/>
                  </a:cubicBezTo>
                  <a:cubicBezTo>
                    <a:pt x="748" y="598"/>
                    <a:pt x="748" y="598"/>
                    <a:pt x="748" y="598"/>
                  </a:cubicBezTo>
                  <a:cubicBezTo>
                    <a:pt x="748" y="597"/>
                    <a:pt x="748" y="597"/>
                    <a:pt x="748" y="597"/>
                  </a:cubicBezTo>
                  <a:cubicBezTo>
                    <a:pt x="748" y="597"/>
                    <a:pt x="748" y="596"/>
                    <a:pt x="748" y="595"/>
                  </a:cubicBezTo>
                  <a:cubicBezTo>
                    <a:pt x="748" y="595"/>
                    <a:pt x="748" y="594"/>
                    <a:pt x="748" y="593"/>
                  </a:cubicBezTo>
                  <a:cubicBezTo>
                    <a:pt x="748" y="593"/>
                    <a:pt x="748" y="592"/>
                    <a:pt x="749" y="591"/>
                  </a:cubicBezTo>
                  <a:cubicBezTo>
                    <a:pt x="749" y="591"/>
                    <a:pt x="749" y="590"/>
                    <a:pt x="749" y="589"/>
                  </a:cubicBezTo>
                  <a:cubicBezTo>
                    <a:pt x="749" y="589"/>
                    <a:pt x="749" y="588"/>
                    <a:pt x="749" y="587"/>
                  </a:cubicBezTo>
                  <a:cubicBezTo>
                    <a:pt x="757" y="581"/>
                    <a:pt x="761" y="573"/>
                    <a:pt x="758" y="564"/>
                  </a:cubicBezTo>
                  <a:cubicBezTo>
                    <a:pt x="751" y="571"/>
                    <a:pt x="745" y="578"/>
                    <a:pt x="747" y="588"/>
                  </a:cubicBezTo>
                  <a:cubicBezTo>
                    <a:pt x="747" y="588"/>
                    <a:pt x="747" y="588"/>
                    <a:pt x="747" y="588"/>
                  </a:cubicBezTo>
                  <a:cubicBezTo>
                    <a:pt x="747" y="589"/>
                    <a:pt x="747" y="589"/>
                    <a:pt x="747" y="589"/>
                  </a:cubicBezTo>
                  <a:cubicBezTo>
                    <a:pt x="747" y="589"/>
                    <a:pt x="747" y="590"/>
                    <a:pt x="747" y="591"/>
                  </a:cubicBezTo>
                  <a:cubicBezTo>
                    <a:pt x="747" y="592"/>
                    <a:pt x="746" y="592"/>
                    <a:pt x="746" y="593"/>
                  </a:cubicBezTo>
                  <a:cubicBezTo>
                    <a:pt x="746" y="594"/>
                    <a:pt x="746" y="595"/>
                    <a:pt x="746" y="595"/>
                  </a:cubicBezTo>
                  <a:cubicBezTo>
                    <a:pt x="746" y="595"/>
                    <a:pt x="746" y="596"/>
                    <a:pt x="746" y="596"/>
                  </a:cubicBezTo>
                  <a:cubicBezTo>
                    <a:pt x="746" y="595"/>
                    <a:pt x="745" y="595"/>
                    <a:pt x="745" y="594"/>
                  </a:cubicBezTo>
                  <a:cubicBezTo>
                    <a:pt x="744" y="592"/>
                    <a:pt x="743" y="590"/>
                    <a:pt x="742" y="588"/>
                  </a:cubicBezTo>
                  <a:cubicBezTo>
                    <a:pt x="740" y="584"/>
                    <a:pt x="739" y="580"/>
                    <a:pt x="738" y="577"/>
                  </a:cubicBezTo>
                  <a:cubicBezTo>
                    <a:pt x="738" y="577"/>
                    <a:pt x="737" y="576"/>
                    <a:pt x="737" y="576"/>
                  </a:cubicBezTo>
                  <a:cubicBezTo>
                    <a:pt x="737" y="576"/>
                    <a:pt x="737" y="575"/>
                    <a:pt x="737" y="575"/>
                  </a:cubicBezTo>
                  <a:cubicBezTo>
                    <a:pt x="736" y="574"/>
                    <a:pt x="736" y="573"/>
                    <a:pt x="736" y="573"/>
                  </a:cubicBezTo>
                  <a:cubicBezTo>
                    <a:pt x="735" y="572"/>
                    <a:pt x="734" y="570"/>
                    <a:pt x="734" y="570"/>
                  </a:cubicBezTo>
                  <a:cubicBezTo>
                    <a:pt x="734" y="569"/>
                    <a:pt x="734" y="569"/>
                    <a:pt x="733" y="568"/>
                  </a:cubicBezTo>
                  <a:cubicBezTo>
                    <a:pt x="733" y="568"/>
                    <a:pt x="733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9"/>
                    <a:pt x="734" y="569"/>
                    <a:pt x="734" y="569"/>
                  </a:cubicBezTo>
                  <a:cubicBezTo>
                    <a:pt x="734" y="569"/>
                    <a:pt x="734" y="569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3" y="568"/>
                    <a:pt x="733" y="568"/>
                  </a:cubicBezTo>
                  <a:cubicBezTo>
                    <a:pt x="733" y="568"/>
                    <a:pt x="733" y="568"/>
                    <a:pt x="733" y="568"/>
                  </a:cubicBezTo>
                  <a:cubicBezTo>
                    <a:pt x="733" y="568"/>
                    <a:pt x="733" y="568"/>
                    <a:pt x="733" y="568"/>
                  </a:cubicBezTo>
                  <a:cubicBezTo>
                    <a:pt x="733" y="568"/>
                    <a:pt x="733" y="568"/>
                    <a:pt x="733" y="568"/>
                  </a:cubicBezTo>
                  <a:cubicBezTo>
                    <a:pt x="733" y="568"/>
                    <a:pt x="733" y="568"/>
                    <a:pt x="733" y="568"/>
                  </a:cubicBezTo>
                  <a:cubicBezTo>
                    <a:pt x="733" y="569"/>
                    <a:pt x="733" y="569"/>
                    <a:pt x="733" y="570"/>
                  </a:cubicBezTo>
                  <a:cubicBezTo>
                    <a:pt x="733" y="571"/>
                    <a:pt x="734" y="572"/>
                    <a:pt x="734" y="573"/>
                  </a:cubicBezTo>
                  <a:cubicBezTo>
                    <a:pt x="734" y="574"/>
                    <a:pt x="734" y="575"/>
                    <a:pt x="735" y="576"/>
                  </a:cubicBezTo>
                  <a:cubicBezTo>
                    <a:pt x="735" y="576"/>
                    <a:pt x="735" y="576"/>
                    <a:pt x="735" y="577"/>
                  </a:cubicBezTo>
                  <a:cubicBezTo>
                    <a:pt x="735" y="577"/>
                    <a:pt x="735" y="578"/>
                    <a:pt x="735" y="578"/>
                  </a:cubicBezTo>
                  <a:cubicBezTo>
                    <a:pt x="736" y="579"/>
                    <a:pt x="736" y="580"/>
                    <a:pt x="737" y="582"/>
                  </a:cubicBezTo>
                  <a:cubicBezTo>
                    <a:pt x="737" y="581"/>
                    <a:pt x="737" y="581"/>
                    <a:pt x="737" y="581"/>
                  </a:cubicBezTo>
                  <a:cubicBezTo>
                    <a:pt x="736" y="581"/>
                    <a:pt x="736" y="581"/>
                    <a:pt x="736" y="580"/>
                  </a:cubicBezTo>
                  <a:cubicBezTo>
                    <a:pt x="735" y="580"/>
                    <a:pt x="735" y="580"/>
                    <a:pt x="735" y="580"/>
                  </a:cubicBezTo>
                  <a:cubicBezTo>
                    <a:pt x="734" y="579"/>
                    <a:pt x="734" y="579"/>
                    <a:pt x="734" y="579"/>
                  </a:cubicBezTo>
                  <a:cubicBezTo>
                    <a:pt x="733" y="578"/>
                    <a:pt x="732" y="578"/>
                    <a:pt x="732" y="577"/>
                  </a:cubicBezTo>
                  <a:cubicBezTo>
                    <a:pt x="731" y="577"/>
                    <a:pt x="730" y="576"/>
                    <a:pt x="729" y="576"/>
                  </a:cubicBezTo>
                  <a:cubicBezTo>
                    <a:pt x="729" y="576"/>
                    <a:pt x="729" y="575"/>
                    <a:pt x="728" y="575"/>
                  </a:cubicBezTo>
                  <a:cubicBezTo>
                    <a:pt x="731" y="563"/>
                    <a:pt x="707" y="567"/>
                    <a:pt x="702" y="565"/>
                  </a:cubicBezTo>
                  <a:cubicBezTo>
                    <a:pt x="706" y="574"/>
                    <a:pt x="719" y="588"/>
                    <a:pt x="727" y="577"/>
                  </a:cubicBezTo>
                  <a:cubicBezTo>
                    <a:pt x="727" y="576"/>
                    <a:pt x="726" y="576"/>
                    <a:pt x="726" y="576"/>
                  </a:cubicBezTo>
                  <a:cubicBezTo>
                    <a:pt x="726" y="576"/>
                    <a:pt x="726" y="576"/>
                    <a:pt x="726" y="576"/>
                  </a:cubicBezTo>
                  <a:cubicBezTo>
                    <a:pt x="727" y="576"/>
                    <a:pt x="728" y="577"/>
                    <a:pt x="728" y="577"/>
                  </a:cubicBezTo>
                  <a:cubicBezTo>
                    <a:pt x="729" y="577"/>
                    <a:pt x="730" y="578"/>
                    <a:pt x="731" y="578"/>
                  </a:cubicBezTo>
                  <a:cubicBezTo>
                    <a:pt x="731" y="579"/>
                    <a:pt x="732" y="579"/>
                    <a:pt x="733" y="580"/>
                  </a:cubicBezTo>
                  <a:cubicBezTo>
                    <a:pt x="733" y="580"/>
                    <a:pt x="733" y="581"/>
                    <a:pt x="734" y="581"/>
                  </a:cubicBezTo>
                  <a:cubicBezTo>
                    <a:pt x="734" y="581"/>
                    <a:pt x="734" y="581"/>
                    <a:pt x="735" y="582"/>
                  </a:cubicBezTo>
                  <a:cubicBezTo>
                    <a:pt x="735" y="582"/>
                    <a:pt x="735" y="582"/>
                    <a:pt x="736" y="582"/>
                  </a:cubicBezTo>
                  <a:cubicBezTo>
                    <a:pt x="736" y="583"/>
                    <a:pt x="736" y="583"/>
                    <a:pt x="736" y="583"/>
                  </a:cubicBezTo>
                  <a:cubicBezTo>
                    <a:pt x="736" y="583"/>
                    <a:pt x="736" y="583"/>
                    <a:pt x="737" y="583"/>
                  </a:cubicBezTo>
                  <a:cubicBezTo>
                    <a:pt x="737" y="584"/>
                    <a:pt x="737" y="584"/>
                    <a:pt x="737" y="584"/>
                  </a:cubicBezTo>
                  <a:cubicBezTo>
                    <a:pt x="737" y="584"/>
                    <a:pt x="737" y="584"/>
                    <a:pt x="738" y="584"/>
                  </a:cubicBezTo>
                  <a:cubicBezTo>
                    <a:pt x="738" y="584"/>
                    <a:pt x="738" y="585"/>
                    <a:pt x="738" y="585"/>
                  </a:cubicBezTo>
                  <a:cubicBezTo>
                    <a:pt x="739" y="586"/>
                    <a:pt x="739" y="588"/>
                    <a:pt x="740" y="589"/>
                  </a:cubicBezTo>
                  <a:cubicBezTo>
                    <a:pt x="741" y="591"/>
                    <a:pt x="742" y="593"/>
                    <a:pt x="743" y="595"/>
                  </a:cubicBezTo>
                  <a:cubicBezTo>
                    <a:pt x="744" y="597"/>
                    <a:pt x="745" y="599"/>
                    <a:pt x="746" y="601"/>
                  </a:cubicBezTo>
                  <a:cubicBezTo>
                    <a:pt x="748" y="603"/>
                    <a:pt x="748" y="605"/>
                    <a:pt x="749" y="607"/>
                  </a:cubicBezTo>
                  <a:cubicBezTo>
                    <a:pt x="749" y="607"/>
                    <a:pt x="749" y="607"/>
                    <a:pt x="749" y="607"/>
                  </a:cubicBezTo>
                  <a:cubicBezTo>
                    <a:pt x="749" y="608"/>
                    <a:pt x="749" y="608"/>
                    <a:pt x="749" y="608"/>
                  </a:cubicBezTo>
                  <a:cubicBezTo>
                    <a:pt x="749" y="608"/>
                    <a:pt x="749" y="608"/>
                    <a:pt x="749" y="608"/>
                  </a:cubicBezTo>
                  <a:cubicBezTo>
                    <a:pt x="749" y="608"/>
                    <a:pt x="749" y="608"/>
                    <a:pt x="749" y="608"/>
                  </a:cubicBezTo>
                  <a:cubicBezTo>
                    <a:pt x="749" y="609"/>
                    <a:pt x="749" y="609"/>
                    <a:pt x="749" y="610"/>
                  </a:cubicBezTo>
                  <a:cubicBezTo>
                    <a:pt x="748" y="611"/>
                    <a:pt x="748" y="612"/>
                    <a:pt x="748" y="613"/>
                  </a:cubicBezTo>
                  <a:cubicBezTo>
                    <a:pt x="747" y="615"/>
                    <a:pt x="746" y="616"/>
                    <a:pt x="745" y="618"/>
                  </a:cubicBezTo>
                  <a:cubicBezTo>
                    <a:pt x="745" y="619"/>
                    <a:pt x="745" y="619"/>
                    <a:pt x="745" y="619"/>
                  </a:cubicBezTo>
                  <a:cubicBezTo>
                    <a:pt x="745" y="619"/>
                    <a:pt x="745" y="620"/>
                    <a:pt x="745" y="620"/>
                  </a:cubicBezTo>
                  <a:cubicBezTo>
                    <a:pt x="745" y="620"/>
                    <a:pt x="745" y="620"/>
                    <a:pt x="745" y="621"/>
                  </a:cubicBezTo>
                  <a:cubicBezTo>
                    <a:pt x="745" y="621"/>
                    <a:pt x="745" y="621"/>
                    <a:pt x="745" y="622"/>
                  </a:cubicBezTo>
                  <a:cubicBezTo>
                    <a:pt x="744" y="623"/>
                    <a:pt x="744" y="624"/>
                    <a:pt x="745" y="624"/>
                  </a:cubicBezTo>
                  <a:cubicBezTo>
                    <a:pt x="745" y="625"/>
                    <a:pt x="745" y="625"/>
                    <a:pt x="745" y="626"/>
                  </a:cubicBezTo>
                  <a:cubicBezTo>
                    <a:pt x="745" y="626"/>
                    <a:pt x="745" y="627"/>
                    <a:pt x="745" y="627"/>
                  </a:cubicBezTo>
                  <a:cubicBezTo>
                    <a:pt x="745" y="627"/>
                    <a:pt x="745" y="628"/>
                    <a:pt x="746" y="628"/>
                  </a:cubicBezTo>
                  <a:cubicBezTo>
                    <a:pt x="746" y="628"/>
                    <a:pt x="746" y="629"/>
                    <a:pt x="746" y="629"/>
                  </a:cubicBezTo>
                  <a:cubicBezTo>
                    <a:pt x="747" y="630"/>
                    <a:pt x="748" y="631"/>
                    <a:pt x="748" y="632"/>
                  </a:cubicBezTo>
                  <a:cubicBezTo>
                    <a:pt x="748" y="632"/>
                    <a:pt x="748" y="633"/>
                    <a:pt x="748" y="633"/>
                  </a:cubicBezTo>
                  <a:cubicBezTo>
                    <a:pt x="748" y="632"/>
                    <a:pt x="747" y="632"/>
                    <a:pt x="746" y="632"/>
                  </a:cubicBezTo>
                  <a:cubicBezTo>
                    <a:pt x="746" y="632"/>
                    <a:pt x="745" y="632"/>
                    <a:pt x="744" y="631"/>
                  </a:cubicBezTo>
                  <a:cubicBezTo>
                    <a:pt x="744" y="631"/>
                    <a:pt x="744" y="631"/>
                    <a:pt x="744" y="631"/>
                  </a:cubicBezTo>
                  <a:cubicBezTo>
                    <a:pt x="744" y="631"/>
                    <a:pt x="744" y="631"/>
                    <a:pt x="744" y="631"/>
                  </a:cubicBezTo>
                  <a:cubicBezTo>
                    <a:pt x="744" y="631"/>
                    <a:pt x="744" y="631"/>
                    <a:pt x="744" y="631"/>
                  </a:cubicBezTo>
                  <a:cubicBezTo>
                    <a:pt x="744" y="631"/>
                    <a:pt x="744" y="631"/>
                    <a:pt x="744" y="631"/>
                  </a:cubicBezTo>
                  <a:cubicBezTo>
                    <a:pt x="743" y="631"/>
                    <a:pt x="743" y="631"/>
                    <a:pt x="743" y="631"/>
                  </a:cubicBezTo>
                  <a:cubicBezTo>
                    <a:pt x="743" y="631"/>
                    <a:pt x="743" y="631"/>
                    <a:pt x="743" y="631"/>
                  </a:cubicBezTo>
                  <a:cubicBezTo>
                    <a:pt x="742" y="631"/>
                    <a:pt x="742" y="631"/>
                    <a:pt x="742" y="631"/>
                  </a:cubicBezTo>
                  <a:cubicBezTo>
                    <a:pt x="741" y="631"/>
                    <a:pt x="741" y="631"/>
                    <a:pt x="741" y="631"/>
                  </a:cubicBezTo>
                  <a:cubicBezTo>
                    <a:pt x="740" y="631"/>
                    <a:pt x="739" y="631"/>
                    <a:pt x="739" y="631"/>
                  </a:cubicBezTo>
                  <a:cubicBezTo>
                    <a:pt x="738" y="631"/>
                    <a:pt x="737" y="631"/>
                    <a:pt x="735" y="631"/>
                  </a:cubicBezTo>
                  <a:cubicBezTo>
                    <a:pt x="734" y="631"/>
                    <a:pt x="733" y="631"/>
                    <a:pt x="732" y="631"/>
                  </a:cubicBezTo>
                  <a:cubicBezTo>
                    <a:pt x="730" y="632"/>
                    <a:pt x="728" y="632"/>
                    <a:pt x="727" y="632"/>
                  </a:cubicBezTo>
                  <a:cubicBezTo>
                    <a:pt x="723" y="633"/>
                    <a:pt x="720" y="633"/>
                    <a:pt x="717" y="633"/>
                  </a:cubicBezTo>
                  <a:cubicBezTo>
                    <a:pt x="716" y="633"/>
                    <a:pt x="715" y="633"/>
                    <a:pt x="714" y="633"/>
                  </a:cubicBezTo>
                  <a:cubicBezTo>
                    <a:pt x="713" y="633"/>
                    <a:pt x="712" y="633"/>
                    <a:pt x="711" y="633"/>
                  </a:cubicBezTo>
                  <a:cubicBezTo>
                    <a:pt x="710" y="633"/>
                    <a:pt x="709" y="632"/>
                    <a:pt x="709" y="632"/>
                  </a:cubicBezTo>
                  <a:cubicBezTo>
                    <a:pt x="709" y="632"/>
                    <a:pt x="710" y="633"/>
                    <a:pt x="711" y="633"/>
                  </a:cubicBezTo>
                  <a:cubicBezTo>
                    <a:pt x="712" y="633"/>
                    <a:pt x="713" y="634"/>
                    <a:pt x="714" y="634"/>
                  </a:cubicBezTo>
                  <a:cubicBezTo>
                    <a:pt x="715" y="634"/>
                    <a:pt x="716" y="634"/>
                    <a:pt x="717" y="634"/>
                  </a:cubicBezTo>
                  <a:cubicBezTo>
                    <a:pt x="718" y="634"/>
                    <a:pt x="719" y="635"/>
                    <a:pt x="721" y="635"/>
                  </a:cubicBezTo>
                  <a:cubicBezTo>
                    <a:pt x="720" y="635"/>
                    <a:pt x="719" y="635"/>
                    <a:pt x="719" y="635"/>
                  </a:cubicBezTo>
                  <a:cubicBezTo>
                    <a:pt x="718" y="636"/>
                    <a:pt x="717" y="636"/>
                    <a:pt x="716" y="637"/>
                  </a:cubicBezTo>
                  <a:cubicBezTo>
                    <a:pt x="715" y="638"/>
                    <a:pt x="714" y="638"/>
                    <a:pt x="713" y="639"/>
                  </a:cubicBezTo>
                  <a:cubicBezTo>
                    <a:pt x="712" y="639"/>
                    <a:pt x="712" y="640"/>
                    <a:pt x="711" y="640"/>
                  </a:cubicBezTo>
                  <a:cubicBezTo>
                    <a:pt x="697" y="639"/>
                    <a:pt x="699" y="650"/>
                    <a:pt x="689" y="655"/>
                  </a:cubicBezTo>
                  <a:cubicBezTo>
                    <a:pt x="702" y="658"/>
                    <a:pt x="713" y="658"/>
                    <a:pt x="711" y="642"/>
                  </a:cubicBezTo>
                  <a:cubicBezTo>
                    <a:pt x="711" y="642"/>
                    <a:pt x="711" y="642"/>
                    <a:pt x="711" y="642"/>
                  </a:cubicBezTo>
                  <a:cubicBezTo>
                    <a:pt x="712" y="642"/>
                    <a:pt x="713" y="641"/>
                    <a:pt x="714" y="640"/>
                  </a:cubicBezTo>
                  <a:cubicBezTo>
                    <a:pt x="715" y="640"/>
                    <a:pt x="716" y="639"/>
                    <a:pt x="717" y="639"/>
                  </a:cubicBezTo>
                  <a:cubicBezTo>
                    <a:pt x="718" y="638"/>
                    <a:pt x="719" y="638"/>
                    <a:pt x="720" y="637"/>
                  </a:cubicBezTo>
                  <a:cubicBezTo>
                    <a:pt x="721" y="637"/>
                    <a:pt x="722" y="636"/>
                    <a:pt x="723" y="636"/>
                  </a:cubicBezTo>
                  <a:cubicBezTo>
                    <a:pt x="723" y="636"/>
                    <a:pt x="724" y="636"/>
                    <a:pt x="724" y="635"/>
                  </a:cubicBezTo>
                  <a:cubicBezTo>
                    <a:pt x="724" y="635"/>
                    <a:pt x="725" y="635"/>
                    <a:pt x="725" y="635"/>
                  </a:cubicBezTo>
                  <a:cubicBezTo>
                    <a:pt x="726" y="635"/>
                    <a:pt x="726" y="635"/>
                    <a:pt x="726" y="635"/>
                  </a:cubicBezTo>
                  <a:cubicBezTo>
                    <a:pt x="726" y="635"/>
                    <a:pt x="727" y="635"/>
                    <a:pt x="727" y="635"/>
                  </a:cubicBezTo>
                  <a:cubicBezTo>
                    <a:pt x="729" y="635"/>
                    <a:pt x="731" y="635"/>
                    <a:pt x="733" y="635"/>
                  </a:cubicBezTo>
                  <a:cubicBezTo>
                    <a:pt x="734" y="635"/>
                    <a:pt x="735" y="635"/>
                    <a:pt x="736" y="634"/>
                  </a:cubicBezTo>
                  <a:cubicBezTo>
                    <a:pt x="737" y="634"/>
                    <a:pt x="738" y="634"/>
                    <a:pt x="739" y="634"/>
                  </a:cubicBezTo>
                  <a:cubicBezTo>
                    <a:pt x="739" y="634"/>
                    <a:pt x="740" y="634"/>
                    <a:pt x="741" y="634"/>
                  </a:cubicBezTo>
                  <a:cubicBezTo>
                    <a:pt x="741" y="634"/>
                    <a:pt x="741" y="634"/>
                    <a:pt x="741" y="634"/>
                  </a:cubicBezTo>
                  <a:cubicBezTo>
                    <a:pt x="742" y="634"/>
                    <a:pt x="742" y="634"/>
                    <a:pt x="742" y="634"/>
                  </a:cubicBezTo>
                  <a:cubicBezTo>
                    <a:pt x="742" y="634"/>
                    <a:pt x="743" y="634"/>
                    <a:pt x="743" y="635"/>
                  </a:cubicBezTo>
                  <a:cubicBezTo>
                    <a:pt x="743" y="635"/>
                    <a:pt x="743" y="635"/>
                    <a:pt x="743" y="635"/>
                  </a:cubicBezTo>
                  <a:cubicBezTo>
                    <a:pt x="743" y="635"/>
                    <a:pt x="743" y="635"/>
                    <a:pt x="743" y="635"/>
                  </a:cubicBezTo>
                  <a:cubicBezTo>
                    <a:pt x="743" y="635"/>
                    <a:pt x="743" y="635"/>
                    <a:pt x="743" y="635"/>
                  </a:cubicBezTo>
                  <a:cubicBezTo>
                    <a:pt x="743" y="635"/>
                    <a:pt x="743" y="635"/>
                    <a:pt x="743" y="635"/>
                  </a:cubicBezTo>
                  <a:cubicBezTo>
                    <a:pt x="744" y="635"/>
                    <a:pt x="744" y="635"/>
                    <a:pt x="744" y="635"/>
                  </a:cubicBezTo>
                  <a:cubicBezTo>
                    <a:pt x="744" y="635"/>
                    <a:pt x="745" y="635"/>
                    <a:pt x="745" y="635"/>
                  </a:cubicBezTo>
                  <a:cubicBezTo>
                    <a:pt x="748" y="636"/>
                    <a:pt x="750" y="637"/>
                    <a:pt x="752" y="638"/>
                  </a:cubicBezTo>
                  <a:cubicBezTo>
                    <a:pt x="754" y="639"/>
                    <a:pt x="757" y="640"/>
                    <a:pt x="759" y="641"/>
                  </a:cubicBezTo>
                  <a:cubicBezTo>
                    <a:pt x="762" y="643"/>
                    <a:pt x="764" y="644"/>
                    <a:pt x="767" y="645"/>
                  </a:cubicBezTo>
                  <a:cubicBezTo>
                    <a:pt x="770" y="646"/>
                    <a:pt x="773" y="647"/>
                    <a:pt x="776" y="648"/>
                  </a:cubicBezTo>
                  <a:cubicBezTo>
                    <a:pt x="776" y="648"/>
                    <a:pt x="776" y="648"/>
                    <a:pt x="776" y="648"/>
                  </a:cubicBezTo>
                  <a:cubicBezTo>
                    <a:pt x="776" y="648"/>
                    <a:pt x="775" y="648"/>
                    <a:pt x="775" y="649"/>
                  </a:cubicBezTo>
                  <a:cubicBezTo>
                    <a:pt x="774" y="649"/>
                    <a:pt x="774" y="649"/>
                    <a:pt x="774" y="649"/>
                  </a:cubicBezTo>
                  <a:cubicBezTo>
                    <a:pt x="773" y="650"/>
                    <a:pt x="773" y="650"/>
                    <a:pt x="773" y="650"/>
                  </a:cubicBezTo>
                  <a:cubicBezTo>
                    <a:pt x="773" y="650"/>
                    <a:pt x="773" y="650"/>
                    <a:pt x="772" y="651"/>
                  </a:cubicBezTo>
                  <a:cubicBezTo>
                    <a:pt x="772" y="651"/>
                    <a:pt x="771" y="652"/>
                    <a:pt x="770" y="653"/>
                  </a:cubicBezTo>
                  <a:cubicBezTo>
                    <a:pt x="769" y="654"/>
                    <a:pt x="768" y="656"/>
                    <a:pt x="768" y="657"/>
                  </a:cubicBezTo>
                  <a:cubicBezTo>
                    <a:pt x="766" y="659"/>
                    <a:pt x="764" y="661"/>
                    <a:pt x="762" y="663"/>
                  </a:cubicBezTo>
                  <a:cubicBezTo>
                    <a:pt x="761" y="665"/>
                    <a:pt x="760" y="666"/>
                    <a:pt x="759" y="667"/>
                  </a:cubicBezTo>
                  <a:cubicBezTo>
                    <a:pt x="758" y="668"/>
                    <a:pt x="757" y="669"/>
                    <a:pt x="756" y="669"/>
                  </a:cubicBezTo>
                  <a:cubicBezTo>
                    <a:pt x="755" y="670"/>
                    <a:pt x="754" y="671"/>
                    <a:pt x="753" y="672"/>
                  </a:cubicBezTo>
                  <a:cubicBezTo>
                    <a:pt x="753" y="672"/>
                    <a:pt x="753" y="672"/>
                    <a:pt x="753" y="672"/>
                  </a:cubicBezTo>
                  <a:cubicBezTo>
                    <a:pt x="753" y="672"/>
                    <a:pt x="752" y="672"/>
                    <a:pt x="752" y="672"/>
                  </a:cubicBezTo>
                  <a:cubicBezTo>
                    <a:pt x="751" y="672"/>
                    <a:pt x="751" y="672"/>
                    <a:pt x="751" y="671"/>
                  </a:cubicBezTo>
                  <a:cubicBezTo>
                    <a:pt x="751" y="671"/>
                    <a:pt x="751" y="671"/>
                    <a:pt x="751" y="671"/>
                  </a:cubicBezTo>
                  <a:cubicBezTo>
                    <a:pt x="750" y="672"/>
                    <a:pt x="750" y="672"/>
                    <a:pt x="750" y="672"/>
                  </a:cubicBezTo>
                  <a:cubicBezTo>
                    <a:pt x="749" y="672"/>
                    <a:pt x="749" y="672"/>
                    <a:pt x="748" y="672"/>
                  </a:cubicBezTo>
                  <a:cubicBezTo>
                    <a:pt x="747" y="672"/>
                    <a:pt x="747" y="672"/>
                    <a:pt x="746" y="672"/>
                  </a:cubicBezTo>
                  <a:cubicBezTo>
                    <a:pt x="745" y="672"/>
                    <a:pt x="744" y="672"/>
                    <a:pt x="743" y="672"/>
                  </a:cubicBezTo>
                  <a:cubicBezTo>
                    <a:pt x="743" y="672"/>
                    <a:pt x="742" y="672"/>
                    <a:pt x="741" y="672"/>
                  </a:cubicBezTo>
                  <a:cubicBezTo>
                    <a:pt x="740" y="670"/>
                    <a:pt x="739" y="669"/>
                    <a:pt x="738" y="669"/>
                  </a:cubicBezTo>
                  <a:cubicBezTo>
                    <a:pt x="740" y="664"/>
                    <a:pt x="738" y="657"/>
                    <a:pt x="735" y="650"/>
                  </a:cubicBezTo>
                  <a:cubicBezTo>
                    <a:pt x="725" y="657"/>
                    <a:pt x="710" y="664"/>
                    <a:pt x="717" y="678"/>
                  </a:cubicBezTo>
                  <a:cubicBezTo>
                    <a:pt x="716" y="679"/>
                    <a:pt x="716" y="679"/>
                    <a:pt x="716" y="679"/>
                  </a:cubicBezTo>
                  <a:cubicBezTo>
                    <a:pt x="716" y="679"/>
                    <a:pt x="716" y="679"/>
                    <a:pt x="716" y="679"/>
                  </a:cubicBezTo>
                  <a:cubicBezTo>
                    <a:pt x="715" y="680"/>
                    <a:pt x="715" y="681"/>
                    <a:pt x="714" y="682"/>
                  </a:cubicBezTo>
                  <a:cubicBezTo>
                    <a:pt x="714" y="683"/>
                    <a:pt x="713" y="684"/>
                    <a:pt x="712" y="685"/>
                  </a:cubicBezTo>
                  <a:cubicBezTo>
                    <a:pt x="712" y="686"/>
                    <a:pt x="711" y="687"/>
                    <a:pt x="711" y="688"/>
                  </a:cubicBezTo>
                  <a:cubicBezTo>
                    <a:pt x="710" y="689"/>
                    <a:pt x="710" y="689"/>
                    <a:pt x="710" y="690"/>
                  </a:cubicBezTo>
                  <a:cubicBezTo>
                    <a:pt x="710" y="689"/>
                    <a:pt x="709" y="688"/>
                    <a:pt x="709" y="688"/>
                  </a:cubicBezTo>
                  <a:cubicBezTo>
                    <a:pt x="709" y="687"/>
                    <a:pt x="709" y="686"/>
                    <a:pt x="708" y="685"/>
                  </a:cubicBezTo>
                  <a:cubicBezTo>
                    <a:pt x="708" y="685"/>
                    <a:pt x="708" y="685"/>
                    <a:pt x="708" y="684"/>
                  </a:cubicBezTo>
                  <a:cubicBezTo>
                    <a:pt x="708" y="684"/>
                    <a:pt x="708" y="684"/>
                    <a:pt x="708" y="683"/>
                  </a:cubicBezTo>
                  <a:cubicBezTo>
                    <a:pt x="707" y="683"/>
                    <a:pt x="707" y="682"/>
                    <a:pt x="707" y="682"/>
                  </a:cubicBezTo>
                  <a:cubicBezTo>
                    <a:pt x="707" y="681"/>
                    <a:pt x="706" y="680"/>
                    <a:pt x="706" y="680"/>
                  </a:cubicBezTo>
                  <a:cubicBezTo>
                    <a:pt x="705" y="679"/>
                    <a:pt x="705" y="678"/>
                    <a:pt x="704" y="677"/>
                  </a:cubicBezTo>
                  <a:cubicBezTo>
                    <a:pt x="703" y="676"/>
                    <a:pt x="703" y="675"/>
                    <a:pt x="702" y="674"/>
                  </a:cubicBezTo>
                  <a:cubicBezTo>
                    <a:pt x="701" y="674"/>
                    <a:pt x="701" y="673"/>
                    <a:pt x="700" y="672"/>
                  </a:cubicBezTo>
                  <a:cubicBezTo>
                    <a:pt x="699" y="671"/>
                    <a:pt x="698" y="670"/>
                    <a:pt x="698" y="670"/>
                  </a:cubicBezTo>
                  <a:cubicBezTo>
                    <a:pt x="697" y="669"/>
                    <a:pt x="697" y="669"/>
                    <a:pt x="697" y="669"/>
                  </a:cubicBezTo>
                  <a:cubicBezTo>
                    <a:pt x="697" y="669"/>
                    <a:pt x="698" y="671"/>
                    <a:pt x="699" y="673"/>
                  </a:cubicBezTo>
                  <a:cubicBezTo>
                    <a:pt x="700" y="674"/>
                    <a:pt x="700" y="675"/>
                    <a:pt x="700" y="676"/>
                  </a:cubicBezTo>
                  <a:cubicBezTo>
                    <a:pt x="701" y="676"/>
                    <a:pt x="701" y="677"/>
                    <a:pt x="702" y="678"/>
                  </a:cubicBezTo>
                  <a:cubicBezTo>
                    <a:pt x="702" y="680"/>
                    <a:pt x="703" y="683"/>
                    <a:pt x="704" y="685"/>
                  </a:cubicBezTo>
                  <a:cubicBezTo>
                    <a:pt x="704" y="685"/>
                    <a:pt x="705" y="686"/>
                    <a:pt x="705" y="686"/>
                  </a:cubicBezTo>
                  <a:cubicBezTo>
                    <a:pt x="705" y="686"/>
                    <a:pt x="705" y="687"/>
                    <a:pt x="705" y="687"/>
                  </a:cubicBezTo>
                  <a:cubicBezTo>
                    <a:pt x="705" y="688"/>
                    <a:pt x="705" y="688"/>
                    <a:pt x="706" y="689"/>
                  </a:cubicBezTo>
                  <a:cubicBezTo>
                    <a:pt x="706" y="690"/>
                    <a:pt x="707" y="692"/>
                    <a:pt x="707" y="693"/>
                  </a:cubicBezTo>
                  <a:cubicBezTo>
                    <a:pt x="707" y="694"/>
                    <a:pt x="707" y="694"/>
                    <a:pt x="707" y="694"/>
                  </a:cubicBezTo>
                  <a:cubicBezTo>
                    <a:pt x="707" y="695"/>
                    <a:pt x="707" y="695"/>
                    <a:pt x="707" y="696"/>
                  </a:cubicBezTo>
                  <a:cubicBezTo>
                    <a:pt x="708" y="696"/>
                    <a:pt x="708" y="697"/>
                    <a:pt x="708" y="698"/>
                  </a:cubicBezTo>
                  <a:cubicBezTo>
                    <a:pt x="708" y="699"/>
                    <a:pt x="708" y="699"/>
                    <a:pt x="708" y="699"/>
                  </a:cubicBezTo>
                  <a:cubicBezTo>
                    <a:pt x="708" y="699"/>
                    <a:pt x="708" y="699"/>
                    <a:pt x="708" y="699"/>
                  </a:cubicBezTo>
                  <a:cubicBezTo>
                    <a:pt x="708" y="700"/>
                    <a:pt x="708" y="702"/>
                    <a:pt x="708" y="703"/>
                  </a:cubicBezTo>
                  <a:cubicBezTo>
                    <a:pt x="709" y="706"/>
                    <a:pt x="709" y="710"/>
                    <a:pt x="708" y="714"/>
                  </a:cubicBezTo>
                  <a:cubicBezTo>
                    <a:pt x="708" y="715"/>
                    <a:pt x="708" y="716"/>
                    <a:pt x="708" y="717"/>
                  </a:cubicBezTo>
                  <a:cubicBezTo>
                    <a:pt x="708" y="717"/>
                    <a:pt x="708" y="718"/>
                    <a:pt x="708" y="719"/>
                  </a:cubicBezTo>
                  <a:cubicBezTo>
                    <a:pt x="707" y="720"/>
                    <a:pt x="707" y="721"/>
                    <a:pt x="707" y="722"/>
                  </a:cubicBezTo>
                  <a:cubicBezTo>
                    <a:pt x="707" y="724"/>
                    <a:pt x="707" y="724"/>
                    <a:pt x="707" y="724"/>
                  </a:cubicBezTo>
                  <a:cubicBezTo>
                    <a:pt x="707" y="724"/>
                    <a:pt x="707" y="724"/>
                    <a:pt x="706" y="725"/>
                  </a:cubicBezTo>
                  <a:cubicBezTo>
                    <a:pt x="706" y="727"/>
                    <a:pt x="705" y="730"/>
                    <a:pt x="704" y="732"/>
                  </a:cubicBezTo>
                  <a:cubicBezTo>
                    <a:pt x="704" y="732"/>
                    <a:pt x="704" y="732"/>
                    <a:pt x="704" y="731"/>
                  </a:cubicBezTo>
                  <a:cubicBezTo>
                    <a:pt x="704" y="731"/>
                    <a:pt x="704" y="731"/>
                    <a:pt x="704" y="731"/>
                  </a:cubicBezTo>
                  <a:cubicBezTo>
                    <a:pt x="704" y="730"/>
                    <a:pt x="703" y="730"/>
                    <a:pt x="703" y="729"/>
                  </a:cubicBezTo>
                  <a:cubicBezTo>
                    <a:pt x="703" y="729"/>
                    <a:pt x="703" y="729"/>
                    <a:pt x="702" y="728"/>
                  </a:cubicBezTo>
                  <a:cubicBezTo>
                    <a:pt x="702" y="728"/>
                    <a:pt x="702" y="728"/>
                    <a:pt x="702" y="728"/>
                  </a:cubicBezTo>
                  <a:cubicBezTo>
                    <a:pt x="702" y="727"/>
                    <a:pt x="702" y="727"/>
                    <a:pt x="702" y="727"/>
                  </a:cubicBezTo>
                  <a:cubicBezTo>
                    <a:pt x="701" y="726"/>
                    <a:pt x="701" y="726"/>
                    <a:pt x="701" y="725"/>
                  </a:cubicBezTo>
                  <a:cubicBezTo>
                    <a:pt x="700" y="725"/>
                    <a:pt x="699" y="724"/>
                    <a:pt x="698" y="723"/>
                  </a:cubicBezTo>
                  <a:cubicBezTo>
                    <a:pt x="698" y="722"/>
                    <a:pt x="697" y="721"/>
                    <a:pt x="696" y="721"/>
                  </a:cubicBezTo>
                  <a:cubicBezTo>
                    <a:pt x="696" y="720"/>
                    <a:pt x="695" y="720"/>
                    <a:pt x="695" y="720"/>
                  </a:cubicBezTo>
                  <a:cubicBezTo>
                    <a:pt x="698" y="705"/>
                    <a:pt x="674" y="707"/>
                    <a:pt x="665" y="709"/>
                  </a:cubicBezTo>
                  <a:cubicBezTo>
                    <a:pt x="673" y="714"/>
                    <a:pt x="676" y="737"/>
                    <a:pt x="693" y="723"/>
                  </a:cubicBezTo>
                  <a:cubicBezTo>
                    <a:pt x="692" y="721"/>
                    <a:pt x="692" y="721"/>
                    <a:pt x="692" y="721"/>
                  </a:cubicBezTo>
                  <a:cubicBezTo>
                    <a:pt x="693" y="722"/>
                    <a:pt x="693" y="722"/>
                    <a:pt x="694" y="723"/>
                  </a:cubicBezTo>
                  <a:cubicBezTo>
                    <a:pt x="694" y="722"/>
                    <a:pt x="694" y="722"/>
                    <a:pt x="694" y="722"/>
                  </a:cubicBezTo>
                  <a:cubicBezTo>
                    <a:pt x="694" y="722"/>
                    <a:pt x="695" y="722"/>
                    <a:pt x="695" y="722"/>
                  </a:cubicBezTo>
                  <a:cubicBezTo>
                    <a:pt x="695" y="723"/>
                    <a:pt x="696" y="723"/>
                    <a:pt x="697" y="724"/>
                  </a:cubicBezTo>
                  <a:cubicBezTo>
                    <a:pt x="698" y="725"/>
                    <a:pt x="699" y="726"/>
                    <a:pt x="699" y="727"/>
                  </a:cubicBezTo>
                  <a:cubicBezTo>
                    <a:pt x="700" y="727"/>
                    <a:pt x="700" y="728"/>
                    <a:pt x="700" y="728"/>
                  </a:cubicBezTo>
                  <a:cubicBezTo>
                    <a:pt x="700" y="728"/>
                    <a:pt x="700" y="728"/>
                    <a:pt x="701" y="729"/>
                  </a:cubicBezTo>
                  <a:cubicBezTo>
                    <a:pt x="701" y="729"/>
                    <a:pt x="701" y="729"/>
                    <a:pt x="701" y="729"/>
                  </a:cubicBezTo>
                  <a:cubicBezTo>
                    <a:pt x="701" y="730"/>
                    <a:pt x="701" y="730"/>
                    <a:pt x="702" y="730"/>
                  </a:cubicBezTo>
                  <a:cubicBezTo>
                    <a:pt x="702" y="731"/>
                    <a:pt x="702" y="731"/>
                    <a:pt x="702" y="732"/>
                  </a:cubicBezTo>
                  <a:cubicBezTo>
                    <a:pt x="702" y="732"/>
                    <a:pt x="702" y="732"/>
                    <a:pt x="702" y="732"/>
                  </a:cubicBezTo>
                  <a:cubicBezTo>
                    <a:pt x="702" y="732"/>
                    <a:pt x="703" y="733"/>
                    <a:pt x="703" y="733"/>
                  </a:cubicBezTo>
                  <a:cubicBezTo>
                    <a:pt x="703" y="733"/>
                    <a:pt x="703" y="733"/>
                    <a:pt x="703" y="734"/>
                  </a:cubicBezTo>
                  <a:cubicBezTo>
                    <a:pt x="703" y="734"/>
                    <a:pt x="703" y="734"/>
                    <a:pt x="703" y="734"/>
                  </a:cubicBezTo>
                  <a:cubicBezTo>
                    <a:pt x="703" y="735"/>
                    <a:pt x="703" y="735"/>
                    <a:pt x="703" y="736"/>
                  </a:cubicBezTo>
                  <a:cubicBezTo>
                    <a:pt x="702" y="737"/>
                    <a:pt x="702" y="738"/>
                    <a:pt x="702" y="738"/>
                  </a:cubicBezTo>
                  <a:cubicBezTo>
                    <a:pt x="701" y="739"/>
                    <a:pt x="701" y="740"/>
                    <a:pt x="700" y="741"/>
                  </a:cubicBezTo>
                  <a:cubicBezTo>
                    <a:pt x="700" y="742"/>
                    <a:pt x="699" y="743"/>
                    <a:pt x="699" y="743"/>
                  </a:cubicBezTo>
                  <a:cubicBezTo>
                    <a:pt x="698" y="744"/>
                    <a:pt x="698" y="745"/>
                    <a:pt x="697" y="746"/>
                  </a:cubicBezTo>
                  <a:cubicBezTo>
                    <a:pt x="697" y="747"/>
                    <a:pt x="696" y="748"/>
                    <a:pt x="695" y="750"/>
                  </a:cubicBezTo>
                  <a:cubicBezTo>
                    <a:pt x="674" y="750"/>
                    <a:pt x="652" y="745"/>
                    <a:pt x="629" y="751"/>
                  </a:cubicBezTo>
                  <a:cubicBezTo>
                    <a:pt x="650" y="751"/>
                    <a:pt x="673" y="756"/>
                    <a:pt x="693" y="758"/>
                  </a:cubicBezTo>
                  <a:cubicBezTo>
                    <a:pt x="693" y="761"/>
                    <a:pt x="693" y="764"/>
                    <a:pt x="694" y="766"/>
                  </a:cubicBezTo>
                  <a:cubicBezTo>
                    <a:pt x="694" y="767"/>
                    <a:pt x="694" y="768"/>
                    <a:pt x="695" y="768"/>
                  </a:cubicBezTo>
                  <a:cubicBezTo>
                    <a:pt x="695" y="769"/>
                    <a:pt x="695" y="769"/>
                    <a:pt x="696" y="770"/>
                  </a:cubicBezTo>
                  <a:cubicBezTo>
                    <a:pt x="696" y="771"/>
                    <a:pt x="696" y="771"/>
                    <a:pt x="697" y="772"/>
                  </a:cubicBezTo>
                  <a:cubicBezTo>
                    <a:pt x="697" y="772"/>
                    <a:pt x="697" y="773"/>
                    <a:pt x="698" y="773"/>
                  </a:cubicBezTo>
                  <a:cubicBezTo>
                    <a:pt x="699" y="774"/>
                    <a:pt x="699" y="775"/>
                    <a:pt x="700" y="776"/>
                  </a:cubicBezTo>
                  <a:cubicBezTo>
                    <a:pt x="698" y="774"/>
                    <a:pt x="695" y="772"/>
                    <a:pt x="693" y="771"/>
                  </a:cubicBezTo>
                  <a:cubicBezTo>
                    <a:pt x="689" y="768"/>
                    <a:pt x="686" y="766"/>
                    <a:pt x="682" y="765"/>
                  </a:cubicBezTo>
                  <a:cubicBezTo>
                    <a:pt x="680" y="764"/>
                    <a:pt x="678" y="763"/>
                    <a:pt x="675" y="762"/>
                  </a:cubicBezTo>
                  <a:cubicBezTo>
                    <a:pt x="675" y="762"/>
                    <a:pt x="673" y="762"/>
                    <a:pt x="672" y="762"/>
                  </a:cubicBezTo>
                  <a:cubicBezTo>
                    <a:pt x="671" y="761"/>
                    <a:pt x="670" y="761"/>
                    <a:pt x="669" y="761"/>
                  </a:cubicBezTo>
                  <a:cubicBezTo>
                    <a:pt x="665" y="760"/>
                    <a:pt x="660" y="760"/>
                    <a:pt x="656" y="760"/>
                  </a:cubicBezTo>
                  <a:cubicBezTo>
                    <a:pt x="648" y="759"/>
                    <a:pt x="640" y="757"/>
                    <a:pt x="632" y="755"/>
                  </a:cubicBezTo>
                  <a:cubicBezTo>
                    <a:pt x="628" y="754"/>
                    <a:pt x="625" y="753"/>
                    <a:pt x="621" y="751"/>
                  </a:cubicBezTo>
                  <a:cubicBezTo>
                    <a:pt x="618" y="750"/>
                    <a:pt x="614" y="749"/>
                    <a:pt x="611" y="747"/>
                  </a:cubicBezTo>
                  <a:cubicBezTo>
                    <a:pt x="609" y="747"/>
                    <a:pt x="607" y="746"/>
                    <a:pt x="605" y="745"/>
                  </a:cubicBezTo>
                  <a:cubicBezTo>
                    <a:pt x="605" y="745"/>
                    <a:pt x="604" y="745"/>
                    <a:pt x="604" y="744"/>
                  </a:cubicBezTo>
                  <a:cubicBezTo>
                    <a:pt x="604" y="743"/>
                    <a:pt x="603" y="741"/>
                    <a:pt x="603" y="739"/>
                  </a:cubicBezTo>
                  <a:cubicBezTo>
                    <a:pt x="603" y="739"/>
                    <a:pt x="603" y="738"/>
                    <a:pt x="602" y="738"/>
                  </a:cubicBezTo>
                  <a:cubicBezTo>
                    <a:pt x="602" y="737"/>
                    <a:pt x="602" y="737"/>
                    <a:pt x="602" y="736"/>
                  </a:cubicBezTo>
                  <a:cubicBezTo>
                    <a:pt x="602" y="735"/>
                    <a:pt x="602" y="734"/>
                    <a:pt x="602" y="733"/>
                  </a:cubicBezTo>
                  <a:cubicBezTo>
                    <a:pt x="601" y="732"/>
                    <a:pt x="601" y="731"/>
                    <a:pt x="602" y="729"/>
                  </a:cubicBezTo>
                  <a:cubicBezTo>
                    <a:pt x="602" y="729"/>
                    <a:pt x="602" y="729"/>
                    <a:pt x="602" y="728"/>
                  </a:cubicBezTo>
                  <a:cubicBezTo>
                    <a:pt x="602" y="728"/>
                    <a:pt x="602" y="728"/>
                    <a:pt x="602" y="727"/>
                  </a:cubicBezTo>
                  <a:cubicBezTo>
                    <a:pt x="602" y="727"/>
                    <a:pt x="602" y="727"/>
                    <a:pt x="602" y="726"/>
                  </a:cubicBezTo>
                  <a:cubicBezTo>
                    <a:pt x="602" y="726"/>
                    <a:pt x="602" y="726"/>
                    <a:pt x="602" y="725"/>
                  </a:cubicBezTo>
                  <a:cubicBezTo>
                    <a:pt x="603" y="723"/>
                    <a:pt x="605" y="720"/>
                    <a:pt x="606" y="717"/>
                  </a:cubicBezTo>
                  <a:cubicBezTo>
                    <a:pt x="607" y="715"/>
                    <a:pt x="608" y="714"/>
                    <a:pt x="608" y="712"/>
                  </a:cubicBezTo>
                  <a:cubicBezTo>
                    <a:pt x="608" y="711"/>
                    <a:pt x="609" y="710"/>
                    <a:pt x="609" y="709"/>
                  </a:cubicBezTo>
                  <a:cubicBezTo>
                    <a:pt x="609" y="708"/>
                    <a:pt x="609" y="708"/>
                    <a:pt x="609" y="708"/>
                  </a:cubicBezTo>
                  <a:cubicBezTo>
                    <a:pt x="609" y="708"/>
                    <a:pt x="609" y="708"/>
                    <a:pt x="609" y="708"/>
                  </a:cubicBezTo>
                  <a:cubicBezTo>
                    <a:pt x="609" y="707"/>
                    <a:pt x="609" y="707"/>
                    <a:pt x="609" y="707"/>
                  </a:cubicBezTo>
                  <a:cubicBezTo>
                    <a:pt x="609" y="707"/>
                    <a:pt x="609" y="707"/>
                    <a:pt x="609" y="706"/>
                  </a:cubicBezTo>
                  <a:cubicBezTo>
                    <a:pt x="608" y="703"/>
                    <a:pt x="607" y="699"/>
                    <a:pt x="605" y="697"/>
                  </a:cubicBezTo>
                  <a:cubicBezTo>
                    <a:pt x="605" y="696"/>
                    <a:pt x="604" y="695"/>
                    <a:pt x="604" y="695"/>
                  </a:cubicBezTo>
                  <a:cubicBezTo>
                    <a:pt x="604" y="695"/>
                    <a:pt x="604" y="694"/>
                    <a:pt x="604" y="694"/>
                  </a:cubicBezTo>
                  <a:cubicBezTo>
                    <a:pt x="604" y="694"/>
                    <a:pt x="605" y="694"/>
                    <a:pt x="604" y="693"/>
                  </a:cubicBezTo>
                  <a:cubicBezTo>
                    <a:pt x="604" y="693"/>
                    <a:pt x="604" y="693"/>
                    <a:pt x="605" y="693"/>
                  </a:cubicBezTo>
                  <a:cubicBezTo>
                    <a:pt x="605" y="692"/>
                    <a:pt x="605" y="691"/>
                    <a:pt x="605" y="690"/>
                  </a:cubicBezTo>
                  <a:cubicBezTo>
                    <a:pt x="605" y="689"/>
                    <a:pt x="605" y="688"/>
                    <a:pt x="605" y="687"/>
                  </a:cubicBezTo>
                  <a:cubicBezTo>
                    <a:pt x="605" y="686"/>
                    <a:pt x="605" y="685"/>
                    <a:pt x="606" y="684"/>
                  </a:cubicBezTo>
                  <a:cubicBezTo>
                    <a:pt x="606" y="683"/>
                    <a:pt x="606" y="682"/>
                    <a:pt x="606" y="681"/>
                  </a:cubicBezTo>
                  <a:cubicBezTo>
                    <a:pt x="607" y="680"/>
                    <a:pt x="607" y="679"/>
                    <a:pt x="607" y="678"/>
                  </a:cubicBezTo>
                  <a:cubicBezTo>
                    <a:pt x="618" y="668"/>
                    <a:pt x="626" y="655"/>
                    <a:pt x="620" y="642"/>
                  </a:cubicBezTo>
                  <a:cubicBezTo>
                    <a:pt x="610" y="654"/>
                    <a:pt x="601" y="665"/>
                    <a:pt x="603" y="680"/>
                  </a:cubicBezTo>
                  <a:cubicBezTo>
                    <a:pt x="604" y="680"/>
                    <a:pt x="604" y="680"/>
                    <a:pt x="604" y="680"/>
                  </a:cubicBezTo>
                  <a:cubicBezTo>
                    <a:pt x="604" y="680"/>
                    <a:pt x="604" y="680"/>
                    <a:pt x="604" y="681"/>
                  </a:cubicBezTo>
                  <a:cubicBezTo>
                    <a:pt x="603" y="682"/>
                    <a:pt x="603" y="683"/>
                    <a:pt x="603" y="684"/>
                  </a:cubicBezTo>
                  <a:cubicBezTo>
                    <a:pt x="603" y="685"/>
                    <a:pt x="603" y="686"/>
                    <a:pt x="602" y="687"/>
                  </a:cubicBezTo>
                  <a:cubicBezTo>
                    <a:pt x="602" y="688"/>
                    <a:pt x="602" y="689"/>
                    <a:pt x="602" y="690"/>
                  </a:cubicBezTo>
                  <a:cubicBezTo>
                    <a:pt x="602" y="691"/>
                    <a:pt x="602" y="691"/>
                    <a:pt x="602" y="691"/>
                  </a:cubicBezTo>
                  <a:cubicBezTo>
                    <a:pt x="601" y="690"/>
                    <a:pt x="601" y="689"/>
                    <a:pt x="600" y="689"/>
                  </a:cubicBezTo>
                  <a:cubicBezTo>
                    <a:pt x="599" y="686"/>
                    <a:pt x="598" y="683"/>
                    <a:pt x="596" y="680"/>
                  </a:cubicBezTo>
                  <a:cubicBezTo>
                    <a:pt x="594" y="675"/>
                    <a:pt x="592" y="670"/>
                    <a:pt x="590" y="665"/>
                  </a:cubicBezTo>
                  <a:cubicBezTo>
                    <a:pt x="590" y="665"/>
                    <a:pt x="590" y="664"/>
                    <a:pt x="590" y="663"/>
                  </a:cubicBezTo>
                  <a:cubicBezTo>
                    <a:pt x="590" y="663"/>
                    <a:pt x="589" y="662"/>
                    <a:pt x="589" y="662"/>
                  </a:cubicBezTo>
                  <a:cubicBezTo>
                    <a:pt x="589" y="661"/>
                    <a:pt x="588" y="660"/>
                    <a:pt x="588" y="659"/>
                  </a:cubicBezTo>
                  <a:cubicBezTo>
                    <a:pt x="587" y="657"/>
                    <a:pt x="586" y="656"/>
                    <a:pt x="585" y="655"/>
                  </a:cubicBezTo>
                  <a:cubicBezTo>
                    <a:pt x="585" y="654"/>
                    <a:pt x="585" y="653"/>
                    <a:pt x="585" y="653"/>
                  </a:cubicBezTo>
                  <a:cubicBezTo>
                    <a:pt x="585" y="653"/>
                    <a:pt x="585" y="653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5" y="653"/>
                    <a:pt x="585" y="652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5" y="652"/>
                    <a:pt x="586" y="653"/>
                    <a:pt x="586" y="653"/>
                  </a:cubicBezTo>
                  <a:cubicBezTo>
                    <a:pt x="585" y="653"/>
                    <a:pt x="585" y="653"/>
                    <a:pt x="585" y="653"/>
                  </a:cubicBezTo>
                  <a:cubicBezTo>
                    <a:pt x="585" y="653"/>
                    <a:pt x="585" y="653"/>
                    <a:pt x="586" y="653"/>
                  </a:cubicBezTo>
                  <a:cubicBezTo>
                    <a:pt x="586" y="653"/>
                    <a:pt x="586" y="652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4" y="652"/>
                    <a:pt x="584" y="652"/>
                    <a:pt x="584" y="652"/>
                  </a:cubicBezTo>
                  <a:cubicBezTo>
                    <a:pt x="584" y="652"/>
                    <a:pt x="584" y="652"/>
                    <a:pt x="584" y="652"/>
                  </a:cubicBezTo>
                  <a:cubicBezTo>
                    <a:pt x="584" y="652"/>
                    <a:pt x="584" y="652"/>
                    <a:pt x="584" y="652"/>
                  </a:cubicBezTo>
                  <a:cubicBezTo>
                    <a:pt x="584" y="652"/>
                    <a:pt x="584" y="653"/>
                    <a:pt x="584" y="653"/>
                  </a:cubicBezTo>
                  <a:cubicBezTo>
                    <a:pt x="584" y="654"/>
                    <a:pt x="584" y="655"/>
                    <a:pt x="584" y="655"/>
                  </a:cubicBezTo>
                  <a:cubicBezTo>
                    <a:pt x="584" y="657"/>
                    <a:pt x="585" y="658"/>
                    <a:pt x="585" y="660"/>
                  </a:cubicBezTo>
                  <a:cubicBezTo>
                    <a:pt x="585" y="661"/>
                    <a:pt x="586" y="662"/>
                    <a:pt x="586" y="663"/>
                  </a:cubicBezTo>
                  <a:cubicBezTo>
                    <a:pt x="586" y="664"/>
                    <a:pt x="586" y="664"/>
                    <a:pt x="586" y="665"/>
                  </a:cubicBezTo>
                  <a:cubicBezTo>
                    <a:pt x="587" y="666"/>
                    <a:pt x="587" y="666"/>
                    <a:pt x="587" y="667"/>
                  </a:cubicBezTo>
                  <a:cubicBezTo>
                    <a:pt x="588" y="668"/>
                    <a:pt x="588" y="670"/>
                    <a:pt x="589" y="672"/>
                  </a:cubicBezTo>
                  <a:cubicBezTo>
                    <a:pt x="589" y="672"/>
                    <a:pt x="589" y="671"/>
                    <a:pt x="589" y="671"/>
                  </a:cubicBezTo>
                  <a:cubicBezTo>
                    <a:pt x="588" y="671"/>
                    <a:pt x="588" y="671"/>
                    <a:pt x="587" y="670"/>
                  </a:cubicBezTo>
                  <a:cubicBezTo>
                    <a:pt x="587" y="670"/>
                    <a:pt x="586" y="670"/>
                    <a:pt x="586" y="669"/>
                  </a:cubicBezTo>
                  <a:cubicBezTo>
                    <a:pt x="585" y="669"/>
                    <a:pt x="585" y="668"/>
                    <a:pt x="584" y="668"/>
                  </a:cubicBezTo>
                  <a:cubicBezTo>
                    <a:pt x="583" y="667"/>
                    <a:pt x="582" y="667"/>
                    <a:pt x="581" y="666"/>
                  </a:cubicBezTo>
                  <a:cubicBezTo>
                    <a:pt x="580" y="665"/>
                    <a:pt x="579" y="665"/>
                    <a:pt x="578" y="664"/>
                  </a:cubicBezTo>
                  <a:cubicBezTo>
                    <a:pt x="578" y="664"/>
                    <a:pt x="577" y="664"/>
                    <a:pt x="577" y="664"/>
                  </a:cubicBezTo>
                  <a:cubicBezTo>
                    <a:pt x="581" y="645"/>
                    <a:pt x="546" y="655"/>
                    <a:pt x="538" y="654"/>
                  </a:cubicBezTo>
                  <a:cubicBezTo>
                    <a:pt x="544" y="666"/>
                    <a:pt x="562" y="685"/>
                    <a:pt x="575" y="667"/>
                  </a:cubicBezTo>
                  <a:cubicBezTo>
                    <a:pt x="575" y="666"/>
                    <a:pt x="574" y="665"/>
                    <a:pt x="573" y="665"/>
                  </a:cubicBezTo>
                  <a:cubicBezTo>
                    <a:pt x="573" y="665"/>
                    <a:pt x="573" y="665"/>
                    <a:pt x="573" y="665"/>
                  </a:cubicBezTo>
                  <a:cubicBezTo>
                    <a:pt x="574" y="665"/>
                    <a:pt x="576" y="666"/>
                    <a:pt x="577" y="666"/>
                  </a:cubicBezTo>
                  <a:cubicBezTo>
                    <a:pt x="578" y="667"/>
                    <a:pt x="579" y="668"/>
                    <a:pt x="580" y="668"/>
                  </a:cubicBezTo>
                  <a:cubicBezTo>
                    <a:pt x="581" y="669"/>
                    <a:pt x="582" y="669"/>
                    <a:pt x="583" y="670"/>
                  </a:cubicBezTo>
                  <a:cubicBezTo>
                    <a:pt x="583" y="670"/>
                    <a:pt x="584" y="671"/>
                    <a:pt x="584" y="671"/>
                  </a:cubicBezTo>
                  <a:cubicBezTo>
                    <a:pt x="585" y="671"/>
                    <a:pt x="585" y="672"/>
                    <a:pt x="586" y="672"/>
                  </a:cubicBezTo>
                  <a:cubicBezTo>
                    <a:pt x="586" y="672"/>
                    <a:pt x="586" y="673"/>
                    <a:pt x="587" y="673"/>
                  </a:cubicBezTo>
                  <a:cubicBezTo>
                    <a:pt x="587" y="673"/>
                    <a:pt x="588" y="674"/>
                    <a:pt x="588" y="674"/>
                  </a:cubicBezTo>
                  <a:cubicBezTo>
                    <a:pt x="588" y="674"/>
                    <a:pt x="588" y="674"/>
                    <a:pt x="588" y="675"/>
                  </a:cubicBezTo>
                  <a:cubicBezTo>
                    <a:pt x="589" y="675"/>
                    <a:pt x="589" y="675"/>
                    <a:pt x="589" y="675"/>
                  </a:cubicBezTo>
                  <a:cubicBezTo>
                    <a:pt x="589" y="675"/>
                    <a:pt x="590" y="676"/>
                    <a:pt x="590" y="676"/>
                  </a:cubicBezTo>
                  <a:cubicBezTo>
                    <a:pt x="590" y="676"/>
                    <a:pt x="590" y="676"/>
                    <a:pt x="591" y="676"/>
                  </a:cubicBezTo>
                  <a:cubicBezTo>
                    <a:pt x="591" y="678"/>
                    <a:pt x="592" y="680"/>
                    <a:pt x="593" y="682"/>
                  </a:cubicBezTo>
                  <a:cubicBezTo>
                    <a:pt x="594" y="685"/>
                    <a:pt x="596" y="688"/>
                    <a:pt x="597" y="690"/>
                  </a:cubicBezTo>
                  <a:cubicBezTo>
                    <a:pt x="599" y="693"/>
                    <a:pt x="601" y="696"/>
                    <a:pt x="602" y="699"/>
                  </a:cubicBezTo>
                  <a:cubicBezTo>
                    <a:pt x="604" y="701"/>
                    <a:pt x="605" y="704"/>
                    <a:pt x="605" y="707"/>
                  </a:cubicBezTo>
                  <a:cubicBezTo>
                    <a:pt x="605" y="708"/>
                    <a:pt x="605" y="708"/>
                    <a:pt x="605" y="708"/>
                  </a:cubicBezTo>
                  <a:cubicBezTo>
                    <a:pt x="605" y="708"/>
                    <a:pt x="605" y="708"/>
                    <a:pt x="605" y="708"/>
                  </a:cubicBezTo>
                  <a:cubicBezTo>
                    <a:pt x="605" y="708"/>
                    <a:pt x="605" y="708"/>
                    <a:pt x="605" y="709"/>
                  </a:cubicBezTo>
                  <a:cubicBezTo>
                    <a:pt x="605" y="709"/>
                    <a:pt x="605" y="709"/>
                    <a:pt x="605" y="709"/>
                  </a:cubicBezTo>
                  <a:cubicBezTo>
                    <a:pt x="605" y="710"/>
                    <a:pt x="605" y="711"/>
                    <a:pt x="605" y="711"/>
                  </a:cubicBezTo>
                  <a:cubicBezTo>
                    <a:pt x="604" y="713"/>
                    <a:pt x="604" y="714"/>
                    <a:pt x="603" y="716"/>
                  </a:cubicBezTo>
                  <a:cubicBezTo>
                    <a:pt x="602" y="719"/>
                    <a:pt x="600" y="722"/>
                    <a:pt x="599" y="725"/>
                  </a:cubicBezTo>
                  <a:cubicBezTo>
                    <a:pt x="599" y="725"/>
                    <a:pt x="599" y="726"/>
                    <a:pt x="599" y="726"/>
                  </a:cubicBezTo>
                  <a:cubicBezTo>
                    <a:pt x="599" y="726"/>
                    <a:pt x="599" y="727"/>
                    <a:pt x="599" y="727"/>
                  </a:cubicBezTo>
                  <a:cubicBezTo>
                    <a:pt x="598" y="727"/>
                    <a:pt x="598" y="728"/>
                    <a:pt x="598" y="728"/>
                  </a:cubicBezTo>
                  <a:cubicBezTo>
                    <a:pt x="598" y="729"/>
                    <a:pt x="598" y="729"/>
                    <a:pt x="598" y="729"/>
                  </a:cubicBezTo>
                  <a:cubicBezTo>
                    <a:pt x="598" y="731"/>
                    <a:pt x="598" y="732"/>
                    <a:pt x="598" y="734"/>
                  </a:cubicBezTo>
                  <a:cubicBezTo>
                    <a:pt x="598" y="734"/>
                    <a:pt x="598" y="735"/>
                    <a:pt x="598" y="736"/>
                  </a:cubicBezTo>
                  <a:cubicBezTo>
                    <a:pt x="598" y="736"/>
                    <a:pt x="599" y="737"/>
                    <a:pt x="599" y="737"/>
                  </a:cubicBezTo>
                  <a:cubicBezTo>
                    <a:pt x="599" y="738"/>
                    <a:pt x="599" y="738"/>
                    <a:pt x="599" y="739"/>
                  </a:cubicBezTo>
                  <a:cubicBezTo>
                    <a:pt x="600" y="739"/>
                    <a:pt x="600" y="740"/>
                    <a:pt x="600" y="740"/>
                  </a:cubicBezTo>
                  <a:cubicBezTo>
                    <a:pt x="601" y="742"/>
                    <a:pt x="602" y="744"/>
                    <a:pt x="603" y="745"/>
                  </a:cubicBezTo>
                  <a:cubicBezTo>
                    <a:pt x="603" y="745"/>
                    <a:pt x="603" y="745"/>
                    <a:pt x="603" y="745"/>
                  </a:cubicBezTo>
                  <a:cubicBezTo>
                    <a:pt x="602" y="745"/>
                    <a:pt x="601" y="745"/>
                    <a:pt x="600" y="744"/>
                  </a:cubicBezTo>
                  <a:cubicBezTo>
                    <a:pt x="599" y="744"/>
                    <a:pt x="598" y="744"/>
                    <a:pt x="598" y="744"/>
                  </a:cubicBezTo>
                  <a:cubicBezTo>
                    <a:pt x="597" y="744"/>
                    <a:pt x="597" y="744"/>
                    <a:pt x="597" y="744"/>
                  </a:cubicBezTo>
                  <a:cubicBezTo>
                    <a:pt x="597" y="744"/>
                    <a:pt x="597" y="744"/>
                    <a:pt x="597" y="744"/>
                  </a:cubicBezTo>
                  <a:cubicBezTo>
                    <a:pt x="597" y="744"/>
                    <a:pt x="597" y="744"/>
                    <a:pt x="597" y="744"/>
                  </a:cubicBezTo>
                  <a:cubicBezTo>
                    <a:pt x="597" y="744"/>
                    <a:pt x="597" y="744"/>
                    <a:pt x="596" y="744"/>
                  </a:cubicBezTo>
                  <a:cubicBezTo>
                    <a:pt x="596" y="744"/>
                    <a:pt x="596" y="744"/>
                    <a:pt x="596" y="744"/>
                  </a:cubicBezTo>
                  <a:cubicBezTo>
                    <a:pt x="596" y="744"/>
                    <a:pt x="595" y="744"/>
                    <a:pt x="595" y="744"/>
                  </a:cubicBezTo>
                  <a:cubicBezTo>
                    <a:pt x="594" y="744"/>
                    <a:pt x="594" y="744"/>
                    <a:pt x="593" y="744"/>
                  </a:cubicBezTo>
                  <a:cubicBezTo>
                    <a:pt x="593" y="744"/>
                    <a:pt x="592" y="744"/>
                    <a:pt x="592" y="744"/>
                  </a:cubicBezTo>
                  <a:cubicBezTo>
                    <a:pt x="591" y="744"/>
                    <a:pt x="590" y="744"/>
                    <a:pt x="589" y="744"/>
                  </a:cubicBezTo>
                  <a:cubicBezTo>
                    <a:pt x="588" y="744"/>
                    <a:pt x="586" y="745"/>
                    <a:pt x="584" y="745"/>
                  </a:cubicBezTo>
                  <a:cubicBezTo>
                    <a:pt x="583" y="745"/>
                    <a:pt x="581" y="746"/>
                    <a:pt x="580" y="746"/>
                  </a:cubicBezTo>
                  <a:cubicBezTo>
                    <a:pt x="577" y="747"/>
                    <a:pt x="574" y="748"/>
                    <a:pt x="571" y="748"/>
                  </a:cubicBezTo>
                  <a:cubicBezTo>
                    <a:pt x="566" y="750"/>
                    <a:pt x="561" y="751"/>
                    <a:pt x="557" y="751"/>
                  </a:cubicBezTo>
                  <a:cubicBezTo>
                    <a:pt x="555" y="751"/>
                    <a:pt x="554" y="751"/>
                    <a:pt x="552" y="752"/>
                  </a:cubicBezTo>
                  <a:cubicBezTo>
                    <a:pt x="551" y="752"/>
                    <a:pt x="549" y="752"/>
                    <a:pt x="548" y="752"/>
                  </a:cubicBezTo>
                  <a:cubicBezTo>
                    <a:pt x="546" y="751"/>
                    <a:pt x="545" y="751"/>
                    <a:pt x="545" y="751"/>
                  </a:cubicBezTo>
                  <a:cubicBezTo>
                    <a:pt x="545" y="751"/>
                    <a:pt x="546" y="752"/>
                    <a:pt x="548" y="752"/>
                  </a:cubicBezTo>
                  <a:cubicBezTo>
                    <a:pt x="549" y="752"/>
                    <a:pt x="550" y="753"/>
                    <a:pt x="552" y="753"/>
                  </a:cubicBezTo>
                  <a:cubicBezTo>
                    <a:pt x="553" y="753"/>
                    <a:pt x="555" y="753"/>
                    <a:pt x="557" y="753"/>
                  </a:cubicBezTo>
                  <a:cubicBezTo>
                    <a:pt x="559" y="753"/>
                    <a:pt x="560" y="753"/>
                    <a:pt x="562" y="753"/>
                  </a:cubicBezTo>
                  <a:cubicBezTo>
                    <a:pt x="561" y="753"/>
                    <a:pt x="560" y="754"/>
                    <a:pt x="560" y="754"/>
                  </a:cubicBezTo>
                  <a:cubicBezTo>
                    <a:pt x="558" y="755"/>
                    <a:pt x="557" y="756"/>
                    <a:pt x="555" y="757"/>
                  </a:cubicBezTo>
                  <a:cubicBezTo>
                    <a:pt x="554" y="758"/>
                    <a:pt x="552" y="759"/>
                    <a:pt x="551" y="760"/>
                  </a:cubicBezTo>
                  <a:cubicBezTo>
                    <a:pt x="550" y="761"/>
                    <a:pt x="549" y="762"/>
                    <a:pt x="548" y="763"/>
                  </a:cubicBezTo>
                  <a:cubicBezTo>
                    <a:pt x="536" y="763"/>
                    <a:pt x="531" y="768"/>
                    <a:pt x="527" y="774"/>
                  </a:cubicBezTo>
                  <a:cubicBezTo>
                    <a:pt x="527" y="774"/>
                    <a:pt x="526" y="773"/>
                    <a:pt x="526" y="773"/>
                  </a:cubicBezTo>
                  <a:cubicBezTo>
                    <a:pt x="526" y="772"/>
                    <a:pt x="525" y="772"/>
                    <a:pt x="525" y="771"/>
                  </a:cubicBezTo>
                  <a:cubicBezTo>
                    <a:pt x="524" y="770"/>
                    <a:pt x="523" y="769"/>
                    <a:pt x="522" y="768"/>
                  </a:cubicBezTo>
                  <a:cubicBezTo>
                    <a:pt x="520" y="765"/>
                    <a:pt x="519" y="762"/>
                    <a:pt x="518" y="759"/>
                  </a:cubicBezTo>
                  <a:cubicBezTo>
                    <a:pt x="518" y="759"/>
                    <a:pt x="518" y="758"/>
                    <a:pt x="518" y="758"/>
                  </a:cubicBezTo>
                  <a:cubicBezTo>
                    <a:pt x="518" y="757"/>
                    <a:pt x="518" y="757"/>
                    <a:pt x="518" y="757"/>
                  </a:cubicBezTo>
                  <a:cubicBezTo>
                    <a:pt x="518" y="756"/>
                    <a:pt x="518" y="756"/>
                    <a:pt x="518" y="756"/>
                  </a:cubicBezTo>
                  <a:cubicBezTo>
                    <a:pt x="518" y="755"/>
                    <a:pt x="518" y="755"/>
                    <a:pt x="518" y="755"/>
                  </a:cubicBezTo>
                  <a:cubicBezTo>
                    <a:pt x="518" y="755"/>
                    <a:pt x="518" y="755"/>
                    <a:pt x="518" y="754"/>
                  </a:cubicBezTo>
                  <a:cubicBezTo>
                    <a:pt x="519" y="752"/>
                    <a:pt x="519" y="751"/>
                    <a:pt x="520" y="749"/>
                  </a:cubicBezTo>
                  <a:cubicBezTo>
                    <a:pt x="520" y="748"/>
                    <a:pt x="520" y="747"/>
                    <a:pt x="520" y="746"/>
                  </a:cubicBezTo>
                  <a:cubicBezTo>
                    <a:pt x="521" y="745"/>
                    <a:pt x="521" y="744"/>
                    <a:pt x="521" y="743"/>
                  </a:cubicBezTo>
                  <a:cubicBezTo>
                    <a:pt x="521" y="742"/>
                    <a:pt x="522" y="741"/>
                    <a:pt x="522" y="740"/>
                  </a:cubicBezTo>
                  <a:cubicBezTo>
                    <a:pt x="522" y="739"/>
                    <a:pt x="522" y="738"/>
                    <a:pt x="522" y="737"/>
                  </a:cubicBezTo>
                  <a:cubicBezTo>
                    <a:pt x="523" y="733"/>
                    <a:pt x="523" y="729"/>
                    <a:pt x="523" y="724"/>
                  </a:cubicBezTo>
                  <a:cubicBezTo>
                    <a:pt x="523" y="724"/>
                    <a:pt x="523" y="723"/>
                    <a:pt x="523" y="723"/>
                  </a:cubicBezTo>
                  <a:cubicBezTo>
                    <a:pt x="523" y="721"/>
                    <a:pt x="523" y="721"/>
                    <a:pt x="523" y="721"/>
                  </a:cubicBezTo>
                  <a:cubicBezTo>
                    <a:pt x="522" y="720"/>
                    <a:pt x="522" y="719"/>
                    <a:pt x="522" y="718"/>
                  </a:cubicBezTo>
                  <a:cubicBezTo>
                    <a:pt x="522" y="717"/>
                    <a:pt x="522" y="716"/>
                    <a:pt x="522" y="715"/>
                  </a:cubicBezTo>
                  <a:cubicBezTo>
                    <a:pt x="522" y="714"/>
                    <a:pt x="521" y="713"/>
                    <a:pt x="521" y="712"/>
                  </a:cubicBezTo>
                  <a:cubicBezTo>
                    <a:pt x="520" y="707"/>
                    <a:pt x="519" y="703"/>
                    <a:pt x="517" y="700"/>
                  </a:cubicBezTo>
                  <a:cubicBezTo>
                    <a:pt x="517" y="698"/>
                    <a:pt x="516" y="696"/>
                    <a:pt x="515" y="694"/>
                  </a:cubicBezTo>
                  <a:cubicBezTo>
                    <a:pt x="514" y="693"/>
                    <a:pt x="514" y="692"/>
                    <a:pt x="514" y="691"/>
                  </a:cubicBezTo>
                  <a:cubicBezTo>
                    <a:pt x="514" y="691"/>
                    <a:pt x="514" y="691"/>
                    <a:pt x="514" y="691"/>
                  </a:cubicBezTo>
                  <a:cubicBezTo>
                    <a:pt x="514" y="691"/>
                    <a:pt x="514" y="691"/>
                    <a:pt x="514" y="691"/>
                  </a:cubicBezTo>
                  <a:cubicBezTo>
                    <a:pt x="514" y="690"/>
                    <a:pt x="514" y="689"/>
                    <a:pt x="514" y="688"/>
                  </a:cubicBezTo>
                  <a:cubicBezTo>
                    <a:pt x="514" y="687"/>
                    <a:pt x="514" y="686"/>
                    <a:pt x="514" y="685"/>
                  </a:cubicBezTo>
                  <a:cubicBezTo>
                    <a:pt x="515" y="684"/>
                    <a:pt x="515" y="683"/>
                    <a:pt x="515" y="682"/>
                  </a:cubicBezTo>
                  <a:cubicBezTo>
                    <a:pt x="515" y="681"/>
                    <a:pt x="516" y="679"/>
                    <a:pt x="516" y="678"/>
                  </a:cubicBezTo>
                  <a:cubicBezTo>
                    <a:pt x="516" y="677"/>
                    <a:pt x="517" y="676"/>
                    <a:pt x="517" y="675"/>
                  </a:cubicBezTo>
                  <a:cubicBezTo>
                    <a:pt x="517" y="675"/>
                    <a:pt x="517" y="675"/>
                    <a:pt x="518" y="674"/>
                  </a:cubicBezTo>
                  <a:cubicBezTo>
                    <a:pt x="540" y="672"/>
                    <a:pt x="540" y="658"/>
                    <a:pt x="525" y="641"/>
                  </a:cubicBezTo>
                  <a:cubicBezTo>
                    <a:pt x="517" y="650"/>
                    <a:pt x="502" y="659"/>
                    <a:pt x="515" y="673"/>
                  </a:cubicBezTo>
                  <a:cubicBezTo>
                    <a:pt x="514" y="675"/>
                    <a:pt x="514" y="675"/>
                    <a:pt x="514" y="675"/>
                  </a:cubicBezTo>
                  <a:cubicBezTo>
                    <a:pt x="514" y="675"/>
                    <a:pt x="514" y="675"/>
                    <a:pt x="514" y="675"/>
                  </a:cubicBezTo>
                  <a:cubicBezTo>
                    <a:pt x="514" y="676"/>
                    <a:pt x="513" y="676"/>
                    <a:pt x="513" y="677"/>
                  </a:cubicBezTo>
                  <a:cubicBezTo>
                    <a:pt x="513" y="678"/>
                    <a:pt x="512" y="680"/>
                    <a:pt x="512" y="681"/>
                  </a:cubicBezTo>
                  <a:cubicBezTo>
                    <a:pt x="512" y="682"/>
                    <a:pt x="512" y="683"/>
                    <a:pt x="511" y="684"/>
                  </a:cubicBezTo>
                  <a:cubicBezTo>
                    <a:pt x="511" y="685"/>
                    <a:pt x="511" y="686"/>
                    <a:pt x="511" y="687"/>
                  </a:cubicBezTo>
                  <a:cubicBezTo>
                    <a:pt x="510" y="686"/>
                    <a:pt x="510" y="685"/>
                    <a:pt x="509" y="684"/>
                  </a:cubicBezTo>
                  <a:cubicBezTo>
                    <a:pt x="509" y="683"/>
                    <a:pt x="508" y="683"/>
                    <a:pt x="508" y="682"/>
                  </a:cubicBezTo>
                  <a:cubicBezTo>
                    <a:pt x="508" y="682"/>
                    <a:pt x="507" y="681"/>
                    <a:pt x="507" y="681"/>
                  </a:cubicBezTo>
                  <a:cubicBezTo>
                    <a:pt x="507" y="681"/>
                    <a:pt x="507" y="680"/>
                    <a:pt x="506" y="680"/>
                  </a:cubicBezTo>
                  <a:cubicBezTo>
                    <a:pt x="506" y="679"/>
                    <a:pt x="505" y="679"/>
                    <a:pt x="505" y="678"/>
                  </a:cubicBezTo>
                  <a:cubicBezTo>
                    <a:pt x="504" y="677"/>
                    <a:pt x="504" y="677"/>
                    <a:pt x="503" y="676"/>
                  </a:cubicBezTo>
                  <a:cubicBezTo>
                    <a:pt x="502" y="675"/>
                    <a:pt x="501" y="674"/>
                    <a:pt x="500" y="673"/>
                  </a:cubicBezTo>
                  <a:cubicBezTo>
                    <a:pt x="499" y="672"/>
                    <a:pt x="498" y="672"/>
                    <a:pt x="497" y="671"/>
                  </a:cubicBezTo>
                  <a:cubicBezTo>
                    <a:pt x="496" y="670"/>
                    <a:pt x="495" y="670"/>
                    <a:pt x="494" y="669"/>
                  </a:cubicBezTo>
                  <a:cubicBezTo>
                    <a:pt x="493" y="668"/>
                    <a:pt x="491" y="667"/>
                    <a:pt x="491" y="667"/>
                  </a:cubicBezTo>
                  <a:cubicBezTo>
                    <a:pt x="490" y="666"/>
                    <a:pt x="489" y="666"/>
                    <a:pt x="489" y="666"/>
                  </a:cubicBezTo>
                  <a:cubicBezTo>
                    <a:pt x="489" y="666"/>
                    <a:pt x="491" y="667"/>
                    <a:pt x="493" y="670"/>
                  </a:cubicBezTo>
                  <a:cubicBezTo>
                    <a:pt x="494" y="671"/>
                    <a:pt x="495" y="672"/>
                    <a:pt x="496" y="672"/>
                  </a:cubicBezTo>
                  <a:cubicBezTo>
                    <a:pt x="496" y="673"/>
                    <a:pt x="497" y="674"/>
                    <a:pt x="498" y="675"/>
                  </a:cubicBezTo>
                  <a:cubicBezTo>
                    <a:pt x="499" y="677"/>
                    <a:pt x="501" y="680"/>
                    <a:pt x="503" y="682"/>
                  </a:cubicBezTo>
                  <a:cubicBezTo>
                    <a:pt x="503" y="682"/>
                    <a:pt x="504" y="683"/>
                    <a:pt x="504" y="683"/>
                  </a:cubicBezTo>
                  <a:cubicBezTo>
                    <a:pt x="504" y="683"/>
                    <a:pt x="504" y="684"/>
                    <a:pt x="505" y="684"/>
                  </a:cubicBezTo>
                  <a:cubicBezTo>
                    <a:pt x="505" y="685"/>
                    <a:pt x="506" y="685"/>
                    <a:pt x="506" y="686"/>
                  </a:cubicBezTo>
                  <a:cubicBezTo>
                    <a:pt x="507" y="687"/>
                    <a:pt x="508" y="689"/>
                    <a:pt x="509" y="691"/>
                  </a:cubicBezTo>
                  <a:cubicBezTo>
                    <a:pt x="509" y="691"/>
                    <a:pt x="509" y="691"/>
                    <a:pt x="510" y="692"/>
                  </a:cubicBezTo>
                  <a:cubicBezTo>
                    <a:pt x="510" y="692"/>
                    <a:pt x="510" y="693"/>
                    <a:pt x="510" y="693"/>
                  </a:cubicBezTo>
                  <a:cubicBezTo>
                    <a:pt x="511" y="694"/>
                    <a:pt x="511" y="694"/>
                    <a:pt x="511" y="695"/>
                  </a:cubicBezTo>
                  <a:cubicBezTo>
                    <a:pt x="512" y="696"/>
                    <a:pt x="512" y="697"/>
                    <a:pt x="512" y="697"/>
                  </a:cubicBezTo>
                  <a:cubicBezTo>
                    <a:pt x="512" y="697"/>
                    <a:pt x="512" y="697"/>
                    <a:pt x="512" y="696"/>
                  </a:cubicBezTo>
                  <a:cubicBezTo>
                    <a:pt x="513" y="698"/>
                    <a:pt x="513" y="699"/>
                    <a:pt x="514" y="701"/>
                  </a:cubicBezTo>
                  <a:cubicBezTo>
                    <a:pt x="515" y="704"/>
                    <a:pt x="516" y="708"/>
                    <a:pt x="517" y="712"/>
                  </a:cubicBezTo>
                  <a:cubicBezTo>
                    <a:pt x="518" y="713"/>
                    <a:pt x="518" y="714"/>
                    <a:pt x="518" y="715"/>
                  </a:cubicBezTo>
                  <a:cubicBezTo>
                    <a:pt x="518" y="716"/>
                    <a:pt x="518" y="717"/>
                    <a:pt x="518" y="718"/>
                  </a:cubicBezTo>
                  <a:cubicBezTo>
                    <a:pt x="519" y="719"/>
                    <a:pt x="519" y="720"/>
                    <a:pt x="519" y="721"/>
                  </a:cubicBezTo>
                  <a:cubicBezTo>
                    <a:pt x="519" y="723"/>
                    <a:pt x="519" y="723"/>
                    <a:pt x="519" y="723"/>
                  </a:cubicBezTo>
                  <a:cubicBezTo>
                    <a:pt x="519" y="723"/>
                    <a:pt x="519" y="724"/>
                    <a:pt x="519" y="724"/>
                  </a:cubicBezTo>
                  <a:cubicBezTo>
                    <a:pt x="519" y="727"/>
                    <a:pt x="519" y="729"/>
                    <a:pt x="519" y="732"/>
                  </a:cubicBezTo>
                  <a:cubicBezTo>
                    <a:pt x="519" y="732"/>
                    <a:pt x="519" y="732"/>
                    <a:pt x="518" y="731"/>
                  </a:cubicBezTo>
                  <a:cubicBezTo>
                    <a:pt x="518" y="731"/>
                    <a:pt x="518" y="731"/>
                    <a:pt x="518" y="731"/>
                  </a:cubicBezTo>
                  <a:cubicBezTo>
                    <a:pt x="518" y="730"/>
                    <a:pt x="517" y="730"/>
                    <a:pt x="517" y="729"/>
                  </a:cubicBezTo>
                  <a:cubicBezTo>
                    <a:pt x="516" y="729"/>
                    <a:pt x="516" y="729"/>
                    <a:pt x="516" y="728"/>
                  </a:cubicBezTo>
                  <a:cubicBezTo>
                    <a:pt x="515" y="728"/>
                    <a:pt x="515" y="728"/>
                    <a:pt x="515" y="728"/>
                  </a:cubicBezTo>
                  <a:cubicBezTo>
                    <a:pt x="515" y="727"/>
                    <a:pt x="514" y="727"/>
                    <a:pt x="514" y="727"/>
                  </a:cubicBezTo>
                  <a:cubicBezTo>
                    <a:pt x="514" y="726"/>
                    <a:pt x="513" y="726"/>
                    <a:pt x="513" y="726"/>
                  </a:cubicBezTo>
                  <a:cubicBezTo>
                    <a:pt x="512" y="725"/>
                    <a:pt x="510" y="724"/>
                    <a:pt x="509" y="723"/>
                  </a:cubicBezTo>
                  <a:cubicBezTo>
                    <a:pt x="508" y="722"/>
                    <a:pt x="507" y="722"/>
                    <a:pt x="506" y="721"/>
                  </a:cubicBezTo>
                  <a:cubicBezTo>
                    <a:pt x="505" y="721"/>
                    <a:pt x="505" y="720"/>
                    <a:pt x="504" y="720"/>
                  </a:cubicBezTo>
                  <a:cubicBezTo>
                    <a:pt x="502" y="704"/>
                    <a:pt x="477" y="709"/>
                    <a:pt x="467" y="712"/>
                  </a:cubicBezTo>
                  <a:cubicBezTo>
                    <a:pt x="478" y="717"/>
                    <a:pt x="489" y="740"/>
                    <a:pt x="503" y="724"/>
                  </a:cubicBezTo>
                  <a:cubicBezTo>
                    <a:pt x="502" y="722"/>
                    <a:pt x="502" y="722"/>
                    <a:pt x="502" y="722"/>
                  </a:cubicBezTo>
                  <a:cubicBezTo>
                    <a:pt x="502" y="723"/>
                    <a:pt x="503" y="723"/>
                    <a:pt x="504" y="723"/>
                  </a:cubicBezTo>
                  <a:cubicBezTo>
                    <a:pt x="504" y="723"/>
                    <a:pt x="504" y="723"/>
                    <a:pt x="504" y="722"/>
                  </a:cubicBezTo>
                  <a:cubicBezTo>
                    <a:pt x="504" y="722"/>
                    <a:pt x="505" y="722"/>
                    <a:pt x="505" y="722"/>
                  </a:cubicBezTo>
                  <a:cubicBezTo>
                    <a:pt x="506" y="723"/>
                    <a:pt x="507" y="724"/>
                    <a:pt x="508" y="725"/>
                  </a:cubicBezTo>
                  <a:cubicBezTo>
                    <a:pt x="509" y="725"/>
                    <a:pt x="510" y="726"/>
                    <a:pt x="511" y="727"/>
                  </a:cubicBezTo>
                  <a:cubicBezTo>
                    <a:pt x="512" y="727"/>
                    <a:pt x="512" y="728"/>
                    <a:pt x="513" y="728"/>
                  </a:cubicBezTo>
                  <a:cubicBezTo>
                    <a:pt x="513" y="728"/>
                    <a:pt x="513" y="729"/>
                    <a:pt x="514" y="729"/>
                  </a:cubicBezTo>
                  <a:cubicBezTo>
                    <a:pt x="514" y="729"/>
                    <a:pt x="514" y="729"/>
                    <a:pt x="514" y="729"/>
                  </a:cubicBezTo>
                  <a:cubicBezTo>
                    <a:pt x="515" y="730"/>
                    <a:pt x="515" y="730"/>
                    <a:pt x="515" y="731"/>
                  </a:cubicBezTo>
                  <a:cubicBezTo>
                    <a:pt x="516" y="731"/>
                    <a:pt x="516" y="732"/>
                    <a:pt x="516" y="732"/>
                  </a:cubicBezTo>
                  <a:cubicBezTo>
                    <a:pt x="517" y="732"/>
                    <a:pt x="517" y="732"/>
                    <a:pt x="517" y="732"/>
                  </a:cubicBezTo>
                  <a:cubicBezTo>
                    <a:pt x="517" y="733"/>
                    <a:pt x="517" y="733"/>
                    <a:pt x="517" y="733"/>
                  </a:cubicBezTo>
                  <a:cubicBezTo>
                    <a:pt x="518" y="733"/>
                    <a:pt x="518" y="734"/>
                    <a:pt x="518" y="734"/>
                  </a:cubicBezTo>
                  <a:cubicBezTo>
                    <a:pt x="518" y="734"/>
                    <a:pt x="519" y="734"/>
                    <a:pt x="519" y="734"/>
                  </a:cubicBezTo>
                  <a:cubicBezTo>
                    <a:pt x="519" y="735"/>
                    <a:pt x="519" y="736"/>
                    <a:pt x="518" y="736"/>
                  </a:cubicBezTo>
                  <a:cubicBezTo>
                    <a:pt x="518" y="737"/>
                    <a:pt x="518" y="738"/>
                    <a:pt x="518" y="739"/>
                  </a:cubicBezTo>
                  <a:cubicBezTo>
                    <a:pt x="518" y="740"/>
                    <a:pt x="518" y="741"/>
                    <a:pt x="517" y="742"/>
                  </a:cubicBezTo>
                  <a:cubicBezTo>
                    <a:pt x="517" y="743"/>
                    <a:pt x="517" y="744"/>
                    <a:pt x="517" y="745"/>
                  </a:cubicBezTo>
                  <a:cubicBezTo>
                    <a:pt x="516" y="746"/>
                    <a:pt x="516" y="747"/>
                    <a:pt x="516" y="748"/>
                  </a:cubicBezTo>
                  <a:cubicBezTo>
                    <a:pt x="515" y="749"/>
                    <a:pt x="515" y="751"/>
                    <a:pt x="514" y="753"/>
                  </a:cubicBezTo>
                  <a:cubicBezTo>
                    <a:pt x="514" y="754"/>
                    <a:pt x="514" y="754"/>
                    <a:pt x="514" y="755"/>
                  </a:cubicBezTo>
                  <a:cubicBezTo>
                    <a:pt x="514" y="756"/>
                    <a:pt x="514" y="756"/>
                    <a:pt x="514" y="756"/>
                  </a:cubicBezTo>
                  <a:cubicBezTo>
                    <a:pt x="514" y="756"/>
                    <a:pt x="514" y="756"/>
                    <a:pt x="514" y="756"/>
                  </a:cubicBezTo>
                  <a:cubicBezTo>
                    <a:pt x="514" y="757"/>
                    <a:pt x="514" y="757"/>
                    <a:pt x="514" y="758"/>
                  </a:cubicBezTo>
                  <a:cubicBezTo>
                    <a:pt x="514" y="758"/>
                    <a:pt x="514" y="759"/>
                    <a:pt x="515" y="759"/>
                  </a:cubicBezTo>
                  <a:cubicBezTo>
                    <a:pt x="515" y="763"/>
                    <a:pt x="517" y="767"/>
                    <a:pt x="519" y="770"/>
                  </a:cubicBezTo>
                  <a:cubicBezTo>
                    <a:pt x="519" y="770"/>
                    <a:pt x="520" y="771"/>
                    <a:pt x="520" y="772"/>
                  </a:cubicBezTo>
                  <a:cubicBezTo>
                    <a:pt x="521" y="772"/>
                    <a:pt x="521" y="773"/>
                    <a:pt x="522" y="773"/>
                  </a:cubicBezTo>
                  <a:cubicBezTo>
                    <a:pt x="523" y="774"/>
                    <a:pt x="523" y="775"/>
                    <a:pt x="524" y="775"/>
                  </a:cubicBezTo>
                  <a:cubicBezTo>
                    <a:pt x="524" y="775"/>
                    <a:pt x="525" y="776"/>
                    <a:pt x="525" y="776"/>
                  </a:cubicBezTo>
                  <a:cubicBezTo>
                    <a:pt x="525" y="776"/>
                    <a:pt x="525" y="776"/>
                    <a:pt x="526" y="777"/>
                  </a:cubicBezTo>
                  <a:cubicBezTo>
                    <a:pt x="525" y="777"/>
                    <a:pt x="525" y="777"/>
                    <a:pt x="525" y="777"/>
                  </a:cubicBezTo>
                  <a:cubicBezTo>
                    <a:pt x="523" y="776"/>
                    <a:pt x="521" y="775"/>
                    <a:pt x="519" y="775"/>
                  </a:cubicBezTo>
                  <a:cubicBezTo>
                    <a:pt x="515" y="773"/>
                    <a:pt x="510" y="771"/>
                    <a:pt x="505" y="769"/>
                  </a:cubicBezTo>
                  <a:cubicBezTo>
                    <a:pt x="502" y="769"/>
                    <a:pt x="500" y="768"/>
                    <a:pt x="497" y="768"/>
                  </a:cubicBezTo>
                  <a:cubicBezTo>
                    <a:pt x="496" y="768"/>
                    <a:pt x="494" y="767"/>
                    <a:pt x="493" y="767"/>
                  </a:cubicBezTo>
                  <a:cubicBezTo>
                    <a:pt x="492" y="767"/>
                    <a:pt x="490" y="767"/>
                    <a:pt x="489" y="767"/>
                  </a:cubicBezTo>
                  <a:cubicBezTo>
                    <a:pt x="484" y="767"/>
                    <a:pt x="479" y="767"/>
                    <a:pt x="474" y="767"/>
                  </a:cubicBezTo>
                  <a:cubicBezTo>
                    <a:pt x="465" y="767"/>
                    <a:pt x="455" y="767"/>
                    <a:pt x="446" y="765"/>
                  </a:cubicBezTo>
                  <a:cubicBezTo>
                    <a:pt x="442" y="764"/>
                    <a:pt x="437" y="764"/>
                    <a:pt x="433" y="762"/>
                  </a:cubicBezTo>
                  <a:cubicBezTo>
                    <a:pt x="428" y="761"/>
                    <a:pt x="424" y="760"/>
                    <a:pt x="420" y="759"/>
                  </a:cubicBezTo>
                  <a:cubicBezTo>
                    <a:pt x="417" y="759"/>
                    <a:pt x="415" y="758"/>
                    <a:pt x="412" y="758"/>
                  </a:cubicBezTo>
                  <a:cubicBezTo>
                    <a:pt x="412" y="758"/>
                    <a:pt x="411" y="757"/>
                    <a:pt x="411" y="757"/>
                  </a:cubicBezTo>
                  <a:cubicBezTo>
                    <a:pt x="410" y="755"/>
                    <a:pt x="409" y="753"/>
                    <a:pt x="408" y="752"/>
                  </a:cubicBezTo>
                  <a:cubicBezTo>
                    <a:pt x="408" y="751"/>
                    <a:pt x="407" y="751"/>
                    <a:pt x="407" y="750"/>
                  </a:cubicBezTo>
                  <a:cubicBezTo>
                    <a:pt x="407" y="749"/>
                    <a:pt x="406" y="749"/>
                    <a:pt x="406" y="748"/>
                  </a:cubicBezTo>
                  <a:cubicBezTo>
                    <a:pt x="406" y="747"/>
                    <a:pt x="405" y="746"/>
                    <a:pt x="404" y="745"/>
                  </a:cubicBezTo>
                  <a:cubicBezTo>
                    <a:pt x="404" y="744"/>
                    <a:pt x="404" y="743"/>
                    <a:pt x="403" y="741"/>
                  </a:cubicBezTo>
                  <a:cubicBezTo>
                    <a:pt x="403" y="741"/>
                    <a:pt x="403" y="741"/>
                    <a:pt x="403" y="740"/>
                  </a:cubicBezTo>
                  <a:cubicBezTo>
                    <a:pt x="403" y="740"/>
                    <a:pt x="403" y="739"/>
                    <a:pt x="403" y="739"/>
                  </a:cubicBezTo>
                  <a:cubicBezTo>
                    <a:pt x="403" y="739"/>
                    <a:pt x="403" y="738"/>
                    <a:pt x="403" y="738"/>
                  </a:cubicBezTo>
                  <a:cubicBezTo>
                    <a:pt x="403" y="738"/>
                    <a:pt x="403" y="737"/>
                    <a:pt x="403" y="737"/>
                  </a:cubicBezTo>
                  <a:cubicBezTo>
                    <a:pt x="403" y="734"/>
                    <a:pt x="404" y="731"/>
                    <a:pt x="404" y="727"/>
                  </a:cubicBezTo>
                  <a:cubicBezTo>
                    <a:pt x="405" y="726"/>
                    <a:pt x="405" y="724"/>
                    <a:pt x="405" y="722"/>
                  </a:cubicBezTo>
                  <a:cubicBezTo>
                    <a:pt x="405" y="721"/>
                    <a:pt x="405" y="720"/>
                    <a:pt x="404" y="719"/>
                  </a:cubicBezTo>
                  <a:cubicBezTo>
                    <a:pt x="404" y="718"/>
                    <a:pt x="404" y="718"/>
                    <a:pt x="404" y="718"/>
                  </a:cubicBezTo>
                  <a:cubicBezTo>
                    <a:pt x="404" y="718"/>
                    <a:pt x="404" y="718"/>
                    <a:pt x="404" y="717"/>
                  </a:cubicBezTo>
                  <a:cubicBezTo>
                    <a:pt x="404" y="717"/>
                    <a:pt x="404" y="717"/>
                    <a:pt x="404" y="717"/>
                  </a:cubicBezTo>
                  <a:cubicBezTo>
                    <a:pt x="404" y="716"/>
                    <a:pt x="403" y="716"/>
                    <a:pt x="403" y="716"/>
                  </a:cubicBezTo>
                  <a:cubicBezTo>
                    <a:pt x="402" y="712"/>
                    <a:pt x="399" y="709"/>
                    <a:pt x="396" y="706"/>
                  </a:cubicBezTo>
                  <a:cubicBezTo>
                    <a:pt x="396" y="706"/>
                    <a:pt x="395" y="705"/>
                    <a:pt x="395" y="704"/>
                  </a:cubicBezTo>
                  <a:cubicBezTo>
                    <a:pt x="395" y="704"/>
                    <a:pt x="395" y="704"/>
                    <a:pt x="395" y="703"/>
                  </a:cubicBezTo>
                  <a:cubicBezTo>
                    <a:pt x="395" y="703"/>
                    <a:pt x="395" y="703"/>
                    <a:pt x="394" y="703"/>
                  </a:cubicBezTo>
                  <a:cubicBezTo>
                    <a:pt x="394" y="703"/>
                    <a:pt x="394" y="702"/>
                    <a:pt x="394" y="702"/>
                  </a:cubicBezTo>
                  <a:cubicBezTo>
                    <a:pt x="394" y="701"/>
                    <a:pt x="394" y="700"/>
                    <a:pt x="394" y="699"/>
                  </a:cubicBezTo>
                  <a:cubicBezTo>
                    <a:pt x="393" y="698"/>
                    <a:pt x="393" y="697"/>
                    <a:pt x="393" y="696"/>
                  </a:cubicBezTo>
                  <a:cubicBezTo>
                    <a:pt x="393" y="695"/>
                    <a:pt x="393" y="694"/>
                    <a:pt x="393" y="693"/>
                  </a:cubicBezTo>
                  <a:cubicBezTo>
                    <a:pt x="393" y="692"/>
                    <a:pt x="392" y="690"/>
                    <a:pt x="392" y="689"/>
                  </a:cubicBezTo>
                  <a:cubicBezTo>
                    <a:pt x="392" y="688"/>
                    <a:pt x="392" y="687"/>
                    <a:pt x="392" y="686"/>
                  </a:cubicBezTo>
                  <a:cubicBezTo>
                    <a:pt x="401" y="674"/>
                    <a:pt x="405" y="660"/>
                    <a:pt x="395" y="646"/>
                  </a:cubicBezTo>
                  <a:cubicBezTo>
                    <a:pt x="387" y="660"/>
                    <a:pt x="381" y="673"/>
                    <a:pt x="389" y="689"/>
                  </a:cubicBezTo>
                  <a:cubicBezTo>
                    <a:pt x="389" y="689"/>
                    <a:pt x="389" y="689"/>
                    <a:pt x="389" y="689"/>
                  </a:cubicBezTo>
                  <a:cubicBezTo>
                    <a:pt x="389" y="689"/>
                    <a:pt x="389" y="689"/>
                    <a:pt x="389" y="689"/>
                  </a:cubicBezTo>
                  <a:cubicBezTo>
                    <a:pt x="389" y="690"/>
                    <a:pt x="389" y="692"/>
                    <a:pt x="390" y="693"/>
                  </a:cubicBezTo>
                  <a:cubicBezTo>
                    <a:pt x="390" y="694"/>
                    <a:pt x="390" y="695"/>
                    <a:pt x="390" y="696"/>
                  </a:cubicBezTo>
                  <a:cubicBezTo>
                    <a:pt x="390" y="698"/>
                    <a:pt x="390" y="699"/>
                    <a:pt x="391" y="700"/>
                  </a:cubicBezTo>
                  <a:cubicBezTo>
                    <a:pt x="391" y="700"/>
                    <a:pt x="391" y="700"/>
                    <a:pt x="391" y="701"/>
                  </a:cubicBezTo>
                  <a:cubicBezTo>
                    <a:pt x="390" y="700"/>
                    <a:pt x="389" y="699"/>
                    <a:pt x="388" y="698"/>
                  </a:cubicBezTo>
                  <a:cubicBezTo>
                    <a:pt x="386" y="695"/>
                    <a:pt x="383" y="693"/>
                    <a:pt x="381" y="690"/>
                  </a:cubicBezTo>
                  <a:cubicBezTo>
                    <a:pt x="377" y="684"/>
                    <a:pt x="373" y="679"/>
                    <a:pt x="369" y="674"/>
                  </a:cubicBezTo>
                  <a:cubicBezTo>
                    <a:pt x="369" y="674"/>
                    <a:pt x="368" y="673"/>
                    <a:pt x="368" y="673"/>
                  </a:cubicBezTo>
                  <a:cubicBezTo>
                    <a:pt x="368" y="672"/>
                    <a:pt x="367" y="671"/>
                    <a:pt x="367" y="671"/>
                  </a:cubicBezTo>
                  <a:cubicBezTo>
                    <a:pt x="366" y="670"/>
                    <a:pt x="365" y="669"/>
                    <a:pt x="364" y="668"/>
                  </a:cubicBezTo>
                  <a:cubicBezTo>
                    <a:pt x="363" y="666"/>
                    <a:pt x="361" y="665"/>
                    <a:pt x="360" y="664"/>
                  </a:cubicBezTo>
                  <a:cubicBezTo>
                    <a:pt x="359" y="663"/>
                    <a:pt x="359" y="663"/>
                    <a:pt x="359" y="662"/>
                  </a:cubicBezTo>
                  <a:cubicBezTo>
                    <a:pt x="359" y="662"/>
                    <a:pt x="359" y="662"/>
                    <a:pt x="359" y="662"/>
                  </a:cubicBezTo>
                  <a:cubicBezTo>
                    <a:pt x="359" y="662"/>
                    <a:pt x="359" y="662"/>
                    <a:pt x="359" y="662"/>
                  </a:cubicBezTo>
                  <a:cubicBezTo>
                    <a:pt x="359" y="662"/>
                    <a:pt x="359" y="661"/>
                    <a:pt x="359" y="661"/>
                  </a:cubicBezTo>
                  <a:cubicBezTo>
                    <a:pt x="359" y="661"/>
                    <a:pt x="359" y="661"/>
                    <a:pt x="359" y="661"/>
                  </a:cubicBezTo>
                  <a:cubicBezTo>
                    <a:pt x="359" y="661"/>
                    <a:pt x="359" y="661"/>
                    <a:pt x="359" y="661"/>
                  </a:cubicBezTo>
                  <a:cubicBezTo>
                    <a:pt x="359" y="661"/>
                    <a:pt x="359" y="661"/>
                    <a:pt x="359" y="661"/>
                  </a:cubicBezTo>
                  <a:cubicBezTo>
                    <a:pt x="359" y="661"/>
                    <a:pt x="360" y="662"/>
                    <a:pt x="360" y="662"/>
                  </a:cubicBezTo>
                  <a:cubicBezTo>
                    <a:pt x="360" y="662"/>
                    <a:pt x="360" y="662"/>
                    <a:pt x="360" y="662"/>
                  </a:cubicBezTo>
                  <a:cubicBezTo>
                    <a:pt x="360" y="662"/>
                    <a:pt x="360" y="662"/>
                    <a:pt x="360" y="662"/>
                  </a:cubicBezTo>
                  <a:cubicBezTo>
                    <a:pt x="360" y="662"/>
                    <a:pt x="360" y="661"/>
                    <a:pt x="359" y="661"/>
                  </a:cubicBezTo>
                  <a:cubicBezTo>
                    <a:pt x="359" y="661"/>
                    <a:pt x="359" y="661"/>
                    <a:pt x="359" y="661"/>
                  </a:cubicBezTo>
                  <a:cubicBezTo>
                    <a:pt x="359" y="661"/>
                    <a:pt x="358" y="661"/>
                    <a:pt x="358" y="661"/>
                  </a:cubicBezTo>
                  <a:cubicBezTo>
                    <a:pt x="358" y="661"/>
                    <a:pt x="358" y="661"/>
                    <a:pt x="358" y="661"/>
                  </a:cubicBezTo>
                  <a:cubicBezTo>
                    <a:pt x="358" y="661"/>
                    <a:pt x="358" y="661"/>
                    <a:pt x="358" y="661"/>
                  </a:cubicBezTo>
                  <a:cubicBezTo>
                    <a:pt x="358" y="661"/>
                    <a:pt x="358" y="661"/>
                    <a:pt x="358" y="661"/>
                  </a:cubicBezTo>
                  <a:cubicBezTo>
                    <a:pt x="358" y="661"/>
                    <a:pt x="358" y="662"/>
                    <a:pt x="358" y="662"/>
                  </a:cubicBezTo>
                  <a:cubicBezTo>
                    <a:pt x="358" y="663"/>
                    <a:pt x="358" y="664"/>
                    <a:pt x="359" y="665"/>
                  </a:cubicBezTo>
                  <a:cubicBezTo>
                    <a:pt x="360" y="666"/>
                    <a:pt x="361" y="668"/>
                    <a:pt x="362" y="670"/>
                  </a:cubicBezTo>
                  <a:cubicBezTo>
                    <a:pt x="362" y="671"/>
                    <a:pt x="363" y="672"/>
                    <a:pt x="364" y="673"/>
                  </a:cubicBezTo>
                  <a:cubicBezTo>
                    <a:pt x="364" y="674"/>
                    <a:pt x="364" y="674"/>
                    <a:pt x="365" y="675"/>
                  </a:cubicBezTo>
                  <a:cubicBezTo>
                    <a:pt x="365" y="675"/>
                    <a:pt x="366" y="676"/>
                    <a:pt x="366" y="676"/>
                  </a:cubicBezTo>
                  <a:cubicBezTo>
                    <a:pt x="367" y="678"/>
                    <a:pt x="368" y="680"/>
                    <a:pt x="370" y="681"/>
                  </a:cubicBezTo>
                  <a:cubicBezTo>
                    <a:pt x="370" y="681"/>
                    <a:pt x="369" y="681"/>
                    <a:pt x="369" y="681"/>
                  </a:cubicBezTo>
                  <a:cubicBezTo>
                    <a:pt x="369" y="681"/>
                    <a:pt x="368" y="680"/>
                    <a:pt x="368" y="680"/>
                  </a:cubicBezTo>
                  <a:cubicBezTo>
                    <a:pt x="367" y="680"/>
                    <a:pt x="366" y="679"/>
                    <a:pt x="366" y="679"/>
                  </a:cubicBezTo>
                  <a:cubicBezTo>
                    <a:pt x="365" y="679"/>
                    <a:pt x="364" y="679"/>
                    <a:pt x="364" y="678"/>
                  </a:cubicBezTo>
                  <a:cubicBezTo>
                    <a:pt x="362" y="678"/>
                    <a:pt x="361" y="677"/>
                    <a:pt x="359" y="676"/>
                  </a:cubicBezTo>
                  <a:cubicBezTo>
                    <a:pt x="358" y="676"/>
                    <a:pt x="356" y="675"/>
                    <a:pt x="355" y="675"/>
                  </a:cubicBezTo>
                  <a:cubicBezTo>
                    <a:pt x="355" y="675"/>
                    <a:pt x="354" y="675"/>
                    <a:pt x="354" y="675"/>
                  </a:cubicBezTo>
                  <a:cubicBezTo>
                    <a:pt x="352" y="654"/>
                    <a:pt x="316" y="669"/>
                    <a:pt x="307" y="668"/>
                  </a:cubicBezTo>
                  <a:cubicBezTo>
                    <a:pt x="318" y="681"/>
                    <a:pt x="344" y="699"/>
                    <a:pt x="353" y="678"/>
                  </a:cubicBezTo>
                  <a:cubicBezTo>
                    <a:pt x="352" y="677"/>
                    <a:pt x="351" y="676"/>
                    <a:pt x="350" y="676"/>
                  </a:cubicBezTo>
                  <a:cubicBezTo>
                    <a:pt x="350" y="676"/>
                    <a:pt x="350" y="676"/>
                    <a:pt x="350" y="676"/>
                  </a:cubicBezTo>
                  <a:cubicBezTo>
                    <a:pt x="352" y="677"/>
                    <a:pt x="353" y="677"/>
                    <a:pt x="354" y="677"/>
                  </a:cubicBezTo>
                  <a:cubicBezTo>
                    <a:pt x="356" y="678"/>
                    <a:pt x="357" y="678"/>
                    <a:pt x="359" y="679"/>
                  </a:cubicBezTo>
                  <a:cubicBezTo>
                    <a:pt x="360" y="679"/>
                    <a:pt x="361" y="680"/>
                    <a:pt x="363" y="680"/>
                  </a:cubicBezTo>
                  <a:cubicBezTo>
                    <a:pt x="363" y="681"/>
                    <a:pt x="364" y="681"/>
                    <a:pt x="365" y="681"/>
                  </a:cubicBezTo>
                  <a:cubicBezTo>
                    <a:pt x="365" y="682"/>
                    <a:pt x="366" y="682"/>
                    <a:pt x="366" y="682"/>
                  </a:cubicBezTo>
                  <a:cubicBezTo>
                    <a:pt x="367" y="683"/>
                    <a:pt x="367" y="683"/>
                    <a:pt x="368" y="683"/>
                  </a:cubicBezTo>
                  <a:cubicBezTo>
                    <a:pt x="369" y="684"/>
                    <a:pt x="369" y="684"/>
                    <a:pt x="370" y="684"/>
                  </a:cubicBezTo>
                  <a:cubicBezTo>
                    <a:pt x="370" y="684"/>
                    <a:pt x="370" y="684"/>
                    <a:pt x="370" y="685"/>
                  </a:cubicBezTo>
                  <a:cubicBezTo>
                    <a:pt x="370" y="685"/>
                    <a:pt x="371" y="685"/>
                    <a:pt x="371" y="685"/>
                  </a:cubicBezTo>
                  <a:cubicBezTo>
                    <a:pt x="371" y="685"/>
                    <a:pt x="372" y="685"/>
                    <a:pt x="372" y="686"/>
                  </a:cubicBezTo>
                  <a:cubicBezTo>
                    <a:pt x="373" y="686"/>
                    <a:pt x="373" y="686"/>
                    <a:pt x="373" y="686"/>
                  </a:cubicBezTo>
                  <a:cubicBezTo>
                    <a:pt x="375" y="688"/>
                    <a:pt x="376" y="690"/>
                    <a:pt x="378" y="692"/>
                  </a:cubicBezTo>
                  <a:cubicBezTo>
                    <a:pt x="380" y="695"/>
                    <a:pt x="383" y="698"/>
                    <a:pt x="385" y="700"/>
                  </a:cubicBezTo>
                  <a:cubicBezTo>
                    <a:pt x="388" y="703"/>
                    <a:pt x="391" y="706"/>
                    <a:pt x="394" y="709"/>
                  </a:cubicBezTo>
                  <a:cubicBezTo>
                    <a:pt x="396" y="711"/>
                    <a:pt x="398" y="714"/>
                    <a:pt x="400" y="717"/>
                  </a:cubicBezTo>
                  <a:cubicBezTo>
                    <a:pt x="400" y="718"/>
                    <a:pt x="400" y="718"/>
                    <a:pt x="400" y="718"/>
                  </a:cubicBezTo>
                  <a:cubicBezTo>
                    <a:pt x="400" y="718"/>
                    <a:pt x="400" y="718"/>
                    <a:pt x="400" y="718"/>
                  </a:cubicBezTo>
                  <a:cubicBezTo>
                    <a:pt x="400" y="718"/>
                    <a:pt x="400" y="719"/>
                    <a:pt x="400" y="719"/>
                  </a:cubicBezTo>
                  <a:cubicBezTo>
                    <a:pt x="401" y="720"/>
                    <a:pt x="401" y="720"/>
                    <a:pt x="401" y="720"/>
                  </a:cubicBezTo>
                  <a:cubicBezTo>
                    <a:pt x="401" y="720"/>
                    <a:pt x="401" y="721"/>
                    <a:pt x="401" y="722"/>
                  </a:cubicBezTo>
                  <a:cubicBezTo>
                    <a:pt x="401" y="723"/>
                    <a:pt x="401" y="725"/>
                    <a:pt x="401" y="727"/>
                  </a:cubicBezTo>
                  <a:cubicBezTo>
                    <a:pt x="400" y="730"/>
                    <a:pt x="399" y="733"/>
                    <a:pt x="399" y="737"/>
                  </a:cubicBezTo>
                  <a:cubicBezTo>
                    <a:pt x="399" y="737"/>
                    <a:pt x="399" y="738"/>
                    <a:pt x="399" y="738"/>
                  </a:cubicBezTo>
                  <a:cubicBezTo>
                    <a:pt x="399" y="738"/>
                    <a:pt x="399" y="739"/>
                    <a:pt x="399" y="739"/>
                  </a:cubicBezTo>
                  <a:cubicBezTo>
                    <a:pt x="399" y="740"/>
                    <a:pt x="399" y="740"/>
                    <a:pt x="399" y="740"/>
                  </a:cubicBezTo>
                  <a:cubicBezTo>
                    <a:pt x="399" y="741"/>
                    <a:pt x="399" y="741"/>
                    <a:pt x="399" y="742"/>
                  </a:cubicBezTo>
                  <a:cubicBezTo>
                    <a:pt x="400" y="743"/>
                    <a:pt x="400" y="745"/>
                    <a:pt x="401" y="746"/>
                  </a:cubicBezTo>
                  <a:cubicBezTo>
                    <a:pt x="401" y="747"/>
                    <a:pt x="402" y="748"/>
                    <a:pt x="402" y="748"/>
                  </a:cubicBezTo>
                  <a:cubicBezTo>
                    <a:pt x="402" y="749"/>
                    <a:pt x="402" y="750"/>
                    <a:pt x="403" y="750"/>
                  </a:cubicBezTo>
                  <a:cubicBezTo>
                    <a:pt x="403" y="751"/>
                    <a:pt x="404" y="751"/>
                    <a:pt x="404" y="752"/>
                  </a:cubicBezTo>
                  <a:cubicBezTo>
                    <a:pt x="405" y="752"/>
                    <a:pt x="405" y="753"/>
                    <a:pt x="405" y="753"/>
                  </a:cubicBezTo>
                  <a:cubicBezTo>
                    <a:pt x="407" y="755"/>
                    <a:pt x="409" y="756"/>
                    <a:pt x="410" y="757"/>
                  </a:cubicBezTo>
                  <a:cubicBezTo>
                    <a:pt x="410" y="758"/>
                    <a:pt x="410" y="758"/>
                    <a:pt x="410" y="758"/>
                  </a:cubicBezTo>
                  <a:cubicBezTo>
                    <a:pt x="409" y="758"/>
                    <a:pt x="408" y="758"/>
                    <a:pt x="407" y="758"/>
                  </a:cubicBezTo>
                  <a:cubicBezTo>
                    <a:pt x="406" y="758"/>
                    <a:pt x="405" y="757"/>
                    <a:pt x="404" y="757"/>
                  </a:cubicBezTo>
                  <a:cubicBezTo>
                    <a:pt x="403" y="757"/>
                    <a:pt x="403" y="757"/>
                    <a:pt x="403" y="757"/>
                  </a:cubicBezTo>
                  <a:cubicBezTo>
                    <a:pt x="403" y="757"/>
                    <a:pt x="403" y="757"/>
                    <a:pt x="403" y="757"/>
                  </a:cubicBezTo>
                  <a:cubicBezTo>
                    <a:pt x="403" y="757"/>
                    <a:pt x="403" y="757"/>
                    <a:pt x="403" y="757"/>
                  </a:cubicBezTo>
                  <a:cubicBezTo>
                    <a:pt x="403" y="757"/>
                    <a:pt x="403" y="757"/>
                    <a:pt x="402" y="757"/>
                  </a:cubicBezTo>
                  <a:cubicBezTo>
                    <a:pt x="402" y="757"/>
                    <a:pt x="402" y="757"/>
                    <a:pt x="402" y="757"/>
                  </a:cubicBezTo>
                  <a:cubicBezTo>
                    <a:pt x="402" y="757"/>
                    <a:pt x="401" y="757"/>
                    <a:pt x="401" y="758"/>
                  </a:cubicBezTo>
                  <a:cubicBezTo>
                    <a:pt x="400" y="758"/>
                    <a:pt x="400" y="758"/>
                    <a:pt x="399" y="758"/>
                  </a:cubicBezTo>
                  <a:cubicBezTo>
                    <a:pt x="399" y="758"/>
                    <a:pt x="398" y="758"/>
                    <a:pt x="397" y="758"/>
                  </a:cubicBezTo>
                  <a:cubicBezTo>
                    <a:pt x="396" y="758"/>
                    <a:pt x="396" y="758"/>
                    <a:pt x="395" y="759"/>
                  </a:cubicBezTo>
                  <a:cubicBezTo>
                    <a:pt x="393" y="759"/>
                    <a:pt x="391" y="760"/>
                    <a:pt x="389" y="760"/>
                  </a:cubicBezTo>
                  <a:cubicBezTo>
                    <a:pt x="388" y="761"/>
                    <a:pt x="386" y="761"/>
                    <a:pt x="384" y="762"/>
                  </a:cubicBezTo>
                  <a:cubicBezTo>
                    <a:pt x="381" y="763"/>
                    <a:pt x="378" y="764"/>
                    <a:pt x="376" y="765"/>
                  </a:cubicBezTo>
                  <a:cubicBezTo>
                    <a:pt x="370" y="767"/>
                    <a:pt x="365" y="769"/>
                    <a:pt x="361" y="770"/>
                  </a:cubicBezTo>
                  <a:cubicBezTo>
                    <a:pt x="359" y="770"/>
                    <a:pt x="357" y="770"/>
                    <a:pt x="355" y="771"/>
                  </a:cubicBezTo>
                  <a:cubicBezTo>
                    <a:pt x="354" y="771"/>
                    <a:pt x="352" y="771"/>
                    <a:pt x="351" y="771"/>
                  </a:cubicBezTo>
                  <a:cubicBezTo>
                    <a:pt x="349" y="771"/>
                    <a:pt x="348" y="771"/>
                    <a:pt x="348" y="771"/>
                  </a:cubicBezTo>
                  <a:cubicBezTo>
                    <a:pt x="348" y="771"/>
                    <a:pt x="349" y="772"/>
                    <a:pt x="351" y="772"/>
                  </a:cubicBezTo>
                  <a:cubicBezTo>
                    <a:pt x="352" y="772"/>
                    <a:pt x="354" y="772"/>
                    <a:pt x="356" y="772"/>
                  </a:cubicBezTo>
                  <a:cubicBezTo>
                    <a:pt x="357" y="772"/>
                    <a:pt x="359" y="772"/>
                    <a:pt x="362" y="772"/>
                  </a:cubicBezTo>
                  <a:cubicBezTo>
                    <a:pt x="363" y="771"/>
                    <a:pt x="365" y="771"/>
                    <a:pt x="367" y="771"/>
                  </a:cubicBezTo>
                  <a:cubicBezTo>
                    <a:pt x="366" y="771"/>
                    <a:pt x="366" y="772"/>
                    <a:pt x="365" y="773"/>
                  </a:cubicBezTo>
                  <a:cubicBezTo>
                    <a:pt x="363" y="774"/>
                    <a:pt x="362" y="775"/>
                    <a:pt x="361" y="776"/>
                  </a:cubicBezTo>
                  <a:cubicBezTo>
                    <a:pt x="359" y="777"/>
                    <a:pt x="358" y="779"/>
                    <a:pt x="357" y="780"/>
                  </a:cubicBezTo>
                  <a:cubicBezTo>
                    <a:pt x="356" y="781"/>
                    <a:pt x="355" y="782"/>
                    <a:pt x="354" y="783"/>
                  </a:cubicBezTo>
                  <a:cubicBezTo>
                    <a:pt x="331" y="786"/>
                    <a:pt x="339" y="802"/>
                    <a:pt x="325" y="814"/>
                  </a:cubicBezTo>
                  <a:cubicBezTo>
                    <a:pt x="347" y="815"/>
                    <a:pt x="366" y="810"/>
                    <a:pt x="356" y="786"/>
                  </a:cubicBezTo>
                  <a:cubicBezTo>
                    <a:pt x="356" y="786"/>
                    <a:pt x="356" y="786"/>
                    <a:pt x="356" y="786"/>
                  </a:cubicBezTo>
                  <a:cubicBezTo>
                    <a:pt x="357" y="785"/>
                    <a:pt x="358" y="783"/>
                    <a:pt x="359" y="782"/>
                  </a:cubicBezTo>
                  <a:cubicBezTo>
                    <a:pt x="360" y="781"/>
                    <a:pt x="361" y="780"/>
                    <a:pt x="363" y="778"/>
                  </a:cubicBezTo>
                  <a:cubicBezTo>
                    <a:pt x="364" y="777"/>
                    <a:pt x="365" y="776"/>
                    <a:pt x="367" y="775"/>
                  </a:cubicBezTo>
                  <a:cubicBezTo>
                    <a:pt x="368" y="774"/>
                    <a:pt x="370" y="773"/>
                    <a:pt x="371" y="772"/>
                  </a:cubicBezTo>
                  <a:cubicBezTo>
                    <a:pt x="372" y="772"/>
                    <a:pt x="372" y="771"/>
                    <a:pt x="373" y="771"/>
                  </a:cubicBezTo>
                  <a:cubicBezTo>
                    <a:pt x="374" y="770"/>
                    <a:pt x="374" y="770"/>
                    <a:pt x="375" y="770"/>
                  </a:cubicBezTo>
                  <a:cubicBezTo>
                    <a:pt x="375" y="770"/>
                    <a:pt x="376" y="769"/>
                    <a:pt x="376" y="769"/>
                  </a:cubicBezTo>
                  <a:cubicBezTo>
                    <a:pt x="377" y="769"/>
                    <a:pt x="377" y="769"/>
                    <a:pt x="377" y="769"/>
                  </a:cubicBezTo>
                  <a:cubicBezTo>
                    <a:pt x="380" y="768"/>
                    <a:pt x="383" y="767"/>
                    <a:pt x="386" y="767"/>
                  </a:cubicBezTo>
                  <a:cubicBezTo>
                    <a:pt x="388" y="766"/>
                    <a:pt x="390" y="766"/>
                    <a:pt x="391" y="765"/>
                  </a:cubicBezTo>
                  <a:cubicBezTo>
                    <a:pt x="393" y="765"/>
                    <a:pt x="394" y="764"/>
                    <a:pt x="396" y="764"/>
                  </a:cubicBezTo>
                  <a:cubicBezTo>
                    <a:pt x="397" y="764"/>
                    <a:pt x="398" y="763"/>
                    <a:pt x="399" y="763"/>
                  </a:cubicBezTo>
                  <a:cubicBezTo>
                    <a:pt x="399" y="763"/>
                    <a:pt x="400" y="763"/>
                    <a:pt x="400" y="763"/>
                  </a:cubicBezTo>
                  <a:cubicBezTo>
                    <a:pt x="400" y="763"/>
                    <a:pt x="401" y="763"/>
                    <a:pt x="401" y="763"/>
                  </a:cubicBezTo>
                  <a:cubicBezTo>
                    <a:pt x="402" y="763"/>
                    <a:pt x="402" y="763"/>
                    <a:pt x="403" y="763"/>
                  </a:cubicBezTo>
                  <a:cubicBezTo>
                    <a:pt x="403" y="763"/>
                    <a:pt x="403" y="763"/>
                    <a:pt x="403" y="763"/>
                  </a:cubicBezTo>
                  <a:cubicBezTo>
                    <a:pt x="403" y="763"/>
                    <a:pt x="403" y="763"/>
                    <a:pt x="403" y="763"/>
                  </a:cubicBezTo>
                  <a:cubicBezTo>
                    <a:pt x="403" y="763"/>
                    <a:pt x="403" y="763"/>
                    <a:pt x="403" y="763"/>
                  </a:cubicBezTo>
                  <a:cubicBezTo>
                    <a:pt x="403" y="763"/>
                    <a:pt x="403" y="763"/>
                    <a:pt x="403" y="763"/>
                  </a:cubicBezTo>
                  <a:cubicBezTo>
                    <a:pt x="404" y="763"/>
                    <a:pt x="404" y="763"/>
                    <a:pt x="404" y="763"/>
                  </a:cubicBezTo>
                  <a:cubicBezTo>
                    <a:pt x="405" y="763"/>
                    <a:pt x="406" y="763"/>
                    <a:pt x="407" y="763"/>
                  </a:cubicBezTo>
                  <a:cubicBezTo>
                    <a:pt x="411" y="763"/>
                    <a:pt x="415" y="764"/>
                    <a:pt x="419" y="765"/>
                  </a:cubicBezTo>
                  <a:cubicBezTo>
                    <a:pt x="423" y="765"/>
                    <a:pt x="427" y="767"/>
                    <a:pt x="432" y="768"/>
                  </a:cubicBezTo>
                  <a:cubicBezTo>
                    <a:pt x="436" y="769"/>
                    <a:pt x="441" y="770"/>
                    <a:pt x="445" y="770"/>
                  </a:cubicBezTo>
                  <a:cubicBezTo>
                    <a:pt x="451" y="771"/>
                    <a:pt x="456" y="772"/>
                    <a:pt x="461" y="772"/>
                  </a:cubicBezTo>
                  <a:cubicBezTo>
                    <a:pt x="461" y="772"/>
                    <a:pt x="461" y="772"/>
                    <a:pt x="461" y="772"/>
                  </a:cubicBezTo>
                  <a:cubicBezTo>
                    <a:pt x="461" y="773"/>
                    <a:pt x="460" y="773"/>
                    <a:pt x="460" y="774"/>
                  </a:cubicBezTo>
                  <a:cubicBezTo>
                    <a:pt x="459" y="774"/>
                    <a:pt x="459" y="775"/>
                    <a:pt x="458" y="775"/>
                  </a:cubicBezTo>
                  <a:cubicBezTo>
                    <a:pt x="458" y="776"/>
                    <a:pt x="457" y="776"/>
                    <a:pt x="457" y="777"/>
                  </a:cubicBezTo>
                  <a:cubicBezTo>
                    <a:pt x="457" y="777"/>
                    <a:pt x="457" y="777"/>
                    <a:pt x="457" y="778"/>
                  </a:cubicBezTo>
                  <a:cubicBezTo>
                    <a:pt x="456" y="779"/>
                    <a:pt x="455" y="781"/>
                    <a:pt x="454" y="783"/>
                  </a:cubicBezTo>
                  <a:cubicBezTo>
                    <a:pt x="453" y="785"/>
                    <a:pt x="452" y="787"/>
                    <a:pt x="451" y="789"/>
                  </a:cubicBezTo>
                  <a:cubicBezTo>
                    <a:pt x="450" y="793"/>
                    <a:pt x="448" y="797"/>
                    <a:pt x="446" y="802"/>
                  </a:cubicBezTo>
                  <a:cubicBezTo>
                    <a:pt x="445" y="804"/>
                    <a:pt x="444" y="806"/>
                    <a:pt x="443" y="808"/>
                  </a:cubicBezTo>
                  <a:cubicBezTo>
                    <a:pt x="441" y="809"/>
                    <a:pt x="440" y="811"/>
                    <a:pt x="439" y="813"/>
                  </a:cubicBezTo>
                  <a:cubicBezTo>
                    <a:pt x="438" y="815"/>
                    <a:pt x="436" y="816"/>
                    <a:pt x="435" y="818"/>
                  </a:cubicBezTo>
                  <a:cubicBezTo>
                    <a:pt x="435" y="818"/>
                    <a:pt x="435" y="818"/>
                    <a:pt x="435" y="818"/>
                  </a:cubicBezTo>
                  <a:cubicBezTo>
                    <a:pt x="434" y="818"/>
                    <a:pt x="434" y="818"/>
                    <a:pt x="433" y="818"/>
                  </a:cubicBezTo>
                  <a:cubicBezTo>
                    <a:pt x="433" y="818"/>
                    <a:pt x="432" y="818"/>
                    <a:pt x="432" y="818"/>
                  </a:cubicBezTo>
                  <a:cubicBezTo>
                    <a:pt x="431" y="818"/>
                    <a:pt x="431" y="818"/>
                    <a:pt x="431" y="818"/>
                  </a:cubicBezTo>
                  <a:cubicBezTo>
                    <a:pt x="431" y="818"/>
                    <a:pt x="430" y="818"/>
                    <a:pt x="430" y="819"/>
                  </a:cubicBezTo>
                  <a:cubicBezTo>
                    <a:pt x="429" y="819"/>
                    <a:pt x="428" y="819"/>
                    <a:pt x="427" y="819"/>
                  </a:cubicBezTo>
                  <a:cubicBezTo>
                    <a:pt x="426" y="820"/>
                    <a:pt x="425" y="820"/>
                    <a:pt x="424" y="820"/>
                  </a:cubicBezTo>
                  <a:cubicBezTo>
                    <a:pt x="422" y="821"/>
                    <a:pt x="421" y="821"/>
                    <a:pt x="420" y="821"/>
                  </a:cubicBezTo>
                  <a:cubicBezTo>
                    <a:pt x="419" y="821"/>
                    <a:pt x="417" y="822"/>
                    <a:pt x="416" y="822"/>
                  </a:cubicBezTo>
                  <a:cubicBezTo>
                    <a:pt x="402" y="809"/>
                    <a:pt x="393" y="822"/>
                    <a:pt x="377" y="822"/>
                  </a:cubicBezTo>
                  <a:cubicBezTo>
                    <a:pt x="384" y="827"/>
                    <a:pt x="392" y="834"/>
                    <a:pt x="401" y="834"/>
                  </a:cubicBezTo>
                  <a:cubicBezTo>
                    <a:pt x="407" y="834"/>
                    <a:pt x="417" y="829"/>
                    <a:pt x="418" y="824"/>
                  </a:cubicBezTo>
                  <a:cubicBezTo>
                    <a:pt x="418" y="824"/>
                    <a:pt x="418" y="824"/>
                    <a:pt x="418" y="824"/>
                  </a:cubicBezTo>
                  <a:cubicBezTo>
                    <a:pt x="418" y="824"/>
                    <a:pt x="418" y="824"/>
                    <a:pt x="418" y="824"/>
                  </a:cubicBezTo>
                  <a:cubicBezTo>
                    <a:pt x="418" y="824"/>
                    <a:pt x="418" y="824"/>
                    <a:pt x="418" y="824"/>
                  </a:cubicBezTo>
                  <a:cubicBezTo>
                    <a:pt x="419" y="824"/>
                    <a:pt x="420" y="824"/>
                    <a:pt x="420" y="824"/>
                  </a:cubicBezTo>
                  <a:cubicBezTo>
                    <a:pt x="422" y="823"/>
                    <a:pt x="423" y="823"/>
                    <a:pt x="424" y="823"/>
                  </a:cubicBezTo>
                  <a:cubicBezTo>
                    <a:pt x="426" y="822"/>
                    <a:pt x="427" y="822"/>
                    <a:pt x="428" y="822"/>
                  </a:cubicBezTo>
                  <a:cubicBezTo>
                    <a:pt x="429" y="821"/>
                    <a:pt x="430" y="821"/>
                    <a:pt x="431" y="821"/>
                  </a:cubicBezTo>
                  <a:cubicBezTo>
                    <a:pt x="431" y="821"/>
                    <a:pt x="432" y="821"/>
                    <a:pt x="432" y="821"/>
                  </a:cubicBezTo>
                  <a:cubicBezTo>
                    <a:pt x="432" y="821"/>
                    <a:pt x="432" y="820"/>
                    <a:pt x="433" y="820"/>
                  </a:cubicBezTo>
                  <a:cubicBezTo>
                    <a:pt x="433" y="820"/>
                    <a:pt x="433" y="820"/>
                    <a:pt x="433" y="820"/>
                  </a:cubicBezTo>
                  <a:cubicBezTo>
                    <a:pt x="432" y="821"/>
                    <a:pt x="432" y="821"/>
                    <a:pt x="431" y="822"/>
                  </a:cubicBezTo>
                  <a:cubicBezTo>
                    <a:pt x="431" y="822"/>
                    <a:pt x="430" y="822"/>
                    <a:pt x="430" y="823"/>
                  </a:cubicBezTo>
                  <a:cubicBezTo>
                    <a:pt x="430" y="823"/>
                    <a:pt x="429" y="823"/>
                    <a:pt x="429" y="824"/>
                  </a:cubicBezTo>
                  <a:cubicBezTo>
                    <a:pt x="429" y="824"/>
                    <a:pt x="428" y="825"/>
                    <a:pt x="428" y="825"/>
                  </a:cubicBezTo>
                  <a:cubicBezTo>
                    <a:pt x="427" y="826"/>
                    <a:pt x="426" y="827"/>
                    <a:pt x="425" y="828"/>
                  </a:cubicBezTo>
                  <a:cubicBezTo>
                    <a:pt x="424" y="830"/>
                    <a:pt x="423" y="831"/>
                    <a:pt x="423" y="831"/>
                  </a:cubicBezTo>
                  <a:cubicBezTo>
                    <a:pt x="423" y="831"/>
                    <a:pt x="424" y="831"/>
                    <a:pt x="424" y="830"/>
                  </a:cubicBezTo>
                  <a:cubicBezTo>
                    <a:pt x="425" y="830"/>
                    <a:pt x="425" y="830"/>
                    <a:pt x="426" y="829"/>
                  </a:cubicBezTo>
                  <a:cubicBezTo>
                    <a:pt x="427" y="829"/>
                    <a:pt x="429" y="828"/>
                    <a:pt x="430" y="828"/>
                  </a:cubicBezTo>
                  <a:cubicBezTo>
                    <a:pt x="430" y="827"/>
                    <a:pt x="431" y="827"/>
                    <a:pt x="432" y="826"/>
                  </a:cubicBezTo>
                  <a:cubicBezTo>
                    <a:pt x="432" y="826"/>
                    <a:pt x="433" y="826"/>
                    <a:pt x="433" y="826"/>
                  </a:cubicBezTo>
                  <a:cubicBezTo>
                    <a:pt x="433" y="825"/>
                    <a:pt x="434" y="825"/>
                    <a:pt x="434" y="825"/>
                  </a:cubicBezTo>
                  <a:cubicBezTo>
                    <a:pt x="436" y="822"/>
                    <a:pt x="439" y="819"/>
                    <a:pt x="442" y="815"/>
                  </a:cubicBezTo>
                  <a:cubicBezTo>
                    <a:pt x="443" y="814"/>
                    <a:pt x="444" y="813"/>
                    <a:pt x="445" y="811"/>
                  </a:cubicBezTo>
                  <a:cubicBezTo>
                    <a:pt x="445" y="812"/>
                    <a:pt x="445" y="812"/>
                    <a:pt x="445" y="813"/>
                  </a:cubicBezTo>
                  <a:cubicBezTo>
                    <a:pt x="445" y="813"/>
                    <a:pt x="445" y="814"/>
                    <a:pt x="445" y="815"/>
                  </a:cubicBezTo>
                  <a:cubicBezTo>
                    <a:pt x="445" y="816"/>
                    <a:pt x="445" y="816"/>
                    <a:pt x="445" y="817"/>
                  </a:cubicBezTo>
                  <a:cubicBezTo>
                    <a:pt x="445" y="819"/>
                    <a:pt x="445" y="820"/>
                    <a:pt x="445" y="822"/>
                  </a:cubicBezTo>
                  <a:cubicBezTo>
                    <a:pt x="445" y="822"/>
                    <a:pt x="445" y="821"/>
                    <a:pt x="445" y="821"/>
                  </a:cubicBezTo>
                  <a:cubicBezTo>
                    <a:pt x="436" y="837"/>
                    <a:pt x="437" y="851"/>
                    <a:pt x="456" y="860"/>
                  </a:cubicBezTo>
                  <a:cubicBezTo>
                    <a:pt x="453" y="844"/>
                    <a:pt x="463" y="834"/>
                    <a:pt x="447" y="823"/>
                  </a:cubicBezTo>
                  <a:cubicBezTo>
                    <a:pt x="447" y="822"/>
                    <a:pt x="447" y="822"/>
                    <a:pt x="447" y="822"/>
                  </a:cubicBezTo>
                  <a:cubicBezTo>
                    <a:pt x="447" y="820"/>
                    <a:pt x="447" y="819"/>
                    <a:pt x="447" y="817"/>
                  </a:cubicBezTo>
                  <a:cubicBezTo>
                    <a:pt x="447" y="816"/>
                    <a:pt x="447" y="816"/>
                    <a:pt x="447" y="815"/>
                  </a:cubicBezTo>
                  <a:cubicBezTo>
                    <a:pt x="447" y="814"/>
                    <a:pt x="447" y="814"/>
                    <a:pt x="447" y="813"/>
                  </a:cubicBezTo>
                  <a:cubicBezTo>
                    <a:pt x="447" y="811"/>
                    <a:pt x="447" y="810"/>
                    <a:pt x="447" y="808"/>
                  </a:cubicBezTo>
                  <a:cubicBezTo>
                    <a:pt x="448" y="807"/>
                    <a:pt x="449" y="805"/>
                    <a:pt x="450" y="803"/>
                  </a:cubicBezTo>
                  <a:cubicBezTo>
                    <a:pt x="452" y="799"/>
                    <a:pt x="453" y="795"/>
                    <a:pt x="455" y="790"/>
                  </a:cubicBezTo>
                  <a:cubicBezTo>
                    <a:pt x="456" y="788"/>
                    <a:pt x="457" y="786"/>
                    <a:pt x="458" y="785"/>
                  </a:cubicBezTo>
                  <a:cubicBezTo>
                    <a:pt x="458" y="783"/>
                    <a:pt x="459" y="781"/>
                    <a:pt x="460" y="780"/>
                  </a:cubicBezTo>
                  <a:cubicBezTo>
                    <a:pt x="460" y="779"/>
                    <a:pt x="461" y="779"/>
                    <a:pt x="461" y="779"/>
                  </a:cubicBezTo>
                  <a:cubicBezTo>
                    <a:pt x="461" y="778"/>
                    <a:pt x="461" y="778"/>
                    <a:pt x="461" y="778"/>
                  </a:cubicBezTo>
                  <a:cubicBezTo>
                    <a:pt x="462" y="777"/>
                    <a:pt x="462" y="776"/>
                    <a:pt x="462" y="775"/>
                  </a:cubicBezTo>
                  <a:cubicBezTo>
                    <a:pt x="462" y="775"/>
                    <a:pt x="463" y="774"/>
                    <a:pt x="463" y="774"/>
                  </a:cubicBezTo>
                  <a:cubicBezTo>
                    <a:pt x="463" y="773"/>
                    <a:pt x="463" y="773"/>
                    <a:pt x="463" y="772"/>
                  </a:cubicBezTo>
                  <a:cubicBezTo>
                    <a:pt x="467" y="772"/>
                    <a:pt x="471" y="773"/>
                    <a:pt x="475" y="772"/>
                  </a:cubicBezTo>
                  <a:cubicBezTo>
                    <a:pt x="480" y="772"/>
                    <a:pt x="485" y="772"/>
                    <a:pt x="489" y="772"/>
                  </a:cubicBezTo>
                  <a:cubicBezTo>
                    <a:pt x="491" y="772"/>
                    <a:pt x="492" y="772"/>
                    <a:pt x="493" y="773"/>
                  </a:cubicBezTo>
                  <a:cubicBezTo>
                    <a:pt x="494" y="773"/>
                    <a:pt x="495" y="773"/>
                    <a:pt x="496" y="773"/>
                  </a:cubicBezTo>
                  <a:cubicBezTo>
                    <a:pt x="499" y="773"/>
                    <a:pt x="501" y="774"/>
                    <a:pt x="503" y="774"/>
                  </a:cubicBezTo>
                  <a:cubicBezTo>
                    <a:pt x="510" y="776"/>
                    <a:pt x="516" y="779"/>
                    <a:pt x="522" y="781"/>
                  </a:cubicBezTo>
                  <a:cubicBezTo>
                    <a:pt x="522" y="782"/>
                    <a:pt x="521" y="782"/>
                    <a:pt x="521" y="782"/>
                  </a:cubicBezTo>
                  <a:cubicBezTo>
                    <a:pt x="520" y="782"/>
                    <a:pt x="519" y="781"/>
                    <a:pt x="517" y="781"/>
                  </a:cubicBezTo>
                  <a:cubicBezTo>
                    <a:pt x="518" y="781"/>
                    <a:pt x="520" y="782"/>
                    <a:pt x="521" y="782"/>
                  </a:cubicBezTo>
                  <a:cubicBezTo>
                    <a:pt x="519" y="784"/>
                    <a:pt x="517" y="786"/>
                    <a:pt x="514" y="788"/>
                  </a:cubicBezTo>
                  <a:cubicBezTo>
                    <a:pt x="520" y="789"/>
                    <a:pt x="525" y="789"/>
                    <a:pt x="529" y="789"/>
                  </a:cubicBezTo>
                  <a:cubicBezTo>
                    <a:pt x="532" y="791"/>
                    <a:pt x="533" y="794"/>
                    <a:pt x="535" y="797"/>
                  </a:cubicBezTo>
                  <a:cubicBezTo>
                    <a:pt x="535" y="797"/>
                    <a:pt x="535" y="797"/>
                    <a:pt x="534" y="797"/>
                  </a:cubicBezTo>
                  <a:cubicBezTo>
                    <a:pt x="533" y="798"/>
                    <a:pt x="532" y="799"/>
                    <a:pt x="531" y="800"/>
                  </a:cubicBezTo>
                  <a:cubicBezTo>
                    <a:pt x="530" y="801"/>
                    <a:pt x="529" y="802"/>
                    <a:pt x="528" y="803"/>
                  </a:cubicBezTo>
                  <a:cubicBezTo>
                    <a:pt x="527" y="804"/>
                    <a:pt x="526" y="806"/>
                    <a:pt x="524" y="807"/>
                  </a:cubicBezTo>
                  <a:cubicBezTo>
                    <a:pt x="503" y="799"/>
                    <a:pt x="503" y="825"/>
                    <a:pt x="482" y="814"/>
                  </a:cubicBezTo>
                  <a:cubicBezTo>
                    <a:pt x="483" y="816"/>
                    <a:pt x="485" y="818"/>
                    <a:pt x="486" y="819"/>
                  </a:cubicBezTo>
                  <a:cubicBezTo>
                    <a:pt x="479" y="817"/>
                    <a:pt x="472" y="813"/>
                    <a:pt x="465" y="806"/>
                  </a:cubicBezTo>
                  <a:cubicBezTo>
                    <a:pt x="474" y="847"/>
                    <a:pt x="506" y="822"/>
                    <a:pt x="534" y="832"/>
                  </a:cubicBezTo>
                  <a:cubicBezTo>
                    <a:pt x="545" y="835"/>
                    <a:pt x="553" y="842"/>
                    <a:pt x="564" y="844"/>
                  </a:cubicBezTo>
                  <a:cubicBezTo>
                    <a:pt x="585" y="848"/>
                    <a:pt x="591" y="851"/>
                    <a:pt x="609" y="848"/>
                  </a:cubicBezTo>
                  <a:cubicBezTo>
                    <a:pt x="589" y="866"/>
                    <a:pt x="586" y="879"/>
                    <a:pt x="564" y="895"/>
                  </a:cubicBezTo>
                  <a:cubicBezTo>
                    <a:pt x="544" y="909"/>
                    <a:pt x="523" y="920"/>
                    <a:pt x="498" y="927"/>
                  </a:cubicBezTo>
                  <a:cubicBezTo>
                    <a:pt x="524" y="926"/>
                    <a:pt x="541" y="919"/>
                    <a:pt x="555" y="911"/>
                  </a:cubicBezTo>
                  <a:cubicBezTo>
                    <a:pt x="572" y="902"/>
                    <a:pt x="578" y="902"/>
                    <a:pt x="595" y="888"/>
                  </a:cubicBezTo>
                  <a:cubicBezTo>
                    <a:pt x="608" y="876"/>
                    <a:pt x="620" y="863"/>
                    <a:pt x="634" y="853"/>
                  </a:cubicBezTo>
                  <a:cubicBezTo>
                    <a:pt x="638" y="850"/>
                    <a:pt x="735" y="864"/>
                    <a:pt x="783" y="863"/>
                  </a:cubicBezTo>
                  <a:cubicBezTo>
                    <a:pt x="795" y="862"/>
                    <a:pt x="806" y="864"/>
                    <a:pt x="816" y="867"/>
                  </a:cubicBezTo>
                  <a:cubicBezTo>
                    <a:pt x="816" y="867"/>
                    <a:pt x="816" y="867"/>
                    <a:pt x="816" y="867"/>
                  </a:cubicBezTo>
                  <a:cubicBezTo>
                    <a:pt x="814" y="867"/>
                    <a:pt x="813" y="867"/>
                    <a:pt x="813" y="867"/>
                  </a:cubicBezTo>
                  <a:cubicBezTo>
                    <a:pt x="813" y="867"/>
                    <a:pt x="814" y="867"/>
                    <a:pt x="816" y="868"/>
                  </a:cubicBezTo>
                  <a:cubicBezTo>
                    <a:pt x="816" y="868"/>
                    <a:pt x="817" y="868"/>
                    <a:pt x="817" y="868"/>
                  </a:cubicBezTo>
                  <a:cubicBezTo>
                    <a:pt x="818" y="868"/>
                    <a:pt x="819" y="868"/>
                    <a:pt x="819" y="868"/>
                  </a:cubicBezTo>
                  <a:cubicBezTo>
                    <a:pt x="820" y="868"/>
                    <a:pt x="820" y="868"/>
                    <a:pt x="820" y="868"/>
                  </a:cubicBezTo>
                  <a:cubicBezTo>
                    <a:pt x="829" y="871"/>
                    <a:pt x="837" y="875"/>
                    <a:pt x="845" y="879"/>
                  </a:cubicBezTo>
                  <a:cubicBezTo>
                    <a:pt x="844" y="880"/>
                    <a:pt x="844" y="881"/>
                    <a:pt x="843" y="883"/>
                  </a:cubicBezTo>
                  <a:cubicBezTo>
                    <a:pt x="843" y="882"/>
                    <a:pt x="843" y="882"/>
                    <a:pt x="843" y="882"/>
                  </a:cubicBezTo>
                  <a:cubicBezTo>
                    <a:pt x="840" y="882"/>
                    <a:pt x="840" y="882"/>
                    <a:pt x="840" y="882"/>
                  </a:cubicBezTo>
                  <a:cubicBezTo>
                    <a:pt x="828" y="882"/>
                    <a:pt x="817" y="894"/>
                    <a:pt x="820" y="906"/>
                  </a:cubicBezTo>
                  <a:cubicBezTo>
                    <a:pt x="829" y="901"/>
                    <a:pt x="848" y="898"/>
                    <a:pt x="844" y="885"/>
                  </a:cubicBezTo>
                  <a:cubicBezTo>
                    <a:pt x="844" y="885"/>
                    <a:pt x="844" y="885"/>
                    <a:pt x="844" y="884"/>
                  </a:cubicBezTo>
                  <a:cubicBezTo>
                    <a:pt x="845" y="883"/>
                    <a:pt x="846" y="882"/>
                    <a:pt x="847" y="880"/>
                  </a:cubicBezTo>
                  <a:cubicBezTo>
                    <a:pt x="861" y="888"/>
                    <a:pt x="875" y="898"/>
                    <a:pt x="891" y="908"/>
                  </a:cubicBezTo>
                  <a:cubicBezTo>
                    <a:pt x="891" y="909"/>
                    <a:pt x="890" y="910"/>
                    <a:pt x="890" y="910"/>
                  </a:cubicBezTo>
                  <a:cubicBezTo>
                    <a:pt x="892" y="911"/>
                    <a:pt x="894" y="912"/>
                    <a:pt x="897" y="912"/>
                  </a:cubicBezTo>
                  <a:cubicBezTo>
                    <a:pt x="900" y="914"/>
                    <a:pt x="904" y="916"/>
                    <a:pt x="908" y="918"/>
                  </a:cubicBezTo>
                  <a:cubicBezTo>
                    <a:pt x="925" y="928"/>
                    <a:pt x="949" y="937"/>
                    <a:pt x="973" y="944"/>
                  </a:cubicBezTo>
                  <a:cubicBezTo>
                    <a:pt x="971" y="948"/>
                    <a:pt x="970" y="953"/>
                    <a:pt x="972" y="959"/>
                  </a:cubicBezTo>
                  <a:cubicBezTo>
                    <a:pt x="978" y="956"/>
                    <a:pt x="988" y="953"/>
                    <a:pt x="994" y="949"/>
                  </a:cubicBezTo>
                  <a:cubicBezTo>
                    <a:pt x="1001" y="951"/>
                    <a:pt x="1008" y="952"/>
                    <a:pt x="1014" y="953"/>
                  </a:cubicBezTo>
                  <a:cubicBezTo>
                    <a:pt x="1031" y="955"/>
                    <a:pt x="1044" y="958"/>
                    <a:pt x="1059" y="964"/>
                  </a:cubicBezTo>
                  <a:cubicBezTo>
                    <a:pt x="1057" y="966"/>
                    <a:pt x="1055" y="968"/>
                    <a:pt x="1054" y="971"/>
                  </a:cubicBezTo>
                  <a:cubicBezTo>
                    <a:pt x="1061" y="975"/>
                    <a:pt x="1067" y="973"/>
                    <a:pt x="1072" y="969"/>
                  </a:cubicBezTo>
                  <a:cubicBezTo>
                    <a:pt x="1073" y="970"/>
                    <a:pt x="1074" y="970"/>
                    <a:pt x="1075" y="971"/>
                  </a:cubicBezTo>
                  <a:cubicBezTo>
                    <a:pt x="1092" y="979"/>
                    <a:pt x="1112" y="999"/>
                    <a:pt x="1127" y="1012"/>
                  </a:cubicBezTo>
                  <a:cubicBezTo>
                    <a:pt x="1159" y="1040"/>
                    <a:pt x="1150" y="1043"/>
                    <a:pt x="1144" y="1071"/>
                  </a:cubicBezTo>
                  <a:cubicBezTo>
                    <a:pt x="1133" y="1128"/>
                    <a:pt x="1144" y="1173"/>
                    <a:pt x="1117" y="1227"/>
                  </a:cubicBezTo>
                  <a:cubicBezTo>
                    <a:pt x="1111" y="1240"/>
                    <a:pt x="1106" y="1244"/>
                    <a:pt x="1088" y="1231"/>
                  </a:cubicBezTo>
                  <a:cubicBezTo>
                    <a:pt x="1076" y="1221"/>
                    <a:pt x="1079" y="1211"/>
                    <a:pt x="1070" y="1199"/>
                  </a:cubicBezTo>
                  <a:cubicBezTo>
                    <a:pt x="1067" y="1190"/>
                    <a:pt x="1064" y="1181"/>
                    <a:pt x="1061" y="1171"/>
                  </a:cubicBezTo>
                  <a:cubicBezTo>
                    <a:pt x="1060" y="1168"/>
                    <a:pt x="1059" y="1165"/>
                    <a:pt x="1058" y="1163"/>
                  </a:cubicBezTo>
                  <a:cubicBezTo>
                    <a:pt x="1058" y="1162"/>
                    <a:pt x="1058" y="1162"/>
                    <a:pt x="1058" y="1162"/>
                  </a:cubicBezTo>
                  <a:cubicBezTo>
                    <a:pt x="1058" y="1161"/>
                    <a:pt x="1058" y="1161"/>
                    <a:pt x="1058" y="1160"/>
                  </a:cubicBezTo>
                  <a:cubicBezTo>
                    <a:pt x="1058" y="1160"/>
                    <a:pt x="1059" y="1160"/>
                    <a:pt x="1059" y="1160"/>
                  </a:cubicBezTo>
                  <a:cubicBezTo>
                    <a:pt x="1059" y="1159"/>
                    <a:pt x="1059" y="1159"/>
                    <a:pt x="1059" y="1159"/>
                  </a:cubicBezTo>
                  <a:cubicBezTo>
                    <a:pt x="1059" y="1159"/>
                    <a:pt x="1059" y="1159"/>
                    <a:pt x="1059" y="1159"/>
                  </a:cubicBezTo>
                  <a:cubicBezTo>
                    <a:pt x="1060" y="1158"/>
                    <a:pt x="1060" y="1157"/>
                    <a:pt x="1061" y="1157"/>
                  </a:cubicBezTo>
                  <a:cubicBezTo>
                    <a:pt x="1061" y="1156"/>
                    <a:pt x="1062" y="1155"/>
                    <a:pt x="1062" y="1155"/>
                  </a:cubicBezTo>
                  <a:cubicBezTo>
                    <a:pt x="1063" y="1154"/>
                    <a:pt x="1064" y="1153"/>
                    <a:pt x="1065" y="1153"/>
                  </a:cubicBezTo>
                  <a:cubicBezTo>
                    <a:pt x="1065" y="1152"/>
                    <a:pt x="1066" y="1151"/>
                    <a:pt x="1067" y="1151"/>
                  </a:cubicBezTo>
                  <a:cubicBezTo>
                    <a:pt x="1068" y="1150"/>
                    <a:pt x="1069" y="1149"/>
                    <a:pt x="1069" y="1148"/>
                  </a:cubicBezTo>
                  <a:cubicBezTo>
                    <a:pt x="1076" y="1153"/>
                    <a:pt x="1085" y="1144"/>
                    <a:pt x="1086" y="1138"/>
                  </a:cubicBezTo>
                  <a:cubicBezTo>
                    <a:pt x="1088" y="1129"/>
                    <a:pt x="1083" y="1120"/>
                    <a:pt x="1076" y="1114"/>
                  </a:cubicBezTo>
                  <a:cubicBezTo>
                    <a:pt x="1083" y="1132"/>
                    <a:pt x="1064" y="1128"/>
                    <a:pt x="1069" y="1146"/>
                  </a:cubicBezTo>
                  <a:cubicBezTo>
                    <a:pt x="1068" y="1147"/>
                    <a:pt x="1067" y="1148"/>
                    <a:pt x="1066" y="1149"/>
                  </a:cubicBezTo>
                  <a:cubicBezTo>
                    <a:pt x="1065" y="1150"/>
                    <a:pt x="1064" y="1150"/>
                    <a:pt x="1063" y="1151"/>
                  </a:cubicBezTo>
                  <a:cubicBezTo>
                    <a:pt x="1063" y="1152"/>
                    <a:pt x="1062" y="1152"/>
                    <a:pt x="1061" y="1153"/>
                  </a:cubicBezTo>
                  <a:cubicBezTo>
                    <a:pt x="1060" y="1154"/>
                    <a:pt x="1060" y="1154"/>
                    <a:pt x="1059" y="1155"/>
                  </a:cubicBezTo>
                  <a:cubicBezTo>
                    <a:pt x="1059" y="1156"/>
                    <a:pt x="1058" y="1157"/>
                    <a:pt x="1058" y="1157"/>
                  </a:cubicBezTo>
                  <a:cubicBezTo>
                    <a:pt x="1058" y="1158"/>
                    <a:pt x="1058" y="1158"/>
                    <a:pt x="1057" y="1158"/>
                  </a:cubicBezTo>
                  <a:cubicBezTo>
                    <a:pt x="1057" y="1158"/>
                    <a:pt x="1057" y="1158"/>
                    <a:pt x="1057" y="1159"/>
                  </a:cubicBezTo>
                  <a:cubicBezTo>
                    <a:pt x="1057" y="1159"/>
                    <a:pt x="1057" y="1159"/>
                    <a:pt x="1057" y="1160"/>
                  </a:cubicBezTo>
                  <a:cubicBezTo>
                    <a:pt x="1057" y="1160"/>
                    <a:pt x="1057" y="1161"/>
                    <a:pt x="1057" y="1161"/>
                  </a:cubicBezTo>
                  <a:cubicBezTo>
                    <a:pt x="1056" y="1157"/>
                    <a:pt x="1054" y="1153"/>
                    <a:pt x="1053" y="1149"/>
                  </a:cubicBezTo>
                  <a:cubicBezTo>
                    <a:pt x="1050" y="1141"/>
                    <a:pt x="1047" y="1133"/>
                    <a:pt x="1046" y="1126"/>
                  </a:cubicBezTo>
                  <a:cubicBezTo>
                    <a:pt x="1046" y="1124"/>
                    <a:pt x="1045" y="1122"/>
                    <a:pt x="1045" y="1120"/>
                  </a:cubicBezTo>
                  <a:cubicBezTo>
                    <a:pt x="1045" y="1119"/>
                    <a:pt x="1045" y="1118"/>
                    <a:pt x="1045" y="1117"/>
                  </a:cubicBezTo>
                  <a:cubicBezTo>
                    <a:pt x="1045" y="1116"/>
                    <a:pt x="1045" y="1115"/>
                    <a:pt x="1045" y="1114"/>
                  </a:cubicBezTo>
                  <a:cubicBezTo>
                    <a:pt x="1045" y="1110"/>
                    <a:pt x="1046" y="1107"/>
                    <a:pt x="1046" y="1103"/>
                  </a:cubicBezTo>
                  <a:cubicBezTo>
                    <a:pt x="1046" y="1100"/>
                    <a:pt x="1046" y="1097"/>
                    <a:pt x="1046" y="1094"/>
                  </a:cubicBezTo>
                  <a:cubicBezTo>
                    <a:pt x="1047" y="1094"/>
                    <a:pt x="1047" y="1094"/>
                    <a:pt x="1047" y="1094"/>
                  </a:cubicBezTo>
                  <a:cubicBezTo>
                    <a:pt x="1048" y="1093"/>
                    <a:pt x="1048" y="1093"/>
                    <a:pt x="1049" y="1093"/>
                  </a:cubicBezTo>
                  <a:cubicBezTo>
                    <a:pt x="1049" y="1093"/>
                    <a:pt x="1050" y="1093"/>
                    <a:pt x="1050" y="1093"/>
                  </a:cubicBezTo>
                  <a:cubicBezTo>
                    <a:pt x="1051" y="1093"/>
                    <a:pt x="1051" y="1093"/>
                    <a:pt x="1051" y="1092"/>
                  </a:cubicBezTo>
                  <a:cubicBezTo>
                    <a:pt x="1051" y="1092"/>
                    <a:pt x="1052" y="1092"/>
                    <a:pt x="1052" y="1092"/>
                  </a:cubicBezTo>
                  <a:cubicBezTo>
                    <a:pt x="1053" y="1092"/>
                    <a:pt x="1054" y="1091"/>
                    <a:pt x="1056" y="1091"/>
                  </a:cubicBezTo>
                  <a:cubicBezTo>
                    <a:pt x="1057" y="1090"/>
                    <a:pt x="1059" y="1090"/>
                    <a:pt x="1060" y="1090"/>
                  </a:cubicBezTo>
                  <a:cubicBezTo>
                    <a:pt x="1063" y="1089"/>
                    <a:pt x="1067" y="1088"/>
                    <a:pt x="1070" y="1087"/>
                  </a:cubicBezTo>
                  <a:cubicBezTo>
                    <a:pt x="1071" y="1087"/>
                    <a:pt x="1072" y="1086"/>
                    <a:pt x="1074" y="1086"/>
                  </a:cubicBezTo>
                  <a:cubicBezTo>
                    <a:pt x="1075" y="1086"/>
                    <a:pt x="1076" y="1086"/>
                    <a:pt x="1077" y="1086"/>
                  </a:cubicBezTo>
                  <a:cubicBezTo>
                    <a:pt x="1078" y="1086"/>
                    <a:pt x="1078" y="1086"/>
                    <a:pt x="1079" y="1086"/>
                  </a:cubicBezTo>
                  <a:cubicBezTo>
                    <a:pt x="1079" y="1086"/>
                    <a:pt x="1080" y="1086"/>
                    <a:pt x="1080" y="1087"/>
                  </a:cubicBezTo>
                  <a:cubicBezTo>
                    <a:pt x="1081" y="1087"/>
                    <a:pt x="1082" y="1087"/>
                    <a:pt x="1083" y="1087"/>
                  </a:cubicBezTo>
                  <a:cubicBezTo>
                    <a:pt x="1084" y="1087"/>
                    <a:pt x="1084" y="1088"/>
                    <a:pt x="1084" y="1088"/>
                  </a:cubicBezTo>
                  <a:cubicBezTo>
                    <a:pt x="1092" y="1102"/>
                    <a:pt x="1100" y="1096"/>
                    <a:pt x="1111" y="1100"/>
                  </a:cubicBezTo>
                  <a:cubicBezTo>
                    <a:pt x="1105" y="1083"/>
                    <a:pt x="1095" y="1081"/>
                    <a:pt x="1083" y="1086"/>
                  </a:cubicBezTo>
                  <a:cubicBezTo>
                    <a:pt x="1083" y="1086"/>
                    <a:pt x="1084" y="1086"/>
                    <a:pt x="1084" y="1086"/>
                  </a:cubicBezTo>
                  <a:cubicBezTo>
                    <a:pt x="1082" y="1086"/>
                    <a:pt x="1081" y="1086"/>
                    <a:pt x="1080" y="1085"/>
                  </a:cubicBezTo>
                  <a:cubicBezTo>
                    <a:pt x="1080" y="1085"/>
                    <a:pt x="1079" y="1085"/>
                    <a:pt x="1079" y="1085"/>
                  </a:cubicBezTo>
                  <a:cubicBezTo>
                    <a:pt x="1078" y="1085"/>
                    <a:pt x="1078" y="1085"/>
                    <a:pt x="1077" y="1085"/>
                  </a:cubicBezTo>
                  <a:cubicBezTo>
                    <a:pt x="1077" y="1085"/>
                    <a:pt x="1076" y="1084"/>
                    <a:pt x="1076" y="1084"/>
                  </a:cubicBezTo>
                  <a:cubicBezTo>
                    <a:pt x="1077" y="1084"/>
                    <a:pt x="1078" y="1083"/>
                    <a:pt x="1079" y="1083"/>
                  </a:cubicBezTo>
                  <a:cubicBezTo>
                    <a:pt x="1082" y="1081"/>
                    <a:pt x="1084" y="1079"/>
                    <a:pt x="1086" y="1077"/>
                  </a:cubicBezTo>
                  <a:cubicBezTo>
                    <a:pt x="1087" y="1077"/>
                    <a:pt x="1087" y="1077"/>
                    <a:pt x="1087" y="1077"/>
                  </a:cubicBezTo>
                  <a:cubicBezTo>
                    <a:pt x="1087" y="1077"/>
                    <a:pt x="1088" y="1076"/>
                    <a:pt x="1088" y="1076"/>
                  </a:cubicBezTo>
                  <a:cubicBezTo>
                    <a:pt x="1088" y="1076"/>
                    <a:pt x="1088" y="1075"/>
                    <a:pt x="1089" y="1075"/>
                  </a:cubicBezTo>
                  <a:cubicBezTo>
                    <a:pt x="1089" y="1074"/>
                    <a:pt x="1090" y="1073"/>
                    <a:pt x="1090" y="1072"/>
                  </a:cubicBezTo>
                  <a:cubicBezTo>
                    <a:pt x="1091" y="1072"/>
                    <a:pt x="1091" y="1071"/>
                    <a:pt x="1091" y="1071"/>
                  </a:cubicBezTo>
                  <a:cubicBezTo>
                    <a:pt x="1091" y="1070"/>
                    <a:pt x="1091" y="1070"/>
                    <a:pt x="1091" y="1070"/>
                  </a:cubicBezTo>
                  <a:cubicBezTo>
                    <a:pt x="1091" y="1070"/>
                    <a:pt x="1091" y="1070"/>
                    <a:pt x="1089" y="1071"/>
                  </a:cubicBezTo>
                  <a:cubicBezTo>
                    <a:pt x="1089" y="1072"/>
                    <a:pt x="1088" y="1072"/>
                    <a:pt x="1087" y="1073"/>
                  </a:cubicBezTo>
                  <a:cubicBezTo>
                    <a:pt x="1087" y="1073"/>
                    <a:pt x="1086" y="1073"/>
                    <a:pt x="1086" y="1074"/>
                  </a:cubicBezTo>
                  <a:cubicBezTo>
                    <a:pt x="1086" y="1074"/>
                    <a:pt x="1085" y="1074"/>
                    <a:pt x="1085" y="1074"/>
                  </a:cubicBezTo>
                  <a:cubicBezTo>
                    <a:pt x="1085" y="1075"/>
                    <a:pt x="1085" y="1075"/>
                    <a:pt x="1084" y="1075"/>
                  </a:cubicBezTo>
                  <a:cubicBezTo>
                    <a:pt x="1084" y="1075"/>
                    <a:pt x="1084" y="1076"/>
                    <a:pt x="1083" y="1076"/>
                  </a:cubicBezTo>
                  <a:cubicBezTo>
                    <a:pt x="1083" y="1076"/>
                    <a:pt x="1083" y="1076"/>
                    <a:pt x="1083" y="1076"/>
                  </a:cubicBezTo>
                  <a:cubicBezTo>
                    <a:pt x="1083" y="1076"/>
                    <a:pt x="1083" y="1076"/>
                    <a:pt x="1084" y="1075"/>
                  </a:cubicBezTo>
                  <a:cubicBezTo>
                    <a:pt x="1084" y="1075"/>
                    <a:pt x="1084" y="1075"/>
                    <a:pt x="1084" y="1075"/>
                  </a:cubicBezTo>
                  <a:cubicBezTo>
                    <a:pt x="1084" y="1074"/>
                    <a:pt x="1084" y="1073"/>
                    <a:pt x="1085" y="1072"/>
                  </a:cubicBezTo>
                  <a:cubicBezTo>
                    <a:pt x="1085" y="1072"/>
                    <a:pt x="1085" y="1071"/>
                    <a:pt x="1085" y="1070"/>
                  </a:cubicBezTo>
                  <a:cubicBezTo>
                    <a:pt x="1086" y="1069"/>
                    <a:pt x="1086" y="1068"/>
                    <a:pt x="1086" y="1067"/>
                  </a:cubicBezTo>
                  <a:cubicBezTo>
                    <a:pt x="1086" y="1066"/>
                    <a:pt x="1087" y="1066"/>
                    <a:pt x="1087" y="1065"/>
                  </a:cubicBezTo>
                  <a:cubicBezTo>
                    <a:pt x="1087" y="1065"/>
                    <a:pt x="1087" y="1065"/>
                    <a:pt x="1087" y="1065"/>
                  </a:cubicBezTo>
                  <a:cubicBezTo>
                    <a:pt x="1087" y="1065"/>
                    <a:pt x="1087" y="1065"/>
                    <a:pt x="1087" y="1065"/>
                  </a:cubicBezTo>
                  <a:cubicBezTo>
                    <a:pt x="1087" y="1065"/>
                    <a:pt x="1087" y="1065"/>
                    <a:pt x="1087" y="1065"/>
                  </a:cubicBezTo>
                  <a:cubicBezTo>
                    <a:pt x="1090" y="1064"/>
                    <a:pt x="1095" y="1058"/>
                    <a:pt x="1095" y="1053"/>
                  </a:cubicBezTo>
                  <a:cubicBezTo>
                    <a:pt x="1096" y="1046"/>
                    <a:pt x="1090" y="1039"/>
                    <a:pt x="1087" y="1032"/>
                  </a:cubicBezTo>
                  <a:cubicBezTo>
                    <a:pt x="1087" y="1045"/>
                    <a:pt x="1076" y="1051"/>
                    <a:pt x="1085" y="1063"/>
                  </a:cubicBezTo>
                  <a:cubicBezTo>
                    <a:pt x="1085" y="1064"/>
                    <a:pt x="1085" y="1065"/>
                    <a:pt x="1085" y="1066"/>
                  </a:cubicBezTo>
                  <a:cubicBezTo>
                    <a:pt x="1084" y="1067"/>
                    <a:pt x="1084" y="1068"/>
                    <a:pt x="1084" y="1069"/>
                  </a:cubicBezTo>
                  <a:cubicBezTo>
                    <a:pt x="1083" y="1070"/>
                    <a:pt x="1083" y="1071"/>
                    <a:pt x="1083" y="1072"/>
                  </a:cubicBezTo>
                  <a:cubicBezTo>
                    <a:pt x="1083" y="1072"/>
                    <a:pt x="1082" y="1073"/>
                    <a:pt x="1082" y="1074"/>
                  </a:cubicBezTo>
                  <a:cubicBezTo>
                    <a:pt x="1082" y="1074"/>
                    <a:pt x="1082" y="1074"/>
                    <a:pt x="1082" y="1074"/>
                  </a:cubicBezTo>
                  <a:cubicBezTo>
                    <a:pt x="1082" y="1075"/>
                    <a:pt x="1082" y="1075"/>
                    <a:pt x="1082" y="1075"/>
                  </a:cubicBezTo>
                  <a:cubicBezTo>
                    <a:pt x="1082" y="1075"/>
                    <a:pt x="1082" y="1076"/>
                    <a:pt x="1081" y="1076"/>
                  </a:cubicBezTo>
                  <a:cubicBezTo>
                    <a:pt x="1081" y="1077"/>
                    <a:pt x="1081" y="1077"/>
                    <a:pt x="1081" y="1078"/>
                  </a:cubicBezTo>
                  <a:cubicBezTo>
                    <a:pt x="1081" y="1078"/>
                    <a:pt x="1081" y="1078"/>
                    <a:pt x="1081" y="1078"/>
                  </a:cubicBezTo>
                  <a:cubicBezTo>
                    <a:pt x="1080" y="1078"/>
                    <a:pt x="1079" y="1079"/>
                    <a:pt x="1078" y="1080"/>
                  </a:cubicBezTo>
                  <a:cubicBezTo>
                    <a:pt x="1076" y="1081"/>
                    <a:pt x="1075" y="1081"/>
                    <a:pt x="1073" y="1082"/>
                  </a:cubicBezTo>
                  <a:cubicBezTo>
                    <a:pt x="1072" y="1083"/>
                    <a:pt x="1070" y="1083"/>
                    <a:pt x="1069" y="1084"/>
                  </a:cubicBezTo>
                  <a:cubicBezTo>
                    <a:pt x="1066" y="1085"/>
                    <a:pt x="1062" y="1086"/>
                    <a:pt x="1059" y="1087"/>
                  </a:cubicBezTo>
                  <a:cubicBezTo>
                    <a:pt x="1058" y="1087"/>
                    <a:pt x="1056" y="1087"/>
                    <a:pt x="1055" y="1088"/>
                  </a:cubicBezTo>
                  <a:cubicBezTo>
                    <a:pt x="1053" y="1088"/>
                    <a:pt x="1052" y="1089"/>
                    <a:pt x="1051" y="1089"/>
                  </a:cubicBezTo>
                  <a:cubicBezTo>
                    <a:pt x="1050" y="1089"/>
                    <a:pt x="1050" y="1089"/>
                    <a:pt x="1050" y="1089"/>
                  </a:cubicBezTo>
                  <a:cubicBezTo>
                    <a:pt x="1050" y="1090"/>
                    <a:pt x="1049" y="1090"/>
                    <a:pt x="1049" y="1090"/>
                  </a:cubicBezTo>
                  <a:cubicBezTo>
                    <a:pt x="1049" y="1090"/>
                    <a:pt x="1048" y="1091"/>
                    <a:pt x="1048" y="1091"/>
                  </a:cubicBezTo>
                  <a:cubicBezTo>
                    <a:pt x="1047" y="1091"/>
                    <a:pt x="1047" y="1092"/>
                    <a:pt x="1046" y="1092"/>
                  </a:cubicBezTo>
                  <a:cubicBezTo>
                    <a:pt x="1046" y="1092"/>
                    <a:pt x="1046" y="1092"/>
                    <a:pt x="1046" y="1092"/>
                  </a:cubicBezTo>
                  <a:cubicBezTo>
                    <a:pt x="1046" y="1088"/>
                    <a:pt x="1046" y="1083"/>
                    <a:pt x="1046" y="1079"/>
                  </a:cubicBezTo>
                  <a:cubicBezTo>
                    <a:pt x="1046" y="1076"/>
                    <a:pt x="1045" y="1072"/>
                    <a:pt x="1045" y="1068"/>
                  </a:cubicBezTo>
                  <a:cubicBezTo>
                    <a:pt x="1044" y="1064"/>
                    <a:pt x="1043" y="1061"/>
                    <a:pt x="1043" y="1058"/>
                  </a:cubicBezTo>
                  <a:cubicBezTo>
                    <a:pt x="1043" y="1054"/>
                    <a:pt x="1042" y="1051"/>
                    <a:pt x="1042" y="1048"/>
                  </a:cubicBezTo>
                  <a:cubicBezTo>
                    <a:pt x="1042" y="1047"/>
                    <a:pt x="1042" y="1046"/>
                    <a:pt x="1042" y="1046"/>
                  </a:cubicBezTo>
                  <a:cubicBezTo>
                    <a:pt x="1042" y="1045"/>
                    <a:pt x="1042" y="1045"/>
                    <a:pt x="1042" y="1045"/>
                  </a:cubicBezTo>
                  <a:cubicBezTo>
                    <a:pt x="1042" y="1045"/>
                    <a:pt x="1042" y="1045"/>
                    <a:pt x="1042" y="1045"/>
                  </a:cubicBezTo>
                  <a:cubicBezTo>
                    <a:pt x="1042" y="1045"/>
                    <a:pt x="1042" y="1045"/>
                    <a:pt x="1042" y="1045"/>
                  </a:cubicBezTo>
                  <a:cubicBezTo>
                    <a:pt x="1042" y="1045"/>
                    <a:pt x="1042" y="1045"/>
                    <a:pt x="1042" y="1045"/>
                  </a:cubicBezTo>
                  <a:cubicBezTo>
                    <a:pt x="1042" y="1045"/>
                    <a:pt x="1042" y="1045"/>
                    <a:pt x="1042" y="1045"/>
                  </a:cubicBezTo>
                  <a:cubicBezTo>
                    <a:pt x="1043" y="1044"/>
                    <a:pt x="1043" y="1044"/>
                    <a:pt x="1043" y="1044"/>
                  </a:cubicBezTo>
                  <a:cubicBezTo>
                    <a:pt x="1043" y="1043"/>
                    <a:pt x="1043" y="1043"/>
                    <a:pt x="1043" y="1043"/>
                  </a:cubicBezTo>
                  <a:cubicBezTo>
                    <a:pt x="1043" y="1042"/>
                    <a:pt x="1043" y="1042"/>
                    <a:pt x="1043" y="1042"/>
                  </a:cubicBezTo>
                  <a:cubicBezTo>
                    <a:pt x="1043" y="1041"/>
                    <a:pt x="1043" y="1040"/>
                    <a:pt x="1044" y="1040"/>
                  </a:cubicBezTo>
                  <a:cubicBezTo>
                    <a:pt x="1044" y="1038"/>
                    <a:pt x="1044" y="1037"/>
                    <a:pt x="1045" y="1036"/>
                  </a:cubicBezTo>
                  <a:cubicBezTo>
                    <a:pt x="1045" y="1035"/>
                    <a:pt x="1046" y="1033"/>
                    <a:pt x="1046" y="1032"/>
                  </a:cubicBezTo>
                  <a:cubicBezTo>
                    <a:pt x="1047" y="1030"/>
                    <a:pt x="1048" y="1027"/>
                    <a:pt x="1048" y="1025"/>
                  </a:cubicBezTo>
                  <a:cubicBezTo>
                    <a:pt x="1048" y="1025"/>
                    <a:pt x="1048" y="1025"/>
                    <a:pt x="1049" y="1025"/>
                  </a:cubicBezTo>
                  <a:cubicBezTo>
                    <a:pt x="1049" y="1024"/>
                    <a:pt x="1049" y="1024"/>
                    <a:pt x="1049" y="1024"/>
                  </a:cubicBezTo>
                  <a:cubicBezTo>
                    <a:pt x="1049" y="1023"/>
                    <a:pt x="1050" y="1023"/>
                    <a:pt x="1050" y="1022"/>
                  </a:cubicBezTo>
                  <a:cubicBezTo>
                    <a:pt x="1050" y="1022"/>
                    <a:pt x="1051" y="1021"/>
                    <a:pt x="1051" y="1021"/>
                  </a:cubicBezTo>
                  <a:cubicBezTo>
                    <a:pt x="1052" y="1020"/>
                    <a:pt x="1053" y="1019"/>
                    <a:pt x="1053" y="1018"/>
                  </a:cubicBezTo>
                  <a:cubicBezTo>
                    <a:pt x="1054" y="1017"/>
                    <a:pt x="1055" y="1016"/>
                    <a:pt x="1056" y="1015"/>
                  </a:cubicBezTo>
                  <a:cubicBezTo>
                    <a:pt x="1057" y="1014"/>
                    <a:pt x="1058" y="1014"/>
                    <a:pt x="1059" y="1013"/>
                  </a:cubicBezTo>
                  <a:cubicBezTo>
                    <a:pt x="1060" y="1012"/>
                    <a:pt x="1061" y="1012"/>
                    <a:pt x="1062" y="1011"/>
                  </a:cubicBezTo>
                  <a:cubicBezTo>
                    <a:pt x="1062" y="1011"/>
                    <a:pt x="1062" y="1011"/>
                    <a:pt x="1062" y="1011"/>
                  </a:cubicBezTo>
                  <a:cubicBezTo>
                    <a:pt x="1079" y="1022"/>
                    <a:pt x="1084" y="1008"/>
                    <a:pt x="1084" y="991"/>
                  </a:cubicBezTo>
                  <a:cubicBezTo>
                    <a:pt x="1075" y="1000"/>
                    <a:pt x="1063" y="991"/>
                    <a:pt x="1060" y="1009"/>
                  </a:cubicBezTo>
                  <a:cubicBezTo>
                    <a:pt x="1059" y="1010"/>
                    <a:pt x="1058" y="1010"/>
                    <a:pt x="1058" y="1011"/>
                  </a:cubicBezTo>
                  <a:cubicBezTo>
                    <a:pt x="1057" y="1011"/>
                    <a:pt x="1056" y="1012"/>
                    <a:pt x="1055" y="1013"/>
                  </a:cubicBezTo>
                  <a:cubicBezTo>
                    <a:pt x="1054" y="1014"/>
                    <a:pt x="1053" y="1015"/>
                    <a:pt x="1052" y="1016"/>
                  </a:cubicBezTo>
                  <a:cubicBezTo>
                    <a:pt x="1051" y="1017"/>
                    <a:pt x="1051" y="1017"/>
                    <a:pt x="1050" y="1018"/>
                  </a:cubicBezTo>
                  <a:cubicBezTo>
                    <a:pt x="1051" y="1016"/>
                    <a:pt x="1051" y="1015"/>
                    <a:pt x="1051" y="1013"/>
                  </a:cubicBezTo>
                  <a:cubicBezTo>
                    <a:pt x="1051" y="1012"/>
                    <a:pt x="1052" y="1010"/>
                    <a:pt x="1052" y="1009"/>
                  </a:cubicBezTo>
                  <a:cubicBezTo>
                    <a:pt x="1052" y="1007"/>
                    <a:pt x="1052" y="1006"/>
                    <a:pt x="1052" y="1005"/>
                  </a:cubicBezTo>
                  <a:cubicBezTo>
                    <a:pt x="1052" y="1004"/>
                    <a:pt x="1052" y="1003"/>
                    <a:pt x="1052" y="1003"/>
                  </a:cubicBezTo>
                  <a:cubicBezTo>
                    <a:pt x="1052" y="1003"/>
                    <a:pt x="1052" y="1003"/>
                    <a:pt x="1051" y="1005"/>
                  </a:cubicBezTo>
                  <a:cubicBezTo>
                    <a:pt x="1051" y="1006"/>
                    <a:pt x="1051" y="1007"/>
                    <a:pt x="1051" y="1009"/>
                  </a:cubicBezTo>
                  <a:cubicBezTo>
                    <a:pt x="1051" y="1010"/>
                    <a:pt x="1050" y="1011"/>
                    <a:pt x="1050" y="1013"/>
                  </a:cubicBezTo>
                  <a:cubicBezTo>
                    <a:pt x="1049" y="1016"/>
                    <a:pt x="1047" y="1020"/>
                    <a:pt x="1046" y="1024"/>
                  </a:cubicBezTo>
                  <a:cubicBezTo>
                    <a:pt x="1045" y="1026"/>
                    <a:pt x="1044" y="1028"/>
                    <a:pt x="1043" y="1030"/>
                  </a:cubicBezTo>
                  <a:cubicBezTo>
                    <a:pt x="1042" y="1031"/>
                    <a:pt x="1042" y="1032"/>
                    <a:pt x="1041" y="1034"/>
                  </a:cubicBezTo>
                  <a:cubicBezTo>
                    <a:pt x="1041" y="1035"/>
                    <a:pt x="1040" y="1036"/>
                    <a:pt x="1040" y="1038"/>
                  </a:cubicBezTo>
                  <a:cubicBezTo>
                    <a:pt x="1040" y="1038"/>
                    <a:pt x="1039" y="1039"/>
                    <a:pt x="1039" y="1040"/>
                  </a:cubicBezTo>
                  <a:cubicBezTo>
                    <a:pt x="1039" y="1040"/>
                    <a:pt x="1039" y="1041"/>
                    <a:pt x="1039" y="1041"/>
                  </a:cubicBezTo>
                  <a:cubicBezTo>
                    <a:pt x="1039" y="1042"/>
                    <a:pt x="1039" y="1042"/>
                    <a:pt x="1039" y="1042"/>
                  </a:cubicBezTo>
                  <a:cubicBezTo>
                    <a:pt x="1039" y="1043"/>
                    <a:pt x="1039" y="1043"/>
                    <a:pt x="1039" y="1043"/>
                  </a:cubicBezTo>
                  <a:cubicBezTo>
                    <a:pt x="1039" y="1044"/>
                    <a:pt x="1039" y="1044"/>
                    <a:pt x="1039" y="1044"/>
                  </a:cubicBezTo>
                  <a:cubicBezTo>
                    <a:pt x="1039" y="1044"/>
                    <a:pt x="1039" y="1044"/>
                    <a:pt x="1039" y="1044"/>
                  </a:cubicBezTo>
                  <a:cubicBezTo>
                    <a:pt x="1039" y="1044"/>
                    <a:pt x="1039" y="1044"/>
                    <a:pt x="1039" y="1044"/>
                  </a:cubicBezTo>
                  <a:cubicBezTo>
                    <a:pt x="1039" y="1044"/>
                    <a:pt x="1039" y="1044"/>
                    <a:pt x="1039" y="1044"/>
                  </a:cubicBezTo>
                  <a:cubicBezTo>
                    <a:pt x="1039" y="1045"/>
                    <a:pt x="1039" y="1045"/>
                    <a:pt x="1039" y="1045"/>
                  </a:cubicBezTo>
                  <a:cubicBezTo>
                    <a:pt x="1038" y="1046"/>
                    <a:pt x="1038" y="1046"/>
                    <a:pt x="1038" y="1047"/>
                  </a:cubicBezTo>
                  <a:cubicBezTo>
                    <a:pt x="1038" y="1048"/>
                    <a:pt x="1039" y="1049"/>
                    <a:pt x="1039" y="1050"/>
                  </a:cubicBezTo>
                  <a:cubicBezTo>
                    <a:pt x="1038" y="1050"/>
                    <a:pt x="1038" y="1050"/>
                    <a:pt x="1038" y="1050"/>
                  </a:cubicBezTo>
                  <a:cubicBezTo>
                    <a:pt x="1038" y="1048"/>
                    <a:pt x="1037" y="1047"/>
                    <a:pt x="1035" y="1046"/>
                  </a:cubicBezTo>
                  <a:cubicBezTo>
                    <a:pt x="1035" y="1045"/>
                    <a:pt x="1035" y="1045"/>
                    <a:pt x="1034" y="1044"/>
                  </a:cubicBezTo>
                  <a:cubicBezTo>
                    <a:pt x="1034" y="1044"/>
                    <a:pt x="1034" y="1044"/>
                    <a:pt x="1033" y="1043"/>
                  </a:cubicBezTo>
                  <a:cubicBezTo>
                    <a:pt x="1033" y="1043"/>
                    <a:pt x="1032" y="1042"/>
                    <a:pt x="1032" y="1042"/>
                  </a:cubicBezTo>
                  <a:cubicBezTo>
                    <a:pt x="1031" y="1042"/>
                    <a:pt x="1031" y="1041"/>
                    <a:pt x="1031" y="1041"/>
                  </a:cubicBezTo>
                  <a:cubicBezTo>
                    <a:pt x="1029" y="1040"/>
                    <a:pt x="1028" y="1040"/>
                    <a:pt x="1027" y="1039"/>
                  </a:cubicBezTo>
                  <a:cubicBezTo>
                    <a:pt x="1027" y="1039"/>
                    <a:pt x="1027" y="1039"/>
                    <a:pt x="1026" y="1039"/>
                  </a:cubicBezTo>
                  <a:cubicBezTo>
                    <a:pt x="1026" y="1039"/>
                    <a:pt x="1026" y="1039"/>
                    <a:pt x="1025" y="1039"/>
                  </a:cubicBezTo>
                  <a:cubicBezTo>
                    <a:pt x="1025" y="1039"/>
                    <a:pt x="1025" y="1039"/>
                    <a:pt x="1025" y="1038"/>
                  </a:cubicBezTo>
                  <a:cubicBezTo>
                    <a:pt x="1024" y="1038"/>
                    <a:pt x="1024" y="1038"/>
                    <a:pt x="1024" y="1038"/>
                  </a:cubicBezTo>
                  <a:cubicBezTo>
                    <a:pt x="1021" y="1038"/>
                    <a:pt x="1019" y="1038"/>
                    <a:pt x="1016" y="1038"/>
                  </a:cubicBezTo>
                  <a:cubicBezTo>
                    <a:pt x="1015" y="1038"/>
                    <a:pt x="1014" y="1038"/>
                    <a:pt x="1013" y="1038"/>
                  </a:cubicBezTo>
                  <a:cubicBezTo>
                    <a:pt x="1012" y="1038"/>
                    <a:pt x="1011" y="1037"/>
                    <a:pt x="1011" y="1037"/>
                  </a:cubicBezTo>
                  <a:cubicBezTo>
                    <a:pt x="1010" y="1037"/>
                    <a:pt x="1010" y="1037"/>
                    <a:pt x="1010" y="1037"/>
                  </a:cubicBezTo>
                  <a:cubicBezTo>
                    <a:pt x="1010" y="1037"/>
                    <a:pt x="1010" y="1037"/>
                    <a:pt x="1010" y="1037"/>
                  </a:cubicBezTo>
                  <a:cubicBezTo>
                    <a:pt x="1010" y="1036"/>
                    <a:pt x="1010" y="1036"/>
                    <a:pt x="1010" y="1036"/>
                  </a:cubicBezTo>
                  <a:cubicBezTo>
                    <a:pt x="1009" y="1036"/>
                    <a:pt x="1009" y="1036"/>
                    <a:pt x="1009" y="1036"/>
                  </a:cubicBezTo>
                  <a:cubicBezTo>
                    <a:pt x="1007" y="1035"/>
                    <a:pt x="1005" y="1033"/>
                    <a:pt x="1003" y="1030"/>
                  </a:cubicBezTo>
                  <a:cubicBezTo>
                    <a:pt x="1001" y="1028"/>
                    <a:pt x="1000" y="1025"/>
                    <a:pt x="998" y="1023"/>
                  </a:cubicBezTo>
                  <a:cubicBezTo>
                    <a:pt x="996" y="1020"/>
                    <a:pt x="994" y="1018"/>
                    <a:pt x="992" y="1016"/>
                  </a:cubicBezTo>
                  <a:cubicBezTo>
                    <a:pt x="990" y="1014"/>
                    <a:pt x="989" y="1013"/>
                    <a:pt x="988" y="1011"/>
                  </a:cubicBezTo>
                  <a:cubicBezTo>
                    <a:pt x="988" y="1011"/>
                    <a:pt x="988" y="1011"/>
                    <a:pt x="987" y="1010"/>
                  </a:cubicBezTo>
                  <a:cubicBezTo>
                    <a:pt x="987" y="1010"/>
                    <a:pt x="987" y="1010"/>
                    <a:pt x="987" y="1009"/>
                  </a:cubicBezTo>
                  <a:cubicBezTo>
                    <a:pt x="987" y="1009"/>
                    <a:pt x="987" y="1009"/>
                    <a:pt x="987" y="1009"/>
                  </a:cubicBezTo>
                  <a:cubicBezTo>
                    <a:pt x="987" y="1008"/>
                    <a:pt x="987" y="1008"/>
                    <a:pt x="986" y="1008"/>
                  </a:cubicBezTo>
                  <a:cubicBezTo>
                    <a:pt x="986" y="1008"/>
                    <a:pt x="986" y="1007"/>
                    <a:pt x="986" y="1007"/>
                  </a:cubicBezTo>
                  <a:cubicBezTo>
                    <a:pt x="986" y="1006"/>
                    <a:pt x="985" y="1006"/>
                    <a:pt x="985" y="1005"/>
                  </a:cubicBezTo>
                  <a:cubicBezTo>
                    <a:pt x="985" y="1005"/>
                    <a:pt x="985" y="1004"/>
                    <a:pt x="985" y="1004"/>
                  </a:cubicBezTo>
                  <a:cubicBezTo>
                    <a:pt x="985" y="1003"/>
                    <a:pt x="984" y="1003"/>
                    <a:pt x="984" y="1002"/>
                  </a:cubicBezTo>
                  <a:cubicBezTo>
                    <a:pt x="984" y="1001"/>
                    <a:pt x="983" y="1000"/>
                    <a:pt x="983" y="999"/>
                  </a:cubicBezTo>
                  <a:cubicBezTo>
                    <a:pt x="983" y="997"/>
                    <a:pt x="983" y="996"/>
                    <a:pt x="982" y="995"/>
                  </a:cubicBezTo>
                  <a:cubicBezTo>
                    <a:pt x="982" y="994"/>
                    <a:pt x="982" y="993"/>
                    <a:pt x="982" y="992"/>
                  </a:cubicBezTo>
                  <a:cubicBezTo>
                    <a:pt x="982" y="991"/>
                    <a:pt x="982" y="991"/>
                    <a:pt x="982" y="991"/>
                  </a:cubicBezTo>
                  <a:cubicBezTo>
                    <a:pt x="982" y="992"/>
                    <a:pt x="982" y="993"/>
                    <a:pt x="983" y="994"/>
                  </a:cubicBezTo>
                  <a:cubicBezTo>
                    <a:pt x="998" y="990"/>
                    <a:pt x="987" y="967"/>
                    <a:pt x="978" y="956"/>
                  </a:cubicBezTo>
                  <a:cubicBezTo>
                    <a:pt x="978" y="964"/>
                    <a:pt x="965" y="990"/>
                    <a:pt x="980" y="994"/>
                  </a:cubicBezTo>
                  <a:cubicBezTo>
                    <a:pt x="980" y="995"/>
                    <a:pt x="980" y="995"/>
                    <a:pt x="980" y="995"/>
                  </a:cubicBezTo>
                  <a:cubicBezTo>
                    <a:pt x="981" y="996"/>
                    <a:pt x="981" y="998"/>
                    <a:pt x="981" y="999"/>
                  </a:cubicBezTo>
                  <a:cubicBezTo>
                    <a:pt x="982" y="1000"/>
                    <a:pt x="982" y="1001"/>
                    <a:pt x="982" y="1003"/>
                  </a:cubicBezTo>
                  <a:cubicBezTo>
                    <a:pt x="983" y="1003"/>
                    <a:pt x="983" y="1004"/>
                    <a:pt x="983" y="1004"/>
                  </a:cubicBezTo>
                  <a:cubicBezTo>
                    <a:pt x="983" y="1005"/>
                    <a:pt x="983" y="1005"/>
                    <a:pt x="984" y="1006"/>
                  </a:cubicBezTo>
                  <a:cubicBezTo>
                    <a:pt x="984" y="1006"/>
                    <a:pt x="984" y="1007"/>
                    <a:pt x="984" y="1007"/>
                  </a:cubicBezTo>
                  <a:cubicBezTo>
                    <a:pt x="984" y="1007"/>
                    <a:pt x="984" y="1008"/>
                    <a:pt x="984" y="1008"/>
                  </a:cubicBezTo>
                  <a:cubicBezTo>
                    <a:pt x="983" y="1007"/>
                    <a:pt x="982" y="1005"/>
                    <a:pt x="981" y="1004"/>
                  </a:cubicBezTo>
                  <a:cubicBezTo>
                    <a:pt x="980" y="1004"/>
                    <a:pt x="980" y="1003"/>
                    <a:pt x="980" y="1003"/>
                  </a:cubicBezTo>
                  <a:cubicBezTo>
                    <a:pt x="979" y="1003"/>
                    <a:pt x="979" y="1002"/>
                    <a:pt x="979" y="1002"/>
                  </a:cubicBezTo>
                  <a:cubicBezTo>
                    <a:pt x="978" y="1001"/>
                    <a:pt x="977" y="1001"/>
                    <a:pt x="976" y="1000"/>
                  </a:cubicBezTo>
                  <a:cubicBezTo>
                    <a:pt x="975" y="999"/>
                    <a:pt x="974" y="998"/>
                    <a:pt x="973" y="997"/>
                  </a:cubicBezTo>
                  <a:cubicBezTo>
                    <a:pt x="972" y="996"/>
                    <a:pt x="972" y="996"/>
                    <a:pt x="971" y="996"/>
                  </a:cubicBezTo>
                  <a:cubicBezTo>
                    <a:pt x="971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7"/>
                  </a:cubicBezTo>
                  <a:cubicBezTo>
                    <a:pt x="970" y="997"/>
                    <a:pt x="970" y="997"/>
                    <a:pt x="971" y="997"/>
                  </a:cubicBezTo>
                  <a:cubicBezTo>
                    <a:pt x="971" y="997"/>
                    <a:pt x="971" y="997"/>
                    <a:pt x="971" y="997"/>
                  </a:cubicBezTo>
                  <a:cubicBezTo>
                    <a:pt x="971" y="997"/>
                    <a:pt x="971" y="997"/>
                    <a:pt x="971" y="997"/>
                  </a:cubicBezTo>
                  <a:cubicBezTo>
                    <a:pt x="970" y="997"/>
                    <a:pt x="970" y="997"/>
                    <a:pt x="970" y="997"/>
                  </a:cubicBezTo>
                  <a:cubicBezTo>
                    <a:pt x="970" y="997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1" y="996"/>
                    <a:pt x="971" y="996"/>
                    <a:pt x="971" y="996"/>
                  </a:cubicBezTo>
                  <a:cubicBezTo>
                    <a:pt x="971" y="997"/>
                    <a:pt x="971" y="997"/>
                    <a:pt x="972" y="998"/>
                  </a:cubicBezTo>
                  <a:cubicBezTo>
                    <a:pt x="973" y="999"/>
                    <a:pt x="974" y="1000"/>
                    <a:pt x="975" y="1002"/>
                  </a:cubicBezTo>
                  <a:cubicBezTo>
                    <a:pt x="976" y="1002"/>
                    <a:pt x="976" y="1003"/>
                    <a:pt x="977" y="1004"/>
                  </a:cubicBezTo>
                  <a:cubicBezTo>
                    <a:pt x="977" y="1004"/>
                    <a:pt x="978" y="1005"/>
                    <a:pt x="978" y="1005"/>
                  </a:cubicBezTo>
                  <a:cubicBezTo>
                    <a:pt x="978" y="1006"/>
                    <a:pt x="979" y="1006"/>
                    <a:pt x="979" y="1006"/>
                  </a:cubicBezTo>
                  <a:cubicBezTo>
                    <a:pt x="982" y="1010"/>
                    <a:pt x="986" y="1013"/>
                    <a:pt x="990" y="1018"/>
                  </a:cubicBezTo>
                  <a:cubicBezTo>
                    <a:pt x="992" y="1020"/>
                    <a:pt x="994" y="1022"/>
                    <a:pt x="996" y="1025"/>
                  </a:cubicBezTo>
                  <a:cubicBezTo>
                    <a:pt x="996" y="1025"/>
                    <a:pt x="997" y="1026"/>
                    <a:pt x="998" y="1027"/>
                  </a:cubicBezTo>
                  <a:cubicBezTo>
                    <a:pt x="997" y="1027"/>
                    <a:pt x="997" y="1027"/>
                    <a:pt x="997" y="1027"/>
                  </a:cubicBezTo>
                  <a:cubicBezTo>
                    <a:pt x="996" y="1026"/>
                    <a:pt x="995" y="1026"/>
                    <a:pt x="994" y="1026"/>
                  </a:cubicBezTo>
                  <a:cubicBezTo>
                    <a:pt x="994" y="1025"/>
                    <a:pt x="993" y="1025"/>
                    <a:pt x="992" y="1025"/>
                  </a:cubicBezTo>
                  <a:cubicBezTo>
                    <a:pt x="991" y="1025"/>
                    <a:pt x="990" y="1024"/>
                    <a:pt x="989" y="1024"/>
                  </a:cubicBezTo>
                  <a:cubicBezTo>
                    <a:pt x="989" y="1024"/>
                    <a:pt x="989" y="1024"/>
                    <a:pt x="989" y="1024"/>
                  </a:cubicBezTo>
                  <a:cubicBezTo>
                    <a:pt x="989" y="1024"/>
                    <a:pt x="989" y="1024"/>
                    <a:pt x="989" y="1024"/>
                  </a:cubicBezTo>
                  <a:cubicBezTo>
                    <a:pt x="977" y="1015"/>
                    <a:pt x="968" y="1019"/>
                    <a:pt x="957" y="1023"/>
                  </a:cubicBezTo>
                  <a:cubicBezTo>
                    <a:pt x="967" y="1033"/>
                    <a:pt x="977" y="1031"/>
                    <a:pt x="987" y="1026"/>
                  </a:cubicBezTo>
                  <a:cubicBezTo>
                    <a:pt x="987" y="1026"/>
                    <a:pt x="988" y="1026"/>
                    <a:pt x="989" y="1027"/>
                  </a:cubicBezTo>
                  <a:cubicBezTo>
                    <a:pt x="990" y="1027"/>
                    <a:pt x="991" y="1027"/>
                    <a:pt x="992" y="1027"/>
                  </a:cubicBezTo>
                  <a:cubicBezTo>
                    <a:pt x="992" y="1028"/>
                    <a:pt x="993" y="1028"/>
                    <a:pt x="994" y="1028"/>
                  </a:cubicBezTo>
                  <a:cubicBezTo>
                    <a:pt x="995" y="1028"/>
                    <a:pt x="996" y="1029"/>
                    <a:pt x="996" y="1029"/>
                  </a:cubicBezTo>
                  <a:cubicBezTo>
                    <a:pt x="997" y="1029"/>
                    <a:pt x="998" y="1030"/>
                    <a:pt x="998" y="1030"/>
                  </a:cubicBezTo>
                  <a:cubicBezTo>
                    <a:pt x="999" y="1030"/>
                    <a:pt x="999" y="1030"/>
                    <a:pt x="999" y="1030"/>
                  </a:cubicBezTo>
                  <a:cubicBezTo>
                    <a:pt x="999" y="1030"/>
                    <a:pt x="999" y="1030"/>
                    <a:pt x="999" y="1030"/>
                  </a:cubicBezTo>
                  <a:cubicBezTo>
                    <a:pt x="1000" y="1030"/>
                    <a:pt x="1000" y="1030"/>
                    <a:pt x="1000" y="1030"/>
                  </a:cubicBezTo>
                  <a:cubicBezTo>
                    <a:pt x="1000" y="1031"/>
                    <a:pt x="1001" y="1031"/>
                    <a:pt x="1001" y="1032"/>
                  </a:cubicBezTo>
                  <a:cubicBezTo>
                    <a:pt x="1003" y="1035"/>
                    <a:pt x="1005" y="1037"/>
                    <a:pt x="1008" y="1039"/>
                  </a:cubicBezTo>
                  <a:cubicBezTo>
                    <a:pt x="1008" y="1039"/>
                    <a:pt x="1008" y="1039"/>
                    <a:pt x="1009" y="1039"/>
                  </a:cubicBezTo>
                  <a:cubicBezTo>
                    <a:pt x="1009" y="1039"/>
                    <a:pt x="1009" y="1039"/>
                    <a:pt x="1009" y="1039"/>
                  </a:cubicBezTo>
                  <a:cubicBezTo>
                    <a:pt x="1009" y="1040"/>
                    <a:pt x="1010" y="1040"/>
                    <a:pt x="1010" y="1040"/>
                  </a:cubicBezTo>
                  <a:cubicBezTo>
                    <a:pt x="1010" y="1040"/>
                    <a:pt x="1010" y="1040"/>
                    <a:pt x="1010" y="1040"/>
                  </a:cubicBezTo>
                  <a:cubicBezTo>
                    <a:pt x="1011" y="1040"/>
                    <a:pt x="1012" y="1041"/>
                    <a:pt x="1012" y="1041"/>
                  </a:cubicBezTo>
                  <a:cubicBezTo>
                    <a:pt x="1014" y="1041"/>
                    <a:pt x="1015" y="1041"/>
                    <a:pt x="1016" y="1041"/>
                  </a:cubicBezTo>
                  <a:cubicBezTo>
                    <a:pt x="1019" y="1041"/>
                    <a:pt x="1021" y="1041"/>
                    <a:pt x="1024" y="1041"/>
                  </a:cubicBezTo>
                  <a:cubicBezTo>
                    <a:pt x="1024" y="1041"/>
                    <a:pt x="1024" y="1042"/>
                    <a:pt x="1024" y="1042"/>
                  </a:cubicBezTo>
                  <a:cubicBezTo>
                    <a:pt x="1025" y="1042"/>
                    <a:pt x="1025" y="1042"/>
                    <a:pt x="1025" y="1042"/>
                  </a:cubicBezTo>
                  <a:cubicBezTo>
                    <a:pt x="1025" y="1042"/>
                    <a:pt x="1026" y="1042"/>
                    <a:pt x="1026" y="1042"/>
                  </a:cubicBezTo>
                  <a:cubicBezTo>
                    <a:pt x="1026" y="1042"/>
                    <a:pt x="1026" y="1042"/>
                    <a:pt x="1027" y="1042"/>
                  </a:cubicBezTo>
                  <a:cubicBezTo>
                    <a:pt x="1028" y="1043"/>
                    <a:pt x="1029" y="1043"/>
                    <a:pt x="1029" y="1044"/>
                  </a:cubicBezTo>
                  <a:cubicBezTo>
                    <a:pt x="1030" y="1044"/>
                    <a:pt x="1031" y="1045"/>
                    <a:pt x="1032" y="1045"/>
                  </a:cubicBezTo>
                  <a:cubicBezTo>
                    <a:pt x="1032" y="1046"/>
                    <a:pt x="1033" y="1046"/>
                    <a:pt x="1033" y="1046"/>
                  </a:cubicBezTo>
                  <a:cubicBezTo>
                    <a:pt x="1033" y="1047"/>
                    <a:pt x="1034" y="1047"/>
                    <a:pt x="1034" y="1047"/>
                  </a:cubicBezTo>
                  <a:cubicBezTo>
                    <a:pt x="1035" y="1048"/>
                    <a:pt x="1037" y="1049"/>
                    <a:pt x="1038" y="1050"/>
                  </a:cubicBezTo>
                  <a:cubicBezTo>
                    <a:pt x="1038" y="1051"/>
                    <a:pt x="1038" y="1051"/>
                    <a:pt x="1039" y="1051"/>
                  </a:cubicBezTo>
                  <a:cubicBezTo>
                    <a:pt x="1039" y="1053"/>
                    <a:pt x="1039" y="1056"/>
                    <a:pt x="1039" y="1058"/>
                  </a:cubicBezTo>
                  <a:cubicBezTo>
                    <a:pt x="1040" y="1061"/>
                    <a:pt x="1040" y="1065"/>
                    <a:pt x="1041" y="1068"/>
                  </a:cubicBezTo>
                  <a:cubicBezTo>
                    <a:pt x="1041" y="1072"/>
                    <a:pt x="1042" y="1075"/>
                    <a:pt x="1042" y="1079"/>
                  </a:cubicBezTo>
                  <a:cubicBezTo>
                    <a:pt x="1043" y="1086"/>
                    <a:pt x="1043" y="1094"/>
                    <a:pt x="1042" y="1102"/>
                  </a:cubicBezTo>
                  <a:cubicBezTo>
                    <a:pt x="1042" y="1105"/>
                    <a:pt x="1041" y="1109"/>
                    <a:pt x="1041" y="1113"/>
                  </a:cubicBezTo>
                  <a:cubicBezTo>
                    <a:pt x="1041" y="1114"/>
                    <a:pt x="1041" y="1115"/>
                    <a:pt x="1041" y="1116"/>
                  </a:cubicBezTo>
                  <a:cubicBezTo>
                    <a:pt x="1041" y="1117"/>
                    <a:pt x="1041" y="1119"/>
                    <a:pt x="1041" y="1120"/>
                  </a:cubicBezTo>
                  <a:cubicBezTo>
                    <a:pt x="1041" y="1122"/>
                    <a:pt x="1042" y="1124"/>
                    <a:pt x="1042" y="1126"/>
                  </a:cubicBezTo>
                  <a:cubicBezTo>
                    <a:pt x="1043" y="1130"/>
                    <a:pt x="1044" y="1134"/>
                    <a:pt x="1045" y="1138"/>
                  </a:cubicBezTo>
                  <a:cubicBezTo>
                    <a:pt x="1046" y="1141"/>
                    <a:pt x="1047" y="1144"/>
                    <a:pt x="1048" y="1146"/>
                  </a:cubicBezTo>
                  <a:cubicBezTo>
                    <a:pt x="1047" y="1145"/>
                    <a:pt x="1047" y="1144"/>
                    <a:pt x="1046" y="1143"/>
                  </a:cubicBezTo>
                  <a:cubicBezTo>
                    <a:pt x="1046" y="1143"/>
                    <a:pt x="1046" y="1142"/>
                    <a:pt x="1045" y="1142"/>
                  </a:cubicBezTo>
                  <a:cubicBezTo>
                    <a:pt x="1045" y="1141"/>
                    <a:pt x="1045" y="1141"/>
                    <a:pt x="1044" y="1140"/>
                  </a:cubicBezTo>
                  <a:cubicBezTo>
                    <a:pt x="1044" y="1139"/>
                    <a:pt x="1043" y="1139"/>
                    <a:pt x="1043" y="1139"/>
                  </a:cubicBezTo>
                  <a:cubicBezTo>
                    <a:pt x="1043" y="1138"/>
                    <a:pt x="1042" y="1138"/>
                    <a:pt x="1042" y="1137"/>
                  </a:cubicBezTo>
                  <a:cubicBezTo>
                    <a:pt x="1040" y="1135"/>
                    <a:pt x="1037" y="1133"/>
                    <a:pt x="1034" y="1132"/>
                  </a:cubicBezTo>
                  <a:cubicBezTo>
                    <a:pt x="1034" y="1132"/>
                    <a:pt x="1034" y="1132"/>
                    <a:pt x="1033" y="1132"/>
                  </a:cubicBezTo>
                  <a:cubicBezTo>
                    <a:pt x="1033" y="1132"/>
                    <a:pt x="1032" y="1132"/>
                    <a:pt x="1032" y="1132"/>
                  </a:cubicBezTo>
                  <a:cubicBezTo>
                    <a:pt x="1032" y="1132"/>
                    <a:pt x="1032" y="1132"/>
                    <a:pt x="1032" y="1132"/>
                  </a:cubicBezTo>
                  <a:cubicBezTo>
                    <a:pt x="1031" y="1131"/>
                    <a:pt x="1031" y="1131"/>
                    <a:pt x="1031" y="1131"/>
                  </a:cubicBezTo>
                  <a:cubicBezTo>
                    <a:pt x="1031" y="1131"/>
                    <a:pt x="1030" y="1131"/>
                    <a:pt x="1030" y="1131"/>
                  </a:cubicBezTo>
                  <a:cubicBezTo>
                    <a:pt x="1028" y="1131"/>
                    <a:pt x="1027" y="1131"/>
                    <a:pt x="1026" y="1132"/>
                  </a:cubicBezTo>
                  <a:cubicBezTo>
                    <a:pt x="1025" y="1132"/>
                    <a:pt x="1024" y="1132"/>
                    <a:pt x="1023" y="1132"/>
                  </a:cubicBezTo>
                  <a:cubicBezTo>
                    <a:pt x="1023" y="1132"/>
                    <a:pt x="1022" y="1132"/>
                    <a:pt x="1021" y="1132"/>
                  </a:cubicBezTo>
                  <a:cubicBezTo>
                    <a:pt x="1021" y="1132"/>
                    <a:pt x="1020" y="1132"/>
                    <a:pt x="1019" y="1132"/>
                  </a:cubicBezTo>
                  <a:cubicBezTo>
                    <a:pt x="1018" y="1132"/>
                    <a:pt x="1018" y="1132"/>
                    <a:pt x="1017" y="1132"/>
                  </a:cubicBezTo>
                  <a:cubicBezTo>
                    <a:pt x="1017" y="1132"/>
                    <a:pt x="1016" y="1132"/>
                    <a:pt x="1016" y="1132"/>
                  </a:cubicBezTo>
                  <a:cubicBezTo>
                    <a:pt x="1016" y="1132"/>
                    <a:pt x="1015" y="1132"/>
                    <a:pt x="1015" y="1132"/>
                  </a:cubicBezTo>
                  <a:cubicBezTo>
                    <a:pt x="1015" y="1132"/>
                    <a:pt x="1015" y="1131"/>
                    <a:pt x="1015" y="1131"/>
                  </a:cubicBezTo>
                  <a:cubicBezTo>
                    <a:pt x="1015" y="1131"/>
                    <a:pt x="1014" y="1131"/>
                    <a:pt x="1014" y="1130"/>
                  </a:cubicBezTo>
                  <a:cubicBezTo>
                    <a:pt x="1014" y="1130"/>
                    <a:pt x="1014" y="1130"/>
                    <a:pt x="1014" y="1130"/>
                  </a:cubicBezTo>
                  <a:cubicBezTo>
                    <a:pt x="1014" y="1130"/>
                    <a:pt x="1013" y="1129"/>
                    <a:pt x="1013" y="1129"/>
                  </a:cubicBezTo>
                  <a:cubicBezTo>
                    <a:pt x="1013" y="1129"/>
                    <a:pt x="1013" y="1128"/>
                    <a:pt x="1012" y="1128"/>
                  </a:cubicBezTo>
                  <a:cubicBezTo>
                    <a:pt x="1012" y="1128"/>
                    <a:pt x="1012" y="1128"/>
                    <a:pt x="1012" y="1127"/>
                  </a:cubicBezTo>
                  <a:cubicBezTo>
                    <a:pt x="1012" y="1127"/>
                    <a:pt x="1012" y="1127"/>
                    <a:pt x="1011" y="1127"/>
                  </a:cubicBezTo>
                  <a:cubicBezTo>
                    <a:pt x="1011" y="1126"/>
                    <a:pt x="1011" y="1126"/>
                    <a:pt x="1011" y="1125"/>
                  </a:cubicBezTo>
                  <a:cubicBezTo>
                    <a:pt x="1010" y="1125"/>
                    <a:pt x="1009" y="1124"/>
                    <a:pt x="1009" y="1123"/>
                  </a:cubicBezTo>
                  <a:cubicBezTo>
                    <a:pt x="1008" y="1122"/>
                    <a:pt x="1008" y="1121"/>
                    <a:pt x="1008" y="1120"/>
                  </a:cubicBezTo>
                  <a:cubicBezTo>
                    <a:pt x="1008" y="1119"/>
                    <a:pt x="1008" y="1119"/>
                    <a:pt x="1007" y="1119"/>
                  </a:cubicBezTo>
                  <a:cubicBezTo>
                    <a:pt x="1008" y="1119"/>
                    <a:pt x="1008" y="1119"/>
                    <a:pt x="1008" y="1119"/>
                  </a:cubicBezTo>
                  <a:cubicBezTo>
                    <a:pt x="1008" y="1119"/>
                    <a:pt x="1008" y="1118"/>
                    <a:pt x="1007" y="1117"/>
                  </a:cubicBezTo>
                  <a:cubicBezTo>
                    <a:pt x="1009" y="1118"/>
                    <a:pt x="1009" y="1118"/>
                    <a:pt x="1009" y="1118"/>
                  </a:cubicBezTo>
                  <a:cubicBezTo>
                    <a:pt x="1022" y="1110"/>
                    <a:pt x="1005" y="1098"/>
                    <a:pt x="1002" y="1088"/>
                  </a:cubicBezTo>
                  <a:cubicBezTo>
                    <a:pt x="999" y="1096"/>
                    <a:pt x="994" y="1115"/>
                    <a:pt x="1006" y="1119"/>
                  </a:cubicBezTo>
                  <a:cubicBezTo>
                    <a:pt x="1006" y="1119"/>
                    <a:pt x="1006" y="1120"/>
                    <a:pt x="1006" y="1120"/>
                  </a:cubicBezTo>
                  <a:cubicBezTo>
                    <a:pt x="1007" y="1121"/>
                    <a:pt x="1007" y="1122"/>
                    <a:pt x="1008" y="1123"/>
                  </a:cubicBezTo>
                  <a:cubicBezTo>
                    <a:pt x="1008" y="1124"/>
                    <a:pt x="1009" y="1125"/>
                    <a:pt x="1009" y="1126"/>
                  </a:cubicBezTo>
                  <a:cubicBezTo>
                    <a:pt x="1010" y="1127"/>
                    <a:pt x="1010" y="1127"/>
                    <a:pt x="1010" y="1128"/>
                  </a:cubicBezTo>
                  <a:cubicBezTo>
                    <a:pt x="1010" y="1128"/>
                    <a:pt x="1011" y="1128"/>
                    <a:pt x="1011" y="1128"/>
                  </a:cubicBezTo>
                  <a:cubicBezTo>
                    <a:pt x="1011" y="1128"/>
                    <a:pt x="1011" y="1129"/>
                    <a:pt x="1011" y="1129"/>
                  </a:cubicBezTo>
                  <a:cubicBezTo>
                    <a:pt x="1012" y="1129"/>
                    <a:pt x="1012" y="1130"/>
                    <a:pt x="1012" y="1130"/>
                  </a:cubicBezTo>
                  <a:cubicBezTo>
                    <a:pt x="1012" y="1130"/>
                    <a:pt x="1013" y="1131"/>
                    <a:pt x="1013" y="1131"/>
                  </a:cubicBezTo>
                  <a:cubicBezTo>
                    <a:pt x="1013" y="1131"/>
                    <a:pt x="1013" y="1131"/>
                    <a:pt x="1013" y="1132"/>
                  </a:cubicBezTo>
                  <a:cubicBezTo>
                    <a:pt x="1014" y="1132"/>
                    <a:pt x="1014" y="1132"/>
                    <a:pt x="1014" y="1132"/>
                  </a:cubicBezTo>
                  <a:cubicBezTo>
                    <a:pt x="1012" y="1132"/>
                    <a:pt x="1010" y="1131"/>
                    <a:pt x="1008" y="1131"/>
                  </a:cubicBezTo>
                  <a:cubicBezTo>
                    <a:pt x="1008" y="1131"/>
                    <a:pt x="1007" y="1131"/>
                    <a:pt x="1007" y="1131"/>
                  </a:cubicBezTo>
                  <a:cubicBezTo>
                    <a:pt x="1006" y="1130"/>
                    <a:pt x="1006" y="1130"/>
                    <a:pt x="1006" y="1130"/>
                  </a:cubicBezTo>
                  <a:cubicBezTo>
                    <a:pt x="1005" y="1130"/>
                    <a:pt x="1004" y="1130"/>
                    <a:pt x="1004" y="1130"/>
                  </a:cubicBezTo>
                  <a:cubicBezTo>
                    <a:pt x="1003" y="1129"/>
                    <a:pt x="1002" y="1129"/>
                    <a:pt x="1002" y="1129"/>
                  </a:cubicBezTo>
                  <a:cubicBezTo>
                    <a:pt x="1001" y="1129"/>
                    <a:pt x="1000" y="1128"/>
                    <a:pt x="999" y="1128"/>
                  </a:cubicBezTo>
                  <a:cubicBezTo>
                    <a:pt x="997" y="1127"/>
                    <a:pt x="994" y="1125"/>
                    <a:pt x="991" y="1124"/>
                  </a:cubicBezTo>
                  <a:cubicBezTo>
                    <a:pt x="990" y="1123"/>
                    <a:pt x="989" y="1122"/>
                    <a:pt x="988" y="1122"/>
                  </a:cubicBezTo>
                  <a:cubicBezTo>
                    <a:pt x="988" y="1122"/>
                    <a:pt x="988" y="1122"/>
                    <a:pt x="988" y="1122"/>
                  </a:cubicBezTo>
                  <a:cubicBezTo>
                    <a:pt x="988" y="1122"/>
                    <a:pt x="988" y="1121"/>
                    <a:pt x="987" y="1121"/>
                  </a:cubicBezTo>
                  <a:cubicBezTo>
                    <a:pt x="987" y="1121"/>
                    <a:pt x="986" y="1120"/>
                    <a:pt x="986" y="1120"/>
                  </a:cubicBezTo>
                  <a:cubicBezTo>
                    <a:pt x="985" y="1120"/>
                    <a:pt x="985" y="1119"/>
                    <a:pt x="985" y="1119"/>
                  </a:cubicBezTo>
                  <a:cubicBezTo>
                    <a:pt x="985" y="1119"/>
                    <a:pt x="984" y="1119"/>
                    <a:pt x="984" y="1119"/>
                  </a:cubicBezTo>
                  <a:cubicBezTo>
                    <a:pt x="983" y="1118"/>
                    <a:pt x="982" y="1117"/>
                    <a:pt x="981" y="1116"/>
                  </a:cubicBezTo>
                  <a:cubicBezTo>
                    <a:pt x="980" y="1115"/>
                    <a:pt x="980" y="1115"/>
                    <a:pt x="979" y="1114"/>
                  </a:cubicBezTo>
                  <a:cubicBezTo>
                    <a:pt x="979" y="1114"/>
                    <a:pt x="979" y="1114"/>
                    <a:pt x="979" y="1114"/>
                  </a:cubicBezTo>
                  <a:cubicBezTo>
                    <a:pt x="978" y="1113"/>
                    <a:pt x="978" y="1113"/>
                    <a:pt x="978" y="1113"/>
                  </a:cubicBezTo>
                  <a:cubicBezTo>
                    <a:pt x="976" y="1111"/>
                    <a:pt x="975" y="1109"/>
                    <a:pt x="973" y="1108"/>
                  </a:cubicBezTo>
                  <a:cubicBezTo>
                    <a:pt x="973" y="1107"/>
                    <a:pt x="972" y="1106"/>
                    <a:pt x="971" y="1106"/>
                  </a:cubicBezTo>
                  <a:cubicBezTo>
                    <a:pt x="971" y="1105"/>
                    <a:pt x="970" y="1104"/>
                    <a:pt x="970" y="1104"/>
                  </a:cubicBezTo>
                  <a:cubicBezTo>
                    <a:pt x="968" y="1101"/>
                    <a:pt x="967" y="1100"/>
                    <a:pt x="967" y="1100"/>
                  </a:cubicBezTo>
                  <a:cubicBezTo>
                    <a:pt x="967" y="1100"/>
                    <a:pt x="967" y="1100"/>
                    <a:pt x="967" y="1101"/>
                  </a:cubicBezTo>
                  <a:cubicBezTo>
                    <a:pt x="968" y="1102"/>
                    <a:pt x="968" y="1103"/>
                    <a:pt x="969" y="1104"/>
                  </a:cubicBezTo>
                  <a:cubicBezTo>
                    <a:pt x="969" y="1105"/>
                    <a:pt x="970" y="1106"/>
                    <a:pt x="970" y="1107"/>
                  </a:cubicBezTo>
                  <a:cubicBezTo>
                    <a:pt x="971" y="1107"/>
                    <a:pt x="971" y="1108"/>
                    <a:pt x="972" y="1109"/>
                  </a:cubicBezTo>
                  <a:cubicBezTo>
                    <a:pt x="972" y="1110"/>
                    <a:pt x="973" y="1111"/>
                    <a:pt x="974" y="1112"/>
                  </a:cubicBezTo>
                  <a:cubicBezTo>
                    <a:pt x="974" y="1113"/>
                    <a:pt x="975" y="1113"/>
                    <a:pt x="975" y="1114"/>
                  </a:cubicBezTo>
                  <a:cubicBezTo>
                    <a:pt x="975" y="1114"/>
                    <a:pt x="976" y="1115"/>
                    <a:pt x="976" y="1115"/>
                  </a:cubicBezTo>
                  <a:cubicBezTo>
                    <a:pt x="977" y="1115"/>
                    <a:pt x="977" y="1116"/>
                    <a:pt x="977" y="1116"/>
                  </a:cubicBezTo>
                  <a:cubicBezTo>
                    <a:pt x="977" y="1116"/>
                    <a:pt x="977" y="1116"/>
                    <a:pt x="978" y="1117"/>
                  </a:cubicBezTo>
                  <a:cubicBezTo>
                    <a:pt x="978" y="1117"/>
                    <a:pt x="979" y="1117"/>
                    <a:pt x="979" y="1118"/>
                  </a:cubicBezTo>
                  <a:cubicBezTo>
                    <a:pt x="980" y="1119"/>
                    <a:pt x="980" y="1119"/>
                    <a:pt x="981" y="1120"/>
                  </a:cubicBezTo>
                  <a:cubicBezTo>
                    <a:pt x="980" y="1120"/>
                    <a:pt x="980" y="1120"/>
                    <a:pt x="979" y="1120"/>
                  </a:cubicBezTo>
                  <a:cubicBezTo>
                    <a:pt x="978" y="1120"/>
                    <a:pt x="977" y="1120"/>
                    <a:pt x="977" y="1120"/>
                  </a:cubicBezTo>
                  <a:cubicBezTo>
                    <a:pt x="976" y="1120"/>
                    <a:pt x="975" y="1120"/>
                    <a:pt x="974" y="1120"/>
                  </a:cubicBezTo>
                  <a:cubicBezTo>
                    <a:pt x="973" y="1120"/>
                    <a:pt x="973" y="1120"/>
                    <a:pt x="972" y="1120"/>
                  </a:cubicBezTo>
                  <a:cubicBezTo>
                    <a:pt x="972" y="1120"/>
                    <a:pt x="972" y="1120"/>
                    <a:pt x="972" y="1120"/>
                  </a:cubicBezTo>
                  <a:cubicBezTo>
                    <a:pt x="971" y="1121"/>
                    <a:pt x="971" y="1121"/>
                    <a:pt x="971" y="1121"/>
                  </a:cubicBezTo>
                  <a:cubicBezTo>
                    <a:pt x="971" y="1120"/>
                    <a:pt x="970" y="1120"/>
                    <a:pt x="970" y="1119"/>
                  </a:cubicBezTo>
                  <a:cubicBezTo>
                    <a:pt x="960" y="1103"/>
                    <a:pt x="954" y="1083"/>
                    <a:pt x="950" y="1057"/>
                  </a:cubicBezTo>
                  <a:cubicBezTo>
                    <a:pt x="944" y="1008"/>
                    <a:pt x="921" y="1003"/>
                    <a:pt x="896" y="1004"/>
                  </a:cubicBezTo>
                  <a:cubicBezTo>
                    <a:pt x="892" y="1002"/>
                    <a:pt x="889" y="1001"/>
                    <a:pt x="885" y="999"/>
                  </a:cubicBezTo>
                  <a:cubicBezTo>
                    <a:pt x="879" y="996"/>
                    <a:pt x="872" y="993"/>
                    <a:pt x="865" y="990"/>
                  </a:cubicBezTo>
                  <a:cubicBezTo>
                    <a:pt x="864" y="990"/>
                    <a:pt x="863" y="990"/>
                    <a:pt x="862" y="989"/>
                  </a:cubicBezTo>
                  <a:cubicBezTo>
                    <a:pt x="862" y="989"/>
                    <a:pt x="861" y="989"/>
                    <a:pt x="860" y="988"/>
                  </a:cubicBezTo>
                  <a:cubicBezTo>
                    <a:pt x="858" y="988"/>
                    <a:pt x="858" y="988"/>
                    <a:pt x="858" y="988"/>
                  </a:cubicBezTo>
                  <a:cubicBezTo>
                    <a:pt x="858" y="988"/>
                    <a:pt x="858" y="988"/>
                    <a:pt x="858" y="988"/>
                  </a:cubicBezTo>
                  <a:cubicBezTo>
                    <a:pt x="858" y="988"/>
                    <a:pt x="858" y="988"/>
                    <a:pt x="858" y="988"/>
                  </a:cubicBezTo>
                  <a:cubicBezTo>
                    <a:pt x="858" y="988"/>
                    <a:pt x="858" y="988"/>
                    <a:pt x="858" y="988"/>
                  </a:cubicBezTo>
                  <a:cubicBezTo>
                    <a:pt x="857" y="988"/>
                    <a:pt x="857" y="988"/>
                    <a:pt x="857" y="988"/>
                  </a:cubicBezTo>
                  <a:cubicBezTo>
                    <a:pt x="857" y="987"/>
                    <a:pt x="856" y="987"/>
                    <a:pt x="856" y="987"/>
                  </a:cubicBezTo>
                  <a:cubicBezTo>
                    <a:pt x="855" y="986"/>
                    <a:pt x="854" y="986"/>
                    <a:pt x="853" y="985"/>
                  </a:cubicBezTo>
                  <a:cubicBezTo>
                    <a:pt x="852" y="984"/>
                    <a:pt x="852" y="984"/>
                    <a:pt x="851" y="983"/>
                  </a:cubicBezTo>
                  <a:cubicBezTo>
                    <a:pt x="851" y="983"/>
                    <a:pt x="850" y="983"/>
                    <a:pt x="850" y="983"/>
                  </a:cubicBezTo>
                  <a:cubicBezTo>
                    <a:pt x="850" y="982"/>
                    <a:pt x="849" y="982"/>
                    <a:pt x="849" y="982"/>
                  </a:cubicBezTo>
                  <a:cubicBezTo>
                    <a:pt x="847" y="980"/>
                    <a:pt x="844" y="976"/>
                    <a:pt x="842" y="973"/>
                  </a:cubicBezTo>
                  <a:cubicBezTo>
                    <a:pt x="841" y="972"/>
                    <a:pt x="841" y="972"/>
                    <a:pt x="841" y="972"/>
                  </a:cubicBezTo>
                  <a:cubicBezTo>
                    <a:pt x="841" y="971"/>
                    <a:pt x="840" y="971"/>
                    <a:pt x="840" y="970"/>
                  </a:cubicBezTo>
                  <a:cubicBezTo>
                    <a:pt x="839" y="969"/>
                    <a:pt x="839" y="968"/>
                    <a:pt x="838" y="967"/>
                  </a:cubicBezTo>
                  <a:cubicBezTo>
                    <a:pt x="837" y="965"/>
                    <a:pt x="836" y="963"/>
                    <a:pt x="835" y="961"/>
                  </a:cubicBezTo>
                  <a:cubicBezTo>
                    <a:pt x="834" y="959"/>
                    <a:pt x="833" y="957"/>
                    <a:pt x="831" y="955"/>
                  </a:cubicBezTo>
                  <a:cubicBezTo>
                    <a:pt x="830" y="954"/>
                    <a:pt x="829" y="952"/>
                    <a:pt x="828" y="951"/>
                  </a:cubicBezTo>
                  <a:cubicBezTo>
                    <a:pt x="828" y="951"/>
                    <a:pt x="828" y="951"/>
                    <a:pt x="828" y="950"/>
                  </a:cubicBezTo>
                  <a:cubicBezTo>
                    <a:pt x="828" y="950"/>
                    <a:pt x="828" y="950"/>
                    <a:pt x="828" y="950"/>
                  </a:cubicBezTo>
                  <a:cubicBezTo>
                    <a:pt x="828" y="950"/>
                    <a:pt x="829" y="949"/>
                    <a:pt x="829" y="949"/>
                  </a:cubicBezTo>
                  <a:cubicBezTo>
                    <a:pt x="829" y="949"/>
                    <a:pt x="829" y="949"/>
                    <a:pt x="829" y="949"/>
                  </a:cubicBezTo>
                  <a:cubicBezTo>
                    <a:pt x="829" y="948"/>
                    <a:pt x="829" y="948"/>
                    <a:pt x="829" y="948"/>
                  </a:cubicBezTo>
                  <a:cubicBezTo>
                    <a:pt x="829" y="946"/>
                    <a:pt x="830" y="944"/>
                    <a:pt x="831" y="942"/>
                  </a:cubicBezTo>
                  <a:cubicBezTo>
                    <a:pt x="833" y="939"/>
                    <a:pt x="834" y="937"/>
                    <a:pt x="835" y="934"/>
                  </a:cubicBezTo>
                  <a:cubicBezTo>
                    <a:pt x="835" y="934"/>
                    <a:pt x="835" y="934"/>
                    <a:pt x="835" y="934"/>
                  </a:cubicBezTo>
                  <a:cubicBezTo>
                    <a:pt x="847" y="930"/>
                    <a:pt x="837" y="916"/>
                    <a:pt x="835" y="907"/>
                  </a:cubicBezTo>
                  <a:cubicBezTo>
                    <a:pt x="825" y="912"/>
                    <a:pt x="823" y="925"/>
                    <a:pt x="831" y="933"/>
                  </a:cubicBezTo>
                  <a:cubicBezTo>
                    <a:pt x="832" y="935"/>
                    <a:pt x="832" y="935"/>
                    <a:pt x="832" y="935"/>
                  </a:cubicBezTo>
                  <a:cubicBezTo>
                    <a:pt x="832" y="935"/>
                    <a:pt x="833" y="935"/>
                    <a:pt x="833" y="934"/>
                  </a:cubicBezTo>
                  <a:cubicBezTo>
                    <a:pt x="832" y="937"/>
                    <a:pt x="831" y="939"/>
                    <a:pt x="830" y="941"/>
                  </a:cubicBezTo>
                  <a:cubicBezTo>
                    <a:pt x="829" y="943"/>
                    <a:pt x="828" y="945"/>
                    <a:pt x="827" y="947"/>
                  </a:cubicBezTo>
                  <a:cubicBezTo>
                    <a:pt x="827" y="948"/>
                    <a:pt x="827" y="948"/>
                    <a:pt x="827" y="948"/>
                  </a:cubicBezTo>
                  <a:cubicBezTo>
                    <a:pt x="827" y="948"/>
                    <a:pt x="827" y="949"/>
                    <a:pt x="827" y="949"/>
                  </a:cubicBezTo>
                  <a:cubicBezTo>
                    <a:pt x="827" y="949"/>
                    <a:pt x="827" y="949"/>
                    <a:pt x="827" y="950"/>
                  </a:cubicBezTo>
                  <a:cubicBezTo>
                    <a:pt x="827" y="950"/>
                    <a:pt x="827" y="950"/>
                    <a:pt x="827" y="950"/>
                  </a:cubicBezTo>
                  <a:cubicBezTo>
                    <a:pt x="824" y="946"/>
                    <a:pt x="821" y="944"/>
                    <a:pt x="818" y="942"/>
                  </a:cubicBezTo>
                  <a:cubicBezTo>
                    <a:pt x="818" y="942"/>
                    <a:pt x="818" y="941"/>
                    <a:pt x="817" y="941"/>
                  </a:cubicBezTo>
                  <a:cubicBezTo>
                    <a:pt x="817" y="941"/>
                    <a:pt x="817" y="941"/>
                    <a:pt x="816" y="940"/>
                  </a:cubicBezTo>
                  <a:cubicBezTo>
                    <a:pt x="815" y="940"/>
                    <a:pt x="815" y="940"/>
                    <a:pt x="814" y="939"/>
                  </a:cubicBezTo>
                  <a:cubicBezTo>
                    <a:pt x="813" y="939"/>
                    <a:pt x="812" y="938"/>
                    <a:pt x="811" y="937"/>
                  </a:cubicBezTo>
                  <a:cubicBezTo>
                    <a:pt x="811" y="937"/>
                    <a:pt x="811" y="937"/>
                    <a:pt x="810" y="937"/>
                  </a:cubicBezTo>
                  <a:cubicBezTo>
                    <a:pt x="810" y="937"/>
                    <a:pt x="810" y="937"/>
                    <a:pt x="810" y="936"/>
                  </a:cubicBezTo>
                  <a:cubicBezTo>
                    <a:pt x="810" y="936"/>
                    <a:pt x="810" y="936"/>
                    <a:pt x="810" y="936"/>
                  </a:cubicBezTo>
                  <a:cubicBezTo>
                    <a:pt x="809" y="936"/>
                    <a:pt x="809" y="936"/>
                    <a:pt x="809" y="936"/>
                  </a:cubicBezTo>
                  <a:cubicBezTo>
                    <a:pt x="809" y="935"/>
                    <a:pt x="808" y="934"/>
                    <a:pt x="807" y="934"/>
                  </a:cubicBezTo>
                  <a:cubicBezTo>
                    <a:pt x="807" y="933"/>
                    <a:pt x="806" y="932"/>
                    <a:pt x="805" y="931"/>
                  </a:cubicBezTo>
                  <a:cubicBezTo>
                    <a:pt x="805" y="931"/>
                    <a:pt x="804" y="930"/>
                    <a:pt x="803" y="929"/>
                  </a:cubicBezTo>
                  <a:cubicBezTo>
                    <a:pt x="803" y="928"/>
                    <a:pt x="802" y="927"/>
                    <a:pt x="801" y="926"/>
                  </a:cubicBezTo>
                  <a:cubicBezTo>
                    <a:pt x="801" y="926"/>
                    <a:pt x="801" y="925"/>
                    <a:pt x="801" y="925"/>
                  </a:cubicBezTo>
                  <a:cubicBezTo>
                    <a:pt x="801" y="925"/>
                    <a:pt x="801" y="925"/>
                    <a:pt x="801" y="925"/>
                  </a:cubicBezTo>
                  <a:cubicBezTo>
                    <a:pt x="800" y="924"/>
                    <a:pt x="801" y="922"/>
                    <a:pt x="800" y="921"/>
                  </a:cubicBezTo>
                  <a:cubicBezTo>
                    <a:pt x="800" y="920"/>
                    <a:pt x="800" y="920"/>
                    <a:pt x="800" y="920"/>
                  </a:cubicBezTo>
                  <a:cubicBezTo>
                    <a:pt x="808" y="916"/>
                    <a:pt x="800" y="908"/>
                    <a:pt x="797" y="904"/>
                  </a:cubicBezTo>
                  <a:cubicBezTo>
                    <a:pt x="792" y="897"/>
                    <a:pt x="793" y="894"/>
                    <a:pt x="792" y="886"/>
                  </a:cubicBezTo>
                  <a:cubicBezTo>
                    <a:pt x="785" y="896"/>
                    <a:pt x="780" y="922"/>
                    <a:pt x="799" y="925"/>
                  </a:cubicBezTo>
                  <a:cubicBezTo>
                    <a:pt x="799" y="926"/>
                    <a:pt x="799" y="926"/>
                    <a:pt x="800" y="927"/>
                  </a:cubicBezTo>
                  <a:cubicBezTo>
                    <a:pt x="801" y="928"/>
                    <a:pt x="801" y="929"/>
                    <a:pt x="802" y="930"/>
                  </a:cubicBezTo>
                  <a:cubicBezTo>
                    <a:pt x="803" y="931"/>
                    <a:pt x="803" y="932"/>
                    <a:pt x="804" y="932"/>
                  </a:cubicBezTo>
                  <a:cubicBezTo>
                    <a:pt x="805" y="933"/>
                    <a:pt x="805" y="934"/>
                    <a:pt x="806" y="935"/>
                  </a:cubicBezTo>
                  <a:cubicBezTo>
                    <a:pt x="807" y="935"/>
                    <a:pt x="807" y="936"/>
                    <a:pt x="808" y="937"/>
                  </a:cubicBezTo>
                  <a:cubicBezTo>
                    <a:pt x="808" y="937"/>
                    <a:pt x="808" y="937"/>
                    <a:pt x="808" y="937"/>
                  </a:cubicBezTo>
                  <a:cubicBezTo>
                    <a:pt x="808" y="937"/>
                    <a:pt x="809" y="938"/>
                    <a:pt x="809" y="938"/>
                  </a:cubicBezTo>
                  <a:cubicBezTo>
                    <a:pt x="809" y="938"/>
                    <a:pt x="809" y="938"/>
                    <a:pt x="810" y="938"/>
                  </a:cubicBezTo>
                  <a:cubicBezTo>
                    <a:pt x="810" y="939"/>
                    <a:pt x="811" y="939"/>
                    <a:pt x="811" y="939"/>
                  </a:cubicBezTo>
                  <a:cubicBezTo>
                    <a:pt x="812" y="940"/>
                    <a:pt x="813" y="940"/>
                    <a:pt x="813" y="940"/>
                  </a:cubicBezTo>
                  <a:cubicBezTo>
                    <a:pt x="813" y="940"/>
                    <a:pt x="812" y="940"/>
                    <a:pt x="812" y="939"/>
                  </a:cubicBezTo>
                  <a:cubicBezTo>
                    <a:pt x="812" y="940"/>
                    <a:pt x="813" y="940"/>
                    <a:pt x="813" y="940"/>
                  </a:cubicBezTo>
                  <a:cubicBezTo>
                    <a:pt x="814" y="941"/>
                    <a:pt x="815" y="941"/>
                    <a:pt x="815" y="942"/>
                  </a:cubicBezTo>
                  <a:cubicBezTo>
                    <a:pt x="815" y="942"/>
                    <a:pt x="816" y="942"/>
                    <a:pt x="816" y="943"/>
                  </a:cubicBezTo>
                  <a:cubicBezTo>
                    <a:pt x="816" y="943"/>
                    <a:pt x="817" y="943"/>
                    <a:pt x="817" y="943"/>
                  </a:cubicBezTo>
                  <a:cubicBezTo>
                    <a:pt x="820" y="945"/>
                    <a:pt x="823" y="948"/>
                    <a:pt x="826" y="951"/>
                  </a:cubicBezTo>
                  <a:cubicBezTo>
                    <a:pt x="827" y="952"/>
                    <a:pt x="827" y="953"/>
                    <a:pt x="828" y="954"/>
                  </a:cubicBezTo>
                  <a:cubicBezTo>
                    <a:pt x="828" y="954"/>
                    <a:pt x="828" y="954"/>
                    <a:pt x="828" y="954"/>
                  </a:cubicBezTo>
                  <a:cubicBezTo>
                    <a:pt x="828" y="954"/>
                    <a:pt x="828" y="954"/>
                    <a:pt x="828" y="954"/>
                  </a:cubicBezTo>
                  <a:cubicBezTo>
                    <a:pt x="829" y="955"/>
                    <a:pt x="829" y="956"/>
                    <a:pt x="830" y="956"/>
                  </a:cubicBezTo>
                  <a:cubicBezTo>
                    <a:pt x="831" y="958"/>
                    <a:pt x="832" y="960"/>
                    <a:pt x="833" y="962"/>
                  </a:cubicBezTo>
                  <a:cubicBezTo>
                    <a:pt x="834" y="964"/>
                    <a:pt x="835" y="966"/>
                    <a:pt x="837" y="968"/>
                  </a:cubicBezTo>
                  <a:cubicBezTo>
                    <a:pt x="837" y="969"/>
                    <a:pt x="838" y="970"/>
                    <a:pt x="838" y="971"/>
                  </a:cubicBezTo>
                  <a:cubicBezTo>
                    <a:pt x="839" y="972"/>
                    <a:pt x="839" y="972"/>
                    <a:pt x="839" y="973"/>
                  </a:cubicBezTo>
                  <a:cubicBezTo>
                    <a:pt x="839" y="973"/>
                    <a:pt x="840" y="973"/>
                    <a:pt x="840" y="974"/>
                  </a:cubicBezTo>
                  <a:cubicBezTo>
                    <a:pt x="842" y="978"/>
                    <a:pt x="845" y="981"/>
                    <a:pt x="848" y="983"/>
                  </a:cubicBezTo>
                  <a:cubicBezTo>
                    <a:pt x="848" y="983"/>
                    <a:pt x="849" y="984"/>
                    <a:pt x="849" y="984"/>
                  </a:cubicBezTo>
                  <a:cubicBezTo>
                    <a:pt x="849" y="984"/>
                    <a:pt x="850" y="985"/>
                    <a:pt x="850" y="985"/>
                  </a:cubicBezTo>
                  <a:cubicBezTo>
                    <a:pt x="851" y="985"/>
                    <a:pt x="851" y="986"/>
                    <a:pt x="852" y="986"/>
                  </a:cubicBezTo>
                  <a:cubicBezTo>
                    <a:pt x="852" y="986"/>
                    <a:pt x="853" y="986"/>
                    <a:pt x="854" y="987"/>
                  </a:cubicBezTo>
                  <a:cubicBezTo>
                    <a:pt x="850" y="986"/>
                    <a:pt x="846" y="986"/>
                    <a:pt x="842" y="987"/>
                  </a:cubicBezTo>
                  <a:cubicBezTo>
                    <a:pt x="838" y="987"/>
                    <a:pt x="834" y="988"/>
                    <a:pt x="831" y="988"/>
                  </a:cubicBezTo>
                  <a:cubicBezTo>
                    <a:pt x="827" y="988"/>
                    <a:pt x="823" y="988"/>
                    <a:pt x="819" y="988"/>
                  </a:cubicBezTo>
                  <a:cubicBezTo>
                    <a:pt x="818" y="988"/>
                    <a:pt x="817" y="988"/>
                    <a:pt x="817" y="987"/>
                  </a:cubicBezTo>
                  <a:cubicBezTo>
                    <a:pt x="816" y="987"/>
                    <a:pt x="816" y="987"/>
                    <a:pt x="816" y="987"/>
                  </a:cubicBezTo>
                  <a:cubicBezTo>
                    <a:pt x="816" y="987"/>
                    <a:pt x="816" y="987"/>
                    <a:pt x="816" y="987"/>
                  </a:cubicBezTo>
                  <a:cubicBezTo>
                    <a:pt x="815" y="987"/>
                    <a:pt x="815" y="987"/>
                    <a:pt x="815" y="987"/>
                  </a:cubicBezTo>
                  <a:cubicBezTo>
                    <a:pt x="815" y="987"/>
                    <a:pt x="814" y="987"/>
                    <a:pt x="814" y="987"/>
                  </a:cubicBezTo>
                  <a:cubicBezTo>
                    <a:pt x="812" y="986"/>
                    <a:pt x="810" y="985"/>
                    <a:pt x="809" y="985"/>
                  </a:cubicBezTo>
                  <a:cubicBezTo>
                    <a:pt x="805" y="983"/>
                    <a:pt x="802" y="981"/>
                    <a:pt x="798" y="979"/>
                  </a:cubicBezTo>
                  <a:cubicBezTo>
                    <a:pt x="795" y="977"/>
                    <a:pt x="792" y="974"/>
                    <a:pt x="788" y="973"/>
                  </a:cubicBezTo>
                  <a:cubicBezTo>
                    <a:pt x="785" y="971"/>
                    <a:pt x="781" y="969"/>
                    <a:pt x="777" y="969"/>
                  </a:cubicBezTo>
                  <a:cubicBezTo>
                    <a:pt x="776" y="968"/>
                    <a:pt x="774" y="968"/>
                    <a:pt x="773" y="968"/>
                  </a:cubicBezTo>
                  <a:cubicBezTo>
                    <a:pt x="772" y="968"/>
                    <a:pt x="772" y="968"/>
                    <a:pt x="772" y="967"/>
                  </a:cubicBezTo>
                  <a:cubicBezTo>
                    <a:pt x="772" y="967"/>
                    <a:pt x="772" y="967"/>
                    <a:pt x="771" y="966"/>
                  </a:cubicBezTo>
                  <a:cubicBezTo>
                    <a:pt x="771" y="966"/>
                    <a:pt x="771" y="966"/>
                    <a:pt x="771" y="966"/>
                  </a:cubicBezTo>
                  <a:cubicBezTo>
                    <a:pt x="771" y="965"/>
                    <a:pt x="771" y="965"/>
                    <a:pt x="770" y="965"/>
                  </a:cubicBezTo>
                  <a:cubicBezTo>
                    <a:pt x="770" y="965"/>
                    <a:pt x="770" y="964"/>
                    <a:pt x="769" y="964"/>
                  </a:cubicBezTo>
                  <a:cubicBezTo>
                    <a:pt x="769" y="963"/>
                    <a:pt x="769" y="963"/>
                    <a:pt x="768" y="963"/>
                  </a:cubicBezTo>
                  <a:cubicBezTo>
                    <a:pt x="768" y="962"/>
                    <a:pt x="767" y="962"/>
                    <a:pt x="767" y="961"/>
                  </a:cubicBezTo>
                  <a:cubicBezTo>
                    <a:pt x="766" y="961"/>
                    <a:pt x="766" y="960"/>
                    <a:pt x="765" y="960"/>
                  </a:cubicBezTo>
                  <a:cubicBezTo>
                    <a:pt x="764" y="959"/>
                    <a:pt x="763" y="958"/>
                    <a:pt x="762" y="958"/>
                  </a:cubicBezTo>
                  <a:cubicBezTo>
                    <a:pt x="761" y="957"/>
                    <a:pt x="760" y="956"/>
                    <a:pt x="759" y="955"/>
                  </a:cubicBezTo>
                  <a:cubicBezTo>
                    <a:pt x="759" y="955"/>
                    <a:pt x="758" y="955"/>
                    <a:pt x="758" y="955"/>
                  </a:cubicBezTo>
                  <a:cubicBezTo>
                    <a:pt x="762" y="937"/>
                    <a:pt x="728" y="941"/>
                    <a:pt x="720" y="938"/>
                  </a:cubicBezTo>
                  <a:cubicBezTo>
                    <a:pt x="726" y="950"/>
                    <a:pt x="743" y="972"/>
                    <a:pt x="756" y="957"/>
                  </a:cubicBezTo>
                  <a:cubicBezTo>
                    <a:pt x="756" y="956"/>
                    <a:pt x="755" y="955"/>
                    <a:pt x="754" y="955"/>
                  </a:cubicBezTo>
                  <a:cubicBezTo>
                    <a:pt x="755" y="955"/>
                    <a:pt x="755" y="955"/>
                    <a:pt x="755" y="955"/>
                  </a:cubicBezTo>
                  <a:cubicBezTo>
                    <a:pt x="756" y="956"/>
                    <a:pt x="757" y="956"/>
                    <a:pt x="758" y="957"/>
                  </a:cubicBezTo>
                  <a:cubicBezTo>
                    <a:pt x="759" y="958"/>
                    <a:pt x="760" y="958"/>
                    <a:pt x="761" y="959"/>
                  </a:cubicBezTo>
                  <a:cubicBezTo>
                    <a:pt x="762" y="960"/>
                    <a:pt x="763" y="961"/>
                    <a:pt x="764" y="962"/>
                  </a:cubicBezTo>
                  <a:cubicBezTo>
                    <a:pt x="764" y="962"/>
                    <a:pt x="765" y="963"/>
                    <a:pt x="765" y="963"/>
                  </a:cubicBezTo>
                  <a:cubicBezTo>
                    <a:pt x="766" y="963"/>
                    <a:pt x="766" y="964"/>
                    <a:pt x="767" y="964"/>
                  </a:cubicBezTo>
                  <a:cubicBezTo>
                    <a:pt x="767" y="965"/>
                    <a:pt x="767" y="965"/>
                    <a:pt x="768" y="965"/>
                  </a:cubicBezTo>
                  <a:cubicBezTo>
                    <a:pt x="768" y="966"/>
                    <a:pt x="768" y="966"/>
                    <a:pt x="769" y="966"/>
                  </a:cubicBezTo>
                  <a:cubicBezTo>
                    <a:pt x="769" y="967"/>
                    <a:pt x="769" y="967"/>
                    <a:pt x="769" y="967"/>
                  </a:cubicBezTo>
                  <a:cubicBezTo>
                    <a:pt x="769" y="967"/>
                    <a:pt x="770" y="967"/>
                    <a:pt x="770" y="967"/>
                  </a:cubicBezTo>
                  <a:cubicBezTo>
                    <a:pt x="770" y="968"/>
                    <a:pt x="770" y="968"/>
                    <a:pt x="771" y="968"/>
                  </a:cubicBezTo>
                  <a:cubicBezTo>
                    <a:pt x="771" y="968"/>
                    <a:pt x="771" y="968"/>
                    <a:pt x="771" y="968"/>
                  </a:cubicBezTo>
                  <a:cubicBezTo>
                    <a:pt x="770" y="968"/>
                    <a:pt x="770" y="968"/>
                    <a:pt x="770" y="968"/>
                  </a:cubicBezTo>
                  <a:cubicBezTo>
                    <a:pt x="769" y="968"/>
                    <a:pt x="769" y="968"/>
                    <a:pt x="769" y="968"/>
                  </a:cubicBezTo>
                  <a:cubicBezTo>
                    <a:pt x="768" y="968"/>
                    <a:pt x="767" y="969"/>
                    <a:pt x="766" y="969"/>
                  </a:cubicBezTo>
                  <a:cubicBezTo>
                    <a:pt x="762" y="969"/>
                    <a:pt x="759" y="970"/>
                    <a:pt x="756" y="971"/>
                  </a:cubicBezTo>
                  <a:cubicBezTo>
                    <a:pt x="752" y="972"/>
                    <a:pt x="749" y="973"/>
                    <a:pt x="746" y="975"/>
                  </a:cubicBezTo>
                  <a:cubicBezTo>
                    <a:pt x="746" y="975"/>
                    <a:pt x="746" y="975"/>
                    <a:pt x="746" y="975"/>
                  </a:cubicBezTo>
                  <a:cubicBezTo>
                    <a:pt x="745" y="975"/>
                    <a:pt x="745" y="975"/>
                    <a:pt x="744" y="974"/>
                  </a:cubicBezTo>
                  <a:cubicBezTo>
                    <a:pt x="744" y="974"/>
                    <a:pt x="744" y="974"/>
                    <a:pt x="743" y="974"/>
                  </a:cubicBezTo>
                  <a:cubicBezTo>
                    <a:pt x="743" y="974"/>
                    <a:pt x="743" y="974"/>
                    <a:pt x="742" y="974"/>
                  </a:cubicBezTo>
                  <a:cubicBezTo>
                    <a:pt x="742" y="974"/>
                    <a:pt x="741" y="973"/>
                    <a:pt x="740" y="973"/>
                  </a:cubicBezTo>
                  <a:cubicBezTo>
                    <a:pt x="740" y="973"/>
                    <a:pt x="739" y="972"/>
                    <a:pt x="738" y="972"/>
                  </a:cubicBezTo>
                  <a:cubicBezTo>
                    <a:pt x="737" y="972"/>
                    <a:pt x="737" y="971"/>
                    <a:pt x="736" y="971"/>
                  </a:cubicBezTo>
                  <a:cubicBezTo>
                    <a:pt x="734" y="970"/>
                    <a:pt x="732" y="969"/>
                    <a:pt x="730" y="968"/>
                  </a:cubicBezTo>
                  <a:cubicBezTo>
                    <a:pt x="728" y="966"/>
                    <a:pt x="726" y="965"/>
                    <a:pt x="724" y="964"/>
                  </a:cubicBezTo>
                  <a:cubicBezTo>
                    <a:pt x="720" y="961"/>
                    <a:pt x="716" y="958"/>
                    <a:pt x="712" y="955"/>
                  </a:cubicBezTo>
                  <a:cubicBezTo>
                    <a:pt x="710" y="953"/>
                    <a:pt x="708" y="952"/>
                    <a:pt x="705" y="950"/>
                  </a:cubicBezTo>
                  <a:cubicBezTo>
                    <a:pt x="703" y="949"/>
                    <a:pt x="701" y="947"/>
                    <a:pt x="699" y="946"/>
                  </a:cubicBezTo>
                  <a:cubicBezTo>
                    <a:pt x="697" y="944"/>
                    <a:pt x="695" y="943"/>
                    <a:pt x="692" y="942"/>
                  </a:cubicBezTo>
                  <a:cubicBezTo>
                    <a:pt x="692" y="942"/>
                    <a:pt x="692" y="942"/>
                    <a:pt x="692" y="942"/>
                  </a:cubicBezTo>
                  <a:cubicBezTo>
                    <a:pt x="691" y="942"/>
                    <a:pt x="691" y="942"/>
                    <a:pt x="691" y="942"/>
                  </a:cubicBezTo>
                  <a:cubicBezTo>
                    <a:pt x="690" y="942"/>
                    <a:pt x="690" y="942"/>
                    <a:pt x="689" y="942"/>
                  </a:cubicBezTo>
                  <a:cubicBezTo>
                    <a:pt x="689" y="942"/>
                    <a:pt x="689" y="942"/>
                    <a:pt x="689" y="942"/>
                  </a:cubicBezTo>
                  <a:cubicBezTo>
                    <a:pt x="689" y="942"/>
                    <a:pt x="689" y="941"/>
                    <a:pt x="689" y="941"/>
                  </a:cubicBezTo>
                  <a:cubicBezTo>
                    <a:pt x="689" y="941"/>
                    <a:pt x="690" y="940"/>
                    <a:pt x="690" y="940"/>
                  </a:cubicBezTo>
                  <a:cubicBezTo>
                    <a:pt x="690" y="939"/>
                    <a:pt x="690" y="939"/>
                    <a:pt x="690" y="938"/>
                  </a:cubicBezTo>
                  <a:cubicBezTo>
                    <a:pt x="690" y="938"/>
                    <a:pt x="690" y="937"/>
                    <a:pt x="690" y="937"/>
                  </a:cubicBezTo>
                  <a:cubicBezTo>
                    <a:pt x="690" y="937"/>
                    <a:pt x="690" y="936"/>
                    <a:pt x="690" y="936"/>
                  </a:cubicBezTo>
                  <a:cubicBezTo>
                    <a:pt x="690" y="936"/>
                    <a:pt x="690" y="935"/>
                    <a:pt x="690" y="935"/>
                  </a:cubicBezTo>
                  <a:cubicBezTo>
                    <a:pt x="690" y="935"/>
                    <a:pt x="690" y="934"/>
                    <a:pt x="690" y="933"/>
                  </a:cubicBezTo>
                  <a:cubicBezTo>
                    <a:pt x="690" y="933"/>
                    <a:pt x="690" y="932"/>
                    <a:pt x="690" y="931"/>
                  </a:cubicBezTo>
                  <a:cubicBezTo>
                    <a:pt x="690" y="931"/>
                    <a:pt x="689" y="930"/>
                    <a:pt x="689" y="930"/>
                  </a:cubicBezTo>
                  <a:cubicBezTo>
                    <a:pt x="689" y="930"/>
                    <a:pt x="689" y="929"/>
                    <a:pt x="689" y="929"/>
                  </a:cubicBezTo>
                  <a:cubicBezTo>
                    <a:pt x="689" y="928"/>
                    <a:pt x="689" y="928"/>
                    <a:pt x="689" y="927"/>
                  </a:cubicBezTo>
                  <a:cubicBezTo>
                    <a:pt x="688" y="925"/>
                    <a:pt x="688" y="924"/>
                    <a:pt x="687" y="922"/>
                  </a:cubicBezTo>
                  <a:cubicBezTo>
                    <a:pt x="687" y="922"/>
                    <a:pt x="687" y="922"/>
                    <a:pt x="687" y="921"/>
                  </a:cubicBezTo>
                  <a:cubicBezTo>
                    <a:pt x="688" y="920"/>
                    <a:pt x="688" y="920"/>
                    <a:pt x="688" y="920"/>
                  </a:cubicBezTo>
                  <a:cubicBezTo>
                    <a:pt x="693" y="902"/>
                    <a:pt x="666" y="888"/>
                    <a:pt x="652" y="893"/>
                  </a:cubicBezTo>
                  <a:cubicBezTo>
                    <a:pt x="659" y="898"/>
                    <a:pt x="661" y="908"/>
                    <a:pt x="668" y="914"/>
                  </a:cubicBezTo>
                  <a:cubicBezTo>
                    <a:pt x="673" y="917"/>
                    <a:pt x="679" y="919"/>
                    <a:pt x="684" y="921"/>
                  </a:cubicBezTo>
                  <a:cubicBezTo>
                    <a:pt x="685" y="922"/>
                    <a:pt x="685" y="922"/>
                    <a:pt x="685" y="923"/>
                  </a:cubicBezTo>
                  <a:cubicBezTo>
                    <a:pt x="683" y="924"/>
                    <a:pt x="683" y="924"/>
                    <a:pt x="683" y="924"/>
                  </a:cubicBezTo>
                  <a:cubicBezTo>
                    <a:pt x="684" y="924"/>
                    <a:pt x="685" y="923"/>
                    <a:pt x="685" y="923"/>
                  </a:cubicBezTo>
                  <a:cubicBezTo>
                    <a:pt x="686" y="924"/>
                    <a:pt x="686" y="926"/>
                    <a:pt x="686" y="927"/>
                  </a:cubicBezTo>
                  <a:cubicBezTo>
                    <a:pt x="687" y="928"/>
                    <a:pt x="687" y="929"/>
                    <a:pt x="687" y="929"/>
                  </a:cubicBezTo>
                  <a:cubicBezTo>
                    <a:pt x="687" y="930"/>
                    <a:pt x="687" y="930"/>
                    <a:pt x="687" y="930"/>
                  </a:cubicBezTo>
                  <a:cubicBezTo>
                    <a:pt x="687" y="931"/>
                    <a:pt x="687" y="931"/>
                    <a:pt x="687" y="931"/>
                  </a:cubicBezTo>
                  <a:cubicBezTo>
                    <a:pt x="687" y="932"/>
                    <a:pt x="688" y="933"/>
                    <a:pt x="688" y="933"/>
                  </a:cubicBezTo>
                  <a:cubicBezTo>
                    <a:pt x="688" y="934"/>
                    <a:pt x="688" y="935"/>
                    <a:pt x="688" y="935"/>
                  </a:cubicBezTo>
                  <a:cubicBezTo>
                    <a:pt x="688" y="935"/>
                    <a:pt x="688" y="936"/>
                    <a:pt x="688" y="936"/>
                  </a:cubicBezTo>
                  <a:cubicBezTo>
                    <a:pt x="688" y="936"/>
                    <a:pt x="688" y="937"/>
                    <a:pt x="688" y="937"/>
                  </a:cubicBezTo>
                  <a:cubicBezTo>
                    <a:pt x="688" y="937"/>
                    <a:pt x="688" y="938"/>
                    <a:pt x="688" y="938"/>
                  </a:cubicBezTo>
                  <a:cubicBezTo>
                    <a:pt x="688" y="939"/>
                    <a:pt x="688" y="939"/>
                    <a:pt x="688" y="940"/>
                  </a:cubicBezTo>
                  <a:cubicBezTo>
                    <a:pt x="688" y="940"/>
                    <a:pt x="688" y="940"/>
                    <a:pt x="688" y="941"/>
                  </a:cubicBezTo>
                  <a:cubicBezTo>
                    <a:pt x="688" y="941"/>
                    <a:pt x="689" y="942"/>
                    <a:pt x="689" y="942"/>
                  </a:cubicBezTo>
                  <a:cubicBezTo>
                    <a:pt x="688" y="942"/>
                    <a:pt x="687" y="942"/>
                    <a:pt x="686" y="942"/>
                  </a:cubicBezTo>
                  <a:cubicBezTo>
                    <a:pt x="685" y="942"/>
                    <a:pt x="685" y="942"/>
                    <a:pt x="684" y="942"/>
                  </a:cubicBezTo>
                  <a:cubicBezTo>
                    <a:pt x="684" y="942"/>
                    <a:pt x="684" y="943"/>
                    <a:pt x="683" y="943"/>
                  </a:cubicBezTo>
                  <a:cubicBezTo>
                    <a:pt x="682" y="943"/>
                    <a:pt x="682" y="943"/>
                    <a:pt x="681" y="944"/>
                  </a:cubicBezTo>
                  <a:cubicBezTo>
                    <a:pt x="681" y="944"/>
                    <a:pt x="681" y="944"/>
                    <a:pt x="681" y="943"/>
                  </a:cubicBezTo>
                  <a:cubicBezTo>
                    <a:pt x="681" y="943"/>
                    <a:pt x="681" y="943"/>
                    <a:pt x="680" y="944"/>
                  </a:cubicBezTo>
                  <a:cubicBezTo>
                    <a:pt x="680" y="944"/>
                    <a:pt x="680" y="944"/>
                    <a:pt x="680" y="944"/>
                  </a:cubicBezTo>
                  <a:cubicBezTo>
                    <a:pt x="679" y="944"/>
                    <a:pt x="679" y="944"/>
                    <a:pt x="678" y="944"/>
                  </a:cubicBezTo>
                  <a:cubicBezTo>
                    <a:pt x="678" y="944"/>
                    <a:pt x="677" y="944"/>
                    <a:pt x="676" y="944"/>
                  </a:cubicBezTo>
                  <a:cubicBezTo>
                    <a:pt x="676" y="944"/>
                    <a:pt x="675" y="944"/>
                    <a:pt x="674" y="944"/>
                  </a:cubicBezTo>
                  <a:cubicBezTo>
                    <a:pt x="673" y="944"/>
                    <a:pt x="673" y="944"/>
                    <a:pt x="672" y="944"/>
                  </a:cubicBezTo>
                  <a:cubicBezTo>
                    <a:pt x="671" y="944"/>
                    <a:pt x="671" y="944"/>
                    <a:pt x="670" y="944"/>
                  </a:cubicBezTo>
                  <a:cubicBezTo>
                    <a:pt x="670" y="944"/>
                    <a:pt x="670" y="944"/>
                    <a:pt x="669" y="944"/>
                  </a:cubicBezTo>
                  <a:cubicBezTo>
                    <a:pt x="663" y="931"/>
                    <a:pt x="655" y="933"/>
                    <a:pt x="648" y="944"/>
                  </a:cubicBezTo>
                  <a:cubicBezTo>
                    <a:pt x="655" y="948"/>
                    <a:pt x="663" y="955"/>
                    <a:pt x="669" y="946"/>
                  </a:cubicBezTo>
                  <a:cubicBezTo>
                    <a:pt x="670" y="946"/>
                    <a:pt x="670" y="946"/>
                    <a:pt x="670" y="946"/>
                  </a:cubicBezTo>
                  <a:cubicBezTo>
                    <a:pt x="670" y="946"/>
                    <a:pt x="670" y="946"/>
                    <a:pt x="670" y="946"/>
                  </a:cubicBezTo>
                  <a:cubicBezTo>
                    <a:pt x="671" y="946"/>
                    <a:pt x="671" y="946"/>
                    <a:pt x="672" y="946"/>
                  </a:cubicBezTo>
                  <a:cubicBezTo>
                    <a:pt x="673" y="946"/>
                    <a:pt x="674" y="946"/>
                    <a:pt x="674" y="946"/>
                  </a:cubicBezTo>
                  <a:cubicBezTo>
                    <a:pt x="675" y="946"/>
                    <a:pt x="676" y="946"/>
                    <a:pt x="677" y="946"/>
                  </a:cubicBezTo>
                  <a:cubicBezTo>
                    <a:pt x="677" y="946"/>
                    <a:pt x="677" y="946"/>
                    <a:pt x="677" y="946"/>
                  </a:cubicBezTo>
                  <a:cubicBezTo>
                    <a:pt x="676" y="946"/>
                    <a:pt x="676" y="947"/>
                    <a:pt x="675" y="947"/>
                  </a:cubicBezTo>
                  <a:cubicBezTo>
                    <a:pt x="675" y="947"/>
                    <a:pt x="674" y="947"/>
                    <a:pt x="674" y="947"/>
                  </a:cubicBezTo>
                  <a:cubicBezTo>
                    <a:pt x="674" y="947"/>
                    <a:pt x="676" y="947"/>
                    <a:pt x="678" y="946"/>
                  </a:cubicBezTo>
                  <a:cubicBezTo>
                    <a:pt x="678" y="946"/>
                    <a:pt x="679" y="946"/>
                    <a:pt x="680" y="946"/>
                  </a:cubicBezTo>
                  <a:cubicBezTo>
                    <a:pt x="680" y="946"/>
                    <a:pt x="680" y="945"/>
                    <a:pt x="680" y="945"/>
                  </a:cubicBezTo>
                  <a:cubicBezTo>
                    <a:pt x="681" y="945"/>
                    <a:pt x="681" y="945"/>
                    <a:pt x="681" y="945"/>
                  </a:cubicBezTo>
                  <a:cubicBezTo>
                    <a:pt x="681" y="945"/>
                    <a:pt x="681" y="945"/>
                    <a:pt x="681" y="945"/>
                  </a:cubicBezTo>
                  <a:cubicBezTo>
                    <a:pt x="681" y="945"/>
                    <a:pt x="682" y="945"/>
                    <a:pt x="682" y="945"/>
                  </a:cubicBezTo>
                  <a:cubicBezTo>
                    <a:pt x="682" y="945"/>
                    <a:pt x="682" y="945"/>
                    <a:pt x="682" y="945"/>
                  </a:cubicBezTo>
                  <a:cubicBezTo>
                    <a:pt x="683" y="945"/>
                    <a:pt x="683" y="945"/>
                    <a:pt x="684" y="945"/>
                  </a:cubicBezTo>
                  <a:cubicBezTo>
                    <a:pt x="685" y="944"/>
                    <a:pt x="685" y="944"/>
                    <a:pt x="686" y="944"/>
                  </a:cubicBezTo>
                  <a:cubicBezTo>
                    <a:pt x="687" y="944"/>
                    <a:pt x="688" y="944"/>
                    <a:pt x="689" y="944"/>
                  </a:cubicBezTo>
                  <a:cubicBezTo>
                    <a:pt x="690" y="944"/>
                    <a:pt x="690" y="944"/>
                    <a:pt x="691" y="944"/>
                  </a:cubicBezTo>
                  <a:cubicBezTo>
                    <a:pt x="691" y="944"/>
                    <a:pt x="691" y="944"/>
                    <a:pt x="691" y="944"/>
                  </a:cubicBezTo>
                  <a:cubicBezTo>
                    <a:pt x="692" y="944"/>
                    <a:pt x="692" y="944"/>
                    <a:pt x="692" y="944"/>
                  </a:cubicBezTo>
                  <a:cubicBezTo>
                    <a:pt x="693" y="945"/>
                    <a:pt x="694" y="945"/>
                    <a:pt x="695" y="946"/>
                  </a:cubicBezTo>
                  <a:cubicBezTo>
                    <a:pt x="696" y="946"/>
                    <a:pt x="697" y="947"/>
                    <a:pt x="698" y="947"/>
                  </a:cubicBezTo>
                  <a:cubicBezTo>
                    <a:pt x="700" y="949"/>
                    <a:pt x="702" y="950"/>
                    <a:pt x="704" y="952"/>
                  </a:cubicBezTo>
                  <a:cubicBezTo>
                    <a:pt x="706" y="953"/>
                    <a:pt x="709" y="955"/>
                    <a:pt x="711" y="956"/>
                  </a:cubicBezTo>
                  <a:cubicBezTo>
                    <a:pt x="715" y="959"/>
                    <a:pt x="719" y="962"/>
                    <a:pt x="723" y="965"/>
                  </a:cubicBezTo>
                  <a:cubicBezTo>
                    <a:pt x="725" y="967"/>
                    <a:pt x="727" y="968"/>
                    <a:pt x="729" y="969"/>
                  </a:cubicBezTo>
                  <a:cubicBezTo>
                    <a:pt x="731" y="971"/>
                    <a:pt x="733" y="972"/>
                    <a:pt x="735" y="973"/>
                  </a:cubicBezTo>
                  <a:cubicBezTo>
                    <a:pt x="735" y="973"/>
                    <a:pt x="736" y="973"/>
                    <a:pt x="736" y="973"/>
                  </a:cubicBezTo>
                  <a:cubicBezTo>
                    <a:pt x="737" y="973"/>
                    <a:pt x="737" y="974"/>
                    <a:pt x="737" y="974"/>
                  </a:cubicBezTo>
                  <a:cubicBezTo>
                    <a:pt x="738" y="974"/>
                    <a:pt x="739" y="974"/>
                    <a:pt x="740" y="975"/>
                  </a:cubicBezTo>
                  <a:cubicBezTo>
                    <a:pt x="742" y="975"/>
                    <a:pt x="743" y="975"/>
                    <a:pt x="744" y="975"/>
                  </a:cubicBezTo>
                  <a:cubicBezTo>
                    <a:pt x="744" y="975"/>
                    <a:pt x="745" y="975"/>
                    <a:pt x="745" y="975"/>
                  </a:cubicBezTo>
                  <a:cubicBezTo>
                    <a:pt x="743" y="976"/>
                    <a:pt x="740" y="977"/>
                    <a:pt x="738" y="978"/>
                  </a:cubicBezTo>
                  <a:cubicBezTo>
                    <a:pt x="737" y="979"/>
                    <a:pt x="736" y="980"/>
                    <a:pt x="735" y="980"/>
                  </a:cubicBezTo>
                  <a:cubicBezTo>
                    <a:pt x="734" y="981"/>
                    <a:pt x="732" y="982"/>
                    <a:pt x="731" y="982"/>
                  </a:cubicBezTo>
                  <a:cubicBezTo>
                    <a:pt x="729" y="984"/>
                    <a:pt x="727" y="986"/>
                    <a:pt x="725" y="987"/>
                  </a:cubicBezTo>
                  <a:cubicBezTo>
                    <a:pt x="725" y="987"/>
                    <a:pt x="725" y="988"/>
                    <a:pt x="724" y="988"/>
                  </a:cubicBezTo>
                  <a:cubicBezTo>
                    <a:pt x="724" y="988"/>
                    <a:pt x="723" y="988"/>
                    <a:pt x="723" y="987"/>
                  </a:cubicBezTo>
                  <a:cubicBezTo>
                    <a:pt x="722" y="987"/>
                    <a:pt x="722" y="987"/>
                    <a:pt x="722" y="987"/>
                  </a:cubicBezTo>
                  <a:cubicBezTo>
                    <a:pt x="721" y="987"/>
                    <a:pt x="721" y="987"/>
                    <a:pt x="721" y="986"/>
                  </a:cubicBezTo>
                  <a:cubicBezTo>
                    <a:pt x="720" y="986"/>
                    <a:pt x="720" y="986"/>
                    <a:pt x="719" y="986"/>
                  </a:cubicBezTo>
                  <a:cubicBezTo>
                    <a:pt x="719" y="986"/>
                    <a:pt x="719" y="986"/>
                    <a:pt x="719" y="986"/>
                  </a:cubicBezTo>
                  <a:cubicBezTo>
                    <a:pt x="718" y="986"/>
                    <a:pt x="718" y="986"/>
                    <a:pt x="718" y="986"/>
                  </a:cubicBezTo>
                  <a:cubicBezTo>
                    <a:pt x="717" y="985"/>
                    <a:pt x="717" y="985"/>
                    <a:pt x="716" y="985"/>
                  </a:cubicBezTo>
                  <a:cubicBezTo>
                    <a:pt x="716" y="985"/>
                    <a:pt x="715" y="985"/>
                    <a:pt x="715" y="985"/>
                  </a:cubicBezTo>
                  <a:cubicBezTo>
                    <a:pt x="714" y="985"/>
                    <a:pt x="713" y="985"/>
                    <a:pt x="713" y="985"/>
                  </a:cubicBezTo>
                  <a:cubicBezTo>
                    <a:pt x="712" y="985"/>
                    <a:pt x="712" y="985"/>
                    <a:pt x="711" y="985"/>
                  </a:cubicBezTo>
                  <a:cubicBezTo>
                    <a:pt x="710" y="985"/>
                    <a:pt x="708" y="985"/>
                    <a:pt x="707" y="985"/>
                  </a:cubicBezTo>
                  <a:cubicBezTo>
                    <a:pt x="706" y="985"/>
                    <a:pt x="704" y="985"/>
                    <a:pt x="703" y="985"/>
                  </a:cubicBezTo>
                  <a:cubicBezTo>
                    <a:pt x="701" y="985"/>
                    <a:pt x="700" y="985"/>
                    <a:pt x="699" y="986"/>
                  </a:cubicBezTo>
                  <a:cubicBezTo>
                    <a:pt x="698" y="986"/>
                    <a:pt x="697" y="986"/>
                    <a:pt x="696" y="986"/>
                  </a:cubicBezTo>
                  <a:cubicBezTo>
                    <a:pt x="680" y="979"/>
                    <a:pt x="679" y="991"/>
                    <a:pt x="665" y="993"/>
                  </a:cubicBezTo>
                  <a:cubicBezTo>
                    <a:pt x="678" y="1002"/>
                    <a:pt x="692" y="1007"/>
                    <a:pt x="696" y="989"/>
                  </a:cubicBezTo>
                  <a:cubicBezTo>
                    <a:pt x="696" y="989"/>
                    <a:pt x="696" y="989"/>
                    <a:pt x="696" y="989"/>
                  </a:cubicBezTo>
                  <a:cubicBezTo>
                    <a:pt x="697" y="989"/>
                    <a:pt x="698" y="988"/>
                    <a:pt x="699" y="988"/>
                  </a:cubicBezTo>
                  <a:cubicBezTo>
                    <a:pt x="701" y="988"/>
                    <a:pt x="702" y="987"/>
                    <a:pt x="703" y="987"/>
                  </a:cubicBezTo>
                  <a:cubicBezTo>
                    <a:pt x="705" y="987"/>
                    <a:pt x="706" y="987"/>
                    <a:pt x="707" y="987"/>
                  </a:cubicBezTo>
                  <a:cubicBezTo>
                    <a:pt x="708" y="987"/>
                    <a:pt x="710" y="987"/>
                    <a:pt x="711" y="987"/>
                  </a:cubicBezTo>
                  <a:cubicBezTo>
                    <a:pt x="712" y="987"/>
                    <a:pt x="712" y="987"/>
                    <a:pt x="713" y="987"/>
                  </a:cubicBezTo>
                  <a:cubicBezTo>
                    <a:pt x="713" y="987"/>
                    <a:pt x="714" y="987"/>
                    <a:pt x="714" y="987"/>
                  </a:cubicBezTo>
                  <a:cubicBezTo>
                    <a:pt x="715" y="987"/>
                    <a:pt x="716" y="987"/>
                    <a:pt x="716" y="987"/>
                  </a:cubicBezTo>
                  <a:cubicBezTo>
                    <a:pt x="717" y="988"/>
                    <a:pt x="717" y="988"/>
                    <a:pt x="718" y="988"/>
                  </a:cubicBezTo>
                  <a:cubicBezTo>
                    <a:pt x="718" y="988"/>
                    <a:pt x="718" y="988"/>
                    <a:pt x="718" y="988"/>
                  </a:cubicBezTo>
                  <a:cubicBezTo>
                    <a:pt x="719" y="988"/>
                    <a:pt x="719" y="988"/>
                    <a:pt x="719" y="988"/>
                  </a:cubicBezTo>
                  <a:cubicBezTo>
                    <a:pt x="720" y="988"/>
                    <a:pt x="720" y="988"/>
                    <a:pt x="720" y="988"/>
                  </a:cubicBezTo>
                  <a:cubicBezTo>
                    <a:pt x="721" y="988"/>
                    <a:pt x="722" y="988"/>
                    <a:pt x="723" y="988"/>
                  </a:cubicBezTo>
                  <a:cubicBezTo>
                    <a:pt x="723" y="988"/>
                    <a:pt x="724" y="988"/>
                    <a:pt x="724" y="988"/>
                  </a:cubicBezTo>
                  <a:cubicBezTo>
                    <a:pt x="722" y="991"/>
                    <a:pt x="720" y="993"/>
                    <a:pt x="718" y="995"/>
                  </a:cubicBezTo>
                  <a:cubicBezTo>
                    <a:pt x="718" y="994"/>
                    <a:pt x="718" y="994"/>
                    <a:pt x="718" y="994"/>
                  </a:cubicBezTo>
                  <a:cubicBezTo>
                    <a:pt x="718" y="994"/>
                    <a:pt x="718" y="995"/>
                    <a:pt x="718" y="995"/>
                  </a:cubicBezTo>
                  <a:cubicBezTo>
                    <a:pt x="717" y="995"/>
                    <a:pt x="717" y="995"/>
                    <a:pt x="717" y="996"/>
                  </a:cubicBezTo>
                  <a:cubicBezTo>
                    <a:pt x="717" y="996"/>
                    <a:pt x="716" y="996"/>
                    <a:pt x="716" y="996"/>
                  </a:cubicBezTo>
                  <a:cubicBezTo>
                    <a:pt x="716" y="996"/>
                    <a:pt x="716" y="997"/>
                    <a:pt x="716" y="997"/>
                  </a:cubicBezTo>
                  <a:cubicBezTo>
                    <a:pt x="716" y="997"/>
                    <a:pt x="716" y="997"/>
                    <a:pt x="716" y="997"/>
                  </a:cubicBezTo>
                  <a:cubicBezTo>
                    <a:pt x="716" y="998"/>
                    <a:pt x="716" y="998"/>
                    <a:pt x="716" y="999"/>
                  </a:cubicBezTo>
                  <a:cubicBezTo>
                    <a:pt x="716" y="999"/>
                    <a:pt x="716" y="999"/>
                    <a:pt x="716" y="999"/>
                  </a:cubicBezTo>
                  <a:cubicBezTo>
                    <a:pt x="715" y="1001"/>
                    <a:pt x="714" y="1002"/>
                    <a:pt x="714" y="1003"/>
                  </a:cubicBezTo>
                  <a:cubicBezTo>
                    <a:pt x="714" y="1004"/>
                    <a:pt x="714" y="1004"/>
                    <a:pt x="714" y="1005"/>
                  </a:cubicBezTo>
                  <a:cubicBezTo>
                    <a:pt x="713" y="1005"/>
                    <a:pt x="713" y="1006"/>
                    <a:pt x="713" y="1006"/>
                  </a:cubicBezTo>
                  <a:cubicBezTo>
                    <a:pt x="713" y="1006"/>
                    <a:pt x="714" y="1005"/>
                    <a:pt x="714" y="1005"/>
                  </a:cubicBezTo>
                  <a:cubicBezTo>
                    <a:pt x="714" y="1005"/>
                    <a:pt x="714" y="1004"/>
                    <a:pt x="714" y="1003"/>
                  </a:cubicBezTo>
                  <a:cubicBezTo>
                    <a:pt x="715" y="1003"/>
                    <a:pt x="715" y="1002"/>
                    <a:pt x="715" y="1001"/>
                  </a:cubicBezTo>
                  <a:cubicBezTo>
                    <a:pt x="715" y="1002"/>
                    <a:pt x="715" y="1002"/>
                    <a:pt x="715" y="1002"/>
                  </a:cubicBezTo>
                  <a:cubicBezTo>
                    <a:pt x="715" y="1003"/>
                    <a:pt x="715" y="1004"/>
                    <a:pt x="715" y="1004"/>
                  </a:cubicBezTo>
                  <a:cubicBezTo>
                    <a:pt x="715" y="1005"/>
                    <a:pt x="715" y="1005"/>
                    <a:pt x="715" y="1005"/>
                  </a:cubicBezTo>
                  <a:cubicBezTo>
                    <a:pt x="715" y="1005"/>
                    <a:pt x="715" y="1005"/>
                    <a:pt x="715" y="1005"/>
                  </a:cubicBezTo>
                  <a:cubicBezTo>
                    <a:pt x="712" y="1008"/>
                    <a:pt x="712" y="1012"/>
                    <a:pt x="712" y="1015"/>
                  </a:cubicBezTo>
                  <a:cubicBezTo>
                    <a:pt x="656" y="1004"/>
                    <a:pt x="619" y="1051"/>
                    <a:pt x="570" y="1079"/>
                  </a:cubicBezTo>
                  <a:cubicBezTo>
                    <a:pt x="539" y="1097"/>
                    <a:pt x="518" y="1101"/>
                    <a:pt x="484" y="1094"/>
                  </a:cubicBezTo>
                  <a:cubicBezTo>
                    <a:pt x="467" y="1091"/>
                    <a:pt x="436" y="1078"/>
                    <a:pt x="418" y="1074"/>
                  </a:cubicBezTo>
                  <a:cubicBezTo>
                    <a:pt x="417" y="1072"/>
                    <a:pt x="416" y="1070"/>
                    <a:pt x="414" y="1068"/>
                  </a:cubicBezTo>
                  <a:cubicBezTo>
                    <a:pt x="414" y="1067"/>
                    <a:pt x="413" y="1066"/>
                    <a:pt x="412" y="1065"/>
                  </a:cubicBezTo>
                  <a:cubicBezTo>
                    <a:pt x="412" y="1064"/>
                    <a:pt x="411" y="1063"/>
                    <a:pt x="410" y="1061"/>
                  </a:cubicBezTo>
                  <a:cubicBezTo>
                    <a:pt x="405" y="1052"/>
                    <a:pt x="398" y="1042"/>
                    <a:pt x="391" y="1031"/>
                  </a:cubicBezTo>
                  <a:cubicBezTo>
                    <a:pt x="387" y="1025"/>
                    <a:pt x="384" y="1020"/>
                    <a:pt x="380" y="1014"/>
                  </a:cubicBezTo>
                  <a:cubicBezTo>
                    <a:pt x="380" y="1014"/>
                    <a:pt x="380" y="1013"/>
                    <a:pt x="379" y="1012"/>
                  </a:cubicBezTo>
                  <a:cubicBezTo>
                    <a:pt x="379" y="1011"/>
                    <a:pt x="379" y="1009"/>
                    <a:pt x="379" y="1007"/>
                  </a:cubicBezTo>
                  <a:cubicBezTo>
                    <a:pt x="378" y="1007"/>
                    <a:pt x="378" y="1006"/>
                    <a:pt x="378" y="1006"/>
                  </a:cubicBezTo>
                  <a:cubicBezTo>
                    <a:pt x="378" y="1005"/>
                    <a:pt x="378" y="1005"/>
                    <a:pt x="378" y="1004"/>
                  </a:cubicBezTo>
                  <a:cubicBezTo>
                    <a:pt x="378" y="1004"/>
                    <a:pt x="378" y="1002"/>
                    <a:pt x="378" y="1001"/>
                  </a:cubicBezTo>
                  <a:cubicBezTo>
                    <a:pt x="378" y="999"/>
                    <a:pt x="378" y="997"/>
                    <a:pt x="379" y="995"/>
                  </a:cubicBezTo>
                  <a:cubicBezTo>
                    <a:pt x="379" y="995"/>
                    <a:pt x="379" y="994"/>
                    <a:pt x="379" y="994"/>
                  </a:cubicBezTo>
                  <a:cubicBezTo>
                    <a:pt x="379" y="994"/>
                    <a:pt x="379" y="994"/>
                    <a:pt x="380" y="993"/>
                  </a:cubicBezTo>
                  <a:cubicBezTo>
                    <a:pt x="380" y="993"/>
                    <a:pt x="380" y="993"/>
                    <a:pt x="380" y="993"/>
                  </a:cubicBezTo>
                  <a:cubicBezTo>
                    <a:pt x="380" y="993"/>
                    <a:pt x="380" y="993"/>
                    <a:pt x="380" y="993"/>
                  </a:cubicBezTo>
                  <a:cubicBezTo>
                    <a:pt x="380" y="992"/>
                    <a:pt x="380" y="992"/>
                    <a:pt x="381" y="992"/>
                  </a:cubicBezTo>
                  <a:cubicBezTo>
                    <a:pt x="381" y="991"/>
                    <a:pt x="382" y="990"/>
                    <a:pt x="383" y="989"/>
                  </a:cubicBezTo>
                  <a:cubicBezTo>
                    <a:pt x="384" y="989"/>
                    <a:pt x="384" y="988"/>
                    <a:pt x="385" y="988"/>
                  </a:cubicBezTo>
                  <a:cubicBezTo>
                    <a:pt x="385" y="987"/>
                    <a:pt x="386" y="987"/>
                    <a:pt x="386" y="986"/>
                  </a:cubicBezTo>
                  <a:cubicBezTo>
                    <a:pt x="387" y="986"/>
                    <a:pt x="387" y="985"/>
                    <a:pt x="388" y="985"/>
                  </a:cubicBezTo>
                  <a:cubicBezTo>
                    <a:pt x="388" y="984"/>
                    <a:pt x="389" y="984"/>
                    <a:pt x="389" y="983"/>
                  </a:cubicBezTo>
                  <a:cubicBezTo>
                    <a:pt x="391" y="981"/>
                    <a:pt x="393" y="979"/>
                    <a:pt x="394" y="976"/>
                  </a:cubicBezTo>
                  <a:cubicBezTo>
                    <a:pt x="394" y="976"/>
                    <a:pt x="394" y="975"/>
                    <a:pt x="395" y="975"/>
                  </a:cubicBezTo>
                  <a:cubicBezTo>
                    <a:pt x="395" y="974"/>
                    <a:pt x="395" y="974"/>
                    <a:pt x="395" y="974"/>
                  </a:cubicBezTo>
                  <a:cubicBezTo>
                    <a:pt x="395" y="973"/>
                    <a:pt x="396" y="973"/>
                    <a:pt x="396" y="972"/>
                  </a:cubicBezTo>
                  <a:cubicBezTo>
                    <a:pt x="396" y="971"/>
                    <a:pt x="397" y="970"/>
                    <a:pt x="397" y="970"/>
                  </a:cubicBezTo>
                  <a:cubicBezTo>
                    <a:pt x="397" y="969"/>
                    <a:pt x="397" y="968"/>
                    <a:pt x="398" y="968"/>
                  </a:cubicBezTo>
                  <a:cubicBezTo>
                    <a:pt x="399" y="965"/>
                    <a:pt x="399" y="962"/>
                    <a:pt x="400" y="959"/>
                  </a:cubicBezTo>
                  <a:cubicBezTo>
                    <a:pt x="400" y="958"/>
                    <a:pt x="400" y="956"/>
                    <a:pt x="400" y="955"/>
                  </a:cubicBezTo>
                  <a:cubicBezTo>
                    <a:pt x="400" y="954"/>
                    <a:pt x="401" y="954"/>
                    <a:pt x="401" y="953"/>
                  </a:cubicBezTo>
                  <a:cubicBezTo>
                    <a:pt x="401" y="953"/>
                    <a:pt x="401" y="953"/>
                    <a:pt x="401" y="953"/>
                  </a:cubicBezTo>
                  <a:cubicBezTo>
                    <a:pt x="401" y="953"/>
                    <a:pt x="401" y="953"/>
                    <a:pt x="401" y="953"/>
                  </a:cubicBezTo>
                  <a:cubicBezTo>
                    <a:pt x="401" y="952"/>
                    <a:pt x="401" y="952"/>
                    <a:pt x="402" y="951"/>
                  </a:cubicBezTo>
                  <a:cubicBezTo>
                    <a:pt x="402" y="950"/>
                    <a:pt x="403" y="950"/>
                    <a:pt x="403" y="949"/>
                  </a:cubicBezTo>
                  <a:cubicBezTo>
                    <a:pt x="404" y="949"/>
                    <a:pt x="404" y="948"/>
                    <a:pt x="405" y="948"/>
                  </a:cubicBezTo>
                  <a:cubicBezTo>
                    <a:pt x="406" y="947"/>
                    <a:pt x="406" y="947"/>
                    <a:pt x="407" y="946"/>
                  </a:cubicBezTo>
                  <a:cubicBezTo>
                    <a:pt x="407" y="946"/>
                    <a:pt x="408" y="945"/>
                    <a:pt x="409" y="945"/>
                  </a:cubicBezTo>
                  <a:cubicBezTo>
                    <a:pt x="409" y="945"/>
                    <a:pt x="409" y="944"/>
                    <a:pt x="409" y="944"/>
                  </a:cubicBezTo>
                  <a:cubicBezTo>
                    <a:pt x="424" y="951"/>
                    <a:pt x="429" y="943"/>
                    <a:pt x="426" y="927"/>
                  </a:cubicBezTo>
                  <a:cubicBezTo>
                    <a:pt x="417" y="930"/>
                    <a:pt x="405" y="929"/>
                    <a:pt x="408" y="943"/>
                  </a:cubicBezTo>
                  <a:cubicBezTo>
                    <a:pt x="407" y="943"/>
                    <a:pt x="407" y="943"/>
                    <a:pt x="407" y="943"/>
                  </a:cubicBezTo>
                  <a:cubicBezTo>
                    <a:pt x="407" y="943"/>
                    <a:pt x="407" y="943"/>
                    <a:pt x="407" y="943"/>
                  </a:cubicBezTo>
                  <a:cubicBezTo>
                    <a:pt x="406" y="944"/>
                    <a:pt x="406" y="944"/>
                    <a:pt x="405" y="944"/>
                  </a:cubicBezTo>
                  <a:cubicBezTo>
                    <a:pt x="405" y="945"/>
                    <a:pt x="404" y="945"/>
                    <a:pt x="404" y="946"/>
                  </a:cubicBezTo>
                  <a:cubicBezTo>
                    <a:pt x="403" y="947"/>
                    <a:pt x="402" y="947"/>
                    <a:pt x="402" y="948"/>
                  </a:cubicBezTo>
                  <a:cubicBezTo>
                    <a:pt x="401" y="948"/>
                    <a:pt x="401" y="949"/>
                    <a:pt x="401" y="949"/>
                  </a:cubicBezTo>
                  <a:cubicBezTo>
                    <a:pt x="401" y="948"/>
                    <a:pt x="401" y="948"/>
                    <a:pt x="401" y="947"/>
                  </a:cubicBezTo>
                  <a:cubicBezTo>
                    <a:pt x="401" y="946"/>
                    <a:pt x="401" y="946"/>
                    <a:pt x="401" y="945"/>
                  </a:cubicBezTo>
                  <a:cubicBezTo>
                    <a:pt x="401" y="945"/>
                    <a:pt x="400" y="945"/>
                    <a:pt x="400" y="944"/>
                  </a:cubicBezTo>
                  <a:cubicBezTo>
                    <a:pt x="400" y="944"/>
                    <a:pt x="400" y="944"/>
                    <a:pt x="400" y="943"/>
                  </a:cubicBezTo>
                  <a:cubicBezTo>
                    <a:pt x="400" y="943"/>
                    <a:pt x="400" y="942"/>
                    <a:pt x="400" y="942"/>
                  </a:cubicBezTo>
                  <a:cubicBezTo>
                    <a:pt x="400" y="941"/>
                    <a:pt x="400" y="941"/>
                    <a:pt x="400" y="940"/>
                  </a:cubicBezTo>
                  <a:cubicBezTo>
                    <a:pt x="400" y="939"/>
                    <a:pt x="399" y="938"/>
                    <a:pt x="399" y="937"/>
                  </a:cubicBezTo>
                  <a:cubicBezTo>
                    <a:pt x="399" y="936"/>
                    <a:pt x="398" y="935"/>
                    <a:pt x="398" y="935"/>
                  </a:cubicBezTo>
                  <a:cubicBezTo>
                    <a:pt x="398" y="934"/>
                    <a:pt x="398" y="933"/>
                    <a:pt x="397" y="932"/>
                  </a:cubicBezTo>
                  <a:cubicBezTo>
                    <a:pt x="397" y="931"/>
                    <a:pt x="396" y="930"/>
                    <a:pt x="396" y="930"/>
                  </a:cubicBezTo>
                  <a:cubicBezTo>
                    <a:pt x="396" y="929"/>
                    <a:pt x="395" y="929"/>
                    <a:pt x="395" y="929"/>
                  </a:cubicBezTo>
                  <a:cubicBezTo>
                    <a:pt x="395" y="929"/>
                    <a:pt x="396" y="930"/>
                    <a:pt x="396" y="933"/>
                  </a:cubicBezTo>
                  <a:cubicBezTo>
                    <a:pt x="396" y="933"/>
                    <a:pt x="397" y="934"/>
                    <a:pt x="397" y="935"/>
                  </a:cubicBezTo>
                  <a:cubicBezTo>
                    <a:pt x="397" y="936"/>
                    <a:pt x="397" y="937"/>
                    <a:pt x="397" y="937"/>
                  </a:cubicBezTo>
                  <a:cubicBezTo>
                    <a:pt x="397" y="939"/>
                    <a:pt x="397" y="941"/>
                    <a:pt x="398" y="944"/>
                  </a:cubicBezTo>
                  <a:cubicBezTo>
                    <a:pt x="398" y="944"/>
                    <a:pt x="398" y="944"/>
                    <a:pt x="398" y="944"/>
                  </a:cubicBezTo>
                  <a:cubicBezTo>
                    <a:pt x="398" y="945"/>
                    <a:pt x="398" y="945"/>
                    <a:pt x="398" y="945"/>
                  </a:cubicBezTo>
                  <a:cubicBezTo>
                    <a:pt x="398" y="946"/>
                    <a:pt x="398" y="946"/>
                    <a:pt x="398" y="947"/>
                  </a:cubicBezTo>
                  <a:cubicBezTo>
                    <a:pt x="398" y="948"/>
                    <a:pt x="398" y="949"/>
                    <a:pt x="398" y="951"/>
                  </a:cubicBezTo>
                  <a:cubicBezTo>
                    <a:pt x="398" y="951"/>
                    <a:pt x="398" y="951"/>
                    <a:pt x="398" y="952"/>
                  </a:cubicBezTo>
                  <a:cubicBezTo>
                    <a:pt x="398" y="952"/>
                    <a:pt x="398" y="952"/>
                    <a:pt x="398" y="953"/>
                  </a:cubicBezTo>
                  <a:cubicBezTo>
                    <a:pt x="398" y="953"/>
                    <a:pt x="398" y="954"/>
                    <a:pt x="398" y="954"/>
                  </a:cubicBezTo>
                  <a:cubicBezTo>
                    <a:pt x="398" y="955"/>
                    <a:pt x="398" y="955"/>
                    <a:pt x="398" y="955"/>
                  </a:cubicBezTo>
                  <a:cubicBezTo>
                    <a:pt x="398" y="955"/>
                    <a:pt x="398" y="955"/>
                    <a:pt x="398" y="955"/>
                  </a:cubicBezTo>
                  <a:cubicBezTo>
                    <a:pt x="398" y="956"/>
                    <a:pt x="397" y="957"/>
                    <a:pt x="397" y="959"/>
                  </a:cubicBezTo>
                  <a:cubicBezTo>
                    <a:pt x="397" y="961"/>
                    <a:pt x="396" y="964"/>
                    <a:pt x="395" y="967"/>
                  </a:cubicBezTo>
                  <a:cubicBezTo>
                    <a:pt x="395" y="967"/>
                    <a:pt x="395" y="968"/>
                    <a:pt x="394" y="969"/>
                  </a:cubicBezTo>
                  <a:cubicBezTo>
                    <a:pt x="394" y="969"/>
                    <a:pt x="394" y="970"/>
                    <a:pt x="394" y="971"/>
                  </a:cubicBezTo>
                  <a:cubicBezTo>
                    <a:pt x="393" y="971"/>
                    <a:pt x="393" y="972"/>
                    <a:pt x="393" y="973"/>
                  </a:cubicBezTo>
                  <a:cubicBezTo>
                    <a:pt x="392" y="973"/>
                    <a:pt x="392" y="973"/>
                    <a:pt x="392" y="973"/>
                  </a:cubicBezTo>
                  <a:cubicBezTo>
                    <a:pt x="392" y="974"/>
                    <a:pt x="392" y="974"/>
                    <a:pt x="392" y="974"/>
                  </a:cubicBezTo>
                  <a:cubicBezTo>
                    <a:pt x="391" y="976"/>
                    <a:pt x="390" y="978"/>
                    <a:pt x="389" y="979"/>
                  </a:cubicBezTo>
                  <a:cubicBezTo>
                    <a:pt x="389" y="979"/>
                    <a:pt x="389" y="979"/>
                    <a:pt x="389" y="978"/>
                  </a:cubicBezTo>
                  <a:cubicBezTo>
                    <a:pt x="389" y="978"/>
                    <a:pt x="389" y="978"/>
                    <a:pt x="389" y="978"/>
                  </a:cubicBezTo>
                  <a:cubicBezTo>
                    <a:pt x="389" y="978"/>
                    <a:pt x="389" y="977"/>
                    <a:pt x="389" y="977"/>
                  </a:cubicBezTo>
                  <a:cubicBezTo>
                    <a:pt x="389" y="976"/>
                    <a:pt x="388" y="976"/>
                    <a:pt x="388" y="976"/>
                  </a:cubicBezTo>
                  <a:cubicBezTo>
                    <a:pt x="388" y="975"/>
                    <a:pt x="388" y="975"/>
                    <a:pt x="388" y="975"/>
                  </a:cubicBezTo>
                  <a:cubicBezTo>
                    <a:pt x="388" y="975"/>
                    <a:pt x="388" y="974"/>
                    <a:pt x="388" y="974"/>
                  </a:cubicBezTo>
                  <a:cubicBezTo>
                    <a:pt x="388" y="974"/>
                    <a:pt x="388" y="973"/>
                    <a:pt x="388" y="973"/>
                  </a:cubicBezTo>
                  <a:cubicBezTo>
                    <a:pt x="387" y="972"/>
                    <a:pt x="387" y="971"/>
                    <a:pt x="386" y="970"/>
                  </a:cubicBezTo>
                  <a:cubicBezTo>
                    <a:pt x="386" y="969"/>
                    <a:pt x="386" y="968"/>
                    <a:pt x="385" y="967"/>
                  </a:cubicBezTo>
                  <a:cubicBezTo>
                    <a:pt x="385" y="967"/>
                    <a:pt x="385" y="967"/>
                    <a:pt x="385" y="966"/>
                  </a:cubicBezTo>
                  <a:cubicBezTo>
                    <a:pt x="389" y="956"/>
                    <a:pt x="372" y="950"/>
                    <a:pt x="365" y="948"/>
                  </a:cubicBezTo>
                  <a:cubicBezTo>
                    <a:pt x="370" y="955"/>
                    <a:pt x="368" y="973"/>
                    <a:pt x="382" y="968"/>
                  </a:cubicBezTo>
                  <a:cubicBezTo>
                    <a:pt x="382" y="967"/>
                    <a:pt x="382" y="967"/>
                    <a:pt x="382" y="967"/>
                  </a:cubicBezTo>
                  <a:cubicBezTo>
                    <a:pt x="383" y="967"/>
                    <a:pt x="383" y="968"/>
                    <a:pt x="383" y="968"/>
                  </a:cubicBezTo>
                  <a:cubicBezTo>
                    <a:pt x="384" y="968"/>
                    <a:pt x="384" y="968"/>
                    <a:pt x="384" y="968"/>
                  </a:cubicBezTo>
                  <a:cubicBezTo>
                    <a:pt x="384" y="968"/>
                    <a:pt x="384" y="968"/>
                    <a:pt x="384" y="968"/>
                  </a:cubicBezTo>
                  <a:cubicBezTo>
                    <a:pt x="384" y="969"/>
                    <a:pt x="385" y="970"/>
                    <a:pt x="385" y="971"/>
                  </a:cubicBezTo>
                  <a:cubicBezTo>
                    <a:pt x="386" y="971"/>
                    <a:pt x="386" y="972"/>
                    <a:pt x="386" y="973"/>
                  </a:cubicBezTo>
                  <a:cubicBezTo>
                    <a:pt x="386" y="974"/>
                    <a:pt x="387" y="974"/>
                    <a:pt x="387" y="975"/>
                  </a:cubicBezTo>
                  <a:cubicBezTo>
                    <a:pt x="387" y="975"/>
                    <a:pt x="387" y="975"/>
                    <a:pt x="387" y="975"/>
                  </a:cubicBezTo>
                  <a:cubicBezTo>
                    <a:pt x="387" y="975"/>
                    <a:pt x="387" y="976"/>
                    <a:pt x="387" y="976"/>
                  </a:cubicBezTo>
                  <a:cubicBezTo>
                    <a:pt x="387" y="976"/>
                    <a:pt x="387" y="977"/>
                    <a:pt x="387" y="977"/>
                  </a:cubicBezTo>
                  <a:cubicBezTo>
                    <a:pt x="387" y="977"/>
                    <a:pt x="387" y="978"/>
                    <a:pt x="387" y="978"/>
                  </a:cubicBezTo>
                  <a:cubicBezTo>
                    <a:pt x="388" y="978"/>
                    <a:pt x="388" y="978"/>
                    <a:pt x="388" y="979"/>
                  </a:cubicBezTo>
                  <a:cubicBezTo>
                    <a:pt x="388" y="979"/>
                    <a:pt x="388" y="979"/>
                    <a:pt x="388" y="979"/>
                  </a:cubicBezTo>
                  <a:cubicBezTo>
                    <a:pt x="388" y="979"/>
                    <a:pt x="388" y="980"/>
                    <a:pt x="388" y="980"/>
                  </a:cubicBezTo>
                  <a:cubicBezTo>
                    <a:pt x="388" y="980"/>
                    <a:pt x="388" y="980"/>
                    <a:pt x="388" y="980"/>
                  </a:cubicBezTo>
                  <a:cubicBezTo>
                    <a:pt x="388" y="981"/>
                    <a:pt x="387" y="981"/>
                    <a:pt x="387" y="981"/>
                  </a:cubicBezTo>
                  <a:cubicBezTo>
                    <a:pt x="387" y="982"/>
                    <a:pt x="386" y="982"/>
                    <a:pt x="386" y="983"/>
                  </a:cubicBezTo>
                  <a:cubicBezTo>
                    <a:pt x="385" y="983"/>
                    <a:pt x="385" y="984"/>
                    <a:pt x="384" y="984"/>
                  </a:cubicBezTo>
                  <a:cubicBezTo>
                    <a:pt x="384" y="985"/>
                    <a:pt x="383" y="985"/>
                    <a:pt x="383" y="986"/>
                  </a:cubicBezTo>
                  <a:cubicBezTo>
                    <a:pt x="382" y="986"/>
                    <a:pt x="382" y="987"/>
                    <a:pt x="381" y="987"/>
                  </a:cubicBezTo>
                  <a:cubicBezTo>
                    <a:pt x="380" y="988"/>
                    <a:pt x="379" y="989"/>
                    <a:pt x="379" y="990"/>
                  </a:cubicBezTo>
                  <a:cubicBezTo>
                    <a:pt x="378" y="990"/>
                    <a:pt x="378" y="991"/>
                    <a:pt x="378" y="991"/>
                  </a:cubicBezTo>
                  <a:cubicBezTo>
                    <a:pt x="378" y="991"/>
                    <a:pt x="378" y="991"/>
                    <a:pt x="378" y="991"/>
                  </a:cubicBezTo>
                  <a:cubicBezTo>
                    <a:pt x="377" y="992"/>
                    <a:pt x="377" y="992"/>
                    <a:pt x="377" y="992"/>
                  </a:cubicBezTo>
                  <a:cubicBezTo>
                    <a:pt x="377" y="992"/>
                    <a:pt x="377" y="992"/>
                    <a:pt x="377" y="993"/>
                  </a:cubicBezTo>
                  <a:cubicBezTo>
                    <a:pt x="377" y="993"/>
                    <a:pt x="376" y="993"/>
                    <a:pt x="376" y="994"/>
                  </a:cubicBezTo>
                  <a:cubicBezTo>
                    <a:pt x="375" y="996"/>
                    <a:pt x="375" y="999"/>
                    <a:pt x="375" y="1001"/>
                  </a:cubicBezTo>
                  <a:cubicBezTo>
                    <a:pt x="375" y="1002"/>
                    <a:pt x="375" y="1003"/>
                    <a:pt x="375" y="1003"/>
                  </a:cubicBezTo>
                  <a:cubicBezTo>
                    <a:pt x="375" y="1004"/>
                    <a:pt x="375" y="1004"/>
                    <a:pt x="376" y="1005"/>
                  </a:cubicBezTo>
                  <a:cubicBezTo>
                    <a:pt x="376" y="1005"/>
                    <a:pt x="376" y="1006"/>
                    <a:pt x="376" y="1006"/>
                  </a:cubicBezTo>
                  <a:cubicBezTo>
                    <a:pt x="376" y="1007"/>
                    <a:pt x="376" y="1007"/>
                    <a:pt x="377" y="1008"/>
                  </a:cubicBezTo>
                  <a:cubicBezTo>
                    <a:pt x="377" y="1009"/>
                    <a:pt x="377" y="1010"/>
                    <a:pt x="378" y="1011"/>
                  </a:cubicBezTo>
                  <a:cubicBezTo>
                    <a:pt x="376" y="1009"/>
                    <a:pt x="375" y="1007"/>
                    <a:pt x="374" y="1004"/>
                  </a:cubicBezTo>
                  <a:cubicBezTo>
                    <a:pt x="372" y="1002"/>
                    <a:pt x="369" y="999"/>
                    <a:pt x="367" y="996"/>
                  </a:cubicBezTo>
                  <a:cubicBezTo>
                    <a:pt x="366" y="995"/>
                    <a:pt x="364" y="993"/>
                    <a:pt x="363" y="992"/>
                  </a:cubicBezTo>
                  <a:cubicBezTo>
                    <a:pt x="362" y="992"/>
                    <a:pt x="361" y="991"/>
                    <a:pt x="361" y="990"/>
                  </a:cubicBezTo>
                  <a:cubicBezTo>
                    <a:pt x="360" y="990"/>
                    <a:pt x="359" y="989"/>
                    <a:pt x="359" y="989"/>
                  </a:cubicBezTo>
                  <a:cubicBezTo>
                    <a:pt x="356" y="987"/>
                    <a:pt x="353" y="985"/>
                    <a:pt x="350" y="983"/>
                  </a:cubicBezTo>
                  <a:cubicBezTo>
                    <a:pt x="344" y="980"/>
                    <a:pt x="339" y="976"/>
                    <a:pt x="334" y="972"/>
                  </a:cubicBezTo>
                  <a:cubicBezTo>
                    <a:pt x="331" y="969"/>
                    <a:pt x="329" y="967"/>
                    <a:pt x="327" y="965"/>
                  </a:cubicBezTo>
                  <a:cubicBezTo>
                    <a:pt x="324" y="963"/>
                    <a:pt x="322" y="960"/>
                    <a:pt x="320" y="958"/>
                  </a:cubicBezTo>
                  <a:cubicBezTo>
                    <a:pt x="319" y="957"/>
                    <a:pt x="317" y="956"/>
                    <a:pt x="316" y="955"/>
                  </a:cubicBezTo>
                  <a:cubicBezTo>
                    <a:pt x="316" y="954"/>
                    <a:pt x="316" y="954"/>
                    <a:pt x="316" y="953"/>
                  </a:cubicBezTo>
                  <a:cubicBezTo>
                    <a:pt x="316" y="952"/>
                    <a:pt x="316" y="951"/>
                    <a:pt x="316" y="949"/>
                  </a:cubicBezTo>
                  <a:cubicBezTo>
                    <a:pt x="316" y="949"/>
                    <a:pt x="316" y="948"/>
                    <a:pt x="316" y="948"/>
                  </a:cubicBezTo>
                  <a:cubicBezTo>
                    <a:pt x="316" y="948"/>
                    <a:pt x="316" y="947"/>
                    <a:pt x="316" y="947"/>
                  </a:cubicBezTo>
                  <a:cubicBezTo>
                    <a:pt x="316" y="946"/>
                    <a:pt x="316" y="945"/>
                    <a:pt x="316" y="944"/>
                  </a:cubicBezTo>
                  <a:cubicBezTo>
                    <a:pt x="316" y="943"/>
                    <a:pt x="317" y="942"/>
                    <a:pt x="317" y="941"/>
                  </a:cubicBezTo>
                  <a:cubicBezTo>
                    <a:pt x="317" y="941"/>
                    <a:pt x="317" y="941"/>
                    <a:pt x="317" y="941"/>
                  </a:cubicBezTo>
                  <a:cubicBezTo>
                    <a:pt x="317" y="940"/>
                    <a:pt x="317" y="940"/>
                    <a:pt x="318" y="940"/>
                  </a:cubicBezTo>
                  <a:cubicBezTo>
                    <a:pt x="318" y="940"/>
                    <a:pt x="318" y="940"/>
                    <a:pt x="318" y="939"/>
                  </a:cubicBezTo>
                  <a:cubicBezTo>
                    <a:pt x="318" y="939"/>
                    <a:pt x="318" y="939"/>
                    <a:pt x="318" y="939"/>
                  </a:cubicBezTo>
                  <a:cubicBezTo>
                    <a:pt x="319" y="937"/>
                    <a:pt x="321" y="935"/>
                    <a:pt x="323" y="934"/>
                  </a:cubicBezTo>
                  <a:cubicBezTo>
                    <a:pt x="323" y="933"/>
                    <a:pt x="324" y="932"/>
                    <a:pt x="325" y="930"/>
                  </a:cubicBezTo>
                  <a:cubicBezTo>
                    <a:pt x="325" y="930"/>
                    <a:pt x="325" y="929"/>
                    <a:pt x="326" y="928"/>
                  </a:cubicBezTo>
                  <a:cubicBezTo>
                    <a:pt x="326" y="928"/>
                    <a:pt x="326" y="928"/>
                    <a:pt x="326" y="928"/>
                  </a:cubicBezTo>
                  <a:cubicBezTo>
                    <a:pt x="326" y="928"/>
                    <a:pt x="326" y="928"/>
                    <a:pt x="326" y="927"/>
                  </a:cubicBezTo>
                  <a:cubicBezTo>
                    <a:pt x="326" y="927"/>
                    <a:pt x="326" y="927"/>
                    <a:pt x="326" y="927"/>
                  </a:cubicBezTo>
                  <a:cubicBezTo>
                    <a:pt x="326" y="927"/>
                    <a:pt x="326" y="927"/>
                    <a:pt x="326" y="926"/>
                  </a:cubicBezTo>
                  <a:cubicBezTo>
                    <a:pt x="327" y="923"/>
                    <a:pt x="326" y="921"/>
                    <a:pt x="326" y="918"/>
                  </a:cubicBezTo>
                  <a:cubicBezTo>
                    <a:pt x="325" y="917"/>
                    <a:pt x="325" y="917"/>
                    <a:pt x="325" y="916"/>
                  </a:cubicBezTo>
                  <a:cubicBezTo>
                    <a:pt x="325" y="916"/>
                    <a:pt x="325" y="916"/>
                    <a:pt x="326" y="916"/>
                  </a:cubicBezTo>
                  <a:cubicBezTo>
                    <a:pt x="326" y="915"/>
                    <a:pt x="326" y="915"/>
                    <a:pt x="326" y="915"/>
                  </a:cubicBezTo>
                  <a:cubicBezTo>
                    <a:pt x="326" y="915"/>
                    <a:pt x="326" y="915"/>
                    <a:pt x="326" y="915"/>
                  </a:cubicBezTo>
                  <a:cubicBezTo>
                    <a:pt x="326" y="914"/>
                    <a:pt x="326" y="913"/>
                    <a:pt x="327" y="913"/>
                  </a:cubicBezTo>
                  <a:cubicBezTo>
                    <a:pt x="327" y="912"/>
                    <a:pt x="327" y="911"/>
                    <a:pt x="327" y="911"/>
                  </a:cubicBezTo>
                  <a:cubicBezTo>
                    <a:pt x="328" y="910"/>
                    <a:pt x="328" y="909"/>
                    <a:pt x="328" y="909"/>
                  </a:cubicBezTo>
                  <a:cubicBezTo>
                    <a:pt x="329" y="908"/>
                    <a:pt x="329" y="907"/>
                    <a:pt x="329" y="906"/>
                  </a:cubicBezTo>
                  <a:cubicBezTo>
                    <a:pt x="330" y="906"/>
                    <a:pt x="330" y="905"/>
                    <a:pt x="331" y="904"/>
                  </a:cubicBezTo>
                  <a:cubicBezTo>
                    <a:pt x="340" y="900"/>
                    <a:pt x="348" y="894"/>
                    <a:pt x="347" y="882"/>
                  </a:cubicBezTo>
                  <a:cubicBezTo>
                    <a:pt x="337" y="887"/>
                    <a:pt x="329" y="892"/>
                    <a:pt x="327" y="905"/>
                  </a:cubicBezTo>
                  <a:cubicBezTo>
                    <a:pt x="328" y="905"/>
                    <a:pt x="328" y="905"/>
                    <a:pt x="328" y="905"/>
                  </a:cubicBezTo>
                  <a:cubicBezTo>
                    <a:pt x="328" y="905"/>
                    <a:pt x="328" y="905"/>
                    <a:pt x="328" y="905"/>
                  </a:cubicBezTo>
                  <a:cubicBezTo>
                    <a:pt x="327" y="906"/>
                    <a:pt x="327" y="907"/>
                    <a:pt x="326" y="907"/>
                  </a:cubicBezTo>
                  <a:cubicBezTo>
                    <a:pt x="326" y="908"/>
                    <a:pt x="326" y="909"/>
                    <a:pt x="325" y="910"/>
                  </a:cubicBezTo>
                  <a:cubicBezTo>
                    <a:pt x="325" y="910"/>
                    <a:pt x="325" y="911"/>
                    <a:pt x="325" y="912"/>
                  </a:cubicBezTo>
                  <a:cubicBezTo>
                    <a:pt x="324" y="912"/>
                    <a:pt x="324" y="912"/>
                    <a:pt x="324" y="913"/>
                  </a:cubicBezTo>
                  <a:cubicBezTo>
                    <a:pt x="324" y="912"/>
                    <a:pt x="324" y="911"/>
                    <a:pt x="324" y="910"/>
                  </a:cubicBezTo>
                  <a:cubicBezTo>
                    <a:pt x="323" y="907"/>
                    <a:pt x="323" y="905"/>
                    <a:pt x="322" y="902"/>
                  </a:cubicBezTo>
                  <a:cubicBezTo>
                    <a:pt x="322" y="897"/>
                    <a:pt x="321" y="893"/>
                    <a:pt x="321" y="889"/>
                  </a:cubicBezTo>
                  <a:cubicBezTo>
                    <a:pt x="321" y="888"/>
                    <a:pt x="321" y="888"/>
                    <a:pt x="321" y="887"/>
                  </a:cubicBezTo>
                  <a:cubicBezTo>
                    <a:pt x="321" y="887"/>
                    <a:pt x="321" y="886"/>
                    <a:pt x="321" y="886"/>
                  </a:cubicBezTo>
                  <a:cubicBezTo>
                    <a:pt x="321" y="885"/>
                    <a:pt x="320" y="884"/>
                    <a:pt x="320" y="883"/>
                  </a:cubicBezTo>
                  <a:cubicBezTo>
                    <a:pt x="320" y="882"/>
                    <a:pt x="320" y="880"/>
                    <a:pt x="319" y="879"/>
                  </a:cubicBezTo>
                  <a:cubicBezTo>
                    <a:pt x="319" y="878"/>
                    <a:pt x="319" y="878"/>
                    <a:pt x="319" y="878"/>
                  </a:cubicBezTo>
                  <a:cubicBezTo>
                    <a:pt x="319" y="878"/>
                    <a:pt x="319" y="877"/>
                    <a:pt x="319" y="877"/>
                  </a:cubicBezTo>
                  <a:cubicBezTo>
                    <a:pt x="320" y="877"/>
                    <a:pt x="320" y="877"/>
                    <a:pt x="320" y="877"/>
                  </a:cubicBezTo>
                  <a:cubicBezTo>
                    <a:pt x="319" y="877"/>
                    <a:pt x="320" y="877"/>
                    <a:pt x="320" y="877"/>
                  </a:cubicBezTo>
                  <a:cubicBezTo>
                    <a:pt x="320" y="877"/>
                    <a:pt x="320" y="877"/>
                    <a:pt x="320" y="877"/>
                  </a:cubicBezTo>
                  <a:cubicBezTo>
                    <a:pt x="320" y="877"/>
                    <a:pt x="320" y="877"/>
                    <a:pt x="320" y="877"/>
                  </a:cubicBezTo>
                  <a:cubicBezTo>
                    <a:pt x="320" y="877"/>
                    <a:pt x="320" y="877"/>
                    <a:pt x="320" y="877"/>
                  </a:cubicBezTo>
                  <a:cubicBezTo>
                    <a:pt x="320" y="877"/>
                    <a:pt x="320" y="878"/>
                    <a:pt x="320" y="878"/>
                  </a:cubicBezTo>
                  <a:cubicBezTo>
                    <a:pt x="320" y="878"/>
                    <a:pt x="320" y="878"/>
                    <a:pt x="320" y="878"/>
                  </a:cubicBezTo>
                  <a:cubicBezTo>
                    <a:pt x="320" y="878"/>
                    <a:pt x="320" y="878"/>
                    <a:pt x="320" y="878"/>
                  </a:cubicBezTo>
                  <a:cubicBezTo>
                    <a:pt x="320" y="878"/>
                    <a:pt x="320" y="877"/>
                    <a:pt x="320" y="877"/>
                  </a:cubicBezTo>
                  <a:cubicBezTo>
                    <a:pt x="320" y="877"/>
                    <a:pt x="320" y="877"/>
                    <a:pt x="320" y="877"/>
                  </a:cubicBezTo>
                  <a:cubicBezTo>
                    <a:pt x="320" y="877"/>
                    <a:pt x="320" y="877"/>
                    <a:pt x="319" y="877"/>
                  </a:cubicBezTo>
                  <a:cubicBezTo>
                    <a:pt x="319" y="877"/>
                    <a:pt x="319" y="877"/>
                    <a:pt x="319" y="877"/>
                  </a:cubicBezTo>
                  <a:cubicBezTo>
                    <a:pt x="319" y="877"/>
                    <a:pt x="319" y="877"/>
                    <a:pt x="319" y="877"/>
                  </a:cubicBezTo>
                  <a:cubicBezTo>
                    <a:pt x="319" y="877"/>
                    <a:pt x="319" y="877"/>
                    <a:pt x="319" y="877"/>
                  </a:cubicBezTo>
                  <a:cubicBezTo>
                    <a:pt x="319" y="877"/>
                    <a:pt x="319" y="877"/>
                    <a:pt x="319" y="877"/>
                  </a:cubicBezTo>
                  <a:cubicBezTo>
                    <a:pt x="319" y="878"/>
                    <a:pt x="319" y="879"/>
                    <a:pt x="319" y="879"/>
                  </a:cubicBezTo>
                  <a:cubicBezTo>
                    <a:pt x="318" y="880"/>
                    <a:pt x="318" y="882"/>
                    <a:pt x="318" y="883"/>
                  </a:cubicBezTo>
                  <a:cubicBezTo>
                    <a:pt x="318" y="884"/>
                    <a:pt x="318" y="885"/>
                    <a:pt x="318" y="886"/>
                  </a:cubicBezTo>
                  <a:cubicBezTo>
                    <a:pt x="318" y="886"/>
                    <a:pt x="318" y="887"/>
                    <a:pt x="318" y="887"/>
                  </a:cubicBezTo>
                  <a:cubicBezTo>
                    <a:pt x="318" y="888"/>
                    <a:pt x="318" y="888"/>
                    <a:pt x="318" y="889"/>
                  </a:cubicBezTo>
                  <a:cubicBezTo>
                    <a:pt x="319" y="890"/>
                    <a:pt x="319" y="892"/>
                    <a:pt x="319" y="893"/>
                  </a:cubicBezTo>
                  <a:cubicBezTo>
                    <a:pt x="319" y="893"/>
                    <a:pt x="319" y="893"/>
                    <a:pt x="319" y="893"/>
                  </a:cubicBezTo>
                  <a:cubicBezTo>
                    <a:pt x="318" y="892"/>
                    <a:pt x="318" y="892"/>
                    <a:pt x="318" y="892"/>
                  </a:cubicBezTo>
                  <a:cubicBezTo>
                    <a:pt x="318" y="891"/>
                    <a:pt x="317" y="891"/>
                    <a:pt x="317" y="890"/>
                  </a:cubicBezTo>
                  <a:cubicBezTo>
                    <a:pt x="317" y="890"/>
                    <a:pt x="317" y="890"/>
                    <a:pt x="316" y="889"/>
                  </a:cubicBezTo>
                  <a:cubicBezTo>
                    <a:pt x="316" y="888"/>
                    <a:pt x="315" y="887"/>
                    <a:pt x="315" y="886"/>
                  </a:cubicBezTo>
                  <a:cubicBezTo>
                    <a:pt x="314" y="886"/>
                    <a:pt x="313" y="885"/>
                    <a:pt x="312" y="884"/>
                  </a:cubicBezTo>
                  <a:cubicBezTo>
                    <a:pt x="312" y="884"/>
                    <a:pt x="312" y="883"/>
                    <a:pt x="312" y="883"/>
                  </a:cubicBezTo>
                  <a:cubicBezTo>
                    <a:pt x="319" y="870"/>
                    <a:pt x="292" y="866"/>
                    <a:pt x="286" y="862"/>
                  </a:cubicBezTo>
                  <a:cubicBezTo>
                    <a:pt x="288" y="873"/>
                    <a:pt x="297" y="894"/>
                    <a:pt x="310" y="885"/>
                  </a:cubicBezTo>
                  <a:cubicBezTo>
                    <a:pt x="310" y="884"/>
                    <a:pt x="309" y="883"/>
                    <a:pt x="309" y="883"/>
                  </a:cubicBezTo>
                  <a:cubicBezTo>
                    <a:pt x="309" y="883"/>
                    <a:pt x="309" y="883"/>
                    <a:pt x="309" y="883"/>
                  </a:cubicBezTo>
                  <a:cubicBezTo>
                    <a:pt x="310" y="884"/>
                    <a:pt x="310" y="884"/>
                    <a:pt x="311" y="885"/>
                  </a:cubicBezTo>
                  <a:cubicBezTo>
                    <a:pt x="312" y="886"/>
                    <a:pt x="313" y="887"/>
                    <a:pt x="313" y="888"/>
                  </a:cubicBezTo>
                  <a:cubicBezTo>
                    <a:pt x="314" y="888"/>
                    <a:pt x="314" y="889"/>
                    <a:pt x="315" y="890"/>
                  </a:cubicBezTo>
                  <a:cubicBezTo>
                    <a:pt x="315" y="890"/>
                    <a:pt x="315" y="891"/>
                    <a:pt x="316" y="891"/>
                  </a:cubicBezTo>
                  <a:cubicBezTo>
                    <a:pt x="316" y="892"/>
                    <a:pt x="316" y="892"/>
                    <a:pt x="316" y="893"/>
                  </a:cubicBezTo>
                  <a:cubicBezTo>
                    <a:pt x="317" y="893"/>
                    <a:pt x="317" y="893"/>
                    <a:pt x="317" y="894"/>
                  </a:cubicBezTo>
                  <a:cubicBezTo>
                    <a:pt x="317" y="894"/>
                    <a:pt x="318" y="894"/>
                    <a:pt x="318" y="895"/>
                  </a:cubicBezTo>
                  <a:cubicBezTo>
                    <a:pt x="318" y="895"/>
                    <a:pt x="318" y="895"/>
                    <a:pt x="318" y="895"/>
                  </a:cubicBezTo>
                  <a:cubicBezTo>
                    <a:pt x="318" y="896"/>
                    <a:pt x="318" y="896"/>
                    <a:pt x="318" y="896"/>
                  </a:cubicBezTo>
                  <a:cubicBezTo>
                    <a:pt x="318" y="896"/>
                    <a:pt x="319" y="896"/>
                    <a:pt x="319" y="897"/>
                  </a:cubicBezTo>
                  <a:cubicBezTo>
                    <a:pt x="319" y="897"/>
                    <a:pt x="319" y="897"/>
                    <a:pt x="319" y="897"/>
                  </a:cubicBezTo>
                  <a:cubicBezTo>
                    <a:pt x="319" y="899"/>
                    <a:pt x="320" y="901"/>
                    <a:pt x="320" y="903"/>
                  </a:cubicBezTo>
                  <a:cubicBezTo>
                    <a:pt x="320" y="905"/>
                    <a:pt x="321" y="908"/>
                    <a:pt x="321" y="910"/>
                  </a:cubicBezTo>
                  <a:cubicBezTo>
                    <a:pt x="322" y="913"/>
                    <a:pt x="322" y="916"/>
                    <a:pt x="323" y="918"/>
                  </a:cubicBezTo>
                  <a:cubicBezTo>
                    <a:pt x="324" y="921"/>
                    <a:pt x="324" y="923"/>
                    <a:pt x="324" y="926"/>
                  </a:cubicBezTo>
                  <a:cubicBezTo>
                    <a:pt x="324" y="926"/>
                    <a:pt x="324" y="926"/>
                    <a:pt x="324" y="926"/>
                  </a:cubicBezTo>
                  <a:cubicBezTo>
                    <a:pt x="323" y="927"/>
                    <a:pt x="323" y="927"/>
                    <a:pt x="323" y="927"/>
                  </a:cubicBezTo>
                  <a:cubicBezTo>
                    <a:pt x="323" y="927"/>
                    <a:pt x="323" y="927"/>
                    <a:pt x="323" y="927"/>
                  </a:cubicBezTo>
                  <a:cubicBezTo>
                    <a:pt x="323" y="927"/>
                    <a:pt x="323" y="927"/>
                    <a:pt x="323" y="927"/>
                  </a:cubicBezTo>
                  <a:cubicBezTo>
                    <a:pt x="323" y="928"/>
                    <a:pt x="323" y="928"/>
                    <a:pt x="323" y="929"/>
                  </a:cubicBezTo>
                  <a:cubicBezTo>
                    <a:pt x="322" y="930"/>
                    <a:pt x="321" y="931"/>
                    <a:pt x="321" y="932"/>
                  </a:cubicBezTo>
                  <a:cubicBezTo>
                    <a:pt x="319" y="933"/>
                    <a:pt x="317" y="935"/>
                    <a:pt x="316" y="937"/>
                  </a:cubicBezTo>
                  <a:cubicBezTo>
                    <a:pt x="316" y="937"/>
                    <a:pt x="316" y="938"/>
                    <a:pt x="316" y="938"/>
                  </a:cubicBezTo>
                  <a:cubicBezTo>
                    <a:pt x="316" y="938"/>
                    <a:pt x="315" y="938"/>
                    <a:pt x="315" y="939"/>
                  </a:cubicBezTo>
                  <a:cubicBezTo>
                    <a:pt x="315" y="939"/>
                    <a:pt x="315" y="939"/>
                    <a:pt x="315" y="939"/>
                  </a:cubicBezTo>
                  <a:cubicBezTo>
                    <a:pt x="315" y="940"/>
                    <a:pt x="315" y="940"/>
                    <a:pt x="315" y="940"/>
                  </a:cubicBezTo>
                  <a:cubicBezTo>
                    <a:pt x="314" y="941"/>
                    <a:pt x="314" y="942"/>
                    <a:pt x="314" y="943"/>
                  </a:cubicBezTo>
                  <a:cubicBezTo>
                    <a:pt x="314" y="944"/>
                    <a:pt x="314" y="945"/>
                    <a:pt x="314" y="945"/>
                  </a:cubicBezTo>
                  <a:cubicBezTo>
                    <a:pt x="313" y="946"/>
                    <a:pt x="313" y="946"/>
                    <a:pt x="313" y="947"/>
                  </a:cubicBezTo>
                  <a:cubicBezTo>
                    <a:pt x="314" y="947"/>
                    <a:pt x="314" y="947"/>
                    <a:pt x="314" y="948"/>
                  </a:cubicBezTo>
                  <a:cubicBezTo>
                    <a:pt x="314" y="948"/>
                    <a:pt x="314" y="949"/>
                    <a:pt x="314" y="949"/>
                  </a:cubicBezTo>
                  <a:cubicBezTo>
                    <a:pt x="314" y="951"/>
                    <a:pt x="315" y="952"/>
                    <a:pt x="315" y="953"/>
                  </a:cubicBezTo>
                  <a:cubicBezTo>
                    <a:pt x="315" y="954"/>
                    <a:pt x="315" y="954"/>
                    <a:pt x="315" y="954"/>
                  </a:cubicBezTo>
                  <a:cubicBezTo>
                    <a:pt x="314" y="953"/>
                    <a:pt x="314" y="953"/>
                    <a:pt x="313" y="952"/>
                  </a:cubicBezTo>
                  <a:cubicBezTo>
                    <a:pt x="313" y="952"/>
                    <a:pt x="312" y="952"/>
                    <a:pt x="311" y="951"/>
                  </a:cubicBezTo>
                  <a:cubicBezTo>
                    <a:pt x="311" y="951"/>
                    <a:pt x="311" y="951"/>
                    <a:pt x="311" y="951"/>
                  </a:cubicBezTo>
                  <a:cubicBezTo>
                    <a:pt x="311" y="951"/>
                    <a:pt x="311" y="951"/>
                    <a:pt x="311" y="951"/>
                  </a:cubicBezTo>
                  <a:cubicBezTo>
                    <a:pt x="311" y="951"/>
                    <a:pt x="311" y="951"/>
                    <a:pt x="311" y="951"/>
                  </a:cubicBezTo>
                  <a:cubicBezTo>
                    <a:pt x="311" y="951"/>
                    <a:pt x="311" y="951"/>
                    <a:pt x="311" y="951"/>
                  </a:cubicBezTo>
                  <a:cubicBezTo>
                    <a:pt x="310" y="951"/>
                    <a:pt x="310" y="951"/>
                    <a:pt x="310" y="951"/>
                  </a:cubicBezTo>
                  <a:cubicBezTo>
                    <a:pt x="310" y="950"/>
                    <a:pt x="310" y="950"/>
                    <a:pt x="309" y="950"/>
                  </a:cubicBezTo>
                  <a:cubicBezTo>
                    <a:pt x="309" y="950"/>
                    <a:pt x="309" y="950"/>
                    <a:pt x="308" y="950"/>
                  </a:cubicBezTo>
                  <a:cubicBezTo>
                    <a:pt x="308" y="949"/>
                    <a:pt x="308" y="949"/>
                    <a:pt x="307" y="949"/>
                  </a:cubicBezTo>
                  <a:cubicBezTo>
                    <a:pt x="307" y="949"/>
                    <a:pt x="306" y="949"/>
                    <a:pt x="305" y="948"/>
                  </a:cubicBezTo>
                  <a:cubicBezTo>
                    <a:pt x="304" y="948"/>
                    <a:pt x="303" y="948"/>
                    <a:pt x="302" y="947"/>
                  </a:cubicBezTo>
                  <a:cubicBezTo>
                    <a:pt x="301" y="947"/>
                    <a:pt x="299" y="947"/>
                    <a:pt x="298" y="946"/>
                  </a:cubicBezTo>
                  <a:cubicBezTo>
                    <a:pt x="296" y="946"/>
                    <a:pt x="294" y="946"/>
                    <a:pt x="292" y="945"/>
                  </a:cubicBezTo>
                  <a:cubicBezTo>
                    <a:pt x="288" y="944"/>
                    <a:pt x="284" y="943"/>
                    <a:pt x="282" y="942"/>
                  </a:cubicBezTo>
                  <a:cubicBezTo>
                    <a:pt x="280" y="942"/>
                    <a:pt x="279" y="941"/>
                    <a:pt x="278" y="941"/>
                  </a:cubicBezTo>
                  <a:cubicBezTo>
                    <a:pt x="277" y="941"/>
                    <a:pt x="276" y="940"/>
                    <a:pt x="275" y="940"/>
                  </a:cubicBezTo>
                  <a:cubicBezTo>
                    <a:pt x="274" y="939"/>
                    <a:pt x="273" y="939"/>
                    <a:pt x="273" y="939"/>
                  </a:cubicBezTo>
                  <a:cubicBezTo>
                    <a:pt x="273" y="939"/>
                    <a:pt x="274" y="939"/>
                    <a:pt x="275" y="940"/>
                  </a:cubicBezTo>
                  <a:cubicBezTo>
                    <a:pt x="276" y="941"/>
                    <a:pt x="277" y="941"/>
                    <a:pt x="278" y="942"/>
                  </a:cubicBezTo>
                  <a:cubicBezTo>
                    <a:pt x="279" y="942"/>
                    <a:pt x="280" y="943"/>
                    <a:pt x="281" y="944"/>
                  </a:cubicBezTo>
                  <a:cubicBezTo>
                    <a:pt x="282" y="944"/>
                    <a:pt x="283" y="945"/>
                    <a:pt x="285" y="945"/>
                  </a:cubicBezTo>
                  <a:cubicBezTo>
                    <a:pt x="284" y="946"/>
                    <a:pt x="283" y="946"/>
                    <a:pt x="283" y="946"/>
                  </a:cubicBezTo>
                  <a:cubicBezTo>
                    <a:pt x="281" y="946"/>
                    <a:pt x="280" y="946"/>
                    <a:pt x="279" y="946"/>
                  </a:cubicBezTo>
                  <a:cubicBezTo>
                    <a:pt x="278" y="946"/>
                    <a:pt x="276" y="947"/>
                    <a:pt x="275" y="947"/>
                  </a:cubicBezTo>
                  <a:cubicBezTo>
                    <a:pt x="274" y="947"/>
                    <a:pt x="273" y="948"/>
                    <a:pt x="273" y="948"/>
                  </a:cubicBezTo>
                  <a:cubicBezTo>
                    <a:pt x="258" y="941"/>
                    <a:pt x="257" y="954"/>
                    <a:pt x="244" y="956"/>
                  </a:cubicBezTo>
                  <a:cubicBezTo>
                    <a:pt x="257" y="964"/>
                    <a:pt x="270" y="969"/>
                    <a:pt x="272" y="950"/>
                  </a:cubicBezTo>
                  <a:cubicBezTo>
                    <a:pt x="272" y="950"/>
                    <a:pt x="273" y="950"/>
                    <a:pt x="273" y="950"/>
                  </a:cubicBezTo>
                  <a:cubicBezTo>
                    <a:pt x="274" y="950"/>
                    <a:pt x="275" y="949"/>
                    <a:pt x="276" y="949"/>
                  </a:cubicBezTo>
                  <a:cubicBezTo>
                    <a:pt x="277" y="949"/>
                    <a:pt x="278" y="949"/>
                    <a:pt x="279" y="948"/>
                  </a:cubicBezTo>
                  <a:cubicBezTo>
                    <a:pt x="281" y="948"/>
                    <a:pt x="282" y="948"/>
                    <a:pt x="283" y="948"/>
                  </a:cubicBezTo>
                  <a:cubicBezTo>
                    <a:pt x="284" y="948"/>
                    <a:pt x="285" y="948"/>
                    <a:pt x="286" y="948"/>
                  </a:cubicBezTo>
                  <a:cubicBezTo>
                    <a:pt x="287" y="948"/>
                    <a:pt x="288" y="948"/>
                    <a:pt x="288" y="948"/>
                  </a:cubicBezTo>
                  <a:cubicBezTo>
                    <a:pt x="289" y="948"/>
                    <a:pt x="289" y="948"/>
                    <a:pt x="290" y="948"/>
                  </a:cubicBezTo>
                  <a:cubicBezTo>
                    <a:pt x="290" y="948"/>
                    <a:pt x="290" y="948"/>
                    <a:pt x="291" y="948"/>
                  </a:cubicBezTo>
                  <a:cubicBezTo>
                    <a:pt x="291" y="948"/>
                    <a:pt x="291" y="948"/>
                    <a:pt x="291" y="948"/>
                  </a:cubicBezTo>
                  <a:cubicBezTo>
                    <a:pt x="293" y="949"/>
                    <a:pt x="295" y="949"/>
                    <a:pt x="298" y="950"/>
                  </a:cubicBezTo>
                  <a:cubicBezTo>
                    <a:pt x="299" y="950"/>
                    <a:pt x="300" y="951"/>
                    <a:pt x="301" y="951"/>
                  </a:cubicBezTo>
                  <a:cubicBezTo>
                    <a:pt x="302" y="951"/>
                    <a:pt x="303" y="952"/>
                    <a:pt x="305" y="952"/>
                  </a:cubicBezTo>
                  <a:cubicBezTo>
                    <a:pt x="305" y="952"/>
                    <a:pt x="306" y="952"/>
                    <a:pt x="306" y="953"/>
                  </a:cubicBezTo>
                  <a:cubicBezTo>
                    <a:pt x="307" y="953"/>
                    <a:pt x="307" y="953"/>
                    <a:pt x="307" y="953"/>
                  </a:cubicBezTo>
                  <a:cubicBezTo>
                    <a:pt x="307" y="953"/>
                    <a:pt x="308" y="953"/>
                    <a:pt x="308" y="953"/>
                  </a:cubicBezTo>
                  <a:cubicBezTo>
                    <a:pt x="308" y="954"/>
                    <a:pt x="309" y="954"/>
                    <a:pt x="309" y="954"/>
                  </a:cubicBezTo>
                  <a:cubicBezTo>
                    <a:pt x="309" y="954"/>
                    <a:pt x="309" y="954"/>
                    <a:pt x="309" y="954"/>
                  </a:cubicBezTo>
                  <a:cubicBezTo>
                    <a:pt x="309" y="954"/>
                    <a:pt x="309" y="954"/>
                    <a:pt x="309" y="954"/>
                  </a:cubicBezTo>
                  <a:cubicBezTo>
                    <a:pt x="309" y="954"/>
                    <a:pt x="309" y="954"/>
                    <a:pt x="309" y="954"/>
                  </a:cubicBezTo>
                  <a:cubicBezTo>
                    <a:pt x="309" y="954"/>
                    <a:pt x="309" y="954"/>
                    <a:pt x="309" y="954"/>
                  </a:cubicBezTo>
                  <a:cubicBezTo>
                    <a:pt x="310" y="954"/>
                    <a:pt x="310" y="954"/>
                    <a:pt x="310" y="954"/>
                  </a:cubicBezTo>
                  <a:cubicBezTo>
                    <a:pt x="310" y="955"/>
                    <a:pt x="311" y="955"/>
                    <a:pt x="311" y="956"/>
                  </a:cubicBezTo>
                  <a:cubicBezTo>
                    <a:pt x="313" y="957"/>
                    <a:pt x="316" y="959"/>
                    <a:pt x="318" y="961"/>
                  </a:cubicBezTo>
                  <a:cubicBezTo>
                    <a:pt x="320" y="963"/>
                    <a:pt x="322" y="965"/>
                    <a:pt x="324" y="968"/>
                  </a:cubicBezTo>
                  <a:cubicBezTo>
                    <a:pt x="326" y="970"/>
                    <a:pt x="329" y="972"/>
                    <a:pt x="331" y="974"/>
                  </a:cubicBezTo>
                  <a:cubicBezTo>
                    <a:pt x="334" y="977"/>
                    <a:pt x="337" y="979"/>
                    <a:pt x="340" y="981"/>
                  </a:cubicBezTo>
                  <a:cubicBezTo>
                    <a:pt x="340" y="981"/>
                    <a:pt x="340" y="981"/>
                    <a:pt x="340" y="981"/>
                  </a:cubicBezTo>
                  <a:cubicBezTo>
                    <a:pt x="340" y="981"/>
                    <a:pt x="339" y="982"/>
                    <a:pt x="339" y="982"/>
                  </a:cubicBezTo>
                  <a:cubicBezTo>
                    <a:pt x="338" y="982"/>
                    <a:pt x="338" y="982"/>
                    <a:pt x="337" y="982"/>
                  </a:cubicBezTo>
                  <a:cubicBezTo>
                    <a:pt x="337" y="982"/>
                    <a:pt x="336" y="982"/>
                    <a:pt x="336" y="983"/>
                  </a:cubicBezTo>
                  <a:cubicBezTo>
                    <a:pt x="336" y="983"/>
                    <a:pt x="336" y="983"/>
                    <a:pt x="335" y="983"/>
                  </a:cubicBezTo>
                  <a:cubicBezTo>
                    <a:pt x="334" y="984"/>
                    <a:pt x="333" y="984"/>
                    <a:pt x="332" y="985"/>
                  </a:cubicBezTo>
                  <a:cubicBezTo>
                    <a:pt x="331" y="986"/>
                    <a:pt x="329" y="987"/>
                    <a:pt x="328" y="988"/>
                  </a:cubicBezTo>
                  <a:cubicBezTo>
                    <a:pt x="326" y="989"/>
                    <a:pt x="323" y="991"/>
                    <a:pt x="320" y="993"/>
                  </a:cubicBezTo>
                  <a:cubicBezTo>
                    <a:pt x="319" y="994"/>
                    <a:pt x="318" y="995"/>
                    <a:pt x="316" y="995"/>
                  </a:cubicBezTo>
                  <a:cubicBezTo>
                    <a:pt x="315" y="996"/>
                    <a:pt x="313" y="997"/>
                    <a:pt x="312" y="997"/>
                  </a:cubicBezTo>
                  <a:cubicBezTo>
                    <a:pt x="311" y="998"/>
                    <a:pt x="309" y="998"/>
                    <a:pt x="308" y="999"/>
                  </a:cubicBezTo>
                  <a:cubicBezTo>
                    <a:pt x="308" y="999"/>
                    <a:pt x="308" y="999"/>
                    <a:pt x="308" y="999"/>
                  </a:cubicBezTo>
                  <a:cubicBezTo>
                    <a:pt x="308" y="998"/>
                    <a:pt x="307" y="998"/>
                    <a:pt x="307" y="998"/>
                  </a:cubicBezTo>
                  <a:cubicBezTo>
                    <a:pt x="306" y="998"/>
                    <a:pt x="306" y="998"/>
                    <a:pt x="306" y="998"/>
                  </a:cubicBezTo>
                  <a:cubicBezTo>
                    <a:pt x="306" y="998"/>
                    <a:pt x="306" y="997"/>
                    <a:pt x="305" y="997"/>
                  </a:cubicBezTo>
                  <a:cubicBezTo>
                    <a:pt x="305" y="997"/>
                    <a:pt x="305" y="997"/>
                    <a:pt x="305" y="997"/>
                  </a:cubicBezTo>
                  <a:cubicBezTo>
                    <a:pt x="304" y="997"/>
                    <a:pt x="303" y="997"/>
                    <a:pt x="303" y="997"/>
                  </a:cubicBezTo>
                  <a:cubicBezTo>
                    <a:pt x="302" y="997"/>
                    <a:pt x="301" y="996"/>
                    <a:pt x="300" y="996"/>
                  </a:cubicBezTo>
                  <a:cubicBezTo>
                    <a:pt x="299" y="996"/>
                    <a:pt x="299" y="995"/>
                    <a:pt x="298" y="995"/>
                  </a:cubicBezTo>
                  <a:cubicBezTo>
                    <a:pt x="297" y="995"/>
                    <a:pt x="296" y="994"/>
                    <a:pt x="295" y="994"/>
                  </a:cubicBezTo>
                  <a:cubicBezTo>
                    <a:pt x="292" y="981"/>
                    <a:pt x="281" y="986"/>
                    <a:pt x="272" y="979"/>
                  </a:cubicBezTo>
                  <a:cubicBezTo>
                    <a:pt x="274" y="985"/>
                    <a:pt x="277" y="993"/>
                    <a:pt x="282" y="996"/>
                  </a:cubicBezTo>
                  <a:cubicBezTo>
                    <a:pt x="285" y="998"/>
                    <a:pt x="293" y="998"/>
                    <a:pt x="295" y="996"/>
                  </a:cubicBezTo>
                  <a:cubicBezTo>
                    <a:pt x="295" y="996"/>
                    <a:pt x="296" y="996"/>
                    <a:pt x="296" y="996"/>
                  </a:cubicBezTo>
                  <a:cubicBezTo>
                    <a:pt x="296" y="996"/>
                    <a:pt x="296" y="996"/>
                    <a:pt x="296" y="996"/>
                  </a:cubicBezTo>
                  <a:cubicBezTo>
                    <a:pt x="296" y="996"/>
                    <a:pt x="296" y="996"/>
                    <a:pt x="296" y="996"/>
                  </a:cubicBezTo>
                  <a:cubicBezTo>
                    <a:pt x="296" y="996"/>
                    <a:pt x="297" y="996"/>
                    <a:pt x="297" y="997"/>
                  </a:cubicBezTo>
                  <a:cubicBezTo>
                    <a:pt x="298" y="997"/>
                    <a:pt x="299" y="997"/>
                    <a:pt x="300" y="998"/>
                  </a:cubicBezTo>
                  <a:cubicBezTo>
                    <a:pt x="301" y="998"/>
                    <a:pt x="302" y="998"/>
                    <a:pt x="302" y="998"/>
                  </a:cubicBezTo>
                  <a:cubicBezTo>
                    <a:pt x="303" y="999"/>
                    <a:pt x="304" y="999"/>
                    <a:pt x="305" y="999"/>
                  </a:cubicBezTo>
                  <a:cubicBezTo>
                    <a:pt x="305" y="999"/>
                    <a:pt x="305" y="999"/>
                    <a:pt x="305" y="999"/>
                  </a:cubicBezTo>
                  <a:cubicBezTo>
                    <a:pt x="305" y="999"/>
                    <a:pt x="305" y="999"/>
                    <a:pt x="306" y="999"/>
                  </a:cubicBezTo>
                  <a:cubicBezTo>
                    <a:pt x="306" y="999"/>
                    <a:pt x="306" y="999"/>
                    <a:pt x="306" y="999"/>
                  </a:cubicBezTo>
                  <a:cubicBezTo>
                    <a:pt x="305" y="999"/>
                    <a:pt x="305" y="1000"/>
                    <a:pt x="304" y="1000"/>
                  </a:cubicBezTo>
                  <a:cubicBezTo>
                    <a:pt x="304" y="1000"/>
                    <a:pt x="304" y="1000"/>
                    <a:pt x="303" y="1000"/>
                  </a:cubicBezTo>
                  <a:cubicBezTo>
                    <a:pt x="303" y="1000"/>
                    <a:pt x="303" y="1000"/>
                    <a:pt x="302" y="1000"/>
                  </a:cubicBezTo>
                  <a:cubicBezTo>
                    <a:pt x="302" y="1000"/>
                    <a:pt x="301" y="1000"/>
                    <a:pt x="301" y="1001"/>
                  </a:cubicBezTo>
                  <a:cubicBezTo>
                    <a:pt x="300" y="1001"/>
                    <a:pt x="299" y="1001"/>
                    <a:pt x="298" y="1001"/>
                  </a:cubicBezTo>
                  <a:cubicBezTo>
                    <a:pt x="297" y="1002"/>
                    <a:pt x="296" y="1002"/>
                    <a:pt x="296" y="1002"/>
                  </a:cubicBezTo>
                  <a:cubicBezTo>
                    <a:pt x="296" y="1002"/>
                    <a:pt x="296" y="1002"/>
                    <a:pt x="297" y="1002"/>
                  </a:cubicBezTo>
                  <a:cubicBezTo>
                    <a:pt x="297" y="1002"/>
                    <a:pt x="298" y="1002"/>
                    <a:pt x="299" y="1002"/>
                  </a:cubicBezTo>
                  <a:cubicBezTo>
                    <a:pt x="299" y="1002"/>
                    <a:pt x="300" y="1003"/>
                    <a:pt x="301" y="1003"/>
                  </a:cubicBezTo>
                  <a:cubicBezTo>
                    <a:pt x="302" y="1003"/>
                    <a:pt x="302" y="1003"/>
                    <a:pt x="303" y="1003"/>
                  </a:cubicBezTo>
                  <a:cubicBezTo>
                    <a:pt x="303" y="1003"/>
                    <a:pt x="304" y="1003"/>
                    <a:pt x="304" y="1003"/>
                  </a:cubicBezTo>
                  <a:cubicBezTo>
                    <a:pt x="304" y="1002"/>
                    <a:pt x="304" y="1002"/>
                    <a:pt x="305" y="1002"/>
                  </a:cubicBezTo>
                  <a:cubicBezTo>
                    <a:pt x="307" y="1002"/>
                    <a:pt x="310" y="1001"/>
                    <a:pt x="313" y="1000"/>
                  </a:cubicBezTo>
                  <a:cubicBezTo>
                    <a:pt x="314" y="999"/>
                    <a:pt x="315" y="999"/>
                    <a:pt x="316" y="999"/>
                  </a:cubicBezTo>
                  <a:cubicBezTo>
                    <a:pt x="316" y="999"/>
                    <a:pt x="316" y="999"/>
                    <a:pt x="316" y="999"/>
                  </a:cubicBezTo>
                  <a:cubicBezTo>
                    <a:pt x="315" y="1000"/>
                    <a:pt x="315" y="1000"/>
                    <a:pt x="315" y="1001"/>
                  </a:cubicBezTo>
                  <a:cubicBezTo>
                    <a:pt x="315" y="1001"/>
                    <a:pt x="314" y="1002"/>
                    <a:pt x="314" y="1002"/>
                  </a:cubicBezTo>
                  <a:cubicBezTo>
                    <a:pt x="314" y="1003"/>
                    <a:pt x="313" y="1004"/>
                    <a:pt x="313" y="1005"/>
                  </a:cubicBezTo>
                  <a:cubicBezTo>
                    <a:pt x="313" y="1005"/>
                    <a:pt x="313" y="1005"/>
                    <a:pt x="313" y="1005"/>
                  </a:cubicBezTo>
                  <a:cubicBezTo>
                    <a:pt x="302" y="1010"/>
                    <a:pt x="297" y="1019"/>
                    <a:pt x="305" y="1032"/>
                  </a:cubicBezTo>
                  <a:cubicBezTo>
                    <a:pt x="309" y="1021"/>
                    <a:pt x="319" y="1019"/>
                    <a:pt x="313" y="1006"/>
                  </a:cubicBezTo>
                  <a:cubicBezTo>
                    <a:pt x="313" y="1006"/>
                    <a:pt x="313" y="1006"/>
                    <a:pt x="314" y="1005"/>
                  </a:cubicBezTo>
                  <a:cubicBezTo>
                    <a:pt x="314" y="1004"/>
                    <a:pt x="315" y="1004"/>
                    <a:pt x="315" y="1003"/>
                  </a:cubicBezTo>
                  <a:cubicBezTo>
                    <a:pt x="315" y="1002"/>
                    <a:pt x="316" y="1002"/>
                    <a:pt x="316" y="1001"/>
                  </a:cubicBezTo>
                  <a:cubicBezTo>
                    <a:pt x="316" y="1001"/>
                    <a:pt x="316" y="1000"/>
                    <a:pt x="317" y="1000"/>
                  </a:cubicBezTo>
                  <a:cubicBezTo>
                    <a:pt x="317" y="999"/>
                    <a:pt x="318" y="998"/>
                    <a:pt x="319" y="997"/>
                  </a:cubicBezTo>
                  <a:cubicBezTo>
                    <a:pt x="320" y="997"/>
                    <a:pt x="321" y="996"/>
                    <a:pt x="322" y="995"/>
                  </a:cubicBezTo>
                  <a:cubicBezTo>
                    <a:pt x="325" y="994"/>
                    <a:pt x="327" y="992"/>
                    <a:pt x="330" y="990"/>
                  </a:cubicBezTo>
                  <a:cubicBezTo>
                    <a:pt x="331" y="989"/>
                    <a:pt x="332" y="988"/>
                    <a:pt x="333" y="987"/>
                  </a:cubicBezTo>
                  <a:cubicBezTo>
                    <a:pt x="335" y="987"/>
                    <a:pt x="336" y="986"/>
                    <a:pt x="337" y="985"/>
                  </a:cubicBezTo>
                  <a:cubicBezTo>
                    <a:pt x="337" y="985"/>
                    <a:pt x="337" y="985"/>
                    <a:pt x="337" y="985"/>
                  </a:cubicBezTo>
                  <a:cubicBezTo>
                    <a:pt x="338" y="985"/>
                    <a:pt x="338" y="985"/>
                    <a:pt x="338" y="985"/>
                  </a:cubicBezTo>
                  <a:cubicBezTo>
                    <a:pt x="339" y="984"/>
                    <a:pt x="339" y="984"/>
                    <a:pt x="339" y="984"/>
                  </a:cubicBezTo>
                  <a:cubicBezTo>
                    <a:pt x="340" y="983"/>
                    <a:pt x="340" y="983"/>
                    <a:pt x="341" y="983"/>
                  </a:cubicBezTo>
                  <a:cubicBezTo>
                    <a:pt x="341" y="983"/>
                    <a:pt x="341" y="982"/>
                    <a:pt x="341" y="982"/>
                  </a:cubicBezTo>
                  <a:cubicBezTo>
                    <a:pt x="344" y="984"/>
                    <a:pt x="346" y="985"/>
                    <a:pt x="348" y="987"/>
                  </a:cubicBezTo>
                  <a:cubicBezTo>
                    <a:pt x="351" y="988"/>
                    <a:pt x="354" y="990"/>
                    <a:pt x="357" y="992"/>
                  </a:cubicBezTo>
                  <a:cubicBezTo>
                    <a:pt x="357" y="992"/>
                    <a:pt x="358" y="993"/>
                    <a:pt x="359" y="993"/>
                  </a:cubicBezTo>
                  <a:cubicBezTo>
                    <a:pt x="359" y="994"/>
                    <a:pt x="360" y="994"/>
                    <a:pt x="361" y="995"/>
                  </a:cubicBezTo>
                  <a:cubicBezTo>
                    <a:pt x="362" y="996"/>
                    <a:pt x="363" y="997"/>
                    <a:pt x="364" y="999"/>
                  </a:cubicBezTo>
                  <a:cubicBezTo>
                    <a:pt x="369" y="1003"/>
                    <a:pt x="373" y="1010"/>
                    <a:pt x="377" y="1015"/>
                  </a:cubicBezTo>
                  <a:cubicBezTo>
                    <a:pt x="379" y="1019"/>
                    <a:pt x="381" y="1022"/>
                    <a:pt x="383" y="1025"/>
                  </a:cubicBezTo>
                  <a:cubicBezTo>
                    <a:pt x="382" y="1025"/>
                    <a:pt x="382" y="1025"/>
                    <a:pt x="382" y="1024"/>
                  </a:cubicBezTo>
                  <a:cubicBezTo>
                    <a:pt x="381" y="1024"/>
                    <a:pt x="381" y="1024"/>
                    <a:pt x="381" y="1024"/>
                  </a:cubicBezTo>
                  <a:cubicBezTo>
                    <a:pt x="381" y="1024"/>
                    <a:pt x="380" y="1024"/>
                    <a:pt x="380" y="1024"/>
                  </a:cubicBezTo>
                  <a:cubicBezTo>
                    <a:pt x="380" y="1024"/>
                    <a:pt x="380" y="1024"/>
                    <a:pt x="380" y="1024"/>
                  </a:cubicBezTo>
                  <a:cubicBezTo>
                    <a:pt x="379" y="1023"/>
                    <a:pt x="378" y="1023"/>
                    <a:pt x="377" y="1023"/>
                  </a:cubicBezTo>
                  <a:cubicBezTo>
                    <a:pt x="376" y="1023"/>
                    <a:pt x="375" y="1024"/>
                    <a:pt x="374" y="1024"/>
                  </a:cubicBezTo>
                  <a:cubicBezTo>
                    <a:pt x="373" y="1024"/>
                    <a:pt x="372" y="1024"/>
                    <a:pt x="371" y="1024"/>
                  </a:cubicBezTo>
                  <a:cubicBezTo>
                    <a:pt x="371" y="1024"/>
                    <a:pt x="370" y="1025"/>
                    <a:pt x="369" y="1025"/>
                  </a:cubicBezTo>
                  <a:cubicBezTo>
                    <a:pt x="367" y="1025"/>
                    <a:pt x="366" y="1025"/>
                    <a:pt x="365" y="1026"/>
                  </a:cubicBezTo>
                  <a:cubicBezTo>
                    <a:pt x="355" y="1013"/>
                    <a:pt x="346" y="1029"/>
                    <a:pt x="337" y="1014"/>
                  </a:cubicBezTo>
                  <a:cubicBezTo>
                    <a:pt x="337" y="1022"/>
                    <a:pt x="340" y="1030"/>
                    <a:pt x="348" y="1033"/>
                  </a:cubicBezTo>
                  <a:cubicBezTo>
                    <a:pt x="354" y="1036"/>
                    <a:pt x="365" y="1035"/>
                    <a:pt x="366" y="1027"/>
                  </a:cubicBezTo>
                  <a:cubicBezTo>
                    <a:pt x="367" y="1027"/>
                    <a:pt x="368" y="1027"/>
                    <a:pt x="369" y="1026"/>
                  </a:cubicBezTo>
                  <a:cubicBezTo>
                    <a:pt x="370" y="1026"/>
                    <a:pt x="371" y="1026"/>
                    <a:pt x="372" y="1026"/>
                  </a:cubicBezTo>
                  <a:cubicBezTo>
                    <a:pt x="373" y="1026"/>
                    <a:pt x="374" y="1025"/>
                    <a:pt x="375" y="1025"/>
                  </a:cubicBezTo>
                  <a:cubicBezTo>
                    <a:pt x="376" y="1025"/>
                    <a:pt x="376" y="1025"/>
                    <a:pt x="377" y="1025"/>
                  </a:cubicBezTo>
                  <a:cubicBezTo>
                    <a:pt x="378" y="1025"/>
                    <a:pt x="379" y="1025"/>
                    <a:pt x="379" y="1025"/>
                  </a:cubicBezTo>
                  <a:cubicBezTo>
                    <a:pt x="380" y="1025"/>
                    <a:pt x="380" y="1025"/>
                    <a:pt x="380" y="1025"/>
                  </a:cubicBezTo>
                  <a:cubicBezTo>
                    <a:pt x="380" y="1025"/>
                    <a:pt x="380" y="1025"/>
                    <a:pt x="380" y="1025"/>
                  </a:cubicBezTo>
                  <a:cubicBezTo>
                    <a:pt x="381" y="1025"/>
                    <a:pt x="381" y="1025"/>
                    <a:pt x="381" y="1025"/>
                  </a:cubicBezTo>
                  <a:cubicBezTo>
                    <a:pt x="382" y="1026"/>
                    <a:pt x="382" y="1026"/>
                    <a:pt x="383" y="1026"/>
                  </a:cubicBezTo>
                  <a:cubicBezTo>
                    <a:pt x="383" y="1026"/>
                    <a:pt x="383" y="1026"/>
                    <a:pt x="383" y="1026"/>
                  </a:cubicBezTo>
                  <a:cubicBezTo>
                    <a:pt x="385" y="1028"/>
                    <a:pt x="386" y="1031"/>
                    <a:pt x="388" y="1033"/>
                  </a:cubicBezTo>
                  <a:cubicBezTo>
                    <a:pt x="395" y="1044"/>
                    <a:pt x="402" y="1054"/>
                    <a:pt x="407" y="1063"/>
                  </a:cubicBezTo>
                  <a:cubicBezTo>
                    <a:pt x="408" y="1065"/>
                    <a:pt x="409" y="1066"/>
                    <a:pt x="409" y="1067"/>
                  </a:cubicBezTo>
                  <a:cubicBezTo>
                    <a:pt x="410" y="1068"/>
                    <a:pt x="411" y="1069"/>
                    <a:pt x="411" y="1070"/>
                  </a:cubicBezTo>
                  <a:cubicBezTo>
                    <a:pt x="412" y="1071"/>
                    <a:pt x="413" y="1072"/>
                    <a:pt x="414" y="1073"/>
                  </a:cubicBezTo>
                  <a:cubicBezTo>
                    <a:pt x="396" y="1069"/>
                    <a:pt x="386" y="1069"/>
                    <a:pt x="366" y="1066"/>
                  </a:cubicBezTo>
                  <a:cubicBezTo>
                    <a:pt x="345" y="1061"/>
                    <a:pt x="314" y="1060"/>
                    <a:pt x="296" y="1050"/>
                  </a:cubicBezTo>
                  <a:cubicBezTo>
                    <a:pt x="277" y="1040"/>
                    <a:pt x="261" y="1014"/>
                    <a:pt x="230" y="1015"/>
                  </a:cubicBezTo>
                  <a:cubicBezTo>
                    <a:pt x="227" y="1013"/>
                    <a:pt x="224" y="1011"/>
                    <a:pt x="221" y="1009"/>
                  </a:cubicBezTo>
                  <a:cubicBezTo>
                    <a:pt x="215" y="1006"/>
                    <a:pt x="209" y="1001"/>
                    <a:pt x="203" y="996"/>
                  </a:cubicBezTo>
                  <a:cubicBezTo>
                    <a:pt x="202" y="996"/>
                    <a:pt x="201" y="995"/>
                    <a:pt x="201" y="994"/>
                  </a:cubicBezTo>
                  <a:cubicBezTo>
                    <a:pt x="200" y="994"/>
                    <a:pt x="199" y="993"/>
                    <a:pt x="198" y="993"/>
                  </a:cubicBezTo>
                  <a:cubicBezTo>
                    <a:pt x="197" y="992"/>
                    <a:pt x="197" y="992"/>
                    <a:pt x="197" y="992"/>
                  </a:cubicBezTo>
                  <a:cubicBezTo>
                    <a:pt x="197" y="991"/>
                    <a:pt x="197" y="991"/>
                    <a:pt x="197" y="991"/>
                  </a:cubicBezTo>
                  <a:cubicBezTo>
                    <a:pt x="197" y="991"/>
                    <a:pt x="197" y="991"/>
                    <a:pt x="197" y="991"/>
                  </a:cubicBezTo>
                  <a:cubicBezTo>
                    <a:pt x="196" y="991"/>
                    <a:pt x="196" y="991"/>
                    <a:pt x="196" y="991"/>
                  </a:cubicBezTo>
                  <a:cubicBezTo>
                    <a:pt x="196" y="990"/>
                    <a:pt x="196" y="990"/>
                    <a:pt x="195" y="990"/>
                  </a:cubicBezTo>
                  <a:cubicBezTo>
                    <a:pt x="194" y="989"/>
                    <a:pt x="194" y="989"/>
                    <a:pt x="194" y="989"/>
                  </a:cubicBezTo>
                  <a:cubicBezTo>
                    <a:pt x="192" y="986"/>
                    <a:pt x="190" y="982"/>
                    <a:pt x="188" y="978"/>
                  </a:cubicBezTo>
                  <a:cubicBezTo>
                    <a:pt x="187" y="975"/>
                    <a:pt x="185" y="971"/>
                    <a:pt x="184" y="967"/>
                  </a:cubicBezTo>
                  <a:cubicBezTo>
                    <a:pt x="183" y="965"/>
                    <a:pt x="182" y="963"/>
                    <a:pt x="181" y="961"/>
                  </a:cubicBezTo>
                  <a:cubicBezTo>
                    <a:pt x="181" y="961"/>
                    <a:pt x="181" y="961"/>
                    <a:pt x="181" y="960"/>
                  </a:cubicBezTo>
                  <a:cubicBezTo>
                    <a:pt x="181" y="960"/>
                    <a:pt x="182" y="960"/>
                    <a:pt x="182" y="959"/>
                  </a:cubicBezTo>
                  <a:cubicBezTo>
                    <a:pt x="182" y="959"/>
                    <a:pt x="182" y="959"/>
                    <a:pt x="182" y="958"/>
                  </a:cubicBezTo>
                  <a:cubicBezTo>
                    <a:pt x="182" y="958"/>
                    <a:pt x="182" y="958"/>
                    <a:pt x="182" y="958"/>
                  </a:cubicBezTo>
                  <a:cubicBezTo>
                    <a:pt x="182" y="958"/>
                    <a:pt x="182" y="958"/>
                    <a:pt x="182" y="958"/>
                  </a:cubicBezTo>
                  <a:cubicBezTo>
                    <a:pt x="183" y="957"/>
                    <a:pt x="183" y="956"/>
                    <a:pt x="183" y="956"/>
                  </a:cubicBezTo>
                  <a:cubicBezTo>
                    <a:pt x="183" y="955"/>
                    <a:pt x="184" y="954"/>
                    <a:pt x="184" y="954"/>
                  </a:cubicBezTo>
                  <a:cubicBezTo>
                    <a:pt x="184" y="953"/>
                    <a:pt x="184" y="952"/>
                    <a:pt x="185" y="952"/>
                  </a:cubicBezTo>
                  <a:cubicBezTo>
                    <a:pt x="185" y="951"/>
                    <a:pt x="185" y="950"/>
                    <a:pt x="186" y="949"/>
                  </a:cubicBezTo>
                  <a:cubicBezTo>
                    <a:pt x="186" y="949"/>
                    <a:pt x="187" y="948"/>
                    <a:pt x="187" y="947"/>
                  </a:cubicBezTo>
                  <a:cubicBezTo>
                    <a:pt x="187" y="947"/>
                    <a:pt x="187" y="947"/>
                    <a:pt x="187" y="947"/>
                  </a:cubicBezTo>
                  <a:cubicBezTo>
                    <a:pt x="204" y="948"/>
                    <a:pt x="206" y="939"/>
                    <a:pt x="197" y="925"/>
                  </a:cubicBezTo>
                  <a:cubicBezTo>
                    <a:pt x="190" y="930"/>
                    <a:pt x="178" y="934"/>
                    <a:pt x="185" y="946"/>
                  </a:cubicBezTo>
                  <a:cubicBezTo>
                    <a:pt x="185" y="947"/>
                    <a:pt x="185" y="947"/>
                    <a:pt x="185" y="947"/>
                  </a:cubicBezTo>
                  <a:cubicBezTo>
                    <a:pt x="185" y="947"/>
                    <a:pt x="185" y="947"/>
                    <a:pt x="185" y="947"/>
                  </a:cubicBezTo>
                  <a:cubicBezTo>
                    <a:pt x="184" y="947"/>
                    <a:pt x="184" y="948"/>
                    <a:pt x="184" y="948"/>
                  </a:cubicBezTo>
                  <a:cubicBezTo>
                    <a:pt x="183" y="949"/>
                    <a:pt x="183" y="950"/>
                    <a:pt x="183" y="951"/>
                  </a:cubicBezTo>
                  <a:cubicBezTo>
                    <a:pt x="182" y="951"/>
                    <a:pt x="182" y="952"/>
                    <a:pt x="182" y="953"/>
                  </a:cubicBezTo>
                  <a:cubicBezTo>
                    <a:pt x="181" y="953"/>
                    <a:pt x="181" y="954"/>
                    <a:pt x="181" y="955"/>
                  </a:cubicBezTo>
                  <a:cubicBezTo>
                    <a:pt x="181" y="956"/>
                    <a:pt x="180" y="956"/>
                    <a:pt x="180" y="957"/>
                  </a:cubicBezTo>
                  <a:cubicBezTo>
                    <a:pt x="180" y="957"/>
                    <a:pt x="180" y="957"/>
                    <a:pt x="180" y="957"/>
                  </a:cubicBezTo>
                  <a:cubicBezTo>
                    <a:pt x="180" y="957"/>
                    <a:pt x="180" y="958"/>
                    <a:pt x="180" y="958"/>
                  </a:cubicBezTo>
                  <a:cubicBezTo>
                    <a:pt x="180" y="958"/>
                    <a:pt x="180" y="958"/>
                    <a:pt x="180" y="959"/>
                  </a:cubicBezTo>
                  <a:cubicBezTo>
                    <a:pt x="180" y="959"/>
                    <a:pt x="180" y="960"/>
                    <a:pt x="180" y="960"/>
                  </a:cubicBezTo>
                  <a:cubicBezTo>
                    <a:pt x="180" y="960"/>
                    <a:pt x="180" y="960"/>
                    <a:pt x="180" y="961"/>
                  </a:cubicBezTo>
                  <a:cubicBezTo>
                    <a:pt x="179" y="959"/>
                    <a:pt x="178" y="957"/>
                    <a:pt x="177" y="956"/>
                  </a:cubicBezTo>
                  <a:cubicBezTo>
                    <a:pt x="177" y="955"/>
                    <a:pt x="176" y="954"/>
                    <a:pt x="175" y="953"/>
                  </a:cubicBezTo>
                  <a:cubicBezTo>
                    <a:pt x="175" y="953"/>
                    <a:pt x="175" y="953"/>
                    <a:pt x="175" y="953"/>
                  </a:cubicBezTo>
                  <a:cubicBezTo>
                    <a:pt x="175" y="953"/>
                    <a:pt x="175" y="953"/>
                    <a:pt x="175" y="953"/>
                  </a:cubicBezTo>
                  <a:cubicBezTo>
                    <a:pt x="174" y="952"/>
                    <a:pt x="174" y="952"/>
                    <a:pt x="174" y="952"/>
                  </a:cubicBezTo>
                  <a:cubicBezTo>
                    <a:pt x="174" y="952"/>
                    <a:pt x="173" y="951"/>
                    <a:pt x="173" y="951"/>
                  </a:cubicBezTo>
                  <a:cubicBezTo>
                    <a:pt x="171" y="950"/>
                    <a:pt x="169" y="948"/>
                    <a:pt x="168" y="947"/>
                  </a:cubicBezTo>
                  <a:cubicBezTo>
                    <a:pt x="167" y="947"/>
                    <a:pt x="166" y="946"/>
                    <a:pt x="165" y="945"/>
                  </a:cubicBezTo>
                  <a:cubicBezTo>
                    <a:pt x="165" y="945"/>
                    <a:pt x="165" y="945"/>
                    <a:pt x="165" y="944"/>
                  </a:cubicBezTo>
                  <a:cubicBezTo>
                    <a:pt x="165" y="944"/>
                    <a:pt x="165" y="943"/>
                    <a:pt x="165" y="943"/>
                  </a:cubicBezTo>
                  <a:cubicBezTo>
                    <a:pt x="165" y="943"/>
                    <a:pt x="165" y="942"/>
                    <a:pt x="164" y="942"/>
                  </a:cubicBezTo>
                  <a:cubicBezTo>
                    <a:pt x="164" y="942"/>
                    <a:pt x="164" y="942"/>
                    <a:pt x="164" y="941"/>
                  </a:cubicBezTo>
                  <a:cubicBezTo>
                    <a:pt x="164" y="941"/>
                    <a:pt x="164" y="940"/>
                    <a:pt x="164" y="940"/>
                  </a:cubicBezTo>
                  <a:cubicBezTo>
                    <a:pt x="164" y="939"/>
                    <a:pt x="164" y="938"/>
                    <a:pt x="164" y="938"/>
                  </a:cubicBezTo>
                  <a:cubicBezTo>
                    <a:pt x="164" y="938"/>
                    <a:pt x="164" y="937"/>
                    <a:pt x="164" y="937"/>
                  </a:cubicBezTo>
                  <a:cubicBezTo>
                    <a:pt x="164" y="937"/>
                    <a:pt x="164" y="936"/>
                    <a:pt x="164" y="936"/>
                  </a:cubicBezTo>
                  <a:cubicBezTo>
                    <a:pt x="163" y="935"/>
                    <a:pt x="163" y="935"/>
                    <a:pt x="163" y="934"/>
                  </a:cubicBezTo>
                  <a:cubicBezTo>
                    <a:pt x="163" y="933"/>
                    <a:pt x="163" y="931"/>
                    <a:pt x="163" y="930"/>
                  </a:cubicBezTo>
                  <a:cubicBezTo>
                    <a:pt x="163" y="928"/>
                    <a:pt x="164" y="927"/>
                    <a:pt x="164" y="925"/>
                  </a:cubicBezTo>
                  <a:cubicBezTo>
                    <a:pt x="164" y="924"/>
                    <a:pt x="164" y="923"/>
                    <a:pt x="165" y="921"/>
                  </a:cubicBezTo>
                  <a:cubicBezTo>
                    <a:pt x="165" y="920"/>
                    <a:pt x="165" y="919"/>
                    <a:pt x="165" y="918"/>
                  </a:cubicBezTo>
                  <a:cubicBezTo>
                    <a:pt x="172" y="917"/>
                    <a:pt x="180" y="914"/>
                    <a:pt x="182" y="908"/>
                  </a:cubicBezTo>
                  <a:cubicBezTo>
                    <a:pt x="186" y="901"/>
                    <a:pt x="179" y="893"/>
                    <a:pt x="176" y="886"/>
                  </a:cubicBezTo>
                  <a:cubicBezTo>
                    <a:pt x="167" y="895"/>
                    <a:pt x="147" y="905"/>
                    <a:pt x="163" y="918"/>
                  </a:cubicBezTo>
                  <a:cubicBezTo>
                    <a:pt x="163" y="918"/>
                    <a:pt x="163" y="918"/>
                    <a:pt x="163" y="918"/>
                  </a:cubicBezTo>
                  <a:cubicBezTo>
                    <a:pt x="162" y="918"/>
                    <a:pt x="162" y="918"/>
                    <a:pt x="161" y="918"/>
                  </a:cubicBezTo>
                  <a:cubicBezTo>
                    <a:pt x="163" y="918"/>
                    <a:pt x="163" y="918"/>
                    <a:pt x="163" y="918"/>
                  </a:cubicBezTo>
                  <a:cubicBezTo>
                    <a:pt x="163" y="919"/>
                    <a:pt x="162" y="920"/>
                    <a:pt x="162" y="921"/>
                  </a:cubicBezTo>
                  <a:cubicBezTo>
                    <a:pt x="162" y="922"/>
                    <a:pt x="162" y="924"/>
                    <a:pt x="161" y="925"/>
                  </a:cubicBezTo>
                  <a:cubicBezTo>
                    <a:pt x="161" y="927"/>
                    <a:pt x="161" y="928"/>
                    <a:pt x="161" y="930"/>
                  </a:cubicBezTo>
                  <a:cubicBezTo>
                    <a:pt x="161" y="931"/>
                    <a:pt x="161" y="933"/>
                    <a:pt x="161" y="934"/>
                  </a:cubicBezTo>
                  <a:cubicBezTo>
                    <a:pt x="161" y="935"/>
                    <a:pt x="161" y="935"/>
                    <a:pt x="161" y="936"/>
                  </a:cubicBezTo>
                  <a:cubicBezTo>
                    <a:pt x="161" y="937"/>
                    <a:pt x="161" y="937"/>
                    <a:pt x="161" y="937"/>
                  </a:cubicBezTo>
                  <a:cubicBezTo>
                    <a:pt x="161" y="938"/>
                    <a:pt x="161" y="938"/>
                    <a:pt x="161" y="938"/>
                  </a:cubicBezTo>
                  <a:cubicBezTo>
                    <a:pt x="161" y="939"/>
                    <a:pt x="162" y="939"/>
                    <a:pt x="162" y="940"/>
                  </a:cubicBezTo>
                  <a:cubicBezTo>
                    <a:pt x="162" y="941"/>
                    <a:pt x="162" y="941"/>
                    <a:pt x="162" y="942"/>
                  </a:cubicBezTo>
                  <a:cubicBezTo>
                    <a:pt x="162" y="942"/>
                    <a:pt x="162" y="942"/>
                    <a:pt x="162" y="943"/>
                  </a:cubicBezTo>
                  <a:cubicBezTo>
                    <a:pt x="162" y="943"/>
                    <a:pt x="162" y="943"/>
                    <a:pt x="162" y="943"/>
                  </a:cubicBezTo>
                  <a:cubicBezTo>
                    <a:pt x="162" y="944"/>
                    <a:pt x="163" y="944"/>
                    <a:pt x="163" y="944"/>
                  </a:cubicBezTo>
                  <a:cubicBezTo>
                    <a:pt x="161" y="943"/>
                    <a:pt x="159" y="942"/>
                    <a:pt x="157" y="941"/>
                  </a:cubicBezTo>
                  <a:cubicBezTo>
                    <a:pt x="153" y="939"/>
                    <a:pt x="149" y="938"/>
                    <a:pt x="146" y="936"/>
                  </a:cubicBezTo>
                  <a:cubicBezTo>
                    <a:pt x="143" y="934"/>
                    <a:pt x="140" y="931"/>
                    <a:pt x="137" y="928"/>
                  </a:cubicBezTo>
                  <a:cubicBezTo>
                    <a:pt x="135" y="925"/>
                    <a:pt x="133" y="922"/>
                    <a:pt x="132" y="919"/>
                  </a:cubicBezTo>
                  <a:cubicBezTo>
                    <a:pt x="131" y="915"/>
                    <a:pt x="130" y="912"/>
                    <a:pt x="129" y="908"/>
                  </a:cubicBezTo>
                  <a:cubicBezTo>
                    <a:pt x="127" y="902"/>
                    <a:pt x="127" y="895"/>
                    <a:pt x="126" y="889"/>
                  </a:cubicBezTo>
                  <a:cubicBezTo>
                    <a:pt x="126" y="887"/>
                    <a:pt x="126" y="886"/>
                    <a:pt x="126" y="884"/>
                  </a:cubicBezTo>
                  <a:cubicBezTo>
                    <a:pt x="126" y="883"/>
                    <a:pt x="126" y="881"/>
                    <a:pt x="126" y="880"/>
                  </a:cubicBezTo>
                  <a:cubicBezTo>
                    <a:pt x="126" y="877"/>
                    <a:pt x="126" y="875"/>
                    <a:pt x="127" y="872"/>
                  </a:cubicBezTo>
                  <a:cubicBezTo>
                    <a:pt x="127" y="867"/>
                    <a:pt x="128" y="863"/>
                    <a:pt x="129" y="859"/>
                  </a:cubicBezTo>
                  <a:cubicBezTo>
                    <a:pt x="129" y="859"/>
                    <a:pt x="129" y="859"/>
                    <a:pt x="129" y="859"/>
                  </a:cubicBezTo>
                  <a:cubicBezTo>
                    <a:pt x="129" y="859"/>
                    <a:pt x="129" y="859"/>
                    <a:pt x="129" y="859"/>
                  </a:cubicBezTo>
                  <a:cubicBezTo>
                    <a:pt x="129" y="859"/>
                    <a:pt x="129" y="859"/>
                    <a:pt x="130" y="859"/>
                  </a:cubicBezTo>
                  <a:cubicBezTo>
                    <a:pt x="130" y="859"/>
                    <a:pt x="130" y="859"/>
                    <a:pt x="130" y="859"/>
                  </a:cubicBezTo>
                  <a:cubicBezTo>
                    <a:pt x="130" y="858"/>
                    <a:pt x="131" y="858"/>
                    <a:pt x="131" y="857"/>
                  </a:cubicBezTo>
                  <a:cubicBezTo>
                    <a:pt x="131" y="857"/>
                    <a:pt x="132" y="856"/>
                    <a:pt x="132" y="856"/>
                  </a:cubicBezTo>
                  <a:cubicBezTo>
                    <a:pt x="133" y="855"/>
                    <a:pt x="133" y="855"/>
                    <a:pt x="134" y="855"/>
                  </a:cubicBezTo>
                  <a:cubicBezTo>
                    <a:pt x="134" y="854"/>
                    <a:pt x="135" y="854"/>
                    <a:pt x="136" y="853"/>
                  </a:cubicBezTo>
                  <a:cubicBezTo>
                    <a:pt x="136" y="853"/>
                    <a:pt x="137" y="852"/>
                    <a:pt x="137" y="852"/>
                  </a:cubicBezTo>
                  <a:cubicBezTo>
                    <a:pt x="147" y="853"/>
                    <a:pt x="157" y="850"/>
                    <a:pt x="159" y="840"/>
                  </a:cubicBezTo>
                  <a:cubicBezTo>
                    <a:pt x="148" y="840"/>
                    <a:pt x="139" y="841"/>
                    <a:pt x="134" y="851"/>
                  </a:cubicBezTo>
                  <a:cubicBezTo>
                    <a:pt x="134" y="851"/>
                    <a:pt x="134" y="851"/>
                    <a:pt x="134" y="851"/>
                  </a:cubicBezTo>
                  <a:cubicBezTo>
                    <a:pt x="134" y="851"/>
                    <a:pt x="134" y="851"/>
                    <a:pt x="134" y="851"/>
                  </a:cubicBezTo>
                  <a:cubicBezTo>
                    <a:pt x="134" y="852"/>
                    <a:pt x="133" y="852"/>
                    <a:pt x="132" y="853"/>
                  </a:cubicBezTo>
                  <a:cubicBezTo>
                    <a:pt x="132" y="853"/>
                    <a:pt x="132" y="853"/>
                    <a:pt x="132" y="854"/>
                  </a:cubicBezTo>
                  <a:cubicBezTo>
                    <a:pt x="132" y="853"/>
                    <a:pt x="132" y="852"/>
                    <a:pt x="133" y="852"/>
                  </a:cubicBezTo>
                  <a:cubicBezTo>
                    <a:pt x="133" y="851"/>
                    <a:pt x="134" y="850"/>
                    <a:pt x="134" y="850"/>
                  </a:cubicBezTo>
                  <a:cubicBezTo>
                    <a:pt x="134" y="850"/>
                    <a:pt x="134" y="849"/>
                    <a:pt x="134" y="849"/>
                  </a:cubicBezTo>
                  <a:cubicBezTo>
                    <a:pt x="134" y="849"/>
                    <a:pt x="134" y="850"/>
                    <a:pt x="134" y="850"/>
                  </a:cubicBezTo>
                  <a:cubicBezTo>
                    <a:pt x="134" y="850"/>
                    <a:pt x="133" y="851"/>
                    <a:pt x="132" y="852"/>
                  </a:cubicBezTo>
                  <a:cubicBezTo>
                    <a:pt x="132" y="853"/>
                    <a:pt x="131" y="854"/>
                    <a:pt x="130" y="855"/>
                  </a:cubicBezTo>
                  <a:cubicBezTo>
                    <a:pt x="130" y="855"/>
                    <a:pt x="129" y="856"/>
                    <a:pt x="129" y="856"/>
                  </a:cubicBezTo>
                  <a:cubicBezTo>
                    <a:pt x="129" y="856"/>
                    <a:pt x="129" y="857"/>
                    <a:pt x="128" y="857"/>
                  </a:cubicBezTo>
                  <a:cubicBezTo>
                    <a:pt x="128" y="857"/>
                    <a:pt x="128" y="857"/>
                    <a:pt x="128" y="857"/>
                  </a:cubicBezTo>
                  <a:cubicBezTo>
                    <a:pt x="128" y="857"/>
                    <a:pt x="128" y="858"/>
                    <a:pt x="128" y="858"/>
                  </a:cubicBezTo>
                  <a:cubicBezTo>
                    <a:pt x="128" y="858"/>
                    <a:pt x="127" y="858"/>
                    <a:pt x="127" y="858"/>
                  </a:cubicBezTo>
                  <a:cubicBezTo>
                    <a:pt x="127" y="859"/>
                    <a:pt x="127" y="859"/>
                    <a:pt x="127" y="860"/>
                  </a:cubicBezTo>
                  <a:cubicBezTo>
                    <a:pt x="127" y="860"/>
                    <a:pt x="127" y="861"/>
                    <a:pt x="127" y="861"/>
                  </a:cubicBezTo>
                  <a:cubicBezTo>
                    <a:pt x="127" y="861"/>
                    <a:pt x="127" y="861"/>
                    <a:pt x="127" y="860"/>
                  </a:cubicBezTo>
                  <a:cubicBezTo>
                    <a:pt x="126" y="863"/>
                    <a:pt x="125" y="866"/>
                    <a:pt x="124" y="870"/>
                  </a:cubicBezTo>
                  <a:cubicBezTo>
                    <a:pt x="124" y="869"/>
                    <a:pt x="124" y="869"/>
                    <a:pt x="124" y="868"/>
                  </a:cubicBezTo>
                  <a:cubicBezTo>
                    <a:pt x="123" y="868"/>
                    <a:pt x="123" y="867"/>
                    <a:pt x="122" y="866"/>
                  </a:cubicBezTo>
                  <a:cubicBezTo>
                    <a:pt x="122" y="866"/>
                    <a:pt x="122" y="866"/>
                    <a:pt x="121" y="865"/>
                  </a:cubicBezTo>
                  <a:cubicBezTo>
                    <a:pt x="121" y="865"/>
                    <a:pt x="121" y="865"/>
                    <a:pt x="121" y="865"/>
                  </a:cubicBezTo>
                  <a:cubicBezTo>
                    <a:pt x="121" y="864"/>
                    <a:pt x="121" y="864"/>
                    <a:pt x="121" y="864"/>
                  </a:cubicBezTo>
                  <a:cubicBezTo>
                    <a:pt x="120" y="864"/>
                    <a:pt x="120" y="863"/>
                    <a:pt x="119" y="863"/>
                  </a:cubicBezTo>
                  <a:cubicBezTo>
                    <a:pt x="119" y="862"/>
                    <a:pt x="119" y="862"/>
                    <a:pt x="118" y="861"/>
                  </a:cubicBezTo>
                  <a:cubicBezTo>
                    <a:pt x="118" y="861"/>
                    <a:pt x="118" y="860"/>
                    <a:pt x="117" y="860"/>
                  </a:cubicBezTo>
                  <a:cubicBezTo>
                    <a:pt x="117" y="859"/>
                    <a:pt x="117" y="859"/>
                    <a:pt x="116" y="858"/>
                  </a:cubicBezTo>
                  <a:cubicBezTo>
                    <a:pt x="116" y="857"/>
                    <a:pt x="115" y="856"/>
                    <a:pt x="114" y="855"/>
                  </a:cubicBezTo>
                  <a:cubicBezTo>
                    <a:pt x="114" y="854"/>
                    <a:pt x="113" y="852"/>
                    <a:pt x="112" y="851"/>
                  </a:cubicBezTo>
                  <a:cubicBezTo>
                    <a:pt x="112" y="850"/>
                    <a:pt x="111" y="848"/>
                    <a:pt x="111" y="847"/>
                  </a:cubicBezTo>
                  <a:cubicBezTo>
                    <a:pt x="111" y="846"/>
                    <a:pt x="110" y="844"/>
                    <a:pt x="110" y="843"/>
                  </a:cubicBezTo>
                  <a:cubicBezTo>
                    <a:pt x="110" y="843"/>
                    <a:pt x="110" y="843"/>
                    <a:pt x="110" y="843"/>
                  </a:cubicBezTo>
                  <a:cubicBezTo>
                    <a:pt x="124" y="829"/>
                    <a:pt x="113" y="819"/>
                    <a:pt x="97" y="812"/>
                  </a:cubicBezTo>
                  <a:cubicBezTo>
                    <a:pt x="103" y="826"/>
                    <a:pt x="92" y="835"/>
                    <a:pt x="108" y="845"/>
                  </a:cubicBezTo>
                  <a:cubicBezTo>
                    <a:pt x="108" y="846"/>
                    <a:pt x="108" y="847"/>
                    <a:pt x="109" y="848"/>
                  </a:cubicBezTo>
                  <a:cubicBezTo>
                    <a:pt x="109" y="849"/>
                    <a:pt x="110" y="851"/>
                    <a:pt x="110" y="852"/>
                  </a:cubicBezTo>
                  <a:cubicBezTo>
                    <a:pt x="111" y="853"/>
                    <a:pt x="111" y="855"/>
                    <a:pt x="112" y="856"/>
                  </a:cubicBezTo>
                  <a:cubicBezTo>
                    <a:pt x="113" y="857"/>
                    <a:pt x="114" y="858"/>
                    <a:pt x="114" y="860"/>
                  </a:cubicBezTo>
                  <a:cubicBezTo>
                    <a:pt x="115" y="860"/>
                    <a:pt x="115" y="861"/>
                    <a:pt x="115" y="861"/>
                  </a:cubicBezTo>
                  <a:cubicBezTo>
                    <a:pt x="116" y="862"/>
                    <a:pt x="116" y="862"/>
                    <a:pt x="116" y="863"/>
                  </a:cubicBezTo>
                  <a:cubicBezTo>
                    <a:pt x="117" y="863"/>
                    <a:pt x="117" y="864"/>
                    <a:pt x="118" y="864"/>
                  </a:cubicBezTo>
                  <a:cubicBezTo>
                    <a:pt x="118" y="865"/>
                    <a:pt x="118" y="865"/>
                    <a:pt x="119" y="866"/>
                  </a:cubicBezTo>
                  <a:cubicBezTo>
                    <a:pt x="119" y="866"/>
                    <a:pt x="119" y="866"/>
                    <a:pt x="119" y="866"/>
                  </a:cubicBezTo>
                  <a:cubicBezTo>
                    <a:pt x="119" y="866"/>
                    <a:pt x="120" y="867"/>
                    <a:pt x="120" y="867"/>
                  </a:cubicBezTo>
                  <a:cubicBezTo>
                    <a:pt x="120" y="867"/>
                    <a:pt x="121" y="867"/>
                    <a:pt x="121" y="868"/>
                  </a:cubicBezTo>
                  <a:cubicBezTo>
                    <a:pt x="121" y="868"/>
                    <a:pt x="122" y="868"/>
                    <a:pt x="122" y="868"/>
                  </a:cubicBezTo>
                  <a:cubicBezTo>
                    <a:pt x="122" y="869"/>
                    <a:pt x="123" y="869"/>
                    <a:pt x="123" y="869"/>
                  </a:cubicBezTo>
                  <a:cubicBezTo>
                    <a:pt x="124" y="869"/>
                    <a:pt x="124" y="870"/>
                    <a:pt x="124" y="870"/>
                  </a:cubicBezTo>
                  <a:cubicBezTo>
                    <a:pt x="124" y="870"/>
                    <a:pt x="124" y="871"/>
                    <a:pt x="124" y="872"/>
                  </a:cubicBezTo>
                  <a:cubicBezTo>
                    <a:pt x="124" y="874"/>
                    <a:pt x="123" y="877"/>
                    <a:pt x="123" y="880"/>
                  </a:cubicBezTo>
                  <a:cubicBezTo>
                    <a:pt x="123" y="881"/>
                    <a:pt x="123" y="883"/>
                    <a:pt x="123" y="884"/>
                  </a:cubicBezTo>
                  <a:cubicBezTo>
                    <a:pt x="123" y="886"/>
                    <a:pt x="123" y="887"/>
                    <a:pt x="123" y="889"/>
                  </a:cubicBezTo>
                  <a:cubicBezTo>
                    <a:pt x="123" y="891"/>
                    <a:pt x="123" y="894"/>
                    <a:pt x="124" y="897"/>
                  </a:cubicBezTo>
                  <a:cubicBezTo>
                    <a:pt x="123" y="896"/>
                    <a:pt x="123" y="896"/>
                    <a:pt x="123" y="896"/>
                  </a:cubicBezTo>
                  <a:cubicBezTo>
                    <a:pt x="122" y="895"/>
                    <a:pt x="122" y="894"/>
                    <a:pt x="120" y="893"/>
                  </a:cubicBezTo>
                  <a:cubicBezTo>
                    <a:pt x="120" y="892"/>
                    <a:pt x="119" y="891"/>
                    <a:pt x="118" y="891"/>
                  </a:cubicBezTo>
                  <a:cubicBezTo>
                    <a:pt x="118" y="890"/>
                    <a:pt x="118" y="890"/>
                    <a:pt x="117" y="890"/>
                  </a:cubicBezTo>
                  <a:cubicBezTo>
                    <a:pt x="117" y="890"/>
                    <a:pt x="116" y="889"/>
                    <a:pt x="116" y="889"/>
                  </a:cubicBezTo>
                  <a:cubicBezTo>
                    <a:pt x="114" y="888"/>
                    <a:pt x="112" y="887"/>
                    <a:pt x="110" y="886"/>
                  </a:cubicBezTo>
                  <a:cubicBezTo>
                    <a:pt x="108" y="885"/>
                    <a:pt x="105" y="884"/>
                    <a:pt x="103" y="883"/>
                  </a:cubicBezTo>
                  <a:cubicBezTo>
                    <a:pt x="98" y="881"/>
                    <a:pt x="93" y="879"/>
                    <a:pt x="88" y="876"/>
                  </a:cubicBezTo>
                  <a:cubicBezTo>
                    <a:pt x="86" y="875"/>
                    <a:pt x="83" y="874"/>
                    <a:pt x="81" y="873"/>
                  </a:cubicBezTo>
                  <a:cubicBezTo>
                    <a:pt x="78" y="872"/>
                    <a:pt x="76" y="871"/>
                    <a:pt x="74" y="870"/>
                  </a:cubicBezTo>
                  <a:cubicBezTo>
                    <a:pt x="72" y="870"/>
                    <a:pt x="71" y="869"/>
                    <a:pt x="70" y="868"/>
                  </a:cubicBezTo>
                  <a:cubicBezTo>
                    <a:pt x="69" y="868"/>
                    <a:pt x="68" y="867"/>
                    <a:pt x="68" y="866"/>
                  </a:cubicBezTo>
                  <a:cubicBezTo>
                    <a:pt x="67" y="866"/>
                    <a:pt x="67" y="866"/>
                    <a:pt x="67" y="866"/>
                  </a:cubicBezTo>
                  <a:cubicBezTo>
                    <a:pt x="67" y="866"/>
                    <a:pt x="67" y="865"/>
                    <a:pt x="67" y="865"/>
                  </a:cubicBezTo>
                  <a:cubicBezTo>
                    <a:pt x="66" y="865"/>
                    <a:pt x="66" y="864"/>
                    <a:pt x="66" y="864"/>
                  </a:cubicBezTo>
                  <a:cubicBezTo>
                    <a:pt x="65" y="863"/>
                    <a:pt x="65" y="862"/>
                    <a:pt x="64" y="861"/>
                  </a:cubicBezTo>
                  <a:cubicBezTo>
                    <a:pt x="64" y="860"/>
                    <a:pt x="64" y="859"/>
                    <a:pt x="63" y="859"/>
                  </a:cubicBezTo>
                  <a:cubicBezTo>
                    <a:pt x="63" y="858"/>
                    <a:pt x="63" y="857"/>
                    <a:pt x="63" y="857"/>
                  </a:cubicBezTo>
                  <a:cubicBezTo>
                    <a:pt x="63" y="857"/>
                    <a:pt x="63" y="857"/>
                    <a:pt x="63" y="857"/>
                  </a:cubicBezTo>
                  <a:cubicBezTo>
                    <a:pt x="63" y="856"/>
                    <a:pt x="63" y="856"/>
                    <a:pt x="63" y="856"/>
                  </a:cubicBezTo>
                  <a:cubicBezTo>
                    <a:pt x="63" y="856"/>
                    <a:pt x="63" y="856"/>
                    <a:pt x="63" y="855"/>
                  </a:cubicBezTo>
                  <a:cubicBezTo>
                    <a:pt x="63" y="855"/>
                    <a:pt x="62" y="855"/>
                    <a:pt x="62" y="855"/>
                  </a:cubicBezTo>
                  <a:cubicBezTo>
                    <a:pt x="62" y="855"/>
                    <a:pt x="62" y="854"/>
                    <a:pt x="62" y="854"/>
                  </a:cubicBezTo>
                  <a:cubicBezTo>
                    <a:pt x="62" y="853"/>
                    <a:pt x="62" y="853"/>
                    <a:pt x="62" y="852"/>
                  </a:cubicBezTo>
                  <a:cubicBezTo>
                    <a:pt x="61" y="850"/>
                    <a:pt x="61" y="848"/>
                    <a:pt x="61" y="848"/>
                  </a:cubicBezTo>
                  <a:cubicBezTo>
                    <a:pt x="61" y="848"/>
                    <a:pt x="61" y="849"/>
                    <a:pt x="61" y="849"/>
                  </a:cubicBezTo>
                  <a:cubicBezTo>
                    <a:pt x="61" y="850"/>
                    <a:pt x="61" y="850"/>
                    <a:pt x="61" y="851"/>
                  </a:cubicBezTo>
                  <a:cubicBezTo>
                    <a:pt x="61" y="851"/>
                    <a:pt x="61" y="851"/>
                    <a:pt x="61" y="851"/>
                  </a:cubicBezTo>
                  <a:cubicBezTo>
                    <a:pt x="60" y="850"/>
                    <a:pt x="60" y="850"/>
                    <a:pt x="60" y="849"/>
                  </a:cubicBezTo>
                  <a:cubicBezTo>
                    <a:pt x="59" y="848"/>
                    <a:pt x="59" y="848"/>
                    <a:pt x="58" y="847"/>
                  </a:cubicBezTo>
                  <a:cubicBezTo>
                    <a:pt x="58" y="846"/>
                    <a:pt x="58" y="846"/>
                    <a:pt x="57" y="846"/>
                  </a:cubicBezTo>
                  <a:cubicBezTo>
                    <a:pt x="57" y="846"/>
                    <a:pt x="57" y="846"/>
                    <a:pt x="57" y="846"/>
                  </a:cubicBezTo>
                  <a:cubicBezTo>
                    <a:pt x="57" y="845"/>
                    <a:pt x="57" y="845"/>
                    <a:pt x="57" y="845"/>
                  </a:cubicBezTo>
                  <a:cubicBezTo>
                    <a:pt x="62" y="834"/>
                    <a:pt x="51" y="830"/>
                    <a:pt x="44" y="826"/>
                  </a:cubicBezTo>
                  <a:cubicBezTo>
                    <a:pt x="38" y="839"/>
                    <a:pt x="40" y="847"/>
                    <a:pt x="55" y="846"/>
                  </a:cubicBezTo>
                  <a:cubicBezTo>
                    <a:pt x="55" y="846"/>
                    <a:pt x="55" y="846"/>
                    <a:pt x="55" y="846"/>
                  </a:cubicBezTo>
                  <a:cubicBezTo>
                    <a:pt x="56" y="847"/>
                    <a:pt x="56" y="847"/>
                    <a:pt x="57" y="848"/>
                  </a:cubicBezTo>
                  <a:cubicBezTo>
                    <a:pt x="57" y="849"/>
                    <a:pt x="57" y="849"/>
                    <a:pt x="58" y="850"/>
                  </a:cubicBezTo>
                  <a:cubicBezTo>
                    <a:pt x="58" y="851"/>
                    <a:pt x="59" y="851"/>
                    <a:pt x="59" y="852"/>
                  </a:cubicBezTo>
                  <a:cubicBezTo>
                    <a:pt x="59" y="853"/>
                    <a:pt x="60" y="853"/>
                    <a:pt x="60" y="854"/>
                  </a:cubicBezTo>
                  <a:cubicBezTo>
                    <a:pt x="60" y="855"/>
                    <a:pt x="60" y="855"/>
                    <a:pt x="61" y="856"/>
                  </a:cubicBezTo>
                  <a:cubicBezTo>
                    <a:pt x="61" y="856"/>
                    <a:pt x="61" y="856"/>
                    <a:pt x="61" y="856"/>
                  </a:cubicBezTo>
                  <a:cubicBezTo>
                    <a:pt x="61" y="856"/>
                    <a:pt x="61" y="856"/>
                    <a:pt x="61" y="856"/>
                  </a:cubicBezTo>
                  <a:cubicBezTo>
                    <a:pt x="61" y="857"/>
                    <a:pt x="61" y="857"/>
                    <a:pt x="61" y="857"/>
                  </a:cubicBezTo>
                  <a:cubicBezTo>
                    <a:pt x="61" y="857"/>
                    <a:pt x="61" y="858"/>
                    <a:pt x="61" y="859"/>
                  </a:cubicBezTo>
                  <a:cubicBezTo>
                    <a:pt x="61" y="860"/>
                    <a:pt x="62" y="860"/>
                    <a:pt x="62" y="861"/>
                  </a:cubicBezTo>
                  <a:cubicBezTo>
                    <a:pt x="62" y="861"/>
                    <a:pt x="62" y="862"/>
                    <a:pt x="62" y="862"/>
                  </a:cubicBezTo>
                  <a:cubicBezTo>
                    <a:pt x="63" y="863"/>
                    <a:pt x="63" y="864"/>
                    <a:pt x="64" y="865"/>
                  </a:cubicBezTo>
                  <a:cubicBezTo>
                    <a:pt x="63" y="865"/>
                    <a:pt x="63" y="865"/>
                    <a:pt x="63" y="865"/>
                  </a:cubicBezTo>
                  <a:cubicBezTo>
                    <a:pt x="62" y="865"/>
                    <a:pt x="62" y="866"/>
                    <a:pt x="61" y="866"/>
                  </a:cubicBezTo>
                  <a:cubicBezTo>
                    <a:pt x="61" y="866"/>
                    <a:pt x="61" y="866"/>
                    <a:pt x="60" y="866"/>
                  </a:cubicBezTo>
                  <a:cubicBezTo>
                    <a:pt x="60" y="867"/>
                    <a:pt x="59" y="867"/>
                    <a:pt x="59" y="867"/>
                  </a:cubicBezTo>
                  <a:cubicBezTo>
                    <a:pt x="58" y="867"/>
                    <a:pt x="58" y="867"/>
                    <a:pt x="58" y="867"/>
                  </a:cubicBezTo>
                  <a:cubicBezTo>
                    <a:pt x="58" y="868"/>
                    <a:pt x="57" y="868"/>
                    <a:pt x="57" y="868"/>
                  </a:cubicBezTo>
                  <a:cubicBezTo>
                    <a:pt x="56" y="868"/>
                    <a:pt x="56" y="869"/>
                    <a:pt x="55" y="869"/>
                  </a:cubicBezTo>
                  <a:cubicBezTo>
                    <a:pt x="55" y="869"/>
                    <a:pt x="54" y="869"/>
                    <a:pt x="53" y="870"/>
                  </a:cubicBezTo>
                  <a:cubicBezTo>
                    <a:pt x="53" y="870"/>
                    <a:pt x="53" y="870"/>
                    <a:pt x="52" y="870"/>
                  </a:cubicBezTo>
                  <a:cubicBezTo>
                    <a:pt x="52" y="870"/>
                    <a:pt x="52" y="870"/>
                    <a:pt x="51" y="871"/>
                  </a:cubicBezTo>
                  <a:cubicBezTo>
                    <a:pt x="51" y="871"/>
                    <a:pt x="50" y="871"/>
                    <a:pt x="49" y="871"/>
                  </a:cubicBezTo>
                  <a:cubicBezTo>
                    <a:pt x="48" y="872"/>
                    <a:pt x="46" y="872"/>
                    <a:pt x="44" y="873"/>
                  </a:cubicBezTo>
                  <a:cubicBezTo>
                    <a:pt x="45" y="872"/>
                    <a:pt x="45" y="872"/>
                    <a:pt x="45" y="871"/>
                  </a:cubicBezTo>
                  <a:cubicBezTo>
                    <a:pt x="44" y="873"/>
                    <a:pt x="44" y="873"/>
                    <a:pt x="44" y="873"/>
                  </a:cubicBezTo>
                  <a:cubicBezTo>
                    <a:pt x="44" y="873"/>
                    <a:pt x="43" y="873"/>
                    <a:pt x="43" y="873"/>
                  </a:cubicBezTo>
                  <a:cubicBezTo>
                    <a:pt x="38" y="869"/>
                    <a:pt x="33" y="864"/>
                    <a:pt x="27" y="862"/>
                  </a:cubicBezTo>
                  <a:cubicBezTo>
                    <a:pt x="18" y="859"/>
                    <a:pt x="9" y="864"/>
                    <a:pt x="0" y="859"/>
                  </a:cubicBezTo>
                  <a:cubicBezTo>
                    <a:pt x="3" y="876"/>
                    <a:pt x="29" y="893"/>
                    <a:pt x="44" y="877"/>
                  </a:cubicBezTo>
                  <a:cubicBezTo>
                    <a:pt x="44" y="875"/>
                    <a:pt x="44" y="875"/>
                    <a:pt x="44" y="875"/>
                  </a:cubicBezTo>
                  <a:cubicBezTo>
                    <a:pt x="44" y="875"/>
                    <a:pt x="45" y="875"/>
                    <a:pt x="45" y="875"/>
                  </a:cubicBezTo>
                  <a:cubicBezTo>
                    <a:pt x="47" y="875"/>
                    <a:pt x="48" y="874"/>
                    <a:pt x="50" y="874"/>
                  </a:cubicBezTo>
                  <a:cubicBezTo>
                    <a:pt x="51" y="873"/>
                    <a:pt x="51" y="873"/>
                    <a:pt x="52" y="873"/>
                  </a:cubicBezTo>
                  <a:cubicBezTo>
                    <a:pt x="53" y="873"/>
                    <a:pt x="53" y="873"/>
                    <a:pt x="53" y="872"/>
                  </a:cubicBezTo>
                  <a:cubicBezTo>
                    <a:pt x="54" y="872"/>
                    <a:pt x="54" y="872"/>
                    <a:pt x="54" y="872"/>
                  </a:cubicBezTo>
                  <a:cubicBezTo>
                    <a:pt x="55" y="872"/>
                    <a:pt x="56" y="871"/>
                    <a:pt x="56" y="871"/>
                  </a:cubicBezTo>
                  <a:cubicBezTo>
                    <a:pt x="57" y="871"/>
                    <a:pt x="58" y="870"/>
                    <a:pt x="58" y="870"/>
                  </a:cubicBezTo>
                  <a:cubicBezTo>
                    <a:pt x="58" y="870"/>
                    <a:pt x="59" y="870"/>
                    <a:pt x="59" y="870"/>
                  </a:cubicBezTo>
                  <a:cubicBezTo>
                    <a:pt x="59" y="869"/>
                    <a:pt x="60" y="869"/>
                    <a:pt x="60" y="869"/>
                  </a:cubicBezTo>
                  <a:cubicBezTo>
                    <a:pt x="60" y="869"/>
                    <a:pt x="61" y="868"/>
                    <a:pt x="61" y="868"/>
                  </a:cubicBezTo>
                  <a:cubicBezTo>
                    <a:pt x="62" y="867"/>
                    <a:pt x="62" y="867"/>
                    <a:pt x="62" y="867"/>
                  </a:cubicBezTo>
                  <a:cubicBezTo>
                    <a:pt x="63" y="866"/>
                    <a:pt x="63" y="866"/>
                    <a:pt x="63" y="866"/>
                  </a:cubicBezTo>
                  <a:cubicBezTo>
                    <a:pt x="63" y="866"/>
                    <a:pt x="64" y="865"/>
                    <a:pt x="64" y="865"/>
                  </a:cubicBezTo>
                  <a:cubicBezTo>
                    <a:pt x="64" y="865"/>
                    <a:pt x="64" y="865"/>
                    <a:pt x="64" y="865"/>
                  </a:cubicBezTo>
                  <a:cubicBezTo>
                    <a:pt x="64" y="866"/>
                    <a:pt x="65" y="866"/>
                    <a:pt x="65" y="867"/>
                  </a:cubicBezTo>
                  <a:cubicBezTo>
                    <a:pt x="65" y="867"/>
                    <a:pt x="65" y="867"/>
                    <a:pt x="66" y="867"/>
                  </a:cubicBezTo>
                  <a:cubicBezTo>
                    <a:pt x="66" y="867"/>
                    <a:pt x="66" y="868"/>
                    <a:pt x="66" y="868"/>
                  </a:cubicBezTo>
                  <a:cubicBezTo>
                    <a:pt x="68" y="870"/>
                    <a:pt x="70" y="871"/>
                    <a:pt x="73" y="872"/>
                  </a:cubicBezTo>
                  <a:cubicBezTo>
                    <a:pt x="75" y="873"/>
                    <a:pt x="77" y="874"/>
                    <a:pt x="80" y="875"/>
                  </a:cubicBezTo>
                  <a:cubicBezTo>
                    <a:pt x="82" y="876"/>
                    <a:pt x="85" y="877"/>
                    <a:pt x="87" y="878"/>
                  </a:cubicBezTo>
                  <a:cubicBezTo>
                    <a:pt x="93" y="881"/>
                    <a:pt x="98" y="883"/>
                    <a:pt x="102" y="885"/>
                  </a:cubicBezTo>
                  <a:cubicBezTo>
                    <a:pt x="105" y="886"/>
                    <a:pt x="107" y="887"/>
                    <a:pt x="109" y="888"/>
                  </a:cubicBezTo>
                  <a:cubicBezTo>
                    <a:pt x="111" y="889"/>
                    <a:pt x="113" y="890"/>
                    <a:pt x="115" y="891"/>
                  </a:cubicBezTo>
                  <a:cubicBezTo>
                    <a:pt x="116" y="891"/>
                    <a:pt x="116" y="892"/>
                    <a:pt x="117" y="892"/>
                  </a:cubicBezTo>
                  <a:cubicBezTo>
                    <a:pt x="118" y="893"/>
                    <a:pt x="119" y="893"/>
                    <a:pt x="119" y="894"/>
                  </a:cubicBezTo>
                  <a:cubicBezTo>
                    <a:pt x="120" y="894"/>
                    <a:pt x="121" y="895"/>
                    <a:pt x="121" y="895"/>
                  </a:cubicBezTo>
                  <a:cubicBezTo>
                    <a:pt x="121" y="896"/>
                    <a:pt x="122" y="896"/>
                    <a:pt x="122" y="896"/>
                  </a:cubicBezTo>
                  <a:cubicBezTo>
                    <a:pt x="122" y="896"/>
                    <a:pt x="122" y="896"/>
                    <a:pt x="122" y="897"/>
                  </a:cubicBezTo>
                  <a:cubicBezTo>
                    <a:pt x="123" y="897"/>
                    <a:pt x="123" y="897"/>
                    <a:pt x="124" y="898"/>
                  </a:cubicBezTo>
                  <a:cubicBezTo>
                    <a:pt x="124" y="898"/>
                    <a:pt x="124" y="898"/>
                    <a:pt x="124" y="898"/>
                  </a:cubicBezTo>
                  <a:cubicBezTo>
                    <a:pt x="124" y="902"/>
                    <a:pt x="125" y="905"/>
                    <a:pt x="126" y="909"/>
                  </a:cubicBezTo>
                  <a:cubicBezTo>
                    <a:pt x="126" y="913"/>
                    <a:pt x="127" y="916"/>
                    <a:pt x="129" y="920"/>
                  </a:cubicBezTo>
                  <a:cubicBezTo>
                    <a:pt x="129" y="921"/>
                    <a:pt x="129" y="922"/>
                    <a:pt x="130" y="923"/>
                  </a:cubicBezTo>
                  <a:cubicBezTo>
                    <a:pt x="130" y="923"/>
                    <a:pt x="130" y="924"/>
                    <a:pt x="131" y="924"/>
                  </a:cubicBezTo>
                  <a:cubicBezTo>
                    <a:pt x="131" y="925"/>
                    <a:pt x="131" y="925"/>
                    <a:pt x="131" y="925"/>
                  </a:cubicBezTo>
                  <a:cubicBezTo>
                    <a:pt x="131" y="925"/>
                    <a:pt x="131" y="925"/>
                    <a:pt x="131" y="925"/>
                  </a:cubicBezTo>
                  <a:cubicBezTo>
                    <a:pt x="130" y="925"/>
                    <a:pt x="130" y="925"/>
                    <a:pt x="130" y="924"/>
                  </a:cubicBezTo>
                  <a:cubicBezTo>
                    <a:pt x="129" y="924"/>
                    <a:pt x="129" y="924"/>
                    <a:pt x="129" y="924"/>
                  </a:cubicBezTo>
                  <a:cubicBezTo>
                    <a:pt x="129" y="924"/>
                    <a:pt x="128" y="924"/>
                    <a:pt x="128" y="924"/>
                  </a:cubicBezTo>
                  <a:cubicBezTo>
                    <a:pt x="128" y="924"/>
                    <a:pt x="127" y="924"/>
                    <a:pt x="127" y="924"/>
                  </a:cubicBezTo>
                  <a:cubicBezTo>
                    <a:pt x="126" y="924"/>
                    <a:pt x="126" y="924"/>
                    <a:pt x="125" y="923"/>
                  </a:cubicBezTo>
                  <a:cubicBezTo>
                    <a:pt x="124" y="923"/>
                    <a:pt x="124" y="923"/>
                    <a:pt x="123" y="923"/>
                  </a:cubicBezTo>
                  <a:cubicBezTo>
                    <a:pt x="123" y="923"/>
                    <a:pt x="122" y="923"/>
                    <a:pt x="121" y="923"/>
                  </a:cubicBezTo>
                  <a:cubicBezTo>
                    <a:pt x="120" y="922"/>
                    <a:pt x="119" y="922"/>
                    <a:pt x="118" y="921"/>
                  </a:cubicBezTo>
                  <a:cubicBezTo>
                    <a:pt x="116" y="921"/>
                    <a:pt x="115" y="920"/>
                    <a:pt x="114" y="920"/>
                  </a:cubicBezTo>
                  <a:cubicBezTo>
                    <a:pt x="113" y="919"/>
                    <a:pt x="111" y="918"/>
                    <a:pt x="110" y="918"/>
                  </a:cubicBezTo>
                  <a:cubicBezTo>
                    <a:pt x="110" y="917"/>
                    <a:pt x="110" y="917"/>
                    <a:pt x="110" y="917"/>
                  </a:cubicBezTo>
                  <a:cubicBezTo>
                    <a:pt x="111" y="918"/>
                    <a:pt x="112" y="918"/>
                    <a:pt x="113" y="918"/>
                  </a:cubicBezTo>
                  <a:cubicBezTo>
                    <a:pt x="120" y="898"/>
                    <a:pt x="91" y="894"/>
                    <a:pt x="76" y="896"/>
                  </a:cubicBezTo>
                  <a:cubicBezTo>
                    <a:pt x="83" y="902"/>
                    <a:pt x="98" y="936"/>
                    <a:pt x="112" y="921"/>
                  </a:cubicBezTo>
                  <a:cubicBezTo>
                    <a:pt x="112" y="921"/>
                    <a:pt x="112" y="922"/>
                    <a:pt x="113" y="922"/>
                  </a:cubicBezTo>
                  <a:cubicBezTo>
                    <a:pt x="114" y="922"/>
                    <a:pt x="115" y="923"/>
                    <a:pt x="117" y="923"/>
                  </a:cubicBezTo>
                  <a:cubicBezTo>
                    <a:pt x="118" y="924"/>
                    <a:pt x="119" y="924"/>
                    <a:pt x="121" y="925"/>
                  </a:cubicBezTo>
                  <a:cubicBezTo>
                    <a:pt x="121" y="925"/>
                    <a:pt x="122" y="925"/>
                    <a:pt x="123" y="925"/>
                  </a:cubicBezTo>
                  <a:cubicBezTo>
                    <a:pt x="123" y="926"/>
                    <a:pt x="124" y="926"/>
                    <a:pt x="124" y="926"/>
                  </a:cubicBezTo>
                  <a:cubicBezTo>
                    <a:pt x="125" y="926"/>
                    <a:pt x="126" y="926"/>
                    <a:pt x="126" y="926"/>
                  </a:cubicBezTo>
                  <a:cubicBezTo>
                    <a:pt x="127" y="926"/>
                    <a:pt x="127" y="926"/>
                    <a:pt x="128" y="927"/>
                  </a:cubicBezTo>
                  <a:cubicBezTo>
                    <a:pt x="128" y="927"/>
                    <a:pt x="128" y="927"/>
                    <a:pt x="129" y="927"/>
                  </a:cubicBezTo>
                  <a:cubicBezTo>
                    <a:pt x="129" y="927"/>
                    <a:pt x="129" y="927"/>
                    <a:pt x="129" y="927"/>
                  </a:cubicBezTo>
                  <a:cubicBezTo>
                    <a:pt x="130" y="927"/>
                    <a:pt x="130" y="927"/>
                    <a:pt x="131" y="927"/>
                  </a:cubicBezTo>
                  <a:cubicBezTo>
                    <a:pt x="131" y="927"/>
                    <a:pt x="131" y="927"/>
                    <a:pt x="132" y="927"/>
                  </a:cubicBezTo>
                  <a:cubicBezTo>
                    <a:pt x="133" y="928"/>
                    <a:pt x="134" y="929"/>
                    <a:pt x="135" y="931"/>
                  </a:cubicBezTo>
                  <a:cubicBezTo>
                    <a:pt x="137" y="934"/>
                    <a:pt x="141" y="936"/>
                    <a:pt x="144" y="939"/>
                  </a:cubicBezTo>
                  <a:cubicBezTo>
                    <a:pt x="148" y="941"/>
                    <a:pt x="151" y="942"/>
                    <a:pt x="155" y="944"/>
                  </a:cubicBezTo>
                  <a:cubicBezTo>
                    <a:pt x="159" y="946"/>
                    <a:pt x="162" y="948"/>
                    <a:pt x="166" y="950"/>
                  </a:cubicBezTo>
                  <a:cubicBezTo>
                    <a:pt x="167" y="951"/>
                    <a:pt x="169" y="952"/>
                    <a:pt x="170" y="954"/>
                  </a:cubicBezTo>
                  <a:cubicBezTo>
                    <a:pt x="171" y="954"/>
                    <a:pt x="171" y="954"/>
                    <a:pt x="172" y="955"/>
                  </a:cubicBezTo>
                  <a:cubicBezTo>
                    <a:pt x="172" y="955"/>
                    <a:pt x="172" y="955"/>
                    <a:pt x="172" y="955"/>
                  </a:cubicBezTo>
                  <a:cubicBezTo>
                    <a:pt x="172" y="956"/>
                    <a:pt x="172" y="956"/>
                    <a:pt x="172" y="956"/>
                  </a:cubicBezTo>
                  <a:cubicBezTo>
                    <a:pt x="173" y="956"/>
                    <a:pt x="173" y="956"/>
                    <a:pt x="173" y="956"/>
                  </a:cubicBezTo>
                  <a:cubicBezTo>
                    <a:pt x="173" y="956"/>
                    <a:pt x="174" y="957"/>
                    <a:pt x="174" y="958"/>
                  </a:cubicBezTo>
                  <a:cubicBezTo>
                    <a:pt x="177" y="961"/>
                    <a:pt x="179" y="965"/>
                    <a:pt x="180" y="969"/>
                  </a:cubicBezTo>
                  <a:cubicBezTo>
                    <a:pt x="182" y="972"/>
                    <a:pt x="183" y="976"/>
                    <a:pt x="185" y="980"/>
                  </a:cubicBezTo>
                  <a:cubicBezTo>
                    <a:pt x="187" y="984"/>
                    <a:pt x="189" y="987"/>
                    <a:pt x="191" y="990"/>
                  </a:cubicBezTo>
                  <a:cubicBezTo>
                    <a:pt x="191" y="990"/>
                    <a:pt x="190" y="990"/>
                    <a:pt x="190" y="989"/>
                  </a:cubicBezTo>
                  <a:cubicBezTo>
                    <a:pt x="189" y="989"/>
                    <a:pt x="188" y="989"/>
                    <a:pt x="188" y="988"/>
                  </a:cubicBezTo>
                  <a:cubicBezTo>
                    <a:pt x="187" y="988"/>
                    <a:pt x="187" y="988"/>
                    <a:pt x="187" y="988"/>
                  </a:cubicBezTo>
                  <a:cubicBezTo>
                    <a:pt x="186" y="988"/>
                    <a:pt x="186" y="987"/>
                    <a:pt x="185" y="987"/>
                  </a:cubicBezTo>
                  <a:cubicBezTo>
                    <a:pt x="182" y="986"/>
                    <a:pt x="177" y="986"/>
                    <a:pt x="173" y="986"/>
                  </a:cubicBezTo>
                  <a:cubicBezTo>
                    <a:pt x="172" y="986"/>
                    <a:pt x="172" y="986"/>
                    <a:pt x="171" y="986"/>
                  </a:cubicBezTo>
                  <a:cubicBezTo>
                    <a:pt x="170" y="986"/>
                    <a:pt x="170" y="986"/>
                    <a:pt x="169" y="986"/>
                  </a:cubicBezTo>
                  <a:cubicBezTo>
                    <a:pt x="168" y="986"/>
                    <a:pt x="167" y="986"/>
                    <a:pt x="166" y="986"/>
                  </a:cubicBezTo>
                  <a:cubicBezTo>
                    <a:pt x="163" y="986"/>
                    <a:pt x="161" y="986"/>
                    <a:pt x="158" y="986"/>
                  </a:cubicBezTo>
                  <a:cubicBezTo>
                    <a:pt x="156" y="986"/>
                    <a:pt x="154" y="987"/>
                    <a:pt x="151" y="987"/>
                  </a:cubicBezTo>
                  <a:cubicBezTo>
                    <a:pt x="150" y="987"/>
                    <a:pt x="150" y="986"/>
                    <a:pt x="149" y="986"/>
                  </a:cubicBezTo>
                  <a:cubicBezTo>
                    <a:pt x="149" y="986"/>
                    <a:pt x="149" y="986"/>
                    <a:pt x="149" y="986"/>
                  </a:cubicBezTo>
                  <a:cubicBezTo>
                    <a:pt x="149" y="986"/>
                    <a:pt x="149" y="986"/>
                    <a:pt x="148" y="986"/>
                  </a:cubicBezTo>
                  <a:cubicBezTo>
                    <a:pt x="147" y="986"/>
                    <a:pt x="146" y="986"/>
                    <a:pt x="145" y="986"/>
                  </a:cubicBezTo>
                  <a:cubicBezTo>
                    <a:pt x="140" y="985"/>
                    <a:pt x="136" y="984"/>
                    <a:pt x="133" y="983"/>
                  </a:cubicBezTo>
                  <a:cubicBezTo>
                    <a:pt x="132" y="982"/>
                    <a:pt x="132" y="982"/>
                    <a:pt x="132" y="982"/>
                  </a:cubicBezTo>
                  <a:cubicBezTo>
                    <a:pt x="131" y="982"/>
                    <a:pt x="131" y="982"/>
                    <a:pt x="130" y="982"/>
                  </a:cubicBezTo>
                  <a:cubicBezTo>
                    <a:pt x="130" y="981"/>
                    <a:pt x="129" y="981"/>
                    <a:pt x="128" y="981"/>
                  </a:cubicBezTo>
                  <a:cubicBezTo>
                    <a:pt x="128" y="981"/>
                    <a:pt x="127" y="981"/>
                    <a:pt x="126" y="980"/>
                  </a:cubicBezTo>
                  <a:cubicBezTo>
                    <a:pt x="127" y="980"/>
                    <a:pt x="128" y="980"/>
                    <a:pt x="128" y="980"/>
                  </a:cubicBezTo>
                  <a:cubicBezTo>
                    <a:pt x="128" y="980"/>
                    <a:pt x="127" y="980"/>
                    <a:pt x="126" y="980"/>
                  </a:cubicBezTo>
                  <a:cubicBezTo>
                    <a:pt x="126" y="979"/>
                    <a:pt x="125" y="979"/>
                    <a:pt x="124" y="979"/>
                  </a:cubicBezTo>
                  <a:cubicBezTo>
                    <a:pt x="124" y="979"/>
                    <a:pt x="124" y="978"/>
                    <a:pt x="123" y="978"/>
                  </a:cubicBezTo>
                  <a:cubicBezTo>
                    <a:pt x="123" y="978"/>
                    <a:pt x="123" y="978"/>
                    <a:pt x="123" y="978"/>
                  </a:cubicBezTo>
                  <a:cubicBezTo>
                    <a:pt x="122" y="978"/>
                    <a:pt x="122" y="978"/>
                    <a:pt x="122" y="978"/>
                  </a:cubicBezTo>
                  <a:cubicBezTo>
                    <a:pt x="121" y="978"/>
                    <a:pt x="120" y="978"/>
                    <a:pt x="119" y="978"/>
                  </a:cubicBezTo>
                  <a:cubicBezTo>
                    <a:pt x="118" y="977"/>
                    <a:pt x="117" y="977"/>
                    <a:pt x="116" y="977"/>
                  </a:cubicBezTo>
                  <a:cubicBezTo>
                    <a:pt x="115" y="977"/>
                    <a:pt x="114" y="977"/>
                    <a:pt x="112" y="977"/>
                  </a:cubicBezTo>
                  <a:cubicBezTo>
                    <a:pt x="111" y="977"/>
                    <a:pt x="110" y="977"/>
                    <a:pt x="109" y="977"/>
                  </a:cubicBezTo>
                  <a:cubicBezTo>
                    <a:pt x="108" y="977"/>
                    <a:pt x="107" y="977"/>
                    <a:pt x="106" y="977"/>
                  </a:cubicBezTo>
                  <a:cubicBezTo>
                    <a:pt x="94" y="961"/>
                    <a:pt x="73" y="981"/>
                    <a:pt x="68" y="993"/>
                  </a:cubicBezTo>
                  <a:cubicBezTo>
                    <a:pt x="75" y="990"/>
                    <a:pt x="78" y="987"/>
                    <a:pt x="86" y="988"/>
                  </a:cubicBezTo>
                  <a:cubicBezTo>
                    <a:pt x="92" y="988"/>
                    <a:pt x="104" y="990"/>
                    <a:pt x="102" y="980"/>
                  </a:cubicBezTo>
                  <a:cubicBezTo>
                    <a:pt x="103" y="981"/>
                    <a:pt x="103" y="981"/>
                    <a:pt x="103" y="981"/>
                  </a:cubicBezTo>
                  <a:cubicBezTo>
                    <a:pt x="105" y="980"/>
                    <a:pt x="106" y="979"/>
                    <a:pt x="108" y="979"/>
                  </a:cubicBezTo>
                  <a:cubicBezTo>
                    <a:pt x="108" y="979"/>
                    <a:pt x="108" y="979"/>
                    <a:pt x="108" y="979"/>
                  </a:cubicBezTo>
                  <a:cubicBezTo>
                    <a:pt x="108" y="979"/>
                    <a:pt x="108" y="979"/>
                    <a:pt x="109" y="979"/>
                  </a:cubicBezTo>
                  <a:cubicBezTo>
                    <a:pt x="110" y="979"/>
                    <a:pt x="111" y="979"/>
                    <a:pt x="112" y="979"/>
                  </a:cubicBezTo>
                  <a:cubicBezTo>
                    <a:pt x="113" y="979"/>
                    <a:pt x="115" y="979"/>
                    <a:pt x="116" y="979"/>
                  </a:cubicBezTo>
                  <a:cubicBezTo>
                    <a:pt x="117" y="979"/>
                    <a:pt x="118" y="979"/>
                    <a:pt x="119" y="979"/>
                  </a:cubicBezTo>
                  <a:cubicBezTo>
                    <a:pt x="120" y="980"/>
                    <a:pt x="121" y="980"/>
                    <a:pt x="122" y="980"/>
                  </a:cubicBezTo>
                  <a:cubicBezTo>
                    <a:pt x="122" y="980"/>
                    <a:pt x="122" y="980"/>
                    <a:pt x="122" y="980"/>
                  </a:cubicBezTo>
                  <a:cubicBezTo>
                    <a:pt x="122" y="980"/>
                    <a:pt x="123" y="980"/>
                    <a:pt x="123" y="980"/>
                  </a:cubicBezTo>
                  <a:cubicBezTo>
                    <a:pt x="123" y="980"/>
                    <a:pt x="123" y="980"/>
                    <a:pt x="124" y="980"/>
                  </a:cubicBezTo>
                  <a:cubicBezTo>
                    <a:pt x="124" y="980"/>
                    <a:pt x="124" y="980"/>
                    <a:pt x="124" y="981"/>
                  </a:cubicBezTo>
                  <a:cubicBezTo>
                    <a:pt x="125" y="981"/>
                    <a:pt x="126" y="982"/>
                    <a:pt x="128" y="982"/>
                  </a:cubicBezTo>
                  <a:cubicBezTo>
                    <a:pt x="128" y="983"/>
                    <a:pt x="129" y="983"/>
                    <a:pt x="130" y="984"/>
                  </a:cubicBezTo>
                  <a:cubicBezTo>
                    <a:pt x="130" y="984"/>
                    <a:pt x="130" y="984"/>
                    <a:pt x="131" y="984"/>
                  </a:cubicBezTo>
                  <a:cubicBezTo>
                    <a:pt x="131" y="984"/>
                    <a:pt x="132" y="984"/>
                    <a:pt x="132" y="985"/>
                  </a:cubicBezTo>
                  <a:cubicBezTo>
                    <a:pt x="135" y="986"/>
                    <a:pt x="139" y="987"/>
                    <a:pt x="144" y="988"/>
                  </a:cubicBezTo>
                  <a:cubicBezTo>
                    <a:pt x="144" y="988"/>
                    <a:pt x="144" y="988"/>
                    <a:pt x="144" y="988"/>
                  </a:cubicBezTo>
                  <a:cubicBezTo>
                    <a:pt x="143" y="988"/>
                    <a:pt x="143" y="988"/>
                    <a:pt x="143" y="988"/>
                  </a:cubicBezTo>
                  <a:cubicBezTo>
                    <a:pt x="143" y="989"/>
                    <a:pt x="143" y="989"/>
                    <a:pt x="142" y="989"/>
                  </a:cubicBezTo>
                  <a:cubicBezTo>
                    <a:pt x="142" y="989"/>
                    <a:pt x="142" y="989"/>
                    <a:pt x="142" y="990"/>
                  </a:cubicBezTo>
                  <a:cubicBezTo>
                    <a:pt x="140" y="991"/>
                    <a:pt x="139" y="994"/>
                    <a:pt x="137" y="996"/>
                  </a:cubicBezTo>
                  <a:cubicBezTo>
                    <a:pt x="136" y="998"/>
                    <a:pt x="135" y="1000"/>
                    <a:pt x="133" y="1003"/>
                  </a:cubicBezTo>
                  <a:cubicBezTo>
                    <a:pt x="133" y="1002"/>
                    <a:pt x="133" y="1002"/>
                    <a:pt x="133" y="1002"/>
                  </a:cubicBezTo>
                  <a:cubicBezTo>
                    <a:pt x="130" y="1002"/>
                    <a:pt x="130" y="1002"/>
                    <a:pt x="130" y="1002"/>
                  </a:cubicBezTo>
                  <a:cubicBezTo>
                    <a:pt x="119" y="999"/>
                    <a:pt x="108" y="1009"/>
                    <a:pt x="110" y="1021"/>
                  </a:cubicBezTo>
                  <a:cubicBezTo>
                    <a:pt x="119" y="1018"/>
                    <a:pt x="136" y="1018"/>
                    <a:pt x="134" y="1005"/>
                  </a:cubicBezTo>
                  <a:cubicBezTo>
                    <a:pt x="134" y="1005"/>
                    <a:pt x="134" y="1005"/>
                    <a:pt x="134" y="1005"/>
                  </a:cubicBezTo>
                  <a:cubicBezTo>
                    <a:pt x="136" y="1002"/>
                    <a:pt x="137" y="1000"/>
                    <a:pt x="139" y="997"/>
                  </a:cubicBezTo>
                  <a:cubicBezTo>
                    <a:pt x="140" y="995"/>
                    <a:pt x="142" y="993"/>
                    <a:pt x="143" y="991"/>
                  </a:cubicBezTo>
                  <a:cubicBezTo>
                    <a:pt x="143" y="991"/>
                    <a:pt x="143" y="991"/>
                    <a:pt x="144" y="990"/>
                  </a:cubicBezTo>
                  <a:cubicBezTo>
                    <a:pt x="144" y="990"/>
                    <a:pt x="144" y="990"/>
                    <a:pt x="144" y="990"/>
                  </a:cubicBezTo>
                  <a:cubicBezTo>
                    <a:pt x="144" y="990"/>
                    <a:pt x="145" y="990"/>
                    <a:pt x="145" y="989"/>
                  </a:cubicBezTo>
                  <a:cubicBezTo>
                    <a:pt x="145" y="989"/>
                    <a:pt x="145" y="989"/>
                    <a:pt x="145" y="989"/>
                  </a:cubicBezTo>
                  <a:cubicBezTo>
                    <a:pt x="145" y="989"/>
                    <a:pt x="146" y="988"/>
                    <a:pt x="146" y="988"/>
                  </a:cubicBezTo>
                  <a:cubicBezTo>
                    <a:pt x="148" y="989"/>
                    <a:pt x="149" y="989"/>
                    <a:pt x="151" y="989"/>
                  </a:cubicBezTo>
                  <a:cubicBezTo>
                    <a:pt x="154" y="989"/>
                    <a:pt x="156" y="989"/>
                    <a:pt x="159" y="988"/>
                  </a:cubicBezTo>
                  <a:cubicBezTo>
                    <a:pt x="161" y="988"/>
                    <a:pt x="163" y="988"/>
                    <a:pt x="166" y="988"/>
                  </a:cubicBezTo>
                  <a:cubicBezTo>
                    <a:pt x="167" y="988"/>
                    <a:pt x="168" y="988"/>
                    <a:pt x="169" y="988"/>
                  </a:cubicBezTo>
                  <a:cubicBezTo>
                    <a:pt x="170" y="988"/>
                    <a:pt x="170" y="988"/>
                    <a:pt x="171" y="988"/>
                  </a:cubicBezTo>
                  <a:cubicBezTo>
                    <a:pt x="172" y="988"/>
                    <a:pt x="172" y="988"/>
                    <a:pt x="173" y="988"/>
                  </a:cubicBezTo>
                  <a:cubicBezTo>
                    <a:pt x="177" y="988"/>
                    <a:pt x="181" y="988"/>
                    <a:pt x="185" y="989"/>
                  </a:cubicBezTo>
                  <a:cubicBezTo>
                    <a:pt x="185" y="989"/>
                    <a:pt x="185" y="990"/>
                    <a:pt x="186" y="990"/>
                  </a:cubicBezTo>
                  <a:cubicBezTo>
                    <a:pt x="186" y="990"/>
                    <a:pt x="187" y="990"/>
                    <a:pt x="187" y="990"/>
                  </a:cubicBezTo>
                  <a:cubicBezTo>
                    <a:pt x="188" y="990"/>
                    <a:pt x="188" y="991"/>
                    <a:pt x="189" y="991"/>
                  </a:cubicBezTo>
                  <a:cubicBezTo>
                    <a:pt x="190" y="991"/>
                    <a:pt x="192" y="992"/>
                    <a:pt x="193" y="992"/>
                  </a:cubicBezTo>
                  <a:cubicBezTo>
                    <a:pt x="193" y="993"/>
                    <a:pt x="194" y="993"/>
                    <a:pt x="194" y="993"/>
                  </a:cubicBezTo>
                  <a:cubicBezTo>
                    <a:pt x="194" y="994"/>
                    <a:pt x="194" y="994"/>
                    <a:pt x="194" y="994"/>
                  </a:cubicBezTo>
                  <a:cubicBezTo>
                    <a:pt x="195" y="994"/>
                    <a:pt x="195" y="994"/>
                    <a:pt x="195" y="994"/>
                  </a:cubicBezTo>
                  <a:cubicBezTo>
                    <a:pt x="195" y="994"/>
                    <a:pt x="195" y="994"/>
                    <a:pt x="195" y="994"/>
                  </a:cubicBezTo>
                  <a:cubicBezTo>
                    <a:pt x="195" y="994"/>
                    <a:pt x="195" y="994"/>
                    <a:pt x="195" y="994"/>
                  </a:cubicBezTo>
                  <a:cubicBezTo>
                    <a:pt x="196" y="995"/>
                    <a:pt x="196" y="995"/>
                    <a:pt x="196" y="995"/>
                  </a:cubicBezTo>
                  <a:cubicBezTo>
                    <a:pt x="197" y="996"/>
                    <a:pt x="198" y="996"/>
                    <a:pt x="198" y="997"/>
                  </a:cubicBezTo>
                  <a:cubicBezTo>
                    <a:pt x="199" y="998"/>
                    <a:pt x="200" y="998"/>
                    <a:pt x="201" y="999"/>
                  </a:cubicBezTo>
                  <a:cubicBezTo>
                    <a:pt x="207" y="1004"/>
                    <a:pt x="213" y="1008"/>
                    <a:pt x="219" y="1012"/>
                  </a:cubicBezTo>
                  <a:cubicBezTo>
                    <a:pt x="221" y="1014"/>
                    <a:pt x="222" y="1015"/>
                    <a:pt x="224" y="1016"/>
                  </a:cubicBezTo>
                  <a:cubicBezTo>
                    <a:pt x="212" y="1017"/>
                    <a:pt x="197" y="1023"/>
                    <a:pt x="180" y="1035"/>
                  </a:cubicBezTo>
                  <a:cubicBezTo>
                    <a:pt x="198" y="1030"/>
                    <a:pt x="224" y="1017"/>
                    <a:pt x="245" y="1031"/>
                  </a:cubicBezTo>
                  <a:cubicBezTo>
                    <a:pt x="258" y="1040"/>
                    <a:pt x="260" y="1058"/>
                    <a:pt x="275" y="1066"/>
                  </a:cubicBezTo>
                  <a:cubicBezTo>
                    <a:pt x="301" y="1080"/>
                    <a:pt x="340" y="1085"/>
                    <a:pt x="369" y="1092"/>
                  </a:cubicBezTo>
                  <a:cubicBezTo>
                    <a:pt x="397" y="1098"/>
                    <a:pt x="376" y="1112"/>
                    <a:pt x="351" y="1126"/>
                  </a:cubicBezTo>
                  <a:cubicBezTo>
                    <a:pt x="335" y="1134"/>
                    <a:pt x="331" y="1145"/>
                    <a:pt x="319" y="1154"/>
                  </a:cubicBezTo>
                  <a:cubicBezTo>
                    <a:pt x="306" y="1163"/>
                    <a:pt x="300" y="1171"/>
                    <a:pt x="281" y="1170"/>
                  </a:cubicBezTo>
                  <a:cubicBezTo>
                    <a:pt x="276" y="1170"/>
                    <a:pt x="271" y="1171"/>
                    <a:pt x="267" y="1172"/>
                  </a:cubicBezTo>
                  <a:cubicBezTo>
                    <a:pt x="273" y="1158"/>
                    <a:pt x="265" y="1154"/>
                    <a:pt x="250" y="1157"/>
                  </a:cubicBezTo>
                  <a:cubicBezTo>
                    <a:pt x="252" y="1164"/>
                    <a:pt x="252" y="1173"/>
                    <a:pt x="259" y="1175"/>
                  </a:cubicBezTo>
                  <a:cubicBezTo>
                    <a:pt x="251" y="1178"/>
                    <a:pt x="244" y="1182"/>
                    <a:pt x="233" y="1183"/>
                  </a:cubicBezTo>
                  <a:cubicBezTo>
                    <a:pt x="234" y="1177"/>
                    <a:pt x="233" y="1169"/>
                    <a:pt x="229" y="1165"/>
                  </a:cubicBezTo>
                  <a:cubicBezTo>
                    <a:pt x="223" y="1160"/>
                    <a:pt x="214" y="1164"/>
                    <a:pt x="207" y="1164"/>
                  </a:cubicBezTo>
                  <a:cubicBezTo>
                    <a:pt x="212" y="1173"/>
                    <a:pt x="214" y="1189"/>
                    <a:pt x="223" y="1189"/>
                  </a:cubicBezTo>
                  <a:cubicBezTo>
                    <a:pt x="228" y="1192"/>
                    <a:pt x="234" y="1192"/>
                    <a:pt x="240" y="1191"/>
                  </a:cubicBezTo>
                  <a:cubicBezTo>
                    <a:pt x="241" y="1191"/>
                    <a:pt x="241" y="1192"/>
                    <a:pt x="242" y="1192"/>
                  </a:cubicBezTo>
                  <a:cubicBezTo>
                    <a:pt x="244" y="1193"/>
                    <a:pt x="245" y="1193"/>
                    <a:pt x="246" y="1194"/>
                  </a:cubicBezTo>
                  <a:cubicBezTo>
                    <a:pt x="247" y="1194"/>
                    <a:pt x="248" y="1194"/>
                    <a:pt x="248" y="1194"/>
                  </a:cubicBezTo>
                  <a:cubicBezTo>
                    <a:pt x="249" y="1194"/>
                    <a:pt x="249" y="1194"/>
                    <a:pt x="249" y="1194"/>
                  </a:cubicBezTo>
                  <a:cubicBezTo>
                    <a:pt x="250" y="1194"/>
                    <a:pt x="250" y="1194"/>
                    <a:pt x="250" y="1195"/>
                  </a:cubicBezTo>
                  <a:cubicBezTo>
                    <a:pt x="251" y="1195"/>
                    <a:pt x="252" y="1195"/>
                    <a:pt x="252" y="1195"/>
                  </a:cubicBezTo>
                  <a:cubicBezTo>
                    <a:pt x="253" y="1195"/>
                    <a:pt x="253" y="1195"/>
                    <a:pt x="254" y="1195"/>
                  </a:cubicBezTo>
                  <a:cubicBezTo>
                    <a:pt x="254" y="1195"/>
                    <a:pt x="254" y="1195"/>
                    <a:pt x="255" y="1195"/>
                  </a:cubicBezTo>
                  <a:cubicBezTo>
                    <a:pt x="255" y="1195"/>
                    <a:pt x="255" y="1195"/>
                    <a:pt x="255" y="1195"/>
                  </a:cubicBezTo>
                  <a:cubicBezTo>
                    <a:pt x="256" y="1195"/>
                    <a:pt x="256" y="1195"/>
                    <a:pt x="256" y="1195"/>
                  </a:cubicBezTo>
                  <a:cubicBezTo>
                    <a:pt x="255" y="1197"/>
                    <a:pt x="253" y="1198"/>
                    <a:pt x="252" y="1200"/>
                  </a:cubicBezTo>
                  <a:cubicBezTo>
                    <a:pt x="249" y="1203"/>
                    <a:pt x="246" y="1206"/>
                    <a:pt x="243" y="1208"/>
                  </a:cubicBezTo>
                  <a:cubicBezTo>
                    <a:pt x="240" y="1210"/>
                    <a:pt x="237" y="1212"/>
                    <a:pt x="233" y="1214"/>
                  </a:cubicBezTo>
                  <a:cubicBezTo>
                    <a:pt x="230" y="1215"/>
                    <a:pt x="226" y="1215"/>
                    <a:pt x="223" y="1215"/>
                  </a:cubicBezTo>
                  <a:cubicBezTo>
                    <a:pt x="219" y="1216"/>
                    <a:pt x="216" y="1215"/>
                    <a:pt x="212" y="1215"/>
                  </a:cubicBezTo>
                  <a:cubicBezTo>
                    <a:pt x="206" y="1214"/>
                    <a:pt x="199" y="1213"/>
                    <a:pt x="193" y="1211"/>
                  </a:cubicBezTo>
                  <a:cubicBezTo>
                    <a:pt x="192" y="1211"/>
                    <a:pt x="190" y="1210"/>
                    <a:pt x="189" y="1210"/>
                  </a:cubicBezTo>
                  <a:cubicBezTo>
                    <a:pt x="188" y="1209"/>
                    <a:pt x="186" y="1209"/>
                    <a:pt x="185" y="1208"/>
                  </a:cubicBezTo>
                  <a:cubicBezTo>
                    <a:pt x="183" y="1207"/>
                    <a:pt x="180" y="1206"/>
                    <a:pt x="178" y="1205"/>
                  </a:cubicBezTo>
                  <a:cubicBezTo>
                    <a:pt x="173" y="1203"/>
                    <a:pt x="170" y="1201"/>
                    <a:pt x="167" y="1199"/>
                  </a:cubicBezTo>
                  <a:cubicBezTo>
                    <a:pt x="167" y="1199"/>
                    <a:pt x="167" y="1199"/>
                    <a:pt x="167" y="1199"/>
                  </a:cubicBezTo>
                  <a:cubicBezTo>
                    <a:pt x="167" y="1199"/>
                    <a:pt x="167" y="1199"/>
                    <a:pt x="167" y="1199"/>
                  </a:cubicBezTo>
                  <a:cubicBezTo>
                    <a:pt x="167" y="1199"/>
                    <a:pt x="167" y="1199"/>
                    <a:pt x="167" y="1199"/>
                  </a:cubicBezTo>
                  <a:cubicBezTo>
                    <a:pt x="166" y="1198"/>
                    <a:pt x="166" y="1198"/>
                    <a:pt x="166" y="1198"/>
                  </a:cubicBezTo>
                  <a:cubicBezTo>
                    <a:pt x="166" y="1198"/>
                    <a:pt x="166" y="1197"/>
                    <a:pt x="166" y="1197"/>
                  </a:cubicBezTo>
                  <a:cubicBezTo>
                    <a:pt x="165" y="1196"/>
                    <a:pt x="165" y="1196"/>
                    <a:pt x="165" y="1195"/>
                  </a:cubicBezTo>
                  <a:cubicBezTo>
                    <a:pt x="164" y="1194"/>
                    <a:pt x="164" y="1194"/>
                    <a:pt x="164" y="1193"/>
                  </a:cubicBezTo>
                  <a:cubicBezTo>
                    <a:pt x="164" y="1192"/>
                    <a:pt x="163" y="1192"/>
                    <a:pt x="163" y="1191"/>
                  </a:cubicBezTo>
                  <a:cubicBezTo>
                    <a:pt x="163" y="1190"/>
                    <a:pt x="163" y="1190"/>
                    <a:pt x="163" y="1189"/>
                  </a:cubicBezTo>
                  <a:cubicBezTo>
                    <a:pt x="167" y="1180"/>
                    <a:pt x="167" y="1171"/>
                    <a:pt x="159" y="1165"/>
                  </a:cubicBezTo>
                  <a:cubicBezTo>
                    <a:pt x="156" y="1175"/>
                    <a:pt x="153" y="1184"/>
                    <a:pt x="161" y="1192"/>
                  </a:cubicBezTo>
                  <a:cubicBezTo>
                    <a:pt x="161" y="1192"/>
                    <a:pt x="161" y="1192"/>
                    <a:pt x="161" y="1192"/>
                  </a:cubicBezTo>
                  <a:cubicBezTo>
                    <a:pt x="161" y="1192"/>
                    <a:pt x="161" y="1192"/>
                    <a:pt x="161" y="1192"/>
                  </a:cubicBezTo>
                  <a:cubicBezTo>
                    <a:pt x="161" y="1193"/>
                    <a:pt x="162" y="1193"/>
                    <a:pt x="162" y="1194"/>
                  </a:cubicBezTo>
                  <a:cubicBezTo>
                    <a:pt x="162" y="1194"/>
                    <a:pt x="162" y="1195"/>
                    <a:pt x="162" y="1195"/>
                  </a:cubicBezTo>
                  <a:cubicBezTo>
                    <a:pt x="162" y="1194"/>
                    <a:pt x="161" y="1194"/>
                    <a:pt x="161" y="1193"/>
                  </a:cubicBezTo>
                  <a:cubicBezTo>
                    <a:pt x="160" y="1193"/>
                    <a:pt x="160" y="1192"/>
                    <a:pt x="160" y="1192"/>
                  </a:cubicBezTo>
                  <a:cubicBezTo>
                    <a:pt x="160" y="1191"/>
                    <a:pt x="159" y="1191"/>
                    <a:pt x="159" y="1191"/>
                  </a:cubicBezTo>
                  <a:cubicBezTo>
                    <a:pt x="159" y="1191"/>
                    <a:pt x="160" y="1191"/>
                    <a:pt x="160" y="1192"/>
                  </a:cubicBezTo>
                  <a:cubicBezTo>
                    <a:pt x="160" y="1192"/>
                    <a:pt x="160" y="1193"/>
                    <a:pt x="161" y="1194"/>
                  </a:cubicBezTo>
                  <a:cubicBezTo>
                    <a:pt x="161" y="1195"/>
                    <a:pt x="162" y="1196"/>
                    <a:pt x="163" y="1197"/>
                  </a:cubicBezTo>
                  <a:cubicBezTo>
                    <a:pt x="163" y="1197"/>
                    <a:pt x="164" y="1198"/>
                    <a:pt x="164" y="1198"/>
                  </a:cubicBezTo>
                  <a:cubicBezTo>
                    <a:pt x="164" y="1198"/>
                    <a:pt x="164" y="1199"/>
                    <a:pt x="164" y="1199"/>
                  </a:cubicBezTo>
                  <a:cubicBezTo>
                    <a:pt x="164" y="1199"/>
                    <a:pt x="165" y="1199"/>
                    <a:pt x="165" y="1200"/>
                  </a:cubicBezTo>
                  <a:cubicBezTo>
                    <a:pt x="165" y="1200"/>
                    <a:pt x="165" y="1200"/>
                    <a:pt x="165" y="1200"/>
                  </a:cubicBezTo>
                  <a:cubicBezTo>
                    <a:pt x="165" y="1200"/>
                    <a:pt x="165" y="1200"/>
                    <a:pt x="165" y="1200"/>
                  </a:cubicBezTo>
                  <a:cubicBezTo>
                    <a:pt x="166" y="1201"/>
                    <a:pt x="166" y="1201"/>
                    <a:pt x="166" y="1201"/>
                  </a:cubicBezTo>
                  <a:cubicBezTo>
                    <a:pt x="167" y="1202"/>
                    <a:pt x="167" y="1202"/>
                    <a:pt x="167" y="1202"/>
                  </a:cubicBezTo>
                  <a:cubicBezTo>
                    <a:pt x="167" y="1202"/>
                    <a:pt x="167" y="1202"/>
                    <a:pt x="167" y="1201"/>
                  </a:cubicBezTo>
                  <a:cubicBezTo>
                    <a:pt x="169" y="1203"/>
                    <a:pt x="172" y="1205"/>
                    <a:pt x="175" y="1207"/>
                  </a:cubicBezTo>
                  <a:cubicBezTo>
                    <a:pt x="175" y="1207"/>
                    <a:pt x="174" y="1207"/>
                    <a:pt x="173" y="1207"/>
                  </a:cubicBezTo>
                  <a:cubicBezTo>
                    <a:pt x="173" y="1207"/>
                    <a:pt x="172" y="1208"/>
                    <a:pt x="171" y="1208"/>
                  </a:cubicBezTo>
                  <a:cubicBezTo>
                    <a:pt x="171" y="1208"/>
                    <a:pt x="170" y="1208"/>
                    <a:pt x="170" y="1208"/>
                  </a:cubicBezTo>
                  <a:cubicBezTo>
                    <a:pt x="170" y="1208"/>
                    <a:pt x="169" y="1208"/>
                    <a:pt x="169" y="1208"/>
                  </a:cubicBezTo>
                  <a:cubicBezTo>
                    <a:pt x="169" y="1208"/>
                    <a:pt x="169" y="1208"/>
                    <a:pt x="169" y="1209"/>
                  </a:cubicBezTo>
                  <a:cubicBezTo>
                    <a:pt x="168" y="1209"/>
                    <a:pt x="168" y="1209"/>
                    <a:pt x="167" y="1209"/>
                  </a:cubicBezTo>
                  <a:cubicBezTo>
                    <a:pt x="166" y="1209"/>
                    <a:pt x="166" y="1209"/>
                    <a:pt x="165" y="1210"/>
                  </a:cubicBezTo>
                  <a:cubicBezTo>
                    <a:pt x="165" y="1210"/>
                    <a:pt x="164" y="1210"/>
                    <a:pt x="164" y="1210"/>
                  </a:cubicBezTo>
                  <a:cubicBezTo>
                    <a:pt x="163" y="1210"/>
                    <a:pt x="162" y="1211"/>
                    <a:pt x="162" y="1211"/>
                  </a:cubicBezTo>
                  <a:cubicBezTo>
                    <a:pt x="161" y="1211"/>
                    <a:pt x="159" y="1211"/>
                    <a:pt x="158" y="1211"/>
                  </a:cubicBezTo>
                  <a:cubicBezTo>
                    <a:pt x="157" y="1212"/>
                    <a:pt x="155" y="1212"/>
                    <a:pt x="154" y="1212"/>
                  </a:cubicBezTo>
                  <a:cubicBezTo>
                    <a:pt x="152" y="1212"/>
                    <a:pt x="151" y="1212"/>
                    <a:pt x="150" y="1212"/>
                  </a:cubicBezTo>
                  <a:cubicBezTo>
                    <a:pt x="148" y="1212"/>
                    <a:pt x="147" y="1212"/>
                    <a:pt x="146" y="1212"/>
                  </a:cubicBezTo>
                  <a:cubicBezTo>
                    <a:pt x="146" y="1212"/>
                    <a:pt x="146" y="1212"/>
                    <a:pt x="146" y="1212"/>
                  </a:cubicBezTo>
                  <a:cubicBezTo>
                    <a:pt x="137" y="1193"/>
                    <a:pt x="124" y="1201"/>
                    <a:pt x="113" y="1214"/>
                  </a:cubicBezTo>
                  <a:cubicBezTo>
                    <a:pt x="127" y="1212"/>
                    <a:pt x="132" y="1225"/>
                    <a:pt x="146" y="1214"/>
                  </a:cubicBezTo>
                  <a:cubicBezTo>
                    <a:pt x="148" y="1214"/>
                    <a:pt x="149" y="1214"/>
                    <a:pt x="150" y="1214"/>
                  </a:cubicBezTo>
                  <a:cubicBezTo>
                    <a:pt x="151" y="1214"/>
                    <a:pt x="152" y="1214"/>
                    <a:pt x="154" y="1214"/>
                  </a:cubicBezTo>
                  <a:cubicBezTo>
                    <a:pt x="155" y="1214"/>
                    <a:pt x="157" y="1214"/>
                    <a:pt x="158" y="1214"/>
                  </a:cubicBezTo>
                  <a:cubicBezTo>
                    <a:pt x="160" y="1214"/>
                    <a:pt x="161" y="1213"/>
                    <a:pt x="162" y="1213"/>
                  </a:cubicBezTo>
                  <a:cubicBezTo>
                    <a:pt x="163" y="1213"/>
                    <a:pt x="164" y="1213"/>
                    <a:pt x="164" y="1212"/>
                  </a:cubicBezTo>
                  <a:cubicBezTo>
                    <a:pt x="165" y="1212"/>
                    <a:pt x="165" y="1212"/>
                    <a:pt x="166" y="1212"/>
                  </a:cubicBezTo>
                  <a:cubicBezTo>
                    <a:pt x="167" y="1212"/>
                    <a:pt x="167" y="1212"/>
                    <a:pt x="168" y="1211"/>
                  </a:cubicBezTo>
                  <a:cubicBezTo>
                    <a:pt x="168" y="1211"/>
                    <a:pt x="169" y="1211"/>
                    <a:pt x="169" y="1211"/>
                  </a:cubicBezTo>
                  <a:cubicBezTo>
                    <a:pt x="170" y="1211"/>
                    <a:pt x="170" y="1211"/>
                    <a:pt x="170" y="1210"/>
                  </a:cubicBezTo>
                  <a:cubicBezTo>
                    <a:pt x="170" y="1210"/>
                    <a:pt x="171" y="1210"/>
                    <a:pt x="171" y="1210"/>
                  </a:cubicBezTo>
                  <a:cubicBezTo>
                    <a:pt x="171" y="1210"/>
                    <a:pt x="172" y="1210"/>
                    <a:pt x="172" y="1209"/>
                  </a:cubicBezTo>
                  <a:cubicBezTo>
                    <a:pt x="172" y="1209"/>
                    <a:pt x="173" y="1209"/>
                    <a:pt x="173" y="1209"/>
                  </a:cubicBezTo>
                  <a:cubicBezTo>
                    <a:pt x="173" y="1208"/>
                    <a:pt x="174" y="1208"/>
                    <a:pt x="174" y="1208"/>
                  </a:cubicBezTo>
                  <a:cubicBezTo>
                    <a:pt x="174" y="1207"/>
                    <a:pt x="175" y="1207"/>
                    <a:pt x="175" y="1207"/>
                  </a:cubicBezTo>
                  <a:cubicBezTo>
                    <a:pt x="176" y="1207"/>
                    <a:pt x="176" y="1207"/>
                    <a:pt x="177" y="1208"/>
                  </a:cubicBezTo>
                  <a:cubicBezTo>
                    <a:pt x="179" y="1209"/>
                    <a:pt x="181" y="1210"/>
                    <a:pt x="184" y="1211"/>
                  </a:cubicBezTo>
                  <a:cubicBezTo>
                    <a:pt x="185" y="1212"/>
                    <a:pt x="187" y="1212"/>
                    <a:pt x="188" y="1213"/>
                  </a:cubicBezTo>
                  <a:cubicBezTo>
                    <a:pt x="189" y="1213"/>
                    <a:pt x="191" y="1214"/>
                    <a:pt x="192" y="1214"/>
                  </a:cubicBezTo>
                  <a:cubicBezTo>
                    <a:pt x="195" y="1215"/>
                    <a:pt x="197" y="1216"/>
                    <a:pt x="200" y="1216"/>
                  </a:cubicBezTo>
                  <a:cubicBezTo>
                    <a:pt x="199" y="1216"/>
                    <a:pt x="199" y="1216"/>
                    <a:pt x="199" y="1216"/>
                  </a:cubicBezTo>
                  <a:cubicBezTo>
                    <a:pt x="198" y="1217"/>
                    <a:pt x="196" y="1217"/>
                    <a:pt x="195" y="1218"/>
                  </a:cubicBezTo>
                  <a:cubicBezTo>
                    <a:pt x="194" y="1218"/>
                    <a:pt x="193" y="1219"/>
                    <a:pt x="193" y="1219"/>
                  </a:cubicBezTo>
                  <a:cubicBezTo>
                    <a:pt x="192" y="1219"/>
                    <a:pt x="192" y="1220"/>
                    <a:pt x="191" y="1220"/>
                  </a:cubicBezTo>
                  <a:cubicBezTo>
                    <a:pt x="191" y="1220"/>
                    <a:pt x="191" y="1221"/>
                    <a:pt x="190" y="1221"/>
                  </a:cubicBezTo>
                  <a:cubicBezTo>
                    <a:pt x="189" y="1222"/>
                    <a:pt x="187" y="1224"/>
                    <a:pt x="185" y="1225"/>
                  </a:cubicBezTo>
                  <a:cubicBezTo>
                    <a:pt x="184" y="1227"/>
                    <a:pt x="182" y="1229"/>
                    <a:pt x="180" y="1231"/>
                  </a:cubicBezTo>
                  <a:cubicBezTo>
                    <a:pt x="177" y="1234"/>
                    <a:pt x="173" y="1238"/>
                    <a:pt x="170" y="1242"/>
                  </a:cubicBezTo>
                  <a:cubicBezTo>
                    <a:pt x="168" y="1244"/>
                    <a:pt x="166" y="1246"/>
                    <a:pt x="164" y="1248"/>
                  </a:cubicBezTo>
                  <a:cubicBezTo>
                    <a:pt x="162" y="1250"/>
                    <a:pt x="161" y="1252"/>
                    <a:pt x="159" y="1254"/>
                  </a:cubicBezTo>
                  <a:cubicBezTo>
                    <a:pt x="158" y="1255"/>
                    <a:pt x="157" y="1256"/>
                    <a:pt x="156" y="1256"/>
                  </a:cubicBezTo>
                  <a:cubicBezTo>
                    <a:pt x="156" y="1257"/>
                    <a:pt x="155" y="1258"/>
                    <a:pt x="154" y="1258"/>
                  </a:cubicBezTo>
                  <a:cubicBezTo>
                    <a:pt x="153" y="1258"/>
                    <a:pt x="153" y="1259"/>
                    <a:pt x="153" y="1259"/>
                  </a:cubicBezTo>
                  <a:cubicBezTo>
                    <a:pt x="153" y="1259"/>
                    <a:pt x="152" y="1259"/>
                    <a:pt x="152" y="1259"/>
                  </a:cubicBezTo>
                  <a:cubicBezTo>
                    <a:pt x="152" y="1259"/>
                    <a:pt x="151" y="1259"/>
                    <a:pt x="151" y="1259"/>
                  </a:cubicBezTo>
                  <a:cubicBezTo>
                    <a:pt x="150" y="1260"/>
                    <a:pt x="149" y="1260"/>
                    <a:pt x="148" y="1260"/>
                  </a:cubicBezTo>
                  <a:cubicBezTo>
                    <a:pt x="147" y="1260"/>
                    <a:pt x="146" y="1260"/>
                    <a:pt x="145" y="1260"/>
                  </a:cubicBezTo>
                  <a:cubicBezTo>
                    <a:pt x="144" y="1260"/>
                    <a:pt x="144" y="1260"/>
                    <a:pt x="143" y="1260"/>
                  </a:cubicBezTo>
                  <a:cubicBezTo>
                    <a:pt x="143" y="1260"/>
                    <a:pt x="143" y="1260"/>
                    <a:pt x="143" y="1260"/>
                  </a:cubicBezTo>
                  <a:cubicBezTo>
                    <a:pt x="143" y="1260"/>
                    <a:pt x="143" y="1260"/>
                    <a:pt x="142" y="1259"/>
                  </a:cubicBezTo>
                  <a:cubicBezTo>
                    <a:pt x="142" y="1259"/>
                    <a:pt x="142" y="1259"/>
                    <a:pt x="142" y="1259"/>
                  </a:cubicBezTo>
                  <a:cubicBezTo>
                    <a:pt x="142" y="1259"/>
                    <a:pt x="142" y="1259"/>
                    <a:pt x="141" y="1259"/>
                  </a:cubicBezTo>
                  <a:cubicBezTo>
                    <a:pt x="141" y="1259"/>
                    <a:pt x="141" y="1259"/>
                    <a:pt x="140" y="1260"/>
                  </a:cubicBezTo>
                  <a:cubicBezTo>
                    <a:pt x="140" y="1259"/>
                    <a:pt x="139" y="1259"/>
                    <a:pt x="138" y="1259"/>
                  </a:cubicBezTo>
                  <a:cubicBezTo>
                    <a:pt x="136" y="1259"/>
                    <a:pt x="135" y="1259"/>
                    <a:pt x="135" y="1259"/>
                  </a:cubicBezTo>
                  <a:cubicBezTo>
                    <a:pt x="135" y="1259"/>
                    <a:pt x="135" y="1259"/>
                    <a:pt x="136" y="1259"/>
                  </a:cubicBezTo>
                  <a:cubicBezTo>
                    <a:pt x="136" y="1259"/>
                    <a:pt x="137" y="1259"/>
                    <a:pt x="138" y="1260"/>
                  </a:cubicBezTo>
                  <a:cubicBezTo>
                    <a:pt x="137" y="1260"/>
                    <a:pt x="137" y="1260"/>
                    <a:pt x="137" y="1260"/>
                  </a:cubicBezTo>
                  <a:cubicBezTo>
                    <a:pt x="137" y="1260"/>
                    <a:pt x="136" y="1260"/>
                    <a:pt x="135" y="1260"/>
                  </a:cubicBezTo>
                  <a:cubicBezTo>
                    <a:pt x="134" y="1260"/>
                    <a:pt x="133" y="1261"/>
                    <a:pt x="133" y="1261"/>
                  </a:cubicBezTo>
                  <a:cubicBezTo>
                    <a:pt x="132" y="1261"/>
                    <a:pt x="132" y="1261"/>
                    <a:pt x="131" y="1261"/>
                  </a:cubicBezTo>
                  <a:cubicBezTo>
                    <a:pt x="131" y="1261"/>
                    <a:pt x="131" y="1261"/>
                    <a:pt x="131" y="1261"/>
                  </a:cubicBezTo>
                  <a:cubicBezTo>
                    <a:pt x="130" y="1262"/>
                    <a:pt x="130" y="1262"/>
                    <a:pt x="130" y="1262"/>
                  </a:cubicBezTo>
                  <a:cubicBezTo>
                    <a:pt x="122" y="1253"/>
                    <a:pt x="115" y="1262"/>
                    <a:pt x="108" y="1267"/>
                  </a:cubicBezTo>
                  <a:cubicBezTo>
                    <a:pt x="118" y="1277"/>
                    <a:pt x="127" y="1278"/>
                    <a:pt x="130" y="1263"/>
                  </a:cubicBezTo>
                  <a:cubicBezTo>
                    <a:pt x="131" y="1263"/>
                    <a:pt x="131" y="1263"/>
                    <a:pt x="131" y="1263"/>
                  </a:cubicBezTo>
                  <a:cubicBezTo>
                    <a:pt x="132" y="1263"/>
                    <a:pt x="132" y="1263"/>
                    <a:pt x="133" y="1263"/>
                  </a:cubicBezTo>
                  <a:cubicBezTo>
                    <a:pt x="134" y="1262"/>
                    <a:pt x="135" y="1262"/>
                    <a:pt x="135" y="1262"/>
                  </a:cubicBezTo>
                  <a:cubicBezTo>
                    <a:pt x="136" y="1262"/>
                    <a:pt x="137" y="1262"/>
                    <a:pt x="138" y="1262"/>
                  </a:cubicBezTo>
                  <a:cubicBezTo>
                    <a:pt x="138" y="1262"/>
                    <a:pt x="139" y="1262"/>
                    <a:pt x="140" y="1262"/>
                  </a:cubicBezTo>
                  <a:cubicBezTo>
                    <a:pt x="140" y="1261"/>
                    <a:pt x="141" y="1261"/>
                    <a:pt x="141" y="1261"/>
                  </a:cubicBezTo>
                  <a:cubicBezTo>
                    <a:pt x="142" y="1261"/>
                    <a:pt x="142" y="1261"/>
                    <a:pt x="142" y="1261"/>
                  </a:cubicBezTo>
                  <a:cubicBezTo>
                    <a:pt x="142" y="1261"/>
                    <a:pt x="142" y="1261"/>
                    <a:pt x="142" y="1261"/>
                  </a:cubicBezTo>
                  <a:cubicBezTo>
                    <a:pt x="142" y="1261"/>
                    <a:pt x="142" y="1261"/>
                    <a:pt x="143" y="1261"/>
                  </a:cubicBezTo>
                  <a:cubicBezTo>
                    <a:pt x="143" y="1262"/>
                    <a:pt x="144" y="1262"/>
                    <a:pt x="145" y="1262"/>
                  </a:cubicBezTo>
                  <a:cubicBezTo>
                    <a:pt x="145" y="1262"/>
                    <a:pt x="146" y="1262"/>
                    <a:pt x="146" y="1262"/>
                  </a:cubicBezTo>
                  <a:cubicBezTo>
                    <a:pt x="147" y="1262"/>
                    <a:pt x="147" y="1262"/>
                    <a:pt x="148" y="1262"/>
                  </a:cubicBezTo>
                  <a:cubicBezTo>
                    <a:pt x="149" y="1262"/>
                    <a:pt x="150" y="1262"/>
                    <a:pt x="151" y="1262"/>
                  </a:cubicBezTo>
                  <a:cubicBezTo>
                    <a:pt x="151" y="1262"/>
                    <a:pt x="151" y="1262"/>
                    <a:pt x="151" y="1263"/>
                  </a:cubicBezTo>
                  <a:cubicBezTo>
                    <a:pt x="151" y="1263"/>
                    <a:pt x="151" y="1263"/>
                    <a:pt x="151" y="1264"/>
                  </a:cubicBezTo>
                  <a:cubicBezTo>
                    <a:pt x="151" y="1264"/>
                    <a:pt x="151" y="1265"/>
                    <a:pt x="151" y="1265"/>
                  </a:cubicBezTo>
                  <a:cubicBezTo>
                    <a:pt x="151" y="1266"/>
                    <a:pt x="151" y="1266"/>
                    <a:pt x="151" y="1267"/>
                  </a:cubicBezTo>
                  <a:cubicBezTo>
                    <a:pt x="151" y="1267"/>
                    <a:pt x="151" y="1268"/>
                    <a:pt x="151" y="1268"/>
                  </a:cubicBezTo>
                  <a:cubicBezTo>
                    <a:pt x="152" y="1268"/>
                    <a:pt x="152" y="1268"/>
                    <a:pt x="152" y="1269"/>
                  </a:cubicBezTo>
                  <a:cubicBezTo>
                    <a:pt x="152" y="1269"/>
                    <a:pt x="152" y="1270"/>
                    <a:pt x="152" y="1271"/>
                  </a:cubicBezTo>
                  <a:cubicBezTo>
                    <a:pt x="152" y="1271"/>
                    <a:pt x="152" y="1272"/>
                    <a:pt x="152" y="1273"/>
                  </a:cubicBezTo>
                  <a:cubicBezTo>
                    <a:pt x="152" y="1273"/>
                    <a:pt x="152" y="1273"/>
                    <a:pt x="152" y="1274"/>
                  </a:cubicBezTo>
                  <a:cubicBezTo>
                    <a:pt x="152" y="1274"/>
                    <a:pt x="152" y="1274"/>
                    <a:pt x="152" y="1275"/>
                  </a:cubicBezTo>
                  <a:cubicBezTo>
                    <a:pt x="152" y="1276"/>
                    <a:pt x="152" y="1276"/>
                    <a:pt x="152" y="1277"/>
                  </a:cubicBezTo>
                  <a:cubicBezTo>
                    <a:pt x="152" y="1279"/>
                    <a:pt x="152" y="1280"/>
                    <a:pt x="152" y="1282"/>
                  </a:cubicBezTo>
                  <a:cubicBezTo>
                    <a:pt x="152" y="1281"/>
                    <a:pt x="151" y="1281"/>
                    <a:pt x="150" y="1281"/>
                  </a:cubicBezTo>
                  <a:cubicBezTo>
                    <a:pt x="152" y="1282"/>
                    <a:pt x="152" y="1282"/>
                    <a:pt x="152" y="1282"/>
                  </a:cubicBezTo>
                  <a:cubicBezTo>
                    <a:pt x="152" y="1283"/>
                    <a:pt x="152" y="1283"/>
                    <a:pt x="152" y="1284"/>
                  </a:cubicBezTo>
                  <a:cubicBezTo>
                    <a:pt x="147" y="1287"/>
                    <a:pt x="141" y="1290"/>
                    <a:pt x="137" y="1294"/>
                  </a:cubicBezTo>
                  <a:cubicBezTo>
                    <a:pt x="131" y="1302"/>
                    <a:pt x="132" y="1312"/>
                    <a:pt x="125" y="1319"/>
                  </a:cubicBezTo>
                  <a:cubicBezTo>
                    <a:pt x="141" y="1322"/>
                    <a:pt x="166" y="1302"/>
                    <a:pt x="155" y="1284"/>
                  </a:cubicBezTo>
                  <a:cubicBezTo>
                    <a:pt x="154" y="1283"/>
                    <a:pt x="154" y="1283"/>
                    <a:pt x="154" y="1283"/>
                  </a:cubicBezTo>
                  <a:cubicBezTo>
                    <a:pt x="154" y="1283"/>
                    <a:pt x="154" y="1283"/>
                    <a:pt x="154" y="1282"/>
                  </a:cubicBezTo>
                  <a:cubicBezTo>
                    <a:pt x="155" y="1280"/>
                    <a:pt x="155" y="1279"/>
                    <a:pt x="155" y="1277"/>
                  </a:cubicBezTo>
                  <a:cubicBezTo>
                    <a:pt x="155" y="1276"/>
                    <a:pt x="155" y="1276"/>
                    <a:pt x="155" y="1275"/>
                  </a:cubicBezTo>
                  <a:cubicBezTo>
                    <a:pt x="155" y="1274"/>
                    <a:pt x="155" y="1274"/>
                    <a:pt x="155" y="1274"/>
                  </a:cubicBezTo>
                  <a:cubicBezTo>
                    <a:pt x="155" y="1273"/>
                    <a:pt x="155" y="1273"/>
                    <a:pt x="155" y="1272"/>
                  </a:cubicBezTo>
                  <a:cubicBezTo>
                    <a:pt x="154" y="1272"/>
                    <a:pt x="154" y="1271"/>
                    <a:pt x="154" y="1270"/>
                  </a:cubicBezTo>
                  <a:cubicBezTo>
                    <a:pt x="154" y="1270"/>
                    <a:pt x="154" y="1269"/>
                    <a:pt x="154" y="1268"/>
                  </a:cubicBezTo>
                  <a:cubicBezTo>
                    <a:pt x="154" y="1268"/>
                    <a:pt x="154" y="1268"/>
                    <a:pt x="154" y="1267"/>
                  </a:cubicBezTo>
                  <a:cubicBezTo>
                    <a:pt x="154" y="1267"/>
                    <a:pt x="154" y="1267"/>
                    <a:pt x="154" y="1266"/>
                  </a:cubicBezTo>
                  <a:cubicBezTo>
                    <a:pt x="153" y="1266"/>
                    <a:pt x="153" y="1265"/>
                    <a:pt x="153" y="1265"/>
                  </a:cubicBezTo>
                  <a:cubicBezTo>
                    <a:pt x="153" y="1264"/>
                    <a:pt x="152" y="1264"/>
                    <a:pt x="152" y="1263"/>
                  </a:cubicBezTo>
                  <a:cubicBezTo>
                    <a:pt x="152" y="1263"/>
                    <a:pt x="152" y="1263"/>
                    <a:pt x="152" y="1262"/>
                  </a:cubicBezTo>
                  <a:cubicBezTo>
                    <a:pt x="151" y="1262"/>
                    <a:pt x="151" y="1262"/>
                    <a:pt x="151" y="1261"/>
                  </a:cubicBezTo>
                  <a:cubicBezTo>
                    <a:pt x="151" y="1261"/>
                    <a:pt x="151" y="1261"/>
                    <a:pt x="151" y="1261"/>
                  </a:cubicBezTo>
                  <a:cubicBezTo>
                    <a:pt x="152" y="1261"/>
                    <a:pt x="152" y="1261"/>
                    <a:pt x="153" y="1261"/>
                  </a:cubicBezTo>
                  <a:cubicBezTo>
                    <a:pt x="153" y="1261"/>
                    <a:pt x="154" y="1261"/>
                    <a:pt x="154" y="1261"/>
                  </a:cubicBezTo>
                  <a:cubicBezTo>
                    <a:pt x="154" y="1260"/>
                    <a:pt x="154" y="1260"/>
                    <a:pt x="155" y="1260"/>
                  </a:cubicBezTo>
                  <a:cubicBezTo>
                    <a:pt x="157" y="1259"/>
                    <a:pt x="159" y="1257"/>
                    <a:pt x="161" y="1255"/>
                  </a:cubicBezTo>
                  <a:cubicBezTo>
                    <a:pt x="162" y="1254"/>
                    <a:pt x="164" y="1252"/>
                    <a:pt x="166" y="1250"/>
                  </a:cubicBezTo>
                  <a:cubicBezTo>
                    <a:pt x="168" y="1248"/>
                    <a:pt x="169" y="1246"/>
                    <a:pt x="171" y="1244"/>
                  </a:cubicBezTo>
                  <a:cubicBezTo>
                    <a:pt x="175" y="1240"/>
                    <a:pt x="178" y="1236"/>
                    <a:pt x="182" y="1232"/>
                  </a:cubicBezTo>
                  <a:cubicBezTo>
                    <a:pt x="184" y="1230"/>
                    <a:pt x="185" y="1229"/>
                    <a:pt x="187" y="1227"/>
                  </a:cubicBezTo>
                  <a:cubicBezTo>
                    <a:pt x="188" y="1225"/>
                    <a:pt x="190" y="1224"/>
                    <a:pt x="191" y="1223"/>
                  </a:cubicBezTo>
                  <a:cubicBezTo>
                    <a:pt x="192" y="1222"/>
                    <a:pt x="193" y="1221"/>
                    <a:pt x="194" y="1221"/>
                  </a:cubicBezTo>
                  <a:cubicBezTo>
                    <a:pt x="194" y="1220"/>
                    <a:pt x="195" y="1220"/>
                    <a:pt x="196" y="1219"/>
                  </a:cubicBezTo>
                  <a:cubicBezTo>
                    <a:pt x="196" y="1219"/>
                    <a:pt x="197" y="1218"/>
                    <a:pt x="198" y="1218"/>
                  </a:cubicBezTo>
                  <a:cubicBezTo>
                    <a:pt x="198" y="1218"/>
                    <a:pt x="198" y="1218"/>
                    <a:pt x="198" y="1218"/>
                  </a:cubicBezTo>
                  <a:cubicBezTo>
                    <a:pt x="199" y="1217"/>
                    <a:pt x="199" y="1217"/>
                    <a:pt x="199" y="1217"/>
                  </a:cubicBezTo>
                  <a:cubicBezTo>
                    <a:pt x="200" y="1217"/>
                    <a:pt x="200" y="1217"/>
                    <a:pt x="201" y="1217"/>
                  </a:cubicBezTo>
                  <a:cubicBezTo>
                    <a:pt x="201" y="1217"/>
                    <a:pt x="201" y="1217"/>
                    <a:pt x="201" y="1217"/>
                  </a:cubicBezTo>
                  <a:cubicBezTo>
                    <a:pt x="204" y="1217"/>
                    <a:pt x="208" y="1218"/>
                    <a:pt x="212" y="1218"/>
                  </a:cubicBezTo>
                  <a:cubicBezTo>
                    <a:pt x="216" y="1219"/>
                    <a:pt x="219" y="1219"/>
                    <a:pt x="223" y="1219"/>
                  </a:cubicBezTo>
                  <a:cubicBezTo>
                    <a:pt x="224" y="1219"/>
                    <a:pt x="225" y="1219"/>
                    <a:pt x="226" y="1219"/>
                  </a:cubicBezTo>
                  <a:cubicBezTo>
                    <a:pt x="226" y="1219"/>
                    <a:pt x="227" y="1219"/>
                    <a:pt x="227" y="1219"/>
                  </a:cubicBezTo>
                  <a:cubicBezTo>
                    <a:pt x="228" y="1219"/>
                    <a:pt x="228" y="1219"/>
                    <a:pt x="228" y="1219"/>
                  </a:cubicBezTo>
                  <a:cubicBezTo>
                    <a:pt x="228" y="1219"/>
                    <a:pt x="228" y="1219"/>
                    <a:pt x="228" y="1219"/>
                  </a:cubicBezTo>
                  <a:cubicBezTo>
                    <a:pt x="228" y="1219"/>
                    <a:pt x="228" y="1219"/>
                    <a:pt x="227" y="1220"/>
                  </a:cubicBezTo>
                  <a:cubicBezTo>
                    <a:pt x="227" y="1220"/>
                    <a:pt x="227" y="1220"/>
                    <a:pt x="227" y="1220"/>
                  </a:cubicBezTo>
                  <a:cubicBezTo>
                    <a:pt x="227" y="1220"/>
                    <a:pt x="227" y="1221"/>
                    <a:pt x="227" y="1221"/>
                  </a:cubicBezTo>
                  <a:cubicBezTo>
                    <a:pt x="226" y="1221"/>
                    <a:pt x="226" y="1222"/>
                    <a:pt x="226" y="1222"/>
                  </a:cubicBezTo>
                  <a:cubicBezTo>
                    <a:pt x="226" y="1223"/>
                    <a:pt x="225" y="1223"/>
                    <a:pt x="225" y="1224"/>
                  </a:cubicBezTo>
                  <a:cubicBezTo>
                    <a:pt x="225" y="1224"/>
                    <a:pt x="224" y="1225"/>
                    <a:pt x="224" y="1225"/>
                  </a:cubicBezTo>
                  <a:cubicBezTo>
                    <a:pt x="224" y="1226"/>
                    <a:pt x="223" y="1226"/>
                    <a:pt x="223" y="1227"/>
                  </a:cubicBezTo>
                  <a:cubicBezTo>
                    <a:pt x="222" y="1228"/>
                    <a:pt x="221" y="1229"/>
                    <a:pt x="221" y="1230"/>
                  </a:cubicBezTo>
                  <a:cubicBezTo>
                    <a:pt x="220" y="1231"/>
                    <a:pt x="219" y="1232"/>
                    <a:pt x="218" y="1233"/>
                  </a:cubicBezTo>
                  <a:cubicBezTo>
                    <a:pt x="217" y="1234"/>
                    <a:pt x="216" y="1234"/>
                    <a:pt x="215" y="1235"/>
                  </a:cubicBezTo>
                  <a:cubicBezTo>
                    <a:pt x="215" y="1236"/>
                    <a:pt x="215" y="1236"/>
                    <a:pt x="215" y="1236"/>
                  </a:cubicBezTo>
                  <a:cubicBezTo>
                    <a:pt x="215" y="1235"/>
                    <a:pt x="216" y="1234"/>
                    <a:pt x="217" y="1233"/>
                  </a:cubicBezTo>
                  <a:cubicBezTo>
                    <a:pt x="199" y="1220"/>
                    <a:pt x="187" y="1245"/>
                    <a:pt x="184" y="1260"/>
                  </a:cubicBezTo>
                  <a:cubicBezTo>
                    <a:pt x="192" y="1255"/>
                    <a:pt x="228" y="1252"/>
                    <a:pt x="219" y="1235"/>
                  </a:cubicBezTo>
                  <a:cubicBezTo>
                    <a:pt x="219" y="1235"/>
                    <a:pt x="219" y="1235"/>
                    <a:pt x="220" y="1234"/>
                  </a:cubicBezTo>
                  <a:cubicBezTo>
                    <a:pt x="220" y="1233"/>
                    <a:pt x="221" y="1232"/>
                    <a:pt x="222" y="1231"/>
                  </a:cubicBezTo>
                  <a:cubicBezTo>
                    <a:pt x="223" y="1230"/>
                    <a:pt x="224" y="1229"/>
                    <a:pt x="225" y="1228"/>
                  </a:cubicBezTo>
                  <a:cubicBezTo>
                    <a:pt x="225" y="1227"/>
                    <a:pt x="226" y="1227"/>
                    <a:pt x="226" y="1226"/>
                  </a:cubicBezTo>
                  <a:cubicBezTo>
                    <a:pt x="226" y="1226"/>
                    <a:pt x="227" y="1225"/>
                    <a:pt x="227" y="1225"/>
                  </a:cubicBezTo>
                  <a:cubicBezTo>
                    <a:pt x="227" y="1224"/>
                    <a:pt x="228" y="1224"/>
                    <a:pt x="228" y="1223"/>
                  </a:cubicBezTo>
                  <a:cubicBezTo>
                    <a:pt x="228" y="1223"/>
                    <a:pt x="228" y="1222"/>
                    <a:pt x="229" y="1222"/>
                  </a:cubicBezTo>
                  <a:cubicBezTo>
                    <a:pt x="229" y="1222"/>
                    <a:pt x="229" y="1221"/>
                    <a:pt x="229" y="1221"/>
                  </a:cubicBezTo>
                  <a:cubicBezTo>
                    <a:pt x="229" y="1221"/>
                    <a:pt x="229" y="1221"/>
                    <a:pt x="229" y="1221"/>
                  </a:cubicBezTo>
                  <a:cubicBezTo>
                    <a:pt x="230" y="1220"/>
                    <a:pt x="230" y="1220"/>
                    <a:pt x="230" y="1219"/>
                  </a:cubicBezTo>
                  <a:cubicBezTo>
                    <a:pt x="230" y="1219"/>
                    <a:pt x="230" y="1218"/>
                    <a:pt x="230" y="1218"/>
                  </a:cubicBezTo>
                  <a:cubicBezTo>
                    <a:pt x="232" y="1218"/>
                    <a:pt x="233" y="1217"/>
                    <a:pt x="235" y="1217"/>
                  </a:cubicBezTo>
                  <a:cubicBezTo>
                    <a:pt x="238" y="1215"/>
                    <a:pt x="242" y="1213"/>
                    <a:pt x="245" y="1211"/>
                  </a:cubicBezTo>
                  <a:cubicBezTo>
                    <a:pt x="248" y="1208"/>
                    <a:pt x="251" y="1205"/>
                    <a:pt x="254" y="1202"/>
                  </a:cubicBezTo>
                  <a:cubicBezTo>
                    <a:pt x="257" y="1200"/>
                    <a:pt x="260" y="1197"/>
                    <a:pt x="263" y="1194"/>
                  </a:cubicBezTo>
                  <a:cubicBezTo>
                    <a:pt x="264" y="1193"/>
                    <a:pt x="266" y="1192"/>
                    <a:pt x="268" y="1191"/>
                  </a:cubicBezTo>
                  <a:cubicBezTo>
                    <a:pt x="268" y="1191"/>
                    <a:pt x="268" y="1191"/>
                    <a:pt x="269" y="1190"/>
                  </a:cubicBezTo>
                  <a:cubicBezTo>
                    <a:pt x="270" y="1190"/>
                    <a:pt x="270" y="1190"/>
                    <a:pt x="270" y="1190"/>
                  </a:cubicBezTo>
                  <a:cubicBezTo>
                    <a:pt x="270" y="1190"/>
                    <a:pt x="270" y="1190"/>
                    <a:pt x="270" y="1190"/>
                  </a:cubicBezTo>
                  <a:cubicBezTo>
                    <a:pt x="270" y="1190"/>
                    <a:pt x="270" y="1190"/>
                    <a:pt x="270" y="1190"/>
                  </a:cubicBezTo>
                  <a:cubicBezTo>
                    <a:pt x="271" y="1189"/>
                    <a:pt x="272" y="1189"/>
                    <a:pt x="273" y="1189"/>
                  </a:cubicBezTo>
                  <a:cubicBezTo>
                    <a:pt x="277" y="1188"/>
                    <a:pt x="281" y="1187"/>
                    <a:pt x="285" y="1187"/>
                  </a:cubicBezTo>
                  <a:cubicBezTo>
                    <a:pt x="289" y="1186"/>
                    <a:pt x="293" y="1186"/>
                    <a:pt x="297" y="1186"/>
                  </a:cubicBezTo>
                  <a:cubicBezTo>
                    <a:pt x="301" y="1186"/>
                    <a:pt x="305" y="1185"/>
                    <a:pt x="308" y="1184"/>
                  </a:cubicBezTo>
                  <a:cubicBezTo>
                    <a:pt x="308" y="1184"/>
                    <a:pt x="307" y="1184"/>
                    <a:pt x="307" y="1185"/>
                  </a:cubicBezTo>
                  <a:cubicBezTo>
                    <a:pt x="306" y="1185"/>
                    <a:pt x="306" y="1186"/>
                    <a:pt x="305" y="1186"/>
                  </a:cubicBezTo>
                  <a:cubicBezTo>
                    <a:pt x="305" y="1186"/>
                    <a:pt x="305" y="1187"/>
                    <a:pt x="304" y="1187"/>
                  </a:cubicBezTo>
                  <a:cubicBezTo>
                    <a:pt x="304" y="1188"/>
                    <a:pt x="304" y="1188"/>
                    <a:pt x="304" y="1188"/>
                  </a:cubicBezTo>
                  <a:cubicBezTo>
                    <a:pt x="301" y="1191"/>
                    <a:pt x="299" y="1195"/>
                    <a:pt x="298" y="1199"/>
                  </a:cubicBezTo>
                  <a:cubicBezTo>
                    <a:pt x="298" y="1200"/>
                    <a:pt x="298" y="1200"/>
                    <a:pt x="297" y="1201"/>
                  </a:cubicBezTo>
                  <a:cubicBezTo>
                    <a:pt x="297" y="1201"/>
                    <a:pt x="297" y="1202"/>
                    <a:pt x="297" y="1203"/>
                  </a:cubicBezTo>
                  <a:cubicBezTo>
                    <a:pt x="297" y="1204"/>
                    <a:pt x="296" y="1205"/>
                    <a:pt x="296" y="1206"/>
                  </a:cubicBezTo>
                  <a:cubicBezTo>
                    <a:pt x="295" y="1208"/>
                    <a:pt x="295" y="1210"/>
                    <a:pt x="294" y="1213"/>
                  </a:cubicBezTo>
                  <a:cubicBezTo>
                    <a:pt x="293" y="1215"/>
                    <a:pt x="293" y="1217"/>
                    <a:pt x="292" y="1219"/>
                  </a:cubicBezTo>
                  <a:cubicBezTo>
                    <a:pt x="292" y="1220"/>
                    <a:pt x="291" y="1221"/>
                    <a:pt x="291" y="1222"/>
                  </a:cubicBezTo>
                  <a:cubicBezTo>
                    <a:pt x="291" y="1222"/>
                    <a:pt x="291" y="1222"/>
                    <a:pt x="291" y="1222"/>
                  </a:cubicBezTo>
                  <a:cubicBezTo>
                    <a:pt x="291" y="1222"/>
                    <a:pt x="291" y="1222"/>
                    <a:pt x="291" y="1222"/>
                  </a:cubicBezTo>
                  <a:cubicBezTo>
                    <a:pt x="290" y="1223"/>
                    <a:pt x="290" y="1224"/>
                    <a:pt x="289" y="1226"/>
                  </a:cubicBezTo>
                  <a:cubicBezTo>
                    <a:pt x="287" y="1229"/>
                    <a:pt x="285" y="1233"/>
                    <a:pt x="282" y="1235"/>
                  </a:cubicBezTo>
                  <a:cubicBezTo>
                    <a:pt x="282" y="1236"/>
                    <a:pt x="282" y="1236"/>
                    <a:pt x="282" y="1236"/>
                  </a:cubicBezTo>
                  <a:cubicBezTo>
                    <a:pt x="281" y="1237"/>
                    <a:pt x="281" y="1237"/>
                    <a:pt x="281" y="1237"/>
                  </a:cubicBezTo>
                  <a:cubicBezTo>
                    <a:pt x="280" y="1238"/>
                    <a:pt x="280" y="1238"/>
                    <a:pt x="279" y="1239"/>
                  </a:cubicBezTo>
                  <a:cubicBezTo>
                    <a:pt x="279" y="1240"/>
                    <a:pt x="279" y="1240"/>
                    <a:pt x="278" y="1241"/>
                  </a:cubicBezTo>
                  <a:cubicBezTo>
                    <a:pt x="278" y="1240"/>
                    <a:pt x="279" y="1240"/>
                    <a:pt x="279" y="1240"/>
                  </a:cubicBezTo>
                  <a:cubicBezTo>
                    <a:pt x="279" y="1240"/>
                    <a:pt x="278" y="1240"/>
                    <a:pt x="277" y="1241"/>
                  </a:cubicBezTo>
                  <a:cubicBezTo>
                    <a:pt x="277" y="1241"/>
                    <a:pt x="277" y="1241"/>
                    <a:pt x="276" y="1242"/>
                  </a:cubicBezTo>
                  <a:cubicBezTo>
                    <a:pt x="276" y="1242"/>
                    <a:pt x="276" y="1242"/>
                    <a:pt x="275" y="1243"/>
                  </a:cubicBezTo>
                  <a:cubicBezTo>
                    <a:pt x="275" y="1243"/>
                    <a:pt x="275" y="1243"/>
                    <a:pt x="275" y="1243"/>
                  </a:cubicBezTo>
                  <a:cubicBezTo>
                    <a:pt x="275" y="1243"/>
                    <a:pt x="275" y="1244"/>
                    <a:pt x="275" y="1244"/>
                  </a:cubicBezTo>
                  <a:cubicBezTo>
                    <a:pt x="274" y="1245"/>
                    <a:pt x="274" y="1245"/>
                    <a:pt x="273" y="1246"/>
                  </a:cubicBezTo>
                  <a:cubicBezTo>
                    <a:pt x="273" y="1247"/>
                    <a:pt x="272" y="1248"/>
                    <a:pt x="272" y="1249"/>
                  </a:cubicBezTo>
                  <a:cubicBezTo>
                    <a:pt x="271" y="1250"/>
                    <a:pt x="271" y="1251"/>
                    <a:pt x="270" y="1252"/>
                  </a:cubicBezTo>
                  <a:cubicBezTo>
                    <a:pt x="270" y="1253"/>
                    <a:pt x="269" y="1254"/>
                    <a:pt x="269" y="1256"/>
                  </a:cubicBezTo>
                  <a:cubicBezTo>
                    <a:pt x="269" y="1256"/>
                    <a:pt x="269" y="1257"/>
                    <a:pt x="268" y="1258"/>
                  </a:cubicBezTo>
                  <a:cubicBezTo>
                    <a:pt x="250" y="1264"/>
                    <a:pt x="262" y="1290"/>
                    <a:pt x="272" y="1299"/>
                  </a:cubicBezTo>
                  <a:cubicBezTo>
                    <a:pt x="270" y="1291"/>
                    <a:pt x="269" y="1287"/>
                    <a:pt x="272" y="1280"/>
                  </a:cubicBezTo>
                  <a:cubicBezTo>
                    <a:pt x="274" y="1275"/>
                    <a:pt x="280" y="1265"/>
                    <a:pt x="271" y="1263"/>
                  </a:cubicBezTo>
                  <a:cubicBezTo>
                    <a:pt x="271" y="1262"/>
                    <a:pt x="271" y="1262"/>
                    <a:pt x="271" y="1262"/>
                  </a:cubicBezTo>
                  <a:cubicBezTo>
                    <a:pt x="271" y="1261"/>
                    <a:pt x="270" y="1259"/>
                    <a:pt x="271" y="1257"/>
                  </a:cubicBezTo>
                  <a:cubicBezTo>
                    <a:pt x="271" y="1257"/>
                    <a:pt x="271" y="1257"/>
                    <a:pt x="271" y="1257"/>
                  </a:cubicBezTo>
                  <a:cubicBezTo>
                    <a:pt x="271" y="1257"/>
                    <a:pt x="271" y="1257"/>
                    <a:pt x="271" y="1256"/>
                  </a:cubicBezTo>
                  <a:cubicBezTo>
                    <a:pt x="271" y="1255"/>
                    <a:pt x="272" y="1254"/>
                    <a:pt x="272" y="1253"/>
                  </a:cubicBezTo>
                  <a:cubicBezTo>
                    <a:pt x="273" y="1252"/>
                    <a:pt x="273" y="1251"/>
                    <a:pt x="273" y="1250"/>
                  </a:cubicBezTo>
                  <a:cubicBezTo>
                    <a:pt x="274" y="1249"/>
                    <a:pt x="274" y="1248"/>
                    <a:pt x="275" y="1247"/>
                  </a:cubicBezTo>
                  <a:cubicBezTo>
                    <a:pt x="275" y="1246"/>
                    <a:pt x="276" y="1246"/>
                    <a:pt x="276" y="1245"/>
                  </a:cubicBezTo>
                  <a:cubicBezTo>
                    <a:pt x="276" y="1245"/>
                    <a:pt x="276" y="1244"/>
                    <a:pt x="277" y="1244"/>
                  </a:cubicBezTo>
                  <a:cubicBezTo>
                    <a:pt x="277" y="1244"/>
                    <a:pt x="277" y="1244"/>
                    <a:pt x="277" y="1244"/>
                  </a:cubicBezTo>
                  <a:cubicBezTo>
                    <a:pt x="277" y="1243"/>
                    <a:pt x="277" y="1243"/>
                    <a:pt x="277" y="1243"/>
                  </a:cubicBezTo>
                  <a:cubicBezTo>
                    <a:pt x="277" y="1243"/>
                    <a:pt x="278" y="1243"/>
                    <a:pt x="278" y="1243"/>
                  </a:cubicBezTo>
                  <a:cubicBezTo>
                    <a:pt x="278" y="1242"/>
                    <a:pt x="279" y="1241"/>
                    <a:pt x="281" y="1240"/>
                  </a:cubicBezTo>
                  <a:cubicBezTo>
                    <a:pt x="281" y="1240"/>
                    <a:pt x="282" y="1239"/>
                    <a:pt x="282" y="1239"/>
                  </a:cubicBezTo>
                  <a:cubicBezTo>
                    <a:pt x="283" y="1238"/>
                    <a:pt x="283" y="1238"/>
                    <a:pt x="283" y="1238"/>
                  </a:cubicBezTo>
                  <a:cubicBezTo>
                    <a:pt x="283" y="1237"/>
                    <a:pt x="284" y="1237"/>
                    <a:pt x="284" y="1237"/>
                  </a:cubicBezTo>
                  <a:cubicBezTo>
                    <a:pt x="286" y="1234"/>
                    <a:pt x="289" y="1231"/>
                    <a:pt x="291" y="1227"/>
                  </a:cubicBezTo>
                  <a:cubicBezTo>
                    <a:pt x="291" y="1227"/>
                    <a:pt x="291" y="1227"/>
                    <a:pt x="291" y="1227"/>
                  </a:cubicBezTo>
                  <a:cubicBezTo>
                    <a:pt x="291" y="1227"/>
                    <a:pt x="291" y="1228"/>
                    <a:pt x="291" y="1228"/>
                  </a:cubicBezTo>
                  <a:cubicBezTo>
                    <a:pt x="291" y="1228"/>
                    <a:pt x="291" y="1228"/>
                    <a:pt x="291" y="1229"/>
                  </a:cubicBezTo>
                  <a:cubicBezTo>
                    <a:pt x="291" y="1229"/>
                    <a:pt x="292" y="1229"/>
                    <a:pt x="292" y="1229"/>
                  </a:cubicBezTo>
                  <a:cubicBezTo>
                    <a:pt x="293" y="1231"/>
                    <a:pt x="294" y="1234"/>
                    <a:pt x="296" y="1236"/>
                  </a:cubicBezTo>
                  <a:cubicBezTo>
                    <a:pt x="298" y="1238"/>
                    <a:pt x="299" y="1239"/>
                    <a:pt x="301" y="1241"/>
                  </a:cubicBezTo>
                  <a:cubicBezTo>
                    <a:pt x="301" y="1241"/>
                    <a:pt x="300" y="1241"/>
                    <a:pt x="300" y="1241"/>
                  </a:cubicBezTo>
                  <a:cubicBezTo>
                    <a:pt x="299" y="1244"/>
                    <a:pt x="299" y="1244"/>
                    <a:pt x="299" y="1244"/>
                  </a:cubicBezTo>
                  <a:cubicBezTo>
                    <a:pt x="293" y="1254"/>
                    <a:pt x="299" y="1266"/>
                    <a:pt x="310" y="1269"/>
                  </a:cubicBezTo>
                  <a:cubicBezTo>
                    <a:pt x="310" y="1259"/>
                    <a:pt x="317" y="1244"/>
                    <a:pt x="303" y="1242"/>
                  </a:cubicBezTo>
                  <a:cubicBezTo>
                    <a:pt x="303" y="1242"/>
                    <a:pt x="303" y="1241"/>
                    <a:pt x="303" y="1241"/>
                  </a:cubicBezTo>
                  <a:cubicBezTo>
                    <a:pt x="301" y="1239"/>
                    <a:pt x="299" y="1237"/>
                    <a:pt x="298" y="1234"/>
                  </a:cubicBezTo>
                  <a:cubicBezTo>
                    <a:pt x="296" y="1232"/>
                    <a:pt x="294" y="1230"/>
                    <a:pt x="293" y="1228"/>
                  </a:cubicBezTo>
                  <a:cubicBezTo>
                    <a:pt x="293" y="1228"/>
                    <a:pt x="293" y="1228"/>
                    <a:pt x="293" y="1228"/>
                  </a:cubicBezTo>
                  <a:cubicBezTo>
                    <a:pt x="293" y="1228"/>
                    <a:pt x="293" y="1227"/>
                    <a:pt x="293" y="1227"/>
                  </a:cubicBezTo>
                  <a:cubicBezTo>
                    <a:pt x="293" y="1227"/>
                    <a:pt x="292" y="1227"/>
                    <a:pt x="292" y="1226"/>
                  </a:cubicBezTo>
                  <a:cubicBezTo>
                    <a:pt x="292" y="1226"/>
                    <a:pt x="292" y="1226"/>
                    <a:pt x="292" y="1226"/>
                  </a:cubicBezTo>
                  <a:cubicBezTo>
                    <a:pt x="292" y="1226"/>
                    <a:pt x="292" y="1225"/>
                    <a:pt x="292" y="1225"/>
                  </a:cubicBezTo>
                  <a:cubicBezTo>
                    <a:pt x="293" y="1224"/>
                    <a:pt x="293" y="1222"/>
                    <a:pt x="294" y="1220"/>
                  </a:cubicBezTo>
                  <a:cubicBezTo>
                    <a:pt x="295" y="1218"/>
                    <a:pt x="295" y="1216"/>
                    <a:pt x="296" y="1213"/>
                  </a:cubicBezTo>
                  <a:cubicBezTo>
                    <a:pt x="297" y="1211"/>
                    <a:pt x="297" y="1209"/>
                    <a:pt x="298" y="1206"/>
                  </a:cubicBezTo>
                  <a:cubicBezTo>
                    <a:pt x="298" y="1205"/>
                    <a:pt x="299" y="1204"/>
                    <a:pt x="299" y="1203"/>
                  </a:cubicBezTo>
                  <a:cubicBezTo>
                    <a:pt x="299" y="1203"/>
                    <a:pt x="299" y="1202"/>
                    <a:pt x="299" y="1202"/>
                  </a:cubicBezTo>
                  <a:cubicBezTo>
                    <a:pt x="300" y="1201"/>
                    <a:pt x="300" y="1201"/>
                    <a:pt x="300" y="1200"/>
                  </a:cubicBezTo>
                  <a:cubicBezTo>
                    <a:pt x="301" y="1196"/>
                    <a:pt x="303" y="1192"/>
                    <a:pt x="305" y="1189"/>
                  </a:cubicBezTo>
                  <a:cubicBezTo>
                    <a:pt x="305" y="1189"/>
                    <a:pt x="306" y="1189"/>
                    <a:pt x="306" y="1188"/>
                  </a:cubicBezTo>
                  <a:cubicBezTo>
                    <a:pt x="306" y="1188"/>
                    <a:pt x="307" y="1188"/>
                    <a:pt x="307" y="1188"/>
                  </a:cubicBezTo>
                  <a:cubicBezTo>
                    <a:pt x="307" y="1187"/>
                    <a:pt x="308" y="1186"/>
                    <a:pt x="308" y="1186"/>
                  </a:cubicBezTo>
                  <a:cubicBezTo>
                    <a:pt x="309" y="1185"/>
                    <a:pt x="310" y="1184"/>
                    <a:pt x="311" y="1183"/>
                  </a:cubicBezTo>
                  <a:cubicBezTo>
                    <a:pt x="311" y="1183"/>
                    <a:pt x="312" y="1182"/>
                    <a:pt x="312" y="1182"/>
                  </a:cubicBezTo>
                  <a:cubicBezTo>
                    <a:pt x="312" y="1182"/>
                    <a:pt x="312" y="1182"/>
                    <a:pt x="312" y="1182"/>
                  </a:cubicBezTo>
                  <a:cubicBezTo>
                    <a:pt x="313" y="1182"/>
                    <a:pt x="313" y="1182"/>
                    <a:pt x="313" y="1182"/>
                  </a:cubicBezTo>
                  <a:cubicBezTo>
                    <a:pt x="313" y="1181"/>
                    <a:pt x="313" y="1181"/>
                    <a:pt x="313" y="1181"/>
                  </a:cubicBezTo>
                  <a:cubicBezTo>
                    <a:pt x="313" y="1181"/>
                    <a:pt x="313" y="1181"/>
                    <a:pt x="313" y="1181"/>
                  </a:cubicBezTo>
                  <a:cubicBezTo>
                    <a:pt x="314" y="1181"/>
                    <a:pt x="314" y="1181"/>
                    <a:pt x="314" y="1181"/>
                  </a:cubicBezTo>
                  <a:cubicBezTo>
                    <a:pt x="315" y="1180"/>
                    <a:pt x="316" y="1180"/>
                    <a:pt x="317" y="1179"/>
                  </a:cubicBezTo>
                  <a:cubicBezTo>
                    <a:pt x="318" y="1179"/>
                    <a:pt x="319" y="1178"/>
                    <a:pt x="319" y="1178"/>
                  </a:cubicBezTo>
                  <a:cubicBezTo>
                    <a:pt x="321" y="1176"/>
                    <a:pt x="324" y="1175"/>
                    <a:pt x="326" y="1174"/>
                  </a:cubicBezTo>
                  <a:cubicBezTo>
                    <a:pt x="339" y="1167"/>
                    <a:pt x="352" y="1158"/>
                    <a:pt x="358" y="1150"/>
                  </a:cubicBezTo>
                  <a:cubicBezTo>
                    <a:pt x="366" y="1140"/>
                    <a:pt x="370" y="1140"/>
                    <a:pt x="387" y="1131"/>
                  </a:cubicBezTo>
                  <a:cubicBezTo>
                    <a:pt x="401" y="1123"/>
                    <a:pt x="406" y="1124"/>
                    <a:pt x="416" y="1111"/>
                  </a:cubicBezTo>
                  <a:cubicBezTo>
                    <a:pt x="436" y="1123"/>
                    <a:pt x="479" y="1130"/>
                    <a:pt x="502" y="1135"/>
                  </a:cubicBezTo>
                  <a:cubicBezTo>
                    <a:pt x="510" y="1136"/>
                    <a:pt x="519" y="1136"/>
                    <a:pt x="529" y="1136"/>
                  </a:cubicBezTo>
                  <a:cubicBezTo>
                    <a:pt x="527" y="1138"/>
                    <a:pt x="525" y="1140"/>
                    <a:pt x="522" y="1142"/>
                  </a:cubicBezTo>
                  <a:cubicBezTo>
                    <a:pt x="522" y="1142"/>
                    <a:pt x="522" y="1142"/>
                    <a:pt x="522" y="1142"/>
                  </a:cubicBezTo>
                  <a:cubicBezTo>
                    <a:pt x="521" y="1142"/>
                    <a:pt x="520" y="1142"/>
                    <a:pt x="519" y="1142"/>
                  </a:cubicBezTo>
                  <a:cubicBezTo>
                    <a:pt x="519" y="1142"/>
                    <a:pt x="518" y="1142"/>
                    <a:pt x="517" y="1142"/>
                  </a:cubicBezTo>
                  <a:cubicBezTo>
                    <a:pt x="517" y="1142"/>
                    <a:pt x="516" y="1142"/>
                    <a:pt x="515" y="1143"/>
                  </a:cubicBezTo>
                  <a:cubicBezTo>
                    <a:pt x="514" y="1143"/>
                    <a:pt x="512" y="1143"/>
                    <a:pt x="511" y="1143"/>
                  </a:cubicBezTo>
                  <a:cubicBezTo>
                    <a:pt x="509" y="1144"/>
                    <a:pt x="507" y="1144"/>
                    <a:pt x="505" y="1144"/>
                  </a:cubicBezTo>
                  <a:cubicBezTo>
                    <a:pt x="502" y="1145"/>
                    <a:pt x="498" y="1145"/>
                    <a:pt x="494" y="1146"/>
                  </a:cubicBezTo>
                  <a:cubicBezTo>
                    <a:pt x="490" y="1146"/>
                    <a:pt x="486" y="1146"/>
                    <a:pt x="482" y="1147"/>
                  </a:cubicBezTo>
                  <a:cubicBezTo>
                    <a:pt x="481" y="1147"/>
                    <a:pt x="479" y="1147"/>
                    <a:pt x="477" y="1147"/>
                  </a:cubicBezTo>
                  <a:cubicBezTo>
                    <a:pt x="475" y="1147"/>
                    <a:pt x="474" y="1147"/>
                    <a:pt x="472" y="1147"/>
                  </a:cubicBezTo>
                  <a:cubicBezTo>
                    <a:pt x="472" y="1147"/>
                    <a:pt x="472" y="1147"/>
                    <a:pt x="471" y="1147"/>
                  </a:cubicBezTo>
                  <a:cubicBezTo>
                    <a:pt x="471" y="1147"/>
                    <a:pt x="471" y="1147"/>
                    <a:pt x="471" y="1147"/>
                  </a:cubicBezTo>
                  <a:cubicBezTo>
                    <a:pt x="471" y="1147"/>
                    <a:pt x="470" y="1147"/>
                    <a:pt x="470" y="1146"/>
                  </a:cubicBezTo>
                  <a:cubicBezTo>
                    <a:pt x="469" y="1146"/>
                    <a:pt x="469" y="1146"/>
                    <a:pt x="469" y="1146"/>
                  </a:cubicBezTo>
                  <a:cubicBezTo>
                    <a:pt x="469" y="1146"/>
                    <a:pt x="469" y="1146"/>
                    <a:pt x="468" y="1146"/>
                  </a:cubicBezTo>
                  <a:cubicBezTo>
                    <a:pt x="468" y="1146"/>
                    <a:pt x="468" y="1146"/>
                    <a:pt x="468" y="1146"/>
                  </a:cubicBezTo>
                  <a:cubicBezTo>
                    <a:pt x="467" y="1146"/>
                    <a:pt x="467" y="1146"/>
                    <a:pt x="466" y="1146"/>
                  </a:cubicBezTo>
                  <a:cubicBezTo>
                    <a:pt x="465" y="1145"/>
                    <a:pt x="464" y="1145"/>
                    <a:pt x="463" y="1145"/>
                  </a:cubicBezTo>
                  <a:cubicBezTo>
                    <a:pt x="463" y="1145"/>
                    <a:pt x="462" y="1145"/>
                    <a:pt x="461" y="1145"/>
                  </a:cubicBezTo>
                  <a:cubicBezTo>
                    <a:pt x="460" y="1145"/>
                    <a:pt x="459" y="1145"/>
                    <a:pt x="458" y="1145"/>
                  </a:cubicBezTo>
                  <a:cubicBezTo>
                    <a:pt x="458" y="1145"/>
                    <a:pt x="458" y="1145"/>
                    <a:pt x="458" y="1145"/>
                  </a:cubicBezTo>
                  <a:cubicBezTo>
                    <a:pt x="458" y="1145"/>
                    <a:pt x="458" y="1145"/>
                    <a:pt x="458" y="1145"/>
                  </a:cubicBezTo>
                  <a:cubicBezTo>
                    <a:pt x="446" y="1141"/>
                    <a:pt x="437" y="1146"/>
                    <a:pt x="427" y="1153"/>
                  </a:cubicBezTo>
                  <a:cubicBezTo>
                    <a:pt x="437" y="1159"/>
                    <a:pt x="447" y="1155"/>
                    <a:pt x="456" y="1148"/>
                  </a:cubicBezTo>
                  <a:cubicBezTo>
                    <a:pt x="457" y="1148"/>
                    <a:pt x="457" y="1148"/>
                    <a:pt x="458" y="1148"/>
                  </a:cubicBezTo>
                  <a:cubicBezTo>
                    <a:pt x="459" y="1148"/>
                    <a:pt x="460" y="1148"/>
                    <a:pt x="461" y="1148"/>
                  </a:cubicBezTo>
                  <a:cubicBezTo>
                    <a:pt x="462" y="1148"/>
                    <a:pt x="462" y="1148"/>
                    <a:pt x="463" y="1148"/>
                  </a:cubicBezTo>
                  <a:cubicBezTo>
                    <a:pt x="464" y="1148"/>
                    <a:pt x="465" y="1148"/>
                    <a:pt x="466" y="1148"/>
                  </a:cubicBezTo>
                  <a:cubicBezTo>
                    <a:pt x="466" y="1148"/>
                    <a:pt x="466" y="1148"/>
                    <a:pt x="466" y="1148"/>
                  </a:cubicBezTo>
                  <a:cubicBezTo>
                    <a:pt x="466" y="1148"/>
                    <a:pt x="466" y="1148"/>
                    <a:pt x="465" y="1148"/>
                  </a:cubicBezTo>
                  <a:cubicBezTo>
                    <a:pt x="464" y="1148"/>
                    <a:pt x="463" y="1149"/>
                    <a:pt x="463" y="1149"/>
                  </a:cubicBezTo>
                  <a:cubicBezTo>
                    <a:pt x="463" y="1149"/>
                    <a:pt x="464" y="1149"/>
                    <a:pt x="465" y="1149"/>
                  </a:cubicBezTo>
                  <a:cubicBezTo>
                    <a:pt x="466" y="1149"/>
                    <a:pt x="467" y="1149"/>
                    <a:pt x="468" y="1149"/>
                  </a:cubicBezTo>
                  <a:cubicBezTo>
                    <a:pt x="469" y="1149"/>
                    <a:pt x="470" y="1150"/>
                    <a:pt x="470" y="1150"/>
                  </a:cubicBezTo>
                  <a:cubicBezTo>
                    <a:pt x="471" y="1150"/>
                    <a:pt x="471" y="1150"/>
                    <a:pt x="471" y="1150"/>
                  </a:cubicBezTo>
                  <a:cubicBezTo>
                    <a:pt x="472" y="1150"/>
                    <a:pt x="472" y="1150"/>
                    <a:pt x="472" y="1150"/>
                  </a:cubicBezTo>
                  <a:cubicBezTo>
                    <a:pt x="474" y="1150"/>
                    <a:pt x="476" y="1149"/>
                    <a:pt x="477" y="1149"/>
                  </a:cubicBezTo>
                  <a:cubicBezTo>
                    <a:pt x="479" y="1149"/>
                    <a:pt x="481" y="1149"/>
                    <a:pt x="483" y="1149"/>
                  </a:cubicBezTo>
                  <a:cubicBezTo>
                    <a:pt x="486" y="1149"/>
                    <a:pt x="490" y="1148"/>
                    <a:pt x="494" y="1148"/>
                  </a:cubicBezTo>
                  <a:cubicBezTo>
                    <a:pt x="498" y="1148"/>
                    <a:pt x="502" y="1147"/>
                    <a:pt x="506" y="1147"/>
                  </a:cubicBezTo>
                  <a:cubicBezTo>
                    <a:pt x="507" y="1146"/>
                    <a:pt x="509" y="1146"/>
                    <a:pt x="511" y="1146"/>
                  </a:cubicBezTo>
                  <a:cubicBezTo>
                    <a:pt x="513" y="1145"/>
                    <a:pt x="514" y="1145"/>
                    <a:pt x="516" y="1145"/>
                  </a:cubicBezTo>
                  <a:cubicBezTo>
                    <a:pt x="516" y="1145"/>
                    <a:pt x="517" y="1145"/>
                    <a:pt x="518" y="1145"/>
                  </a:cubicBezTo>
                  <a:cubicBezTo>
                    <a:pt x="518" y="1144"/>
                    <a:pt x="519" y="1144"/>
                    <a:pt x="520" y="1144"/>
                  </a:cubicBezTo>
                  <a:cubicBezTo>
                    <a:pt x="520" y="1144"/>
                    <a:pt x="521" y="1144"/>
                    <a:pt x="521" y="1143"/>
                  </a:cubicBezTo>
                  <a:cubicBezTo>
                    <a:pt x="514" y="1151"/>
                    <a:pt x="506" y="1159"/>
                    <a:pt x="499" y="1168"/>
                  </a:cubicBezTo>
                  <a:cubicBezTo>
                    <a:pt x="498" y="1170"/>
                    <a:pt x="496" y="1172"/>
                    <a:pt x="495" y="1175"/>
                  </a:cubicBezTo>
                  <a:cubicBezTo>
                    <a:pt x="493" y="1177"/>
                    <a:pt x="491" y="1179"/>
                    <a:pt x="490" y="1181"/>
                  </a:cubicBezTo>
                  <a:cubicBezTo>
                    <a:pt x="487" y="1185"/>
                    <a:pt x="484" y="1190"/>
                    <a:pt x="481" y="1194"/>
                  </a:cubicBezTo>
                  <a:cubicBezTo>
                    <a:pt x="477" y="1202"/>
                    <a:pt x="472" y="1209"/>
                    <a:pt x="467" y="1216"/>
                  </a:cubicBezTo>
                  <a:cubicBezTo>
                    <a:pt x="467" y="1216"/>
                    <a:pt x="466" y="1216"/>
                    <a:pt x="465" y="1217"/>
                  </a:cubicBezTo>
                  <a:cubicBezTo>
                    <a:pt x="465" y="1217"/>
                    <a:pt x="465" y="1217"/>
                    <a:pt x="464" y="1217"/>
                  </a:cubicBezTo>
                  <a:cubicBezTo>
                    <a:pt x="464" y="1217"/>
                    <a:pt x="464" y="1217"/>
                    <a:pt x="463" y="1217"/>
                  </a:cubicBezTo>
                  <a:cubicBezTo>
                    <a:pt x="463" y="1218"/>
                    <a:pt x="462" y="1218"/>
                    <a:pt x="462" y="1218"/>
                  </a:cubicBezTo>
                  <a:cubicBezTo>
                    <a:pt x="461" y="1218"/>
                    <a:pt x="461" y="1218"/>
                    <a:pt x="461" y="1218"/>
                  </a:cubicBezTo>
                  <a:cubicBezTo>
                    <a:pt x="461" y="1218"/>
                    <a:pt x="461" y="1219"/>
                    <a:pt x="460" y="1219"/>
                  </a:cubicBezTo>
                  <a:cubicBezTo>
                    <a:pt x="460" y="1219"/>
                    <a:pt x="459" y="1219"/>
                    <a:pt x="459" y="1219"/>
                  </a:cubicBezTo>
                  <a:cubicBezTo>
                    <a:pt x="458" y="1220"/>
                    <a:pt x="458" y="1220"/>
                    <a:pt x="457" y="1220"/>
                  </a:cubicBezTo>
                  <a:cubicBezTo>
                    <a:pt x="457" y="1220"/>
                    <a:pt x="457" y="1220"/>
                    <a:pt x="456" y="1220"/>
                  </a:cubicBezTo>
                  <a:cubicBezTo>
                    <a:pt x="456" y="1221"/>
                    <a:pt x="456" y="1221"/>
                    <a:pt x="455" y="1221"/>
                  </a:cubicBezTo>
                  <a:cubicBezTo>
                    <a:pt x="455" y="1221"/>
                    <a:pt x="454" y="1221"/>
                    <a:pt x="453" y="1222"/>
                  </a:cubicBezTo>
                  <a:cubicBezTo>
                    <a:pt x="452" y="1222"/>
                    <a:pt x="451" y="1222"/>
                    <a:pt x="449" y="1223"/>
                  </a:cubicBezTo>
                  <a:cubicBezTo>
                    <a:pt x="448" y="1223"/>
                    <a:pt x="447" y="1223"/>
                    <a:pt x="445" y="1223"/>
                  </a:cubicBezTo>
                  <a:cubicBezTo>
                    <a:pt x="444" y="1224"/>
                    <a:pt x="442" y="1224"/>
                    <a:pt x="441" y="1224"/>
                  </a:cubicBezTo>
                  <a:cubicBezTo>
                    <a:pt x="440" y="1224"/>
                    <a:pt x="439" y="1224"/>
                    <a:pt x="437" y="1224"/>
                  </a:cubicBezTo>
                  <a:cubicBezTo>
                    <a:pt x="435" y="1218"/>
                    <a:pt x="429" y="1211"/>
                    <a:pt x="423" y="1210"/>
                  </a:cubicBezTo>
                  <a:cubicBezTo>
                    <a:pt x="415" y="1209"/>
                    <a:pt x="410" y="1217"/>
                    <a:pt x="404" y="1222"/>
                  </a:cubicBezTo>
                  <a:cubicBezTo>
                    <a:pt x="415" y="1228"/>
                    <a:pt x="430" y="1245"/>
                    <a:pt x="438" y="1226"/>
                  </a:cubicBezTo>
                  <a:cubicBezTo>
                    <a:pt x="438" y="1226"/>
                    <a:pt x="438" y="1226"/>
                    <a:pt x="438" y="1226"/>
                  </a:cubicBezTo>
                  <a:cubicBezTo>
                    <a:pt x="439" y="1227"/>
                    <a:pt x="439" y="1227"/>
                    <a:pt x="439" y="1228"/>
                  </a:cubicBezTo>
                  <a:cubicBezTo>
                    <a:pt x="439" y="1226"/>
                    <a:pt x="439" y="1226"/>
                    <a:pt x="439" y="1226"/>
                  </a:cubicBezTo>
                  <a:cubicBezTo>
                    <a:pt x="439" y="1226"/>
                    <a:pt x="440" y="1226"/>
                    <a:pt x="441" y="1226"/>
                  </a:cubicBezTo>
                  <a:cubicBezTo>
                    <a:pt x="442" y="1226"/>
                    <a:pt x="444" y="1226"/>
                    <a:pt x="445" y="1226"/>
                  </a:cubicBezTo>
                  <a:cubicBezTo>
                    <a:pt x="447" y="1226"/>
                    <a:pt x="448" y="1225"/>
                    <a:pt x="450" y="1225"/>
                  </a:cubicBezTo>
                  <a:cubicBezTo>
                    <a:pt x="451" y="1225"/>
                    <a:pt x="453" y="1224"/>
                    <a:pt x="454" y="1224"/>
                  </a:cubicBezTo>
                  <a:cubicBezTo>
                    <a:pt x="455" y="1224"/>
                    <a:pt x="456" y="1223"/>
                    <a:pt x="456" y="1223"/>
                  </a:cubicBezTo>
                  <a:cubicBezTo>
                    <a:pt x="457" y="1223"/>
                    <a:pt x="457" y="1223"/>
                    <a:pt x="457" y="1223"/>
                  </a:cubicBezTo>
                  <a:cubicBezTo>
                    <a:pt x="457" y="1223"/>
                    <a:pt x="458" y="1222"/>
                    <a:pt x="458" y="1222"/>
                  </a:cubicBezTo>
                  <a:cubicBezTo>
                    <a:pt x="459" y="1222"/>
                    <a:pt x="459" y="1222"/>
                    <a:pt x="460" y="1222"/>
                  </a:cubicBezTo>
                  <a:cubicBezTo>
                    <a:pt x="460" y="1221"/>
                    <a:pt x="461" y="1221"/>
                    <a:pt x="461" y="1221"/>
                  </a:cubicBezTo>
                  <a:cubicBezTo>
                    <a:pt x="462" y="1221"/>
                    <a:pt x="462" y="1221"/>
                    <a:pt x="462" y="1220"/>
                  </a:cubicBezTo>
                  <a:cubicBezTo>
                    <a:pt x="462" y="1220"/>
                    <a:pt x="463" y="1220"/>
                    <a:pt x="463" y="1220"/>
                  </a:cubicBezTo>
                  <a:cubicBezTo>
                    <a:pt x="463" y="1220"/>
                    <a:pt x="464" y="1219"/>
                    <a:pt x="464" y="1219"/>
                  </a:cubicBezTo>
                  <a:cubicBezTo>
                    <a:pt x="464" y="1219"/>
                    <a:pt x="465" y="1218"/>
                    <a:pt x="465" y="1218"/>
                  </a:cubicBezTo>
                  <a:cubicBezTo>
                    <a:pt x="465" y="1218"/>
                    <a:pt x="466" y="1218"/>
                    <a:pt x="466" y="1217"/>
                  </a:cubicBezTo>
                  <a:cubicBezTo>
                    <a:pt x="466" y="1217"/>
                    <a:pt x="466" y="1217"/>
                    <a:pt x="467" y="1216"/>
                  </a:cubicBezTo>
                  <a:cubicBezTo>
                    <a:pt x="465" y="1218"/>
                    <a:pt x="464" y="1220"/>
                    <a:pt x="463" y="1221"/>
                  </a:cubicBezTo>
                  <a:cubicBezTo>
                    <a:pt x="462" y="1222"/>
                    <a:pt x="461" y="1224"/>
                    <a:pt x="461" y="1225"/>
                  </a:cubicBezTo>
                  <a:cubicBezTo>
                    <a:pt x="460" y="1226"/>
                    <a:pt x="459" y="1227"/>
                    <a:pt x="458" y="1228"/>
                  </a:cubicBezTo>
                  <a:cubicBezTo>
                    <a:pt x="457" y="1229"/>
                    <a:pt x="456" y="1230"/>
                    <a:pt x="456" y="1231"/>
                  </a:cubicBezTo>
                  <a:cubicBezTo>
                    <a:pt x="453" y="1234"/>
                    <a:pt x="453" y="1234"/>
                    <a:pt x="453" y="1234"/>
                  </a:cubicBezTo>
                  <a:cubicBezTo>
                    <a:pt x="449" y="1238"/>
                    <a:pt x="446" y="1242"/>
                    <a:pt x="442" y="1246"/>
                  </a:cubicBezTo>
                  <a:cubicBezTo>
                    <a:pt x="434" y="1253"/>
                    <a:pt x="427" y="1261"/>
                    <a:pt x="419" y="1268"/>
                  </a:cubicBezTo>
                  <a:cubicBezTo>
                    <a:pt x="412" y="1275"/>
                    <a:pt x="405" y="1282"/>
                    <a:pt x="398" y="1288"/>
                  </a:cubicBezTo>
                  <a:cubicBezTo>
                    <a:pt x="391" y="1295"/>
                    <a:pt x="385" y="1301"/>
                    <a:pt x="380" y="1308"/>
                  </a:cubicBezTo>
                  <a:cubicBezTo>
                    <a:pt x="377" y="1311"/>
                    <a:pt x="375" y="1314"/>
                    <a:pt x="373" y="1317"/>
                  </a:cubicBezTo>
                  <a:cubicBezTo>
                    <a:pt x="372" y="1319"/>
                    <a:pt x="371" y="1320"/>
                    <a:pt x="370" y="1322"/>
                  </a:cubicBezTo>
                  <a:cubicBezTo>
                    <a:pt x="369" y="1323"/>
                    <a:pt x="368" y="1325"/>
                    <a:pt x="367" y="1326"/>
                  </a:cubicBezTo>
                  <a:cubicBezTo>
                    <a:pt x="364" y="1332"/>
                    <a:pt x="361" y="1337"/>
                    <a:pt x="359" y="1342"/>
                  </a:cubicBezTo>
                  <a:cubicBezTo>
                    <a:pt x="358" y="1344"/>
                    <a:pt x="358" y="1346"/>
                    <a:pt x="357" y="1348"/>
                  </a:cubicBezTo>
                  <a:cubicBezTo>
                    <a:pt x="356" y="1349"/>
                    <a:pt x="356" y="1351"/>
                    <a:pt x="355" y="1352"/>
                  </a:cubicBezTo>
                  <a:cubicBezTo>
                    <a:pt x="355" y="1355"/>
                    <a:pt x="354" y="1356"/>
                    <a:pt x="354" y="1356"/>
                  </a:cubicBezTo>
                  <a:cubicBezTo>
                    <a:pt x="354" y="1356"/>
                    <a:pt x="355" y="1355"/>
                    <a:pt x="356" y="1352"/>
                  </a:cubicBezTo>
                  <a:cubicBezTo>
                    <a:pt x="356" y="1351"/>
                    <a:pt x="357" y="1350"/>
                    <a:pt x="358" y="1348"/>
                  </a:cubicBezTo>
                  <a:cubicBezTo>
                    <a:pt x="359" y="1346"/>
                    <a:pt x="360" y="1344"/>
                    <a:pt x="361" y="1342"/>
                  </a:cubicBezTo>
                  <a:cubicBezTo>
                    <a:pt x="363" y="1338"/>
                    <a:pt x="366" y="1333"/>
                    <a:pt x="370" y="1328"/>
                  </a:cubicBezTo>
                  <a:cubicBezTo>
                    <a:pt x="371" y="1327"/>
                    <a:pt x="372" y="1325"/>
                    <a:pt x="373" y="1324"/>
                  </a:cubicBezTo>
                  <a:cubicBezTo>
                    <a:pt x="374" y="1322"/>
                    <a:pt x="375" y="1321"/>
                    <a:pt x="376" y="1319"/>
                  </a:cubicBezTo>
                  <a:cubicBezTo>
                    <a:pt x="376" y="1319"/>
                    <a:pt x="377" y="1318"/>
                    <a:pt x="378" y="1317"/>
                  </a:cubicBezTo>
                  <a:cubicBezTo>
                    <a:pt x="378" y="1317"/>
                    <a:pt x="379" y="1316"/>
                    <a:pt x="379" y="1315"/>
                  </a:cubicBezTo>
                  <a:cubicBezTo>
                    <a:pt x="381" y="1313"/>
                    <a:pt x="382" y="1312"/>
                    <a:pt x="383" y="1310"/>
                  </a:cubicBezTo>
                  <a:cubicBezTo>
                    <a:pt x="383" y="1310"/>
                    <a:pt x="383" y="1310"/>
                    <a:pt x="383" y="1310"/>
                  </a:cubicBezTo>
                  <a:cubicBezTo>
                    <a:pt x="383" y="1310"/>
                    <a:pt x="383" y="1310"/>
                    <a:pt x="383" y="1311"/>
                  </a:cubicBezTo>
                  <a:cubicBezTo>
                    <a:pt x="383" y="1312"/>
                    <a:pt x="383" y="1313"/>
                    <a:pt x="382" y="1314"/>
                  </a:cubicBezTo>
                  <a:cubicBezTo>
                    <a:pt x="382" y="1315"/>
                    <a:pt x="382" y="1316"/>
                    <a:pt x="382" y="1318"/>
                  </a:cubicBezTo>
                  <a:cubicBezTo>
                    <a:pt x="382" y="1319"/>
                    <a:pt x="381" y="1320"/>
                    <a:pt x="381" y="1321"/>
                  </a:cubicBezTo>
                  <a:cubicBezTo>
                    <a:pt x="381" y="1322"/>
                    <a:pt x="381" y="1322"/>
                    <a:pt x="381" y="1322"/>
                  </a:cubicBezTo>
                  <a:cubicBezTo>
                    <a:pt x="381" y="1322"/>
                    <a:pt x="381" y="1322"/>
                    <a:pt x="381" y="1322"/>
                  </a:cubicBezTo>
                  <a:cubicBezTo>
                    <a:pt x="372" y="1338"/>
                    <a:pt x="378" y="1352"/>
                    <a:pt x="385" y="1367"/>
                  </a:cubicBezTo>
                  <a:cubicBezTo>
                    <a:pt x="396" y="1354"/>
                    <a:pt x="392" y="1339"/>
                    <a:pt x="384" y="1325"/>
                  </a:cubicBezTo>
                  <a:cubicBezTo>
                    <a:pt x="384" y="1324"/>
                    <a:pt x="384" y="1323"/>
                    <a:pt x="384" y="1322"/>
                  </a:cubicBezTo>
                  <a:cubicBezTo>
                    <a:pt x="385" y="1321"/>
                    <a:pt x="385" y="1319"/>
                    <a:pt x="385" y="1318"/>
                  </a:cubicBezTo>
                  <a:cubicBezTo>
                    <a:pt x="385" y="1317"/>
                    <a:pt x="385" y="1316"/>
                    <a:pt x="386" y="1315"/>
                  </a:cubicBezTo>
                  <a:cubicBezTo>
                    <a:pt x="386" y="1313"/>
                    <a:pt x="386" y="1312"/>
                    <a:pt x="386" y="1311"/>
                  </a:cubicBezTo>
                  <a:cubicBezTo>
                    <a:pt x="387" y="1310"/>
                    <a:pt x="387" y="1309"/>
                    <a:pt x="387" y="1309"/>
                  </a:cubicBezTo>
                  <a:cubicBezTo>
                    <a:pt x="387" y="1308"/>
                    <a:pt x="387" y="1308"/>
                    <a:pt x="387" y="1308"/>
                  </a:cubicBezTo>
                  <a:cubicBezTo>
                    <a:pt x="387" y="1308"/>
                    <a:pt x="387" y="1307"/>
                    <a:pt x="387" y="1307"/>
                  </a:cubicBezTo>
                  <a:cubicBezTo>
                    <a:pt x="387" y="1307"/>
                    <a:pt x="387" y="1306"/>
                    <a:pt x="387" y="1306"/>
                  </a:cubicBezTo>
                  <a:cubicBezTo>
                    <a:pt x="387" y="1306"/>
                    <a:pt x="387" y="1306"/>
                    <a:pt x="387" y="1305"/>
                  </a:cubicBezTo>
                  <a:cubicBezTo>
                    <a:pt x="392" y="1301"/>
                    <a:pt x="396" y="1296"/>
                    <a:pt x="401" y="1291"/>
                  </a:cubicBezTo>
                  <a:cubicBezTo>
                    <a:pt x="408" y="1284"/>
                    <a:pt x="415" y="1278"/>
                    <a:pt x="422" y="1271"/>
                  </a:cubicBezTo>
                  <a:cubicBezTo>
                    <a:pt x="430" y="1264"/>
                    <a:pt x="437" y="1256"/>
                    <a:pt x="445" y="1249"/>
                  </a:cubicBezTo>
                  <a:cubicBezTo>
                    <a:pt x="449" y="1245"/>
                    <a:pt x="452" y="1241"/>
                    <a:pt x="456" y="1237"/>
                  </a:cubicBezTo>
                  <a:cubicBezTo>
                    <a:pt x="459" y="1233"/>
                    <a:pt x="459" y="1233"/>
                    <a:pt x="459" y="1233"/>
                  </a:cubicBezTo>
                  <a:cubicBezTo>
                    <a:pt x="459" y="1232"/>
                    <a:pt x="460" y="1231"/>
                    <a:pt x="461" y="1230"/>
                  </a:cubicBezTo>
                  <a:cubicBezTo>
                    <a:pt x="462" y="1229"/>
                    <a:pt x="463" y="1228"/>
                    <a:pt x="464" y="1227"/>
                  </a:cubicBezTo>
                  <a:cubicBezTo>
                    <a:pt x="465" y="1226"/>
                    <a:pt x="465" y="1225"/>
                    <a:pt x="466" y="1224"/>
                  </a:cubicBezTo>
                  <a:cubicBezTo>
                    <a:pt x="473" y="1215"/>
                    <a:pt x="479" y="1206"/>
                    <a:pt x="484" y="1197"/>
                  </a:cubicBezTo>
                  <a:cubicBezTo>
                    <a:pt x="486" y="1194"/>
                    <a:pt x="488" y="1191"/>
                    <a:pt x="489" y="1189"/>
                  </a:cubicBezTo>
                  <a:cubicBezTo>
                    <a:pt x="489" y="1189"/>
                    <a:pt x="489" y="1189"/>
                    <a:pt x="489" y="1190"/>
                  </a:cubicBezTo>
                  <a:cubicBezTo>
                    <a:pt x="489" y="1190"/>
                    <a:pt x="489" y="1191"/>
                    <a:pt x="489" y="1192"/>
                  </a:cubicBezTo>
                  <a:cubicBezTo>
                    <a:pt x="489" y="1192"/>
                    <a:pt x="489" y="1193"/>
                    <a:pt x="489" y="1194"/>
                  </a:cubicBezTo>
                  <a:cubicBezTo>
                    <a:pt x="489" y="1195"/>
                    <a:pt x="488" y="1196"/>
                    <a:pt x="488" y="1196"/>
                  </a:cubicBezTo>
                  <a:cubicBezTo>
                    <a:pt x="488" y="1197"/>
                    <a:pt x="488" y="1197"/>
                    <a:pt x="488" y="1198"/>
                  </a:cubicBezTo>
                  <a:cubicBezTo>
                    <a:pt x="488" y="1198"/>
                    <a:pt x="488" y="1199"/>
                    <a:pt x="488" y="1199"/>
                  </a:cubicBezTo>
                  <a:cubicBezTo>
                    <a:pt x="488" y="1201"/>
                    <a:pt x="488" y="1204"/>
                    <a:pt x="488" y="1206"/>
                  </a:cubicBezTo>
                  <a:cubicBezTo>
                    <a:pt x="488" y="1208"/>
                    <a:pt x="488" y="1211"/>
                    <a:pt x="488" y="1213"/>
                  </a:cubicBezTo>
                  <a:cubicBezTo>
                    <a:pt x="488" y="1218"/>
                    <a:pt x="489" y="1224"/>
                    <a:pt x="489" y="1229"/>
                  </a:cubicBezTo>
                  <a:cubicBezTo>
                    <a:pt x="489" y="1234"/>
                    <a:pt x="489" y="1239"/>
                    <a:pt x="490" y="1244"/>
                  </a:cubicBezTo>
                  <a:cubicBezTo>
                    <a:pt x="489" y="1244"/>
                    <a:pt x="489" y="1244"/>
                    <a:pt x="488" y="1245"/>
                  </a:cubicBezTo>
                  <a:cubicBezTo>
                    <a:pt x="488" y="1245"/>
                    <a:pt x="487" y="1245"/>
                    <a:pt x="486" y="1246"/>
                  </a:cubicBezTo>
                  <a:cubicBezTo>
                    <a:pt x="486" y="1246"/>
                    <a:pt x="486" y="1246"/>
                    <a:pt x="485" y="1247"/>
                  </a:cubicBezTo>
                  <a:cubicBezTo>
                    <a:pt x="485" y="1247"/>
                    <a:pt x="485" y="1247"/>
                    <a:pt x="485" y="1247"/>
                  </a:cubicBezTo>
                  <a:cubicBezTo>
                    <a:pt x="484" y="1247"/>
                    <a:pt x="484" y="1247"/>
                    <a:pt x="484" y="1248"/>
                  </a:cubicBezTo>
                  <a:cubicBezTo>
                    <a:pt x="483" y="1248"/>
                    <a:pt x="482" y="1249"/>
                    <a:pt x="481" y="1250"/>
                  </a:cubicBezTo>
                  <a:cubicBezTo>
                    <a:pt x="480" y="1251"/>
                    <a:pt x="479" y="1252"/>
                    <a:pt x="478" y="1253"/>
                  </a:cubicBezTo>
                  <a:cubicBezTo>
                    <a:pt x="476" y="1254"/>
                    <a:pt x="474" y="1257"/>
                    <a:pt x="472" y="1259"/>
                  </a:cubicBezTo>
                  <a:cubicBezTo>
                    <a:pt x="472" y="1259"/>
                    <a:pt x="472" y="1259"/>
                    <a:pt x="472" y="1259"/>
                  </a:cubicBezTo>
                  <a:cubicBezTo>
                    <a:pt x="471" y="1259"/>
                    <a:pt x="471" y="1259"/>
                    <a:pt x="471" y="1259"/>
                  </a:cubicBezTo>
                  <a:cubicBezTo>
                    <a:pt x="454" y="1254"/>
                    <a:pt x="447" y="1276"/>
                    <a:pt x="452" y="1288"/>
                  </a:cubicBezTo>
                  <a:cubicBezTo>
                    <a:pt x="459" y="1281"/>
                    <a:pt x="477" y="1275"/>
                    <a:pt x="473" y="1261"/>
                  </a:cubicBezTo>
                  <a:cubicBezTo>
                    <a:pt x="473" y="1261"/>
                    <a:pt x="473" y="1260"/>
                    <a:pt x="474" y="1260"/>
                  </a:cubicBezTo>
                  <a:cubicBezTo>
                    <a:pt x="476" y="1258"/>
                    <a:pt x="478" y="1256"/>
                    <a:pt x="480" y="1254"/>
                  </a:cubicBezTo>
                  <a:cubicBezTo>
                    <a:pt x="481" y="1253"/>
                    <a:pt x="482" y="1252"/>
                    <a:pt x="483" y="1252"/>
                  </a:cubicBezTo>
                  <a:cubicBezTo>
                    <a:pt x="484" y="1251"/>
                    <a:pt x="485" y="1250"/>
                    <a:pt x="485" y="1249"/>
                  </a:cubicBezTo>
                  <a:cubicBezTo>
                    <a:pt x="486" y="1249"/>
                    <a:pt x="486" y="1249"/>
                    <a:pt x="486" y="1249"/>
                  </a:cubicBezTo>
                  <a:cubicBezTo>
                    <a:pt x="486" y="1249"/>
                    <a:pt x="486" y="1248"/>
                    <a:pt x="487" y="1248"/>
                  </a:cubicBezTo>
                  <a:cubicBezTo>
                    <a:pt x="487" y="1248"/>
                    <a:pt x="487" y="1247"/>
                    <a:pt x="487" y="1247"/>
                  </a:cubicBezTo>
                  <a:cubicBezTo>
                    <a:pt x="488" y="1246"/>
                    <a:pt x="489" y="1246"/>
                    <a:pt x="489" y="1245"/>
                  </a:cubicBezTo>
                  <a:cubicBezTo>
                    <a:pt x="489" y="1245"/>
                    <a:pt x="489" y="1245"/>
                    <a:pt x="490" y="1245"/>
                  </a:cubicBezTo>
                  <a:cubicBezTo>
                    <a:pt x="490" y="1245"/>
                    <a:pt x="490" y="1245"/>
                    <a:pt x="490" y="1245"/>
                  </a:cubicBezTo>
                  <a:cubicBezTo>
                    <a:pt x="490" y="1247"/>
                    <a:pt x="490" y="1250"/>
                    <a:pt x="490" y="1252"/>
                  </a:cubicBezTo>
                  <a:cubicBezTo>
                    <a:pt x="490" y="1254"/>
                    <a:pt x="490" y="1257"/>
                    <a:pt x="490" y="1259"/>
                  </a:cubicBezTo>
                  <a:cubicBezTo>
                    <a:pt x="490" y="1259"/>
                    <a:pt x="490" y="1260"/>
                    <a:pt x="490" y="1260"/>
                  </a:cubicBezTo>
                  <a:cubicBezTo>
                    <a:pt x="489" y="1261"/>
                    <a:pt x="489" y="1261"/>
                    <a:pt x="490" y="1261"/>
                  </a:cubicBezTo>
                  <a:cubicBezTo>
                    <a:pt x="490" y="1262"/>
                    <a:pt x="490" y="1263"/>
                    <a:pt x="490" y="1264"/>
                  </a:cubicBezTo>
                  <a:cubicBezTo>
                    <a:pt x="490" y="1266"/>
                    <a:pt x="490" y="1267"/>
                    <a:pt x="490" y="1268"/>
                  </a:cubicBezTo>
                  <a:cubicBezTo>
                    <a:pt x="490" y="1271"/>
                    <a:pt x="490" y="1272"/>
                    <a:pt x="490" y="1272"/>
                  </a:cubicBezTo>
                  <a:cubicBezTo>
                    <a:pt x="490" y="1272"/>
                    <a:pt x="490" y="1271"/>
                    <a:pt x="491" y="1268"/>
                  </a:cubicBezTo>
                  <a:cubicBezTo>
                    <a:pt x="491" y="1268"/>
                    <a:pt x="491" y="1267"/>
                    <a:pt x="491" y="1266"/>
                  </a:cubicBezTo>
                  <a:cubicBezTo>
                    <a:pt x="491" y="1266"/>
                    <a:pt x="491" y="1265"/>
                    <a:pt x="491" y="1264"/>
                  </a:cubicBezTo>
                  <a:cubicBezTo>
                    <a:pt x="492" y="1263"/>
                    <a:pt x="492" y="1262"/>
                    <a:pt x="492" y="1262"/>
                  </a:cubicBezTo>
                  <a:cubicBezTo>
                    <a:pt x="492" y="1261"/>
                    <a:pt x="492" y="1261"/>
                    <a:pt x="492" y="1260"/>
                  </a:cubicBezTo>
                  <a:cubicBezTo>
                    <a:pt x="492" y="1260"/>
                    <a:pt x="492" y="1259"/>
                    <a:pt x="492" y="1259"/>
                  </a:cubicBezTo>
                  <a:cubicBezTo>
                    <a:pt x="492" y="1257"/>
                    <a:pt x="492" y="1254"/>
                    <a:pt x="492" y="1252"/>
                  </a:cubicBezTo>
                  <a:cubicBezTo>
                    <a:pt x="492" y="1250"/>
                    <a:pt x="492" y="1247"/>
                    <a:pt x="492" y="1245"/>
                  </a:cubicBezTo>
                  <a:cubicBezTo>
                    <a:pt x="492" y="1240"/>
                    <a:pt x="492" y="1234"/>
                    <a:pt x="491" y="1229"/>
                  </a:cubicBezTo>
                  <a:cubicBezTo>
                    <a:pt x="491" y="1227"/>
                    <a:pt x="491" y="1226"/>
                    <a:pt x="491" y="1224"/>
                  </a:cubicBezTo>
                  <a:cubicBezTo>
                    <a:pt x="491" y="1224"/>
                    <a:pt x="491" y="1224"/>
                    <a:pt x="491" y="1225"/>
                  </a:cubicBezTo>
                  <a:cubicBezTo>
                    <a:pt x="492" y="1225"/>
                    <a:pt x="492" y="1225"/>
                    <a:pt x="492" y="1225"/>
                  </a:cubicBezTo>
                  <a:cubicBezTo>
                    <a:pt x="492" y="1226"/>
                    <a:pt x="493" y="1226"/>
                    <a:pt x="493" y="1226"/>
                  </a:cubicBezTo>
                  <a:cubicBezTo>
                    <a:pt x="493" y="1226"/>
                    <a:pt x="494" y="1227"/>
                    <a:pt x="494" y="1227"/>
                  </a:cubicBezTo>
                  <a:cubicBezTo>
                    <a:pt x="496" y="1228"/>
                    <a:pt x="499" y="1230"/>
                    <a:pt x="503" y="1231"/>
                  </a:cubicBezTo>
                  <a:cubicBezTo>
                    <a:pt x="506" y="1233"/>
                    <a:pt x="509" y="1234"/>
                    <a:pt x="512" y="1235"/>
                  </a:cubicBezTo>
                  <a:cubicBezTo>
                    <a:pt x="511" y="1235"/>
                    <a:pt x="511" y="1235"/>
                    <a:pt x="511" y="1236"/>
                  </a:cubicBezTo>
                  <a:cubicBezTo>
                    <a:pt x="511" y="1239"/>
                    <a:pt x="511" y="1239"/>
                    <a:pt x="511" y="1239"/>
                  </a:cubicBezTo>
                  <a:cubicBezTo>
                    <a:pt x="510" y="1254"/>
                    <a:pt x="524" y="1265"/>
                    <a:pt x="539" y="1261"/>
                  </a:cubicBezTo>
                  <a:cubicBezTo>
                    <a:pt x="533" y="1250"/>
                    <a:pt x="531" y="1228"/>
                    <a:pt x="515" y="1234"/>
                  </a:cubicBezTo>
                  <a:cubicBezTo>
                    <a:pt x="514" y="1234"/>
                    <a:pt x="514" y="1234"/>
                    <a:pt x="514" y="1234"/>
                  </a:cubicBezTo>
                  <a:cubicBezTo>
                    <a:pt x="511" y="1232"/>
                    <a:pt x="507" y="1230"/>
                    <a:pt x="504" y="1229"/>
                  </a:cubicBezTo>
                  <a:cubicBezTo>
                    <a:pt x="500" y="1228"/>
                    <a:pt x="497" y="1226"/>
                    <a:pt x="495" y="1225"/>
                  </a:cubicBezTo>
                  <a:cubicBezTo>
                    <a:pt x="495" y="1225"/>
                    <a:pt x="495" y="1224"/>
                    <a:pt x="494" y="1224"/>
                  </a:cubicBezTo>
                  <a:cubicBezTo>
                    <a:pt x="494" y="1224"/>
                    <a:pt x="494" y="1224"/>
                    <a:pt x="494" y="1224"/>
                  </a:cubicBezTo>
                  <a:cubicBezTo>
                    <a:pt x="493" y="1223"/>
                    <a:pt x="493" y="1223"/>
                    <a:pt x="493" y="1223"/>
                  </a:cubicBezTo>
                  <a:cubicBezTo>
                    <a:pt x="493" y="1223"/>
                    <a:pt x="492" y="1223"/>
                    <a:pt x="492" y="1223"/>
                  </a:cubicBezTo>
                  <a:cubicBezTo>
                    <a:pt x="492" y="1222"/>
                    <a:pt x="491" y="1222"/>
                    <a:pt x="491" y="1221"/>
                  </a:cubicBezTo>
                  <a:cubicBezTo>
                    <a:pt x="491" y="1219"/>
                    <a:pt x="491" y="1216"/>
                    <a:pt x="491" y="1213"/>
                  </a:cubicBezTo>
                  <a:cubicBezTo>
                    <a:pt x="491" y="1211"/>
                    <a:pt x="491" y="1208"/>
                    <a:pt x="491" y="1206"/>
                  </a:cubicBezTo>
                  <a:cubicBezTo>
                    <a:pt x="490" y="1204"/>
                    <a:pt x="490" y="1201"/>
                    <a:pt x="491" y="1199"/>
                  </a:cubicBezTo>
                  <a:cubicBezTo>
                    <a:pt x="491" y="1198"/>
                    <a:pt x="491" y="1197"/>
                    <a:pt x="491" y="1197"/>
                  </a:cubicBezTo>
                  <a:cubicBezTo>
                    <a:pt x="491" y="1196"/>
                    <a:pt x="491" y="1195"/>
                    <a:pt x="490" y="1194"/>
                  </a:cubicBezTo>
                  <a:cubicBezTo>
                    <a:pt x="490" y="1192"/>
                    <a:pt x="490" y="1191"/>
                    <a:pt x="490" y="1190"/>
                  </a:cubicBezTo>
                  <a:cubicBezTo>
                    <a:pt x="490" y="1189"/>
                    <a:pt x="490" y="1188"/>
                    <a:pt x="490" y="1188"/>
                  </a:cubicBezTo>
                  <a:cubicBezTo>
                    <a:pt x="491" y="1186"/>
                    <a:pt x="492" y="1185"/>
                    <a:pt x="493" y="1183"/>
                  </a:cubicBezTo>
                  <a:cubicBezTo>
                    <a:pt x="495" y="1181"/>
                    <a:pt x="496" y="1179"/>
                    <a:pt x="498" y="1177"/>
                  </a:cubicBezTo>
                  <a:cubicBezTo>
                    <a:pt x="499" y="1175"/>
                    <a:pt x="501" y="1173"/>
                    <a:pt x="502" y="1171"/>
                  </a:cubicBezTo>
                  <a:cubicBezTo>
                    <a:pt x="511" y="1160"/>
                    <a:pt x="520" y="1150"/>
                    <a:pt x="529" y="1141"/>
                  </a:cubicBezTo>
                  <a:cubicBezTo>
                    <a:pt x="529" y="1141"/>
                    <a:pt x="529" y="1142"/>
                    <a:pt x="529" y="1142"/>
                  </a:cubicBezTo>
                  <a:cubicBezTo>
                    <a:pt x="529" y="1143"/>
                    <a:pt x="529" y="1143"/>
                    <a:pt x="529" y="1144"/>
                  </a:cubicBezTo>
                  <a:cubicBezTo>
                    <a:pt x="530" y="1145"/>
                    <a:pt x="530" y="1146"/>
                    <a:pt x="530" y="1147"/>
                  </a:cubicBezTo>
                  <a:cubicBezTo>
                    <a:pt x="530" y="1148"/>
                    <a:pt x="531" y="1149"/>
                    <a:pt x="531" y="1150"/>
                  </a:cubicBezTo>
                  <a:cubicBezTo>
                    <a:pt x="531" y="1150"/>
                    <a:pt x="531" y="1150"/>
                    <a:pt x="531" y="1150"/>
                  </a:cubicBezTo>
                  <a:cubicBezTo>
                    <a:pt x="530" y="1150"/>
                    <a:pt x="530" y="1150"/>
                    <a:pt x="530" y="1150"/>
                  </a:cubicBezTo>
                  <a:cubicBezTo>
                    <a:pt x="527" y="1164"/>
                    <a:pt x="538" y="1171"/>
                    <a:pt x="550" y="1179"/>
                  </a:cubicBezTo>
                  <a:cubicBezTo>
                    <a:pt x="556" y="1166"/>
                    <a:pt x="548" y="1157"/>
                    <a:pt x="535" y="1151"/>
                  </a:cubicBezTo>
                  <a:cubicBezTo>
                    <a:pt x="535" y="1150"/>
                    <a:pt x="534" y="1149"/>
                    <a:pt x="534" y="1149"/>
                  </a:cubicBezTo>
                  <a:cubicBezTo>
                    <a:pt x="534" y="1148"/>
                    <a:pt x="534" y="1147"/>
                    <a:pt x="533" y="1146"/>
                  </a:cubicBezTo>
                  <a:cubicBezTo>
                    <a:pt x="533" y="1145"/>
                    <a:pt x="533" y="1144"/>
                    <a:pt x="533" y="1144"/>
                  </a:cubicBezTo>
                  <a:cubicBezTo>
                    <a:pt x="533" y="1143"/>
                    <a:pt x="532" y="1142"/>
                    <a:pt x="532" y="1141"/>
                  </a:cubicBezTo>
                  <a:cubicBezTo>
                    <a:pt x="532" y="1140"/>
                    <a:pt x="532" y="1140"/>
                    <a:pt x="532" y="1139"/>
                  </a:cubicBezTo>
                  <a:cubicBezTo>
                    <a:pt x="532" y="1139"/>
                    <a:pt x="532" y="1139"/>
                    <a:pt x="532" y="1139"/>
                  </a:cubicBezTo>
                  <a:cubicBezTo>
                    <a:pt x="532" y="1138"/>
                    <a:pt x="532" y="1138"/>
                    <a:pt x="532" y="1138"/>
                  </a:cubicBezTo>
                  <a:cubicBezTo>
                    <a:pt x="533" y="1137"/>
                    <a:pt x="534" y="1136"/>
                    <a:pt x="535" y="1135"/>
                  </a:cubicBezTo>
                  <a:cubicBezTo>
                    <a:pt x="550" y="1134"/>
                    <a:pt x="565" y="1130"/>
                    <a:pt x="576" y="1124"/>
                  </a:cubicBezTo>
                  <a:cubicBezTo>
                    <a:pt x="602" y="1111"/>
                    <a:pt x="617" y="1104"/>
                    <a:pt x="617" y="1104"/>
                  </a:cubicBezTo>
                  <a:cubicBezTo>
                    <a:pt x="618" y="1104"/>
                    <a:pt x="623" y="1110"/>
                    <a:pt x="631" y="1114"/>
                  </a:cubicBezTo>
                  <a:cubicBezTo>
                    <a:pt x="640" y="1119"/>
                    <a:pt x="650" y="1123"/>
                    <a:pt x="650" y="1123"/>
                  </a:cubicBezTo>
                  <a:cubicBezTo>
                    <a:pt x="633" y="1153"/>
                    <a:pt x="595" y="1212"/>
                    <a:pt x="563" y="1192"/>
                  </a:cubicBezTo>
                  <a:cubicBezTo>
                    <a:pt x="592" y="1223"/>
                    <a:pt x="629" y="1181"/>
                    <a:pt x="655" y="1150"/>
                  </a:cubicBezTo>
                  <a:cubicBezTo>
                    <a:pt x="675" y="1128"/>
                    <a:pt x="669" y="1129"/>
                    <a:pt x="697" y="1139"/>
                  </a:cubicBezTo>
                  <a:cubicBezTo>
                    <a:pt x="718" y="1146"/>
                    <a:pt x="741" y="1158"/>
                    <a:pt x="764" y="1160"/>
                  </a:cubicBezTo>
                  <a:cubicBezTo>
                    <a:pt x="783" y="1162"/>
                    <a:pt x="798" y="1153"/>
                    <a:pt x="816" y="1154"/>
                  </a:cubicBezTo>
                  <a:cubicBezTo>
                    <a:pt x="835" y="1156"/>
                    <a:pt x="842" y="1166"/>
                    <a:pt x="862" y="1162"/>
                  </a:cubicBezTo>
                  <a:cubicBezTo>
                    <a:pt x="889" y="1158"/>
                    <a:pt x="921" y="1132"/>
                    <a:pt x="938" y="1169"/>
                  </a:cubicBezTo>
                  <a:cubicBezTo>
                    <a:pt x="914" y="1188"/>
                    <a:pt x="893" y="1206"/>
                    <a:pt x="873" y="1232"/>
                  </a:cubicBezTo>
                  <a:cubicBezTo>
                    <a:pt x="870" y="1233"/>
                    <a:pt x="869" y="1234"/>
                    <a:pt x="868" y="1235"/>
                  </a:cubicBezTo>
                  <a:cubicBezTo>
                    <a:pt x="867" y="1235"/>
                    <a:pt x="866" y="1236"/>
                    <a:pt x="864" y="1237"/>
                  </a:cubicBezTo>
                  <a:cubicBezTo>
                    <a:pt x="863" y="1238"/>
                    <a:pt x="862" y="1238"/>
                    <a:pt x="860" y="1239"/>
                  </a:cubicBezTo>
                  <a:cubicBezTo>
                    <a:pt x="855" y="1242"/>
                    <a:pt x="849" y="1246"/>
                    <a:pt x="843" y="1250"/>
                  </a:cubicBezTo>
                  <a:cubicBezTo>
                    <a:pt x="838" y="1253"/>
                    <a:pt x="831" y="1258"/>
                    <a:pt x="826" y="1263"/>
                  </a:cubicBezTo>
                  <a:cubicBezTo>
                    <a:pt x="825" y="1264"/>
                    <a:pt x="824" y="1264"/>
                    <a:pt x="823" y="1265"/>
                  </a:cubicBezTo>
                  <a:cubicBezTo>
                    <a:pt x="823" y="1266"/>
                    <a:pt x="822" y="1266"/>
                    <a:pt x="821" y="1267"/>
                  </a:cubicBezTo>
                  <a:cubicBezTo>
                    <a:pt x="820" y="1268"/>
                    <a:pt x="820" y="1268"/>
                    <a:pt x="820" y="1268"/>
                  </a:cubicBezTo>
                  <a:cubicBezTo>
                    <a:pt x="820" y="1268"/>
                    <a:pt x="820" y="1268"/>
                    <a:pt x="820" y="1268"/>
                  </a:cubicBezTo>
                  <a:cubicBezTo>
                    <a:pt x="820" y="1268"/>
                    <a:pt x="820" y="1268"/>
                    <a:pt x="820" y="1268"/>
                  </a:cubicBezTo>
                  <a:cubicBezTo>
                    <a:pt x="819" y="1269"/>
                    <a:pt x="819" y="1269"/>
                    <a:pt x="819" y="1269"/>
                  </a:cubicBezTo>
                  <a:cubicBezTo>
                    <a:pt x="819" y="1269"/>
                    <a:pt x="819" y="1269"/>
                    <a:pt x="819" y="1269"/>
                  </a:cubicBezTo>
                  <a:cubicBezTo>
                    <a:pt x="819" y="1269"/>
                    <a:pt x="818" y="1269"/>
                    <a:pt x="818" y="1270"/>
                  </a:cubicBezTo>
                  <a:cubicBezTo>
                    <a:pt x="817" y="1270"/>
                    <a:pt x="816" y="1271"/>
                    <a:pt x="814" y="1271"/>
                  </a:cubicBezTo>
                  <a:cubicBezTo>
                    <a:pt x="814" y="1272"/>
                    <a:pt x="813" y="1272"/>
                    <a:pt x="812" y="1272"/>
                  </a:cubicBezTo>
                  <a:cubicBezTo>
                    <a:pt x="812" y="1272"/>
                    <a:pt x="811" y="1272"/>
                    <a:pt x="811" y="1272"/>
                  </a:cubicBezTo>
                  <a:cubicBezTo>
                    <a:pt x="811" y="1273"/>
                    <a:pt x="810" y="1273"/>
                    <a:pt x="810" y="1273"/>
                  </a:cubicBezTo>
                  <a:cubicBezTo>
                    <a:pt x="806" y="1274"/>
                    <a:pt x="802" y="1274"/>
                    <a:pt x="798" y="1274"/>
                  </a:cubicBezTo>
                  <a:cubicBezTo>
                    <a:pt x="797" y="1274"/>
                    <a:pt x="797" y="1274"/>
                    <a:pt x="796" y="1274"/>
                  </a:cubicBezTo>
                  <a:cubicBezTo>
                    <a:pt x="796" y="1274"/>
                    <a:pt x="795" y="1274"/>
                    <a:pt x="795" y="1274"/>
                  </a:cubicBezTo>
                  <a:cubicBezTo>
                    <a:pt x="793" y="1274"/>
                    <a:pt x="792" y="1273"/>
                    <a:pt x="791" y="1273"/>
                  </a:cubicBezTo>
                  <a:cubicBezTo>
                    <a:pt x="789" y="1273"/>
                    <a:pt x="786" y="1273"/>
                    <a:pt x="784" y="1272"/>
                  </a:cubicBezTo>
                  <a:cubicBezTo>
                    <a:pt x="781" y="1272"/>
                    <a:pt x="779" y="1272"/>
                    <a:pt x="777" y="1272"/>
                  </a:cubicBezTo>
                  <a:cubicBezTo>
                    <a:pt x="775" y="1272"/>
                    <a:pt x="773" y="1272"/>
                    <a:pt x="771" y="1272"/>
                  </a:cubicBezTo>
                  <a:cubicBezTo>
                    <a:pt x="771" y="1272"/>
                    <a:pt x="771" y="1272"/>
                    <a:pt x="771" y="1271"/>
                  </a:cubicBezTo>
                  <a:cubicBezTo>
                    <a:pt x="770" y="1271"/>
                    <a:pt x="770" y="1271"/>
                    <a:pt x="770" y="1271"/>
                  </a:cubicBezTo>
                  <a:cubicBezTo>
                    <a:pt x="770" y="1271"/>
                    <a:pt x="770" y="1270"/>
                    <a:pt x="770" y="1270"/>
                  </a:cubicBezTo>
                  <a:cubicBezTo>
                    <a:pt x="769" y="1270"/>
                    <a:pt x="769" y="1270"/>
                    <a:pt x="769" y="1270"/>
                  </a:cubicBezTo>
                  <a:cubicBezTo>
                    <a:pt x="769" y="1269"/>
                    <a:pt x="769" y="1269"/>
                    <a:pt x="768" y="1269"/>
                  </a:cubicBezTo>
                  <a:cubicBezTo>
                    <a:pt x="767" y="1267"/>
                    <a:pt x="765" y="1265"/>
                    <a:pt x="764" y="1262"/>
                  </a:cubicBezTo>
                  <a:cubicBezTo>
                    <a:pt x="762" y="1259"/>
                    <a:pt x="761" y="1257"/>
                    <a:pt x="759" y="1254"/>
                  </a:cubicBezTo>
                  <a:cubicBezTo>
                    <a:pt x="759" y="1254"/>
                    <a:pt x="759" y="1253"/>
                    <a:pt x="759" y="1253"/>
                  </a:cubicBezTo>
                  <a:cubicBezTo>
                    <a:pt x="761" y="1239"/>
                    <a:pt x="744" y="1239"/>
                    <a:pt x="734" y="1235"/>
                  </a:cubicBezTo>
                  <a:cubicBezTo>
                    <a:pt x="733" y="1248"/>
                    <a:pt x="744" y="1259"/>
                    <a:pt x="755" y="1257"/>
                  </a:cubicBezTo>
                  <a:cubicBezTo>
                    <a:pt x="758" y="1257"/>
                    <a:pt x="758" y="1257"/>
                    <a:pt x="758" y="1257"/>
                  </a:cubicBezTo>
                  <a:cubicBezTo>
                    <a:pt x="758" y="1257"/>
                    <a:pt x="758" y="1256"/>
                    <a:pt x="758" y="1256"/>
                  </a:cubicBezTo>
                  <a:cubicBezTo>
                    <a:pt x="760" y="1258"/>
                    <a:pt x="761" y="1261"/>
                    <a:pt x="762" y="1263"/>
                  </a:cubicBezTo>
                  <a:cubicBezTo>
                    <a:pt x="764" y="1266"/>
                    <a:pt x="765" y="1268"/>
                    <a:pt x="767" y="1270"/>
                  </a:cubicBezTo>
                  <a:cubicBezTo>
                    <a:pt x="767" y="1271"/>
                    <a:pt x="767" y="1271"/>
                    <a:pt x="768" y="1271"/>
                  </a:cubicBezTo>
                  <a:cubicBezTo>
                    <a:pt x="768" y="1271"/>
                    <a:pt x="768" y="1272"/>
                    <a:pt x="768" y="1272"/>
                  </a:cubicBezTo>
                  <a:cubicBezTo>
                    <a:pt x="769" y="1272"/>
                    <a:pt x="769" y="1272"/>
                    <a:pt x="769" y="1272"/>
                  </a:cubicBezTo>
                  <a:cubicBezTo>
                    <a:pt x="769" y="1272"/>
                    <a:pt x="769" y="1272"/>
                    <a:pt x="769" y="1272"/>
                  </a:cubicBezTo>
                  <a:cubicBezTo>
                    <a:pt x="765" y="1273"/>
                    <a:pt x="761" y="1274"/>
                    <a:pt x="758" y="1275"/>
                  </a:cubicBezTo>
                  <a:cubicBezTo>
                    <a:pt x="757" y="1275"/>
                    <a:pt x="757" y="1276"/>
                    <a:pt x="756" y="1276"/>
                  </a:cubicBezTo>
                  <a:cubicBezTo>
                    <a:pt x="756" y="1276"/>
                    <a:pt x="756" y="1276"/>
                    <a:pt x="755" y="1276"/>
                  </a:cubicBezTo>
                  <a:cubicBezTo>
                    <a:pt x="754" y="1277"/>
                    <a:pt x="754" y="1277"/>
                    <a:pt x="753" y="1277"/>
                  </a:cubicBezTo>
                  <a:cubicBezTo>
                    <a:pt x="752" y="1278"/>
                    <a:pt x="751" y="1279"/>
                    <a:pt x="750" y="1279"/>
                  </a:cubicBezTo>
                  <a:cubicBezTo>
                    <a:pt x="750" y="1279"/>
                    <a:pt x="750" y="1279"/>
                    <a:pt x="749" y="1280"/>
                  </a:cubicBezTo>
                  <a:cubicBezTo>
                    <a:pt x="749" y="1280"/>
                    <a:pt x="749" y="1280"/>
                    <a:pt x="748" y="1280"/>
                  </a:cubicBezTo>
                  <a:cubicBezTo>
                    <a:pt x="748" y="1280"/>
                    <a:pt x="748" y="1280"/>
                    <a:pt x="748" y="1280"/>
                  </a:cubicBezTo>
                  <a:cubicBezTo>
                    <a:pt x="748" y="1280"/>
                    <a:pt x="747" y="1280"/>
                    <a:pt x="747" y="1280"/>
                  </a:cubicBezTo>
                  <a:cubicBezTo>
                    <a:pt x="746" y="1280"/>
                    <a:pt x="746" y="1280"/>
                    <a:pt x="745" y="1280"/>
                  </a:cubicBezTo>
                  <a:cubicBezTo>
                    <a:pt x="744" y="1280"/>
                    <a:pt x="743" y="1280"/>
                    <a:pt x="741" y="1281"/>
                  </a:cubicBezTo>
                  <a:cubicBezTo>
                    <a:pt x="740" y="1281"/>
                    <a:pt x="739" y="1281"/>
                    <a:pt x="738" y="1281"/>
                  </a:cubicBezTo>
                  <a:cubicBezTo>
                    <a:pt x="737" y="1281"/>
                    <a:pt x="736" y="1281"/>
                    <a:pt x="735" y="1281"/>
                  </a:cubicBezTo>
                  <a:cubicBezTo>
                    <a:pt x="734" y="1281"/>
                    <a:pt x="734" y="1281"/>
                    <a:pt x="734" y="1281"/>
                  </a:cubicBezTo>
                  <a:cubicBezTo>
                    <a:pt x="734" y="1281"/>
                    <a:pt x="734" y="1280"/>
                    <a:pt x="734" y="1280"/>
                  </a:cubicBezTo>
                  <a:cubicBezTo>
                    <a:pt x="732" y="1280"/>
                    <a:pt x="731" y="1278"/>
                    <a:pt x="729" y="1278"/>
                  </a:cubicBezTo>
                  <a:cubicBezTo>
                    <a:pt x="728" y="1278"/>
                    <a:pt x="728" y="1278"/>
                    <a:pt x="728" y="1278"/>
                  </a:cubicBezTo>
                  <a:cubicBezTo>
                    <a:pt x="729" y="1268"/>
                    <a:pt x="717" y="1270"/>
                    <a:pt x="712" y="1270"/>
                  </a:cubicBezTo>
                  <a:cubicBezTo>
                    <a:pt x="704" y="1270"/>
                    <a:pt x="701" y="1267"/>
                    <a:pt x="693" y="1263"/>
                  </a:cubicBezTo>
                  <a:cubicBezTo>
                    <a:pt x="699" y="1276"/>
                    <a:pt x="721" y="1299"/>
                    <a:pt x="732" y="1283"/>
                  </a:cubicBezTo>
                  <a:cubicBezTo>
                    <a:pt x="733" y="1283"/>
                    <a:pt x="734" y="1283"/>
                    <a:pt x="735" y="1283"/>
                  </a:cubicBezTo>
                  <a:cubicBezTo>
                    <a:pt x="736" y="1283"/>
                    <a:pt x="737" y="1283"/>
                    <a:pt x="738" y="1283"/>
                  </a:cubicBezTo>
                  <a:cubicBezTo>
                    <a:pt x="739" y="1283"/>
                    <a:pt x="741" y="1283"/>
                    <a:pt x="742" y="1283"/>
                  </a:cubicBezTo>
                  <a:cubicBezTo>
                    <a:pt x="743" y="1283"/>
                    <a:pt x="744" y="1282"/>
                    <a:pt x="745" y="1282"/>
                  </a:cubicBezTo>
                  <a:cubicBezTo>
                    <a:pt x="746" y="1282"/>
                    <a:pt x="747" y="1282"/>
                    <a:pt x="748" y="1282"/>
                  </a:cubicBezTo>
                  <a:cubicBezTo>
                    <a:pt x="748" y="1282"/>
                    <a:pt x="748" y="1282"/>
                    <a:pt x="748" y="1282"/>
                  </a:cubicBezTo>
                  <a:cubicBezTo>
                    <a:pt x="749" y="1282"/>
                    <a:pt x="749" y="1282"/>
                    <a:pt x="749" y="1282"/>
                  </a:cubicBezTo>
                  <a:cubicBezTo>
                    <a:pt x="749" y="1281"/>
                    <a:pt x="750" y="1281"/>
                    <a:pt x="750" y="1281"/>
                  </a:cubicBezTo>
                  <a:cubicBezTo>
                    <a:pt x="751" y="1281"/>
                    <a:pt x="751" y="1281"/>
                    <a:pt x="752" y="1280"/>
                  </a:cubicBezTo>
                  <a:cubicBezTo>
                    <a:pt x="753" y="1280"/>
                    <a:pt x="753" y="1280"/>
                    <a:pt x="753" y="1280"/>
                  </a:cubicBezTo>
                  <a:cubicBezTo>
                    <a:pt x="753" y="1280"/>
                    <a:pt x="753" y="1280"/>
                    <a:pt x="752" y="1280"/>
                  </a:cubicBezTo>
                  <a:cubicBezTo>
                    <a:pt x="752" y="1279"/>
                    <a:pt x="753" y="1279"/>
                    <a:pt x="754" y="1279"/>
                  </a:cubicBezTo>
                  <a:cubicBezTo>
                    <a:pt x="755" y="1279"/>
                    <a:pt x="755" y="1279"/>
                    <a:pt x="756" y="1278"/>
                  </a:cubicBezTo>
                  <a:cubicBezTo>
                    <a:pt x="756" y="1278"/>
                    <a:pt x="757" y="1278"/>
                    <a:pt x="757" y="1278"/>
                  </a:cubicBezTo>
                  <a:cubicBezTo>
                    <a:pt x="758" y="1278"/>
                    <a:pt x="758" y="1278"/>
                    <a:pt x="758" y="1277"/>
                  </a:cubicBezTo>
                  <a:cubicBezTo>
                    <a:pt x="762" y="1276"/>
                    <a:pt x="766" y="1275"/>
                    <a:pt x="770" y="1274"/>
                  </a:cubicBezTo>
                  <a:cubicBezTo>
                    <a:pt x="771" y="1274"/>
                    <a:pt x="773" y="1274"/>
                    <a:pt x="774" y="1274"/>
                  </a:cubicBezTo>
                  <a:cubicBezTo>
                    <a:pt x="774" y="1274"/>
                    <a:pt x="774" y="1274"/>
                    <a:pt x="774" y="1274"/>
                  </a:cubicBezTo>
                  <a:cubicBezTo>
                    <a:pt x="774" y="1274"/>
                    <a:pt x="774" y="1274"/>
                    <a:pt x="774" y="1274"/>
                  </a:cubicBezTo>
                  <a:cubicBezTo>
                    <a:pt x="775" y="1274"/>
                    <a:pt x="776" y="1274"/>
                    <a:pt x="777" y="1274"/>
                  </a:cubicBezTo>
                  <a:cubicBezTo>
                    <a:pt x="779" y="1274"/>
                    <a:pt x="781" y="1274"/>
                    <a:pt x="784" y="1275"/>
                  </a:cubicBezTo>
                  <a:cubicBezTo>
                    <a:pt x="786" y="1275"/>
                    <a:pt x="789" y="1275"/>
                    <a:pt x="791" y="1276"/>
                  </a:cubicBezTo>
                  <a:cubicBezTo>
                    <a:pt x="792" y="1276"/>
                    <a:pt x="793" y="1276"/>
                    <a:pt x="795" y="1276"/>
                  </a:cubicBezTo>
                  <a:cubicBezTo>
                    <a:pt x="795" y="1276"/>
                    <a:pt x="796" y="1276"/>
                    <a:pt x="796" y="1276"/>
                  </a:cubicBezTo>
                  <a:cubicBezTo>
                    <a:pt x="797" y="1276"/>
                    <a:pt x="797" y="1276"/>
                    <a:pt x="798" y="1276"/>
                  </a:cubicBezTo>
                  <a:cubicBezTo>
                    <a:pt x="803" y="1276"/>
                    <a:pt x="807" y="1276"/>
                    <a:pt x="810" y="1275"/>
                  </a:cubicBezTo>
                  <a:cubicBezTo>
                    <a:pt x="811" y="1275"/>
                    <a:pt x="811" y="1275"/>
                    <a:pt x="812" y="1275"/>
                  </a:cubicBezTo>
                  <a:cubicBezTo>
                    <a:pt x="812" y="1274"/>
                    <a:pt x="813" y="1274"/>
                    <a:pt x="813" y="1274"/>
                  </a:cubicBezTo>
                  <a:cubicBezTo>
                    <a:pt x="814" y="1274"/>
                    <a:pt x="814" y="1273"/>
                    <a:pt x="815" y="1273"/>
                  </a:cubicBezTo>
                  <a:cubicBezTo>
                    <a:pt x="816" y="1273"/>
                    <a:pt x="816" y="1272"/>
                    <a:pt x="817" y="1272"/>
                  </a:cubicBezTo>
                  <a:cubicBezTo>
                    <a:pt x="814" y="1275"/>
                    <a:pt x="812" y="1279"/>
                    <a:pt x="811" y="1283"/>
                  </a:cubicBezTo>
                  <a:cubicBezTo>
                    <a:pt x="809" y="1287"/>
                    <a:pt x="808" y="1291"/>
                    <a:pt x="806" y="1295"/>
                  </a:cubicBezTo>
                  <a:cubicBezTo>
                    <a:pt x="805" y="1299"/>
                    <a:pt x="803" y="1303"/>
                    <a:pt x="801" y="1306"/>
                  </a:cubicBezTo>
                  <a:cubicBezTo>
                    <a:pt x="800" y="1307"/>
                    <a:pt x="799" y="1308"/>
                    <a:pt x="799" y="1308"/>
                  </a:cubicBezTo>
                  <a:cubicBezTo>
                    <a:pt x="799" y="1309"/>
                    <a:pt x="799" y="1309"/>
                    <a:pt x="799" y="1309"/>
                  </a:cubicBezTo>
                  <a:cubicBezTo>
                    <a:pt x="798" y="1309"/>
                    <a:pt x="798" y="1309"/>
                    <a:pt x="798" y="1309"/>
                  </a:cubicBezTo>
                  <a:cubicBezTo>
                    <a:pt x="798" y="1309"/>
                    <a:pt x="798" y="1309"/>
                    <a:pt x="798" y="1309"/>
                  </a:cubicBezTo>
                  <a:cubicBezTo>
                    <a:pt x="797" y="1310"/>
                    <a:pt x="797" y="1310"/>
                    <a:pt x="797" y="1310"/>
                  </a:cubicBezTo>
                  <a:cubicBezTo>
                    <a:pt x="795" y="1312"/>
                    <a:pt x="794" y="1313"/>
                    <a:pt x="792" y="1314"/>
                  </a:cubicBezTo>
                  <a:cubicBezTo>
                    <a:pt x="789" y="1316"/>
                    <a:pt x="785" y="1318"/>
                    <a:pt x="782" y="1320"/>
                  </a:cubicBezTo>
                  <a:cubicBezTo>
                    <a:pt x="778" y="1322"/>
                    <a:pt x="774" y="1323"/>
                    <a:pt x="771" y="1325"/>
                  </a:cubicBezTo>
                  <a:cubicBezTo>
                    <a:pt x="767" y="1328"/>
                    <a:pt x="764" y="1330"/>
                    <a:pt x="762" y="1334"/>
                  </a:cubicBezTo>
                  <a:cubicBezTo>
                    <a:pt x="761" y="1335"/>
                    <a:pt x="760" y="1336"/>
                    <a:pt x="759" y="1338"/>
                  </a:cubicBezTo>
                  <a:cubicBezTo>
                    <a:pt x="759" y="1338"/>
                    <a:pt x="758" y="1338"/>
                    <a:pt x="758" y="1338"/>
                  </a:cubicBezTo>
                  <a:cubicBezTo>
                    <a:pt x="757" y="1338"/>
                    <a:pt x="757" y="1338"/>
                    <a:pt x="756" y="1337"/>
                  </a:cubicBezTo>
                  <a:cubicBezTo>
                    <a:pt x="756" y="1337"/>
                    <a:pt x="756" y="1337"/>
                    <a:pt x="756" y="1338"/>
                  </a:cubicBezTo>
                  <a:cubicBezTo>
                    <a:pt x="755" y="1338"/>
                    <a:pt x="755" y="1338"/>
                    <a:pt x="755" y="1338"/>
                  </a:cubicBezTo>
                  <a:cubicBezTo>
                    <a:pt x="754" y="1338"/>
                    <a:pt x="754" y="1338"/>
                    <a:pt x="753" y="1338"/>
                  </a:cubicBezTo>
                  <a:cubicBezTo>
                    <a:pt x="753" y="1338"/>
                    <a:pt x="752" y="1338"/>
                    <a:pt x="752" y="1338"/>
                  </a:cubicBezTo>
                  <a:cubicBezTo>
                    <a:pt x="751" y="1338"/>
                    <a:pt x="750" y="1338"/>
                    <a:pt x="750" y="1339"/>
                  </a:cubicBezTo>
                  <a:cubicBezTo>
                    <a:pt x="749" y="1339"/>
                    <a:pt x="748" y="1339"/>
                    <a:pt x="748" y="1339"/>
                  </a:cubicBezTo>
                  <a:cubicBezTo>
                    <a:pt x="747" y="1339"/>
                    <a:pt x="745" y="1340"/>
                    <a:pt x="744" y="1340"/>
                  </a:cubicBezTo>
                  <a:cubicBezTo>
                    <a:pt x="743" y="1341"/>
                    <a:pt x="741" y="1341"/>
                    <a:pt x="740" y="1342"/>
                  </a:cubicBezTo>
                  <a:cubicBezTo>
                    <a:pt x="740" y="1342"/>
                    <a:pt x="739" y="1342"/>
                    <a:pt x="739" y="1343"/>
                  </a:cubicBezTo>
                  <a:cubicBezTo>
                    <a:pt x="725" y="1327"/>
                    <a:pt x="711" y="1362"/>
                    <a:pt x="704" y="1368"/>
                  </a:cubicBezTo>
                  <a:cubicBezTo>
                    <a:pt x="719" y="1371"/>
                    <a:pt x="748" y="1368"/>
                    <a:pt x="740" y="1346"/>
                  </a:cubicBezTo>
                  <a:cubicBezTo>
                    <a:pt x="739" y="1346"/>
                    <a:pt x="738" y="1346"/>
                    <a:pt x="737" y="1347"/>
                  </a:cubicBezTo>
                  <a:cubicBezTo>
                    <a:pt x="738" y="1346"/>
                    <a:pt x="738" y="1346"/>
                    <a:pt x="738" y="1346"/>
                  </a:cubicBezTo>
                  <a:cubicBezTo>
                    <a:pt x="739" y="1346"/>
                    <a:pt x="740" y="1345"/>
                    <a:pt x="741" y="1344"/>
                  </a:cubicBezTo>
                  <a:cubicBezTo>
                    <a:pt x="742" y="1344"/>
                    <a:pt x="744" y="1343"/>
                    <a:pt x="745" y="1343"/>
                  </a:cubicBezTo>
                  <a:cubicBezTo>
                    <a:pt x="746" y="1342"/>
                    <a:pt x="747" y="1342"/>
                    <a:pt x="749" y="1342"/>
                  </a:cubicBezTo>
                  <a:cubicBezTo>
                    <a:pt x="749" y="1341"/>
                    <a:pt x="750" y="1341"/>
                    <a:pt x="750" y="1341"/>
                  </a:cubicBezTo>
                  <a:cubicBezTo>
                    <a:pt x="751" y="1341"/>
                    <a:pt x="752" y="1341"/>
                    <a:pt x="752" y="1341"/>
                  </a:cubicBezTo>
                  <a:cubicBezTo>
                    <a:pt x="753" y="1341"/>
                    <a:pt x="753" y="1341"/>
                    <a:pt x="754" y="1340"/>
                  </a:cubicBezTo>
                  <a:cubicBezTo>
                    <a:pt x="754" y="1340"/>
                    <a:pt x="755" y="1340"/>
                    <a:pt x="755" y="1340"/>
                  </a:cubicBezTo>
                  <a:cubicBezTo>
                    <a:pt x="756" y="1340"/>
                    <a:pt x="756" y="1340"/>
                    <a:pt x="756" y="1340"/>
                  </a:cubicBezTo>
                  <a:cubicBezTo>
                    <a:pt x="756" y="1340"/>
                    <a:pt x="757" y="1340"/>
                    <a:pt x="757" y="1340"/>
                  </a:cubicBezTo>
                  <a:cubicBezTo>
                    <a:pt x="757" y="1340"/>
                    <a:pt x="758" y="1340"/>
                    <a:pt x="758" y="1340"/>
                  </a:cubicBezTo>
                  <a:cubicBezTo>
                    <a:pt x="758" y="1340"/>
                    <a:pt x="758" y="1340"/>
                    <a:pt x="758" y="1340"/>
                  </a:cubicBezTo>
                  <a:cubicBezTo>
                    <a:pt x="758" y="1340"/>
                    <a:pt x="758" y="1340"/>
                    <a:pt x="758" y="1340"/>
                  </a:cubicBezTo>
                  <a:cubicBezTo>
                    <a:pt x="757" y="1341"/>
                    <a:pt x="757" y="1341"/>
                    <a:pt x="757" y="1342"/>
                  </a:cubicBezTo>
                  <a:cubicBezTo>
                    <a:pt x="757" y="1343"/>
                    <a:pt x="756" y="1344"/>
                    <a:pt x="756" y="1345"/>
                  </a:cubicBezTo>
                  <a:cubicBezTo>
                    <a:pt x="755" y="1348"/>
                    <a:pt x="754" y="1352"/>
                    <a:pt x="753" y="1356"/>
                  </a:cubicBezTo>
                  <a:cubicBezTo>
                    <a:pt x="752" y="1360"/>
                    <a:pt x="752" y="1364"/>
                    <a:pt x="752" y="1368"/>
                  </a:cubicBezTo>
                  <a:cubicBezTo>
                    <a:pt x="752" y="1368"/>
                    <a:pt x="751" y="1368"/>
                    <a:pt x="751" y="1368"/>
                  </a:cubicBezTo>
                  <a:cubicBezTo>
                    <a:pt x="751" y="1369"/>
                    <a:pt x="751" y="1369"/>
                    <a:pt x="750" y="1370"/>
                  </a:cubicBezTo>
                  <a:cubicBezTo>
                    <a:pt x="750" y="1370"/>
                    <a:pt x="750" y="1370"/>
                    <a:pt x="750" y="1370"/>
                  </a:cubicBezTo>
                  <a:cubicBezTo>
                    <a:pt x="750" y="1370"/>
                    <a:pt x="749" y="1371"/>
                    <a:pt x="749" y="1371"/>
                  </a:cubicBezTo>
                  <a:cubicBezTo>
                    <a:pt x="749" y="1371"/>
                    <a:pt x="748" y="1372"/>
                    <a:pt x="747" y="1372"/>
                  </a:cubicBezTo>
                  <a:cubicBezTo>
                    <a:pt x="747" y="1373"/>
                    <a:pt x="746" y="1373"/>
                    <a:pt x="745" y="1374"/>
                  </a:cubicBezTo>
                  <a:cubicBezTo>
                    <a:pt x="744" y="1374"/>
                    <a:pt x="744" y="1375"/>
                    <a:pt x="743" y="1375"/>
                  </a:cubicBezTo>
                  <a:cubicBezTo>
                    <a:pt x="741" y="1376"/>
                    <a:pt x="739" y="1377"/>
                    <a:pt x="737" y="1378"/>
                  </a:cubicBezTo>
                  <a:cubicBezTo>
                    <a:pt x="735" y="1379"/>
                    <a:pt x="733" y="1380"/>
                    <a:pt x="731" y="1381"/>
                  </a:cubicBezTo>
                  <a:cubicBezTo>
                    <a:pt x="726" y="1383"/>
                    <a:pt x="721" y="1385"/>
                    <a:pt x="716" y="1387"/>
                  </a:cubicBezTo>
                  <a:cubicBezTo>
                    <a:pt x="714" y="1388"/>
                    <a:pt x="711" y="1390"/>
                    <a:pt x="709" y="1391"/>
                  </a:cubicBezTo>
                  <a:cubicBezTo>
                    <a:pt x="706" y="1392"/>
                    <a:pt x="704" y="1393"/>
                    <a:pt x="702" y="1394"/>
                  </a:cubicBezTo>
                  <a:cubicBezTo>
                    <a:pt x="699" y="1395"/>
                    <a:pt x="697" y="1396"/>
                    <a:pt x="695" y="1398"/>
                  </a:cubicBezTo>
                  <a:cubicBezTo>
                    <a:pt x="695" y="1398"/>
                    <a:pt x="695" y="1398"/>
                    <a:pt x="695" y="1398"/>
                  </a:cubicBezTo>
                  <a:cubicBezTo>
                    <a:pt x="694" y="1399"/>
                    <a:pt x="694" y="1399"/>
                    <a:pt x="694" y="1399"/>
                  </a:cubicBezTo>
                  <a:cubicBezTo>
                    <a:pt x="694" y="1400"/>
                    <a:pt x="693" y="1400"/>
                    <a:pt x="693" y="1401"/>
                  </a:cubicBezTo>
                  <a:cubicBezTo>
                    <a:pt x="693" y="1401"/>
                    <a:pt x="693" y="1401"/>
                    <a:pt x="693" y="1401"/>
                  </a:cubicBezTo>
                  <a:cubicBezTo>
                    <a:pt x="693" y="1400"/>
                    <a:pt x="692" y="1400"/>
                    <a:pt x="692" y="1400"/>
                  </a:cubicBezTo>
                  <a:cubicBezTo>
                    <a:pt x="692" y="1399"/>
                    <a:pt x="692" y="1399"/>
                    <a:pt x="691" y="1399"/>
                  </a:cubicBezTo>
                  <a:cubicBezTo>
                    <a:pt x="691" y="1398"/>
                    <a:pt x="690" y="1398"/>
                    <a:pt x="690" y="1398"/>
                  </a:cubicBezTo>
                  <a:cubicBezTo>
                    <a:pt x="690" y="1397"/>
                    <a:pt x="689" y="1397"/>
                    <a:pt x="689" y="1396"/>
                  </a:cubicBezTo>
                  <a:cubicBezTo>
                    <a:pt x="689" y="1396"/>
                    <a:pt x="688" y="1396"/>
                    <a:pt x="688" y="1396"/>
                  </a:cubicBezTo>
                  <a:cubicBezTo>
                    <a:pt x="688" y="1395"/>
                    <a:pt x="687" y="1395"/>
                    <a:pt x="687" y="1395"/>
                  </a:cubicBezTo>
                  <a:cubicBezTo>
                    <a:pt x="687" y="1395"/>
                    <a:pt x="686" y="1394"/>
                    <a:pt x="685" y="1394"/>
                  </a:cubicBezTo>
                  <a:cubicBezTo>
                    <a:pt x="685" y="1394"/>
                    <a:pt x="684" y="1393"/>
                    <a:pt x="683" y="1393"/>
                  </a:cubicBezTo>
                  <a:cubicBezTo>
                    <a:pt x="683" y="1393"/>
                    <a:pt x="683" y="1392"/>
                    <a:pt x="682" y="1392"/>
                  </a:cubicBezTo>
                  <a:cubicBezTo>
                    <a:pt x="682" y="1392"/>
                    <a:pt x="681" y="1392"/>
                    <a:pt x="681" y="1392"/>
                  </a:cubicBezTo>
                  <a:cubicBezTo>
                    <a:pt x="680" y="1391"/>
                    <a:pt x="680" y="1391"/>
                    <a:pt x="679" y="1391"/>
                  </a:cubicBezTo>
                  <a:cubicBezTo>
                    <a:pt x="677" y="1390"/>
                    <a:pt x="675" y="1389"/>
                    <a:pt x="674" y="1389"/>
                  </a:cubicBezTo>
                  <a:cubicBezTo>
                    <a:pt x="673" y="1389"/>
                    <a:pt x="673" y="1389"/>
                    <a:pt x="673" y="1389"/>
                  </a:cubicBezTo>
                  <a:cubicBezTo>
                    <a:pt x="672" y="1387"/>
                    <a:pt x="672" y="1387"/>
                    <a:pt x="672" y="1387"/>
                  </a:cubicBezTo>
                  <a:cubicBezTo>
                    <a:pt x="658" y="1369"/>
                    <a:pt x="632" y="1386"/>
                    <a:pt x="629" y="1404"/>
                  </a:cubicBezTo>
                  <a:cubicBezTo>
                    <a:pt x="638" y="1400"/>
                    <a:pt x="648" y="1405"/>
                    <a:pt x="657" y="1402"/>
                  </a:cubicBezTo>
                  <a:cubicBezTo>
                    <a:pt x="662" y="1400"/>
                    <a:pt x="667" y="1395"/>
                    <a:pt x="672" y="1391"/>
                  </a:cubicBezTo>
                  <a:cubicBezTo>
                    <a:pt x="672" y="1391"/>
                    <a:pt x="673" y="1391"/>
                    <a:pt x="673" y="1392"/>
                  </a:cubicBezTo>
                  <a:cubicBezTo>
                    <a:pt x="674" y="1394"/>
                    <a:pt x="674" y="1394"/>
                    <a:pt x="674" y="1394"/>
                  </a:cubicBezTo>
                  <a:cubicBezTo>
                    <a:pt x="674" y="1393"/>
                    <a:pt x="674" y="1392"/>
                    <a:pt x="673" y="1392"/>
                  </a:cubicBezTo>
                  <a:cubicBezTo>
                    <a:pt x="675" y="1392"/>
                    <a:pt x="677" y="1393"/>
                    <a:pt x="678" y="1393"/>
                  </a:cubicBezTo>
                  <a:cubicBezTo>
                    <a:pt x="679" y="1393"/>
                    <a:pt x="680" y="1394"/>
                    <a:pt x="680" y="1394"/>
                  </a:cubicBezTo>
                  <a:cubicBezTo>
                    <a:pt x="681" y="1394"/>
                    <a:pt x="681" y="1394"/>
                    <a:pt x="681" y="1395"/>
                  </a:cubicBezTo>
                  <a:cubicBezTo>
                    <a:pt x="682" y="1395"/>
                    <a:pt x="682" y="1395"/>
                    <a:pt x="682" y="1395"/>
                  </a:cubicBezTo>
                  <a:cubicBezTo>
                    <a:pt x="683" y="1395"/>
                    <a:pt x="684" y="1396"/>
                    <a:pt x="684" y="1396"/>
                  </a:cubicBezTo>
                  <a:cubicBezTo>
                    <a:pt x="685" y="1397"/>
                    <a:pt x="685" y="1397"/>
                    <a:pt x="686" y="1397"/>
                  </a:cubicBezTo>
                  <a:cubicBezTo>
                    <a:pt x="686" y="1397"/>
                    <a:pt x="687" y="1398"/>
                    <a:pt x="687" y="1398"/>
                  </a:cubicBezTo>
                  <a:cubicBezTo>
                    <a:pt x="687" y="1398"/>
                    <a:pt x="687" y="1398"/>
                    <a:pt x="688" y="1398"/>
                  </a:cubicBezTo>
                  <a:cubicBezTo>
                    <a:pt x="688" y="1399"/>
                    <a:pt x="689" y="1399"/>
                    <a:pt x="689" y="1399"/>
                  </a:cubicBezTo>
                  <a:cubicBezTo>
                    <a:pt x="690" y="1399"/>
                    <a:pt x="690" y="1400"/>
                    <a:pt x="690" y="1400"/>
                  </a:cubicBezTo>
                  <a:cubicBezTo>
                    <a:pt x="691" y="1400"/>
                    <a:pt x="691" y="1400"/>
                    <a:pt x="692" y="1401"/>
                  </a:cubicBezTo>
                  <a:cubicBezTo>
                    <a:pt x="692" y="1401"/>
                    <a:pt x="692" y="1401"/>
                    <a:pt x="693" y="1401"/>
                  </a:cubicBezTo>
                  <a:cubicBezTo>
                    <a:pt x="692" y="1402"/>
                    <a:pt x="692" y="1403"/>
                    <a:pt x="691" y="1404"/>
                  </a:cubicBezTo>
                  <a:cubicBezTo>
                    <a:pt x="691" y="1404"/>
                    <a:pt x="691" y="1405"/>
                    <a:pt x="691" y="1405"/>
                  </a:cubicBezTo>
                  <a:cubicBezTo>
                    <a:pt x="691" y="1406"/>
                    <a:pt x="691" y="1406"/>
                    <a:pt x="691" y="1407"/>
                  </a:cubicBezTo>
                  <a:cubicBezTo>
                    <a:pt x="690" y="1408"/>
                    <a:pt x="690" y="1409"/>
                    <a:pt x="690" y="1410"/>
                  </a:cubicBezTo>
                  <a:cubicBezTo>
                    <a:pt x="690" y="1410"/>
                    <a:pt x="690" y="1410"/>
                    <a:pt x="690" y="1410"/>
                  </a:cubicBezTo>
                  <a:cubicBezTo>
                    <a:pt x="690" y="1410"/>
                    <a:pt x="690" y="1410"/>
                    <a:pt x="690" y="1410"/>
                  </a:cubicBezTo>
                  <a:cubicBezTo>
                    <a:pt x="690" y="1410"/>
                    <a:pt x="690" y="1410"/>
                    <a:pt x="690" y="1411"/>
                  </a:cubicBezTo>
                  <a:cubicBezTo>
                    <a:pt x="690" y="1411"/>
                    <a:pt x="689" y="1412"/>
                    <a:pt x="689" y="1412"/>
                  </a:cubicBezTo>
                  <a:cubicBezTo>
                    <a:pt x="689" y="1413"/>
                    <a:pt x="689" y="1414"/>
                    <a:pt x="688" y="1414"/>
                  </a:cubicBezTo>
                  <a:cubicBezTo>
                    <a:pt x="688" y="1415"/>
                    <a:pt x="688" y="1416"/>
                    <a:pt x="687" y="1417"/>
                  </a:cubicBezTo>
                  <a:cubicBezTo>
                    <a:pt x="687" y="1417"/>
                    <a:pt x="687" y="1418"/>
                    <a:pt x="686" y="1419"/>
                  </a:cubicBezTo>
                  <a:cubicBezTo>
                    <a:pt x="686" y="1419"/>
                    <a:pt x="685" y="1420"/>
                    <a:pt x="685" y="1421"/>
                  </a:cubicBezTo>
                  <a:cubicBezTo>
                    <a:pt x="685" y="1421"/>
                    <a:pt x="685" y="1421"/>
                    <a:pt x="685" y="1421"/>
                  </a:cubicBezTo>
                  <a:cubicBezTo>
                    <a:pt x="670" y="1419"/>
                    <a:pt x="667" y="1428"/>
                    <a:pt x="674" y="1442"/>
                  </a:cubicBezTo>
                  <a:cubicBezTo>
                    <a:pt x="681" y="1438"/>
                    <a:pt x="692" y="1434"/>
                    <a:pt x="686" y="1422"/>
                  </a:cubicBezTo>
                  <a:cubicBezTo>
                    <a:pt x="687" y="1421"/>
                    <a:pt x="687" y="1421"/>
                    <a:pt x="687" y="1421"/>
                  </a:cubicBezTo>
                  <a:cubicBezTo>
                    <a:pt x="687" y="1421"/>
                    <a:pt x="687" y="1421"/>
                    <a:pt x="687" y="1421"/>
                  </a:cubicBezTo>
                  <a:cubicBezTo>
                    <a:pt x="687" y="1421"/>
                    <a:pt x="688" y="1420"/>
                    <a:pt x="688" y="1420"/>
                  </a:cubicBezTo>
                  <a:cubicBezTo>
                    <a:pt x="688" y="1419"/>
                    <a:pt x="689" y="1418"/>
                    <a:pt x="689" y="1418"/>
                  </a:cubicBezTo>
                  <a:cubicBezTo>
                    <a:pt x="689" y="1417"/>
                    <a:pt x="690" y="1416"/>
                    <a:pt x="690" y="1416"/>
                  </a:cubicBezTo>
                  <a:cubicBezTo>
                    <a:pt x="690" y="1415"/>
                    <a:pt x="690" y="1415"/>
                    <a:pt x="690" y="1415"/>
                  </a:cubicBezTo>
                  <a:cubicBezTo>
                    <a:pt x="690" y="1416"/>
                    <a:pt x="690" y="1417"/>
                    <a:pt x="690" y="1418"/>
                  </a:cubicBezTo>
                  <a:cubicBezTo>
                    <a:pt x="690" y="1418"/>
                    <a:pt x="690" y="1419"/>
                    <a:pt x="690" y="1419"/>
                  </a:cubicBezTo>
                  <a:cubicBezTo>
                    <a:pt x="690" y="1419"/>
                    <a:pt x="691" y="1417"/>
                    <a:pt x="691" y="1415"/>
                  </a:cubicBezTo>
                  <a:cubicBezTo>
                    <a:pt x="691" y="1414"/>
                    <a:pt x="691" y="1413"/>
                    <a:pt x="691" y="1412"/>
                  </a:cubicBezTo>
                  <a:cubicBezTo>
                    <a:pt x="692" y="1412"/>
                    <a:pt x="692" y="1412"/>
                    <a:pt x="692" y="1412"/>
                  </a:cubicBezTo>
                  <a:cubicBezTo>
                    <a:pt x="692" y="1411"/>
                    <a:pt x="692" y="1411"/>
                    <a:pt x="692" y="1411"/>
                  </a:cubicBezTo>
                  <a:cubicBezTo>
                    <a:pt x="692" y="1411"/>
                    <a:pt x="692" y="1411"/>
                    <a:pt x="692" y="1411"/>
                  </a:cubicBezTo>
                  <a:cubicBezTo>
                    <a:pt x="692" y="1410"/>
                    <a:pt x="692" y="1410"/>
                    <a:pt x="692" y="1410"/>
                  </a:cubicBezTo>
                  <a:cubicBezTo>
                    <a:pt x="692" y="1410"/>
                    <a:pt x="692" y="1410"/>
                    <a:pt x="692" y="1410"/>
                  </a:cubicBezTo>
                  <a:cubicBezTo>
                    <a:pt x="692" y="1409"/>
                    <a:pt x="692" y="1408"/>
                    <a:pt x="693" y="1408"/>
                  </a:cubicBezTo>
                  <a:cubicBezTo>
                    <a:pt x="693" y="1407"/>
                    <a:pt x="693" y="1406"/>
                    <a:pt x="693" y="1405"/>
                  </a:cubicBezTo>
                  <a:cubicBezTo>
                    <a:pt x="694" y="1404"/>
                    <a:pt x="694" y="1403"/>
                    <a:pt x="695" y="1402"/>
                  </a:cubicBezTo>
                  <a:cubicBezTo>
                    <a:pt x="695" y="1402"/>
                    <a:pt x="695" y="1401"/>
                    <a:pt x="696" y="1401"/>
                  </a:cubicBezTo>
                  <a:cubicBezTo>
                    <a:pt x="696" y="1400"/>
                    <a:pt x="696" y="1400"/>
                    <a:pt x="696" y="1400"/>
                  </a:cubicBezTo>
                  <a:cubicBezTo>
                    <a:pt x="696" y="1400"/>
                    <a:pt x="696" y="1400"/>
                    <a:pt x="697" y="1399"/>
                  </a:cubicBezTo>
                  <a:cubicBezTo>
                    <a:pt x="697" y="1399"/>
                    <a:pt x="698" y="1398"/>
                    <a:pt x="699" y="1397"/>
                  </a:cubicBezTo>
                  <a:cubicBezTo>
                    <a:pt x="700" y="1397"/>
                    <a:pt x="701" y="1396"/>
                    <a:pt x="702" y="1396"/>
                  </a:cubicBezTo>
                  <a:cubicBezTo>
                    <a:pt x="705" y="1395"/>
                    <a:pt x="707" y="1394"/>
                    <a:pt x="710" y="1393"/>
                  </a:cubicBezTo>
                  <a:cubicBezTo>
                    <a:pt x="712" y="1392"/>
                    <a:pt x="714" y="1391"/>
                    <a:pt x="717" y="1390"/>
                  </a:cubicBezTo>
                  <a:cubicBezTo>
                    <a:pt x="722" y="1387"/>
                    <a:pt x="727" y="1385"/>
                    <a:pt x="731" y="1383"/>
                  </a:cubicBezTo>
                  <a:cubicBezTo>
                    <a:pt x="734" y="1382"/>
                    <a:pt x="736" y="1382"/>
                    <a:pt x="738" y="1381"/>
                  </a:cubicBezTo>
                  <a:cubicBezTo>
                    <a:pt x="740" y="1380"/>
                    <a:pt x="742" y="1378"/>
                    <a:pt x="744" y="1377"/>
                  </a:cubicBezTo>
                  <a:cubicBezTo>
                    <a:pt x="744" y="1377"/>
                    <a:pt x="745" y="1377"/>
                    <a:pt x="745" y="1377"/>
                  </a:cubicBezTo>
                  <a:cubicBezTo>
                    <a:pt x="746" y="1376"/>
                    <a:pt x="746" y="1376"/>
                    <a:pt x="746" y="1376"/>
                  </a:cubicBezTo>
                  <a:cubicBezTo>
                    <a:pt x="747" y="1375"/>
                    <a:pt x="748" y="1374"/>
                    <a:pt x="748" y="1374"/>
                  </a:cubicBezTo>
                  <a:cubicBezTo>
                    <a:pt x="750" y="1372"/>
                    <a:pt x="750" y="1371"/>
                    <a:pt x="751" y="1370"/>
                  </a:cubicBezTo>
                  <a:cubicBezTo>
                    <a:pt x="751" y="1370"/>
                    <a:pt x="751" y="1370"/>
                    <a:pt x="751" y="1370"/>
                  </a:cubicBezTo>
                  <a:cubicBezTo>
                    <a:pt x="751" y="1372"/>
                    <a:pt x="751" y="1375"/>
                    <a:pt x="751" y="1378"/>
                  </a:cubicBezTo>
                  <a:cubicBezTo>
                    <a:pt x="751" y="1380"/>
                    <a:pt x="751" y="1381"/>
                    <a:pt x="751" y="1383"/>
                  </a:cubicBezTo>
                  <a:cubicBezTo>
                    <a:pt x="751" y="1384"/>
                    <a:pt x="751" y="1386"/>
                    <a:pt x="751" y="1388"/>
                  </a:cubicBezTo>
                  <a:cubicBezTo>
                    <a:pt x="752" y="1391"/>
                    <a:pt x="752" y="1394"/>
                    <a:pt x="753" y="1396"/>
                  </a:cubicBezTo>
                  <a:cubicBezTo>
                    <a:pt x="753" y="1397"/>
                    <a:pt x="753" y="1398"/>
                    <a:pt x="753" y="1398"/>
                  </a:cubicBezTo>
                  <a:cubicBezTo>
                    <a:pt x="753" y="1399"/>
                    <a:pt x="752" y="1399"/>
                    <a:pt x="752" y="1399"/>
                  </a:cubicBezTo>
                  <a:cubicBezTo>
                    <a:pt x="751" y="1400"/>
                    <a:pt x="751" y="1400"/>
                    <a:pt x="751" y="1400"/>
                  </a:cubicBezTo>
                  <a:cubicBezTo>
                    <a:pt x="750" y="1400"/>
                    <a:pt x="750" y="1400"/>
                    <a:pt x="750" y="1401"/>
                  </a:cubicBezTo>
                  <a:cubicBezTo>
                    <a:pt x="749" y="1401"/>
                    <a:pt x="749" y="1401"/>
                    <a:pt x="749" y="1401"/>
                  </a:cubicBezTo>
                  <a:cubicBezTo>
                    <a:pt x="748" y="1402"/>
                    <a:pt x="748" y="1402"/>
                    <a:pt x="748" y="1402"/>
                  </a:cubicBezTo>
                  <a:cubicBezTo>
                    <a:pt x="748" y="1402"/>
                    <a:pt x="748" y="1403"/>
                    <a:pt x="748" y="1403"/>
                  </a:cubicBezTo>
                  <a:cubicBezTo>
                    <a:pt x="747" y="1403"/>
                    <a:pt x="747" y="1404"/>
                    <a:pt x="746" y="1404"/>
                  </a:cubicBezTo>
                  <a:cubicBezTo>
                    <a:pt x="746" y="1405"/>
                    <a:pt x="746" y="1405"/>
                    <a:pt x="745" y="1406"/>
                  </a:cubicBezTo>
                  <a:cubicBezTo>
                    <a:pt x="745" y="1406"/>
                    <a:pt x="745" y="1407"/>
                    <a:pt x="744" y="1407"/>
                  </a:cubicBezTo>
                  <a:cubicBezTo>
                    <a:pt x="744" y="1408"/>
                    <a:pt x="744" y="1408"/>
                    <a:pt x="743" y="1409"/>
                  </a:cubicBezTo>
                  <a:cubicBezTo>
                    <a:pt x="743" y="1410"/>
                    <a:pt x="742" y="1412"/>
                    <a:pt x="741" y="1413"/>
                  </a:cubicBezTo>
                  <a:cubicBezTo>
                    <a:pt x="741" y="1414"/>
                    <a:pt x="740" y="1416"/>
                    <a:pt x="739" y="1417"/>
                  </a:cubicBezTo>
                  <a:cubicBezTo>
                    <a:pt x="739" y="1419"/>
                    <a:pt x="738" y="1420"/>
                    <a:pt x="738" y="1421"/>
                  </a:cubicBezTo>
                  <a:cubicBezTo>
                    <a:pt x="738" y="1423"/>
                    <a:pt x="737" y="1424"/>
                    <a:pt x="737" y="1425"/>
                  </a:cubicBezTo>
                  <a:cubicBezTo>
                    <a:pt x="722" y="1435"/>
                    <a:pt x="733" y="1445"/>
                    <a:pt x="727" y="1459"/>
                  </a:cubicBezTo>
                  <a:cubicBezTo>
                    <a:pt x="743" y="1453"/>
                    <a:pt x="754" y="1443"/>
                    <a:pt x="739" y="1427"/>
                  </a:cubicBezTo>
                  <a:cubicBezTo>
                    <a:pt x="739" y="1427"/>
                    <a:pt x="739" y="1427"/>
                    <a:pt x="739" y="1427"/>
                  </a:cubicBezTo>
                  <a:cubicBezTo>
                    <a:pt x="740" y="1425"/>
                    <a:pt x="740" y="1424"/>
                    <a:pt x="740" y="1422"/>
                  </a:cubicBezTo>
                  <a:cubicBezTo>
                    <a:pt x="741" y="1421"/>
                    <a:pt x="741" y="1420"/>
                    <a:pt x="742" y="1418"/>
                  </a:cubicBezTo>
                  <a:cubicBezTo>
                    <a:pt x="742" y="1417"/>
                    <a:pt x="743" y="1415"/>
                    <a:pt x="743" y="1414"/>
                  </a:cubicBezTo>
                  <a:cubicBezTo>
                    <a:pt x="744" y="1413"/>
                    <a:pt x="745" y="1412"/>
                    <a:pt x="745" y="1411"/>
                  </a:cubicBezTo>
                  <a:cubicBezTo>
                    <a:pt x="746" y="1410"/>
                    <a:pt x="746" y="1409"/>
                    <a:pt x="746" y="1409"/>
                  </a:cubicBezTo>
                  <a:cubicBezTo>
                    <a:pt x="747" y="1408"/>
                    <a:pt x="747" y="1408"/>
                    <a:pt x="747" y="1407"/>
                  </a:cubicBezTo>
                  <a:cubicBezTo>
                    <a:pt x="748" y="1407"/>
                    <a:pt x="748" y="1406"/>
                    <a:pt x="748" y="1406"/>
                  </a:cubicBezTo>
                  <a:cubicBezTo>
                    <a:pt x="749" y="1405"/>
                    <a:pt x="749" y="1405"/>
                    <a:pt x="749" y="1404"/>
                  </a:cubicBezTo>
                  <a:cubicBezTo>
                    <a:pt x="750" y="1404"/>
                    <a:pt x="750" y="1404"/>
                    <a:pt x="750" y="1404"/>
                  </a:cubicBezTo>
                  <a:cubicBezTo>
                    <a:pt x="750" y="1404"/>
                    <a:pt x="750" y="1404"/>
                    <a:pt x="750" y="1403"/>
                  </a:cubicBezTo>
                  <a:cubicBezTo>
                    <a:pt x="751" y="1403"/>
                    <a:pt x="751" y="1402"/>
                    <a:pt x="751" y="1402"/>
                  </a:cubicBezTo>
                  <a:cubicBezTo>
                    <a:pt x="751" y="1401"/>
                    <a:pt x="752" y="1401"/>
                    <a:pt x="752" y="1400"/>
                  </a:cubicBezTo>
                  <a:cubicBezTo>
                    <a:pt x="753" y="1399"/>
                    <a:pt x="753" y="1399"/>
                    <a:pt x="753" y="1399"/>
                  </a:cubicBezTo>
                  <a:cubicBezTo>
                    <a:pt x="754" y="1403"/>
                    <a:pt x="755" y="1406"/>
                    <a:pt x="756" y="1409"/>
                  </a:cubicBezTo>
                  <a:cubicBezTo>
                    <a:pt x="756" y="1409"/>
                    <a:pt x="756" y="1408"/>
                    <a:pt x="756" y="1408"/>
                  </a:cubicBezTo>
                  <a:cubicBezTo>
                    <a:pt x="756" y="1408"/>
                    <a:pt x="756" y="1409"/>
                    <a:pt x="756" y="1410"/>
                  </a:cubicBezTo>
                  <a:cubicBezTo>
                    <a:pt x="756" y="1410"/>
                    <a:pt x="756" y="1410"/>
                    <a:pt x="756" y="1411"/>
                  </a:cubicBezTo>
                  <a:cubicBezTo>
                    <a:pt x="756" y="1411"/>
                    <a:pt x="757" y="1411"/>
                    <a:pt x="757" y="1412"/>
                  </a:cubicBezTo>
                  <a:cubicBezTo>
                    <a:pt x="757" y="1412"/>
                    <a:pt x="757" y="1412"/>
                    <a:pt x="757" y="1412"/>
                  </a:cubicBezTo>
                  <a:cubicBezTo>
                    <a:pt x="757" y="1412"/>
                    <a:pt x="757" y="1412"/>
                    <a:pt x="757" y="1412"/>
                  </a:cubicBezTo>
                  <a:cubicBezTo>
                    <a:pt x="758" y="1413"/>
                    <a:pt x="758" y="1413"/>
                    <a:pt x="758" y="1414"/>
                  </a:cubicBezTo>
                  <a:cubicBezTo>
                    <a:pt x="758" y="1414"/>
                    <a:pt x="759" y="1414"/>
                    <a:pt x="759" y="1414"/>
                  </a:cubicBezTo>
                  <a:cubicBezTo>
                    <a:pt x="760" y="1416"/>
                    <a:pt x="761" y="1417"/>
                    <a:pt x="761" y="1419"/>
                  </a:cubicBezTo>
                  <a:cubicBezTo>
                    <a:pt x="762" y="1419"/>
                    <a:pt x="763" y="1420"/>
                    <a:pt x="763" y="1420"/>
                  </a:cubicBezTo>
                  <a:cubicBezTo>
                    <a:pt x="763" y="1421"/>
                    <a:pt x="764" y="1421"/>
                    <a:pt x="764" y="1421"/>
                  </a:cubicBezTo>
                  <a:cubicBezTo>
                    <a:pt x="764" y="1421"/>
                    <a:pt x="763" y="1421"/>
                    <a:pt x="763" y="1420"/>
                  </a:cubicBezTo>
                  <a:cubicBezTo>
                    <a:pt x="763" y="1420"/>
                    <a:pt x="762" y="1419"/>
                    <a:pt x="762" y="1418"/>
                  </a:cubicBezTo>
                  <a:cubicBezTo>
                    <a:pt x="761" y="1418"/>
                    <a:pt x="761" y="1417"/>
                    <a:pt x="761" y="1416"/>
                  </a:cubicBezTo>
                  <a:cubicBezTo>
                    <a:pt x="761" y="1417"/>
                    <a:pt x="761" y="1417"/>
                    <a:pt x="762" y="1417"/>
                  </a:cubicBezTo>
                  <a:cubicBezTo>
                    <a:pt x="762" y="1418"/>
                    <a:pt x="763" y="1418"/>
                    <a:pt x="763" y="1419"/>
                  </a:cubicBezTo>
                  <a:cubicBezTo>
                    <a:pt x="763" y="1419"/>
                    <a:pt x="763" y="1419"/>
                    <a:pt x="764" y="1419"/>
                  </a:cubicBezTo>
                  <a:cubicBezTo>
                    <a:pt x="763" y="1419"/>
                    <a:pt x="763" y="1419"/>
                    <a:pt x="763" y="1419"/>
                  </a:cubicBezTo>
                  <a:cubicBezTo>
                    <a:pt x="768" y="1430"/>
                    <a:pt x="778" y="1431"/>
                    <a:pt x="788" y="1432"/>
                  </a:cubicBezTo>
                  <a:cubicBezTo>
                    <a:pt x="786" y="1421"/>
                    <a:pt x="776" y="1418"/>
                    <a:pt x="766" y="1418"/>
                  </a:cubicBezTo>
                  <a:cubicBezTo>
                    <a:pt x="766" y="1418"/>
                    <a:pt x="765" y="1417"/>
                    <a:pt x="765" y="1417"/>
                  </a:cubicBezTo>
                  <a:cubicBezTo>
                    <a:pt x="764" y="1416"/>
                    <a:pt x="763" y="1416"/>
                    <a:pt x="763" y="1415"/>
                  </a:cubicBezTo>
                  <a:cubicBezTo>
                    <a:pt x="762" y="1415"/>
                    <a:pt x="762" y="1414"/>
                    <a:pt x="761" y="1414"/>
                  </a:cubicBezTo>
                  <a:cubicBezTo>
                    <a:pt x="761" y="1413"/>
                    <a:pt x="760" y="1413"/>
                    <a:pt x="760" y="1412"/>
                  </a:cubicBezTo>
                  <a:cubicBezTo>
                    <a:pt x="759" y="1412"/>
                    <a:pt x="759" y="1411"/>
                    <a:pt x="759" y="1411"/>
                  </a:cubicBezTo>
                  <a:cubicBezTo>
                    <a:pt x="759" y="1411"/>
                    <a:pt x="759" y="1411"/>
                    <a:pt x="758" y="1411"/>
                  </a:cubicBezTo>
                  <a:cubicBezTo>
                    <a:pt x="758" y="1410"/>
                    <a:pt x="758" y="1410"/>
                    <a:pt x="758" y="1410"/>
                  </a:cubicBezTo>
                  <a:cubicBezTo>
                    <a:pt x="758" y="1410"/>
                    <a:pt x="758" y="1410"/>
                    <a:pt x="758" y="1410"/>
                  </a:cubicBezTo>
                  <a:cubicBezTo>
                    <a:pt x="758" y="1410"/>
                    <a:pt x="758" y="1410"/>
                    <a:pt x="758" y="1410"/>
                  </a:cubicBezTo>
                  <a:cubicBezTo>
                    <a:pt x="757" y="1406"/>
                    <a:pt x="756" y="1402"/>
                    <a:pt x="755" y="1396"/>
                  </a:cubicBezTo>
                  <a:cubicBezTo>
                    <a:pt x="755" y="1394"/>
                    <a:pt x="755" y="1391"/>
                    <a:pt x="755" y="1388"/>
                  </a:cubicBezTo>
                  <a:cubicBezTo>
                    <a:pt x="755" y="1386"/>
                    <a:pt x="755" y="1385"/>
                    <a:pt x="755" y="1383"/>
                  </a:cubicBezTo>
                  <a:cubicBezTo>
                    <a:pt x="755" y="1381"/>
                    <a:pt x="755" y="1380"/>
                    <a:pt x="755" y="1378"/>
                  </a:cubicBezTo>
                  <a:cubicBezTo>
                    <a:pt x="755" y="1372"/>
                    <a:pt x="755" y="1364"/>
                    <a:pt x="757" y="1357"/>
                  </a:cubicBezTo>
                  <a:cubicBezTo>
                    <a:pt x="757" y="1353"/>
                    <a:pt x="758" y="1350"/>
                    <a:pt x="759" y="1346"/>
                  </a:cubicBezTo>
                  <a:cubicBezTo>
                    <a:pt x="761" y="1343"/>
                    <a:pt x="762" y="1339"/>
                    <a:pt x="764" y="1336"/>
                  </a:cubicBezTo>
                  <a:cubicBezTo>
                    <a:pt x="767" y="1333"/>
                    <a:pt x="770" y="1331"/>
                    <a:pt x="773" y="1329"/>
                  </a:cubicBezTo>
                  <a:cubicBezTo>
                    <a:pt x="776" y="1327"/>
                    <a:pt x="780" y="1325"/>
                    <a:pt x="783" y="1323"/>
                  </a:cubicBezTo>
                  <a:cubicBezTo>
                    <a:pt x="785" y="1322"/>
                    <a:pt x="787" y="1321"/>
                    <a:pt x="789" y="1320"/>
                  </a:cubicBezTo>
                  <a:cubicBezTo>
                    <a:pt x="789" y="1321"/>
                    <a:pt x="789" y="1321"/>
                    <a:pt x="789" y="1321"/>
                  </a:cubicBezTo>
                  <a:cubicBezTo>
                    <a:pt x="789" y="1321"/>
                    <a:pt x="789" y="1322"/>
                    <a:pt x="789" y="1322"/>
                  </a:cubicBezTo>
                  <a:cubicBezTo>
                    <a:pt x="789" y="1322"/>
                    <a:pt x="789" y="1322"/>
                    <a:pt x="788" y="1323"/>
                  </a:cubicBezTo>
                  <a:cubicBezTo>
                    <a:pt x="788" y="1323"/>
                    <a:pt x="788" y="1324"/>
                    <a:pt x="788" y="1325"/>
                  </a:cubicBezTo>
                  <a:cubicBezTo>
                    <a:pt x="788" y="1325"/>
                    <a:pt x="788" y="1326"/>
                    <a:pt x="788" y="1327"/>
                  </a:cubicBezTo>
                  <a:cubicBezTo>
                    <a:pt x="788" y="1327"/>
                    <a:pt x="788" y="1327"/>
                    <a:pt x="788" y="1328"/>
                  </a:cubicBezTo>
                  <a:cubicBezTo>
                    <a:pt x="788" y="1328"/>
                    <a:pt x="788" y="1328"/>
                    <a:pt x="788" y="1329"/>
                  </a:cubicBezTo>
                  <a:cubicBezTo>
                    <a:pt x="788" y="1330"/>
                    <a:pt x="788" y="1330"/>
                    <a:pt x="788" y="1331"/>
                  </a:cubicBezTo>
                  <a:cubicBezTo>
                    <a:pt x="788" y="1333"/>
                    <a:pt x="788" y="1334"/>
                    <a:pt x="788" y="1336"/>
                  </a:cubicBezTo>
                  <a:cubicBezTo>
                    <a:pt x="788" y="1337"/>
                    <a:pt x="788" y="1339"/>
                    <a:pt x="788" y="1341"/>
                  </a:cubicBezTo>
                  <a:cubicBezTo>
                    <a:pt x="789" y="1342"/>
                    <a:pt x="789" y="1344"/>
                    <a:pt x="789" y="1346"/>
                  </a:cubicBezTo>
                  <a:cubicBezTo>
                    <a:pt x="789" y="1346"/>
                    <a:pt x="790" y="1347"/>
                    <a:pt x="790" y="1348"/>
                  </a:cubicBezTo>
                  <a:cubicBezTo>
                    <a:pt x="788" y="1348"/>
                    <a:pt x="788" y="1348"/>
                    <a:pt x="788" y="1348"/>
                  </a:cubicBezTo>
                  <a:cubicBezTo>
                    <a:pt x="789" y="1348"/>
                    <a:pt x="789" y="1348"/>
                    <a:pt x="790" y="1348"/>
                  </a:cubicBezTo>
                  <a:cubicBezTo>
                    <a:pt x="790" y="1348"/>
                    <a:pt x="790" y="1348"/>
                    <a:pt x="790" y="1349"/>
                  </a:cubicBezTo>
                  <a:cubicBezTo>
                    <a:pt x="775" y="1362"/>
                    <a:pt x="795" y="1373"/>
                    <a:pt x="804" y="1383"/>
                  </a:cubicBezTo>
                  <a:cubicBezTo>
                    <a:pt x="807" y="1376"/>
                    <a:pt x="813" y="1368"/>
                    <a:pt x="810" y="1360"/>
                  </a:cubicBezTo>
                  <a:cubicBezTo>
                    <a:pt x="807" y="1354"/>
                    <a:pt x="799" y="1350"/>
                    <a:pt x="793" y="1349"/>
                  </a:cubicBezTo>
                  <a:cubicBezTo>
                    <a:pt x="792" y="1348"/>
                    <a:pt x="792" y="1346"/>
                    <a:pt x="792" y="1345"/>
                  </a:cubicBezTo>
                  <a:cubicBezTo>
                    <a:pt x="791" y="1344"/>
                    <a:pt x="791" y="1342"/>
                    <a:pt x="791" y="1341"/>
                  </a:cubicBezTo>
                  <a:cubicBezTo>
                    <a:pt x="791" y="1339"/>
                    <a:pt x="790" y="1337"/>
                    <a:pt x="790" y="1336"/>
                  </a:cubicBezTo>
                  <a:cubicBezTo>
                    <a:pt x="790" y="1334"/>
                    <a:pt x="790" y="1333"/>
                    <a:pt x="790" y="1331"/>
                  </a:cubicBezTo>
                  <a:cubicBezTo>
                    <a:pt x="790" y="1331"/>
                    <a:pt x="790" y="1330"/>
                    <a:pt x="790" y="1329"/>
                  </a:cubicBezTo>
                  <a:cubicBezTo>
                    <a:pt x="790" y="1329"/>
                    <a:pt x="790" y="1328"/>
                    <a:pt x="790" y="1328"/>
                  </a:cubicBezTo>
                  <a:cubicBezTo>
                    <a:pt x="790" y="1328"/>
                    <a:pt x="790" y="1327"/>
                    <a:pt x="790" y="1327"/>
                  </a:cubicBezTo>
                  <a:cubicBezTo>
                    <a:pt x="790" y="1326"/>
                    <a:pt x="791" y="1326"/>
                    <a:pt x="791" y="1325"/>
                  </a:cubicBezTo>
                  <a:cubicBezTo>
                    <a:pt x="791" y="1325"/>
                    <a:pt x="791" y="1324"/>
                    <a:pt x="791" y="1323"/>
                  </a:cubicBezTo>
                  <a:cubicBezTo>
                    <a:pt x="791" y="1323"/>
                    <a:pt x="791" y="1323"/>
                    <a:pt x="791" y="1323"/>
                  </a:cubicBezTo>
                  <a:cubicBezTo>
                    <a:pt x="791" y="1322"/>
                    <a:pt x="791" y="1322"/>
                    <a:pt x="791" y="1322"/>
                  </a:cubicBezTo>
                  <a:cubicBezTo>
                    <a:pt x="791" y="1321"/>
                    <a:pt x="791" y="1321"/>
                    <a:pt x="791" y="1320"/>
                  </a:cubicBezTo>
                  <a:cubicBezTo>
                    <a:pt x="791" y="1320"/>
                    <a:pt x="791" y="1319"/>
                    <a:pt x="791" y="1319"/>
                  </a:cubicBezTo>
                  <a:cubicBezTo>
                    <a:pt x="792" y="1319"/>
                    <a:pt x="793" y="1318"/>
                    <a:pt x="794" y="1317"/>
                  </a:cubicBezTo>
                  <a:cubicBezTo>
                    <a:pt x="796" y="1316"/>
                    <a:pt x="797" y="1315"/>
                    <a:pt x="799" y="1313"/>
                  </a:cubicBezTo>
                  <a:cubicBezTo>
                    <a:pt x="799" y="1313"/>
                    <a:pt x="800" y="1313"/>
                    <a:pt x="800" y="1312"/>
                  </a:cubicBezTo>
                  <a:cubicBezTo>
                    <a:pt x="801" y="1312"/>
                    <a:pt x="801" y="1312"/>
                    <a:pt x="801" y="1312"/>
                  </a:cubicBezTo>
                  <a:cubicBezTo>
                    <a:pt x="801" y="1311"/>
                    <a:pt x="801" y="1311"/>
                    <a:pt x="801" y="1311"/>
                  </a:cubicBezTo>
                  <a:cubicBezTo>
                    <a:pt x="801" y="1311"/>
                    <a:pt x="801" y="1311"/>
                    <a:pt x="801" y="1311"/>
                  </a:cubicBezTo>
                  <a:cubicBezTo>
                    <a:pt x="802" y="1310"/>
                    <a:pt x="803" y="1309"/>
                    <a:pt x="803" y="1308"/>
                  </a:cubicBezTo>
                  <a:cubicBezTo>
                    <a:pt x="804" y="1307"/>
                    <a:pt x="805" y="1305"/>
                    <a:pt x="806" y="1304"/>
                  </a:cubicBezTo>
                  <a:cubicBezTo>
                    <a:pt x="806" y="1304"/>
                    <a:pt x="806" y="1304"/>
                    <a:pt x="806" y="1304"/>
                  </a:cubicBezTo>
                  <a:cubicBezTo>
                    <a:pt x="806" y="1305"/>
                    <a:pt x="806" y="1305"/>
                    <a:pt x="806" y="1306"/>
                  </a:cubicBezTo>
                  <a:cubicBezTo>
                    <a:pt x="806" y="1306"/>
                    <a:pt x="806" y="1306"/>
                    <a:pt x="806" y="1307"/>
                  </a:cubicBezTo>
                  <a:cubicBezTo>
                    <a:pt x="806" y="1307"/>
                    <a:pt x="806" y="1307"/>
                    <a:pt x="806" y="1307"/>
                  </a:cubicBezTo>
                  <a:cubicBezTo>
                    <a:pt x="806" y="1307"/>
                    <a:pt x="806" y="1307"/>
                    <a:pt x="806" y="1308"/>
                  </a:cubicBezTo>
                  <a:cubicBezTo>
                    <a:pt x="807" y="1308"/>
                    <a:pt x="807" y="1309"/>
                    <a:pt x="807" y="1310"/>
                  </a:cubicBezTo>
                  <a:cubicBezTo>
                    <a:pt x="807" y="1310"/>
                    <a:pt x="808" y="1311"/>
                    <a:pt x="808" y="1312"/>
                  </a:cubicBezTo>
                  <a:cubicBezTo>
                    <a:pt x="808" y="1313"/>
                    <a:pt x="809" y="1314"/>
                    <a:pt x="809" y="1314"/>
                  </a:cubicBezTo>
                  <a:cubicBezTo>
                    <a:pt x="809" y="1315"/>
                    <a:pt x="810" y="1316"/>
                    <a:pt x="810" y="1317"/>
                  </a:cubicBezTo>
                  <a:cubicBezTo>
                    <a:pt x="810" y="1317"/>
                    <a:pt x="811" y="1318"/>
                    <a:pt x="811" y="1319"/>
                  </a:cubicBezTo>
                  <a:cubicBezTo>
                    <a:pt x="811" y="1319"/>
                    <a:pt x="811" y="1319"/>
                    <a:pt x="811" y="1319"/>
                  </a:cubicBezTo>
                  <a:cubicBezTo>
                    <a:pt x="812" y="1320"/>
                    <a:pt x="812" y="1320"/>
                    <a:pt x="812" y="1320"/>
                  </a:cubicBezTo>
                  <a:cubicBezTo>
                    <a:pt x="805" y="1332"/>
                    <a:pt x="817" y="1336"/>
                    <a:pt x="824" y="1342"/>
                  </a:cubicBezTo>
                  <a:cubicBezTo>
                    <a:pt x="832" y="1328"/>
                    <a:pt x="830" y="1318"/>
                    <a:pt x="814" y="1318"/>
                  </a:cubicBezTo>
                  <a:cubicBezTo>
                    <a:pt x="814" y="1318"/>
                    <a:pt x="813" y="1318"/>
                    <a:pt x="813" y="1318"/>
                  </a:cubicBezTo>
                  <a:cubicBezTo>
                    <a:pt x="813" y="1317"/>
                    <a:pt x="813" y="1316"/>
                    <a:pt x="812" y="1316"/>
                  </a:cubicBezTo>
                  <a:cubicBezTo>
                    <a:pt x="812" y="1315"/>
                    <a:pt x="811" y="1314"/>
                    <a:pt x="811" y="1313"/>
                  </a:cubicBezTo>
                  <a:cubicBezTo>
                    <a:pt x="811" y="1313"/>
                    <a:pt x="810" y="1312"/>
                    <a:pt x="810" y="1311"/>
                  </a:cubicBezTo>
                  <a:cubicBezTo>
                    <a:pt x="810" y="1310"/>
                    <a:pt x="809" y="1310"/>
                    <a:pt x="809" y="1309"/>
                  </a:cubicBezTo>
                  <a:cubicBezTo>
                    <a:pt x="809" y="1308"/>
                    <a:pt x="809" y="1307"/>
                    <a:pt x="808" y="1307"/>
                  </a:cubicBezTo>
                  <a:cubicBezTo>
                    <a:pt x="808" y="1307"/>
                    <a:pt x="808" y="1307"/>
                    <a:pt x="808" y="1306"/>
                  </a:cubicBezTo>
                  <a:cubicBezTo>
                    <a:pt x="808" y="1306"/>
                    <a:pt x="808" y="1306"/>
                    <a:pt x="808" y="1306"/>
                  </a:cubicBezTo>
                  <a:cubicBezTo>
                    <a:pt x="808" y="1306"/>
                    <a:pt x="808" y="1305"/>
                    <a:pt x="808" y="1305"/>
                  </a:cubicBezTo>
                  <a:cubicBezTo>
                    <a:pt x="808" y="1305"/>
                    <a:pt x="807" y="1304"/>
                    <a:pt x="807" y="1304"/>
                  </a:cubicBezTo>
                  <a:cubicBezTo>
                    <a:pt x="807" y="1304"/>
                    <a:pt x="807" y="1303"/>
                    <a:pt x="807" y="1303"/>
                  </a:cubicBezTo>
                  <a:cubicBezTo>
                    <a:pt x="808" y="1301"/>
                    <a:pt x="809" y="1299"/>
                    <a:pt x="809" y="1297"/>
                  </a:cubicBezTo>
                  <a:cubicBezTo>
                    <a:pt x="811" y="1293"/>
                    <a:pt x="812" y="1288"/>
                    <a:pt x="814" y="1285"/>
                  </a:cubicBezTo>
                  <a:cubicBezTo>
                    <a:pt x="815" y="1281"/>
                    <a:pt x="817" y="1277"/>
                    <a:pt x="820" y="1274"/>
                  </a:cubicBezTo>
                  <a:cubicBezTo>
                    <a:pt x="820" y="1273"/>
                    <a:pt x="820" y="1273"/>
                    <a:pt x="820" y="1273"/>
                  </a:cubicBezTo>
                  <a:cubicBezTo>
                    <a:pt x="821" y="1273"/>
                    <a:pt x="821" y="1272"/>
                    <a:pt x="821" y="1272"/>
                  </a:cubicBezTo>
                  <a:cubicBezTo>
                    <a:pt x="822" y="1271"/>
                    <a:pt x="822" y="1271"/>
                    <a:pt x="822" y="1271"/>
                  </a:cubicBezTo>
                  <a:cubicBezTo>
                    <a:pt x="822" y="1271"/>
                    <a:pt x="822" y="1271"/>
                    <a:pt x="822" y="1271"/>
                  </a:cubicBezTo>
                  <a:cubicBezTo>
                    <a:pt x="822" y="1271"/>
                    <a:pt x="822" y="1271"/>
                    <a:pt x="822" y="1271"/>
                  </a:cubicBezTo>
                  <a:cubicBezTo>
                    <a:pt x="823" y="1270"/>
                    <a:pt x="823" y="1270"/>
                    <a:pt x="823" y="1270"/>
                  </a:cubicBezTo>
                  <a:cubicBezTo>
                    <a:pt x="824" y="1269"/>
                    <a:pt x="825" y="1269"/>
                    <a:pt x="826" y="1268"/>
                  </a:cubicBezTo>
                  <a:cubicBezTo>
                    <a:pt x="826" y="1267"/>
                    <a:pt x="827" y="1267"/>
                    <a:pt x="828" y="1266"/>
                  </a:cubicBezTo>
                  <a:cubicBezTo>
                    <a:pt x="834" y="1261"/>
                    <a:pt x="840" y="1257"/>
                    <a:pt x="845" y="1253"/>
                  </a:cubicBezTo>
                  <a:cubicBezTo>
                    <a:pt x="851" y="1249"/>
                    <a:pt x="857" y="1245"/>
                    <a:pt x="862" y="1242"/>
                  </a:cubicBezTo>
                  <a:cubicBezTo>
                    <a:pt x="864" y="1242"/>
                    <a:pt x="865" y="1241"/>
                    <a:pt x="866" y="1240"/>
                  </a:cubicBezTo>
                  <a:cubicBezTo>
                    <a:pt x="866" y="1240"/>
                    <a:pt x="866" y="1240"/>
                    <a:pt x="866" y="1240"/>
                  </a:cubicBezTo>
                  <a:cubicBezTo>
                    <a:pt x="850" y="1263"/>
                    <a:pt x="833" y="1293"/>
                    <a:pt x="812" y="1309"/>
                  </a:cubicBezTo>
                  <a:cubicBezTo>
                    <a:pt x="837" y="1296"/>
                    <a:pt x="853" y="1268"/>
                    <a:pt x="872" y="1250"/>
                  </a:cubicBezTo>
                  <a:cubicBezTo>
                    <a:pt x="891" y="1232"/>
                    <a:pt x="910" y="1218"/>
                    <a:pt x="932" y="1200"/>
                  </a:cubicBezTo>
                  <a:cubicBezTo>
                    <a:pt x="948" y="1187"/>
                    <a:pt x="994" y="1198"/>
                    <a:pt x="1011" y="1212"/>
                  </a:cubicBezTo>
                  <a:cubicBezTo>
                    <a:pt x="1033" y="1231"/>
                    <a:pt x="1038" y="1265"/>
                    <a:pt x="1057" y="1286"/>
                  </a:cubicBezTo>
                  <a:cubicBezTo>
                    <a:pt x="1073" y="1304"/>
                    <a:pt x="1087" y="1321"/>
                    <a:pt x="1097" y="1344"/>
                  </a:cubicBezTo>
                  <a:cubicBezTo>
                    <a:pt x="1107" y="1367"/>
                    <a:pt x="1102" y="1385"/>
                    <a:pt x="1106" y="1409"/>
                  </a:cubicBezTo>
                  <a:cubicBezTo>
                    <a:pt x="1110" y="1433"/>
                    <a:pt x="1125" y="1451"/>
                    <a:pt x="1132" y="1474"/>
                  </a:cubicBezTo>
                  <a:cubicBezTo>
                    <a:pt x="1139" y="1495"/>
                    <a:pt x="1144" y="1514"/>
                    <a:pt x="1154" y="1535"/>
                  </a:cubicBezTo>
                  <a:cubicBezTo>
                    <a:pt x="1176" y="1585"/>
                    <a:pt x="1178" y="1642"/>
                    <a:pt x="1190" y="1692"/>
                  </a:cubicBezTo>
                  <a:cubicBezTo>
                    <a:pt x="1199" y="1733"/>
                    <a:pt x="1200" y="1766"/>
                    <a:pt x="1168" y="1807"/>
                  </a:cubicBezTo>
                  <a:cubicBezTo>
                    <a:pt x="1146" y="1835"/>
                    <a:pt x="1128" y="1854"/>
                    <a:pt x="1095" y="1877"/>
                  </a:cubicBezTo>
                  <a:cubicBezTo>
                    <a:pt x="1059" y="1895"/>
                    <a:pt x="1011" y="1896"/>
                    <a:pt x="972" y="1904"/>
                  </a:cubicBezTo>
                  <a:cubicBezTo>
                    <a:pt x="920" y="1914"/>
                    <a:pt x="859" y="1908"/>
                    <a:pt x="811" y="1938"/>
                  </a:cubicBezTo>
                  <a:cubicBezTo>
                    <a:pt x="774" y="1960"/>
                    <a:pt x="754" y="1985"/>
                    <a:pt x="711" y="2003"/>
                  </a:cubicBezTo>
                  <a:cubicBezTo>
                    <a:pt x="701" y="2007"/>
                    <a:pt x="692" y="2011"/>
                    <a:pt x="683" y="2015"/>
                  </a:cubicBezTo>
                  <a:cubicBezTo>
                    <a:pt x="682" y="2015"/>
                    <a:pt x="682" y="2015"/>
                    <a:pt x="682" y="2015"/>
                  </a:cubicBezTo>
                  <a:cubicBezTo>
                    <a:pt x="679" y="2015"/>
                    <a:pt x="675" y="2014"/>
                    <a:pt x="672" y="2014"/>
                  </a:cubicBezTo>
                  <a:cubicBezTo>
                    <a:pt x="668" y="2013"/>
                    <a:pt x="664" y="2012"/>
                    <a:pt x="660" y="2011"/>
                  </a:cubicBezTo>
                  <a:cubicBezTo>
                    <a:pt x="657" y="2011"/>
                    <a:pt x="655" y="2010"/>
                    <a:pt x="653" y="2010"/>
                  </a:cubicBezTo>
                  <a:cubicBezTo>
                    <a:pt x="651" y="2009"/>
                    <a:pt x="649" y="2009"/>
                    <a:pt x="647" y="2009"/>
                  </a:cubicBezTo>
                  <a:cubicBezTo>
                    <a:pt x="642" y="2008"/>
                    <a:pt x="637" y="2007"/>
                    <a:pt x="633" y="2006"/>
                  </a:cubicBezTo>
                  <a:cubicBezTo>
                    <a:pt x="630" y="2006"/>
                    <a:pt x="628" y="2006"/>
                    <a:pt x="626" y="2006"/>
                  </a:cubicBezTo>
                  <a:cubicBezTo>
                    <a:pt x="624" y="2006"/>
                    <a:pt x="623" y="2006"/>
                    <a:pt x="622" y="2006"/>
                  </a:cubicBezTo>
                  <a:cubicBezTo>
                    <a:pt x="621" y="2006"/>
                    <a:pt x="621" y="2006"/>
                    <a:pt x="620" y="2006"/>
                  </a:cubicBezTo>
                  <a:cubicBezTo>
                    <a:pt x="619" y="2006"/>
                    <a:pt x="619" y="2006"/>
                    <a:pt x="619" y="2006"/>
                  </a:cubicBezTo>
                  <a:cubicBezTo>
                    <a:pt x="619" y="2006"/>
                    <a:pt x="619" y="2006"/>
                    <a:pt x="619" y="2006"/>
                  </a:cubicBezTo>
                  <a:cubicBezTo>
                    <a:pt x="618" y="2006"/>
                    <a:pt x="618" y="2006"/>
                    <a:pt x="618" y="2006"/>
                  </a:cubicBezTo>
                  <a:cubicBezTo>
                    <a:pt x="617" y="2006"/>
                    <a:pt x="616" y="2006"/>
                    <a:pt x="615" y="2006"/>
                  </a:cubicBezTo>
                  <a:cubicBezTo>
                    <a:pt x="614" y="2007"/>
                    <a:pt x="613" y="2007"/>
                    <a:pt x="611" y="2007"/>
                  </a:cubicBezTo>
                  <a:cubicBezTo>
                    <a:pt x="609" y="2007"/>
                    <a:pt x="607" y="2008"/>
                    <a:pt x="605" y="2008"/>
                  </a:cubicBezTo>
                  <a:cubicBezTo>
                    <a:pt x="600" y="2010"/>
                    <a:pt x="596" y="2011"/>
                    <a:pt x="593" y="2013"/>
                  </a:cubicBezTo>
                  <a:cubicBezTo>
                    <a:pt x="589" y="2014"/>
                    <a:pt x="585" y="2016"/>
                    <a:pt x="582" y="2017"/>
                  </a:cubicBezTo>
                  <a:cubicBezTo>
                    <a:pt x="579" y="2019"/>
                    <a:pt x="577" y="2021"/>
                    <a:pt x="574" y="2022"/>
                  </a:cubicBezTo>
                  <a:cubicBezTo>
                    <a:pt x="572" y="2024"/>
                    <a:pt x="570" y="2025"/>
                    <a:pt x="568" y="2026"/>
                  </a:cubicBezTo>
                  <a:cubicBezTo>
                    <a:pt x="566" y="2027"/>
                    <a:pt x="565" y="2028"/>
                    <a:pt x="564" y="2029"/>
                  </a:cubicBezTo>
                  <a:cubicBezTo>
                    <a:pt x="563" y="2030"/>
                    <a:pt x="563" y="2030"/>
                    <a:pt x="563" y="2030"/>
                  </a:cubicBezTo>
                  <a:cubicBezTo>
                    <a:pt x="563" y="2030"/>
                    <a:pt x="563" y="2030"/>
                    <a:pt x="564" y="2029"/>
                  </a:cubicBezTo>
                  <a:cubicBezTo>
                    <a:pt x="565" y="2029"/>
                    <a:pt x="567" y="2028"/>
                    <a:pt x="569" y="2028"/>
                  </a:cubicBezTo>
                  <a:cubicBezTo>
                    <a:pt x="571" y="2027"/>
                    <a:pt x="573" y="2026"/>
                    <a:pt x="576" y="2025"/>
                  </a:cubicBezTo>
                  <a:cubicBezTo>
                    <a:pt x="578" y="2024"/>
                    <a:pt x="581" y="2023"/>
                    <a:pt x="584" y="2022"/>
                  </a:cubicBezTo>
                  <a:cubicBezTo>
                    <a:pt x="587" y="2020"/>
                    <a:pt x="591" y="2019"/>
                    <a:pt x="595" y="2018"/>
                  </a:cubicBezTo>
                  <a:cubicBezTo>
                    <a:pt x="598" y="2017"/>
                    <a:pt x="602" y="2016"/>
                    <a:pt x="606" y="2015"/>
                  </a:cubicBezTo>
                  <a:cubicBezTo>
                    <a:pt x="608" y="2015"/>
                    <a:pt x="610" y="2015"/>
                    <a:pt x="612" y="2014"/>
                  </a:cubicBezTo>
                  <a:cubicBezTo>
                    <a:pt x="613" y="2014"/>
                    <a:pt x="615" y="2014"/>
                    <a:pt x="616" y="2014"/>
                  </a:cubicBezTo>
                  <a:cubicBezTo>
                    <a:pt x="617" y="2014"/>
                    <a:pt x="618" y="2014"/>
                    <a:pt x="619" y="2014"/>
                  </a:cubicBezTo>
                  <a:cubicBezTo>
                    <a:pt x="619" y="2014"/>
                    <a:pt x="619" y="2014"/>
                    <a:pt x="619" y="2014"/>
                  </a:cubicBezTo>
                  <a:cubicBezTo>
                    <a:pt x="619" y="2014"/>
                    <a:pt x="619" y="2014"/>
                    <a:pt x="619" y="2014"/>
                  </a:cubicBezTo>
                  <a:cubicBezTo>
                    <a:pt x="619" y="2014"/>
                    <a:pt x="619" y="2014"/>
                    <a:pt x="619" y="2014"/>
                  </a:cubicBezTo>
                  <a:cubicBezTo>
                    <a:pt x="619" y="2014"/>
                    <a:pt x="619" y="2014"/>
                    <a:pt x="619" y="2014"/>
                  </a:cubicBezTo>
                  <a:cubicBezTo>
                    <a:pt x="620" y="2014"/>
                    <a:pt x="620" y="2014"/>
                    <a:pt x="620" y="2014"/>
                  </a:cubicBezTo>
                  <a:cubicBezTo>
                    <a:pt x="620" y="2014"/>
                    <a:pt x="620" y="2014"/>
                    <a:pt x="620" y="2014"/>
                  </a:cubicBezTo>
                  <a:cubicBezTo>
                    <a:pt x="621" y="2014"/>
                    <a:pt x="622" y="2014"/>
                    <a:pt x="622" y="2014"/>
                  </a:cubicBezTo>
                  <a:cubicBezTo>
                    <a:pt x="623" y="2014"/>
                    <a:pt x="624" y="2014"/>
                    <a:pt x="625" y="2014"/>
                  </a:cubicBezTo>
                  <a:cubicBezTo>
                    <a:pt x="627" y="2014"/>
                    <a:pt x="630" y="2014"/>
                    <a:pt x="632" y="2014"/>
                  </a:cubicBezTo>
                  <a:cubicBezTo>
                    <a:pt x="636" y="2015"/>
                    <a:pt x="641" y="2015"/>
                    <a:pt x="645" y="2016"/>
                  </a:cubicBezTo>
                  <a:cubicBezTo>
                    <a:pt x="647" y="2016"/>
                    <a:pt x="650" y="2017"/>
                    <a:pt x="652" y="2017"/>
                  </a:cubicBezTo>
                  <a:cubicBezTo>
                    <a:pt x="654" y="2018"/>
                    <a:pt x="656" y="2018"/>
                    <a:pt x="658" y="2018"/>
                  </a:cubicBezTo>
                  <a:cubicBezTo>
                    <a:pt x="663" y="2019"/>
                    <a:pt x="667" y="2019"/>
                    <a:pt x="671" y="2020"/>
                  </a:cubicBezTo>
                  <a:cubicBezTo>
                    <a:pt x="671" y="2020"/>
                    <a:pt x="671" y="2020"/>
                    <a:pt x="671" y="2020"/>
                  </a:cubicBezTo>
                  <a:cubicBezTo>
                    <a:pt x="653" y="2026"/>
                    <a:pt x="635" y="2033"/>
                    <a:pt x="617" y="2038"/>
                  </a:cubicBezTo>
                  <a:cubicBezTo>
                    <a:pt x="602" y="2042"/>
                    <a:pt x="588" y="2047"/>
                    <a:pt x="573" y="2053"/>
                  </a:cubicBezTo>
                  <a:cubicBezTo>
                    <a:pt x="573" y="2053"/>
                    <a:pt x="572" y="2053"/>
                    <a:pt x="572" y="2052"/>
                  </a:cubicBezTo>
                  <a:cubicBezTo>
                    <a:pt x="571" y="2052"/>
                    <a:pt x="569" y="2052"/>
                    <a:pt x="568" y="2052"/>
                  </a:cubicBezTo>
                  <a:cubicBezTo>
                    <a:pt x="567" y="2052"/>
                    <a:pt x="566" y="2052"/>
                    <a:pt x="565" y="2052"/>
                  </a:cubicBezTo>
                  <a:cubicBezTo>
                    <a:pt x="563" y="2051"/>
                    <a:pt x="562" y="2051"/>
                    <a:pt x="561" y="2051"/>
                  </a:cubicBezTo>
                  <a:cubicBezTo>
                    <a:pt x="559" y="2051"/>
                    <a:pt x="558" y="2051"/>
                    <a:pt x="556" y="2051"/>
                  </a:cubicBezTo>
                  <a:cubicBezTo>
                    <a:pt x="555" y="2051"/>
                    <a:pt x="553" y="2051"/>
                    <a:pt x="552" y="2051"/>
                  </a:cubicBezTo>
                  <a:cubicBezTo>
                    <a:pt x="550" y="2051"/>
                    <a:pt x="549" y="2051"/>
                    <a:pt x="547" y="2051"/>
                  </a:cubicBezTo>
                  <a:cubicBezTo>
                    <a:pt x="544" y="2051"/>
                    <a:pt x="541" y="2051"/>
                    <a:pt x="537" y="2052"/>
                  </a:cubicBezTo>
                  <a:cubicBezTo>
                    <a:pt x="534" y="2052"/>
                    <a:pt x="531" y="2053"/>
                    <a:pt x="527" y="2053"/>
                  </a:cubicBezTo>
                  <a:cubicBezTo>
                    <a:pt x="524" y="2054"/>
                    <a:pt x="520" y="2054"/>
                    <a:pt x="517" y="2055"/>
                  </a:cubicBezTo>
                  <a:cubicBezTo>
                    <a:pt x="514" y="2056"/>
                    <a:pt x="511" y="2057"/>
                    <a:pt x="508" y="2058"/>
                  </a:cubicBezTo>
                  <a:cubicBezTo>
                    <a:pt x="506" y="2058"/>
                    <a:pt x="505" y="2059"/>
                    <a:pt x="503" y="2059"/>
                  </a:cubicBezTo>
                  <a:cubicBezTo>
                    <a:pt x="502" y="2060"/>
                    <a:pt x="500" y="2060"/>
                    <a:pt x="499" y="2061"/>
                  </a:cubicBezTo>
                  <a:cubicBezTo>
                    <a:pt x="498" y="2062"/>
                    <a:pt x="496" y="2062"/>
                    <a:pt x="495" y="2063"/>
                  </a:cubicBezTo>
                  <a:cubicBezTo>
                    <a:pt x="494" y="2063"/>
                    <a:pt x="493" y="2064"/>
                    <a:pt x="491" y="2064"/>
                  </a:cubicBezTo>
                  <a:cubicBezTo>
                    <a:pt x="490" y="2065"/>
                    <a:pt x="489" y="2065"/>
                    <a:pt x="488" y="2066"/>
                  </a:cubicBezTo>
                  <a:cubicBezTo>
                    <a:pt x="487" y="2066"/>
                    <a:pt x="486" y="2067"/>
                    <a:pt x="485" y="2067"/>
                  </a:cubicBezTo>
                  <a:cubicBezTo>
                    <a:pt x="484" y="2068"/>
                    <a:pt x="483" y="2068"/>
                    <a:pt x="483" y="2069"/>
                  </a:cubicBezTo>
                  <a:cubicBezTo>
                    <a:pt x="482" y="2069"/>
                    <a:pt x="481" y="2070"/>
                    <a:pt x="481" y="2070"/>
                  </a:cubicBezTo>
                  <a:cubicBezTo>
                    <a:pt x="479" y="2071"/>
                    <a:pt x="478" y="2072"/>
                    <a:pt x="478" y="2072"/>
                  </a:cubicBezTo>
                  <a:cubicBezTo>
                    <a:pt x="477" y="2072"/>
                    <a:pt x="477" y="2073"/>
                    <a:pt x="477" y="2073"/>
                  </a:cubicBezTo>
                  <a:cubicBezTo>
                    <a:pt x="477" y="2073"/>
                    <a:pt x="477" y="2073"/>
                    <a:pt x="478" y="2072"/>
                  </a:cubicBezTo>
                  <a:cubicBezTo>
                    <a:pt x="479" y="2072"/>
                    <a:pt x="480" y="2072"/>
                    <a:pt x="481" y="2072"/>
                  </a:cubicBezTo>
                  <a:cubicBezTo>
                    <a:pt x="482" y="2071"/>
                    <a:pt x="483" y="2071"/>
                    <a:pt x="484" y="2071"/>
                  </a:cubicBezTo>
                  <a:cubicBezTo>
                    <a:pt x="484" y="2071"/>
                    <a:pt x="485" y="2071"/>
                    <a:pt x="486" y="2070"/>
                  </a:cubicBezTo>
                  <a:cubicBezTo>
                    <a:pt x="487" y="2070"/>
                    <a:pt x="488" y="2070"/>
                    <a:pt x="490" y="2069"/>
                  </a:cubicBezTo>
                  <a:cubicBezTo>
                    <a:pt x="491" y="2069"/>
                    <a:pt x="492" y="2069"/>
                    <a:pt x="493" y="2069"/>
                  </a:cubicBezTo>
                  <a:cubicBezTo>
                    <a:pt x="494" y="2068"/>
                    <a:pt x="495" y="2068"/>
                    <a:pt x="497" y="2068"/>
                  </a:cubicBezTo>
                  <a:cubicBezTo>
                    <a:pt x="498" y="2067"/>
                    <a:pt x="499" y="2067"/>
                    <a:pt x="501" y="2067"/>
                  </a:cubicBezTo>
                  <a:cubicBezTo>
                    <a:pt x="502" y="2067"/>
                    <a:pt x="502" y="2066"/>
                    <a:pt x="503" y="2066"/>
                  </a:cubicBezTo>
                  <a:cubicBezTo>
                    <a:pt x="504" y="2066"/>
                    <a:pt x="504" y="2066"/>
                    <a:pt x="505" y="2066"/>
                  </a:cubicBezTo>
                  <a:cubicBezTo>
                    <a:pt x="507" y="2065"/>
                    <a:pt x="508" y="2065"/>
                    <a:pt x="510" y="2065"/>
                  </a:cubicBezTo>
                  <a:cubicBezTo>
                    <a:pt x="511" y="2064"/>
                    <a:pt x="513" y="2064"/>
                    <a:pt x="514" y="2064"/>
                  </a:cubicBezTo>
                  <a:cubicBezTo>
                    <a:pt x="516" y="2063"/>
                    <a:pt x="517" y="2063"/>
                    <a:pt x="519" y="2063"/>
                  </a:cubicBezTo>
                  <a:cubicBezTo>
                    <a:pt x="522" y="2062"/>
                    <a:pt x="525" y="2062"/>
                    <a:pt x="529" y="2061"/>
                  </a:cubicBezTo>
                  <a:cubicBezTo>
                    <a:pt x="532" y="2060"/>
                    <a:pt x="535" y="2060"/>
                    <a:pt x="538" y="2059"/>
                  </a:cubicBezTo>
                  <a:cubicBezTo>
                    <a:pt x="540" y="2059"/>
                    <a:pt x="541" y="2059"/>
                    <a:pt x="543" y="2059"/>
                  </a:cubicBezTo>
                  <a:cubicBezTo>
                    <a:pt x="545" y="2058"/>
                    <a:pt x="546" y="2058"/>
                    <a:pt x="548" y="2058"/>
                  </a:cubicBezTo>
                  <a:cubicBezTo>
                    <a:pt x="549" y="2058"/>
                    <a:pt x="551" y="2058"/>
                    <a:pt x="552" y="2057"/>
                  </a:cubicBezTo>
                  <a:cubicBezTo>
                    <a:pt x="553" y="2057"/>
                    <a:pt x="554" y="2057"/>
                    <a:pt x="554" y="2057"/>
                  </a:cubicBezTo>
                  <a:cubicBezTo>
                    <a:pt x="555" y="2057"/>
                    <a:pt x="556" y="2057"/>
                    <a:pt x="557" y="2057"/>
                  </a:cubicBezTo>
                  <a:cubicBezTo>
                    <a:pt x="558" y="2057"/>
                    <a:pt x="559" y="2057"/>
                    <a:pt x="561" y="2057"/>
                  </a:cubicBezTo>
                  <a:cubicBezTo>
                    <a:pt x="562" y="2056"/>
                    <a:pt x="563" y="2056"/>
                    <a:pt x="565" y="2056"/>
                  </a:cubicBezTo>
                  <a:cubicBezTo>
                    <a:pt x="565" y="2056"/>
                    <a:pt x="565" y="2056"/>
                    <a:pt x="565" y="2056"/>
                  </a:cubicBezTo>
                  <a:cubicBezTo>
                    <a:pt x="536" y="2068"/>
                    <a:pt x="509" y="2083"/>
                    <a:pt x="484" y="2102"/>
                  </a:cubicBezTo>
                  <a:cubicBezTo>
                    <a:pt x="484" y="2102"/>
                    <a:pt x="483" y="2103"/>
                    <a:pt x="483" y="2103"/>
                  </a:cubicBezTo>
                  <a:cubicBezTo>
                    <a:pt x="478" y="2107"/>
                    <a:pt x="473" y="2110"/>
                    <a:pt x="468" y="2114"/>
                  </a:cubicBezTo>
                  <a:cubicBezTo>
                    <a:pt x="466" y="2116"/>
                    <a:pt x="463" y="2118"/>
                    <a:pt x="461" y="2120"/>
                  </a:cubicBezTo>
                  <a:cubicBezTo>
                    <a:pt x="458" y="2122"/>
                    <a:pt x="456" y="2124"/>
                    <a:pt x="453" y="2126"/>
                  </a:cubicBezTo>
                  <a:cubicBezTo>
                    <a:pt x="448" y="2130"/>
                    <a:pt x="443" y="2134"/>
                    <a:pt x="438" y="2138"/>
                  </a:cubicBezTo>
                  <a:cubicBezTo>
                    <a:pt x="433" y="2142"/>
                    <a:pt x="427" y="2146"/>
                    <a:pt x="422" y="2149"/>
                  </a:cubicBezTo>
                  <a:cubicBezTo>
                    <a:pt x="419" y="2150"/>
                    <a:pt x="416" y="2152"/>
                    <a:pt x="413" y="2153"/>
                  </a:cubicBezTo>
                  <a:cubicBezTo>
                    <a:pt x="411" y="2154"/>
                    <a:pt x="408" y="2155"/>
                    <a:pt x="405" y="2156"/>
                  </a:cubicBezTo>
                  <a:cubicBezTo>
                    <a:pt x="404" y="2157"/>
                    <a:pt x="404" y="2157"/>
                    <a:pt x="403" y="2157"/>
                  </a:cubicBezTo>
                  <a:cubicBezTo>
                    <a:pt x="402" y="2157"/>
                    <a:pt x="402" y="2158"/>
                    <a:pt x="401" y="2158"/>
                  </a:cubicBezTo>
                  <a:cubicBezTo>
                    <a:pt x="400" y="2158"/>
                    <a:pt x="399" y="2158"/>
                    <a:pt x="399" y="2158"/>
                  </a:cubicBezTo>
                  <a:cubicBezTo>
                    <a:pt x="398" y="2159"/>
                    <a:pt x="398" y="2159"/>
                    <a:pt x="398" y="2159"/>
                  </a:cubicBezTo>
                  <a:cubicBezTo>
                    <a:pt x="397" y="2159"/>
                    <a:pt x="397" y="2159"/>
                    <a:pt x="397" y="2159"/>
                  </a:cubicBezTo>
                  <a:cubicBezTo>
                    <a:pt x="397" y="2159"/>
                    <a:pt x="397" y="2159"/>
                    <a:pt x="397" y="2159"/>
                  </a:cubicBezTo>
                  <a:cubicBezTo>
                    <a:pt x="397" y="2159"/>
                    <a:pt x="397" y="2159"/>
                    <a:pt x="397" y="2159"/>
                  </a:cubicBezTo>
                  <a:cubicBezTo>
                    <a:pt x="397" y="2159"/>
                    <a:pt x="397" y="2159"/>
                    <a:pt x="397" y="2159"/>
                  </a:cubicBezTo>
                  <a:cubicBezTo>
                    <a:pt x="397" y="2159"/>
                    <a:pt x="397" y="2159"/>
                    <a:pt x="397" y="2159"/>
                  </a:cubicBezTo>
                  <a:cubicBezTo>
                    <a:pt x="395" y="2159"/>
                    <a:pt x="394" y="2160"/>
                    <a:pt x="392" y="2160"/>
                  </a:cubicBezTo>
                  <a:cubicBezTo>
                    <a:pt x="392" y="2160"/>
                    <a:pt x="391" y="2160"/>
                    <a:pt x="390" y="2160"/>
                  </a:cubicBezTo>
                  <a:cubicBezTo>
                    <a:pt x="390" y="2160"/>
                    <a:pt x="389" y="2161"/>
                    <a:pt x="388" y="2161"/>
                  </a:cubicBezTo>
                  <a:cubicBezTo>
                    <a:pt x="383" y="2162"/>
                    <a:pt x="377" y="2162"/>
                    <a:pt x="373" y="2163"/>
                  </a:cubicBezTo>
                  <a:cubicBezTo>
                    <a:pt x="368" y="2164"/>
                    <a:pt x="363" y="2165"/>
                    <a:pt x="359" y="2166"/>
                  </a:cubicBezTo>
                  <a:cubicBezTo>
                    <a:pt x="359" y="2166"/>
                    <a:pt x="358" y="2166"/>
                    <a:pt x="358" y="2166"/>
                  </a:cubicBezTo>
                  <a:cubicBezTo>
                    <a:pt x="357" y="2167"/>
                    <a:pt x="357" y="2167"/>
                    <a:pt x="356" y="2167"/>
                  </a:cubicBezTo>
                  <a:cubicBezTo>
                    <a:pt x="355" y="2167"/>
                    <a:pt x="354" y="2167"/>
                    <a:pt x="354" y="2168"/>
                  </a:cubicBezTo>
                  <a:cubicBezTo>
                    <a:pt x="352" y="2169"/>
                    <a:pt x="350" y="2169"/>
                    <a:pt x="349" y="2170"/>
                  </a:cubicBezTo>
                  <a:cubicBezTo>
                    <a:pt x="348" y="2170"/>
                    <a:pt x="348" y="2171"/>
                    <a:pt x="347" y="2171"/>
                  </a:cubicBezTo>
                  <a:cubicBezTo>
                    <a:pt x="347" y="2171"/>
                    <a:pt x="346" y="2172"/>
                    <a:pt x="346" y="2172"/>
                  </a:cubicBezTo>
                  <a:cubicBezTo>
                    <a:pt x="345" y="2172"/>
                    <a:pt x="345" y="2172"/>
                    <a:pt x="344" y="2173"/>
                  </a:cubicBezTo>
                  <a:cubicBezTo>
                    <a:pt x="344" y="2173"/>
                    <a:pt x="344" y="2173"/>
                    <a:pt x="343" y="2174"/>
                  </a:cubicBezTo>
                  <a:cubicBezTo>
                    <a:pt x="342" y="2175"/>
                    <a:pt x="342" y="2175"/>
                    <a:pt x="342" y="2175"/>
                  </a:cubicBezTo>
                  <a:cubicBezTo>
                    <a:pt x="342" y="2175"/>
                    <a:pt x="342" y="2175"/>
                    <a:pt x="344" y="2174"/>
                  </a:cubicBezTo>
                  <a:cubicBezTo>
                    <a:pt x="344" y="2174"/>
                    <a:pt x="344" y="2174"/>
                    <a:pt x="345" y="2173"/>
                  </a:cubicBezTo>
                  <a:cubicBezTo>
                    <a:pt x="345" y="2173"/>
                    <a:pt x="346" y="2173"/>
                    <a:pt x="346" y="2173"/>
                  </a:cubicBezTo>
                  <a:cubicBezTo>
                    <a:pt x="347" y="2173"/>
                    <a:pt x="347" y="2172"/>
                    <a:pt x="348" y="2172"/>
                  </a:cubicBezTo>
                  <a:cubicBezTo>
                    <a:pt x="348" y="2172"/>
                    <a:pt x="349" y="2172"/>
                    <a:pt x="350" y="2171"/>
                  </a:cubicBezTo>
                  <a:cubicBezTo>
                    <a:pt x="352" y="2170"/>
                    <a:pt x="356" y="2170"/>
                    <a:pt x="360" y="2169"/>
                  </a:cubicBezTo>
                  <a:cubicBezTo>
                    <a:pt x="364" y="2168"/>
                    <a:pt x="368" y="2168"/>
                    <a:pt x="373" y="2168"/>
                  </a:cubicBezTo>
                  <a:cubicBezTo>
                    <a:pt x="378" y="2167"/>
                    <a:pt x="383" y="2167"/>
                    <a:pt x="389" y="2167"/>
                  </a:cubicBezTo>
                  <a:cubicBezTo>
                    <a:pt x="390" y="2167"/>
                    <a:pt x="391" y="2166"/>
                    <a:pt x="391" y="2166"/>
                  </a:cubicBezTo>
                  <a:cubicBezTo>
                    <a:pt x="392" y="2166"/>
                    <a:pt x="393" y="2166"/>
                    <a:pt x="394" y="2166"/>
                  </a:cubicBezTo>
                  <a:cubicBezTo>
                    <a:pt x="395" y="2166"/>
                    <a:pt x="396" y="2166"/>
                    <a:pt x="398" y="2165"/>
                  </a:cubicBezTo>
                  <a:cubicBezTo>
                    <a:pt x="400" y="2165"/>
                    <a:pt x="401" y="2165"/>
                    <a:pt x="403" y="2164"/>
                  </a:cubicBezTo>
                  <a:cubicBezTo>
                    <a:pt x="403" y="2164"/>
                    <a:pt x="404" y="2164"/>
                    <a:pt x="405" y="2164"/>
                  </a:cubicBezTo>
                  <a:cubicBezTo>
                    <a:pt x="406" y="2164"/>
                    <a:pt x="406" y="2163"/>
                    <a:pt x="407" y="2163"/>
                  </a:cubicBezTo>
                  <a:cubicBezTo>
                    <a:pt x="410" y="2162"/>
                    <a:pt x="413" y="2161"/>
                    <a:pt x="416" y="2160"/>
                  </a:cubicBezTo>
                  <a:cubicBezTo>
                    <a:pt x="418" y="2159"/>
                    <a:pt x="419" y="2158"/>
                    <a:pt x="421" y="2158"/>
                  </a:cubicBezTo>
                  <a:cubicBezTo>
                    <a:pt x="423" y="2157"/>
                    <a:pt x="424" y="2156"/>
                    <a:pt x="425" y="2155"/>
                  </a:cubicBezTo>
                  <a:cubicBezTo>
                    <a:pt x="431" y="2152"/>
                    <a:pt x="437" y="2148"/>
                    <a:pt x="442" y="2144"/>
                  </a:cubicBezTo>
                  <a:cubicBezTo>
                    <a:pt x="445" y="2142"/>
                    <a:pt x="448" y="2140"/>
                    <a:pt x="450" y="2138"/>
                  </a:cubicBezTo>
                  <a:cubicBezTo>
                    <a:pt x="450" y="2138"/>
                    <a:pt x="450" y="2138"/>
                    <a:pt x="450" y="2138"/>
                  </a:cubicBezTo>
                  <a:cubicBezTo>
                    <a:pt x="450" y="2138"/>
                    <a:pt x="450" y="2138"/>
                    <a:pt x="451" y="2138"/>
                  </a:cubicBezTo>
                  <a:cubicBezTo>
                    <a:pt x="453" y="2136"/>
                    <a:pt x="456" y="2134"/>
                    <a:pt x="458" y="2132"/>
                  </a:cubicBezTo>
                  <a:cubicBezTo>
                    <a:pt x="461" y="2130"/>
                    <a:pt x="463" y="2128"/>
                    <a:pt x="465" y="2126"/>
                  </a:cubicBezTo>
                  <a:cubicBezTo>
                    <a:pt x="468" y="2124"/>
                    <a:pt x="470" y="2121"/>
                    <a:pt x="473" y="2119"/>
                  </a:cubicBezTo>
                  <a:cubicBezTo>
                    <a:pt x="477" y="2115"/>
                    <a:pt x="482" y="2112"/>
                    <a:pt x="486" y="2108"/>
                  </a:cubicBezTo>
                  <a:cubicBezTo>
                    <a:pt x="489" y="2106"/>
                    <a:pt x="491" y="2104"/>
                    <a:pt x="493" y="2102"/>
                  </a:cubicBezTo>
                  <a:cubicBezTo>
                    <a:pt x="508" y="2096"/>
                    <a:pt x="524" y="2091"/>
                    <a:pt x="539" y="2085"/>
                  </a:cubicBezTo>
                  <a:cubicBezTo>
                    <a:pt x="539" y="2086"/>
                    <a:pt x="539" y="2086"/>
                    <a:pt x="539" y="2086"/>
                  </a:cubicBezTo>
                  <a:cubicBezTo>
                    <a:pt x="538" y="2087"/>
                    <a:pt x="537" y="2087"/>
                    <a:pt x="537" y="2088"/>
                  </a:cubicBezTo>
                  <a:cubicBezTo>
                    <a:pt x="536" y="2089"/>
                    <a:pt x="535" y="2089"/>
                    <a:pt x="535" y="2090"/>
                  </a:cubicBezTo>
                  <a:cubicBezTo>
                    <a:pt x="533" y="2091"/>
                    <a:pt x="532" y="2093"/>
                    <a:pt x="531" y="2094"/>
                  </a:cubicBezTo>
                  <a:cubicBezTo>
                    <a:pt x="528" y="2097"/>
                    <a:pt x="526" y="2100"/>
                    <a:pt x="523" y="2103"/>
                  </a:cubicBezTo>
                  <a:cubicBezTo>
                    <a:pt x="521" y="2106"/>
                    <a:pt x="518" y="2109"/>
                    <a:pt x="516" y="2112"/>
                  </a:cubicBezTo>
                  <a:cubicBezTo>
                    <a:pt x="514" y="2115"/>
                    <a:pt x="512" y="2118"/>
                    <a:pt x="509" y="2121"/>
                  </a:cubicBezTo>
                  <a:cubicBezTo>
                    <a:pt x="507" y="2124"/>
                    <a:pt x="505" y="2126"/>
                    <a:pt x="503" y="2128"/>
                  </a:cubicBezTo>
                  <a:cubicBezTo>
                    <a:pt x="502" y="2129"/>
                    <a:pt x="502" y="2130"/>
                    <a:pt x="501" y="2130"/>
                  </a:cubicBezTo>
                  <a:cubicBezTo>
                    <a:pt x="500" y="2131"/>
                    <a:pt x="500" y="2131"/>
                    <a:pt x="499" y="2132"/>
                  </a:cubicBezTo>
                  <a:cubicBezTo>
                    <a:pt x="499" y="2132"/>
                    <a:pt x="499" y="2132"/>
                    <a:pt x="499" y="2133"/>
                  </a:cubicBezTo>
                  <a:cubicBezTo>
                    <a:pt x="498" y="2133"/>
                    <a:pt x="498" y="2133"/>
                    <a:pt x="498" y="2133"/>
                  </a:cubicBezTo>
                  <a:cubicBezTo>
                    <a:pt x="497" y="2134"/>
                    <a:pt x="497" y="2134"/>
                    <a:pt x="496" y="2135"/>
                  </a:cubicBezTo>
                  <a:cubicBezTo>
                    <a:pt x="495" y="2136"/>
                    <a:pt x="494" y="2136"/>
                    <a:pt x="493" y="2137"/>
                  </a:cubicBezTo>
                  <a:cubicBezTo>
                    <a:pt x="492" y="2138"/>
                    <a:pt x="491" y="2139"/>
                    <a:pt x="490" y="2139"/>
                  </a:cubicBezTo>
                  <a:cubicBezTo>
                    <a:pt x="489" y="2140"/>
                    <a:pt x="488" y="2140"/>
                    <a:pt x="487" y="2141"/>
                  </a:cubicBezTo>
                  <a:cubicBezTo>
                    <a:pt x="486" y="2142"/>
                    <a:pt x="486" y="2142"/>
                    <a:pt x="485" y="2142"/>
                  </a:cubicBezTo>
                  <a:cubicBezTo>
                    <a:pt x="483" y="2143"/>
                    <a:pt x="482" y="2144"/>
                    <a:pt x="481" y="2144"/>
                  </a:cubicBezTo>
                  <a:cubicBezTo>
                    <a:pt x="480" y="2144"/>
                    <a:pt x="480" y="2145"/>
                    <a:pt x="480" y="2145"/>
                  </a:cubicBezTo>
                  <a:cubicBezTo>
                    <a:pt x="480" y="2145"/>
                    <a:pt x="480" y="2145"/>
                    <a:pt x="481" y="2144"/>
                  </a:cubicBezTo>
                  <a:cubicBezTo>
                    <a:pt x="482" y="2144"/>
                    <a:pt x="482" y="2144"/>
                    <a:pt x="483" y="2144"/>
                  </a:cubicBezTo>
                  <a:cubicBezTo>
                    <a:pt x="484" y="2144"/>
                    <a:pt x="484" y="2144"/>
                    <a:pt x="485" y="2144"/>
                  </a:cubicBezTo>
                  <a:cubicBezTo>
                    <a:pt x="486" y="2144"/>
                    <a:pt x="487" y="2143"/>
                    <a:pt x="488" y="2143"/>
                  </a:cubicBezTo>
                  <a:cubicBezTo>
                    <a:pt x="489" y="2143"/>
                    <a:pt x="490" y="2142"/>
                    <a:pt x="491" y="2142"/>
                  </a:cubicBezTo>
                  <a:cubicBezTo>
                    <a:pt x="492" y="2142"/>
                    <a:pt x="494" y="2141"/>
                    <a:pt x="495" y="2141"/>
                  </a:cubicBezTo>
                  <a:cubicBezTo>
                    <a:pt x="496" y="2140"/>
                    <a:pt x="497" y="2139"/>
                    <a:pt x="499" y="2138"/>
                  </a:cubicBezTo>
                  <a:cubicBezTo>
                    <a:pt x="501" y="2137"/>
                    <a:pt x="504" y="2135"/>
                    <a:pt x="507" y="2133"/>
                  </a:cubicBezTo>
                  <a:cubicBezTo>
                    <a:pt x="509" y="2131"/>
                    <a:pt x="512" y="2128"/>
                    <a:pt x="515" y="2126"/>
                  </a:cubicBezTo>
                  <a:cubicBezTo>
                    <a:pt x="515" y="2125"/>
                    <a:pt x="516" y="2124"/>
                    <a:pt x="517" y="2124"/>
                  </a:cubicBezTo>
                  <a:cubicBezTo>
                    <a:pt x="517" y="2123"/>
                    <a:pt x="518" y="2122"/>
                    <a:pt x="518" y="2121"/>
                  </a:cubicBezTo>
                  <a:cubicBezTo>
                    <a:pt x="520" y="2120"/>
                    <a:pt x="521" y="2119"/>
                    <a:pt x="522" y="2117"/>
                  </a:cubicBezTo>
                  <a:cubicBezTo>
                    <a:pt x="525" y="2114"/>
                    <a:pt x="527" y="2111"/>
                    <a:pt x="529" y="2108"/>
                  </a:cubicBezTo>
                  <a:cubicBezTo>
                    <a:pt x="532" y="2105"/>
                    <a:pt x="534" y="2102"/>
                    <a:pt x="536" y="2099"/>
                  </a:cubicBezTo>
                  <a:cubicBezTo>
                    <a:pt x="539" y="2096"/>
                    <a:pt x="541" y="2094"/>
                    <a:pt x="544" y="2091"/>
                  </a:cubicBezTo>
                  <a:cubicBezTo>
                    <a:pt x="544" y="2090"/>
                    <a:pt x="545" y="2090"/>
                    <a:pt x="545" y="2089"/>
                  </a:cubicBezTo>
                  <a:cubicBezTo>
                    <a:pt x="546" y="2089"/>
                    <a:pt x="547" y="2088"/>
                    <a:pt x="547" y="2087"/>
                  </a:cubicBezTo>
                  <a:cubicBezTo>
                    <a:pt x="548" y="2086"/>
                    <a:pt x="550" y="2085"/>
                    <a:pt x="551" y="2084"/>
                  </a:cubicBezTo>
                  <a:cubicBezTo>
                    <a:pt x="552" y="2084"/>
                    <a:pt x="552" y="2083"/>
                    <a:pt x="553" y="2083"/>
                  </a:cubicBezTo>
                  <a:cubicBezTo>
                    <a:pt x="553" y="2082"/>
                    <a:pt x="554" y="2082"/>
                    <a:pt x="555" y="2081"/>
                  </a:cubicBezTo>
                  <a:cubicBezTo>
                    <a:pt x="555" y="2081"/>
                    <a:pt x="555" y="2081"/>
                    <a:pt x="555" y="2081"/>
                  </a:cubicBezTo>
                  <a:cubicBezTo>
                    <a:pt x="556" y="2080"/>
                    <a:pt x="556" y="2080"/>
                    <a:pt x="556" y="2080"/>
                  </a:cubicBezTo>
                  <a:cubicBezTo>
                    <a:pt x="557" y="2080"/>
                    <a:pt x="557" y="2079"/>
                    <a:pt x="558" y="2079"/>
                  </a:cubicBezTo>
                  <a:cubicBezTo>
                    <a:pt x="559" y="2078"/>
                    <a:pt x="559" y="2078"/>
                    <a:pt x="560" y="2078"/>
                  </a:cubicBezTo>
                  <a:cubicBezTo>
                    <a:pt x="563" y="2076"/>
                    <a:pt x="567" y="2075"/>
                    <a:pt x="570" y="2073"/>
                  </a:cubicBezTo>
                  <a:cubicBezTo>
                    <a:pt x="572" y="2072"/>
                    <a:pt x="573" y="2072"/>
                    <a:pt x="574" y="2072"/>
                  </a:cubicBezTo>
                  <a:cubicBezTo>
                    <a:pt x="575" y="2072"/>
                    <a:pt x="575" y="2071"/>
                    <a:pt x="575" y="2071"/>
                  </a:cubicBezTo>
                  <a:cubicBezTo>
                    <a:pt x="575" y="2071"/>
                    <a:pt x="575" y="2071"/>
                    <a:pt x="574" y="2071"/>
                  </a:cubicBezTo>
                  <a:cubicBezTo>
                    <a:pt x="574" y="2071"/>
                    <a:pt x="574" y="2071"/>
                    <a:pt x="573" y="2071"/>
                  </a:cubicBezTo>
                  <a:cubicBezTo>
                    <a:pt x="574" y="2071"/>
                    <a:pt x="575" y="2070"/>
                    <a:pt x="576" y="2070"/>
                  </a:cubicBezTo>
                  <a:cubicBezTo>
                    <a:pt x="615" y="2048"/>
                    <a:pt x="656" y="2033"/>
                    <a:pt x="697" y="2025"/>
                  </a:cubicBezTo>
                  <a:cubicBezTo>
                    <a:pt x="696" y="2026"/>
                    <a:pt x="695" y="2026"/>
                    <a:pt x="694" y="2027"/>
                  </a:cubicBezTo>
                  <a:cubicBezTo>
                    <a:pt x="689" y="2031"/>
                    <a:pt x="683" y="2035"/>
                    <a:pt x="678" y="2038"/>
                  </a:cubicBezTo>
                  <a:cubicBezTo>
                    <a:pt x="672" y="2042"/>
                    <a:pt x="666" y="2046"/>
                    <a:pt x="661" y="2050"/>
                  </a:cubicBezTo>
                  <a:cubicBezTo>
                    <a:pt x="659" y="2051"/>
                    <a:pt x="658" y="2052"/>
                    <a:pt x="656" y="2053"/>
                  </a:cubicBezTo>
                  <a:cubicBezTo>
                    <a:pt x="655" y="2054"/>
                    <a:pt x="653" y="2055"/>
                    <a:pt x="652" y="2056"/>
                  </a:cubicBezTo>
                  <a:cubicBezTo>
                    <a:pt x="651" y="2057"/>
                    <a:pt x="649" y="2059"/>
                    <a:pt x="648" y="2060"/>
                  </a:cubicBezTo>
                  <a:cubicBezTo>
                    <a:pt x="646" y="2061"/>
                    <a:pt x="645" y="2062"/>
                    <a:pt x="643" y="2063"/>
                  </a:cubicBezTo>
                  <a:cubicBezTo>
                    <a:pt x="641" y="2065"/>
                    <a:pt x="638" y="2068"/>
                    <a:pt x="635" y="2070"/>
                  </a:cubicBezTo>
                  <a:cubicBezTo>
                    <a:pt x="634" y="2072"/>
                    <a:pt x="632" y="2073"/>
                    <a:pt x="631" y="2074"/>
                  </a:cubicBezTo>
                  <a:cubicBezTo>
                    <a:pt x="629" y="2076"/>
                    <a:pt x="629" y="2076"/>
                    <a:pt x="629" y="2076"/>
                  </a:cubicBezTo>
                  <a:cubicBezTo>
                    <a:pt x="627" y="2078"/>
                    <a:pt x="627" y="2078"/>
                    <a:pt x="627" y="2078"/>
                  </a:cubicBezTo>
                  <a:cubicBezTo>
                    <a:pt x="625" y="2079"/>
                    <a:pt x="624" y="2080"/>
                    <a:pt x="622" y="2082"/>
                  </a:cubicBezTo>
                  <a:cubicBezTo>
                    <a:pt x="621" y="2083"/>
                    <a:pt x="620" y="2084"/>
                    <a:pt x="618" y="2086"/>
                  </a:cubicBezTo>
                  <a:cubicBezTo>
                    <a:pt x="617" y="2087"/>
                    <a:pt x="615" y="2088"/>
                    <a:pt x="614" y="2090"/>
                  </a:cubicBezTo>
                  <a:cubicBezTo>
                    <a:pt x="613" y="2091"/>
                    <a:pt x="611" y="2092"/>
                    <a:pt x="610" y="2094"/>
                  </a:cubicBezTo>
                  <a:cubicBezTo>
                    <a:pt x="599" y="2105"/>
                    <a:pt x="589" y="2116"/>
                    <a:pt x="578" y="2128"/>
                  </a:cubicBezTo>
                  <a:cubicBezTo>
                    <a:pt x="577" y="2130"/>
                    <a:pt x="576" y="2131"/>
                    <a:pt x="575" y="2132"/>
                  </a:cubicBezTo>
                  <a:cubicBezTo>
                    <a:pt x="571" y="2135"/>
                    <a:pt x="566" y="2137"/>
                    <a:pt x="561" y="2140"/>
                  </a:cubicBezTo>
                  <a:cubicBezTo>
                    <a:pt x="558" y="2142"/>
                    <a:pt x="555" y="2143"/>
                    <a:pt x="552" y="2145"/>
                  </a:cubicBezTo>
                  <a:cubicBezTo>
                    <a:pt x="549" y="2147"/>
                    <a:pt x="546" y="2148"/>
                    <a:pt x="542" y="2150"/>
                  </a:cubicBezTo>
                  <a:cubicBezTo>
                    <a:pt x="536" y="2153"/>
                    <a:pt x="528" y="2157"/>
                    <a:pt x="521" y="2160"/>
                  </a:cubicBezTo>
                  <a:cubicBezTo>
                    <a:pt x="519" y="2161"/>
                    <a:pt x="517" y="2162"/>
                    <a:pt x="515" y="2163"/>
                  </a:cubicBezTo>
                  <a:cubicBezTo>
                    <a:pt x="514" y="2164"/>
                    <a:pt x="512" y="2164"/>
                    <a:pt x="510" y="2165"/>
                  </a:cubicBezTo>
                  <a:cubicBezTo>
                    <a:pt x="508" y="2166"/>
                    <a:pt x="506" y="2167"/>
                    <a:pt x="504" y="2168"/>
                  </a:cubicBezTo>
                  <a:cubicBezTo>
                    <a:pt x="502" y="2168"/>
                    <a:pt x="500" y="2169"/>
                    <a:pt x="498" y="2170"/>
                  </a:cubicBezTo>
                  <a:cubicBezTo>
                    <a:pt x="497" y="2170"/>
                    <a:pt x="496" y="2171"/>
                    <a:pt x="495" y="2171"/>
                  </a:cubicBezTo>
                  <a:cubicBezTo>
                    <a:pt x="494" y="2172"/>
                    <a:pt x="493" y="2172"/>
                    <a:pt x="492" y="2172"/>
                  </a:cubicBezTo>
                  <a:cubicBezTo>
                    <a:pt x="490" y="2173"/>
                    <a:pt x="488" y="2174"/>
                    <a:pt x="486" y="2175"/>
                  </a:cubicBezTo>
                  <a:cubicBezTo>
                    <a:pt x="484" y="2176"/>
                    <a:pt x="482" y="2176"/>
                    <a:pt x="480" y="2177"/>
                  </a:cubicBezTo>
                  <a:cubicBezTo>
                    <a:pt x="478" y="2178"/>
                    <a:pt x="476" y="2179"/>
                    <a:pt x="474" y="2179"/>
                  </a:cubicBezTo>
                  <a:cubicBezTo>
                    <a:pt x="470" y="2181"/>
                    <a:pt x="466" y="2182"/>
                    <a:pt x="461" y="2183"/>
                  </a:cubicBezTo>
                  <a:cubicBezTo>
                    <a:pt x="459" y="2184"/>
                    <a:pt x="457" y="2185"/>
                    <a:pt x="455" y="2185"/>
                  </a:cubicBezTo>
                  <a:cubicBezTo>
                    <a:pt x="453" y="2186"/>
                    <a:pt x="451" y="2187"/>
                    <a:pt x="449" y="2187"/>
                  </a:cubicBezTo>
                  <a:cubicBezTo>
                    <a:pt x="448" y="2188"/>
                    <a:pt x="447" y="2188"/>
                    <a:pt x="446" y="2188"/>
                  </a:cubicBezTo>
                  <a:cubicBezTo>
                    <a:pt x="445" y="2189"/>
                    <a:pt x="445" y="2189"/>
                    <a:pt x="445" y="2189"/>
                  </a:cubicBezTo>
                  <a:cubicBezTo>
                    <a:pt x="443" y="2189"/>
                    <a:pt x="443" y="2189"/>
                    <a:pt x="443" y="2189"/>
                  </a:cubicBezTo>
                  <a:cubicBezTo>
                    <a:pt x="441" y="2190"/>
                    <a:pt x="439" y="2190"/>
                    <a:pt x="437" y="2191"/>
                  </a:cubicBezTo>
                  <a:cubicBezTo>
                    <a:pt x="433" y="2192"/>
                    <a:pt x="429" y="2193"/>
                    <a:pt x="425" y="2194"/>
                  </a:cubicBezTo>
                  <a:cubicBezTo>
                    <a:pt x="417" y="2197"/>
                    <a:pt x="409" y="2199"/>
                    <a:pt x="402" y="2201"/>
                  </a:cubicBezTo>
                  <a:cubicBezTo>
                    <a:pt x="399" y="2202"/>
                    <a:pt x="395" y="2204"/>
                    <a:pt x="392" y="2205"/>
                  </a:cubicBezTo>
                  <a:cubicBezTo>
                    <a:pt x="388" y="2206"/>
                    <a:pt x="385" y="2208"/>
                    <a:pt x="382" y="2209"/>
                  </a:cubicBezTo>
                  <a:cubicBezTo>
                    <a:pt x="379" y="2210"/>
                    <a:pt x="376" y="2212"/>
                    <a:pt x="374" y="2213"/>
                  </a:cubicBezTo>
                  <a:cubicBezTo>
                    <a:pt x="372" y="2214"/>
                    <a:pt x="371" y="2214"/>
                    <a:pt x="370" y="2215"/>
                  </a:cubicBezTo>
                  <a:cubicBezTo>
                    <a:pt x="368" y="2216"/>
                    <a:pt x="367" y="2217"/>
                    <a:pt x="366" y="2217"/>
                  </a:cubicBezTo>
                  <a:cubicBezTo>
                    <a:pt x="361" y="2220"/>
                    <a:pt x="358" y="2223"/>
                    <a:pt x="355" y="2225"/>
                  </a:cubicBezTo>
                  <a:cubicBezTo>
                    <a:pt x="353" y="2226"/>
                    <a:pt x="352" y="2227"/>
                    <a:pt x="351" y="2228"/>
                  </a:cubicBezTo>
                  <a:cubicBezTo>
                    <a:pt x="349" y="2229"/>
                    <a:pt x="348" y="2230"/>
                    <a:pt x="348" y="2231"/>
                  </a:cubicBezTo>
                  <a:cubicBezTo>
                    <a:pt x="346" y="2232"/>
                    <a:pt x="345" y="2233"/>
                    <a:pt x="345" y="2233"/>
                  </a:cubicBezTo>
                  <a:cubicBezTo>
                    <a:pt x="345" y="2233"/>
                    <a:pt x="346" y="2233"/>
                    <a:pt x="348" y="2231"/>
                  </a:cubicBezTo>
                  <a:cubicBezTo>
                    <a:pt x="349" y="2231"/>
                    <a:pt x="350" y="2230"/>
                    <a:pt x="351" y="2229"/>
                  </a:cubicBezTo>
                  <a:cubicBezTo>
                    <a:pt x="352" y="2228"/>
                    <a:pt x="354" y="2227"/>
                    <a:pt x="355" y="2226"/>
                  </a:cubicBezTo>
                  <a:cubicBezTo>
                    <a:pt x="359" y="2224"/>
                    <a:pt x="363" y="2222"/>
                    <a:pt x="367" y="2220"/>
                  </a:cubicBezTo>
                  <a:cubicBezTo>
                    <a:pt x="369" y="2219"/>
                    <a:pt x="370" y="2219"/>
                    <a:pt x="371" y="2218"/>
                  </a:cubicBezTo>
                  <a:cubicBezTo>
                    <a:pt x="372" y="2218"/>
                    <a:pt x="374" y="2217"/>
                    <a:pt x="375" y="2217"/>
                  </a:cubicBezTo>
                  <a:cubicBezTo>
                    <a:pt x="378" y="2215"/>
                    <a:pt x="381" y="2214"/>
                    <a:pt x="384" y="2213"/>
                  </a:cubicBezTo>
                  <a:cubicBezTo>
                    <a:pt x="390" y="2211"/>
                    <a:pt x="397" y="2209"/>
                    <a:pt x="404" y="2207"/>
                  </a:cubicBezTo>
                  <a:cubicBezTo>
                    <a:pt x="411" y="2205"/>
                    <a:pt x="419" y="2203"/>
                    <a:pt x="427" y="2201"/>
                  </a:cubicBezTo>
                  <a:cubicBezTo>
                    <a:pt x="431" y="2200"/>
                    <a:pt x="435" y="2199"/>
                    <a:pt x="439" y="2198"/>
                  </a:cubicBezTo>
                  <a:cubicBezTo>
                    <a:pt x="441" y="2198"/>
                    <a:pt x="443" y="2197"/>
                    <a:pt x="445" y="2196"/>
                  </a:cubicBezTo>
                  <a:cubicBezTo>
                    <a:pt x="447" y="2196"/>
                    <a:pt x="447" y="2196"/>
                    <a:pt x="447" y="2196"/>
                  </a:cubicBezTo>
                  <a:cubicBezTo>
                    <a:pt x="448" y="2196"/>
                    <a:pt x="448" y="2196"/>
                    <a:pt x="448" y="2196"/>
                  </a:cubicBezTo>
                  <a:cubicBezTo>
                    <a:pt x="449" y="2195"/>
                    <a:pt x="450" y="2195"/>
                    <a:pt x="451" y="2195"/>
                  </a:cubicBezTo>
                  <a:cubicBezTo>
                    <a:pt x="453" y="2194"/>
                    <a:pt x="455" y="2194"/>
                    <a:pt x="457" y="2193"/>
                  </a:cubicBezTo>
                  <a:cubicBezTo>
                    <a:pt x="455" y="2194"/>
                    <a:pt x="454" y="2195"/>
                    <a:pt x="452" y="2196"/>
                  </a:cubicBezTo>
                  <a:cubicBezTo>
                    <a:pt x="451" y="2197"/>
                    <a:pt x="450" y="2197"/>
                    <a:pt x="449" y="2198"/>
                  </a:cubicBezTo>
                  <a:cubicBezTo>
                    <a:pt x="448" y="2198"/>
                    <a:pt x="447" y="2199"/>
                    <a:pt x="446" y="2200"/>
                  </a:cubicBezTo>
                  <a:cubicBezTo>
                    <a:pt x="444" y="2201"/>
                    <a:pt x="442" y="2203"/>
                    <a:pt x="440" y="2204"/>
                  </a:cubicBezTo>
                  <a:cubicBezTo>
                    <a:pt x="435" y="2207"/>
                    <a:pt x="431" y="2210"/>
                    <a:pt x="427" y="2213"/>
                  </a:cubicBezTo>
                  <a:cubicBezTo>
                    <a:pt x="423" y="2217"/>
                    <a:pt x="419" y="2220"/>
                    <a:pt x="414" y="2224"/>
                  </a:cubicBezTo>
                  <a:cubicBezTo>
                    <a:pt x="411" y="2228"/>
                    <a:pt x="406" y="2231"/>
                    <a:pt x="403" y="2235"/>
                  </a:cubicBezTo>
                  <a:cubicBezTo>
                    <a:pt x="399" y="2239"/>
                    <a:pt x="396" y="2243"/>
                    <a:pt x="392" y="2247"/>
                  </a:cubicBezTo>
                  <a:cubicBezTo>
                    <a:pt x="390" y="2249"/>
                    <a:pt x="389" y="2251"/>
                    <a:pt x="387" y="2253"/>
                  </a:cubicBezTo>
                  <a:cubicBezTo>
                    <a:pt x="387" y="2254"/>
                    <a:pt x="386" y="2255"/>
                    <a:pt x="385" y="2256"/>
                  </a:cubicBezTo>
                  <a:cubicBezTo>
                    <a:pt x="384" y="2257"/>
                    <a:pt x="384" y="2258"/>
                    <a:pt x="383" y="2259"/>
                  </a:cubicBezTo>
                  <a:cubicBezTo>
                    <a:pt x="382" y="2260"/>
                    <a:pt x="380" y="2262"/>
                    <a:pt x="379" y="2264"/>
                  </a:cubicBezTo>
                  <a:cubicBezTo>
                    <a:pt x="378" y="2266"/>
                    <a:pt x="376" y="2268"/>
                    <a:pt x="375" y="2269"/>
                  </a:cubicBezTo>
                  <a:cubicBezTo>
                    <a:pt x="374" y="2271"/>
                    <a:pt x="373" y="2273"/>
                    <a:pt x="372" y="2274"/>
                  </a:cubicBezTo>
                  <a:cubicBezTo>
                    <a:pt x="371" y="2276"/>
                    <a:pt x="370" y="2277"/>
                    <a:pt x="369" y="2279"/>
                  </a:cubicBezTo>
                  <a:cubicBezTo>
                    <a:pt x="368" y="2280"/>
                    <a:pt x="368" y="2282"/>
                    <a:pt x="367" y="2283"/>
                  </a:cubicBezTo>
                  <a:cubicBezTo>
                    <a:pt x="366" y="2284"/>
                    <a:pt x="366" y="2285"/>
                    <a:pt x="365" y="2286"/>
                  </a:cubicBezTo>
                  <a:cubicBezTo>
                    <a:pt x="364" y="2288"/>
                    <a:pt x="363" y="2290"/>
                    <a:pt x="363" y="2291"/>
                  </a:cubicBezTo>
                  <a:cubicBezTo>
                    <a:pt x="362" y="2292"/>
                    <a:pt x="362" y="2293"/>
                    <a:pt x="362" y="2293"/>
                  </a:cubicBezTo>
                  <a:cubicBezTo>
                    <a:pt x="362" y="2293"/>
                    <a:pt x="362" y="2292"/>
                    <a:pt x="363" y="2291"/>
                  </a:cubicBezTo>
                  <a:cubicBezTo>
                    <a:pt x="364" y="2290"/>
                    <a:pt x="365" y="2289"/>
                    <a:pt x="366" y="2287"/>
                  </a:cubicBezTo>
                  <a:cubicBezTo>
                    <a:pt x="367" y="2286"/>
                    <a:pt x="368" y="2285"/>
                    <a:pt x="369" y="2284"/>
                  </a:cubicBezTo>
                  <a:cubicBezTo>
                    <a:pt x="370" y="2283"/>
                    <a:pt x="371" y="2282"/>
                    <a:pt x="372" y="2281"/>
                  </a:cubicBezTo>
                  <a:cubicBezTo>
                    <a:pt x="373" y="2279"/>
                    <a:pt x="374" y="2278"/>
                    <a:pt x="375" y="2276"/>
                  </a:cubicBezTo>
                  <a:cubicBezTo>
                    <a:pt x="376" y="2275"/>
                    <a:pt x="378" y="2274"/>
                    <a:pt x="379" y="2272"/>
                  </a:cubicBezTo>
                  <a:cubicBezTo>
                    <a:pt x="380" y="2271"/>
                    <a:pt x="382" y="2269"/>
                    <a:pt x="383" y="2267"/>
                  </a:cubicBezTo>
                  <a:cubicBezTo>
                    <a:pt x="384" y="2266"/>
                    <a:pt x="386" y="2264"/>
                    <a:pt x="387" y="2262"/>
                  </a:cubicBezTo>
                  <a:cubicBezTo>
                    <a:pt x="388" y="2261"/>
                    <a:pt x="389" y="2261"/>
                    <a:pt x="390" y="2260"/>
                  </a:cubicBezTo>
                  <a:cubicBezTo>
                    <a:pt x="391" y="2259"/>
                    <a:pt x="391" y="2258"/>
                    <a:pt x="392" y="2257"/>
                  </a:cubicBezTo>
                  <a:cubicBezTo>
                    <a:pt x="394" y="2255"/>
                    <a:pt x="396" y="2254"/>
                    <a:pt x="397" y="2252"/>
                  </a:cubicBezTo>
                  <a:cubicBezTo>
                    <a:pt x="399" y="2250"/>
                    <a:pt x="401" y="2248"/>
                    <a:pt x="403" y="2246"/>
                  </a:cubicBezTo>
                  <a:cubicBezTo>
                    <a:pt x="404" y="2245"/>
                    <a:pt x="404" y="2244"/>
                    <a:pt x="405" y="2244"/>
                  </a:cubicBezTo>
                  <a:cubicBezTo>
                    <a:pt x="406" y="2243"/>
                    <a:pt x="407" y="2242"/>
                    <a:pt x="408" y="2241"/>
                  </a:cubicBezTo>
                  <a:cubicBezTo>
                    <a:pt x="412" y="2237"/>
                    <a:pt x="416" y="2233"/>
                    <a:pt x="420" y="2230"/>
                  </a:cubicBezTo>
                  <a:cubicBezTo>
                    <a:pt x="424" y="2226"/>
                    <a:pt x="428" y="2223"/>
                    <a:pt x="432" y="2219"/>
                  </a:cubicBezTo>
                  <a:cubicBezTo>
                    <a:pt x="434" y="2218"/>
                    <a:pt x="436" y="2216"/>
                    <a:pt x="438" y="2214"/>
                  </a:cubicBezTo>
                  <a:cubicBezTo>
                    <a:pt x="440" y="2213"/>
                    <a:pt x="442" y="2211"/>
                    <a:pt x="444" y="2210"/>
                  </a:cubicBezTo>
                  <a:cubicBezTo>
                    <a:pt x="446" y="2208"/>
                    <a:pt x="448" y="2207"/>
                    <a:pt x="450" y="2205"/>
                  </a:cubicBezTo>
                  <a:cubicBezTo>
                    <a:pt x="451" y="2204"/>
                    <a:pt x="452" y="2204"/>
                    <a:pt x="452" y="2203"/>
                  </a:cubicBezTo>
                  <a:cubicBezTo>
                    <a:pt x="453" y="2202"/>
                    <a:pt x="454" y="2202"/>
                    <a:pt x="455" y="2201"/>
                  </a:cubicBezTo>
                  <a:cubicBezTo>
                    <a:pt x="457" y="2199"/>
                    <a:pt x="459" y="2198"/>
                    <a:pt x="461" y="2197"/>
                  </a:cubicBezTo>
                  <a:cubicBezTo>
                    <a:pt x="462" y="2196"/>
                    <a:pt x="464" y="2194"/>
                    <a:pt x="466" y="2193"/>
                  </a:cubicBezTo>
                  <a:cubicBezTo>
                    <a:pt x="467" y="2192"/>
                    <a:pt x="469" y="2191"/>
                    <a:pt x="471" y="2190"/>
                  </a:cubicBezTo>
                  <a:cubicBezTo>
                    <a:pt x="472" y="2189"/>
                    <a:pt x="473" y="2188"/>
                    <a:pt x="474" y="2187"/>
                  </a:cubicBezTo>
                  <a:cubicBezTo>
                    <a:pt x="475" y="2187"/>
                    <a:pt x="476" y="2187"/>
                    <a:pt x="476" y="2187"/>
                  </a:cubicBezTo>
                  <a:cubicBezTo>
                    <a:pt x="478" y="2186"/>
                    <a:pt x="481" y="2185"/>
                    <a:pt x="483" y="2184"/>
                  </a:cubicBezTo>
                  <a:cubicBezTo>
                    <a:pt x="485" y="2184"/>
                    <a:pt x="487" y="2183"/>
                    <a:pt x="489" y="2182"/>
                  </a:cubicBezTo>
                  <a:cubicBezTo>
                    <a:pt x="491" y="2181"/>
                    <a:pt x="493" y="2180"/>
                    <a:pt x="495" y="2180"/>
                  </a:cubicBezTo>
                  <a:cubicBezTo>
                    <a:pt x="496" y="2179"/>
                    <a:pt x="497" y="2179"/>
                    <a:pt x="498" y="2178"/>
                  </a:cubicBezTo>
                  <a:cubicBezTo>
                    <a:pt x="499" y="2178"/>
                    <a:pt x="500" y="2178"/>
                    <a:pt x="501" y="2177"/>
                  </a:cubicBezTo>
                  <a:cubicBezTo>
                    <a:pt x="503" y="2176"/>
                    <a:pt x="505" y="2175"/>
                    <a:pt x="507" y="2175"/>
                  </a:cubicBezTo>
                  <a:cubicBezTo>
                    <a:pt x="509" y="2174"/>
                    <a:pt x="511" y="2173"/>
                    <a:pt x="513" y="2172"/>
                  </a:cubicBezTo>
                  <a:cubicBezTo>
                    <a:pt x="515" y="2171"/>
                    <a:pt x="517" y="2170"/>
                    <a:pt x="518" y="2169"/>
                  </a:cubicBezTo>
                  <a:cubicBezTo>
                    <a:pt x="520" y="2168"/>
                    <a:pt x="522" y="2167"/>
                    <a:pt x="524" y="2166"/>
                  </a:cubicBezTo>
                  <a:cubicBezTo>
                    <a:pt x="526" y="2166"/>
                    <a:pt x="528" y="2165"/>
                    <a:pt x="530" y="2164"/>
                  </a:cubicBezTo>
                  <a:cubicBezTo>
                    <a:pt x="531" y="2163"/>
                    <a:pt x="533" y="2162"/>
                    <a:pt x="535" y="2161"/>
                  </a:cubicBezTo>
                  <a:cubicBezTo>
                    <a:pt x="538" y="2159"/>
                    <a:pt x="542" y="2157"/>
                    <a:pt x="545" y="2155"/>
                  </a:cubicBezTo>
                  <a:cubicBezTo>
                    <a:pt x="548" y="2153"/>
                    <a:pt x="552" y="2151"/>
                    <a:pt x="555" y="2150"/>
                  </a:cubicBezTo>
                  <a:cubicBezTo>
                    <a:pt x="558" y="2148"/>
                    <a:pt x="560" y="2146"/>
                    <a:pt x="563" y="2144"/>
                  </a:cubicBezTo>
                  <a:cubicBezTo>
                    <a:pt x="565" y="2143"/>
                    <a:pt x="566" y="2142"/>
                    <a:pt x="568" y="2141"/>
                  </a:cubicBezTo>
                  <a:cubicBezTo>
                    <a:pt x="561" y="2149"/>
                    <a:pt x="555" y="2157"/>
                    <a:pt x="549" y="2164"/>
                  </a:cubicBezTo>
                  <a:cubicBezTo>
                    <a:pt x="547" y="2167"/>
                    <a:pt x="544" y="2170"/>
                    <a:pt x="542" y="2173"/>
                  </a:cubicBezTo>
                  <a:cubicBezTo>
                    <a:pt x="540" y="2176"/>
                    <a:pt x="537" y="2179"/>
                    <a:pt x="535" y="2182"/>
                  </a:cubicBezTo>
                  <a:cubicBezTo>
                    <a:pt x="530" y="2188"/>
                    <a:pt x="526" y="2194"/>
                    <a:pt x="521" y="2200"/>
                  </a:cubicBezTo>
                  <a:cubicBezTo>
                    <a:pt x="512" y="2211"/>
                    <a:pt x="503" y="2222"/>
                    <a:pt x="495" y="2233"/>
                  </a:cubicBezTo>
                  <a:cubicBezTo>
                    <a:pt x="486" y="2243"/>
                    <a:pt x="478" y="2252"/>
                    <a:pt x="470" y="2261"/>
                  </a:cubicBezTo>
                  <a:cubicBezTo>
                    <a:pt x="462" y="2269"/>
                    <a:pt x="455" y="2277"/>
                    <a:pt x="448" y="2284"/>
                  </a:cubicBezTo>
                  <a:cubicBezTo>
                    <a:pt x="441" y="2290"/>
                    <a:pt x="435" y="2296"/>
                    <a:pt x="430" y="2300"/>
                  </a:cubicBezTo>
                  <a:cubicBezTo>
                    <a:pt x="428" y="2302"/>
                    <a:pt x="425" y="2304"/>
                    <a:pt x="423" y="2306"/>
                  </a:cubicBezTo>
                  <a:cubicBezTo>
                    <a:pt x="421" y="2308"/>
                    <a:pt x="419" y="2309"/>
                    <a:pt x="418" y="2310"/>
                  </a:cubicBezTo>
                  <a:cubicBezTo>
                    <a:pt x="415" y="2313"/>
                    <a:pt x="414" y="2314"/>
                    <a:pt x="414" y="2314"/>
                  </a:cubicBezTo>
                  <a:cubicBezTo>
                    <a:pt x="414" y="2314"/>
                    <a:pt x="415" y="2313"/>
                    <a:pt x="418" y="2311"/>
                  </a:cubicBezTo>
                  <a:cubicBezTo>
                    <a:pt x="420" y="2310"/>
                    <a:pt x="422" y="2308"/>
                    <a:pt x="424" y="2307"/>
                  </a:cubicBezTo>
                  <a:cubicBezTo>
                    <a:pt x="426" y="2305"/>
                    <a:pt x="428" y="2304"/>
                    <a:pt x="431" y="2301"/>
                  </a:cubicBezTo>
                  <a:cubicBezTo>
                    <a:pt x="437" y="2297"/>
                    <a:pt x="443" y="2292"/>
                    <a:pt x="450" y="2286"/>
                  </a:cubicBezTo>
                  <a:cubicBezTo>
                    <a:pt x="452" y="2284"/>
                    <a:pt x="454" y="2283"/>
                    <a:pt x="456" y="2281"/>
                  </a:cubicBezTo>
                  <a:cubicBezTo>
                    <a:pt x="458" y="2279"/>
                    <a:pt x="460" y="2278"/>
                    <a:pt x="462" y="2276"/>
                  </a:cubicBezTo>
                  <a:cubicBezTo>
                    <a:pt x="465" y="2272"/>
                    <a:pt x="469" y="2268"/>
                    <a:pt x="474" y="2264"/>
                  </a:cubicBezTo>
                  <a:cubicBezTo>
                    <a:pt x="476" y="2262"/>
                    <a:pt x="478" y="2260"/>
                    <a:pt x="480" y="2258"/>
                  </a:cubicBezTo>
                  <a:cubicBezTo>
                    <a:pt x="482" y="2255"/>
                    <a:pt x="484" y="2253"/>
                    <a:pt x="486" y="2251"/>
                  </a:cubicBezTo>
                  <a:cubicBezTo>
                    <a:pt x="488" y="2249"/>
                    <a:pt x="491" y="2246"/>
                    <a:pt x="493" y="2244"/>
                  </a:cubicBezTo>
                  <a:cubicBezTo>
                    <a:pt x="495" y="2241"/>
                    <a:pt x="497" y="2239"/>
                    <a:pt x="499" y="2236"/>
                  </a:cubicBezTo>
                  <a:cubicBezTo>
                    <a:pt x="504" y="2231"/>
                    <a:pt x="509" y="2226"/>
                    <a:pt x="513" y="2220"/>
                  </a:cubicBezTo>
                  <a:cubicBezTo>
                    <a:pt x="513" y="2221"/>
                    <a:pt x="513" y="2221"/>
                    <a:pt x="513" y="2221"/>
                  </a:cubicBezTo>
                  <a:cubicBezTo>
                    <a:pt x="512" y="2223"/>
                    <a:pt x="512" y="2224"/>
                    <a:pt x="511" y="2226"/>
                  </a:cubicBezTo>
                  <a:cubicBezTo>
                    <a:pt x="510" y="2228"/>
                    <a:pt x="509" y="2229"/>
                    <a:pt x="508" y="2231"/>
                  </a:cubicBezTo>
                  <a:cubicBezTo>
                    <a:pt x="507" y="2233"/>
                    <a:pt x="507" y="2235"/>
                    <a:pt x="506" y="2237"/>
                  </a:cubicBezTo>
                  <a:cubicBezTo>
                    <a:pt x="505" y="2238"/>
                    <a:pt x="505" y="2239"/>
                    <a:pt x="504" y="2240"/>
                  </a:cubicBezTo>
                  <a:cubicBezTo>
                    <a:pt x="504" y="2241"/>
                    <a:pt x="503" y="2242"/>
                    <a:pt x="503" y="2243"/>
                  </a:cubicBezTo>
                  <a:cubicBezTo>
                    <a:pt x="502" y="2245"/>
                    <a:pt x="501" y="2247"/>
                    <a:pt x="500" y="2249"/>
                  </a:cubicBezTo>
                  <a:cubicBezTo>
                    <a:pt x="498" y="2251"/>
                    <a:pt x="497" y="2253"/>
                    <a:pt x="496" y="2255"/>
                  </a:cubicBezTo>
                  <a:cubicBezTo>
                    <a:pt x="495" y="2257"/>
                    <a:pt x="494" y="2260"/>
                    <a:pt x="493" y="2262"/>
                  </a:cubicBezTo>
                  <a:cubicBezTo>
                    <a:pt x="491" y="2266"/>
                    <a:pt x="488" y="2270"/>
                    <a:pt x="486" y="2275"/>
                  </a:cubicBezTo>
                  <a:cubicBezTo>
                    <a:pt x="483" y="2279"/>
                    <a:pt x="480" y="2283"/>
                    <a:pt x="478" y="2287"/>
                  </a:cubicBezTo>
                  <a:cubicBezTo>
                    <a:pt x="477" y="2288"/>
                    <a:pt x="476" y="2289"/>
                    <a:pt x="476" y="2290"/>
                  </a:cubicBezTo>
                  <a:cubicBezTo>
                    <a:pt x="475" y="2291"/>
                    <a:pt x="475" y="2292"/>
                    <a:pt x="474" y="2293"/>
                  </a:cubicBezTo>
                  <a:cubicBezTo>
                    <a:pt x="473" y="2295"/>
                    <a:pt x="471" y="2297"/>
                    <a:pt x="470" y="2299"/>
                  </a:cubicBezTo>
                  <a:cubicBezTo>
                    <a:pt x="469" y="2301"/>
                    <a:pt x="467" y="2303"/>
                    <a:pt x="466" y="2305"/>
                  </a:cubicBezTo>
                  <a:cubicBezTo>
                    <a:pt x="465" y="2306"/>
                    <a:pt x="465" y="2307"/>
                    <a:pt x="464" y="2308"/>
                  </a:cubicBezTo>
                  <a:cubicBezTo>
                    <a:pt x="464" y="2309"/>
                    <a:pt x="463" y="2310"/>
                    <a:pt x="462" y="2310"/>
                  </a:cubicBezTo>
                  <a:cubicBezTo>
                    <a:pt x="461" y="2312"/>
                    <a:pt x="460" y="2314"/>
                    <a:pt x="459" y="2316"/>
                  </a:cubicBezTo>
                  <a:cubicBezTo>
                    <a:pt x="458" y="2317"/>
                    <a:pt x="456" y="2319"/>
                    <a:pt x="455" y="2320"/>
                  </a:cubicBezTo>
                  <a:cubicBezTo>
                    <a:pt x="454" y="2322"/>
                    <a:pt x="453" y="2323"/>
                    <a:pt x="452" y="2325"/>
                  </a:cubicBezTo>
                  <a:cubicBezTo>
                    <a:pt x="451" y="2326"/>
                    <a:pt x="450" y="2327"/>
                    <a:pt x="449" y="2329"/>
                  </a:cubicBezTo>
                  <a:cubicBezTo>
                    <a:pt x="448" y="2330"/>
                    <a:pt x="447" y="2331"/>
                    <a:pt x="447" y="2332"/>
                  </a:cubicBezTo>
                  <a:cubicBezTo>
                    <a:pt x="446" y="2333"/>
                    <a:pt x="445" y="2334"/>
                    <a:pt x="444" y="2335"/>
                  </a:cubicBezTo>
                  <a:cubicBezTo>
                    <a:pt x="443" y="2337"/>
                    <a:pt x="442" y="2338"/>
                    <a:pt x="441" y="2339"/>
                  </a:cubicBezTo>
                  <a:cubicBezTo>
                    <a:pt x="441" y="2340"/>
                    <a:pt x="440" y="2340"/>
                    <a:pt x="440" y="2340"/>
                  </a:cubicBezTo>
                  <a:cubicBezTo>
                    <a:pt x="440" y="2340"/>
                    <a:pt x="441" y="2340"/>
                    <a:pt x="442" y="2339"/>
                  </a:cubicBezTo>
                  <a:cubicBezTo>
                    <a:pt x="442" y="2338"/>
                    <a:pt x="444" y="2337"/>
                    <a:pt x="445" y="2336"/>
                  </a:cubicBezTo>
                  <a:cubicBezTo>
                    <a:pt x="446" y="2335"/>
                    <a:pt x="447" y="2334"/>
                    <a:pt x="448" y="2333"/>
                  </a:cubicBezTo>
                  <a:cubicBezTo>
                    <a:pt x="449" y="2333"/>
                    <a:pt x="450" y="2332"/>
                    <a:pt x="451" y="2331"/>
                  </a:cubicBezTo>
                  <a:cubicBezTo>
                    <a:pt x="453" y="2329"/>
                    <a:pt x="454" y="2328"/>
                    <a:pt x="455" y="2327"/>
                  </a:cubicBezTo>
                  <a:cubicBezTo>
                    <a:pt x="456" y="2326"/>
                    <a:pt x="457" y="2325"/>
                    <a:pt x="459" y="2323"/>
                  </a:cubicBezTo>
                  <a:cubicBezTo>
                    <a:pt x="460" y="2322"/>
                    <a:pt x="461" y="2320"/>
                    <a:pt x="463" y="2319"/>
                  </a:cubicBezTo>
                  <a:cubicBezTo>
                    <a:pt x="464" y="2317"/>
                    <a:pt x="466" y="2316"/>
                    <a:pt x="467" y="2314"/>
                  </a:cubicBezTo>
                  <a:cubicBezTo>
                    <a:pt x="468" y="2313"/>
                    <a:pt x="468" y="2312"/>
                    <a:pt x="469" y="2312"/>
                  </a:cubicBezTo>
                  <a:cubicBezTo>
                    <a:pt x="470" y="2311"/>
                    <a:pt x="471" y="2310"/>
                    <a:pt x="471" y="2309"/>
                  </a:cubicBezTo>
                  <a:cubicBezTo>
                    <a:pt x="473" y="2307"/>
                    <a:pt x="474" y="2305"/>
                    <a:pt x="476" y="2303"/>
                  </a:cubicBezTo>
                  <a:cubicBezTo>
                    <a:pt x="479" y="2300"/>
                    <a:pt x="481" y="2296"/>
                    <a:pt x="484" y="2291"/>
                  </a:cubicBezTo>
                  <a:cubicBezTo>
                    <a:pt x="487" y="2287"/>
                    <a:pt x="490" y="2283"/>
                    <a:pt x="492" y="2279"/>
                  </a:cubicBezTo>
                  <a:cubicBezTo>
                    <a:pt x="495" y="2274"/>
                    <a:pt x="497" y="2270"/>
                    <a:pt x="500" y="2265"/>
                  </a:cubicBezTo>
                  <a:cubicBezTo>
                    <a:pt x="502" y="2261"/>
                    <a:pt x="504" y="2256"/>
                    <a:pt x="506" y="2252"/>
                  </a:cubicBezTo>
                  <a:cubicBezTo>
                    <a:pt x="507" y="2250"/>
                    <a:pt x="508" y="2248"/>
                    <a:pt x="509" y="2246"/>
                  </a:cubicBezTo>
                  <a:cubicBezTo>
                    <a:pt x="509" y="2244"/>
                    <a:pt x="509" y="2243"/>
                    <a:pt x="510" y="2242"/>
                  </a:cubicBezTo>
                  <a:cubicBezTo>
                    <a:pt x="510" y="2241"/>
                    <a:pt x="511" y="2240"/>
                    <a:pt x="511" y="2239"/>
                  </a:cubicBezTo>
                  <a:cubicBezTo>
                    <a:pt x="512" y="2237"/>
                    <a:pt x="513" y="2235"/>
                    <a:pt x="513" y="2233"/>
                  </a:cubicBezTo>
                  <a:cubicBezTo>
                    <a:pt x="514" y="2231"/>
                    <a:pt x="514" y="2229"/>
                    <a:pt x="515" y="2228"/>
                  </a:cubicBezTo>
                  <a:cubicBezTo>
                    <a:pt x="516" y="2226"/>
                    <a:pt x="516" y="2224"/>
                    <a:pt x="517" y="2222"/>
                  </a:cubicBezTo>
                  <a:cubicBezTo>
                    <a:pt x="517" y="2221"/>
                    <a:pt x="517" y="2219"/>
                    <a:pt x="518" y="2218"/>
                  </a:cubicBezTo>
                  <a:cubicBezTo>
                    <a:pt x="518" y="2216"/>
                    <a:pt x="519" y="2215"/>
                    <a:pt x="519" y="2214"/>
                  </a:cubicBezTo>
                  <a:cubicBezTo>
                    <a:pt x="521" y="2211"/>
                    <a:pt x="524" y="2207"/>
                    <a:pt x="527" y="2204"/>
                  </a:cubicBezTo>
                  <a:cubicBezTo>
                    <a:pt x="531" y="2198"/>
                    <a:pt x="536" y="2193"/>
                    <a:pt x="541" y="2187"/>
                  </a:cubicBezTo>
                  <a:cubicBezTo>
                    <a:pt x="543" y="2184"/>
                    <a:pt x="545" y="2181"/>
                    <a:pt x="548" y="2178"/>
                  </a:cubicBezTo>
                  <a:cubicBezTo>
                    <a:pt x="550" y="2175"/>
                    <a:pt x="553" y="2172"/>
                    <a:pt x="555" y="2169"/>
                  </a:cubicBezTo>
                  <a:cubicBezTo>
                    <a:pt x="558" y="2166"/>
                    <a:pt x="560" y="2163"/>
                    <a:pt x="563" y="2159"/>
                  </a:cubicBezTo>
                  <a:cubicBezTo>
                    <a:pt x="563" y="2160"/>
                    <a:pt x="562" y="2160"/>
                    <a:pt x="562" y="2161"/>
                  </a:cubicBezTo>
                  <a:cubicBezTo>
                    <a:pt x="561" y="2164"/>
                    <a:pt x="559" y="2167"/>
                    <a:pt x="558" y="2171"/>
                  </a:cubicBezTo>
                  <a:cubicBezTo>
                    <a:pt x="556" y="2174"/>
                    <a:pt x="555" y="2178"/>
                    <a:pt x="554" y="2182"/>
                  </a:cubicBezTo>
                  <a:cubicBezTo>
                    <a:pt x="553" y="2183"/>
                    <a:pt x="553" y="2184"/>
                    <a:pt x="553" y="2185"/>
                  </a:cubicBezTo>
                  <a:cubicBezTo>
                    <a:pt x="553" y="2186"/>
                    <a:pt x="552" y="2188"/>
                    <a:pt x="552" y="2189"/>
                  </a:cubicBezTo>
                  <a:cubicBezTo>
                    <a:pt x="551" y="2191"/>
                    <a:pt x="551" y="2193"/>
                    <a:pt x="550" y="2195"/>
                  </a:cubicBezTo>
                  <a:cubicBezTo>
                    <a:pt x="549" y="2199"/>
                    <a:pt x="548" y="2204"/>
                    <a:pt x="548" y="2208"/>
                  </a:cubicBezTo>
                  <a:cubicBezTo>
                    <a:pt x="547" y="2212"/>
                    <a:pt x="546" y="2217"/>
                    <a:pt x="545" y="2221"/>
                  </a:cubicBezTo>
                  <a:cubicBezTo>
                    <a:pt x="544" y="2225"/>
                    <a:pt x="544" y="2229"/>
                    <a:pt x="543" y="2233"/>
                  </a:cubicBezTo>
                  <a:cubicBezTo>
                    <a:pt x="542" y="2237"/>
                    <a:pt x="541" y="2241"/>
                    <a:pt x="540" y="2245"/>
                  </a:cubicBezTo>
                  <a:cubicBezTo>
                    <a:pt x="539" y="2248"/>
                    <a:pt x="539" y="2252"/>
                    <a:pt x="538" y="2255"/>
                  </a:cubicBezTo>
                  <a:cubicBezTo>
                    <a:pt x="537" y="2257"/>
                    <a:pt x="537" y="2258"/>
                    <a:pt x="536" y="2260"/>
                  </a:cubicBezTo>
                  <a:cubicBezTo>
                    <a:pt x="536" y="2261"/>
                    <a:pt x="535" y="2262"/>
                    <a:pt x="535" y="2264"/>
                  </a:cubicBezTo>
                  <a:cubicBezTo>
                    <a:pt x="535" y="2265"/>
                    <a:pt x="534" y="2266"/>
                    <a:pt x="534" y="2267"/>
                  </a:cubicBezTo>
                  <a:cubicBezTo>
                    <a:pt x="533" y="2268"/>
                    <a:pt x="533" y="2269"/>
                    <a:pt x="533" y="2270"/>
                  </a:cubicBezTo>
                  <a:cubicBezTo>
                    <a:pt x="532" y="2272"/>
                    <a:pt x="531" y="2273"/>
                    <a:pt x="531" y="2274"/>
                  </a:cubicBezTo>
                  <a:cubicBezTo>
                    <a:pt x="530" y="2275"/>
                    <a:pt x="530" y="2276"/>
                    <a:pt x="530" y="2276"/>
                  </a:cubicBezTo>
                  <a:cubicBezTo>
                    <a:pt x="530" y="2276"/>
                    <a:pt x="531" y="2275"/>
                    <a:pt x="531" y="2274"/>
                  </a:cubicBezTo>
                  <a:cubicBezTo>
                    <a:pt x="532" y="2274"/>
                    <a:pt x="533" y="2272"/>
                    <a:pt x="534" y="2271"/>
                  </a:cubicBezTo>
                  <a:cubicBezTo>
                    <a:pt x="535" y="2270"/>
                    <a:pt x="535" y="2269"/>
                    <a:pt x="536" y="2268"/>
                  </a:cubicBezTo>
                  <a:cubicBezTo>
                    <a:pt x="536" y="2267"/>
                    <a:pt x="537" y="2266"/>
                    <a:pt x="538" y="2265"/>
                  </a:cubicBezTo>
                  <a:cubicBezTo>
                    <a:pt x="538" y="2264"/>
                    <a:pt x="539" y="2262"/>
                    <a:pt x="540" y="2261"/>
                  </a:cubicBezTo>
                  <a:cubicBezTo>
                    <a:pt x="541" y="2260"/>
                    <a:pt x="541" y="2258"/>
                    <a:pt x="542" y="2257"/>
                  </a:cubicBezTo>
                  <a:cubicBezTo>
                    <a:pt x="543" y="2254"/>
                    <a:pt x="545" y="2250"/>
                    <a:pt x="546" y="2247"/>
                  </a:cubicBezTo>
                  <a:cubicBezTo>
                    <a:pt x="547" y="2243"/>
                    <a:pt x="549" y="2239"/>
                    <a:pt x="550" y="2235"/>
                  </a:cubicBezTo>
                  <a:cubicBezTo>
                    <a:pt x="550" y="2233"/>
                    <a:pt x="551" y="2231"/>
                    <a:pt x="551" y="2229"/>
                  </a:cubicBezTo>
                  <a:cubicBezTo>
                    <a:pt x="552" y="2227"/>
                    <a:pt x="552" y="2225"/>
                    <a:pt x="553" y="2222"/>
                  </a:cubicBezTo>
                  <a:cubicBezTo>
                    <a:pt x="554" y="2218"/>
                    <a:pt x="555" y="2214"/>
                    <a:pt x="555" y="2209"/>
                  </a:cubicBezTo>
                  <a:cubicBezTo>
                    <a:pt x="556" y="2205"/>
                    <a:pt x="557" y="2201"/>
                    <a:pt x="558" y="2197"/>
                  </a:cubicBezTo>
                  <a:cubicBezTo>
                    <a:pt x="559" y="2192"/>
                    <a:pt x="560" y="2188"/>
                    <a:pt x="560" y="2184"/>
                  </a:cubicBezTo>
                  <a:cubicBezTo>
                    <a:pt x="561" y="2180"/>
                    <a:pt x="562" y="2176"/>
                    <a:pt x="563" y="2173"/>
                  </a:cubicBezTo>
                  <a:cubicBezTo>
                    <a:pt x="564" y="2169"/>
                    <a:pt x="565" y="2166"/>
                    <a:pt x="566" y="2163"/>
                  </a:cubicBezTo>
                  <a:cubicBezTo>
                    <a:pt x="567" y="2161"/>
                    <a:pt x="567" y="2160"/>
                    <a:pt x="568" y="2158"/>
                  </a:cubicBezTo>
                  <a:cubicBezTo>
                    <a:pt x="568" y="2157"/>
                    <a:pt x="569" y="2156"/>
                    <a:pt x="569" y="2154"/>
                  </a:cubicBezTo>
                  <a:cubicBezTo>
                    <a:pt x="570" y="2153"/>
                    <a:pt x="571" y="2152"/>
                    <a:pt x="571" y="2151"/>
                  </a:cubicBezTo>
                  <a:cubicBezTo>
                    <a:pt x="571" y="2150"/>
                    <a:pt x="572" y="2149"/>
                    <a:pt x="572" y="2148"/>
                  </a:cubicBezTo>
                  <a:cubicBezTo>
                    <a:pt x="572" y="2148"/>
                    <a:pt x="572" y="2148"/>
                    <a:pt x="572" y="2148"/>
                  </a:cubicBezTo>
                  <a:cubicBezTo>
                    <a:pt x="576" y="2143"/>
                    <a:pt x="580" y="2138"/>
                    <a:pt x="585" y="2133"/>
                  </a:cubicBezTo>
                  <a:cubicBezTo>
                    <a:pt x="588" y="2129"/>
                    <a:pt x="592" y="2125"/>
                    <a:pt x="595" y="2121"/>
                  </a:cubicBezTo>
                  <a:cubicBezTo>
                    <a:pt x="596" y="2121"/>
                    <a:pt x="596" y="2120"/>
                    <a:pt x="596" y="2120"/>
                  </a:cubicBezTo>
                  <a:cubicBezTo>
                    <a:pt x="598" y="2119"/>
                    <a:pt x="599" y="2118"/>
                    <a:pt x="599" y="2118"/>
                  </a:cubicBezTo>
                  <a:cubicBezTo>
                    <a:pt x="599" y="2118"/>
                    <a:pt x="598" y="2119"/>
                    <a:pt x="597" y="2119"/>
                  </a:cubicBezTo>
                  <a:cubicBezTo>
                    <a:pt x="603" y="2112"/>
                    <a:pt x="609" y="2106"/>
                    <a:pt x="615" y="2099"/>
                  </a:cubicBezTo>
                  <a:cubicBezTo>
                    <a:pt x="621" y="2094"/>
                    <a:pt x="626" y="2088"/>
                    <a:pt x="632" y="2083"/>
                  </a:cubicBezTo>
                  <a:cubicBezTo>
                    <a:pt x="634" y="2081"/>
                    <a:pt x="634" y="2081"/>
                    <a:pt x="634" y="2081"/>
                  </a:cubicBezTo>
                  <a:cubicBezTo>
                    <a:pt x="636" y="2079"/>
                    <a:pt x="636" y="2079"/>
                    <a:pt x="636" y="2079"/>
                  </a:cubicBezTo>
                  <a:cubicBezTo>
                    <a:pt x="637" y="2078"/>
                    <a:pt x="638" y="2077"/>
                    <a:pt x="640" y="2076"/>
                  </a:cubicBezTo>
                  <a:cubicBezTo>
                    <a:pt x="642" y="2073"/>
                    <a:pt x="645" y="2071"/>
                    <a:pt x="648" y="2068"/>
                  </a:cubicBezTo>
                  <a:cubicBezTo>
                    <a:pt x="659" y="2059"/>
                    <a:pt x="670" y="2051"/>
                    <a:pt x="681" y="2043"/>
                  </a:cubicBezTo>
                  <a:cubicBezTo>
                    <a:pt x="691" y="2036"/>
                    <a:pt x="699" y="2029"/>
                    <a:pt x="708" y="2023"/>
                  </a:cubicBezTo>
                  <a:cubicBezTo>
                    <a:pt x="708" y="2023"/>
                    <a:pt x="709" y="2023"/>
                    <a:pt x="709" y="2023"/>
                  </a:cubicBezTo>
                  <a:cubicBezTo>
                    <a:pt x="767" y="2013"/>
                    <a:pt x="780" y="1970"/>
                    <a:pt x="835" y="1951"/>
                  </a:cubicBezTo>
                  <a:cubicBezTo>
                    <a:pt x="851" y="1945"/>
                    <a:pt x="870" y="1941"/>
                    <a:pt x="890" y="1938"/>
                  </a:cubicBezTo>
                  <a:cubicBezTo>
                    <a:pt x="887" y="1939"/>
                    <a:pt x="884" y="1942"/>
                    <a:pt x="881" y="1944"/>
                  </a:cubicBezTo>
                  <a:cubicBezTo>
                    <a:pt x="880" y="1945"/>
                    <a:pt x="879" y="1946"/>
                    <a:pt x="878" y="1947"/>
                  </a:cubicBezTo>
                  <a:cubicBezTo>
                    <a:pt x="877" y="1947"/>
                    <a:pt x="877" y="1947"/>
                    <a:pt x="877" y="1947"/>
                  </a:cubicBezTo>
                  <a:cubicBezTo>
                    <a:pt x="877" y="1948"/>
                    <a:pt x="877" y="1948"/>
                    <a:pt x="877" y="1948"/>
                  </a:cubicBezTo>
                  <a:cubicBezTo>
                    <a:pt x="876" y="1948"/>
                    <a:pt x="876" y="1948"/>
                    <a:pt x="876" y="1948"/>
                  </a:cubicBezTo>
                  <a:cubicBezTo>
                    <a:pt x="876" y="1949"/>
                    <a:pt x="875" y="1949"/>
                    <a:pt x="875" y="1949"/>
                  </a:cubicBezTo>
                  <a:cubicBezTo>
                    <a:pt x="873" y="1951"/>
                    <a:pt x="871" y="1953"/>
                    <a:pt x="870" y="1955"/>
                  </a:cubicBezTo>
                  <a:cubicBezTo>
                    <a:pt x="866" y="1959"/>
                    <a:pt x="863" y="1963"/>
                    <a:pt x="860" y="1967"/>
                  </a:cubicBezTo>
                  <a:cubicBezTo>
                    <a:pt x="860" y="1967"/>
                    <a:pt x="860" y="1967"/>
                    <a:pt x="860" y="1967"/>
                  </a:cubicBezTo>
                  <a:cubicBezTo>
                    <a:pt x="858" y="1968"/>
                    <a:pt x="857" y="1969"/>
                    <a:pt x="855" y="1969"/>
                  </a:cubicBezTo>
                  <a:cubicBezTo>
                    <a:pt x="855" y="1969"/>
                    <a:pt x="854" y="1970"/>
                    <a:pt x="854" y="1970"/>
                  </a:cubicBezTo>
                  <a:cubicBezTo>
                    <a:pt x="853" y="1970"/>
                    <a:pt x="853" y="1970"/>
                    <a:pt x="853" y="1970"/>
                  </a:cubicBezTo>
                  <a:cubicBezTo>
                    <a:pt x="852" y="1970"/>
                    <a:pt x="851" y="1971"/>
                    <a:pt x="850" y="1971"/>
                  </a:cubicBezTo>
                  <a:cubicBezTo>
                    <a:pt x="849" y="1971"/>
                    <a:pt x="848" y="1972"/>
                    <a:pt x="847" y="1972"/>
                  </a:cubicBezTo>
                  <a:cubicBezTo>
                    <a:pt x="846" y="1972"/>
                    <a:pt x="845" y="1973"/>
                    <a:pt x="845" y="1973"/>
                  </a:cubicBezTo>
                  <a:cubicBezTo>
                    <a:pt x="843" y="1974"/>
                    <a:pt x="841" y="1974"/>
                    <a:pt x="839" y="1975"/>
                  </a:cubicBezTo>
                  <a:cubicBezTo>
                    <a:pt x="837" y="1975"/>
                    <a:pt x="835" y="1976"/>
                    <a:pt x="833" y="1977"/>
                  </a:cubicBezTo>
                  <a:cubicBezTo>
                    <a:pt x="832" y="1977"/>
                    <a:pt x="831" y="1977"/>
                    <a:pt x="830" y="1977"/>
                  </a:cubicBezTo>
                  <a:cubicBezTo>
                    <a:pt x="829" y="1978"/>
                    <a:pt x="829" y="1978"/>
                    <a:pt x="828" y="1978"/>
                  </a:cubicBezTo>
                  <a:cubicBezTo>
                    <a:pt x="827" y="1978"/>
                    <a:pt x="826" y="1979"/>
                    <a:pt x="825" y="1979"/>
                  </a:cubicBezTo>
                  <a:cubicBezTo>
                    <a:pt x="825" y="1979"/>
                    <a:pt x="824" y="1979"/>
                    <a:pt x="824" y="1979"/>
                  </a:cubicBezTo>
                  <a:cubicBezTo>
                    <a:pt x="823" y="1979"/>
                    <a:pt x="823" y="1979"/>
                    <a:pt x="822" y="1979"/>
                  </a:cubicBezTo>
                  <a:cubicBezTo>
                    <a:pt x="821" y="1980"/>
                    <a:pt x="819" y="1980"/>
                    <a:pt x="818" y="1981"/>
                  </a:cubicBezTo>
                  <a:cubicBezTo>
                    <a:pt x="817" y="1981"/>
                    <a:pt x="816" y="1981"/>
                    <a:pt x="815" y="1981"/>
                  </a:cubicBezTo>
                  <a:cubicBezTo>
                    <a:pt x="815" y="1981"/>
                    <a:pt x="814" y="1981"/>
                    <a:pt x="813" y="1981"/>
                  </a:cubicBezTo>
                  <a:cubicBezTo>
                    <a:pt x="813" y="1982"/>
                    <a:pt x="812" y="1982"/>
                    <a:pt x="812" y="1982"/>
                  </a:cubicBezTo>
                  <a:cubicBezTo>
                    <a:pt x="811" y="1982"/>
                    <a:pt x="811" y="1982"/>
                    <a:pt x="810" y="1982"/>
                  </a:cubicBezTo>
                  <a:cubicBezTo>
                    <a:pt x="809" y="1982"/>
                    <a:pt x="809" y="1983"/>
                    <a:pt x="808" y="1983"/>
                  </a:cubicBezTo>
                  <a:cubicBezTo>
                    <a:pt x="808" y="1983"/>
                    <a:pt x="807" y="1983"/>
                    <a:pt x="807" y="1983"/>
                  </a:cubicBezTo>
                  <a:cubicBezTo>
                    <a:pt x="807" y="1983"/>
                    <a:pt x="808" y="1983"/>
                    <a:pt x="808" y="1983"/>
                  </a:cubicBezTo>
                  <a:cubicBezTo>
                    <a:pt x="809" y="1983"/>
                    <a:pt x="809" y="1984"/>
                    <a:pt x="810" y="1984"/>
                  </a:cubicBezTo>
                  <a:cubicBezTo>
                    <a:pt x="811" y="1984"/>
                    <a:pt x="812" y="1984"/>
                    <a:pt x="814" y="1985"/>
                  </a:cubicBezTo>
                  <a:cubicBezTo>
                    <a:pt x="814" y="1985"/>
                    <a:pt x="815" y="1985"/>
                    <a:pt x="816" y="1985"/>
                  </a:cubicBezTo>
                  <a:cubicBezTo>
                    <a:pt x="816" y="1985"/>
                    <a:pt x="817" y="1985"/>
                    <a:pt x="818" y="1985"/>
                  </a:cubicBezTo>
                  <a:cubicBezTo>
                    <a:pt x="819" y="1985"/>
                    <a:pt x="820" y="1985"/>
                    <a:pt x="820" y="1985"/>
                  </a:cubicBezTo>
                  <a:cubicBezTo>
                    <a:pt x="821" y="1985"/>
                    <a:pt x="822" y="1985"/>
                    <a:pt x="823" y="1985"/>
                  </a:cubicBezTo>
                  <a:cubicBezTo>
                    <a:pt x="824" y="1985"/>
                    <a:pt x="825" y="1985"/>
                    <a:pt x="826" y="1985"/>
                  </a:cubicBezTo>
                  <a:cubicBezTo>
                    <a:pt x="827" y="1985"/>
                    <a:pt x="828" y="1985"/>
                    <a:pt x="829" y="1985"/>
                  </a:cubicBezTo>
                  <a:cubicBezTo>
                    <a:pt x="831" y="1985"/>
                    <a:pt x="833" y="1985"/>
                    <a:pt x="835" y="1984"/>
                  </a:cubicBezTo>
                  <a:cubicBezTo>
                    <a:pt x="837" y="1984"/>
                    <a:pt x="839" y="1983"/>
                    <a:pt x="841" y="1982"/>
                  </a:cubicBezTo>
                  <a:cubicBezTo>
                    <a:pt x="843" y="1982"/>
                    <a:pt x="845" y="1981"/>
                    <a:pt x="847" y="1980"/>
                  </a:cubicBezTo>
                  <a:cubicBezTo>
                    <a:pt x="848" y="1980"/>
                    <a:pt x="849" y="1980"/>
                    <a:pt x="849" y="1979"/>
                  </a:cubicBezTo>
                  <a:cubicBezTo>
                    <a:pt x="849" y="1980"/>
                    <a:pt x="849" y="1980"/>
                    <a:pt x="849" y="1980"/>
                  </a:cubicBezTo>
                  <a:cubicBezTo>
                    <a:pt x="848" y="1981"/>
                    <a:pt x="848" y="1981"/>
                    <a:pt x="848" y="1981"/>
                  </a:cubicBezTo>
                  <a:cubicBezTo>
                    <a:pt x="847" y="1981"/>
                    <a:pt x="847" y="1981"/>
                    <a:pt x="847" y="1981"/>
                  </a:cubicBezTo>
                  <a:cubicBezTo>
                    <a:pt x="846" y="1982"/>
                    <a:pt x="846" y="1983"/>
                    <a:pt x="845" y="1984"/>
                  </a:cubicBezTo>
                  <a:cubicBezTo>
                    <a:pt x="844" y="1984"/>
                    <a:pt x="843" y="1985"/>
                    <a:pt x="842" y="1986"/>
                  </a:cubicBezTo>
                  <a:cubicBezTo>
                    <a:pt x="841" y="1987"/>
                    <a:pt x="840" y="1987"/>
                    <a:pt x="839" y="1988"/>
                  </a:cubicBezTo>
                  <a:cubicBezTo>
                    <a:pt x="835" y="1991"/>
                    <a:pt x="831" y="1993"/>
                    <a:pt x="828" y="1995"/>
                  </a:cubicBezTo>
                  <a:cubicBezTo>
                    <a:pt x="824" y="1997"/>
                    <a:pt x="820" y="1999"/>
                    <a:pt x="816" y="2000"/>
                  </a:cubicBezTo>
                  <a:cubicBezTo>
                    <a:pt x="813" y="2001"/>
                    <a:pt x="809" y="2002"/>
                    <a:pt x="806" y="2003"/>
                  </a:cubicBezTo>
                  <a:cubicBezTo>
                    <a:pt x="806" y="2003"/>
                    <a:pt x="805" y="2003"/>
                    <a:pt x="804" y="2003"/>
                  </a:cubicBezTo>
                  <a:cubicBezTo>
                    <a:pt x="803" y="2004"/>
                    <a:pt x="803" y="2004"/>
                    <a:pt x="802" y="2004"/>
                  </a:cubicBezTo>
                  <a:cubicBezTo>
                    <a:pt x="801" y="2004"/>
                    <a:pt x="801" y="2004"/>
                    <a:pt x="800" y="2004"/>
                  </a:cubicBezTo>
                  <a:cubicBezTo>
                    <a:pt x="800" y="2004"/>
                    <a:pt x="799" y="2004"/>
                    <a:pt x="798" y="2005"/>
                  </a:cubicBezTo>
                  <a:cubicBezTo>
                    <a:pt x="797" y="2005"/>
                    <a:pt x="796" y="2005"/>
                    <a:pt x="795" y="2005"/>
                  </a:cubicBezTo>
                  <a:cubicBezTo>
                    <a:pt x="795" y="2005"/>
                    <a:pt x="794" y="2005"/>
                    <a:pt x="793" y="2005"/>
                  </a:cubicBezTo>
                  <a:cubicBezTo>
                    <a:pt x="792" y="2005"/>
                    <a:pt x="791" y="2005"/>
                    <a:pt x="791" y="2005"/>
                  </a:cubicBezTo>
                  <a:cubicBezTo>
                    <a:pt x="791" y="2005"/>
                    <a:pt x="792" y="2006"/>
                    <a:pt x="793" y="2006"/>
                  </a:cubicBezTo>
                  <a:cubicBezTo>
                    <a:pt x="794" y="2006"/>
                    <a:pt x="795" y="2006"/>
                    <a:pt x="795" y="2006"/>
                  </a:cubicBezTo>
                  <a:cubicBezTo>
                    <a:pt x="796" y="2006"/>
                    <a:pt x="797" y="2006"/>
                    <a:pt x="799" y="2006"/>
                  </a:cubicBezTo>
                  <a:cubicBezTo>
                    <a:pt x="799" y="2006"/>
                    <a:pt x="800" y="2006"/>
                    <a:pt x="800" y="2006"/>
                  </a:cubicBezTo>
                  <a:cubicBezTo>
                    <a:pt x="801" y="2006"/>
                    <a:pt x="802" y="2006"/>
                    <a:pt x="802" y="2006"/>
                  </a:cubicBezTo>
                  <a:cubicBezTo>
                    <a:pt x="803" y="2006"/>
                    <a:pt x="804" y="2006"/>
                    <a:pt x="805" y="2006"/>
                  </a:cubicBezTo>
                  <a:cubicBezTo>
                    <a:pt x="805" y="2006"/>
                    <a:pt x="806" y="2006"/>
                    <a:pt x="807" y="2006"/>
                  </a:cubicBezTo>
                  <a:cubicBezTo>
                    <a:pt x="810" y="2006"/>
                    <a:pt x="814" y="2005"/>
                    <a:pt x="818" y="2004"/>
                  </a:cubicBezTo>
                  <a:cubicBezTo>
                    <a:pt x="822" y="2003"/>
                    <a:pt x="826" y="2002"/>
                    <a:pt x="830" y="2000"/>
                  </a:cubicBezTo>
                  <a:cubicBezTo>
                    <a:pt x="834" y="1999"/>
                    <a:pt x="839" y="1996"/>
                    <a:pt x="843" y="1994"/>
                  </a:cubicBezTo>
                  <a:cubicBezTo>
                    <a:pt x="844" y="1993"/>
                    <a:pt x="845" y="1992"/>
                    <a:pt x="846" y="1992"/>
                  </a:cubicBezTo>
                  <a:cubicBezTo>
                    <a:pt x="847" y="1991"/>
                    <a:pt x="848" y="1990"/>
                    <a:pt x="849" y="1989"/>
                  </a:cubicBezTo>
                  <a:cubicBezTo>
                    <a:pt x="850" y="1989"/>
                    <a:pt x="851" y="1988"/>
                    <a:pt x="852" y="1987"/>
                  </a:cubicBezTo>
                  <a:cubicBezTo>
                    <a:pt x="853" y="1986"/>
                    <a:pt x="853" y="1986"/>
                    <a:pt x="853" y="1986"/>
                  </a:cubicBezTo>
                  <a:cubicBezTo>
                    <a:pt x="854" y="1985"/>
                    <a:pt x="854" y="1985"/>
                    <a:pt x="854" y="1985"/>
                  </a:cubicBezTo>
                  <a:cubicBezTo>
                    <a:pt x="855" y="1984"/>
                    <a:pt x="855" y="1984"/>
                    <a:pt x="855" y="1984"/>
                  </a:cubicBezTo>
                  <a:cubicBezTo>
                    <a:pt x="857" y="1982"/>
                    <a:pt x="859" y="1980"/>
                    <a:pt x="861" y="1978"/>
                  </a:cubicBezTo>
                  <a:cubicBezTo>
                    <a:pt x="863" y="1976"/>
                    <a:pt x="864" y="1974"/>
                    <a:pt x="866" y="1972"/>
                  </a:cubicBezTo>
                  <a:cubicBezTo>
                    <a:pt x="869" y="1968"/>
                    <a:pt x="872" y="1964"/>
                    <a:pt x="876" y="1960"/>
                  </a:cubicBezTo>
                  <a:cubicBezTo>
                    <a:pt x="877" y="1958"/>
                    <a:pt x="879" y="1956"/>
                    <a:pt x="880" y="1955"/>
                  </a:cubicBezTo>
                  <a:cubicBezTo>
                    <a:pt x="881" y="1954"/>
                    <a:pt x="881" y="1954"/>
                    <a:pt x="882" y="1953"/>
                  </a:cubicBezTo>
                  <a:cubicBezTo>
                    <a:pt x="882" y="1953"/>
                    <a:pt x="882" y="1953"/>
                    <a:pt x="882" y="1953"/>
                  </a:cubicBezTo>
                  <a:cubicBezTo>
                    <a:pt x="882" y="1953"/>
                    <a:pt x="882" y="1953"/>
                    <a:pt x="882" y="1953"/>
                  </a:cubicBezTo>
                  <a:cubicBezTo>
                    <a:pt x="883" y="1952"/>
                    <a:pt x="883" y="1952"/>
                    <a:pt x="883" y="1952"/>
                  </a:cubicBezTo>
                  <a:cubicBezTo>
                    <a:pt x="884" y="1951"/>
                    <a:pt x="884" y="1950"/>
                    <a:pt x="885" y="1949"/>
                  </a:cubicBezTo>
                  <a:cubicBezTo>
                    <a:pt x="889" y="1946"/>
                    <a:pt x="892" y="1943"/>
                    <a:pt x="896" y="1941"/>
                  </a:cubicBezTo>
                  <a:cubicBezTo>
                    <a:pt x="899" y="1939"/>
                    <a:pt x="903" y="1937"/>
                    <a:pt x="906" y="1935"/>
                  </a:cubicBezTo>
                  <a:cubicBezTo>
                    <a:pt x="926" y="1932"/>
                    <a:pt x="945" y="1931"/>
                    <a:pt x="960" y="1930"/>
                  </a:cubicBezTo>
                  <a:cubicBezTo>
                    <a:pt x="960" y="1930"/>
                    <a:pt x="960" y="1930"/>
                    <a:pt x="959" y="1930"/>
                  </a:cubicBezTo>
                  <a:cubicBezTo>
                    <a:pt x="958" y="1931"/>
                    <a:pt x="956" y="1931"/>
                    <a:pt x="955" y="1932"/>
                  </a:cubicBezTo>
                  <a:cubicBezTo>
                    <a:pt x="954" y="1932"/>
                    <a:pt x="953" y="1933"/>
                    <a:pt x="952" y="1933"/>
                  </a:cubicBezTo>
                  <a:cubicBezTo>
                    <a:pt x="950" y="1935"/>
                    <a:pt x="950" y="1935"/>
                    <a:pt x="950" y="1935"/>
                  </a:cubicBezTo>
                  <a:cubicBezTo>
                    <a:pt x="947" y="1936"/>
                    <a:pt x="944" y="1938"/>
                    <a:pt x="941" y="1940"/>
                  </a:cubicBezTo>
                  <a:cubicBezTo>
                    <a:pt x="939" y="1941"/>
                    <a:pt x="938" y="1942"/>
                    <a:pt x="937" y="1943"/>
                  </a:cubicBezTo>
                  <a:cubicBezTo>
                    <a:pt x="935" y="1944"/>
                    <a:pt x="934" y="1945"/>
                    <a:pt x="933" y="1946"/>
                  </a:cubicBezTo>
                  <a:cubicBezTo>
                    <a:pt x="930" y="1948"/>
                    <a:pt x="928" y="1950"/>
                    <a:pt x="925" y="1952"/>
                  </a:cubicBezTo>
                  <a:cubicBezTo>
                    <a:pt x="923" y="1954"/>
                    <a:pt x="921" y="1956"/>
                    <a:pt x="919" y="1958"/>
                  </a:cubicBezTo>
                  <a:cubicBezTo>
                    <a:pt x="918" y="1960"/>
                    <a:pt x="916" y="1962"/>
                    <a:pt x="915" y="1963"/>
                  </a:cubicBezTo>
                  <a:cubicBezTo>
                    <a:pt x="913" y="1965"/>
                    <a:pt x="912" y="1966"/>
                    <a:pt x="911" y="1967"/>
                  </a:cubicBezTo>
                  <a:cubicBezTo>
                    <a:pt x="910" y="1969"/>
                    <a:pt x="909" y="1970"/>
                    <a:pt x="909" y="1970"/>
                  </a:cubicBezTo>
                  <a:cubicBezTo>
                    <a:pt x="908" y="1971"/>
                    <a:pt x="908" y="1971"/>
                    <a:pt x="908" y="1971"/>
                  </a:cubicBezTo>
                  <a:cubicBezTo>
                    <a:pt x="908" y="1971"/>
                    <a:pt x="908" y="1971"/>
                    <a:pt x="909" y="1971"/>
                  </a:cubicBezTo>
                  <a:cubicBezTo>
                    <a:pt x="910" y="1970"/>
                    <a:pt x="911" y="1969"/>
                    <a:pt x="912" y="1969"/>
                  </a:cubicBezTo>
                  <a:cubicBezTo>
                    <a:pt x="915" y="1967"/>
                    <a:pt x="918" y="1964"/>
                    <a:pt x="922" y="1962"/>
                  </a:cubicBezTo>
                  <a:cubicBezTo>
                    <a:pt x="924" y="1960"/>
                    <a:pt x="927" y="1959"/>
                    <a:pt x="929" y="1957"/>
                  </a:cubicBezTo>
                  <a:cubicBezTo>
                    <a:pt x="932" y="1955"/>
                    <a:pt x="934" y="1953"/>
                    <a:pt x="937" y="1952"/>
                  </a:cubicBezTo>
                  <a:cubicBezTo>
                    <a:pt x="938" y="1951"/>
                    <a:pt x="939" y="1950"/>
                    <a:pt x="941" y="1949"/>
                  </a:cubicBezTo>
                  <a:cubicBezTo>
                    <a:pt x="942" y="1948"/>
                    <a:pt x="944" y="1947"/>
                    <a:pt x="945" y="1946"/>
                  </a:cubicBezTo>
                  <a:cubicBezTo>
                    <a:pt x="948" y="1945"/>
                    <a:pt x="951" y="1943"/>
                    <a:pt x="954" y="1941"/>
                  </a:cubicBezTo>
                  <a:cubicBezTo>
                    <a:pt x="956" y="1940"/>
                    <a:pt x="956" y="1940"/>
                    <a:pt x="956" y="1940"/>
                  </a:cubicBezTo>
                  <a:cubicBezTo>
                    <a:pt x="957" y="1940"/>
                    <a:pt x="957" y="1939"/>
                    <a:pt x="958" y="1939"/>
                  </a:cubicBezTo>
                  <a:cubicBezTo>
                    <a:pt x="959" y="1938"/>
                    <a:pt x="961" y="1938"/>
                    <a:pt x="962" y="1937"/>
                  </a:cubicBezTo>
                  <a:cubicBezTo>
                    <a:pt x="965" y="1936"/>
                    <a:pt x="968" y="1934"/>
                    <a:pt x="971" y="1933"/>
                  </a:cubicBezTo>
                  <a:cubicBezTo>
                    <a:pt x="974" y="1932"/>
                    <a:pt x="977" y="1931"/>
                    <a:pt x="980" y="1930"/>
                  </a:cubicBezTo>
                  <a:cubicBezTo>
                    <a:pt x="982" y="1929"/>
                    <a:pt x="984" y="1929"/>
                    <a:pt x="986" y="1928"/>
                  </a:cubicBezTo>
                  <a:cubicBezTo>
                    <a:pt x="985" y="1930"/>
                    <a:pt x="977" y="1944"/>
                    <a:pt x="962" y="1964"/>
                  </a:cubicBezTo>
                  <a:cubicBezTo>
                    <a:pt x="961" y="1964"/>
                    <a:pt x="961" y="1965"/>
                    <a:pt x="960" y="1965"/>
                  </a:cubicBezTo>
                  <a:cubicBezTo>
                    <a:pt x="959" y="1965"/>
                    <a:pt x="958" y="1966"/>
                    <a:pt x="957" y="1966"/>
                  </a:cubicBezTo>
                  <a:cubicBezTo>
                    <a:pt x="956" y="1967"/>
                    <a:pt x="955" y="1967"/>
                    <a:pt x="954" y="1968"/>
                  </a:cubicBezTo>
                  <a:cubicBezTo>
                    <a:pt x="953" y="1969"/>
                    <a:pt x="952" y="1969"/>
                    <a:pt x="951" y="1970"/>
                  </a:cubicBezTo>
                  <a:cubicBezTo>
                    <a:pt x="948" y="1971"/>
                    <a:pt x="945" y="1972"/>
                    <a:pt x="943" y="1973"/>
                  </a:cubicBezTo>
                  <a:cubicBezTo>
                    <a:pt x="940" y="1974"/>
                    <a:pt x="937" y="1975"/>
                    <a:pt x="933" y="1976"/>
                  </a:cubicBezTo>
                  <a:cubicBezTo>
                    <a:pt x="930" y="1977"/>
                    <a:pt x="927" y="1978"/>
                    <a:pt x="923" y="1979"/>
                  </a:cubicBezTo>
                  <a:cubicBezTo>
                    <a:pt x="920" y="1980"/>
                    <a:pt x="916" y="1981"/>
                    <a:pt x="913" y="1982"/>
                  </a:cubicBezTo>
                  <a:cubicBezTo>
                    <a:pt x="909" y="1983"/>
                    <a:pt x="906" y="1984"/>
                    <a:pt x="902" y="1986"/>
                  </a:cubicBezTo>
                  <a:cubicBezTo>
                    <a:pt x="900" y="1986"/>
                    <a:pt x="899" y="1987"/>
                    <a:pt x="897" y="1987"/>
                  </a:cubicBezTo>
                  <a:cubicBezTo>
                    <a:pt x="895" y="1988"/>
                    <a:pt x="894" y="1989"/>
                    <a:pt x="892" y="1989"/>
                  </a:cubicBezTo>
                  <a:cubicBezTo>
                    <a:pt x="889" y="1991"/>
                    <a:pt x="886" y="1992"/>
                    <a:pt x="883" y="1994"/>
                  </a:cubicBezTo>
                  <a:cubicBezTo>
                    <a:pt x="880" y="1995"/>
                    <a:pt x="877" y="1997"/>
                    <a:pt x="875" y="1998"/>
                  </a:cubicBezTo>
                  <a:cubicBezTo>
                    <a:pt x="874" y="1999"/>
                    <a:pt x="873" y="2000"/>
                    <a:pt x="872" y="2001"/>
                  </a:cubicBezTo>
                  <a:cubicBezTo>
                    <a:pt x="871" y="2002"/>
                    <a:pt x="870" y="2002"/>
                    <a:pt x="869" y="2003"/>
                  </a:cubicBezTo>
                  <a:cubicBezTo>
                    <a:pt x="868" y="2004"/>
                    <a:pt x="867" y="2005"/>
                    <a:pt x="866" y="2005"/>
                  </a:cubicBezTo>
                  <a:cubicBezTo>
                    <a:pt x="866" y="2006"/>
                    <a:pt x="865" y="2007"/>
                    <a:pt x="864" y="2007"/>
                  </a:cubicBezTo>
                  <a:cubicBezTo>
                    <a:pt x="863" y="2008"/>
                    <a:pt x="863" y="2009"/>
                    <a:pt x="862" y="2010"/>
                  </a:cubicBezTo>
                  <a:cubicBezTo>
                    <a:pt x="861" y="2011"/>
                    <a:pt x="861" y="2011"/>
                    <a:pt x="861" y="2011"/>
                  </a:cubicBezTo>
                  <a:cubicBezTo>
                    <a:pt x="861" y="2011"/>
                    <a:pt x="862" y="2011"/>
                    <a:pt x="862" y="2010"/>
                  </a:cubicBezTo>
                  <a:cubicBezTo>
                    <a:pt x="863" y="2010"/>
                    <a:pt x="864" y="2009"/>
                    <a:pt x="865" y="2008"/>
                  </a:cubicBezTo>
                  <a:cubicBezTo>
                    <a:pt x="866" y="2008"/>
                    <a:pt x="867" y="2008"/>
                    <a:pt x="868" y="2007"/>
                  </a:cubicBezTo>
                  <a:cubicBezTo>
                    <a:pt x="869" y="2007"/>
                    <a:pt x="869" y="2006"/>
                    <a:pt x="870" y="2006"/>
                  </a:cubicBezTo>
                  <a:cubicBezTo>
                    <a:pt x="871" y="2005"/>
                    <a:pt x="872" y="2005"/>
                    <a:pt x="874" y="2004"/>
                  </a:cubicBezTo>
                  <a:cubicBezTo>
                    <a:pt x="875" y="2003"/>
                    <a:pt x="876" y="2003"/>
                    <a:pt x="877" y="2002"/>
                  </a:cubicBezTo>
                  <a:cubicBezTo>
                    <a:pt x="880" y="2001"/>
                    <a:pt x="882" y="2000"/>
                    <a:pt x="885" y="1999"/>
                  </a:cubicBezTo>
                  <a:cubicBezTo>
                    <a:pt x="888" y="1998"/>
                    <a:pt x="891" y="1997"/>
                    <a:pt x="894" y="1996"/>
                  </a:cubicBezTo>
                  <a:cubicBezTo>
                    <a:pt x="898" y="1995"/>
                    <a:pt x="901" y="1994"/>
                    <a:pt x="905" y="1993"/>
                  </a:cubicBezTo>
                  <a:cubicBezTo>
                    <a:pt x="908" y="1992"/>
                    <a:pt x="911" y="1991"/>
                    <a:pt x="915" y="1990"/>
                  </a:cubicBezTo>
                  <a:cubicBezTo>
                    <a:pt x="919" y="1989"/>
                    <a:pt x="922" y="1988"/>
                    <a:pt x="926" y="1986"/>
                  </a:cubicBezTo>
                  <a:cubicBezTo>
                    <a:pt x="927" y="1986"/>
                    <a:pt x="929" y="1985"/>
                    <a:pt x="931" y="1985"/>
                  </a:cubicBezTo>
                  <a:cubicBezTo>
                    <a:pt x="932" y="1984"/>
                    <a:pt x="934" y="1983"/>
                    <a:pt x="936" y="1983"/>
                  </a:cubicBezTo>
                  <a:cubicBezTo>
                    <a:pt x="939" y="1981"/>
                    <a:pt x="942" y="1980"/>
                    <a:pt x="945" y="1978"/>
                  </a:cubicBezTo>
                  <a:cubicBezTo>
                    <a:pt x="948" y="1977"/>
                    <a:pt x="951" y="1975"/>
                    <a:pt x="953" y="1974"/>
                  </a:cubicBezTo>
                  <a:cubicBezTo>
                    <a:pt x="954" y="1973"/>
                    <a:pt x="955" y="1972"/>
                    <a:pt x="956" y="1971"/>
                  </a:cubicBezTo>
                  <a:cubicBezTo>
                    <a:pt x="943" y="1988"/>
                    <a:pt x="926" y="2008"/>
                    <a:pt x="906" y="2027"/>
                  </a:cubicBezTo>
                  <a:cubicBezTo>
                    <a:pt x="905" y="2028"/>
                    <a:pt x="903" y="2029"/>
                    <a:pt x="901" y="2030"/>
                  </a:cubicBezTo>
                  <a:cubicBezTo>
                    <a:pt x="897" y="2031"/>
                    <a:pt x="893" y="2033"/>
                    <a:pt x="889" y="2034"/>
                  </a:cubicBezTo>
                  <a:cubicBezTo>
                    <a:pt x="884" y="2035"/>
                    <a:pt x="880" y="2036"/>
                    <a:pt x="875" y="2037"/>
                  </a:cubicBezTo>
                  <a:cubicBezTo>
                    <a:pt x="872" y="2038"/>
                    <a:pt x="870" y="2038"/>
                    <a:pt x="867" y="2038"/>
                  </a:cubicBezTo>
                  <a:cubicBezTo>
                    <a:pt x="867" y="2038"/>
                    <a:pt x="867" y="2038"/>
                    <a:pt x="867" y="2038"/>
                  </a:cubicBezTo>
                  <a:cubicBezTo>
                    <a:pt x="867" y="2038"/>
                    <a:pt x="867" y="2038"/>
                    <a:pt x="867" y="2038"/>
                  </a:cubicBezTo>
                  <a:cubicBezTo>
                    <a:pt x="866" y="2038"/>
                    <a:pt x="867" y="2038"/>
                    <a:pt x="867" y="2038"/>
                  </a:cubicBezTo>
                  <a:cubicBezTo>
                    <a:pt x="866" y="2038"/>
                    <a:pt x="866" y="2038"/>
                    <a:pt x="866" y="2038"/>
                  </a:cubicBezTo>
                  <a:cubicBezTo>
                    <a:pt x="866" y="2038"/>
                    <a:pt x="866" y="2038"/>
                    <a:pt x="866" y="2038"/>
                  </a:cubicBezTo>
                  <a:cubicBezTo>
                    <a:pt x="865" y="2038"/>
                    <a:pt x="865" y="2038"/>
                    <a:pt x="865" y="2038"/>
                  </a:cubicBezTo>
                  <a:cubicBezTo>
                    <a:pt x="865" y="2039"/>
                    <a:pt x="864" y="2039"/>
                    <a:pt x="863" y="2039"/>
                  </a:cubicBezTo>
                  <a:cubicBezTo>
                    <a:pt x="862" y="2039"/>
                    <a:pt x="861" y="2039"/>
                    <a:pt x="859" y="2039"/>
                  </a:cubicBezTo>
                  <a:cubicBezTo>
                    <a:pt x="859" y="2039"/>
                    <a:pt x="858" y="2039"/>
                    <a:pt x="858" y="2039"/>
                  </a:cubicBezTo>
                  <a:cubicBezTo>
                    <a:pt x="857" y="2039"/>
                    <a:pt x="856" y="2038"/>
                    <a:pt x="854" y="2038"/>
                  </a:cubicBezTo>
                  <a:cubicBezTo>
                    <a:pt x="853" y="2037"/>
                    <a:pt x="852" y="2036"/>
                    <a:pt x="850" y="2036"/>
                  </a:cubicBezTo>
                  <a:cubicBezTo>
                    <a:pt x="850" y="2036"/>
                    <a:pt x="849" y="2035"/>
                    <a:pt x="848" y="2035"/>
                  </a:cubicBezTo>
                  <a:cubicBezTo>
                    <a:pt x="847" y="2035"/>
                    <a:pt x="847" y="2034"/>
                    <a:pt x="846" y="2034"/>
                  </a:cubicBezTo>
                  <a:cubicBezTo>
                    <a:pt x="844" y="2033"/>
                    <a:pt x="843" y="2033"/>
                    <a:pt x="841" y="2032"/>
                  </a:cubicBezTo>
                  <a:cubicBezTo>
                    <a:pt x="840" y="2032"/>
                    <a:pt x="838" y="2031"/>
                    <a:pt x="837" y="2030"/>
                  </a:cubicBezTo>
                  <a:cubicBezTo>
                    <a:pt x="836" y="2030"/>
                    <a:pt x="835" y="2030"/>
                    <a:pt x="834" y="2029"/>
                  </a:cubicBezTo>
                  <a:cubicBezTo>
                    <a:pt x="834" y="2029"/>
                    <a:pt x="833" y="2029"/>
                    <a:pt x="832" y="2029"/>
                  </a:cubicBezTo>
                  <a:cubicBezTo>
                    <a:pt x="831" y="2028"/>
                    <a:pt x="829" y="2027"/>
                    <a:pt x="828" y="2027"/>
                  </a:cubicBezTo>
                  <a:cubicBezTo>
                    <a:pt x="827" y="2026"/>
                    <a:pt x="825" y="2026"/>
                    <a:pt x="824" y="2025"/>
                  </a:cubicBezTo>
                  <a:cubicBezTo>
                    <a:pt x="823" y="2025"/>
                    <a:pt x="822" y="2025"/>
                    <a:pt x="821" y="2024"/>
                  </a:cubicBezTo>
                  <a:cubicBezTo>
                    <a:pt x="820" y="2024"/>
                    <a:pt x="819" y="2023"/>
                    <a:pt x="818" y="2023"/>
                  </a:cubicBezTo>
                  <a:cubicBezTo>
                    <a:pt x="818" y="2023"/>
                    <a:pt x="817" y="2023"/>
                    <a:pt x="816" y="2023"/>
                  </a:cubicBezTo>
                  <a:cubicBezTo>
                    <a:pt x="816" y="2023"/>
                    <a:pt x="816" y="2022"/>
                    <a:pt x="816" y="2022"/>
                  </a:cubicBezTo>
                  <a:cubicBezTo>
                    <a:pt x="816" y="2022"/>
                    <a:pt x="816" y="2023"/>
                    <a:pt x="816" y="2023"/>
                  </a:cubicBezTo>
                  <a:cubicBezTo>
                    <a:pt x="816" y="2023"/>
                    <a:pt x="817" y="2024"/>
                    <a:pt x="817" y="2025"/>
                  </a:cubicBezTo>
                  <a:cubicBezTo>
                    <a:pt x="818" y="2025"/>
                    <a:pt x="818" y="2026"/>
                    <a:pt x="819" y="2027"/>
                  </a:cubicBezTo>
                  <a:cubicBezTo>
                    <a:pt x="820" y="2027"/>
                    <a:pt x="820" y="2028"/>
                    <a:pt x="820" y="2028"/>
                  </a:cubicBezTo>
                  <a:cubicBezTo>
                    <a:pt x="821" y="2028"/>
                    <a:pt x="821" y="2029"/>
                    <a:pt x="822" y="2029"/>
                  </a:cubicBezTo>
                  <a:cubicBezTo>
                    <a:pt x="822" y="2030"/>
                    <a:pt x="823" y="2030"/>
                    <a:pt x="823" y="2031"/>
                  </a:cubicBezTo>
                  <a:cubicBezTo>
                    <a:pt x="824" y="2031"/>
                    <a:pt x="824" y="2032"/>
                    <a:pt x="825" y="2032"/>
                  </a:cubicBezTo>
                  <a:cubicBezTo>
                    <a:pt x="826" y="2033"/>
                    <a:pt x="828" y="2034"/>
                    <a:pt x="829" y="2035"/>
                  </a:cubicBezTo>
                  <a:cubicBezTo>
                    <a:pt x="830" y="2035"/>
                    <a:pt x="830" y="2036"/>
                    <a:pt x="831" y="2036"/>
                  </a:cubicBezTo>
                  <a:cubicBezTo>
                    <a:pt x="832" y="2037"/>
                    <a:pt x="833" y="2037"/>
                    <a:pt x="833" y="2037"/>
                  </a:cubicBezTo>
                  <a:cubicBezTo>
                    <a:pt x="835" y="2038"/>
                    <a:pt x="836" y="2038"/>
                    <a:pt x="837" y="2039"/>
                  </a:cubicBezTo>
                  <a:cubicBezTo>
                    <a:pt x="834" y="2039"/>
                    <a:pt x="830" y="2039"/>
                    <a:pt x="827" y="2039"/>
                  </a:cubicBezTo>
                  <a:cubicBezTo>
                    <a:pt x="824" y="2039"/>
                    <a:pt x="822" y="2038"/>
                    <a:pt x="819" y="2038"/>
                  </a:cubicBezTo>
                  <a:cubicBezTo>
                    <a:pt x="816" y="2038"/>
                    <a:pt x="814" y="2038"/>
                    <a:pt x="811" y="2038"/>
                  </a:cubicBezTo>
                  <a:cubicBezTo>
                    <a:pt x="806" y="2038"/>
                    <a:pt x="801" y="2038"/>
                    <a:pt x="796" y="2039"/>
                  </a:cubicBezTo>
                  <a:cubicBezTo>
                    <a:pt x="791" y="2039"/>
                    <a:pt x="787" y="2040"/>
                    <a:pt x="783" y="2041"/>
                  </a:cubicBezTo>
                  <a:cubicBezTo>
                    <a:pt x="779" y="2042"/>
                    <a:pt x="775" y="2043"/>
                    <a:pt x="772" y="2044"/>
                  </a:cubicBezTo>
                  <a:cubicBezTo>
                    <a:pt x="771" y="2044"/>
                    <a:pt x="770" y="2044"/>
                    <a:pt x="769" y="2044"/>
                  </a:cubicBezTo>
                  <a:cubicBezTo>
                    <a:pt x="769" y="2045"/>
                    <a:pt x="768" y="2045"/>
                    <a:pt x="767" y="2045"/>
                  </a:cubicBezTo>
                  <a:cubicBezTo>
                    <a:pt x="766" y="2046"/>
                    <a:pt x="765" y="2047"/>
                    <a:pt x="763" y="2047"/>
                  </a:cubicBezTo>
                  <a:cubicBezTo>
                    <a:pt x="761" y="2048"/>
                    <a:pt x="760" y="2049"/>
                    <a:pt x="759" y="2050"/>
                  </a:cubicBezTo>
                  <a:cubicBezTo>
                    <a:pt x="757" y="2051"/>
                    <a:pt x="757" y="2051"/>
                    <a:pt x="757" y="2051"/>
                  </a:cubicBezTo>
                  <a:cubicBezTo>
                    <a:pt x="757" y="2051"/>
                    <a:pt x="758" y="2051"/>
                    <a:pt x="759" y="2050"/>
                  </a:cubicBezTo>
                  <a:cubicBezTo>
                    <a:pt x="760" y="2050"/>
                    <a:pt x="762" y="2049"/>
                    <a:pt x="764" y="2049"/>
                  </a:cubicBezTo>
                  <a:cubicBezTo>
                    <a:pt x="765" y="2048"/>
                    <a:pt x="766" y="2048"/>
                    <a:pt x="768" y="2048"/>
                  </a:cubicBezTo>
                  <a:cubicBezTo>
                    <a:pt x="769" y="2047"/>
                    <a:pt x="769" y="2047"/>
                    <a:pt x="770" y="2047"/>
                  </a:cubicBezTo>
                  <a:cubicBezTo>
                    <a:pt x="771" y="2047"/>
                    <a:pt x="772" y="2047"/>
                    <a:pt x="772" y="2047"/>
                  </a:cubicBezTo>
                  <a:cubicBezTo>
                    <a:pt x="776" y="2046"/>
                    <a:pt x="779" y="2046"/>
                    <a:pt x="783" y="2045"/>
                  </a:cubicBezTo>
                  <a:cubicBezTo>
                    <a:pt x="787" y="2045"/>
                    <a:pt x="792" y="2045"/>
                    <a:pt x="796" y="2045"/>
                  </a:cubicBezTo>
                  <a:cubicBezTo>
                    <a:pt x="801" y="2045"/>
                    <a:pt x="806" y="2045"/>
                    <a:pt x="811" y="2045"/>
                  </a:cubicBezTo>
                  <a:cubicBezTo>
                    <a:pt x="816" y="2046"/>
                    <a:pt x="821" y="2046"/>
                    <a:pt x="827" y="2046"/>
                  </a:cubicBezTo>
                  <a:cubicBezTo>
                    <a:pt x="832" y="2047"/>
                    <a:pt x="838" y="2047"/>
                    <a:pt x="843" y="2047"/>
                  </a:cubicBezTo>
                  <a:cubicBezTo>
                    <a:pt x="849" y="2047"/>
                    <a:pt x="854" y="2047"/>
                    <a:pt x="860" y="2047"/>
                  </a:cubicBezTo>
                  <a:cubicBezTo>
                    <a:pt x="861" y="2046"/>
                    <a:pt x="863" y="2046"/>
                    <a:pt x="864" y="2046"/>
                  </a:cubicBezTo>
                  <a:cubicBezTo>
                    <a:pt x="865" y="2046"/>
                    <a:pt x="865" y="2046"/>
                    <a:pt x="866" y="2046"/>
                  </a:cubicBezTo>
                  <a:cubicBezTo>
                    <a:pt x="867" y="2046"/>
                    <a:pt x="867" y="2046"/>
                    <a:pt x="867" y="2046"/>
                  </a:cubicBezTo>
                  <a:cubicBezTo>
                    <a:pt x="867" y="2046"/>
                    <a:pt x="867" y="2046"/>
                    <a:pt x="867" y="2046"/>
                  </a:cubicBezTo>
                  <a:cubicBezTo>
                    <a:pt x="868" y="2046"/>
                    <a:pt x="868" y="2046"/>
                    <a:pt x="868" y="2046"/>
                  </a:cubicBezTo>
                  <a:cubicBezTo>
                    <a:pt x="868" y="2046"/>
                    <a:pt x="868" y="2046"/>
                    <a:pt x="868" y="2046"/>
                  </a:cubicBezTo>
                  <a:cubicBezTo>
                    <a:pt x="869" y="2045"/>
                    <a:pt x="871" y="2045"/>
                    <a:pt x="872" y="2045"/>
                  </a:cubicBezTo>
                  <a:cubicBezTo>
                    <a:pt x="873" y="2045"/>
                    <a:pt x="875" y="2044"/>
                    <a:pt x="876" y="2044"/>
                  </a:cubicBezTo>
                  <a:cubicBezTo>
                    <a:pt x="881" y="2043"/>
                    <a:pt x="886" y="2041"/>
                    <a:pt x="891" y="2039"/>
                  </a:cubicBezTo>
                  <a:cubicBezTo>
                    <a:pt x="892" y="2039"/>
                    <a:pt x="894" y="2038"/>
                    <a:pt x="896" y="2037"/>
                  </a:cubicBezTo>
                  <a:cubicBezTo>
                    <a:pt x="892" y="2040"/>
                    <a:pt x="889" y="2044"/>
                    <a:pt x="885" y="2047"/>
                  </a:cubicBezTo>
                  <a:cubicBezTo>
                    <a:pt x="869" y="2060"/>
                    <a:pt x="850" y="2071"/>
                    <a:pt x="828" y="2080"/>
                  </a:cubicBezTo>
                  <a:cubicBezTo>
                    <a:pt x="828" y="2080"/>
                    <a:pt x="827" y="2081"/>
                    <a:pt x="826" y="2081"/>
                  </a:cubicBezTo>
                  <a:cubicBezTo>
                    <a:pt x="825" y="2081"/>
                    <a:pt x="824" y="2082"/>
                    <a:pt x="822" y="2082"/>
                  </a:cubicBezTo>
                  <a:cubicBezTo>
                    <a:pt x="821" y="2082"/>
                    <a:pt x="820" y="2083"/>
                    <a:pt x="819" y="2083"/>
                  </a:cubicBezTo>
                  <a:cubicBezTo>
                    <a:pt x="817" y="2083"/>
                    <a:pt x="816" y="2083"/>
                    <a:pt x="815" y="2084"/>
                  </a:cubicBezTo>
                  <a:cubicBezTo>
                    <a:pt x="814" y="2084"/>
                    <a:pt x="812" y="2084"/>
                    <a:pt x="811" y="2084"/>
                  </a:cubicBezTo>
                  <a:cubicBezTo>
                    <a:pt x="809" y="2084"/>
                    <a:pt x="807" y="2085"/>
                    <a:pt x="806" y="2085"/>
                  </a:cubicBezTo>
                  <a:cubicBezTo>
                    <a:pt x="802" y="2085"/>
                    <a:pt x="799" y="2085"/>
                    <a:pt x="795" y="2085"/>
                  </a:cubicBezTo>
                  <a:cubicBezTo>
                    <a:pt x="791" y="2086"/>
                    <a:pt x="787" y="2086"/>
                    <a:pt x="783" y="2086"/>
                  </a:cubicBezTo>
                  <a:cubicBezTo>
                    <a:pt x="778" y="2085"/>
                    <a:pt x="774" y="2085"/>
                    <a:pt x="770" y="2085"/>
                  </a:cubicBezTo>
                  <a:cubicBezTo>
                    <a:pt x="765" y="2085"/>
                    <a:pt x="760" y="2085"/>
                    <a:pt x="756" y="2085"/>
                  </a:cubicBezTo>
                  <a:cubicBezTo>
                    <a:pt x="751" y="2085"/>
                    <a:pt x="747" y="2085"/>
                    <a:pt x="742" y="2085"/>
                  </a:cubicBezTo>
                  <a:cubicBezTo>
                    <a:pt x="740" y="2085"/>
                    <a:pt x="738" y="2085"/>
                    <a:pt x="736" y="2085"/>
                  </a:cubicBezTo>
                  <a:cubicBezTo>
                    <a:pt x="735" y="2085"/>
                    <a:pt x="735" y="2085"/>
                    <a:pt x="735" y="2085"/>
                  </a:cubicBezTo>
                  <a:cubicBezTo>
                    <a:pt x="734" y="2085"/>
                    <a:pt x="733" y="2084"/>
                    <a:pt x="732" y="2084"/>
                  </a:cubicBezTo>
                  <a:cubicBezTo>
                    <a:pt x="731" y="2083"/>
                    <a:pt x="730" y="2083"/>
                    <a:pt x="729" y="2082"/>
                  </a:cubicBezTo>
                  <a:cubicBezTo>
                    <a:pt x="728" y="2082"/>
                    <a:pt x="727" y="2082"/>
                    <a:pt x="725" y="2081"/>
                  </a:cubicBezTo>
                  <a:cubicBezTo>
                    <a:pt x="723" y="2081"/>
                    <a:pt x="721" y="2080"/>
                    <a:pt x="718" y="2079"/>
                  </a:cubicBezTo>
                  <a:cubicBezTo>
                    <a:pt x="716" y="2079"/>
                    <a:pt x="713" y="2078"/>
                    <a:pt x="710" y="2078"/>
                  </a:cubicBezTo>
                  <a:cubicBezTo>
                    <a:pt x="708" y="2078"/>
                    <a:pt x="705" y="2077"/>
                    <a:pt x="703" y="2077"/>
                  </a:cubicBezTo>
                  <a:cubicBezTo>
                    <a:pt x="700" y="2077"/>
                    <a:pt x="697" y="2077"/>
                    <a:pt x="695" y="2077"/>
                  </a:cubicBezTo>
                  <a:cubicBezTo>
                    <a:pt x="694" y="2077"/>
                    <a:pt x="693" y="2078"/>
                    <a:pt x="691" y="2078"/>
                  </a:cubicBezTo>
                  <a:cubicBezTo>
                    <a:pt x="690" y="2078"/>
                    <a:pt x="689" y="2078"/>
                    <a:pt x="688" y="2078"/>
                  </a:cubicBezTo>
                  <a:cubicBezTo>
                    <a:pt x="687" y="2078"/>
                    <a:pt x="686" y="2079"/>
                    <a:pt x="685" y="2079"/>
                  </a:cubicBezTo>
                  <a:cubicBezTo>
                    <a:pt x="684" y="2079"/>
                    <a:pt x="683" y="2079"/>
                    <a:pt x="682" y="2079"/>
                  </a:cubicBezTo>
                  <a:cubicBezTo>
                    <a:pt x="681" y="2080"/>
                    <a:pt x="680" y="2080"/>
                    <a:pt x="679" y="2080"/>
                  </a:cubicBezTo>
                  <a:cubicBezTo>
                    <a:pt x="678" y="2080"/>
                    <a:pt x="677" y="2081"/>
                    <a:pt x="677" y="2081"/>
                  </a:cubicBezTo>
                  <a:cubicBezTo>
                    <a:pt x="676" y="2081"/>
                    <a:pt x="675" y="2081"/>
                    <a:pt x="675" y="2081"/>
                  </a:cubicBezTo>
                  <a:cubicBezTo>
                    <a:pt x="674" y="2082"/>
                    <a:pt x="673" y="2082"/>
                    <a:pt x="673" y="2082"/>
                  </a:cubicBezTo>
                  <a:cubicBezTo>
                    <a:pt x="672" y="2083"/>
                    <a:pt x="671" y="2083"/>
                    <a:pt x="670" y="2083"/>
                  </a:cubicBezTo>
                  <a:cubicBezTo>
                    <a:pt x="670" y="2084"/>
                    <a:pt x="670" y="2084"/>
                    <a:pt x="670" y="2084"/>
                  </a:cubicBezTo>
                  <a:cubicBezTo>
                    <a:pt x="670" y="2084"/>
                    <a:pt x="670" y="2084"/>
                    <a:pt x="670" y="2084"/>
                  </a:cubicBezTo>
                  <a:cubicBezTo>
                    <a:pt x="671" y="2084"/>
                    <a:pt x="672" y="2084"/>
                    <a:pt x="673" y="2084"/>
                  </a:cubicBezTo>
                  <a:cubicBezTo>
                    <a:pt x="674" y="2084"/>
                    <a:pt x="674" y="2084"/>
                    <a:pt x="675" y="2084"/>
                  </a:cubicBezTo>
                  <a:cubicBezTo>
                    <a:pt x="676" y="2084"/>
                    <a:pt x="676" y="2084"/>
                    <a:pt x="677" y="2084"/>
                  </a:cubicBezTo>
                  <a:cubicBezTo>
                    <a:pt x="678" y="2084"/>
                    <a:pt x="679" y="2084"/>
                    <a:pt x="680" y="2084"/>
                  </a:cubicBezTo>
                  <a:cubicBezTo>
                    <a:pt x="680" y="2084"/>
                    <a:pt x="681" y="2084"/>
                    <a:pt x="682" y="2084"/>
                  </a:cubicBezTo>
                  <a:cubicBezTo>
                    <a:pt x="683" y="2084"/>
                    <a:pt x="684" y="2084"/>
                    <a:pt x="685" y="2084"/>
                  </a:cubicBezTo>
                  <a:cubicBezTo>
                    <a:pt x="686" y="2084"/>
                    <a:pt x="687" y="2084"/>
                    <a:pt x="688" y="2084"/>
                  </a:cubicBezTo>
                  <a:cubicBezTo>
                    <a:pt x="689" y="2084"/>
                    <a:pt x="689" y="2084"/>
                    <a:pt x="690" y="2084"/>
                  </a:cubicBezTo>
                  <a:cubicBezTo>
                    <a:pt x="690" y="2084"/>
                    <a:pt x="691" y="2084"/>
                    <a:pt x="692" y="2084"/>
                  </a:cubicBezTo>
                  <a:cubicBezTo>
                    <a:pt x="693" y="2084"/>
                    <a:pt x="694" y="2084"/>
                    <a:pt x="695" y="2084"/>
                  </a:cubicBezTo>
                  <a:cubicBezTo>
                    <a:pt x="696" y="2085"/>
                    <a:pt x="697" y="2085"/>
                    <a:pt x="698" y="2085"/>
                  </a:cubicBezTo>
                  <a:cubicBezTo>
                    <a:pt x="700" y="2085"/>
                    <a:pt x="701" y="2085"/>
                    <a:pt x="702" y="2085"/>
                  </a:cubicBezTo>
                  <a:cubicBezTo>
                    <a:pt x="704" y="2085"/>
                    <a:pt x="707" y="2086"/>
                    <a:pt x="709" y="2086"/>
                  </a:cubicBezTo>
                  <a:cubicBezTo>
                    <a:pt x="712" y="2086"/>
                    <a:pt x="714" y="2086"/>
                    <a:pt x="717" y="2087"/>
                  </a:cubicBezTo>
                  <a:cubicBezTo>
                    <a:pt x="718" y="2087"/>
                    <a:pt x="719" y="2087"/>
                    <a:pt x="720" y="2087"/>
                  </a:cubicBezTo>
                  <a:cubicBezTo>
                    <a:pt x="720" y="2088"/>
                    <a:pt x="721" y="2088"/>
                    <a:pt x="721" y="2088"/>
                  </a:cubicBezTo>
                  <a:cubicBezTo>
                    <a:pt x="719" y="2088"/>
                    <a:pt x="718" y="2088"/>
                    <a:pt x="716" y="2089"/>
                  </a:cubicBezTo>
                  <a:cubicBezTo>
                    <a:pt x="712" y="2090"/>
                    <a:pt x="709" y="2091"/>
                    <a:pt x="705" y="2093"/>
                  </a:cubicBezTo>
                  <a:cubicBezTo>
                    <a:pt x="704" y="2094"/>
                    <a:pt x="702" y="2094"/>
                    <a:pt x="701" y="2095"/>
                  </a:cubicBezTo>
                  <a:cubicBezTo>
                    <a:pt x="699" y="2096"/>
                    <a:pt x="698" y="2097"/>
                    <a:pt x="697" y="2097"/>
                  </a:cubicBezTo>
                  <a:cubicBezTo>
                    <a:pt x="696" y="2098"/>
                    <a:pt x="695" y="2099"/>
                    <a:pt x="694" y="2100"/>
                  </a:cubicBezTo>
                  <a:cubicBezTo>
                    <a:pt x="693" y="2101"/>
                    <a:pt x="692" y="2101"/>
                    <a:pt x="691" y="2102"/>
                  </a:cubicBezTo>
                  <a:cubicBezTo>
                    <a:pt x="690" y="2103"/>
                    <a:pt x="689" y="2103"/>
                    <a:pt x="689" y="2104"/>
                  </a:cubicBezTo>
                  <a:cubicBezTo>
                    <a:pt x="688" y="2104"/>
                    <a:pt x="688" y="2105"/>
                    <a:pt x="688" y="2105"/>
                  </a:cubicBezTo>
                  <a:cubicBezTo>
                    <a:pt x="687" y="2106"/>
                    <a:pt x="686" y="2107"/>
                    <a:pt x="686" y="2107"/>
                  </a:cubicBezTo>
                  <a:cubicBezTo>
                    <a:pt x="686" y="2107"/>
                    <a:pt x="687" y="2106"/>
                    <a:pt x="688" y="2106"/>
                  </a:cubicBezTo>
                  <a:cubicBezTo>
                    <a:pt x="689" y="2105"/>
                    <a:pt x="690" y="2104"/>
                    <a:pt x="692" y="2103"/>
                  </a:cubicBezTo>
                  <a:cubicBezTo>
                    <a:pt x="693" y="2103"/>
                    <a:pt x="694" y="2102"/>
                    <a:pt x="695" y="2102"/>
                  </a:cubicBezTo>
                  <a:cubicBezTo>
                    <a:pt x="696" y="2101"/>
                    <a:pt x="697" y="2101"/>
                    <a:pt x="698" y="2100"/>
                  </a:cubicBezTo>
                  <a:cubicBezTo>
                    <a:pt x="700" y="2100"/>
                    <a:pt x="701" y="2099"/>
                    <a:pt x="702" y="2099"/>
                  </a:cubicBezTo>
                  <a:cubicBezTo>
                    <a:pt x="704" y="2098"/>
                    <a:pt x="705" y="2098"/>
                    <a:pt x="707" y="2097"/>
                  </a:cubicBezTo>
                  <a:cubicBezTo>
                    <a:pt x="710" y="2096"/>
                    <a:pt x="714" y="2095"/>
                    <a:pt x="717" y="2095"/>
                  </a:cubicBezTo>
                  <a:cubicBezTo>
                    <a:pt x="721" y="2094"/>
                    <a:pt x="725" y="2094"/>
                    <a:pt x="729" y="2093"/>
                  </a:cubicBezTo>
                  <a:cubicBezTo>
                    <a:pt x="734" y="2093"/>
                    <a:pt x="738" y="2093"/>
                    <a:pt x="742" y="2093"/>
                  </a:cubicBezTo>
                  <a:cubicBezTo>
                    <a:pt x="743" y="2093"/>
                    <a:pt x="743" y="2093"/>
                    <a:pt x="744" y="2093"/>
                  </a:cubicBezTo>
                  <a:cubicBezTo>
                    <a:pt x="744" y="2093"/>
                    <a:pt x="745" y="2093"/>
                    <a:pt x="745" y="2093"/>
                  </a:cubicBezTo>
                  <a:cubicBezTo>
                    <a:pt x="746" y="2093"/>
                    <a:pt x="747" y="2093"/>
                    <a:pt x="748" y="2094"/>
                  </a:cubicBezTo>
                  <a:cubicBezTo>
                    <a:pt x="748" y="2094"/>
                    <a:pt x="748" y="2094"/>
                    <a:pt x="748" y="2094"/>
                  </a:cubicBezTo>
                  <a:cubicBezTo>
                    <a:pt x="748" y="2094"/>
                    <a:pt x="748" y="2094"/>
                    <a:pt x="748" y="2093"/>
                  </a:cubicBezTo>
                  <a:cubicBezTo>
                    <a:pt x="748" y="2093"/>
                    <a:pt x="747" y="2093"/>
                    <a:pt x="747" y="2093"/>
                  </a:cubicBezTo>
                  <a:cubicBezTo>
                    <a:pt x="750" y="2093"/>
                    <a:pt x="753" y="2093"/>
                    <a:pt x="756" y="2093"/>
                  </a:cubicBezTo>
                  <a:cubicBezTo>
                    <a:pt x="760" y="2093"/>
                    <a:pt x="765" y="2093"/>
                    <a:pt x="769" y="2093"/>
                  </a:cubicBezTo>
                  <a:cubicBezTo>
                    <a:pt x="772" y="2093"/>
                    <a:pt x="774" y="2093"/>
                    <a:pt x="776" y="2093"/>
                  </a:cubicBezTo>
                  <a:cubicBezTo>
                    <a:pt x="778" y="2093"/>
                    <a:pt x="781" y="2093"/>
                    <a:pt x="783" y="2093"/>
                  </a:cubicBezTo>
                  <a:cubicBezTo>
                    <a:pt x="787" y="2092"/>
                    <a:pt x="791" y="2092"/>
                    <a:pt x="795" y="2091"/>
                  </a:cubicBezTo>
                  <a:cubicBezTo>
                    <a:pt x="798" y="2091"/>
                    <a:pt x="800" y="2091"/>
                    <a:pt x="803" y="2090"/>
                  </a:cubicBezTo>
                  <a:cubicBezTo>
                    <a:pt x="762" y="2105"/>
                    <a:pt x="717" y="2117"/>
                    <a:pt x="675" y="2135"/>
                  </a:cubicBezTo>
                  <a:cubicBezTo>
                    <a:pt x="671" y="2134"/>
                    <a:pt x="666" y="2133"/>
                    <a:pt x="660" y="2132"/>
                  </a:cubicBezTo>
                  <a:cubicBezTo>
                    <a:pt x="658" y="2132"/>
                    <a:pt x="657" y="2132"/>
                    <a:pt x="655" y="2131"/>
                  </a:cubicBezTo>
                  <a:cubicBezTo>
                    <a:pt x="653" y="2131"/>
                    <a:pt x="651" y="2131"/>
                    <a:pt x="649" y="2131"/>
                  </a:cubicBezTo>
                  <a:cubicBezTo>
                    <a:pt x="645" y="2130"/>
                    <a:pt x="641" y="2130"/>
                    <a:pt x="637" y="2129"/>
                  </a:cubicBezTo>
                  <a:cubicBezTo>
                    <a:pt x="633" y="2129"/>
                    <a:pt x="629" y="2129"/>
                    <a:pt x="625" y="2130"/>
                  </a:cubicBezTo>
                  <a:cubicBezTo>
                    <a:pt x="623" y="2130"/>
                    <a:pt x="621" y="2130"/>
                    <a:pt x="620" y="2131"/>
                  </a:cubicBezTo>
                  <a:cubicBezTo>
                    <a:pt x="619" y="2131"/>
                    <a:pt x="618" y="2131"/>
                    <a:pt x="617" y="2131"/>
                  </a:cubicBezTo>
                  <a:cubicBezTo>
                    <a:pt x="616" y="2131"/>
                    <a:pt x="616" y="2131"/>
                    <a:pt x="616" y="2131"/>
                  </a:cubicBezTo>
                  <a:cubicBezTo>
                    <a:pt x="616" y="2131"/>
                    <a:pt x="616" y="2131"/>
                    <a:pt x="616" y="2131"/>
                  </a:cubicBezTo>
                  <a:cubicBezTo>
                    <a:pt x="615" y="2132"/>
                    <a:pt x="615" y="2132"/>
                    <a:pt x="615" y="2132"/>
                  </a:cubicBezTo>
                  <a:cubicBezTo>
                    <a:pt x="615" y="2132"/>
                    <a:pt x="614" y="2132"/>
                    <a:pt x="614" y="2132"/>
                  </a:cubicBezTo>
                  <a:cubicBezTo>
                    <a:pt x="613" y="2132"/>
                    <a:pt x="612" y="2133"/>
                    <a:pt x="611" y="2133"/>
                  </a:cubicBezTo>
                  <a:cubicBezTo>
                    <a:pt x="610" y="2133"/>
                    <a:pt x="609" y="2134"/>
                    <a:pt x="608" y="2134"/>
                  </a:cubicBezTo>
                  <a:cubicBezTo>
                    <a:pt x="608" y="2134"/>
                    <a:pt x="607" y="2135"/>
                    <a:pt x="606" y="2135"/>
                  </a:cubicBezTo>
                  <a:cubicBezTo>
                    <a:pt x="605" y="2135"/>
                    <a:pt x="604" y="2136"/>
                    <a:pt x="604" y="2136"/>
                  </a:cubicBezTo>
                  <a:cubicBezTo>
                    <a:pt x="601" y="2138"/>
                    <a:pt x="598" y="2140"/>
                    <a:pt x="596" y="2142"/>
                  </a:cubicBezTo>
                  <a:cubicBezTo>
                    <a:pt x="594" y="2143"/>
                    <a:pt x="593" y="2144"/>
                    <a:pt x="593" y="2145"/>
                  </a:cubicBezTo>
                  <a:cubicBezTo>
                    <a:pt x="592" y="2146"/>
                    <a:pt x="591" y="2147"/>
                    <a:pt x="590" y="2148"/>
                  </a:cubicBezTo>
                  <a:cubicBezTo>
                    <a:pt x="589" y="2149"/>
                    <a:pt x="589" y="2150"/>
                    <a:pt x="588" y="2151"/>
                  </a:cubicBezTo>
                  <a:cubicBezTo>
                    <a:pt x="588" y="2152"/>
                    <a:pt x="587" y="2153"/>
                    <a:pt x="587" y="2154"/>
                  </a:cubicBezTo>
                  <a:cubicBezTo>
                    <a:pt x="586" y="2156"/>
                    <a:pt x="586" y="2157"/>
                    <a:pt x="586" y="2158"/>
                  </a:cubicBezTo>
                  <a:cubicBezTo>
                    <a:pt x="586" y="2159"/>
                    <a:pt x="586" y="2159"/>
                    <a:pt x="586" y="2159"/>
                  </a:cubicBezTo>
                  <a:cubicBezTo>
                    <a:pt x="586" y="2159"/>
                    <a:pt x="586" y="2159"/>
                    <a:pt x="586" y="2158"/>
                  </a:cubicBezTo>
                  <a:cubicBezTo>
                    <a:pt x="587" y="2158"/>
                    <a:pt x="587" y="2157"/>
                    <a:pt x="587" y="2156"/>
                  </a:cubicBezTo>
                  <a:cubicBezTo>
                    <a:pt x="588" y="2156"/>
                    <a:pt x="588" y="2155"/>
                    <a:pt x="588" y="2155"/>
                  </a:cubicBezTo>
                  <a:cubicBezTo>
                    <a:pt x="589" y="2154"/>
                    <a:pt x="590" y="2153"/>
                    <a:pt x="590" y="2153"/>
                  </a:cubicBezTo>
                  <a:cubicBezTo>
                    <a:pt x="591" y="2152"/>
                    <a:pt x="592" y="2151"/>
                    <a:pt x="592" y="2150"/>
                  </a:cubicBezTo>
                  <a:cubicBezTo>
                    <a:pt x="594" y="2149"/>
                    <a:pt x="596" y="2147"/>
                    <a:pt x="598" y="2146"/>
                  </a:cubicBezTo>
                  <a:cubicBezTo>
                    <a:pt x="601" y="2144"/>
                    <a:pt x="603" y="2143"/>
                    <a:pt x="606" y="2142"/>
                  </a:cubicBezTo>
                  <a:cubicBezTo>
                    <a:pt x="607" y="2141"/>
                    <a:pt x="608" y="2141"/>
                    <a:pt x="608" y="2141"/>
                  </a:cubicBezTo>
                  <a:cubicBezTo>
                    <a:pt x="609" y="2141"/>
                    <a:pt x="610" y="2140"/>
                    <a:pt x="611" y="2140"/>
                  </a:cubicBezTo>
                  <a:cubicBezTo>
                    <a:pt x="612" y="2140"/>
                    <a:pt x="612" y="2140"/>
                    <a:pt x="613" y="2139"/>
                  </a:cubicBezTo>
                  <a:cubicBezTo>
                    <a:pt x="614" y="2139"/>
                    <a:pt x="615" y="2139"/>
                    <a:pt x="616" y="2139"/>
                  </a:cubicBezTo>
                  <a:cubicBezTo>
                    <a:pt x="616" y="2139"/>
                    <a:pt x="616" y="2139"/>
                    <a:pt x="617" y="2139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9" y="2138"/>
                    <a:pt x="620" y="2138"/>
                    <a:pt x="621" y="2138"/>
                  </a:cubicBezTo>
                  <a:cubicBezTo>
                    <a:pt x="622" y="2138"/>
                    <a:pt x="624" y="2138"/>
                    <a:pt x="626" y="2137"/>
                  </a:cubicBezTo>
                  <a:cubicBezTo>
                    <a:pt x="630" y="2137"/>
                    <a:pt x="633" y="2137"/>
                    <a:pt x="637" y="2137"/>
                  </a:cubicBezTo>
                  <a:cubicBezTo>
                    <a:pt x="641" y="2137"/>
                    <a:pt x="645" y="2138"/>
                    <a:pt x="648" y="2138"/>
                  </a:cubicBezTo>
                  <a:cubicBezTo>
                    <a:pt x="652" y="2138"/>
                    <a:pt x="656" y="2139"/>
                    <a:pt x="659" y="2139"/>
                  </a:cubicBezTo>
                  <a:cubicBezTo>
                    <a:pt x="661" y="2139"/>
                    <a:pt x="663" y="2140"/>
                    <a:pt x="665" y="2140"/>
                  </a:cubicBezTo>
                  <a:cubicBezTo>
                    <a:pt x="638" y="2152"/>
                    <a:pt x="613" y="2168"/>
                    <a:pt x="593" y="2188"/>
                  </a:cubicBezTo>
                  <a:cubicBezTo>
                    <a:pt x="622" y="2165"/>
                    <a:pt x="648" y="2155"/>
                    <a:pt x="677" y="2147"/>
                  </a:cubicBezTo>
                  <a:cubicBezTo>
                    <a:pt x="673" y="2149"/>
                    <a:pt x="669" y="2152"/>
                    <a:pt x="665" y="2156"/>
                  </a:cubicBezTo>
                  <a:cubicBezTo>
                    <a:pt x="663" y="2158"/>
                    <a:pt x="660" y="2160"/>
                    <a:pt x="658" y="2163"/>
                  </a:cubicBezTo>
                  <a:cubicBezTo>
                    <a:pt x="655" y="2165"/>
                    <a:pt x="653" y="2168"/>
                    <a:pt x="650" y="2170"/>
                  </a:cubicBezTo>
                  <a:cubicBezTo>
                    <a:pt x="648" y="2173"/>
                    <a:pt x="646" y="2175"/>
                    <a:pt x="643" y="2178"/>
                  </a:cubicBezTo>
                  <a:cubicBezTo>
                    <a:pt x="641" y="2181"/>
                    <a:pt x="639" y="2184"/>
                    <a:pt x="636" y="2186"/>
                  </a:cubicBezTo>
                  <a:cubicBezTo>
                    <a:pt x="632" y="2192"/>
                    <a:pt x="628" y="2198"/>
                    <a:pt x="624" y="2203"/>
                  </a:cubicBezTo>
                  <a:cubicBezTo>
                    <a:pt x="622" y="2206"/>
                    <a:pt x="620" y="2209"/>
                    <a:pt x="618" y="2212"/>
                  </a:cubicBezTo>
                  <a:cubicBezTo>
                    <a:pt x="616" y="2214"/>
                    <a:pt x="614" y="2217"/>
                    <a:pt x="612" y="2220"/>
                  </a:cubicBezTo>
                  <a:cubicBezTo>
                    <a:pt x="608" y="2225"/>
                    <a:pt x="604" y="2230"/>
                    <a:pt x="601" y="2235"/>
                  </a:cubicBezTo>
                  <a:cubicBezTo>
                    <a:pt x="597" y="2240"/>
                    <a:pt x="593" y="2244"/>
                    <a:pt x="590" y="2248"/>
                  </a:cubicBezTo>
                  <a:cubicBezTo>
                    <a:pt x="588" y="2250"/>
                    <a:pt x="587" y="2252"/>
                    <a:pt x="585" y="2254"/>
                  </a:cubicBezTo>
                  <a:cubicBezTo>
                    <a:pt x="583" y="2255"/>
                    <a:pt x="582" y="2257"/>
                    <a:pt x="580" y="2259"/>
                  </a:cubicBezTo>
                  <a:cubicBezTo>
                    <a:pt x="579" y="2260"/>
                    <a:pt x="577" y="2262"/>
                    <a:pt x="576" y="2263"/>
                  </a:cubicBezTo>
                  <a:cubicBezTo>
                    <a:pt x="575" y="2264"/>
                    <a:pt x="574" y="2265"/>
                    <a:pt x="572" y="2266"/>
                  </a:cubicBezTo>
                  <a:cubicBezTo>
                    <a:pt x="570" y="2269"/>
                    <a:pt x="568" y="2270"/>
                    <a:pt x="567" y="2271"/>
                  </a:cubicBezTo>
                  <a:cubicBezTo>
                    <a:pt x="566" y="2272"/>
                    <a:pt x="565" y="2273"/>
                    <a:pt x="565" y="2273"/>
                  </a:cubicBezTo>
                  <a:cubicBezTo>
                    <a:pt x="565" y="2273"/>
                    <a:pt x="566" y="2272"/>
                    <a:pt x="567" y="2272"/>
                  </a:cubicBezTo>
                  <a:cubicBezTo>
                    <a:pt x="568" y="2271"/>
                    <a:pt x="569" y="2271"/>
                    <a:pt x="570" y="2270"/>
                  </a:cubicBezTo>
                  <a:cubicBezTo>
                    <a:pt x="571" y="2269"/>
                    <a:pt x="572" y="2269"/>
                    <a:pt x="573" y="2268"/>
                  </a:cubicBezTo>
                  <a:cubicBezTo>
                    <a:pt x="575" y="2267"/>
                    <a:pt x="576" y="2266"/>
                    <a:pt x="578" y="2265"/>
                  </a:cubicBezTo>
                  <a:cubicBezTo>
                    <a:pt x="579" y="2264"/>
                    <a:pt x="581" y="2262"/>
                    <a:pt x="582" y="2261"/>
                  </a:cubicBezTo>
                  <a:cubicBezTo>
                    <a:pt x="584" y="2260"/>
                    <a:pt x="586" y="2258"/>
                    <a:pt x="588" y="2256"/>
                  </a:cubicBezTo>
                  <a:cubicBezTo>
                    <a:pt x="590" y="2255"/>
                    <a:pt x="591" y="2253"/>
                    <a:pt x="593" y="2251"/>
                  </a:cubicBezTo>
                  <a:cubicBezTo>
                    <a:pt x="595" y="2249"/>
                    <a:pt x="597" y="2247"/>
                    <a:pt x="599" y="2245"/>
                  </a:cubicBezTo>
                  <a:cubicBezTo>
                    <a:pt x="601" y="2243"/>
                    <a:pt x="603" y="2241"/>
                    <a:pt x="605" y="2239"/>
                  </a:cubicBezTo>
                  <a:cubicBezTo>
                    <a:pt x="609" y="2234"/>
                    <a:pt x="613" y="2229"/>
                    <a:pt x="617" y="2224"/>
                  </a:cubicBezTo>
                  <a:cubicBezTo>
                    <a:pt x="619" y="2221"/>
                    <a:pt x="622" y="2219"/>
                    <a:pt x="624" y="2216"/>
                  </a:cubicBezTo>
                  <a:cubicBezTo>
                    <a:pt x="626" y="2213"/>
                    <a:pt x="628" y="2211"/>
                    <a:pt x="630" y="2208"/>
                  </a:cubicBezTo>
                  <a:cubicBezTo>
                    <a:pt x="634" y="2202"/>
                    <a:pt x="638" y="2197"/>
                    <a:pt x="643" y="2191"/>
                  </a:cubicBezTo>
                  <a:cubicBezTo>
                    <a:pt x="647" y="2186"/>
                    <a:pt x="651" y="2180"/>
                    <a:pt x="656" y="2175"/>
                  </a:cubicBezTo>
                  <a:cubicBezTo>
                    <a:pt x="658" y="2173"/>
                    <a:pt x="661" y="2170"/>
                    <a:pt x="663" y="2168"/>
                  </a:cubicBezTo>
                  <a:cubicBezTo>
                    <a:pt x="665" y="2166"/>
                    <a:pt x="668" y="2163"/>
                    <a:pt x="670" y="2161"/>
                  </a:cubicBezTo>
                  <a:cubicBezTo>
                    <a:pt x="675" y="2157"/>
                    <a:pt x="679" y="2153"/>
                    <a:pt x="684" y="2149"/>
                  </a:cubicBezTo>
                  <a:cubicBezTo>
                    <a:pt x="688" y="2146"/>
                    <a:pt x="691" y="2144"/>
                    <a:pt x="694" y="2142"/>
                  </a:cubicBezTo>
                  <a:cubicBezTo>
                    <a:pt x="701" y="2140"/>
                    <a:pt x="707" y="2139"/>
                    <a:pt x="714" y="2137"/>
                  </a:cubicBezTo>
                  <a:cubicBezTo>
                    <a:pt x="718" y="2136"/>
                    <a:pt x="722" y="2135"/>
                    <a:pt x="726" y="2134"/>
                  </a:cubicBezTo>
                  <a:cubicBezTo>
                    <a:pt x="725" y="2135"/>
                    <a:pt x="724" y="2136"/>
                    <a:pt x="723" y="2136"/>
                  </a:cubicBezTo>
                  <a:cubicBezTo>
                    <a:pt x="722" y="2137"/>
                    <a:pt x="722" y="2137"/>
                    <a:pt x="721" y="2137"/>
                  </a:cubicBezTo>
                  <a:cubicBezTo>
                    <a:pt x="720" y="2138"/>
                    <a:pt x="720" y="2138"/>
                    <a:pt x="719" y="2139"/>
                  </a:cubicBezTo>
                  <a:cubicBezTo>
                    <a:pt x="718" y="2139"/>
                    <a:pt x="717" y="2140"/>
                    <a:pt x="716" y="2141"/>
                  </a:cubicBezTo>
                  <a:cubicBezTo>
                    <a:pt x="715" y="2142"/>
                    <a:pt x="714" y="2143"/>
                    <a:pt x="712" y="2144"/>
                  </a:cubicBezTo>
                  <a:cubicBezTo>
                    <a:pt x="711" y="2145"/>
                    <a:pt x="710" y="2146"/>
                    <a:pt x="709" y="2146"/>
                  </a:cubicBezTo>
                  <a:cubicBezTo>
                    <a:pt x="707" y="2148"/>
                    <a:pt x="704" y="2150"/>
                    <a:pt x="702" y="2152"/>
                  </a:cubicBezTo>
                  <a:cubicBezTo>
                    <a:pt x="700" y="2154"/>
                    <a:pt x="698" y="2156"/>
                    <a:pt x="696" y="2158"/>
                  </a:cubicBezTo>
                  <a:cubicBezTo>
                    <a:pt x="694" y="2159"/>
                    <a:pt x="694" y="2159"/>
                    <a:pt x="694" y="2159"/>
                  </a:cubicBezTo>
                  <a:cubicBezTo>
                    <a:pt x="692" y="2161"/>
                    <a:pt x="692" y="2161"/>
                    <a:pt x="692" y="2161"/>
                  </a:cubicBezTo>
                  <a:cubicBezTo>
                    <a:pt x="691" y="2162"/>
                    <a:pt x="690" y="2163"/>
                    <a:pt x="689" y="2164"/>
                  </a:cubicBezTo>
                  <a:cubicBezTo>
                    <a:pt x="688" y="2165"/>
                    <a:pt x="687" y="2166"/>
                    <a:pt x="686" y="2167"/>
                  </a:cubicBezTo>
                  <a:cubicBezTo>
                    <a:pt x="685" y="2168"/>
                    <a:pt x="684" y="2169"/>
                    <a:pt x="683" y="2170"/>
                  </a:cubicBezTo>
                  <a:cubicBezTo>
                    <a:pt x="681" y="2172"/>
                    <a:pt x="679" y="2174"/>
                    <a:pt x="677" y="2176"/>
                  </a:cubicBezTo>
                  <a:cubicBezTo>
                    <a:pt x="676" y="2178"/>
                    <a:pt x="674" y="2180"/>
                    <a:pt x="672" y="2182"/>
                  </a:cubicBezTo>
                  <a:cubicBezTo>
                    <a:pt x="671" y="2183"/>
                    <a:pt x="670" y="2183"/>
                    <a:pt x="669" y="2184"/>
                  </a:cubicBezTo>
                  <a:cubicBezTo>
                    <a:pt x="668" y="2185"/>
                    <a:pt x="668" y="2186"/>
                    <a:pt x="667" y="2187"/>
                  </a:cubicBezTo>
                  <a:cubicBezTo>
                    <a:pt x="665" y="2189"/>
                    <a:pt x="663" y="2191"/>
                    <a:pt x="662" y="2193"/>
                  </a:cubicBezTo>
                  <a:cubicBezTo>
                    <a:pt x="660" y="2195"/>
                    <a:pt x="659" y="2196"/>
                    <a:pt x="658" y="2198"/>
                  </a:cubicBezTo>
                  <a:cubicBezTo>
                    <a:pt x="656" y="2200"/>
                    <a:pt x="655" y="2201"/>
                    <a:pt x="654" y="2203"/>
                  </a:cubicBezTo>
                  <a:cubicBezTo>
                    <a:pt x="652" y="2204"/>
                    <a:pt x="651" y="2206"/>
                    <a:pt x="650" y="2207"/>
                  </a:cubicBezTo>
                  <a:cubicBezTo>
                    <a:pt x="648" y="2210"/>
                    <a:pt x="646" y="2212"/>
                    <a:pt x="644" y="2214"/>
                  </a:cubicBezTo>
                  <a:cubicBezTo>
                    <a:pt x="643" y="2216"/>
                    <a:pt x="642" y="2218"/>
                    <a:pt x="641" y="2219"/>
                  </a:cubicBezTo>
                  <a:cubicBezTo>
                    <a:pt x="640" y="2220"/>
                    <a:pt x="640" y="2221"/>
                    <a:pt x="640" y="2221"/>
                  </a:cubicBezTo>
                  <a:cubicBezTo>
                    <a:pt x="640" y="2221"/>
                    <a:pt x="640" y="2220"/>
                    <a:pt x="641" y="2219"/>
                  </a:cubicBezTo>
                  <a:cubicBezTo>
                    <a:pt x="642" y="2219"/>
                    <a:pt x="644" y="2217"/>
                    <a:pt x="646" y="2215"/>
                  </a:cubicBezTo>
                  <a:cubicBezTo>
                    <a:pt x="648" y="2214"/>
                    <a:pt x="650" y="2212"/>
                    <a:pt x="652" y="2209"/>
                  </a:cubicBezTo>
                  <a:cubicBezTo>
                    <a:pt x="655" y="2207"/>
                    <a:pt x="658" y="2204"/>
                    <a:pt x="661" y="2201"/>
                  </a:cubicBezTo>
                  <a:cubicBezTo>
                    <a:pt x="664" y="2198"/>
                    <a:pt x="667" y="2195"/>
                    <a:pt x="671" y="2191"/>
                  </a:cubicBezTo>
                  <a:cubicBezTo>
                    <a:pt x="672" y="2191"/>
                    <a:pt x="673" y="2190"/>
                    <a:pt x="674" y="2189"/>
                  </a:cubicBezTo>
                  <a:cubicBezTo>
                    <a:pt x="675" y="2188"/>
                    <a:pt x="676" y="2187"/>
                    <a:pt x="677" y="2186"/>
                  </a:cubicBezTo>
                  <a:cubicBezTo>
                    <a:pt x="678" y="2184"/>
                    <a:pt x="680" y="2183"/>
                    <a:pt x="682" y="2181"/>
                  </a:cubicBezTo>
                  <a:cubicBezTo>
                    <a:pt x="686" y="2177"/>
                    <a:pt x="690" y="2173"/>
                    <a:pt x="695" y="2169"/>
                  </a:cubicBezTo>
                  <a:cubicBezTo>
                    <a:pt x="696" y="2168"/>
                    <a:pt x="697" y="2167"/>
                    <a:pt x="698" y="2167"/>
                  </a:cubicBezTo>
                  <a:cubicBezTo>
                    <a:pt x="699" y="2165"/>
                    <a:pt x="699" y="2165"/>
                    <a:pt x="699" y="2165"/>
                  </a:cubicBezTo>
                  <a:cubicBezTo>
                    <a:pt x="701" y="2164"/>
                    <a:pt x="701" y="2164"/>
                    <a:pt x="701" y="2164"/>
                  </a:cubicBezTo>
                  <a:cubicBezTo>
                    <a:pt x="703" y="2162"/>
                    <a:pt x="705" y="2160"/>
                    <a:pt x="707" y="2158"/>
                  </a:cubicBezTo>
                  <a:cubicBezTo>
                    <a:pt x="710" y="2156"/>
                    <a:pt x="712" y="2154"/>
                    <a:pt x="714" y="2153"/>
                  </a:cubicBezTo>
                  <a:cubicBezTo>
                    <a:pt x="715" y="2152"/>
                    <a:pt x="716" y="2151"/>
                    <a:pt x="717" y="2150"/>
                  </a:cubicBezTo>
                  <a:cubicBezTo>
                    <a:pt x="718" y="2149"/>
                    <a:pt x="719" y="2148"/>
                    <a:pt x="721" y="2147"/>
                  </a:cubicBezTo>
                  <a:cubicBezTo>
                    <a:pt x="722" y="2146"/>
                    <a:pt x="723" y="2146"/>
                    <a:pt x="724" y="2145"/>
                  </a:cubicBezTo>
                  <a:cubicBezTo>
                    <a:pt x="724" y="2144"/>
                    <a:pt x="725" y="2144"/>
                    <a:pt x="725" y="2143"/>
                  </a:cubicBezTo>
                  <a:cubicBezTo>
                    <a:pt x="726" y="2143"/>
                    <a:pt x="727" y="2143"/>
                    <a:pt x="727" y="2142"/>
                  </a:cubicBezTo>
                  <a:cubicBezTo>
                    <a:pt x="729" y="2141"/>
                    <a:pt x="732" y="2139"/>
                    <a:pt x="734" y="2137"/>
                  </a:cubicBezTo>
                  <a:cubicBezTo>
                    <a:pt x="735" y="2136"/>
                    <a:pt x="736" y="2136"/>
                    <a:pt x="737" y="2135"/>
                  </a:cubicBezTo>
                  <a:cubicBezTo>
                    <a:pt x="738" y="2134"/>
                    <a:pt x="739" y="2134"/>
                    <a:pt x="740" y="2133"/>
                  </a:cubicBezTo>
                  <a:cubicBezTo>
                    <a:pt x="741" y="2132"/>
                    <a:pt x="742" y="2131"/>
                    <a:pt x="743" y="2131"/>
                  </a:cubicBezTo>
                  <a:cubicBezTo>
                    <a:pt x="744" y="2130"/>
                    <a:pt x="744" y="2130"/>
                    <a:pt x="745" y="2130"/>
                  </a:cubicBezTo>
                  <a:cubicBezTo>
                    <a:pt x="745" y="2130"/>
                    <a:pt x="745" y="2130"/>
                    <a:pt x="745" y="2129"/>
                  </a:cubicBezTo>
                  <a:cubicBezTo>
                    <a:pt x="760" y="2126"/>
                    <a:pt x="775" y="2122"/>
                    <a:pt x="788" y="2118"/>
                  </a:cubicBezTo>
                  <a:cubicBezTo>
                    <a:pt x="773" y="2169"/>
                    <a:pt x="735" y="2195"/>
                    <a:pt x="710" y="2235"/>
                  </a:cubicBezTo>
                  <a:cubicBezTo>
                    <a:pt x="709" y="2236"/>
                    <a:pt x="708" y="2236"/>
                    <a:pt x="707" y="2236"/>
                  </a:cubicBezTo>
                  <a:cubicBezTo>
                    <a:pt x="703" y="2236"/>
                    <a:pt x="699" y="2237"/>
                    <a:pt x="694" y="2238"/>
                  </a:cubicBezTo>
                  <a:cubicBezTo>
                    <a:pt x="689" y="2238"/>
                    <a:pt x="683" y="2240"/>
                    <a:pt x="678" y="2241"/>
                  </a:cubicBezTo>
                  <a:cubicBezTo>
                    <a:pt x="676" y="2242"/>
                    <a:pt x="675" y="2242"/>
                    <a:pt x="673" y="2242"/>
                  </a:cubicBezTo>
                  <a:cubicBezTo>
                    <a:pt x="672" y="2243"/>
                    <a:pt x="671" y="2243"/>
                    <a:pt x="669" y="2244"/>
                  </a:cubicBezTo>
                  <a:cubicBezTo>
                    <a:pt x="668" y="2244"/>
                    <a:pt x="668" y="2244"/>
                    <a:pt x="667" y="2245"/>
                  </a:cubicBezTo>
                  <a:cubicBezTo>
                    <a:pt x="666" y="2245"/>
                    <a:pt x="666" y="2245"/>
                    <a:pt x="666" y="2245"/>
                  </a:cubicBezTo>
                  <a:cubicBezTo>
                    <a:pt x="666" y="2245"/>
                    <a:pt x="666" y="2245"/>
                    <a:pt x="666" y="2245"/>
                  </a:cubicBezTo>
                  <a:cubicBezTo>
                    <a:pt x="666" y="2245"/>
                    <a:pt x="666" y="2245"/>
                    <a:pt x="666" y="2245"/>
                  </a:cubicBezTo>
                  <a:cubicBezTo>
                    <a:pt x="665" y="2246"/>
                    <a:pt x="665" y="2246"/>
                    <a:pt x="665" y="2246"/>
                  </a:cubicBezTo>
                  <a:cubicBezTo>
                    <a:pt x="664" y="2246"/>
                    <a:pt x="663" y="2246"/>
                    <a:pt x="663" y="2246"/>
                  </a:cubicBezTo>
                  <a:cubicBezTo>
                    <a:pt x="662" y="2247"/>
                    <a:pt x="661" y="2247"/>
                    <a:pt x="660" y="2247"/>
                  </a:cubicBezTo>
                  <a:cubicBezTo>
                    <a:pt x="654" y="2250"/>
                    <a:pt x="649" y="2253"/>
                    <a:pt x="643" y="2257"/>
                  </a:cubicBezTo>
                  <a:cubicBezTo>
                    <a:pt x="638" y="2261"/>
                    <a:pt x="632" y="2266"/>
                    <a:pt x="628" y="2272"/>
                  </a:cubicBezTo>
                  <a:cubicBezTo>
                    <a:pt x="626" y="2273"/>
                    <a:pt x="625" y="2275"/>
                    <a:pt x="624" y="2277"/>
                  </a:cubicBezTo>
                  <a:cubicBezTo>
                    <a:pt x="621" y="2279"/>
                    <a:pt x="617" y="2281"/>
                    <a:pt x="614" y="2284"/>
                  </a:cubicBezTo>
                  <a:cubicBezTo>
                    <a:pt x="613" y="2284"/>
                    <a:pt x="612" y="2285"/>
                    <a:pt x="611" y="2286"/>
                  </a:cubicBezTo>
                  <a:cubicBezTo>
                    <a:pt x="610" y="2287"/>
                    <a:pt x="609" y="2287"/>
                    <a:pt x="608" y="2288"/>
                  </a:cubicBezTo>
                  <a:cubicBezTo>
                    <a:pt x="606" y="2290"/>
                    <a:pt x="604" y="2291"/>
                    <a:pt x="602" y="2293"/>
                  </a:cubicBezTo>
                  <a:cubicBezTo>
                    <a:pt x="600" y="2294"/>
                    <a:pt x="598" y="2296"/>
                    <a:pt x="596" y="2298"/>
                  </a:cubicBezTo>
                  <a:cubicBezTo>
                    <a:pt x="596" y="2298"/>
                    <a:pt x="595" y="2299"/>
                    <a:pt x="594" y="2300"/>
                  </a:cubicBezTo>
                  <a:cubicBezTo>
                    <a:pt x="593" y="2301"/>
                    <a:pt x="592" y="2302"/>
                    <a:pt x="591" y="2302"/>
                  </a:cubicBezTo>
                  <a:cubicBezTo>
                    <a:pt x="589" y="2304"/>
                    <a:pt x="588" y="2306"/>
                    <a:pt x="586" y="2307"/>
                  </a:cubicBezTo>
                  <a:cubicBezTo>
                    <a:pt x="585" y="2309"/>
                    <a:pt x="583" y="2310"/>
                    <a:pt x="582" y="2312"/>
                  </a:cubicBezTo>
                  <a:cubicBezTo>
                    <a:pt x="580" y="2313"/>
                    <a:pt x="579" y="2315"/>
                    <a:pt x="579" y="2316"/>
                  </a:cubicBezTo>
                  <a:cubicBezTo>
                    <a:pt x="578" y="2318"/>
                    <a:pt x="577" y="2319"/>
                    <a:pt x="577" y="2320"/>
                  </a:cubicBezTo>
                  <a:cubicBezTo>
                    <a:pt x="577" y="2321"/>
                    <a:pt x="577" y="2322"/>
                    <a:pt x="577" y="2323"/>
                  </a:cubicBezTo>
                  <a:cubicBezTo>
                    <a:pt x="577" y="2323"/>
                    <a:pt x="577" y="2324"/>
                    <a:pt x="577" y="2324"/>
                  </a:cubicBezTo>
                  <a:cubicBezTo>
                    <a:pt x="577" y="2324"/>
                    <a:pt x="577" y="2323"/>
                    <a:pt x="578" y="2323"/>
                  </a:cubicBezTo>
                  <a:cubicBezTo>
                    <a:pt x="578" y="2323"/>
                    <a:pt x="578" y="2322"/>
                    <a:pt x="578" y="2322"/>
                  </a:cubicBezTo>
                  <a:cubicBezTo>
                    <a:pt x="578" y="2322"/>
                    <a:pt x="578" y="2321"/>
                    <a:pt x="579" y="2321"/>
                  </a:cubicBezTo>
                  <a:cubicBezTo>
                    <a:pt x="579" y="2320"/>
                    <a:pt x="580" y="2319"/>
                    <a:pt x="581" y="2318"/>
                  </a:cubicBezTo>
                  <a:cubicBezTo>
                    <a:pt x="582" y="2317"/>
                    <a:pt x="583" y="2316"/>
                    <a:pt x="585" y="2315"/>
                  </a:cubicBezTo>
                  <a:cubicBezTo>
                    <a:pt x="586" y="2314"/>
                    <a:pt x="588" y="2313"/>
                    <a:pt x="590" y="2312"/>
                  </a:cubicBezTo>
                  <a:cubicBezTo>
                    <a:pt x="592" y="2310"/>
                    <a:pt x="594" y="2309"/>
                    <a:pt x="595" y="2308"/>
                  </a:cubicBezTo>
                  <a:cubicBezTo>
                    <a:pt x="596" y="2307"/>
                    <a:pt x="597" y="2306"/>
                    <a:pt x="598" y="2306"/>
                  </a:cubicBezTo>
                  <a:cubicBezTo>
                    <a:pt x="599" y="2305"/>
                    <a:pt x="600" y="2304"/>
                    <a:pt x="601" y="2304"/>
                  </a:cubicBezTo>
                  <a:cubicBezTo>
                    <a:pt x="603" y="2302"/>
                    <a:pt x="605" y="2300"/>
                    <a:pt x="607" y="2299"/>
                  </a:cubicBezTo>
                  <a:cubicBezTo>
                    <a:pt x="609" y="2297"/>
                    <a:pt x="611" y="2296"/>
                    <a:pt x="613" y="2294"/>
                  </a:cubicBezTo>
                  <a:cubicBezTo>
                    <a:pt x="614" y="2293"/>
                    <a:pt x="615" y="2292"/>
                    <a:pt x="616" y="2292"/>
                  </a:cubicBezTo>
                  <a:cubicBezTo>
                    <a:pt x="616" y="2291"/>
                    <a:pt x="617" y="2291"/>
                    <a:pt x="617" y="2290"/>
                  </a:cubicBezTo>
                  <a:cubicBezTo>
                    <a:pt x="615" y="2297"/>
                    <a:pt x="613" y="2302"/>
                    <a:pt x="611" y="2307"/>
                  </a:cubicBezTo>
                  <a:cubicBezTo>
                    <a:pt x="610" y="2308"/>
                    <a:pt x="610" y="2309"/>
                    <a:pt x="610" y="2310"/>
                  </a:cubicBezTo>
                  <a:cubicBezTo>
                    <a:pt x="609" y="2310"/>
                    <a:pt x="609" y="2311"/>
                    <a:pt x="609" y="2311"/>
                  </a:cubicBezTo>
                  <a:cubicBezTo>
                    <a:pt x="608" y="2312"/>
                    <a:pt x="608" y="2313"/>
                    <a:pt x="607" y="2313"/>
                  </a:cubicBezTo>
                  <a:cubicBezTo>
                    <a:pt x="607" y="2314"/>
                    <a:pt x="607" y="2315"/>
                    <a:pt x="606" y="2315"/>
                  </a:cubicBezTo>
                  <a:cubicBezTo>
                    <a:pt x="606" y="2316"/>
                    <a:pt x="605" y="2318"/>
                    <a:pt x="604" y="2319"/>
                  </a:cubicBezTo>
                  <a:cubicBezTo>
                    <a:pt x="603" y="2320"/>
                    <a:pt x="602" y="2321"/>
                    <a:pt x="601" y="2322"/>
                  </a:cubicBezTo>
                  <a:cubicBezTo>
                    <a:pt x="598" y="2326"/>
                    <a:pt x="594" y="2330"/>
                    <a:pt x="591" y="2334"/>
                  </a:cubicBezTo>
                  <a:cubicBezTo>
                    <a:pt x="587" y="2337"/>
                    <a:pt x="584" y="2340"/>
                    <a:pt x="581" y="2343"/>
                  </a:cubicBezTo>
                  <a:cubicBezTo>
                    <a:pt x="578" y="2346"/>
                    <a:pt x="575" y="2348"/>
                    <a:pt x="573" y="2350"/>
                  </a:cubicBezTo>
                  <a:cubicBezTo>
                    <a:pt x="571" y="2352"/>
                    <a:pt x="569" y="2353"/>
                    <a:pt x="568" y="2354"/>
                  </a:cubicBezTo>
                  <a:cubicBezTo>
                    <a:pt x="567" y="2355"/>
                    <a:pt x="566" y="2356"/>
                    <a:pt x="566" y="2356"/>
                  </a:cubicBezTo>
                  <a:cubicBezTo>
                    <a:pt x="566" y="2356"/>
                    <a:pt x="567" y="2355"/>
                    <a:pt x="568" y="2354"/>
                  </a:cubicBezTo>
                  <a:cubicBezTo>
                    <a:pt x="569" y="2354"/>
                    <a:pt x="571" y="2353"/>
                    <a:pt x="574" y="2351"/>
                  </a:cubicBezTo>
                  <a:cubicBezTo>
                    <a:pt x="576" y="2350"/>
                    <a:pt x="580" y="2348"/>
                    <a:pt x="583" y="2345"/>
                  </a:cubicBezTo>
                  <a:cubicBezTo>
                    <a:pt x="585" y="2344"/>
                    <a:pt x="586" y="2343"/>
                    <a:pt x="588" y="2342"/>
                  </a:cubicBezTo>
                  <a:cubicBezTo>
                    <a:pt x="590" y="2340"/>
                    <a:pt x="592" y="2339"/>
                    <a:pt x="594" y="2337"/>
                  </a:cubicBezTo>
                  <a:cubicBezTo>
                    <a:pt x="598" y="2334"/>
                    <a:pt x="602" y="2330"/>
                    <a:pt x="606" y="2326"/>
                  </a:cubicBezTo>
                  <a:cubicBezTo>
                    <a:pt x="607" y="2325"/>
                    <a:pt x="608" y="2324"/>
                    <a:pt x="609" y="2322"/>
                  </a:cubicBezTo>
                  <a:cubicBezTo>
                    <a:pt x="610" y="2321"/>
                    <a:pt x="611" y="2320"/>
                    <a:pt x="612" y="2319"/>
                  </a:cubicBezTo>
                  <a:cubicBezTo>
                    <a:pt x="612" y="2318"/>
                    <a:pt x="613" y="2317"/>
                    <a:pt x="613" y="2317"/>
                  </a:cubicBezTo>
                  <a:cubicBezTo>
                    <a:pt x="614" y="2316"/>
                    <a:pt x="614" y="2315"/>
                    <a:pt x="614" y="2315"/>
                  </a:cubicBezTo>
                  <a:cubicBezTo>
                    <a:pt x="615" y="2314"/>
                    <a:pt x="615" y="2313"/>
                    <a:pt x="616" y="2313"/>
                  </a:cubicBezTo>
                  <a:cubicBezTo>
                    <a:pt x="616" y="2312"/>
                    <a:pt x="616" y="2311"/>
                    <a:pt x="617" y="2311"/>
                  </a:cubicBezTo>
                  <a:cubicBezTo>
                    <a:pt x="618" y="2308"/>
                    <a:pt x="620" y="2305"/>
                    <a:pt x="621" y="2302"/>
                  </a:cubicBezTo>
                  <a:cubicBezTo>
                    <a:pt x="622" y="2298"/>
                    <a:pt x="623" y="2295"/>
                    <a:pt x="624" y="2293"/>
                  </a:cubicBezTo>
                  <a:cubicBezTo>
                    <a:pt x="625" y="2292"/>
                    <a:pt x="625" y="2291"/>
                    <a:pt x="625" y="2290"/>
                  </a:cubicBezTo>
                  <a:cubicBezTo>
                    <a:pt x="626" y="2289"/>
                    <a:pt x="626" y="2289"/>
                    <a:pt x="626" y="2289"/>
                  </a:cubicBezTo>
                  <a:cubicBezTo>
                    <a:pt x="626" y="2289"/>
                    <a:pt x="626" y="2289"/>
                    <a:pt x="626" y="2288"/>
                  </a:cubicBezTo>
                  <a:cubicBezTo>
                    <a:pt x="627" y="2286"/>
                    <a:pt x="627" y="2286"/>
                    <a:pt x="627" y="2286"/>
                  </a:cubicBezTo>
                  <a:cubicBezTo>
                    <a:pt x="628" y="2286"/>
                    <a:pt x="628" y="2285"/>
                    <a:pt x="629" y="2284"/>
                  </a:cubicBezTo>
                  <a:cubicBezTo>
                    <a:pt x="629" y="2283"/>
                    <a:pt x="630" y="2282"/>
                    <a:pt x="631" y="2280"/>
                  </a:cubicBezTo>
                  <a:cubicBezTo>
                    <a:pt x="632" y="2280"/>
                    <a:pt x="632" y="2279"/>
                    <a:pt x="633" y="2278"/>
                  </a:cubicBezTo>
                  <a:cubicBezTo>
                    <a:pt x="633" y="2278"/>
                    <a:pt x="634" y="2277"/>
                    <a:pt x="634" y="2277"/>
                  </a:cubicBezTo>
                  <a:cubicBezTo>
                    <a:pt x="638" y="2272"/>
                    <a:pt x="643" y="2267"/>
                    <a:pt x="648" y="2263"/>
                  </a:cubicBezTo>
                  <a:cubicBezTo>
                    <a:pt x="648" y="2263"/>
                    <a:pt x="649" y="2263"/>
                    <a:pt x="650" y="2262"/>
                  </a:cubicBezTo>
                  <a:cubicBezTo>
                    <a:pt x="650" y="2262"/>
                    <a:pt x="651" y="2261"/>
                    <a:pt x="651" y="2261"/>
                  </a:cubicBezTo>
                  <a:cubicBezTo>
                    <a:pt x="653" y="2260"/>
                    <a:pt x="654" y="2259"/>
                    <a:pt x="655" y="2258"/>
                  </a:cubicBezTo>
                  <a:cubicBezTo>
                    <a:pt x="658" y="2257"/>
                    <a:pt x="661" y="2255"/>
                    <a:pt x="663" y="2254"/>
                  </a:cubicBezTo>
                  <a:cubicBezTo>
                    <a:pt x="664" y="2253"/>
                    <a:pt x="665" y="2253"/>
                    <a:pt x="665" y="2253"/>
                  </a:cubicBezTo>
                  <a:cubicBezTo>
                    <a:pt x="666" y="2252"/>
                    <a:pt x="667" y="2252"/>
                    <a:pt x="667" y="2252"/>
                  </a:cubicBezTo>
                  <a:cubicBezTo>
                    <a:pt x="668" y="2251"/>
                    <a:pt x="668" y="2251"/>
                    <a:pt x="668" y="2251"/>
                  </a:cubicBezTo>
                  <a:cubicBezTo>
                    <a:pt x="669" y="2251"/>
                    <a:pt x="669" y="2251"/>
                    <a:pt x="669" y="2251"/>
                  </a:cubicBezTo>
                  <a:cubicBezTo>
                    <a:pt x="669" y="2251"/>
                    <a:pt x="669" y="2251"/>
                    <a:pt x="669" y="2251"/>
                  </a:cubicBezTo>
                  <a:cubicBezTo>
                    <a:pt x="669" y="2251"/>
                    <a:pt x="669" y="2251"/>
                    <a:pt x="669" y="2251"/>
                  </a:cubicBezTo>
                  <a:cubicBezTo>
                    <a:pt x="670" y="2251"/>
                    <a:pt x="671" y="2250"/>
                    <a:pt x="671" y="2250"/>
                  </a:cubicBezTo>
                  <a:cubicBezTo>
                    <a:pt x="673" y="2249"/>
                    <a:pt x="674" y="2249"/>
                    <a:pt x="676" y="2248"/>
                  </a:cubicBezTo>
                  <a:cubicBezTo>
                    <a:pt x="677" y="2248"/>
                    <a:pt x="678" y="2247"/>
                    <a:pt x="680" y="2247"/>
                  </a:cubicBezTo>
                  <a:cubicBezTo>
                    <a:pt x="685" y="2245"/>
                    <a:pt x="690" y="2243"/>
                    <a:pt x="695" y="2242"/>
                  </a:cubicBezTo>
                  <a:cubicBezTo>
                    <a:pt x="699" y="2241"/>
                    <a:pt x="704" y="2240"/>
                    <a:pt x="708" y="2239"/>
                  </a:cubicBezTo>
                  <a:cubicBezTo>
                    <a:pt x="708" y="2239"/>
                    <a:pt x="708" y="2239"/>
                    <a:pt x="708" y="2239"/>
                  </a:cubicBezTo>
                  <a:cubicBezTo>
                    <a:pt x="702" y="2250"/>
                    <a:pt x="697" y="2262"/>
                    <a:pt x="693" y="2276"/>
                  </a:cubicBezTo>
                  <a:cubicBezTo>
                    <a:pt x="692" y="2277"/>
                    <a:pt x="691" y="2278"/>
                    <a:pt x="690" y="2278"/>
                  </a:cubicBezTo>
                  <a:cubicBezTo>
                    <a:pt x="687" y="2281"/>
                    <a:pt x="684" y="2284"/>
                    <a:pt x="681" y="2287"/>
                  </a:cubicBezTo>
                  <a:cubicBezTo>
                    <a:pt x="674" y="2292"/>
                    <a:pt x="668" y="2298"/>
                    <a:pt x="662" y="2305"/>
                  </a:cubicBezTo>
                  <a:cubicBezTo>
                    <a:pt x="660" y="2307"/>
                    <a:pt x="659" y="2308"/>
                    <a:pt x="657" y="2310"/>
                  </a:cubicBezTo>
                  <a:cubicBezTo>
                    <a:pt x="655" y="2312"/>
                    <a:pt x="655" y="2312"/>
                    <a:pt x="655" y="2312"/>
                  </a:cubicBezTo>
                  <a:cubicBezTo>
                    <a:pt x="655" y="2313"/>
                    <a:pt x="654" y="2314"/>
                    <a:pt x="653" y="2315"/>
                  </a:cubicBezTo>
                  <a:cubicBezTo>
                    <a:pt x="651" y="2318"/>
                    <a:pt x="651" y="2318"/>
                    <a:pt x="651" y="2318"/>
                  </a:cubicBezTo>
                  <a:cubicBezTo>
                    <a:pt x="649" y="2320"/>
                    <a:pt x="649" y="2320"/>
                    <a:pt x="649" y="2320"/>
                  </a:cubicBezTo>
                  <a:cubicBezTo>
                    <a:pt x="648" y="2322"/>
                    <a:pt x="647" y="2324"/>
                    <a:pt x="646" y="2326"/>
                  </a:cubicBezTo>
                  <a:cubicBezTo>
                    <a:pt x="643" y="2329"/>
                    <a:pt x="641" y="2333"/>
                    <a:pt x="639" y="2337"/>
                  </a:cubicBezTo>
                  <a:cubicBezTo>
                    <a:pt x="637" y="2340"/>
                    <a:pt x="635" y="2344"/>
                    <a:pt x="633" y="2348"/>
                  </a:cubicBezTo>
                  <a:cubicBezTo>
                    <a:pt x="629" y="2355"/>
                    <a:pt x="626" y="2362"/>
                    <a:pt x="623" y="2369"/>
                  </a:cubicBezTo>
                  <a:cubicBezTo>
                    <a:pt x="620" y="2376"/>
                    <a:pt x="617" y="2382"/>
                    <a:pt x="615" y="2388"/>
                  </a:cubicBezTo>
                  <a:cubicBezTo>
                    <a:pt x="612" y="2394"/>
                    <a:pt x="610" y="2400"/>
                    <a:pt x="608" y="2405"/>
                  </a:cubicBezTo>
                  <a:cubicBezTo>
                    <a:pt x="606" y="2410"/>
                    <a:pt x="605" y="2414"/>
                    <a:pt x="603" y="2418"/>
                  </a:cubicBezTo>
                  <a:cubicBezTo>
                    <a:pt x="602" y="2421"/>
                    <a:pt x="601" y="2424"/>
                    <a:pt x="600" y="2426"/>
                  </a:cubicBezTo>
                  <a:cubicBezTo>
                    <a:pt x="599" y="2428"/>
                    <a:pt x="599" y="2429"/>
                    <a:pt x="599" y="2429"/>
                  </a:cubicBezTo>
                  <a:cubicBezTo>
                    <a:pt x="599" y="2429"/>
                    <a:pt x="600" y="2428"/>
                    <a:pt x="600" y="2426"/>
                  </a:cubicBezTo>
                  <a:cubicBezTo>
                    <a:pt x="601" y="2424"/>
                    <a:pt x="603" y="2422"/>
                    <a:pt x="605" y="2418"/>
                  </a:cubicBezTo>
                  <a:cubicBezTo>
                    <a:pt x="606" y="2415"/>
                    <a:pt x="609" y="2411"/>
                    <a:pt x="611" y="2406"/>
                  </a:cubicBezTo>
                  <a:cubicBezTo>
                    <a:pt x="613" y="2401"/>
                    <a:pt x="616" y="2396"/>
                    <a:pt x="619" y="2390"/>
                  </a:cubicBezTo>
                  <a:cubicBezTo>
                    <a:pt x="622" y="2384"/>
                    <a:pt x="625" y="2378"/>
                    <a:pt x="628" y="2372"/>
                  </a:cubicBezTo>
                  <a:cubicBezTo>
                    <a:pt x="629" y="2370"/>
                    <a:pt x="630" y="2368"/>
                    <a:pt x="631" y="2366"/>
                  </a:cubicBezTo>
                  <a:cubicBezTo>
                    <a:pt x="631" y="2367"/>
                    <a:pt x="631" y="2368"/>
                    <a:pt x="630" y="2369"/>
                  </a:cubicBezTo>
                  <a:cubicBezTo>
                    <a:pt x="630" y="2370"/>
                    <a:pt x="629" y="2372"/>
                    <a:pt x="629" y="2374"/>
                  </a:cubicBezTo>
                  <a:cubicBezTo>
                    <a:pt x="629" y="2376"/>
                    <a:pt x="628" y="2378"/>
                    <a:pt x="627" y="2380"/>
                  </a:cubicBezTo>
                  <a:cubicBezTo>
                    <a:pt x="627" y="2383"/>
                    <a:pt x="626" y="2385"/>
                    <a:pt x="626" y="2387"/>
                  </a:cubicBezTo>
                  <a:cubicBezTo>
                    <a:pt x="626" y="2389"/>
                    <a:pt x="625" y="2390"/>
                    <a:pt x="625" y="2391"/>
                  </a:cubicBezTo>
                  <a:cubicBezTo>
                    <a:pt x="625" y="2392"/>
                    <a:pt x="625" y="2394"/>
                    <a:pt x="624" y="2395"/>
                  </a:cubicBezTo>
                  <a:cubicBezTo>
                    <a:pt x="624" y="2397"/>
                    <a:pt x="623" y="2400"/>
                    <a:pt x="623" y="2402"/>
                  </a:cubicBezTo>
                  <a:cubicBezTo>
                    <a:pt x="622" y="2405"/>
                    <a:pt x="621" y="2408"/>
                    <a:pt x="621" y="2410"/>
                  </a:cubicBezTo>
                  <a:cubicBezTo>
                    <a:pt x="621" y="2411"/>
                    <a:pt x="620" y="2413"/>
                    <a:pt x="620" y="2414"/>
                  </a:cubicBezTo>
                  <a:cubicBezTo>
                    <a:pt x="620" y="2415"/>
                    <a:pt x="620" y="2416"/>
                    <a:pt x="619" y="2418"/>
                  </a:cubicBezTo>
                  <a:cubicBezTo>
                    <a:pt x="619" y="2420"/>
                    <a:pt x="618" y="2422"/>
                    <a:pt x="618" y="2425"/>
                  </a:cubicBezTo>
                  <a:cubicBezTo>
                    <a:pt x="617" y="2427"/>
                    <a:pt x="617" y="2429"/>
                    <a:pt x="617" y="2431"/>
                  </a:cubicBezTo>
                  <a:cubicBezTo>
                    <a:pt x="616" y="2433"/>
                    <a:pt x="616" y="2435"/>
                    <a:pt x="616" y="2436"/>
                  </a:cubicBezTo>
                  <a:cubicBezTo>
                    <a:pt x="615" y="2438"/>
                    <a:pt x="615" y="2439"/>
                    <a:pt x="615" y="2440"/>
                  </a:cubicBezTo>
                  <a:cubicBezTo>
                    <a:pt x="615" y="2442"/>
                    <a:pt x="615" y="2443"/>
                    <a:pt x="615" y="2443"/>
                  </a:cubicBezTo>
                  <a:cubicBezTo>
                    <a:pt x="614" y="2444"/>
                    <a:pt x="614" y="2444"/>
                    <a:pt x="614" y="2444"/>
                  </a:cubicBezTo>
                  <a:cubicBezTo>
                    <a:pt x="614" y="2444"/>
                    <a:pt x="615" y="2444"/>
                    <a:pt x="615" y="2443"/>
                  </a:cubicBezTo>
                  <a:cubicBezTo>
                    <a:pt x="615" y="2443"/>
                    <a:pt x="616" y="2442"/>
                    <a:pt x="616" y="2441"/>
                  </a:cubicBezTo>
                  <a:cubicBezTo>
                    <a:pt x="617" y="2440"/>
                    <a:pt x="618" y="2439"/>
                    <a:pt x="619" y="2437"/>
                  </a:cubicBezTo>
                  <a:cubicBezTo>
                    <a:pt x="619" y="2437"/>
                    <a:pt x="619" y="2436"/>
                    <a:pt x="620" y="2435"/>
                  </a:cubicBezTo>
                  <a:cubicBezTo>
                    <a:pt x="620" y="2434"/>
                    <a:pt x="621" y="2433"/>
                    <a:pt x="621" y="2432"/>
                  </a:cubicBezTo>
                  <a:cubicBezTo>
                    <a:pt x="621" y="2431"/>
                    <a:pt x="622" y="2430"/>
                    <a:pt x="622" y="2429"/>
                  </a:cubicBezTo>
                  <a:cubicBezTo>
                    <a:pt x="623" y="2428"/>
                    <a:pt x="623" y="2427"/>
                    <a:pt x="624" y="2426"/>
                  </a:cubicBezTo>
                  <a:cubicBezTo>
                    <a:pt x="624" y="2424"/>
                    <a:pt x="625" y="2422"/>
                    <a:pt x="626" y="2419"/>
                  </a:cubicBezTo>
                  <a:cubicBezTo>
                    <a:pt x="626" y="2418"/>
                    <a:pt x="627" y="2417"/>
                    <a:pt x="627" y="2416"/>
                  </a:cubicBezTo>
                  <a:cubicBezTo>
                    <a:pt x="628" y="2415"/>
                    <a:pt x="628" y="2413"/>
                    <a:pt x="628" y="2412"/>
                  </a:cubicBezTo>
                  <a:cubicBezTo>
                    <a:pt x="629" y="2409"/>
                    <a:pt x="630" y="2407"/>
                    <a:pt x="630" y="2404"/>
                  </a:cubicBezTo>
                  <a:cubicBezTo>
                    <a:pt x="631" y="2402"/>
                    <a:pt x="631" y="2399"/>
                    <a:pt x="632" y="2396"/>
                  </a:cubicBezTo>
                  <a:cubicBezTo>
                    <a:pt x="632" y="2395"/>
                    <a:pt x="632" y="2394"/>
                    <a:pt x="632" y="2392"/>
                  </a:cubicBezTo>
                  <a:cubicBezTo>
                    <a:pt x="633" y="2391"/>
                    <a:pt x="633" y="2390"/>
                    <a:pt x="633" y="2389"/>
                  </a:cubicBezTo>
                  <a:cubicBezTo>
                    <a:pt x="633" y="2386"/>
                    <a:pt x="633" y="2384"/>
                    <a:pt x="633" y="2381"/>
                  </a:cubicBezTo>
                  <a:cubicBezTo>
                    <a:pt x="633" y="2380"/>
                    <a:pt x="633" y="2379"/>
                    <a:pt x="633" y="2378"/>
                  </a:cubicBezTo>
                  <a:cubicBezTo>
                    <a:pt x="634" y="2377"/>
                    <a:pt x="634" y="2376"/>
                    <a:pt x="634" y="2375"/>
                  </a:cubicBezTo>
                  <a:cubicBezTo>
                    <a:pt x="634" y="2374"/>
                    <a:pt x="634" y="2373"/>
                    <a:pt x="633" y="2372"/>
                  </a:cubicBezTo>
                  <a:cubicBezTo>
                    <a:pt x="633" y="2371"/>
                    <a:pt x="633" y="2370"/>
                    <a:pt x="633" y="2369"/>
                  </a:cubicBezTo>
                  <a:cubicBezTo>
                    <a:pt x="633" y="2367"/>
                    <a:pt x="633" y="2366"/>
                    <a:pt x="633" y="2365"/>
                  </a:cubicBezTo>
                  <a:cubicBezTo>
                    <a:pt x="633" y="2364"/>
                    <a:pt x="633" y="2363"/>
                    <a:pt x="633" y="2363"/>
                  </a:cubicBezTo>
                  <a:cubicBezTo>
                    <a:pt x="635" y="2359"/>
                    <a:pt x="637" y="2355"/>
                    <a:pt x="639" y="2351"/>
                  </a:cubicBezTo>
                  <a:cubicBezTo>
                    <a:pt x="641" y="2348"/>
                    <a:pt x="643" y="2344"/>
                    <a:pt x="645" y="2341"/>
                  </a:cubicBezTo>
                  <a:cubicBezTo>
                    <a:pt x="646" y="2339"/>
                    <a:pt x="647" y="2337"/>
                    <a:pt x="649" y="2335"/>
                  </a:cubicBezTo>
                  <a:cubicBezTo>
                    <a:pt x="650" y="2334"/>
                    <a:pt x="651" y="2332"/>
                    <a:pt x="652" y="2330"/>
                  </a:cubicBezTo>
                  <a:cubicBezTo>
                    <a:pt x="653" y="2328"/>
                    <a:pt x="654" y="2327"/>
                    <a:pt x="656" y="2325"/>
                  </a:cubicBezTo>
                  <a:cubicBezTo>
                    <a:pt x="658" y="2322"/>
                    <a:pt x="658" y="2322"/>
                    <a:pt x="658" y="2322"/>
                  </a:cubicBezTo>
                  <a:cubicBezTo>
                    <a:pt x="659" y="2320"/>
                    <a:pt x="659" y="2320"/>
                    <a:pt x="659" y="2320"/>
                  </a:cubicBezTo>
                  <a:cubicBezTo>
                    <a:pt x="660" y="2319"/>
                    <a:pt x="661" y="2318"/>
                    <a:pt x="661" y="2317"/>
                  </a:cubicBezTo>
                  <a:cubicBezTo>
                    <a:pt x="663" y="2315"/>
                    <a:pt x="663" y="2315"/>
                    <a:pt x="663" y="2315"/>
                  </a:cubicBezTo>
                  <a:cubicBezTo>
                    <a:pt x="665" y="2313"/>
                    <a:pt x="666" y="2312"/>
                    <a:pt x="668" y="2310"/>
                  </a:cubicBezTo>
                  <a:cubicBezTo>
                    <a:pt x="673" y="2304"/>
                    <a:pt x="679" y="2298"/>
                    <a:pt x="686" y="2292"/>
                  </a:cubicBezTo>
                  <a:cubicBezTo>
                    <a:pt x="687" y="2291"/>
                    <a:pt x="689" y="2290"/>
                    <a:pt x="690" y="2288"/>
                  </a:cubicBezTo>
                  <a:cubicBezTo>
                    <a:pt x="679" y="2349"/>
                    <a:pt x="682" y="2411"/>
                    <a:pt x="633" y="2460"/>
                  </a:cubicBezTo>
                  <a:cubicBezTo>
                    <a:pt x="620" y="2473"/>
                    <a:pt x="606" y="2484"/>
                    <a:pt x="592" y="2491"/>
                  </a:cubicBezTo>
                  <a:cubicBezTo>
                    <a:pt x="590" y="2490"/>
                    <a:pt x="588" y="2489"/>
                    <a:pt x="585" y="2488"/>
                  </a:cubicBezTo>
                  <a:cubicBezTo>
                    <a:pt x="581" y="2487"/>
                    <a:pt x="577" y="2484"/>
                    <a:pt x="572" y="2482"/>
                  </a:cubicBezTo>
                  <a:cubicBezTo>
                    <a:pt x="567" y="2479"/>
                    <a:pt x="562" y="2476"/>
                    <a:pt x="557" y="2473"/>
                  </a:cubicBezTo>
                  <a:cubicBezTo>
                    <a:pt x="555" y="2472"/>
                    <a:pt x="552" y="2470"/>
                    <a:pt x="549" y="2469"/>
                  </a:cubicBezTo>
                  <a:cubicBezTo>
                    <a:pt x="547" y="2467"/>
                    <a:pt x="544" y="2466"/>
                    <a:pt x="541" y="2464"/>
                  </a:cubicBezTo>
                  <a:cubicBezTo>
                    <a:pt x="540" y="2464"/>
                    <a:pt x="540" y="2464"/>
                    <a:pt x="540" y="2464"/>
                  </a:cubicBezTo>
                  <a:cubicBezTo>
                    <a:pt x="540" y="2463"/>
                    <a:pt x="540" y="2463"/>
                    <a:pt x="540" y="2463"/>
                  </a:cubicBezTo>
                  <a:cubicBezTo>
                    <a:pt x="539" y="2463"/>
                    <a:pt x="539" y="2463"/>
                    <a:pt x="539" y="2463"/>
                  </a:cubicBezTo>
                  <a:cubicBezTo>
                    <a:pt x="539" y="2463"/>
                    <a:pt x="539" y="2463"/>
                    <a:pt x="539" y="2463"/>
                  </a:cubicBezTo>
                  <a:cubicBezTo>
                    <a:pt x="539" y="2463"/>
                    <a:pt x="539" y="2463"/>
                    <a:pt x="539" y="2463"/>
                  </a:cubicBezTo>
                  <a:cubicBezTo>
                    <a:pt x="537" y="2462"/>
                    <a:pt x="537" y="2462"/>
                    <a:pt x="537" y="2462"/>
                  </a:cubicBezTo>
                  <a:cubicBezTo>
                    <a:pt x="535" y="2461"/>
                    <a:pt x="534" y="2461"/>
                    <a:pt x="532" y="2460"/>
                  </a:cubicBezTo>
                  <a:cubicBezTo>
                    <a:pt x="531" y="2460"/>
                    <a:pt x="529" y="2459"/>
                    <a:pt x="528" y="2458"/>
                  </a:cubicBezTo>
                  <a:cubicBezTo>
                    <a:pt x="525" y="2457"/>
                    <a:pt x="525" y="2457"/>
                    <a:pt x="525" y="2457"/>
                  </a:cubicBezTo>
                  <a:cubicBezTo>
                    <a:pt x="523" y="2457"/>
                    <a:pt x="523" y="2457"/>
                    <a:pt x="523" y="2457"/>
                  </a:cubicBezTo>
                  <a:cubicBezTo>
                    <a:pt x="518" y="2455"/>
                    <a:pt x="518" y="2455"/>
                    <a:pt x="518" y="2455"/>
                  </a:cubicBezTo>
                  <a:cubicBezTo>
                    <a:pt x="517" y="2455"/>
                    <a:pt x="515" y="2454"/>
                    <a:pt x="514" y="2454"/>
                  </a:cubicBezTo>
                  <a:cubicBezTo>
                    <a:pt x="511" y="2453"/>
                    <a:pt x="511" y="2453"/>
                    <a:pt x="511" y="2453"/>
                  </a:cubicBezTo>
                  <a:cubicBezTo>
                    <a:pt x="510" y="2453"/>
                    <a:pt x="510" y="2453"/>
                    <a:pt x="509" y="2453"/>
                  </a:cubicBezTo>
                  <a:cubicBezTo>
                    <a:pt x="507" y="2453"/>
                    <a:pt x="506" y="2452"/>
                    <a:pt x="504" y="2452"/>
                  </a:cubicBezTo>
                  <a:cubicBezTo>
                    <a:pt x="502" y="2452"/>
                    <a:pt x="501" y="2451"/>
                    <a:pt x="499" y="2451"/>
                  </a:cubicBezTo>
                  <a:cubicBezTo>
                    <a:pt x="498" y="2451"/>
                    <a:pt x="498" y="2451"/>
                    <a:pt x="497" y="2451"/>
                  </a:cubicBezTo>
                  <a:cubicBezTo>
                    <a:pt x="496" y="2451"/>
                    <a:pt x="495" y="2451"/>
                    <a:pt x="495" y="2451"/>
                  </a:cubicBezTo>
                  <a:cubicBezTo>
                    <a:pt x="493" y="2450"/>
                    <a:pt x="491" y="2450"/>
                    <a:pt x="490" y="2450"/>
                  </a:cubicBezTo>
                  <a:cubicBezTo>
                    <a:pt x="489" y="2450"/>
                    <a:pt x="488" y="2450"/>
                    <a:pt x="488" y="2450"/>
                  </a:cubicBezTo>
                  <a:cubicBezTo>
                    <a:pt x="487" y="2450"/>
                    <a:pt x="486" y="2450"/>
                    <a:pt x="485" y="2450"/>
                  </a:cubicBezTo>
                  <a:cubicBezTo>
                    <a:pt x="484" y="2450"/>
                    <a:pt x="482" y="2450"/>
                    <a:pt x="481" y="2450"/>
                  </a:cubicBezTo>
                  <a:cubicBezTo>
                    <a:pt x="479" y="2450"/>
                    <a:pt x="478" y="2450"/>
                    <a:pt x="476" y="2450"/>
                  </a:cubicBezTo>
                  <a:cubicBezTo>
                    <a:pt x="475" y="2450"/>
                    <a:pt x="473" y="2450"/>
                    <a:pt x="472" y="2450"/>
                  </a:cubicBezTo>
                  <a:cubicBezTo>
                    <a:pt x="471" y="2450"/>
                    <a:pt x="469" y="2451"/>
                    <a:pt x="468" y="2451"/>
                  </a:cubicBezTo>
                  <a:cubicBezTo>
                    <a:pt x="462" y="2451"/>
                    <a:pt x="457" y="2452"/>
                    <a:pt x="452" y="2453"/>
                  </a:cubicBezTo>
                  <a:cubicBezTo>
                    <a:pt x="452" y="2453"/>
                    <a:pt x="451" y="2453"/>
                    <a:pt x="451" y="2454"/>
                  </a:cubicBezTo>
                  <a:cubicBezTo>
                    <a:pt x="450" y="2454"/>
                    <a:pt x="449" y="2454"/>
                    <a:pt x="449" y="2454"/>
                  </a:cubicBezTo>
                  <a:cubicBezTo>
                    <a:pt x="448" y="2454"/>
                    <a:pt x="447" y="2455"/>
                    <a:pt x="446" y="2455"/>
                  </a:cubicBezTo>
                  <a:cubicBezTo>
                    <a:pt x="444" y="2455"/>
                    <a:pt x="443" y="2455"/>
                    <a:pt x="442" y="2456"/>
                  </a:cubicBezTo>
                  <a:cubicBezTo>
                    <a:pt x="441" y="2456"/>
                    <a:pt x="440" y="2457"/>
                    <a:pt x="440" y="2457"/>
                  </a:cubicBezTo>
                  <a:cubicBezTo>
                    <a:pt x="436" y="2458"/>
                    <a:pt x="433" y="2459"/>
                    <a:pt x="430" y="2461"/>
                  </a:cubicBezTo>
                  <a:cubicBezTo>
                    <a:pt x="429" y="2461"/>
                    <a:pt x="428" y="2462"/>
                    <a:pt x="427" y="2462"/>
                  </a:cubicBezTo>
                  <a:cubicBezTo>
                    <a:pt x="426" y="2463"/>
                    <a:pt x="425" y="2463"/>
                    <a:pt x="424" y="2463"/>
                  </a:cubicBezTo>
                  <a:cubicBezTo>
                    <a:pt x="423" y="2464"/>
                    <a:pt x="422" y="2464"/>
                    <a:pt x="422" y="2464"/>
                  </a:cubicBezTo>
                  <a:cubicBezTo>
                    <a:pt x="422" y="2464"/>
                    <a:pt x="423" y="2464"/>
                    <a:pt x="424" y="2464"/>
                  </a:cubicBezTo>
                  <a:cubicBezTo>
                    <a:pt x="425" y="2464"/>
                    <a:pt x="426" y="2463"/>
                    <a:pt x="427" y="2463"/>
                  </a:cubicBezTo>
                  <a:cubicBezTo>
                    <a:pt x="428" y="2463"/>
                    <a:pt x="429" y="2462"/>
                    <a:pt x="431" y="2462"/>
                  </a:cubicBezTo>
                  <a:cubicBezTo>
                    <a:pt x="433" y="2461"/>
                    <a:pt x="437" y="2460"/>
                    <a:pt x="440" y="2460"/>
                  </a:cubicBezTo>
                  <a:cubicBezTo>
                    <a:pt x="441" y="2460"/>
                    <a:pt x="442" y="2459"/>
                    <a:pt x="443" y="2459"/>
                  </a:cubicBezTo>
                  <a:cubicBezTo>
                    <a:pt x="444" y="2459"/>
                    <a:pt x="445" y="2459"/>
                    <a:pt x="446" y="2459"/>
                  </a:cubicBezTo>
                  <a:cubicBezTo>
                    <a:pt x="449" y="2458"/>
                    <a:pt x="451" y="2458"/>
                    <a:pt x="453" y="2458"/>
                  </a:cubicBezTo>
                  <a:cubicBezTo>
                    <a:pt x="454" y="2458"/>
                    <a:pt x="455" y="2457"/>
                    <a:pt x="457" y="2457"/>
                  </a:cubicBezTo>
                  <a:cubicBezTo>
                    <a:pt x="457" y="2457"/>
                    <a:pt x="458" y="2457"/>
                    <a:pt x="458" y="2457"/>
                  </a:cubicBezTo>
                  <a:cubicBezTo>
                    <a:pt x="459" y="2457"/>
                    <a:pt x="460" y="2457"/>
                    <a:pt x="460" y="2457"/>
                  </a:cubicBezTo>
                  <a:cubicBezTo>
                    <a:pt x="463" y="2457"/>
                    <a:pt x="465" y="2457"/>
                    <a:pt x="468" y="2457"/>
                  </a:cubicBezTo>
                  <a:cubicBezTo>
                    <a:pt x="469" y="2457"/>
                    <a:pt x="471" y="2457"/>
                    <a:pt x="472" y="2457"/>
                  </a:cubicBezTo>
                  <a:cubicBezTo>
                    <a:pt x="474" y="2456"/>
                    <a:pt x="475" y="2457"/>
                    <a:pt x="476" y="2457"/>
                  </a:cubicBezTo>
                  <a:cubicBezTo>
                    <a:pt x="478" y="2457"/>
                    <a:pt x="479" y="2457"/>
                    <a:pt x="481" y="2457"/>
                  </a:cubicBezTo>
                  <a:cubicBezTo>
                    <a:pt x="482" y="2457"/>
                    <a:pt x="483" y="2457"/>
                    <a:pt x="485" y="2457"/>
                  </a:cubicBezTo>
                  <a:cubicBezTo>
                    <a:pt x="486" y="2457"/>
                    <a:pt x="486" y="2457"/>
                    <a:pt x="487" y="2457"/>
                  </a:cubicBezTo>
                  <a:cubicBezTo>
                    <a:pt x="488" y="2457"/>
                    <a:pt x="489" y="2457"/>
                    <a:pt x="489" y="2457"/>
                  </a:cubicBezTo>
                  <a:cubicBezTo>
                    <a:pt x="491" y="2458"/>
                    <a:pt x="492" y="2458"/>
                    <a:pt x="494" y="2458"/>
                  </a:cubicBezTo>
                  <a:cubicBezTo>
                    <a:pt x="494" y="2458"/>
                    <a:pt x="495" y="2458"/>
                    <a:pt x="496" y="2458"/>
                  </a:cubicBezTo>
                  <a:cubicBezTo>
                    <a:pt x="497" y="2458"/>
                    <a:pt x="497" y="2459"/>
                    <a:pt x="498" y="2459"/>
                  </a:cubicBezTo>
                  <a:cubicBezTo>
                    <a:pt x="500" y="2459"/>
                    <a:pt x="501" y="2459"/>
                    <a:pt x="503" y="2459"/>
                  </a:cubicBezTo>
                  <a:cubicBezTo>
                    <a:pt x="505" y="2460"/>
                    <a:pt x="508" y="2461"/>
                    <a:pt x="511" y="2461"/>
                  </a:cubicBezTo>
                  <a:cubicBezTo>
                    <a:pt x="511" y="2461"/>
                    <a:pt x="511" y="2461"/>
                    <a:pt x="510" y="2461"/>
                  </a:cubicBezTo>
                  <a:cubicBezTo>
                    <a:pt x="509" y="2461"/>
                    <a:pt x="507" y="2461"/>
                    <a:pt x="505" y="2461"/>
                  </a:cubicBezTo>
                  <a:cubicBezTo>
                    <a:pt x="504" y="2461"/>
                    <a:pt x="503" y="2461"/>
                    <a:pt x="502" y="2461"/>
                  </a:cubicBezTo>
                  <a:cubicBezTo>
                    <a:pt x="501" y="2461"/>
                    <a:pt x="500" y="2461"/>
                    <a:pt x="499" y="2461"/>
                  </a:cubicBezTo>
                  <a:cubicBezTo>
                    <a:pt x="497" y="2461"/>
                    <a:pt x="496" y="2461"/>
                    <a:pt x="495" y="2461"/>
                  </a:cubicBezTo>
                  <a:cubicBezTo>
                    <a:pt x="493" y="2461"/>
                    <a:pt x="492" y="2461"/>
                    <a:pt x="491" y="2462"/>
                  </a:cubicBezTo>
                  <a:cubicBezTo>
                    <a:pt x="489" y="2462"/>
                    <a:pt x="488" y="2462"/>
                    <a:pt x="486" y="2462"/>
                  </a:cubicBezTo>
                  <a:cubicBezTo>
                    <a:pt x="485" y="2462"/>
                    <a:pt x="483" y="2462"/>
                    <a:pt x="482" y="2463"/>
                  </a:cubicBezTo>
                  <a:cubicBezTo>
                    <a:pt x="479" y="2463"/>
                    <a:pt x="476" y="2464"/>
                    <a:pt x="473" y="2465"/>
                  </a:cubicBezTo>
                  <a:cubicBezTo>
                    <a:pt x="469" y="2465"/>
                    <a:pt x="466" y="2466"/>
                    <a:pt x="463" y="2467"/>
                  </a:cubicBezTo>
                  <a:cubicBezTo>
                    <a:pt x="460" y="2468"/>
                    <a:pt x="457" y="2469"/>
                    <a:pt x="454" y="2470"/>
                  </a:cubicBezTo>
                  <a:cubicBezTo>
                    <a:pt x="451" y="2472"/>
                    <a:pt x="448" y="2473"/>
                    <a:pt x="445" y="2474"/>
                  </a:cubicBezTo>
                  <a:cubicBezTo>
                    <a:pt x="444" y="2475"/>
                    <a:pt x="442" y="2476"/>
                    <a:pt x="441" y="2476"/>
                  </a:cubicBezTo>
                  <a:cubicBezTo>
                    <a:pt x="440" y="2477"/>
                    <a:pt x="438" y="2478"/>
                    <a:pt x="437" y="2478"/>
                  </a:cubicBezTo>
                  <a:cubicBezTo>
                    <a:pt x="436" y="2479"/>
                    <a:pt x="435" y="2480"/>
                    <a:pt x="434" y="2480"/>
                  </a:cubicBezTo>
                  <a:cubicBezTo>
                    <a:pt x="433" y="2481"/>
                    <a:pt x="432" y="2482"/>
                    <a:pt x="430" y="2482"/>
                  </a:cubicBezTo>
                  <a:cubicBezTo>
                    <a:pt x="429" y="2483"/>
                    <a:pt x="428" y="2484"/>
                    <a:pt x="428" y="2484"/>
                  </a:cubicBezTo>
                  <a:cubicBezTo>
                    <a:pt x="427" y="2485"/>
                    <a:pt x="426" y="2486"/>
                    <a:pt x="425" y="2486"/>
                  </a:cubicBezTo>
                  <a:cubicBezTo>
                    <a:pt x="423" y="2487"/>
                    <a:pt x="422" y="2488"/>
                    <a:pt x="421" y="2489"/>
                  </a:cubicBezTo>
                  <a:cubicBezTo>
                    <a:pt x="420" y="2490"/>
                    <a:pt x="419" y="2491"/>
                    <a:pt x="418" y="2491"/>
                  </a:cubicBezTo>
                  <a:cubicBezTo>
                    <a:pt x="418" y="2492"/>
                    <a:pt x="417" y="2492"/>
                    <a:pt x="417" y="2492"/>
                  </a:cubicBezTo>
                  <a:cubicBezTo>
                    <a:pt x="417" y="2492"/>
                    <a:pt x="418" y="2492"/>
                    <a:pt x="419" y="2492"/>
                  </a:cubicBezTo>
                  <a:cubicBezTo>
                    <a:pt x="419" y="2492"/>
                    <a:pt x="420" y="2491"/>
                    <a:pt x="422" y="2491"/>
                  </a:cubicBezTo>
                  <a:cubicBezTo>
                    <a:pt x="422" y="2490"/>
                    <a:pt x="423" y="2490"/>
                    <a:pt x="424" y="2490"/>
                  </a:cubicBezTo>
                  <a:cubicBezTo>
                    <a:pt x="425" y="2489"/>
                    <a:pt x="426" y="2489"/>
                    <a:pt x="426" y="2489"/>
                  </a:cubicBezTo>
                  <a:cubicBezTo>
                    <a:pt x="427" y="2488"/>
                    <a:pt x="428" y="2488"/>
                    <a:pt x="429" y="2488"/>
                  </a:cubicBezTo>
                  <a:cubicBezTo>
                    <a:pt x="430" y="2487"/>
                    <a:pt x="431" y="2487"/>
                    <a:pt x="433" y="2486"/>
                  </a:cubicBezTo>
                  <a:cubicBezTo>
                    <a:pt x="435" y="2486"/>
                    <a:pt x="437" y="2485"/>
                    <a:pt x="440" y="2484"/>
                  </a:cubicBezTo>
                  <a:cubicBezTo>
                    <a:pt x="440" y="2483"/>
                    <a:pt x="441" y="2483"/>
                    <a:pt x="442" y="2483"/>
                  </a:cubicBezTo>
                  <a:cubicBezTo>
                    <a:pt x="442" y="2483"/>
                    <a:pt x="443" y="2482"/>
                    <a:pt x="444" y="2482"/>
                  </a:cubicBezTo>
                  <a:cubicBezTo>
                    <a:pt x="445" y="2482"/>
                    <a:pt x="446" y="2481"/>
                    <a:pt x="448" y="2481"/>
                  </a:cubicBezTo>
                  <a:cubicBezTo>
                    <a:pt x="449" y="2480"/>
                    <a:pt x="451" y="2480"/>
                    <a:pt x="452" y="2479"/>
                  </a:cubicBezTo>
                  <a:cubicBezTo>
                    <a:pt x="454" y="2479"/>
                    <a:pt x="455" y="2478"/>
                    <a:pt x="456" y="2478"/>
                  </a:cubicBezTo>
                  <a:cubicBezTo>
                    <a:pt x="459" y="2477"/>
                    <a:pt x="462" y="2476"/>
                    <a:pt x="465" y="2475"/>
                  </a:cubicBezTo>
                  <a:cubicBezTo>
                    <a:pt x="468" y="2474"/>
                    <a:pt x="472" y="2473"/>
                    <a:pt x="475" y="2472"/>
                  </a:cubicBezTo>
                  <a:cubicBezTo>
                    <a:pt x="476" y="2472"/>
                    <a:pt x="477" y="2471"/>
                    <a:pt x="479" y="2471"/>
                  </a:cubicBezTo>
                  <a:cubicBezTo>
                    <a:pt x="480" y="2470"/>
                    <a:pt x="482" y="2470"/>
                    <a:pt x="483" y="2470"/>
                  </a:cubicBezTo>
                  <a:cubicBezTo>
                    <a:pt x="485" y="2469"/>
                    <a:pt x="486" y="2469"/>
                    <a:pt x="488" y="2468"/>
                  </a:cubicBezTo>
                  <a:cubicBezTo>
                    <a:pt x="488" y="2468"/>
                    <a:pt x="489" y="2468"/>
                    <a:pt x="490" y="2468"/>
                  </a:cubicBezTo>
                  <a:cubicBezTo>
                    <a:pt x="490" y="2468"/>
                    <a:pt x="491" y="2468"/>
                    <a:pt x="492" y="2467"/>
                  </a:cubicBezTo>
                  <a:cubicBezTo>
                    <a:pt x="493" y="2467"/>
                    <a:pt x="494" y="2467"/>
                    <a:pt x="496" y="2466"/>
                  </a:cubicBezTo>
                  <a:cubicBezTo>
                    <a:pt x="497" y="2466"/>
                    <a:pt x="498" y="2466"/>
                    <a:pt x="499" y="2466"/>
                  </a:cubicBezTo>
                  <a:cubicBezTo>
                    <a:pt x="500" y="2465"/>
                    <a:pt x="501" y="2465"/>
                    <a:pt x="503" y="2465"/>
                  </a:cubicBezTo>
                  <a:cubicBezTo>
                    <a:pt x="504" y="2465"/>
                    <a:pt x="505" y="2464"/>
                    <a:pt x="506" y="2464"/>
                  </a:cubicBezTo>
                  <a:cubicBezTo>
                    <a:pt x="506" y="2464"/>
                    <a:pt x="507" y="2464"/>
                    <a:pt x="508" y="2463"/>
                  </a:cubicBezTo>
                  <a:cubicBezTo>
                    <a:pt x="509" y="2463"/>
                    <a:pt x="510" y="2463"/>
                    <a:pt x="511" y="2463"/>
                  </a:cubicBezTo>
                  <a:cubicBezTo>
                    <a:pt x="512" y="2463"/>
                    <a:pt x="513" y="2462"/>
                    <a:pt x="514" y="2462"/>
                  </a:cubicBezTo>
                  <a:cubicBezTo>
                    <a:pt x="514" y="2462"/>
                    <a:pt x="515" y="2463"/>
                    <a:pt x="516" y="2463"/>
                  </a:cubicBezTo>
                  <a:cubicBezTo>
                    <a:pt x="520" y="2464"/>
                    <a:pt x="520" y="2464"/>
                    <a:pt x="520" y="2464"/>
                  </a:cubicBezTo>
                  <a:cubicBezTo>
                    <a:pt x="523" y="2465"/>
                    <a:pt x="523" y="2465"/>
                    <a:pt x="523" y="2465"/>
                  </a:cubicBezTo>
                  <a:cubicBezTo>
                    <a:pt x="525" y="2466"/>
                    <a:pt x="525" y="2466"/>
                    <a:pt x="525" y="2466"/>
                  </a:cubicBezTo>
                  <a:cubicBezTo>
                    <a:pt x="526" y="2466"/>
                    <a:pt x="528" y="2467"/>
                    <a:pt x="529" y="2467"/>
                  </a:cubicBezTo>
                  <a:cubicBezTo>
                    <a:pt x="530" y="2468"/>
                    <a:pt x="532" y="2469"/>
                    <a:pt x="533" y="2469"/>
                  </a:cubicBezTo>
                  <a:cubicBezTo>
                    <a:pt x="536" y="2470"/>
                    <a:pt x="536" y="2470"/>
                    <a:pt x="536" y="2470"/>
                  </a:cubicBezTo>
                  <a:cubicBezTo>
                    <a:pt x="536" y="2470"/>
                    <a:pt x="536" y="2470"/>
                    <a:pt x="536" y="2470"/>
                  </a:cubicBezTo>
                  <a:cubicBezTo>
                    <a:pt x="536" y="2470"/>
                    <a:pt x="536" y="2470"/>
                    <a:pt x="536" y="2470"/>
                  </a:cubicBezTo>
                  <a:cubicBezTo>
                    <a:pt x="536" y="2470"/>
                    <a:pt x="536" y="2470"/>
                    <a:pt x="536" y="2470"/>
                  </a:cubicBezTo>
                  <a:cubicBezTo>
                    <a:pt x="536" y="2470"/>
                    <a:pt x="536" y="2470"/>
                    <a:pt x="536" y="2470"/>
                  </a:cubicBezTo>
                  <a:cubicBezTo>
                    <a:pt x="536" y="2471"/>
                    <a:pt x="536" y="2471"/>
                    <a:pt x="536" y="2471"/>
                  </a:cubicBezTo>
                  <a:cubicBezTo>
                    <a:pt x="538" y="2471"/>
                    <a:pt x="538" y="2471"/>
                    <a:pt x="538" y="2471"/>
                  </a:cubicBezTo>
                  <a:cubicBezTo>
                    <a:pt x="540" y="2472"/>
                    <a:pt x="543" y="2474"/>
                    <a:pt x="546" y="2475"/>
                  </a:cubicBezTo>
                  <a:cubicBezTo>
                    <a:pt x="548" y="2477"/>
                    <a:pt x="551" y="2478"/>
                    <a:pt x="554" y="2479"/>
                  </a:cubicBezTo>
                  <a:cubicBezTo>
                    <a:pt x="559" y="2482"/>
                    <a:pt x="564" y="2485"/>
                    <a:pt x="569" y="2487"/>
                  </a:cubicBezTo>
                  <a:cubicBezTo>
                    <a:pt x="574" y="2489"/>
                    <a:pt x="579" y="2491"/>
                    <a:pt x="584" y="2493"/>
                  </a:cubicBezTo>
                  <a:cubicBezTo>
                    <a:pt x="585" y="2493"/>
                    <a:pt x="585" y="2493"/>
                    <a:pt x="586" y="2493"/>
                  </a:cubicBezTo>
                  <a:cubicBezTo>
                    <a:pt x="572" y="2500"/>
                    <a:pt x="556" y="2503"/>
                    <a:pt x="539" y="2503"/>
                  </a:cubicBezTo>
                  <a:cubicBezTo>
                    <a:pt x="493" y="2504"/>
                    <a:pt x="454" y="2512"/>
                    <a:pt x="437" y="2549"/>
                  </a:cubicBezTo>
                  <a:cubicBezTo>
                    <a:pt x="469" y="2517"/>
                    <a:pt x="511" y="2512"/>
                    <a:pt x="566" y="2511"/>
                  </a:cubicBezTo>
                  <a:cubicBezTo>
                    <a:pt x="589" y="2511"/>
                    <a:pt x="607" y="2503"/>
                    <a:pt x="624" y="2490"/>
                  </a:cubicBezTo>
                  <a:cubicBezTo>
                    <a:pt x="623" y="2492"/>
                    <a:pt x="622" y="2493"/>
                    <a:pt x="621" y="2495"/>
                  </a:cubicBezTo>
                  <a:cubicBezTo>
                    <a:pt x="620" y="2496"/>
                    <a:pt x="619" y="2498"/>
                    <a:pt x="617" y="2500"/>
                  </a:cubicBezTo>
                  <a:cubicBezTo>
                    <a:pt x="617" y="2501"/>
                    <a:pt x="616" y="2502"/>
                    <a:pt x="615" y="2503"/>
                  </a:cubicBezTo>
                  <a:cubicBezTo>
                    <a:pt x="614" y="2503"/>
                    <a:pt x="614" y="2504"/>
                    <a:pt x="613" y="2505"/>
                  </a:cubicBezTo>
                  <a:cubicBezTo>
                    <a:pt x="611" y="2507"/>
                    <a:pt x="610" y="2509"/>
                    <a:pt x="608" y="2511"/>
                  </a:cubicBezTo>
                  <a:cubicBezTo>
                    <a:pt x="607" y="2512"/>
                    <a:pt x="607" y="2513"/>
                    <a:pt x="606" y="2514"/>
                  </a:cubicBezTo>
                  <a:cubicBezTo>
                    <a:pt x="605" y="2515"/>
                    <a:pt x="604" y="2516"/>
                    <a:pt x="603" y="2517"/>
                  </a:cubicBezTo>
                  <a:cubicBezTo>
                    <a:pt x="601" y="2519"/>
                    <a:pt x="599" y="2521"/>
                    <a:pt x="597" y="2523"/>
                  </a:cubicBezTo>
                  <a:cubicBezTo>
                    <a:pt x="595" y="2525"/>
                    <a:pt x="593" y="2527"/>
                    <a:pt x="591" y="2529"/>
                  </a:cubicBezTo>
                  <a:cubicBezTo>
                    <a:pt x="590" y="2530"/>
                    <a:pt x="589" y="2531"/>
                    <a:pt x="588" y="2532"/>
                  </a:cubicBezTo>
                  <a:cubicBezTo>
                    <a:pt x="587" y="2533"/>
                    <a:pt x="586" y="2534"/>
                    <a:pt x="585" y="2535"/>
                  </a:cubicBezTo>
                  <a:cubicBezTo>
                    <a:pt x="581" y="2538"/>
                    <a:pt x="577" y="2542"/>
                    <a:pt x="573" y="2545"/>
                  </a:cubicBezTo>
                  <a:cubicBezTo>
                    <a:pt x="572" y="2545"/>
                    <a:pt x="572" y="2545"/>
                    <a:pt x="572" y="2545"/>
                  </a:cubicBezTo>
                  <a:cubicBezTo>
                    <a:pt x="571" y="2546"/>
                    <a:pt x="570" y="2546"/>
                    <a:pt x="569" y="2546"/>
                  </a:cubicBezTo>
                  <a:cubicBezTo>
                    <a:pt x="568" y="2546"/>
                    <a:pt x="567" y="2547"/>
                    <a:pt x="566" y="2547"/>
                  </a:cubicBezTo>
                  <a:cubicBezTo>
                    <a:pt x="565" y="2547"/>
                    <a:pt x="564" y="2547"/>
                    <a:pt x="563" y="2548"/>
                  </a:cubicBezTo>
                  <a:cubicBezTo>
                    <a:pt x="562" y="2548"/>
                    <a:pt x="561" y="2548"/>
                    <a:pt x="560" y="2548"/>
                  </a:cubicBezTo>
                  <a:cubicBezTo>
                    <a:pt x="558" y="2548"/>
                    <a:pt x="556" y="2549"/>
                    <a:pt x="554" y="2549"/>
                  </a:cubicBezTo>
                  <a:cubicBezTo>
                    <a:pt x="552" y="2550"/>
                    <a:pt x="550" y="2550"/>
                    <a:pt x="548" y="2550"/>
                  </a:cubicBezTo>
                  <a:cubicBezTo>
                    <a:pt x="547" y="2550"/>
                    <a:pt x="546" y="2550"/>
                    <a:pt x="545" y="2551"/>
                  </a:cubicBezTo>
                  <a:cubicBezTo>
                    <a:pt x="543" y="2551"/>
                    <a:pt x="542" y="2551"/>
                    <a:pt x="541" y="2551"/>
                  </a:cubicBezTo>
                  <a:cubicBezTo>
                    <a:pt x="537" y="2551"/>
                    <a:pt x="532" y="2552"/>
                    <a:pt x="528" y="2552"/>
                  </a:cubicBezTo>
                  <a:cubicBezTo>
                    <a:pt x="523" y="2553"/>
                    <a:pt x="518" y="2553"/>
                    <a:pt x="514" y="2554"/>
                  </a:cubicBezTo>
                  <a:cubicBezTo>
                    <a:pt x="512" y="2554"/>
                    <a:pt x="509" y="2554"/>
                    <a:pt x="507" y="2554"/>
                  </a:cubicBezTo>
                  <a:cubicBezTo>
                    <a:pt x="505" y="2555"/>
                    <a:pt x="503" y="2555"/>
                    <a:pt x="500" y="2555"/>
                  </a:cubicBezTo>
                  <a:cubicBezTo>
                    <a:pt x="496" y="2556"/>
                    <a:pt x="492" y="2557"/>
                    <a:pt x="488" y="2558"/>
                  </a:cubicBezTo>
                  <a:cubicBezTo>
                    <a:pt x="486" y="2559"/>
                    <a:pt x="484" y="2559"/>
                    <a:pt x="482" y="2560"/>
                  </a:cubicBezTo>
                  <a:cubicBezTo>
                    <a:pt x="480" y="2560"/>
                    <a:pt x="479" y="2561"/>
                    <a:pt x="477" y="2562"/>
                  </a:cubicBezTo>
                  <a:cubicBezTo>
                    <a:pt x="475" y="2562"/>
                    <a:pt x="474" y="2563"/>
                    <a:pt x="472" y="2564"/>
                  </a:cubicBezTo>
                  <a:cubicBezTo>
                    <a:pt x="471" y="2564"/>
                    <a:pt x="470" y="2565"/>
                    <a:pt x="468" y="2566"/>
                  </a:cubicBezTo>
                  <a:cubicBezTo>
                    <a:pt x="467" y="2566"/>
                    <a:pt x="466" y="2567"/>
                    <a:pt x="465" y="2568"/>
                  </a:cubicBezTo>
                  <a:cubicBezTo>
                    <a:pt x="464" y="2568"/>
                    <a:pt x="463" y="2569"/>
                    <a:pt x="462" y="2570"/>
                  </a:cubicBezTo>
                  <a:cubicBezTo>
                    <a:pt x="461" y="2570"/>
                    <a:pt x="460" y="2571"/>
                    <a:pt x="460" y="2571"/>
                  </a:cubicBezTo>
                  <a:cubicBezTo>
                    <a:pt x="459" y="2572"/>
                    <a:pt x="459" y="2572"/>
                    <a:pt x="458" y="2573"/>
                  </a:cubicBezTo>
                  <a:cubicBezTo>
                    <a:pt x="457" y="2573"/>
                    <a:pt x="457" y="2574"/>
                    <a:pt x="457" y="2574"/>
                  </a:cubicBezTo>
                  <a:cubicBezTo>
                    <a:pt x="457" y="2574"/>
                    <a:pt x="457" y="2573"/>
                    <a:pt x="458" y="2573"/>
                  </a:cubicBezTo>
                  <a:cubicBezTo>
                    <a:pt x="459" y="2572"/>
                    <a:pt x="461" y="2572"/>
                    <a:pt x="463" y="2571"/>
                  </a:cubicBezTo>
                  <a:cubicBezTo>
                    <a:pt x="464" y="2571"/>
                    <a:pt x="465" y="2570"/>
                    <a:pt x="466" y="2570"/>
                  </a:cubicBezTo>
                  <a:cubicBezTo>
                    <a:pt x="467" y="2569"/>
                    <a:pt x="468" y="2569"/>
                    <a:pt x="469" y="2569"/>
                  </a:cubicBezTo>
                  <a:cubicBezTo>
                    <a:pt x="471" y="2568"/>
                    <a:pt x="472" y="2568"/>
                    <a:pt x="474" y="2567"/>
                  </a:cubicBezTo>
                  <a:cubicBezTo>
                    <a:pt x="475" y="2567"/>
                    <a:pt x="477" y="2566"/>
                    <a:pt x="478" y="2566"/>
                  </a:cubicBezTo>
                  <a:cubicBezTo>
                    <a:pt x="482" y="2565"/>
                    <a:pt x="485" y="2565"/>
                    <a:pt x="489" y="2564"/>
                  </a:cubicBezTo>
                  <a:cubicBezTo>
                    <a:pt x="493" y="2563"/>
                    <a:pt x="497" y="2563"/>
                    <a:pt x="501" y="2562"/>
                  </a:cubicBezTo>
                  <a:cubicBezTo>
                    <a:pt x="506" y="2562"/>
                    <a:pt x="510" y="2562"/>
                    <a:pt x="515" y="2561"/>
                  </a:cubicBezTo>
                  <a:cubicBezTo>
                    <a:pt x="519" y="2561"/>
                    <a:pt x="524" y="2560"/>
                    <a:pt x="528" y="2560"/>
                  </a:cubicBezTo>
                  <a:cubicBezTo>
                    <a:pt x="533" y="2560"/>
                    <a:pt x="538" y="2559"/>
                    <a:pt x="542" y="2558"/>
                  </a:cubicBezTo>
                  <a:cubicBezTo>
                    <a:pt x="547" y="2558"/>
                    <a:pt x="551" y="2557"/>
                    <a:pt x="556" y="2556"/>
                  </a:cubicBezTo>
                  <a:cubicBezTo>
                    <a:pt x="557" y="2556"/>
                    <a:pt x="558" y="2556"/>
                    <a:pt x="559" y="2555"/>
                  </a:cubicBezTo>
                  <a:cubicBezTo>
                    <a:pt x="558" y="2556"/>
                    <a:pt x="557" y="2556"/>
                    <a:pt x="557" y="2557"/>
                  </a:cubicBezTo>
                  <a:cubicBezTo>
                    <a:pt x="556" y="2557"/>
                    <a:pt x="554" y="2558"/>
                    <a:pt x="553" y="2559"/>
                  </a:cubicBezTo>
                  <a:cubicBezTo>
                    <a:pt x="552" y="2560"/>
                    <a:pt x="551" y="2561"/>
                    <a:pt x="550" y="2561"/>
                  </a:cubicBezTo>
                  <a:cubicBezTo>
                    <a:pt x="547" y="2563"/>
                    <a:pt x="545" y="2564"/>
                    <a:pt x="542" y="2566"/>
                  </a:cubicBezTo>
                  <a:cubicBezTo>
                    <a:pt x="540" y="2567"/>
                    <a:pt x="537" y="2568"/>
                    <a:pt x="535" y="2570"/>
                  </a:cubicBezTo>
                  <a:cubicBezTo>
                    <a:pt x="534" y="2570"/>
                    <a:pt x="533" y="2571"/>
                    <a:pt x="532" y="2572"/>
                  </a:cubicBezTo>
                  <a:cubicBezTo>
                    <a:pt x="530" y="2572"/>
                    <a:pt x="529" y="2573"/>
                    <a:pt x="528" y="2573"/>
                  </a:cubicBezTo>
                  <a:cubicBezTo>
                    <a:pt x="526" y="2574"/>
                    <a:pt x="523" y="2575"/>
                    <a:pt x="521" y="2576"/>
                  </a:cubicBezTo>
                  <a:cubicBezTo>
                    <a:pt x="520" y="2577"/>
                    <a:pt x="519" y="2577"/>
                    <a:pt x="518" y="2578"/>
                  </a:cubicBezTo>
                  <a:cubicBezTo>
                    <a:pt x="517" y="2578"/>
                    <a:pt x="516" y="2579"/>
                    <a:pt x="515" y="2579"/>
                  </a:cubicBezTo>
                  <a:cubicBezTo>
                    <a:pt x="513" y="2580"/>
                    <a:pt x="511" y="2581"/>
                    <a:pt x="509" y="2582"/>
                  </a:cubicBezTo>
                  <a:cubicBezTo>
                    <a:pt x="507" y="2583"/>
                    <a:pt x="505" y="2583"/>
                    <a:pt x="503" y="2584"/>
                  </a:cubicBezTo>
                  <a:cubicBezTo>
                    <a:pt x="502" y="2584"/>
                    <a:pt x="500" y="2585"/>
                    <a:pt x="499" y="2586"/>
                  </a:cubicBezTo>
                  <a:cubicBezTo>
                    <a:pt x="497" y="2586"/>
                    <a:pt x="496" y="2587"/>
                    <a:pt x="494" y="2587"/>
                  </a:cubicBezTo>
                  <a:cubicBezTo>
                    <a:pt x="492" y="2588"/>
                    <a:pt x="490" y="2589"/>
                    <a:pt x="489" y="2589"/>
                  </a:cubicBezTo>
                  <a:cubicBezTo>
                    <a:pt x="487" y="2589"/>
                    <a:pt x="487" y="2590"/>
                    <a:pt x="487" y="2590"/>
                  </a:cubicBezTo>
                  <a:cubicBezTo>
                    <a:pt x="487" y="2590"/>
                    <a:pt x="487" y="2590"/>
                    <a:pt x="489" y="2589"/>
                  </a:cubicBezTo>
                  <a:cubicBezTo>
                    <a:pt x="490" y="2589"/>
                    <a:pt x="492" y="2589"/>
                    <a:pt x="495" y="2589"/>
                  </a:cubicBezTo>
                  <a:cubicBezTo>
                    <a:pt x="496" y="2588"/>
                    <a:pt x="498" y="2588"/>
                    <a:pt x="499" y="2588"/>
                  </a:cubicBezTo>
                  <a:cubicBezTo>
                    <a:pt x="501" y="2588"/>
                    <a:pt x="502" y="2587"/>
                    <a:pt x="504" y="2587"/>
                  </a:cubicBezTo>
                  <a:cubicBezTo>
                    <a:pt x="506" y="2586"/>
                    <a:pt x="508" y="2586"/>
                    <a:pt x="510" y="2585"/>
                  </a:cubicBezTo>
                  <a:cubicBezTo>
                    <a:pt x="512" y="2585"/>
                    <a:pt x="514" y="2584"/>
                    <a:pt x="516" y="2584"/>
                  </a:cubicBezTo>
                  <a:cubicBezTo>
                    <a:pt x="518" y="2583"/>
                    <a:pt x="519" y="2583"/>
                    <a:pt x="520" y="2583"/>
                  </a:cubicBezTo>
                  <a:cubicBezTo>
                    <a:pt x="521" y="2582"/>
                    <a:pt x="522" y="2582"/>
                    <a:pt x="523" y="2581"/>
                  </a:cubicBezTo>
                  <a:cubicBezTo>
                    <a:pt x="526" y="2581"/>
                    <a:pt x="528" y="2580"/>
                    <a:pt x="530" y="2579"/>
                  </a:cubicBezTo>
                  <a:cubicBezTo>
                    <a:pt x="532" y="2578"/>
                    <a:pt x="533" y="2578"/>
                    <a:pt x="534" y="2577"/>
                  </a:cubicBezTo>
                  <a:cubicBezTo>
                    <a:pt x="535" y="2577"/>
                    <a:pt x="537" y="2576"/>
                    <a:pt x="538" y="2575"/>
                  </a:cubicBezTo>
                  <a:cubicBezTo>
                    <a:pt x="539" y="2575"/>
                    <a:pt x="540" y="2574"/>
                    <a:pt x="542" y="2574"/>
                  </a:cubicBezTo>
                  <a:cubicBezTo>
                    <a:pt x="543" y="2573"/>
                    <a:pt x="544" y="2573"/>
                    <a:pt x="546" y="2572"/>
                  </a:cubicBezTo>
                  <a:cubicBezTo>
                    <a:pt x="551" y="2569"/>
                    <a:pt x="556" y="2566"/>
                    <a:pt x="561" y="2563"/>
                  </a:cubicBezTo>
                  <a:cubicBezTo>
                    <a:pt x="566" y="2560"/>
                    <a:pt x="571" y="2556"/>
                    <a:pt x="576" y="2553"/>
                  </a:cubicBezTo>
                  <a:cubicBezTo>
                    <a:pt x="581" y="2549"/>
                    <a:pt x="586" y="2545"/>
                    <a:pt x="590" y="2540"/>
                  </a:cubicBezTo>
                  <a:cubicBezTo>
                    <a:pt x="595" y="2536"/>
                    <a:pt x="599" y="2532"/>
                    <a:pt x="602" y="2528"/>
                  </a:cubicBezTo>
                  <a:cubicBezTo>
                    <a:pt x="603" y="2527"/>
                    <a:pt x="604" y="2526"/>
                    <a:pt x="605" y="2524"/>
                  </a:cubicBezTo>
                  <a:cubicBezTo>
                    <a:pt x="606" y="2523"/>
                    <a:pt x="607" y="2522"/>
                    <a:pt x="608" y="2521"/>
                  </a:cubicBezTo>
                  <a:cubicBezTo>
                    <a:pt x="609" y="2520"/>
                    <a:pt x="610" y="2519"/>
                    <a:pt x="610" y="2518"/>
                  </a:cubicBezTo>
                  <a:cubicBezTo>
                    <a:pt x="611" y="2517"/>
                    <a:pt x="612" y="2516"/>
                    <a:pt x="613" y="2515"/>
                  </a:cubicBezTo>
                  <a:cubicBezTo>
                    <a:pt x="614" y="2513"/>
                    <a:pt x="616" y="2510"/>
                    <a:pt x="617" y="2508"/>
                  </a:cubicBezTo>
                  <a:cubicBezTo>
                    <a:pt x="618" y="2507"/>
                    <a:pt x="619" y="2506"/>
                    <a:pt x="619" y="2505"/>
                  </a:cubicBezTo>
                  <a:cubicBezTo>
                    <a:pt x="620" y="2504"/>
                    <a:pt x="620" y="2503"/>
                    <a:pt x="621" y="2502"/>
                  </a:cubicBezTo>
                  <a:cubicBezTo>
                    <a:pt x="622" y="2500"/>
                    <a:pt x="623" y="2499"/>
                    <a:pt x="624" y="2497"/>
                  </a:cubicBezTo>
                  <a:cubicBezTo>
                    <a:pt x="625" y="2495"/>
                    <a:pt x="626" y="2493"/>
                    <a:pt x="627" y="2491"/>
                  </a:cubicBezTo>
                  <a:cubicBezTo>
                    <a:pt x="628" y="2490"/>
                    <a:pt x="629" y="2488"/>
                    <a:pt x="629" y="2487"/>
                  </a:cubicBezTo>
                  <a:cubicBezTo>
                    <a:pt x="630" y="2486"/>
                    <a:pt x="630" y="2486"/>
                    <a:pt x="630" y="2486"/>
                  </a:cubicBezTo>
                  <a:cubicBezTo>
                    <a:pt x="646" y="2473"/>
                    <a:pt x="660" y="2457"/>
                    <a:pt x="677" y="2441"/>
                  </a:cubicBezTo>
                  <a:cubicBezTo>
                    <a:pt x="684" y="2447"/>
                    <a:pt x="689" y="2456"/>
                    <a:pt x="691" y="2465"/>
                  </a:cubicBezTo>
                  <a:cubicBezTo>
                    <a:pt x="691" y="2466"/>
                    <a:pt x="692" y="2467"/>
                    <a:pt x="692" y="2468"/>
                  </a:cubicBezTo>
                  <a:cubicBezTo>
                    <a:pt x="691" y="2469"/>
                    <a:pt x="691" y="2471"/>
                    <a:pt x="691" y="2472"/>
                  </a:cubicBezTo>
                  <a:cubicBezTo>
                    <a:pt x="691" y="2473"/>
                    <a:pt x="691" y="2475"/>
                    <a:pt x="691" y="2476"/>
                  </a:cubicBezTo>
                  <a:cubicBezTo>
                    <a:pt x="691" y="2477"/>
                    <a:pt x="691" y="2478"/>
                    <a:pt x="691" y="2478"/>
                  </a:cubicBezTo>
                  <a:cubicBezTo>
                    <a:pt x="691" y="2479"/>
                    <a:pt x="690" y="2480"/>
                    <a:pt x="690" y="2480"/>
                  </a:cubicBezTo>
                  <a:cubicBezTo>
                    <a:pt x="690" y="2481"/>
                    <a:pt x="689" y="2482"/>
                    <a:pt x="689" y="2483"/>
                  </a:cubicBezTo>
                  <a:cubicBezTo>
                    <a:pt x="689" y="2483"/>
                    <a:pt x="689" y="2484"/>
                    <a:pt x="688" y="2485"/>
                  </a:cubicBezTo>
                  <a:cubicBezTo>
                    <a:pt x="688" y="2486"/>
                    <a:pt x="687" y="2488"/>
                    <a:pt x="686" y="2489"/>
                  </a:cubicBezTo>
                  <a:cubicBezTo>
                    <a:pt x="685" y="2491"/>
                    <a:pt x="685" y="2493"/>
                    <a:pt x="684" y="2494"/>
                  </a:cubicBezTo>
                  <a:cubicBezTo>
                    <a:pt x="683" y="2495"/>
                    <a:pt x="683" y="2496"/>
                    <a:pt x="682" y="2497"/>
                  </a:cubicBezTo>
                  <a:cubicBezTo>
                    <a:pt x="682" y="2497"/>
                    <a:pt x="682" y="2498"/>
                    <a:pt x="681" y="2499"/>
                  </a:cubicBezTo>
                  <a:cubicBezTo>
                    <a:pt x="679" y="2502"/>
                    <a:pt x="678" y="2505"/>
                    <a:pt x="676" y="2509"/>
                  </a:cubicBezTo>
                  <a:cubicBezTo>
                    <a:pt x="674" y="2512"/>
                    <a:pt x="672" y="2515"/>
                    <a:pt x="670" y="2519"/>
                  </a:cubicBezTo>
                  <a:cubicBezTo>
                    <a:pt x="670" y="2521"/>
                    <a:pt x="669" y="2522"/>
                    <a:pt x="668" y="2524"/>
                  </a:cubicBezTo>
                  <a:cubicBezTo>
                    <a:pt x="667" y="2526"/>
                    <a:pt x="666" y="2527"/>
                    <a:pt x="666" y="2529"/>
                  </a:cubicBezTo>
                  <a:cubicBezTo>
                    <a:pt x="664" y="2532"/>
                    <a:pt x="663" y="2536"/>
                    <a:pt x="662" y="2539"/>
                  </a:cubicBezTo>
                  <a:cubicBezTo>
                    <a:pt x="661" y="2542"/>
                    <a:pt x="660" y="2545"/>
                    <a:pt x="659" y="2548"/>
                  </a:cubicBezTo>
                  <a:cubicBezTo>
                    <a:pt x="659" y="2549"/>
                    <a:pt x="659" y="2551"/>
                    <a:pt x="659" y="2552"/>
                  </a:cubicBezTo>
                  <a:cubicBezTo>
                    <a:pt x="659" y="2554"/>
                    <a:pt x="659" y="2555"/>
                    <a:pt x="659" y="2556"/>
                  </a:cubicBezTo>
                  <a:cubicBezTo>
                    <a:pt x="659" y="2557"/>
                    <a:pt x="659" y="2558"/>
                    <a:pt x="659" y="2559"/>
                  </a:cubicBezTo>
                  <a:cubicBezTo>
                    <a:pt x="659" y="2560"/>
                    <a:pt x="659" y="2561"/>
                    <a:pt x="659" y="2562"/>
                  </a:cubicBezTo>
                  <a:cubicBezTo>
                    <a:pt x="659" y="2564"/>
                    <a:pt x="659" y="2565"/>
                    <a:pt x="659" y="2566"/>
                  </a:cubicBezTo>
                  <a:cubicBezTo>
                    <a:pt x="660" y="2567"/>
                    <a:pt x="660" y="2567"/>
                    <a:pt x="660" y="2567"/>
                  </a:cubicBezTo>
                  <a:cubicBezTo>
                    <a:pt x="660" y="2567"/>
                    <a:pt x="660" y="2567"/>
                    <a:pt x="660" y="2566"/>
                  </a:cubicBezTo>
                  <a:cubicBezTo>
                    <a:pt x="660" y="2565"/>
                    <a:pt x="660" y="2564"/>
                    <a:pt x="660" y="2562"/>
                  </a:cubicBezTo>
                  <a:cubicBezTo>
                    <a:pt x="661" y="2561"/>
                    <a:pt x="661" y="2561"/>
                    <a:pt x="661" y="2560"/>
                  </a:cubicBezTo>
                  <a:cubicBezTo>
                    <a:pt x="661" y="2559"/>
                    <a:pt x="661" y="2558"/>
                    <a:pt x="662" y="2556"/>
                  </a:cubicBezTo>
                  <a:cubicBezTo>
                    <a:pt x="662" y="2555"/>
                    <a:pt x="662" y="2554"/>
                    <a:pt x="663" y="2553"/>
                  </a:cubicBezTo>
                  <a:cubicBezTo>
                    <a:pt x="663" y="2552"/>
                    <a:pt x="663" y="2550"/>
                    <a:pt x="664" y="2549"/>
                  </a:cubicBezTo>
                  <a:cubicBezTo>
                    <a:pt x="665" y="2547"/>
                    <a:pt x="666" y="2544"/>
                    <a:pt x="667" y="2541"/>
                  </a:cubicBezTo>
                  <a:cubicBezTo>
                    <a:pt x="669" y="2538"/>
                    <a:pt x="670" y="2535"/>
                    <a:pt x="672" y="2532"/>
                  </a:cubicBezTo>
                  <a:cubicBezTo>
                    <a:pt x="674" y="2529"/>
                    <a:pt x="675" y="2526"/>
                    <a:pt x="677" y="2522"/>
                  </a:cubicBezTo>
                  <a:cubicBezTo>
                    <a:pt x="679" y="2519"/>
                    <a:pt x="681" y="2516"/>
                    <a:pt x="683" y="2513"/>
                  </a:cubicBezTo>
                  <a:cubicBezTo>
                    <a:pt x="685" y="2509"/>
                    <a:pt x="686" y="2506"/>
                    <a:pt x="688" y="2502"/>
                  </a:cubicBezTo>
                  <a:cubicBezTo>
                    <a:pt x="689" y="2501"/>
                    <a:pt x="690" y="2499"/>
                    <a:pt x="690" y="2497"/>
                  </a:cubicBezTo>
                  <a:cubicBezTo>
                    <a:pt x="690" y="2503"/>
                    <a:pt x="690" y="2508"/>
                    <a:pt x="689" y="2513"/>
                  </a:cubicBezTo>
                  <a:cubicBezTo>
                    <a:pt x="688" y="2519"/>
                    <a:pt x="688" y="2524"/>
                    <a:pt x="687" y="2530"/>
                  </a:cubicBezTo>
                  <a:cubicBezTo>
                    <a:pt x="687" y="2531"/>
                    <a:pt x="687" y="2533"/>
                    <a:pt x="687" y="2534"/>
                  </a:cubicBezTo>
                  <a:cubicBezTo>
                    <a:pt x="686" y="2535"/>
                    <a:pt x="686" y="2537"/>
                    <a:pt x="686" y="2538"/>
                  </a:cubicBezTo>
                  <a:cubicBezTo>
                    <a:pt x="685" y="2541"/>
                    <a:pt x="685" y="2544"/>
                    <a:pt x="685" y="2546"/>
                  </a:cubicBezTo>
                  <a:cubicBezTo>
                    <a:pt x="684" y="2549"/>
                    <a:pt x="684" y="2551"/>
                    <a:pt x="683" y="2554"/>
                  </a:cubicBezTo>
                  <a:cubicBezTo>
                    <a:pt x="683" y="2555"/>
                    <a:pt x="683" y="2556"/>
                    <a:pt x="683" y="2558"/>
                  </a:cubicBezTo>
                  <a:cubicBezTo>
                    <a:pt x="682" y="2559"/>
                    <a:pt x="682" y="2560"/>
                    <a:pt x="682" y="2561"/>
                  </a:cubicBezTo>
                  <a:cubicBezTo>
                    <a:pt x="681" y="2564"/>
                    <a:pt x="681" y="2566"/>
                    <a:pt x="680" y="2568"/>
                  </a:cubicBezTo>
                  <a:cubicBezTo>
                    <a:pt x="680" y="2571"/>
                    <a:pt x="679" y="2573"/>
                    <a:pt x="679" y="2575"/>
                  </a:cubicBezTo>
                  <a:cubicBezTo>
                    <a:pt x="678" y="2577"/>
                    <a:pt x="678" y="2579"/>
                    <a:pt x="678" y="2581"/>
                  </a:cubicBezTo>
                  <a:cubicBezTo>
                    <a:pt x="677" y="2583"/>
                    <a:pt x="677" y="2585"/>
                    <a:pt x="676" y="2586"/>
                  </a:cubicBezTo>
                  <a:cubicBezTo>
                    <a:pt x="676" y="2588"/>
                    <a:pt x="675" y="2590"/>
                    <a:pt x="675" y="2591"/>
                  </a:cubicBezTo>
                  <a:cubicBezTo>
                    <a:pt x="675" y="2592"/>
                    <a:pt x="674" y="2594"/>
                    <a:pt x="674" y="2595"/>
                  </a:cubicBezTo>
                  <a:cubicBezTo>
                    <a:pt x="673" y="2597"/>
                    <a:pt x="673" y="2599"/>
                    <a:pt x="673" y="2601"/>
                  </a:cubicBezTo>
                  <a:cubicBezTo>
                    <a:pt x="672" y="2602"/>
                    <a:pt x="672" y="2603"/>
                    <a:pt x="672" y="2603"/>
                  </a:cubicBezTo>
                  <a:cubicBezTo>
                    <a:pt x="672" y="2603"/>
                    <a:pt x="672" y="2602"/>
                    <a:pt x="673" y="2601"/>
                  </a:cubicBezTo>
                  <a:cubicBezTo>
                    <a:pt x="674" y="2600"/>
                    <a:pt x="674" y="2598"/>
                    <a:pt x="676" y="2596"/>
                  </a:cubicBezTo>
                  <a:cubicBezTo>
                    <a:pt x="676" y="2594"/>
                    <a:pt x="677" y="2593"/>
                    <a:pt x="677" y="2592"/>
                  </a:cubicBezTo>
                  <a:cubicBezTo>
                    <a:pt x="678" y="2590"/>
                    <a:pt x="678" y="2589"/>
                    <a:pt x="679" y="2587"/>
                  </a:cubicBezTo>
                  <a:cubicBezTo>
                    <a:pt x="680" y="2586"/>
                    <a:pt x="681" y="2584"/>
                    <a:pt x="681" y="2582"/>
                  </a:cubicBezTo>
                  <a:cubicBezTo>
                    <a:pt x="682" y="2580"/>
                    <a:pt x="683" y="2578"/>
                    <a:pt x="683" y="2576"/>
                  </a:cubicBezTo>
                  <a:cubicBezTo>
                    <a:pt x="684" y="2574"/>
                    <a:pt x="685" y="2572"/>
                    <a:pt x="686" y="2570"/>
                  </a:cubicBezTo>
                  <a:cubicBezTo>
                    <a:pt x="686" y="2567"/>
                    <a:pt x="687" y="2565"/>
                    <a:pt x="688" y="2563"/>
                  </a:cubicBezTo>
                  <a:cubicBezTo>
                    <a:pt x="688" y="2562"/>
                    <a:pt x="688" y="2560"/>
                    <a:pt x="689" y="2559"/>
                  </a:cubicBezTo>
                  <a:cubicBezTo>
                    <a:pt x="689" y="2558"/>
                    <a:pt x="689" y="2557"/>
                    <a:pt x="690" y="2555"/>
                  </a:cubicBezTo>
                  <a:cubicBezTo>
                    <a:pt x="690" y="2553"/>
                    <a:pt x="691" y="2550"/>
                    <a:pt x="692" y="2548"/>
                  </a:cubicBezTo>
                  <a:cubicBezTo>
                    <a:pt x="693" y="2542"/>
                    <a:pt x="694" y="2537"/>
                    <a:pt x="695" y="2531"/>
                  </a:cubicBezTo>
                  <a:cubicBezTo>
                    <a:pt x="696" y="2525"/>
                    <a:pt x="696" y="2520"/>
                    <a:pt x="697" y="2514"/>
                  </a:cubicBezTo>
                  <a:cubicBezTo>
                    <a:pt x="697" y="2508"/>
                    <a:pt x="698" y="2502"/>
                    <a:pt x="698" y="2497"/>
                  </a:cubicBezTo>
                  <a:cubicBezTo>
                    <a:pt x="698" y="2491"/>
                    <a:pt x="698" y="2485"/>
                    <a:pt x="698" y="2480"/>
                  </a:cubicBezTo>
                  <a:cubicBezTo>
                    <a:pt x="698" y="2477"/>
                    <a:pt x="698" y="2474"/>
                    <a:pt x="698" y="2472"/>
                  </a:cubicBezTo>
                  <a:cubicBezTo>
                    <a:pt x="698" y="2471"/>
                    <a:pt x="698" y="2470"/>
                    <a:pt x="698" y="2469"/>
                  </a:cubicBezTo>
                  <a:cubicBezTo>
                    <a:pt x="699" y="2460"/>
                    <a:pt x="699" y="2452"/>
                    <a:pt x="699" y="2444"/>
                  </a:cubicBezTo>
                  <a:cubicBezTo>
                    <a:pt x="700" y="2447"/>
                    <a:pt x="702" y="2451"/>
                    <a:pt x="703" y="2454"/>
                  </a:cubicBezTo>
                  <a:cubicBezTo>
                    <a:pt x="705" y="2460"/>
                    <a:pt x="707" y="2466"/>
                    <a:pt x="709" y="2472"/>
                  </a:cubicBezTo>
                  <a:cubicBezTo>
                    <a:pt x="711" y="2478"/>
                    <a:pt x="712" y="2483"/>
                    <a:pt x="714" y="2489"/>
                  </a:cubicBezTo>
                  <a:cubicBezTo>
                    <a:pt x="715" y="2494"/>
                    <a:pt x="717" y="2499"/>
                    <a:pt x="718" y="2504"/>
                  </a:cubicBezTo>
                  <a:cubicBezTo>
                    <a:pt x="718" y="2506"/>
                    <a:pt x="718" y="2508"/>
                    <a:pt x="719" y="2511"/>
                  </a:cubicBezTo>
                  <a:cubicBezTo>
                    <a:pt x="719" y="2513"/>
                    <a:pt x="720" y="2515"/>
                    <a:pt x="720" y="2517"/>
                  </a:cubicBezTo>
                  <a:cubicBezTo>
                    <a:pt x="720" y="2519"/>
                    <a:pt x="720" y="2521"/>
                    <a:pt x="720" y="2522"/>
                  </a:cubicBezTo>
                  <a:cubicBezTo>
                    <a:pt x="721" y="2524"/>
                    <a:pt x="721" y="2525"/>
                    <a:pt x="721" y="2527"/>
                  </a:cubicBezTo>
                  <a:cubicBezTo>
                    <a:pt x="721" y="2530"/>
                    <a:pt x="721" y="2532"/>
                    <a:pt x="721" y="2534"/>
                  </a:cubicBezTo>
                  <a:cubicBezTo>
                    <a:pt x="721" y="2535"/>
                    <a:pt x="721" y="2536"/>
                    <a:pt x="721" y="2536"/>
                  </a:cubicBezTo>
                  <a:cubicBezTo>
                    <a:pt x="721" y="2536"/>
                    <a:pt x="721" y="2535"/>
                    <a:pt x="721" y="2534"/>
                  </a:cubicBezTo>
                  <a:cubicBezTo>
                    <a:pt x="722" y="2533"/>
                    <a:pt x="722" y="2532"/>
                    <a:pt x="722" y="2531"/>
                  </a:cubicBezTo>
                  <a:cubicBezTo>
                    <a:pt x="722" y="2530"/>
                    <a:pt x="722" y="2530"/>
                    <a:pt x="722" y="2529"/>
                  </a:cubicBezTo>
                  <a:cubicBezTo>
                    <a:pt x="722" y="2528"/>
                    <a:pt x="722" y="2528"/>
                    <a:pt x="722" y="2527"/>
                  </a:cubicBezTo>
                  <a:cubicBezTo>
                    <a:pt x="722" y="2526"/>
                    <a:pt x="723" y="2524"/>
                    <a:pt x="723" y="2522"/>
                  </a:cubicBezTo>
                  <a:cubicBezTo>
                    <a:pt x="723" y="2520"/>
                    <a:pt x="723" y="2519"/>
                    <a:pt x="723" y="2517"/>
                  </a:cubicBezTo>
                  <a:cubicBezTo>
                    <a:pt x="723" y="2515"/>
                    <a:pt x="723" y="2512"/>
                    <a:pt x="723" y="2510"/>
                  </a:cubicBezTo>
                  <a:cubicBezTo>
                    <a:pt x="723" y="2508"/>
                    <a:pt x="722" y="2506"/>
                    <a:pt x="722" y="2503"/>
                  </a:cubicBezTo>
                  <a:cubicBezTo>
                    <a:pt x="722" y="2502"/>
                    <a:pt x="722" y="2501"/>
                    <a:pt x="722" y="2499"/>
                  </a:cubicBezTo>
                  <a:cubicBezTo>
                    <a:pt x="721" y="2498"/>
                    <a:pt x="721" y="2497"/>
                    <a:pt x="721" y="2495"/>
                  </a:cubicBezTo>
                  <a:cubicBezTo>
                    <a:pt x="721" y="2493"/>
                    <a:pt x="720" y="2490"/>
                    <a:pt x="720" y="2487"/>
                  </a:cubicBezTo>
                  <a:cubicBezTo>
                    <a:pt x="718" y="2482"/>
                    <a:pt x="717" y="2476"/>
                    <a:pt x="715" y="2470"/>
                  </a:cubicBezTo>
                  <a:cubicBezTo>
                    <a:pt x="715" y="2467"/>
                    <a:pt x="714" y="2464"/>
                    <a:pt x="713" y="2461"/>
                  </a:cubicBezTo>
                  <a:cubicBezTo>
                    <a:pt x="712" y="2458"/>
                    <a:pt x="711" y="2455"/>
                    <a:pt x="710" y="2452"/>
                  </a:cubicBezTo>
                  <a:cubicBezTo>
                    <a:pt x="708" y="2446"/>
                    <a:pt x="706" y="2440"/>
                    <a:pt x="704" y="2433"/>
                  </a:cubicBezTo>
                  <a:cubicBezTo>
                    <a:pt x="702" y="2427"/>
                    <a:pt x="701" y="2421"/>
                    <a:pt x="699" y="2415"/>
                  </a:cubicBezTo>
                  <a:cubicBezTo>
                    <a:pt x="699" y="2414"/>
                    <a:pt x="699" y="2413"/>
                    <a:pt x="699" y="2413"/>
                  </a:cubicBezTo>
                  <a:cubicBezTo>
                    <a:pt x="699" y="2404"/>
                    <a:pt x="699" y="2394"/>
                    <a:pt x="700" y="2382"/>
                  </a:cubicBezTo>
                  <a:cubicBezTo>
                    <a:pt x="700" y="2375"/>
                    <a:pt x="701" y="2367"/>
                    <a:pt x="702" y="2360"/>
                  </a:cubicBezTo>
                  <a:cubicBezTo>
                    <a:pt x="703" y="2362"/>
                    <a:pt x="704" y="2364"/>
                    <a:pt x="704" y="2366"/>
                  </a:cubicBezTo>
                  <a:cubicBezTo>
                    <a:pt x="707" y="2373"/>
                    <a:pt x="710" y="2379"/>
                    <a:pt x="713" y="2385"/>
                  </a:cubicBezTo>
                  <a:cubicBezTo>
                    <a:pt x="715" y="2389"/>
                    <a:pt x="717" y="2392"/>
                    <a:pt x="719" y="2395"/>
                  </a:cubicBezTo>
                  <a:cubicBezTo>
                    <a:pt x="721" y="2398"/>
                    <a:pt x="723" y="2401"/>
                    <a:pt x="725" y="2404"/>
                  </a:cubicBezTo>
                  <a:cubicBezTo>
                    <a:pt x="729" y="2411"/>
                    <a:pt x="733" y="2417"/>
                    <a:pt x="737" y="2423"/>
                  </a:cubicBezTo>
                  <a:cubicBezTo>
                    <a:pt x="742" y="2429"/>
                    <a:pt x="746" y="2435"/>
                    <a:pt x="750" y="2441"/>
                  </a:cubicBezTo>
                  <a:cubicBezTo>
                    <a:pt x="752" y="2445"/>
                    <a:pt x="755" y="2448"/>
                    <a:pt x="757" y="2450"/>
                  </a:cubicBezTo>
                  <a:cubicBezTo>
                    <a:pt x="759" y="2453"/>
                    <a:pt x="761" y="2456"/>
                    <a:pt x="763" y="2459"/>
                  </a:cubicBezTo>
                  <a:cubicBezTo>
                    <a:pt x="765" y="2462"/>
                    <a:pt x="767" y="2465"/>
                    <a:pt x="768" y="2468"/>
                  </a:cubicBezTo>
                  <a:cubicBezTo>
                    <a:pt x="769" y="2469"/>
                    <a:pt x="769" y="2471"/>
                    <a:pt x="770" y="2472"/>
                  </a:cubicBezTo>
                  <a:cubicBezTo>
                    <a:pt x="770" y="2473"/>
                    <a:pt x="770" y="2474"/>
                    <a:pt x="770" y="2474"/>
                  </a:cubicBezTo>
                  <a:cubicBezTo>
                    <a:pt x="770" y="2475"/>
                    <a:pt x="771" y="2476"/>
                    <a:pt x="771" y="2477"/>
                  </a:cubicBezTo>
                  <a:cubicBezTo>
                    <a:pt x="772" y="2483"/>
                    <a:pt x="773" y="2489"/>
                    <a:pt x="775" y="2495"/>
                  </a:cubicBezTo>
                  <a:cubicBezTo>
                    <a:pt x="775" y="2495"/>
                    <a:pt x="775" y="2495"/>
                    <a:pt x="775" y="2496"/>
                  </a:cubicBezTo>
                  <a:cubicBezTo>
                    <a:pt x="775" y="2496"/>
                    <a:pt x="775" y="2496"/>
                    <a:pt x="776" y="2497"/>
                  </a:cubicBezTo>
                  <a:cubicBezTo>
                    <a:pt x="776" y="2498"/>
                    <a:pt x="776" y="2498"/>
                    <a:pt x="776" y="2499"/>
                  </a:cubicBezTo>
                  <a:cubicBezTo>
                    <a:pt x="777" y="2499"/>
                    <a:pt x="777" y="2500"/>
                    <a:pt x="777" y="2501"/>
                  </a:cubicBezTo>
                  <a:cubicBezTo>
                    <a:pt x="778" y="2501"/>
                    <a:pt x="778" y="2502"/>
                    <a:pt x="779" y="2502"/>
                  </a:cubicBezTo>
                  <a:cubicBezTo>
                    <a:pt x="780" y="2505"/>
                    <a:pt x="782" y="2507"/>
                    <a:pt x="783" y="2508"/>
                  </a:cubicBezTo>
                  <a:cubicBezTo>
                    <a:pt x="787" y="2512"/>
                    <a:pt x="790" y="2514"/>
                    <a:pt x="793" y="2516"/>
                  </a:cubicBezTo>
                  <a:cubicBezTo>
                    <a:pt x="796" y="2517"/>
                    <a:pt x="799" y="2518"/>
                    <a:pt x="800" y="2519"/>
                  </a:cubicBezTo>
                  <a:cubicBezTo>
                    <a:pt x="801" y="2519"/>
                    <a:pt x="802" y="2519"/>
                    <a:pt x="802" y="2519"/>
                  </a:cubicBezTo>
                  <a:cubicBezTo>
                    <a:pt x="803" y="2519"/>
                    <a:pt x="803" y="2519"/>
                    <a:pt x="803" y="2519"/>
                  </a:cubicBezTo>
                  <a:cubicBezTo>
                    <a:pt x="803" y="2519"/>
                    <a:pt x="802" y="2519"/>
                    <a:pt x="801" y="2518"/>
                  </a:cubicBezTo>
                  <a:cubicBezTo>
                    <a:pt x="799" y="2518"/>
                    <a:pt x="797" y="2516"/>
                    <a:pt x="794" y="2514"/>
                  </a:cubicBezTo>
                  <a:cubicBezTo>
                    <a:pt x="791" y="2513"/>
                    <a:pt x="788" y="2510"/>
                    <a:pt x="786" y="2506"/>
                  </a:cubicBezTo>
                  <a:cubicBezTo>
                    <a:pt x="783" y="2503"/>
                    <a:pt x="780" y="2499"/>
                    <a:pt x="779" y="2493"/>
                  </a:cubicBezTo>
                  <a:cubicBezTo>
                    <a:pt x="778" y="2488"/>
                    <a:pt x="778" y="2482"/>
                    <a:pt x="777" y="2476"/>
                  </a:cubicBezTo>
                  <a:cubicBezTo>
                    <a:pt x="776" y="2475"/>
                    <a:pt x="776" y="2474"/>
                    <a:pt x="776" y="2473"/>
                  </a:cubicBezTo>
                  <a:cubicBezTo>
                    <a:pt x="776" y="2472"/>
                    <a:pt x="776" y="2471"/>
                    <a:pt x="776" y="2470"/>
                  </a:cubicBezTo>
                  <a:cubicBezTo>
                    <a:pt x="775" y="2469"/>
                    <a:pt x="775" y="2467"/>
                    <a:pt x="774" y="2465"/>
                  </a:cubicBezTo>
                  <a:cubicBezTo>
                    <a:pt x="773" y="2462"/>
                    <a:pt x="771" y="2459"/>
                    <a:pt x="769" y="2455"/>
                  </a:cubicBezTo>
                  <a:cubicBezTo>
                    <a:pt x="767" y="2452"/>
                    <a:pt x="765" y="2449"/>
                    <a:pt x="763" y="2446"/>
                  </a:cubicBezTo>
                  <a:cubicBezTo>
                    <a:pt x="762" y="2445"/>
                    <a:pt x="761" y="2444"/>
                    <a:pt x="761" y="2443"/>
                  </a:cubicBezTo>
                  <a:cubicBezTo>
                    <a:pt x="762" y="2444"/>
                    <a:pt x="762" y="2444"/>
                    <a:pt x="763" y="2445"/>
                  </a:cubicBezTo>
                  <a:cubicBezTo>
                    <a:pt x="766" y="2446"/>
                    <a:pt x="768" y="2447"/>
                    <a:pt x="771" y="2448"/>
                  </a:cubicBezTo>
                  <a:cubicBezTo>
                    <a:pt x="772" y="2449"/>
                    <a:pt x="774" y="2450"/>
                    <a:pt x="775" y="2450"/>
                  </a:cubicBezTo>
                  <a:cubicBezTo>
                    <a:pt x="776" y="2451"/>
                    <a:pt x="778" y="2451"/>
                    <a:pt x="779" y="2452"/>
                  </a:cubicBezTo>
                  <a:cubicBezTo>
                    <a:pt x="782" y="2453"/>
                    <a:pt x="785" y="2454"/>
                    <a:pt x="788" y="2455"/>
                  </a:cubicBezTo>
                  <a:cubicBezTo>
                    <a:pt x="789" y="2455"/>
                    <a:pt x="791" y="2456"/>
                    <a:pt x="792" y="2457"/>
                  </a:cubicBezTo>
                  <a:cubicBezTo>
                    <a:pt x="793" y="2457"/>
                    <a:pt x="794" y="2458"/>
                    <a:pt x="796" y="2458"/>
                  </a:cubicBezTo>
                  <a:cubicBezTo>
                    <a:pt x="798" y="2460"/>
                    <a:pt x="801" y="2461"/>
                    <a:pt x="803" y="2462"/>
                  </a:cubicBezTo>
                  <a:cubicBezTo>
                    <a:pt x="804" y="2463"/>
                    <a:pt x="805" y="2464"/>
                    <a:pt x="806" y="2464"/>
                  </a:cubicBezTo>
                  <a:cubicBezTo>
                    <a:pt x="808" y="2465"/>
                    <a:pt x="809" y="2466"/>
                    <a:pt x="810" y="2466"/>
                  </a:cubicBezTo>
                  <a:cubicBezTo>
                    <a:pt x="810" y="2467"/>
                    <a:pt x="811" y="2467"/>
                    <a:pt x="811" y="2467"/>
                  </a:cubicBezTo>
                  <a:cubicBezTo>
                    <a:pt x="811" y="2468"/>
                    <a:pt x="812" y="2468"/>
                    <a:pt x="812" y="2469"/>
                  </a:cubicBezTo>
                  <a:cubicBezTo>
                    <a:pt x="813" y="2469"/>
                    <a:pt x="814" y="2470"/>
                    <a:pt x="815" y="2471"/>
                  </a:cubicBezTo>
                  <a:cubicBezTo>
                    <a:pt x="816" y="2472"/>
                    <a:pt x="816" y="2472"/>
                    <a:pt x="817" y="2473"/>
                  </a:cubicBezTo>
                  <a:cubicBezTo>
                    <a:pt x="817" y="2474"/>
                    <a:pt x="818" y="2475"/>
                    <a:pt x="819" y="2475"/>
                  </a:cubicBezTo>
                  <a:cubicBezTo>
                    <a:pt x="819" y="2476"/>
                    <a:pt x="819" y="2477"/>
                    <a:pt x="820" y="2478"/>
                  </a:cubicBezTo>
                  <a:cubicBezTo>
                    <a:pt x="820" y="2478"/>
                    <a:pt x="820" y="2478"/>
                    <a:pt x="820" y="2479"/>
                  </a:cubicBezTo>
                  <a:cubicBezTo>
                    <a:pt x="821" y="2479"/>
                    <a:pt x="821" y="2479"/>
                    <a:pt x="821" y="2479"/>
                  </a:cubicBezTo>
                  <a:cubicBezTo>
                    <a:pt x="821" y="2481"/>
                    <a:pt x="822" y="2482"/>
                    <a:pt x="822" y="2482"/>
                  </a:cubicBezTo>
                  <a:cubicBezTo>
                    <a:pt x="822" y="2483"/>
                    <a:pt x="822" y="2483"/>
                    <a:pt x="822" y="2483"/>
                  </a:cubicBezTo>
                  <a:cubicBezTo>
                    <a:pt x="822" y="2483"/>
                    <a:pt x="822" y="2483"/>
                    <a:pt x="822" y="2482"/>
                  </a:cubicBezTo>
                  <a:cubicBezTo>
                    <a:pt x="822" y="2481"/>
                    <a:pt x="823" y="2480"/>
                    <a:pt x="822" y="2479"/>
                  </a:cubicBezTo>
                  <a:cubicBezTo>
                    <a:pt x="822" y="2478"/>
                    <a:pt x="822" y="2478"/>
                    <a:pt x="822" y="2477"/>
                  </a:cubicBezTo>
                  <a:cubicBezTo>
                    <a:pt x="822" y="2476"/>
                    <a:pt x="822" y="2475"/>
                    <a:pt x="821" y="2474"/>
                  </a:cubicBezTo>
                  <a:cubicBezTo>
                    <a:pt x="821" y="2473"/>
                    <a:pt x="821" y="2472"/>
                    <a:pt x="820" y="2471"/>
                  </a:cubicBezTo>
                  <a:cubicBezTo>
                    <a:pt x="820" y="2471"/>
                    <a:pt x="820" y="2470"/>
                    <a:pt x="819" y="2470"/>
                  </a:cubicBezTo>
                  <a:cubicBezTo>
                    <a:pt x="819" y="2469"/>
                    <a:pt x="819" y="2469"/>
                    <a:pt x="818" y="2468"/>
                  </a:cubicBezTo>
                  <a:cubicBezTo>
                    <a:pt x="818" y="2467"/>
                    <a:pt x="817" y="2466"/>
                    <a:pt x="816" y="2465"/>
                  </a:cubicBezTo>
                  <a:cubicBezTo>
                    <a:pt x="816" y="2464"/>
                    <a:pt x="815" y="2464"/>
                    <a:pt x="815" y="2463"/>
                  </a:cubicBezTo>
                  <a:cubicBezTo>
                    <a:pt x="814" y="2463"/>
                    <a:pt x="814" y="2462"/>
                    <a:pt x="814" y="2462"/>
                  </a:cubicBezTo>
                  <a:cubicBezTo>
                    <a:pt x="813" y="2461"/>
                    <a:pt x="813" y="2461"/>
                    <a:pt x="812" y="2460"/>
                  </a:cubicBezTo>
                  <a:cubicBezTo>
                    <a:pt x="812" y="2460"/>
                    <a:pt x="811" y="2459"/>
                    <a:pt x="810" y="2459"/>
                  </a:cubicBezTo>
                  <a:cubicBezTo>
                    <a:pt x="810" y="2459"/>
                    <a:pt x="809" y="2458"/>
                    <a:pt x="809" y="2458"/>
                  </a:cubicBezTo>
                  <a:cubicBezTo>
                    <a:pt x="808" y="2457"/>
                    <a:pt x="808" y="2457"/>
                    <a:pt x="807" y="2456"/>
                  </a:cubicBezTo>
                  <a:cubicBezTo>
                    <a:pt x="806" y="2456"/>
                    <a:pt x="806" y="2455"/>
                    <a:pt x="805" y="2455"/>
                  </a:cubicBezTo>
                  <a:cubicBezTo>
                    <a:pt x="804" y="2455"/>
                    <a:pt x="804" y="2454"/>
                    <a:pt x="803" y="2454"/>
                  </a:cubicBezTo>
                  <a:cubicBezTo>
                    <a:pt x="802" y="2453"/>
                    <a:pt x="800" y="2452"/>
                    <a:pt x="799" y="2451"/>
                  </a:cubicBezTo>
                  <a:cubicBezTo>
                    <a:pt x="798" y="2451"/>
                    <a:pt x="796" y="2450"/>
                    <a:pt x="795" y="2449"/>
                  </a:cubicBezTo>
                  <a:cubicBezTo>
                    <a:pt x="794" y="2449"/>
                    <a:pt x="793" y="2449"/>
                    <a:pt x="793" y="2448"/>
                  </a:cubicBezTo>
                  <a:cubicBezTo>
                    <a:pt x="790" y="2448"/>
                    <a:pt x="790" y="2448"/>
                    <a:pt x="790" y="2448"/>
                  </a:cubicBezTo>
                  <a:cubicBezTo>
                    <a:pt x="788" y="2447"/>
                    <a:pt x="785" y="2446"/>
                    <a:pt x="782" y="2445"/>
                  </a:cubicBezTo>
                  <a:cubicBezTo>
                    <a:pt x="779" y="2444"/>
                    <a:pt x="776" y="2443"/>
                    <a:pt x="774" y="2442"/>
                  </a:cubicBezTo>
                  <a:cubicBezTo>
                    <a:pt x="771" y="2441"/>
                    <a:pt x="768" y="2440"/>
                    <a:pt x="766" y="2439"/>
                  </a:cubicBezTo>
                  <a:cubicBezTo>
                    <a:pt x="764" y="2438"/>
                    <a:pt x="761" y="2437"/>
                    <a:pt x="759" y="2437"/>
                  </a:cubicBezTo>
                  <a:cubicBezTo>
                    <a:pt x="758" y="2436"/>
                    <a:pt x="758" y="2436"/>
                    <a:pt x="757" y="2435"/>
                  </a:cubicBezTo>
                  <a:cubicBezTo>
                    <a:pt x="756" y="2435"/>
                    <a:pt x="755" y="2434"/>
                    <a:pt x="755" y="2434"/>
                  </a:cubicBezTo>
                  <a:cubicBezTo>
                    <a:pt x="751" y="2429"/>
                    <a:pt x="747" y="2424"/>
                    <a:pt x="744" y="2418"/>
                  </a:cubicBezTo>
                  <a:cubicBezTo>
                    <a:pt x="740" y="2412"/>
                    <a:pt x="735" y="2406"/>
                    <a:pt x="731" y="2400"/>
                  </a:cubicBezTo>
                  <a:cubicBezTo>
                    <a:pt x="727" y="2394"/>
                    <a:pt x="723" y="2388"/>
                    <a:pt x="719" y="2382"/>
                  </a:cubicBezTo>
                  <a:cubicBezTo>
                    <a:pt x="716" y="2376"/>
                    <a:pt x="712" y="2370"/>
                    <a:pt x="710" y="2364"/>
                  </a:cubicBezTo>
                  <a:cubicBezTo>
                    <a:pt x="709" y="2363"/>
                    <a:pt x="709" y="2363"/>
                    <a:pt x="709" y="2363"/>
                  </a:cubicBezTo>
                  <a:cubicBezTo>
                    <a:pt x="709" y="2363"/>
                    <a:pt x="709" y="2362"/>
                    <a:pt x="709" y="2362"/>
                  </a:cubicBezTo>
                  <a:cubicBezTo>
                    <a:pt x="709" y="2361"/>
                    <a:pt x="708" y="2361"/>
                    <a:pt x="708" y="2360"/>
                  </a:cubicBezTo>
                  <a:cubicBezTo>
                    <a:pt x="708" y="2358"/>
                    <a:pt x="707" y="2357"/>
                    <a:pt x="707" y="2356"/>
                  </a:cubicBezTo>
                  <a:cubicBezTo>
                    <a:pt x="706" y="2353"/>
                    <a:pt x="705" y="2350"/>
                    <a:pt x="704" y="2348"/>
                  </a:cubicBezTo>
                  <a:cubicBezTo>
                    <a:pt x="709" y="2326"/>
                    <a:pt x="716" y="2302"/>
                    <a:pt x="726" y="2280"/>
                  </a:cubicBezTo>
                  <a:cubicBezTo>
                    <a:pt x="726" y="2285"/>
                    <a:pt x="726" y="2290"/>
                    <a:pt x="727" y="2294"/>
                  </a:cubicBezTo>
                  <a:cubicBezTo>
                    <a:pt x="727" y="2295"/>
                    <a:pt x="728" y="2296"/>
                    <a:pt x="728" y="2297"/>
                  </a:cubicBezTo>
                  <a:cubicBezTo>
                    <a:pt x="728" y="2297"/>
                    <a:pt x="728" y="2297"/>
                    <a:pt x="728" y="2297"/>
                  </a:cubicBezTo>
                  <a:cubicBezTo>
                    <a:pt x="728" y="2297"/>
                    <a:pt x="728" y="2297"/>
                    <a:pt x="728" y="2297"/>
                  </a:cubicBezTo>
                  <a:cubicBezTo>
                    <a:pt x="728" y="2297"/>
                    <a:pt x="728" y="2297"/>
                    <a:pt x="728" y="2297"/>
                  </a:cubicBezTo>
                  <a:cubicBezTo>
                    <a:pt x="728" y="2297"/>
                    <a:pt x="728" y="2297"/>
                    <a:pt x="728" y="2298"/>
                  </a:cubicBezTo>
                  <a:cubicBezTo>
                    <a:pt x="728" y="2298"/>
                    <a:pt x="728" y="2298"/>
                    <a:pt x="728" y="2298"/>
                  </a:cubicBezTo>
                  <a:cubicBezTo>
                    <a:pt x="728" y="2299"/>
                    <a:pt x="728" y="2299"/>
                    <a:pt x="728" y="2299"/>
                  </a:cubicBezTo>
                  <a:cubicBezTo>
                    <a:pt x="729" y="2300"/>
                    <a:pt x="729" y="2301"/>
                    <a:pt x="729" y="2302"/>
                  </a:cubicBezTo>
                  <a:cubicBezTo>
                    <a:pt x="730" y="2303"/>
                    <a:pt x="730" y="2304"/>
                    <a:pt x="730" y="2304"/>
                  </a:cubicBezTo>
                  <a:cubicBezTo>
                    <a:pt x="730" y="2305"/>
                    <a:pt x="731" y="2306"/>
                    <a:pt x="731" y="2306"/>
                  </a:cubicBezTo>
                  <a:cubicBezTo>
                    <a:pt x="731" y="2307"/>
                    <a:pt x="732" y="2308"/>
                    <a:pt x="732" y="2308"/>
                  </a:cubicBezTo>
                  <a:cubicBezTo>
                    <a:pt x="732" y="2309"/>
                    <a:pt x="732" y="2310"/>
                    <a:pt x="733" y="2310"/>
                  </a:cubicBezTo>
                  <a:cubicBezTo>
                    <a:pt x="735" y="2315"/>
                    <a:pt x="738" y="2320"/>
                    <a:pt x="741" y="2325"/>
                  </a:cubicBezTo>
                  <a:cubicBezTo>
                    <a:pt x="744" y="2330"/>
                    <a:pt x="747" y="2335"/>
                    <a:pt x="750" y="2339"/>
                  </a:cubicBezTo>
                  <a:cubicBezTo>
                    <a:pt x="751" y="2341"/>
                    <a:pt x="752" y="2343"/>
                    <a:pt x="753" y="2345"/>
                  </a:cubicBezTo>
                  <a:cubicBezTo>
                    <a:pt x="754" y="2346"/>
                    <a:pt x="754" y="2347"/>
                    <a:pt x="754" y="2348"/>
                  </a:cubicBezTo>
                  <a:cubicBezTo>
                    <a:pt x="754" y="2350"/>
                    <a:pt x="754" y="2352"/>
                    <a:pt x="754" y="2354"/>
                  </a:cubicBezTo>
                  <a:cubicBezTo>
                    <a:pt x="754" y="2355"/>
                    <a:pt x="754" y="2356"/>
                    <a:pt x="754" y="2357"/>
                  </a:cubicBezTo>
                  <a:cubicBezTo>
                    <a:pt x="754" y="2358"/>
                    <a:pt x="754" y="2359"/>
                    <a:pt x="754" y="2360"/>
                  </a:cubicBezTo>
                  <a:cubicBezTo>
                    <a:pt x="754" y="2362"/>
                    <a:pt x="755" y="2365"/>
                    <a:pt x="755" y="2367"/>
                  </a:cubicBezTo>
                  <a:cubicBezTo>
                    <a:pt x="755" y="2369"/>
                    <a:pt x="755" y="2371"/>
                    <a:pt x="755" y="2374"/>
                  </a:cubicBezTo>
                  <a:cubicBezTo>
                    <a:pt x="755" y="2376"/>
                    <a:pt x="755" y="2378"/>
                    <a:pt x="755" y="2381"/>
                  </a:cubicBezTo>
                  <a:cubicBezTo>
                    <a:pt x="755" y="2383"/>
                    <a:pt x="755" y="2385"/>
                    <a:pt x="755" y="2388"/>
                  </a:cubicBezTo>
                  <a:cubicBezTo>
                    <a:pt x="755" y="2389"/>
                    <a:pt x="755" y="2390"/>
                    <a:pt x="755" y="2391"/>
                  </a:cubicBezTo>
                  <a:cubicBezTo>
                    <a:pt x="755" y="2392"/>
                    <a:pt x="755" y="2393"/>
                    <a:pt x="755" y="2394"/>
                  </a:cubicBezTo>
                  <a:cubicBezTo>
                    <a:pt x="755" y="2396"/>
                    <a:pt x="755" y="2398"/>
                    <a:pt x="755" y="2400"/>
                  </a:cubicBezTo>
                  <a:cubicBezTo>
                    <a:pt x="755" y="2401"/>
                    <a:pt x="755" y="2401"/>
                    <a:pt x="755" y="2402"/>
                  </a:cubicBezTo>
                  <a:cubicBezTo>
                    <a:pt x="755" y="2403"/>
                    <a:pt x="754" y="2404"/>
                    <a:pt x="754" y="2405"/>
                  </a:cubicBezTo>
                  <a:cubicBezTo>
                    <a:pt x="754" y="2406"/>
                    <a:pt x="754" y="2407"/>
                    <a:pt x="754" y="2408"/>
                  </a:cubicBezTo>
                  <a:cubicBezTo>
                    <a:pt x="754" y="2409"/>
                    <a:pt x="754" y="2410"/>
                    <a:pt x="754" y="2411"/>
                  </a:cubicBezTo>
                  <a:cubicBezTo>
                    <a:pt x="754" y="2411"/>
                    <a:pt x="754" y="2412"/>
                    <a:pt x="754" y="2412"/>
                  </a:cubicBezTo>
                  <a:cubicBezTo>
                    <a:pt x="754" y="2412"/>
                    <a:pt x="755" y="2411"/>
                    <a:pt x="755" y="2411"/>
                  </a:cubicBezTo>
                  <a:cubicBezTo>
                    <a:pt x="755" y="2410"/>
                    <a:pt x="755" y="2410"/>
                    <a:pt x="756" y="2409"/>
                  </a:cubicBezTo>
                  <a:cubicBezTo>
                    <a:pt x="756" y="2408"/>
                    <a:pt x="757" y="2407"/>
                    <a:pt x="757" y="2405"/>
                  </a:cubicBezTo>
                  <a:cubicBezTo>
                    <a:pt x="758" y="2404"/>
                    <a:pt x="758" y="2404"/>
                    <a:pt x="758" y="2403"/>
                  </a:cubicBezTo>
                  <a:cubicBezTo>
                    <a:pt x="759" y="2402"/>
                    <a:pt x="759" y="2401"/>
                    <a:pt x="759" y="2400"/>
                  </a:cubicBezTo>
                  <a:cubicBezTo>
                    <a:pt x="759" y="2399"/>
                    <a:pt x="760" y="2399"/>
                    <a:pt x="760" y="2398"/>
                  </a:cubicBezTo>
                  <a:cubicBezTo>
                    <a:pt x="760" y="2397"/>
                    <a:pt x="760" y="2396"/>
                    <a:pt x="761" y="2395"/>
                  </a:cubicBezTo>
                  <a:cubicBezTo>
                    <a:pt x="761" y="2394"/>
                    <a:pt x="761" y="2393"/>
                    <a:pt x="761" y="2391"/>
                  </a:cubicBezTo>
                  <a:cubicBezTo>
                    <a:pt x="762" y="2390"/>
                    <a:pt x="762" y="2389"/>
                    <a:pt x="762" y="2388"/>
                  </a:cubicBezTo>
                  <a:cubicBezTo>
                    <a:pt x="762" y="2387"/>
                    <a:pt x="762" y="2386"/>
                    <a:pt x="762" y="2385"/>
                  </a:cubicBezTo>
                  <a:cubicBezTo>
                    <a:pt x="762" y="2383"/>
                    <a:pt x="763" y="2382"/>
                    <a:pt x="763" y="2381"/>
                  </a:cubicBezTo>
                  <a:cubicBezTo>
                    <a:pt x="763" y="2379"/>
                    <a:pt x="763" y="2376"/>
                    <a:pt x="763" y="2374"/>
                  </a:cubicBezTo>
                  <a:cubicBezTo>
                    <a:pt x="763" y="2371"/>
                    <a:pt x="763" y="2369"/>
                    <a:pt x="762" y="2366"/>
                  </a:cubicBezTo>
                  <a:cubicBezTo>
                    <a:pt x="762" y="2364"/>
                    <a:pt x="762" y="2362"/>
                    <a:pt x="761" y="2359"/>
                  </a:cubicBezTo>
                  <a:cubicBezTo>
                    <a:pt x="761" y="2358"/>
                    <a:pt x="761" y="2357"/>
                    <a:pt x="761" y="2356"/>
                  </a:cubicBezTo>
                  <a:cubicBezTo>
                    <a:pt x="762" y="2359"/>
                    <a:pt x="764" y="2362"/>
                    <a:pt x="766" y="2365"/>
                  </a:cubicBezTo>
                  <a:cubicBezTo>
                    <a:pt x="768" y="2369"/>
                    <a:pt x="769" y="2373"/>
                    <a:pt x="771" y="2377"/>
                  </a:cubicBezTo>
                  <a:cubicBezTo>
                    <a:pt x="771" y="2379"/>
                    <a:pt x="772" y="2381"/>
                    <a:pt x="772" y="2383"/>
                  </a:cubicBezTo>
                  <a:cubicBezTo>
                    <a:pt x="773" y="2384"/>
                    <a:pt x="773" y="2386"/>
                    <a:pt x="773" y="2388"/>
                  </a:cubicBezTo>
                  <a:cubicBezTo>
                    <a:pt x="774" y="2391"/>
                    <a:pt x="774" y="2394"/>
                    <a:pt x="774" y="2396"/>
                  </a:cubicBezTo>
                  <a:cubicBezTo>
                    <a:pt x="774" y="2398"/>
                    <a:pt x="774" y="2399"/>
                    <a:pt x="774" y="2400"/>
                  </a:cubicBezTo>
                  <a:cubicBezTo>
                    <a:pt x="774" y="2401"/>
                    <a:pt x="774" y="2401"/>
                    <a:pt x="774" y="2402"/>
                  </a:cubicBezTo>
                  <a:cubicBezTo>
                    <a:pt x="774" y="2403"/>
                    <a:pt x="774" y="2404"/>
                    <a:pt x="774" y="2404"/>
                  </a:cubicBezTo>
                  <a:cubicBezTo>
                    <a:pt x="774" y="2404"/>
                    <a:pt x="774" y="2403"/>
                    <a:pt x="775" y="2402"/>
                  </a:cubicBezTo>
                  <a:cubicBezTo>
                    <a:pt x="775" y="2401"/>
                    <a:pt x="775" y="2399"/>
                    <a:pt x="776" y="2396"/>
                  </a:cubicBezTo>
                  <a:cubicBezTo>
                    <a:pt x="776" y="2395"/>
                    <a:pt x="776" y="2394"/>
                    <a:pt x="776" y="2392"/>
                  </a:cubicBezTo>
                  <a:cubicBezTo>
                    <a:pt x="776" y="2391"/>
                    <a:pt x="776" y="2389"/>
                    <a:pt x="776" y="2388"/>
                  </a:cubicBezTo>
                  <a:cubicBezTo>
                    <a:pt x="776" y="2386"/>
                    <a:pt x="776" y="2384"/>
                    <a:pt x="776" y="2382"/>
                  </a:cubicBezTo>
                  <a:cubicBezTo>
                    <a:pt x="776" y="2380"/>
                    <a:pt x="775" y="2378"/>
                    <a:pt x="775" y="2376"/>
                  </a:cubicBezTo>
                  <a:cubicBezTo>
                    <a:pt x="774" y="2372"/>
                    <a:pt x="773" y="2367"/>
                    <a:pt x="771" y="2363"/>
                  </a:cubicBezTo>
                  <a:cubicBezTo>
                    <a:pt x="769" y="2358"/>
                    <a:pt x="767" y="2354"/>
                    <a:pt x="764" y="2349"/>
                  </a:cubicBezTo>
                  <a:cubicBezTo>
                    <a:pt x="764" y="2348"/>
                    <a:pt x="764" y="2348"/>
                    <a:pt x="764" y="2347"/>
                  </a:cubicBezTo>
                  <a:cubicBezTo>
                    <a:pt x="763" y="2346"/>
                    <a:pt x="763" y="2346"/>
                    <a:pt x="763" y="2346"/>
                  </a:cubicBezTo>
                  <a:cubicBezTo>
                    <a:pt x="763" y="2345"/>
                    <a:pt x="763" y="2345"/>
                    <a:pt x="763" y="2345"/>
                  </a:cubicBezTo>
                  <a:cubicBezTo>
                    <a:pt x="762" y="2344"/>
                    <a:pt x="761" y="2343"/>
                    <a:pt x="760" y="2342"/>
                  </a:cubicBezTo>
                  <a:cubicBezTo>
                    <a:pt x="759" y="2340"/>
                    <a:pt x="758" y="2337"/>
                    <a:pt x="756" y="2335"/>
                  </a:cubicBezTo>
                  <a:cubicBezTo>
                    <a:pt x="753" y="2330"/>
                    <a:pt x="750" y="2326"/>
                    <a:pt x="747" y="2321"/>
                  </a:cubicBezTo>
                  <a:cubicBezTo>
                    <a:pt x="745" y="2316"/>
                    <a:pt x="742" y="2312"/>
                    <a:pt x="740" y="2307"/>
                  </a:cubicBezTo>
                  <a:cubicBezTo>
                    <a:pt x="739" y="2305"/>
                    <a:pt x="739" y="2305"/>
                    <a:pt x="739" y="2305"/>
                  </a:cubicBezTo>
                  <a:cubicBezTo>
                    <a:pt x="738" y="2305"/>
                    <a:pt x="738" y="2304"/>
                    <a:pt x="738" y="2303"/>
                  </a:cubicBezTo>
                  <a:cubicBezTo>
                    <a:pt x="738" y="2303"/>
                    <a:pt x="737" y="2302"/>
                    <a:pt x="737" y="2302"/>
                  </a:cubicBezTo>
                  <a:cubicBezTo>
                    <a:pt x="737" y="2301"/>
                    <a:pt x="737" y="2301"/>
                    <a:pt x="736" y="2300"/>
                  </a:cubicBezTo>
                  <a:cubicBezTo>
                    <a:pt x="736" y="2299"/>
                    <a:pt x="736" y="2298"/>
                    <a:pt x="735" y="2296"/>
                  </a:cubicBezTo>
                  <a:cubicBezTo>
                    <a:pt x="735" y="2295"/>
                    <a:pt x="735" y="2295"/>
                    <a:pt x="735" y="2295"/>
                  </a:cubicBezTo>
                  <a:cubicBezTo>
                    <a:pt x="735" y="2295"/>
                    <a:pt x="735" y="2295"/>
                    <a:pt x="735" y="2295"/>
                  </a:cubicBezTo>
                  <a:cubicBezTo>
                    <a:pt x="734" y="2294"/>
                    <a:pt x="734" y="2293"/>
                    <a:pt x="734" y="2293"/>
                  </a:cubicBezTo>
                  <a:cubicBezTo>
                    <a:pt x="733" y="2288"/>
                    <a:pt x="732" y="2283"/>
                    <a:pt x="732" y="2279"/>
                  </a:cubicBezTo>
                  <a:cubicBezTo>
                    <a:pt x="731" y="2274"/>
                    <a:pt x="732" y="2270"/>
                    <a:pt x="732" y="2266"/>
                  </a:cubicBezTo>
                  <a:cubicBezTo>
                    <a:pt x="733" y="2265"/>
                    <a:pt x="733" y="2265"/>
                    <a:pt x="733" y="2264"/>
                  </a:cubicBezTo>
                  <a:cubicBezTo>
                    <a:pt x="736" y="2258"/>
                    <a:pt x="739" y="2252"/>
                    <a:pt x="742" y="2245"/>
                  </a:cubicBezTo>
                  <a:cubicBezTo>
                    <a:pt x="742" y="2245"/>
                    <a:pt x="742" y="2245"/>
                    <a:pt x="742" y="2245"/>
                  </a:cubicBezTo>
                  <a:cubicBezTo>
                    <a:pt x="742" y="2245"/>
                    <a:pt x="743" y="2245"/>
                    <a:pt x="743" y="2245"/>
                  </a:cubicBezTo>
                  <a:cubicBezTo>
                    <a:pt x="743" y="2245"/>
                    <a:pt x="743" y="2244"/>
                    <a:pt x="744" y="2244"/>
                  </a:cubicBezTo>
                  <a:cubicBezTo>
                    <a:pt x="744" y="2243"/>
                    <a:pt x="745" y="2243"/>
                    <a:pt x="745" y="2243"/>
                  </a:cubicBezTo>
                  <a:cubicBezTo>
                    <a:pt x="745" y="2243"/>
                    <a:pt x="744" y="2243"/>
                    <a:pt x="743" y="2244"/>
                  </a:cubicBezTo>
                  <a:cubicBezTo>
                    <a:pt x="743" y="2244"/>
                    <a:pt x="743" y="2244"/>
                    <a:pt x="743" y="2244"/>
                  </a:cubicBezTo>
                  <a:cubicBezTo>
                    <a:pt x="756" y="2221"/>
                    <a:pt x="770" y="2201"/>
                    <a:pt x="785" y="2186"/>
                  </a:cubicBezTo>
                  <a:cubicBezTo>
                    <a:pt x="790" y="2203"/>
                    <a:pt x="796" y="2216"/>
                    <a:pt x="802" y="2228"/>
                  </a:cubicBezTo>
                  <a:cubicBezTo>
                    <a:pt x="802" y="2229"/>
                    <a:pt x="802" y="2230"/>
                    <a:pt x="801" y="2231"/>
                  </a:cubicBezTo>
                  <a:cubicBezTo>
                    <a:pt x="801" y="2233"/>
                    <a:pt x="800" y="2235"/>
                    <a:pt x="800" y="2237"/>
                  </a:cubicBezTo>
                  <a:cubicBezTo>
                    <a:pt x="799" y="2239"/>
                    <a:pt x="799" y="2241"/>
                    <a:pt x="798" y="2243"/>
                  </a:cubicBezTo>
                  <a:cubicBezTo>
                    <a:pt x="798" y="2244"/>
                    <a:pt x="798" y="2245"/>
                    <a:pt x="798" y="2246"/>
                  </a:cubicBezTo>
                  <a:cubicBezTo>
                    <a:pt x="798" y="2247"/>
                    <a:pt x="797" y="2248"/>
                    <a:pt x="797" y="2249"/>
                  </a:cubicBezTo>
                  <a:cubicBezTo>
                    <a:pt x="797" y="2252"/>
                    <a:pt x="797" y="2254"/>
                    <a:pt x="797" y="2256"/>
                  </a:cubicBezTo>
                  <a:cubicBezTo>
                    <a:pt x="796" y="2261"/>
                    <a:pt x="796" y="2267"/>
                    <a:pt x="796" y="2272"/>
                  </a:cubicBezTo>
                  <a:cubicBezTo>
                    <a:pt x="796" y="2273"/>
                    <a:pt x="796" y="2275"/>
                    <a:pt x="796" y="2276"/>
                  </a:cubicBezTo>
                  <a:cubicBezTo>
                    <a:pt x="796" y="2277"/>
                    <a:pt x="796" y="2279"/>
                    <a:pt x="796" y="2280"/>
                  </a:cubicBezTo>
                  <a:cubicBezTo>
                    <a:pt x="797" y="2283"/>
                    <a:pt x="797" y="2286"/>
                    <a:pt x="797" y="2288"/>
                  </a:cubicBezTo>
                  <a:cubicBezTo>
                    <a:pt x="798" y="2294"/>
                    <a:pt x="799" y="2300"/>
                    <a:pt x="800" y="2305"/>
                  </a:cubicBezTo>
                  <a:cubicBezTo>
                    <a:pt x="801" y="2311"/>
                    <a:pt x="802" y="2316"/>
                    <a:pt x="803" y="2322"/>
                  </a:cubicBezTo>
                  <a:cubicBezTo>
                    <a:pt x="804" y="2325"/>
                    <a:pt x="804" y="2327"/>
                    <a:pt x="805" y="2330"/>
                  </a:cubicBezTo>
                  <a:cubicBezTo>
                    <a:pt x="806" y="2333"/>
                    <a:pt x="806" y="2335"/>
                    <a:pt x="807" y="2338"/>
                  </a:cubicBezTo>
                  <a:cubicBezTo>
                    <a:pt x="808" y="2343"/>
                    <a:pt x="809" y="2348"/>
                    <a:pt x="810" y="2352"/>
                  </a:cubicBezTo>
                  <a:cubicBezTo>
                    <a:pt x="812" y="2357"/>
                    <a:pt x="813" y="2362"/>
                    <a:pt x="814" y="2366"/>
                  </a:cubicBezTo>
                  <a:cubicBezTo>
                    <a:pt x="814" y="2368"/>
                    <a:pt x="815" y="2370"/>
                    <a:pt x="815" y="2372"/>
                  </a:cubicBezTo>
                  <a:cubicBezTo>
                    <a:pt x="815" y="2373"/>
                    <a:pt x="816" y="2375"/>
                    <a:pt x="816" y="2377"/>
                  </a:cubicBezTo>
                  <a:cubicBezTo>
                    <a:pt x="817" y="2379"/>
                    <a:pt x="817" y="2380"/>
                    <a:pt x="817" y="2382"/>
                  </a:cubicBezTo>
                  <a:cubicBezTo>
                    <a:pt x="818" y="2383"/>
                    <a:pt x="818" y="2384"/>
                    <a:pt x="818" y="2386"/>
                  </a:cubicBezTo>
                  <a:cubicBezTo>
                    <a:pt x="819" y="2390"/>
                    <a:pt x="819" y="2393"/>
                    <a:pt x="819" y="2393"/>
                  </a:cubicBezTo>
                  <a:cubicBezTo>
                    <a:pt x="819" y="2393"/>
                    <a:pt x="819" y="2393"/>
                    <a:pt x="820" y="2391"/>
                  </a:cubicBezTo>
                  <a:cubicBezTo>
                    <a:pt x="820" y="2390"/>
                    <a:pt x="820" y="2388"/>
                    <a:pt x="820" y="2385"/>
                  </a:cubicBezTo>
                  <a:cubicBezTo>
                    <a:pt x="820" y="2384"/>
                    <a:pt x="820" y="2383"/>
                    <a:pt x="819" y="2381"/>
                  </a:cubicBezTo>
                  <a:cubicBezTo>
                    <a:pt x="819" y="2380"/>
                    <a:pt x="819" y="2378"/>
                    <a:pt x="819" y="2376"/>
                  </a:cubicBezTo>
                  <a:cubicBezTo>
                    <a:pt x="819" y="2375"/>
                    <a:pt x="819" y="2373"/>
                    <a:pt x="819" y="2371"/>
                  </a:cubicBezTo>
                  <a:cubicBezTo>
                    <a:pt x="819" y="2369"/>
                    <a:pt x="818" y="2367"/>
                    <a:pt x="818" y="2365"/>
                  </a:cubicBezTo>
                  <a:cubicBezTo>
                    <a:pt x="818" y="2361"/>
                    <a:pt x="817" y="2356"/>
                    <a:pt x="816" y="2351"/>
                  </a:cubicBezTo>
                  <a:cubicBezTo>
                    <a:pt x="816" y="2347"/>
                    <a:pt x="815" y="2341"/>
                    <a:pt x="814" y="2336"/>
                  </a:cubicBezTo>
                  <a:cubicBezTo>
                    <a:pt x="813" y="2334"/>
                    <a:pt x="813" y="2332"/>
                    <a:pt x="812" y="2330"/>
                  </a:cubicBezTo>
                  <a:cubicBezTo>
                    <a:pt x="813" y="2330"/>
                    <a:pt x="813" y="2331"/>
                    <a:pt x="814" y="2332"/>
                  </a:cubicBezTo>
                  <a:cubicBezTo>
                    <a:pt x="814" y="2333"/>
                    <a:pt x="815" y="2334"/>
                    <a:pt x="815" y="2335"/>
                  </a:cubicBezTo>
                  <a:cubicBezTo>
                    <a:pt x="816" y="2336"/>
                    <a:pt x="816" y="2336"/>
                    <a:pt x="816" y="2337"/>
                  </a:cubicBezTo>
                  <a:cubicBezTo>
                    <a:pt x="817" y="2337"/>
                    <a:pt x="817" y="2338"/>
                    <a:pt x="817" y="2339"/>
                  </a:cubicBezTo>
                  <a:cubicBezTo>
                    <a:pt x="818" y="2340"/>
                    <a:pt x="819" y="2341"/>
                    <a:pt x="819" y="2342"/>
                  </a:cubicBezTo>
                  <a:cubicBezTo>
                    <a:pt x="820" y="2343"/>
                    <a:pt x="821" y="2345"/>
                    <a:pt x="821" y="2346"/>
                  </a:cubicBezTo>
                  <a:cubicBezTo>
                    <a:pt x="822" y="2347"/>
                    <a:pt x="823" y="2349"/>
                    <a:pt x="823" y="2350"/>
                  </a:cubicBezTo>
                  <a:cubicBezTo>
                    <a:pt x="825" y="2352"/>
                    <a:pt x="826" y="2355"/>
                    <a:pt x="827" y="2358"/>
                  </a:cubicBezTo>
                  <a:cubicBezTo>
                    <a:pt x="829" y="2360"/>
                    <a:pt x="830" y="2363"/>
                    <a:pt x="831" y="2366"/>
                  </a:cubicBezTo>
                  <a:cubicBezTo>
                    <a:pt x="832" y="2367"/>
                    <a:pt x="832" y="2368"/>
                    <a:pt x="833" y="2370"/>
                  </a:cubicBezTo>
                  <a:cubicBezTo>
                    <a:pt x="834" y="2371"/>
                    <a:pt x="834" y="2372"/>
                    <a:pt x="835" y="2374"/>
                  </a:cubicBezTo>
                  <a:cubicBezTo>
                    <a:pt x="835" y="2375"/>
                    <a:pt x="836" y="2376"/>
                    <a:pt x="836" y="2378"/>
                  </a:cubicBezTo>
                  <a:cubicBezTo>
                    <a:pt x="837" y="2378"/>
                    <a:pt x="837" y="2379"/>
                    <a:pt x="837" y="2379"/>
                  </a:cubicBezTo>
                  <a:cubicBezTo>
                    <a:pt x="837" y="2380"/>
                    <a:pt x="838" y="2381"/>
                    <a:pt x="838" y="2381"/>
                  </a:cubicBezTo>
                  <a:cubicBezTo>
                    <a:pt x="839" y="2384"/>
                    <a:pt x="840" y="2386"/>
                    <a:pt x="841" y="2388"/>
                  </a:cubicBezTo>
                  <a:cubicBezTo>
                    <a:pt x="841" y="2389"/>
                    <a:pt x="841" y="2390"/>
                    <a:pt x="842" y="2391"/>
                  </a:cubicBezTo>
                  <a:cubicBezTo>
                    <a:pt x="842" y="2392"/>
                    <a:pt x="842" y="2393"/>
                    <a:pt x="843" y="2394"/>
                  </a:cubicBezTo>
                  <a:cubicBezTo>
                    <a:pt x="843" y="2395"/>
                    <a:pt x="843" y="2395"/>
                    <a:pt x="844" y="2396"/>
                  </a:cubicBezTo>
                  <a:cubicBezTo>
                    <a:pt x="844" y="2397"/>
                    <a:pt x="844" y="2398"/>
                    <a:pt x="845" y="2398"/>
                  </a:cubicBezTo>
                  <a:cubicBezTo>
                    <a:pt x="845" y="2399"/>
                    <a:pt x="846" y="2400"/>
                    <a:pt x="846" y="2401"/>
                  </a:cubicBezTo>
                  <a:cubicBezTo>
                    <a:pt x="846" y="2402"/>
                    <a:pt x="846" y="2402"/>
                    <a:pt x="846" y="2402"/>
                  </a:cubicBezTo>
                  <a:cubicBezTo>
                    <a:pt x="846" y="2402"/>
                    <a:pt x="846" y="2402"/>
                    <a:pt x="846" y="2401"/>
                  </a:cubicBezTo>
                  <a:cubicBezTo>
                    <a:pt x="846" y="2400"/>
                    <a:pt x="846" y="2399"/>
                    <a:pt x="846" y="2398"/>
                  </a:cubicBezTo>
                  <a:cubicBezTo>
                    <a:pt x="846" y="2396"/>
                    <a:pt x="846" y="2395"/>
                    <a:pt x="846" y="2393"/>
                  </a:cubicBezTo>
                  <a:cubicBezTo>
                    <a:pt x="846" y="2392"/>
                    <a:pt x="846" y="2391"/>
                    <a:pt x="845" y="2390"/>
                  </a:cubicBezTo>
                  <a:cubicBezTo>
                    <a:pt x="845" y="2389"/>
                    <a:pt x="845" y="2388"/>
                    <a:pt x="845" y="2387"/>
                  </a:cubicBezTo>
                  <a:cubicBezTo>
                    <a:pt x="845" y="2386"/>
                    <a:pt x="845" y="2384"/>
                    <a:pt x="844" y="2383"/>
                  </a:cubicBezTo>
                  <a:cubicBezTo>
                    <a:pt x="844" y="2382"/>
                    <a:pt x="844" y="2381"/>
                    <a:pt x="843" y="2379"/>
                  </a:cubicBezTo>
                  <a:cubicBezTo>
                    <a:pt x="843" y="2378"/>
                    <a:pt x="843" y="2377"/>
                    <a:pt x="842" y="2375"/>
                  </a:cubicBezTo>
                  <a:cubicBezTo>
                    <a:pt x="842" y="2374"/>
                    <a:pt x="842" y="2373"/>
                    <a:pt x="841" y="2371"/>
                  </a:cubicBezTo>
                  <a:cubicBezTo>
                    <a:pt x="840" y="2369"/>
                    <a:pt x="839" y="2366"/>
                    <a:pt x="838" y="2363"/>
                  </a:cubicBezTo>
                  <a:cubicBezTo>
                    <a:pt x="837" y="2360"/>
                    <a:pt x="836" y="2357"/>
                    <a:pt x="835" y="2354"/>
                  </a:cubicBezTo>
                  <a:cubicBezTo>
                    <a:pt x="833" y="2352"/>
                    <a:pt x="832" y="2349"/>
                    <a:pt x="830" y="2346"/>
                  </a:cubicBezTo>
                  <a:cubicBezTo>
                    <a:pt x="829" y="2343"/>
                    <a:pt x="827" y="2341"/>
                    <a:pt x="825" y="2339"/>
                  </a:cubicBezTo>
                  <a:cubicBezTo>
                    <a:pt x="825" y="2337"/>
                    <a:pt x="824" y="2336"/>
                    <a:pt x="823" y="2335"/>
                  </a:cubicBezTo>
                  <a:cubicBezTo>
                    <a:pt x="822" y="2334"/>
                    <a:pt x="821" y="2333"/>
                    <a:pt x="820" y="2332"/>
                  </a:cubicBezTo>
                  <a:cubicBezTo>
                    <a:pt x="820" y="2331"/>
                    <a:pt x="819" y="2330"/>
                    <a:pt x="818" y="2329"/>
                  </a:cubicBezTo>
                  <a:cubicBezTo>
                    <a:pt x="817" y="2328"/>
                    <a:pt x="816" y="2327"/>
                    <a:pt x="816" y="2326"/>
                  </a:cubicBezTo>
                  <a:cubicBezTo>
                    <a:pt x="815" y="2325"/>
                    <a:pt x="814" y="2324"/>
                    <a:pt x="813" y="2324"/>
                  </a:cubicBezTo>
                  <a:cubicBezTo>
                    <a:pt x="813" y="2323"/>
                    <a:pt x="812" y="2322"/>
                    <a:pt x="811" y="2322"/>
                  </a:cubicBezTo>
                  <a:cubicBezTo>
                    <a:pt x="811" y="2321"/>
                    <a:pt x="811" y="2321"/>
                    <a:pt x="811" y="2321"/>
                  </a:cubicBezTo>
                  <a:cubicBezTo>
                    <a:pt x="811" y="2321"/>
                    <a:pt x="811" y="2321"/>
                    <a:pt x="811" y="2320"/>
                  </a:cubicBezTo>
                  <a:cubicBezTo>
                    <a:pt x="810" y="2315"/>
                    <a:pt x="808" y="2309"/>
                    <a:pt x="807" y="2304"/>
                  </a:cubicBezTo>
                  <a:cubicBezTo>
                    <a:pt x="806" y="2298"/>
                    <a:pt x="806" y="2293"/>
                    <a:pt x="805" y="2288"/>
                  </a:cubicBezTo>
                  <a:cubicBezTo>
                    <a:pt x="804" y="2282"/>
                    <a:pt x="804" y="2277"/>
                    <a:pt x="803" y="2272"/>
                  </a:cubicBezTo>
                  <a:cubicBezTo>
                    <a:pt x="803" y="2266"/>
                    <a:pt x="802" y="2261"/>
                    <a:pt x="802" y="2257"/>
                  </a:cubicBezTo>
                  <a:cubicBezTo>
                    <a:pt x="802" y="2252"/>
                    <a:pt x="803" y="2247"/>
                    <a:pt x="803" y="2243"/>
                  </a:cubicBezTo>
                  <a:cubicBezTo>
                    <a:pt x="803" y="2241"/>
                    <a:pt x="803" y="2239"/>
                    <a:pt x="803" y="2237"/>
                  </a:cubicBezTo>
                  <a:cubicBezTo>
                    <a:pt x="804" y="2235"/>
                    <a:pt x="804" y="2234"/>
                    <a:pt x="804" y="2232"/>
                  </a:cubicBezTo>
                  <a:cubicBezTo>
                    <a:pt x="804" y="2232"/>
                    <a:pt x="804" y="2232"/>
                    <a:pt x="804" y="2231"/>
                  </a:cubicBezTo>
                  <a:cubicBezTo>
                    <a:pt x="831" y="2276"/>
                    <a:pt x="866" y="2286"/>
                    <a:pt x="866" y="2286"/>
                  </a:cubicBezTo>
                  <a:cubicBezTo>
                    <a:pt x="866" y="2286"/>
                    <a:pt x="871" y="2302"/>
                    <a:pt x="871" y="2329"/>
                  </a:cubicBezTo>
                  <a:cubicBezTo>
                    <a:pt x="871" y="2339"/>
                    <a:pt x="872" y="2350"/>
                    <a:pt x="873" y="2360"/>
                  </a:cubicBezTo>
                  <a:cubicBezTo>
                    <a:pt x="873" y="2363"/>
                    <a:pt x="872" y="2366"/>
                    <a:pt x="871" y="2370"/>
                  </a:cubicBezTo>
                  <a:cubicBezTo>
                    <a:pt x="870" y="2374"/>
                    <a:pt x="869" y="2379"/>
                    <a:pt x="868" y="2383"/>
                  </a:cubicBezTo>
                  <a:cubicBezTo>
                    <a:pt x="867" y="2386"/>
                    <a:pt x="867" y="2388"/>
                    <a:pt x="866" y="2390"/>
                  </a:cubicBezTo>
                  <a:cubicBezTo>
                    <a:pt x="865" y="2393"/>
                    <a:pt x="865" y="2395"/>
                    <a:pt x="864" y="2398"/>
                  </a:cubicBezTo>
                  <a:cubicBezTo>
                    <a:pt x="863" y="2403"/>
                    <a:pt x="862" y="2408"/>
                    <a:pt x="861" y="2413"/>
                  </a:cubicBezTo>
                  <a:cubicBezTo>
                    <a:pt x="861" y="2414"/>
                    <a:pt x="861" y="2416"/>
                    <a:pt x="861" y="2417"/>
                  </a:cubicBezTo>
                  <a:cubicBezTo>
                    <a:pt x="861" y="2418"/>
                    <a:pt x="860" y="2420"/>
                    <a:pt x="860" y="2421"/>
                  </a:cubicBezTo>
                  <a:cubicBezTo>
                    <a:pt x="860" y="2422"/>
                    <a:pt x="860" y="2424"/>
                    <a:pt x="860" y="2426"/>
                  </a:cubicBezTo>
                  <a:cubicBezTo>
                    <a:pt x="860" y="2426"/>
                    <a:pt x="860" y="2426"/>
                    <a:pt x="859" y="2427"/>
                  </a:cubicBezTo>
                  <a:cubicBezTo>
                    <a:pt x="859" y="2427"/>
                    <a:pt x="859" y="2428"/>
                    <a:pt x="859" y="2428"/>
                  </a:cubicBezTo>
                  <a:cubicBezTo>
                    <a:pt x="858" y="2429"/>
                    <a:pt x="858" y="2430"/>
                    <a:pt x="858" y="2430"/>
                  </a:cubicBezTo>
                  <a:cubicBezTo>
                    <a:pt x="857" y="2431"/>
                    <a:pt x="857" y="2432"/>
                    <a:pt x="857" y="2433"/>
                  </a:cubicBezTo>
                  <a:cubicBezTo>
                    <a:pt x="856" y="2433"/>
                    <a:pt x="856" y="2434"/>
                    <a:pt x="856" y="2435"/>
                  </a:cubicBezTo>
                  <a:cubicBezTo>
                    <a:pt x="855" y="2437"/>
                    <a:pt x="854" y="2438"/>
                    <a:pt x="854" y="2440"/>
                  </a:cubicBezTo>
                  <a:cubicBezTo>
                    <a:pt x="854" y="2441"/>
                    <a:pt x="853" y="2442"/>
                    <a:pt x="853" y="2443"/>
                  </a:cubicBezTo>
                  <a:cubicBezTo>
                    <a:pt x="853" y="2444"/>
                    <a:pt x="853" y="2445"/>
                    <a:pt x="852" y="2446"/>
                  </a:cubicBezTo>
                  <a:cubicBezTo>
                    <a:pt x="852" y="2448"/>
                    <a:pt x="852" y="2450"/>
                    <a:pt x="851" y="2452"/>
                  </a:cubicBezTo>
                  <a:cubicBezTo>
                    <a:pt x="851" y="2454"/>
                    <a:pt x="851" y="2456"/>
                    <a:pt x="851" y="2458"/>
                  </a:cubicBezTo>
                  <a:cubicBezTo>
                    <a:pt x="850" y="2459"/>
                    <a:pt x="850" y="2460"/>
                    <a:pt x="850" y="2461"/>
                  </a:cubicBezTo>
                  <a:cubicBezTo>
                    <a:pt x="850" y="2462"/>
                    <a:pt x="850" y="2463"/>
                    <a:pt x="850" y="2464"/>
                  </a:cubicBezTo>
                  <a:cubicBezTo>
                    <a:pt x="850" y="2466"/>
                    <a:pt x="850" y="2468"/>
                    <a:pt x="851" y="2470"/>
                  </a:cubicBezTo>
                  <a:cubicBezTo>
                    <a:pt x="851" y="2471"/>
                    <a:pt x="851" y="2471"/>
                    <a:pt x="851" y="2472"/>
                  </a:cubicBezTo>
                  <a:cubicBezTo>
                    <a:pt x="851" y="2473"/>
                    <a:pt x="851" y="2474"/>
                    <a:pt x="851" y="2475"/>
                  </a:cubicBezTo>
                  <a:cubicBezTo>
                    <a:pt x="851" y="2475"/>
                    <a:pt x="851" y="2476"/>
                    <a:pt x="851" y="2477"/>
                  </a:cubicBezTo>
                  <a:cubicBezTo>
                    <a:pt x="852" y="2478"/>
                    <a:pt x="852" y="2478"/>
                    <a:pt x="852" y="2479"/>
                  </a:cubicBezTo>
                  <a:cubicBezTo>
                    <a:pt x="852" y="2480"/>
                    <a:pt x="852" y="2481"/>
                    <a:pt x="853" y="2482"/>
                  </a:cubicBezTo>
                  <a:cubicBezTo>
                    <a:pt x="853" y="2483"/>
                    <a:pt x="853" y="2484"/>
                    <a:pt x="853" y="2484"/>
                  </a:cubicBezTo>
                  <a:cubicBezTo>
                    <a:pt x="854" y="2485"/>
                    <a:pt x="854" y="2485"/>
                    <a:pt x="854" y="2485"/>
                  </a:cubicBezTo>
                  <a:cubicBezTo>
                    <a:pt x="854" y="2485"/>
                    <a:pt x="854" y="2485"/>
                    <a:pt x="854" y="2484"/>
                  </a:cubicBezTo>
                  <a:cubicBezTo>
                    <a:pt x="854" y="2484"/>
                    <a:pt x="854" y="2483"/>
                    <a:pt x="854" y="2482"/>
                  </a:cubicBezTo>
                  <a:cubicBezTo>
                    <a:pt x="854" y="2481"/>
                    <a:pt x="855" y="2480"/>
                    <a:pt x="855" y="2479"/>
                  </a:cubicBezTo>
                  <a:cubicBezTo>
                    <a:pt x="855" y="2478"/>
                    <a:pt x="855" y="2476"/>
                    <a:pt x="856" y="2475"/>
                  </a:cubicBezTo>
                  <a:cubicBezTo>
                    <a:pt x="856" y="2473"/>
                    <a:pt x="856" y="2472"/>
                    <a:pt x="857" y="2470"/>
                  </a:cubicBezTo>
                  <a:cubicBezTo>
                    <a:pt x="857" y="2468"/>
                    <a:pt x="857" y="2467"/>
                    <a:pt x="857" y="2465"/>
                  </a:cubicBezTo>
                  <a:cubicBezTo>
                    <a:pt x="857" y="2464"/>
                    <a:pt x="858" y="2463"/>
                    <a:pt x="858" y="2462"/>
                  </a:cubicBezTo>
                  <a:cubicBezTo>
                    <a:pt x="858" y="2461"/>
                    <a:pt x="858" y="2460"/>
                    <a:pt x="858" y="2459"/>
                  </a:cubicBezTo>
                  <a:cubicBezTo>
                    <a:pt x="858" y="2457"/>
                    <a:pt x="859" y="2455"/>
                    <a:pt x="859" y="2453"/>
                  </a:cubicBezTo>
                  <a:cubicBezTo>
                    <a:pt x="859" y="2451"/>
                    <a:pt x="860" y="2449"/>
                    <a:pt x="860" y="2447"/>
                  </a:cubicBezTo>
                  <a:cubicBezTo>
                    <a:pt x="860" y="2446"/>
                    <a:pt x="860" y="2445"/>
                    <a:pt x="860" y="2445"/>
                  </a:cubicBezTo>
                  <a:cubicBezTo>
                    <a:pt x="860" y="2444"/>
                    <a:pt x="861" y="2443"/>
                    <a:pt x="861" y="2442"/>
                  </a:cubicBezTo>
                  <a:cubicBezTo>
                    <a:pt x="861" y="2442"/>
                    <a:pt x="861" y="2442"/>
                    <a:pt x="861" y="2441"/>
                  </a:cubicBezTo>
                  <a:cubicBezTo>
                    <a:pt x="861" y="2442"/>
                    <a:pt x="861" y="2443"/>
                    <a:pt x="861" y="2444"/>
                  </a:cubicBezTo>
                  <a:cubicBezTo>
                    <a:pt x="862" y="2449"/>
                    <a:pt x="863" y="2454"/>
                    <a:pt x="865" y="2458"/>
                  </a:cubicBezTo>
                  <a:cubicBezTo>
                    <a:pt x="866" y="2462"/>
                    <a:pt x="868" y="2466"/>
                    <a:pt x="870" y="2470"/>
                  </a:cubicBezTo>
                  <a:cubicBezTo>
                    <a:pt x="872" y="2473"/>
                    <a:pt x="875" y="2476"/>
                    <a:pt x="877" y="2478"/>
                  </a:cubicBezTo>
                  <a:cubicBezTo>
                    <a:pt x="879" y="2481"/>
                    <a:pt x="881" y="2482"/>
                    <a:pt x="883" y="2484"/>
                  </a:cubicBezTo>
                  <a:cubicBezTo>
                    <a:pt x="884" y="2484"/>
                    <a:pt x="885" y="2485"/>
                    <a:pt x="886" y="2485"/>
                  </a:cubicBezTo>
                  <a:cubicBezTo>
                    <a:pt x="887" y="2486"/>
                    <a:pt x="887" y="2486"/>
                    <a:pt x="888" y="2486"/>
                  </a:cubicBezTo>
                  <a:cubicBezTo>
                    <a:pt x="889" y="2487"/>
                    <a:pt x="890" y="2487"/>
                    <a:pt x="890" y="2487"/>
                  </a:cubicBezTo>
                  <a:cubicBezTo>
                    <a:pt x="890" y="2487"/>
                    <a:pt x="889" y="2487"/>
                    <a:pt x="888" y="2486"/>
                  </a:cubicBezTo>
                  <a:cubicBezTo>
                    <a:pt x="887" y="2485"/>
                    <a:pt x="886" y="2484"/>
                    <a:pt x="884" y="2482"/>
                  </a:cubicBezTo>
                  <a:cubicBezTo>
                    <a:pt x="883" y="2481"/>
                    <a:pt x="881" y="2479"/>
                    <a:pt x="879" y="2476"/>
                  </a:cubicBezTo>
                  <a:cubicBezTo>
                    <a:pt x="877" y="2474"/>
                    <a:pt x="876" y="2471"/>
                    <a:pt x="874" y="2468"/>
                  </a:cubicBezTo>
                  <a:cubicBezTo>
                    <a:pt x="873" y="2464"/>
                    <a:pt x="871" y="2460"/>
                    <a:pt x="870" y="2456"/>
                  </a:cubicBezTo>
                  <a:cubicBezTo>
                    <a:pt x="869" y="2452"/>
                    <a:pt x="868" y="2448"/>
                    <a:pt x="868" y="2443"/>
                  </a:cubicBezTo>
                  <a:cubicBezTo>
                    <a:pt x="868" y="2439"/>
                    <a:pt x="868" y="2434"/>
                    <a:pt x="868" y="2429"/>
                  </a:cubicBezTo>
                  <a:cubicBezTo>
                    <a:pt x="868" y="2426"/>
                    <a:pt x="868" y="2424"/>
                    <a:pt x="868" y="2422"/>
                  </a:cubicBezTo>
                  <a:cubicBezTo>
                    <a:pt x="868" y="2420"/>
                    <a:pt x="868" y="2419"/>
                    <a:pt x="869" y="2418"/>
                  </a:cubicBezTo>
                  <a:cubicBezTo>
                    <a:pt x="869" y="2417"/>
                    <a:pt x="869" y="2415"/>
                    <a:pt x="869" y="2414"/>
                  </a:cubicBezTo>
                  <a:cubicBezTo>
                    <a:pt x="870" y="2409"/>
                    <a:pt x="871" y="2404"/>
                    <a:pt x="872" y="2399"/>
                  </a:cubicBezTo>
                  <a:cubicBezTo>
                    <a:pt x="872" y="2397"/>
                    <a:pt x="873" y="2394"/>
                    <a:pt x="873" y="2392"/>
                  </a:cubicBezTo>
                  <a:cubicBezTo>
                    <a:pt x="874" y="2390"/>
                    <a:pt x="874" y="2387"/>
                    <a:pt x="875" y="2385"/>
                  </a:cubicBezTo>
                  <a:cubicBezTo>
                    <a:pt x="875" y="2382"/>
                    <a:pt x="876" y="2379"/>
                    <a:pt x="876" y="2376"/>
                  </a:cubicBezTo>
                  <a:cubicBezTo>
                    <a:pt x="881" y="2400"/>
                    <a:pt x="889" y="2423"/>
                    <a:pt x="894" y="2444"/>
                  </a:cubicBezTo>
                  <a:cubicBezTo>
                    <a:pt x="884" y="2399"/>
                    <a:pt x="885" y="2352"/>
                    <a:pt x="887" y="2322"/>
                  </a:cubicBezTo>
                  <a:cubicBezTo>
                    <a:pt x="888" y="2323"/>
                    <a:pt x="888" y="2325"/>
                    <a:pt x="888" y="2326"/>
                  </a:cubicBezTo>
                  <a:cubicBezTo>
                    <a:pt x="890" y="2331"/>
                    <a:pt x="892" y="2337"/>
                    <a:pt x="894" y="2342"/>
                  </a:cubicBezTo>
                  <a:cubicBezTo>
                    <a:pt x="896" y="2348"/>
                    <a:pt x="899" y="2353"/>
                    <a:pt x="902" y="2359"/>
                  </a:cubicBezTo>
                  <a:cubicBezTo>
                    <a:pt x="904" y="2362"/>
                    <a:pt x="905" y="2365"/>
                    <a:pt x="907" y="2367"/>
                  </a:cubicBezTo>
                  <a:cubicBezTo>
                    <a:pt x="909" y="2370"/>
                    <a:pt x="910" y="2373"/>
                    <a:pt x="912" y="2376"/>
                  </a:cubicBezTo>
                  <a:cubicBezTo>
                    <a:pt x="914" y="2379"/>
                    <a:pt x="915" y="2382"/>
                    <a:pt x="917" y="2385"/>
                  </a:cubicBezTo>
                  <a:cubicBezTo>
                    <a:pt x="918" y="2386"/>
                    <a:pt x="918" y="2386"/>
                    <a:pt x="918" y="2386"/>
                  </a:cubicBezTo>
                  <a:cubicBezTo>
                    <a:pt x="918" y="2387"/>
                    <a:pt x="918" y="2387"/>
                    <a:pt x="918" y="2387"/>
                  </a:cubicBezTo>
                  <a:cubicBezTo>
                    <a:pt x="919" y="2389"/>
                    <a:pt x="919" y="2389"/>
                    <a:pt x="919" y="2389"/>
                  </a:cubicBezTo>
                  <a:cubicBezTo>
                    <a:pt x="920" y="2391"/>
                    <a:pt x="921" y="2392"/>
                    <a:pt x="922" y="2394"/>
                  </a:cubicBezTo>
                  <a:cubicBezTo>
                    <a:pt x="924" y="2398"/>
                    <a:pt x="924" y="2398"/>
                    <a:pt x="924" y="2398"/>
                  </a:cubicBezTo>
                  <a:cubicBezTo>
                    <a:pt x="925" y="2399"/>
                    <a:pt x="925" y="2400"/>
                    <a:pt x="925" y="2401"/>
                  </a:cubicBezTo>
                  <a:cubicBezTo>
                    <a:pt x="925" y="2402"/>
                    <a:pt x="925" y="2404"/>
                    <a:pt x="924" y="2405"/>
                  </a:cubicBezTo>
                  <a:cubicBezTo>
                    <a:pt x="924" y="2408"/>
                    <a:pt x="923" y="2412"/>
                    <a:pt x="923" y="2415"/>
                  </a:cubicBezTo>
                  <a:cubicBezTo>
                    <a:pt x="922" y="2416"/>
                    <a:pt x="922" y="2417"/>
                    <a:pt x="922" y="2418"/>
                  </a:cubicBezTo>
                  <a:cubicBezTo>
                    <a:pt x="922" y="2419"/>
                    <a:pt x="922" y="2420"/>
                    <a:pt x="922" y="2420"/>
                  </a:cubicBezTo>
                  <a:cubicBezTo>
                    <a:pt x="922" y="2422"/>
                    <a:pt x="922" y="2424"/>
                    <a:pt x="921" y="2426"/>
                  </a:cubicBezTo>
                  <a:cubicBezTo>
                    <a:pt x="921" y="2428"/>
                    <a:pt x="921" y="2430"/>
                    <a:pt x="921" y="2432"/>
                  </a:cubicBezTo>
                  <a:cubicBezTo>
                    <a:pt x="921" y="2433"/>
                    <a:pt x="921" y="2434"/>
                    <a:pt x="921" y="2434"/>
                  </a:cubicBezTo>
                  <a:cubicBezTo>
                    <a:pt x="921" y="2435"/>
                    <a:pt x="921" y="2436"/>
                    <a:pt x="921" y="2437"/>
                  </a:cubicBezTo>
                  <a:cubicBezTo>
                    <a:pt x="921" y="2441"/>
                    <a:pt x="921" y="2444"/>
                    <a:pt x="922" y="2447"/>
                  </a:cubicBezTo>
                  <a:cubicBezTo>
                    <a:pt x="922" y="2450"/>
                    <a:pt x="922" y="2452"/>
                    <a:pt x="923" y="2454"/>
                  </a:cubicBezTo>
                  <a:cubicBezTo>
                    <a:pt x="923" y="2455"/>
                    <a:pt x="923" y="2455"/>
                    <a:pt x="923" y="2456"/>
                  </a:cubicBezTo>
                  <a:cubicBezTo>
                    <a:pt x="923" y="2456"/>
                    <a:pt x="923" y="2456"/>
                    <a:pt x="923" y="2456"/>
                  </a:cubicBezTo>
                  <a:cubicBezTo>
                    <a:pt x="923" y="2456"/>
                    <a:pt x="924" y="2456"/>
                    <a:pt x="924" y="2456"/>
                  </a:cubicBezTo>
                  <a:cubicBezTo>
                    <a:pt x="924" y="2455"/>
                    <a:pt x="924" y="2455"/>
                    <a:pt x="924" y="2454"/>
                  </a:cubicBezTo>
                  <a:cubicBezTo>
                    <a:pt x="925" y="2452"/>
                    <a:pt x="926" y="2450"/>
                    <a:pt x="926" y="2447"/>
                  </a:cubicBezTo>
                  <a:cubicBezTo>
                    <a:pt x="927" y="2444"/>
                    <a:pt x="928" y="2441"/>
                    <a:pt x="928" y="2438"/>
                  </a:cubicBezTo>
                  <a:cubicBezTo>
                    <a:pt x="928" y="2437"/>
                    <a:pt x="928" y="2436"/>
                    <a:pt x="928" y="2435"/>
                  </a:cubicBezTo>
                  <a:cubicBezTo>
                    <a:pt x="929" y="2434"/>
                    <a:pt x="929" y="2433"/>
                    <a:pt x="929" y="2432"/>
                  </a:cubicBezTo>
                  <a:cubicBezTo>
                    <a:pt x="929" y="2430"/>
                    <a:pt x="929" y="2428"/>
                    <a:pt x="929" y="2427"/>
                  </a:cubicBezTo>
                  <a:cubicBezTo>
                    <a:pt x="929" y="2425"/>
                    <a:pt x="929" y="2423"/>
                    <a:pt x="929" y="2421"/>
                  </a:cubicBezTo>
                  <a:cubicBezTo>
                    <a:pt x="930" y="2420"/>
                    <a:pt x="930" y="2419"/>
                    <a:pt x="930" y="2418"/>
                  </a:cubicBezTo>
                  <a:cubicBezTo>
                    <a:pt x="930" y="2417"/>
                    <a:pt x="930" y="2416"/>
                    <a:pt x="930" y="2415"/>
                  </a:cubicBezTo>
                  <a:cubicBezTo>
                    <a:pt x="929" y="2414"/>
                    <a:pt x="929" y="2412"/>
                    <a:pt x="929" y="2410"/>
                  </a:cubicBezTo>
                  <a:cubicBezTo>
                    <a:pt x="930" y="2410"/>
                    <a:pt x="930" y="2411"/>
                    <a:pt x="930" y="2412"/>
                  </a:cubicBezTo>
                  <a:cubicBezTo>
                    <a:pt x="932" y="2418"/>
                    <a:pt x="935" y="2424"/>
                    <a:pt x="937" y="2430"/>
                  </a:cubicBezTo>
                  <a:cubicBezTo>
                    <a:pt x="938" y="2433"/>
                    <a:pt x="938" y="2436"/>
                    <a:pt x="939" y="2439"/>
                  </a:cubicBezTo>
                  <a:cubicBezTo>
                    <a:pt x="939" y="2440"/>
                    <a:pt x="940" y="2442"/>
                    <a:pt x="940" y="2443"/>
                  </a:cubicBezTo>
                  <a:cubicBezTo>
                    <a:pt x="940" y="2445"/>
                    <a:pt x="941" y="2446"/>
                    <a:pt x="941" y="2448"/>
                  </a:cubicBezTo>
                  <a:cubicBezTo>
                    <a:pt x="942" y="2453"/>
                    <a:pt x="943" y="2459"/>
                    <a:pt x="943" y="2464"/>
                  </a:cubicBezTo>
                  <a:cubicBezTo>
                    <a:pt x="944" y="2466"/>
                    <a:pt x="944" y="2469"/>
                    <a:pt x="944" y="2471"/>
                  </a:cubicBezTo>
                  <a:cubicBezTo>
                    <a:pt x="944" y="2473"/>
                    <a:pt x="944" y="2475"/>
                    <a:pt x="944" y="2478"/>
                  </a:cubicBezTo>
                  <a:cubicBezTo>
                    <a:pt x="944" y="2480"/>
                    <a:pt x="944" y="2482"/>
                    <a:pt x="944" y="2483"/>
                  </a:cubicBezTo>
                  <a:cubicBezTo>
                    <a:pt x="944" y="2485"/>
                    <a:pt x="944" y="2487"/>
                    <a:pt x="944" y="2488"/>
                  </a:cubicBezTo>
                  <a:cubicBezTo>
                    <a:pt x="944" y="2489"/>
                    <a:pt x="944" y="2490"/>
                    <a:pt x="944" y="2490"/>
                  </a:cubicBezTo>
                  <a:cubicBezTo>
                    <a:pt x="944" y="2491"/>
                    <a:pt x="944" y="2492"/>
                    <a:pt x="944" y="2492"/>
                  </a:cubicBezTo>
                  <a:cubicBezTo>
                    <a:pt x="944" y="2493"/>
                    <a:pt x="944" y="2494"/>
                    <a:pt x="944" y="2495"/>
                  </a:cubicBezTo>
                  <a:cubicBezTo>
                    <a:pt x="944" y="2497"/>
                    <a:pt x="943" y="2498"/>
                    <a:pt x="943" y="2498"/>
                  </a:cubicBezTo>
                  <a:cubicBezTo>
                    <a:pt x="943" y="2498"/>
                    <a:pt x="944" y="2497"/>
                    <a:pt x="944" y="2495"/>
                  </a:cubicBezTo>
                  <a:cubicBezTo>
                    <a:pt x="944" y="2494"/>
                    <a:pt x="945" y="2493"/>
                    <a:pt x="945" y="2492"/>
                  </a:cubicBezTo>
                  <a:cubicBezTo>
                    <a:pt x="945" y="2492"/>
                    <a:pt x="945" y="2491"/>
                    <a:pt x="945" y="2490"/>
                  </a:cubicBezTo>
                  <a:cubicBezTo>
                    <a:pt x="945" y="2490"/>
                    <a:pt x="946" y="2489"/>
                    <a:pt x="946" y="2488"/>
                  </a:cubicBezTo>
                  <a:cubicBezTo>
                    <a:pt x="946" y="2487"/>
                    <a:pt x="946" y="2485"/>
                    <a:pt x="947" y="2483"/>
                  </a:cubicBezTo>
                  <a:cubicBezTo>
                    <a:pt x="947" y="2482"/>
                    <a:pt x="947" y="2480"/>
                    <a:pt x="947" y="2478"/>
                  </a:cubicBezTo>
                  <a:cubicBezTo>
                    <a:pt x="948" y="2476"/>
                    <a:pt x="948" y="2473"/>
                    <a:pt x="948" y="2471"/>
                  </a:cubicBezTo>
                  <a:cubicBezTo>
                    <a:pt x="948" y="2469"/>
                    <a:pt x="948" y="2466"/>
                    <a:pt x="948" y="2463"/>
                  </a:cubicBezTo>
                  <a:cubicBezTo>
                    <a:pt x="948" y="2458"/>
                    <a:pt x="948" y="2453"/>
                    <a:pt x="947" y="2447"/>
                  </a:cubicBezTo>
                  <a:cubicBezTo>
                    <a:pt x="947" y="2445"/>
                    <a:pt x="946" y="2444"/>
                    <a:pt x="946" y="2442"/>
                  </a:cubicBezTo>
                  <a:cubicBezTo>
                    <a:pt x="946" y="2441"/>
                    <a:pt x="946" y="2439"/>
                    <a:pt x="945" y="2438"/>
                  </a:cubicBezTo>
                  <a:cubicBezTo>
                    <a:pt x="945" y="2436"/>
                    <a:pt x="945" y="2435"/>
                    <a:pt x="944" y="2433"/>
                  </a:cubicBezTo>
                  <a:cubicBezTo>
                    <a:pt x="944" y="2431"/>
                    <a:pt x="944" y="2430"/>
                    <a:pt x="943" y="2428"/>
                  </a:cubicBezTo>
                  <a:cubicBezTo>
                    <a:pt x="943" y="2427"/>
                    <a:pt x="943" y="2425"/>
                    <a:pt x="942" y="2423"/>
                  </a:cubicBezTo>
                  <a:cubicBezTo>
                    <a:pt x="942" y="2422"/>
                    <a:pt x="941" y="2420"/>
                    <a:pt x="941" y="2419"/>
                  </a:cubicBezTo>
                  <a:cubicBezTo>
                    <a:pt x="940" y="2418"/>
                    <a:pt x="940" y="2417"/>
                    <a:pt x="940" y="2416"/>
                  </a:cubicBezTo>
                  <a:cubicBezTo>
                    <a:pt x="940" y="2415"/>
                    <a:pt x="939" y="2415"/>
                    <a:pt x="939" y="2414"/>
                  </a:cubicBezTo>
                  <a:cubicBezTo>
                    <a:pt x="938" y="2412"/>
                    <a:pt x="938" y="2411"/>
                    <a:pt x="937" y="2409"/>
                  </a:cubicBezTo>
                  <a:cubicBezTo>
                    <a:pt x="936" y="2406"/>
                    <a:pt x="935" y="2403"/>
                    <a:pt x="933" y="2399"/>
                  </a:cubicBezTo>
                  <a:cubicBezTo>
                    <a:pt x="933" y="2398"/>
                    <a:pt x="932" y="2396"/>
                    <a:pt x="931" y="2395"/>
                  </a:cubicBezTo>
                  <a:cubicBezTo>
                    <a:pt x="929" y="2390"/>
                    <a:pt x="929" y="2390"/>
                    <a:pt x="929" y="2390"/>
                  </a:cubicBezTo>
                  <a:cubicBezTo>
                    <a:pt x="928" y="2388"/>
                    <a:pt x="927" y="2387"/>
                    <a:pt x="926" y="2385"/>
                  </a:cubicBezTo>
                  <a:cubicBezTo>
                    <a:pt x="925" y="2383"/>
                    <a:pt x="925" y="2383"/>
                    <a:pt x="925" y="2383"/>
                  </a:cubicBezTo>
                  <a:cubicBezTo>
                    <a:pt x="925" y="2382"/>
                    <a:pt x="925" y="2382"/>
                    <a:pt x="925" y="2382"/>
                  </a:cubicBezTo>
                  <a:cubicBezTo>
                    <a:pt x="924" y="2381"/>
                    <a:pt x="924" y="2381"/>
                    <a:pt x="924" y="2381"/>
                  </a:cubicBezTo>
                  <a:cubicBezTo>
                    <a:pt x="922" y="2378"/>
                    <a:pt x="920" y="2375"/>
                    <a:pt x="919" y="2372"/>
                  </a:cubicBezTo>
                  <a:cubicBezTo>
                    <a:pt x="915" y="2366"/>
                    <a:pt x="912" y="2361"/>
                    <a:pt x="908" y="2355"/>
                  </a:cubicBezTo>
                  <a:cubicBezTo>
                    <a:pt x="905" y="2350"/>
                    <a:pt x="902" y="2345"/>
                    <a:pt x="899" y="2340"/>
                  </a:cubicBezTo>
                  <a:cubicBezTo>
                    <a:pt x="897" y="2334"/>
                    <a:pt x="894" y="2330"/>
                    <a:pt x="893" y="2325"/>
                  </a:cubicBezTo>
                  <a:cubicBezTo>
                    <a:pt x="891" y="2320"/>
                    <a:pt x="890" y="2316"/>
                    <a:pt x="889" y="2312"/>
                  </a:cubicBezTo>
                  <a:cubicBezTo>
                    <a:pt x="889" y="2310"/>
                    <a:pt x="889" y="2309"/>
                    <a:pt x="889" y="2308"/>
                  </a:cubicBezTo>
                  <a:cubicBezTo>
                    <a:pt x="890" y="2296"/>
                    <a:pt x="891" y="2289"/>
                    <a:pt x="891" y="2289"/>
                  </a:cubicBezTo>
                  <a:cubicBezTo>
                    <a:pt x="891" y="2289"/>
                    <a:pt x="932" y="2298"/>
                    <a:pt x="960" y="2337"/>
                  </a:cubicBezTo>
                  <a:cubicBezTo>
                    <a:pt x="960" y="2337"/>
                    <a:pt x="961" y="2338"/>
                    <a:pt x="961" y="2338"/>
                  </a:cubicBezTo>
                  <a:cubicBezTo>
                    <a:pt x="961" y="2339"/>
                    <a:pt x="961" y="2340"/>
                    <a:pt x="962" y="2341"/>
                  </a:cubicBezTo>
                  <a:cubicBezTo>
                    <a:pt x="963" y="2342"/>
                    <a:pt x="963" y="2344"/>
                    <a:pt x="964" y="2346"/>
                  </a:cubicBezTo>
                  <a:cubicBezTo>
                    <a:pt x="965" y="2348"/>
                    <a:pt x="966" y="2350"/>
                    <a:pt x="966" y="2351"/>
                  </a:cubicBezTo>
                  <a:cubicBezTo>
                    <a:pt x="967" y="2353"/>
                    <a:pt x="968" y="2355"/>
                    <a:pt x="968" y="2357"/>
                  </a:cubicBezTo>
                  <a:cubicBezTo>
                    <a:pt x="970" y="2361"/>
                    <a:pt x="971" y="2365"/>
                    <a:pt x="973" y="2369"/>
                  </a:cubicBezTo>
                  <a:cubicBezTo>
                    <a:pt x="974" y="2373"/>
                    <a:pt x="975" y="2377"/>
                    <a:pt x="976" y="2381"/>
                  </a:cubicBezTo>
                  <a:cubicBezTo>
                    <a:pt x="977" y="2382"/>
                    <a:pt x="977" y="2383"/>
                    <a:pt x="977" y="2384"/>
                  </a:cubicBezTo>
                  <a:cubicBezTo>
                    <a:pt x="977" y="2385"/>
                    <a:pt x="978" y="2386"/>
                    <a:pt x="978" y="2387"/>
                  </a:cubicBezTo>
                  <a:cubicBezTo>
                    <a:pt x="979" y="2389"/>
                    <a:pt x="979" y="2390"/>
                    <a:pt x="980" y="2392"/>
                  </a:cubicBezTo>
                  <a:cubicBezTo>
                    <a:pt x="980" y="2394"/>
                    <a:pt x="980" y="2396"/>
                    <a:pt x="981" y="2398"/>
                  </a:cubicBezTo>
                  <a:cubicBezTo>
                    <a:pt x="981" y="2399"/>
                    <a:pt x="981" y="2400"/>
                    <a:pt x="982" y="2401"/>
                  </a:cubicBezTo>
                  <a:cubicBezTo>
                    <a:pt x="982" y="2402"/>
                    <a:pt x="982" y="2403"/>
                    <a:pt x="982" y="2403"/>
                  </a:cubicBezTo>
                  <a:cubicBezTo>
                    <a:pt x="983" y="2405"/>
                    <a:pt x="983" y="2407"/>
                    <a:pt x="983" y="2409"/>
                  </a:cubicBezTo>
                  <a:cubicBezTo>
                    <a:pt x="984" y="2410"/>
                    <a:pt x="984" y="2412"/>
                    <a:pt x="984" y="2413"/>
                  </a:cubicBezTo>
                  <a:cubicBezTo>
                    <a:pt x="985" y="2415"/>
                    <a:pt x="985" y="2416"/>
                    <a:pt x="985" y="2418"/>
                  </a:cubicBezTo>
                  <a:cubicBezTo>
                    <a:pt x="985" y="2419"/>
                    <a:pt x="986" y="2421"/>
                    <a:pt x="986" y="2422"/>
                  </a:cubicBezTo>
                  <a:cubicBezTo>
                    <a:pt x="986" y="2423"/>
                    <a:pt x="986" y="2424"/>
                    <a:pt x="987" y="2425"/>
                  </a:cubicBezTo>
                  <a:cubicBezTo>
                    <a:pt x="987" y="2426"/>
                    <a:pt x="987" y="2428"/>
                    <a:pt x="987" y="2428"/>
                  </a:cubicBezTo>
                  <a:cubicBezTo>
                    <a:pt x="987" y="2430"/>
                    <a:pt x="988" y="2432"/>
                    <a:pt x="988" y="2433"/>
                  </a:cubicBezTo>
                  <a:cubicBezTo>
                    <a:pt x="988" y="2434"/>
                    <a:pt x="988" y="2434"/>
                    <a:pt x="988" y="2434"/>
                  </a:cubicBezTo>
                  <a:cubicBezTo>
                    <a:pt x="988" y="2434"/>
                    <a:pt x="988" y="2434"/>
                    <a:pt x="988" y="2433"/>
                  </a:cubicBezTo>
                  <a:cubicBezTo>
                    <a:pt x="988" y="2432"/>
                    <a:pt x="988" y="2430"/>
                    <a:pt x="989" y="2428"/>
                  </a:cubicBezTo>
                  <a:cubicBezTo>
                    <a:pt x="989" y="2427"/>
                    <a:pt x="989" y="2426"/>
                    <a:pt x="989" y="2425"/>
                  </a:cubicBezTo>
                  <a:cubicBezTo>
                    <a:pt x="989" y="2424"/>
                    <a:pt x="989" y="2423"/>
                    <a:pt x="989" y="2422"/>
                  </a:cubicBezTo>
                  <a:cubicBezTo>
                    <a:pt x="989" y="2420"/>
                    <a:pt x="989" y="2419"/>
                    <a:pt x="989" y="2417"/>
                  </a:cubicBezTo>
                  <a:cubicBezTo>
                    <a:pt x="989" y="2416"/>
                    <a:pt x="989" y="2414"/>
                    <a:pt x="989" y="2413"/>
                  </a:cubicBezTo>
                  <a:cubicBezTo>
                    <a:pt x="989" y="2411"/>
                    <a:pt x="989" y="2410"/>
                    <a:pt x="989" y="2408"/>
                  </a:cubicBezTo>
                  <a:cubicBezTo>
                    <a:pt x="988" y="2406"/>
                    <a:pt x="988" y="2404"/>
                    <a:pt x="988" y="2402"/>
                  </a:cubicBezTo>
                  <a:cubicBezTo>
                    <a:pt x="988" y="2401"/>
                    <a:pt x="988" y="2401"/>
                    <a:pt x="988" y="2400"/>
                  </a:cubicBezTo>
                  <a:cubicBezTo>
                    <a:pt x="988" y="2399"/>
                    <a:pt x="987" y="2398"/>
                    <a:pt x="987" y="2397"/>
                  </a:cubicBezTo>
                  <a:cubicBezTo>
                    <a:pt x="987" y="2395"/>
                    <a:pt x="987" y="2393"/>
                    <a:pt x="986" y="2391"/>
                  </a:cubicBezTo>
                  <a:cubicBezTo>
                    <a:pt x="986" y="2387"/>
                    <a:pt x="985" y="2383"/>
                    <a:pt x="984" y="2379"/>
                  </a:cubicBezTo>
                  <a:cubicBezTo>
                    <a:pt x="983" y="2375"/>
                    <a:pt x="981" y="2370"/>
                    <a:pt x="980" y="2366"/>
                  </a:cubicBezTo>
                  <a:cubicBezTo>
                    <a:pt x="979" y="2362"/>
                    <a:pt x="977" y="2358"/>
                    <a:pt x="976" y="2354"/>
                  </a:cubicBezTo>
                  <a:cubicBezTo>
                    <a:pt x="974" y="2350"/>
                    <a:pt x="972" y="2347"/>
                    <a:pt x="970" y="2343"/>
                  </a:cubicBezTo>
                  <a:cubicBezTo>
                    <a:pt x="970" y="2341"/>
                    <a:pt x="969" y="2339"/>
                    <a:pt x="968" y="2338"/>
                  </a:cubicBezTo>
                  <a:cubicBezTo>
                    <a:pt x="967" y="2337"/>
                    <a:pt x="967" y="2336"/>
                    <a:pt x="966" y="2335"/>
                  </a:cubicBezTo>
                  <a:cubicBezTo>
                    <a:pt x="966" y="2334"/>
                    <a:pt x="965" y="2334"/>
                    <a:pt x="965" y="2333"/>
                  </a:cubicBezTo>
                  <a:cubicBezTo>
                    <a:pt x="964" y="2331"/>
                    <a:pt x="963" y="2330"/>
                    <a:pt x="962" y="2328"/>
                  </a:cubicBezTo>
                  <a:cubicBezTo>
                    <a:pt x="961" y="2327"/>
                    <a:pt x="961" y="2326"/>
                    <a:pt x="960" y="2325"/>
                  </a:cubicBezTo>
                  <a:cubicBezTo>
                    <a:pt x="949" y="2278"/>
                    <a:pt x="899" y="2267"/>
                    <a:pt x="860" y="2242"/>
                  </a:cubicBezTo>
                  <a:cubicBezTo>
                    <a:pt x="865" y="2244"/>
                    <a:pt x="870" y="2245"/>
                    <a:pt x="875" y="2246"/>
                  </a:cubicBezTo>
                  <a:cubicBezTo>
                    <a:pt x="879" y="2247"/>
                    <a:pt x="882" y="2247"/>
                    <a:pt x="886" y="2248"/>
                  </a:cubicBezTo>
                  <a:cubicBezTo>
                    <a:pt x="890" y="2248"/>
                    <a:pt x="894" y="2248"/>
                    <a:pt x="897" y="2248"/>
                  </a:cubicBezTo>
                  <a:cubicBezTo>
                    <a:pt x="905" y="2249"/>
                    <a:pt x="913" y="2249"/>
                    <a:pt x="920" y="2249"/>
                  </a:cubicBezTo>
                  <a:cubicBezTo>
                    <a:pt x="928" y="2249"/>
                    <a:pt x="935" y="2248"/>
                    <a:pt x="942" y="2249"/>
                  </a:cubicBezTo>
                  <a:cubicBezTo>
                    <a:pt x="946" y="2249"/>
                    <a:pt x="950" y="2249"/>
                    <a:pt x="953" y="2250"/>
                  </a:cubicBezTo>
                  <a:cubicBezTo>
                    <a:pt x="955" y="2250"/>
                    <a:pt x="957" y="2250"/>
                    <a:pt x="958" y="2250"/>
                  </a:cubicBezTo>
                  <a:cubicBezTo>
                    <a:pt x="960" y="2251"/>
                    <a:pt x="962" y="2251"/>
                    <a:pt x="963" y="2251"/>
                  </a:cubicBezTo>
                  <a:cubicBezTo>
                    <a:pt x="964" y="2251"/>
                    <a:pt x="965" y="2252"/>
                    <a:pt x="966" y="2252"/>
                  </a:cubicBezTo>
                  <a:cubicBezTo>
                    <a:pt x="967" y="2252"/>
                    <a:pt x="968" y="2252"/>
                    <a:pt x="968" y="2252"/>
                  </a:cubicBezTo>
                  <a:cubicBezTo>
                    <a:pt x="970" y="2253"/>
                    <a:pt x="970" y="2253"/>
                    <a:pt x="970" y="2253"/>
                  </a:cubicBezTo>
                  <a:cubicBezTo>
                    <a:pt x="971" y="2253"/>
                    <a:pt x="971" y="2253"/>
                    <a:pt x="971" y="2253"/>
                  </a:cubicBezTo>
                  <a:cubicBezTo>
                    <a:pt x="971" y="2253"/>
                    <a:pt x="972" y="2253"/>
                    <a:pt x="973" y="2254"/>
                  </a:cubicBezTo>
                  <a:cubicBezTo>
                    <a:pt x="973" y="2254"/>
                    <a:pt x="973" y="2254"/>
                    <a:pt x="974" y="2255"/>
                  </a:cubicBezTo>
                  <a:cubicBezTo>
                    <a:pt x="975" y="2256"/>
                    <a:pt x="976" y="2258"/>
                    <a:pt x="977" y="2260"/>
                  </a:cubicBezTo>
                  <a:cubicBezTo>
                    <a:pt x="980" y="2263"/>
                    <a:pt x="983" y="2268"/>
                    <a:pt x="985" y="2273"/>
                  </a:cubicBezTo>
                  <a:cubicBezTo>
                    <a:pt x="985" y="2274"/>
                    <a:pt x="985" y="2275"/>
                    <a:pt x="986" y="2275"/>
                  </a:cubicBezTo>
                  <a:cubicBezTo>
                    <a:pt x="986" y="2276"/>
                    <a:pt x="986" y="2277"/>
                    <a:pt x="987" y="2277"/>
                  </a:cubicBezTo>
                  <a:cubicBezTo>
                    <a:pt x="987" y="2278"/>
                    <a:pt x="987" y="2279"/>
                    <a:pt x="987" y="2279"/>
                  </a:cubicBezTo>
                  <a:cubicBezTo>
                    <a:pt x="987" y="2280"/>
                    <a:pt x="988" y="2281"/>
                    <a:pt x="988" y="2282"/>
                  </a:cubicBezTo>
                  <a:cubicBezTo>
                    <a:pt x="989" y="2284"/>
                    <a:pt x="990" y="2287"/>
                    <a:pt x="990" y="2290"/>
                  </a:cubicBezTo>
                  <a:cubicBezTo>
                    <a:pt x="991" y="2293"/>
                    <a:pt x="991" y="2296"/>
                    <a:pt x="992" y="2299"/>
                  </a:cubicBezTo>
                  <a:cubicBezTo>
                    <a:pt x="992" y="2300"/>
                    <a:pt x="992" y="2301"/>
                    <a:pt x="992" y="2302"/>
                  </a:cubicBezTo>
                  <a:cubicBezTo>
                    <a:pt x="992" y="2302"/>
                    <a:pt x="992" y="2303"/>
                    <a:pt x="992" y="2304"/>
                  </a:cubicBezTo>
                  <a:cubicBezTo>
                    <a:pt x="993" y="2305"/>
                    <a:pt x="993" y="2307"/>
                    <a:pt x="993" y="2308"/>
                  </a:cubicBezTo>
                  <a:cubicBezTo>
                    <a:pt x="993" y="2311"/>
                    <a:pt x="993" y="2314"/>
                    <a:pt x="994" y="2317"/>
                  </a:cubicBezTo>
                  <a:cubicBezTo>
                    <a:pt x="994" y="2320"/>
                    <a:pt x="994" y="2322"/>
                    <a:pt x="994" y="2325"/>
                  </a:cubicBezTo>
                  <a:cubicBezTo>
                    <a:pt x="995" y="2327"/>
                    <a:pt x="995" y="2329"/>
                    <a:pt x="995" y="2331"/>
                  </a:cubicBezTo>
                  <a:cubicBezTo>
                    <a:pt x="996" y="2333"/>
                    <a:pt x="996" y="2335"/>
                    <a:pt x="997" y="2336"/>
                  </a:cubicBezTo>
                  <a:cubicBezTo>
                    <a:pt x="997" y="2338"/>
                    <a:pt x="998" y="2339"/>
                    <a:pt x="998" y="2339"/>
                  </a:cubicBezTo>
                  <a:cubicBezTo>
                    <a:pt x="999" y="2340"/>
                    <a:pt x="999" y="2340"/>
                    <a:pt x="999" y="2340"/>
                  </a:cubicBezTo>
                  <a:cubicBezTo>
                    <a:pt x="999" y="2340"/>
                    <a:pt x="999" y="2340"/>
                    <a:pt x="999" y="2339"/>
                  </a:cubicBezTo>
                  <a:cubicBezTo>
                    <a:pt x="999" y="2338"/>
                    <a:pt x="999" y="2337"/>
                    <a:pt x="999" y="2336"/>
                  </a:cubicBezTo>
                  <a:cubicBezTo>
                    <a:pt x="998" y="2334"/>
                    <a:pt x="998" y="2333"/>
                    <a:pt x="999" y="2331"/>
                  </a:cubicBezTo>
                  <a:cubicBezTo>
                    <a:pt x="999" y="2329"/>
                    <a:pt x="999" y="2327"/>
                    <a:pt x="999" y="2324"/>
                  </a:cubicBezTo>
                  <a:cubicBezTo>
                    <a:pt x="999" y="2322"/>
                    <a:pt x="999" y="2320"/>
                    <a:pt x="1000" y="2317"/>
                  </a:cubicBezTo>
                  <a:cubicBezTo>
                    <a:pt x="1000" y="2314"/>
                    <a:pt x="1000" y="2311"/>
                    <a:pt x="1000" y="2308"/>
                  </a:cubicBezTo>
                  <a:cubicBezTo>
                    <a:pt x="1000" y="2306"/>
                    <a:pt x="1000" y="2305"/>
                    <a:pt x="1000" y="2303"/>
                  </a:cubicBezTo>
                  <a:cubicBezTo>
                    <a:pt x="1000" y="2302"/>
                    <a:pt x="1000" y="2300"/>
                    <a:pt x="999" y="2298"/>
                  </a:cubicBezTo>
                  <a:cubicBezTo>
                    <a:pt x="999" y="2295"/>
                    <a:pt x="999" y="2292"/>
                    <a:pt x="998" y="2289"/>
                  </a:cubicBezTo>
                  <a:cubicBezTo>
                    <a:pt x="997" y="2285"/>
                    <a:pt x="996" y="2282"/>
                    <a:pt x="995" y="2279"/>
                  </a:cubicBezTo>
                  <a:cubicBezTo>
                    <a:pt x="995" y="2278"/>
                    <a:pt x="995" y="2278"/>
                    <a:pt x="995" y="2278"/>
                  </a:cubicBezTo>
                  <a:cubicBezTo>
                    <a:pt x="995" y="2277"/>
                    <a:pt x="995" y="2277"/>
                    <a:pt x="995" y="2277"/>
                  </a:cubicBezTo>
                  <a:cubicBezTo>
                    <a:pt x="994" y="2277"/>
                    <a:pt x="994" y="2277"/>
                    <a:pt x="994" y="2277"/>
                  </a:cubicBezTo>
                  <a:cubicBezTo>
                    <a:pt x="994" y="2277"/>
                    <a:pt x="994" y="2277"/>
                    <a:pt x="994" y="2277"/>
                  </a:cubicBezTo>
                  <a:cubicBezTo>
                    <a:pt x="994" y="2276"/>
                    <a:pt x="994" y="2275"/>
                    <a:pt x="993" y="2275"/>
                  </a:cubicBezTo>
                  <a:cubicBezTo>
                    <a:pt x="993" y="2274"/>
                    <a:pt x="993" y="2273"/>
                    <a:pt x="992" y="2272"/>
                  </a:cubicBezTo>
                  <a:cubicBezTo>
                    <a:pt x="992" y="2272"/>
                    <a:pt x="992" y="2271"/>
                    <a:pt x="991" y="2270"/>
                  </a:cubicBezTo>
                  <a:cubicBezTo>
                    <a:pt x="990" y="2268"/>
                    <a:pt x="988" y="2265"/>
                    <a:pt x="986" y="2263"/>
                  </a:cubicBezTo>
                  <a:cubicBezTo>
                    <a:pt x="985" y="2262"/>
                    <a:pt x="984" y="2260"/>
                    <a:pt x="984" y="2259"/>
                  </a:cubicBezTo>
                  <a:cubicBezTo>
                    <a:pt x="983" y="2258"/>
                    <a:pt x="982" y="2258"/>
                    <a:pt x="981" y="2257"/>
                  </a:cubicBezTo>
                  <a:cubicBezTo>
                    <a:pt x="981" y="2257"/>
                    <a:pt x="981" y="2256"/>
                    <a:pt x="980" y="2256"/>
                  </a:cubicBezTo>
                  <a:cubicBezTo>
                    <a:pt x="981" y="2257"/>
                    <a:pt x="982" y="2257"/>
                    <a:pt x="982" y="2257"/>
                  </a:cubicBezTo>
                  <a:cubicBezTo>
                    <a:pt x="988" y="2260"/>
                    <a:pt x="993" y="2262"/>
                    <a:pt x="998" y="2266"/>
                  </a:cubicBezTo>
                  <a:cubicBezTo>
                    <a:pt x="999" y="2266"/>
                    <a:pt x="1000" y="2267"/>
                    <a:pt x="1001" y="2268"/>
                  </a:cubicBezTo>
                  <a:cubicBezTo>
                    <a:pt x="1002" y="2269"/>
                    <a:pt x="1003" y="2269"/>
                    <a:pt x="1004" y="2270"/>
                  </a:cubicBezTo>
                  <a:cubicBezTo>
                    <a:pt x="1005" y="2271"/>
                    <a:pt x="1006" y="2272"/>
                    <a:pt x="1007" y="2273"/>
                  </a:cubicBezTo>
                  <a:cubicBezTo>
                    <a:pt x="1008" y="2273"/>
                    <a:pt x="1009" y="2274"/>
                    <a:pt x="1010" y="2275"/>
                  </a:cubicBezTo>
                  <a:cubicBezTo>
                    <a:pt x="1011" y="2276"/>
                    <a:pt x="1011" y="2276"/>
                    <a:pt x="1012" y="2277"/>
                  </a:cubicBezTo>
                  <a:cubicBezTo>
                    <a:pt x="1013" y="2278"/>
                    <a:pt x="1014" y="2279"/>
                    <a:pt x="1014" y="2279"/>
                  </a:cubicBezTo>
                  <a:cubicBezTo>
                    <a:pt x="1015" y="2280"/>
                    <a:pt x="1016" y="2281"/>
                    <a:pt x="1016" y="2281"/>
                  </a:cubicBezTo>
                  <a:cubicBezTo>
                    <a:pt x="1017" y="2282"/>
                    <a:pt x="1018" y="2283"/>
                    <a:pt x="1018" y="2283"/>
                  </a:cubicBezTo>
                  <a:cubicBezTo>
                    <a:pt x="1019" y="2285"/>
                    <a:pt x="1020" y="2286"/>
                    <a:pt x="1021" y="2287"/>
                  </a:cubicBezTo>
                  <a:cubicBezTo>
                    <a:pt x="1021" y="2287"/>
                    <a:pt x="1022" y="2288"/>
                    <a:pt x="1022" y="2288"/>
                  </a:cubicBezTo>
                  <a:cubicBezTo>
                    <a:pt x="1022" y="2289"/>
                    <a:pt x="1023" y="2289"/>
                    <a:pt x="1023" y="2289"/>
                  </a:cubicBezTo>
                  <a:cubicBezTo>
                    <a:pt x="1024" y="2291"/>
                    <a:pt x="1024" y="2291"/>
                    <a:pt x="1024" y="2291"/>
                  </a:cubicBezTo>
                  <a:cubicBezTo>
                    <a:pt x="1024" y="2291"/>
                    <a:pt x="1024" y="2291"/>
                    <a:pt x="1023" y="2289"/>
                  </a:cubicBezTo>
                  <a:cubicBezTo>
                    <a:pt x="1023" y="2289"/>
                    <a:pt x="1023" y="2288"/>
                    <a:pt x="1023" y="2288"/>
                  </a:cubicBezTo>
                  <a:cubicBezTo>
                    <a:pt x="1022" y="2287"/>
                    <a:pt x="1022" y="2287"/>
                    <a:pt x="1022" y="2286"/>
                  </a:cubicBezTo>
                  <a:cubicBezTo>
                    <a:pt x="1021" y="2285"/>
                    <a:pt x="1020" y="2284"/>
                    <a:pt x="1019" y="2282"/>
                  </a:cubicBezTo>
                  <a:cubicBezTo>
                    <a:pt x="1019" y="2282"/>
                    <a:pt x="1018" y="2281"/>
                    <a:pt x="1018" y="2280"/>
                  </a:cubicBezTo>
                  <a:cubicBezTo>
                    <a:pt x="1017" y="2279"/>
                    <a:pt x="1017" y="2279"/>
                    <a:pt x="1016" y="2278"/>
                  </a:cubicBezTo>
                  <a:cubicBezTo>
                    <a:pt x="1016" y="2277"/>
                    <a:pt x="1016" y="2277"/>
                    <a:pt x="1015" y="2277"/>
                  </a:cubicBezTo>
                  <a:cubicBezTo>
                    <a:pt x="1015" y="2276"/>
                    <a:pt x="1015" y="2276"/>
                    <a:pt x="1014" y="2275"/>
                  </a:cubicBezTo>
                  <a:cubicBezTo>
                    <a:pt x="1013" y="2274"/>
                    <a:pt x="1013" y="2274"/>
                    <a:pt x="1012" y="2273"/>
                  </a:cubicBezTo>
                  <a:cubicBezTo>
                    <a:pt x="1009" y="2269"/>
                    <a:pt x="1005" y="2265"/>
                    <a:pt x="1001" y="2262"/>
                  </a:cubicBezTo>
                  <a:cubicBezTo>
                    <a:pt x="996" y="2258"/>
                    <a:pt x="991" y="2255"/>
                    <a:pt x="985" y="2252"/>
                  </a:cubicBezTo>
                  <a:cubicBezTo>
                    <a:pt x="983" y="2251"/>
                    <a:pt x="982" y="2250"/>
                    <a:pt x="980" y="2249"/>
                  </a:cubicBezTo>
                  <a:cubicBezTo>
                    <a:pt x="979" y="2249"/>
                    <a:pt x="977" y="2248"/>
                    <a:pt x="975" y="2248"/>
                  </a:cubicBezTo>
                  <a:cubicBezTo>
                    <a:pt x="974" y="2247"/>
                    <a:pt x="974" y="2247"/>
                    <a:pt x="973" y="2247"/>
                  </a:cubicBezTo>
                  <a:cubicBezTo>
                    <a:pt x="972" y="2246"/>
                    <a:pt x="972" y="2246"/>
                    <a:pt x="972" y="2246"/>
                  </a:cubicBezTo>
                  <a:cubicBezTo>
                    <a:pt x="971" y="2246"/>
                    <a:pt x="971" y="2246"/>
                    <a:pt x="971" y="2246"/>
                  </a:cubicBezTo>
                  <a:cubicBezTo>
                    <a:pt x="971" y="2246"/>
                    <a:pt x="971" y="2246"/>
                    <a:pt x="971" y="2246"/>
                  </a:cubicBezTo>
                  <a:cubicBezTo>
                    <a:pt x="971" y="2246"/>
                    <a:pt x="971" y="2246"/>
                    <a:pt x="971" y="2246"/>
                  </a:cubicBezTo>
                  <a:cubicBezTo>
                    <a:pt x="970" y="2246"/>
                    <a:pt x="970" y="2246"/>
                    <a:pt x="970" y="2246"/>
                  </a:cubicBezTo>
                  <a:cubicBezTo>
                    <a:pt x="969" y="2246"/>
                    <a:pt x="968" y="2245"/>
                    <a:pt x="968" y="2245"/>
                  </a:cubicBezTo>
                  <a:cubicBezTo>
                    <a:pt x="967" y="2245"/>
                    <a:pt x="966" y="2245"/>
                    <a:pt x="965" y="2244"/>
                  </a:cubicBezTo>
                  <a:cubicBezTo>
                    <a:pt x="964" y="2244"/>
                    <a:pt x="963" y="2244"/>
                    <a:pt x="962" y="2244"/>
                  </a:cubicBezTo>
                  <a:cubicBezTo>
                    <a:pt x="961" y="2244"/>
                    <a:pt x="960" y="2243"/>
                    <a:pt x="960" y="2243"/>
                  </a:cubicBezTo>
                  <a:cubicBezTo>
                    <a:pt x="958" y="2243"/>
                    <a:pt x="956" y="2243"/>
                    <a:pt x="954" y="2242"/>
                  </a:cubicBezTo>
                  <a:cubicBezTo>
                    <a:pt x="950" y="2242"/>
                    <a:pt x="947" y="2241"/>
                    <a:pt x="943" y="2241"/>
                  </a:cubicBezTo>
                  <a:cubicBezTo>
                    <a:pt x="935" y="2241"/>
                    <a:pt x="928" y="2241"/>
                    <a:pt x="920" y="2241"/>
                  </a:cubicBezTo>
                  <a:cubicBezTo>
                    <a:pt x="912" y="2241"/>
                    <a:pt x="905" y="2241"/>
                    <a:pt x="898" y="2241"/>
                  </a:cubicBezTo>
                  <a:cubicBezTo>
                    <a:pt x="896" y="2241"/>
                    <a:pt x="894" y="2241"/>
                    <a:pt x="892" y="2241"/>
                  </a:cubicBezTo>
                  <a:cubicBezTo>
                    <a:pt x="890" y="2241"/>
                    <a:pt x="888" y="2240"/>
                    <a:pt x="887" y="2240"/>
                  </a:cubicBezTo>
                  <a:cubicBezTo>
                    <a:pt x="883" y="2240"/>
                    <a:pt x="880" y="2240"/>
                    <a:pt x="876" y="2239"/>
                  </a:cubicBezTo>
                  <a:cubicBezTo>
                    <a:pt x="870" y="2238"/>
                    <a:pt x="863" y="2237"/>
                    <a:pt x="857" y="2235"/>
                  </a:cubicBezTo>
                  <a:cubicBezTo>
                    <a:pt x="851" y="2233"/>
                    <a:pt x="846" y="2230"/>
                    <a:pt x="841" y="2227"/>
                  </a:cubicBezTo>
                  <a:cubicBezTo>
                    <a:pt x="839" y="2226"/>
                    <a:pt x="837" y="2225"/>
                    <a:pt x="835" y="2223"/>
                  </a:cubicBezTo>
                  <a:cubicBezTo>
                    <a:pt x="829" y="2217"/>
                    <a:pt x="823" y="2209"/>
                    <a:pt x="819" y="2201"/>
                  </a:cubicBezTo>
                  <a:cubicBezTo>
                    <a:pt x="818" y="2200"/>
                    <a:pt x="818" y="2199"/>
                    <a:pt x="818" y="2199"/>
                  </a:cubicBezTo>
                  <a:cubicBezTo>
                    <a:pt x="818" y="2199"/>
                    <a:pt x="818" y="2199"/>
                    <a:pt x="818" y="2200"/>
                  </a:cubicBezTo>
                  <a:cubicBezTo>
                    <a:pt x="802" y="2168"/>
                    <a:pt x="820" y="2140"/>
                    <a:pt x="848" y="2114"/>
                  </a:cubicBezTo>
                  <a:cubicBezTo>
                    <a:pt x="848" y="2114"/>
                    <a:pt x="848" y="2115"/>
                    <a:pt x="848" y="2115"/>
                  </a:cubicBezTo>
                  <a:cubicBezTo>
                    <a:pt x="846" y="2119"/>
                    <a:pt x="844" y="2123"/>
                    <a:pt x="842" y="2128"/>
                  </a:cubicBezTo>
                  <a:cubicBezTo>
                    <a:pt x="841" y="2130"/>
                    <a:pt x="841" y="2132"/>
                    <a:pt x="840" y="2135"/>
                  </a:cubicBezTo>
                  <a:cubicBezTo>
                    <a:pt x="840" y="2137"/>
                    <a:pt x="839" y="2139"/>
                    <a:pt x="839" y="2142"/>
                  </a:cubicBezTo>
                  <a:cubicBezTo>
                    <a:pt x="839" y="2144"/>
                    <a:pt x="839" y="2147"/>
                    <a:pt x="839" y="2150"/>
                  </a:cubicBezTo>
                  <a:cubicBezTo>
                    <a:pt x="839" y="2150"/>
                    <a:pt x="839" y="2151"/>
                    <a:pt x="839" y="2152"/>
                  </a:cubicBezTo>
                  <a:cubicBezTo>
                    <a:pt x="839" y="2152"/>
                    <a:pt x="839" y="2153"/>
                    <a:pt x="839" y="2154"/>
                  </a:cubicBezTo>
                  <a:cubicBezTo>
                    <a:pt x="840" y="2155"/>
                    <a:pt x="840" y="2155"/>
                    <a:pt x="840" y="2155"/>
                  </a:cubicBezTo>
                  <a:cubicBezTo>
                    <a:pt x="840" y="2155"/>
                    <a:pt x="840" y="2155"/>
                    <a:pt x="840" y="2155"/>
                  </a:cubicBezTo>
                  <a:cubicBezTo>
                    <a:pt x="840" y="2155"/>
                    <a:pt x="840" y="2155"/>
                    <a:pt x="840" y="2155"/>
                  </a:cubicBezTo>
                  <a:cubicBezTo>
                    <a:pt x="840" y="2155"/>
                    <a:pt x="840" y="2155"/>
                    <a:pt x="840" y="2155"/>
                  </a:cubicBezTo>
                  <a:cubicBezTo>
                    <a:pt x="840" y="2156"/>
                    <a:pt x="840" y="2156"/>
                    <a:pt x="840" y="2156"/>
                  </a:cubicBezTo>
                  <a:cubicBezTo>
                    <a:pt x="840" y="2156"/>
                    <a:pt x="840" y="2156"/>
                    <a:pt x="840" y="2156"/>
                  </a:cubicBezTo>
                  <a:cubicBezTo>
                    <a:pt x="840" y="2157"/>
                    <a:pt x="840" y="2157"/>
                    <a:pt x="840" y="2157"/>
                  </a:cubicBezTo>
                  <a:cubicBezTo>
                    <a:pt x="841" y="2159"/>
                    <a:pt x="841" y="2159"/>
                    <a:pt x="841" y="2159"/>
                  </a:cubicBezTo>
                  <a:cubicBezTo>
                    <a:pt x="841" y="2160"/>
                    <a:pt x="842" y="2161"/>
                    <a:pt x="842" y="2161"/>
                  </a:cubicBezTo>
                  <a:cubicBezTo>
                    <a:pt x="842" y="2162"/>
                    <a:pt x="843" y="2163"/>
                    <a:pt x="843" y="2163"/>
                  </a:cubicBezTo>
                  <a:cubicBezTo>
                    <a:pt x="843" y="2164"/>
                    <a:pt x="843" y="2164"/>
                    <a:pt x="844" y="2165"/>
                  </a:cubicBezTo>
                  <a:cubicBezTo>
                    <a:pt x="845" y="2167"/>
                    <a:pt x="847" y="2169"/>
                    <a:pt x="848" y="2171"/>
                  </a:cubicBezTo>
                  <a:cubicBezTo>
                    <a:pt x="848" y="2171"/>
                    <a:pt x="849" y="2172"/>
                    <a:pt x="849" y="2172"/>
                  </a:cubicBezTo>
                  <a:cubicBezTo>
                    <a:pt x="849" y="2173"/>
                    <a:pt x="849" y="2174"/>
                    <a:pt x="849" y="2176"/>
                  </a:cubicBezTo>
                  <a:cubicBezTo>
                    <a:pt x="849" y="2178"/>
                    <a:pt x="849" y="2181"/>
                    <a:pt x="849" y="2184"/>
                  </a:cubicBezTo>
                  <a:cubicBezTo>
                    <a:pt x="850" y="2185"/>
                    <a:pt x="850" y="2185"/>
                    <a:pt x="850" y="2186"/>
                  </a:cubicBezTo>
                  <a:cubicBezTo>
                    <a:pt x="850" y="2187"/>
                    <a:pt x="850" y="2188"/>
                    <a:pt x="850" y="2188"/>
                  </a:cubicBezTo>
                  <a:cubicBezTo>
                    <a:pt x="850" y="2190"/>
                    <a:pt x="851" y="2191"/>
                    <a:pt x="851" y="2193"/>
                  </a:cubicBezTo>
                  <a:cubicBezTo>
                    <a:pt x="851" y="2194"/>
                    <a:pt x="852" y="2194"/>
                    <a:pt x="852" y="2195"/>
                  </a:cubicBezTo>
                  <a:cubicBezTo>
                    <a:pt x="852" y="2196"/>
                    <a:pt x="852" y="2196"/>
                    <a:pt x="852" y="2196"/>
                  </a:cubicBezTo>
                  <a:cubicBezTo>
                    <a:pt x="852" y="2197"/>
                    <a:pt x="852" y="2197"/>
                    <a:pt x="852" y="2197"/>
                  </a:cubicBezTo>
                  <a:cubicBezTo>
                    <a:pt x="853" y="2198"/>
                    <a:pt x="853" y="2199"/>
                    <a:pt x="853" y="2200"/>
                  </a:cubicBezTo>
                  <a:cubicBezTo>
                    <a:pt x="853" y="2200"/>
                    <a:pt x="854" y="2201"/>
                    <a:pt x="854" y="2202"/>
                  </a:cubicBezTo>
                  <a:cubicBezTo>
                    <a:pt x="855" y="2203"/>
                    <a:pt x="855" y="2205"/>
                    <a:pt x="856" y="2206"/>
                  </a:cubicBezTo>
                  <a:cubicBezTo>
                    <a:pt x="857" y="2207"/>
                    <a:pt x="858" y="2208"/>
                    <a:pt x="859" y="2209"/>
                  </a:cubicBezTo>
                  <a:cubicBezTo>
                    <a:pt x="860" y="2210"/>
                    <a:pt x="861" y="2211"/>
                    <a:pt x="862" y="2211"/>
                  </a:cubicBezTo>
                  <a:cubicBezTo>
                    <a:pt x="863" y="2211"/>
                    <a:pt x="863" y="2212"/>
                    <a:pt x="863" y="2212"/>
                  </a:cubicBezTo>
                  <a:cubicBezTo>
                    <a:pt x="863" y="2212"/>
                    <a:pt x="864" y="2212"/>
                    <a:pt x="864" y="2212"/>
                  </a:cubicBezTo>
                  <a:cubicBezTo>
                    <a:pt x="864" y="2212"/>
                    <a:pt x="865" y="2212"/>
                    <a:pt x="865" y="2212"/>
                  </a:cubicBezTo>
                  <a:cubicBezTo>
                    <a:pt x="865" y="2212"/>
                    <a:pt x="866" y="2212"/>
                    <a:pt x="866" y="2212"/>
                  </a:cubicBezTo>
                  <a:cubicBezTo>
                    <a:pt x="866" y="2212"/>
                    <a:pt x="867" y="2212"/>
                    <a:pt x="867" y="2212"/>
                  </a:cubicBezTo>
                  <a:cubicBezTo>
                    <a:pt x="867" y="2212"/>
                    <a:pt x="867" y="2212"/>
                    <a:pt x="867" y="2212"/>
                  </a:cubicBezTo>
                  <a:cubicBezTo>
                    <a:pt x="867" y="2212"/>
                    <a:pt x="867" y="2212"/>
                    <a:pt x="867" y="2212"/>
                  </a:cubicBezTo>
                  <a:cubicBezTo>
                    <a:pt x="867" y="2212"/>
                    <a:pt x="867" y="2211"/>
                    <a:pt x="866" y="2211"/>
                  </a:cubicBezTo>
                  <a:cubicBezTo>
                    <a:pt x="866" y="2211"/>
                    <a:pt x="866" y="2211"/>
                    <a:pt x="866" y="2211"/>
                  </a:cubicBezTo>
                  <a:cubicBezTo>
                    <a:pt x="865" y="2210"/>
                    <a:pt x="865" y="2210"/>
                    <a:pt x="865" y="2210"/>
                  </a:cubicBezTo>
                  <a:cubicBezTo>
                    <a:pt x="865" y="2210"/>
                    <a:pt x="865" y="2210"/>
                    <a:pt x="865" y="2209"/>
                  </a:cubicBezTo>
                  <a:cubicBezTo>
                    <a:pt x="864" y="2209"/>
                    <a:pt x="864" y="2209"/>
                    <a:pt x="864" y="2209"/>
                  </a:cubicBezTo>
                  <a:cubicBezTo>
                    <a:pt x="864" y="2208"/>
                    <a:pt x="863" y="2207"/>
                    <a:pt x="863" y="2206"/>
                  </a:cubicBezTo>
                  <a:cubicBezTo>
                    <a:pt x="862" y="2206"/>
                    <a:pt x="862" y="2204"/>
                    <a:pt x="862" y="2203"/>
                  </a:cubicBezTo>
                  <a:cubicBezTo>
                    <a:pt x="861" y="2202"/>
                    <a:pt x="861" y="2201"/>
                    <a:pt x="861" y="2200"/>
                  </a:cubicBezTo>
                  <a:cubicBezTo>
                    <a:pt x="861" y="2199"/>
                    <a:pt x="860" y="2198"/>
                    <a:pt x="860" y="2198"/>
                  </a:cubicBezTo>
                  <a:cubicBezTo>
                    <a:pt x="860" y="2197"/>
                    <a:pt x="860" y="2196"/>
                    <a:pt x="860" y="2196"/>
                  </a:cubicBezTo>
                  <a:cubicBezTo>
                    <a:pt x="860" y="2195"/>
                    <a:pt x="860" y="2194"/>
                    <a:pt x="859" y="2193"/>
                  </a:cubicBezTo>
                  <a:cubicBezTo>
                    <a:pt x="859" y="2193"/>
                    <a:pt x="859" y="2192"/>
                    <a:pt x="859" y="2191"/>
                  </a:cubicBezTo>
                  <a:cubicBezTo>
                    <a:pt x="858" y="2190"/>
                    <a:pt x="858" y="2188"/>
                    <a:pt x="858" y="2187"/>
                  </a:cubicBezTo>
                  <a:cubicBezTo>
                    <a:pt x="857" y="2186"/>
                    <a:pt x="857" y="2185"/>
                    <a:pt x="857" y="2184"/>
                  </a:cubicBezTo>
                  <a:cubicBezTo>
                    <a:pt x="857" y="2184"/>
                    <a:pt x="857" y="2183"/>
                    <a:pt x="856" y="2182"/>
                  </a:cubicBezTo>
                  <a:cubicBezTo>
                    <a:pt x="856" y="2181"/>
                    <a:pt x="856" y="2180"/>
                    <a:pt x="855" y="2180"/>
                  </a:cubicBezTo>
                  <a:cubicBezTo>
                    <a:pt x="856" y="2180"/>
                    <a:pt x="857" y="2181"/>
                    <a:pt x="857" y="2182"/>
                  </a:cubicBezTo>
                  <a:cubicBezTo>
                    <a:pt x="858" y="2183"/>
                    <a:pt x="859" y="2183"/>
                    <a:pt x="859" y="2184"/>
                  </a:cubicBezTo>
                  <a:cubicBezTo>
                    <a:pt x="860" y="2185"/>
                    <a:pt x="860" y="2185"/>
                    <a:pt x="860" y="2185"/>
                  </a:cubicBezTo>
                  <a:cubicBezTo>
                    <a:pt x="860" y="2185"/>
                    <a:pt x="860" y="2185"/>
                    <a:pt x="860" y="2185"/>
                  </a:cubicBezTo>
                  <a:cubicBezTo>
                    <a:pt x="860" y="2185"/>
                    <a:pt x="860" y="2185"/>
                    <a:pt x="860" y="2185"/>
                  </a:cubicBezTo>
                  <a:cubicBezTo>
                    <a:pt x="861" y="2186"/>
                    <a:pt x="861" y="2186"/>
                    <a:pt x="861" y="2187"/>
                  </a:cubicBezTo>
                  <a:cubicBezTo>
                    <a:pt x="862" y="2187"/>
                    <a:pt x="863" y="2188"/>
                    <a:pt x="863" y="2189"/>
                  </a:cubicBezTo>
                  <a:cubicBezTo>
                    <a:pt x="864" y="2190"/>
                    <a:pt x="865" y="2191"/>
                    <a:pt x="865" y="2191"/>
                  </a:cubicBezTo>
                  <a:cubicBezTo>
                    <a:pt x="867" y="2195"/>
                    <a:pt x="869" y="2198"/>
                    <a:pt x="871" y="2201"/>
                  </a:cubicBezTo>
                  <a:cubicBezTo>
                    <a:pt x="873" y="2204"/>
                    <a:pt x="874" y="2207"/>
                    <a:pt x="875" y="2210"/>
                  </a:cubicBezTo>
                  <a:cubicBezTo>
                    <a:pt x="875" y="2210"/>
                    <a:pt x="875" y="2211"/>
                    <a:pt x="875" y="2212"/>
                  </a:cubicBezTo>
                  <a:cubicBezTo>
                    <a:pt x="875" y="2212"/>
                    <a:pt x="876" y="2213"/>
                    <a:pt x="876" y="2214"/>
                  </a:cubicBezTo>
                  <a:cubicBezTo>
                    <a:pt x="876" y="2214"/>
                    <a:pt x="876" y="2215"/>
                    <a:pt x="876" y="2215"/>
                  </a:cubicBezTo>
                  <a:cubicBezTo>
                    <a:pt x="876" y="2216"/>
                    <a:pt x="876" y="2216"/>
                    <a:pt x="876" y="2217"/>
                  </a:cubicBezTo>
                  <a:cubicBezTo>
                    <a:pt x="876" y="2218"/>
                    <a:pt x="877" y="2219"/>
                    <a:pt x="877" y="2220"/>
                  </a:cubicBezTo>
                  <a:cubicBezTo>
                    <a:pt x="877" y="2220"/>
                    <a:pt x="877" y="2221"/>
                    <a:pt x="877" y="2221"/>
                  </a:cubicBezTo>
                  <a:cubicBezTo>
                    <a:pt x="877" y="2221"/>
                    <a:pt x="877" y="2222"/>
                    <a:pt x="877" y="2222"/>
                  </a:cubicBezTo>
                  <a:cubicBezTo>
                    <a:pt x="877" y="2223"/>
                    <a:pt x="877" y="2224"/>
                    <a:pt x="877" y="2224"/>
                  </a:cubicBezTo>
                  <a:cubicBezTo>
                    <a:pt x="877" y="2224"/>
                    <a:pt x="877" y="2223"/>
                    <a:pt x="877" y="2222"/>
                  </a:cubicBezTo>
                  <a:cubicBezTo>
                    <a:pt x="877" y="2222"/>
                    <a:pt x="877" y="2221"/>
                    <a:pt x="877" y="2221"/>
                  </a:cubicBezTo>
                  <a:cubicBezTo>
                    <a:pt x="878" y="2221"/>
                    <a:pt x="878" y="2220"/>
                    <a:pt x="878" y="2220"/>
                  </a:cubicBezTo>
                  <a:cubicBezTo>
                    <a:pt x="878" y="2219"/>
                    <a:pt x="878" y="2218"/>
                    <a:pt x="878" y="2217"/>
                  </a:cubicBezTo>
                  <a:cubicBezTo>
                    <a:pt x="878" y="2215"/>
                    <a:pt x="878" y="2212"/>
                    <a:pt x="878" y="2209"/>
                  </a:cubicBezTo>
                  <a:cubicBezTo>
                    <a:pt x="877" y="2206"/>
                    <a:pt x="876" y="2203"/>
                    <a:pt x="875" y="2199"/>
                  </a:cubicBezTo>
                  <a:cubicBezTo>
                    <a:pt x="874" y="2196"/>
                    <a:pt x="872" y="2192"/>
                    <a:pt x="870" y="2188"/>
                  </a:cubicBezTo>
                  <a:cubicBezTo>
                    <a:pt x="870" y="2187"/>
                    <a:pt x="869" y="2186"/>
                    <a:pt x="869" y="2185"/>
                  </a:cubicBezTo>
                  <a:cubicBezTo>
                    <a:pt x="868" y="2185"/>
                    <a:pt x="867" y="2184"/>
                    <a:pt x="867" y="2183"/>
                  </a:cubicBezTo>
                  <a:cubicBezTo>
                    <a:pt x="866" y="2182"/>
                    <a:pt x="866" y="2182"/>
                    <a:pt x="866" y="2181"/>
                  </a:cubicBezTo>
                  <a:cubicBezTo>
                    <a:pt x="865" y="2181"/>
                    <a:pt x="865" y="2181"/>
                    <a:pt x="865" y="2181"/>
                  </a:cubicBezTo>
                  <a:cubicBezTo>
                    <a:pt x="865" y="2180"/>
                    <a:pt x="865" y="2180"/>
                    <a:pt x="865" y="2180"/>
                  </a:cubicBezTo>
                  <a:cubicBezTo>
                    <a:pt x="864" y="2179"/>
                    <a:pt x="863" y="2178"/>
                    <a:pt x="863" y="2177"/>
                  </a:cubicBezTo>
                  <a:cubicBezTo>
                    <a:pt x="861" y="2175"/>
                    <a:pt x="860" y="2174"/>
                    <a:pt x="858" y="2172"/>
                  </a:cubicBezTo>
                  <a:cubicBezTo>
                    <a:pt x="857" y="2170"/>
                    <a:pt x="856" y="2168"/>
                    <a:pt x="854" y="2167"/>
                  </a:cubicBezTo>
                  <a:cubicBezTo>
                    <a:pt x="853" y="2165"/>
                    <a:pt x="852" y="2163"/>
                    <a:pt x="851" y="2161"/>
                  </a:cubicBezTo>
                  <a:cubicBezTo>
                    <a:pt x="850" y="2160"/>
                    <a:pt x="850" y="2160"/>
                    <a:pt x="850" y="2160"/>
                  </a:cubicBezTo>
                  <a:cubicBezTo>
                    <a:pt x="850" y="2159"/>
                    <a:pt x="849" y="2159"/>
                    <a:pt x="849" y="2158"/>
                  </a:cubicBezTo>
                  <a:cubicBezTo>
                    <a:pt x="849" y="2158"/>
                    <a:pt x="849" y="2157"/>
                    <a:pt x="849" y="2157"/>
                  </a:cubicBezTo>
                  <a:cubicBezTo>
                    <a:pt x="848" y="2155"/>
                    <a:pt x="848" y="2155"/>
                    <a:pt x="848" y="2155"/>
                  </a:cubicBezTo>
                  <a:cubicBezTo>
                    <a:pt x="847" y="2154"/>
                    <a:pt x="847" y="2154"/>
                    <a:pt x="847" y="2154"/>
                  </a:cubicBezTo>
                  <a:cubicBezTo>
                    <a:pt x="847" y="2153"/>
                    <a:pt x="847" y="2153"/>
                    <a:pt x="847" y="2153"/>
                  </a:cubicBezTo>
                  <a:cubicBezTo>
                    <a:pt x="847" y="2153"/>
                    <a:pt x="847" y="2153"/>
                    <a:pt x="847" y="2153"/>
                  </a:cubicBezTo>
                  <a:cubicBezTo>
                    <a:pt x="847" y="2153"/>
                    <a:pt x="847" y="2153"/>
                    <a:pt x="847" y="2153"/>
                  </a:cubicBezTo>
                  <a:cubicBezTo>
                    <a:pt x="847" y="2153"/>
                    <a:pt x="847" y="2153"/>
                    <a:pt x="847" y="2153"/>
                  </a:cubicBezTo>
                  <a:cubicBezTo>
                    <a:pt x="847" y="2152"/>
                    <a:pt x="847" y="2152"/>
                    <a:pt x="847" y="2152"/>
                  </a:cubicBezTo>
                  <a:cubicBezTo>
                    <a:pt x="847" y="2152"/>
                    <a:pt x="847" y="2151"/>
                    <a:pt x="847" y="2151"/>
                  </a:cubicBezTo>
                  <a:cubicBezTo>
                    <a:pt x="847" y="2150"/>
                    <a:pt x="847" y="2150"/>
                    <a:pt x="847" y="2149"/>
                  </a:cubicBezTo>
                  <a:cubicBezTo>
                    <a:pt x="846" y="2147"/>
                    <a:pt x="846" y="2145"/>
                    <a:pt x="847" y="2143"/>
                  </a:cubicBezTo>
                  <a:cubicBezTo>
                    <a:pt x="847" y="2140"/>
                    <a:pt x="847" y="2138"/>
                    <a:pt x="847" y="2136"/>
                  </a:cubicBezTo>
                  <a:cubicBezTo>
                    <a:pt x="848" y="2134"/>
                    <a:pt x="848" y="2132"/>
                    <a:pt x="849" y="2130"/>
                  </a:cubicBezTo>
                  <a:cubicBezTo>
                    <a:pt x="851" y="2121"/>
                    <a:pt x="854" y="2114"/>
                    <a:pt x="858" y="2108"/>
                  </a:cubicBezTo>
                  <a:cubicBezTo>
                    <a:pt x="858" y="2107"/>
                    <a:pt x="859" y="2106"/>
                    <a:pt x="859" y="2105"/>
                  </a:cubicBezTo>
                  <a:cubicBezTo>
                    <a:pt x="877" y="2090"/>
                    <a:pt x="897" y="2077"/>
                    <a:pt x="916" y="2064"/>
                  </a:cubicBezTo>
                  <a:cubicBezTo>
                    <a:pt x="913" y="2068"/>
                    <a:pt x="911" y="2073"/>
                    <a:pt x="908" y="2079"/>
                  </a:cubicBezTo>
                  <a:cubicBezTo>
                    <a:pt x="906" y="2082"/>
                    <a:pt x="905" y="2084"/>
                    <a:pt x="903" y="2087"/>
                  </a:cubicBezTo>
                  <a:cubicBezTo>
                    <a:pt x="903" y="2088"/>
                    <a:pt x="902" y="2089"/>
                    <a:pt x="902" y="2090"/>
                  </a:cubicBezTo>
                  <a:cubicBezTo>
                    <a:pt x="902" y="2090"/>
                    <a:pt x="901" y="2091"/>
                    <a:pt x="901" y="2092"/>
                  </a:cubicBezTo>
                  <a:cubicBezTo>
                    <a:pt x="900" y="2094"/>
                    <a:pt x="899" y="2095"/>
                    <a:pt x="899" y="2097"/>
                  </a:cubicBezTo>
                  <a:cubicBezTo>
                    <a:pt x="897" y="2100"/>
                    <a:pt x="896" y="2103"/>
                    <a:pt x="895" y="2107"/>
                  </a:cubicBezTo>
                  <a:cubicBezTo>
                    <a:pt x="894" y="2110"/>
                    <a:pt x="893" y="2114"/>
                    <a:pt x="892" y="2118"/>
                  </a:cubicBezTo>
                  <a:cubicBezTo>
                    <a:pt x="892" y="2122"/>
                    <a:pt x="892" y="2126"/>
                    <a:pt x="892" y="2130"/>
                  </a:cubicBezTo>
                  <a:cubicBezTo>
                    <a:pt x="893" y="2132"/>
                    <a:pt x="893" y="2134"/>
                    <a:pt x="893" y="2136"/>
                  </a:cubicBezTo>
                  <a:cubicBezTo>
                    <a:pt x="894" y="2136"/>
                    <a:pt x="894" y="2136"/>
                    <a:pt x="894" y="2136"/>
                  </a:cubicBezTo>
                  <a:cubicBezTo>
                    <a:pt x="894" y="2137"/>
                    <a:pt x="894" y="2137"/>
                    <a:pt x="894" y="2137"/>
                  </a:cubicBezTo>
                  <a:cubicBezTo>
                    <a:pt x="894" y="2137"/>
                    <a:pt x="894" y="2137"/>
                    <a:pt x="894" y="2137"/>
                  </a:cubicBezTo>
                  <a:cubicBezTo>
                    <a:pt x="894" y="2137"/>
                    <a:pt x="894" y="2137"/>
                    <a:pt x="894" y="2137"/>
                  </a:cubicBezTo>
                  <a:cubicBezTo>
                    <a:pt x="894" y="2137"/>
                    <a:pt x="894" y="2137"/>
                    <a:pt x="894" y="2137"/>
                  </a:cubicBezTo>
                  <a:cubicBezTo>
                    <a:pt x="894" y="2138"/>
                    <a:pt x="894" y="2138"/>
                    <a:pt x="894" y="2138"/>
                  </a:cubicBezTo>
                  <a:cubicBezTo>
                    <a:pt x="895" y="2140"/>
                    <a:pt x="895" y="2140"/>
                    <a:pt x="895" y="2140"/>
                  </a:cubicBezTo>
                  <a:cubicBezTo>
                    <a:pt x="895" y="2140"/>
                    <a:pt x="895" y="2141"/>
                    <a:pt x="895" y="2141"/>
                  </a:cubicBezTo>
                  <a:cubicBezTo>
                    <a:pt x="896" y="2143"/>
                    <a:pt x="897" y="2145"/>
                    <a:pt x="898" y="2147"/>
                  </a:cubicBezTo>
                  <a:cubicBezTo>
                    <a:pt x="899" y="2148"/>
                    <a:pt x="899" y="2148"/>
                    <a:pt x="899" y="2148"/>
                  </a:cubicBezTo>
                  <a:cubicBezTo>
                    <a:pt x="900" y="2148"/>
                    <a:pt x="900" y="2148"/>
                    <a:pt x="900" y="2148"/>
                  </a:cubicBezTo>
                  <a:cubicBezTo>
                    <a:pt x="900" y="2149"/>
                    <a:pt x="900" y="2149"/>
                    <a:pt x="900" y="2149"/>
                  </a:cubicBezTo>
                  <a:cubicBezTo>
                    <a:pt x="902" y="2151"/>
                    <a:pt x="902" y="2151"/>
                    <a:pt x="902" y="2151"/>
                  </a:cubicBezTo>
                  <a:cubicBezTo>
                    <a:pt x="904" y="2154"/>
                    <a:pt x="907" y="2157"/>
                    <a:pt x="910" y="2160"/>
                  </a:cubicBezTo>
                  <a:cubicBezTo>
                    <a:pt x="911" y="2161"/>
                    <a:pt x="913" y="2162"/>
                    <a:pt x="914" y="2163"/>
                  </a:cubicBezTo>
                  <a:cubicBezTo>
                    <a:pt x="915" y="2164"/>
                    <a:pt x="917" y="2166"/>
                    <a:pt x="918" y="2167"/>
                  </a:cubicBezTo>
                  <a:cubicBezTo>
                    <a:pt x="921" y="2169"/>
                    <a:pt x="924" y="2171"/>
                    <a:pt x="927" y="2173"/>
                  </a:cubicBezTo>
                  <a:cubicBezTo>
                    <a:pt x="932" y="2177"/>
                    <a:pt x="937" y="2181"/>
                    <a:pt x="942" y="2185"/>
                  </a:cubicBezTo>
                  <a:cubicBezTo>
                    <a:pt x="946" y="2189"/>
                    <a:pt x="950" y="2193"/>
                    <a:pt x="953" y="2198"/>
                  </a:cubicBezTo>
                  <a:cubicBezTo>
                    <a:pt x="956" y="2202"/>
                    <a:pt x="958" y="2207"/>
                    <a:pt x="960" y="2211"/>
                  </a:cubicBezTo>
                  <a:cubicBezTo>
                    <a:pt x="962" y="2215"/>
                    <a:pt x="963" y="2218"/>
                    <a:pt x="964" y="2221"/>
                  </a:cubicBezTo>
                  <a:cubicBezTo>
                    <a:pt x="965" y="2224"/>
                    <a:pt x="965" y="2227"/>
                    <a:pt x="965" y="2228"/>
                  </a:cubicBezTo>
                  <a:cubicBezTo>
                    <a:pt x="966" y="2230"/>
                    <a:pt x="966" y="2231"/>
                    <a:pt x="966" y="2231"/>
                  </a:cubicBezTo>
                  <a:cubicBezTo>
                    <a:pt x="966" y="2231"/>
                    <a:pt x="966" y="2230"/>
                    <a:pt x="966" y="2228"/>
                  </a:cubicBezTo>
                  <a:cubicBezTo>
                    <a:pt x="966" y="2228"/>
                    <a:pt x="966" y="2226"/>
                    <a:pt x="966" y="2225"/>
                  </a:cubicBezTo>
                  <a:cubicBezTo>
                    <a:pt x="966" y="2224"/>
                    <a:pt x="965" y="2223"/>
                    <a:pt x="965" y="2221"/>
                  </a:cubicBezTo>
                  <a:cubicBezTo>
                    <a:pt x="965" y="2218"/>
                    <a:pt x="964" y="2214"/>
                    <a:pt x="963" y="2210"/>
                  </a:cubicBezTo>
                  <a:cubicBezTo>
                    <a:pt x="961" y="2205"/>
                    <a:pt x="959" y="2200"/>
                    <a:pt x="957" y="2195"/>
                  </a:cubicBezTo>
                  <a:cubicBezTo>
                    <a:pt x="956" y="2195"/>
                    <a:pt x="956" y="2194"/>
                    <a:pt x="956" y="2194"/>
                  </a:cubicBezTo>
                  <a:cubicBezTo>
                    <a:pt x="955" y="2193"/>
                    <a:pt x="955" y="2192"/>
                    <a:pt x="954" y="2192"/>
                  </a:cubicBezTo>
                  <a:cubicBezTo>
                    <a:pt x="954" y="2190"/>
                    <a:pt x="953" y="2189"/>
                    <a:pt x="952" y="2188"/>
                  </a:cubicBezTo>
                  <a:cubicBezTo>
                    <a:pt x="952" y="2187"/>
                    <a:pt x="951" y="2187"/>
                    <a:pt x="951" y="2186"/>
                  </a:cubicBezTo>
                  <a:cubicBezTo>
                    <a:pt x="950" y="2185"/>
                    <a:pt x="950" y="2185"/>
                    <a:pt x="949" y="2184"/>
                  </a:cubicBezTo>
                  <a:cubicBezTo>
                    <a:pt x="948" y="2183"/>
                    <a:pt x="947" y="2182"/>
                    <a:pt x="946" y="2181"/>
                  </a:cubicBezTo>
                  <a:cubicBezTo>
                    <a:pt x="942" y="2176"/>
                    <a:pt x="936" y="2171"/>
                    <a:pt x="931" y="2167"/>
                  </a:cubicBezTo>
                  <a:cubicBezTo>
                    <a:pt x="928" y="2165"/>
                    <a:pt x="924" y="2162"/>
                    <a:pt x="921" y="2159"/>
                  </a:cubicBezTo>
                  <a:cubicBezTo>
                    <a:pt x="921" y="2160"/>
                    <a:pt x="922" y="2160"/>
                    <a:pt x="922" y="2160"/>
                  </a:cubicBezTo>
                  <a:cubicBezTo>
                    <a:pt x="924" y="2160"/>
                    <a:pt x="926" y="2161"/>
                    <a:pt x="929" y="2161"/>
                  </a:cubicBezTo>
                  <a:cubicBezTo>
                    <a:pt x="930" y="2161"/>
                    <a:pt x="931" y="2161"/>
                    <a:pt x="932" y="2161"/>
                  </a:cubicBezTo>
                  <a:cubicBezTo>
                    <a:pt x="933" y="2162"/>
                    <a:pt x="934" y="2162"/>
                    <a:pt x="935" y="2162"/>
                  </a:cubicBezTo>
                  <a:cubicBezTo>
                    <a:pt x="938" y="2162"/>
                    <a:pt x="940" y="2162"/>
                    <a:pt x="942" y="2162"/>
                  </a:cubicBezTo>
                  <a:cubicBezTo>
                    <a:pt x="945" y="2162"/>
                    <a:pt x="947" y="2163"/>
                    <a:pt x="949" y="2163"/>
                  </a:cubicBezTo>
                  <a:cubicBezTo>
                    <a:pt x="951" y="2163"/>
                    <a:pt x="953" y="2163"/>
                    <a:pt x="955" y="2163"/>
                  </a:cubicBezTo>
                  <a:cubicBezTo>
                    <a:pt x="957" y="2164"/>
                    <a:pt x="959" y="2164"/>
                    <a:pt x="961" y="2165"/>
                  </a:cubicBezTo>
                  <a:cubicBezTo>
                    <a:pt x="962" y="2165"/>
                    <a:pt x="962" y="2165"/>
                    <a:pt x="963" y="2165"/>
                  </a:cubicBezTo>
                  <a:cubicBezTo>
                    <a:pt x="963" y="2165"/>
                    <a:pt x="963" y="2165"/>
                    <a:pt x="964" y="2165"/>
                  </a:cubicBezTo>
                  <a:cubicBezTo>
                    <a:pt x="965" y="2165"/>
                    <a:pt x="966" y="2166"/>
                    <a:pt x="966" y="2166"/>
                  </a:cubicBezTo>
                  <a:cubicBezTo>
                    <a:pt x="967" y="2166"/>
                    <a:pt x="968" y="2167"/>
                    <a:pt x="969" y="2167"/>
                  </a:cubicBezTo>
                  <a:cubicBezTo>
                    <a:pt x="969" y="2167"/>
                    <a:pt x="970" y="2167"/>
                    <a:pt x="971" y="2168"/>
                  </a:cubicBezTo>
                  <a:cubicBezTo>
                    <a:pt x="971" y="2168"/>
                    <a:pt x="972" y="2168"/>
                    <a:pt x="972" y="2169"/>
                  </a:cubicBezTo>
                  <a:cubicBezTo>
                    <a:pt x="973" y="2169"/>
                    <a:pt x="973" y="2169"/>
                    <a:pt x="974" y="2169"/>
                  </a:cubicBezTo>
                  <a:cubicBezTo>
                    <a:pt x="975" y="2170"/>
                    <a:pt x="975" y="2170"/>
                    <a:pt x="976" y="2171"/>
                  </a:cubicBezTo>
                  <a:cubicBezTo>
                    <a:pt x="976" y="2171"/>
                    <a:pt x="976" y="2171"/>
                    <a:pt x="976" y="2171"/>
                  </a:cubicBezTo>
                  <a:cubicBezTo>
                    <a:pt x="976" y="2171"/>
                    <a:pt x="976" y="2171"/>
                    <a:pt x="976" y="2171"/>
                  </a:cubicBezTo>
                  <a:cubicBezTo>
                    <a:pt x="976" y="2170"/>
                    <a:pt x="975" y="2169"/>
                    <a:pt x="975" y="2168"/>
                  </a:cubicBezTo>
                  <a:cubicBezTo>
                    <a:pt x="975" y="2168"/>
                    <a:pt x="974" y="2167"/>
                    <a:pt x="974" y="2167"/>
                  </a:cubicBezTo>
                  <a:cubicBezTo>
                    <a:pt x="973" y="2166"/>
                    <a:pt x="973" y="2166"/>
                    <a:pt x="972" y="2165"/>
                  </a:cubicBezTo>
                  <a:cubicBezTo>
                    <a:pt x="972" y="2165"/>
                    <a:pt x="971" y="2164"/>
                    <a:pt x="971" y="2164"/>
                  </a:cubicBezTo>
                  <a:cubicBezTo>
                    <a:pt x="970" y="2163"/>
                    <a:pt x="969" y="2163"/>
                    <a:pt x="968" y="2162"/>
                  </a:cubicBezTo>
                  <a:cubicBezTo>
                    <a:pt x="967" y="2161"/>
                    <a:pt x="965" y="2160"/>
                    <a:pt x="963" y="2159"/>
                  </a:cubicBezTo>
                  <a:cubicBezTo>
                    <a:pt x="961" y="2158"/>
                    <a:pt x="959" y="2157"/>
                    <a:pt x="957" y="2157"/>
                  </a:cubicBezTo>
                  <a:cubicBezTo>
                    <a:pt x="956" y="2156"/>
                    <a:pt x="955" y="2156"/>
                    <a:pt x="953" y="2156"/>
                  </a:cubicBezTo>
                  <a:cubicBezTo>
                    <a:pt x="952" y="2155"/>
                    <a:pt x="951" y="2155"/>
                    <a:pt x="950" y="2155"/>
                  </a:cubicBezTo>
                  <a:cubicBezTo>
                    <a:pt x="948" y="2155"/>
                    <a:pt x="945" y="2154"/>
                    <a:pt x="943" y="2154"/>
                  </a:cubicBezTo>
                  <a:cubicBezTo>
                    <a:pt x="940" y="2154"/>
                    <a:pt x="938" y="2154"/>
                    <a:pt x="936" y="2154"/>
                  </a:cubicBezTo>
                  <a:cubicBezTo>
                    <a:pt x="935" y="2154"/>
                    <a:pt x="933" y="2154"/>
                    <a:pt x="932" y="2154"/>
                  </a:cubicBezTo>
                  <a:cubicBezTo>
                    <a:pt x="931" y="2154"/>
                    <a:pt x="930" y="2154"/>
                    <a:pt x="929" y="2154"/>
                  </a:cubicBezTo>
                  <a:cubicBezTo>
                    <a:pt x="927" y="2154"/>
                    <a:pt x="925" y="2154"/>
                    <a:pt x="923" y="2154"/>
                  </a:cubicBezTo>
                  <a:cubicBezTo>
                    <a:pt x="921" y="2154"/>
                    <a:pt x="919" y="2154"/>
                    <a:pt x="918" y="2153"/>
                  </a:cubicBezTo>
                  <a:cubicBezTo>
                    <a:pt x="917" y="2153"/>
                    <a:pt x="916" y="2153"/>
                    <a:pt x="915" y="2153"/>
                  </a:cubicBezTo>
                  <a:cubicBezTo>
                    <a:pt x="915" y="2153"/>
                    <a:pt x="914" y="2153"/>
                    <a:pt x="914" y="2153"/>
                  </a:cubicBezTo>
                  <a:cubicBezTo>
                    <a:pt x="912" y="2151"/>
                    <a:pt x="910" y="2149"/>
                    <a:pt x="908" y="2147"/>
                  </a:cubicBezTo>
                  <a:cubicBezTo>
                    <a:pt x="906" y="2145"/>
                    <a:pt x="906" y="2145"/>
                    <a:pt x="906" y="2145"/>
                  </a:cubicBezTo>
                  <a:cubicBezTo>
                    <a:pt x="906" y="2144"/>
                    <a:pt x="906" y="2144"/>
                    <a:pt x="906" y="2144"/>
                  </a:cubicBezTo>
                  <a:cubicBezTo>
                    <a:pt x="906" y="2143"/>
                    <a:pt x="906" y="2143"/>
                    <a:pt x="906" y="2143"/>
                  </a:cubicBezTo>
                  <a:cubicBezTo>
                    <a:pt x="905" y="2142"/>
                    <a:pt x="905" y="2142"/>
                    <a:pt x="905" y="2142"/>
                  </a:cubicBezTo>
                  <a:cubicBezTo>
                    <a:pt x="904" y="2141"/>
                    <a:pt x="904" y="2140"/>
                    <a:pt x="903" y="2138"/>
                  </a:cubicBezTo>
                  <a:cubicBezTo>
                    <a:pt x="903" y="2138"/>
                    <a:pt x="903" y="2138"/>
                    <a:pt x="903" y="2138"/>
                  </a:cubicBezTo>
                  <a:cubicBezTo>
                    <a:pt x="903" y="2138"/>
                    <a:pt x="903" y="2138"/>
                    <a:pt x="903" y="2138"/>
                  </a:cubicBezTo>
                  <a:cubicBezTo>
                    <a:pt x="902" y="2137"/>
                    <a:pt x="902" y="2137"/>
                    <a:pt x="902" y="2137"/>
                  </a:cubicBezTo>
                  <a:cubicBezTo>
                    <a:pt x="902" y="2136"/>
                    <a:pt x="902" y="2136"/>
                    <a:pt x="902" y="2136"/>
                  </a:cubicBezTo>
                  <a:cubicBezTo>
                    <a:pt x="901" y="2134"/>
                    <a:pt x="901" y="2134"/>
                    <a:pt x="901" y="2134"/>
                  </a:cubicBezTo>
                  <a:cubicBezTo>
                    <a:pt x="901" y="2134"/>
                    <a:pt x="901" y="2134"/>
                    <a:pt x="901" y="2134"/>
                  </a:cubicBezTo>
                  <a:cubicBezTo>
                    <a:pt x="901" y="2134"/>
                    <a:pt x="901" y="2134"/>
                    <a:pt x="901" y="2134"/>
                  </a:cubicBezTo>
                  <a:cubicBezTo>
                    <a:pt x="901" y="2133"/>
                    <a:pt x="901" y="2133"/>
                    <a:pt x="901" y="2133"/>
                  </a:cubicBezTo>
                  <a:cubicBezTo>
                    <a:pt x="901" y="2132"/>
                    <a:pt x="900" y="2130"/>
                    <a:pt x="900" y="2129"/>
                  </a:cubicBezTo>
                  <a:cubicBezTo>
                    <a:pt x="900" y="2125"/>
                    <a:pt x="900" y="2122"/>
                    <a:pt x="900" y="2119"/>
                  </a:cubicBezTo>
                  <a:cubicBezTo>
                    <a:pt x="901" y="2112"/>
                    <a:pt x="903" y="2106"/>
                    <a:pt x="905" y="2099"/>
                  </a:cubicBezTo>
                  <a:cubicBezTo>
                    <a:pt x="906" y="2098"/>
                    <a:pt x="906" y="2096"/>
                    <a:pt x="907" y="2095"/>
                  </a:cubicBezTo>
                  <a:cubicBezTo>
                    <a:pt x="907" y="2094"/>
                    <a:pt x="908" y="2093"/>
                    <a:pt x="908" y="2092"/>
                  </a:cubicBezTo>
                  <a:cubicBezTo>
                    <a:pt x="908" y="2092"/>
                    <a:pt x="909" y="2091"/>
                    <a:pt x="909" y="2090"/>
                  </a:cubicBezTo>
                  <a:cubicBezTo>
                    <a:pt x="910" y="2087"/>
                    <a:pt x="912" y="2084"/>
                    <a:pt x="913" y="2081"/>
                  </a:cubicBezTo>
                  <a:cubicBezTo>
                    <a:pt x="915" y="2076"/>
                    <a:pt x="918" y="2070"/>
                    <a:pt x="920" y="2066"/>
                  </a:cubicBezTo>
                  <a:cubicBezTo>
                    <a:pt x="922" y="2063"/>
                    <a:pt x="923" y="2061"/>
                    <a:pt x="924" y="2058"/>
                  </a:cubicBezTo>
                  <a:cubicBezTo>
                    <a:pt x="952" y="2039"/>
                    <a:pt x="975" y="2022"/>
                    <a:pt x="982" y="2005"/>
                  </a:cubicBezTo>
                  <a:cubicBezTo>
                    <a:pt x="978" y="2019"/>
                    <a:pt x="976" y="2035"/>
                    <a:pt x="977" y="2052"/>
                  </a:cubicBezTo>
                  <a:cubicBezTo>
                    <a:pt x="976" y="2052"/>
                    <a:pt x="976" y="2053"/>
                    <a:pt x="976" y="2054"/>
                  </a:cubicBezTo>
                  <a:cubicBezTo>
                    <a:pt x="974" y="2056"/>
                    <a:pt x="973" y="2059"/>
                    <a:pt x="971" y="2062"/>
                  </a:cubicBezTo>
                  <a:cubicBezTo>
                    <a:pt x="970" y="2063"/>
                    <a:pt x="969" y="2064"/>
                    <a:pt x="968" y="2066"/>
                  </a:cubicBezTo>
                  <a:cubicBezTo>
                    <a:pt x="967" y="2066"/>
                    <a:pt x="967" y="2067"/>
                    <a:pt x="966" y="2068"/>
                  </a:cubicBezTo>
                  <a:cubicBezTo>
                    <a:pt x="966" y="2068"/>
                    <a:pt x="965" y="2069"/>
                    <a:pt x="964" y="2070"/>
                  </a:cubicBezTo>
                  <a:cubicBezTo>
                    <a:pt x="963" y="2071"/>
                    <a:pt x="962" y="2072"/>
                    <a:pt x="960" y="2074"/>
                  </a:cubicBezTo>
                  <a:cubicBezTo>
                    <a:pt x="959" y="2075"/>
                    <a:pt x="958" y="2076"/>
                    <a:pt x="956" y="2078"/>
                  </a:cubicBezTo>
                  <a:cubicBezTo>
                    <a:pt x="955" y="2079"/>
                    <a:pt x="953" y="2081"/>
                    <a:pt x="952" y="2082"/>
                  </a:cubicBezTo>
                  <a:cubicBezTo>
                    <a:pt x="952" y="2083"/>
                    <a:pt x="951" y="2083"/>
                    <a:pt x="951" y="2084"/>
                  </a:cubicBezTo>
                  <a:cubicBezTo>
                    <a:pt x="951" y="2084"/>
                    <a:pt x="951" y="2084"/>
                    <a:pt x="951" y="2084"/>
                  </a:cubicBezTo>
                  <a:cubicBezTo>
                    <a:pt x="950" y="2084"/>
                    <a:pt x="950" y="2084"/>
                    <a:pt x="950" y="2084"/>
                  </a:cubicBezTo>
                  <a:cubicBezTo>
                    <a:pt x="950" y="2085"/>
                    <a:pt x="950" y="2085"/>
                    <a:pt x="950" y="2085"/>
                  </a:cubicBezTo>
                  <a:cubicBezTo>
                    <a:pt x="950" y="2085"/>
                    <a:pt x="950" y="2085"/>
                    <a:pt x="950" y="2085"/>
                  </a:cubicBezTo>
                  <a:cubicBezTo>
                    <a:pt x="948" y="2087"/>
                    <a:pt x="948" y="2087"/>
                    <a:pt x="948" y="2087"/>
                  </a:cubicBezTo>
                  <a:cubicBezTo>
                    <a:pt x="948" y="2088"/>
                    <a:pt x="947" y="2089"/>
                    <a:pt x="946" y="2090"/>
                  </a:cubicBezTo>
                  <a:cubicBezTo>
                    <a:pt x="946" y="2091"/>
                    <a:pt x="946" y="2091"/>
                    <a:pt x="946" y="2091"/>
                  </a:cubicBezTo>
                  <a:cubicBezTo>
                    <a:pt x="945" y="2092"/>
                    <a:pt x="945" y="2092"/>
                    <a:pt x="945" y="2092"/>
                  </a:cubicBezTo>
                  <a:cubicBezTo>
                    <a:pt x="945" y="2093"/>
                    <a:pt x="945" y="2093"/>
                    <a:pt x="945" y="2093"/>
                  </a:cubicBezTo>
                  <a:cubicBezTo>
                    <a:pt x="944" y="2094"/>
                    <a:pt x="944" y="2095"/>
                    <a:pt x="943" y="2096"/>
                  </a:cubicBezTo>
                  <a:cubicBezTo>
                    <a:pt x="943" y="2097"/>
                    <a:pt x="942" y="2098"/>
                    <a:pt x="942" y="2099"/>
                  </a:cubicBezTo>
                  <a:cubicBezTo>
                    <a:pt x="941" y="2100"/>
                    <a:pt x="941" y="2102"/>
                    <a:pt x="940" y="2104"/>
                  </a:cubicBezTo>
                  <a:cubicBezTo>
                    <a:pt x="940" y="2105"/>
                    <a:pt x="939" y="2106"/>
                    <a:pt x="939" y="2107"/>
                  </a:cubicBezTo>
                  <a:cubicBezTo>
                    <a:pt x="939" y="2108"/>
                    <a:pt x="939" y="2108"/>
                    <a:pt x="939" y="2109"/>
                  </a:cubicBezTo>
                  <a:cubicBezTo>
                    <a:pt x="939" y="2109"/>
                    <a:pt x="939" y="2110"/>
                    <a:pt x="939" y="2110"/>
                  </a:cubicBezTo>
                  <a:cubicBezTo>
                    <a:pt x="938" y="2111"/>
                    <a:pt x="938" y="2112"/>
                    <a:pt x="938" y="2113"/>
                  </a:cubicBezTo>
                  <a:cubicBezTo>
                    <a:pt x="938" y="2114"/>
                    <a:pt x="938" y="2115"/>
                    <a:pt x="938" y="2116"/>
                  </a:cubicBezTo>
                  <a:cubicBezTo>
                    <a:pt x="938" y="2117"/>
                    <a:pt x="938" y="2117"/>
                    <a:pt x="938" y="2117"/>
                  </a:cubicBezTo>
                  <a:cubicBezTo>
                    <a:pt x="938" y="2118"/>
                    <a:pt x="938" y="2118"/>
                    <a:pt x="938" y="2119"/>
                  </a:cubicBezTo>
                  <a:cubicBezTo>
                    <a:pt x="937" y="2120"/>
                    <a:pt x="937" y="2121"/>
                    <a:pt x="937" y="2122"/>
                  </a:cubicBezTo>
                  <a:cubicBezTo>
                    <a:pt x="937" y="2123"/>
                    <a:pt x="937" y="2123"/>
                    <a:pt x="937" y="2124"/>
                  </a:cubicBezTo>
                  <a:cubicBezTo>
                    <a:pt x="938" y="2125"/>
                    <a:pt x="938" y="2126"/>
                    <a:pt x="938" y="2127"/>
                  </a:cubicBezTo>
                  <a:cubicBezTo>
                    <a:pt x="938" y="2128"/>
                    <a:pt x="938" y="2129"/>
                    <a:pt x="938" y="2129"/>
                  </a:cubicBezTo>
                  <a:cubicBezTo>
                    <a:pt x="938" y="2130"/>
                    <a:pt x="938" y="2131"/>
                    <a:pt x="938" y="2132"/>
                  </a:cubicBezTo>
                  <a:cubicBezTo>
                    <a:pt x="939" y="2135"/>
                    <a:pt x="940" y="2138"/>
                    <a:pt x="940" y="2140"/>
                  </a:cubicBezTo>
                  <a:cubicBezTo>
                    <a:pt x="941" y="2141"/>
                    <a:pt x="941" y="2142"/>
                    <a:pt x="942" y="2143"/>
                  </a:cubicBezTo>
                  <a:cubicBezTo>
                    <a:pt x="942" y="2144"/>
                    <a:pt x="942" y="2145"/>
                    <a:pt x="943" y="2146"/>
                  </a:cubicBezTo>
                  <a:cubicBezTo>
                    <a:pt x="943" y="2146"/>
                    <a:pt x="943" y="2147"/>
                    <a:pt x="943" y="2147"/>
                  </a:cubicBezTo>
                  <a:cubicBezTo>
                    <a:pt x="943" y="2147"/>
                    <a:pt x="944" y="2148"/>
                    <a:pt x="944" y="2148"/>
                  </a:cubicBezTo>
                  <a:cubicBezTo>
                    <a:pt x="944" y="2149"/>
                    <a:pt x="944" y="2149"/>
                    <a:pt x="945" y="2150"/>
                  </a:cubicBezTo>
                  <a:cubicBezTo>
                    <a:pt x="945" y="2150"/>
                    <a:pt x="945" y="2151"/>
                    <a:pt x="945" y="2151"/>
                  </a:cubicBezTo>
                  <a:cubicBezTo>
                    <a:pt x="945" y="2151"/>
                    <a:pt x="945" y="2150"/>
                    <a:pt x="945" y="2149"/>
                  </a:cubicBezTo>
                  <a:cubicBezTo>
                    <a:pt x="945" y="2149"/>
                    <a:pt x="945" y="2148"/>
                    <a:pt x="945" y="2148"/>
                  </a:cubicBezTo>
                  <a:cubicBezTo>
                    <a:pt x="945" y="2147"/>
                    <a:pt x="945" y="2147"/>
                    <a:pt x="944" y="2147"/>
                  </a:cubicBezTo>
                  <a:cubicBezTo>
                    <a:pt x="944" y="2146"/>
                    <a:pt x="944" y="2146"/>
                    <a:pt x="944" y="2145"/>
                  </a:cubicBezTo>
                  <a:cubicBezTo>
                    <a:pt x="944" y="2145"/>
                    <a:pt x="944" y="2144"/>
                    <a:pt x="944" y="2143"/>
                  </a:cubicBezTo>
                  <a:cubicBezTo>
                    <a:pt x="944" y="2142"/>
                    <a:pt x="943" y="2140"/>
                    <a:pt x="943" y="2139"/>
                  </a:cubicBezTo>
                  <a:cubicBezTo>
                    <a:pt x="943" y="2137"/>
                    <a:pt x="943" y="2134"/>
                    <a:pt x="943" y="2131"/>
                  </a:cubicBezTo>
                  <a:cubicBezTo>
                    <a:pt x="943" y="2131"/>
                    <a:pt x="943" y="2130"/>
                    <a:pt x="943" y="2129"/>
                  </a:cubicBezTo>
                  <a:cubicBezTo>
                    <a:pt x="943" y="2128"/>
                    <a:pt x="943" y="2128"/>
                    <a:pt x="943" y="2127"/>
                  </a:cubicBezTo>
                  <a:cubicBezTo>
                    <a:pt x="943" y="2125"/>
                    <a:pt x="943" y="2124"/>
                    <a:pt x="943" y="2122"/>
                  </a:cubicBezTo>
                  <a:cubicBezTo>
                    <a:pt x="943" y="2121"/>
                    <a:pt x="944" y="2120"/>
                    <a:pt x="944" y="2120"/>
                  </a:cubicBezTo>
                  <a:cubicBezTo>
                    <a:pt x="944" y="2119"/>
                    <a:pt x="944" y="2119"/>
                    <a:pt x="944" y="2118"/>
                  </a:cubicBezTo>
                  <a:cubicBezTo>
                    <a:pt x="944" y="2118"/>
                    <a:pt x="944" y="2117"/>
                    <a:pt x="944" y="2117"/>
                  </a:cubicBezTo>
                  <a:cubicBezTo>
                    <a:pt x="944" y="2116"/>
                    <a:pt x="945" y="2115"/>
                    <a:pt x="945" y="2114"/>
                  </a:cubicBezTo>
                  <a:cubicBezTo>
                    <a:pt x="945" y="2114"/>
                    <a:pt x="945" y="2113"/>
                    <a:pt x="945" y="2112"/>
                  </a:cubicBezTo>
                  <a:cubicBezTo>
                    <a:pt x="946" y="2111"/>
                    <a:pt x="946" y="2111"/>
                    <a:pt x="946" y="2111"/>
                  </a:cubicBezTo>
                  <a:cubicBezTo>
                    <a:pt x="946" y="2110"/>
                    <a:pt x="946" y="2110"/>
                    <a:pt x="946" y="2109"/>
                  </a:cubicBezTo>
                  <a:cubicBezTo>
                    <a:pt x="946" y="2108"/>
                    <a:pt x="947" y="2108"/>
                    <a:pt x="947" y="2107"/>
                  </a:cubicBezTo>
                  <a:cubicBezTo>
                    <a:pt x="947" y="2106"/>
                    <a:pt x="948" y="2105"/>
                    <a:pt x="948" y="2104"/>
                  </a:cubicBezTo>
                  <a:cubicBezTo>
                    <a:pt x="948" y="2104"/>
                    <a:pt x="948" y="2103"/>
                    <a:pt x="949" y="2103"/>
                  </a:cubicBezTo>
                  <a:cubicBezTo>
                    <a:pt x="949" y="2102"/>
                    <a:pt x="949" y="2102"/>
                    <a:pt x="949" y="2102"/>
                  </a:cubicBezTo>
                  <a:cubicBezTo>
                    <a:pt x="949" y="2101"/>
                    <a:pt x="949" y="2101"/>
                    <a:pt x="950" y="2101"/>
                  </a:cubicBezTo>
                  <a:cubicBezTo>
                    <a:pt x="949" y="2102"/>
                    <a:pt x="949" y="2104"/>
                    <a:pt x="950" y="2106"/>
                  </a:cubicBezTo>
                  <a:cubicBezTo>
                    <a:pt x="950" y="2107"/>
                    <a:pt x="950" y="2109"/>
                    <a:pt x="950" y="2110"/>
                  </a:cubicBezTo>
                  <a:cubicBezTo>
                    <a:pt x="950" y="2112"/>
                    <a:pt x="951" y="2113"/>
                    <a:pt x="951" y="2115"/>
                  </a:cubicBezTo>
                  <a:cubicBezTo>
                    <a:pt x="951" y="2115"/>
                    <a:pt x="952" y="2115"/>
                    <a:pt x="952" y="2116"/>
                  </a:cubicBezTo>
                  <a:cubicBezTo>
                    <a:pt x="952" y="2117"/>
                    <a:pt x="952" y="2117"/>
                    <a:pt x="952" y="2117"/>
                  </a:cubicBezTo>
                  <a:cubicBezTo>
                    <a:pt x="952" y="2117"/>
                    <a:pt x="952" y="2117"/>
                    <a:pt x="952" y="2117"/>
                  </a:cubicBezTo>
                  <a:cubicBezTo>
                    <a:pt x="953" y="2118"/>
                    <a:pt x="953" y="2118"/>
                    <a:pt x="953" y="2118"/>
                  </a:cubicBezTo>
                  <a:cubicBezTo>
                    <a:pt x="953" y="2118"/>
                    <a:pt x="953" y="2118"/>
                    <a:pt x="953" y="2119"/>
                  </a:cubicBezTo>
                  <a:cubicBezTo>
                    <a:pt x="954" y="2120"/>
                    <a:pt x="955" y="2121"/>
                    <a:pt x="956" y="2122"/>
                  </a:cubicBezTo>
                  <a:cubicBezTo>
                    <a:pt x="958" y="2125"/>
                    <a:pt x="960" y="2127"/>
                    <a:pt x="961" y="2129"/>
                  </a:cubicBezTo>
                  <a:cubicBezTo>
                    <a:pt x="962" y="2129"/>
                    <a:pt x="962" y="2130"/>
                    <a:pt x="963" y="2130"/>
                  </a:cubicBezTo>
                  <a:cubicBezTo>
                    <a:pt x="963" y="2131"/>
                    <a:pt x="963" y="2131"/>
                    <a:pt x="963" y="2131"/>
                  </a:cubicBezTo>
                  <a:cubicBezTo>
                    <a:pt x="964" y="2131"/>
                    <a:pt x="964" y="2131"/>
                    <a:pt x="964" y="2131"/>
                  </a:cubicBezTo>
                  <a:cubicBezTo>
                    <a:pt x="965" y="2132"/>
                    <a:pt x="965" y="2132"/>
                    <a:pt x="965" y="2132"/>
                  </a:cubicBezTo>
                  <a:cubicBezTo>
                    <a:pt x="965" y="2133"/>
                    <a:pt x="965" y="2133"/>
                    <a:pt x="965" y="2133"/>
                  </a:cubicBezTo>
                  <a:cubicBezTo>
                    <a:pt x="965" y="2133"/>
                    <a:pt x="966" y="2134"/>
                    <a:pt x="966" y="2134"/>
                  </a:cubicBezTo>
                  <a:cubicBezTo>
                    <a:pt x="968" y="2136"/>
                    <a:pt x="969" y="2138"/>
                    <a:pt x="970" y="2140"/>
                  </a:cubicBezTo>
                  <a:cubicBezTo>
                    <a:pt x="972" y="2142"/>
                    <a:pt x="973" y="2143"/>
                    <a:pt x="974" y="2145"/>
                  </a:cubicBezTo>
                  <a:cubicBezTo>
                    <a:pt x="975" y="2147"/>
                    <a:pt x="975" y="2148"/>
                    <a:pt x="976" y="2150"/>
                  </a:cubicBezTo>
                  <a:cubicBezTo>
                    <a:pt x="977" y="2151"/>
                    <a:pt x="978" y="2153"/>
                    <a:pt x="978" y="2154"/>
                  </a:cubicBezTo>
                  <a:cubicBezTo>
                    <a:pt x="979" y="2155"/>
                    <a:pt x="979" y="2156"/>
                    <a:pt x="979" y="2156"/>
                  </a:cubicBezTo>
                  <a:cubicBezTo>
                    <a:pt x="979" y="2157"/>
                    <a:pt x="980" y="2157"/>
                    <a:pt x="980" y="2157"/>
                  </a:cubicBezTo>
                  <a:cubicBezTo>
                    <a:pt x="980" y="2157"/>
                    <a:pt x="980" y="2157"/>
                    <a:pt x="980" y="2156"/>
                  </a:cubicBezTo>
                  <a:cubicBezTo>
                    <a:pt x="980" y="2156"/>
                    <a:pt x="980" y="2155"/>
                    <a:pt x="980" y="2153"/>
                  </a:cubicBezTo>
                  <a:cubicBezTo>
                    <a:pt x="980" y="2152"/>
                    <a:pt x="979" y="2151"/>
                    <a:pt x="979" y="2149"/>
                  </a:cubicBezTo>
                  <a:cubicBezTo>
                    <a:pt x="979" y="2147"/>
                    <a:pt x="979" y="2145"/>
                    <a:pt x="978" y="2143"/>
                  </a:cubicBezTo>
                  <a:cubicBezTo>
                    <a:pt x="977" y="2141"/>
                    <a:pt x="977" y="2139"/>
                    <a:pt x="976" y="2137"/>
                  </a:cubicBezTo>
                  <a:cubicBezTo>
                    <a:pt x="975" y="2135"/>
                    <a:pt x="973" y="2132"/>
                    <a:pt x="972" y="2130"/>
                  </a:cubicBezTo>
                  <a:cubicBezTo>
                    <a:pt x="972" y="2130"/>
                    <a:pt x="971" y="2129"/>
                    <a:pt x="971" y="2128"/>
                  </a:cubicBezTo>
                  <a:cubicBezTo>
                    <a:pt x="970" y="2128"/>
                    <a:pt x="970" y="2128"/>
                    <a:pt x="970" y="2128"/>
                  </a:cubicBezTo>
                  <a:cubicBezTo>
                    <a:pt x="970" y="2127"/>
                    <a:pt x="970" y="2127"/>
                    <a:pt x="970" y="2127"/>
                  </a:cubicBezTo>
                  <a:cubicBezTo>
                    <a:pt x="969" y="2126"/>
                    <a:pt x="969" y="2126"/>
                    <a:pt x="969" y="2126"/>
                  </a:cubicBezTo>
                  <a:cubicBezTo>
                    <a:pt x="968" y="2125"/>
                    <a:pt x="968" y="2125"/>
                    <a:pt x="968" y="2125"/>
                  </a:cubicBezTo>
                  <a:cubicBezTo>
                    <a:pt x="968" y="2125"/>
                    <a:pt x="968" y="2124"/>
                    <a:pt x="967" y="2124"/>
                  </a:cubicBezTo>
                  <a:cubicBezTo>
                    <a:pt x="965" y="2121"/>
                    <a:pt x="964" y="2120"/>
                    <a:pt x="962" y="2118"/>
                  </a:cubicBezTo>
                  <a:cubicBezTo>
                    <a:pt x="961" y="2117"/>
                    <a:pt x="961" y="2116"/>
                    <a:pt x="960" y="2115"/>
                  </a:cubicBezTo>
                  <a:cubicBezTo>
                    <a:pt x="960" y="2114"/>
                    <a:pt x="960" y="2114"/>
                    <a:pt x="960" y="2114"/>
                  </a:cubicBezTo>
                  <a:cubicBezTo>
                    <a:pt x="959" y="2114"/>
                    <a:pt x="959" y="2114"/>
                    <a:pt x="959" y="2114"/>
                  </a:cubicBezTo>
                  <a:cubicBezTo>
                    <a:pt x="959" y="2114"/>
                    <a:pt x="959" y="2113"/>
                    <a:pt x="959" y="2113"/>
                  </a:cubicBezTo>
                  <a:cubicBezTo>
                    <a:pt x="959" y="2112"/>
                    <a:pt x="959" y="2112"/>
                    <a:pt x="959" y="2112"/>
                  </a:cubicBezTo>
                  <a:cubicBezTo>
                    <a:pt x="958" y="2112"/>
                    <a:pt x="958" y="2112"/>
                    <a:pt x="958" y="2112"/>
                  </a:cubicBezTo>
                  <a:cubicBezTo>
                    <a:pt x="958" y="2111"/>
                    <a:pt x="958" y="2110"/>
                    <a:pt x="957" y="2109"/>
                  </a:cubicBezTo>
                  <a:cubicBezTo>
                    <a:pt x="957" y="2107"/>
                    <a:pt x="957" y="2106"/>
                    <a:pt x="957" y="2105"/>
                  </a:cubicBezTo>
                  <a:cubicBezTo>
                    <a:pt x="956" y="2103"/>
                    <a:pt x="956" y="2101"/>
                    <a:pt x="956" y="2098"/>
                  </a:cubicBezTo>
                  <a:cubicBezTo>
                    <a:pt x="955" y="2096"/>
                    <a:pt x="955" y="2094"/>
                    <a:pt x="955" y="2092"/>
                  </a:cubicBezTo>
                  <a:cubicBezTo>
                    <a:pt x="955" y="2092"/>
                    <a:pt x="955" y="2091"/>
                    <a:pt x="955" y="2091"/>
                  </a:cubicBezTo>
                  <a:cubicBezTo>
                    <a:pt x="956" y="2089"/>
                    <a:pt x="956" y="2089"/>
                    <a:pt x="956" y="2089"/>
                  </a:cubicBezTo>
                  <a:cubicBezTo>
                    <a:pt x="957" y="2088"/>
                    <a:pt x="957" y="2088"/>
                    <a:pt x="957" y="2088"/>
                  </a:cubicBezTo>
                  <a:cubicBezTo>
                    <a:pt x="957" y="2088"/>
                    <a:pt x="958" y="2088"/>
                    <a:pt x="958" y="2087"/>
                  </a:cubicBezTo>
                  <a:cubicBezTo>
                    <a:pt x="959" y="2086"/>
                    <a:pt x="960" y="2084"/>
                    <a:pt x="962" y="2083"/>
                  </a:cubicBezTo>
                  <a:cubicBezTo>
                    <a:pt x="963" y="2082"/>
                    <a:pt x="964" y="2080"/>
                    <a:pt x="966" y="2079"/>
                  </a:cubicBezTo>
                  <a:cubicBezTo>
                    <a:pt x="967" y="2077"/>
                    <a:pt x="968" y="2076"/>
                    <a:pt x="970" y="2074"/>
                  </a:cubicBezTo>
                  <a:cubicBezTo>
                    <a:pt x="970" y="2073"/>
                    <a:pt x="971" y="2073"/>
                    <a:pt x="971" y="2072"/>
                  </a:cubicBezTo>
                  <a:cubicBezTo>
                    <a:pt x="972" y="2071"/>
                    <a:pt x="973" y="2070"/>
                    <a:pt x="973" y="2070"/>
                  </a:cubicBezTo>
                  <a:cubicBezTo>
                    <a:pt x="974" y="2068"/>
                    <a:pt x="975" y="2066"/>
                    <a:pt x="976" y="2065"/>
                  </a:cubicBezTo>
                  <a:cubicBezTo>
                    <a:pt x="976" y="2064"/>
                    <a:pt x="977" y="2063"/>
                    <a:pt x="977" y="2062"/>
                  </a:cubicBezTo>
                  <a:cubicBezTo>
                    <a:pt x="980" y="2095"/>
                    <a:pt x="994" y="2134"/>
                    <a:pt x="1028" y="2180"/>
                  </a:cubicBezTo>
                  <a:cubicBezTo>
                    <a:pt x="1031" y="2184"/>
                    <a:pt x="1033" y="2188"/>
                    <a:pt x="1036" y="2193"/>
                  </a:cubicBezTo>
                  <a:cubicBezTo>
                    <a:pt x="1036" y="2194"/>
                    <a:pt x="1036" y="2196"/>
                    <a:pt x="1037" y="2198"/>
                  </a:cubicBezTo>
                  <a:cubicBezTo>
                    <a:pt x="1038" y="2203"/>
                    <a:pt x="1039" y="2209"/>
                    <a:pt x="1041" y="2216"/>
                  </a:cubicBezTo>
                  <a:cubicBezTo>
                    <a:pt x="1042" y="2219"/>
                    <a:pt x="1043" y="2223"/>
                    <a:pt x="1044" y="2227"/>
                  </a:cubicBezTo>
                  <a:cubicBezTo>
                    <a:pt x="1045" y="2230"/>
                    <a:pt x="1046" y="2234"/>
                    <a:pt x="1046" y="2239"/>
                  </a:cubicBezTo>
                  <a:cubicBezTo>
                    <a:pt x="1047" y="2239"/>
                    <a:pt x="1047" y="2240"/>
                    <a:pt x="1047" y="2240"/>
                  </a:cubicBezTo>
                  <a:cubicBezTo>
                    <a:pt x="1047" y="2241"/>
                    <a:pt x="1047" y="2241"/>
                    <a:pt x="1047" y="2241"/>
                  </a:cubicBezTo>
                  <a:cubicBezTo>
                    <a:pt x="1047" y="2241"/>
                    <a:pt x="1047" y="2241"/>
                    <a:pt x="1047" y="2241"/>
                  </a:cubicBezTo>
                  <a:cubicBezTo>
                    <a:pt x="1047" y="2242"/>
                    <a:pt x="1047" y="2242"/>
                    <a:pt x="1047" y="2242"/>
                  </a:cubicBezTo>
                  <a:cubicBezTo>
                    <a:pt x="1047" y="2243"/>
                    <a:pt x="1047" y="2244"/>
                    <a:pt x="1048" y="2245"/>
                  </a:cubicBezTo>
                  <a:cubicBezTo>
                    <a:pt x="1048" y="2246"/>
                    <a:pt x="1048" y="2247"/>
                    <a:pt x="1048" y="2248"/>
                  </a:cubicBezTo>
                  <a:cubicBezTo>
                    <a:pt x="1048" y="2249"/>
                    <a:pt x="1048" y="2250"/>
                    <a:pt x="1049" y="2250"/>
                  </a:cubicBezTo>
                  <a:cubicBezTo>
                    <a:pt x="1049" y="2251"/>
                    <a:pt x="1049" y="2251"/>
                    <a:pt x="1049" y="2252"/>
                  </a:cubicBezTo>
                  <a:cubicBezTo>
                    <a:pt x="1049" y="2254"/>
                    <a:pt x="1049" y="2256"/>
                    <a:pt x="1050" y="2259"/>
                  </a:cubicBezTo>
                  <a:cubicBezTo>
                    <a:pt x="1050" y="2261"/>
                    <a:pt x="1050" y="2264"/>
                    <a:pt x="1050" y="2266"/>
                  </a:cubicBezTo>
                  <a:cubicBezTo>
                    <a:pt x="1051" y="2276"/>
                    <a:pt x="1050" y="2286"/>
                    <a:pt x="1049" y="2297"/>
                  </a:cubicBezTo>
                  <a:cubicBezTo>
                    <a:pt x="1049" y="2300"/>
                    <a:pt x="1049" y="2302"/>
                    <a:pt x="1049" y="2305"/>
                  </a:cubicBezTo>
                  <a:cubicBezTo>
                    <a:pt x="1049" y="2306"/>
                    <a:pt x="1048" y="2306"/>
                    <a:pt x="1048" y="2307"/>
                  </a:cubicBezTo>
                  <a:cubicBezTo>
                    <a:pt x="1048" y="2309"/>
                    <a:pt x="1047" y="2311"/>
                    <a:pt x="1046" y="2313"/>
                  </a:cubicBezTo>
                  <a:cubicBezTo>
                    <a:pt x="1045" y="2315"/>
                    <a:pt x="1043" y="2318"/>
                    <a:pt x="1041" y="2321"/>
                  </a:cubicBezTo>
                  <a:cubicBezTo>
                    <a:pt x="1039" y="2324"/>
                    <a:pt x="1037" y="2327"/>
                    <a:pt x="1035" y="2330"/>
                  </a:cubicBezTo>
                  <a:cubicBezTo>
                    <a:pt x="1034" y="2331"/>
                    <a:pt x="1034" y="2332"/>
                    <a:pt x="1033" y="2333"/>
                  </a:cubicBezTo>
                  <a:cubicBezTo>
                    <a:pt x="1033" y="2333"/>
                    <a:pt x="1032" y="2334"/>
                    <a:pt x="1031" y="2335"/>
                  </a:cubicBezTo>
                  <a:cubicBezTo>
                    <a:pt x="1030" y="2337"/>
                    <a:pt x="1029" y="2338"/>
                    <a:pt x="1028" y="2340"/>
                  </a:cubicBezTo>
                  <a:cubicBezTo>
                    <a:pt x="1025" y="2343"/>
                    <a:pt x="1022" y="2346"/>
                    <a:pt x="1020" y="2349"/>
                  </a:cubicBezTo>
                  <a:cubicBezTo>
                    <a:pt x="1017" y="2353"/>
                    <a:pt x="1014" y="2356"/>
                    <a:pt x="1012" y="2360"/>
                  </a:cubicBezTo>
                  <a:cubicBezTo>
                    <a:pt x="1011" y="2361"/>
                    <a:pt x="1010" y="2363"/>
                    <a:pt x="1009" y="2365"/>
                  </a:cubicBezTo>
                  <a:cubicBezTo>
                    <a:pt x="1008" y="2366"/>
                    <a:pt x="1008" y="2367"/>
                    <a:pt x="1007" y="2368"/>
                  </a:cubicBezTo>
                  <a:cubicBezTo>
                    <a:pt x="1007" y="2368"/>
                    <a:pt x="1007" y="2368"/>
                    <a:pt x="1007" y="2368"/>
                  </a:cubicBezTo>
                  <a:cubicBezTo>
                    <a:pt x="1006" y="2369"/>
                    <a:pt x="1006" y="2369"/>
                    <a:pt x="1006" y="2369"/>
                  </a:cubicBezTo>
                  <a:cubicBezTo>
                    <a:pt x="1006" y="2370"/>
                    <a:pt x="1006" y="2370"/>
                    <a:pt x="1006" y="2370"/>
                  </a:cubicBezTo>
                  <a:cubicBezTo>
                    <a:pt x="1004" y="2374"/>
                    <a:pt x="1002" y="2378"/>
                    <a:pt x="1001" y="2381"/>
                  </a:cubicBezTo>
                  <a:cubicBezTo>
                    <a:pt x="1000" y="2385"/>
                    <a:pt x="1000" y="2389"/>
                    <a:pt x="999" y="2392"/>
                  </a:cubicBezTo>
                  <a:cubicBezTo>
                    <a:pt x="999" y="2393"/>
                    <a:pt x="999" y="2395"/>
                    <a:pt x="999" y="2397"/>
                  </a:cubicBezTo>
                  <a:cubicBezTo>
                    <a:pt x="999" y="2398"/>
                    <a:pt x="999" y="2399"/>
                    <a:pt x="999" y="2401"/>
                  </a:cubicBezTo>
                  <a:cubicBezTo>
                    <a:pt x="999" y="2403"/>
                    <a:pt x="1000" y="2406"/>
                    <a:pt x="1000" y="2407"/>
                  </a:cubicBezTo>
                  <a:cubicBezTo>
                    <a:pt x="1001" y="2409"/>
                    <a:pt x="1001" y="2411"/>
                    <a:pt x="1002" y="2412"/>
                  </a:cubicBezTo>
                  <a:cubicBezTo>
                    <a:pt x="1002" y="2412"/>
                    <a:pt x="1003" y="2413"/>
                    <a:pt x="1003" y="2413"/>
                  </a:cubicBezTo>
                  <a:cubicBezTo>
                    <a:pt x="1003" y="2413"/>
                    <a:pt x="1002" y="2412"/>
                    <a:pt x="1002" y="2411"/>
                  </a:cubicBezTo>
                  <a:cubicBezTo>
                    <a:pt x="1002" y="2410"/>
                    <a:pt x="1002" y="2409"/>
                    <a:pt x="1002" y="2407"/>
                  </a:cubicBezTo>
                  <a:cubicBezTo>
                    <a:pt x="1002" y="2405"/>
                    <a:pt x="1002" y="2403"/>
                    <a:pt x="1002" y="2401"/>
                  </a:cubicBezTo>
                  <a:cubicBezTo>
                    <a:pt x="1002" y="2398"/>
                    <a:pt x="1003" y="2396"/>
                    <a:pt x="1004" y="2393"/>
                  </a:cubicBezTo>
                  <a:cubicBezTo>
                    <a:pt x="1004" y="2390"/>
                    <a:pt x="1006" y="2387"/>
                    <a:pt x="1007" y="2383"/>
                  </a:cubicBezTo>
                  <a:cubicBezTo>
                    <a:pt x="1008" y="2380"/>
                    <a:pt x="1010" y="2377"/>
                    <a:pt x="1012" y="2374"/>
                  </a:cubicBezTo>
                  <a:cubicBezTo>
                    <a:pt x="1012" y="2373"/>
                    <a:pt x="1012" y="2373"/>
                    <a:pt x="1013" y="2373"/>
                  </a:cubicBezTo>
                  <a:cubicBezTo>
                    <a:pt x="1013" y="2372"/>
                    <a:pt x="1013" y="2372"/>
                    <a:pt x="1013" y="2372"/>
                  </a:cubicBezTo>
                  <a:cubicBezTo>
                    <a:pt x="1013" y="2371"/>
                    <a:pt x="1013" y="2371"/>
                    <a:pt x="1013" y="2371"/>
                  </a:cubicBezTo>
                  <a:cubicBezTo>
                    <a:pt x="1014" y="2371"/>
                    <a:pt x="1014" y="2370"/>
                    <a:pt x="1015" y="2369"/>
                  </a:cubicBezTo>
                  <a:cubicBezTo>
                    <a:pt x="1016" y="2368"/>
                    <a:pt x="1016" y="2367"/>
                    <a:pt x="1017" y="2367"/>
                  </a:cubicBezTo>
                  <a:cubicBezTo>
                    <a:pt x="1017" y="2366"/>
                    <a:pt x="1018" y="2365"/>
                    <a:pt x="1018" y="2364"/>
                  </a:cubicBezTo>
                  <a:cubicBezTo>
                    <a:pt x="1021" y="2361"/>
                    <a:pt x="1023" y="2358"/>
                    <a:pt x="1026" y="2354"/>
                  </a:cubicBezTo>
                  <a:cubicBezTo>
                    <a:pt x="1028" y="2351"/>
                    <a:pt x="1031" y="2348"/>
                    <a:pt x="1034" y="2344"/>
                  </a:cubicBezTo>
                  <a:cubicBezTo>
                    <a:pt x="1035" y="2343"/>
                    <a:pt x="1036" y="2341"/>
                    <a:pt x="1037" y="2339"/>
                  </a:cubicBezTo>
                  <a:cubicBezTo>
                    <a:pt x="1038" y="2339"/>
                    <a:pt x="1038" y="2338"/>
                    <a:pt x="1039" y="2337"/>
                  </a:cubicBezTo>
                  <a:cubicBezTo>
                    <a:pt x="1040" y="2336"/>
                    <a:pt x="1040" y="2335"/>
                    <a:pt x="1041" y="2334"/>
                  </a:cubicBezTo>
                  <a:cubicBezTo>
                    <a:pt x="1042" y="2332"/>
                    <a:pt x="1044" y="2329"/>
                    <a:pt x="1045" y="2326"/>
                  </a:cubicBezTo>
                  <a:cubicBezTo>
                    <a:pt x="1045" y="2327"/>
                    <a:pt x="1045" y="2328"/>
                    <a:pt x="1045" y="2330"/>
                  </a:cubicBezTo>
                  <a:cubicBezTo>
                    <a:pt x="1043" y="2341"/>
                    <a:pt x="1040" y="2352"/>
                    <a:pt x="1038" y="2363"/>
                  </a:cubicBezTo>
                  <a:cubicBezTo>
                    <a:pt x="1035" y="2375"/>
                    <a:pt x="1032" y="2386"/>
                    <a:pt x="1029" y="2397"/>
                  </a:cubicBezTo>
                  <a:cubicBezTo>
                    <a:pt x="1029" y="2400"/>
                    <a:pt x="1028" y="2402"/>
                    <a:pt x="1028" y="2405"/>
                  </a:cubicBezTo>
                  <a:cubicBezTo>
                    <a:pt x="1027" y="2408"/>
                    <a:pt x="1026" y="2411"/>
                    <a:pt x="1026" y="2414"/>
                  </a:cubicBezTo>
                  <a:cubicBezTo>
                    <a:pt x="1025" y="2419"/>
                    <a:pt x="1024" y="2424"/>
                    <a:pt x="1023" y="2430"/>
                  </a:cubicBezTo>
                  <a:cubicBezTo>
                    <a:pt x="1022" y="2435"/>
                    <a:pt x="1021" y="2441"/>
                    <a:pt x="1020" y="2446"/>
                  </a:cubicBezTo>
                  <a:cubicBezTo>
                    <a:pt x="1020" y="2451"/>
                    <a:pt x="1019" y="2456"/>
                    <a:pt x="1019" y="2461"/>
                  </a:cubicBezTo>
                  <a:cubicBezTo>
                    <a:pt x="1018" y="2466"/>
                    <a:pt x="1018" y="2470"/>
                    <a:pt x="1018" y="2474"/>
                  </a:cubicBezTo>
                  <a:cubicBezTo>
                    <a:pt x="1018" y="2475"/>
                    <a:pt x="1018" y="2475"/>
                    <a:pt x="1017" y="2476"/>
                  </a:cubicBezTo>
                  <a:cubicBezTo>
                    <a:pt x="1017" y="2476"/>
                    <a:pt x="1017" y="2477"/>
                    <a:pt x="1016" y="2478"/>
                  </a:cubicBezTo>
                  <a:cubicBezTo>
                    <a:pt x="1016" y="2478"/>
                    <a:pt x="1015" y="2479"/>
                    <a:pt x="1014" y="2480"/>
                  </a:cubicBezTo>
                  <a:cubicBezTo>
                    <a:pt x="1014" y="2481"/>
                    <a:pt x="1013" y="2481"/>
                    <a:pt x="1013" y="2482"/>
                  </a:cubicBezTo>
                  <a:cubicBezTo>
                    <a:pt x="1012" y="2483"/>
                    <a:pt x="1012" y="2483"/>
                    <a:pt x="1012" y="2483"/>
                  </a:cubicBezTo>
                  <a:cubicBezTo>
                    <a:pt x="1011" y="2484"/>
                    <a:pt x="1011" y="2484"/>
                    <a:pt x="1010" y="2484"/>
                  </a:cubicBezTo>
                  <a:cubicBezTo>
                    <a:pt x="1009" y="2486"/>
                    <a:pt x="1007" y="2488"/>
                    <a:pt x="1005" y="2489"/>
                  </a:cubicBezTo>
                  <a:cubicBezTo>
                    <a:pt x="1003" y="2491"/>
                    <a:pt x="1001" y="2492"/>
                    <a:pt x="999" y="2494"/>
                  </a:cubicBezTo>
                  <a:cubicBezTo>
                    <a:pt x="997" y="2495"/>
                    <a:pt x="995" y="2497"/>
                    <a:pt x="993" y="2499"/>
                  </a:cubicBezTo>
                  <a:cubicBezTo>
                    <a:pt x="991" y="2500"/>
                    <a:pt x="989" y="2502"/>
                    <a:pt x="987" y="2504"/>
                  </a:cubicBezTo>
                  <a:cubicBezTo>
                    <a:pt x="986" y="2505"/>
                    <a:pt x="985" y="2505"/>
                    <a:pt x="984" y="2506"/>
                  </a:cubicBezTo>
                  <a:cubicBezTo>
                    <a:pt x="983" y="2507"/>
                    <a:pt x="982" y="2508"/>
                    <a:pt x="981" y="2509"/>
                  </a:cubicBezTo>
                  <a:cubicBezTo>
                    <a:pt x="979" y="2511"/>
                    <a:pt x="977" y="2513"/>
                    <a:pt x="976" y="2515"/>
                  </a:cubicBezTo>
                  <a:cubicBezTo>
                    <a:pt x="974" y="2517"/>
                    <a:pt x="973" y="2519"/>
                    <a:pt x="972" y="2521"/>
                  </a:cubicBezTo>
                  <a:cubicBezTo>
                    <a:pt x="971" y="2522"/>
                    <a:pt x="971" y="2523"/>
                    <a:pt x="971" y="2523"/>
                  </a:cubicBezTo>
                  <a:cubicBezTo>
                    <a:pt x="970" y="2524"/>
                    <a:pt x="970" y="2525"/>
                    <a:pt x="970" y="2526"/>
                  </a:cubicBezTo>
                  <a:cubicBezTo>
                    <a:pt x="969" y="2527"/>
                    <a:pt x="969" y="2528"/>
                    <a:pt x="969" y="2528"/>
                  </a:cubicBezTo>
                  <a:cubicBezTo>
                    <a:pt x="969" y="2529"/>
                    <a:pt x="969" y="2530"/>
                    <a:pt x="969" y="2530"/>
                  </a:cubicBezTo>
                  <a:cubicBezTo>
                    <a:pt x="968" y="2532"/>
                    <a:pt x="969" y="2533"/>
                    <a:pt x="968" y="2533"/>
                  </a:cubicBezTo>
                  <a:cubicBezTo>
                    <a:pt x="968" y="2534"/>
                    <a:pt x="968" y="2534"/>
                    <a:pt x="968" y="2534"/>
                  </a:cubicBezTo>
                  <a:cubicBezTo>
                    <a:pt x="968" y="2534"/>
                    <a:pt x="969" y="2534"/>
                    <a:pt x="969" y="2533"/>
                  </a:cubicBezTo>
                  <a:cubicBezTo>
                    <a:pt x="969" y="2533"/>
                    <a:pt x="970" y="2532"/>
                    <a:pt x="970" y="2531"/>
                  </a:cubicBezTo>
                  <a:cubicBezTo>
                    <a:pt x="970" y="2530"/>
                    <a:pt x="971" y="2530"/>
                    <a:pt x="971" y="2529"/>
                  </a:cubicBezTo>
                  <a:cubicBezTo>
                    <a:pt x="972" y="2529"/>
                    <a:pt x="972" y="2528"/>
                    <a:pt x="972" y="2527"/>
                  </a:cubicBezTo>
                  <a:cubicBezTo>
                    <a:pt x="973" y="2527"/>
                    <a:pt x="973" y="2526"/>
                    <a:pt x="974" y="2525"/>
                  </a:cubicBezTo>
                  <a:cubicBezTo>
                    <a:pt x="974" y="2525"/>
                    <a:pt x="975" y="2524"/>
                    <a:pt x="976" y="2523"/>
                  </a:cubicBezTo>
                  <a:cubicBezTo>
                    <a:pt x="976" y="2522"/>
                    <a:pt x="977" y="2522"/>
                    <a:pt x="978" y="2521"/>
                  </a:cubicBezTo>
                  <a:cubicBezTo>
                    <a:pt x="978" y="2521"/>
                    <a:pt x="978" y="2520"/>
                    <a:pt x="979" y="2520"/>
                  </a:cubicBezTo>
                  <a:cubicBezTo>
                    <a:pt x="979" y="2520"/>
                    <a:pt x="980" y="2519"/>
                    <a:pt x="980" y="2519"/>
                  </a:cubicBezTo>
                  <a:cubicBezTo>
                    <a:pt x="982" y="2517"/>
                    <a:pt x="983" y="2516"/>
                    <a:pt x="985" y="2514"/>
                  </a:cubicBezTo>
                  <a:cubicBezTo>
                    <a:pt x="987" y="2513"/>
                    <a:pt x="989" y="2511"/>
                    <a:pt x="991" y="2510"/>
                  </a:cubicBezTo>
                  <a:cubicBezTo>
                    <a:pt x="994" y="2508"/>
                    <a:pt x="996" y="2507"/>
                    <a:pt x="998" y="2505"/>
                  </a:cubicBezTo>
                  <a:cubicBezTo>
                    <a:pt x="1000" y="2503"/>
                    <a:pt x="1002" y="2502"/>
                    <a:pt x="1004" y="2500"/>
                  </a:cubicBezTo>
                  <a:cubicBezTo>
                    <a:pt x="1005" y="2499"/>
                    <a:pt x="1006" y="2498"/>
                    <a:pt x="1007" y="2497"/>
                  </a:cubicBezTo>
                  <a:cubicBezTo>
                    <a:pt x="1008" y="2497"/>
                    <a:pt x="1008" y="2496"/>
                    <a:pt x="1009" y="2496"/>
                  </a:cubicBezTo>
                  <a:cubicBezTo>
                    <a:pt x="1009" y="2495"/>
                    <a:pt x="1010" y="2495"/>
                    <a:pt x="1010" y="2494"/>
                  </a:cubicBezTo>
                  <a:cubicBezTo>
                    <a:pt x="1012" y="2492"/>
                    <a:pt x="1014" y="2490"/>
                    <a:pt x="1015" y="2488"/>
                  </a:cubicBezTo>
                  <a:cubicBezTo>
                    <a:pt x="1016" y="2486"/>
                    <a:pt x="1017" y="2485"/>
                    <a:pt x="1018" y="2483"/>
                  </a:cubicBezTo>
                  <a:cubicBezTo>
                    <a:pt x="1018" y="2485"/>
                    <a:pt x="1018" y="2487"/>
                    <a:pt x="1018" y="2490"/>
                  </a:cubicBezTo>
                  <a:cubicBezTo>
                    <a:pt x="1019" y="2498"/>
                    <a:pt x="1020" y="2506"/>
                    <a:pt x="1021" y="2513"/>
                  </a:cubicBezTo>
                  <a:cubicBezTo>
                    <a:pt x="1023" y="2520"/>
                    <a:pt x="1024" y="2526"/>
                    <a:pt x="1026" y="2531"/>
                  </a:cubicBezTo>
                  <a:cubicBezTo>
                    <a:pt x="1026" y="2532"/>
                    <a:pt x="1027" y="2534"/>
                    <a:pt x="1027" y="2535"/>
                  </a:cubicBezTo>
                  <a:cubicBezTo>
                    <a:pt x="1028" y="2536"/>
                    <a:pt x="1028" y="2537"/>
                    <a:pt x="1028" y="2538"/>
                  </a:cubicBezTo>
                  <a:cubicBezTo>
                    <a:pt x="1029" y="2539"/>
                    <a:pt x="1030" y="2541"/>
                    <a:pt x="1030" y="2542"/>
                  </a:cubicBezTo>
                  <a:cubicBezTo>
                    <a:pt x="1031" y="2545"/>
                    <a:pt x="1032" y="2546"/>
                    <a:pt x="1032" y="2546"/>
                  </a:cubicBezTo>
                  <a:cubicBezTo>
                    <a:pt x="1032" y="2546"/>
                    <a:pt x="1032" y="2545"/>
                    <a:pt x="1031" y="2542"/>
                  </a:cubicBezTo>
                  <a:cubicBezTo>
                    <a:pt x="1030" y="2541"/>
                    <a:pt x="1030" y="2539"/>
                    <a:pt x="1029" y="2537"/>
                  </a:cubicBezTo>
                  <a:cubicBezTo>
                    <a:pt x="1029" y="2536"/>
                    <a:pt x="1029" y="2535"/>
                    <a:pt x="1028" y="2534"/>
                  </a:cubicBezTo>
                  <a:cubicBezTo>
                    <a:pt x="1028" y="2533"/>
                    <a:pt x="1028" y="2532"/>
                    <a:pt x="1027" y="2531"/>
                  </a:cubicBezTo>
                  <a:cubicBezTo>
                    <a:pt x="1026" y="2526"/>
                    <a:pt x="1025" y="2520"/>
                    <a:pt x="1024" y="2513"/>
                  </a:cubicBezTo>
                  <a:cubicBezTo>
                    <a:pt x="1024" y="2509"/>
                    <a:pt x="1023" y="2506"/>
                    <a:pt x="1023" y="2502"/>
                  </a:cubicBezTo>
                  <a:cubicBezTo>
                    <a:pt x="1023" y="2498"/>
                    <a:pt x="1023" y="2494"/>
                    <a:pt x="1023" y="2490"/>
                  </a:cubicBezTo>
                  <a:cubicBezTo>
                    <a:pt x="1023" y="2481"/>
                    <a:pt x="1024" y="2472"/>
                    <a:pt x="1025" y="2462"/>
                  </a:cubicBezTo>
                  <a:cubicBezTo>
                    <a:pt x="1026" y="2452"/>
                    <a:pt x="1027" y="2442"/>
                    <a:pt x="1030" y="2431"/>
                  </a:cubicBezTo>
                  <a:cubicBezTo>
                    <a:pt x="1032" y="2421"/>
                    <a:pt x="1034" y="2410"/>
                    <a:pt x="1037" y="2399"/>
                  </a:cubicBezTo>
                  <a:cubicBezTo>
                    <a:pt x="1037" y="2398"/>
                    <a:pt x="1037" y="2398"/>
                    <a:pt x="1037" y="2398"/>
                  </a:cubicBezTo>
                  <a:cubicBezTo>
                    <a:pt x="1037" y="2398"/>
                    <a:pt x="1037" y="2399"/>
                    <a:pt x="1037" y="2399"/>
                  </a:cubicBezTo>
                  <a:cubicBezTo>
                    <a:pt x="1038" y="2400"/>
                    <a:pt x="1038" y="2401"/>
                    <a:pt x="1039" y="2402"/>
                  </a:cubicBezTo>
                  <a:cubicBezTo>
                    <a:pt x="1039" y="2403"/>
                    <a:pt x="1039" y="2403"/>
                    <a:pt x="1039" y="2403"/>
                  </a:cubicBezTo>
                  <a:cubicBezTo>
                    <a:pt x="1039" y="2404"/>
                    <a:pt x="1039" y="2404"/>
                    <a:pt x="1039" y="2404"/>
                  </a:cubicBezTo>
                  <a:cubicBezTo>
                    <a:pt x="1039" y="2405"/>
                    <a:pt x="1039" y="2405"/>
                    <a:pt x="1040" y="2406"/>
                  </a:cubicBezTo>
                  <a:cubicBezTo>
                    <a:pt x="1040" y="2407"/>
                    <a:pt x="1040" y="2408"/>
                    <a:pt x="1041" y="2409"/>
                  </a:cubicBezTo>
                  <a:cubicBezTo>
                    <a:pt x="1041" y="2411"/>
                    <a:pt x="1041" y="2412"/>
                    <a:pt x="1041" y="2413"/>
                  </a:cubicBezTo>
                  <a:cubicBezTo>
                    <a:pt x="1042" y="2414"/>
                    <a:pt x="1042" y="2416"/>
                    <a:pt x="1042" y="2417"/>
                  </a:cubicBezTo>
                  <a:cubicBezTo>
                    <a:pt x="1042" y="2417"/>
                    <a:pt x="1042" y="2418"/>
                    <a:pt x="1042" y="2419"/>
                  </a:cubicBezTo>
                  <a:cubicBezTo>
                    <a:pt x="1043" y="2419"/>
                    <a:pt x="1043" y="2420"/>
                    <a:pt x="1043" y="2420"/>
                  </a:cubicBezTo>
                  <a:cubicBezTo>
                    <a:pt x="1043" y="2422"/>
                    <a:pt x="1043" y="2423"/>
                    <a:pt x="1043" y="2424"/>
                  </a:cubicBezTo>
                  <a:cubicBezTo>
                    <a:pt x="1044" y="2425"/>
                    <a:pt x="1044" y="2426"/>
                    <a:pt x="1044" y="2428"/>
                  </a:cubicBezTo>
                  <a:cubicBezTo>
                    <a:pt x="1044" y="2429"/>
                    <a:pt x="1044" y="2430"/>
                    <a:pt x="1044" y="2431"/>
                  </a:cubicBezTo>
                  <a:cubicBezTo>
                    <a:pt x="1044" y="2432"/>
                    <a:pt x="1044" y="2433"/>
                    <a:pt x="1044" y="2434"/>
                  </a:cubicBezTo>
                  <a:cubicBezTo>
                    <a:pt x="1044" y="2435"/>
                    <a:pt x="1045" y="2437"/>
                    <a:pt x="1045" y="2438"/>
                  </a:cubicBezTo>
                  <a:cubicBezTo>
                    <a:pt x="1045" y="2439"/>
                    <a:pt x="1045" y="2440"/>
                    <a:pt x="1045" y="2441"/>
                  </a:cubicBezTo>
                  <a:cubicBezTo>
                    <a:pt x="1045" y="2442"/>
                    <a:pt x="1045" y="2444"/>
                    <a:pt x="1045" y="2446"/>
                  </a:cubicBezTo>
                  <a:cubicBezTo>
                    <a:pt x="1045" y="2447"/>
                    <a:pt x="1045" y="2449"/>
                    <a:pt x="1045" y="2450"/>
                  </a:cubicBezTo>
                  <a:cubicBezTo>
                    <a:pt x="1045" y="2451"/>
                    <a:pt x="1045" y="2452"/>
                    <a:pt x="1045" y="2453"/>
                  </a:cubicBezTo>
                  <a:cubicBezTo>
                    <a:pt x="1045" y="2453"/>
                    <a:pt x="1045" y="2454"/>
                    <a:pt x="1045" y="2454"/>
                  </a:cubicBezTo>
                  <a:cubicBezTo>
                    <a:pt x="1045" y="2454"/>
                    <a:pt x="1045" y="2453"/>
                    <a:pt x="1045" y="2453"/>
                  </a:cubicBezTo>
                  <a:cubicBezTo>
                    <a:pt x="1045" y="2452"/>
                    <a:pt x="1046" y="2451"/>
                    <a:pt x="1046" y="2450"/>
                  </a:cubicBezTo>
                  <a:cubicBezTo>
                    <a:pt x="1047" y="2449"/>
                    <a:pt x="1047" y="2448"/>
                    <a:pt x="1048" y="2446"/>
                  </a:cubicBezTo>
                  <a:cubicBezTo>
                    <a:pt x="1048" y="2446"/>
                    <a:pt x="1048" y="2445"/>
                    <a:pt x="1049" y="2444"/>
                  </a:cubicBezTo>
                  <a:cubicBezTo>
                    <a:pt x="1049" y="2443"/>
                    <a:pt x="1049" y="2442"/>
                    <a:pt x="1049" y="2441"/>
                  </a:cubicBezTo>
                  <a:cubicBezTo>
                    <a:pt x="1049" y="2440"/>
                    <a:pt x="1050" y="2439"/>
                    <a:pt x="1050" y="2438"/>
                  </a:cubicBezTo>
                  <a:cubicBezTo>
                    <a:pt x="1050" y="2437"/>
                    <a:pt x="1050" y="2436"/>
                    <a:pt x="1050" y="2435"/>
                  </a:cubicBezTo>
                  <a:cubicBezTo>
                    <a:pt x="1050" y="2433"/>
                    <a:pt x="1051" y="2432"/>
                    <a:pt x="1051" y="2431"/>
                  </a:cubicBezTo>
                  <a:cubicBezTo>
                    <a:pt x="1051" y="2430"/>
                    <a:pt x="1051" y="2429"/>
                    <a:pt x="1051" y="2427"/>
                  </a:cubicBezTo>
                  <a:cubicBezTo>
                    <a:pt x="1051" y="2425"/>
                    <a:pt x="1051" y="2422"/>
                    <a:pt x="1050" y="2419"/>
                  </a:cubicBezTo>
                  <a:cubicBezTo>
                    <a:pt x="1050" y="2419"/>
                    <a:pt x="1050" y="2418"/>
                    <a:pt x="1050" y="2417"/>
                  </a:cubicBezTo>
                  <a:cubicBezTo>
                    <a:pt x="1050" y="2417"/>
                    <a:pt x="1050" y="2416"/>
                    <a:pt x="1050" y="2415"/>
                  </a:cubicBezTo>
                  <a:cubicBezTo>
                    <a:pt x="1050" y="2414"/>
                    <a:pt x="1049" y="2413"/>
                    <a:pt x="1049" y="2411"/>
                  </a:cubicBezTo>
                  <a:cubicBezTo>
                    <a:pt x="1049" y="2410"/>
                    <a:pt x="1048" y="2409"/>
                    <a:pt x="1048" y="2407"/>
                  </a:cubicBezTo>
                  <a:cubicBezTo>
                    <a:pt x="1048" y="2407"/>
                    <a:pt x="1048" y="2406"/>
                    <a:pt x="1047" y="2405"/>
                  </a:cubicBezTo>
                  <a:cubicBezTo>
                    <a:pt x="1047" y="2405"/>
                    <a:pt x="1047" y="2404"/>
                    <a:pt x="1047" y="2404"/>
                  </a:cubicBezTo>
                  <a:cubicBezTo>
                    <a:pt x="1047" y="2403"/>
                    <a:pt x="1046" y="2402"/>
                    <a:pt x="1046" y="2402"/>
                  </a:cubicBezTo>
                  <a:cubicBezTo>
                    <a:pt x="1046" y="2401"/>
                    <a:pt x="1046" y="2401"/>
                    <a:pt x="1046" y="2401"/>
                  </a:cubicBezTo>
                  <a:cubicBezTo>
                    <a:pt x="1045" y="2400"/>
                    <a:pt x="1045" y="2400"/>
                    <a:pt x="1045" y="2400"/>
                  </a:cubicBezTo>
                  <a:cubicBezTo>
                    <a:pt x="1045" y="2399"/>
                    <a:pt x="1044" y="2398"/>
                    <a:pt x="1044" y="2396"/>
                  </a:cubicBezTo>
                  <a:cubicBezTo>
                    <a:pt x="1043" y="2394"/>
                    <a:pt x="1042" y="2392"/>
                    <a:pt x="1041" y="2390"/>
                  </a:cubicBezTo>
                  <a:cubicBezTo>
                    <a:pt x="1041" y="2389"/>
                    <a:pt x="1040" y="2387"/>
                    <a:pt x="1040" y="2386"/>
                  </a:cubicBezTo>
                  <a:cubicBezTo>
                    <a:pt x="1042" y="2379"/>
                    <a:pt x="1044" y="2372"/>
                    <a:pt x="1045" y="2365"/>
                  </a:cubicBezTo>
                  <a:cubicBezTo>
                    <a:pt x="1048" y="2354"/>
                    <a:pt x="1050" y="2342"/>
                    <a:pt x="1052" y="2331"/>
                  </a:cubicBezTo>
                  <a:cubicBezTo>
                    <a:pt x="1054" y="2320"/>
                    <a:pt x="1056" y="2308"/>
                    <a:pt x="1056" y="2297"/>
                  </a:cubicBezTo>
                  <a:cubicBezTo>
                    <a:pt x="1057" y="2286"/>
                    <a:pt x="1057" y="2276"/>
                    <a:pt x="1056" y="2266"/>
                  </a:cubicBezTo>
                  <a:cubicBezTo>
                    <a:pt x="1056" y="2263"/>
                    <a:pt x="1055" y="2261"/>
                    <a:pt x="1055" y="2258"/>
                  </a:cubicBezTo>
                  <a:cubicBezTo>
                    <a:pt x="1055" y="2256"/>
                    <a:pt x="1054" y="2253"/>
                    <a:pt x="1054" y="2251"/>
                  </a:cubicBezTo>
                  <a:cubicBezTo>
                    <a:pt x="1054" y="2250"/>
                    <a:pt x="1054" y="2250"/>
                    <a:pt x="1054" y="2249"/>
                  </a:cubicBezTo>
                  <a:cubicBezTo>
                    <a:pt x="1054" y="2249"/>
                    <a:pt x="1053" y="2248"/>
                    <a:pt x="1053" y="2247"/>
                  </a:cubicBezTo>
                  <a:cubicBezTo>
                    <a:pt x="1053" y="2246"/>
                    <a:pt x="1053" y="2245"/>
                    <a:pt x="1052" y="2244"/>
                  </a:cubicBezTo>
                  <a:cubicBezTo>
                    <a:pt x="1052" y="2243"/>
                    <a:pt x="1052" y="2242"/>
                    <a:pt x="1052" y="2241"/>
                  </a:cubicBezTo>
                  <a:cubicBezTo>
                    <a:pt x="1052" y="2240"/>
                    <a:pt x="1052" y="2240"/>
                    <a:pt x="1052" y="2240"/>
                  </a:cubicBezTo>
                  <a:cubicBezTo>
                    <a:pt x="1051" y="2240"/>
                    <a:pt x="1051" y="2240"/>
                    <a:pt x="1051" y="2240"/>
                  </a:cubicBezTo>
                  <a:cubicBezTo>
                    <a:pt x="1051" y="2239"/>
                    <a:pt x="1051" y="2239"/>
                    <a:pt x="1051" y="2239"/>
                  </a:cubicBezTo>
                  <a:cubicBezTo>
                    <a:pt x="1051" y="2239"/>
                    <a:pt x="1051" y="2238"/>
                    <a:pt x="1051" y="2238"/>
                  </a:cubicBezTo>
                  <a:cubicBezTo>
                    <a:pt x="1049" y="2229"/>
                    <a:pt x="1046" y="2222"/>
                    <a:pt x="1044" y="2215"/>
                  </a:cubicBezTo>
                  <a:cubicBezTo>
                    <a:pt x="1041" y="2208"/>
                    <a:pt x="1040" y="2202"/>
                    <a:pt x="1038" y="2197"/>
                  </a:cubicBezTo>
                  <a:cubicBezTo>
                    <a:pt x="1038" y="2197"/>
                    <a:pt x="1038" y="2196"/>
                    <a:pt x="1038" y="2195"/>
                  </a:cubicBezTo>
                  <a:cubicBezTo>
                    <a:pt x="1056" y="2224"/>
                    <a:pt x="1069" y="2257"/>
                    <a:pt x="1078" y="2283"/>
                  </a:cubicBezTo>
                  <a:cubicBezTo>
                    <a:pt x="1087" y="2310"/>
                    <a:pt x="1083" y="2322"/>
                    <a:pt x="1067" y="2358"/>
                  </a:cubicBezTo>
                  <a:cubicBezTo>
                    <a:pt x="1076" y="2346"/>
                    <a:pt x="1083" y="2335"/>
                    <a:pt x="1086" y="2323"/>
                  </a:cubicBezTo>
                  <a:cubicBezTo>
                    <a:pt x="1087" y="2331"/>
                    <a:pt x="1087" y="2339"/>
                    <a:pt x="1088" y="2348"/>
                  </a:cubicBezTo>
                  <a:cubicBezTo>
                    <a:pt x="1088" y="2351"/>
                    <a:pt x="1089" y="2353"/>
                    <a:pt x="1089" y="2356"/>
                  </a:cubicBezTo>
                  <a:cubicBezTo>
                    <a:pt x="1089" y="2358"/>
                    <a:pt x="1089" y="2361"/>
                    <a:pt x="1090" y="2363"/>
                  </a:cubicBezTo>
                  <a:cubicBezTo>
                    <a:pt x="1090" y="2368"/>
                    <a:pt x="1091" y="2373"/>
                    <a:pt x="1091" y="2378"/>
                  </a:cubicBezTo>
                  <a:cubicBezTo>
                    <a:pt x="1092" y="2384"/>
                    <a:pt x="1092" y="2389"/>
                    <a:pt x="1093" y="2393"/>
                  </a:cubicBezTo>
                  <a:cubicBezTo>
                    <a:pt x="1093" y="2395"/>
                    <a:pt x="1093" y="2397"/>
                    <a:pt x="1093" y="2399"/>
                  </a:cubicBezTo>
                  <a:cubicBezTo>
                    <a:pt x="1092" y="2400"/>
                    <a:pt x="1090" y="2403"/>
                    <a:pt x="1089" y="2405"/>
                  </a:cubicBezTo>
                  <a:cubicBezTo>
                    <a:pt x="1088" y="2406"/>
                    <a:pt x="1087" y="2408"/>
                    <a:pt x="1086" y="2410"/>
                  </a:cubicBezTo>
                  <a:cubicBezTo>
                    <a:pt x="1085" y="2410"/>
                    <a:pt x="1085" y="2411"/>
                    <a:pt x="1085" y="2411"/>
                  </a:cubicBezTo>
                  <a:cubicBezTo>
                    <a:pt x="1084" y="2412"/>
                    <a:pt x="1084" y="2412"/>
                    <a:pt x="1084" y="2413"/>
                  </a:cubicBezTo>
                  <a:cubicBezTo>
                    <a:pt x="1083" y="2414"/>
                    <a:pt x="1082" y="2415"/>
                    <a:pt x="1081" y="2416"/>
                  </a:cubicBezTo>
                  <a:cubicBezTo>
                    <a:pt x="1081" y="2417"/>
                    <a:pt x="1080" y="2417"/>
                    <a:pt x="1079" y="2418"/>
                  </a:cubicBezTo>
                  <a:cubicBezTo>
                    <a:pt x="1078" y="2419"/>
                    <a:pt x="1078" y="2420"/>
                    <a:pt x="1077" y="2421"/>
                  </a:cubicBezTo>
                  <a:cubicBezTo>
                    <a:pt x="1075" y="2423"/>
                    <a:pt x="1074" y="2425"/>
                    <a:pt x="1072" y="2428"/>
                  </a:cubicBezTo>
                  <a:cubicBezTo>
                    <a:pt x="1070" y="2430"/>
                    <a:pt x="1069" y="2432"/>
                    <a:pt x="1067" y="2434"/>
                  </a:cubicBezTo>
                  <a:cubicBezTo>
                    <a:pt x="1067" y="2435"/>
                    <a:pt x="1067" y="2435"/>
                    <a:pt x="1066" y="2436"/>
                  </a:cubicBezTo>
                  <a:cubicBezTo>
                    <a:pt x="1066" y="2436"/>
                    <a:pt x="1066" y="2437"/>
                    <a:pt x="1065" y="2437"/>
                  </a:cubicBezTo>
                  <a:cubicBezTo>
                    <a:pt x="1065" y="2439"/>
                    <a:pt x="1064" y="2440"/>
                    <a:pt x="1063" y="2441"/>
                  </a:cubicBezTo>
                  <a:cubicBezTo>
                    <a:pt x="1062" y="2443"/>
                    <a:pt x="1061" y="2445"/>
                    <a:pt x="1060" y="2447"/>
                  </a:cubicBezTo>
                  <a:cubicBezTo>
                    <a:pt x="1060" y="2449"/>
                    <a:pt x="1059" y="2450"/>
                    <a:pt x="1059" y="2451"/>
                  </a:cubicBezTo>
                  <a:cubicBezTo>
                    <a:pt x="1059" y="2452"/>
                    <a:pt x="1058" y="2453"/>
                    <a:pt x="1058" y="2454"/>
                  </a:cubicBezTo>
                  <a:cubicBezTo>
                    <a:pt x="1058" y="2456"/>
                    <a:pt x="1057" y="2458"/>
                    <a:pt x="1057" y="2459"/>
                  </a:cubicBezTo>
                  <a:cubicBezTo>
                    <a:pt x="1057" y="2461"/>
                    <a:pt x="1057" y="2463"/>
                    <a:pt x="1057" y="2464"/>
                  </a:cubicBezTo>
                  <a:cubicBezTo>
                    <a:pt x="1057" y="2464"/>
                    <a:pt x="1057" y="2465"/>
                    <a:pt x="1057" y="2465"/>
                  </a:cubicBezTo>
                  <a:cubicBezTo>
                    <a:pt x="1057" y="2466"/>
                    <a:pt x="1057" y="2466"/>
                    <a:pt x="1057" y="2467"/>
                  </a:cubicBezTo>
                  <a:cubicBezTo>
                    <a:pt x="1057" y="2467"/>
                    <a:pt x="1057" y="2467"/>
                    <a:pt x="1057" y="2467"/>
                  </a:cubicBezTo>
                  <a:cubicBezTo>
                    <a:pt x="1057" y="2467"/>
                    <a:pt x="1058" y="2467"/>
                    <a:pt x="1058" y="2467"/>
                  </a:cubicBezTo>
                  <a:cubicBezTo>
                    <a:pt x="1058" y="2466"/>
                    <a:pt x="1058" y="2466"/>
                    <a:pt x="1058" y="2465"/>
                  </a:cubicBezTo>
                  <a:cubicBezTo>
                    <a:pt x="1058" y="2465"/>
                    <a:pt x="1058" y="2465"/>
                    <a:pt x="1059" y="2464"/>
                  </a:cubicBezTo>
                  <a:cubicBezTo>
                    <a:pt x="1059" y="2463"/>
                    <a:pt x="1060" y="2462"/>
                    <a:pt x="1060" y="2460"/>
                  </a:cubicBezTo>
                  <a:cubicBezTo>
                    <a:pt x="1061" y="2459"/>
                    <a:pt x="1061" y="2457"/>
                    <a:pt x="1062" y="2455"/>
                  </a:cubicBezTo>
                  <a:cubicBezTo>
                    <a:pt x="1064" y="2452"/>
                    <a:pt x="1067" y="2448"/>
                    <a:pt x="1069" y="2444"/>
                  </a:cubicBezTo>
                  <a:cubicBezTo>
                    <a:pt x="1070" y="2444"/>
                    <a:pt x="1071" y="2443"/>
                    <a:pt x="1071" y="2442"/>
                  </a:cubicBezTo>
                  <a:cubicBezTo>
                    <a:pt x="1072" y="2441"/>
                    <a:pt x="1073" y="2440"/>
                    <a:pt x="1074" y="2439"/>
                  </a:cubicBezTo>
                  <a:cubicBezTo>
                    <a:pt x="1075" y="2436"/>
                    <a:pt x="1077" y="2434"/>
                    <a:pt x="1078" y="2432"/>
                  </a:cubicBezTo>
                  <a:cubicBezTo>
                    <a:pt x="1080" y="2430"/>
                    <a:pt x="1082" y="2428"/>
                    <a:pt x="1083" y="2426"/>
                  </a:cubicBezTo>
                  <a:cubicBezTo>
                    <a:pt x="1084" y="2425"/>
                    <a:pt x="1085" y="2424"/>
                    <a:pt x="1085" y="2423"/>
                  </a:cubicBezTo>
                  <a:cubicBezTo>
                    <a:pt x="1086" y="2422"/>
                    <a:pt x="1087" y="2421"/>
                    <a:pt x="1087" y="2419"/>
                  </a:cubicBezTo>
                  <a:cubicBezTo>
                    <a:pt x="1088" y="2418"/>
                    <a:pt x="1089" y="2417"/>
                    <a:pt x="1089" y="2416"/>
                  </a:cubicBezTo>
                  <a:cubicBezTo>
                    <a:pt x="1089" y="2416"/>
                    <a:pt x="1090" y="2415"/>
                    <a:pt x="1090" y="2415"/>
                  </a:cubicBezTo>
                  <a:cubicBezTo>
                    <a:pt x="1090" y="2414"/>
                    <a:pt x="1090" y="2413"/>
                    <a:pt x="1091" y="2413"/>
                  </a:cubicBezTo>
                  <a:cubicBezTo>
                    <a:pt x="1091" y="2412"/>
                    <a:pt x="1092" y="2411"/>
                    <a:pt x="1092" y="2410"/>
                  </a:cubicBezTo>
                  <a:cubicBezTo>
                    <a:pt x="1092" y="2412"/>
                    <a:pt x="1092" y="2413"/>
                    <a:pt x="1091" y="2414"/>
                  </a:cubicBezTo>
                  <a:cubicBezTo>
                    <a:pt x="1091" y="2415"/>
                    <a:pt x="1091" y="2416"/>
                    <a:pt x="1091" y="2416"/>
                  </a:cubicBezTo>
                  <a:cubicBezTo>
                    <a:pt x="1091" y="2417"/>
                    <a:pt x="1091" y="2417"/>
                    <a:pt x="1091" y="2418"/>
                  </a:cubicBezTo>
                  <a:cubicBezTo>
                    <a:pt x="1090" y="2419"/>
                    <a:pt x="1090" y="2420"/>
                    <a:pt x="1090" y="2421"/>
                  </a:cubicBezTo>
                  <a:cubicBezTo>
                    <a:pt x="1089" y="2425"/>
                    <a:pt x="1087" y="2429"/>
                    <a:pt x="1086" y="2432"/>
                  </a:cubicBezTo>
                  <a:cubicBezTo>
                    <a:pt x="1084" y="2436"/>
                    <a:pt x="1083" y="2439"/>
                    <a:pt x="1081" y="2442"/>
                  </a:cubicBezTo>
                  <a:cubicBezTo>
                    <a:pt x="1080" y="2445"/>
                    <a:pt x="1079" y="2447"/>
                    <a:pt x="1078" y="2449"/>
                  </a:cubicBezTo>
                  <a:cubicBezTo>
                    <a:pt x="1077" y="2451"/>
                    <a:pt x="1076" y="2453"/>
                    <a:pt x="1076" y="2454"/>
                  </a:cubicBezTo>
                  <a:cubicBezTo>
                    <a:pt x="1075" y="2455"/>
                    <a:pt x="1075" y="2456"/>
                    <a:pt x="1075" y="2456"/>
                  </a:cubicBezTo>
                  <a:cubicBezTo>
                    <a:pt x="1075" y="2456"/>
                    <a:pt x="1075" y="2455"/>
                    <a:pt x="1076" y="2454"/>
                  </a:cubicBezTo>
                  <a:cubicBezTo>
                    <a:pt x="1077" y="2453"/>
                    <a:pt x="1078" y="2452"/>
                    <a:pt x="1079" y="2450"/>
                  </a:cubicBezTo>
                  <a:cubicBezTo>
                    <a:pt x="1082" y="2446"/>
                    <a:pt x="1086" y="2441"/>
                    <a:pt x="1090" y="2434"/>
                  </a:cubicBezTo>
                  <a:cubicBezTo>
                    <a:pt x="1092" y="2431"/>
                    <a:pt x="1094" y="2427"/>
                    <a:pt x="1095" y="2423"/>
                  </a:cubicBezTo>
                  <a:cubicBezTo>
                    <a:pt x="1096" y="2422"/>
                    <a:pt x="1096" y="2421"/>
                    <a:pt x="1097" y="2419"/>
                  </a:cubicBezTo>
                  <a:cubicBezTo>
                    <a:pt x="1097" y="2419"/>
                    <a:pt x="1097" y="2418"/>
                    <a:pt x="1097" y="2418"/>
                  </a:cubicBezTo>
                  <a:cubicBezTo>
                    <a:pt x="1097" y="2417"/>
                    <a:pt x="1097" y="2417"/>
                    <a:pt x="1098" y="2416"/>
                  </a:cubicBezTo>
                  <a:cubicBezTo>
                    <a:pt x="1098" y="2414"/>
                    <a:pt x="1099" y="2411"/>
                    <a:pt x="1099" y="2409"/>
                  </a:cubicBezTo>
                  <a:cubicBezTo>
                    <a:pt x="1100" y="2404"/>
                    <a:pt x="1100" y="2399"/>
                    <a:pt x="1100" y="2393"/>
                  </a:cubicBezTo>
                  <a:cubicBezTo>
                    <a:pt x="1100" y="2388"/>
                    <a:pt x="1100" y="2383"/>
                    <a:pt x="1099" y="2378"/>
                  </a:cubicBezTo>
                  <a:cubicBezTo>
                    <a:pt x="1099" y="2372"/>
                    <a:pt x="1098" y="2367"/>
                    <a:pt x="1097" y="2362"/>
                  </a:cubicBezTo>
                  <a:cubicBezTo>
                    <a:pt x="1097" y="2360"/>
                    <a:pt x="1097" y="2357"/>
                    <a:pt x="1096" y="2355"/>
                  </a:cubicBezTo>
                  <a:cubicBezTo>
                    <a:pt x="1096" y="2352"/>
                    <a:pt x="1096" y="2350"/>
                    <a:pt x="1095" y="2348"/>
                  </a:cubicBezTo>
                  <a:cubicBezTo>
                    <a:pt x="1094" y="2338"/>
                    <a:pt x="1092" y="2329"/>
                    <a:pt x="1091" y="2321"/>
                  </a:cubicBezTo>
                  <a:cubicBezTo>
                    <a:pt x="1090" y="2318"/>
                    <a:pt x="1090" y="2315"/>
                    <a:pt x="1089" y="2312"/>
                  </a:cubicBezTo>
                  <a:cubicBezTo>
                    <a:pt x="1100" y="2256"/>
                    <a:pt x="1054" y="2196"/>
                    <a:pt x="1027" y="2138"/>
                  </a:cubicBezTo>
                  <a:cubicBezTo>
                    <a:pt x="1029" y="2141"/>
                    <a:pt x="1031" y="2143"/>
                    <a:pt x="1033" y="2145"/>
                  </a:cubicBezTo>
                  <a:cubicBezTo>
                    <a:pt x="1039" y="2150"/>
                    <a:pt x="1045" y="2155"/>
                    <a:pt x="1051" y="2160"/>
                  </a:cubicBezTo>
                  <a:cubicBezTo>
                    <a:pt x="1054" y="2163"/>
                    <a:pt x="1056" y="2165"/>
                    <a:pt x="1059" y="2168"/>
                  </a:cubicBezTo>
                  <a:cubicBezTo>
                    <a:pt x="1062" y="2170"/>
                    <a:pt x="1065" y="2173"/>
                    <a:pt x="1068" y="2175"/>
                  </a:cubicBezTo>
                  <a:cubicBezTo>
                    <a:pt x="1072" y="2179"/>
                    <a:pt x="1076" y="2183"/>
                    <a:pt x="1080" y="2186"/>
                  </a:cubicBezTo>
                  <a:cubicBezTo>
                    <a:pt x="1080" y="2187"/>
                    <a:pt x="1080" y="2187"/>
                    <a:pt x="1080" y="2187"/>
                  </a:cubicBezTo>
                  <a:cubicBezTo>
                    <a:pt x="1081" y="2188"/>
                    <a:pt x="1081" y="2189"/>
                    <a:pt x="1081" y="2190"/>
                  </a:cubicBezTo>
                  <a:cubicBezTo>
                    <a:pt x="1082" y="2192"/>
                    <a:pt x="1082" y="2195"/>
                    <a:pt x="1082" y="2198"/>
                  </a:cubicBezTo>
                  <a:cubicBezTo>
                    <a:pt x="1082" y="2200"/>
                    <a:pt x="1082" y="2202"/>
                    <a:pt x="1082" y="2204"/>
                  </a:cubicBezTo>
                  <a:cubicBezTo>
                    <a:pt x="1082" y="2207"/>
                    <a:pt x="1082" y="2209"/>
                    <a:pt x="1083" y="2211"/>
                  </a:cubicBezTo>
                  <a:cubicBezTo>
                    <a:pt x="1083" y="2212"/>
                    <a:pt x="1083" y="2214"/>
                    <a:pt x="1083" y="2215"/>
                  </a:cubicBezTo>
                  <a:cubicBezTo>
                    <a:pt x="1083" y="2216"/>
                    <a:pt x="1083" y="2217"/>
                    <a:pt x="1083" y="2219"/>
                  </a:cubicBezTo>
                  <a:cubicBezTo>
                    <a:pt x="1083" y="2221"/>
                    <a:pt x="1083" y="2224"/>
                    <a:pt x="1084" y="2226"/>
                  </a:cubicBezTo>
                  <a:cubicBezTo>
                    <a:pt x="1084" y="2229"/>
                    <a:pt x="1084" y="2231"/>
                    <a:pt x="1084" y="2234"/>
                  </a:cubicBezTo>
                  <a:cubicBezTo>
                    <a:pt x="1085" y="2234"/>
                    <a:pt x="1085" y="2235"/>
                    <a:pt x="1085" y="2236"/>
                  </a:cubicBezTo>
                  <a:cubicBezTo>
                    <a:pt x="1085" y="2236"/>
                    <a:pt x="1085" y="2237"/>
                    <a:pt x="1085" y="2238"/>
                  </a:cubicBezTo>
                  <a:cubicBezTo>
                    <a:pt x="1085" y="2239"/>
                    <a:pt x="1085" y="2240"/>
                    <a:pt x="1086" y="2241"/>
                  </a:cubicBezTo>
                  <a:cubicBezTo>
                    <a:pt x="1086" y="2244"/>
                    <a:pt x="1087" y="2246"/>
                    <a:pt x="1088" y="2248"/>
                  </a:cubicBezTo>
                  <a:cubicBezTo>
                    <a:pt x="1089" y="2250"/>
                    <a:pt x="1090" y="2252"/>
                    <a:pt x="1091" y="2254"/>
                  </a:cubicBezTo>
                  <a:cubicBezTo>
                    <a:pt x="1091" y="2255"/>
                    <a:pt x="1091" y="2255"/>
                    <a:pt x="1092" y="2255"/>
                  </a:cubicBezTo>
                  <a:cubicBezTo>
                    <a:pt x="1092" y="2256"/>
                    <a:pt x="1092" y="2256"/>
                    <a:pt x="1092" y="2257"/>
                  </a:cubicBezTo>
                  <a:cubicBezTo>
                    <a:pt x="1093" y="2257"/>
                    <a:pt x="1093" y="2257"/>
                    <a:pt x="1093" y="2258"/>
                  </a:cubicBezTo>
                  <a:cubicBezTo>
                    <a:pt x="1093" y="2258"/>
                    <a:pt x="1094" y="2258"/>
                    <a:pt x="1094" y="2258"/>
                  </a:cubicBezTo>
                  <a:cubicBezTo>
                    <a:pt x="1094" y="2258"/>
                    <a:pt x="1094" y="2258"/>
                    <a:pt x="1094" y="2258"/>
                  </a:cubicBezTo>
                  <a:cubicBezTo>
                    <a:pt x="1095" y="2259"/>
                    <a:pt x="1095" y="2260"/>
                    <a:pt x="1096" y="2260"/>
                  </a:cubicBezTo>
                  <a:cubicBezTo>
                    <a:pt x="1097" y="2260"/>
                    <a:pt x="1097" y="2261"/>
                    <a:pt x="1098" y="2261"/>
                  </a:cubicBezTo>
                  <a:cubicBezTo>
                    <a:pt x="1098" y="2261"/>
                    <a:pt x="1099" y="2262"/>
                    <a:pt x="1099" y="2262"/>
                  </a:cubicBezTo>
                  <a:cubicBezTo>
                    <a:pt x="1099" y="2262"/>
                    <a:pt x="1100" y="2262"/>
                    <a:pt x="1100" y="2262"/>
                  </a:cubicBezTo>
                  <a:cubicBezTo>
                    <a:pt x="1101" y="2263"/>
                    <a:pt x="1101" y="2263"/>
                    <a:pt x="1101" y="2263"/>
                  </a:cubicBezTo>
                  <a:cubicBezTo>
                    <a:pt x="1101" y="2263"/>
                    <a:pt x="1101" y="2262"/>
                    <a:pt x="1100" y="2262"/>
                  </a:cubicBezTo>
                  <a:cubicBezTo>
                    <a:pt x="1100" y="2262"/>
                    <a:pt x="1100" y="2261"/>
                    <a:pt x="1099" y="2261"/>
                  </a:cubicBezTo>
                  <a:cubicBezTo>
                    <a:pt x="1099" y="2261"/>
                    <a:pt x="1099" y="2260"/>
                    <a:pt x="1099" y="2260"/>
                  </a:cubicBezTo>
                  <a:cubicBezTo>
                    <a:pt x="1098" y="2260"/>
                    <a:pt x="1098" y="2259"/>
                    <a:pt x="1098" y="2258"/>
                  </a:cubicBezTo>
                  <a:cubicBezTo>
                    <a:pt x="1097" y="2258"/>
                    <a:pt x="1097" y="2257"/>
                    <a:pt x="1097" y="2257"/>
                  </a:cubicBezTo>
                  <a:cubicBezTo>
                    <a:pt x="1096" y="2256"/>
                    <a:pt x="1096" y="2255"/>
                    <a:pt x="1096" y="2255"/>
                  </a:cubicBezTo>
                  <a:cubicBezTo>
                    <a:pt x="1095" y="2254"/>
                    <a:pt x="1095" y="2253"/>
                    <a:pt x="1095" y="2252"/>
                  </a:cubicBezTo>
                  <a:cubicBezTo>
                    <a:pt x="1095" y="2252"/>
                    <a:pt x="1095" y="2251"/>
                    <a:pt x="1094" y="2251"/>
                  </a:cubicBezTo>
                  <a:cubicBezTo>
                    <a:pt x="1094" y="2250"/>
                    <a:pt x="1094" y="2250"/>
                    <a:pt x="1094" y="2249"/>
                  </a:cubicBezTo>
                  <a:cubicBezTo>
                    <a:pt x="1094" y="2249"/>
                    <a:pt x="1094" y="2248"/>
                    <a:pt x="1094" y="2247"/>
                  </a:cubicBezTo>
                  <a:cubicBezTo>
                    <a:pt x="1093" y="2245"/>
                    <a:pt x="1093" y="2242"/>
                    <a:pt x="1093" y="2240"/>
                  </a:cubicBezTo>
                  <a:cubicBezTo>
                    <a:pt x="1093" y="2239"/>
                    <a:pt x="1092" y="2238"/>
                    <a:pt x="1092" y="2237"/>
                  </a:cubicBezTo>
                  <a:cubicBezTo>
                    <a:pt x="1092" y="2235"/>
                    <a:pt x="1092" y="2234"/>
                    <a:pt x="1092" y="2233"/>
                  </a:cubicBezTo>
                  <a:cubicBezTo>
                    <a:pt x="1092" y="2230"/>
                    <a:pt x="1092" y="2228"/>
                    <a:pt x="1091" y="2225"/>
                  </a:cubicBezTo>
                  <a:cubicBezTo>
                    <a:pt x="1091" y="2223"/>
                    <a:pt x="1091" y="2220"/>
                    <a:pt x="1091" y="2218"/>
                  </a:cubicBezTo>
                  <a:cubicBezTo>
                    <a:pt x="1090" y="2217"/>
                    <a:pt x="1090" y="2215"/>
                    <a:pt x="1090" y="2214"/>
                  </a:cubicBezTo>
                  <a:cubicBezTo>
                    <a:pt x="1090" y="2213"/>
                    <a:pt x="1090" y="2212"/>
                    <a:pt x="1089" y="2211"/>
                  </a:cubicBezTo>
                  <a:cubicBezTo>
                    <a:pt x="1089" y="2208"/>
                    <a:pt x="1089" y="2206"/>
                    <a:pt x="1088" y="2204"/>
                  </a:cubicBezTo>
                  <a:cubicBezTo>
                    <a:pt x="1088" y="2202"/>
                    <a:pt x="1087" y="2200"/>
                    <a:pt x="1087" y="2198"/>
                  </a:cubicBezTo>
                  <a:cubicBezTo>
                    <a:pt x="1086" y="2196"/>
                    <a:pt x="1086" y="2194"/>
                    <a:pt x="1085" y="2192"/>
                  </a:cubicBezTo>
                  <a:cubicBezTo>
                    <a:pt x="1085" y="2192"/>
                    <a:pt x="1084" y="2191"/>
                    <a:pt x="1084" y="2190"/>
                  </a:cubicBezTo>
                  <a:cubicBezTo>
                    <a:pt x="1084" y="2191"/>
                    <a:pt x="1084" y="2191"/>
                    <a:pt x="1084" y="2191"/>
                  </a:cubicBezTo>
                  <a:cubicBezTo>
                    <a:pt x="1084" y="2191"/>
                    <a:pt x="1084" y="2191"/>
                    <a:pt x="1084" y="2191"/>
                  </a:cubicBezTo>
                  <a:cubicBezTo>
                    <a:pt x="1085" y="2192"/>
                    <a:pt x="1085" y="2192"/>
                    <a:pt x="1086" y="2193"/>
                  </a:cubicBezTo>
                  <a:cubicBezTo>
                    <a:pt x="1087" y="2194"/>
                    <a:pt x="1088" y="2195"/>
                    <a:pt x="1089" y="2197"/>
                  </a:cubicBezTo>
                  <a:cubicBezTo>
                    <a:pt x="1091" y="2199"/>
                    <a:pt x="1093" y="2201"/>
                    <a:pt x="1095" y="2204"/>
                  </a:cubicBezTo>
                  <a:cubicBezTo>
                    <a:pt x="1098" y="2208"/>
                    <a:pt x="1101" y="2213"/>
                    <a:pt x="1103" y="2217"/>
                  </a:cubicBezTo>
                  <a:cubicBezTo>
                    <a:pt x="1106" y="2221"/>
                    <a:pt x="1108" y="2225"/>
                    <a:pt x="1109" y="2228"/>
                  </a:cubicBezTo>
                  <a:cubicBezTo>
                    <a:pt x="1110" y="2231"/>
                    <a:pt x="1112" y="2233"/>
                    <a:pt x="1112" y="2235"/>
                  </a:cubicBezTo>
                  <a:cubicBezTo>
                    <a:pt x="1113" y="2237"/>
                    <a:pt x="1113" y="2237"/>
                    <a:pt x="1113" y="2237"/>
                  </a:cubicBezTo>
                  <a:cubicBezTo>
                    <a:pt x="1113" y="2237"/>
                    <a:pt x="1113" y="2236"/>
                    <a:pt x="1113" y="2235"/>
                  </a:cubicBezTo>
                  <a:cubicBezTo>
                    <a:pt x="1112" y="2233"/>
                    <a:pt x="1112" y="2230"/>
                    <a:pt x="1110" y="2227"/>
                  </a:cubicBezTo>
                  <a:cubicBezTo>
                    <a:pt x="1109" y="2224"/>
                    <a:pt x="1108" y="2220"/>
                    <a:pt x="1106" y="2215"/>
                  </a:cubicBezTo>
                  <a:cubicBezTo>
                    <a:pt x="1104" y="2211"/>
                    <a:pt x="1102" y="2206"/>
                    <a:pt x="1098" y="2201"/>
                  </a:cubicBezTo>
                  <a:cubicBezTo>
                    <a:pt x="1097" y="2199"/>
                    <a:pt x="1095" y="2196"/>
                    <a:pt x="1093" y="2193"/>
                  </a:cubicBezTo>
                  <a:cubicBezTo>
                    <a:pt x="1092" y="2192"/>
                    <a:pt x="1091" y="2191"/>
                    <a:pt x="1090" y="2189"/>
                  </a:cubicBezTo>
                  <a:cubicBezTo>
                    <a:pt x="1090" y="2189"/>
                    <a:pt x="1089" y="2188"/>
                    <a:pt x="1089" y="2187"/>
                  </a:cubicBezTo>
                  <a:cubicBezTo>
                    <a:pt x="1088" y="2187"/>
                    <a:pt x="1088" y="2187"/>
                    <a:pt x="1088" y="2187"/>
                  </a:cubicBezTo>
                  <a:cubicBezTo>
                    <a:pt x="1088" y="2186"/>
                    <a:pt x="1088" y="2186"/>
                    <a:pt x="1088" y="2186"/>
                  </a:cubicBezTo>
                  <a:cubicBezTo>
                    <a:pt x="1087" y="2185"/>
                    <a:pt x="1087" y="2185"/>
                    <a:pt x="1087" y="2185"/>
                  </a:cubicBezTo>
                  <a:cubicBezTo>
                    <a:pt x="1083" y="2180"/>
                    <a:pt x="1078" y="2175"/>
                    <a:pt x="1072" y="2170"/>
                  </a:cubicBezTo>
                  <a:cubicBezTo>
                    <a:pt x="1070" y="2167"/>
                    <a:pt x="1067" y="2165"/>
                    <a:pt x="1064" y="2162"/>
                  </a:cubicBezTo>
                  <a:cubicBezTo>
                    <a:pt x="1061" y="2160"/>
                    <a:pt x="1059" y="2157"/>
                    <a:pt x="1056" y="2155"/>
                  </a:cubicBezTo>
                  <a:cubicBezTo>
                    <a:pt x="1050" y="2150"/>
                    <a:pt x="1044" y="2144"/>
                    <a:pt x="1039" y="2139"/>
                  </a:cubicBezTo>
                  <a:cubicBezTo>
                    <a:pt x="1036" y="2136"/>
                    <a:pt x="1033" y="2134"/>
                    <a:pt x="1031" y="2131"/>
                  </a:cubicBezTo>
                  <a:cubicBezTo>
                    <a:pt x="1030" y="2130"/>
                    <a:pt x="1029" y="2129"/>
                    <a:pt x="1029" y="2129"/>
                  </a:cubicBezTo>
                  <a:cubicBezTo>
                    <a:pt x="1027" y="2127"/>
                    <a:pt x="1027" y="2127"/>
                    <a:pt x="1027" y="2127"/>
                  </a:cubicBezTo>
                  <a:cubicBezTo>
                    <a:pt x="1027" y="2126"/>
                    <a:pt x="1027" y="2126"/>
                    <a:pt x="1027" y="2126"/>
                  </a:cubicBezTo>
                  <a:cubicBezTo>
                    <a:pt x="1027" y="2126"/>
                    <a:pt x="1027" y="2126"/>
                    <a:pt x="1027" y="2126"/>
                  </a:cubicBezTo>
                  <a:cubicBezTo>
                    <a:pt x="1027" y="2126"/>
                    <a:pt x="1027" y="2126"/>
                    <a:pt x="1027" y="2126"/>
                  </a:cubicBezTo>
                  <a:cubicBezTo>
                    <a:pt x="1026" y="2126"/>
                    <a:pt x="1026" y="2126"/>
                    <a:pt x="1026" y="2126"/>
                  </a:cubicBezTo>
                  <a:cubicBezTo>
                    <a:pt x="1026" y="2125"/>
                    <a:pt x="1026" y="2125"/>
                    <a:pt x="1026" y="2125"/>
                  </a:cubicBezTo>
                  <a:cubicBezTo>
                    <a:pt x="1025" y="2124"/>
                    <a:pt x="1025" y="2124"/>
                    <a:pt x="1025" y="2124"/>
                  </a:cubicBezTo>
                  <a:cubicBezTo>
                    <a:pt x="1025" y="2124"/>
                    <a:pt x="1024" y="2123"/>
                    <a:pt x="1023" y="2122"/>
                  </a:cubicBezTo>
                  <a:cubicBezTo>
                    <a:pt x="1023" y="2121"/>
                    <a:pt x="1023" y="2121"/>
                    <a:pt x="1023" y="2121"/>
                  </a:cubicBezTo>
                  <a:cubicBezTo>
                    <a:pt x="1022" y="2120"/>
                    <a:pt x="1022" y="2120"/>
                    <a:pt x="1022" y="2120"/>
                  </a:cubicBezTo>
                  <a:cubicBezTo>
                    <a:pt x="1021" y="2119"/>
                    <a:pt x="1021" y="2118"/>
                    <a:pt x="1020" y="2118"/>
                  </a:cubicBezTo>
                  <a:cubicBezTo>
                    <a:pt x="1020" y="2117"/>
                    <a:pt x="1019" y="2116"/>
                    <a:pt x="1019" y="2115"/>
                  </a:cubicBezTo>
                  <a:cubicBezTo>
                    <a:pt x="1018" y="2115"/>
                    <a:pt x="1018" y="2114"/>
                    <a:pt x="1017" y="2113"/>
                  </a:cubicBezTo>
                  <a:cubicBezTo>
                    <a:pt x="1017" y="2112"/>
                    <a:pt x="1016" y="2112"/>
                    <a:pt x="1016" y="2111"/>
                  </a:cubicBezTo>
                  <a:cubicBezTo>
                    <a:pt x="1011" y="2098"/>
                    <a:pt x="1008" y="2085"/>
                    <a:pt x="1008" y="2072"/>
                  </a:cubicBezTo>
                  <a:cubicBezTo>
                    <a:pt x="1007" y="2052"/>
                    <a:pt x="1007" y="2035"/>
                    <a:pt x="1010" y="2018"/>
                  </a:cubicBezTo>
                  <a:cubicBezTo>
                    <a:pt x="1010" y="2019"/>
                    <a:pt x="1010" y="2020"/>
                    <a:pt x="1010" y="2021"/>
                  </a:cubicBezTo>
                  <a:cubicBezTo>
                    <a:pt x="1010" y="2023"/>
                    <a:pt x="1010" y="2024"/>
                    <a:pt x="1010" y="2025"/>
                  </a:cubicBezTo>
                  <a:cubicBezTo>
                    <a:pt x="1011" y="2026"/>
                    <a:pt x="1011" y="2026"/>
                    <a:pt x="1011" y="2027"/>
                  </a:cubicBezTo>
                  <a:cubicBezTo>
                    <a:pt x="1011" y="2027"/>
                    <a:pt x="1011" y="2028"/>
                    <a:pt x="1011" y="2029"/>
                  </a:cubicBezTo>
                  <a:cubicBezTo>
                    <a:pt x="1011" y="2030"/>
                    <a:pt x="1011" y="2031"/>
                    <a:pt x="1012" y="2033"/>
                  </a:cubicBezTo>
                  <a:cubicBezTo>
                    <a:pt x="1013" y="2038"/>
                    <a:pt x="1014" y="2043"/>
                    <a:pt x="1016" y="2048"/>
                  </a:cubicBezTo>
                  <a:cubicBezTo>
                    <a:pt x="1017" y="2051"/>
                    <a:pt x="1019" y="2054"/>
                    <a:pt x="1020" y="2056"/>
                  </a:cubicBezTo>
                  <a:cubicBezTo>
                    <a:pt x="1021" y="2059"/>
                    <a:pt x="1022" y="2062"/>
                    <a:pt x="1024" y="2065"/>
                  </a:cubicBezTo>
                  <a:cubicBezTo>
                    <a:pt x="1025" y="2066"/>
                    <a:pt x="1025" y="2067"/>
                    <a:pt x="1026" y="2068"/>
                  </a:cubicBezTo>
                  <a:cubicBezTo>
                    <a:pt x="1027" y="2070"/>
                    <a:pt x="1028" y="2071"/>
                    <a:pt x="1028" y="2072"/>
                  </a:cubicBezTo>
                  <a:cubicBezTo>
                    <a:pt x="1029" y="2073"/>
                    <a:pt x="1029" y="2073"/>
                    <a:pt x="1029" y="2073"/>
                  </a:cubicBezTo>
                  <a:cubicBezTo>
                    <a:pt x="1029" y="2074"/>
                    <a:pt x="1029" y="2074"/>
                    <a:pt x="1029" y="2074"/>
                  </a:cubicBezTo>
                  <a:cubicBezTo>
                    <a:pt x="1030" y="2074"/>
                    <a:pt x="1030" y="2074"/>
                    <a:pt x="1030" y="2074"/>
                  </a:cubicBezTo>
                  <a:cubicBezTo>
                    <a:pt x="1030" y="2074"/>
                    <a:pt x="1030" y="2074"/>
                    <a:pt x="1030" y="2074"/>
                  </a:cubicBezTo>
                  <a:cubicBezTo>
                    <a:pt x="1031" y="2076"/>
                    <a:pt x="1031" y="2076"/>
                    <a:pt x="1031" y="2076"/>
                  </a:cubicBezTo>
                  <a:cubicBezTo>
                    <a:pt x="1032" y="2077"/>
                    <a:pt x="1033" y="2079"/>
                    <a:pt x="1034" y="2080"/>
                  </a:cubicBezTo>
                  <a:cubicBezTo>
                    <a:pt x="1035" y="2081"/>
                    <a:pt x="1036" y="2082"/>
                    <a:pt x="1036" y="2084"/>
                  </a:cubicBezTo>
                  <a:cubicBezTo>
                    <a:pt x="1037" y="2085"/>
                    <a:pt x="1038" y="2086"/>
                    <a:pt x="1039" y="2087"/>
                  </a:cubicBezTo>
                  <a:cubicBezTo>
                    <a:pt x="1040" y="2088"/>
                    <a:pt x="1041" y="2089"/>
                    <a:pt x="1042" y="2091"/>
                  </a:cubicBezTo>
                  <a:cubicBezTo>
                    <a:pt x="1043" y="2092"/>
                    <a:pt x="1044" y="2093"/>
                    <a:pt x="1045" y="2094"/>
                  </a:cubicBezTo>
                  <a:cubicBezTo>
                    <a:pt x="1049" y="2098"/>
                    <a:pt x="1054" y="2102"/>
                    <a:pt x="1058" y="2106"/>
                  </a:cubicBezTo>
                  <a:cubicBezTo>
                    <a:pt x="1060" y="2108"/>
                    <a:pt x="1063" y="2110"/>
                    <a:pt x="1065" y="2112"/>
                  </a:cubicBezTo>
                  <a:cubicBezTo>
                    <a:pt x="1065" y="2112"/>
                    <a:pt x="1065" y="2113"/>
                    <a:pt x="1065" y="2114"/>
                  </a:cubicBezTo>
                  <a:cubicBezTo>
                    <a:pt x="1066" y="2115"/>
                    <a:pt x="1067" y="2117"/>
                    <a:pt x="1067" y="2119"/>
                  </a:cubicBezTo>
                  <a:cubicBezTo>
                    <a:pt x="1068" y="2121"/>
                    <a:pt x="1069" y="2123"/>
                    <a:pt x="1070" y="2126"/>
                  </a:cubicBezTo>
                  <a:cubicBezTo>
                    <a:pt x="1071" y="2128"/>
                    <a:pt x="1072" y="2130"/>
                    <a:pt x="1073" y="2133"/>
                  </a:cubicBezTo>
                  <a:cubicBezTo>
                    <a:pt x="1074" y="2134"/>
                    <a:pt x="1074" y="2135"/>
                    <a:pt x="1075" y="2136"/>
                  </a:cubicBezTo>
                  <a:cubicBezTo>
                    <a:pt x="1076" y="2137"/>
                    <a:pt x="1076" y="2138"/>
                    <a:pt x="1077" y="2140"/>
                  </a:cubicBezTo>
                  <a:cubicBezTo>
                    <a:pt x="1078" y="2142"/>
                    <a:pt x="1080" y="2145"/>
                    <a:pt x="1081" y="2147"/>
                  </a:cubicBezTo>
                  <a:cubicBezTo>
                    <a:pt x="1083" y="2149"/>
                    <a:pt x="1084" y="2152"/>
                    <a:pt x="1086" y="2154"/>
                  </a:cubicBezTo>
                  <a:cubicBezTo>
                    <a:pt x="1087" y="2155"/>
                    <a:pt x="1088" y="2156"/>
                    <a:pt x="1088" y="2157"/>
                  </a:cubicBezTo>
                  <a:cubicBezTo>
                    <a:pt x="1089" y="2158"/>
                    <a:pt x="1090" y="2159"/>
                    <a:pt x="1091" y="2160"/>
                  </a:cubicBezTo>
                  <a:cubicBezTo>
                    <a:pt x="1092" y="2163"/>
                    <a:pt x="1094" y="2164"/>
                    <a:pt x="1096" y="2166"/>
                  </a:cubicBezTo>
                  <a:cubicBezTo>
                    <a:pt x="1096" y="2167"/>
                    <a:pt x="1097" y="2168"/>
                    <a:pt x="1098" y="2169"/>
                  </a:cubicBezTo>
                  <a:cubicBezTo>
                    <a:pt x="1099" y="2170"/>
                    <a:pt x="1099" y="2171"/>
                    <a:pt x="1100" y="2171"/>
                  </a:cubicBezTo>
                  <a:cubicBezTo>
                    <a:pt x="1101" y="2172"/>
                    <a:pt x="1102" y="2173"/>
                    <a:pt x="1102" y="2174"/>
                  </a:cubicBezTo>
                  <a:cubicBezTo>
                    <a:pt x="1103" y="2174"/>
                    <a:pt x="1104" y="2175"/>
                    <a:pt x="1104" y="2175"/>
                  </a:cubicBezTo>
                  <a:cubicBezTo>
                    <a:pt x="1106" y="2177"/>
                    <a:pt x="1107" y="2178"/>
                    <a:pt x="1108" y="2178"/>
                  </a:cubicBezTo>
                  <a:cubicBezTo>
                    <a:pt x="1109" y="2179"/>
                    <a:pt x="1109" y="2180"/>
                    <a:pt x="1110" y="2180"/>
                  </a:cubicBezTo>
                  <a:cubicBezTo>
                    <a:pt x="1110" y="2181"/>
                    <a:pt x="1111" y="2181"/>
                    <a:pt x="1111" y="2181"/>
                  </a:cubicBezTo>
                  <a:cubicBezTo>
                    <a:pt x="1111" y="2181"/>
                    <a:pt x="1110" y="2181"/>
                    <a:pt x="1110" y="2180"/>
                  </a:cubicBezTo>
                  <a:cubicBezTo>
                    <a:pt x="1110" y="2179"/>
                    <a:pt x="1109" y="2179"/>
                    <a:pt x="1109" y="2177"/>
                  </a:cubicBezTo>
                  <a:cubicBezTo>
                    <a:pt x="1108" y="2176"/>
                    <a:pt x="1108" y="2175"/>
                    <a:pt x="1107" y="2174"/>
                  </a:cubicBezTo>
                  <a:cubicBezTo>
                    <a:pt x="1106" y="2172"/>
                    <a:pt x="1105" y="2170"/>
                    <a:pt x="1104" y="2169"/>
                  </a:cubicBezTo>
                  <a:cubicBezTo>
                    <a:pt x="1103" y="2167"/>
                    <a:pt x="1102" y="2165"/>
                    <a:pt x="1100" y="2163"/>
                  </a:cubicBezTo>
                  <a:cubicBezTo>
                    <a:pt x="1099" y="2161"/>
                    <a:pt x="1098" y="2159"/>
                    <a:pt x="1097" y="2156"/>
                  </a:cubicBezTo>
                  <a:cubicBezTo>
                    <a:pt x="1096" y="2155"/>
                    <a:pt x="1095" y="2154"/>
                    <a:pt x="1094" y="2153"/>
                  </a:cubicBezTo>
                  <a:cubicBezTo>
                    <a:pt x="1094" y="2152"/>
                    <a:pt x="1093" y="2151"/>
                    <a:pt x="1092" y="2150"/>
                  </a:cubicBezTo>
                  <a:cubicBezTo>
                    <a:pt x="1091" y="2147"/>
                    <a:pt x="1089" y="2145"/>
                    <a:pt x="1088" y="2143"/>
                  </a:cubicBezTo>
                  <a:cubicBezTo>
                    <a:pt x="1086" y="2140"/>
                    <a:pt x="1085" y="2138"/>
                    <a:pt x="1084" y="2136"/>
                  </a:cubicBezTo>
                  <a:cubicBezTo>
                    <a:pt x="1083" y="2135"/>
                    <a:pt x="1082" y="2133"/>
                    <a:pt x="1081" y="2132"/>
                  </a:cubicBezTo>
                  <a:cubicBezTo>
                    <a:pt x="1081" y="2131"/>
                    <a:pt x="1080" y="2130"/>
                    <a:pt x="1079" y="2129"/>
                  </a:cubicBezTo>
                  <a:cubicBezTo>
                    <a:pt x="1078" y="2127"/>
                    <a:pt x="1076" y="2125"/>
                    <a:pt x="1075" y="2123"/>
                  </a:cubicBezTo>
                  <a:cubicBezTo>
                    <a:pt x="1074" y="2121"/>
                    <a:pt x="1073" y="2119"/>
                    <a:pt x="1071" y="2117"/>
                  </a:cubicBezTo>
                  <a:cubicBezTo>
                    <a:pt x="1071" y="2117"/>
                    <a:pt x="1071" y="2117"/>
                    <a:pt x="1071" y="2117"/>
                  </a:cubicBezTo>
                  <a:cubicBezTo>
                    <a:pt x="1075" y="2120"/>
                    <a:pt x="1079" y="2122"/>
                    <a:pt x="1083" y="2125"/>
                  </a:cubicBezTo>
                  <a:cubicBezTo>
                    <a:pt x="1086" y="2127"/>
                    <a:pt x="1090" y="2129"/>
                    <a:pt x="1093" y="2131"/>
                  </a:cubicBezTo>
                  <a:cubicBezTo>
                    <a:pt x="1096" y="2133"/>
                    <a:pt x="1099" y="2135"/>
                    <a:pt x="1101" y="2136"/>
                  </a:cubicBezTo>
                  <a:cubicBezTo>
                    <a:pt x="1104" y="2137"/>
                    <a:pt x="1106" y="2138"/>
                    <a:pt x="1107" y="2138"/>
                  </a:cubicBezTo>
                  <a:cubicBezTo>
                    <a:pt x="1108" y="2138"/>
                    <a:pt x="1109" y="2138"/>
                    <a:pt x="1109" y="2138"/>
                  </a:cubicBezTo>
                  <a:cubicBezTo>
                    <a:pt x="1109" y="2138"/>
                    <a:pt x="1109" y="2138"/>
                    <a:pt x="1109" y="2138"/>
                  </a:cubicBezTo>
                  <a:cubicBezTo>
                    <a:pt x="1109" y="2138"/>
                    <a:pt x="1109" y="2138"/>
                    <a:pt x="1107" y="2137"/>
                  </a:cubicBezTo>
                  <a:cubicBezTo>
                    <a:pt x="1106" y="2137"/>
                    <a:pt x="1104" y="2136"/>
                    <a:pt x="1102" y="2134"/>
                  </a:cubicBezTo>
                  <a:cubicBezTo>
                    <a:pt x="1100" y="2133"/>
                    <a:pt x="1098" y="2131"/>
                    <a:pt x="1095" y="2129"/>
                  </a:cubicBezTo>
                  <a:cubicBezTo>
                    <a:pt x="1092" y="2126"/>
                    <a:pt x="1089" y="2124"/>
                    <a:pt x="1085" y="2121"/>
                  </a:cubicBezTo>
                  <a:cubicBezTo>
                    <a:pt x="1082" y="2118"/>
                    <a:pt x="1078" y="2115"/>
                    <a:pt x="1074" y="2112"/>
                  </a:cubicBezTo>
                  <a:cubicBezTo>
                    <a:pt x="1071" y="2108"/>
                    <a:pt x="1067" y="2105"/>
                    <a:pt x="1063" y="2101"/>
                  </a:cubicBezTo>
                  <a:cubicBezTo>
                    <a:pt x="1061" y="2099"/>
                    <a:pt x="1059" y="2097"/>
                    <a:pt x="1057" y="2095"/>
                  </a:cubicBezTo>
                  <a:cubicBezTo>
                    <a:pt x="1055" y="2093"/>
                    <a:pt x="1053" y="2091"/>
                    <a:pt x="1051" y="2089"/>
                  </a:cubicBezTo>
                  <a:cubicBezTo>
                    <a:pt x="1050" y="2088"/>
                    <a:pt x="1049" y="2087"/>
                    <a:pt x="1048" y="2086"/>
                  </a:cubicBezTo>
                  <a:cubicBezTo>
                    <a:pt x="1049" y="2086"/>
                    <a:pt x="1049" y="2086"/>
                    <a:pt x="1050" y="2087"/>
                  </a:cubicBezTo>
                  <a:cubicBezTo>
                    <a:pt x="1052" y="2088"/>
                    <a:pt x="1055" y="2090"/>
                    <a:pt x="1058" y="2092"/>
                  </a:cubicBezTo>
                  <a:cubicBezTo>
                    <a:pt x="1060" y="2094"/>
                    <a:pt x="1063" y="2095"/>
                    <a:pt x="1065" y="2097"/>
                  </a:cubicBezTo>
                  <a:cubicBezTo>
                    <a:pt x="1067" y="2097"/>
                    <a:pt x="1068" y="2098"/>
                    <a:pt x="1069" y="2099"/>
                  </a:cubicBezTo>
                  <a:cubicBezTo>
                    <a:pt x="1071" y="2100"/>
                    <a:pt x="1072" y="2100"/>
                    <a:pt x="1073" y="2101"/>
                  </a:cubicBezTo>
                  <a:cubicBezTo>
                    <a:pt x="1076" y="2103"/>
                    <a:pt x="1078" y="2104"/>
                    <a:pt x="1080" y="2105"/>
                  </a:cubicBezTo>
                  <a:cubicBezTo>
                    <a:pt x="1083" y="2107"/>
                    <a:pt x="1085" y="2108"/>
                    <a:pt x="1087" y="2109"/>
                  </a:cubicBezTo>
                  <a:cubicBezTo>
                    <a:pt x="1088" y="2110"/>
                    <a:pt x="1089" y="2110"/>
                    <a:pt x="1089" y="2111"/>
                  </a:cubicBezTo>
                  <a:cubicBezTo>
                    <a:pt x="1090" y="2112"/>
                    <a:pt x="1091" y="2112"/>
                    <a:pt x="1092" y="2113"/>
                  </a:cubicBezTo>
                  <a:cubicBezTo>
                    <a:pt x="1093" y="2113"/>
                    <a:pt x="1093" y="2114"/>
                    <a:pt x="1094" y="2114"/>
                  </a:cubicBezTo>
                  <a:cubicBezTo>
                    <a:pt x="1095" y="2115"/>
                    <a:pt x="1095" y="2115"/>
                    <a:pt x="1096" y="2115"/>
                  </a:cubicBezTo>
                  <a:cubicBezTo>
                    <a:pt x="1097" y="2116"/>
                    <a:pt x="1098" y="2117"/>
                    <a:pt x="1098" y="2117"/>
                  </a:cubicBezTo>
                  <a:cubicBezTo>
                    <a:pt x="1099" y="2118"/>
                    <a:pt x="1099" y="2118"/>
                    <a:pt x="1099" y="2118"/>
                  </a:cubicBezTo>
                  <a:cubicBezTo>
                    <a:pt x="1099" y="2118"/>
                    <a:pt x="1099" y="2118"/>
                    <a:pt x="1099" y="2117"/>
                  </a:cubicBezTo>
                  <a:cubicBezTo>
                    <a:pt x="1098" y="2116"/>
                    <a:pt x="1098" y="2116"/>
                    <a:pt x="1097" y="2114"/>
                  </a:cubicBezTo>
                  <a:cubicBezTo>
                    <a:pt x="1097" y="2114"/>
                    <a:pt x="1096" y="2113"/>
                    <a:pt x="1096" y="2113"/>
                  </a:cubicBezTo>
                  <a:cubicBezTo>
                    <a:pt x="1095" y="2112"/>
                    <a:pt x="1095" y="2111"/>
                    <a:pt x="1094" y="2110"/>
                  </a:cubicBezTo>
                  <a:cubicBezTo>
                    <a:pt x="1093" y="2110"/>
                    <a:pt x="1093" y="2109"/>
                    <a:pt x="1092" y="2108"/>
                  </a:cubicBezTo>
                  <a:cubicBezTo>
                    <a:pt x="1091" y="2107"/>
                    <a:pt x="1090" y="2106"/>
                    <a:pt x="1090" y="2106"/>
                  </a:cubicBezTo>
                  <a:cubicBezTo>
                    <a:pt x="1089" y="2105"/>
                    <a:pt x="1088" y="2104"/>
                    <a:pt x="1087" y="2103"/>
                  </a:cubicBezTo>
                  <a:cubicBezTo>
                    <a:pt x="1086" y="2102"/>
                    <a:pt x="1085" y="2101"/>
                    <a:pt x="1084" y="2100"/>
                  </a:cubicBezTo>
                  <a:cubicBezTo>
                    <a:pt x="1082" y="2099"/>
                    <a:pt x="1079" y="2097"/>
                    <a:pt x="1077" y="2095"/>
                  </a:cubicBezTo>
                  <a:cubicBezTo>
                    <a:pt x="1076" y="2094"/>
                    <a:pt x="1075" y="2094"/>
                    <a:pt x="1073" y="2093"/>
                  </a:cubicBezTo>
                  <a:cubicBezTo>
                    <a:pt x="1072" y="2092"/>
                    <a:pt x="1071" y="2091"/>
                    <a:pt x="1070" y="2090"/>
                  </a:cubicBezTo>
                  <a:cubicBezTo>
                    <a:pt x="1067" y="2088"/>
                    <a:pt x="1064" y="2087"/>
                    <a:pt x="1062" y="2085"/>
                  </a:cubicBezTo>
                  <a:cubicBezTo>
                    <a:pt x="1059" y="2084"/>
                    <a:pt x="1057" y="2082"/>
                    <a:pt x="1054" y="2080"/>
                  </a:cubicBezTo>
                  <a:cubicBezTo>
                    <a:pt x="1053" y="2079"/>
                    <a:pt x="1052" y="2079"/>
                    <a:pt x="1050" y="2078"/>
                  </a:cubicBezTo>
                  <a:cubicBezTo>
                    <a:pt x="1049" y="2077"/>
                    <a:pt x="1048" y="2076"/>
                    <a:pt x="1047" y="2075"/>
                  </a:cubicBezTo>
                  <a:cubicBezTo>
                    <a:pt x="1046" y="2075"/>
                    <a:pt x="1044" y="2074"/>
                    <a:pt x="1043" y="2073"/>
                  </a:cubicBezTo>
                  <a:cubicBezTo>
                    <a:pt x="1042" y="2072"/>
                    <a:pt x="1041" y="2071"/>
                    <a:pt x="1040" y="2071"/>
                  </a:cubicBezTo>
                  <a:cubicBezTo>
                    <a:pt x="1040" y="2070"/>
                    <a:pt x="1039" y="2070"/>
                    <a:pt x="1039" y="2069"/>
                  </a:cubicBezTo>
                  <a:cubicBezTo>
                    <a:pt x="1038" y="2069"/>
                    <a:pt x="1038" y="2069"/>
                    <a:pt x="1037" y="2068"/>
                  </a:cubicBezTo>
                  <a:cubicBezTo>
                    <a:pt x="1036" y="2067"/>
                    <a:pt x="1035" y="2067"/>
                    <a:pt x="1035" y="2066"/>
                  </a:cubicBezTo>
                  <a:cubicBezTo>
                    <a:pt x="1034" y="2065"/>
                    <a:pt x="1033" y="2064"/>
                    <a:pt x="1032" y="2064"/>
                  </a:cubicBezTo>
                  <a:cubicBezTo>
                    <a:pt x="1032" y="2063"/>
                    <a:pt x="1031" y="2062"/>
                    <a:pt x="1030" y="2061"/>
                  </a:cubicBezTo>
                  <a:cubicBezTo>
                    <a:pt x="1029" y="2058"/>
                    <a:pt x="1028" y="2056"/>
                    <a:pt x="1026" y="2053"/>
                  </a:cubicBezTo>
                  <a:cubicBezTo>
                    <a:pt x="1026" y="2052"/>
                    <a:pt x="1025" y="2051"/>
                    <a:pt x="1025" y="2050"/>
                  </a:cubicBezTo>
                  <a:cubicBezTo>
                    <a:pt x="1024" y="2048"/>
                    <a:pt x="1023" y="2047"/>
                    <a:pt x="1023" y="2046"/>
                  </a:cubicBezTo>
                  <a:cubicBezTo>
                    <a:pt x="1021" y="2041"/>
                    <a:pt x="1019" y="2036"/>
                    <a:pt x="1018" y="2031"/>
                  </a:cubicBezTo>
                  <a:cubicBezTo>
                    <a:pt x="1017" y="2030"/>
                    <a:pt x="1017" y="2029"/>
                    <a:pt x="1017" y="2028"/>
                  </a:cubicBezTo>
                  <a:cubicBezTo>
                    <a:pt x="1016" y="2027"/>
                    <a:pt x="1016" y="2026"/>
                    <a:pt x="1016" y="2026"/>
                  </a:cubicBezTo>
                  <a:cubicBezTo>
                    <a:pt x="1016" y="2025"/>
                    <a:pt x="1016" y="2025"/>
                    <a:pt x="1016" y="2024"/>
                  </a:cubicBezTo>
                  <a:cubicBezTo>
                    <a:pt x="1015" y="2023"/>
                    <a:pt x="1015" y="2022"/>
                    <a:pt x="1015" y="2021"/>
                  </a:cubicBezTo>
                  <a:cubicBezTo>
                    <a:pt x="1015" y="2020"/>
                    <a:pt x="1014" y="2018"/>
                    <a:pt x="1014" y="2017"/>
                  </a:cubicBezTo>
                  <a:cubicBezTo>
                    <a:pt x="1013" y="2013"/>
                    <a:pt x="1013" y="2009"/>
                    <a:pt x="1013" y="2005"/>
                  </a:cubicBezTo>
                  <a:cubicBezTo>
                    <a:pt x="1013" y="2005"/>
                    <a:pt x="1013" y="2005"/>
                    <a:pt x="1013" y="2005"/>
                  </a:cubicBezTo>
                  <a:cubicBezTo>
                    <a:pt x="1015" y="1997"/>
                    <a:pt x="1018" y="1988"/>
                    <a:pt x="1023" y="1980"/>
                  </a:cubicBezTo>
                  <a:cubicBezTo>
                    <a:pt x="1048" y="1932"/>
                    <a:pt x="1078" y="1949"/>
                    <a:pt x="1117" y="1928"/>
                  </a:cubicBezTo>
                  <a:cubicBezTo>
                    <a:pt x="1106" y="1944"/>
                    <a:pt x="1100" y="1962"/>
                    <a:pt x="1098" y="1980"/>
                  </a:cubicBezTo>
                  <a:cubicBezTo>
                    <a:pt x="1098" y="1980"/>
                    <a:pt x="1097" y="1981"/>
                    <a:pt x="1097" y="1982"/>
                  </a:cubicBezTo>
                  <a:cubicBezTo>
                    <a:pt x="1096" y="1983"/>
                    <a:pt x="1095" y="1983"/>
                    <a:pt x="1095" y="1984"/>
                  </a:cubicBezTo>
                  <a:cubicBezTo>
                    <a:pt x="1094" y="1985"/>
                    <a:pt x="1093" y="1986"/>
                    <a:pt x="1093" y="1987"/>
                  </a:cubicBezTo>
                  <a:cubicBezTo>
                    <a:pt x="1092" y="1988"/>
                    <a:pt x="1091" y="1990"/>
                    <a:pt x="1090" y="1991"/>
                  </a:cubicBezTo>
                  <a:cubicBezTo>
                    <a:pt x="1090" y="1992"/>
                    <a:pt x="1089" y="1993"/>
                    <a:pt x="1088" y="1994"/>
                  </a:cubicBezTo>
                  <a:cubicBezTo>
                    <a:pt x="1088" y="1995"/>
                    <a:pt x="1088" y="1996"/>
                    <a:pt x="1087" y="1996"/>
                  </a:cubicBezTo>
                  <a:cubicBezTo>
                    <a:pt x="1087" y="1997"/>
                    <a:pt x="1087" y="1998"/>
                    <a:pt x="1086" y="1998"/>
                  </a:cubicBezTo>
                  <a:cubicBezTo>
                    <a:pt x="1086" y="2000"/>
                    <a:pt x="1085" y="2001"/>
                    <a:pt x="1084" y="2003"/>
                  </a:cubicBezTo>
                  <a:cubicBezTo>
                    <a:pt x="1083" y="2006"/>
                    <a:pt x="1082" y="2009"/>
                    <a:pt x="1081" y="2012"/>
                  </a:cubicBezTo>
                  <a:cubicBezTo>
                    <a:pt x="1080" y="2015"/>
                    <a:pt x="1079" y="2018"/>
                    <a:pt x="1078" y="2022"/>
                  </a:cubicBezTo>
                  <a:cubicBezTo>
                    <a:pt x="1077" y="2025"/>
                    <a:pt x="1077" y="2029"/>
                    <a:pt x="1076" y="2032"/>
                  </a:cubicBezTo>
                  <a:cubicBezTo>
                    <a:pt x="1076" y="2035"/>
                    <a:pt x="1076" y="2039"/>
                    <a:pt x="1075" y="2042"/>
                  </a:cubicBezTo>
                  <a:cubicBezTo>
                    <a:pt x="1075" y="2043"/>
                    <a:pt x="1075" y="2045"/>
                    <a:pt x="1075" y="2046"/>
                  </a:cubicBezTo>
                  <a:cubicBezTo>
                    <a:pt x="1075" y="2047"/>
                    <a:pt x="1075" y="2048"/>
                    <a:pt x="1075" y="2049"/>
                  </a:cubicBezTo>
                  <a:cubicBezTo>
                    <a:pt x="1075" y="2049"/>
                    <a:pt x="1075" y="2050"/>
                    <a:pt x="1075" y="2051"/>
                  </a:cubicBezTo>
                  <a:cubicBezTo>
                    <a:pt x="1076" y="2052"/>
                    <a:pt x="1076" y="2054"/>
                    <a:pt x="1076" y="2055"/>
                  </a:cubicBezTo>
                  <a:cubicBezTo>
                    <a:pt x="1076" y="2057"/>
                    <a:pt x="1076" y="2058"/>
                    <a:pt x="1076" y="2059"/>
                  </a:cubicBezTo>
                  <a:cubicBezTo>
                    <a:pt x="1076" y="2060"/>
                    <a:pt x="1077" y="2062"/>
                    <a:pt x="1077" y="2063"/>
                  </a:cubicBezTo>
                  <a:cubicBezTo>
                    <a:pt x="1077" y="2064"/>
                    <a:pt x="1077" y="2065"/>
                    <a:pt x="1078" y="2066"/>
                  </a:cubicBezTo>
                  <a:cubicBezTo>
                    <a:pt x="1078" y="2067"/>
                    <a:pt x="1078" y="2068"/>
                    <a:pt x="1078" y="2069"/>
                  </a:cubicBezTo>
                  <a:cubicBezTo>
                    <a:pt x="1078" y="2070"/>
                    <a:pt x="1079" y="2071"/>
                    <a:pt x="1079" y="2071"/>
                  </a:cubicBezTo>
                  <a:cubicBezTo>
                    <a:pt x="1079" y="2073"/>
                    <a:pt x="1080" y="2074"/>
                    <a:pt x="1080" y="2075"/>
                  </a:cubicBezTo>
                  <a:cubicBezTo>
                    <a:pt x="1080" y="2075"/>
                    <a:pt x="1080" y="2076"/>
                    <a:pt x="1080" y="2076"/>
                  </a:cubicBezTo>
                  <a:cubicBezTo>
                    <a:pt x="1080" y="2076"/>
                    <a:pt x="1080" y="2075"/>
                    <a:pt x="1080" y="2074"/>
                  </a:cubicBezTo>
                  <a:cubicBezTo>
                    <a:pt x="1080" y="2074"/>
                    <a:pt x="1080" y="2072"/>
                    <a:pt x="1080" y="2071"/>
                  </a:cubicBezTo>
                  <a:cubicBezTo>
                    <a:pt x="1080" y="2070"/>
                    <a:pt x="1080" y="2069"/>
                    <a:pt x="1080" y="2069"/>
                  </a:cubicBezTo>
                  <a:cubicBezTo>
                    <a:pt x="1080" y="2068"/>
                    <a:pt x="1081" y="2067"/>
                    <a:pt x="1081" y="2066"/>
                  </a:cubicBezTo>
                  <a:cubicBezTo>
                    <a:pt x="1081" y="2065"/>
                    <a:pt x="1081" y="2064"/>
                    <a:pt x="1081" y="2063"/>
                  </a:cubicBezTo>
                  <a:cubicBezTo>
                    <a:pt x="1081" y="2061"/>
                    <a:pt x="1081" y="2060"/>
                    <a:pt x="1081" y="2059"/>
                  </a:cubicBezTo>
                  <a:cubicBezTo>
                    <a:pt x="1081" y="2058"/>
                    <a:pt x="1081" y="2056"/>
                    <a:pt x="1081" y="2055"/>
                  </a:cubicBezTo>
                  <a:cubicBezTo>
                    <a:pt x="1081" y="2054"/>
                    <a:pt x="1081" y="2052"/>
                    <a:pt x="1081" y="2051"/>
                  </a:cubicBezTo>
                  <a:cubicBezTo>
                    <a:pt x="1081" y="2050"/>
                    <a:pt x="1082" y="2050"/>
                    <a:pt x="1082" y="2049"/>
                  </a:cubicBezTo>
                  <a:cubicBezTo>
                    <a:pt x="1082" y="2048"/>
                    <a:pt x="1082" y="2048"/>
                    <a:pt x="1082" y="2047"/>
                  </a:cubicBezTo>
                  <a:cubicBezTo>
                    <a:pt x="1082" y="2048"/>
                    <a:pt x="1082" y="2049"/>
                    <a:pt x="1082" y="2050"/>
                  </a:cubicBezTo>
                  <a:cubicBezTo>
                    <a:pt x="1083" y="2051"/>
                    <a:pt x="1083" y="2052"/>
                    <a:pt x="1083" y="2052"/>
                  </a:cubicBezTo>
                  <a:cubicBezTo>
                    <a:pt x="1083" y="2053"/>
                    <a:pt x="1084" y="2054"/>
                    <a:pt x="1084" y="2055"/>
                  </a:cubicBezTo>
                  <a:cubicBezTo>
                    <a:pt x="1084" y="2057"/>
                    <a:pt x="1085" y="2059"/>
                    <a:pt x="1086" y="2061"/>
                  </a:cubicBezTo>
                  <a:cubicBezTo>
                    <a:pt x="1086" y="2062"/>
                    <a:pt x="1087" y="2064"/>
                    <a:pt x="1087" y="2066"/>
                  </a:cubicBezTo>
                  <a:cubicBezTo>
                    <a:pt x="1088" y="2067"/>
                    <a:pt x="1088" y="2068"/>
                    <a:pt x="1088" y="2069"/>
                  </a:cubicBezTo>
                  <a:cubicBezTo>
                    <a:pt x="1089" y="2069"/>
                    <a:pt x="1089" y="2070"/>
                    <a:pt x="1089" y="2071"/>
                  </a:cubicBezTo>
                  <a:cubicBezTo>
                    <a:pt x="1090" y="2073"/>
                    <a:pt x="1090" y="2074"/>
                    <a:pt x="1090" y="2076"/>
                  </a:cubicBezTo>
                  <a:cubicBezTo>
                    <a:pt x="1090" y="2077"/>
                    <a:pt x="1091" y="2077"/>
                    <a:pt x="1091" y="2078"/>
                  </a:cubicBezTo>
                  <a:cubicBezTo>
                    <a:pt x="1091" y="2079"/>
                    <a:pt x="1091" y="2079"/>
                    <a:pt x="1091" y="2080"/>
                  </a:cubicBezTo>
                  <a:cubicBezTo>
                    <a:pt x="1091" y="2081"/>
                    <a:pt x="1091" y="2081"/>
                    <a:pt x="1091" y="2082"/>
                  </a:cubicBezTo>
                  <a:cubicBezTo>
                    <a:pt x="1091" y="2083"/>
                    <a:pt x="1091" y="2083"/>
                    <a:pt x="1091" y="2084"/>
                  </a:cubicBezTo>
                  <a:cubicBezTo>
                    <a:pt x="1091" y="2085"/>
                    <a:pt x="1092" y="2086"/>
                    <a:pt x="1092" y="2087"/>
                  </a:cubicBezTo>
                  <a:cubicBezTo>
                    <a:pt x="1092" y="2088"/>
                    <a:pt x="1091" y="2088"/>
                    <a:pt x="1091" y="2089"/>
                  </a:cubicBezTo>
                  <a:cubicBezTo>
                    <a:pt x="1091" y="2089"/>
                    <a:pt x="1091" y="2090"/>
                    <a:pt x="1091" y="2090"/>
                  </a:cubicBezTo>
                  <a:cubicBezTo>
                    <a:pt x="1091" y="2090"/>
                    <a:pt x="1092" y="2089"/>
                    <a:pt x="1092" y="2089"/>
                  </a:cubicBezTo>
                  <a:cubicBezTo>
                    <a:pt x="1092" y="2089"/>
                    <a:pt x="1093" y="2088"/>
                    <a:pt x="1093" y="2087"/>
                  </a:cubicBezTo>
                  <a:cubicBezTo>
                    <a:pt x="1094" y="2087"/>
                    <a:pt x="1094" y="2086"/>
                    <a:pt x="1094" y="2084"/>
                  </a:cubicBezTo>
                  <a:cubicBezTo>
                    <a:pt x="1095" y="2084"/>
                    <a:pt x="1095" y="2083"/>
                    <a:pt x="1095" y="2082"/>
                  </a:cubicBezTo>
                  <a:cubicBezTo>
                    <a:pt x="1095" y="2082"/>
                    <a:pt x="1095" y="2081"/>
                    <a:pt x="1096" y="2080"/>
                  </a:cubicBezTo>
                  <a:cubicBezTo>
                    <a:pt x="1096" y="2079"/>
                    <a:pt x="1096" y="2077"/>
                    <a:pt x="1096" y="2075"/>
                  </a:cubicBezTo>
                  <a:cubicBezTo>
                    <a:pt x="1096" y="2073"/>
                    <a:pt x="1096" y="2072"/>
                    <a:pt x="1096" y="2070"/>
                  </a:cubicBezTo>
                  <a:cubicBezTo>
                    <a:pt x="1096" y="2068"/>
                    <a:pt x="1095" y="2066"/>
                    <a:pt x="1095" y="2064"/>
                  </a:cubicBezTo>
                  <a:cubicBezTo>
                    <a:pt x="1094" y="2062"/>
                    <a:pt x="1094" y="2060"/>
                    <a:pt x="1093" y="2058"/>
                  </a:cubicBezTo>
                  <a:cubicBezTo>
                    <a:pt x="1092" y="2056"/>
                    <a:pt x="1092" y="2054"/>
                    <a:pt x="1091" y="2053"/>
                  </a:cubicBezTo>
                  <a:cubicBezTo>
                    <a:pt x="1091" y="2052"/>
                    <a:pt x="1090" y="2051"/>
                    <a:pt x="1090" y="2050"/>
                  </a:cubicBezTo>
                  <a:cubicBezTo>
                    <a:pt x="1090" y="2049"/>
                    <a:pt x="1089" y="2048"/>
                    <a:pt x="1089" y="2048"/>
                  </a:cubicBezTo>
                  <a:cubicBezTo>
                    <a:pt x="1087" y="2044"/>
                    <a:pt x="1086" y="2041"/>
                    <a:pt x="1085" y="2039"/>
                  </a:cubicBezTo>
                  <a:cubicBezTo>
                    <a:pt x="1084" y="2037"/>
                    <a:pt x="1084" y="2036"/>
                    <a:pt x="1083" y="2035"/>
                  </a:cubicBezTo>
                  <a:cubicBezTo>
                    <a:pt x="1084" y="2034"/>
                    <a:pt x="1084" y="2034"/>
                    <a:pt x="1084" y="2033"/>
                  </a:cubicBezTo>
                  <a:cubicBezTo>
                    <a:pt x="1084" y="2030"/>
                    <a:pt x="1085" y="2027"/>
                    <a:pt x="1086" y="2024"/>
                  </a:cubicBezTo>
                  <a:cubicBezTo>
                    <a:pt x="1086" y="2020"/>
                    <a:pt x="1087" y="2017"/>
                    <a:pt x="1088" y="2014"/>
                  </a:cubicBezTo>
                  <a:cubicBezTo>
                    <a:pt x="1088" y="2013"/>
                    <a:pt x="1089" y="2011"/>
                    <a:pt x="1089" y="2010"/>
                  </a:cubicBezTo>
                  <a:cubicBezTo>
                    <a:pt x="1090" y="2008"/>
                    <a:pt x="1090" y="2007"/>
                    <a:pt x="1091" y="2005"/>
                  </a:cubicBezTo>
                  <a:cubicBezTo>
                    <a:pt x="1091" y="2004"/>
                    <a:pt x="1092" y="2002"/>
                    <a:pt x="1092" y="2001"/>
                  </a:cubicBezTo>
                  <a:cubicBezTo>
                    <a:pt x="1092" y="2000"/>
                    <a:pt x="1093" y="2000"/>
                    <a:pt x="1093" y="1999"/>
                  </a:cubicBezTo>
                  <a:cubicBezTo>
                    <a:pt x="1093" y="1998"/>
                    <a:pt x="1093" y="1998"/>
                    <a:pt x="1094" y="1997"/>
                  </a:cubicBezTo>
                  <a:cubicBezTo>
                    <a:pt x="1094" y="1996"/>
                    <a:pt x="1095" y="1994"/>
                    <a:pt x="1095" y="1993"/>
                  </a:cubicBezTo>
                  <a:cubicBezTo>
                    <a:pt x="1096" y="1992"/>
                    <a:pt x="1096" y="1991"/>
                    <a:pt x="1097" y="1990"/>
                  </a:cubicBezTo>
                  <a:cubicBezTo>
                    <a:pt x="1097" y="1989"/>
                    <a:pt x="1097" y="1988"/>
                    <a:pt x="1098" y="1987"/>
                  </a:cubicBezTo>
                  <a:cubicBezTo>
                    <a:pt x="1095" y="2039"/>
                    <a:pt x="1124" y="2098"/>
                    <a:pt x="1153" y="2156"/>
                  </a:cubicBezTo>
                  <a:cubicBezTo>
                    <a:pt x="1152" y="2156"/>
                    <a:pt x="1152" y="2157"/>
                    <a:pt x="1152" y="2157"/>
                  </a:cubicBezTo>
                  <a:cubicBezTo>
                    <a:pt x="1151" y="2161"/>
                    <a:pt x="1150" y="2166"/>
                    <a:pt x="1149" y="2171"/>
                  </a:cubicBezTo>
                  <a:cubicBezTo>
                    <a:pt x="1149" y="2173"/>
                    <a:pt x="1149" y="2176"/>
                    <a:pt x="1149" y="2178"/>
                  </a:cubicBezTo>
                  <a:cubicBezTo>
                    <a:pt x="1149" y="2179"/>
                    <a:pt x="1149" y="2180"/>
                    <a:pt x="1149" y="2180"/>
                  </a:cubicBezTo>
                  <a:cubicBezTo>
                    <a:pt x="1149" y="2181"/>
                    <a:pt x="1149" y="2182"/>
                    <a:pt x="1149" y="2183"/>
                  </a:cubicBezTo>
                  <a:cubicBezTo>
                    <a:pt x="1149" y="2184"/>
                    <a:pt x="1149" y="2185"/>
                    <a:pt x="1149" y="2187"/>
                  </a:cubicBezTo>
                  <a:cubicBezTo>
                    <a:pt x="1150" y="2192"/>
                    <a:pt x="1151" y="2198"/>
                    <a:pt x="1152" y="2204"/>
                  </a:cubicBezTo>
                  <a:cubicBezTo>
                    <a:pt x="1152" y="2207"/>
                    <a:pt x="1153" y="2210"/>
                    <a:pt x="1153" y="2213"/>
                  </a:cubicBezTo>
                  <a:cubicBezTo>
                    <a:pt x="1154" y="2215"/>
                    <a:pt x="1154" y="2216"/>
                    <a:pt x="1154" y="2218"/>
                  </a:cubicBezTo>
                  <a:cubicBezTo>
                    <a:pt x="1154" y="2219"/>
                    <a:pt x="1154" y="2220"/>
                    <a:pt x="1154" y="2220"/>
                  </a:cubicBezTo>
                  <a:cubicBezTo>
                    <a:pt x="1155" y="2221"/>
                    <a:pt x="1155" y="2221"/>
                    <a:pt x="1155" y="2221"/>
                  </a:cubicBezTo>
                  <a:cubicBezTo>
                    <a:pt x="1155" y="2222"/>
                    <a:pt x="1155" y="2222"/>
                    <a:pt x="1155" y="2222"/>
                  </a:cubicBezTo>
                  <a:cubicBezTo>
                    <a:pt x="1155" y="2222"/>
                    <a:pt x="1155" y="2222"/>
                    <a:pt x="1155" y="2222"/>
                  </a:cubicBezTo>
                  <a:cubicBezTo>
                    <a:pt x="1155" y="2222"/>
                    <a:pt x="1155" y="2222"/>
                    <a:pt x="1155" y="2222"/>
                  </a:cubicBezTo>
                  <a:cubicBezTo>
                    <a:pt x="1155" y="2223"/>
                    <a:pt x="1155" y="2223"/>
                    <a:pt x="1155" y="2223"/>
                  </a:cubicBezTo>
                  <a:cubicBezTo>
                    <a:pt x="1155" y="2224"/>
                    <a:pt x="1155" y="2226"/>
                    <a:pt x="1155" y="2227"/>
                  </a:cubicBezTo>
                  <a:cubicBezTo>
                    <a:pt x="1155" y="2228"/>
                    <a:pt x="1155" y="2229"/>
                    <a:pt x="1154" y="2229"/>
                  </a:cubicBezTo>
                  <a:cubicBezTo>
                    <a:pt x="1154" y="2231"/>
                    <a:pt x="1153" y="2232"/>
                    <a:pt x="1152" y="2234"/>
                  </a:cubicBezTo>
                  <a:cubicBezTo>
                    <a:pt x="1152" y="2235"/>
                    <a:pt x="1151" y="2236"/>
                    <a:pt x="1151" y="2237"/>
                  </a:cubicBezTo>
                  <a:cubicBezTo>
                    <a:pt x="1151" y="2237"/>
                    <a:pt x="1150" y="2238"/>
                    <a:pt x="1150" y="2238"/>
                  </a:cubicBezTo>
                  <a:cubicBezTo>
                    <a:pt x="1150" y="2238"/>
                    <a:pt x="1150" y="2239"/>
                    <a:pt x="1149" y="2239"/>
                  </a:cubicBezTo>
                  <a:cubicBezTo>
                    <a:pt x="1149" y="2240"/>
                    <a:pt x="1148" y="2241"/>
                    <a:pt x="1147" y="2242"/>
                  </a:cubicBezTo>
                  <a:cubicBezTo>
                    <a:pt x="1147" y="2242"/>
                    <a:pt x="1147" y="2243"/>
                    <a:pt x="1146" y="2243"/>
                  </a:cubicBezTo>
                  <a:cubicBezTo>
                    <a:pt x="1146" y="2243"/>
                    <a:pt x="1146" y="2244"/>
                    <a:pt x="1145" y="2244"/>
                  </a:cubicBezTo>
                  <a:cubicBezTo>
                    <a:pt x="1144" y="2246"/>
                    <a:pt x="1142" y="2248"/>
                    <a:pt x="1141" y="2249"/>
                  </a:cubicBezTo>
                  <a:cubicBezTo>
                    <a:pt x="1139" y="2251"/>
                    <a:pt x="1138" y="2253"/>
                    <a:pt x="1136" y="2255"/>
                  </a:cubicBezTo>
                  <a:cubicBezTo>
                    <a:pt x="1136" y="2255"/>
                    <a:pt x="1135" y="2256"/>
                    <a:pt x="1135" y="2256"/>
                  </a:cubicBezTo>
                  <a:cubicBezTo>
                    <a:pt x="1135" y="2257"/>
                    <a:pt x="1134" y="2257"/>
                    <a:pt x="1134" y="2258"/>
                  </a:cubicBezTo>
                  <a:cubicBezTo>
                    <a:pt x="1133" y="2259"/>
                    <a:pt x="1133" y="2260"/>
                    <a:pt x="1132" y="2261"/>
                  </a:cubicBezTo>
                  <a:cubicBezTo>
                    <a:pt x="1131" y="2263"/>
                    <a:pt x="1130" y="2265"/>
                    <a:pt x="1129" y="2267"/>
                  </a:cubicBezTo>
                  <a:cubicBezTo>
                    <a:pt x="1128" y="2269"/>
                    <a:pt x="1128" y="2271"/>
                    <a:pt x="1127" y="2272"/>
                  </a:cubicBezTo>
                  <a:cubicBezTo>
                    <a:pt x="1127" y="2274"/>
                    <a:pt x="1126" y="2276"/>
                    <a:pt x="1126" y="2277"/>
                  </a:cubicBezTo>
                  <a:cubicBezTo>
                    <a:pt x="1126" y="2279"/>
                    <a:pt x="1126" y="2280"/>
                    <a:pt x="1125" y="2281"/>
                  </a:cubicBezTo>
                  <a:cubicBezTo>
                    <a:pt x="1125" y="2282"/>
                    <a:pt x="1125" y="2283"/>
                    <a:pt x="1125" y="2284"/>
                  </a:cubicBezTo>
                  <a:cubicBezTo>
                    <a:pt x="1125" y="2284"/>
                    <a:pt x="1125" y="2285"/>
                    <a:pt x="1125" y="2285"/>
                  </a:cubicBezTo>
                  <a:cubicBezTo>
                    <a:pt x="1125" y="2285"/>
                    <a:pt x="1126" y="2284"/>
                    <a:pt x="1126" y="2284"/>
                  </a:cubicBezTo>
                  <a:cubicBezTo>
                    <a:pt x="1126" y="2283"/>
                    <a:pt x="1127" y="2283"/>
                    <a:pt x="1127" y="2282"/>
                  </a:cubicBezTo>
                  <a:cubicBezTo>
                    <a:pt x="1128" y="2280"/>
                    <a:pt x="1129" y="2277"/>
                    <a:pt x="1131" y="2274"/>
                  </a:cubicBezTo>
                  <a:cubicBezTo>
                    <a:pt x="1133" y="2271"/>
                    <a:pt x="1135" y="2268"/>
                    <a:pt x="1138" y="2265"/>
                  </a:cubicBezTo>
                  <a:cubicBezTo>
                    <a:pt x="1139" y="2264"/>
                    <a:pt x="1139" y="2263"/>
                    <a:pt x="1140" y="2262"/>
                  </a:cubicBezTo>
                  <a:cubicBezTo>
                    <a:pt x="1141" y="2261"/>
                    <a:pt x="1141" y="2261"/>
                    <a:pt x="1142" y="2260"/>
                  </a:cubicBezTo>
                  <a:cubicBezTo>
                    <a:pt x="1144" y="2258"/>
                    <a:pt x="1145" y="2256"/>
                    <a:pt x="1147" y="2255"/>
                  </a:cubicBezTo>
                  <a:cubicBezTo>
                    <a:pt x="1148" y="2253"/>
                    <a:pt x="1150" y="2251"/>
                    <a:pt x="1151" y="2249"/>
                  </a:cubicBezTo>
                  <a:cubicBezTo>
                    <a:pt x="1152" y="2248"/>
                    <a:pt x="1153" y="2247"/>
                    <a:pt x="1153" y="2246"/>
                  </a:cubicBezTo>
                  <a:cubicBezTo>
                    <a:pt x="1154" y="2245"/>
                    <a:pt x="1155" y="2244"/>
                    <a:pt x="1155" y="2243"/>
                  </a:cubicBezTo>
                  <a:cubicBezTo>
                    <a:pt x="1156" y="2242"/>
                    <a:pt x="1156" y="2242"/>
                    <a:pt x="1156" y="2242"/>
                  </a:cubicBezTo>
                  <a:cubicBezTo>
                    <a:pt x="1156" y="2245"/>
                    <a:pt x="1156" y="2248"/>
                    <a:pt x="1155" y="2251"/>
                  </a:cubicBezTo>
                  <a:cubicBezTo>
                    <a:pt x="1155" y="2252"/>
                    <a:pt x="1155" y="2254"/>
                    <a:pt x="1155" y="2255"/>
                  </a:cubicBezTo>
                  <a:cubicBezTo>
                    <a:pt x="1155" y="2257"/>
                    <a:pt x="1155" y="2259"/>
                    <a:pt x="1155" y="2260"/>
                  </a:cubicBezTo>
                  <a:cubicBezTo>
                    <a:pt x="1154" y="2266"/>
                    <a:pt x="1153" y="2272"/>
                    <a:pt x="1151" y="2278"/>
                  </a:cubicBezTo>
                  <a:cubicBezTo>
                    <a:pt x="1151" y="2279"/>
                    <a:pt x="1150" y="2281"/>
                    <a:pt x="1150" y="2282"/>
                  </a:cubicBezTo>
                  <a:cubicBezTo>
                    <a:pt x="1150" y="2284"/>
                    <a:pt x="1149" y="2285"/>
                    <a:pt x="1149" y="2286"/>
                  </a:cubicBezTo>
                  <a:cubicBezTo>
                    <a:pt x="1148" y="2289"/>
                    <a:pt x="1147" y="2292"/>
                    <a:pt x="1146" y="2294"/>
                  </a:cubicBezTo>
                  <a:cubicBezTo>
                    <a:pt x="1146" y="2295"/>
                    <a:pt x="1146" y="2296"/>
                    <a:pt x="1145" y="2296"/>
                  </a:cubicBezTo>
                  <a:cubicBezTo>
                    <a:pt x="1145" y="2297"/>
                    <a:pt x="1145" y="2298"/>
                    <a:pt x="1145" y="2298"/>
                  </a:cubicBezTo>
                  <a:cubicBezTo>
                    <a:pt x="1144" y="2299"/>
                    <a:pt x="1144" y="2301"/>
                    <a:pt x="1143" y="2302"/>
                  </a:cubicBezTo>
                  <a:cubicBezTo>
                    <a:pt x="1143" y="2303"/>
                    <a:pt x="1142" y="2304"/>
                    <a:pt x="1142" y="2305"/>
                  </a:cubicBezTo>
                  <a:cubicBezTo>
                    <a:pt x="1141" y="2306"/>
                    <a:pt x="1140" y="2307"/>
                    <a:pt x="1140" y="2309"/>
                  </a:cubicBezTo>
                  <a:cubicBezTo>
                    <a:pt x="1140" y="2309"/>
                    <a:pt x="1139" y="2310"/>
                    <a:pt x="1139" y="2310"/>
                  </a:cubicBezTo>
                  <a:cubicBezTo>
                    <a:pt x="1139" y="2311"/>
                    <a:pt x="1139" y="2311"/>
                    <a:pt x="1138" y="2312"/>
                  </a:cubicBezTo>
                  <a:cubicBezTo>
                    <a:pt x="1138" y="2313"/>
                    <a:pt x="1137" y="2314"/>
                    <a:pt x="1137" y="2315"/>
                  </a:cubicBezTo>
                  <a:cubicBezTo>
                    <a:pt x="1136" y="2317"/>
                    <a:pt x="1135" y="2318"/>
                    <a:pt x="1134" y="2320"/>
                  </a:cubicBezTo>
                  <a:cubicBezTo>
                    <a:pt x="1132" y="2324"/>
                    <a:pt x="1130" y="2326"/>
                    <a:pt x="1128" y="2329"/>
                  </a:cubicBezTo>
                  <a:cubicBezTo>
                    <a:pt x="1128" y="2330"/>
                    <a:pt x="1127" y="2331"/>
                    <a:pt x="1126" y="2332"/>
                  </a:cubicBezTo>
                  <a:cubicBezTo>
                    <a:pt x="1126" y="2333"/>
                    <a:pt x="1125" y="2333"/>
                    <a:pt x="1125" y="2334"/>
                  </a:cubicBezTo>
                  <a:cubicBezTo>
                    <a:pt x="1124" y="2335"/>
                    <a:pt x="1123" y="2336"/>
                    <a:pt x="1123" y="2336"/>
                  </a:cubicBezTo>
                  <a:cubicBezTo>
                    <a:pt x="1123" y="2336"/>
                    <a:pt x="1124" y="2335"/>
                    <a:pt x="1125" y="2334"/>
                  </a:cubicBezTo>
                  <a:cubicBezTo>
                    <a:pt x="1125" y="2334"/>
                    <a:pt x="1126" y="2333"/>
                    <a:pt x="1127" y="2332"/>
                  </a:cubicBezTo>
                  <a:cubicBezTo>
                    <a:pt x="1128" y="2332"/>
                    <a:pt x="1129" y="2331"/>
                    <a:pt x="1130" y="2330"/>
                  </a:cubicBezTo>
                  <a:cubicBezTo>
                    <a:pt x="1131" y="2328"/>
                    <a:pt x="1134" y="2325"/>
                    <a:pt x="1136" y="2322"/>
                  </a:cubicBezTo>
                  <a:cubicBezTo>
                    <a:pt x="1137" y="2320"/>
                    <a:pt x="1139" y="2319"/>
                    <a:pt x="1140" y="2317"/>
                  </a:cubicBezTo>
                  <a:cubicBezTo>
                    <a:pt x="1141" y="2316"/>
                    <a:pt x="1141" y="2315"/>
                    <a:pt x="1142" y="2314"/>
                  </a:cubicBezTo>
                  <a:cubicBezTo>
                    <a:pt x="1142" y="2313"/>
                    <a:pt x="1143" y="2313"/>
                    <a:pt x="1143" y="2312"/>
                  </a:cubicBezTo>
                  <a:cubicBezTo>
                    <a:pt x="1143" y="2312"/>
                    <a:pt x="1144" y="2311"/>
                    <a:pt x="1144" y="2311"/>
                  </a:cubicBezTo>
                  <a:cubicBezTo>
                    <a:pt x="1145" y="2310"/>
                    <a:pt x="1145" y="2309"/>
                    <a:pt x="1146" y="2308"/>
                  </a:cubicBezTo>
                  <a:cubicBezTo>
                    <a:pt x="1147" y="2306"/>
                    <a:pt x="1147" y="2305"/>
                    <a:pt x="1148" y="2304"/>
                  </a:cubicBezTo>
                  <a:cubicBezTo>
                    <a:pt x="1148" y="2303"/>
                    <a:pt x="1149" y="2302"/>
                    <a:pt x="1150" y="2300"/>
                  </a:cubicBezTo>
                  <a:cubicBezTo>
                    <a:pt x="1150" y="2300"/>
                    <a:pt x="1150" y="2299"/>
                    <a:pt x="1151" y="2299"/>
                  </a:cubicBezTo>
                  <a:cubicBezTo>
                    <a:pt x="1151" y="2298"/>
                    <a:pt x="1151" y="2297"/>
                    <a:pt x="1152" y="2297"/>
                  </a:cubicBezTo>
                  <a:cubicBezTo>
                    <a:pt x="1152" y="2295"/>
                    <a:pt x="1153" y="2293"/>
                    <a:pt x="1154" y="2291"/>
                  </a:cubicBezTo>
                  <a:cubicBezTo>
                    <a:pt x="1154" y="2292"/>
                    <a:pt x="1154" y="2292"/>
                    <a:pt x="1154" y="2292"/>
                  </a:cubicBezTo>
                  <a:cubicBezTo>
                    <a:pt x="1154" y="2294"/>
                    <a:pt x="1154" y="2295"/>
                    <a:pt x="1154" y="2297"/>
                  </a:cubicBezTo>
                  <a:cubicBezTo>
                    <a:pt x="1154" y="2298"/>
                    <a:pt x="1154" y="2300"/>
                    <a:pt x="1154" y="2302"/>
                  </a:cubicBezTo>
                  <a:cubicBezTo>
                    <a:pt x="1154" y="2305"/>
                    <a:pt x="1154" y="2308"/>
                    <a:pt x="1154" y="2311"/>
                  </a:cubicBezTo>
                  <a:cubicBezTo>
                    <a:pt x="1154" y="2312"/>
                    <a:pt x="1154" y="2314"/>
                    <a:pt x="1154" y="2316"/>
                  </a:cubicBezTo>
                  <a:cubicBezTo>
                    <a:pt x="1153" y="2317"/>
                    <a:pt x="1153" y="2319"/>
                    <a:pt x="1153" y="2320"/>
                  </a:cubicBezTo>
                  <a:cubicBezTo>
                    <a:pt x="1153" y="2323"/>
                    <a:pt x="1153" y="2326"/>
                    <a:pt x="1152" y="2329"/>
                  </a:cubicBezTo>
                  <a:cubicBezTo>
                    <a:pt x="1152" y="2332"/>
                    <a:pt x="1152" y="2335"/>
                    <a:pt x="1151" y="2337"/>
                  </a:cubicBezTo>
                  <a:cubicBezTo>
                    <a:pt x="1150" y="2340"/>
                    <a:pt x="1150" y="2342"/>
                    <a:pt x="1149" y="2344"/>
                  </a:cubicBezTo>
                  <a:cubicBezTo>
                    <a:pt x="1149" y="2346"/>
                    <a:pt x="1148" y="2347"/>
                    <a:pt x="1148" y="2348"/>
                  </a:cubicBezTo>
                  <a:cubicBezTo>
                    <a:pt x="1148" y="2349"/>
                    <a:pt x="1147" y="2350"/>
                    <a:pt x="1147" y="2350"/>
                  </a:cubicBezTo>
                  <a:cubicBezTo>
                    <a:pt x="1146" y="2351"/>
                    <a:pt x="1146" y="2352"/>
                    <a:pt x="1146" y="2353"/>
                  </a:cubicBezTo>
                  <a:cubicBezTo>
                    <a:pt x="1145" y="2354"/>
                    <a:pt x="1145" y="2354"/>
                    <a:pt x="1145" y="2355"/>
                  </a:cubicBezTo>
                  <a:cubicBezTo>
                    <a:pt x="1144" y="2356"/>
                    <a:pt x="1144" y="2357"/>
                    <a:pt x="1143" y="2358"/>
                  </a:cubicBezTo>
                  <a:cubicBezTo>
                    <a:pt x="1143" y="2358"/>
                    <a:pt x="1143" y="2359"/>
                    <a:pt x="1143" y="2359"/>
                  </a:cubicBezTo>
                  <a:cubicBezTo>
                    <a:pt x="1143" y="2359"/>
                    <a:pt x="1143" y="2359"/>
                    <a:pt x="1144" y="2358"/>
                  </a:cubicBezTo>
                  <a:cubicBezTo>
                    <a:pt x="1144" y="2358"/>
                    <a:pt x="1145" y="2357"/>
                    <a:pt x="1146" y="2356"/>
                  </a:cubicBezTo>
                  <a:cubicBezTo>
                    <a:pt x="1147" y="2355"/>
                    <a:pt x="1147" y="2355"/>
                    <a:pt x="1148" y="2354"/>
                  </a:cubicBezTo>
                  <a:cubicBezTo>
                    <a:pt x="1148" y="2353"/>
                    <a:pt x="1149" y="2353"/>
                    <a:pt x="1149" y="2352"/>
                  </a:cubicBezTo>
                  <a:cubicBezTo>
                    <a:pt x="1150" y="2351"/>
                    <a:pt x="1151" y="2350"/>
                    <a:pt x="1151" y="2349"/>
                  </a:cubicBezTo>
                  <a:cubicBezTo>
                    <a:pt x="1152" y="2348"/>
                    <a:pt x="1153" y="2347"/>
                    <a:pt x="1153" y="2346"/>
                  </a:cubicBezTo>
                  <a:cubicBezTo>
                    <a:pt x="1154" y="2344"/>
                    <a:pt x="1156" y="2342"/>
                    <a:pt x="1157" y="2339"/>
                  </a:cubicBezTo>
                  <a:cubicBezTo>
                    <a:pt x="1158" y="2336"/>
                    <a:pt x="1159" y="2333"/>
                    <a:pt x="1159" y="2330"/>
                  </a:cubicBezTo>
                  <a:cubicBezTo>
                    <a:pt x="1160" y="2329"/>
                    <a:pt x="1160" y="2327"/>
                    <a:pt x="1160" y="2326"/>
                  </a:cubicBezTo>
                  <a:cubicBezTo>
                    <a:pt x="1161" y="2324"/>
                    <a:pt x="1161" y="2323"/>
                    <a:pt x="1161" y="2321"/>
                  </a:cubicBezTo>
                  <a:cubicBezTo>
                    <a:pt x="1161" y="2319"/>
                    <a:pt x="1161" y="2318"/>
                    <a:pt x="1161" y="2316"/>
                  </a:cubicBezTo>
                  <a:cubicBezTo>
                    <a:pt x="1161" y="2314"/>
                    <a:pt x="1162" y="2313"/>
                    <a:pt x="1162" y="2311"/>
                  </a:cubicBezTo>
                  <a:cubicBezTo>
                    <a:pt x="1162" y="2308"/>
                    <a:pt x="1162" y="2305"/>
                    <a:pt x="1161" y="2301"/>
                  </a:cubicBezTo>
                  <a:cubicBezTo>
                    <a:pt x="1161" y="2300"/>
                    <a:pt x="1161" y="2298"/>
                    <a:pt x="1161" y="2297"/>
                  </a:cubicBezTo>
                  <a:cubicBezTo>
                    <a:pt x="1161" y="2295"/>
                    <a:pt x="1161" y="2294"/>
                    <a:pt x="1161" y="2292"/>
                  </a:cubicBezTo>
                  <a:cubicBezTo>
                    <a:pt x="1160" y="2286"/>
                    <a:pt x="1160" y="2281"/>
                    <a:pt x="1159" y="2276"/>
                  </a:cubicBezTo>
                  <a:cubicBezTo>
                    <a:pt x="1159" y="2276"/>
                    <a:pt x="1159" y="2276"/>
                    <a:pt x="1159" y="2275"/>
                  </a:cubicBezTo>
                  <a:cubicBezTo>
                    <a:pt x="1160" y="2274"/>
                    <a:pt x="1160" y="2272"/>
                    <a:pt x="1160" y="2271"/>
                  </a:cubicBezTo>
                  <a:cubicBezTo>
                    <a:pt x="1160" y="2270"/>
                    <a:pt x="1161" y="2269"/>
                    <a:pt x="1161" y="2268"/>
                  </a:cubicBezTo>
                  <a:cubicBezTo>
                    <a:pt x="1161" y="2268"/>
                    <a:pt x="1161" y="2267"/>
                    <a:pt x="1161" y="2266"/>
                  </a:cubicBezTo>
                  <a:cubicBezTo>
                    <a:pt x="1162" y="2264"/>
                    <a:pt x="1162" y="2263"/>
                    <a:pt x="1162" y="2261"/>
                  </a:cubicBezTo>
                  <a:cubicBezTo>
                    <a:pt x="1162" y="2260"/>
                    <a:pt x="1163" y="2258"/>
                    <a:pt x="1163" y="2256"/>
                  </a:cubicBezTo>
                  <a:cubicBezTo>
                    <a:pt x="1163" y="2255"/>
                    <a:pt x="1163" y="2253"/>
                    <a:pt x="1163" y="2251"/>
                  </a:cubicBezTo>
                  <a:cubicBezTo>
                    <a:pt x="1164" y="2248"/>
                    <a:pt x="1164" y="2245"/>
                    <a:pt x="1164" y="2241"/>
                  </a:cubicBezTo>
                  <a:cubicBezTo>
                    <a:pt x="1164" y="2240"/>
                    <a:pt x="1164" y="2238"/>
                    <a:pt x="1164" y="2236"/>
                  </a:cubicBezTo>
                  <a:cubicBezTo>
                    <a:pt x="1164" y="2235"/>
                    <a:pt x="1163" y="2233"/>
                    <a:pt x="1163" y="2231"/>
                  </a:cubicBezTo>
                  <a:cubicBezTo>
                    <a:pt x="1163" y="2230"/>
                    <a:pt x="1163" y="2230"/>
                    <a:pt x="1163" y="2229"/>
                  </a:cubicBezTo>
                  <a:cubicBezTo>
                    <a:pt x="1163" y="2226"/>
                    <a:pt x="1163" y="2226"/>
                    <a:pt x="1163" y="2226"/>
                  </a:cubicBezTo>
                  <a:cubicBezTo>
                    <a:pt x="1163" y="2225"/>
                    <a:pt x="1163" y="2223"/>
                    <a:pt x="1162" y="2222"/>
                  </a:cubicBezTo>
                  <a:cubicBezTo>
                    <a:pt x="1162" y="2221"/>
                    <a:pt x="1162" y="2221"/>
                    <a:pt x="1162" y="2221"/>
                  </a:cubicBezTo>
                  <a:cubicBezTo>
                    <a:pt x="1162" y="2221"/>
                    <a:pt x="1162" y="2221"/>
                    <a:pt x="1162" y="2221"/>
                  </a:cubicBezTo>
                  <a:cubicBezTo>
                    <a:pt x="1162" y="2220"/>
                    <a:pt x="1162" y="2220"/>
                    <a:pt x="1162" y="2220"/>
                  </a:cubicBezTo>
                  <a:cubicBezTo>
                    <a:pt x="1162" y="2219"/>
                    <a:pt x="1162" y="2219"/>
                    <a:pt x="1162" y="2219"/>
                  </a:cubicBezTo>
                  <a:cubicBezTo>
                    <a:pt x="1162" y="2218"/>
                    <a:pt x="1162" y="2218"/>
                    <a:pt x="1162" y="2217"/>
                  </a:cubicBezTo>
                  <a:cubicBezTo>
                    <a:pt x="1161" y="2215"/>
                    <a:pt x="1161" y="2214"/>
                    <a:pt x="1161" y="2212"/>
                  </a:cubicBezTo>
                  <a:cubicBezTo>
                    <a:pt x="1160" y="2209"/>
                    <a:pt x="1159" y="2206"/>
                    <a:pt x="1159" y="2203"/>
                  </a:cubicBezTo>
                  <a:cubicBezTo>
                    <a:pt x="1157" y="2197"/>
                    <a:pt x="1156" y="2191"/>
                    <a:pt x="1155" y="2186"/>
                  </a:cubicBezTo>
                  <a:cubicBezTo>
                    <a:pt x="1155" y="2185"/>
                    <a:pt x="1155" y="2183"/>
                    <a:pt x="1154" y="2182"/>
                  </a:cubicBezTo>
                  <a:cubicBezTo>
                    <a:pt x="1154" y="2181"/>
                    <a:pt x="1154" y="2181"/>
                    <a:pt x="1154" y="2180"/>
                  </a:cubicBezTo>
                  <a:cubicBezTo>
                    <a:pt x="1154" y="2179"/>
                    <a:pt x="1154" y="2179"/>
                    <a:pt x="1154" y="2178"/>
                  </a:cubicBezTo>
                  <a:cubicBezTo>
                    <a:pt x="1154" y="2176"/>
                    <a:pt x="1154" y="2173"/>
                    <a:pt x="1154" y="2171"/>
                  </a:cubicBezTo>
                  <a:cubicBezTo>
                    <a:pt x="1154" y="2170"/>
                    <a:pt x="1154" y="2169"/>
                    <a:pt x="1154" y="2167"/>
                  </a:cubicBezTo>
                  <a:cubicBezTo>
                    <a:pt x="1154" y="2166"/>
                    <a:pt x="1154" y="2165"/>
                    <a:pt x="1154" y="2164"/>
                  </a:cubicBezTo>
                  <a:cubicBezTo>
                    <a:pt x="1154" y="2163"/>
                    <a:pt x="1154" y="2162"/>
                    <a:pt x="1154" y="2161"/>
                  </a:cubicBezTo>
                  <a:cubicBezTo>
                    <a:pt x="1154" y="2161"/>
                    <a:pt x="1155" y="2160"/>
                    <a:pt x="1155" y="2160"/>
                  </a:cubicBezTo>
                  <a:cubicBezTo>
                    <a:pt x="1181" y="2214"/>
                    <a:pt x="1207" y="2267"/>
                    <a:pt x="1205" y="2315"/>
                  </a:cubicBezTo>
                  <a:cubicBezTo>
                    <a:pt x="1205" y="2322"/>
                    <a:pt x="1204" y="2329"/>
                    <a:pt x="1203" y="2336"/>
                  </a:cubicBezTo>
                  <a:cubicBezTo>
                    <a:pt x="1203" y="2337"/>
                    <a:pt x="1202" y="2338"/>
                    <a:pt x="1201" y="2339"/>
                  </a:cubicBezTo>
                  <a:cubicBezTo>
                    <a:pt x="1201" y="2340"/>
                    <a:pt x="1201" y="2340"/>
                    <a:pt x="1200" y="2341"/>
                  </a:cubicBezTo>
                  <a:cubicBezTo>
                    <a:pt x="1200" y="2341"/>
                    <a:pt x="1200" y="2342"/>
                    <a:pt x="1200" y="2342"/>
                  </a:cubicBezTo>
                  <a:cubicBezTo>
                    <a:pt x="1199" y="2342"/>
                    <a:pt x="1199" y="2342"/>
                    <a:pt x="1199" y="2342"/>
                  </a:cubicBezTo>
                  <a:cubicBezTo>
                    <a:pt x="1199" y="2343"/>
                    <a:pt x="1199" y="2343"/>
                    <a:pt x="1199" y="2343"/>
                  </a:cubicBezTo>
                  <a:cubicBezTo>
                    <a:pt x="1199" y="2343"/>
                    <a:pt x="1199" y="2343"/>
                    <a:pt x="1199" y="2343"/>
                  </a:cubicBezTo>
                  <a:cubicBezTo>
                    <a:pt x="1199" y="2343"/>
                    <a:pt x="1199" y="2343"/>
                    <a:pt x="1199" y="2343"/>
                  </a:cubicBezTo>
                  <a:cubicBezTo>
                    <a:pt x="1199" y="2343"/>
                    <a:pt x="1199" y="2343"/>
                    <a:pt x="1199" y="2343"/>
                  </a:cubicBezTo>
                  <a:cubicBezTo>
                    <a:pt x="1199" y="2343"/>
                    <a:pt x="1199" y="2343"/>
                    <a:pt x="1199" y="2343"/>
                  </a:cubicBezTo>
                  <a:cubicBezTo>
                    <a:pt x="1199" y="2343"/>
                    <a:pt x="1198" y="2344"/>
                    <a:pt x="1198" y="2345"/>
                  </a:cubicBezTo>
                  <a:cubicBezTo>
                    <a:pt x="1198" y="2345"/>
                    <a:pt x="1198" y="2345"/>
                    <a:pt x="1197" y="2345"/>
                  </a:cubicBezTo>
                  <a:cubicBezTo>
                    <a:pt x="1197" y="2346"/>
                    <a:pt x="1197" y="2346"/>
                    <a:pt x="1197" y="2346"/>
                  </a:cubicBezTo>
                  <a:cubicBezTo>
                    <a:pt x="1196" y="2347"/>
                    <a:pt x="1196" y="2347"/>
                    <a:pt x="1195" y="2348"/>
                  </a:cubicBezTo>
                  <a:cubicBezTo>
                    <a:pt x="1195" y="2349"/>
                    <a:pt x="1194" y="2349"/>
                    <a:pt x="1194" y="2350"/>
                  </a:cubicBezTo>
                  <a:cubicBezTo>
                    <a:pt x="1193" y="2350"/>
                    <a:pt x="1193" y="2350"/>
                    <a:pt x="1193" y="2351"/>
                  </a:cubicBezTo>
                  <a:cubicBezTo>
                    <a:pt x="1193" y="2351"/>
                    <a:pt x="1192" y="2351"/>
                    <a:pt x="1192" y="2352"/>
                  </a:cubicBezTo>
                  <a:cubicBezTo>
                    <a:pt x="1191" y="2352"/>
                    <a:pt x="1191" y="2353"/>
                    <a:pt x="1190" y="2353"/>
                  </a:cubicBezTo>
                  <a:cubicBezTo>
                    <a:pt x="1188" y="2356"/>
                    <a:pt x="1185" y="2358"/>
                    <a:pt x="1182" y="2361"/>
                  </a:cubicBezTo>
                  <a:cubicBezTo>
                    <a:pt x="1179" y="2363"/>
                    <a:pt x="1176" y="2365"/>
                    <a:pt x="1173" y="2367"/>
                  </a:cubicBezTo>
                  <a:cubicBezTo>
                    <a:pt x="1169" y="2370"/>
                    <a:pt x="1166" y="2372"/>
                    <a:pt x="1162" y="2374"/>
                  </a:cubicBezTo>
                  <a:cubicBezTo>
                    <a:pt x="1161" y="2376"/>
                    <a:pt x="1159" y="2377"/>
                    <a:pt x="1157" y="2378"/>
                  </a:cubicBezTo>
                  <a:cubicBezTo>
                    <a:pt x="1156" y="2379"/>
                    <a:pt x="1156" y="2379"/>
                    <a:pt x="1156" y="2379"/>
                  </a:cubicBezTo>
                  <a:cubicBezTo>
                    <a:pt x="1156" y="2379"/>
                    <a:pt x="1156" y="2379"/>
                    <a:pt x="1156" y="2379"/>
                  </a:cubicBezTo>
                  <a:cubicBezTo>
                    <a:pt x="1155" y="2379"/>
                    <a:pt x="1155" y="2379"/>
                    <a:pt x="1155" y="2379"/>
                  </a:cubicBezTo>
                  <a:cubicBezTo>
                    <a:pt x="1155" y="2380"/>
                    <a:pt x="1155" y="2380"/>
                    <a:pt x="1155" y="2380"/>
                  </a:cubicBezTo>
                  <a:cubicBezTo>
                    <a:pt x="1154" y="2381"/>
                    <a:pt x="1153" y="2381"/>
                    <a:pt x="1152" y="2382"/>
                  </a:cubicBezTo>
                  <a:cubicBezTo>
                    <a:pt x="1151" y="2382"/>
                    <a:pt x="1151" y="2383"/>
                    <a:pt x="1150" y="2384"/>
                  </a:cubicBezTo>
                  <a:cubicBezTo>
                    <a:pt x="1149" y="2385"/>
                    <a:pt x="1148" y="2385"/>
                    <a:pt x="1147" y="2386"/>
                  </a:cubicBezTo>
                  <a:cubicBezTo>
                    <a:pt x="1147" y="2387"/>
                    <a:pt x="1146" y="2387"/>
                    <a:pt x="1145" y="2388"/>
                  </a:cubicBezTo>
                  <a:cubicBezTo>
                    <a:pt x="1144" y="2389"/>
                    <a:pt x="1144" y="2389"/>
                    <a:pt x="1143" y="2390"/>
                  </a:cubicBezTo>
                  <a:cubicBezTo>
                    <a:pt x="1142" y="2392"/>
                    <a:pt x="1140" y="2393"/>
                    <a:pt x="1139" y="2394"/>
                  </a:cubicBezTo>
                  <a:cubicBezTo>
                    <a:pt x="1138" y="2395"/>
                    <a:pt x="1138" y="2396"/>
                    <a:pt x="1137" y="2397"/>
                  </a:cubicBezTo>
                  <a:cubicBezTo>
                    <a:pt x="1137" y="2397"/>
                    <a:pt x="1137" y="2397"/>
                    <a:pt x="1136" y="2398"/>
                  </a:cubicBezTo>
                  <a:cubicBezTo>
                    <a:pt x="1136" y="2398"/>
                    <a:pt x="1136" y="2399"/>
                    <a:pt x="1135" y="2399"/>
                  </a:cubicBezTo>
                  <a:cubicBezTo>
                    <a:pt x="1135" y="2400"/>
                    <a:pt x="1134" y="2400"/>
                    <a:pt x="1134" y="2401"/>
                  </a:cubicBezTo>
                  <a:cubicBezTo>
                    <a:pt x="1133" y="2402"/>
                    <a:pt x="1133" y="2403"/>
                    <a:pt x="1132" y="2404"/>
                  </a:cubicBezTo>
                  <a:cubicBezTo>
                    <a:pt x="1132" y="2404"/>
                    <a:pt x="1132" y="2405"/>
                    <a:pt x="1131" y="2406"/>
                  </a:cubicBezTo>
                  <a:cubicBezTo>
                    <a:pt x="1131" y="2407"/>
                    <a:pt x="1130" y="2407"/>
                    <a:pt x="1130" y="2408"/>
                  </a:cubicBezTo>
                  <a:cubicBezTo>
                    <a:pt x="1129" y="2410"/>
                    <a:pt x="1129" y="2411"/>
                    <a:pt x="1128" y="2412"/>
                  </a:cubicBezTo>
                  <a:cubicBezTo>
                    <a:pt x="1128" y="2413"/>
                    <a:pt x="1128" y="2414"/>
                    <a:pt x="1128" y="2414"/>
                  </a:cubicBezTo>
                  <a:cubicBezTo>
                    <a:pt x="1127" y="2415"/>
                    <a:pt x="1127" y="2416"/>
                    <a:pt x="1127" y="2416"/>
                  </a:cubicBezTo>
                  <a:cubicBezTo>
                    <a:pt x="1127" y="2417"/>
                    <a:pt x="1127" y="2418"/>
                    <a:pt x="1127" y="2418"/>
                  </a:cubicBezTo>
                  <a:cubicBezTo>
                    <a:pt x="1127" y="2419"/>
                    <a:pt x="1127" y="2419"/>
                    <a:pt x="1127" y="2420"/>
                  </a:cubicBezTo>
                  <a:cubicBezTo>
                    <a:pt x="1126" y="2421"/>
                    <a:pt x="1126" y="2421"/>
                    <a:pt x="1126" y="2422"/>
                  </a:cubicBezTo>
                  <a:cubicBezTo>
                    <a:pt x="1126" y="2422"/>
                    <a:pt x="1126" y="2423"/>
                    <a:pt x="1126" y="2423"/>
                  </a:cubicBezTo>
                  <a:cubicBezTo>
                    <a:pt x="1126" y="2424"/>
                    <a:pt x="1126" y="2425"/>
                    <a:pt x="1126" y="2426"/>
                  </a:cubicBezTo>
                  <a:cubicBezTo>
                    <a:pt x="1126" y="2426"/>
                    <a:pt x="1126" y="2427"/>
                    <a:pt x="1126" y="2427"/>
                  </a:cubicBezTo>
                  <a:cubicBezTo>
                    <a:pt x="1126" y="2428"/>
                    <a:pt x="1127" y="2429"/>
                    <a:pt x="1127" y="2429"/>
                  </a:cubicBezTo>
                  <a:cubicBezTo>
                    <a:pt x="1127" y="2429"/>
                    <a:pt x="1127" y="2428"/>
                    <a:pt x="1127" y="2427"/>
                  </a:cubicBezTo>
                  <a:cubicBezTo>
                    <a:pt x="1127" y="2427"/>
                    <a:pt x="1127" y="2426"/>
                    <a:pt x="1127" y="2426"/>
                  </a:cubicBezTo>
                  <a:cubicBezTo>
                    <a:pt x="1127" y="2425"/>
                    <a:pt x="1127" y="2425"/>
                    <a:pt x="1127" y="2425"/>
                  </a:cubicBezTo>
                  <a:cubicBezTo>
                    <a:pt x="1128" y="2424"/>
                    <a:pt x="1128" y="2424"/>
                    <a:pt x="1128" y="2423"/>
                  </a:cubicBezTo>
                  <a:cubicBezTo>
                    <a:pt x="1128" y="2423"/>
                    <a:pt x="1128" y="2422"/>
                    <a:pt x="1128" y="2422"/>
                  </a:cubicBezTo>
                  <a:cubicBezTo>
                    <a:pt x="1128" y="2422"/>
                    <a:pt x="1129" y="2421"/>
                    <a:pt x="1129" y="2421"/>
                  </a:cubicBezTo>
                  <a:cubicBezTo>
                    <a:pt x="1129" y="2420"/>
                    <a:pt x="1129" y="2420"/>
                    <a:pt x="1129" y="2419"/>
                  </a:cubicBezTo>
                  <a:cubicBezTo>
                    <a:pt x="1130" y="2418"/>
                    <a:pt x="1130" y="2418"/>
                    <a:pt x="1130" y="2417"/>
                  </a:cubicBezTo>
                  <a:cubicBezTo>
                    <a:pt x="1130" y="2417"/>
                    <a:pt x="1131" y="2416"/>
                    <a:pt x="1131" y="2416"/>
                  </a:cubicBezTo>
                  <a:cubicBezTo>
                    <a:pt x="1131" y="2415"/>
                    <a:pt x="1131" y="2415"/>
                    <a:pt x="1132" y="2414"/>
                  </a:cubicBezTo>
                  <a:cubicBezTo>
                    <a:pt x="1132" y="2413"/>
                    <a:pt x="1133" y="2412"/>
                    <a:pt x="1134" y="2410"/>
                  </a:cubicBezTo>
                  <a:cubicBezTo>
                    <a:pt x="1136" y="2408"/>
                    <a:pt x="1138" y="2405"/>
                    <a:pt x="1140" y="2403"/>
                  </a:cubicBezTo>
                  <a:cubicBezTo>
                    <a:pt x="1142" y="2400"/>
                    <a:pt x="1145" y="2398"/>
                    <a:pt x="1148" y="2395"/>
                  </a:cubicBezTo>
                  <a:cubicBezTo>
                    <a:pt x="1148" y="2395"/>
                    <a:pt x="1149" y="2395"/>
                    <a:pt x="1149" y="2394"/>
                  </a:cubicBezTo>
                  <a:cubicBezTo>
                    <a:pt x="1149" y="2394"/>
                    <a:pt x="1150" y="2394"/>
                    <a:pt x="1150" y="2393"/>
                  </a:cubicBezTo>
                  <a:cubicBezTo>
                    <a:pt x="1151" y="2393"/>
                    <a:pt x="1151" y="2392"/>
                    <a:pt x="1152" y="2392"/>
                  </a:cubicBezTo>
                  <a:cubicBezTo>
                    <a:pt x="1153" y="2391"/>
                    <a:pt x="1154" y="2390"/>
                    <a:pt x="1155" y="2390"/>
                  </a:cubicBezTo>
                  <a:cubicBezTo>
                    <a:pt x="1155" y="2389"/>
                    <a:pt x="1156" y="2389"/>
                    <a:pt x="1157" y="2388"/>
                  </a:cubicBezTo>
                  <a:cubicBezTo>
                    <a:pt x="1158" y="2387"/>
                    <a:pt x="1159" y="2387"/>
                    <a:pt x="1159" y="2386"/>
                  </a:cubicBezTo>
                  <a:cubicBezTo>
                    <a:pt x="1160" y="2386"/>
                    <a:pt x="1161" y="2385"/>
                    <a:pt x="1162" y="2384"/>
                  </a:cubicBezTo>
                  <a:cubicBezTo>
                    <a:pt x="1164" y="2383"/>
                    <a:pt x="1165" y="2382"/>
                    <a:pt x="1167" y="2381"/>
                  </a:cubicBezTo>
                  <a:cubicBezTo>
                    <a:pt x="1170" y="2379"/>
                    <a:pt x="1174" y="2376"/>
                    <a:pt x="1177" y="2374"/>
                  </a:cubicBezTo>
                  <a:cubicBezTo>
                    <a:pt x="1179" y="2372"/>
                    <a:pt x="1180" y="2371"/>
                    <a:pt x="1182" y="2370"/>
                  </a:cubicBezTo>
                  <a:cubicBezTo>
                    <a:pt x="1183" y="2369"/>
                    <a:pt x="1184" y="2369"/>
                    <a:pt x="1184" y="2368"/>
                  </a:cubicBezTo>
                  <a:cubicBezTo>
                    <a:pt x="1185" y="2367"/>
                    <a:pt x="1186" y="2367"/>
                    <a:pt x="1187" y="2366"/>
                  </a:cubicBezTo>
                  <a:cubicBezTo>
                    <a:pt x="1190" y="2363"/>
                    <a:pt x="1192" y="2360"/>
                    <a:pt x="1195" y="2357"/>
                  </a:cubicBezTo>
                  <a:cubicBezTo>
                    <a:pt x="1195" y="2357"/>
                    <a:pt x="1196" y="2356"/>
                    <a:pt x="1196" y="2355"/>
                  </a:cubicBezTo>
                  <a:cubicBezTo>
                    <a:pt x="1197" y="2355"/>
                    <a:pt x="1197" y="2355"/>
                    <a:pt x="1197" y="2354"/>
                  </a:cubicBezTo>
                  <a:cubicBezTo>
                    <a:pt x="1197" y="2354"/>
                    <a:pt x="1198" y="2353"/>
                    <a:pt x="1198" y="2353"/>
                  </a:cubicBezTo>
                  <a:cubicBezTo>
                    <a:pt x="1198" y="2352"/>
                    <a:pt x="1199" y="2352"/>
                    <a:pt x="1199" y="2351"/>
                  </a:cubicBezTo>
                  <a:cubicBezTo>
                    <a:pt x="1200" y="2350"/>
                    <a:pt x="1200" y="2349"/>
                    <a:pt x="1201" y="2349"/>
                  </a:cubicBezTo>
                  <a:cubicBezTo>
                    <a:pt x="1201" y="2348"/>
                    <a:pt x="1201" y="2348"/>
                    <a:pt x="1201" y="2348"/>
                  </a:cubicBezTo>
                  <a:cubicBezTo>
                    <a:pt x="1193" y="2381"/>
                    <a:pt x="1175" y="2411"/>
                    <a:pt x="1156" y="2440"/>
                  </a:cubicBezTo>
                  <a:cubicBezTo>
                    <a:pt x="1156" y="2441"/>
                    <a:pt x="1155" y="2442"/>
                    <a:pt x="1154" y="2442"/>
                  </a:cubicBezTo>
                  <a:cubicBezTo>
                    <a:pt x="1150" y="2445"/>
                    <a:pt x="1145" y="2449"/>
                    <a:pt x="1140" y="2452"/>
                  </a:cubicBezTo>
                  <a:cubicBezTo>
                    <a:pt x="1135" y="2455"/>
                    <a:pt x="1130" y="2459"/>
                    <a:pt x="1124" y="2462"/>
                  </a:cubicBezTo>
                  <a:cubicBezTo>
                    <a:pt x="1122" y="2464"/>
                    <a:pt x="1119" y="2465"/>
                    <a:pt x="1116" y="2467"/>
                  </a:cubicBezTo>
                  <a:cubicBezTo>
                    <a:pt x="1113" y="2469"/>
                    <a:pt x="1110" y="2471"/>
                    <a:pt x="1107" y="2473"/>
                  </a:cubicBezTo>
                  <a:cubicBezTo>
                    <a:pt x="1107" y="2473"/>
                    <a:pt x="1107" y="2473"/>
                    <a:pt x="1107" y="2473"/>
                  </a:cubicBezTo>
                  <a:cubicBezTo>
                    <a:pt x="1106" y="2473"/>
                    <a:pt x="1106" y="2474"/>
                    <a:pt x="1105" y="2474"/>
                  </a:cubicBezTo>
                  <a:cubicBezTo>
                    <a:pt x="1101" y="2474"/>
                    <a:pt x="1097" y="2476"/>
                    <a:pt x="1093" y="2477"/>
                  </a:cubicBezTo>
                  <a:cubicBezTo>
                    <a:pt x="1092" y="2477"/>
                    <a:pt x="1090" y="2478"/>
                    <a:pt x="1089" y="2478"/>
                  </a:cubicBezTo>
                  <a:cubicBezTo>
                    <a:pt x="1088" y="2478"/>
                    <a:pt x="1087" y="2479"/>
                    <a:pt x="1086" y="2479"/>
                  </a:cubicBezTo>
                  <a:cubicBezTo>
                    <a:pt x="1083" y="2480"/>
                    <a:pt x="1081" y="2481"/>
                    <a:pt x="1079" y="2482"/>
                  </a:cubicBezTo>
                  <a:cubicBezTo>
                    <a:pt x="1076" y="2483"/>
                    <a:pt x="1074" y="2484"/>
                    <a:pt x="1072" y="2485"/>
                  </a:cubicBezTo>
                  <a:cubicBezTo>
                    <a:pt x="1070" y="2486"/>
                    <a:pt x="1069" y="2486"/>
                    <a:pt x="1068" y="2487"/>
                  </a:cubicBezTo>
                  <a:cubicBezTo>
                    <a:pt x="1067" y="2488"/>
                    <a:pt x="1066" y="2488"/>
                    <a:pt x="1065" y="2489"/>
                  </a:cubicBezTo>
                  <a:cubicBezTo>
                    <a:pt x="1064" y="2490"/>
                    <a:pt x="1064" y="2490"/>
                    <a:pt x="1064" y="2490"/>
                  </a:cubicBezTo>
                  <a:cubicBezTo>
                    <a:pt x="1064" y="2490"/>
                    <a:pt x="1064" y="2490"/>
                    <a:pt x="1064" y="2490"/>
                  </a:cubicBezTo>
                  <a:cubicBezTo>
                    <a:pt x="1064" y="2490"/>
                    <a:pt x="1064" y="2490"/>
                    <a:pt x="1064" y="2490"/>
                  </a:cubicBezTo>
                  <a:cubicBezTo>
                    <a:pt x="1064" y="2490"/>
                    <a:pt x="1064" y="2490"/>
                    <a:pt x="1064" y="2490"/>
                  </a:cubicBezTo>
                  <a:cubicBezTo>
                    <a:pt x="1063" y="2491"/>
                    <a:pt x="1063" y="2491"/>
                    <a:pt x="1063" y="2491"/>
                  </a:cubicBezTo>
                  <a:cubicBezTo>
                    <a:pt x="1062" y="2491"/>
                    <a:pt x="1062" y="2491"/>
                    <a:pt x="1062" y="2491"/>
                  </a:cubicBezTo>
                  <a:cubicBezTo>
                    <a:pt x="1061" y="2492"/>
                    <a:pt x="1060" y="2493"/>
                    <a:pt x="1060" y="2494"/>
                  </a:cubicBezTo>
                  <a:cubicBezTo>
                    <a:pt x="1058" y="2496"/>
                    <a:pt x="1057" y="2497"/>
                    <a:pt x="1056" y="2499"/>
                  </a:cubicBezTo>
                  <a:cubicBezTo>
                    <a:pt x="1055" y="2501"/>
                    <a:pt x="1054" y="2502"/>
                    <a:pt x="1053" y="2504"/>
                  </a:cubicBezTo>
                  <a:cubicBezTo>
                    <a:pt x="1053" y="2505"/>
                    <a:pt x="1052" y="2507"/>
                    <a:pt x="1052" y="2508"/>
                  </a:cubicBezTo>
                  <a:cubicBezTo>
                    <a:pt x="1052" y="2509"/>
                    <a:pt x="1052" y="2510"/>
                    <a:pt x="1052" y="2511"/>
                  </a:cubicBezTo>
                  <a:cubicBezTo>
                    <a:pt x="1052" y="2511"/>
                    <a:pt x="1052" y="2511"/>
                    <a:pt x="1052" y="2511"/>
                  </a:cubicBezTo>
                  <a:cubicBezTo>
                    <a:pt x="1052" y="2511"/>
                    <a:pt x="1052" y="2511"/>
                    <a:pt x="1052" y="2511"/>
                  </a:cubicBezTo>
                  <a:cubicBezTo>
                    <a:pt x="1053" y="2510"/>
                    <a:pt x="1053" y="2509"/>
                    <a:pt x="1054" y="2509"/>
                  </a:cubicBezTo>
                  <a:cubicBezTo>
                    <a:pt x="1054" y="2508"/>
                    <a:pt x="1055" y="2507"/>
                    <a:pt x="1056" y="2505"/>
                  </a:cubicBezTo>
                  <a:cubicBezTo>
                    <a:pt x="1057" y="2504"/>
                    <a:pt x="1058" y="2503"/>
                    <a:pt x="1059" y="2502"/>
                  </a:cubicBezTo>
                  <a:cubicBezTo>
                    <a:pt x="1061" y="2501"/>
                    <a:pt x="1062" y="2499"/>
                    <a:pt x="1064" y="2498"/>
                  </a:cubicBezTo>
                  <a:cubicBezTo>
                    <a:pt x="1064" y="2498"/>
                    <a:pt x="1065" y="2497"/>
                    <a:pt x="1066" y="2497"/>
                  </a:cubicBezTo>
                  <a:cubicBezTo>
                    <a:pt x="1067" y="2496"/>
                    <a:pt x="1067" y="2496"/>
                    <a:pt x="1068" y="2496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9" y="2495"/>
                    <a:pt x="1069" y="2495"/>
                    <a:pt x="1069" y="2495"/>
                  </a:cubicBezTo>
                  <a:cubicBezTo>
                    <a:pt x="1070" y="2494"/>
                    <a:pt x="1071" y="2494"/>
                    <a:pt x="1072" y="2493"/>
                  </a:cubicBezTo>
                  <a:cubicBezTo>
                    <a:pt x="1073" y="2493"/>
                    <a:pt x="1074" y="2492"/>
                    <a:pt x="1075" y="2492"/>
                  </a:cubicBezTo>
                  <a:cubicBezTo>
                    <a:pt x="1077" y="2491"/>
                    <a:pt x="1079" y="2490"/>
                    <a:pt x="1082" y="2489"/>
                  </a:cubicBezTo>
                  <a:cubicBezTo>
                    <a:pt x="1084" y="2488"/>
                    <a:pt x="1086" y="2487"/>
                    <a:pt x="1088" y="2486"/>
                  </a:cubicBezTo>
                  <a:cubicBezTo>
                    <a:pt x="1083" y="2490"/>
                    <a:pt x="1078" y="2494"/>
                    <a:pt x="1074" y="2499"/>
                  </a:cubicBezTo>
                  <a:cubicBezTo>
                    <a:pt x="1072" y="2501"/>
                    <a:pt x="1069" y="2504"/>
                    <a:pt x="1067" y="2506"/>
                  </a:cubicBezTo>
                  <a:cubicBezTo>
                    <a:pt x="1067" y="2507"/>
                    <a:pt x="1067" y="2507"/>
                    <a:pt x="1067" y="2507"/>
                  </a:cubicBezTo>
                  <a:cubicBezTo>
                    <a:pt x="1066" y="2507"/>
                    <a:pt x="1066" y="2507"/>
                    <a:pt x="1066" y="2507"/>
                  </a:cubicBezTo>
                  <a:cubicBezTo>
                    <a:pt x="1066" y="2507"/>
                    <a:pt x="1066" y="2507"/>
                    <a:pt x="1066" y="2507"/>
                  </a:cubicBezTo>
                  <a:cubicBezTo>
                    <a:pt x="1065" y="2508"/>
                    <a:pt x="1065" y="2508"/>
                    <a:pt x="1065" y="2508"/>
                  </a:cubicBezTo>
                  <a:cubicBezTo>
                    <a:pt x="1065" y="2509"/>
                    <a:pt x="1064" y="2510"/>
                    <a:pt x="1064" y="2510"/>
                  </a:cubicBezTo>
                  <a:cubicBezTo>
                    <a:pt x="1063" y="2512"/>
                    <a:pt x="1062" y="2513"/>
                    <a:pt x="1061" y="2514"/>
                  </a:cubicBezTo>
                  <a:cubicBezTo>
                    <a:pt x="1057" y="2520"/>
                    <a:pt x="1054" y="2526"/>
                    <a:pt x="1051" y="2531"/>
                  </a:cubicBezTo>
                  <a:cubicBezTo>
                    <a:pt x="1048" y="2537"/>
                    <a:pt x="1046" y="2542"/>
                    <a:pt x="1045" y="2547"/>
                  </a:cubicBezTo>
                  <a:cubicBezTo>
                    <a:pt x="1043" y="2552"/>
                    <a:pt x="1042" y="2557"/>
                    <a:pt x="1041" y="2561"/>
                  </a:cubicBezTo>
                  <a:cubicBezTo>
                    <a:pt x="1041" y="2562"/>
                    <a:pt x="1041" y="2563"/>
                    <a:pt x="1041" y="2564"/>
                  </a:cubicBezTo>
                  <a:cubicBezTo>
                    <a:pt x="1041" y="2565"/>
                    <a:pt x="1041" y="2566"/>
                    <a:pt x="1041" y="2567"/>
                  </a:cubicBezTo>
                  <a:cubicBezTo>
                    <a:pt x="1041" y="2569"/>
                    <a:pt x="1040" y="2571"/>
                    <a:pt x="1040" y="2572"/>
                  </a:cubicBezTo>
                  <a:cubicBezTo>
                    <a:pt x="1040" y="2574"/>
                    <a:pt x="1040" y="2575"/>
                    <a:pt x="1040" y="2577"/>
                  </a:cubicBezTo>
                  <a:cubicBezTo>
                    <a:pt x="1040" y="2578"/>
                    <a:pt x="1040" y="2579"/>
                    <a:pt x="1040" y="2580"/>
                  </a:cubicBezTo>
                  <a:cubicBezTo>
                    <a:pt x="1040" y="2581"/>
                    <a:pt x="1040" y="2582"/>
                    <a:pt x="1040" y="2582"/>
                  </a:cubicBezTo>
                  <a:cubicBezTo>
                    <a:pt x="1040" y="2582"/>
                    <a:pt x="1040" y="2581"/>
                    <a:pt x="1041" y="2580"/>
                  </a:cubicBezTo>
                  <a:cubicBezTo>
                    <a:pt x="1041" y="2579"/>
                    <a:pt x="1041" y="2578"/>
                    <a:pt x="1041" y="2577"/>
                  </a:cubicBezTo>
                  <a:cubicBezTo>
                    <a:pt x="1041" y="2575"/>
                    <a:pt x="1042" y="2574"/>
                    <a:pt x="1042" y="2573"/>
                  </a:cubicBezTo>
                  <a:cubicBezTo>
                    <a:pt x="1042" y="2571"/>
                    <a:pt x="1043" y="2569"/>
                    <a:pt x="1043" y="2568"/>
                  </a:cubicBezTo>
                  <a:cubicBezTo>
                    <a:pt x="1043" y="2566"/>
                    <a:pt x="1044" y="2564"/>
                    <a:pt x="1044" y="2562"/>
                  </a:cubicBezTo>
                  <a:cubicBezTo>
                    <a:pt x="1045" y="2560"/>
                    <a:pt x="1046" y="2558"/>
                    <a:pt x="1046" y="2556"/>
                  </a:cubicBezTo>
                  <a:cubicBezTo>
                    <a:pt x="1047" y="2553"/>
                    <a:pt x="1048" y="2551"/>
                    <a:pt x="1049" y="2549"/>
                  </a:cubicBezTo>
                  <a:cubicBezTo>
                    <a:pt x="1051" y="2544"/>
                    <a:pt x="1053" y="2539"/>
                    <a:pt x="1056" y="2534"/>
                  </a:cubicBezTo>
                  <a:cubicBezTo>
                    <a:pt x="1058" y="2531"/>
                    <a:pt x="1059" y="2529"/>
                    <a:pt x="1061" y="2526"/>
                  </a:cubicBezTo>
                  <a:cubicBezTo>
                    <a:pt x="1061" y="2527"/>
                    <a:pt x="1060" y="2528"/>
                    <a:pt x="1060" y="2529"/>
                  </a:cubicBezTo>
                  <a:cubicBezTo>
                    <a:pt x="1060" y="2531"/>
                    <a:pt x="1059" y="2534"/>
                    <a:pt x="1058" y="2537"/>
                  </a:cubicBezTo>
                  <a:cubicBezTo>
                    <a:pt x="1058" y="2539"/>
                    <a:pt x="1058" y="2540"/>
                    <a:pt x="1058" y="2541"/>
                  </a:cubicBezTo>
                  <a:cubicBezTo>
                    <a:pt x="1057" y="2543"/>
                    <a:pt x="1057" y="2544"/>
                    <a:pt x="1057" y="2545"/>
                  </a:cubicBezTo>
                  <a:cubicBezTo>
                    <a:pt x="1056" y="2548"/>
                    <a:pt x="1056" y="2550"/>
                    <a:pt x="1056" y="2553"/>
                  </a:cubicBezTo>
                  <a:cubicBezTo>
                    <a:pt x="1055" y="2555"/>
                    <a:pt x="1055" y="2557"/>
                    <a:pt x="1054" y="2559"/>
                  </a:cubicBezTo>
                  <a:cubicBezTo>
                    <a:pt x="1054" y="2560"/>
                    <a:pt x="1054" y="2561"/>
                    <a:pt x="1054" y="2562"/>
                  </a:cubicBezTo>
                  <a:cubicBezTo>
                    <a:pt x="1054" y="2563"/>
                    <a:pt x="1053" y="2564"/>
                    <a:pt x="1053" y="2565"/>
                  </a:cubicBezTo>
                  <a:cubicBezTo>
                    <a:pt x="1053" y="2566"/>
                    <a:pt x="1053" y="2567"/>
                    <a:pt x="1053" y="2567"/>
                  </a:cubicBezTo>
                  <a:cubicBezTo>
                    <a:pt x="1052" y="2568"/>
                    <a:pt x="1052" y="2569"/>
                    <a:pt x="1052" y="2569"/>
                  </a:cubicBezTo>
                  <a:cubicBezTo>
                    <a:pt x="1052" y="2571"/>
                    <a:pt x="1051" y="2572"/>
                    <a:pt x="1051" y="2572"/>
                  </a:cubicBezTo>
                  <a:cubicBezTo>
                    <a:pt x="1051" y="2573"/>
                    <a:pt x="1051" y="2573"/>
                    <a:pt x="1051" y="2573"/>
                  </a:cubicBezTo>
                  <a:cubicBezTo>
                    <a:pt x="1051" y="2573"/>
                    <a:pt x="1051" y="2573"/>
                    <a:pt x="1052" y="2572"/>
                  </a:cubicBezTo>
                  <a:cubicBezTo>
                    <a:pt x="1052" y="2572"/>
                    <a:pt x="1053" y="2571"/>
                    <a:pt x="1053" y="2570"/>
                  </a:cubicBezTo>
                  <a:cubicBezTo>
                    <a:pt x="1054" y="2570"/>
                    <a:pt x="1054" y="2569"/>
                    <a:pt x="1055" y="2568"/>
                  </a:cubicBezTo>
                  <a:cubicBezTo>
                    <a:pt x="1055" y="2568"/>
                    <a:pt x="1055" y="2567"/>
                    <a:pt x="1056" y="2566"/>
                  </a:cubicBezTo>
                  <a:cubicBezTo>
                    <a:pt x="1056" y="2565"/>
                    <a:pt x="1057" y="2565"/>
                    <a:pt x="1057" y="2564"/>
                  </a:cubicBezTo>
                  <a:cubicBezTo>
                    <a:pt x="1058" y="2563"/>
                    <a:pt x="1058" y="2562"/>
                    <a:pt x="1059" y="2561"/>
                  </a:cubicBezTo>
                  <a:cubicBezTo>
                    <a:pt x="1060" y="2559"/>
                    <a:pt x="1061" y="2557"/>
                    <a:pt x="1061" y="2554"/>
                  </a:cubicBezTo>
                  <a:cubicBezTo>
                    <a:pt x="1062" y="2552"/>
                    <a:pt x="1063" y="2549"/>
                    <a:pt x="1064" y="2547"/>
                  </a:cubicBezTo>
                  <a:cubicBezTo>
                    <a:pt x="1064" y="2545"/>
                    <a:pt x="1064" y="2544"/>
                    <a:pt x="1065" y="2543"/>
                  </a:cubicBezTo>
                  <a:cubicBezTo>
                    <a:pt x="1065" y="2541"/>
                    <a:pt x="1066" y="2540"/>
                    <a:pt x="1066" y="2539"/>
                  </a:cubicBezTo>
                  <a:cubicBezTo>
                    <a:pt x="1067" y="2536"/>
                    <a:pt x="1067" y="2533"/>
                    <a:pt x="1068" y="2531"/>
                  </a:cubicBezTo>
                  <a:cubicBezTo>
                    <a:pt x="1069" y="2528"/>
                    <a:pt x="1069" y="2525"/>
                    <a:pt x="1070" y="2523"/>
                  </a:cubicBezTo>
                  <a:cubicBezTo>
                    <a:pt x="1071" y="2520"/>
                    <a:pt x="1072" y="2518"/>
                    <a:pt x="1073" y="2515"/>
                  </a:cubicBezTo>
                  <a:cubicBezTo>
                    <a:pt x="1074" y="2513"/>
                    <a:pt x="1074" y="2511"/>
                    <a:pt x="1076" y="2508"/>
                  </a:cubicBezTo>
                  <a:cubicBezTo>
                    <a:pt x="1076" y="2508"/>
                    <a:pt x="1076" y="2508"/>
                    <a:pt x="1076" y="2508"/>
                  </a:cubicBezTo>
                  <a:cubicBezTo>
                    <a:pt x="1077" y="2507"/>
                    <a:pt x="1078" y="2505"/>
                    <a:pt x="1079" y="2504"/>
                  </a:cubicBezTo>
                  <a:cubicBezTo>
                    <a:pt x="1084" y="2500"/>
                    <a:pt x="1089" y="2495"/>
                    <a:pt x="1095" y="2491"/>
                  </a:cubicBezTo>
                  <a:cubicBezTo>
                    <a:pt x="1100" y="2487"/>
                    <a:pt x="1106" y="2483"/>
                    <a:pt x="1112" y="2479"/>
                  </a:cubicBezTo>
                  <a:cubicBezTo>
                    <a:pt x="1114" y="2477"/>
                    <a:pt x="1117" y="2475"/>
                    <a:pt x="1120" y="2473"/>
                  </a:cubicBezTo>
                  <a:cubicBezTo>
                    <a:pt x="1123" y="2472"/>
                    <a:pt x="1125" y="2470"/>
                    <a:pt x="1128" y="2468"/>
                  </a:cubicBezTo>
                  <a:cubicBezTo>
                    <a:pt x="1134" y="2464"/>
                    <a:pt x="1139" y="2460"/>
                    <a:pt x="1144" y="2457"/>
                  </a:cubicBezTo>
                  <a:cubicBezTo>
                    <a:pt x="1145" y="2455"/>
                    <a:pt x="1147" y="2454"/>
                    <a:pt x="1149" y="2453"/>
                  </a:cubicBezTo>
                  <a:cubicBezTo>
                    <a:pt x="1135" y="2476"/>
                    <a:pt x="1121" y="2499"/>
                    <a:pt x="1112" y="2524"/>
                  </a:cubicBezTo>
                  <a:cubicBezTo>
                    <a:pt x="1111" y="2525"/>
                    <a:pt x="1110" y="2526"/>
                    <a:pt x="1108" y="2528"/>
                  </a:cubicBezTo>
                  <a:cubicBezTo>
                    <a:pt x="1107" y="2529"/>
                    <a:pt x="1105" y="2531"/>
                    <a:pt x="1103" y="2534"/>
                  </a:cubicBezTo>
                  <a:cubicBezTo>
                    <a:pt x="1101" y="2536"/>
                    <a:pt x="1099" y="2538"/>
                    <a:pt x="1097" y="2541"/>
                  </a:cubicBezTo>
                  <a:cubicBezTo>
                    <a:pt x="1095" y="2544"/>
                    <a:pt x="1093" y="2547"/>
                    <a:pt x="1091" y="2550"/>
                  </a:cubicBezTo>
                  <a:cubicBezTo>
                    <a:pt x="1090" y="2551"/>
                    <a:pt x="1089" y="2553"/>
                    <a:pt x="1088" y="2554"/>
                  </a:cubicBezTo>
                  <a:cubicBezTo>
                    <a:pt x="1087" y="2556"/>
                    <a:pt x="1086" y="2558"/>
                    <a:pt x="1085" y="2559"/>
                  </a:cubicBezTo>
                  <a:cubicBezTo>
                    <a:pt x="1083" y="2563"/>
                    <a:pt x="1081" y="2566"/>
                    <a:pt x="1079" y="2570"/>
                  </a:cubicBezTo>
                  <a:cubicBezTo>
                    <a:pt x="1078" y="2572"/>
                    <a:pt x="1078" y="2572"/>
                    <a:pt x="1078" y="2572"/>
                  </a:cubicBezTo>
                  <a:cubicBezTo>
                    <a:pt x="1078" y="2573"/>
                    <a:pt x="1077" y="2574"/>
                    <a:pt x="1077" y="2575"/>
                  </a:cubicBezTo>
                  <a:cubicBezTo>
                    <a:pt x="1076" y="2577"/>
                    <a:pt x="1076" y="2579"/>
                    <a:pt x="1075" y="2581"/>
                  </a:cubicBezTo>
                  <a:cubicBezTo>
                    <a:pt x="1074" y="2582"/>
                    <a:pt x="1074" y="2584"/>
                    <a:pt x="1073" y="2586"/>
                  </a:cubicBezTo>
                  <a:cubicBezTo>
                    <a:pt x="1073" y="2586"/>
                    <a:pt x="1073" y="2587"/>
                    <a:pt x="1073" y="2587"/>
                  </a:cubicBezTo>
                  <a:cubicBezTo>
                    <a:pt x="1073" y="2587"/>
                    <a:pt x="1072" y="2588"/>
                    <a:pt x="1072" y="2588"/>
                  </a:cubicBezTo>
                  <a:cubicBezTo>
                    <a:pt x="1071" y="2589"/>
                    <a:pt x="1070" y="2589"/>
                    <a:pt x="1070" y="2590"/>
                  </a:cubicBezTo>
                  <a:cubicBezTo>
                    <a:pt x="1069" y="2590"/>
                    <a:pt x="1068" y="2591"/>
                    <a:pt x="1068" y="2592"/>
                  </a:cubicBezTo>
                  <a:cubicBezTo>
                    <a:pt x="1067" y="2593"/>
                    <a:pt x="1066" y="2593"/>
                    <a:pt x="1065" y="2594"/>
                  </a:cubicBezTo>
                  <a:cubicBezTo>
                    <a:pt x="1065" y="2595"/>
                    <a:pt x="1064" y="2596"/>
                    <a:pt x="1063" y="2597"/>
                  </a:cubicBezTo>
                  <a:cubicBezTo>
                    <a:pt x="1062" y="2598"/>
                    <a:pt x="1062" y="2599"/>
                    <a:pt x="1061" y="2600"/>
                  </a:cubicBezTo>
                  <a:cubicBezTo>
                    <a:pt x="1060" y="2601"/>
                    <a:pt x="1060" y="2602"/>
                    <a:pt x="1059" y="2603"/>
                  </a:cubicBezTo>
                  <a:cubicBezTo>
                    <a:pt x="1057" y="2605"/>
                    <a:pt x="1056" y="2608"/>
                    <a:pt x="1055" y="2610"/>
                  </a:cubicBezTo>
                  <a:cubicBezTo>
                    <a:pt x="1053" y="2613"/>
                    <a:pt x="1052" y="2615"/>
                    <a:pt x="1051" y="2618"/>
                  </a:cubicBezTo>
                  <a:cubicBezTo>
                    <a:pt x="1050" y="2620"/>
                    <a:pt x="1049" y="2623"/>
                    <a:pt x="1048" y="2625"/>
                  </a:cubicBezTo>
                  <a:cubicBezTo>
                    <a:pt x="1048" y="2627"/>
                    <a:pt x="1047" y="2628"/>
                    <a:pt x="1047" y="2629"/>
                  </a:cubicBezTo>
                  <a:cubicBezTo>
                    <a:pt x="1047" y="2631"/>
                    <a:pt x="1046" y="2632"/>
                    <a:pt x="1046" y="2633"/>
                  </a:cubicBezTo>
                  <a:cubicBezTo>
                    <a:pt x="1045" y="2636"/>
                    <a:pt x="1045" y="2638"/>
                    <a:pt x="1044" y="2640"/>
                  </a:cubicBezTo>
                  <a:cubicBezTo>
                    <a:pt x="1044" y="2641"/>
                    <a:pt x="1044" y="2643"/>
                    <a:pt x="1043" y="2644"/>
                  </a:cubicBezTo>
                  <a:cubicBezTo>
                    <a:pt x="1043" y="2645"/>
                    <a:pt x="1043" y="2646"/>
                    <a:pt x="1043" y="2647"/>
                  </a:cubicBezTo>
                  <a:cubicBezTo>
                    <a:pt x="1042" y="2651"/>
                    <a:pt x="1042" y="2654"/>
                    <a:pt x="1041" y="2657"/>
                  </a:cubicBezTo>
                  <a:cubicBezTo>
                    <a:pt x="1041" y="2658"/>
                    <a:pt x="1041" y="2659"/>
                    <a:pt x="1041" y="2659"/>
                  </a:cubicBezTo>
                  <a:cubicBezTo>
                    <a:pt x="1041" y="2660"/>
                    <a:pt x="1041" y="2660"/>
                    <a:pt x="1041" y="2660"/>
                  </a:cubicBezTo>
                  <a:cubicBezTo>
                    <a:pt x="1041" y="2660"/>
                    <a:pt x="1041" y="2660"/>
                    <a:pt x="1042" y="2660"/>
                  </a:cubicBezTo>
                  <a:cubicBezTo>
                    <a:pt x="1042" y="2659"/>
                    <a:pt x="1042" y="2658"/>
                    <a:pt x="1043" y="2657"/>
                  </a:cubicBezTo>
                  <a:cubicBezTo>
                    <a:pt x="1044" y="2655"/>
                    <a:pt x="1046" y="2652"/>
                    <a:pt x="1047" y="2648"/>
                  </a:cubicBezTo>
                  <a:cubicBezTo>
                    <a:pt x="1048" y="2646"/>
                    <a:pt x="1049" y="2644"/>
                    <a:pt x="1050" y="2642"/>
                  </a:cubicBezTo>
                  <a:cubicBezTo>
                    <a:pt x="1051" y="2640"/>
                    <a:pt x="1052" y="2638"/>
                    <a:pt x="1053" y="2635"/>
                  </a:cubicBezTo>
                  <a:cubicBezTo>
                    <a:pt x="1053" y="2633"/>
                    <a:pt x="1054" y="2631"/>
                    <a:pt x="1055" y="2628"/>
                  </a:cubicBezTo>
                  <a:cubicBezTo>
                    <a:pt x="1056" y="2626"/>
                    <a:pt x="1057" y="2623"/>
                    <a:pt x="1058" y="2621"/>
                  </a:cubicBezTo>
                  <a:cubicBezTo>
                    <a:pt x="1059" y="2620"/>
                    <a:pt x="1060" y="2618"/>
                    <a:pt x="1060" y="2617"/>
                  </a:cubicBezTo>
                  <a:cubicBezTo>
                    <a:pt x="1060" y="2617"/>
                    <a:pt x="1061" y="2616"/>
                    <a:pt x="1061" y="2615"/>
                  </a:cubicBezTo>
                  <a:cubicBezTo>
                    <a:pt x="1061" y="2615"/>
                    <a:pt x="1061" y="2614"/>
                    <a:pt x="1062" y="2614"/>
                  </a:cubicBezTo>
                  <a:cubicBezTo>
                    <a:pt x="1062" y="2613"/>
                    <a:pt x="1062" y="2612"/>
                    <a:pt x="1062" y="2612"/>
                  </a:cubicBezTo>
                  <a:cubicBezTo>
                    <a:pt x="1063" y="2611"/>
                    <a:pt x="1063" y="2611"/>
                    <a:pt x="1063" y="2610"/>
                  </a:cubicBezTo>
                  <a:cubicBezTo>
                    <a:pt x="1064" y="2609"/>
                    <a:pt x="1064" y="2608"/>
                    <a:pt x="1065" y="2607"/>
                  </a:cubicBezTo>
                  <a:cubicBezTo>
                    <a:pt x="1065" y="2606"/>
                    <a:pt x="1066" y="2604"/>
                    <a:pt x="1067" y="2603"/>
                  </a:cubicBezTo>
                  <a:cubicBezTo>
                    <a:pt x="1067" y="2602"/>
                    <a:pt x="1068" y="2601"/>
                    <a:pt x="1068" y="2600"/>
                  </a:cubicBezTo>
                  <a:cubicBezTo>
                    <a:pt x="1069" y="2599"/>
                    <a:pt x="1069" y="2598"/>
                    <a:pt x="1070" y="2597"/>
                  </a:cubicBezTo>
                  <a:cubicBezTo>
                    <a:pt x="1070" y="2597"/>
                    <a:pt x="1071" y="2596"/>
                    <a:pt x="1071" y="2595"/>
                  </a:cubicBezTo>
                  <a:cubicBezTo>
                    <a:pt x="1071" y="2598"/>
                    <a:pt x="1070" y="2600"/>
                    <a:pt x="1070" y="2602"/>
                  </a:cubicBezTo>
                  <a:cubicBezTo>
                    <a:pt x="1070" y="2604"/>
                    <a:pt x="1070" y="2606"/>
                    <a:pt x="1070" y="2607"/>
                  </a:cubicBezTo>
                  <a:cubicBezTo>
                    <a:pt x="1069" y="2609"/>
                    <a:pt x="1069" y="2610"/>
                    <a:pt x="1069" y="2612"/>
                  </a:cubicBezTo>
                  <a:cubicBezTo>
                    <a:pt x="1070" y="2613"/>
                    <a:pt x="1070" y="2615"/>
                    <a:pt x="1070" y="2616"/>
                  </a:cubicBezTo>
                  <a:cubicBezTo>
                    <a:pt x="1070" y="2618"/>
                    <a:pt x="1070" y="2619"/>
                    <a:pt x="1070" y="2620"/>
                  </a:cubicBezTo>
                  <a:cubicBezTo>
                    <a:pt x="1070" y="2621"/>
                    <a:pt x="1070" y="2622"/>
                    <a:pt x="1071" y="2623"/>
                  </a:cubicBezTo>
                  <a:cubicBezTo>
                    <a:pt x="1071" y="2624"/>
                    <a:pt x="1071" y="2625"/>
                    <a:pt x="1071" y="2626"/>
                  </a:cubicBezTo>
                  <a:cubicBezTo>
                    <a:pt x="1072" y="2628"/>
                    <a:pt x="1072" y="2629"/>
                    <a:pt x="1072" y="2630"/>
                  </a:cubicBezTo>
                  <a:cubicBezTo>
                    <a:pt x="1073" y="2631"/>
                    <a:pt x="1073" y="2631"/>
                    <a:pt x="1073" y="2631"/>
                  </a:cubicBezTo>
                  <a:cubicBezTo>
                    <a:pt x="1073" y="2631"/>
                    <a:pt x="1073" y="2631"/>
                    <a:pt x="1073" y="2630"/>
                  </a:cubicBezTo>
                  <a:cubicBezTo>
                    <a:pt x="1073" y="2629"/>
                    <a:pt x="1073" y="2628"/>
                    <a:pt x="1073" y="2626"/>
                  </a:cubicBezTo>
                  <a:cubicBezTo>
                    <a:pt x="1073" y="2625"/>
                    <a:pt x="1073" y="2624"/>
                    <a:pt x="1073" y="2623"/>
                  </a:cubicBezTo>
                  <a:cubicBezTo>
                    <a:pt x="1073" y="2622"/>
                    <a:pt x="1073" y="2621"/>
                    <a:pt x="1073" y="2620"/>
                  </a:cubicBezTo>
                  <a:cubicBezTo>
                    <a:pt x="1073" y="2619"/>
                    <a:pt x="1073" y="2618"/>
                    <a:pt x="1074" y="2616"/>
                  </a:cubicBezTo>
                  <a:cubicBezTo>
                    <a:pt x="1074" y="2615"/>
                    <a:pt x="1074" y="2614"/>
                    <a:pt x="1074" y="2612"/>
                  </a:cubicBezTo>
                  <a:cubicBezTo>
                    <a:pt x="1075" y="2609"/>
                    <a:pt x="1075" y="2606"/>
                    <a:pt x="1076" y="2603"/>
                  </a:cubicBezTo>
                  <a:cubicBezTo>
                    <a:pt x="1077" y="2600"/>
                    <a:pt x="1077" y="2597"/>
                    <a:pt x="1078" y="2594"/>
                  </a:cubicBezTo>
                  <a:cubicBezTo>
                    <a:pt x="1080" y="2590"/>
                    <a:pt x="1081" y="2587"/>
                    <a:pt x="1082" y="2583"/>
                  </a:cubicBezTo>
                  <a:cubicBezTo>
                    <a:pt x="1083" y="2582"/>
                    <a:pt x="1083" y="2580"/>
                    <a:pt x="1084" y="2578"/>
                  </a:cubicBezTo>
                  <a:cubicBezTo>
                    <a:pt x="1085" y="2577"/>
                    <a:pt x="1085" y="2576"/>
                    <a:pt x="1085" y="2576"/>
                  </a:cubicBezTo>
                  <a:cubicBezTo>
                    <a:pt x="1087" y="2573"/>
                    <a:pt x="1087" y="2573"/>
                    <a:pt x="1087" y="2573"/>
                  </a:cubicBezTo>
                  <a:cubicBezTo>
                    <a:pt x="1088" y="2570"/>
                    <a:pt x="1090" y="2566"/>
                    <a:pt x="1092" y="2563"/>
                  </a:cubicBezTo>
                  <a:cubicBezTo>
                    <a:pt x="1092" y="2561"/>
                    <a:pt x="1093" y="2560"/>
                    <a:pt x="1094" y="2558"/>
                  </a:cubicBezTo>
                  <a:cubicBezTo>
                    <a:pt x="1095" y="2556"/>
                    <a:pt x="1096" y="2555"/>
                    <a:pt x="1097" y="2553"/>
                  </a:cubicBezTo>
                  <a:cubicBezTo>
                    <a:pt x="1099" y="2550"/>
                    <a:pt x="1100" y="2547"/>
                    <a:pt x="1102" y="2544"/>
                  </a:cubicBezTo>
                  <a:cubicBezTo>
                    <a:pt x="1104" y="2542"/>
                    <a:pt x="1105" y="2539"/>
                    <a:pt x="1107" y="2536"/>
                  </a:cubicBezTo>
                  <a:cubicBezTo>
                    <a:pt x="1108" y="2535"/>
                    <a:pt x="1109" y="2533"/>
                    <a:pt x="1109" y="2532"/>
                  </a:cubicBezTo>
                  <a:cubicBezTo>
                    <a:pt x="1105" y="2546"/>
                    <a:pt x="1103" y="2561"/>
                    <a:pt x="1102" y="2576"/>
                  </a:cubicBezTo>
                  <a:cubicBezTo>
                    <a:pt x="1102" y="2576"/>
                    <a:pt x="1102" y="2576"/>
                    <a:pt x="1102" y="2577"/>
                  </a:cubicBezTo>
                  <a:cubicBezTo>
                    <a:pt x="1102" y="2577"/>
                    <a:pt x="1102" y="2578"/>
                    <a:pt x="1102" y="2579"/>
                  </a:cubicBezTo>
                  <a:cubicBezTo>
                    <a:pt x="1101" y="2581"/>
                    <a:pt x="1101" y="2583"/>
                    <a:pt x="1100" y="2586"/>
                  </a:cubicBezTo>
                  <a:cubicBezTo>
                    <a:pt x="1100" y="2588"/>
                    <a:pt x="1099" y="2590"/>
                    <a:pt x="1098" y="2593"/>
                  </a:cubicBezTo>
                  <a:cubicBezTo>
                    <a:pt x="1098" y="2595"/>
                    <a:pt x="1097" y="2597"/>
                    <a:pt x="1096" y="2600"/>
                  </a:cubicBezTo>
                  <a:cubicBezTo>
                    <a:pt x="1095" y="2603"/>
                    <a:pt x="1095" y="2605"/>
                    <a:pt x="1094" y="2608"/>
                  </a:cubicBezTo>
                  <a:cubicBezTo>
                    <a:pt x="1093" y="2610"/>
                    <a:pt x="1092" y="2613"/>
                    <a:pt x="1092" y="2616"/>
                  </a:cubicBezTo>
                  <a:cubicBezTo>
                    <a:pt x="1091" y="2617"/>
                    <a:pt x="1091" y="2618"/>
                    <a:pt x="1091" y="2620"/>
                  </a:cubicBezTo>
                  <a:cubicBezTo>
                    <a:pt x="1091" y="2621"/>
                    <a:pt x="1090" y="2622"/>
                    <a:pt x="1090" y="2624"/>
                  </a:cubicBezTo>
                  <a:cubicBezTo>
                    <a:pt x="1090" y="2626"/>
                    <a:pt x="1090" y="2629"/>
                    <a:pt x="1089" y="2631"/>
                  </a:cubicBezTo>
                  <a:cubicBezTo>
                    <a:pt x="1089" y="2634"/>
                    <a:pt x="1089" y="2636"/>
                    <a:pt x="1090" y="2638"/>
                  </a:cubicBezTo>
                  <a:cubicBezTo>
                    <a:pt x="1090" y="2639"/>
                    <a:pt x="1090" y="2640"/>
                    <a:pt x="1090" y="2641"/>
                  </a:cubicBezTo>
                  <a:cubicBezTo>
                    <a:pt x="1090" y="2642"/>
                    <a:pt x="1090" y="2643"/>
                    <a:pt x="1091" y="2644"/>
                  </a:cubicBezTo>
                  <a:cubicBezTo>
                    <a:pt x="1091" y="2645"/>
                    <a:pt x="1091" y="2646"/>
                    <a:pt x="1091" y="2646"/>
                  </a:cubicBezTo>
                  <a:cubicBezTo>
                    <a:pt x="1092" y="2647"/>
                    <a:pt x="1092" y="2648"/>
                    <a:pt x="1092" y="2648"/>
                  </a:cubicBezTo>
                  <a:cubicBezTo>
                    <a:pt x="1092" y="2649"/>
                    <a:pt x="1093" y="2650"/>
                    <a:pt x="1093" y="2651"/>
                  </a:cubicBezTo>
                  <a:cubicBezTo>
                    <a:pt x="1093" y="2651"/>
                    <a:pt x="1094" y="2652"/>
                    <a:pt x="1094" y="2652"/>
                  </a:cubicBezTo>
                  <a:cubicBezTo>
                    <a:pt x="1094" y="2652"/>
                    <a:pt x="1094" y="2651"/>
                    <a:pt x="1094" y="2651"/>
                  </a:cubicBezTo>
                  <a:cubicBezTo>
                    <a:pt x="1094" y="2650"/>
                    <a:pt x="1094" y="2649"/>
                    <a:pt x="1094" y="2648"/>
                  </a:cubicBezTo>
                  <a:cubicBezTo>
                    <a:pt x="1094" y="2647"/>
                    <a:pt x="1094" y="2647"/>
                    <a:pt x="1094" y="2646"/>
                  </a:cubicBezTo>
                  <a:cubicBezTo>
                    <a:pt x="1094" y="2645"/>
                    <a:pt x="1094" y="2645"/>
                    <a:pt x="1094" y="2644"/>
                  </a:cubicBezTo>
                  <a:cubicBezTo>
                    <a:pt x="1094" y="2643"/>
                    <a:pt x="1094" y="2642"/>
                    <a:pt x="1094" y="2641"/>
                  </a:cubicBezTo>
                  <a:cubicBezTo>
                    <a:pt x="1094" y="2640"/>
                    <a:pt x="1094" y="2639"/>
                    <a:pt x="1094" y="2638"/>
                  </a:cubicBezTo>
                  <a:cubicBezTo>
                    <a:pt x="1095" y="2636"/>
                    <a:pt x="1095" y="2634"/>
                    <a:pt x="1095" y="2632"/>
                  </a:cubicBezTo>
                  <a:cubicBezTo>
                    <a:pt x="1096" y="2630"/>
                    <a:pt x="1096" y="2628"/>
                    <a:pt x="1097" y="2625"/>
                  </a:cubicBezTo>
                  <a:cubicBezTo>
                    <a:pt x="1098" y="2623"/>
                    <a:pt x="1098" y="2620"/>
                    <a:pt x="1099" y="2618"/>
                  </a:cubicBezTo>
                  <a:cubicBezTo>
                    <a:pt x="1100" y="2616"/>
                    <a:pt x="1100" y="2613"/>
                    <a:pt x="1101" y="2611"/>
                  </a:cubicBezTo>
                  <a:cubicBezTo>
                    <a:pt x="1101" y="2614"/>
                    <a:pt x="1101" y="2617"/>
                    <a:pt x="1101" y="2619"/>
                  </a:cubicBezTo>
                  <a:cubicBezTo>
                    <a:pt x="1101" y="2621"/>
                    <a:pt x="1101" y="2623"/>
                    <a:pt x="1102" y="2625"/>
                  </a:cubicBezTo>
                  <a:cubicBezTo>
                    <a:pt x="1102" y="2626"/>
                    <a:pt x="1102" y="2628"/>
                    <a:pt x="1102" y="2630"/>
                  </a:cubicBezTo>
                  <a:cubicBezTo>
                    <a:pt x="1102" y="2632"/>
                    <a:pt x="1102" y="2633"/>
                    <a:pt x="1103" y="2635"/>
                  </a:cubicBezTo>
                  <a:cubicBezTo>
                    <a:pt x="1103" y="2637"/>
                    <a:pt x="1103" y="2639"/>
                    <a:pt x="1104" y="2641"/>
                  </a:cubicBezTo>
                  <a:cubicBezTo>
                    <a:pt x="1104" y="2642"/>
                    <a:pt x="1104" y="2644"/>
                    <a:pt x="1105" y="2646"/>
                  </a:cubicBezTo>
                  <a:cubicBezTo>
                    <a:pt x="1105" y="2647"/>
                    <a:pt x="1105" y="2648"/>
                    <a:pt x="1105" y="2649"/>
                  </a:cubicBezTo>
                  <a:cubicBezTo>
                    <a:pt x="1106" y="2651"/>
                    <a:pt x="1106" y="2651"/>
                    <a:pt x="1106" y="2651"/>
                  </a:cubicBezTo>
                  <a:cubicBezTo>
                    <a:pt x="1107" y="2655"/>
                    <a:pt x="1108" y="2658"/>
                    <a:pt x="1108" y="2662"/>
                  </a:cubicBezTo>
                  <a:cubicBezTo>
                    <a:pt x="1110" y="2669"/>
                    <a:pt x="1112" y="2676"/>
                    <a:pt x="1114" y="2682"/>
                  </a:cubicBezTo>
                  <a:cubicBezTo>
                    <a:pt x="1114" y="2683"/>
                    <a:pt x="1114" y="2684"/>
                    <a:pt x="1114" y="2685"/>
                  </a:cubicBezTo>
                  <a:cubicBezTo>
                    <a:pt x="1114" y="2686"/>
                    <a:pt x="1114" y="2687"/>
                    <a:pt x="1114" y="2687"/>
                  </a:cubicBezTo>
                  <a:cubicBezTo>
                    <a:pt x="1115" y="2688"/>
                    <a:pt x="1115" y="2689"/>
                    <a:pt x="1115" y="2690"/>
                  </a:cubicBezTo>
                  <a:cubicBezTo>
                    <a:pt x="1115" y="2691"/>
                    <a:pt x="1115" y="2692"/>
                    <a:pt x="1115" y="2693"/>
                  </a:cubicBezTo>
                  <a:cubicBezTo>
                    <a:pt x="1115" y="2693"/>
                    <a:pt x="1115" y="2694"/>
                    <a:pt x="1115" y="2695"/>
                  </a:cubicBezTo>
                  <a:cubicBezTo>
                    <a:pt x="1115" y="2696"/>
                    <a:pt x="1115" y="2697"/>
                    <a:pt x="1115" y="2698"/>
                  </a:cubicBezTo>
                  <a:cubicBezTo>
                    <a:pt x="1115" y="2698"/>
                    <a:pt x="1115" y="2699"/>
                    <a:pt x="1116" y="2700"/>
                  </a:cubicBezTo>
                  <a:cubicBezTo>
                    <a:pt x="1116" y="2701"/>
                    <a:pt x="1116" y="2702"/>
                    <a:pt x="1116" y="2702"/>
                  </a:cubicBezTo>
                  <a:cubicBezTo>
                    <a:pt x="1116" y="2709"/>
                    <a:pt x="1115" y="2715"/>
                    <a:pt x="1114" y="2721"/>
                  </a:cubicBezTo>
                  <a:cubicBezTo>
                    <a:pt x="1113" y="2727"/>
                    <a:pt x="1112" y="2733"/>
                    <a:pt x="1111" y="2738"/>
                  </a:cubicBezTo>
                  <a:cubicBezTo>
                    <a:pt x="1111" y="2740"/>
                    <a:pt x="1111" y="2741"/>
                    <a:pt x="1110" y="2742"/>
                  </a:cubicBezTo>
                  <a:cubicBezTo>
                    <a:pt x="1110" y="2743"/>
                    <a:pt x="1110" y="2745"/>
                    <a:pt x="1109" y="2746"/>
                  </a:cubicBezTo>
                  <a:cubicBezTo>
                    <a:pt x="1109" y="2748"/>
                    <a:pt x="1108" y="2751"/>
                    <a:pt x="1108" y="2753"/>
                  </a:cubicBezTo>
                  <a:cubicBezTo>
                    <a:pt x="1107" y="2757"/>
                    <a:pt x="1106" y="2761"/>
                    <a:pt x="1105" y="2764"/>
                  </a:cubicBezTo>
                  <a:cubicBezTo>
                    <a:pt x="1104" y="2767"/>
                    <a:pt x="1103" y="2769"/>
                    <a:pt x="1103" y="2771"/>
                  </a:cubicBezTo>
                  <a:cubicBezTo>
                    <a:pt x="1102" y="2772"/>
                    <a:pt x="1102" y="2773"/>
                    <a:pt x="1102" y="2773"/>
                  </a:cubicBezTo>
                  <a:cubicBezTo>
                    <a:pt x="1102" y="2773"/>
                    <a:pt x="1103" y="2772"/>
                    <a:pt x="1103" y="2771"/>
                  </a:cubicBezTo>
                  <a:cubicBezTo>
                    <a:pt x="1104" y="2769"/>
                    <a:pt x="1105" y="2767"/>
                    <a:pt x="1106" y="2764"/>
                  </a:cubicBezTo>
                  <a:cubicBezTo>
                    <a:pt x="1107" y="2761"/>
                    <a:pt x="1109" y="2758"/>
                    <a:pt x="1111" y="2754"/>
                  </a:cubicBezTo>
                  <a:cubicBezTo>
                    <a:pt x="1112" y="2749"/>
                    <a:pt x="1114" y="2745"/>
                    <a:pt x="1116" y="2740"/>
                  </a:cubicBezTo>
                  <a:cubicBezTo>
                    <a:pt x="1117" y="2734"/>
                    <a:pt x="1119" y="2729"/>
                    <a:pt x="1120" y="2722"/>
                  </a:cubicBezTo>
                  <a:cubicBezTo>
                    <a:pt x="1121" y="2716"/>
                    <a:pt x="1122" y="2710"/>
                    <a:pt x="1123" y="2703"/>
                  </a:cubicBezTo>
                  <a:cubicBezTo>
                    <a:pt x="1123" y="2702"/>
                    <a:pt x="1123" y="2701"/>
                    <a:pt x="1123" y="2700"/>
                  </a:cubicBezTo>
                  <a:cubicBezTo>
                    <a:pt x="1123" y="2699"/>
                    <a:pt x="1123" y="2698"/>
                    <a:pt x="1123" y="2697"/>
                  </a:cubicBezTo>
                  <a:cubicBezTo>
                    <a:pt x="1123" y="2696"/>
                    <a:pt x="1123" y="2695"/>
                    <a:pt x="1123" y="2694"/>
                  </a:cubicBezTo>
                  <a:cubicBezTo>
                    <a:pt x="1123" y="2694"/>
                    <a:pt x="1122" y="2693"/>
                    <a:pt x="1122" y="2692"/>
                  </a:cubicBezTo>
                  <a:cubicBezTo>
                    <a:pt x="1122" y="2688"/>
                    <a:pt x="1122" y="2685"/>
                    <a:pt x="1121" y="2681"/>
                  </a:cubicBezTo>
                  <a:cubicBezTo>
                    <a:pt x="1120" y="2674"/>
                    <a:pt x="1118" y="2667"/>
                    <a:pt x="1116" y="2660"/>
                  </a:cubicBezTo>
                  <a:cubicBezTo>
                    <a:pt x="1115" y="2656"/>
                    <a:pt x="1114" y="2653"/>
                    <a:pt x="1113" y="2649"/>
                  </a:cubicBezTo>
                  <a:cubicBezTo>
                    <a:pt x="1113" y="2647"/>
                    <a:pt x="1113" y="2647"/>
                    <a:pt x="1113" y="2647"/>
                  </a:cubicBezTo>
                  <a:cubicBezTo>
                    <a:pt x="1113" y="2646"/>
                    <a:pt x="1112" y="2645"/>
                    <a:pt x="1112" y="2644"/>
                  </a:cubicBezTo>
                  <a:cubicBezTo>
                    <a:pt x="1112" y="2643"/>
                    <a:pt x="1111" y="2641"/>
                    <a:pt x="1111" y="2639"/>
                  </a:cubicBezTo>
                  <a:cubicBezTo>
                    <a:pt x="1110" y="2634"/>
                    <a:pt x="1109" y="2629"/>
                    <a:pt x="1109" y="2625"/>
                  </a:cubicBezTo>
                  <a:cubicBezTo>
                    <a:pt x="1107" y="2553"/>
                    <a:pt x="1123" y="2523"/>
                    <a:pt x="1157" y="2471"/>
                  </a:cubicBezTo>
                  <a:cubicBezTo>
                    <a:pt x="1157" y="2471"/>
                    <a:pt x="1157" y="2471"/>
                    <a:pt x="1157" y="2472"/>
                  </a:cubicBezTo>
                  <a:cubicBezTo>
                    <a:pt x="1156" y="2474"/>
                    <a:pt x="1156" y="2476"/>
                    <a:pt x="1156" y="2479"/>
                  </a:cubicBezTo>
                  <a:cubicBezTo>
                    <a:pt x="1156" y="2480"/>
                    <a:pt x="1155" y="2481"/>
                    <a:pt x="1155" y="2482"/>
                  </a:cubicBezTo>
                  <a:cubicBezTo>
                    <a:pt x="1155" y="2484"/>
                    <a:pt x="1155" y="2485"/>
                    <a:pt x="1155" y="2486"/>
                  </a:cubicBezTo>
                  <a:cubicBezTo>
                    <a:pt x="1155" y="2487"/>
                    <a:pt x="1155" y="2487"/>
                    <a:pt x="1155" y="2488"/>
                  </a:cubicBezTo>
                  <a:cubicBezTo>
                    <a:pt x="1155" y="2489"/>
                    <a:pt x="1155" y="2489"/>
                    <a:pt x="1155" y="2490"/>
                  </a:cubicBezTo>
                  <a:cubicBezTo>
                    <a:pt x="1155" y="2491"/>
                    <a:pt x="1154" y="2493"/>
                    <a:pt x="1154" y="2494"/>
                  </a:cubicBezTo>
                  <a:cubicBezTo>
                    <a:pt x="1154" y="2497"/>
                    <a:pt x="1154" y="2499"/>
                    <a:pt x="1154" y="2502"/>
                  </a:cubicBezTo>
                  <a:cubicBezTo>
                    <a:pt x="1154" y="2508"/>
                    <a:pt x="1155" y="2514"/>
                    <a:pt x="1156" y="2520"/>
                  </a:cubicBezTo>
                  <a:cubicBezTo>
                    <a:pt x="1156" y="2522"/>
                    <a:pt x="1157" y="2525"/>
                    <a:pt x="1157" y="2528"/>
                  </a:cubicBezTo>
                  <a:cubicBezTo>
                    <a:pt x="1158" y="2531"/>
                    <a:pt x="1159" y="2534"/>
                    <a:pt x="1159" y="2537"/>
                  </a:cubicBezTo>
                  <a:cubicBezTo>
                    <a:pt x="1161" y="2543"/>
                    <a:pt x="1163" y="2548"/>
                    <a:pt x="1164" y="2554"/>
                  </a:cubicBezTo>
                  <a:cubicBezTo>
                    <a:pt x="1164" y="2555"/>
                    <a:pt x="1165" y="2557"/>
                    <a:pt x="1165" y="2558"/>
                  </a:cubicBezTo>
                  <a:cubicBezTo>
                    <a:pt x="1165" y="2559"/>
                    <a:pt x="1165" y="2559"/>
                    <a:pt x="1165" y="2560"/>
                  </a:cubicBezTo>
                  <a:cubicBezTo>
                    <a:pt x="1165" y="2560"/>
                    <a:pt x="1165" y="2561"/>
                    <a:pt x="1165" y="2562"/>
                  </a:cubicBezTo>
                  <a:cubicBezTo>
                    <a:pt x="1166" y="2563"/>
                    <a:pt x="1166" y="2563"/>
                    <a:pt x="1166" y="2564"/>
                  </a:cubicBezTo>
                  <a:cubicBezTo>
                    <a:pt x="1166" y="2565"/>
                    <a:pt x="1166" y="2565"/>
                    <a:pt x="1166" y="2566"/>
                  </a:cubicBezTo>
                  <a:cubicBezTo>
                    <a:pt x="1166" y="2567"/>
                    <a:pt x="1166" y="2567"/>
                    <a:pt x="1166" y="2568"/>
                  </a:cubicBezTo>
                  <a:cubicBezTo>
                    <a:pt x="1166" y="2569"/>
                    <a:pt x="1166" y="2569"/>
                    <a:pt x="1166" y="2570"/>
                  </a:cubicBezTo>
                  <a:cubicBezTo>
                    <a:pt x="1167" y="2575"/>
                    <a:pt x="1166" y="2580"/>
                    <a:pt x="1166" y="2585"/>
                  </a:cubicBezTo>
                  <a:cubicBezTo>
                    <a:pt x="1166" y="2590"/>
                    <a:pt x="1165" y="2595"/>
                    <a:pt x="1164" y="2599"/>
                  </a:cubicBezTo>
                  <a:cubicBezTo>
                    <a:pt x="1164" y="2603"/>
                    <a:pt x="1163" y="2607"/>
                    <a:pt x="1162" y="2611"/>
                  </a:cubicBezTo>
                  <a:cubicBezTo>
                    <a:pt x="1161" y="2614"/>
                    <a:pt x="1161" y="2617"/>
                    <a:pt x="1160" y="2620"/>
                  </a:cubicBezTo>
                  <a:cubicBezTo>
                    <a:pt x="1160" y="2622"/>
                    <a:pt x="1159" y="2624"/>
                    <a:pt x="1159" y="2626"/>
                  </a:cubicBezTo>
                  <a:cubicBezTo>
                    <a:pt x="1159" y="2627"/>
                    <a:pt x="1159" y="2628"/>
                    <a:pt x="1159" y="2628"/>
                  </a:cubicBezTo>
                  <a:cubicBezTo>
                    <a:pt x="1159" y="2628"/>
                    <a:pt x="1159" y="2627"/>
                    <a:pt x="1160" y="2626"/>
                  </a:cubicBezTo>
                  <a:cubicBezTo>
                    <a:pt x="1160" y="2625"/>
                    <a:pt x="1161" y="2623"/>
                    <a:pt x="1162" y="2620"/>
                  </a:cubicBezTo>
                  <a:cubicBezTo>
                    <a:pt x="1163" y="2618"/>
                    <a:pt x="1164" y="2615"/>
                    <a:pt x="1165" y="2612"/>
                  </a:cubicBezTo>
                  <a:cubicBezTo>
                    <a:pt x="1166" y="2608"/>
                    <a:pt x="1168" y="2604"/>
                    <a:pt x="1169" y="2600"/>
                  </a:cubicBezTo>
                  <a:cubicBezTo>
                    <a:pt x="1170" y="2596"/>
                    <a:pt x="1171" y="2591"/>
                    <a:pt x="1172" y="2586"/>
                  </a:cubicBezTo>
                  <a:cubicBezTo>
                    <a:pt x="1173" y="2581"/>
                    <a:pt x="1173" y="2575"/>
                    <a:pt x="1173" y="2570"/>
                  </a:cubicBezTo>
                  <a:cubicBezTo>
                    <a:pt x="1173" y="2569"/>
                    <a:pt x="1173" y="2568"/>
                    <a:pt x="1173" y="2568"/>
                  </a:cubicBezTo>
                  <a:cubicBezTo>
                    <a:pt x="1173" y="2567"/>
                    <a:pt x="1173" y="2566"/>
                    <a:pt x="1173" y="2565"/>
                  </a:cubicBezTo>
                  <a:cubicBezTo>
                    <a:pt x="1173" y="2565"/>
                    <a:pt x="1173" y="2564"/>
                    <a:pt x="1173" y="2563"/>
                  </a:cubicBezTo>
                  <a:cubicBezTo>
                    <a:pt x="1173" y="2562"/>
                    <a:pt x="1173" y="2562"/>
                    <a:pt x="1173" y="2561"/>
                  </a:cubicBezTo>
                  <a:cubicBezTo>
                    <a:pt x="1173" y="2560"/>
                    <a:pt x="1173" y="2560"/>
                    <a:pt x="1173" y="2559"/>
                  </a:cubicBezTo>
                  <a:cubicBezTo>
                    <a:pt x="1172" y="2558"/>
                    <a:pt x="1172" y="2558"/>
                    <a:pt x="1172" y="2558"/>
                  </a:cubicBezTo>
                  <a:cubicBezTo>
                    <a:pt x="1172" y="2557"/>
                    <a:pt x="1172" y="2557"/>
                    <a:pt x="1172" y="2557"/>
                  </a:cubicBezTo>
                  <a:cubicBezTo>
                    <a:pt x="1172" y="2555"/>
                    <a:pt x="1172" y="2554"/>
                    <a:pt x="1171" y="2552"/>
                  </a:cubicBezTo>
                  <a:cubicBezTo>
                    <a:pt x="1170" y="2546"/>
                    <a:pt x="1168" y="2541"/>
                    <a:pt x="1167" y="2535"/>
                  </a:cubicBezTo>
                  <a:cubicBezTo>
                    <a:pt x="1166" y="2532"/>
                    <a:pt x="1166" y="2529"/>
                    <a:pt x="1165" y="2527"/>
                  </a:cubicBezTo>
                  <a:cubicBezTo>
                    <a:pt x="1164" y="2524"/>
                    <a:pt x="1164" y="2521"/>
                    <a:pt x="1163" y="2518"/>
                  </a:cubicBezTo>
                  <a:cubicBezTo>
                    <a:pt x="1163" y="2516"/>
                    <a:pt x="1163" y="2513"/>
                    <a:pt x="1162" y="2510"/>
                  </a:cubicBezTo>
                  <a:cubicBezTo>
                    <a:pt x="1162" y="2507"/>
                    <a:pt x="1162" y="2505"/>
                    <a:pt x="1161" y="2502"/>
                  </a:cubicBezTo>
                  <a:cubicBezTo>
                    <a:pt x="1161" y="2499"/>
                    <a:pt x="1161" y="2497"/>
                    <a:pt x="1161" y="2494"/>
                  </a:cubicBezTo>
                  <a:cubicBezTo>
                    <a:pt x="1161" y="2493"/>
                    <a:pt x="1161" y="2491"/>
                    <a:pt x="1161" y="2490"/>
                  </a:cubicBezTo>
                  <a:cubicBezTo>
                    <a:pt x="1161" y="2489"/>
                    <a:pt x="1161" y="2488"/>
                    <a:pt x="1161" y="2486"/>
                  </a:cubicBezTo>
                  <a:cubicBezTo>
                    <a:pt x="1161" y="2485"/>
                    <a:pt x="1161" y="2484"/>
                    <a:pt x="1161" y="2483"/>
                  </a:cubicBezTo>
                  <a:cubicBezTo>
                    <a:pt x="1161" y="2482"/>
                    <a:pt x="1161" y="2480"/>
                    <a:pt x="1161" y="2479"/>
                  </a:cubicBezTo>
                  <a:cubicBezTo>
                    <a:pt x="1161" y="2477"/>
                    <a:pt x="1161" y="2475"/>
                    <a:pt x="1161" y="2472"/>
                  </a:cubicBezTo>
                  <a:cubicBezTo>
                    <a:pt x="1162" y="2470"/>
                    <a:pt x="1162" y="2468"/>
                    <a:pt x="1162" y="2466"/>
                  </a:cubicBezTo>
                  <a:cubicBezTo>
                    <a:pt x="1162" y="2465"/>
                    <a:pt x="1162" y="2464"/>
                    <a:pt x="1162" y="2462"/>
                  </a:cubicBezTo>
                  <a:cubicBezTo>
                    <a:pt x="1165" y="2458"/>
                    <a:pt x="1168" y="2454"/>
                    <a:pt x="1171" y="2449"/>
                  </a:cubicBezTo>
                  <a:cubicBezTo>
                    <a:pt x="1179" y="2438"/>
                    <a:pt x="1185" y="2427"/>
                    <a:pt x="1191" y="2417"/>
                  </a:cubicBezTo>
                  <a:cubicBezTo>
                    <a:pt x="1190" y="2421"/>
                    <a:pt x="1189" y="2426"/>
                    <a:pt x="1189" y="2431"/>
                  </a:cubicBezTo>
                  <a:cubicBezTo>
                    <a:pt x="1189" y="2439"/>
                    <a:pt x="1189" y="2447"/>
                    <a:pt x="1190" y="2456"/>
                  </a:cubicBezTo>
                  <a:cubicBezTo>
                    <a:pt x="1191" y="2464"/>
                    <a:pt x="1193" y="2473"/>
                    <a:pt x="1197" y="2482"/>
                  </a:cubicBezTo>
                  <a:cubicBezTo>
                    <a:pt x="1197" y="2483"/>
                    <a:pt x="1198" y="2484"/>
                    <a:pt x="1198" y="2486"/>
                  </a:cubicBezTo>
                  <a:cubicBezTo>
                    <a:pt x="1198" y="2487"/>
                    <a:pt x="1199" y="2488"/>
                    <a:pt x="1199" y="2489"/>
                  </a:cubicBezTo>
                  <a:cubicBezTo>
                    <a:pt x="1200" y="2490"/>
                    <a:pt x="1200" y="2491"/>
                    <a:pt x="1201" y="2492"/>
                  </a:cubicBezTo>
                  <a:cubicBezTo>
                    <a:pt x="1201" y="2493"/>
                    <a:pt x="1202" y="2494"/>
                    <a:pt x="1203" y="2495"/>
                  </a:cubicBezTo>
                  <a:cubicBezTo>
                    <a:pt x="1203" y="2497"/>
                    <a:pt x="1204" y="2498"/>
                    <a:pt x="1204" y="2499"/>
                  </a:cubicBezTo>
                  <a:cubicBezTo>
                    <a:pt x="1205" y="2500"/>
                    <a:pt x="1205" y="2501"/>
                    <a:pt x="1206" y="2502"/>
                  </a:cubicBezTo>
                  <a:cubicBezTo>
                    <a:pt x="1207" y="2504"/>
                    <a:pt x="1209" y="2506"/>
                    <a:pt x="1210" y="2508"/>
                  </a:cubicBezTo>
                  <a:cubicBezTo>
                    <a:pt x="1212" y="2511"/>
                    <a:pt x="1214" y="2514"/>
                    <a:pt x="1216" y="2517"/>
                  </a:cubicBezTo>
                  <a:cubicBezTo>
                    <a:pt x="1216" y="2517"/>
                    <a:pt x="1216" y="2518"/>
                    <a:pt x="1216" y="2518"/>
                  </a:cubicBezTo>
                  <a:cubicBezTo>
                    <a:pt x="1216" y="2519"/>
                    <a:pt x="1216" y="2521"/>
                    <a:pt x="1216" y="2522"/>
                  </a:cubicBezTo>
                  <a:cubicBezTo>
                    <a:pt x="1216" y="2525"/>
                    <a:pt x="1216" y="2528"/>
                    <a:pt x="1216" y="2531"/>
                  </a:cubicBezTo>
                  <a:cubicBezTo>
                    <a:pt x="1216" y="2535"/>
                    <a:pt x="1215" y="2538"/>
                    <a:pt x="1214" y="2542"/>
                  </a:cubicBezTo>
                  <a:cubicBezTo>
                    <a:pt x="1214" y="2543"/>
                    <a:pt x="1213" y="2544"/>
                    <a:pt x="1213" y="2545"/>
                  </a:cubicBezTo>
                  <a:cubicBezTo>
                    <a:pt x="1213" y="2546"/>
                    <a:pt x="1213" y="2547"/>
                    <a:pt x="1212" y="2548"/>
                  </a:cubicBezTo>
                  <a:cubicBezTo>
                    <a:pt x="1212" y="2549"/>
                    <a:pt x="1212" y="2550"/>
                    <a:pt x="1211" y="2551"/>
                  </a:cubicBezTo>
                  <a:cubicBezTo>
                    <a:pt x="1211" y="2551"/>
                    <a:pt x="1211" y="2551"/>
                    <a:pt x="1211" y="2551"/>
                  </a:cubicBezTo>
                  <a:cubicBezTo>
                    <a:pt x="1211" y="2552"/>
                    <a:pt x="1211" y="2552"/>
                    <a:pt x="1211" y="2552"/>
                  </a:cubicBezTo>
                  <a:cubicBezTo>
                    <a:pt x="1211" y="2553"/>
                    <a:pt x="1210" y="2553"/>
                    <a:pt x="1210" y="2554"/>
                  </a:cubicBezTo>
                  <a:cubicBezTo>
                    <a:pt x="1210" y="2555"/>
                    <a:pt x="1210" y="2556"/>
                    <a:pt x="1209" y="2557"/>
                  </a:cubicBezTo>
                  <a:cubicBezTo>
                    <a:pt x="1209" y="2558"/>
                    <a:pt x="1208" y="2559"/>
                    <a:pt x="1208" y="2560"/>
                  </a:cubicBezTo>
                  <a:cubicBezTo>
                    <a:pt x="1207" y="2561"/>
                    <a:pt x="1207" y="2562"/>
                    <a:pt x="1206" y="2563"/>
                  </a:cubicBezTo>
                  <a:cubicBezTo>
                    <a:pt x="1206" y="2564"/>
                    <a:pt x="1206" y="2565"/>
                    <a:pt x="1205" y="2566"/>
                  </a:cubicBezTo>
                  <a:cubicBezTo>
                    <a:pt x="1203" y="2570"/>
                    <a:pt x="1201" y="2574"/>
                    <a:pt x="1199" y="2578"/>
                  </a:cubicBezTo>
                  <a:cubicBezTo>
                    <a:pt x="1197" y="2582"/>
                    <a:pt x="1194" y="2586"/>
                    <a:pt x="1192" y="2590"/>
                  </a:cubicBezTo>
                  <a:cubicBezTo>
                    <a:pt x="1191" y="2592"/>
                    <a:pt x="1190" y="2594"/>
                    <a:pt x="1189" y="2596"/>
                  </a:cubicBezTo>
                  <a:cubicBezTo>
                    <a:pt x="1188" y="2598"/>
                    <a:pt x="1187" y="2600"/>
                    <a:pt x="1185" y="2602"/>
                  </a:cubicBezTo>
                  <a:cubicBezTo>
                    <a:pt x="1183" y="2606"/>
                    <a:pt x="1181" y="2609"/>
                    <a:pt x="1180" y="2613"/>
                  </a:cubicBezTo>
                  <a:cubicBezTo>
                    <a:pt x="1178" y="2616"/>
                    <a:pt x="1176" y="2620"/>
                    <a:pt x="1175" y="2623"/>
                  </a:cubicBezTo>
                  <a:cubicBezTo>
                    <a:pt x="1173" y="2626"/>
                    <a:pt x="1172" y="2629"/>
                    <a:pt x="1171" y="2632"/>
                  </a:cubicBezTo>
                  <a:cubicBezTo>
                    <a:pt x="1170" y="2635"/>
                    <a:pt x="1170" y="2638"/>
                    <a:pt x="1170" y="2640"/>
                  </a:cubicBezTo>
                  <a:cubicBezTo>
                    <a:pt x="1169" y="2642"/>
                    <a:pt x="1170" y="2643"/>
                    <a:pt x="1170" y="2645"/>
                  </a:cubicBezTo>
                  <a:cubicBezTo>
                    <a:pt x="1170" y="2646"/>
                    <a:pt x="1170" y="2646"/>
                    <a:pt x="1170" y="2646"/>
                  </a:cubicBezTo>
                  <a:cubicBezTo>
                    <a:pt x="1170" y="2646"/>
                    <a:pt x="1170" y="2646"/>
                    <a:pt x="1170" y="2645"/>
                  </a:cubicBezTo>
                  <a:cubicBezTo>
                    <a:pt x="1170" y="2644"/>
                    <a:pt x="1170" y="2643"/>
                    <a:pt x="1171" y="2643"/>
                  </a:cubicBezTo>
                  <a:cubicBezTo>
                    <a:pt x="1171" y="2642"/>
                    <a:pt x="1171" y="2641"/>
                    <a:pt x="1171" y="2640"/>
                  </a:cubicBezTo>
                  <a:cubicBezTo>
                    <a:pt x="1172" y="2638"/>
                    <a:pt x="1173" y="2636"/>
                    <a:pt x="1174" y="2633"/>
                  </a:cubicBezTo>
                  <a:cubicBezTo>
                    <a:pt x="1175" y="2631"/>
                    <a:pt x="1177" y="2628"/>
                    <a:pt x="1179" y="2625"/>
                  </a:cubicBezTo>
                  <a:cubicBezTo>
                    <a:pt x="1180" y="2622"/>
                    <a:pt x="1183" y="2619"/>
                    <a:pt x="1185" y="2616"/>
                  </a:cubicBezTo>
                  <a:cubicBezTo>
                    <a:pt x="1187" y="2612"/>
                    <a:pt x="1189" y="2609"/>
                    <a:pt x="1192" y="2605"/>
                  </a:cubicBezTo>
                  <a:cubicBezTo>
                    <a:pt x="1193" y="2603"/>
                    <a:pt x="1194" y="2601"/>
                    <a:pt x="1195" y="2600"/>
                  </a:cubicBezTo>
                  <a:cubicBezTo>
                    <a:pt x="1196" y="2598"/>
                    <a:pt x="1197" y="2596"/>
                    <a:pt x="1199" y="2594"/>
                  </a:cubicBezTo>
                  <a:cubicBezTo>
                    <a:pt x="1201" y="2590"/>
                    <a:pt x="1203" y="2586"/>
                    <a:pt x="1206" y="2582"/>
                  </a:cubicBezTo>
                  <a:cubicBezTo>
                    <a:pt x="1208" y="2577"/>
                    <a:pt x="1210" y="2573"/>
                    <a:pt x="1212" y="2569"/>
                  </a:cubicBezTo>
                  <a:cubicBezTo>
                    <a:pt x="1213" y="2567"/>
                    <a:pt x="1214" y="2565"/>
                    <a:pt x="1215" y="2562"/>
                  </a:cubicBezTo>
                  <a:cubicBezTo>
                    <a:pt x="1215" y="2561"/>
                    <a:pt x="1215" y="2560"/>
                    <a:pt x="1216" y="2559"/>
                  </a:cubicBezTo>
                  <a:cubicBezTo>
                    <a:pt x="1216" y="2558"/>
                    <a:pt x="1217" y="2557"/>
                    <a:pt x="1217" y="2556"/>
                  </a:cubicBezTo>
                  <a:cubicBezTo>
                    <a:pt x="1217" y="2555"/>
                    <a:pt x="1217" y="2555"/>
                    <a:pt x="1217" y="2554"/>
                  </a:cubicBezTo>
                  <a:cubicBezTo>
                    <a:pt x="1218" y="2553"/>
                    <a:pt x="1218" y="2553"/>
                    <a:pt x="1218" y="2553"/>
                  </a:cubicBezTo>
                  <a:cubicBezTo>
                    <a:pt x="1218" y="2553"/>
                    <a:pt x="1218" y="2553"/>
                    <a:pt x="1218" y="2553"/>
                  </a:cubicBezTo>
                  <a:cubicBezTo>
                    <a:pt x="1218" y="2552"/>
                    <a:pt x="1218" y="2550"/>
                    <a:pt x="1219" y="2549"/>
                  </a:cubicBezTo>
                  <a:cubicBezTo>
                    <a:pt x="1219" y="2548"/>
                    <a:pt x="1219" y="2547"/>
                    <a:pt x="1219" y="2546"/>
                  </a:cubicBezTo>
                  <a:cubicBezTo>
                    <a:pt x="1219" y="2546"/>
                    <a:pt x="1219" y="2545"/>
                    <a:pt x="1220" y="2545"/>
                  </a:cubicBezTo>
                  <a:cubicBezTo>
                    <a:pt x="1220" y="2544"/>
                    <a:pt x="1220" y="2544"/>
                    <a:pt x="1220" y="2543"/>
                  </a:cubicBezTo>
                  <a:cubicBezTo>
                    <a:pt x="1220" y="2539"/>
                    <a:pt x="1221" y="2535"/>
                    <a:pt x="1220" y="2531"/>
                  </a:cubicBezTo>
                  <a:cubicBezTo>
                    <a:pt x="1220" y="2528"/>
                    <a:pt x="1220" y="2525"/>
                    <a:pt x="1219" y="2522"/>
                  </a:cubicBezTo>
                  <a:cubicBezTo>
                    <a:pt x="1220" y="2523"/>
                    <a:pt x="1221" y="2525"/>
                    <a:pt x="1222" y="2526"/>
                  </a:cubicBezTo>
                  <a:cubicBezTo>
                    <a:pt x="1223" y="2528"/>
                    <a:pt x="1223" y="2528"/>
                    <a:pt x="1223" y="2528"/>
                  </a:cubicBezTo>
                  <a:cubicBezTo>
                    <a:pt x="1224" y="2529"/>
                    <a:pt x="1224" y="2529"/>
                    <a:pt x="1224" y="2529"/>
                  </a:cubicBezTo>
                  <a:cubicBezTo>
                    <a:pt x="1224" y="2529"/>
                    <a:pt x="1224" y="2529"/>
                    <a:pt x="1224" y="2529"/>
                  </a:cubicBezTo>
                  <a:cubicBezTo>
                    <a:pt x="1224" y="2529"/>
                    <a:pt x="1224" y="2529"/>
                    <a:pt x="1224" y="2529"/>
                  </a:cubicBezTo>
                  <a:cubicBezTo>
                    <a:pt x="1224" y="2529"/>
                    <a:pt x="1224" y="2529"/>
                    <a:pt x="1224" y="2529"/>
                  </a:cubicBezTo>
                  <a:cubicBezTo>
                    <a:pt x="1224" y="2529"/>
                    <a:pt x="1224" y="2529"/>
                    <a:pt x="1224" y="2529"/>
                  </a:cubicBezTo>
                  <a:cubicBezTo>
                    <a:pt x="1226" y="2533"/>
                    <a:pt x="1226" y="2533"/>
                    <a:pt x="1226" y="2533"/>
                  </a:cubicBezTo>
                  <a:cubicBezTo>
                    <a:pt x="1228" y="2536"/>
                    <a:pt x="1228" y="2536"/>
                    <a:pt x="1228" y="2536"/>
                  </a:cubicBezTo>
                  <a:cubicBezTo>
                    <a:pt x="1229" y="2537"/>
                    <a:pt x="1230" y="2538"/>
                    <a:pt x="1230" y="2539"/>
                  </a:cubicBezTo>
                  <a:cubicBezTo>
                    <a:pt x="1231" y="2541"/>
                    <a:pt x="1232" y="2543"/>
                    <a:pt x="1233" y="2545"/>
                  </a:cubicBezTo>
                  <a:cubicBezTo>
                    <a:pt x="1234" y="2546"/>
                    <a:pt x="1235" y="2547"/>
                    <a:pt x="1235" y="2548"/>
                  </a:cubicBezTo>
                  <a:cubicBezTo>
                    <a:pt x="1236" y="2549"/>
                    <a:pt x="1236" y="2551"/>
                    <a:pt x="1237" y="2552"/>
                  </a:cubicBezTo>
                  <a:cubicBezTo>
                    <a:pt x="1237" y="2553"/>
                    <a:pt x="1238" y="2554"/>
                    <a:pt x="1238" y="2555"/>
                  </a:cubicBezTo>
                  <a:cubicBezTo>
                    <a:pt x="1239" y="2556"/>
                    <a:pt x="1239" y="2557"/>
                    <a:pt x="1240" y="2558"/>
                  </a:cubicBezTo>
                  <a:cubicBezTo>
                    <a:pt x="1242" y="2564"/>
                    <a:pt x="1245" y="2571"/>
                    <a:pt x="1247" y="2577"/>
                  </a:cubicBezTo>
                  <a:cubicBezTo>
                    <a:pt x="1247" y="2578"/>
                    <a:pt x="1247" y="2578"/>
                    <a:pt x="1247" y="2579"/>
                  </a:cubicBezTo>
                  <a:cubicBezTo>
                    <a:pt x="1247" y="2580"/>
                    <a:pt x="1246" y="2582"/>
                    <a:pt x="1246" y="2583"/>
                  </a:cubicBezTo>
                  <a:cubicBezTo>
                    <a:pt x="1246" y="2584"/>
                    <a:pt x="1246" y="2586"/>
                    <a:pt x="1246" y="2587"/>
                  </a:cubicBezTo>
                  <a:cubicBezTo>
                    <a:pt x="1245" y="2589"/>
                    <a:pt x="1245" y="2590"/>
                    <a:pt x="1244" y="2592"/>
                  </a:cubicBezTo>
                  <a:cubicBezTo>
                    <a:pt x="1244" y="2595"/>
                    <a:pt x="1243" y="2598"/>
                    <a:pt x="1241" y="2602"/>
                  </a:cubicBezTo>
                  <a:cubicBezTo>
                    <a:pt x="1240" y="2605"/>
                    <a:pt x="1238" y="2609"/>
                    <a:pt x="1237" y="2613"/>
                  </a:cubicBezTo>
                  <a:cubicBezTo>
                    <a:pt x="1235" y="2616"/>
                    <a:pt x="1233" y="2620"/>
                    <a:pt x="1231" y="2624"/>
                  </a:cubicBezTo>
                  <a:cubicBezTo>
                    <a:pt x="1229" y="2628"/>
                    <a:pt x="1227" y="2632"/>
                    <a:pt x="1225" y="2636"/>
                  </a:cubicBezTo>
                  <a:cubicBezTo>
                    <a:pt x="1223" y="2640"/>
                    <a:pt x="1221" y="2644"/>
                    <a:pt x="1220" y="2648"/>
                  </a:cubicBezTo>
                  <a:cubicBezTo>
                    <a:pt x="1219" y="2650"/>
                    <a:pt x="1218" y="2652"/>
                    <a:pt x="1217" y="2654"/>
                  </a:cubicBezTo>
                  <a:cubicBezTo>
                    <a:pt x="1217" y="2655"/>
                    <a:pt x="1216" y="2656"/>
                    <a:pt x="1216" y="2657"/>
                  </a:cubicBezTo>
                  <a:cubicBezTo>
                    <a:pt x="1215" y="2658"/>
                    <a:pt x="1215" y="2659"/>
                    <a:pt x="1215" y="2660"/>
                  </a:cubicBezTo>
                  <a:cubicBezTo>
                    <a:pt x="1213" y="2664"/>
                    <a:pt x="1212" y="2668"/>
                    <a:pt x="1211" y="2672"/>
                  </a:cubicBezTo>
                  <a:cubicBezTo>
                    <a:pt x="1210" y="2676"/>
                    <a:pt x="1210" y="2679"/>
                    <a:pt x="1209" y="2683"/>
                  </a:cubicBezTo>
                  <a:cubicBezTo>
                    <a:pt x="1209" y="2685"/>
                    <a:pt x="1209" y="2686"/>
                    <a:pt x="1209" y="2688"/>
                  </a:cubicBezTo>
                  <a:cubicBezTo>
                    <a:pt x="1209" y="2689"/>
                    <a:pt x="1209" y="2691"/>
                    <a:pt x="1209" y="2692"/>
                  </a:cubicBezTo>
                  <a:cubicBezTo>
                    <a:pt x="1209" y="2694"/>
                    <a:pt x="1209" y="2695"/>
                    <a:pt x="1209" y="2696"/>
                  </a:cubicBezTo>
                  <a:cubicBezTo>
                    <a:pt x="1209" y="2697"/>
                    <a:pt x="1209" y="2698"/>
                    <a:pt x="1210" y="2699"/>
                  </a:cubicBezTo>
                  <a:cubicBezTo>
                    <a:pt x="1210" y="2700"/>
                    <a:pt x="1210" y="2701"/>
                    <a:pt x="1210" y="2702"/>
                  </a:cubicBezTo>
                  <a:cubicBezTo>
                    <a:pt x="1210" y="2703"/>
                    <a:pt x="1210" y="2703"/>
                    <a:pt x="1211" y="2704"/>
                  </a:cubicBezTo>
                  <a:cubicBezTo>
                    <a:pt x="1211" y="2705"/>
                    <a:pt x="1211" y="2705"/>
                    <a:pt x="1211" y="2705"/>
                  </a:cubicBezTo>
                  <a:cubicBezTo>
                    <a:pt x="1211" y="2705"/>
                    <a:pt x="1211" y="2705"/>
                    <a:pt x="1211" y="2704"/>
                  </a:cubicBezTo>
                  <a:cubicBezTo>
                    <a:pt x="1211" y="2703"/>
                    <a:pt x="1211" y="2701"/>
                    <a:pt x="1211" y="2699"/>
                  </a:cubicBezTo>
                  <a:cubicBezTo>
                    <a:pt x="1211" y="2698"/>
                    <a:pt x="1211" y="2697"/>
                    <a:pt x="1211" y="2696"/>
                  </a:cubicBezTo>
                  <a:cubicBezTo>
                    <a:pt x="1212" y="2695"/>
                    <a:pt x="1212" y="2694"/>
                    <a:pt x="1212" y="2692"/>
                  </a:cubicBezTo>
                  <a:cubicBezTo>
                    <a:pt x="1212" y="2691"/>
                    <a:pt x="1212" y="2690"/>
                    <a:pt x="1213" y="2688"/>
                  </a:cubicBezTo>
                  <a:cubicBezTo>
                    <a:pt x="1213" y="2687"/>
                    <a:pt x="1213" y="2685"/>
                    <a:pt x="1214" y="2684"/>
                  </a:cubicBezTo>
                  <a:cubicBezTo>
                    <a:pt x="1215" y="2681"/>
                    <a:pt x="1215" y="2677"/>
                    <a:pt x="1217" y="2674"/>
                  </a:cubicBezTo>
                  <a:cubicBezTo>
                    <a:pt x="1218" y="2670"/>
                    <a:pt x="1220" y="2666"/>
                    <a:pt x="1221" y="2663"/>
                  </a:cubicBezTo>
                  <a:cubicBezTo>
                    <a:pt x="1223" y="2659"/>
                    <a:pt x="1225" y="2655"/>
                    <a:pt x="1227" y="2651"/>
                  </a:cubicBezTo>
                  <a:cubicBezTo>
                    <a:pt x="1228" y="2647"/>
                    <a:pt x="1230" y="2643"/>
                    <a:pt x="1232" y="2639"/>
                  </a:cubicBezTo>
                  <a:cubicBezTo>
                    <a:pt x="1234" y="2635"/>
                    <a:pt x="1236" y="2631"/>
                    <a:pt x="1238" y="2627"/>
                  </a:cubicBezTo>
                  <a:cubicBezTo>
                    <a:pt x="1239" y="2625"/>
                    <a:pt x="1240" y="2623"/>
                    <a:pt x="1241" y="2621"/>
                  </a:cubicBezTo>
                  <a:cubicBezTo>
                    <a:pt x="1241" y="2620"/>
                    <a:pt x="1242" y="2619"/>
                    <a:pt x="1242" y="2618"/>
                  </a:cubicBezTo>
                  <a:cubicBezTo>
                    <a:pt x="1242" y="2617"/>
                    <a:pt x="1243" y="2616"/>
                    <a:pt x="1243" y="2615"/>
                  </a:cubicBezTo>
                  <a:cubicBezTo>
                    <a:pt x="1245" y="2611"/>
                    <a:pt x="1246" y="2607"/>
                    <a:pt x="1247" y="2603"/>
                  </a:cubicBezTo>
                  <a:cubicBezTo>
                    <a:pt x="1248" y="2600"/>
                    <a:pt x="1248" y="2596"/>
                    <a:pt x="1249" y="2593"/>
                  </a:cubicBezTo>
                  <a:cubicBezTo>
                    <a:pt x="1249" y="2591"/>
                    <a:pt x="1249" y="2589"/>
                    <a:pt x="1249" y="2588"/>
                  </a:cubicBezTo>
                  <a:cubicBezTo>
                    <a:pt x="1249" y="2586"/>
                    <a:pt x="1249" y="2585"/>
                    <a:pt x="1249" y="2584"/>
                  </a:cubicBezTo>
                  <a:cubicBezTo>
                    <a:pt x="1249" y="2584"/>
                    <a:pt x="1249" y="2584"/>
                    <a:pt x="1250" y="2584"/>
                  </a:cubicBezTo>
                  <a:cubicBezTo>
                    <a:pt x="1250" y="2587"/>
                    <a:pt x="1251" y="2589"/>
                    <a:pt x="1252" y="2591"/>
                  </a:cubicBezTo>
                  <a:cubicBezTo>
                    <a:pt x="1252" y="2592"/>
                    <a:pt x="1252" y="2593"/>
                    <a:pt x="1253" y="2594"/>
                  </a:cubicBezTo>
                  <a:cubicBezTo>
                    <a:pt x="1253" y="2595"/>
                    <a:pt x="1253" y="2596"/>
                    <a:pt x="1253" y="2597"/>
                  </a:cubicBezTo>
                  <a:cubicBezTo>
                    <a:pt x="1255" y="2602"/>
                    <a:pt x="1256" y="2606"/>
                    <a:pt x="1257" y="2610"/>
                  </a:cubicBezTo>
                  <a:cubicBezTo>
                    <a:pt x="1258" y="2614"/>
                    <a:pt x="1259" y="2618"/>
                    <a:pt x="1260" y="2622"/>
                  </a:cubicBezTo>
                  <a:cubicBezTo>
                    <a:pt x="1260" y="2626"/>
                    <a:pt x="1261" y="2629"/>
                    <a:pt x="1262" y="2633"/>
                  </a:cubicBezTo>
                  <a:cubicBezTo>
                    <a:pt x="1264" y="2640"/>
                    <a:pt x="1265" y="2647"/>
                    <a:pt x="1266" y="2653"/>
                  </a:cubicBezTo>
                  <a:cubicBezTo>
                    <a:pt x="1267" y="2659"/>
                    <a:pt x="1268" y="2664"/>
                    <a:pt x="1269" y="2668"/>
                  </a:cubicBezTo>
                  <a:cubicBezTo>
                    <a:pt x="1270" y="2672"/>
                    <a:pt x="1270" y="2676"/>
                    <a:pt x="1271" y="2678"/>
                  </a:cubicBezTo>
                  <a:cubicBezTo>
                    <a:pt x="1271" y="2680"/>
                    <a:pt x="1271" y="2681"/>
                    <a:pt x="1271" y="2681"/>
                  </a:cubicBezTo>
                  <a:cubicBezTo>
                    <a:pt x="1271" y="2681"/>
                    <a:pt x="1271" y="2680"/>
                    <a:pt x="1271" y="2678"/>
                  </a:cubicBezTo>
                  <a:cubicBezTo>
                    <a:pt x="1271" y="2675"/>
                    <a:pt x="1271" y="2672"/>
                    <a:pt x="1270" y="2668"/>
                  </a:cubicBezTo>
                  <a:cubicBezTo>
                    <a:pt x="1270" y="2666"/>
                    <a:pt x="1270" y="2663"/>
                    <a:pt x="1270" y="2661"/>
                  </a:cubicBezTo>
                  <a:cubicBezTo>
                    <a:pt x="1270" y="2658"/>
                    <a:pt x="1269" y="2655"/>
                    <a:pt x="1269" y="2652"/>
                  </a:cubicBezTo>
                  <a:cubicBezTo>
                    <a:pt x="1269" y="2649"/>
                    <a:pt x="1268" y="2646"/>
                    <a:pt x="1268" y="2643"/>
                  </a:cubicBezTo>
                  <a:cubicBezTo>
                    <a:pt x="1268" y="2639"/>
                    <a:pt x="1267" y="2636"/>
                    <a:pt x="1267" y="2632"/>
                  </a:cubicBezTo>
                  <a:cubicBezTo>
                    <a:pt x="1266" y="2628"/>
                    <a:pt x="1265" y="2625"/>
                    <a:pt x="1265" y="2621"/>
                  </a:cubicBezTo>
                  <a:cubicBezTo>
                    <a:pt x="1264" y="2619"/>
                    <a:pt x="1264" y="2617"/>
                    <a:pt x="1264" y="2615"/>
                  </a:cubicBezTo>
                  <a:cubicBezTo>
                    <a:pt x="1263" y="2613"/>
                    <a:pt x="1263" y="2611"/>
                    <a:pt x="1263" y="2609"/>
                  </a:cubicBezTo>
                  <a:cubicBezTo>
                    <a:pt x="1262" y="2604"/>
                    <a:pt x="1261" y="2600"/>
                    <a:pt x="1260" y="2596"/>
                  </a:cubicBezTo>
                  <a:cubicBezTo>
                    <a:pt x="1259" y="2591"/>
                    <a:pt x="1258" y="2587"/>
                    <a:pt x="1256" y="2582"/>
                  </a:cubicBezTo>
                  <a:cubicBezTo>
                    <a:pt x="1256" y="2581"/>
                    <a:pt x="1256" y="2581"/>
                    <a:pt x="1256" y="2581"/>
                  </a:cubicBezTo>
                  <a:cubicBezTo>
                    <a:pt x="1255" y="2579"/>
                    <a:pt x="1255" y="2579"/>
                    <a:pt x="1255" y="2579"/>
                  </a:cubicBezTo>
                  <a:cubicBezTo>
                    <a:pt x="1255" y="2578"/>
                    <a:pt x="1255" y="2577"/>
                    <a:pt x="1254" y="2576"/>
                  </a:cubicBezTo>
                  <a:cubicBezTo>
                    <a:pt x="1253" y="2573"/>
                    <a:pt x="1253" y="2571"/>
                    <a:pt x="1252" y="2569"/>
                  </a:cubicBezTo>
                  <a:cubicBezTo>
                    <a:pt x="1251" y="2566"/>
                    <a:pt x="1250" y="2564"/>
                    <a:pt x="1249" y="2562"/>
                  </a:cubicBezTo>
                  <a:cubicBezTo>
                    <a:pt x="1249" y="2560"/>
                    <a:pt x="1248" y="2557"/>
                    <a:pt x="1247" y="2555"/>
                  </a:cubicBezTo>
                  <a:cubicBezTo>
                    <a:pt x="1246" y="2554"/>
                    <a:pt x="1246" y="2553"/>
                    <a:pt x="1245" y="2552"/>
                  </a:cubicBezTo>
                  <a:cubicBezTo>
                    <a:pt x="1245" y="2551"/>
                    <a:pt x="1244" y="2549"/>
                    <a:pt x="1244" y="2548"/>
                  </a:cubicBezTo>
                  <a:cubicBezTo>
                    <a:pt x="1243" y="2547"/>
                    <a:pt x="1243" y="2546"/>
                    <a:pt x="1242" y="2545"/>
                  </a:cubicBezTo>
                  <a:cubicBezTo>
                    <a:pt x="1242" y="2544"/>
                    <a:pt x="1241" y="2543"/>
                    <a:pt x="1240" y="2542"/>
                  </a:cubicBezTo>
                  <a:cubicBezTo>
                    <a:pt x="1239" y="2539"/>
                    <a:pt x="1238" y="2537"/>
                    <a:pt x="1237" y="2535"/>
                  </a:cubicBezTo>
                  <a:cubicBezTo>
                    <a:pt x="1236" y="2534"/>
                    <a:pt x="1236" y="2533"/>
                    <a:pt x="1235" y="2532"/>
                  </a:cubicBezTo>
                  <a:cubicBezTo>
                    <a:pt x="1233" y="2528"/>
                    <a:pt x="1233" y="2528"/>
                    <a:pt x="1233" y="2528"/>
                  </a:cubicBezTo>
                  <a:cubicBezTo>
                    <a:pt x="1228" y="2520"/>
                    <a:pt x="1222" y="2512"/>
                    <a:pt x="1216" y="2504"/>
                  </a:cubicBezTo>
                  <a:cubicBezTo>
                    <a:pt x="1213" y="2498"/>
                    <a:pt x="1209" y="2493"/>
                    <a:pt x="1206" y="2487"/>
                  </a:cubicBezTo>
                  <a:cubicBezTo>
                    <a:pt x="1207" y="2488"/>
                    <a:pt x="1208" y="2490"/>
                    <a:pt x="1210" y="2491"/>
                  </a:cubicBezTo>
                  <a:cubicBezTo>
                    <a:pt x="1210" y="2491"/>
                    <a:pt x="1210" y="2491"/>
                    <a:pt x="1210" y="2491"/>
                  </a:cubicBezTo>
                  <a:cubicBezTo>
                    <a:pt x="1210" y="2492"/>
                    <a:pt x="1210" y="2492"/>
                    <a:pt x="1210" y="2492"/>
                  </a:cubicBezTo>
                  <a:cubicBezTo>
                    <a:pt x="1211" y="2492"/>
                    <a:pt x="1211" y="2492"/>
                    <a:pt x="1211" y="2492"/>
                  </a:cubicBezTo>
                  <a:cubicBezTo>
                    <a:pt x="1211" y="2493"/>
                    <a:pt x="1211" y="2493"/>
                    <a:pt x="1212" y="2494"/>
                  </a:cubicBezTo>
                  <a:cubicBezTo>
                    <a:pt x="1213" y="2494"/>
                    <a:pt x="1213" y="2495"/>
                    <a:pt x="1214" y="2496"/>
                  </a:cubicBezTo>
                  <a:cubicBezTo>
                    <a:pt x="1216" y="2498"/>
                    <a:pt x="1217" y="2500"/>
                    <a:pt x="1219" y="2501"/>
                  </a:cubicBezTo>
                  <a:cubicBezTo>
                    <a:pt x="1223" y="2504"/>
                    <a:pt x="1226" y="2507"/>
                    <a:pt x="1230" y="2510"/>
                  </a:cubicBezTo>
                  <a:cubicBezTo>
                    <a:pt x="1234" y="2513"/>
                    <a:pt x="1238" y="2516"/>
                    <a:pt x="1242" y="2518"/>
                  </a:cubicBezTo>
                  <a:cubicBezTo>
                    <a:pt x="1243" y="2520"/>
                    <a:pt x="1245" y="2521"/>
                    <a:pt x="1247" y="2522"/>
                  </a:cubicBezTo>
                  <a:cubicBezTo>
                    <a:pt x="1249" y="2523"/>
                    <a:pt x="1251" y="2524"/>
                    <a:pt x="1253" y="2526"/>
                  </a:cubicBezTo>
                  <a:cubicBezTo>
                    <a:pt x="1260" y="2530"/>
                    <a:pt x="1267" y="2534"/>
                    <a:pt x="1273" y="2538"/>
                  </a:cubicBezTo>
                  <a:cubicBezTo>
                    <a:pt x="1276" y="2540"/>
                    <a:pt x="1279" y="2541"/>
                    <a:pt x="1282" y="2543"/>
                  </a:cubicBezTo>
                  <a:cubicBezTo>
                    <a:pt x="1284" y="2544"/>
                    <a:pt x="1286" y="2545"/>
                    <a:pt x="1288" y="2546"/>
                  </a:cubicBezTo>
                  <a:cubicBezTo>
                    <a:pt x="1290" y="2547"/>
                    <a:pt x="1291" y="2548"/>
                    <a:pt x="1292" y="2548"/>
                  </a:cubicBezTo>
                  <a:cubicBezTo>
                    <a:pt x="1293" y="2549"/>
                    <a:pt x="1294" y="2549"/>
                    <a:pt x="1294" y="2549"/>
                  </a:cubicBezTo>
                  <a:cubicBezTo>
                    <a:pt x="1294" y="2549"/>
                    <a:pt x="1293" y="2549"/>
                    <a:pt x="1292" y="2548"/>
                  </a:cubicBezTo>
                  <a:cubicBezTo>
                    <a:pt x="1292" y="2547"/>
                    <a:pt x="1290" y="2546"/>
                    <a:pt x="1289" y="2545"/>
                  </a:cubicBezTo>
                  <a:cubicBezTo>
                    <a:pt x="1287" y="2544"/>
                    <a:pt x="1285" y="2542"/>
                    <a:pt x="1283" y="2540"/>
                  </a:cubicBezTo>
                  <a:cubicBezTo>
                    <a:pt x="1281" y="2538"/>
                    <a:pt x="1279" y="2536"/>
                    <a:pt x="1276" y="2534"/>
                  </a:cubicBezTo>
                  <a:cubicBezTo>
                    <a:pt x="1270" y="2530"/>
                    <a:pt x="1264" y="2525"/>
                    <a:pt x="1257" y="2520"/>
                  </a:cubicBezTo>
                  <a:cubicBezTo>
                    <a:pt x="1255" y="2518"/>
                    <a:pt x="1253" y="2517"/>
                    <a:pt x="1251" y="2516"/>
                  </a:cubicBezTo>
                  <a:cubicBezTo>
                    <a:pt x="1250" y="2515"/>
                    <a:pt x="1248" y="2513"/>
                    <a:pt x="1246" y="2512"/>
                  </a:cubicBezTo>
                  <a:cubicBezTo>
                    <a:pt x="1242" y="2509"/>
                    <a:pt x="1238" y="2507"/>
                    <a:pt x="1235" y="2504"/>
                  </a:cubicBezTo>
                  <a:cubicBezTo>
                    <a:pt x="1231" y="2501"/>
                    <a:pt x="1228" y="2498"/>
                    <a:pt x="1224" y="2495"/>
                  </a:cubicBezTo>
                  <a:cubicBezTo>
                    <a:pt x="1223" y="2494"/>
                    <a:pt x="1221" y="2492"/>
                    <a:pt x="1219" y="2491"/>
                  </a:cubicBezTo>
                  <a:cubicBezTo>
                    <a:pt x="1219" y="2490"/>
                    <a:pt x="1218" y="2490"/>
                    <a:pt x="1217" y="2489"/>
                  </a:cubicBezTo>
                  <a:cubicBezTo>
                    <a:pt x="1217" y="2488"/>
                    <a:pt x="1216" y="2488"/>
                    <a:pt x="1216" y="2488"/>
                  </a:cubicBezTo>
                  <a:cubicBezTo>
                    <a:pt x="1215" y="2487"/>
                    <a:pt x="1215" y="2487"/>
                    <a:pt x="1215" y="2487"/>
                  </a:cubicBezTo>
                  <a:cubicBezTo>
                    <a:pt x="1215" y="2487"/>
                    <a:pt x="1215" y="2487"/>
                    <a:pt x="1215" y="2487"/>
                  </a:cubicBezTo>
                  <a:cubicBezTo>
                    <a:pt x="1215" y="2486"/>
                    <a:pt x="1215" y="2486"/>
                    <a:pt x="1215" y="2486"/>
                  </a:cubicBezTo>
                  <a:cubicBezTo>
                    <a:pt x="1212" y="2483"/>
                    <a:pt x="1209" y="2480"/>
                    <a:pt x="1207" y="2477"/>
                  </a:cubicBezTo>
                  <a:cubicBezTo>
                    <a:pt x="1205" y="2474"/>
                    <a:pt x="1203" y="2471"/>
                    <a:pt x="1202" y="2468"/>
                  </a:cubicBezTo>
                  <a:cubicBezTo>
                    <a:pt x="1200" y="2465"/>
                    <a:pt x="1199" y="2462"/>
                    <a:pt x="1198" y="2459"/>
                  </a:cubicBezTo>
                  <a:cubicBezTo>
                    <a:pt x="1198" y="2459"/>
                    <a:pt x="1198" y="2458"/>
                    <a:pt x="1197" y="2457"/>
                  </a:cubicBezTo>
                  <a:cubicBezTo>
                    <a:pt x="1197" y="2457"/>
                    <a:pt x="1197" y="2456"/>
                    <a:pt x="1197" y="2456"/>
                  </a:cubicBezTo>
                  <a:cubicBezTo>
                    <a:pt x="1197" y="2455"/>
                    <a:pt x="1197" y="2455"/>
                    <a:pt x="1197" y="2455"/>
                  </a:cubicBezTo>
                  <a:cubicBezTo>
                    <a:pt x="1197" y="2455"/>
                    <a:pt x="1196" y="2454"/>
                    <a:pt x="1196" y="2454"/>
                  </a:cubicBezTo>
                  <a:cubicBezTo>
                    <a:pt x="1196" y="2453"/>
                    <a:pt x="1196" y="2453"/>
                    <a:pt x="1196" y="2452"/>
                  </a:cubicBezTo>
                  <a:cubicBezTo>
                    <a:pt x="1196" y="2451"/>
                    <a:pt x="1195" y="2449"/>
                    <a:pt x="1195" y="2448"/>
                  </a:cubicBezTo>
                  <a:cubicBezTo>
                    <a:pt x="1195" y="2447"/>
                    <a:pt x="1195" y="2446"/>
                    <a:pt x="1195" y="2446"/>
                  </a:cubicBezTo>
                  <a:cubicBezTo>
                    <a:pt x="1195" y="2446"/>
                    <a:pt x="1195" y="2447"/>
                    <a:pt x="1195" y="2448"/>
                  </a:cubicBezTo>
                  <a:cubicBezTo>
                    <a:pt x="1195" y="2446"/>
                    <a:pt x="1194" y="2445"/>
                    <a:pt x="1194" y="2443"/>
                  </a:cubicBezTo>
                  <a:cubicBezTo>
                    <a:pt x="1194" y="2441"/>
                    <a:pt x="1194" y="2439"/>
                    <a:pt x="1194" y="2437"/>
                  </a:cubicBezTo>
                  <a:cubicBezTo>
                    <a:pt x="1194" y="2436"/>
                    <a:pt x="1194" y="2435"/>
                    <a:pt x="1194" y="2434"/>
                  </a:cubicBezTo>
                  <a:cubicBezTo>
                    <a:pt x="1194" y="2433"/>
                    <a:pt x="1194" y="2433"/>
                    <a:pt x="1194" y="2432"/>
                  </a:cubicBezTo>
                  <a:cubicBezTo>
                    <a:pt x="1194" y="2430"/>
                    <a:pt x="1194" y="2428"/>
                    <a:pt x="1194" y="2426"/>
                  </a:cubicBezTo>
                  <a:cubicBezTo>
                    <a:pt x="1194" y="2425"/>
                    <a:pt x="1194" y="2423"/>
                    <a:pt x="1194" y="2421"/>
                  </a:cubicBezTo>
                  <a:cubicBezTo>
                    <a:pt x="1194" y="2420"/>
                    <a:pt x="1194" y="2418"/>
                    <a:pt x="1194" y="2416"/>
                  </a:cubicBezTo>
                  <a:cubicBezTo>
                    <a:pt x="1195" y="2415"/>
                    <a:pt x="1195" y="2413"/>
                    <a:pt x="1195" y="2412"/>
                  </a:cubicBezTo>
                  <a:cubicBezTo>
                    <a:pt x="1195" y="2411"/>
                    <a:pt x="1195" y="2409"/>
                    <a:pt x="1196" y="2408"/>
                  </a:cubicBezTo>
                  <a:cubicBezTo>
                    <a:pt x="1199" y="2401"/>
                    <a:pt x="1203" y="2394"/>
                    <a:pt x="1206" y="2388"/>
                  </a:cubicBezTo>
                  <a:cubicBezTo>
                    <a:pt x="1206" y="2389"/>
                    <a:pt x="1206" y="2391"/>
                    <a:pt x="1206" y="2392"/>
                  </a:cubicBezTo>
                  <a:cubicBezTo>
                    <a:pt x="1207" y="2394"/>
                    <a:pt x="1207" y="2396"/>
                    <a:pt x="1208" y="2398"/>
                  </a:cubicBezTo>
                  <a:cubicBezTo>
                    <a:pt x="1208" y="2399"/>
                    <a:pt x="1209" y="2401"/>
                    <a:pt x="1209" y="2403"/>
                  </a:cubicBezTo>
                  <a:cubicBezTo>
                    <a:pt x="1210" y="2405"/>
                    <a:pt x="1210" y="2407"/>
                    <a:pt x="1211" y="2408"/>
                  </a:cubicBezTo>
                  <a:cubicBezTo>
                    <a:pt x="1211" y="2410"/>
                    <a:pt x="1212" y="2412"/>
                    <a:pt x="1213" y="2414"/>
                  </a:cubicBezTo>
                  <a:cubicBezTo>
                    <a:pt x="1213" y="2416"/>
                    <a:pt x="1214" y="2417"/>
                    <a:pt x="1215" y="2419"/>
                  </a:cubicBezTo>
                  <a:cubicBezTo>
                    <a:pt x="1216" y="2421"/>
                    <a:pt x="1217" y="2423"/>
                    <a:pt x="1218" y="2425"/>
                  </a:cubicBezTo>
                  <a:cubicBezTo>
                    <a:pt x="1218" y="2426"/>
                    <a:pt x="1219" y="2428"/>
                    <a:pt x="1220" y="2430"/>
                  </a:cubicBezTo>
                  <a:cubicBezTo>
                    <a:pt x="1221" y="2431"/>
                    <a:pt x="1222" y="2433"/>
                    <a:pt x="1223" y="2435"/>
                  </a:cubicBezTo>
                  <a:cubicBezTo>
                    <a:pt x="1224" y="2436"/>
                    <a:pt x="1225" y="2438"/>
                    <a:pt x="1226" y="2439"/>
                  </a:cubicBezTo>
                  <a:cubicBezTo>
                    <a:pt x="1227" y="2440"/>
                    <a:pt x="1227" y="2441"/>
                    <a:pt x="1228" y="2441"/>
                  </a:cubicBezTo>
                  <a:cubicBezTo>
                    <a:pt x="1229" y="2442"/>
                    <a:pt x="1229" y="2443"/>
                    <a:pt x="1230" y="2444"/>
                  </a:cubicBezTo>
                  <a:cubicBezTo>
                    <a:pt x="1231" y="2445"/>
                    <a:pt x="1232" y="2446"/>
                    <a:pt x="1233" y="2448"/>
                  </a:cubicBezTo>
                  <a:cubicBezTo>
                    <a:pt x="1235" y="2450"/>
                    <a:pt x="1237" y="2452"/>
                    <a:pt x="1239" y="2455"/>
                  </a:cubicBezTo>
                  <a:cubicBezTo>
                    <a:pt x="1243" y="2459"/>
                    <a:pt x="1246" y="2462"/>
                    <a:pt x="1248" y="2465"/>
                  </a:cubicBezTo>
                  <a:cubicBezTo>
                    <a:pt x="1249" y="2467"/>
                    <a:pt x="1249" y="2468"/>
                    <a:pt x="1250" y="2468"/>
                  </a:cubicBezTo>
                  <a:cubicBezTo>
                    <a:pt x="1250" y="2469"/>
                    <a:pt x="1250" y="2470"/>
                    <a:pt x="1250" y="2470"/>
                  </a:cubicBezTo>
                  <a:cubicBezTo>
                    <a:pt x="1250" y="2470"/>
                    <a:pt x="1250" y="2469"/>
                    <a:pt x="1250" y="2468"/>
                  </a:cubicBezTo>
                  <a:cubicBezTo>
                    <a:pt x="1250" y="2468"/>
                    <a:pt x="1250" y="2467"/>
                    <a:pt x="1250" y="2467"/>
                  </a:cubicBezTo>
                  <a:cubicBezTo>
                    <a:pt x="1250" y="2466"/>
                    <a:pt x="1249" y="2465"/>
                    <a:pt x="1249" y="2465"/>
                  </a:cubicBezTo>
                  <a:cubicBezTo>
                    <a:pt x="1248" y="2463"/>
                    <a:pt x="1248" y="2461"/>
                    <a:pt x="1247" y="2459"/>
                  </a:cubicBezTo>
                  <a:cubicBezTo>
                    <a:pt x="1246" y="2457"/>
                    <a:pt x="1244" y="2454"/>
                    <a:pt x="1243" y="2452"/>
                  </a:cubicBezTo>
                  <a:cubicBezTo>
                    <a:pt x="1241" y="2449"/>
                    <a:pt x="1239" y="2447"/>
                    <a:pt x="1238" y="2444"/>
                  </a:cubicBezTo>
                  <a:cubicBezTo>
                    <a:pt x="1237" y="2443"/>
                    <a:pt x="1237" y="2443"/>
                    <a:pt x="1236" y="2442"/>
                  </a:cubicBezTo>
                  <a:cubicBezTo>
                    <a:pt x="1236" y="2441"/>
                    <a:pt x="1235" y="2441"/>
                    <a:pt x="1235" y="2440"/>
                  </a:cubicBezTo>
                  <a:cubicBezTo>
                    <a:pt x="1235" y="2439"/>
                    <a:pt x="1234" y="2438"/>
                    <a:pt x="1234" y="2438"/>
                  </a:cubicBezTo>
                  <a:cubicBezTo>
                    <a:pt x="1233" y="2437"/>
                    <a:pt x="1233" y="2436"/>
                    <a:pt x="1232" y="2435"/>
                  </a:cubicBezTo>
                  <a:cubicBezTo>
                    <a:pt x="1231" y="2434"/>
                    <a:pt x="1231" y="2432"/>
                    <a:pt x="1230" y="2431"/>
                  </a:cubicBezTo>
                  <a:cubicBezTo>
                    <a:pt x="1229" y="2429"/>
                    <a:pt x="1228" y="2428"/>
                    <a:pt x="1227" y="2426"/>
                  </a:cubicBezTo>
                  <a:cubicBezTo>
                    <a:pt x="1226" y="2424"/>
                    <a:pt x="1225" y="2423"/>
                    <a:pt x="1225" y="2421"/>
                  </a:cubicBezTo>
                  <a:cubicBezTo>
                    <a:pt x="1224" y="2419"/>
                    <a:pt x="1223" y="2418"/>
                    <a:pt x="1222" y="2416"/>
                  </a:cubicBezTo>
                  <a:cubicBezTo>
                    <a:pt x="1222" y="2414"/>
                    <a:pt x="1221" y="2413"/>
                    <a:pt x="1220" y="2411"/>
                  </a:cubicBezTo>
                  <a:cubicBezTo>
                    <a:pt x="1219" y="2409"/>
                    <a:pt x="1219" y="2408"/>
                    <a:pt x="1218" y="2406"/>
                  </a:cubicBezTo>
                  <a:cubicBezTo>
                    <a:pt x="1217" y="2402"/>
                    <a:pt x="1215" y="2399"/>
                    <a:pt x="1214" y="2396"/>
                  </a:cubicBezTo>
                  <a:cubicBezTo>
                    <a:pt x="1214" y="2394"/>
                    <a:pt x="1213" y="2392"/>
                    <a:pt x="1213" y="2391"/>
                  </a:cubicBezTo>
                  <a:cubicBezTo>
                    <a:pt x="1212" y="2389"/>
                    <a:pt x="1212" y="2388"/>
                    <a:pt x="1211" y="2386"/>
                  </a:cubicBezTo>
                  <a:cubicBezTo>
                    <a:pt x="1211" y="2384"/>
                    <a:pt x="1211" y="2383"/>
                    <a:pt x="1210" y="2381"/>
                  </a:cubicBezTo>
                  <a:cubicBezTo>
                    <a:pt x="1210" y="2380"/>
                    <a:pt x="1210" y="2379"/>
                    <a:pt x="1209" y="2378"/>
                  </a:cubicBezTo>
                  <a:cubicBezTo>
                    <a:pt x="1228" y="2331"/>
                    <a:pt x="1222" y="2299"/>
                    <a:pt x="1215" y="2246"/>
                  </a:cubicBezTo>
                  <a:cubicBezTo>
                    <a:pt x="1248" y="2280"/>
                    <a:pt x="1246" y="2314"/>
                    <a:pt x="1246" y="2349"/>
                  </a:cubicBezTo>
                  <a:cubicBezTo>
                    <a:pt x="1246" y="2349"/>
                    <a:pt x="1246" y="2349"/>
                    <a:pt x="1246" y="2349"/>
                  </a:cubicBezTo>
                  <a:cubicBezTo>
                    <a:pt x="1245" y="2350"/>
                    <a:pt x="1245" y="2350"/>
                    <a:pt x="1244" y="2351"/>
                  </a:cubicBezTo>
                  <a:cubicBezTo>
                    <a:pt x="1243" y="2352"/>
                    <a:pt x="1243" y="2353"/>
                    <a:pt x="1242" y="2354"/>
                  </a:cubicBezTo>
                  <a:cubicBezTo>
                    <a:pt x="1241" y="2355"/>
                    <a:pt x="1241" y="2357"/>
                    <a:pt x="1240" y="2358"/>
                  </a:cubicBezTo>
                  <a:cubicBezTo>
                    <a:pt x="1239" y="2359"/>
                    <a:pt x="1239" y="2360"/>
                    <a:pt x="1238" y="2362"/>
                  </a:cubicBezTo>
                  <a:cubicBezTo>
                    <a:pt x="1238" y="2363"/>
                    <a:pt x="1238" y="2364"/>
                    <a:pt x="1237" y="2365"/>
                  </a:cubicBezTo>
                  <a:cubicBezTo>
                    <a:pt x="1237" y="2367"/>
                    <a:pt x="1237" y="2368"/>
                    <a:pt x="1236" y="2369"/>
                  </a:cubicBezTo>
                  <a:cubicBezTo>
                    <a:pt x="1236" y="2370"/>
                    <a:pt x="1236" y="2372"/>
                    <a:pt x="1236" y="2373"/>
                  </a:cubicBezTo>
                  <a:cubicBezTo>
                    <a:pt x="1236" y="2373"/>
                    <a:pt x="1236" y="2374"/>
                    <a:pt x="1236" y="2375"/>
                  </a:cubicBezTo>
                  <a:cubicBezTo>
                    <a:pt x="1236" y="2375"/>
                    <a:pt x="1236" y="2376"/>
                    <a:pt x="1236" y="2376"/>
                  </a:cubicBezTo>
                  <a:cubicBezTo>
                    <a:pt x="1236" y="2377"/>
                    <a:pt x="1236" y="2378"/>
                    <a:pt x="1236" y="2379"/>
                  </a:cubicBezTo>
                  <a:cubicBezTo>
                    <a:pt x="1236" y="2380"/>
                    <a:pt x="1237" y="2380"/>
                    <a:pt x="1237" y="2381"/>
                  </a:cubicBezTo>
                  <a:cubicBezTo>
                    <a:pt x="1237" y="2382"/>
                    <a:pt x="1237" y="2382"/>
                    <a:pt x="1237" y="2382"/>
                  </a:cubicBezTo>
                  <a:cubicBezTo>
                    <a:pt x="1237" y="2383"/>
                    <a:pt x="1237" y="2383"/>
                    <a:pt x="1237" y="2383"/>
                  </a:cubicBezTo>
                  <a:cubicBezTo>
                    <a:pt x="1237" y="2383"/>
                    <a:pt x="1237" y="2383"/>
                    <a:pt x="1238" y="2383"/>
                  </a:cubicBezTo>
                  <a:cubicBezTo>
                    <a:pt x="1238" y="2382"/>
                    <a:pt x="1238" y="2382"/>
                    <a:pt x="1238" y="2381"/>
                  </a:cubicBezTo>
                  <a:cubicBezTo>
                    <a:pt x="1239" y="2381"/>
                    <a:pt x="1239" y="2380"/>
                    <a:pt x="1239" y="2379"/>
                  </a:cubicBezTo>
                  <a:cubicBezTo>
                    <a:pt x="1240" y="2379"/>
                    <a:pt x="1240" y="2378"/>
                    <a:pt x="1241" y="2377"/>
                  </a:cubicBezTo>
                  <a:cubicBezTo>
                    <a:pt x="1241" y="2376"/>
                    <a:pt x="1241" y="2375"/>
                    <a:pt x="1242" y="2374"/>
                  </a:cubicBezTo>
                  <a:cubicBezTo>
                    <a:pt x="1242" y="2373"/>
                    <a:pt x="1243" y="2372"/>
                    <a:pt x="1243" y="2371"/>
                  </a:cubicBezTo>
                  <a:cubicBezTo>
                    <a:pt x="1244" y="2370"/>
                    <a:pt x="1244" y="2369"/>
                    <a:pt x="1245" y="2368"/>
                  </a:cubicBezTo>
                  <a:cubicBezTo>
                    <a:pt x="1245" y="2367"/>
                    <a:pt x="1245" y="2365"/>
                    <a:pt x="1246" y="2364"/>
                  </a:cubicBezTo>
                  <a:cubicBezTo>
                    <a:pt x="1246" y="2364"/>
                    <a:pt x="1246" y="2363"/>
                    <a:pt x="1246" y="2363"/>
                  </a:cubicBezTo>
                  <a:cubicBezTo>
                    <a:pt x="1247" y="2377"/>
                    <a:pt x="1249" y="2391"/>
                    <a:pt x="1254" y="2405"/>
                  </a:cubicBezTo>
                  <a:cubicBezTo>
                    <a:pt x="1254" y="2404"/>
                    <a:pt x="1254" y="2403"/>
                    <a:pt x="1254" y="2402"/>
                  </a:cubicBezTo>
                  <a:cubicBezTo>
                    <a:pt x="1255" y="2403"/>
                    <a:pt x="1255" y="2405"/>
                    <a:pt x="1256" y="2406"/>
                  </a:cubicBezTo>
                  <a:cubicBezTo>
                    <a:pt x="1256" y="2407"/>
                    <a:pt x="1257" y="2409"/>
                    <a:pt x="1257" y="2410"/>
                  </a:cubicBezTo>
                  <a:cubicBezTo>
                    <a:pt x="1258" y="2411"/>
                    <a:pt x="1258" y="2412"/>
                    <a:pt x="1259" y="2413"/>
                  </a:cubicBezTo>
                  <a:cubicBezTo>
                    <a:pt x="1259" y="2415"/>
                    <a:pt x="1261" y="2418"/>
                    <a:pt x="1262" y="2420"/>
                  </a:cubicBezTo>
                  <a:cubicBezTo>
                    <a:pt x="1264" y="2425"/>
                    <a:pt x="1266" y="2429"/>
                    <a:pt x="1268" y="2433"/>
                  </a:cubicBezTo>
                  <a:cubicBezTo>
                    <a:pt x="1268" y="2434"/>
                    <a:pt x="1269" y="2435"/>
                    <a:pt x="1269" y="2436"/>
                  </a:cubicBezTo>
                  <a:cubicBezTo>
                    <a:pt x="1270" y="2437"/>
                    <a:pt x="1270" y="2438"/>
                    <a:pt x="1271" y="2439"/>
                  </a:cubicBezTo>
                  <a:cubicBezTo>
                    <a:pt x="1272" y="2441"/>
                    <a:pt x="1272" y="2443"/>
                    <a:pt x="1273" y="2445"/>
                  </a:cubicBezTo>
                  <a:cubicBezTo>
                    <a:pt x="1273" y="2446"/>
                    <a:pt x="1274" y="2447"/>
                    <a:pt x="1274" y="2448"/>
                  </a:cubicBezTo>
                  <a:cubicBezTo>
                    <a:pt x="1274" y="2448"/>
                    <a:pt x="1275" y="2449"/>
                    <a:pt x="1275" y="2450"/>
                  </a:cubicBezTo>
                  <a:cubicBezTo>
                    <a:pt x="1275" y="2451"/>
                    <a:pt x="1275" y="2451"/>
                    <a:pt x="1276" y="2452"/>
                  </a:cubicBezTo>
                  <a:cubicBezTo>
                    <a:pt x="1276" y="2452"/>
                    <a:pt x="1276" y="2453"/>
                    <a:pt x="1276" y="2454"/>
                  </a:cubicBezTo>
                  <a:cubicBezTo>
                    <a:pt x="1277" y="2455"/>
                    <a:pt x="1277" y="2455"/>
                    <a:pt x="1277" y="2456"/>
                  </a:cubicBezTo>
                  <a:cubicBezTo>
                    <a:pt x="1277" y="2457"/>
                    <a:pt x="1278" y="2457"/>
                    <a:pt x="1278" y="2457"/>
                  </a:cubicBezTo>
                  <a:cubicBezTo>
                    <a:pt x="1278" y="2457"/>
                    <a:pt x="1278" y="2457"/>
                    <a:pt x="1278" y="2456"/>
                  </a:cubicBezTo>
                  <a:cubicBezTo>
                    <a:pt x="1278" y="2455"/>
                    <a:pt x="1278" y="2454"/>
                    <a:pt x="1278" y="2453"/>
                  </a:cubicBezTo>
                  <a:cubicBezTo>
                    <a:pt x="1278" y="2453"/>
                    <a:pt x="1278" y="2452"/>
                    <a:pt x="1278" y="2451"/>
                  </a:cubicBezTo>
                  <a:cubicBezTo>
                    <a:pt x="1278" y="2451"/>
                    <a:pt x="1278" y="2450"/>
                    <a:pt x="1278" y="2449"/>
                  </a:cubicBezTo>
                  <a:cubicBezTo>
                    <a:pt x="1278" y="2448"/>
                    <a:pt x="1278" y="2448"/>
                    <a:pt x="1278" y="2447"/>
                  </a:cubicBezTo>
                  <a:cubicBezTo>
                    <a:pt x="1278" y="2446"/>
                    <a:pt x="1278" y="2445"/>
                    <a:pt x="1277" y="2444"/>
                  </a:cubicBezTo>
                  <a:cubicBezTo>
                    <a:pt x="1277" y="2443"/>
                    <a:pt x="1277" y="2442"/>
                    <a:pt x="1277" y="2441"/>
                  </a:cubicBezTo>
                  <a:cubicBezTo>
                    <a:pt x="1277" y="2440"/>
                    <a:pt x="1277" y="2439"/>
                    <a:pt x="1276" y="2438"/>
                  </a:cubicBezTo>
                  <a:cubicBezTo>
                    <a:pt x="1276" y="2436"/>
                    <a:pt x="1276" y="2435"/>
                    <a:pt x="1275" y="2434"/>
                  </a:cubicBezTo>
                  <a:cubicBezTo>
                    <a:pt x="1275" y="2433"/>
                    <a:pt x="1275" y="2432"/>
                    <a:pt x="1274" y="2431"/>
                  </a:cubicBezTo>
                  <a:cubicBezTo>
                    <a:pt x="1274" y="2428"/>
                    <a:pt x="1273" y="2426"/>
                    <a:pt x="1272" y="2424"/>
                  </a:cubicBezTo>
                  <a:cubicBezTo>
                    <a:pt x="1271" y="2421"/>
                    <a:pt x="1270" y="2419"/>
                    <a:pt x="1269" y="2417"/>
                  </a:cubicBezTo>
                  <a:cubicBezTo>
                    <a:pt x="1268" y="2414"/>
                    <a:pt x="1267" y="2412"/>
                    <a:pt x="1265" y="2410"/>
                  </a:cubicBezTo>
                  <a:cubicBezTo>
                    <a:pt x="1265" y="2409"/>
                    <a:pt x="1264" y="2408"/>
                    <a:pt x="1264" y="2407"/>
                  </a:cubicBezTo>
                  <a:cubicBezTo>
                    <a:pt x="1263" y="2406"/>
                    <a:pt x="1263" y="2404"/>
                    <a:pt x="1262" y="2403"/>
                  </a:cubicBezTo>
                  <a:cubicBezTo>
                    <a:pt x="1261" y="2401"/>
                    <a:pt x="1260" y="2399"/>
                    <a:pt x="1259" y="2397"/>
                  </a:cubicBezTo>
                  <a:cubicBezTo>
                    <a:pt x="1258" y="2395"/>
                    <a:pt x="1257" y="2394"/>
                    <a:pt x="1256" y="2392"/>
                  </a:cubicBezTo>
                  <a:cubicBezTo>
                    <a:pt x="1256" y="2391"/>
                    <a:pt x="1255" y="2391"/>
                    <a:pt x="1255" y="2390"/>
                  </a:cubicBezTo>
                  <a:cubicBezTo>
                    <a:pt x="1258" y="2357"/>
                    <a:pt x="1260" y="2330"/>
                    <a:pt x="1257" y="2304"/>
                  </a:cubicBezTo>
                  <a:cubicBezTo>
                    <a:pt x="1259" y="2307"/>
                    <a:pt x="1260" y="2310"/>
                    <a:pt x="1262" y="2313"/>
                  </a:cubicBezTo>
                  <a:cubicBezTo>
                    <a:pt x="1263" y="2316"/>
                    <a:pt x="1265" y="2319"/>
                    <a:pt x="1266" y="2322"/>
                  </a:cubicBezTo>
                  <a:cubicBezTo>
                    <a:pt x="1268" y="2325"/>
                    <a:pt x="1270" y="2329"/>
                    <a:pt x="1271" y="2332"/>
                  </a:cubicBezTo>
                  <a:cubicBezTo>
                    <a:pt x="1273" y="2335"/>
                    <a:pt x="1274" y="2339"/>
                    <a:pt x="1276" y="2342"/>
                  </a:cubicBezTo>
                  <a:cubicBezTo>
                    <a:pt x="1277" y="2345"/>
                    <a:pt x="1278" y="2349"/>
                    <a:pt x="1280" y="2352"/>
                  </a:cubicBezTo>
                  <a:cubicBezTo>
                    <a:pt x="1281" y="2355"/>
                    <a:pt x="1282" y="2358"/>
                    <a:pt x="1283" y="2361"/>
                  </a:cubicBezTo>
                  <a:cubicBezTo>
                    <a:pt x="1284" y="2364"/>
                    <a:pt x="1285" y="2367"/>
                    <a:pt x="1286" y="2369"/>
                  </a:cubicBezTo>
                  <a:cubicBezTo>
                    <a:pt x="1286" y="2371"/>
                    <a:pt x="1286" y="2372"/>
                    <a:pt x="1287" y="2373"/>
                  </a:cubicBezTo>
                  <a:cubicBezTo>
                    <a:pt x="1287" y="2374"/>
                    <a:pt x="1287" y="2376"/>
                    <a:pt x="1287" y="2377"/>
                  </a:cubicBezTo>
                  <a:cubicBezTo>
                    <a:pt x="1288" y="2378"/>
                    <a:pt x="1288" y="2379"/>
                    <a:pt x="1288" y="2380"/>
                  </a:cubicBezTo>
                  <a:cubicBezTo>
                    <a:pt x="1288" y="2381"/>
                    <a:pt x="1289" y="2382"/>
                    <a:pt x="1289" y="2382"/>
                  </a:cubicBezTo>
                  <a:cubicBezTo>
                    <a:pt x="1289" y="2384"/>
                    <a:pt x="1289" y="2385"/>
                    <a:pt x="1289" y="2386"/>
                  </a:cubicBezTo>
                  <a:cubicBezTo>
                    <a:pt x="1290" y="2387"/>
                    <a:pt x="1290" y="2387"/>
                    <a:pt x="1290" y="2387"/>
                  </a:cubicBezTo>
                  <a:cubicBezTo>
                    <a:pt x="1290" y="2387"/>
                    <a:pt x="1290" y="2387"/>
                    <a:pt x="1290" y="2386"/>
                  </a:cubicBezTo>
                  <a:cubicBezTo>
                    <a:pt x="1290" y="2385"/>
                    <a:pt x="1290" y="2384"/>
                    <a:pt x="1290" y="2382"/>
                  </a:cubicBezTo>
                  <a:cubicBezTo>
                    <a:pt x="1290" y="2381"/>
                    <a:pt x="1290" y="2380"/>
                    <a:pt x="1290" y="2379"/>
                  </a:cubicBezTo>
                  <a:cubicBezTo>
                    <a:pt x="1290" y="2378"/>
                    <a:pt x="1290" y="2377"/>
                    <a:pt x="1291" y="2376"/>
                  </a:cubicBezTo>
                  <a:cubicBezTo>
                    <a:pt x="1291" y="2375"/>
                    <a:pt x="1290" y="2374"/>
                    <a:pt x="1290" y="2373"/>
                  </a:cubicBezTo>
                  <a:cubicBezTo>
                    <a:pt x="1290" y="2371"/>
                    <a:pt x="1290" y="2370"/>
                    <a:pt x="1290" y="2369"/>
                  </a:cubicBezTo>
                  <a:cubicBezTo>
                    <a:pt x="1290" y="2367"/>
                    <a:pt x="1290" y="2366"/>
                    <a:pt x="1290" y="2364"/>
                  </a:cubicBezTo>
                  <a:cubicBezTo>
                    <a:pt x="1289" y="2363"/>
                    <a:pt x="1289" y="2361"/>
                    <a:pt x="1289" y="2359"/>
                  </a:cubicBezTo>
                  <a:cubicBezTo>
                    <a:pt x="1288" y="2356"/>
                    <a:pt x="1287" y="2353"/>
                    <a:pt x="1286" y="2349"/>
                  </a:cubicBezTo>
                  <a:cubicBezTo>
                    <a:pt x="1286" y="2348"/>
                    <a:pt x="1285" y="2346"/>
                    <a:pt x="1285" y="2344"/>
                  </a:cubicBezTo>
                  <a:cubicBezTo>
                    <a:pt x="1284" y="2343"/>
                    <a:pt x="1283" y="2341"/>
                    <a:pt x="1283" y="2339"/>
                  </a:cubicBezTo>
                  <a:cubicBezTo>
                    <a:pt x="1281" y="2336"/>
                    <a:pt x="1280" y="2332"/>
                    <a:pt x="1278" y="2329"/>
                  </a:cubicBezTo>
                  <a:cubicBezTo>
                    <a:pt x="1277" y="2325"/>
                    <a:pt x="1275" y="2322"/>
                    <a:pt x="1273" y="2319"/>
                  </a:cubicBezTo>
                  <a:cubicBezTo>
                    <a:pt x="1272" y="2317"/>
                    <a:pt x="1271" y="2315"/>
                    <a:pt x="1270" y="2314"/>
                  </a:cubicBezTo>
                  <a:cubicBezTo>
                    <a:pt x="1269" y="2312"/>
                    <a:pt x="1269" y="2311"/>
                    <a:pt x="1268" y="2309"/>
                  </a:cubicBezTo>
                  <a:cubicBezTo>
                    <a:pt x="1264" y="2303"/>
                    <a:pt x="1260" y="2298"/>
                    <a:pt x="1257" y="2293"/>
                  </a:cubicBezTo>
                  <a:cubicBezTo>
                    <a:pt x="1257" y="2292"/>
                    <a:pt x="1256" y="2291"/>
                    <a:pt x="1255" y="2290"/>
                  </a:cubicBezTo>
                  <a:cubicBezTo>
                    <a:pt x="1254" y="2282"/>
                    <a:pt x="1251" y="2274"/>
                    <a:pt x="1249" y="2265"/>
                  </a:cubicBezTo>
                  <a:cubicBezTo>
                    <a:pt x="1249" y="2265"/>
                    <a:pt x="1249" y="2265"/>
                    <a:pt x="1249" y="2266"/>
                  </a:cubicBezTo>
                  <a:cubicBezTo>
                    <a:pt x="1251" y="2268"/>
                    <a:pt x="1254" y="2271"/>
                    <a:pt x="1257" y="2274"/>
                  </a:cubicBezTo>
                  <a:cubicBezTo>
                    <a:pt x="1258" y="2276"/>
                    <a:pt x="1260" y="2277"/>
                    <a:pt x="1261" y="2279"/>
                  </a:cubicBezTo>
                  <a:cubicBezTo>
                    <a:pt x="1263" y="2280"/>
                    <a:pt x="1264" y="2282"/>
                    <a:pt x="1266" y="2283"/>
                  </a:cubicBezTo>
                  <a:cubicBezTo>
                    <a:pt x="1269" y="2286"/>
                    <a:pt x="1272" y="2289"/>
                    <a:pt x="1276" y="2292"/>
                  </a:cubicBezTo>
                  <a:cubicBezTo>
                    <a:pt x="1279" y="2295"/>
                    <a:pt x="1282" y="2298"/>
                    <a:pt x="1285" y="2301"/>
                  </a:cubicBezTo>
                  <a:cubicBezTo>
                    <a:pt x="1289" y="2303"/>
                    <a:pt x="1292" y="2306"/>
                    <a:pt x="1295" y="2309"/>
                  </a:cubicBezTo>
                  <a:cubicBezTo>
                    <a:pt x="1298" y="2311"/>
                    <a:pt x="1301" y="2314"/>
                    <a:pt x="1305" y="2316"/>
                  </a:cubicBezTo>
                  <a:cubicBezTo>
                    <a:pt x="1308" y="2318"/>
                    <a:pt x="1310" y="2320"/>
                    <a:pt x="1313" y="2322"/>
                  </a:cubicBezTo>
                  <a:cubicBezTo>
                    <a:pt x="1316" y="2324"/>
                    <a:pt x="1318" y="2326"/>
                    <a:pt x="1320" y="2328"/>
                  </a:cubicBezTo>
                  <a:cubicBezTo>
                    <a:pt x="1322" y="2329"/>
                    <a:pt x="1324" y="2331"/>
                    <a:pt x="1325" y="2332"/>
                  </a:cubicBezTo>
                  <a:cubicBezTo>
                    <a:pt x="1326" y="2334"/>
                    <a:pt x="1327" y="2335"/>
                    <a:pt x="1328" y="2336"/>
                  </a:cubicBezTo>
                  <a:cubicBezTo>
                    <a:pt x="1328" y="2336"/>
                    <a:pt x="1329" y="2337"/>
                    <a:pt x="1329" y="2337"/>
                  </a:cubicBezTo>
                  <a:cubicBezTo>
                    <a:pt x="1329" y="2337"/>
                    <a:pt x="1329" y="2336"/>
                    <a:pt x="1328" y="2335"/>
                  </a:cubicBezTo>
                  <a:cubicBezTo>
                    <a:pt x="1328" y="2334"/>
                    <a:pt x="1327" y="2333"/>
                    <a:pt x="1326" y="2331"/>
                  </a:cubicBezTo>
                  <a:cubicBezTo>
                    <a:pt x="1325" y="2330"/>
                    <a:pt x="1324" y="2328"/>
                    <a:pt x="1322" y="2326"/>
                  </a:cubicBezTo>
                  <a:cubicBezTo>
                    <a:pt x="1320" y="2323"/>
                    <a:pt x="1318" y="2321"/>
                    <a:pt x="1316" y="2319"/>
                  </a:cubicBezTo>
                  <a:cubicBezTo>
                    <a:pt x="1314" y="2316"/>
                    <a:pt x="1311" y="2314"/>
                    <a:pt x="1308" y="2311"/>
                  </a:cubicBezTo>
                  <a:cubicBezTo>
                    <a:pt x="1306" y="2309"/>
                    <a:pt x="1303" y="2306"/>
                    <a:pt x="1300" y="2303"/>
                  </a:cubicBezTo>
                  <a:cubicBezTo>
                    <a:pt x="1298" y="2302"/>
                    <a:pt x="1297" y="2301"/>
                    <a:pt x="1295" y="2299"/>
                  </a:cubicBezTo>
                  <a:cubicBezTo>
                    <a:pt x="1294" y="2298"/>
                    <a:pt x="1292" y="2296"/>
                    <a:pt x="1290" y="2295"/>
                  </a:cubicBezTo>
                  <a:cubicBezTo>
                    <a:pt x="1287" y="2292"/>
                    <a:pt x="1284" y="2289"/>
                    <a:pt x="1281" y="2286"/>
                  </a:cubicBezTo>
                  <a:cubicBezTo>
                    <a:pt x="1278" y="2283"/>
                    <a:pt x="1274" y="2280"/>
                    <a:pt x="1271" y="2277"/>
                  </a:cubicBezTo>
                  <a:cubicBezTo>
                    <a:pt x="1270" y="2276"/>
                    <a:pt x="1268" y="2275"/>
                    <a:pt x="1266" y="2273"/>
                  </a:cubicBezTo>
                  <a:cubicBezTo>
                    <a:pt x="1265" y="2272"/>
                    <a:pt x="1263" y="2270"/>
                    <a:pt x="1262" y="2269"/>
                  </a:cubicBezTo>
                  <a:cubicBezTo>
                    <a:pt x="1259" y="2266"/>
                    <a:pt x="1256" y="2264"/>
                    <a:pt x="1253" y="2261"/>
                  </a:cubicBezTo>
                  <a:cubicBezTo>
                    <a:pt x="1250" y="2259"/>
                    <a:pt x="1247" y="2257"/>
                    <a:pt x="1245" y="2254"/>
                  </a:cubicBezTo>
                  <a:cubicBezTo>
                    <a:pt x="1245" y="2254"/>
                    <a:pt x="1244" y="2254"/>
                    <a:pt x="1244" y="2254"/>
                  </a:cubicBezTo>
                  <a:cubicBezTo>
                    <a:pt x="1238" y="2238"/>
                    <a:pt x="1229" y="2222"/>
                    <a:pt x="1217" y="2204"/>
                  </a:cubicBezTo>
                  <a:cubicBezTo>
                    <a:pt x="1206" y="2188"/>
                    <a:pt x="1196" y="2172"/>
                    <a:pt x="1188" y="2156"/>
                  </a:cubicBezTo>
                  <a:cubicBezTo>
                    <a:pt x="1189" y="2158"/>
                    <a:pt x="1190" y="2159"/>
                    <a:pt x="1191" y="2160"/>
                  </a:cubicBezTo>
                  <a:cubicBezTo>
                    <a:pt x="1193" y="2162"/>
                    <a:pt x="1194" y="2163"/>
                    <a:pt x="1196" y="2165"/>
                  </a:cubicBezTo>
                  <a:cubicBezTo>
                    <a:pt x="1198" y="2166"/>
                    <a:pt x="1200" y="2168"/>
                    <a:pt x="1201" y="2170"/>
                  </a:cubicBezTo>
                  <a:cubicBezTo>
                    <a:pt x="1205" y="2173"/>
                    <a:pt x="1209" y="2176"/>
                    <a:pt x="1213" y="2179"/>
                  </a:cubicBezTo>
                  <a:cubicBezTo>
                    <a:pt x="1214" y="2181"/>
                    <a:pt x="1216" y="2182"/>
                    <a:pt x="1218" y="2184"/>
                  </a:cubicBezTo>
                  <a:cubicBezTo>
                    <a:pt x="1220" y="2185"/>
                    <a:pt x="1222" y="2186"/>
                    <a:pt x="1224" y="2188"/>
                  </a:cubicBezTo>
                  <a:cubicBezTo>
                    <a:pt x="1228" y="2190"/>
                    <a:pt x="1232" y="2193"/>
                    <a:pt x="1236" y="2195"/>
                  </a:cubicBezTo>
                  <a:cubicBezTo>
                    <a:pt x="1239" y="2197"/>
                    <a:pt x="1241" y="2198"/>
                    <a:pt x="1243" y="2199"/>
                  </a:cubicBezTo>
                  <a:cubicBezTo>
                    <a:pt x="1244" y="2200"/>
                    <a:pt x="1244" y="2200"/>
                    <a:pt x="1244" y="2200"/>
                  </a:cubicBezTo>
                  <a:cubicBezTo>
                    <a:pt x="1244" y="2201"/>
                    <a:pt x="1245" y="2202"/>
                    <a:pt x="1245" y="2202"/>
                  </a:cubicBezTo>
                  <a:cubicBezTo>
                    <a:pt x="1246" y="2203"/>
                    <a:pt x="1246" y="2204"/>
                    <a:pt x="1247" y="2205"/>
                  </a:cubicBezTo>
                  <a:cubicBezTo>
                    <a:pt x="1247" y="2205"/>
                    <a:pt x="1247" y="2206"/>
                    <a:pt x="1248" y="2207"/>
                  </a:cubicBezTo>
                  <a:cubicBezTo>
                    <a:pt x="1248" y="2208"/>
                    <a:pt x="1248" y="2208"/>
                    <a:pt x="1248" y="2208"/>
                  </a:cubicBezTo>
                  <a:cubicBezTo>
                    <a:pt x="1249" y="2209"/>
                    <a:pt x="1249" y="2209"/>
                    <a:pt x="1249" y="2210"/>
                  </a:cubicBezTo>
                  <a:cubicBezTo>
                    <a:pt x="1250" y="2212"/>
                    <a:pt x="1251" y="2214"/>
                    <a:pt x="1251" y="2216"/>
                  </a:cubicBezTo>
                  <a:cubicBezTo>
                    <a:pt x="1252" y="2218"/>
                    <a:pt x="1253" y="2220"/>
                    <a:pt x="1254" y="2222"/>
                  </a:cubicBezTo>
                  <a:cubicBezTo>
                    <a:pt x="1255" y="2225"/>
                    <a:pt x="1255" y="2227"/>
                    <a:pt x="1256" y="2229"/>
                  </a:cubicBezTo>
                  <a:cubicBezTo>
                    <a:pt x="1257" y="2232"/>
                    <a:pt x="1258" y="2234"/>
                    <a:pt x="1259" y="2236"/>
                  </a:cubicBezTo>
                  <a:cubicBezTo>
                    <a:pt x="1259" y="2237"/>
                    <a:pt x="1260" y="2239"/>
                    <a:pt x="1260" y="2240"/>
                  </a:cubicBezTo>
                  <a:cubicBezTo>
                    <a:pt x="1261" y="2241"/>
                    <a:pt x="1261" y="2242"/>
                    <a:pt x="1262" y="2243"/>
                  </a:cubicBezTo>
                  <a:cubicBezTo>
                    <a:pt x="1263" y="2245"/>
                    <a:pt x="1264" y="2247"/>
                    <a:pt x="1266" y="2249"/>
                  </a:cubicBezTo>
                  <a:cubicBezTo>
                    <a:pt x="1267" y="2251"/>
                    <a:pt x="1268" y="2252"/>
                    <a:pt x="1270" y="2254"/>
                  </a:cubicBezTo>
                  <a:cubicBezTo>
                    <a:pt x="1270" y="2255"/>
                    <a:pt x="1271" y="2255"/>
                    <a:pt x="1272" y="2256"/>
                  </a:cubicBezTo>
                  <a:cubicBezTo>
                    <a:pt x="1272" y="2256"/>
                    <a:pt x="1273" y="2257"/>
                    <a:pt x="1273" y="2258"/>
                  </a:cubicBezTo>
                  <a:cubicBezTo>
                    <a:pt x="1274" y="2258"/>
                    <a:pt x="1275" y="2258"/>
                    <a:pt x="1275" y="2259"/>
                  </a:cubicBezTo>
                  <a:cubicBezTo>
                    <a:pt x="1276" y="2259"/>
                    <a:pt x="1276" y="2260"/>
                    <a:pt x="1277" y="2260"/>
                  </a:cubicBezTo>
                  <a:cubicBezTo>
                    <a:pt x="1278" y="2260"/>
                    <a:pt x="1279" y="2261"/>
                    <a:pt x="1279" y="2261"/>
                  </a:cubicBezTo>
                  <a:cubicBezTo>
                    <a:pt x="1280" y="2261"/>
                    <a:pt x="1280" y="2261"/>
                    <a:pt x="1280" y="2261"/>
                  </a:cubicBezTo>
                  <a:cubicBezTo>
                    <a:pt x="1280" y="2261"/>
                    <a:pt x="1280" y="2261"/>
                    <a:pt x="1280" y="2261"/>
                  </a:cubicBezTo>
                  <a:cubicBezTo>
                    <a:pt x="1279" y="2260"/>
                    <a:pt x="1279" y="2259"/>
                    <a:pt x="1278" y="2259"/>
                  </a:cubicBezTo>
                  <a:cubicBezTo>
                    <a:pt x="1278" y="2258"/>
                    <a:pt x="1277" y="2258"/>
                    <a:pt x="1277" y="2257"/>
                  </a:cubicBezTo>
                  <a:cubicBezTo>
                    <a:pt x="1277" y="2257"/>
                    <a:pt x="1276" y="2256"/>
                    <a:pt x="1276" y="2255"/>
                  </a:cubicBezTo>
                  <a:cubicBezTo>
                    <a:pt x="1275" y="2255"/>
                    <a:pt x="1275" y="2254"/>
                    <a:pt x="1274" y="2253"/>
                  </a:cubicBezTo>
                  <a:cubicBezTo>
                    <a:pt x="1274" y="2253"/>
                    <a:pt x="1274" y="2252"/>
                    <a:pt x="1273" y="2251"/>
                  </a:cubicBezTo>
                  <a:cubicBezTo>
                    <a:pt x="1273" y="2250"/>
                    <a:pt x="1272" y="2250"/>
                    <a:pt x="1272" y="2249"/>
                  </a:cubicBezTo>
                  <a:cubicBezTo>
                    <a:pt x="1272" y="2248"/>
                    <a:pt x="1272" y="2248"/>
                    <a:pt x="1271" y="2247"/>
                  </a:cubicBezTo>
                  <a:cubicBezTo>
                    <a:pt x="1271" y="2247"/>
                    <a:pt x="1271" y="2247"/>
                    <a:pt x="1271" y="2246"/>
                  </a:cubicBezTo>
                  <a:cubicBezTo>
                    <a:pt x="1270" y="2244"/>
                    <a:pt x="1269" y="2242"/>
                    <a:pt x="1268" y="2240"/>
                  </a:cubicBezTo>
                  <a:cubicBezTo>
                    <a:pt x="1268" y="2238"/>
                    <a:pt x="1267" y="2236"/>
                    <a:pt x="1266" y="2233"/>
                  </a:cubicBezTo>
                  <a:cubicBezTo>
                    <a:pt x="1265" y="2231"/>
                    <a:pt x="1264" y="2229"/>
                    <a:pt x="1264" y="2227"/>
                  </a:cubicBezTo>
                  <a:cubicBezTo>
                    <a:pt x="1263" y="2224"/>
                    <a:pt x="1262" y="2222"/>
                    <a:pt x="1261" y="2220"/>
                  </a:cubicBezTo>
                  <a:cubicBezTo>
                    <a:pt x="1260" y="2218"/>
                    <a:pt x="1260" y="2217"/>
                    <a:pt x="1259" y="2216"/>
                  </a:cubicBezTo>
                  <a:cubicBezTo>
                    <a:pt x="1259" y="2216"/>
                    <a:pt x="1259" y="2215"/>
                    <a:pt x="1259" y="2215"/>
                  </a:cubicBezTo>
                  <a:cubicBezTo>
                    <a:pt x="1258" y="2214"/>
                    <a:pt x="1258" y="2213"/>
                    <a:pt x="1258" y="2213"/>
                  </a:cubicBezTo>
                  <a:cubicBezTo>
                    <a:pt x="1257" y="2211"/>
                    <a:pt x="1255" y="2209"/>
                    <a:pt x="1254" y="2207"/>
                  </a:cubicBezTo>
                  <a:cubicBezTo>
                    <a:pt x="1254" y="2206"/>
                    <a:pt x="1253" y="2205"/>
                    <a:pt x="1253" y="2205"/>
                  </a:cubicBezTo>
                  <a:cubicBezTo>
                    <a:pt x="1254" y="2206"/>
                    <a:pt x="1256" y="2207"/>
                    <a:pt x="1257" y="2208"/>
                  </a:cubicBezTo>
                  <a:cubicBezTo>
                    <a:pt x="1260" y="2210"/>
                    <a:pt x="1263" y="2211"/>
                    <a:pt x="1266" y="2213"/>
                  </a:cubicBezTo>
                  <a:cubicBezTo>
                    <a:pt x="1268" y="2215"/>
                    <a:pt x="1270" y="2216"/>
                    <a:pt x="1272" y="2218"/>
                  </a:cubicBezTo>
                  <a:cubicBezTo>
                    <a:pt x="1272" y="2218"/>
                    <a:pt x="1273" y="2219"/>
                    <a:pt x="1274" y="2219"/>
                  </a:cubicBezTo>
                  <a:cubicBezTo>
                    <a:pt x="1274" y="2220"/>
                    <a:pt x="1275" y="2220"/>
                    <a:pt x="1275" y="2221"/>
                  </a:cubicBezTo>
                  <a:cubicBezTo>
                    <a:pt x="1276" y="2222"/>
                    <a:pt x="1277" y="2222"/>
                    <a:pt x="1277" y="2222"/>
                  </a:cubicBezTo>
                  <a:cubicBezTo>
                    <a:pt x="1277" y="2222"/>
                    <a:pt x="1276" y="2221"/>
                    <a:pt x="1276" y="2221"/>
                  </a:cubicBezTo>
                  <a:cubicBezTo>
                    <a:pt x="1275" y="2220"/>
                    <a:pt x="1275" y="2219"/>
                    <a:pt x="1274" y="2219"/>
                  </a:cubicBezTo>
                  <a:cubicBezTo>
                    <a:pt x="1274" y="2218"/>
                    <a:pt x="1273" y="2217"/>
                    <a:pt x="1273" y="2217"/>
                  </a:cubicBezTo>
                  <a:cubicBezTo>
                    <a:pt x="1272" y="2216"/>
                    <a:pt x="1271" y="2215"/>
                    <a:pt x="1270" y="2214"/>
                  </a:cubicBezTo>
                  <a:cubicBezTo>
                    <a:pt x="1270" y="2213"/>
                    <a:pt x="1269" y="2212"/>
                    <a:pt x="1268" y="2211"/>
                  </a:cubicBezTo>
                  <a:cubicBezTo>
                    <a:pt x="1265" y="2209"/>
                    <a:pt x="1263" y="2206"/>
                    <a:pt x="1260" y="2204"/>
                  </a:cubicBezTo>
                  <a:cubicBezTo>
                    <a:pt x="1257" y="2202"/>
                    <a:pt x="1254" y="2199"/>
                    <a:pt x="1251" y="2197"/>
                  </a:cubicBezTo>
                  <a:cubicBezTo>
                    <a:pt x="1247" y="2194"/>
                    <a:pt x="1244" y="2192"/>
                    <a:pt x="1240" y="2189"/>
                  </a:cubicBezTo>
                  <a:cubicBezTo>
                    <a:pt x="1238" y="2188"/>
                    <a:pt x="1236" y="2187"/>
                    <a:pt x="1234" y="2185"/>
                  </a:cubicBezTo>
                  <a:cubicBezTo>
                    <a:pt x="1234" y="2185"/>
                    <a:pt x="1233" y="2185"/>
                    <a:pt x="1233" y="2184"/>
                  </a:cubicBezTo>
                  <a:cubicBezTo>
                    <a:pt x="1232" y="2184"/>
                    <a:pt x="1232" y="2184"/>
                    <a:pt x="1232" y="2184"/>
                  </a:cubicBezTo>
                  <a:cubicBezTo>
                    <a:pt x="1232" y="2183"/>
                    <a:pt x="1232" y="2183"/>
                    <a:pt x="1232" y="2183"/>
                  </a:cubicBezTo>
                  <a:cubicBezTo>
                    <a:pt x="1231" y="2183"/>
                    <a:pt x="1230" y="2182"/>
                    <a:pt x="1229" y="2181"/>
                  </a:cubicBezTo>
                  <a:cubicBezTo>
                    <a:pt x="1227" y="2180"/>
                    <a:pt x="1225" y="2179"/>
                    <a:pt x="1223" y="2177"/>
                  </a:cubicBezTo>
                  <a:cubicBezTo>
                    <a:pt x="1221" y="2176"/>
                    <a:pt x="1219" y="2174"/>
                    <a:pt x="1217" y="2173"/>
                  </a:cubicBezTo>
                  <a:cubicBezTo>
                    <a:pt x="1216" y="2171"/>
                    <a:pt x="1214" y="2170"/>
                    <a:pt x="1212" y="2168"/>
                  </a:cubicBezTo>
                  <a:cubicBezTo>
                    <a:pt x="1211" y="2168"/>
                    <a:pt x="1210" y="2167"/>
                    <a:pt x="1209" y="2166"/>
                  </a:cubicBezTo>
                  <a:cubicBezTo>
                    <a:pt x="1208" y="2165"/>
                    <a:pt x="1207" y="2165"/>
                    <a:pt x="1206" y="2164"/>
                  </a:cubicBezTo>
                  <a:cubicBezTo>
                    <a:pt x="1205" y="2162"/>
                    <a:pt x="1203" y="2161"/>
                    <a:pt x="1201" y="2159"/>
                  </a:cubicBezTo>
                  <a:cubicBezTo>
                    <a:pt x="1199" y="2158"/>
                    <a:pt x="1198" y="2156"/>
                    <a:pt x="1196" y="2155"/>
                  </a:cubicBezTo>
                  <a:cubicBezTo>
                    <a:pt x="1194" y="2153"/>
                    <a:pt x="1193" y="2152"/>
                    <a:pt x="1191" y="2150"/>
                  </a:cubicBezTo>
                  <a:cubicBezTo>
                    <a:pt x="1190" y="2149"/>
                    <a:pt x="1188" y="2148"/>
                    <a:pt x="1187" y="2146"/>
                  </a:cubicBezTo>
                  <a:cubicBezTo>
                    <a:pt x="1185" y="2145"/>
                    <a:pt x="1184" y="2143"/>
                    <a:pt x="1182" y="2142"/>
                  </a:cubicBezTo>
                  <a:cubicBezTo>
                    <a:pt x="1181" y="2141"/>
                    <a:pt x="1180" y="2140"/>
                    <a:pt x="1179" y="2139"/>
                  </a:cubicBezTo>
                  <a:cubicBezTo>
                    <a:pt x="1174" y="2129"/>
                    <a:pt x="1170" y="2118"/>
                    <a:pt x="1166" y="2109"/>
                  </a:cubicBezTo>
                  <a:cubicBezTo>
                    <a:pt x="1168" y="2110"/>
                    <a:pt x="1169" y="2111"/>
                    <a:pt x="1171" y="2111"/>
                  </a:cubicBezTo>
                  <a:cubicBezTo>
                    <a:pt x="1173" y="2112"/>
                    <a:pt x="1174" y="2113"/>
                    <a:pt x="1176" y="2114"/>
                  </a:cubicBezTo>
                  <a:cubicBezTo>
                    <a:pt x="1180" y="2116"/>
                    <a:pt x="1185" y="2117"/>
                    <a:pt x="1189" y="2118"/>
                  </a:cubicBezTo>
                  <a:cubicBezTo>
                    <a:pt x="1191" y="2119"/>
                    <a:pt x="1193" y="2119"/>
                    <a:pt x="1196" y="2120"/>
                  </a:cubicBezTo>
                  <a:cubicBezTo>
                    <a:pt x="1198" y="2121"/>
                    <a:pt x="1200" y="2121"/>
                    <a:pt x="1202" y="2122"/>
                  </a:cubicBezTo>
                  <a:cubicBezTo>
                    <a:pt x="1203" y="2122"/>
                    <a:pt x="1204" y="2123"/>
                    <a:pt x="1205" y="2123"/>
                  </a:cubicBezTo>
                  <a:cubicBezTo>
                    <a:pt x="1207" y="2123"/>
                    <a:pt x="1208" y="2124"/>
                    <a:pt x="1209" y="2124"/>
                  </a:cubicBezTo>
                  <a:cubicBezTo>
                    <a:pt x="1210" y="2125"/>
                    <a:pt x="1211" y="2125"/>
                    <a:pt x="1212" y="2125"/>
                  </a:cubicBezTo>
                  <a:cubicBezTo>
                    <a:pt x="1213" y="2126"/>
                    <a:pt x="1214" y="2126"/>
                    <a:pt x="1215" y="2127"/>
                  </a:cubicBezTo>
                  <a:cubicBezTo>
                    <a:pt x="1219" y="2129"/>
                    <a:pt x="1223" y="2131"/>
                    <a:pt x="1227" y="2133"/>
                  </a:cubicBezTo>
                  <a:cubicBezTo>
                    <a:pt x="1228" y="2134"/>
                    <a:pt x="1229" y="2134"/>
                    <a:pt x="1230" y="2135"/>
                  </a:cubicBezTo>
                  <a:cubicBezTo>
                    <a:pt x="1231" y="2136"/>
                    <a:pt x="1232" y="2136"/>
                    <a:pt x="1233" y="2137"/>
                  </a:cubicBezTo>
                  <a:cubicBezTo>
                    <a:pt x="1235" y="2138"/>
                    <a:pt x="1237" y="2139"/>
                    <a:pt x="1239" y="2141"/>
                  </a:cubicBezTo>
                  <a:cubicBezTo>
                    <a:pt x="1240" y="2141"/>
                    <a:pt x="1240" y="2142"/>
                    <a:pt x="1241" y="2143"/>
                  </a:cubicBezTo>
                  <a:cubicBezTo>
                    <a:pt x="1242" y="2143"/>
                    <a:pt x="1243" y="2144"/>
                    <a:pt x="1244" y="2145"/>
                  </a:cubicBezTo>
                  <a:cubicBezTo>
                    <a:pt x="1246" y="2146"/>
                    <a:pt x="1247" y="2147"/>
                    <a:pt x="1249" y="2149"/>
                  </a:cubicBezTo>
                  <a:cubicBezTo>
                    <a:pt x="1252" y="2151"/>
                    <a:pt x="1254" y="2154"/>
                    <a:pt x="1257" y="2156"/>
                  </a:cubicBezTo>
                  <a:cubicBezTo>
                    <a:pt x="1257" y="2157"/>
                    <a:pt x="1257" y="2157"/>
                    <a:pt x="1258" y="2157"/>
                  </a:cubicBezTo>
                  <a:cubicBezTo>
                    <a:pt x="1258" y="2158"/>
                    <a:pt x="1258" y="2158"/>
                    <a:pt x="1259" y="2158"/>
                  </a:cubicBezTo>
                  <a:cubicBezTo>
                    <a:pt x="1259" y="2159"/>
                    <a:pt x="1260" y="2160"/>
                    <a:pt x="1260" y="2160"/>
                  </a:cubicBezTo>
                  <a:cubicBezTo>
                    <a:pt x="1261" y="2161"/>
                    <a:pt x="1262" y="2162"/>
                    <a:pt x="1263" y="2164"/>
                  </a:cubicBezTo>
                  <a:cubicBezTo>
                    <a:pt x="1265" y="2166"/>
                    <a:pt x="1267" y="2168"/>
                    <a:pt x="1268" y="2169"/>
                  </a:cubicBezTo>
                  <a:cubicBezTo>
                    <a:pt x="1269" y="2171"/>
                    <a:pt x="1270" y="2172"/>
                    <a:pt x="1271" y="2173"/>
                  </a:cubicBezTo>
                  <a:cubicBezTo>
                    <a:pt x="1272" y="2174"/>
                    <a:pt x="1272" y="2175"/>
                    <a:pt x="1272" y="2175"/>
                  </a:cubicBezTo>
                  <a:cubicBezTo>
                    <a:pt x="1272" y="2175"/>
                    <a:pt x="1272" y="2174"/>
                    <a:pt x="1271" y="2173"/>
                  </a:cubicBezTo>
                  <a:cubicBezTo>
                    <a:pt x="1271" y="2173"/>
                    <a:pt x="1271" y="2172"/>
                    <a:pt x="1271" y="2171"/>
                  </a:cubicBezTo>
                  <a:cubicBezTo>
                    <a:pt x="1270" y="2170"/>
                    <a:pt x="1270" y="2170"/>
                    <a:pt x="1269" y="2169"/>
                  </a:cubicBezTo>
                  <a:cubicBezTo>
                    <a:pt x="1268" y="2167"/>
                    <a:pt x="1267" y="2164"/>
                    <a:pt x="1266" y="2162"/>
                  </a:cubicBezTo>
                  <a:cubicBezTo>
                    <a:pt x="1265" y="2161"/>
                    <a:pt x="1264" y="2159"/>
                    <a:pt x="1263" y="2158"/>
                  </a:cubicBezTo>
                  <a:cubicBezTo>
                    <a:pt x="1263" y="2157"/>
                    <a:pt x="1262" y="2156"/>
                    <a:pt x="1262" y="2156"/>
                  </a:cubicBezTo>
                  <a:cubicBezTo>
                    <a:pt x="1262" y="2155"/>
                    <a:pt x="1261" y="2155"/>
                    <a:pt x="1261" y="2155"/>
                  </a:cubicBezTo>
                  <a:cubicBezTo>
                    <a:pt x="1261" y="2154"/>
                    <a:pt x="1261" y="2154"/>
                    <a:pt x="1260" y="2153"/>
                  </a:cubicBezTo>
                  <a:cubicBezTo>
                    <a:pt x="1260" y="2153"/>
                    <a:pt x="1259" y="2152"/>
                    <a:pt x="1259" y="2151"/>
                  </a:cubicBezTo>
                  <a:cubicBezTo>
                    <a:pt x="1258" y="2150"/>
                    <a:pt x="1257" y="2150"/>
                    <a:pt x="1257" y="2149"/>
                  </a:cubicBezTo>
                  <a:cubicBezTo>
                    <a:pt x="1256" y="2148"/>
                    <a:pt x="1256" y="2147"/>
                    <a:pt x="1255" y="2147"/>
                  </a:cubicBezTo>
                  <a:cubicBezTo>
                    <a:pt x="1254" y="2146"/>
                    <a:pt x="1254" y="2146"/>
                    <a:pt x="1254" y="2145"/>
                  </a:cubicBezTo>
                  <a:cubicBezTo>
                    <a:pt x="1253" y="2145"/>
                    <a:pt x="1253" y="2145"/>
                    <a:pt x="1253" y="2144"/>
                  </a:cubicBezTo>
                  <a:cubicBezTo>
                    <a:pt x="1251" y="2143"/>
                    <a:pt x="1250" y="2141"/>
                    <a:pt x="1248" y="2140"/>
                  </a:cubicBezTo>
                  <a:cubicBezTo>
                    <a:pt x="1247" y="2139"/>
                    <a:pt x="1246" y="2138"/>
                    <a:pt x="1246" y="2137"/>
                  </a:cubicBezTo>
                  <a:cubicBezTo>
                    <a:pt x="1245" y="2137"/>
                    <a:pt x="1244" y="2136"/>
                    <a:pt x="1243" y="2135"/>
                  </a:cubicBezTo>
                  <a:cubicBezTo>
                    <a:pt x="1242" y="2134"/>
                    <a:pt x="1241" y="2134"/>
                    <a:pt x="1240" y="2133"/>
                  </a:cubicBezTo>
                  <a:cubicBezTo>
                    <a:pt x="1239" y="2132"/>
                    <a:pt x="1238" y="2131"/>
                    <a:pt x="1237" y="2131"/>
                  </a:cubicBezTo>
                  <a:cubicBezTo>
                    <a:pt x="1238" y="2131"/>
                    <a:pt x="1239" y="2131"/>
                    <a:pt x="1240" y="2132"/>
                  </a:cubicBezTo>
                  <a:cubicBezTo>
                    <a:pt x="1240" y="2132"/>
                    <a:pt x="1240" y="2132"/>
                    <a:pt x="1241" y="2132"/>
                  </a:cubicBezTo>
                  <a:cubicBezTo>
                    <a:pt x="1241" y="2132"/>
                    <a:pt x="1242" y="2133"/>
                    <a:pt x="1242" y="2133"/>
                  </a:cubicBezTo>
                  <a:cubicBezTo>
                    <a:pt x="1244" y="2133"/>
                    <a:pt x="1245" y="2134"/>
                    <a:pt x="1247" y="2135"/>
                  </a:cubicBezTo>
                  <a:cubicBezTo>
                    <a:pt x="1248" y="2135"/>
                    <a:pt x="1248" y="2135"/>
                    <a:pt x="1249" y="2136"/>
                  </a:cubicBezTo>
                  <a:cubicBezTo>
                    <a:pt x="1250" y="2136"/>
                    <a:pt x="1250" y="2136"/>
                    <a:pt x="1251" y="2136"/>
                  </a:cubicBezTo>
                  <a:cubicBezTo>
                    <a:pt x="1252" y="2137"/>
                    <a:pt x="1252" y="2137"/>
                    <a:pt x="1253" y="2137"/>
                  </a:cubicBezTo>
                  <a:cubicBezTo>
                    <a:pt x="1253" y="2137"/>
                    <a:pt x="1254" y="2138"/>
                    <a:pt x="1254" y="2138"/>
                  </a:cubicBezTo>
                  <a:cubicBezTo>
                    <a:pt x="1255" y="2138"/>
                    <a:pt x="1256" y="2139"/>
                    <a:pt x="1256" y="2139"/>
                  </a:cubicBezTo>
                  <a:cubicBezTo>
                    <a:pt x="1257" y="2139"/>
                    <a:pt x="1257" y="2139"/>
                    <a:pt x="1257" y="2139"/>
                  </a:cubicBezTo>
                  <a:cubicBezTo>
                    <a:pt x="1257" y="2139"/>
                    <a:pt x="1257" y="2139"/>
                    <a:pt x="1257" y="2138"/>
                  </a:cubicBezTo>
                  <a:cubicBezTo>
                    <a:pt x="1256" y="2138"/>
                    <a:pt x="1256" y="2137"/>
                    <a:pt x="1255" y="2137"/>
                  </a:cubicBezTo>
                  <a:cubicBezTo>
                    <a:pt x="1255" y="2136"/>
                    <a:pt x="1254" y="2135"/>
                    <a:pt x="1253" y="2134"/>
                  </a:cubicBezTo>
                  <a:cubicBezTo>
                    <a:pt x="1252" y="2133"/>
                    <a:pt x="1252" y="2133"/>
                    <a:pt x="1251" y="2132"/>
                  </a:cubicBezTo>
                  <a:cubicBezTo>
                    <a:pt x="1251" y="2132"/>
                    <a:pt x="1250" y="2131"/>
                    <a:pt x="1249" y="2131"/>
                  </a:cubicBezTo>
                  <a:cubicBezTo>
                    <a:pt x="1249" y="2130"/>
                    <a:pt x="1248" y="2130"/>
                    <a:pt x="1247" y="2129"/>
                  </a:cubicBezTo>
                  <a:cubicBezTo>
                    <a:pt x="1247" y="2129"/>
                    <a:pt x="1246" y="2128"/>
                    <a:pt x="1245" y="2127"/>
                  </a:cubicBezTo>
                  <a:cubicBezTo>
                    <a:pt x="1244" y="2127"/>
                    <a:pt x="1243" y="2126"/>
                    <a:pt x="1243" y="2126"/>
                  </a:cubicBezTo>
                  <a:cubicBezTo>
                    <a:pt x="1242" y="2125"/>
                    <a:pt x="1241" y="2125"/>
                    <a:pt x="1240" y="2124"/>
                  </a:cubicBezTo>
                  <a:cubicBezTo>
                    <a:pt x="1238" y="2123"/>
                    <a:pt x="1236" y="2122"/>
                    <a:pt x="1234" y="2121"/>
                  </a:cubicBezTo>
                  <a:cubicBezTo>
                    <a:pt x="1232" y="2120"/>
                    <a:pt x="1230" y="2120"/>
                    <a:pt x="1228" y="2119"/>
                  </a:cubicBezTo>
                  <a:cubicBezTo>
                    <a:pt x="1226" y="2118"/>
                    <a:pt x="1224" y="2117"/>
                    <a:pt x="1221" y="2117"/>
                  </a:cubicBezTo>
                  <a:cubicBezTo>
                    <a:pt x="1219" y="2116"/>
                    <a:pt x="1217" y="2116"/>
                    <a:pt x="1215" y="2116"/>
                  </a:cubicBezTo>
                  <a:cubicBezTo>
                    <a:pt x="1214" y="2115"/>
                    <a:pt x="1213" y="2115"/>
                    <a:pt x="1212" y="2115"/>
                  </a:cubicBezTo>
                  <a:cubicBezTo>
                    <a:pt x="1211" y="2115"/>
                    <a:pt x="1210" y="2115"/>
                    <a:pt x="1209" y="2115"/>
                  </a:cubicBezTo>
                  <a:cubicBezTo>
                    <a:pt x="1208" y="2115"/>
                    <a:pt x="1207" y="2115"/>
                    <a:pt x="1206" y="2115"/>
                  </a:cubicBezTo>
                  <a:cubicBezTo>
                    <a:pt x="1206" y="2115"/>
                    <a:pt x="1206" y="2115"/>
                    <a:pt x="1206" y="2115"/>
                  </a:cubicBezTo>
                  <a:cubicBezTo>
                    <a:pt x="1205" y="2115"/>
                    <a:pt x="1205" y="2115"/>
                    <a:pt x="1204" y="2115"/>
                  </a:cubicBezTo>
                  <a:cubicBezTo>
                    <a:pt x="1202" y="2114"/>
                    <a:pt x="1200" y="2113"/>
                    <a:pt x="1197" y="2113"/>
                  </a:cubicBezTo>
                  <a:cubicBezTo>
                    <a:pt x="1195" y="2112"/>
                    <a:pt x="1193" y="2112"/>
                    <a:pt x="1191" y="2111"/>
                  </a:cubicBezTo>
                  <a:cubicBezTo>
                    <a:pt x="1186" y="2110"/>
                    <a:pt x="1182" y="2109"/>
                    <a:pt x="1178" y="2108"/>
                  </a:cubicBezTo>
                  <a:cubicBezTo>
                    <a:pt x="1175" y="2107"/>
                    <a:pt x="1171" y="2106"/>
                    <a:pt x="1168" y="2105"/>
                  </a:cubicBezTo>
                  <a:cubicBezTo>
                    <a:pt x="1166" y="2104"/>
                    <a:pt x="1165" y="2103"/>
                    <a:pt x="1164" y="2102"/>
                  </a:cubicBezTo>
                  <a:cubicBezTo>
                    <a:pt x="1148" y="2061"/>
                    <a:pt x="1144" y="2032"/>
                    <a:pt x="1144" y="2032"/>
                  </a:cubicBezTo>
                  <a:cubicBezTo>
                    <a:pt x="1144" y="2032"/>
                    <a:pt x="1160" y="2033"/>
                    <a:pt x="1183" y="2040"/>
                  </a:cubicBezTo>
                  <a:cubicBezTo>
                    <a:pt x="1183" y="2040"/>
                    <a:pt x="1183" y="2040"/>
                    <a:pt x="1183" y="2040"/>
                  </a:cubicBezTo>
                  <a:cubicBezTo>
                    <a:pt x="1183" y="2041"/>
                    <a:pt x="1183" y="2042"/>
                    <a:pt x="1184" y="2043"/>
                  </a:cubicBezTo>
                  <a:cubicBezTo>
                    <a:pt x="1184" y="2044"/>
                    <a:pt x="1184" y="2045"/>
                    <a:pt x="1185" y="2046"/>
                  </a:cubicBezTo>
                  <a:cubicBezTo>
                    <a:pt x="1185" y="2047"/>
                    <a:pt x="1185" y="2048"/>
                    <a:pt x="1186" y="2049"/>
                  </a:cubicBezTo>
                  <a:cubicBezTo>
                    <a:pt x="1186" y="2051"/>
                    <a:pt x="1187" y="2053"/>
                    <a:pt x="1188" y="2055"/>
                  </a:cubicBezTo>
                  <a:cubicBezTo>
                    <a:pt x="1189" y="2056"/>
                    <a:pt x="1189" y="2057"/>
                    <a:pt x="1190" y="2058"/>
                  </a:cubicBezTo>
                  <a:cubicBezTo>
                    <a:pt x="1190" y="2059"/>
                    <a:pt x="1191" y="2060"/>
                    <a:pt x="1191" y="2061"/>
                  </a:cubicBezTo>
                  <a:cubicBezTo>
                    <a:pt x="1193" y="2064"/>
                    <a:pt x="1194" y="2066"/>
                    <a:pt x="1195" y="2068"/>
                  </a:cubicBezTo>
                  <a:cubicBezTo>
                    <a:pt x="1196" y="2070"/>
                    <a:pt x="1198" y="2072"/>
                    <a:pt x="1199" y="2074"/>
                  </a:cubicBezTo>
                  <a:cubicBezTo>
                    <a:pt x="1200" y="2075"/>
                    <a:pt x="1201" y="2076"/>
                    <a:pt x="1201" y="2077"/>
                  </a:cubicBezTo>
                  <a:cubicBezTo>
                    <a:pt x="1202" y="2078"/>
                    <a:pt x="1203" y="2079"/>
                    <a:pt x="1204" y="2080"/>
                  </a:cubicBezTo>
                  <a:cubicBezTo>
                    <a:pt x="1205" y="2082"/>
                    <a:pt x="1206" y="2084"/>
                    <a:pt x="1208" y="2085"/>
                  </a:cubicBezTo>
                  <a:cubicBezTo>
                    <a:pt x="1209" y="2086"/>
                    <a:pt x="1209" y="2087"/>
                    <a:pt x="1210" y="2088"/>
                  </a:cubicBezTo>
                  <a:cubicBezTo>
                    <a:pt x="1211" y="2089"/>
                    <a:pt x="1211" y="2089"/>
                    <a:pt x="1212" y="2090"/>
                  </a:cubicBezTo>
                  <a:cubicBezTo>
                    <a:pt x="1213" y="2091"/>
                    <a:pt x="1213" y="2091"/>
                    <a:pt x="1214" y="2092"/>
                  </a:cubicBezTo>
                  <a:cubicBezTo>
                    <a:pt x="1215" y="2092"/>
                    <a:pt x="1215" y="2093"/>
                    <a:pt x="1216" y="2094"/>
                  </a:cubicBezTo>
                  <a:cubicBezTo>
                    <a:pt x="1217" y="2095"/>
                    <a:pt x="1218" y="2095"/>
                    <a:pt x="1219" y="2096"/>
                  </a:cubicBezTo>
                  <a:cubicBezTo>
                    <a:pt x="1220" y="2097"/>
                    <a:pt x="1220" y="2097"/>
                    <a:pt x="1221" y="2098"/>
                  </a:cubicBezTo>
                  <a:cubicBezTo>
                    <a:pt x="1221" y="2098"/>
                    <a:pt x="1222" y="2098"/>
                    <a:pt x="1222" y="2098"/>
                  </a:cubicBezTo>
                  <a:cubicBezTo>
                    <a:pt x="1222" y="2098"/>
                    <a:pt x="1222" y="2098"/>
                    <a:pt x="1221" y="2097"/>
                  </a:cubicBezTo>
                  <a:cubicBezTo>
                    <a:pt x="1221" y="2097"/>
                    <a:pt x="1221" y="2096"/>
                    <a:pt x="1220" y="2095"/>
                  </a:cubicBezTo>
                  <a:cubicBezTo>
                    <a:pt x="1220" y="2094"/>
                    <a:pt x="1219" y="2093"/>
                    <a:pt x="1218" y="2092"/>
                  </a:cubicBezTo>
                  <a:cubicBezTo>
                    <a:pt x="1217" y="2090"/>
                    <a:pt x="1217" y="2089"/>
                    <a:pt x="1216" y="2087"/>
                  </a:cubicBezTo>
                  <a:cubicBezTo>
                    <a:pt x="1215" y="2086"/>
                    <a:pt x="1214" y="2084"/>
                    <a:pt x="1213" y="2082"/>
                  </a:cubicBezTo>
                  <a:cubicBezTo>
                    <a:pt x="1212" y="2080"/>
                    <a:pt x="1211" y="2078"/>
                    <a:pt x="1209" y="2076"/>
                  </a:cubicBezTo>
                  <a:cubicBezTo>
                    <a:pt x="1209" y="2075"/>
                    <a:pt x="1208" y="2074"/>
                    <a:pt x="1208" y="2073"/>
                  </a:cubicBezTo>
                  <a:cubicBezTo>
                    <a:pt x="1207" y="2072"/>
                    <a:pt x="1206" y="2071"/>
                    <a:pt x="1206" y="2070"/>
                  </a:cubicBezTo>
                  <a:cubicBezTo>
                    <a:pt x="1204" y="2068"/>
                    <a:pt x="1203" y="2066"/>
                    <a:pt x="1202" y="2064"/>
                  </a:cubicBezTo>
                  <a:cubicBezTo>
                    <a:pt x="1201" y="2062"/>
                    <a:pt x="1199" y="2060"/>
                    <a:pt x="1198" y="2058"/>
                  </a:cubicBezTo>
                  <a:cubicBezTo>
                    <a:pt x="1198" y="2057"/>
                    <a:pt x="1197" y="2056"/>
                    <a:pt x="1196" y="2055"/>
                  </a:cubicBezTo>
                  <a:cubicBezTo>
                    <a:pt x="1196" y="2054"/>
                    <a:pt x="1195" y="2053"/>
                    <a:pt x="1194" y="2052"/>
                  </a:cubicBezTo>
                  <a:cubicBezTo>
                    <a:pt x="1193" y="2050"/>
                    <a:pt x="1192" y="2048"/>
                    <a:pt x="1191" y="2046"/>
                  </a:cubicBezTo>
                  <a:cubicBezTo>
                    <a:pt x="1190" y="2045"/>
                    <a:pt x="1189" y="2043"/>
                    <a:pt x="1189" y="2042"/>
                  </a:cubicBezTo>
                  <a:cubicBezTo>
                    <a:pt x="1217" y="2053"/>
                    <a:pt x="1255" y="2075"/>
                    <a:pt x="1285" y="2123"/>
                  </a:cubicBezTo>
                  <a:cubicBezTo>
                    <a:pt x="1309" y="2160"/>
                    <a:pt x="1315" y="2204"/>
                    <a:pt x="1329" y="2244"/>
                  </a:cubicBezTo>
                  <a:cubicBezTo>
                    <a:pt x="1329" y="2244"/>
                    <a:pt x="1329" y="2244"/>
                    <a:pt x="1329" y="2245"/>
                  </a:cubicBezTo>
                  <a:cubicBezTo>
                    <a:pt x="1329" y="2246"/>
                    <a:pt x="1328" y="2246"/>
                    <a:pt x="1328" y="2247"/>
                  </a:cubicBezTo>
                  <a:cubicBezTo>
                    <a:pt x="1327" y="2249"/>
                    <a:pt x="1327" y="2251"/>
                    <a:pt x="1326" y="2253"/>
                  </a:cubicBezTo>
                  <a:cubicBezTo>
                    <a:pt x="1326" y="2254"/>
                    <a:pt x="1326" y="2255"/>
                    <a:pt x="1325" y="2256"/>
                  </a:cubicBezTo>
                  <a:cubicBezTo>
                    <a:pt x="1325" y="2257"/>
                    <a:pt x="1325" y="2258"/>
                    <a:pt x="1325" y="2259"/>
                  </a:cubicBezTo>
                  <a:cubicBezTo>
                    <a:pt x="1324" y="2261"/>
                    <a:pt x="1324" y="2264"/>
                    <a:pt x="1323" y="2266"/>
                  </a:cubicBezTo>
                  <a:cubicBezTo>
                    <a:pt x="1323" y="2268"/>
                    <a:pt x="1323" y="2270"/>
                    <a:pt x="1323" y="2272"/>
                  </a:cubicBezTo>
                  <a:cubicBezTo>
                    <a:pt x="1323" y="2273"/>
                    <a:pt x="1322" y="2275"/>
                    <a:pt x="1322" y="2276"/>
                  </a:cubicBezTo>
                  <a:cubicBezTo>
                    <a:pt x="1322" y="2277"/>
                    <a:pt x="1322" y="2278"/>
                    <a:pt x="1322" y="2279"/>
                  </a:cubicBezTo>
                  <a:cubicBezTo>
                    <a:pt x="1322" y="2281"/>
                    <a:pt x="1322" y="2283"/>
                    <a:pt x="1322" y="2285"/>
                  </a:cubicBezTo>
                  <a:cubicBezTo>
                    <a:pt x="1322" y="2286"/>
                    <a:pt x="1323" y="2287"/>
                    <a:pt x="1323" y="2288"/>
                  </a:cubicBezTo>
                  <a:cubicBezTo>
                    <a:pt x="1323" y="2288"/>
                    <a:pt x="1323" y="2289"/>
                    <a:pt x="1323" y="2290"/>
                  </a:cubicBezTo>
                  <a:cubicBezTo>
                    <a:pt x="1323" y="2291"/>
                    <a:pt x="1323" y="2292"/>
                    <a:pt x="1323" y="2293"/>
                  </a:cubicBezTo>
                  <a:cubicBezTo>
                    <a:pt x="1323" y="2293"/>
                    <a:pt x="1323" y="2294"/>
                    <a:pt x="1324" y="2295"/>
                  </a:cubicBezTo>
                  <a:cubicBezTo>
                    <a:pt x="1324" y="2296"/>
                    <a:pt x="1324" y="2297"/>
                    <a:pt x="1324" y="2298"/>
                  </a:cubicBezTo>
                  <a:cubicBezTo>
                    <a:pt x="1324" y="2299"/>
                    <a:pt x="1325" y="2300"/>
                    <a:pt x="1325" y="2300"/>
                  </a:cubicBezTo>
                  <a:cubicBezTo>
                    <a:pt x="1325" y="2301"/>
                    <a:pt x="1325" y="2301"/>
                    <a:pt x="1325" y="2301"/>
                  </a:cubicBezTo>
                  <a:cubicBezTo>
                    <a:pt x="1325" y="2301"/>
                    <a:pt x="1325" y="2301"/>
                    <a:pt x="1325" y="2300"/>
                  </a:cubicBezTo>
                  <a:cubicBezTo>
                    <a:pt x="1325" y="2300"/>
                    <a:pt x="1326" y="2299"/>
                    <a:pt x="1326" y="2298"/>
                  </a:cubicBezTo>
                  <a:cubicBezTo>
                    <a:pt x="1326" y="2297"/>
                    <a:pt x="1326" y="2296"/>
                    <a:pt x="1327" y="2295"/>
                  </a:cubicBezTo>
                  <a:cubicBezTo>
                    <a:pt x="1327" y="2293"/>
                    <a:pt x="1327" y="2292"/>
                    <a:pt x="1327" y="2290"/>
                  </a:cubicBezTo>
                  <a:cubicBezTo>
                    <a:pt x="1328" y="2289"/>
                    <a:pt x="1328" y="2287"/>
                    <a:pt x="1328" y="2285"/>
                  </a:cubicBezTo>
                  <a:cubicBezTo>
                    <a:pt x="1329" y="2283"/>
                    <a:pt x="1329" y="2281"/>
                    <a:pt x="1329" y="2279"/>
                  </a:cubicBezTo>
                  <a:cubicBezTo>
                    <a:pt x="1329" y="2278"/>
                    <a:pt x="1330" y="2277"/>
                    <a:pt x="1330" y="2276"/>
                  </a:cubicBezTo>
                  <a:cubicBezTo>
                    <a:pt x="1330" y="2275"/>
                    <a:pt x="1330" y="2274"/>
                    <a:pt x="1330" y="2273"/>
                  </a:cubicBezTo>
                  <a:cubicBezTo>
                    <a:pt x="1331" y="2271"/>
                    <a:pt x="1331" y="2269"/>
                    <a:pt x="1331" y="2267"/>
                  </a:cubicBezTo>
                  <a:cubicBezTo>
                    <a:pt x="1332" y="2265"/>
                    <a:pt x="1332" y="2263"/>
                    <a:pt x="1332" y="2261"/>
                  </a:cubicBezTo>
                  <a:cubicBezTo>
                    <a:pt x="1332" y="2260"/>
                    <a:pt x="1332" y="2259"/>
                    <a:pt x="1333" y="2257"/>
                  </a:cubicBezTo>
                  <a:cubicBezTo>
                    <a:pt x="1333" y="2256"/>
                    <a:pt x="1333" y="2255"/>
                    <a:pt x="1333" y="2254"/>
                  </a:cubicBezTo>
                  <a:cubicBezTo>
                    <a:pt x="1333" y="2254"/>
                    <a:pt x="1333" y="2254"/>
                    <a:pt x="1333" y="2254"/>
                  </a:cubicBezTo>
                  <a:cubicBezTo>
                    <a:pt x="1339" y="2268"/>
                    <a:pt x="1346" y="2282"/>
                    <a:pt x="1355" y="2295"/>
                  </a:cubicBezTo>
                  <a:cubicBezTo>
                    <a:pt x="1357" y="2296"/>
                    <a:pt x="1358" y="2298"/>
                    <a:pt x="1360" y="2300"/>
                  </a:cubicBezTo>
                  <a:cubicBezTo>
                    <a:pt x="1360" y="2302"/>
                    <a:pt x="1360" y="2304"/>
                    <a:pt x="1360" y="2306"/>
                  </a:cubicBezTo>
                  <a:cubicBezTo>
                    <a:pt x="1361" y="2309"/>
                    <a:pt x="1361" y="2311"/>
                    <a:pt x="1361" y="2314"/>
                  </a:cubicBezTo>
                  <a:cubicBezTo>
                    <a:pt x="1361" y="2317"/>
                    <a:pt x="1361" y="2320"/>
                    <a:pt x="1360" y="2323"/>
                  </a:cubicBezTo>
                  <a:cubicBezTo>
                    <a:pt x="1360" y="2324"/>
                    <a:pt x="1360" y="2326"/>
                    <a:pt x="1360" y="2327"/>
                  </a:cubicBezTo>
                  <a:cubicBezTo>
                    <a:pt x="1360" y="2328"/>
                    <a:pt x="1360" y="2329"/>
                    <a:pt x="1359" y="2330"/>
                  </a:cubicBezTo>
                  <a:cubicBezTo>
                    <a:pt x="1359" y="2331"/>
                    <a:pt x="1359" y="2331"/>
                    <a:pt x="1359" y="2331"/>
                  </a:cubicBezTo>
                  <a:cubicBezTo>
                    <a:pt x="1359" y="2332"/>
                    <a:pt x="1359" y="2332"/>
                    <a:pt x="1359" y="2332"/>
                  </a:cubicBezTo>
                  <a:cubicBezTo>
                    <a:pt x="1358" y="2335"/>
                    <a:pt x="1357" y="2338"/>
                    <a:pt x="1356" y="2340"/>
                  </a:cubicBezTo>
                  <a:cubicBezTo>
                    <a:pt x="1355" y="2343"/>
                    <a:pt x="1354" y="2346"/>
                    <a:pt x="1352" y="2349"/>
                  </a:cubicBezTo>
                  <a:cubicBezTo>
                    <a:pt x="1351" y="2350"/>
                    <a:pt x="1350" y="2351"/>
                    <a:pt x="1350" y="2353"/>
                  </a:cubicBezTo>
                  <a:cubicBezTo>
                    <a:pt x="1349" y="2354"/>
                    <a:pt x="1348" y="2356"/>
                    <a:pt x="1347" y="2357"/>
                  </a:cubicBezTo>
                  <a:cubicBezTo>
                    <a:pt x="1347" y="2357"/>
                    <a:pt x="1347" y="2358"/>
                    <a:pt x="1347" y="2358"/>
                  </a:cubicBezTo>
                  <a:cubicBezTo>
                    <a:pt x="1346" y="2359"/>
                    <a:pt x="1346" y="2359"/>
                    <a:pt x="1346" y="2359"/>
                  </a:cubicBezTo>
                  <a:cubicBezTo>
                    <a:pt x="1346" y="2360"/>
                    <a:pt x="1346" y="2360"/>
                    <a:pt x="1346" y="2360"/>
                  </a:cubicBezTo>
                  <a:cubicBezTo>
                    <a:pt x="1345" y="2361"/>
                    <a:pt x="1345" y="2361"/>
                    <a:pt x="1345" y="2362"/>
                  </a:cubicBezTo>
                  <a:cubicBezTo>
                    <a:pt x="1345" y="2362"/>
                    <a:pt x="1345" y="2363"/>
                    <a:pt x="1344" y="2364"/>
                  </a:cubicBezTo>
                  <a:cubicBezTo>
                    <a:pt x="1344" y="2365"/>
                    <a:pt x="1344" y="2365"/>
                    <a:pt x="1344" y="2366"/>
                  </a:cubicBezTo>
                  <a:cubicBezTo>
                    <a:pt x="1343" y="2369"/>
                    <a:pt x="1342" y="2372"/>
                    <a:pt x="1342" y="2374"/>
                  </a:cubicBezTo>
                  <a:cubicBezTo>
                    <a:pt x="1342" y="2377"/>
                    <a:pt x="1342" y="2379"/>
                    <a:pt x="1342" y="2382"/>
                  </a:cubicBezTo>
                  <a:cubicBezTo>
                    <a:pt x="1343" y="2384"/>
                    <a:pt x="1343" y="2385"/>
                    <a:pt x="1343" y="2387"/>
                  </a:cubicBezTo>
                  <a:cubicBezTo>
                    <a:pt x="1343" y="2388"/>
                    <a:pt x="1344" y="2388"/>
                    <a:pt x="1344" y="2389"/>
                  </a:cubicBezTo>
                  <a:cubicBezTo>
                    <a:pt x="1344" y="2389"/>
                    <a:pt x="1344" y="2390"/>
                    <a:pt x="1344" y="2390"/>
                  </a:cubicBezTo>
                  <a:cubicBezTo>
                    <a:pt x="1345" y="2391"/>
                    <a:pt x="1345" y="2391"/>
                    <a:pt x="1345" y="2391"/>
                  </a:cubicBezTo>
                  <a:cubicBezTo>
                    <a:pt x="1345" y="2391"/>
                    <a:pt x="1345" y="2391"/>
                    <a:pt x="1345" y="2390"/>
                  </a:cubicBezTo>
                  <a:cubicBezTo>
                    <a:pt x="1345" y="2389"/>
                    <a:pt x="1345" y="2388"/>
                    <a:pt x="1345" y="2387"/>
                  </a:cubicBezTo>
                  <a:cubicBezTo>
                    <a:pt x="1345" y="2385"/>
                    <a:pt x="1345" y="2384"/>
                    <a:pt x="1345" y="2382"/>
                  </a:cubicBezTo>
                  <a:cubicBezTo>
                    <a:pt x="1346" y="2380"/>
                    <a:pt x="1346" y="2377"/>
                    <a:pt x="1347" y="2375"/>
                  </a:cubicBezTo>
                  <a:cubicBezTo>
                    <a:pt x="1347" y="2373"/>
                    <a:pt x="1348" y="2370"/>
                    <a:pt x="1349" y="2368"/>
                  </a:cubicBezTo>
                  <a:cubicBezTo>
                    <a:pt x="1350" y="2367"/>
                    <a:pt x="1350" y="2365"/>
                    <a:pt x="1351" y="2364"/>
                  </a:cubicBezTo>
                  <a:cubicBezTo>
                    <a:pt x="1351" y="2364"/>
                    <a:pt x="1351" y="2364"/>
                    <a:pt x="1352" y="2363"/>
                  </a:cubicBezTo>
                  <a:cubicBezTo>
                    <a:pt x="1352" y="2363"/>
                    <a:pt x="1352" y="2363"/>
                    <a:pt x="1352" y="2362"/>
                  </a:cubicBezTo>
                  <a:cubicBezTo>
                    <a:pt x="1352" y="2362"/>
                    <a:pt x="1353" y="2362"/>
                    <a:pt x="1353" y="2362"/>
                  </a:cubicBezTo>
                  <a:cubicBezTo>
                    <a:pt x="1353" y="2361"/>
                    <a:pt x="1353" y="2361"/>
                    <a:pt x="1353" y="2361"/>
                  </a:cubicBezTo>
                  <a:cubicBezTo>
                    <a:pt x="1354" y="2359"/>
                    <a:pt x="1355" y="2358"/>
                    <a:pt x="1356" y="2357"/>
                  </a:cubicBezTo>
                  <a:cubicBezTo>
                    <a:pt x="1357" y="2355"/>
                    <a:pt x="1358" y="2354"/>
                    <a:pt x="1359" y="2353"/>
                  </a:cubicBezTo>
                  <a:cubicBezTo>
                    <a:pt x="1360" y="2350"/>
                    <a:pt x="1362" y="2347"/>
                    <a:pt x="1364" y="2343"/>
                  </a:cubicBezTo>
                  <a:cubicBezTo>
                    <a:pt x="1365" y="2340"/>
                    <a:pt x="1366" y="2337"/>
                    <a:pt x="1367" y="2333"/>
                  </a:cubicBezTo>
                  <a:cubicBezTo>
                    <a:pt x="1367" y="2330"/>
                    <a:pt x="1367" y="2326"/>
                    <a:pt x="1367" y="2323"/>
                  </a:cubicBezTo>
                  <a:cubicBezTo>
                    <a:pt x="1367" y="2320"/>
                    <a:pt x="1367" y="2317"/>
                    <a:pt x="1367" y="2314"/>
                  </a:cubicBezTo>
                  <a:cubicBezTo>
                    <a:pt x="1366" y="2312"/>
                    <a:pt x="1366" y="2311"/>
                    <a:pt x="1366" y="2310"/>
                  </a:cubicBezTo>
                  <a:cubicBezTo>
                    <a:pt x="1365" y="2308"/>
                    <a:pt x="1365" y="2307"/>
                    <a:pt x="1365" y="2306"/>
                  </a:cubicBezTo>
                  <a:cubicBezTo>
                    <a:pt x="1365" y="2305"/>
                    <a:pt x="1365" y="2304"/>
                    <a:pt x="1364" y="2303"/>
                  </a:cubicBezTo>
                  <a:cubicBezTo>
                    <a:pt x="1381" y="2316"/>
                    <a:pt x="1408" y="2320"/>
                    <a:pt x="1432" y="2325"/>
                  </a:cubicBezTo>
                  <a:cubicBezTo>
                    <a:pt x="1432" y="2326"/>
                    <a:pt x="1432" y="2327"/>
                    <a:pt x="1432" y="2328"/>
                  </a:cubicBezTo>
                  <a:cubicBezTo>
                    <a:pt x="1432" y="2329"/>
                    <a:pt x="1433" y="2330"/>
                    <a:pt x="1433" y="2331"/>
                  </a:cubicBezTo>
                  <a:cubicBezTo>
                    <a:pt x="1433" y="2332"/>
                    <a:pt x="1433" y="2333"/>
                    <a:pt x="1433" y="2334"/>
                  </a:cubicBezTo>
                  <a:cubicBezTo>
                    <a:pt x="1433" y="2334"/>
                    <a:pt x="1433" y="2335"/>
                    <a:pt x="1433" y="2336"/>
                  </a:cubicBezTo>
                  <a:cubicBezTo>
                    <a:pt x="1433" y="2336"/>
                    <a:pt x="1433" y="2337"/>
                    <a:pt x="1433" y="2337"/>
                  </a:cubicBezTo>
                  <a:cubicBezTo>
                    <a:pt x="1434" y="2339"/>
                    <a:pt x="1434" y="2340"/>
                    <a:pt x="1434" y="2341"/>
                  </a:cubicBezTo>
                  <a:cubicBezTo>
                    <a:pt x="1433" y="2342"/>
                    <a:pt x="1433" y="2344"/>
                    <a:pt x="1433" y="2345"/>
                  </a:cubicBezTo>
                  <a:cubicBezTo>
                    <a:pt x="1433" y="2348"/>
                    <a:pt x="1433" y="2351"/>
                    <a:pt x="1433" y="2353"/>
                  </a:cubicBezTo>
                  <a:cubicBezTo>
                    <a:pt x="1433" y="2356"/>
                    <a:pt x="1432" y="2359"/>
                    <a:pt x="1432" y="2362"/>
                  </a:cubicBezTo>
                  <a:cubicBezTo>
                    <a:pt x="1432" y="2363"/>
                    <a:pt x="1432" y="2364"/>
                    <a:pt x="1432" y="2365"/>
                  </a:cubicBezTo>
                  <a:cubicBezTo>
                    <a:pt x="1432" y="2365"/>
                    <a:pt x="1432" y="2366"/>
                    <a:pt x="1432" y="2367"/>
                  </a:cubicBezTo>
                  <a:cubicBezTo>
                    <a:pt x="1432" y="2369"/>
                    <a:pt x="1432" y="2370"/>
                    <a:pt x="1432" y="2372"/>
                  </a:cubicBezTo>
                  <a:cubicBezTo>
                    <a:pt x="1432" y="2373"/>
                    <a:pt x="1432" y="2375"/>
                    <a:pt x="1433" y="2376"/>
                  </a:cubicBezTo>
                  <a:cubicBezTo>
                    <a:pt x="1433" y="2378"/>
                    <a:pt x="1433" y="2379"/>
                    <a:pt x="1433" y="2381"/>
                  </a:cubicBezTo>
                  <a:cubicBezTo>
                    <a:pt x="1434" y="2383"/>
                    <a:pt x="1435" y="2386"/>
                    <a:pt x="1436" y="2389"/>
                  </a:cubicBezTo>
                  <a:cubicBezTo>
                    <a:pt x="1437" y="2391"/>
                    <a:pt x="1438" y="2394"/>
                    <a:pt x="1440" y="2396"/>
                  </a:cubicBezTo>
                  <a:cubicBezTo>
                    <a:pt x="1441" y="2398"/>
                    <a:pt x="1443" y="2399"/>
                    <a:pt x="1444" y="2400"/>
                  </a:cubicBezTo>
                  <a:cubicBezTo>
                    <a:pt x="1446" y="2402"/>
                    <a:pt x="1447" y="2402"/>
                    <a:pt x="1448" y="2403"/>
                  </a:cubicBezTo>
                  <a:cubicBezTo>
                    <a:pt x="1449" y="2403"/>
                    <a:pt x="1450" y="2404"/>
                    <a:pt x="1450" y="2404"/>
                  </a:cubicBezTo>
                  <a:cubicBezTo>
                    <a:pt x="1451" y="2404"/>
                    <a:pt x="1451" y="2404"/>
                    <a:pt x="1451" y="2404"/>
                  </a:cubicBezTo>
                  <a:cubicBezTo>
                    <a:pt x="1452" y="2404"/>
                    <a:pt x="1452" y="2404"/>
                    <a:pt x="1452" y="2404"/>
                  </a:cubicBezTo>
                  <a:cubicBezTo>
                    <a:pt x="1452" y="2404"/>
                    <a:pt x="1452" y="2404"/>
                    <a:pt x="1452" y="2404"/>
                  </a:cubicBezTo>
                  <a:cubicBezTo>
                    <a:pt x="1451" y="2403"/>
                    <a:pt x="1450" y="2403"/>
                    <a:pt x="1449" y="2402"/>
                  </a:cubicBezTo>
                  <a:cubicBezTo>
                    <a:pt x="1448" y="2401"/>
                    <a:pt x="1447" y="2400"/>
                    <a:pt x="1446" y="2398"/>
                  </a:cubicBezTo>
                  <a:cubicBezTo>
                    <a:pt x="1445" y="2397"/>
                    <a:pt x="1444" y="2395"/>
                    <a:pt x="1444" y="2393"/>
                  </a:cubicBezTo>
                  <a:cubicBezTo>
                    <a:pt x="1442" y="2389"/>
                    <a:pt x="1441" y="2385"/>
                    <a:pt x="1440" y="2379"/>
                  </a:cubicBezTo>
                  <a:cubicBezTo>
                    <a:pt x="1440" y="2378"/>
                    <a:pt x="1440" y="2376"/>
                    <a:pt x="1440" y="2374"/>
                  </a:cubicBezTo>
                  <a:cubicBezTo>
                    <a:pt x="1440" y="2375"/>
                    <a:pt x="1440" y="2375"/>
                    <a:pt x="1440" y="2375"/>
                  </a:cubicBezTo>
                  <a:cubicBezTo>
                    <a:pt x="1441" y="2376"/>
                    <a:pt x="1442" y="2377"/>
                    <a:pt x="1443" y="2378"/>
                  </a:cubicBezTo>
                  <a:cubicBezTo>
                    <a:pt x="1444" y="2379"/>
                    <a:pt x="1445" y="2380"/>
                    <a:pt x="1446" y="2381"/>
                  </a:cubicBezTo>
                  <a:cubicBezTo>
                    <a:pt x="1447" y="2382"/>
                    <a:pt x="1448" y="2382"/>
                    <a:pt x="1449" y="2383"/>
                  </a:cubicBezTo>
                  <a:cubicBezTo>
                    <a:pt x="1450" y="2384"/>
                    <a:pt x="1451" y="2384"/>
                    <a:pt x="1452" y="2385"/>
                  </a:cubicBezTo>
                  <a:cubicBezTo>
                    <a:pt x="1453" y="2385"/>
                    <a:pt x="1454" y="2385"/>
                    <a:pt x="1454" y="2385"/>
                  </a:cubicBezTo>
                  <a:cubicBezTo>
                    <a:pt x="1455" y="2385"/>
                    <a:pt x="1455" y="2385"/>
                    <a:pt x="1456" y="2385"/>
                  </a:cubicBezTo>
                  <a:cubicBezTo>
                    <a:pt x="1456" y="2385"/>
                    <a:pt x="1457" y="2386"/>
                    <a:pt x="1458" y="2386"/>
                  </a:cubicBezTo>
                  <a:cubicBezTo>
                    <a:pt x="1458" y="2386"/>
                    <a:pt x="1459" y="2386"/>
                    <a:pt x="1459" y="2386"/>
                  </a:cubicBezTo>
                  <a:cubicBezTo>
                    <a:pt x="1460" y="2386"/>
                    <a:pt x="1460" y="2386"/>
                    <a:pt x="1460" y="2386"/>
                  </a:cubicBezTo>
                  <a:cubicBezTo>
                    <a:pt x="1461" y="2386"/>
                    <a:pt x="1461" y="2386"/>
                    <a:pt x="1462" y="2386"/>
                  </a:cubicBezTo>
                  <a:cubicBezTo>
                    <a:pt x="1462" y="2386"/>
                    <a:pt x="1463" y="2385"/>
                    <a:pt x="1464" y="2385"/>
                  </a:cubicBezTo>
                  <a:cubicBezTo>
                    <a:pt x="1464" y="2385"/>
                    <a:pt x="1465" y="2385"/>
                    <a:pt x="1465" y="2385"/>
                  </a:cubicBezTo>
                  <a:cubicBezTo>
                    <a:pt x="1465" y="2385"/>
                    <a:pt x="1465" y="2385"/>
                    <a:pt x="1465" y="2385"/>
                  </a:cubicBezTo>
                  <a:cubicBezTo>
                    <a:pt x="1465" y="2385"/>
                    <a:pt x="1465" y="2385"/>
                    <a:pt x="1465" y="2384"/>
                  </a:cubicBezTo>
                  <a:cubicBezTo>
                    <a:pt x="1465" y="2384"/>
                    <a:pt x="1464" y="2384"/>
                    <a:pt x="1464" y="2384"/>
                  </a:cubicBezTo>
                  <a:cubicBezTo>
                    <a:pt x="1463" y="2383"/>
                    <a:pt x="1463" y="2383"/>
                    <a:pt x="1462" y="2383"/>
                  </a:cubicBezTo>
                  <a:cubicBezTo>
                    <a:pt x="1462" y="2382"/>
                    <a:pt x="1462" y="2382"/>
                    <a:pt x="1461" y="2382"/>
                  </a:cubicBezTo>
                  <a:cubicBezTo>
                    <a:pt x="1461" y="2382"/>
                    <a:pt x="1461" y="2382"/>
                    <a:pt x="1460" y="2381"/>
                  </a:cubicBezTo>
                  <a:cubicBezTo>
                    <a:pt x="1460" y="2381"/>
                    <a:pt x="1459" y="2380"/>
                    <a:pt x="1458" y="2380"/>
                  </a:cubicBezTo>
                  <a:cubicBezTo>
                    <a:pt x="1458" y="2380"/>
                    <a:pt x="1457" y="2379"/>
                    <a:pt x="1457" y="2379"/>
                  </a:cubicBezTo>
                  <a:cubicBezTo>
                    <a:pt x="1456" y="2379"/>
                    <a:pt x="1456" y="2378"/>
                    <a:pt x="1456" y="2378"/>
                  </a:cubicBezTo>
                  <a:cubicBezTo>
                    <a:pt x="1455" y="2378"/>
                    <a:pt x="1454" y="2377"/>
                    <a:pt x="1453" y="2376"/>
                  </a:cubicBezTo>
                  <a:cubicBezTo>
                    <a:pt x="1452" y="2376"/>
                    <a:pt x="1451" y="2375"/>
                    <a:pt x="1451" y="2375"/>
                  </a:cubicBezTo>
                  <a:cubicBezTo>
                    <a:pt x="1450" y="2374"/>
                    <a:pt x="1449" y="2373"/>
                    <a:pt x="1448" y="2373"/>
                  </a:cubicBezTo>
                  <a:cubicBezTo>
                    <a:pt x="1447" y="2372"/>
                    <a:pt x="1446" y="2371"/>
                    <a:pt x="1446" y="2371"/>
                  </a:cubicBezTo>
                  <a:cubicBezTo>
                    <a:pt x="1445" y="2370"/>
                    <a:pt x="1444" y="2369"/>
                    <a:pt x="1443" y="2369"/>
                  </a:cubicBezTo>
                  <a:cubicBezTo>
                    <a:pt x="1443" y="2368"/>
                    <a:pt x="1442" y="2368"/>
                    <a:pt x="1441" y="2367"/>
                  </a:cubicBezTo>
                  <a:cubicBezTo>
                    <a:pt x="1441" y="2367"/>
                    <a:pt x="1441" y="2366"/>
                    <a:pt x="1440" y="2366"/>
                  </a:cubicBezTo>
                  <a:cubicBezTo>
                    <a:pt x="1440" y="2366"/>
                    <a:pt x="1440" y="2366"/>
                    <a:pt x="1440" y="2366"/>
                  </a:cubicBezTo>
                  <a:cubicBezTo>
                    <a:pt x="1440" y="2365"/>
                    <a:pt x="1440" y="2365"/>
                    <a:pt x="1440" y="2365"/>
                  </a:cubicBezTo>
                  <a:cubicBezTo>
                    <a:pt x="1440" y="2363"/>
                    <a:pt x="1440" y="2363"/>
                    <a:pt x="1440" y="2363"/>
                  </a:cubicBezTo>
                  <a:cubicBezTo>
                    <a:pt x="1440" y="2360"/>
                    <a:pt x="1440" y="2357"/>
                    <a:pt x="1441" y="2354"/>
                  </a:cubicBezTo>
                  <a:cubicBezTo>
                    <a:pt x="1441" y="2352"/>
                    <a:pt x="1441" y="2351"/>
                    <a:pt x="1441" y="2349"/>
                  </a:cubicBezTo>
                  <a:cubicBezTo>
                    <a:pt x="1441" y="2349"/>
                    <a:pt x="1441" y="2348"/>
                    <a:pt x="1441" y="2347"/>
                  </a:cubicBezTo>
                  <a:cubicBezTo>
                    <a:pt x="1440" y="2346"/>
                    <a:pt x="1440" y="2346"/>
                    <a:pt x="1440" y="2345"/>
                  </a:cubicBezTo>
                  <a:cubicBezTo>
                    <a:pt x="1440" y="2344"/>
                    <a:pt x="1440" y="2342"/>
                    <a:pt x="1440" y="2341"/>
                  </a:cubicBezTo>
                  <a:cubicBezTo>
                    <a:pt x="1440" y="2339"/>
                    <a:pt x="1440" y="2338"/>
                    <a:pt x="1439" y="2337"/>
                  </a:cubicBezTo>
                  <a:cubicBezTo>
                    <a:pt x="1439" y="2336"/>
                    <a:pt x="1439" y="2335"/>
                    <a:pt x="1439" y="2335"/>
                  </a:cubicBezTo>
                  <a:cubicBezTo>
                    <a:pt x="1439" y="2334"/>
                    <a:pt x="1439" y="2333"/>
                    <a:pt x="1438" y="2333"/>
                  </a:cubicBezTo>
                  <a:cubicBezTo>
                    <a:pt x="1438" y="2332"/>
                    <a:pt x="1438" y="2330"/>
                    <a:pt x="1437" y="2329"/>
                  </a:cubicBezTo>
                  <a:cubicBezTo>
                    <a:pt x="1437" y="2328"/>
                    <a:pt x="1436" y="2327"/>
                    <a:pt x="1436" y="2326"/>
                  </a:cubicBezTo>
                  <a:cubicBezTo>
                    <a:pt x="1436" y="2326"/>
                    <a:pt x="1436" y="2326"/>
                    <a:pt x="1436" y="2326"/>
                  </a:cubicBezTo>
                  <a:cubicBezTo>
                    <a:pt x="1460" y="2332"/>
                    <a:pt x="1481" y="2341"/>
                    <a:pt x="1486" y="2363"/>
                  </a:cubicBezTo>
                  <a:cubicBezTo>
                    <a:pt x="1489" y="2376"/>
                    <a:pt x="1489" y="2410"/>
                    <a:pt x="1477" y="2411"/>
                  </a:cubicBezTo>
                  <a:cubicBezTo>
                    <a:pt x="1466" y="2413"/>
                    <a:pt x="1453" y="2416"/>
                    <a:pt x="1446" y="2417"/>
                  </a:cubicBezTo>
                  <a:cubicBezTo>
                    <a:pt x="1436" y="2420"/>
                    <a:pt x="1425" y="2424"/>
                    <a:pt x="1414" y="2431"/>
                  </a:cubicBezTo>
                  <a:cubicBezTo>
                    <a:pt x="1414" y="2431"/>
                    <a:pt x="1414" y="2431"/>
                    <a:pt x="1413" y="2431"/>
                  </a:cubicBezTo>
                  <a:cubicBezTo>
                    <a:pt x="1412" y="2431"/>
                    <a:pt x="1412" y="2431"/>
                    <a:pt x="1411" y="2431"/>
                  </a:cubicBezTo>
                  <a:cubicBezTo>
                    <a:pt x="1410" y="2431"/>
                    <a:pt x="1410" y="2431"/>
                    <a:pt x="1409" y="2431"/>
                  </a:cubicBezTo>
                  <a:cubicBezTo>
                    <a:pt x="1409" y="2431"/>
                    <a:pt x="1408" y="2431"/>
                    <a:pt x="1408" y="2431"/>
                  </a:cubicBezTo>
                  <a:cubicBezTo>
                    <a:pt x="1407" y="2430"/>
                    <a:pt x="1406" y="2430"/>
                    <a:pt x="1405" y="2430"/>
                  </a:cubicBezTo>
                  <a:cubicBezTo>
                    <a:pt x="1403" y="2430"/>
                    <a:pt x="1401" y="2430"/>
                    <a:pt x="1399" y="2429"/>
                  </a:cubicBezTo>
                  <a:cubicBezTo>
                    <a:pt x="1397" y="2429"/>
                    <a:pt x="1395" y="2428"/>
                    <a:pt x="1394" y="2428"/>
                  </a:cubicBezTo>
                  <a:cubicBezTo>
                    <a:pt x="1394" y="2428"/>
                    <a:pt x="1393" y="2428"/>
                    <a:pt x="1393" y="2428"/>
                  </a:cubicBezTo>
                  <a:cubicBezTo>
                    <a:pt x="1393" y="2427"/>
                    <a:pt x="1393" y="2427"/>
                    <a:pt x="1393" y="2426"/>
                  </a:cubicBezTo>
                  <a:cubicBezTo>
                    <a:pt x="1392" y="2426"/>
                    <a:pt x="1392" y="2425"/>
                    <a:pt x="1392" y="2425"/>
                  </a:cubicBezTo>
                  <a:cubicBezTo>
                    <a:pt x="1391" y="2424"/>
                    <a:pt x="1390" y="2422"/>
                    <a:pt x="1390" y="2421"/>
                  </a:cubicBezTo>
                  <a:cubicBezTo>
                    <a:pt x="1389" y="2420"/>
                    <a:pt x="1389" y="2420"/>
                    <a:pt x="1389" y="2419"/>
                  </a:cubicBezTo>
                  <a:cubicBezTo>
                    <a:pt x="1388" y="2419"/>
                    <a:pt x="1388" y="2418"/>
                    <a:pt x="1387" y="2417"/>
                  </a:cubicBezTo>
                  <a:cubicBezTo>
                    <a:pt x="1387" y="2417"/>
                    <a:pt x="1387" y="2416"/>
                    <a:pt x="1386" y="2415"/>
                  </a:cubicBezTo>
                  <a:cubicBezTo>
                    <a:pt x="1386" y="2414"/>
                    <a:pt x="1385" y="2414"/>
                    <a:pt x="1385" y="2413"/>
                  </a:cubicBezTo>
                  <a:cubicBezTo>
                    <a:pt x="1384" y="2412"/>
                    <a:pt x="1384" y="2410"/>
                    <a:pt x="1383" y="2409"/>
                  </a:cubicBezTo>
                  <a:cubicBezTo>
                    <a:pt x="1382" y="2407"/>
                    <a:pt x="1381" y="2406"/>
                    <a:pt x="1381" y="2404"/>
                  </a:cubicBezTo>
                  <a:cubicBezTo>
                    <a:pt x="1380" y="2403"/>
                    <a:pt x="1379" y="2401"/>
                    <a:pt x="1379" y="2400"/>
                  </a:cubicBezTo>
                  <a:cubicBezTo>
                    <a:pt x="1378" y="2399"/>
                    <a:pt x="1378" y="2399"/>
                    <a:pt x="1378" y="2398"/>
                  </a:cubicBezTo>
                  <a:cubicBezTo>
                    <a:pt x="1377" y="2397"/>
                    <a:pt x="1377" y="2397"/>
                    <a:pt x="1377" y="2396"/>
                  </a:cubicBezTo>
                  <a:cubicBezTo>
                    <a:pt x="1376" y="2395"/>
                    <a:pt x="1375" y="2393"/>
                    <a:pt x="1375" y="2392"/>
                  </a:cubicBezTo>
                  <a:cubicBezTo>
                    <a:pt x="1375" y="2392"/>
                    <a:pt x="1374" y="2391"/>
                    <a:pt x="1374" y="2390"/>
                  </a:cubicBezTo>
                  <a:cubicBezTo>
                    <a:pt x="1374" y="2390"/>
                    <a:pt x="1374" y="2389"/>
                    <a:pt x="1374" y="2389"/>
                  </a:cubicBezTo>
                  <a:cubicBezTo>
                    <a:pt x="1373" y="2388"/>
                    <a:pt x="1373" y="2387"/>
                    <a:pt x="1372" y="2386"/>
                  </a:cubicBezTo>
                  <a:cubicBezTo>
                    <a:pt x="1372" y="2386"/>
                    <a:pt x="1372" y="2385"/>
                    <a:pt x="1372" y="2385"/>
                  </a:cubicBezTo>
                  <a:cubicBezTo>
                    <a:pt x="1371" y="2384"/>
                    <a:pt x="1371" y="2384"/>
                    <a:pt x="1371" y="2384"/>
                  </a:cubicBezTo>
                  <a:cubicBezTo>
                    <a:pt x="1371" y="2384"/>
                    <a:pt x="1371" y="2384"/>
                    <a:pt x="1371" y="2385"/>
                  </a:cubicBezTo>
                  <a:cubicBezTo>
                    <a:pt x="1371" y="2385"/>
                    <a:pt x="1371" y="2386"/>
                    <a:pt x="1371" y="2387"/>
                  </a:cubicBezTo>
                  <a:cubicBezTo>
                    <a:pt x="1371" y="2387"/>
                    <a:pt x="1371" y="2388"/>
                    <a:pt x="1371" y="2389"/>
                  </a:cubicBezTo>
                  <a:cubicBezTo>
                    <a:pt x="1370" y="2390"/>
                    <a:pt x="1370" y="2391"/>
                    <a:pt x="1370" y="2391"/>
                  </a:cubicBezTo>
                  <a:cubicBezTo>
                    <a:pt x="1370" y="2392"/>
                    <a:pt x="1370" y="2393"/>
                    <a:pt x="1370" y="2393"/>
                  </a:cubicBezTo>
                  <a:cubicBezTo>
                    <a:pt x="1371" y="2394"/>
                    <a:pt x="1371" y="2395"/>
                    <a:pt x="1371" y="2395"/>
                  </a:cubicBezTo>
                  <a:cubicBezTo>
                    <a:pt x="1371" y="2396"/>
                    <a:pt x="1371" y="2397"/>
                    <a:pt x="1371" y="2398"/>
                  </a:cubicBezTo>
                  <a:cubicBezTo>
                    <a:pt x="1371" y="2398"/>
                    <a:pt x="1371" y="2399"/>
                    <a:pt x="1371" y="2400"/>
                  </a:cubicBezTo>
                  <a:cubicBezTo>
                    <a:pt x="1371" y="2401"/>
                    <a:pt x="1372" y="2402"/>
                    <a:pt x="1372" y="2402"/>
                  </a:cubicBezTo>
                  <a:cubicBezTo>
                    <a:pt x="1372" y="2403"/>
                    <a:pt x="1372" y="2404"/>
                    <a:pt x="1373" y="2405"/>
                  </a:cubicBezTo>
                  <a:cubicBezTo>
                    <a:pt x="1373" y="2406"/>
                    <a:pt x="1373" y="2407"/>
                    <a:pt x="1374" y="2407"/>
                  </a:cubicBezTo>
                  <a:cubicBezTo>
                    <a:pt x="1374" y="2409"/>
                    <a:pt x="1375" y="2411"/>
                    <a:pt x="1376" y="2412"/>
                  </a:cubicBezTo>
                  <a:cubicBezTo>
                    <a:pt x="1377" y="2414"/>
                    <a:pt x="1377" y="2416"/>
                    <a:pt x="1379" y="2417"/>
                  </a:cubicBezTo>
                  <a:cubicBezTo>
                    <a:pt x="1379" y="2419"/>
                    <a:pt x="1381" y="2420"/>
                    <a:pt x="1382" y="2421"/>
                  </a:cubicBezTo>
                  <a:cubicBezTo>
                    <a:pt x="1382" y="2422"/>
                    <a:pt x="1383" y="2422"/>
                    <a:pt x="1383" y="2423"/>
                  </a:cubicBezTo>
                  <a:cubicBezTo>
                    <a:pt x="1384" y="2424"/>
                    <a:pt x="1384" y="2424"/>
                    <a:pt x="1385" y="2425"/>
                  </a:cubicBezTo>
                  <a:cubicBezTo>
                    <a:pt x="1385" y="2425"/>
                    <a:pt x="1384" y="2424"/>
                    <a:pt x="1384" y="2424"/>
                  </a:cubicBezTo>
                  <a:cubicBezTo>
                    <a:pt x="1383" y="2424"/>
                    <a:pt x="1382" y="2423"/>
                    <a:pt x="1381" y="2423"/>
                  </a:cubicBezTo>
                  <a:cubicBezTo>
                    <a:pt x="1379" y="2422"/>
                    <a:pt x="1377" y="2421"/>
                    <a:pt x="1375" y="2420"/>
                  </a:cubicBezTo>
                  <a:cubicBezTo>
                    <a:pt x="1371" y="2418"/>
                    <a:pt x="1367" y="2415"/>
                    <a:pt x="1362" y="2414"/>
                  </a:cubicBezTo>
                  <a:cubicBezTo>
                    <a:pt x="1361" y="2414"/>
                    <a:pt x="1361" y="2413"/>
                    <a:pt x="1360" y="2413"/>
                  </a:cubicBezTo>
                  <a:cubicBezTo>
                    <a:pt x="1360" y="2413"/>
                    <a:pt x="1360" y="2413"/>
                    <a:pt x="1360" y="2413"/>
                  </a:cubicBezTo>
                  <a:cubicBezTo>
                    <a:pt x="1359" y="2413"/>
                    <a:pt x="1359" y="2413"/>
                    <a:pt x="1359" y="2413"/>
                  </a:cubicBezTo>
                  <a:cubicBezTo>
                    <a:pt x="1358" y="2413"/>
                    <a:pt x="1358" y="2413"/>
                    <a:pt x="1358" y="2413"/>
                  </a:cubicBezTo>
                  <a:cubicBezTo>
                    <a:pt x="1358" y="2413"/>
                    <a:pt x="1357" y="2413"/>
                    <a:pt x="1357" y="2412"/>
                  </a:cubicBezTo>
                  <a:cubicBezTo>
                    <a:pt x="1356" y="2412"/>
                    <a:pt x="1355" y="2412"/>
                    <a:pt x="1355" y="2412"/>
                  </a:cubicBezTo>
                  <a:cubicBezTo>
                    <a:pt x="1352" y="2412"/>
                    <a:pt x="1350" y="2412"/>
                    <a:pt x="1347" y="2412"/>
                  </a:cubicBezTo>
                  <a:cubicBezTo>
                    <a:pt x="1343" y="2413"/>
                    <a:pt x="1338" y="2414"/>
                    <a:pt x="1335" y="2416"/>
                  </a:cubicBezTo>
                  <a:cubicBezTo>
                    <a:pt x="1331" y="2418"/>
                    <a:pt x="1328" y="2420"/>
                    <a:pt x="1325" y="2423"/>
                  </a:cubicBezTo>
                  <a:cubicBezTo>
                    <a:pt x="1322" y="2425"/>
                    <a:pt x="1320" y="2427"/>
                    <a:pt x="1318" y="2429"/>
                  </a:cubicBezTo>
                  <a:cubicBezTo>
                    <a:pt x="1316" y="2431"/>
                    <a:pt x="1314" y="2433"/>
                    <a:pt x="1313" y="2435"/>
                  </a:cubicBezTo>
                  <a:cubicBezTo>
                    <a:pt x="1312" y="2436"/>
                    <a:pt x="1311" y="2438"/>
                    <a:pt x="1311" y="2439"/>
                  </a:cubicBezTo>
                  <a:cubicBezTo>
                    <a:pt x="1310" y="2440"/>
                    <a:pt x="1310" y="2440"/>
                    <a:pt x="1310" y="2440"/>
                  </a:cubicBezTo>
                  <a:cubicBezTo>
                    <a:pt x="1310" y="2440"/>
                    <a:pt x="1310" y="2440"/>
                    <a:pt x="1311" y="2439"/>
                  </a:cubicBezTo>
                  <a:cubicBezTo>
                    <a:pt x="1312" y="2438"/>
                    <a:pt x="1313" y="2437"/>
                    <a:pt x="1314" y="2436"/>
                  </a:cubicBezTo>
                  <a:cubicBezTo>
                    <a:pt x="1316" y="2435"/>
                    <a:pt x="1318" y="2433"/>
                    <a:pt x="1320" y="2431"/>
                  </a:cubicBezTo>
                  <a:cubicBezTo>
                    <a:pt x="1322" y="2430"/>
                    <a:pt x="1325" y="2428"/>
                    <a:pt x="1328" y="2426"/>
                  </a:cubicBezTo>
                  <a:cubicBezTo>
                    <a:pt x="1330" y="2425"/>
                    <a:pt x="1334" y="2423"/>
                    <a:pt x="1337" y="2422"/>
                  </a:cubicBezTo>
                  <a:cubicBezTo>
                    <a:pt x="1340" y="2420"/>
                    <a:pt x="1344" y="2419"/>
                    <a:pt x="1348" y="2419"/>
                  </a:cubicBezTo>
                  <a:cubicBezTo>
                    <a:pt x="1350" y="2419"/>
                    <a:pt x="1352" y="2419"/>
                    <a:pt x="1354" y="2420"/>
                  </a:cubicBezTo>
                  <a:cubicBezTo>
                    <a:pt x="1354" y="2420"/>
                    <a:pt x="1355" y="2420"/>
                    <a:pt x="1355" y="2420"/>
                  </a:cubicBezTo>
                  <a:cubicBezTo>
                    <a:pt x="1356" y="2420"/>
                    <a:pt x="1356" y="2420"/>
                    <a:pt x="1357" y="2420"/>
                  </a:cubicBezTo>
                  <a:cubicBezTo>
                    <a:pt x="1357" y="2420"/>
                    <a:pt x="1357" y="2420"/>
                    <a:pt x="1357" y="2420"/>
                  </a:cubicBezTo>
                  <a:cubicBezTo>
                    <a:pt x="1358" y="2420"/>
                    <a:pt x="1358" y="2420"/>
                    <a:pt x="1358" y="2420"/>
                  </a:cubicBezTo>
                  <a:cubicBezTo>
                    <a:pt x="1358" y="2420"/>
                    <a:pt x="1358" y="2420"/>
                    <a:pt x="1358" y="2420"/>
                  </a:cubicBezTo>
                  <a:cubicBezTo>
                    <a:pt x="1358" y="2420"/>
                    <a:pt x="1358" y="2420"/>
                    <a:pt x="1358" y="2420"/>
                  </a:cubicBezTo>
                  <a:cubicBezTo>
                    <a:pt x="1358" y="2420"/>
                    <a:pt x="1358" y="2420"/>
                    <a:pt x="1358" y="2420"/>
                  </a:cubicBezTo>
                  <a:cubicBezTo>
                    <a:pt x="1358" y="2421"/>
                    <a:pt x="1358" y="2421"/>
                    <a:pt x="1358" y="2421"/>
                  </a:cubicBezTo>
                  <a:cubicBezTo>
                    <a:pt x="1359" y="2421"/>
                    <a:pt x="1359" y="2421"/>
                    <a:pt x="1359" y="2421"/>
                  </a:cubicBezTo>
                  <a:cubicBezTo>
                    <a:pt x="1363" y="2422"/>
                    <a:pt x="1367" y="2425"/>
                    <a:pt x="1371" y="2427"/>
                  </a:cubicBezTo>
                  <a:cubicBezTo>
                    <a:pt x="1373" y="2428"/>
                    <a:pt x="1375" y="2429"/>
                    <a:pt x="1377" y="2430"/>
                  </a:cubicBezTo>
                  <a:cubicBezTo>
                    <a:pt x="1376" y="2430"/>
                    <a:pt x="1375" y="2430"/>
                    <a:pt x="1375" y="2430"/>
                  </a:cubicBezTo>
                  <a:cubicBezTo>
                    <a:pt x="1374" y="2430"/>
                    <a:pt x="1373" y="2430"/>
                    <a:pt x="1372" y="2430"/>
                  </a:cubicBezTo>
                  <a:cubicBezTo>
                    <a:pt x="1371" y="2430"/>
                    <a:pt x="1370" y="2430"/>
                    <a:pt x="1369" y="2430"/>
                  </a:cubicBezTo>
                  <a:cubicBezTo>
                    <a:pt x="1368" y="2430"/>
                    <a:pt x="1368" y="2430"/>
                    <a:pt x="1367" y="2431"/>
                  </a:cubicBezTo>
                  <a:cubicBezTo>
                    <a:pt x="1367" y="2431"/>
                    <a:pt x="1366" y="2431"/>
                    <a:pt x="1365" y="2431"/>
                  </a:cubicBezTo>
                  <a:cubicBezTo>
                    <a:pt x="1364" y="2431"/>
                    <a:pt x="1363" y="2431"/>
                    <a:pt x="1362" y="2432"/>
                  </a:cubicBezTo>
                  <a:cubicBezTo>
                    <a:pt x="1360" y="2432"/>
                    <a:pt x="1357" y="2433"/>
                    <a:pt x="1355" y="2434"/>
                  </a:cubicBezTo>
                  <a:cubicBezTo>
                    <a:pt x="1353" y="2435"/>
                    <a:pt x="1351" y="2436"/>
                    <a:pt x="1348" y="2437"/>
                  </a:cubicBezTo>
                  <a:cubicBezTo>
                    <a:pt x="1346" y="2439"/>
                    <a:pt x="1344" y="2440"/>
                    <a:pt x="1342" y="2441"/>
                  </a:cubicBezTo>
                  <a:cubicBezTo>
                    <a:pt x="1340" y="2443"/>
                    <a:pt x="1338" y="2444"/>
                    <a:pt x="1336" y="2446"/>
                  </a:cubicBezTo>
                  <a:cubicBezTo>
                    <a:pt x="1335" y="2447"/>
                    <a:pt x="1335" y="2448"/>
                    <a:pt x="1334" y="2448"/>
                  </a:cubicBezTo>
                  <a:cubicBezTo>
                    <a:pt x="1333" y="2449"/>
                    <a:pt x="1333" y="2449"/>
                    <a:pt x="1333" y="2450"/>
                  </a:cubicBezTo>
                  <a:cubicBezTo>
                    <a:pt x="1332" y="2450"/>
                    <a:pt x="1332" y="2450"/>
                    <a:pt x="1332" y="2451"/>
                  </a:cubicBezTo>
                  <a:cubicBezTo>
                    <a:pt x="1331" y="2452"/>
                    <a:pt x="1330" y="2453"/>
                    <a:pt x="1330" y="2453"/>
                  </a:cubicBezTo>
                  <a:cubicBezTo>
                    <a:pt x="1329" y="2454"/>
                    <a:pt x="1328" y="2455"/>
                    <a:pt x="1328" y="2456"/>
                  </a:cubicBezTo>
                  <a:cubicBezTo>
                    <a:pt x="1327" y="2457"/>
                    <a:pt x="1327" y="2457"/>
                    <a:pt x="1326" y="2458"/>
                  </a:cubicBezTo>
                  <a:cubicBezTo>
                    <a:pt x="1326" y="2459"/>
                    <a:pt x="1326" y="2459"/>
                    <a:pt x="1325" y="2460"/>
                  </a:cubicBezTo>
                  <a:cubicBezTo>
                    <a:pt x="1325" y="2461"/>
                    <a:pt x="1324" y="2461"/>
                    <a:pt x="1324" y="2462"/>
                  </a:cubicBezTo>
                  <a:cubicBezTo>
                    <a:pt x="1324" y="2463"/>
                    <a:pt x="1324" y="2463"/>
                    <a:pt x="1323" y="2464"/>
                  </a:cubicBezTo>
                  <a:cubicBezTo>
                    <a:pt x="1323" y="2465"/>
                    <a:pt x="1323" y="2465"/>
                    <a:pt x="1323" y="2466"/>
                  </a:cubicBezTo>
                  <a:cubicBezTo>
                    <a:pt x="1322" y="2467"/>
                    <a:pt x="1322" y="2467"/>
                    <a:pt x="1322" y="2467"/>
                  </a:cubicBezTo>
                  <a:cubicBezTo>
                    <a:pt x="1322" y="2467"/>
                    <a:pt x="1323" y="2467"/>
                    <a:pt x="1323" y="2466"/>
                  </a:cubicBezTo>
                  <a:cubicBezTo>
                    <a:pt x="1323" y="2466"/>
                    <a:pt x="1324" y="2465"/>
                    <a:pt x="1325" y="2465"/>
                  </a:cubicBezTo>
                  <a:cubicBezTo>
                    <a:pt x="1325" y="2464"/>
                    <a:pt x="1326" y="2464"/>
                    <a:pt x="1326" y="2463"/>
                  </a:cubicBezTo>
                  <a:cubicBezTo>
                    <a:pt x="1327" y="2463"/>
                    <a:pt x="1327" y="2462"/>
                    <a:pt x="1328" y="2462"/>
                  </a:cubicBezTo>
                  <a:cubicBezTo>
                    <a:pt x="1328" y="2461"/>
                    <a:pt x="1329" y="2461"/>
                    <a:pt x="1329" y="2460"/>
                  </a:cubicBezTo>
                  <a:cubicBezTo>
                    <a:pt x="1330" y="2460"/>
                    <a:pt x="1331" y="2459"/>
                    <a:pt x="1331" y="2459"/>
                  </a:cubicBezTo>
                  <a:cubicBezTo>
                    <a:pt x="1332" y="2458"/>
                    <a:pt x="1333" y="2458"/>
                    <a:pt x="1333" y="2457"/>
                  </a:cubicBezTo>
                  <a:cubicBezTo>
                    <a:pt x="1334" y="2456"/>
                    <a:pt x="1335" y="2456"/>
                    <a:pt x="1336" y="2455"/>
                  </a:cubicBezTo>
                  <a:cubicBezTo>
                    <a:pt x="1336" y="2455"/>
                    <a:pt x="1336" y="2454"/>
                    <a:pt x="1337" y="2454"/>
                  </a:cubicBezTo>
                  <a:cubicBezTo>
                    <a:pt x="1337" y="2454"/>
                    <a:pt x="1338" y="2454"/>
                    <a:pt x="1338" y="2453"/>
                  </a:cubicBezTo>
                  <a:cubicBezTo>
                    <a:pt x="1339" y="2453"/>
                    <a:pt x="1340" y="2452"/>
                    <a:pt x="1341" y="2451"/>
                  </a:cubicBezTo>
                  <a:cubicBezTo>
                    <a:pt x="1342" y="2451"/>
                    <a:pt x="1342" y="2450"/>
                    <a:pt x="1343" y="2450"/>
                  </a:cubicBezTo>
                  <a:cubicBezTo>
                    <a:pt x="1344" y="2449"/>
                    <a:pt x="1344" y="2449"/>
                    <a:pt x="1345" y="2449"/>
                  </a:cubicBezTo>
                  <a:cubicBezTo>
                    <a:pt x="1345" y="2448"/>
                    <a:pt x="1346" y="2448"/>
                    <a:pt x="1346" y="2448"/>
                  </a:cubicBezTo>
                  <a:cubicBezTo>
                    <a:pt x="1348" y="2446"/>
                    <a:pt x="1350" y="2445"/>
                    <a:pt x="1352" y="2444"/>
                  </a:cubicBezTo>
                  <a:cubicBezTo>
                    <a:pt x="1354" y="2443"/>
                    <a:pt x="1356" y="2442"/>
                    <a:pt x="1358" y="2441"/>
                  </a:cubicBezTo>
                  <a:cubicBezTo>
                    <a:pt x="1359" y="2441"/>
                    <a:pt x="1360" y="2440"/>
                    <a:pt x="1361" y="2440"/>
                  </a:cubicBezTo>
                  <a:cubicBezTo>
                    <a:pt x="1362" y="2439"/>
                    <a:pt x="1363" y="2439"/>
                    <a:pt x="1364" y="2438"/>
                  </a:cubicBezTo>
                  <a:cubicBezTo>
                    <a:pt x="1365" y="2438"/>
                    <a:pt x="1366" y="2438"/>
                    <a:pt x="1367" y="2437"/>
                  </a:cubicBezTo>
                  <a:cubicBezTo>
                    <a:pt x="1368" y="2437"/>
                    <a:pt x="1368" y="2437"/>
                    <a:pt x="1369" y="2437"/>
                  </a:cubicBezTo>
                  <a:cubicBezTo>
                    <a:pt x="1369" y="2436"/>
                    <a:pt x="1370" y="2436"/>
                    <a:pt x="1370" y="2436"/>
                  </a:cubicBezTo>
                  <a:cubicBezTo>
                    <a:pt x="1371" y="2436"/>
                    <a:pt x="1372" y="2435"/>
                    <a:pt x="1373" y="2435"/>
                  </a:cubicBezTo>
                  <a:cubicBezTo>
                    <a:pt x="1374" y="2435"/>
                    <a:pt x="1375" y="2435"/>
                    <a:pt x="1375" y="2434"/>
                  </a:cubicBezTo>
                  <a:cubicBezTo>
                    <a:pt x="1376" y="2434"/>
                    <a:pt x="1377" y="2434"/>
                    <a:pt x="1378" y="2433"/>
                  </a:cubicBezTo>
                  <a:cubicBezTo>
                    <a:pt x="1379" y="2433"/>
                    <a:pt x="1379" y="2433"/>
                    <a:pt x="1380" y="2433"/>
                  </a:cubicBezTo>
                  <a:cubicBezTo>
                    <a:pt x="1381" y="2433"/>
                    <a:pt x="1381" y="2432"/>
                    <a:pt x="1382" y="2432"/>
                  </a:cubicBezTo>
                  <a:cubicBezTo>
                    <a:pt x="1382" y="2432"/>
                    <a:pt x="1382" y="2432"/>
                    <a:pt x="1383" y="2432"/>
                  </a:cubicBezTo>
                  <a:cubicBezTo>
                    <a:pt x="1383" y="2432"/>
                    <a:pt x="1384" y="2432"/>
                    <a:pt x="1384" y="2433"/>
                  </a:cubicBezTo>
                  <a:cubicBezTo>
                    <a:pt x="1389" y="2434"/>
                    <a:pt x="1393" y="2435"/>
                    <a:pt x="1398" y="2436"/>
                  </a:cubicBezTo>
                  <a:cubicBezTo>
                    <a:pt x="1400" y="2436"/>
                    <a:pt x="1402" y="2436"/>
                    <a:pt x="1404" y="2437"/>
                  </a:cubicBezTo>
                  <a:cubicBezTo>
                    <a:pt x="1405" y="2437"/>
                    <a:pt x="1406" y="2437"/>
                    <a:pt x="1406" y="2437"/>
                  </a:cubicBezTo>
                  <a:cubicBezTo>
                    <a:pt x="1398" y="2443"/>
                    <a:pt x="1391" y="2451"/>
                    <a:pt x="1384" y="2462"/>
                  </a:cubicBezTo>
                  <a:cubicBezTo>
                    <a:pt x="1384" y="2462"/>
                    <a:pt x="1384" y="2462"/>
                    <a:pt x="1384" y="2462"/>
                  </a:cubicBezTo>
                  <a:cubicBezTo>
                    <a:pt x="1382" y="2462"/>
                    <a:pt x="1381" y="2463"/>
                    <a:pt x="1379" y="2464"/>
                  </a:cubicBezTo>
                  <a:cubicBezTo>
                    <a:pt x="1378" y="2464"/>
                    <a:pt x="1376" y="2465"/>
                    <a:pt x="1375" y="2466"/>
                  </a:cubicBezTo>
                  <a:cubicBezTo>
                    <a:pt x="1373" y="2467"/>
                    <a:pt x="1372" y="2468"/>
                    <a:pt x="1370" y="2469"/>
                  </a:cubicBezTo>
                  <a:cubicBezTo>
                    <a:pt x="1369" y="2471"/>
                    <a:pt x="1367" y="2472"/>
                    <a:pt x="1365" y="2473"/>
                  </a:cubicBezTo>
                  <a:cubicBezTo>
                    <a:pt x="1362" y="2476"/>
                    <a:pt x="1359" y="2479"/>
                    <a:pt x="1355" y="2482"/>
                  </a:cubicBezTo>
                  <a:cubicBezTo>
                    <a:pt x="1355" y="2483"/>
                    <a:pt x="1354" y="2484"/>
                    <a:pt x="1353" y="2485"/>
                  </a:cubicBezTo>
                  <a:cubicBezTo>
                    <a:pt x="1352" y="2486"/>
                    <a:pt x="1351" y="2486"/>
                    <a:pt x="1351" y="2487"/>
                  </a:cubicBezTo>
                  <a:cubicBezTo>
                    <a:pt x="1349" y="2489"/>
                    <a:pt x="1348" y="2491"/>
                    <a:pt x="1346" y="2493"/>
                  </a:cubicBezTo>
                  <a:cubicBezTo>
                    <a:pt x="1343" y="2497"/>
                    <a:pt x="1341" y="2501"/>
                    <a:pt x="1338" y="2505"/>
                  </a:cubicBezTo>
                  <a:cubicBezTo>
                    <a:pt x="1336" y="2510"/>
                    <a:pt x="1334" y="2514"/>
                    <a:pt x="1332" y="2519"/>
                  </a:cubicBezTo>
                  <a:cubicBezTo>
                    <a:pt x="1331" y="2521"/>
                    <a:pt x="1330" y="2523"/>
                    <a:pt x="1330" y="2526"/>
                  </a:cubicBezTo>
                  <a:cubicBezTo>
                    <a:pt x="1329" y="2527"/>
                    <a:pt x="1329" y="2528"/>
                    <a:pt x="1329" y="2529"/>
                  </a:cubicBezTo>
                  <a:cubicBezTo>
                    <a:pt x="1328" y="2530"/>
                    <a:pt x="1328" y="2531"/>
                    <a:pt x="1328" y="2532"/>
                  </a:cubicBezTo>
                  <a:cubicBezTo>
                    <a:pt x="1327" y="2537"/>
                    <a:pt x="1326" y="2541"/>
                    <a:pt x="1325" y="2545"/>
                  </a:cubicBezTo>
                  <a:cubicBezTo>
                    <a:pt x="1325" y="2547"/>
                    <a:pt x="1325" y="2550"/>
                    <a:pt x="1325" y="2551"/>
                  </a:cubicBezTo>
                  <a:cubicBezTo>
                    <a:pt x="1325" y="2553"/>
                    <a:pt x="1325" y="2555"/>
                    <a:pt x="1325" y="2557"/>
                  </a:cubicBezTo>
                  <a:cubicBezTo>
                    <a:pt x="1325" y="2559"/>
                    <a:pt x="1325" y="2561"/>
                    <a:pt x="1325" y="2562"/>
                  </a:cubicBezTo>
                  <a:cubicBezTo>
                    <a:pt x="1325" y="2564"/>
                    <a:pt x="1325" y="2566"/>
                    <a:pt x="1325" y="2567"/>
                  </a:cubicBezTo>
                  <a:cubicBezTo>
                    <a:pt x="1326" y="2569"/>
                    <a:pt x="1326" y="2570"/>
                    <a:pt x="1326" y="2571"/>
                  </a:cubicBezTo>
                  <a:cubicBezTo>
                    <a:pt x="1326" y="2573"/>
                    <a:pt x="1327" y="2574"/>
                    <a:pt x="1327" y="2575"/>
                  </a:cubicBezTo>
                  <a:cubicBezTo>
                    <a:pt x="1327" y="2577"/>
                    <a:pt x="1328" y="2578"/>
                    <a:pt x="1328" y="2580"/>
                  </a:cubicBezTo>
                  <a:cubicBezTo>
                    <a:pt x="1328" y="2581"/>
                    <a:pt x="1328" y="2581"/>
                    <a:pt x="1328" y="2581"/>
                  </a:cubicBezTo>
                  <a:cubicBezTo>
                    <a:pt x="1328" y="2581"/>
                    <a:pt x="1328" y="2581"/>
                    <a:pt x="1328" y="2579"/>
                  </a:cubicBezTo>
                  <a:cubicBezTo>
                    <a:pt x="1328" y="2578"/>
                    <a:pt x="1328" y="2577"/>
                    <a:pt x="1328" y="2575"/>
                  </a:cubicBezTo>
                  <a:cubicBezTo>
                    <a:pt x="1328" y="2574"/>
                    <a:pt x="1328" y="2572"/>
                    <a:pt x="1328" y="2571"/>
                  </a:cubicBezTo>
                  <a:cubicBezTo>
                    <a:pt x="1328" y="2570"/>
                    <a:pt x="1328" y="2569"/>
                    <a:pt x="1329" y="2567"/>
                  </a:cubicBezTo>
                  <a:cubicBezTo>
                    <a:pt x="1329" y="2566"/>
                    <a:pt x="1329" y="2564"/>
                    <a:pt x="1329" y="2563"/>
                  </a:cubicBezTo>
                  <a:cubicBezTo>
                    <a:pt x="1329" y="2561"/>
                    <a:pt x="1329" y="2559"/>
                    <a:pt x="1329" y="2557"/>
                  </a:cubicBezTo>
                  <a:cubicBezTo>
                    <a:pt x="1330" y="2554"/>
                    <a:pt x="1330" y="2550"/>
                    <a:pt x="1331" y="2546"/>
                  </a:cubicBezTo>
                  <a:cubicBezTo>
                    <a:pt x="1332" y="2542"/>
                    <a:pt x="1333" y="2538"/>
                    <a:pt x="1335" y="2534"/>
                  </a:cubicBezTo>
                  <a:cubicBezTo>
                    <a:pt x="1336" y="2530"/>
                    <a:pt x="1337" y="2526"/>
                    <a:pt x="1339" y="2522"/>
                  </a:cubicBezTo>
                  <a:cubicBezTo>
                    <a:pt x="1341" y="2517"/>
                    <a:pt x="1343" y="2513"/>
                    <a:pt x="1345" y="2509"/>
                  </a:cubicBezTo>
                  <a:cubicBezTo>
                    <a:pt x="1347" y="2505"/>
                    <a:pt x="1350" y="2501"/>
                    <a:pt x="1352" y="2497"/>
                  </a:cubicBezTo>
                  <a:cubicBezTo>
                    <a:pt x="1355" y="2494"/>
                    <a:pt x="1358" y="2490"/>
                    <a:pt x="1361" y="2487"/>
                  </a:cubicBezTo>
                  <a:cubicBezTo>
                    <a:pt x="1363" y="2484"/>
                    <a:pt x="1366" y="2480"/>
                    <a:pt x="1369" y="2478"/>
                  </a:cubicBezTo>
                  <a:cubicBezTo>
                    <a:pt x="1372" y="2475"/>
                    <a:pt x="1375" y="2472"/>
                    <a:pt x="1378" y="2470"/>
                  </a:cubicBezTo>
                  <a:cubicBezTo>
                    <a:pt x="1378" y="2470"/>
                    <a:pt x="1379" y="2469"/>
                    <a:pt x="1379" y="2469"/>
                  </a:cubicBezTo>
                  <a:cubicBezTo>
                    <a:pt x="1371" y="2482"/>
                    <a:pt x="1365" y="2499"/>
                    <a:pt x="1361" y="2520"/>
                  </a:cubicBezTo>
                  <a:cubicBezTo>
                    <a:pt x="1364" y="2513"/>
                    <a:pt x="1368" y="2506"/>
                    <a:pt x="1372" y="2499"/>
                  </a:cubicBezTo>
                  <a:cubicBezTo>
                    <a:pt x="1372" y="2499"/>
                    <a:pt x="1372" y="2499"/>
                    <a:pt x="1372" y="2499"/>
                  </a:cubicBezTo>
                  <a:cubicBezTo>
                    <a:pt x="1371" y="2502"/>
                    <a:pt x="1370" y="2504"/>
                    <a:pt x="1369" y="2506"/>
                  </a:cubicBezTo>
                  <a:cubicBezTo>
                    <a:pt x="1369" y="2507"/>
                    <a:pt x="1369" y="2508"/>
                    <a:pt x="1368" y="2509"/>
                  </a:cubicBezTo>
                  <a:cubicBezTo>
                    <a:pt x="1368" y="2510"/>
                    <a:pt x="1368" y="2511"/>
                    <a:pt x="1367" y="2512"/>
                  </a:cubicBezTo>
                  <a:cubicBezTo>
                    <a:pt x="1367" y="2513"/>
                    <a:pt x="1366" y="2514"/>
                    <a:pt x="1366" y="2516"/>
                  </a:cubicBezTo>
                  <a:cubicBezTo>
                    <a:pt x="1366" y="2517"/>
                    <a:pt x="1365" y="2518"/>
                    <a:pt x="1365" y="2519"/>
                  </a:cubicBezTo>
                  <a:cubicBezTo>
                    <a:pt x="1364" y="2521"/>
                    <a:pt x="1364" y="2524"/>
                    <a:pt x="1363" y="2526"/>
                  </a:cubicBezTo>
                  <a:cubicBezTo>
                    <a:pt x="1362" y="2531"/>
                    <a:pt x="1361" y="2535"/>
                    <a:pt x="1360" y="2540"/>
                  </a:cubicBezTo>
                  <a:cubicBezTo>
                    <a:pt x="1359" y="2545"/>
                    <a:pt x="1359" y="2550"/>
                    <a:pt x="1358" y="2555"/>
                  </a:cubicBezTo>
                  <a:cubicBezTo>
                    <a:pt x="1358" y="2560"/>
                    <a:pt x="1357" y="2565"/>
                    <a:pt x="1357" y="2570"/>
                  </a:cubicBezTo>
                  <a:cubicBezTo>
                    <a:pt x="1357" y="2575"/>
                    <a:pt x="1358" y="2580"/>
                    <a:pt x="1358" y="2584"/>
                  </a:cubicBezTo>
                  <a:cubicBezTo>
                    <a:pt x="1358" y="2589"/>
                    <a:pt x="1359" y="2594"/>
                    <a:pt x="1360" y="2599"/>
                  </a:cubicBezTo>
                  <a:cubicBezTo>
                    <a:pt x="1360" y="2602"/>
                    <a:pt x="1360" y="2604"/>
                    <a:pt x="1361" y="2606"/>
                  </a:cubicBezTo>
                  <a:cubicBezTo>
                    <a:pt x="1361" y="2609"/>
                    <a:pt x="1362" y="2611"/>
                    <a:pt x="1362" y="2613"/>
                  </a:cubicBezTo>
                  <a:cubicBezTo>
                    <a:pt x="1363" y="2616"/>
                    <a:pt x="1363" y="2618"/>
                    <a:pt x="1364" y="2620"/>
                  </a:cubicBezTo>
                  <a:cubicBezTo>
                    <a:pt x="1365" y="2622"/>
                    <a:pt x="1365" y="2622"/>
                    <a:pt x="1365" y="2622"/>
                  </a:cubicBezTo>
                  <a:cubicBezTo>
                    <a:pt x="1365" y="2623"/>
                    <a:pt x="1365" y="2623"/>
                    <a:pt x="1365" y="2623"/>
                  </a:cubicBezTo>
                  <a:cubicBezTo>
                    <a:pt x="1365" y="2623"/>
                    <a:pt x="1365" y="2623"/>
                    <a:pt x="1365" y="2623"/>
                  </a:cubicBezTo>
                  <a:cubicBezTo>
                    <a:pt x="1365" y="2624"/>
                    <a:pt x="1365" y="2624"/>
                    <a:pt x="1365" y="2624"/>
                  </a:cubicBezTo>
                  <a:cubicBezTo>
                    <a:pt x="1365" y="2625"/>
                    <a:pt x="1366" y="2626"/>
                    <a:pt x="1366" y="2627"/>
                  </a:cubicBezTo>
                  <a:cubicBezTo>
                    <a:pt x="1367" y="2629"/>
                    <a:pt x="1368" y="2631"/>
                    <a:pt x="1368" y="2634"/>
                  </a:cubicBezTo>
                  <a:cubicBezTo>
                    <a:pt x="1369" y="2636"/>
                    <a:pt x="1370" y="2638"/>
                    <a:pt x="1371" y="2640"/>
                  </a:cubicBezTo>
                  <a:cubicBezTo>
                    <a:pt x="1373" y="2644"/>
                    <a:pt x="1374" y="2648"/>
                    <a:pt x="1376" y="2652"/>
                  </a:cubicBezTo>
                  <a:cubicBezTo>
                    <a:pt x="1377" y="2654"/>
                    <a:pt x="1378" y="2656"/>
                    <a:pt x="1379" y="2657"/>
                  </a:cubicBezTo>
                  <a:cubicBezTo>
                    <a:pt x="1380" y="2659"/>
                    <a:pt x="1381" y="2661"/>
                    <a:pt x="1382" y="2663"/>
                  </a:cubicBezTo>
                  <a:cubicBezTo>
                    <a:pt x="1383" y="2665"/>
                    <a:pt x="1384" y="2666"/>
                    <a:pt x="1385" y="2668"/>
                  </a:cubicBezTo>
                  <a:cubicBezTo>
                    <a:pt x="1385" y="2669"/>
                    <a:pt x="1386" y="2670"/>
                    <a:pt x="1386" y="2670"/>
                  </a:cubicBezTo>
                  <a:cubicBezTo>
                    <a:pt x="1387" y="2671"/>
                    <a:pt x="1387" y="2672"/>
                    <a:pt x="1387" y="2673"/>
                  </a:cubicBezTo>
                  <a:cubicBezTo>
                    <a:pt x="1389" y="2676"/>
                    <a:pt x="1391" y="2679"/>
                    <a:pt x="1393" y="2682"/>
                  </a:cubicBezTo>
                  <a:cubicBezTo>
                    <a:pt x="1395" y="2685"/>
                    <a:pt x="1397" y="2687"/>
                    <a:pt x="1398" y="2690"/>
                  </a:cubicBezTo>
                  <a:cubicBezTo>
                    <a:pt x="1402" y="2695"/>
                    <a:pt x="1405" y="2699"/>
                    <a:pt x="1407" y="2702"/>
                  </a:cubicBezTo>
                  <a:cubicBezTo>
                    <a:pt x="1410" y="2706"/>
                    <a:pt x="1412" y="2708"/>
                    <a:pt x="1413" y="2710"/>
                  </a:cubicBezTo>
                  <a:cubicBezTo>
                    <a:pt x="1415" y="2712"/>
                    <a:pt x="1415" y="2713"/>
                    <a:pt x="1415" y="2713"/>
                  </a:cubicBezTo>
                  <a:cubicBezTo>
                    <a:pt x="1415" y="2713"/>
                    <a:pt x="1413" y="2709"/>
                    <a:pt x="1409" y="2701"/>
                  </a:cubicBezTo>
                  <a:cubicBezTo>
                    <a:pt x="1406" y="2698"/>
                    <a:pt x="1404" y="2693"/>
                    <a:pt x="1401" y="2688"/>
                  </a:cubicBezTo>
                  <a:cubicBezTo>
                    <a:pt x="1398" y="2683"/>
                    <a:pt x="1395" y="2677"/>
                    <a:pt x="1391" y="2671"/>
                  </a:cubicBezTo>
                  <a:cubicBezTo>
                    <a:pt x="1391" y="2670"/>
                    <a:pt x="1391" y="2669"/>
                    <a:pt x="1390" y="2668"/>
                  </a:cubicBezTo>
                  <a:cubicBezTo>
                    <a:pt x="1390" y="2667"/>
                    <a:pt x="1389" y="2666"/>
                    <a:pt x="1389" y="2666"/>
                  </a:cubicBezTo>
                  <a:cubicBezTo>
                    <a:pt x="1388" y="2664"/>
                    <a:pt x="1387" y="2662"/>
                    <a:pt x="1386" y="2660"/>
                  </a:cubicBezTo>
                  <a:cubicBezTo>
                    <a:pt x="1385" y="2657"/>
                    <a:pt x="1383" y="2653"/>
                    <a:pt x="1382" y="2649"/>
                  </a:cubicBezTo>
                  <a:cubicBezTo>
                    <a:pt x="1380" y="2646"/>
                    <a:pt x="1378" y="2642"/>
                    <a:pt x="1377" y="2638"/>
                  </a:cubicBezTo>
                  <a:cubicBezTo>
                    <a:pt x="1376" y="2636"/>
                    <a:pt x="1375" y="2633"/>
                    <a:pt x="1375" y="2631"/>
                  </a:cubicBezTo>
                  <a:cubicBezTo>
                    <a:pt x="1374" y="2629"/>
                    <a:pt x="1373" y="2627"/>
                    <a:pt x="1373" y="2625"/>
                  </a:cubicBezTo>
                  <a:cubicBezTo>
                    <a:pt x="1373" y="2624"/>
                    <a:pt x="1372" y="2623"/>
                    <a:pt x="1372" y="2622"/>
                  </a:cubicBezTo>
                  <a:cubicBezTo>
                    <a:pt x="1372" y="2621"/>
                    <a:pt x="1372" y="2621"/>
                    <a:pt x="1372" y="2621"/>
                  </a:cubicBezTo>
                  <a:cubicBezTo>
                    <a:pt x="1372" y="2621"/>
                    <a:pt x="1372" y="2621"/>
                    <a:pt x="1372" y="2621"/>
                  </a:cubicBezTo>
                  <a:cubicBezTo>
                    <a:pt x="1371" y="2620"/>
                    <a:pt x="1371" y="2620"/>
                    <a:pt x="1371" y="2620"/>
                  </a:cubicBezTo>
                  <a:cubicBezTo>
                    <a:pt x="1371" y="2618"/>
                    <a:pt x="1371" y="2618"/>
                    <a:pt x="1371" y="2618"/>
                  </a:cubicBezTo>
                  <a:cubicBezTo>
                    <a:pt x="1371" y="2618"/>
                    <a:pt x="1371" y="2618"/>
                    <a:pt x="1371" y="2617"/>
                  </a:cubicBezTo>
                  <a:cubicBezTo>
                    <a:pt x="1372" y="2619"/>
                    <a:pt x="1373" y="2620"/>
                    <a:pt x="1374" y="2621"/>
                  </a:cubicBezTo>
                  <a:cubicBezTo>
                    <a:pt x="1375" y="2623"/>
                    <a:pt x="1377" y="2626"/>
                    <a:pt x="1380" y="2628"/>
                  </a:cubicBezTo>
                  <a:cubicBezTo>
                    <a:pt x="1384" y="2633"/>
                    <a:pt x="1389" y="2639"/>
                    <a:pt x="1395" y="2646"/>
                  </a:cubicBezTo>
                  <a:cubicBezTo>
                    <a:pt x="1397" y="2647"/>
                    <a:pt x="1398" y="2649"/>
                    <a:pt x="1400" y="2651"/>
                  </a:cubicBezTo>
                  <a:cubicBezTo>
                    <a:pt x="1401" y="2652"/>
                    <a:pt x="1403" y="2654"/>
                    <a:pt x="1404" y="2656"/>
                  </a:cubicBezTo>
                  <a:cubicBezTo>
                    <a:pt x="1407" y="2659"/>
                    <a:pt x="1410" y="2662"/>
                    <a:pt x="1414" y="2665"/>
                  </a:cubicBezTo>
                  <a:cubicBezTo>
                    <a:pt x="1417" y="2669"/>
                    <a:pt x="1420" y="2672"/>
                    <a:pt x="1423" y="2675"/>
                  </a:cubicBezTo>
                  <a:cubicBezTo>
                    <a:pt x="1425" y="2677"/>
                    <a:pt x="1427" y="2678"/>
                    <a:pt x="1428" y="2680"/>
                  </a:cubicBezTo>
                  <a:cubicBezTo>
                    <a:pt x="1430" y="2681"/>
                    <a:pt x="1431" y="2683"/>
                    <a:pt x="1433" y="2684"/>
                  </a:cubicBezTo>
                  <a:cubicBezTo>
                    <a:pt x="1439" y="2690"/>
                    <a:pt x="1444" y="2696"/>
                    <a:pt x="1448" y="2701"/>
                  </a:cubicBezTo>
                  <a:cubicBezTo>
                    <a:pt x="1449" y="2702"/>
                    <a:pt x="1449" y="2703"/>
                    <a:pt x="1450" y="2703"/>
                  </a:cubicBezTo>
                  <a:cubicBezTo>
                    <a:pt x="1450" y="2704"/>
                    <a:pt x="1451" y="2705"/>
                    <a:pt x="1451" y="2705"/>
                  </a:cubicBezTo>
                  <a:cubicBezTo>
                    <a:pt x="1452" y="2706"/>
                    <a:pt x="1452" y="2706"/>
                    <a:pt x="1452" y="2707"/>
                  </a:cubicBezTo>
                  <a:cubicBezTo>
                    <a:pt x="1453" y="2708"/>
                    <a:pt x="1453" y="2708"/>
                    <a:pt x="1453" y="2709"/>
                  </a:cubicBezTo>
                  <a:cubicBezTo>
                    <a:pt x="1454" y="2710"/>
                    <a:pt x="1455" y="2711"/>
                    <a:pt x="1455" y="2712"/>
                  </a:cubicBezTo>
                  <a:cubicBezTo>
                    <a:pt x="1456" y="2713"/>
                    <a:pt x="1456" y="2714"/>
                    <a:pt x="1457" y="2715"/>
                  </a:cubicBezTo>
                  <a:cubicBezTo>
                    <a:pt x="1457" y="2716"/>
                    <a:pt x="1457" y="2717"/>
                    <a:pt x="1457" y="2718"/>
                  </a:cubicBezTo>
                  <a:cubicBezTo>
                    <a:pt x="1458" y="2718"/>
                    <a:pt x="1458" y="2719"/>
                    <a:pt x="1458" y="2720"/>
                  </a:cubicBezTo>
                  <a:cubicBezTo>
                    <a:pt x="1458" y="2721"/>
                    <a:pt x="1459" y="2721"/>
                    <a:pt x="1459" y="2721"/>
                  </a:cubicBezTo>
                  <a:cubicBezTo>
                    <a:pt x="1459" y="2721"/>
                    <a:pt x="1459" y="2721"/>
                    <a:pt x="1459" y="2720"/>
                  </a:cubicBezTo>
                  <a:cubicBezTo>
                    <a:pt x="1458" y="2719"/>
                    <a:pt x="1459" y="2718"/>
                    <a:pt x="1458" y="2718"/>
                  </a:cubicBezTo>
                  <a:cubicBezTo>
                    <a:pt x="1458" y="2717"/>
                    <a:pt x="1458" y="2716"/>
                    <a:pt x="1458" y="2715"/>
                  </a:cubicBezTo>
                  <a:cubicBezTo>
                    <a:pt x="1458" y="2714"/>
                    <a:pt x="1458" y="2713"/>
                    <a:pt x="1457" y="2711"/>
                  </a:cubicBezTo>
                  <a:cubicBezTo>
                    <a:pt x="1457" y="2711"/>
                    <a:pt x="1457" y="2710"/>
                    <a:pt x="1457" y="2710"/>
                  </a:cubicBezTo>
                  <a:cubicBezTo>
                    <a:pt x="1457" y="2709"/>
                    <a:pt x="1456" y="2708"/>
                    <a:pt x="1456" y="2708"/>
                  </a:cubicBezTo>
                  <a:cubicBezTo>
                    <a:pt x="1455" y="2705"/>
                    <a:pt x="1454" y="2702"/>
                    <a:pt x="1452" y="2699"/>
                  </a:cubicBezTo>
                  <a:cubicBezTo>
                    <a:pt x="1450" y="2696"/>
                    <a:pt x="1448" y="2692"/>
                    <a:pt x="1446" y="2689"/>
                  </a:cubicBezTo>
                  <a:cubicBezTo>
                    <a:pt x="1443" y="2686"/>
                    <a:pt x="1441" y="2683"/>
                    <a:pt x="1438" y="2679"/>
                  </a:cubicBezTo>
                  <a:cubicBezTo>
                    <a:pt x="1437" y="2679"/>
                    <a:pt x="1436" y="2678"/>
                    <a:pt x="1436" y="2677"/>
                  </a:cubicBezTo>
                  <a:cubicBezTo>
                    <a:pt x="1435" y="2676"/>
                    <a:pt x="1434" y="2675"/>
                    <a:pt x="1433" y="2675"/>
                  </a:cubicBezTo>
                  <a:cubicBezTo>
                    <a:pt x="1432" y="2673"/>
                    <a:pt x="1430" y="2671"/>
                    <a:pt x="1429" y="2670"/>
                  </a:cubicBezTo>
                  <a:cubicBezTo>
                    <a:pt x="1426" y="2666"/>
                    <a:pt x="1423" y="2663"/>
                    <a:pt x="1419" y="2660"/>
                  </a:cubicBezTo>
                  <a:cubicBezTo>
                    <a:pt x="1416" y="2657"/>
                    <a:pt x="1413" y="2653"/>
                    <a:pt x="1410" y="2650"/>
                  </a:cubicBezTo>
                  <a:cubicBezTo>
                    <a:pt x="1408" y="2649"/>
                    <a:pt x="1406" y="2647"/>
                    <a:pt x="1405" y="2645"/>
                  </a:cubicBezTo>
                  <a:cubicBezTo>
                    <a:pt x="1403" y="2644"/>
                    <a:pt x="1402" y="2642"/>
                    <a:pt x="1400" y="2641"/>
                  </a:cubicBezTo>
                  <a:cubicBezTo>
                    <a:pt x="1394" y="2635"/>
                    <a:pt x="1388" y="2630"/>
                    <a:pt x="1383" y="2625"/>
                  </a:cubicBezTo>
                  <a:cubicBezTo>
                    <a:pt x="1380" y="2623"/>
                    <a:pt x="1378" y="2621"/>
                    <a:pt x="1376" y="2619"/>
                  </a:cubicBezTo>
                  <a:cubicBezTo>
                    <a:pt x="1374" y="2617"/>
                    <a:pt x="1372" y="2615"/>
                    <a:pt x="1370" y="2614"/>
                  </a:cubicBezTo>
                  <a:cubicBezTo>
                    <a:pt x="1370" y="2614"/>
                    <a:pt x="1370" y="2614"/>
                    <a:pt x="1370" y="2614"/>
                  </a:cubicBezTo>
                  <a:cubicBezTo>
                    <a:pt x="1370" y="2613"/>
                    <a:pt x="1370" y="2612"/>
                    <a:pt x="1369" y="2612"/>
                  </a:cubicBezTo>
                  <a:cubicBezTo>
                    <a:pt x="1369" y="2607"/>
                    <a:pt x="1368" y="2603"/>
                    <a:pt x="1367" y="2598"/>
                  </a:cubicBezTo>
                  <a:cubicBezTo>
                    <a:pt x="1366" y="2593"/>
                    <a:pt x="1366" y="2589"/>
                    <a:pt x="1366" y="2584"/>
                  </a:cubicBezTo>
                  <a:cubicBezTo>
                    <a:pt x="1365" y="2579"/>
                    <a:pt x="1365" y="2574"/>
                    <a:pt x="1365" y="2570"/>
                  </a:cubicBezTo>
                  <a:cubicBezTo>
                    <a:pt x="1365" y="2565"/>
                    <a:pt x="1366" y="2560"/>
                    <a:pt x="1366" y="2555"/>
                  </a:cubicBezTo>
                  <a:cubicBezTo>
                    <a:pt x="1366" y="2551"/>
                    <a:pt x="1367" y="2546"/>
                    <a:pt x="1368" y="2541"/>
                  </a:cubicBezTo>
                  <a:cubicBezTo>
                    <a:pt x="1368" y="2537"/>
                    <a:pt x="1369" y="2532"/>
                    <a:pt x="1370" y="2528"/>
                  </a:cubicBezTo>
                  <a:cubicBezTo>
                    <a:pt x="1371" y="2525"/>
                    <a:pt x="1371" y="2523"/>
                    <a:pt x="1372" y="2521"/>
                  </a:cubicBezTo>
                  <a:cubicBezTo>
                    <a:pt x="1372" y="2520"/>
                    <a:pt x="1373" y="2519"/>
                    <a:pt x="1373" y="2518"/>
                  </a:cubicBezTo>
                  <a:cubicBezTo>
                    <a:pt x="1373" y="2517"/>
                    <a:pt x="1374" y="2516"/>
                    <a:pt x="1374" y="2514"/>
                  </a:cubicBezTo>
                  <a:cubicBezTo>
                    <a:pt x="1376" y="2506"/>
                    <a:pt x="1380" y="2498"/>
                    <a:pt x="1383" y="2490"/>
                  </a:cubicBezTo>
                  <a:cubicBezTo>
                    <a:pt x="1385" y="2487"/>
                    <a:pt x="1386" y="2483"/>
                    <a:pt x="1388" y="2480"/>
                  </a:cubicBezTo>
                  <a:cubicBezTo>
                    <a:pt x="1389" y="2478"/>
                    <a:pt x="1390" y="2476"/>
                    <a:pt x="1391" y="2474"/>
                  </a:cubicBezTo>
                  <a:cubicBezTo>
                    <a:pt x="1392" y="2473"/>
                    <a:pt x="1393" y="2471"/>
                    <a:pt x="1394" y="2470"/>
                  </a:cubicBezTo>
                  <a:cubicBezTo>
                    <a:pt x="1395" y="2468"/>
                    <a:pt x="1395" y="2467"/>
                    <a:pt x="1396" y="2466"/>
                  </a:cubicBezTo>
                  <a:cubicBezTo>
                    <a:pt x="1425" y="2434"/>
                    <a:pt x="1454" y="2428"/>
                    <a:pt x="1486" y="2433"/>
                  </a:cubicBezTo>
                  <a:cubicBezTo>
                    <a:pt x="1486" y="2433"/>
                    <a:pt x="1487" y="2434"/>
                    <a:pt x="1487" y="2435"/>
                  </a:cubicBezTo>
                  <a:cubicBezTo>
                    <a:pt x="1485" y="2438"/>
                    <a:pt x="1482" y="2440"/>
                    <a:pt x="1479" y="2442"/>
                  </a:cubicBezTo>
                  <a:cubicBezTo>
                    <a:pt x="1476" y="2445"/>
                    <a:pt x="1472" y="2448"/>
                    <a:pt x="1467" y="2450"/>
                  </a:cubicBezTo>
                  <a:cubicBezTo>
                    <a:pt x="1465" y="2452"/>
                    <a:pt x="1462" y="2453"/>
                    <a:pt x="1460" y="2454"/>
                  </a:cubicBezTo>
                  <a:cubicBezTo>
                    <a:pt x="1459" y="2454"/>
                    <a:pt x="1457" y="2455"/>
                    <a:pt x="1456" y="2456"/>
                  </a:cubicBezTo>
                  <a:cubicBezTo>
                    <a:pt x="1455" y="2456"/>
                    <a:pt x="1453" y="2457"/>
                    <a:pt x="1452" y="2457"/>
                  </a:cubicBezTo>
                  <a:cubicBezTo>
                    <a:pt x="1449" y="2459"/>
                    <a:pt x="1447" y="2460"/>
                    <a:pt x="1444" y="2461"/>
                  </a:cubicBezTo>
                  <a:cubicBezTo>
                    <a:pt x="1441" y="2462"/>
                    <a:pt x="1438" y="2464"/>
                    <a:pt x="1436" y="2465"/>
                  </a:cubicBezTo>
                  <a:cubicBezTo>
                    <a:pt x="1433" y="2467"/>
                    <a:pt x="1430" y="2468"/>
                    <a:pt x="1427" y="2470"/>
                  </a:cubicBezTo>
                  <a:cubicBezTo>
                    <a:pt x="1424" y="2472"/>
                    <a:pt x="1422" y="2474"/>
                    <a:pt x="1419" y="2476"/>
                  </a:cubicBezTo>
                  <a:cubicBezTo>
                    <a:pt x="1419" y="2476"/>
                    <a:pt x="1418" y="2477"/>
                    <a:pt x="1417" y="2478"/>
                  </a:cubicBezTo>
                  <a:cubicBezTo>
                    <a:pt x="1417" y="2478"/>
                    <a:pt x="1416" y="2479"/>
                    <a:pt x="1416" y="2479"/>
                  </a:cubicBezTo>
                  <a:cubicBezTo>
                    <a:pt x="1414" y="2481"/>
                    <a:pt x="1414" y="2481"/>
                    <a:pt x="1414" y="2481"/>
                  </a:cubicBezTo>
                  <a:cubicBezTo>
                    <a:pt x="1413" y="2482"/>
                    <a:pt x="1413" y="2482"/>
                    <a:pt x="1412" y="2483"/>
                  </a:cubicBezTo>
                  <a:cubicBezTo>
                    <a:pt x="1411" y="2484"/>
                    <a:pt x="1411" y="2484"/>
                    <a:pt x="1411" y="2484"/>
                  </a:cubicBezTo>
                  <a:cubicBezTo>
                    <a:pt x="1411" y="2484"/>
                    <a:pt x="1411" y="2484"/>
                    <a:pt x="1411" y="2484"/>
                  </a:cubicBezTo>
                  <a:cubicBezTo>
                    <a:pt x="1411" y="2484"/>
                    <a:pt x="1411" y="2484"/>
                    <a:pt x="1411" y="2484"/>
                  </a:cubicBezTo>
                  <a:cubicBezTo>
                    <a:pt x="1411" y="2484"/>
                    <a:pt x="1411" y="2484"/>
                    <a:pt x="1411" y="2484"/>
                  </a:cubicBezTo>
                  <a:cubicBezTo>
                    <a:pt x="1411" y="2485"/>
                    <a:pt x="1411" y="2485"/>
                    <a:pt x="1411" y="2485"/>
                  </a:cubicBezTo>
                  <a:cubicBezTo>
                    <a:pt x="1411" y="2485"/>
                    <a:pt x="1411" y="2485"/>
                    <a:pt x="1411" y="2485"/>
                  </a:cubicBezTo>
                  <a:cubicBezTo>
                    <a:pt x="1410" y="2486"/>
                    <a:pt x="1410" y="2486"/>
                    <a:pt x="1410" y="2486"/>
                  </a:cubicBezTo>
                  <a:cubicBezTo>
                    <a:pt x="1410" y="2487"/>
                    <a:pt x="1410" y="2487"/>
                    <a:pt x="1410" y="2487"/>
                  </a:cubicBezTo>
                  <a:cubicBezTo>
                    <a:pt x="1409" y="2487"/>
                    <a:pt x="1409" y="2487"/>
                    <a:pt x="1409" y="2487"/>
                  </a:cubicBezTo>
                  <a:cubicBezTo>
                    <a:pt x="1409" y="2488"/>
                    <a:pt x="1408" y="2489"/>
                    <a:pt x="1408" y="2489"/>
                  </a:cubicBezTo>
                  <a:cubicBezTo>
                    <a:pt x="1407" y="2490"/>
                    <a:pt x="1407" y="2491"/>
                    <a:pt x="1407" y="2491"/>
                  </a:cubicBezTo>
                  <a:cubicBezTo>
                    <a:pt x="1403" y="2497"/>
                    <a:pt x="1401" y="2503"/>
                    <a:pt x="1400" y="2509"/>
                  </a:cubicBezTo>
                  <a:cubicBezTo>
                    <a:pt x="1398" y="2515"/>
                    <a:pt x="1397" y="2521"/>
                    <a:pt x="1396" y="2526"/>
                  </a:cubicBezTo>
                  <a:cubicBezTo>
                    <a:pt x="1395" y="2531"/>
                    <a:pt x="1395" y="2536"/>
                    <a:pt x="1395" y="2541"/>
                  </a:cubicBezTo>
                  <a:cubicBezTo>
                    <a:pt x="1394" y="2546"/>
                    <a:pt x="1395" y="2551"/>
                    <a:pt x="1396" y="2555"/>
                  </a:cubicBezTo>
                  <a:cubicBezTo>
                    <a:pt x="1397" y="2558"/>
                    <a:pt x="1399" y="2561"/>
                    <a:pt x="1401" y="2564"/>
                  </a:cubicBezTo>
                  <a:cubicBezTo>
                    <a:pt x="1403" y="2566"/>
                    <a:pt x="1405" y="2567"/>
                    <a:pt x="1406" y="2568"/>
                  </a:cubicBezTo>
                  <a:cubicBezTo>
                    <a:pt x="1407" y="2568"/>
                    <a:pt x="1407" y="2568"/>
                    <a:pt x="1408" y="2568"/>
                  </a:cubicBezTo>
                  <a:cubicBezTo>
                    <a:pt x="1408" y="2569"/>
                    <a:pt x="1408" y="2569"/>
                    <a:pt x="1408" y="2569"/>
                  </a:cubicBezTo>
                  <a:cubicBezTo>
                    <a:pt x="1408" y="2569"/>
                    <a:pt x="1408" y="2568"/>
                    <a:pt x="1408" y="2568"/>
                  </a:cubicBezTo>
                  <a:cubicBezTo>
                    <a:pt x="1407" y="2568"/>
                    <a:pt x="1407" y="2568"/>
                    <a:pt x="1406" y="2567"/>
                  </a:cubicBezTo>
                  <a:cubicBezTo>
                    <a:pt x="1405" y="2566"/>
                    <a:pt x="1404" y="2565"/>
                    <a:pt x="1402" y="2563"/>
                  </a:cubicBezTo>
                  <a:cubicBezTo>
                    <a:pt x="1401" y="2560"/>
                    <a:pt x="1400" y="2557"/>
                    <a:pt x="1399" y="2554"/>
                  </a:cubicBezTo>
                  <a:cubicBezTo>
                    <a:pt x="1399" y="2552"/>
                    <a:pt x="1399" y="2550"/>
                    <a:pt x="1399" y="2548"/>
                  </a:cubicBezTo>
                  <a:cubicBezTo>
                    <a:pt x="1399" y="2546"/>
                    <a:pt x="1399" y="2544"/>
                    <a:pt x="1399" y="2542"/>
                  </a:cubicBezTo>
                  <a:cubicBezTo>
                    <a:pt x="1400" y="2537"/>
                    <a:pt x="1401" y="2532"/>
                    <a:pt x="1402" y="2527"/>
                  </a:cubicBezTo>
                  <a:cubicBezTo>
                    <a:pt x="1403" y="2524"/>
                    <a:pt x="1404" y="2520"/>
                    <a:pt x="1405" y="2516"/>
                  </a:cubicBezTo>
                  <a:cubicBezTo>
                    <a:pt x="1405" y="2517"/>
                    <a:pt x="1405" y="2517"/>
                    <a:pt x="1405" y="2518"/>
                  </a:cubicBezTo>
                  <a:cubicBezTo>
                    <a:pt x="1405" y="2518"/>
                    <a:pt x="1405" y="2519"/>
                    <a:pt x="1405" y="2520"/>
                  </a:cubicBezTo>
                  <a:cubicBezTo>
                    <a:pt x="1405" y="2521"/>
                    <a:pt x="1406" y="2522"/>
                    <a:pt x="1406" y="2522"/>
                  </a:cubicBezTo>
                  <a:cubicBezTo>
                    <a:pt x="1406" y="2524"/>
                    <a:pt x="1407" y="2526"/>
                    <a:pt x="1407" y="2527"/>
                  </a:cubicBezTo>
                  <a:cubicBezTo>
                    <a:pt x="1408" y="2529"/>
                    <a:pt x="1408" y="2530"/>
                    <a:pt x="1409" y="2532"/>
                  </a:cubicBezTo>
                  <a:cubicBezTo>
                    <a:pt x="1409" y="2532"/>
                    <a:pt x="1409" y="2533"/>
                    <a:pt x="1410" y="2534"/>
                  </a:cubicBezTo>
                  <a:cubicBezTo>
                    <a:pt x="1410" y="2535"/>
                    <a:pt x="1410" y="2535"/>
                    <a:pt x="1410" y="2535"/>
                  </a:cubicBezTo>
                  <a:cubicBezTo>
                    <a:pt x="1411" y="2536"/>
                    <a:pt x="1411" y="2536"/>
                    <a:pt x="1411" y="2536"/>
                  </a:cubicBezTo>
                  <a:cubicBezTo>
                    <a:pt x="1411" y="2536"/>
                    <a:pt x="1411" y="2536"/>
                    <a:pt x="1411" y="2536"/>
                  </a:cubicBezTo>
                  <a:cubicBezTo>
                    <a:pt x="1411" y="2536"/>
                    <a:pt x="1411" y="2536"/>
                    <a:pt x="1411" y="2536"/>
                  </a:cubicBezTo>
                  <a:cubicBezTo>
                    <a:pt x="1411" y="2536"/>
                    <a:pt x="1411" y="2536"/>
                    <a:pt x="1411" y="2536"/>
                  </a:cubicBezTo>
                  <a:cubicBezTo>
                    <a:pt x="1411" y="2536"/>
                    <a:pt x="1411" y="2536"/>
                    <a:pt x="1411" y="2536"/>
                  </a:cubicBezTo>
                  <a:cubicBezTo>
                    <a:pt x="1412" y="2539"/>
                    <a:pt x="1415" y="2542"/>
                    <a:pt x="1416" y="2544"/>
                  </a:cubicBezTo>
                  <a:cubicBezTo>
                    <a:pt x="1418" y="2545"/>
                    <a:pt x="1419" y="2547"/>
                    <a:pt x="1420" y="2548"/>
                  </a:cubicBezTo>
                  <a:cubicBezTo>
                    <a:pt x="1421" y="2549"/>
                    <a:pt x="1422" y="2550"/>
                    <a:pt x="1423" y="2551"/>
                  </a:cubicBezTo>
                  <a:cubicBezTo>
                    <a:pt x="1425" y="2553"/>
                    <a:pt x="1427" y="2555"/>
                    <a:pt x="1430" y="2556"/>
                  </a:cubicBezTo>
                  <a:cubicBezTo>
                    <a:pt x="1431" y="2557"/>
                    <a:pt x="1432" y="2558"/>
                    <a:pt x="1433" y="2559"/>
                  </a:cubicBezTo>
                  <a:cubicBezTo>
                    <a:pt x="1434" y="2559"/>
                    <a:pt x="1435" y="2560"/>
                    <a:pt x="1436" y="2561"/>
                  </a:cubicBezTo>
                  <a:cubicBezTo>
                    <a:pt x="1437" y="2561"/>
                    <a:pt x="1438" y="2562"/>
                    <a:pt x="1439" y="2562"/>
                  </a:cubicBezTo>
                  <a:cubicBezTo>
                    <a:pt x="1440" y="2563"/>
                    <a:pt x="1441" y="2563"/>
                    <a:pt x="1442" y="2563"/>
                  </a:cubicBezTo>
                  <a:cubicBezTo>
                    <a:pt x="1444" y="2564"/>
                    <a:pt x="1445" y="2565"/>
                    <a:pt x="1447" y="2565"/>
                  </a:cubicBezTo>
                  <a:cubicBezTo>
                    <a:pt x="1448" y="2566"/>
                    <a:pt x="1449" y="2566"/>
                    <a:pt x="1450" y="2566"/>
                  </a:cubicBezTo>
                  <a:cubicBezTo>
                    <a:pt x="1450" y="2567"/>
                    <a:pt x="1451" y="2567"/>
                    <a:pt x="1451" y="2567"/>
                  </a:cubicBezTo>
                  <a:cubicBezTo>
                    <a:pt x="1451" y="2567"/>
                    <a:pt x="1451" y="2566"/>
                    <a:pt x="1450" y="2566"/>
                  </a:cubicBezTo>
                  <a:cubicBezTo>
                    <a:pt x="1449" y="2566"/>
                    <a:pt x="1449" y="2565"/>
                    <a:pt x="1447" y="2564"/>
                  </a:cubicBezTo>
                  <a:cubicBezTo>
                    <a:pt x="1446" y="2563"/>
                    <a:pt x="1445" y="2562"/>
                    <a:pt x="1444" y="2561"/>
                  </a:cubicBezTo>
                  <a:cubicBezTo>
                    <a:pt x="1442" y="2560"/>
                    <a:pt x="1441" y="2558"/>
                    <a:pt x="1439" y="2557"/>
                  </a:cubicBezTo>
                  <a:cubicBezTo>
                    <a:pt x="1437" y="2555"/>
                    <a:pt x="1435" y="2554"/>
                    <a:pt x="1434" y="2552"/>
                  </a:cubicBezTo>
                  <a:cubicBezTo>
                    <a:pt x="1432" y="2550"/>
                    <a:pt x="1430" y="2548"/>
                    <a:pt x="1428" y="2546"/>
                  </a:cubicBezTo>
                  <a:cubicBezTo>
                    <a:pt x="1426" y="2544"/>
                    <a:pt x="1424" y="2542"/>
                    <a:pt x="1423" y="2540"/>
                  </a:cubicBezTo>
                  <a:cubicBezTo>
                    <a:pt x="1421" y="2537"/>
                    <a:pt x="1419" y="2535"/>
                    <a:pt x="1418" y="2532"/>
                  </a:cubicBezTo>
                  <a:cubicBezTo>
                    <a:pt x="1417" y="2530"/>
                    <a:pt x="1417" y="2530"/>
                    <a:pt x="1417" y="2530"/>
                  </a:cubicBezTo>
                  <a:cubicBezTo>
                    <a:pt x="1417" y="2530"/>
                    <a:pt x="1416" y="2529"/>
                    <a:pt x="1416" y="2528"/>
                  </a:cubicBezTo>
                  <a:cubicBezTo>
                    <a:pt x="1415" y="2527"/>
                    <a:pt x="1415" y="2526"/>
                    <a:pt x="1414" y="2525"/>
                  </a:cubicBezTo>
                  <a:cubicBezTo>
                    <a:pt x="1413" y="2522"/>
                    <a:pt x="1412" y="2519"/>
                    <a:pt x="1412" y="2517"/>
                  </a:cubicBezTo>
                  <a:cubicBezTo>
                    <a:pt x="1411" y="2514"/>
                    <a:pt x="1411" y="2511"/>
                    <a:pt x="1411" y="2509"/>
                  </a:cubicBezTo>
                  <a:cubicBezTo>
                    <a:pt x="1411" y="2506"/>
                    <a:pt x="1411" y="2504"/>
                    <a:pt x="1411" y="2502"/>
                  </a:cubicBezTo>
                  <a:cubicBezTo>
                    <a:pt x="1411" y="2501"/>
                    <a:pt x="1411" y="2500"/>
                    <a:pt x="1411" y="2499"/>
                  </a:cubicBezTo>
                  <a:cubicBezTo>
                    <a:pt x="1412" y="2498"/>
                    <a:pt x="1413" y="2496"/>
                    <a:pt x="1413" y="2495"/>
                  </a:cubicBezTo>
                  <a:cubicBezTo>
                    <a:pt x="1414" y="2493"/>
                    <a:pt x="1414" y="2493"/>
                    <a:pt x="1414" y="2493"/>
                  </a:cubicBezTo>
                  <a:cubicBezTo>
                    <a:pt x="1416" y="2492"/>
                    <a:pt x="1416" y="2492"/>
                    <a:pt x="1416" y="2492"/>
                  </a:cubicBezTo>
                  <a:cubicBezTo>
                    <a:pt x="1416" y="2491"/>
                    <a:pt x="1416" y="2491"/>
                    <a:pt x="1416" y="2491"/>
                  </a:cubicBezTo>
                  <a:cubicBezTo>
                    <a:pt x="1416" y="2491"/>
                    <a:pt x="1416" y="2491"/>
                    <a:pt x="1416" y="2491"/>
                  </a:cubicBezTo>
                  <a:cubicBezTo>
                    <a:pt x="1417" y="2490"/>
                    <a:pt x="1417" y="2490"/>
                    <a:pt x="1417" y="2490"/>
                  </a:cubicBezTo>
                  <a:cubicBezTo>
                    <a:pt x="1418" y="2489"/>
                    <a:pt x="1418" y="2489"/>
                    <a:pt x="1418" y="2489"/>
                  </a:cubicBezTo>
                  <a:cubicBezTo>
                    <a:pt x="1418" y="2488"/>
                    <a:pt x="1418" y="2488"/>
                    <a:pt x="1418" y="2488"/>
                  </a:cubicBezTo>
                  <a:cubicBezTo>
                    <a:pt x="1420" y="2486"/>
                    <a:pt x="1422" y="2484"/>
                    <a:pt x="1424" y="2482"/>
                  </a:cubicBezTo>
                  <a:cubicBezTo>
                    <a:pt x="1428" y="2478"/>
                    <a:pt x="1433" y="2475"/>
                    <a:pt x="1438" y="2473"/>
                  </a:cubicBezTo>
                  <a:cubicBezTo>
                    <a:pt x="1438" y="2473"/>
                    <a:pt x="1438" y="2473"/>
                    <a:pt x="1438" y="2474"/>
                  </a:cubicBezTo>
                  <a:cubicBezTo>
                    <a:pt x="1438" y="2474"/>
                    <a:pt x="1439" y="2475"/>
                    <a:pt x="1439" y="2475"/>
                  </a:cubicBezTo>
                  <a:cubicBezTo>
                    <a:pt x="1439" y="2476"/>
                    <a:pt x="1439" y="2476"/>
                    <a:pt x="1439" y="2477"/>
                  </a:cubicBezTo>
                  <a:cubicBezTo>
                    <a:pt x="1440" y="2478"/>
                    <a:pt x="1440" y="2478"/>
                    <a:pt x="1440" y="2479"/>
                  </a:cubicBezTo>
                  <a:cubicBezTo>
                    <a:pt x="1440" y="2480"/>
                    <a:pt x="1441" y="2480"/>
                    <a:pt x="1441" y="2481"/>
                  </a:cubicBezTo>
                  <a:cubicBezTo>
                    <a:pt x="1441" y="2482"/>
                    <a:pt x="1441" y="2483"/>
                    <a:pt x="1442" y="2483"/>
                  </a:cubicBezTo>
                  <a:cubicBezTo>
                    <a:pt x="1442" y="2484"/>
                    <a:pt x="1442" y="2484"/>
                    <a:pt x="1442" y="2485"/>
                  </a:cubicBezTo>
                  <a:cubicBezTo>
                    <a:pt x="1442" y="2485"/>
                    <a:pt x="1442" y="2485"/>
                    <a:pt x="1442" y="2486"/>
                  </a:cubicBezTo>
                  <a:cubicBezTo>
                    <a:pt x="1443" y="2487"/>
                    <a:pt x="1443" y="2487"/>
                    <a:pt x="1443" y="2488"/>
                  </a:cubicBezTo>
                  <a:cubicBezTo>
                    <a:pt x="1443" y="2489"/>
                    <a:pt x="1444" y="2490"/>
                    <a:pt x="1444" y="2491"/>
                  </a:cubicBezTo>
                  <a:cubicBezTo>
                    <a:pt x="1444" y="2492"/>
                    <a:pt x="1444" y="2493"/>
                    <a:pt x="1445" y="2494"/>
                  </a:cubicBezTo>
                  <a:cubicBezTo>
                    <a:pt x="1445" y="2495"/>
                    <a:pt x="1446" y="2497"/>
                    <a:pt x="1446" y="2499"/>
                  </a:cubicBezTo>
                  <a:cubicBezTo>
                    <a:pt x="1446" y="2501"/>
                    <a:pt x="1447" y="2503"/>
                    <a:pt x="1447" y="2504"/>
                  </a:cubicBezTo>
                  <a:cubicBezTo>
                    <a:pt x="1447" y="2505"/>
                    <a:pt x="1448" y="2506"/>
                    <a:pt x="1448" y="2507"/>
                  </a:cubicBezTo>
                  <a:cubicBezTo>
                    <a:pt x="1448" y="2508"/>
                    <a:pt x="1448" y="2509"/>
                    <a:pt x="1448" y="2510"/>
                  </a:cubicBezTo>
                  <a:cubicBezTo>
                    <a:pt x="1448" y="2511"/>
                    <a:pt x="1448" y="2511"/>
                    <a:pt x="1449" y="2512"/>
                  </a:cubicBezTo>
                  <a:cubicBezTo>
                    <a:pt x="1449" y="2513"/>
                    <a:pt x="1449" y="2513"/>
                    <a:pt x="1449" y="2514"/>
                  </a:cubicBezTo>
                  <a:cubicBezTo>
                    <a:pt x="1449" y="2514"/>
                    <a:pt x="1449" y="2514"/>
                    <a:pt x="1449" y="2515"/>
                  </a:cubicBezTo>
                  <a:cubicBezTo>
                    <a:pt x="1449" y="2516"/>
                    <a:pt x="1450" y="2518"/>
                    <a:pt x="1450" y="2519"/>
                  </a:cubicBezTo>
                  <a:cubicBezTo>
                    <a:pt x="1450" y="2520"/>
                    <a:pt x="1450" y="2521"/>
                    <a:pt x="1450" y="2521"/>
                  </a:cubicBezTo>
                  <a:cubicBezTo>
                    <a:pt x="1450" y="2522"/>
                    <a:pt x="1450" y="2523"/>
                    <a:pt x="1450" y="2523"/>
                  </a:cubicBezTo>
                  <a:cubicBezTo>
                    <a:pt x="1450" y="2524"/>
                    <a:pt x="1450" y="2525"/>
                    <a:pt x="1450" y="2525"/>
                  </a:cubicBezTo>
                  <a:cubicBezTo>
                    <a:pt x="1451" y="2526"/>
                    <a:pt x="1451" y="2526"/>
                    <a:pt x="1451" y="2526"/>
                  </a:cubicBezTo>
                  <a:cubicBezTo>
                    <a:pt x="1451" y="2527"/>
                    <a:pt x="1451" y="2528"/>
                    <a:pt x="1451" y="2529"/>
                  </a:cubicBezTo>
                  <a:cubicBezTo>
                    <a:pt x="1451" y="2529"/>
                    <a:pt x="1451" y="2529"/>
                    <a:pt x="1451" y="2529"/>
                  </a:cubicBezTo>
                  <a:cubicBezTo>
                    <a:pt x="1451" y="2529"/>
                    <a:pt x="1451" y="2529"/>
                    <a:pt x="1451" y="2529"/>
                  </a:cubicBezTo>
                  <a:cubicBezTo>
                    <a:pt x="1452" y="2528"/>
                    <a:pt x="1452" y="2527"/>
                    <a:pt x="1452" y="2527"/>
                  </a:cubicBezTo>
                  <a:cubicBezTo>
                    <a:pt x="1453" y="2526"/>
                    <a:pt x="1453" y="2525"/>
                    <a:pt x="1453" y="2524"/>
                  </a:cubicBezTo>
                  <a:cubicBezTo>
                    <a:pt x="1453" y="2523"/>
                    <a:pt x="1454" y="2522"/>
                    <a:pt x="1454" y="2522"/>
                  </a:cubicBezTo>
                  <a:cubicBezTo>
                    <a:pt x="1454" y="2521"/>
                    <a:pt x="1454" y="2520"/>
                    <a:pt x="1454" y="2520"/>
                  </a:cubicBezTo>
                  <a:cubicBezTo>
                    <a:pt x="1454" y="2519"/>
                    <a:pt x="1455" y="2518"/>
                    <a:pt x="1455" y="2517"/>
                  </a:cubicBezTo>
                  <a:cubicBezTo>
                    <a:pt x="1455" y="2516"/>
                    <a:pt x="1455" y="2516"/>
                    <a:pt x="1455" y="2515"/>
                  </a:cubicBezTo>
                  <a:cubicBezTo>
                    <a:pt x="1455" y="2514"/>
                    <a:pt x="1455" y="2513"/>
                    <a:pt x="1455" y="2512"/>
                  </a:cubicBezTo>
                  <a:cubicBezTo>
                    <a:pt x="1455" y="2511"/>
                    <a:pt x="1455" y="2510"/>
                    <a:pt x="1455" y="2509"/>
                  </a:cubicBezTo>
                  <a:cubicBezTo>
                    <a:pt x="1455" y="2507"/>
                    <a:pt x="1455" y="2505"/>
                    <a:pt x="1455" y="2503"/>
                  </a:cubicBezTo>
                  <a:cubicBezTo>
                    <a:pt x="1455" y="2501"/>
                    <a:pt x="1454" y="2499"/>
                    <a:pt x="1454" y="2497"/>
                  </a:cubicBezTo>
                  <a:cubicBezTo>
                    <a:pt x="1453" y="2495"/>
                    <a:pt x="1453" y="2493"/>
                    <a:pt x="1452" y="2491"/>
                  </a:cubicBezTo>
                  <a:cubicBezTo>
                    <a:pt x="1451" y="2489"/>
                    <a:pt x="1450" y="2488"/>
                    <a:pt x="1450" y="2486"/>
                  </a:cubicBezTo>
                  <a:cubicBezTo>
                    <a:pt x="1449" y="2485"/>
                    <a:pt x="1449" y="2484"/>
                    <a:pt x="1448" y="2483"/>
                  </a:cubicBezTo>
                  <a:cubicBezTo>
                    <a:pt x="1448" y="2482"/>
                    <a:pt x="1447" y="2482"/>
                    <a:pt x="1447" y="2481"/>
                  </a:cubicBezTo>
                  <a:cubicBezTo>
                    <a:pt x="1447" y="2480"/>
                    <a:pt x="1446" y="2479"/>
                    <a:pt x="1446" y="2479"/>
                  </a:cubicBezTo>
                  <a:cubicBezTo>
                    <a:pt x="1445" y="2478"/>
                    <a:pt x="1445" y="2477"/>
                    <a:pt x="1444" y="2477"/>
                  </a:cubicBezTo>
                  <a:cubicBezTo>
                    <a:pt x="1444" y="2476"/>
                    <a:pt x="1443" y="2476"/>
                    <a:pt x="1443" y="2475"/>
                  </a:cubicBezTo>
                  <a:cubicBezTo>
                    <a:pt x="1442" y="2475"/>
                    <a:pt x="1442" y="2474"/>
                    <a:pt x="1441" y="2474"/>
                  </a:cubicBezTo>
                  <a:cubicBezTo>
                    <a:pt x="1441" y="2473"/>
                    <a:pt x="1440" y="2472"/>
                    <a:pt x="1440" y="2472"/>
                  </a:cubicBezTo>
                  <a:cubicBezTo>
                    <a:pt x="1442" y="2470"/>
                    <a:pt x="1445" y="2469"/>
                    <a:pt x="1447" y="2468"/>
                  </a:cubicBezTo>
                  <a:cubicBezTo>
                    <a:pt x="1450" y="2466"/>
                    <a:pt x="1452" y="2465"/>
                    <a:pt x="1455" y="2464"/>
                  </a:cubicBezTo>
                  <a:cubicBezTo>
                    <a:pt x="1456" y="2463"/>
                    <a:pt x="1458" y="2462"/>
                    <a:pt x="1459" y="2462"/>
                  </a:cubicBezTo>
                  <a:cubicBezTo>
                    <a:pt x="1460" y="2461"/>
                    <a:pt x="1462" y="2460"/>
                    <a:pt x="1463" y="2460"/>
                  </a:cubicBezTo>
                  <a:cubicBezTo>
                    <a:pt x="1464" y="2459"/>
                    <a:pt x="1465" y="2458"/>
                    <a:pt x="1467" y="2458"/>
                  </a:cubicBezTo>
                  <a:cubicBezTo>
                    <a:pt x="1467" y="2457"/>
                    <a:pt x="1468" y="2457"/>
                    <a:pt x="1468" y="2457"/>
                  </a:cubicBezTo>
                  <a:cubicBezTo>
                    <a:pt x="1469" y="2456"/>
                    <a:pt x="1470" y="2456"/>
                    <a:pt x="1470" y="2455"/>
                  </a:cubicBezTo>
                  <a:cubicBezTo>
                    <a:pt x="1475" y="2452"/>
                    <a:pt x="1479" y="2449"/>
                    <a:pt x="1482" y="2446"/>
                  </a:cubicBezTo>
                  <a:cubicBezTo>
                    <a:pt x="1485" y="2444"/>
                    <a:pt x="1487" y="2441"/>
                    <a:pt x="1489" y="2439"/>
                  </a:cubicBezTo>
                  <a:cubicBezTo>
                    <a:pt x="1490" y="2444"/>
                    <a:pt x="1493" y="2451"/>
                    <a:pt x="1495" y="2459"/>
                  </a:cubicBezTo>
                  <a:cubicBezTo>
                    <a:pt x="1495" y="2462"/>
                    <a:pt x="1495" y="2466"/>
                    <a:pt x="1494" y="2469"/>
                  </a:cubicBezTo>
                  <a:cubicBezTo>
                    <a:pt x="1493" y="2474"/>
                    <a:pt x="1492" y="2479"/>
                    <a:pt x="1490" y="2484"/>
                  </a:cubicBezTo>
                  <a:cubicBezTo>
                    <a:pt x="1489" y="2489"/>
                    <a:pt x="1487" y="2494"/>
                    <a:pt x="1486" y="2499"/>
                  </a:cubicBezTo>
                  <a:cubicBezTo>
                    <a:pt x="1484" y="2505"/>
                    <a:pt x="1482" y="2510"/>
                    <a:pt x="1480" y="2515"/>
                  </a:cubicBezTo>
                  <a:cubicBezTo>
                    <a:pt x="1478" y="2521"/>
                    <a:pt x="1476" y="2526"/>
                    <a:pt x="1474" y="2532"/>
                  </a:cubicBezTo>
                  <a:cubicBezTo>
                    <a:pt x="1473" y="2534"/>
                    <a:pt x="1473" y="2537"/>
                    <a:pt x="1472" y="2540"/>
                  </a:cubicBezTo>
                  <a:cubicBezTo>
                    <a:pt x="1471" y="2541"/>
                    <a:pt x="1471" y="2542"/>
                    <a:pt x="1471" y="2544"/>
                  </a:cubicBezTo>
                  <a:cubicBezTo>
                    <a:pt x="1470" y="2545"/>
                    <a:pt x="1470" y="2546"/>
                    <a:pt x="1470" y="2548"/>
                  </a:cubicBezTo>
                  <a:cubicBezTo>
                    <a:pt x="1468" y="2553"/>
                    <a:pt x="1467" y="2558"/>
                    <a:pt x="1466" y="2563"/>
                  </a:cubicBezTo>
                  <a:cubicBezTo>
                    <a:pt x="1466" y="2565"/>
                    <a:pt x="1466" y="2567"/>
                    <a:pt x="1466" y="2568"/>
                  </a:cubicBezTo>
                  <a:cubicBezTo>
                    <a:pt x="1465" y="2569"/>
                    <a:pt x="1465" y="2569"/>
                    <a:pt x="1464" y="2569"/>
                  </a:cubicBezTo>
                  <a:cubicBezTo>
                    <a:pt x="1464" y="2570"/>
                    <a:pt x="1463" y="2570"/>
                    <a:pt x="1463" y="2570"/>
                  </a:cubicBezTo>
                  <a:cubicBezTo>
                    <a:pt x="1462" y="2571"/>
                    <a:pt x="1461" y="2571"/>
                    <a:pt x="1461" y="2572"/>
                  </a:cubicBezTo>
                  <a:cubicBezTo>
                    <a:pt x="1460" y="2572"/>
                    <a:pt x="1459" y="2573"/>
                    <a:pt x="1459" y="2574"/>
                  </a:cubicBezTo>
                  <a:cubicBezTo>
                    <a:pt x="1458" y="2574"/>
                    <a:pt x="1457" y="2575"/>
                    <a:pt x="1457" y="2576"/>
                  </a:cubicBezTo>
                  <a:cubicBezTo>
                    <a:pt x="1456" y="2577"/>
                    <a:pt x="1455" y="2578"/>
                    <a:pt x="1454" y="2578"/>
                  </a:cubicBezTo>
                  <a:cubicBezTo>
                    <a:pt x="1454" y="2579"/>
                    <a:pt x="1453" y="2580"/>
                    <a:pt x="1452" y="2581"/>
                  </a:cubicBezTo>
                  <a:cubicBezTo>
                    <a:pt x="1451" y="2583"/>
                    <a:pt x="1450" y="2585"/>
                    <a:pt x="1449" y="2588"/>
                  </a:cubicBezTo>
                  <a:cubicBezTo>
                    <a:pt x="1448" y="2589"/>
                    <a:pt x="1447" y="2590"/>
                    <a:pt x="1447" y="2592"/>
                  </a:cubicBezTo>
                  <a:cubicBezTo>
                    <a:pt x="1446" y="2593"/>
                    <a:pt x="1446" y="2594"/>
                    <a:pt x="1446" y="2596"/>
                  </a:cubicBezTo>
                  <a:cubicBezTo>
                    <a:pt x="1445" y="2598"/>
                    <a:pt x="1444" y="2601"/>
                    <a:pt x="1444" y="2604"/>
                  </a:cubicBezTo>
                  <a:cubicBezTo>
                    <a:pt x="1443" y="2607"/>
                    <a:pt x="1443" y="2609"/>
                    <a:pt x="1443" y="2612"/>
                  </a:cubicBezTo>
                  <a:cubicBezTo>
                    <a:pt x="1443" y="2614"/>
                    <a:pt x="1443" y="2615"/>
                    <a:pt x="1444" y="2616"/>
                  </a:cubicBezTo>
                  <a:cubicBezTo>
                    <a:pt x="1444" y="2618"/>
                    <a:pt x="1444" y="2619"/>
                    <a:pt x="1444" y="2620"/>
                  </a:cubicBezTo>
                  <a:cubicBezTo>
                    <a:pt x="1444" y="2623"/>
                    <a:pt x="1445" y="2626"/>
                    <a:pt x="1446" y="2628"/>
                  </a:cubicBezTo>
                  <a:cubicBezTo>
                    <a:pt x="1446" y="2629"/>
                    <a:pt x="1447" y="2630"/>
                    <a:pt x="1447" y="2631"/>
                  </a:cubicBezTo>
                  <a:cubicBezTo>
                    <a:pt x="1448" y="2632"/>
                    <a:pt x="1448" y="2633"/>
                    <a:pt x="1448" y="2634"/>
                  </a:cubicBezTo>
                  <a:cubicBezTo>
                    <a:pt x="1449" y="2635"/>
                    <a:pt x="1449" y="2636"/>
                    <a:pt x="1450" y="2637"/>
                  </a:cubicBezTo>
                  <a:cubicBezTo>
                    <a:pt x="1450" y="2638"/>
                    <a:pt x="1451" y="2638"/>
                    <a:pt x="1451" y="2639"/>
                  </a:cubicBezTo>
                  <a:cubicBezTo>
                    <a:pt x="1452" y="2640"/>
                    <a:pt x="1452" y="2640"/>
                    <a:pt x="1453" y="2641"/>
                  </a:cubicBezTo>
                  <a:cubicBezTo>
                    <a:pt x="1453" y="2642"/>
                    <a:pt x="1454" y="2642"/>
                    <a:pt x="1454" y="2643"/>
                  </a:cubicBezTo>
                  <a:cubicBezTo>
                    <a:pt x="1455" y="2643"/>
                    <a:pt x="1456" y="2644"/>
                    <a:pt x="1456" y="2645"/>
                  </a:cubicBezTo>
                  <a:cubicBezTo>
                    <a:pt x="1456" y="2645"/>
                    <a:pt x="1457" y="2645"/>
                    <a:pt x="1457" y="2645"/>
                  </a:cubicBezTo>
                  <a:cubicBezTo>
                    <a:pt x="1457" y="2645"/>
                    <a:pt x="1457" y="2645"/>
                    <a:pt x="1456" y="2644"/>
                  </a:cubicBezTo>
                  <a:cubicBezTo>
                    <a:pt x="1456" y="2644"/>
                    <a:pt x="1456" y="2643"/>
                    <a:pt x="1455" y="2642"/>
                  </a:cubicBezTo>
                  <a:cubicBezTo>
                    <a:pt x="1455" y="2641"/>
                    <a:pt x="1455" y="2641"/>
                    <a:pt x="1455" y="2640"/>
                  </a:cubicBezTo>
                  <a:cubicBezTo>
                    <a:pt x="1455" y="2639"/>
                    <a:pt x="1454" y="2638"/>
                    <a:pt x="1454" y="2638"/>
                  </a:cubicBezTo>
                  <a:cubicBezTo>
                    <a:pt x="1454" y="2637"/>
                    <a:pt x="1454" y="2636"/>
                    <a:pt x="1453" y="2635"/>
                  </a:cubicBezTo>
                  <a:cubicBezTo>
                    <a:pt x="1453" y="2634"/>
                    <a:pt x="1453" y="2634"/>
                    <a:pt x="1453" y="2633"/>
                  </a:cubicBezTo>
                  <a:cubicBezTo>
                    <a:pt x="1452" y="2631"/>
                    <a:pt x="1452" y="2629"/>
                    <a:pt x="1452" y="2626"/>
                  </a:cubicBezTo>
                  <a:cubicBezTo>
                    <a:pt x="1451" y="2624"/>
                    <a:pt x="1451" y="2622"/>
                    <a:pt x="1451" y="2620"/>
                  </a:cubicBezTo>
                  <a:cubicBezTo>
                    <a:pt x="1451" y="2617"/>
                    <a:pt x="1451" y="2615"/>
                    <a:pt x="1451" y="2612"/>
                  </a:cubicBezTo>
                  <a:cubicBezTo>
                    <a:pt x="1451" y="2610"/>
                    <a:pt x="1451" y="2607"/>
                    <a:pt x="1452" y="2605"/>
                  </a:cubicBezTo>
                  <a:cubicBezTo>
                    <a:pt x="1452" y="2602"/>
                    <a:pt x="1452" y="2600"/>
                    <a:pt x="1453" y="2598"/>
                  </a:cubicBezTo>
                  <a:cubicBezTo>
                    <a:pt x="1454" y="2595"/>
                    <a:pt x="1454" y="2593"/>
                    <a:pt x="1455" y="2591"/>
                  </a:cubicBezTo>
                  <a:cubicBezTo>
                    <a:pt x="1456" y="2588"/>
                    <a:pt x="1457" y="2586"/>
                    <a:pt x="1457" y="2584"/>
                  </a:cubicBezTo>
                  <a:cubicBezTo>
                    <a:pt x="1458" y="2582"/>
                    <a:pt x="1459" y="2580"/>
                    <a:pt x="1460" y="2579"/>
                  </a:cubicBezTo>
                  <a:cubicBezTo>
                    <a:pt x="1461" y="2578"/>
                    <a:pt x="1461" y="2577"/>
                    <a:pt x="1462" y="2576"/>
                  </a:cubicBezTo>
                  <a:cubicBezTo>
                    <a:pt x="1462" y="2575"/>
                    <a:pt x="1463" y="2575"/>
                    <a:pt x="1463" y="2574"/>
                  </a:cubicBezTo>
                  <a:cubicBezTo>
                    <a:pt x="1463" y="2573"/>
                    <a:pt x="1464" y="2573"/>
                    <a:pt x="1464" y="2572"/>
                  </a:cubicBezTo>
                  <a:cubicBezTo>
                    <a:pt x="1465" y="2571"/>
                    <a:pt x="1465" y="2571"/>
                    <a:pt x="1465" y="2570"/>
                  </a:cubicBezTo>
                  <a:cubicBezTo>
                    <a:pt x="1465" y="2570"/>
                    <a:pt x="1465" y="2570"/>
                    <a:pt x="1466" y="2570"/>
                  </a:cubicBezTo>
                  <a:cubicBezTo>
                    <a:pt x="1465" y="2573"/>
                    <a:pt x="1465" y="2575"/>
                    <a:pt x="1465" y="2577"/>
                  </a:cubicBezTo>
                  <a:cubicBezTo>
                    <a:pt x="1465" y="2580"/>
                    <a:pt x="1465" y="2582"/>
                    <a:pt x="1465" y="2584"/>
                  </a:cubicBezTo>
                  <a:cubicBezTo>
                    <a:pt x="1465" y="2586"/>
                    <a:pt x="1465" y="2588"/>
                    <a:pt x="1465" y="2589"/>
                  </a:cubicBezTo>
                  <a:cubicBezTo>
                    <a:pt x="1466" y="2591"/>
                    <a:pt x="1466" y="2593"/>
                    <a:pt x="1466" y="2594"/>
                  </a:cubicBezTo>
                  <a:cubicBezTo>
                    <a:pt x="1466" y="2596"/>
                    <a:pt x="1467" y="2597"/>
                    <a:pt x="1467" y="2598"/>
                  </a:cubicBezTo>
                  <a:cubicBezTo>
                    <a:pt x="1467" y="2599"/>
                    <a:pt x="1467" y="2600"/>
                    <a:pt x="1467" y="2600"/>
                  </a:cubicBezTo>
                  <a:cubicBezTo>
                    <a:pt x="1467" y="2601"/>
                    <a:pt x="1467" y="2601"/>
                    <a:pt x="1468" y="2602"/>
                  </a:cubicBezTo>
                  <a:cubicBezTo>
                    <a:pt x="1468" y="2603"/>
                    <a:pt x="1468" y="2603"/>
                    <a:pt x="1468" y="2604"/>
                  </a:cubicBezTo>
                  <a:cubicBezTo>
                    <a:pt x="1469" y="2605"/>
                    <a:pt x="1469" y="2606"/>
                    <a:pt x="1469" y="2606"/>
                  </a:cubicBezTo>
                  <a:cubicBezTo>
                    <a:pt x="1469" y="2606"/>
                    <a:pt x="1469" y="2605"/>
                    <a:pt x="1469" y="2604"/>
                  </a:cubicBezTo>
                  <a:cubicBezTo>
                    <a:pt x="1469" y="2603"/>
                    <a:pt x="1468" y="2601"/>
                    <a:pt x="1468" y="2598"/>
                  </a:cubicBezTo>
                  <a:cubicBezTo>
                    <a:pt x="1468" y="2597"/>
                    <a:pt x="1468" y="2596"/>
                    <a:pt x="1468" y="2594"/>
                  </a:cubicBezTo>
                  <a:cubicBezTo>
                    <a:pt x="1468" y="2593"/>
                    <a:pt x="1468" y="2591"/>
                    <a:pt x="1468" y="2589"/>
                  </a:cubicBezTo>
                  <a:cubicBezTo>
                    <a:pt x="1469" y="2587"/>
                    <a:pt x="1469" y="2586"/>
                    <a:pt x="1469" y="2584"/>
                  </a:cubicBezTo>
                  <a:cubicBezTo>
                    <a:pt x="1469" y="2582"/>
                    <a:pt x="1469" y="2580"/>
                    <a:pt x="1470" y="2578"/>
                  </a:cubicBezTo>
                  <a:cubicBezTo>
                    <a:pt x="1470" y="2574"/>
                    <a:pt x="1471" y="2569"/>
                    <a:pt x="1472" y="2564"/>
                  </a:cubicBezTo>
                  <a:cubicBezTo>
                    <a:pt x="1473" y="2560"/>
                    <a:pt x="1475" y="2555"/>
                    <a:pt x="1476" y="2550"/>
                  </a:cubicBezTo>
                  <a:cubicBezTo>
                    <a:pt x="1477" y="2548"/>
                    <a:pt x="1477" y="2547"/>
                    <a:pt x="1478" y="2546"/>
                  </a:cubicBezTo>
                  <a:cubicBezTo>
                    <a:pt x="1478" y="2548"/>
                    <a:pt x="1477" y="2551"/>
                    <a:pt x="1477" y="2554"/>
                  </a:cubicBezTo>
                  <a:cubicBezTo>
                    <a:pt x="1477" y="2555"/>
                    <a:pt x="1477" y="2556"/>
                    <a:pt x="1477" y="2557"/>
                  </a:cubicBezTo>
                  <a:cubicBezTo>
                    <a:pt x="1477" y="2558"/>
                    <a:pt x="1477" y="2559"/>
                    <a:pt x="1477" y="2561"/>
                  </a:cubicBezTo>
                  <a:cubicBezTo>
                    <a:pt x="1477" y="2563"/>
                    <a:pt x="1477" y="2565"/>
                    <a:pt x="1477" y="2567"/>
                  </a:cubicBezTo>
                  <a:cubicBezTo>
                    <a:pt x="1477" y="2570"/>
                    <a:pt x="1477" y="2572"/>
                    <a:pt x="1477" y="2574"/>
                  </a:cubicBezTo>
                  <a:cubicBezTo>
                    <a:pt x="1477" y="2575"/>
                    <a:pt x="1477" y="2576"/>
                    <a:pt x="1477" y="2577"/>
                  </a:cubicBezTo>
                  <a:cubicBezTo>
                    <a:pt x="1477" y="2579"/>
                    <a:pt x="1478" y="2580"/>
                    <a:pt x="1478" y="2581"/>
                  </a:cubicBezTo>
                  <a:cubicBezTo>
                    <a:pt x="1478" y="2583"/>
                    <a:pt x="1478" y="2585"/>
                    <a:pt x="1478" y="2587"/>
                  </a:cubicBezTo>
                  <a:cubicBezTo>
                    <a:pt x="1478" y="2589"/>
                    <a:pt x="1478" y="2591"/>
                    <a:pt x="1479" y="2592"/>
                  </a:cubicBezTo>
                  <a:cubicBezTo>
                    <a:pt x="1479" y="2596"/>
                    <a:pt x="1479" y="2599"/>
                    <a:pt x="1480" y="2601"/>
                  </a:cubicBezTo>
                  <a:cubicBezTo>
                    <a:pt x="1480" y="2602"/>
                    <a:pt x="1480" y="2602"/>
                    <a:pt x="1480" y="2603"/>
                  </a:cubicBezTo>
                  <a:cubicBezTo>
                    <a:pt x="1480" y="2603"/>
                    <a:pt x="1481" y="2604"/>
                    <a:pt x="1481" y="2604"/>
                  </a:cubicBezTo>
                  <a:cubicBezTo>
                    <a:pt x="1481" y="2604"/>
                    <a:pt x="1481" y="2603"/>
                    <a:pt x="1481" y="2603"/>
                  </a:cubicBezTo>
                  <a:cubicBezTo>
                    <a:pt x="1481" y="2602"/>
                    <a:pt x="1481" y="2602"/>
                    <a:pt x="1481" y="2601"/>
                  </a:cubicBezTo>
                  <a:cubicBezTo>
                    <a:pt x="1482" y="2599"/>
                    <a:pt x="1483" y="2596"/>
                    <a:pt x="1483" y="2592"/>
                  </a:cubicBezTo>
                  <a:cubicBezTo>
                    <a:pt x="1483" y="2591"/>
                    <a:pt x="1484" y="2589"/>
                    <a:pt x="1484" y="2587"/>
                  </a:cubicBezTo>
                  <a:cubicBezTo>
                    <a:pt x="1484" y="2585"/>
                    <a:pt x="1484" y="2583"/>
                    <a:pt x="1485" y="2581"/>
                  </a:cubicBezTo>
                  <a:cubicBezTo>
                    <a:pt x="1485" y="2580"/>
                    <a:pt x="1485" y="2579"/>
                    <a:pt x="1485" y="2577"/>
                  </a:cubicBezTo>
                  <a:cubicBezTo>
                    <a:pt x="1485" y="2576"/>
                    <a:pt x="1485" y="2575"/>
                    <a:pt x="1485" y="2574"/>
                  </a:cubicBezTo>
                  <a:cubicBezTo>
                    <a:pt x="1485" y="2572"/>
                    <a:pt x="1485" y="2570"/>
                    <a:pt x="1485" y="2567"/>
                  </a:cubicBezTo>
                  <a:cubicBezTo>
                    <a:pt x="1485" y="2565"/>
                    <a:pt x="1485" y="2563"/>
                    <a:pt x="1485" y="2560"/>
                  </a:cubicBezTo>
                  <a:cubicBezTo>
                    <a:pt x="1485" y="2559"/>
                    <a:pt x="1485" y="2558"/>
                    <a:pt x="1485" y="2557"/>
                  </a:cubicBezTo>
                  <a:cubicBezTo>
                    <a:pt x="1484" y="2556"/>
                    <a:pt x="1484" y="2555"/>
                    <a:pt x="1484" y="2554"/>
                  </a:cubicBezTo>
                  <a:cubicBezTo>
                    <a:pt x="1484" y="2550"/>
                    <a:pt x="1483" y="2546"/>
                    <a:pt x="1483" y="2542"/>
                  </a:cubicBezTo>
                  <a:cubicBezTo>
                    <a:pt x="1482" y="2540"/>
                    <a:pt x="1482" y="2538"/>
                    <a:pt x="1481" y="2536"/>
                  </a:cubicBezTo>
                  <a:cubicBezTo>
                    <a:pt x="1481" y="2535"/>
                    <a:pt x="1481" y="2535"/>
                    <a:pt x="1482" y="2534"/>
                  </a:cubicBezTo>
                  <a:cubicBezTo>
                    <a:pt x="1483" y="2529"/>
                    <a:pt x="1485" y="2524"/>
                    <a:pt x="1487" y="2518"/>
                  </a:cubicBezTo>
                  <a:cubicBezTo>
                    <a:pt x="1489" y="2513"/>
                    <a:pt x="1491" y="2507"/>
                    <a:pt x="1493" y="2502"/>
                  </a:cubicBezTo>
                  <a:cubicBezTo>
                    <a:pt x="1494" y="2499"/>
                    <a:pt x="1494" y="2496"/>
                    <a:pt x="1495" y="2494"/>
                  </a:cubicBezTo>
                  <a:cubicBezTo>
                    <a:pt x="1496" y="2492"/>
                    <a:pt x="1496" y="2491"/>
                    <a:pt x="1496" y="2490"/>
                  </a:cubicBezTo>
                  <a:cubicBezTo>
                    <a:pt x="1497" y="2488"/>
                    <a:pt x="1497" y="2487"/>
                    <a:pt x="1497" y="2486"/>
                  </a:cubicBezTo>
                  <a:cubicBezTo>
                    <a:pt x="1498" y="2481"/>
                    <a:pt x="1499" y="2476"/>
                    <a:pt x="1499" y="2472"/>
                  </a:cubicBezTo>
                  <a:cubicBezTo>
                    <a:pt x="1501" y="2478"/>
                    <a:pt x="1503" y="2484"/>
                    <a:pt x="1505" y="2490"/>
                  </a:cubicBezTo>
                  <a:cubicBezTo>
                    <a:pt x="1505" y="2492"/>
                    <a:pt x="1505" y="2494"/>
                    <a:pt x="1505" y="2496"/>
                  </a:cubicBezTo>
                  <a:cubicBezTo>
                    <a:pt x="1506" y="2503"/>
                    <a:pt x="1506" y="2510"/>
                    <a:pt x="1506" y="2517"/>
                  </a:cubicBezTo>
                  <a:cubicBezTo>
                    <a:pt x="1507" y="2524"/>
                    <a:pt x="1507" y="2531"/>
                    <a:pt x="1507" y="2538"/>
                  </a:cubicBezTo>
                  <a:cubicBezTo>
                    <a:pt x="1507" y="2542"/>
                    <a:pt x="1507" y="2545"/>
                    <a:pt x="1507" y="2548"/>
                  </a:cubicBezTo>
                  <a:cubicBezTo>
                    <a:pt x="1507" y="2552"/>
                    <a:pt x="1507" y="2555"/>
                    <a:pt x="1507" y="2558"/>
                  </a:cubicBezTo>
                  <a:cubicBezTo>
                    <a:pt x="1507" y="2562"/>
                    <a:pt x="1507" y="2565"/>
                    <a:pt x="1507" y="2568"/>
                  </a:cubicBezTo>
                  <a:cubicBezTo>
                    <a:pt x="1507" y="2571"/>
                    <a:pt x="1506" y="2574"/>
                    <a:pt x="1506" y="2577"/>
                  </a:cubicBezTo>
                  <a:cubicBezTo>
                    <a:pt x="1506" y="2583"/>
                    <a:pt x="1505" y="2589"/>
                    <a:pt x="1504" y="2594"/>
                  </a:cubicBezTo>
                  <a:cubicBezTo>
                    <a:pt x="1503" y="2599"/>
                    <a:pt x="1502" y="2604"/>
                    <a:pt x="1501" y="2608"/>
                  </a:cubicBezTo>
                  <a:cubicBezTo>
                    <a:pt x="1501" y="2612"/>
                    <a:pt x="1500" y="2616"/>
                    <a:pt x="1499" y="2619"/>
                  </a:cubicBezTo>
                  <a:cubicBezTo>
                    <a:pt x="1498" y="2622"/>
                    <a:pt x="1497" y="2624"/>
                    <a:pt x="1496" y="2625"/>
                  </a:cubicBezTo>
                  <a:cubicBezTo>
                    <a:pt x="1495" y="2627"/>
                    <a:pt x="1495" y="2627"/>
                    <a:pt x="1495" y="2627"/>
                  </a:cubicBezTo>
                  <a:cubicBezTo>
                    <a:pt x="1495" y="2627"/>
                    <a:pt x="1495" y="2627"/>
                    <a:pt x="1495" y="2627"/>
                  </a:cubicBezTo>
                  <a:cubicBezTo>
                    <a:pt x="1496" y="2627"/>
                    <a:pt x="1496" y="2626"/>
                    <a:pt x="1497" y="2625"/>
                  </a:cubicBezTo>
                  <a:cubicBezTo>
                    <a:pt x="1498" y="2624"/>
                    <a:pt x="1499" y="2622"/>
                    <a:pt x="1500" y="2619"/>
                  </a:cubicBezTo>
                  <a:cubicBezTo>
                    <a:pt x="1501" y="2618"/>
                    <a:pt x="1502" y="2616"/>
                    <a:pt x="1502" y="2614"/>
                  </a:cubicBezTo>
                  <a:cubicBezTo>
                    <a:pt x="1503" y="2613"/>
                    <a:pt x="1504" y="2611"/>
                    <a:pt x="1504" y="2609"/>
                  </a:cubicBezTo>
                  <a:cubicBezTo>
                    <a:pt x="1506" y="2605"/>
                    <a:pt x="1507" y="2600"/>
                    <a:pt x="1509" y="2595"/>
                  </a:cubicBezTo>
                  <a:cubicBezTo>
                    <a:pt x="1509" y="2593"/>
                    <a:pt x="1509" y="2592"/>
                    <a:pt x="1510" y="2591"/>
                  </a:cubicBezTo>
                  <a:cubicBezTo>
                    <a:pt x="1510" y="2589"/>
                    <a:pt x="1510" y="2588"/>
                    <a:pt x="1510" y="2587"/>
                  </a:cubicBezTo>
                  <a:cubicBezTo>
                    <a:pt x="1511" y="2584"/>
                    <a:pt x="1512" y="2581"/>
                    <a:pt x="1512" y="2578"/>
                  </a:cubicBezTo>
                  <a:cubicBezTo>
                    <a:pt x="1513" y="2575"/>
                    <a:pt x="1513" y="2572"/>
                    <a:pt x="1513" y="2568"/>
                  </a:cubicBezTo>
                  <a:cubicBezTo>
                    <a:pt x="1514" y="2565"/>
                    <a:pt x="1514" y="2562"/>
                    <a:pt x="1514" y="2559"/>
                  </a:cubicBezTo>
                  <a:cubicBezTo>
                    <a:pt x="1515" y="2552"/>
                    <a:pt x="1515" y="2545"/>
                    <a:pt x="1515" y="2538"/>
                  </a:cubicBezTo>
                  <a:cubicBezTo>
                    <a:pt x="1515" y="2531"/>
                    <a:pt x="1515" y="2524"/>
                    <a:pt x="1514" y="2517"/>
                  </a:cubicBezTo>
                  <a:cubicBezTo>
                    <a:pt x="1514" y="2510"/>
                    <a:pt x="1513" y="2503"/>
                    <a:pt x="1513" y="2496"/>
                  </a:cubicBezTo>
                  <a:cubicBezTo>
                    <a:pt x="1512" y="2492"/>
                    <a:pt x="1512" y="2489"/>
                    <a:pt x="1512" y="2486"/>
                  </a:cubicBezTo>
                  <a:cubicBezTo>
                    <a:pt x="1512" y="2485"/>
                    <a:pt x="1512" y="2485"/>
                    <a:pt x="1512" y="2485"/>
                  </a:cubicBezTo>
                  <a:cubicBezTo>
                    <a:pt x="1511" y="2462"/>
                    <a:pt x="1508" y="2442"/>
                    <a:pt x="1511" y="2422"/>
                  </a:cubicBezTo>
                  <a:cubicBezTo>
                    <a:pt x="1511" y="2422"/>
                    <a:pt x="1511" y="2423"/>
                    <a:pt x="1511" y="2423"/>
                  </a:cubicBezTo>
                  <a:cubicBezTo>
                    <a:pt x="1511" y="2423"/>
                    <a:pt x="1511" y="2423"/>
                    <a:pt x="1511" y="2424"/>
                  </a:cubicBezTo>
                  <a:cubicBezTo>
                    <a:pt x="1511" y="2425"/>
                    <a:pt x="1511" y="2425"/>
                    <a:pt x="1512" y="2426"/>
                  </a:cubicBezTo>
                  <a:cubicBezTo>
                    <a:pt x="1512" y="2429"/>
                    <a:pt x="1513" y="2433"/>
                    <a:pt x="1515" y="2437"/>
                  </a:cubicBezTo>
                  <a:cubicBezTo>
                    <a:pt x="1517" y="2441"/>
                    <a:pt x="1519" y="2445"/>
                    <a:pt x="1521" y="2449"/>
                  </a:cubicBezTo>
                  <a:cubicBezTo>
                    <a:pt x="1523" y="2453"/>
                    <a:pt x="1526" y="2457"/>
                    <a:pt x="1528" y="2461"/>
                  </a:cubicBezTo>
                  <a:cubicBezTo>
                    <a:pt x="1530" y="2463"/>
                    <a:pt x="1531" y="2465"/>
                    <a:pt x="1532" y="2467"/>
                  </a:cubicBezTo>
                  <a:cubicBezTo>
                    <a:pt x="1534" y="2469"/>
                    <a:pt x="1535" y="2472"/>
                    <a:pt x="1536" y="2474"/>
                  </a:cubicBezTo>
                  <a:cubicBezTo>
                    <a:pt x="1537" y="2475"/>
                    <a:pt x="1537" y="2476"/>
                    <a:pt x="1538" y="2477"/>
                  </a:cubicBezTo>
                  <a:cubicBezTo>
                    <a:pt x="1539" y="2478"/>
                    <a:pt x="1539" y="2480"/>
                    <a:pt x="1540" y="2481"/>
                  </a:cubicBezTo>
                  <a:cubicBezTo>
                    <a:pt x="1540" y="2482"/>
                    <a:pt x="1541" y="2483"/>
                    <a:pt x="1541" y="2484"/>
                  </a:cubicBezTo>
                  <a:cubicBezTo>
                    <a:pt x="1543" y="2488"/>
                    <a:pt x="1543" y="2488"/>
                    <a:pt x="1543" y="2488"/>
                  </a:cubicBezTo>
                  <a:cubicBezTo>
                    <a:pt x="1544" y="2489"/>
                    <a:pt x="1544" y="2490"/>
                    <a:pt x="1545" y="2491"/>
                  </a:cubicBezTo>
                  <a:cubicBezTo>
                    <a:pt x="1545" y="2492"/>
                    <a:pt x="1546" y="2494"/>
                    <a:pt x="1547" y="2495"/>
                  </a:cubicBezTo>
                  <a:cubicBezTo>
                    <a:pt x="1547" y="2496"/>
                    <a:pt x="1548" y="2497"/>
                    <a:pt x="1548" y="2498"/>
                  </a:cubicBezTo>
                  <a:cubicBezTo>
                    <a:pt x="1548" y="2498"/>
                    <a:pt x="1548" y="2499"/>
                    <a:pt x="1548" y="2499"/>
                  </a:cubicBezTo>
                  <a:cubicBezTo>
                    <a:pt x="1548" y="2500"/>
                    <a:pt x="1548" y="2501"/>
                    <a:pt x="1547" y="2503"/>
                  </a:cubicBezTo>
                  <a:cubicBezTo>
                    <a:pt x="1547" y="2505"/>
                    <a:pt x="1547" y="2508"/>
                    <a:pt x="1546" y="2512"/>
                  </a:cubicBezTo>
                  <a:cubicBezTo>
                    <a:pt x="1546" y="2515"/>
                    <a:pt x="1545" y="2518"/>
                    <a:pt x="1544" y="2521"/>
                  </a:cubicBezTo>
                  <a:cubicBezTo>
                    <a:pt x="1543" y="2525"/>
                    <a:pt x="1543" y="2528"/>
                    <a:pt x="1542" y="2532"/>
                  </a:cubicBezTo>
                  <a:cubicBezTo>
                    <a:pt x="1541" y="2535"/>
                    <a:pt x="1541" y="2539"/>
                    <a:pt x="1540" y="2543"/>
                  </a:cubicBezTo>
                  <a:cubicBezTo>
                    <a:pt x="1539" y="2546"/>
                    <a:pt x="1538" y="2550"/>
                    <a:pt x="1538" y="2554"/>
                  </a:cubicBezTo>
                  <a:cubicBezTo>
                    <a:pt x="1538" y="2555"/>
                    <a:pt x="1537" y="2557"/>
                    <a:pt x="1537" y="2559"/>
                  </a:cubicBezTo>
                  <a:cubicBezTo>
                    <a:pt x="1537" y="2560"/>
                    <a:pt x="1537" y="2561"/>
                    <a:pt x="1537" y="2562"/>
                  </a:cubicBezTo>
                  <a:cubicBezTo>
                    <a:pt x="1537" y="2563"/>
                    <a:pt x="1537" y="2564"/>
                    <a:pt x="1537" y="2564"/>
                  </a:cubicBezTo>
                  <a:cubicBezTo>
                    <a:pt x="1536" y="2568"/>
                    <a:pt x="1536" y="2571"/>
                    <a:pt x="1536" y="2575"/>
                  </a:cubicBezTo>
                  <a:cubicBezTo>
                    <a:pt x="1536" y="2578"/>
                    <a:pt x="1537" y="2581"/>
                    <a:pt x="1537" y="2584"/>
                  </a:cubicBezTo>
                  <a:cubicBezTo>
                    <a:pt x="1537" y="2585"/>
                    <a:pt x="1537" y="2587"/>
                    <a:pt x="1538" y="2588"/>
                  </a:cubicBezTo>
                  <a:cubicBezTo>
                    <a:pt x="1538" y="2589"/>
                    <a:pt x="1538" y="2590"/>
                    <a:pt x="1538" y="2592"/>
                  </a:cubicBezTo>
                  <a:cubicBezTo>
                    <a:pt x="1539" y="2593"/>
                    <a:pt x="1539" y="2594"/>
                    <a:pt x="1539" y="2595"/>
                  </a:cubicBezTo>
                  <a:cubicBezTo>
                    <a:pt x="1540" y="2596"/>
                    <a:pt x="1540" y="2597"/>
                    <a:pt x="1540" y="2597"/>
                  </a:cubicBezTo>
                  <a:cubicBezTo>
                    <a:pt x="1541" y="2599"/>
                    <a:pt x="1541" y="2600"/>
                    <a:pt x="1542" y="2601"/>
                  </a:cubicBezTo>
                  <a:cubicBezTo>
                    <a:pt x="1542" y="2602"/>
                    <a:pt x="1542" y="2602"/>
                    <a:pt x="1542" y="2602"/>
                  </a:cubicBezTo>
                  <a:cubicBezTo>
                    <a:pt x="1542" y="2602"/>
                    <a:pt x="1542" y="2602"/>
                    <a:pt x="1542" y="2601"/>
                  </a:cubicBezTo>
                  <a:cubicBezTo>
                    <a:pt x="1542" y="2600"/>
                    <a:pt x="1542" y="2599"/>
                    <a:pt x="1542" y="2597"/>
                  </a:cubicBezTo>
                  <a:cubicBezTo>
                    <a:pt x="1542" y="2596"/>
                    <a:pt x="1542" y="2595"/>
                    <a:pt x="1542" y="2594"/>
                  </a:cubicBezTo>
                  <a:cubicBezTo>
                    <a:pt x="1542" y="2593"/>
                    <a:pt x="1542" y="2592"/>
                    <a:pt x="1541" y="2591"/>
                  </a:cubicBezTo>
                  <a:cubicBezTo>
                    <a:pt x="1542" y="2590"/>
                    <a:pt x="1542" y="2589"/>
                    <a:pt x="1542" y="2588"/>
                  </a:cubicBezTo>
                  <a:cubicBezTo>
                    <a:pt x="1542" y="2586"/>
                    <a:pt x="1542" y="2585"/>
                    <a:pt x="1542" y="2584"/>
                  </a:cubicBezTo>
                  <a:cubicBezTo>
                    <a:pt x="1542" y="2581"/>
                    <a:pt x="1542" y="2578"/>
                    <a:pt x="1542" y="2575"/>
                  </a:cubicBezTo>
                  <a:cubicBezTo>
                    <a:pt x="1543" y="2572"/>
                    <a:pt x="1543" y="2569"/>
                    <a:pt x="1544" y="2565"/>
                  </a:cubicBezTo>
                  <a:cubicBezTo>
                    <a:pt x="1544" y="2564"/>
                    <a:pt x="1544" y="2562"/>
                    <a:pt x="1544" y="2561"/>
                  </a:cubicBezTo>
                  <a:cubicBezTo>
                    <a:pt x="1545" y="2562"/>
                    <a:pt x="1545" y="2564"/>
                    <a:pt x="1546" y="2566"/>
                  </a:cubicBezTo>
                  <a:cubicBezTo>
                    <a:pt x="1547" y="2570"/>
                    <a:pt x="1549" y="2575"/>
                    <a:pt x="1551" y="2580"/>
                  </a:cubicBezTo>
                  <a:cubicBezTo>
                    <a:pt x="1552" y="2581"/>
                    <a:pt x="1552" y="2582"/>
                    <a:pt x="1553" y="2583"/>
                  </a:cubicBezTo>
                  <a:cubicBezTo>
                    <a:pt x="1553" y="2585"/>
                    <a:pt x="1554" y="2586"/>
                    <a:pt x="1554" y="2587"/>
                  </a:cubicBezTo>
                  <a:cubicBezTo>
                    <a:pt x="1555" y="2590"/>
                    <a:pt x="1557" y="2592"/>
                    <a:pt x="1558" y="2595"/>
                  </a:cubicBezTo>
                  <a:cubicBezTo>
                    <a:pt x="1559" y="2598"/>
                    <a:pt x="1560" y="2600"/>
                    <a:pt x="1562" y="2603"/>
                  </a:cubicBezTo>
                  <a:cubicBezTo>
                    <a:pt x="1562" y="2604"/>
                    <a:pt x="1563" y="2605"/>
                    <a:pt x="1564" y="2606"/>
                  </a:cubicBezTo>
                  <a:cubicBezTo>
                    <a:pt x="1564" y="2608"/>
                    <a:pt x="1565" y="2609"/>
                    <a:pt x="1565" y="2610"/>
                  </a:cubicBezTo>
                  <a:cubicBezTo>
                    <a:pt x="1567" y="2612"/>
                    <a:pt x="1568" y="2614"/>
                    <a:pt x="1569" y="2617"/>
                  </a:cubicBezTo>
                  <a:cubicBezTo>
                    <a:pt x="1570" y="2619"/>
                    <a:pt x="1571" y="2621"/>
                    <a:pt x="1571" y="2623"/>
                  </a:cubicBezTo>
                  <a:cubicBezTo>
                    <a:pt x="1572" y="2625"/>
                    <a:pt x="1573" y="2626"/>
                    <a:pt x="1573" y="2628"/>
                  </a:cubicBezTo>
                  <a:cubicBezTo>
                    <a:pt x="1573" y="2629"/>
                    <a:pt x="1574" y="2630"/>
                    <a:pt x="1574" y="2630"/>
                  </a:cubicBezTo>
                  <a:cubicBezTo>
                    <a:pt x="1574" y="2631"/>
                    <a:pt x="1574" y="2632"/>
                    <a:pt x="1574" y="2632"/>
                  </a:cubicBezTo>
                  <a:cubicBezTo>
                    <a:pt x="1574" y="2633"/>
                    <a:pt x="1574" y="2633"/>
                    <a:pt x="1574" y="2634"/>
                  </a:cubicBezTo>
                  <a:cubicBezTo>
                    <a:pt x="1574" y="2634"/>
                    <a:pt x="1574" y="2635"/>
                    <a:pt x="1574" y="2635"/>
                  </a:cubicBezTo>
                  <a:cubicBezTo>
                    <a:pt x="1574" y="2636"/>
                    <a:pt x="1574" y="2636"/>
                    <a:pt x="1574" y="2636"/>
                  </a:cubicBezTo>
                  <a:cubicBezTo>
                    <a:pt x="1574" y="2636"/>
                    <a:pt x="1575" y="2636"/>
                    <a:pt x="1575" y="2635"/>
                  </a:cubicBezTo>
                  <a:cubicBezTo>
                    <a:pt x="1575" y="2635"/>
                    <a:pt x="1575" y="2634"/>
                    <a:pt x="1576" y="2632"/>
                  </a:cubicBezTo>
                  <a:cubicBezTo>
                    <a:pt x="1576" y="2632"/>
                    <a:pt x="1576" y="2631"/>
                    <a:pt x="1576" y="2630"/>
                  </a:cubicBezTo>
                  <a:cubicBezTo>
                    <a:pt x="1576" y="2629"/>
                    <a:pt x="1576" y="2629"/>
                    <a:pt x="1576" y="2628"/>
                  </a:cubicBezTo>
                  <a:cubicBezTo>
                    <a:pt x="1576" y="2626"/>
                    <a:pt x="1576" y="2624"/>
                    <a:pt x="1576" y="2622"/>
                  </a:cubicBezTo>
                  <a:cubicBezTo>
                    <a:pt x="1575" y="2617"/>
                    <a:pt x="1574" y="2612"/>
                    <a:pt x="1572" y="2607"/>
                  </a:cubicBezTo>
                  <a:cubicBezTo>
                    <a:pt x="1571" y="2606"/>
                    <a:pt x="1571" y="2604"/>
                    <a:pt x="1570" y="2603"/>
                  </a:cubicBezTo>
                  <a:cubicBezTo>
                    <a:pt x="1570" y="2602"/>
                    <a:pt x="1569" y="2601"/>
                    <a:pt x="1569" y="2599"/>
                  </a:cubicBezTo>
                  <a:cubicBezTo>
                    <a:pt x="1567" y="2597"/>
                    <a:pt x="1566" y="2594"/>
                    <a:pt x="1565" y="2592"/>
                  </a:cubicBezTo>
                  <a:cubicBezTo>
                    <a:pt x="1564" y="2589"/>
                    <a:pt x="1563" y="2586"/>
                    <a:pt x="1561" y="2584"/>
                  </a:cubicBezTo>
                  <a:cubicBezTo>
                    <a:pt x="1561" y="2583"/>
                    <a:pt x="1560" y="2581"/>
                    <a:pt x="1559" y="2580"/>
                  </a:cubicBezTo>
                  <a:cubicBezTo>
                    <a:pt x="1559" y="2579"/>
                    <a:pt x="1558" y="2578"/>
                    <a:pt x="1558" y="2577"/>
                  </a:cubicBezTo>
                  <a:cubicBezTo>
                    <a:pt x="1555" y="2572"/>
                    <a:pt x="1552" y="2568"/>
                    <a:pt x="1550" y="2564"/>
                  </a:cubicBezTo>
                  <a:cubicBezTo>
                    <a:pt x="1548" y="2561"/>
                    <a:pt x="1547" y="2558"/>
                    <a:pt x="1545" y="2556"/>
                  </a:cubicBezTo>
                  <a:cubicBezTo>
                    <a:pt x="1545" y="2556"/>
                    <a:pt x="1545" y="2555"/>
                    <a:pt x="1546" y="2555"/>
                  </a:cubicBezTo>
                  <a:cubicBezTo>
                    <a:pt x="1546" y="2551"/>
                    <a:pt x="1547" y="2548"/>
                    <a:pt x="1548" y="2544"/>
                  </a:cubicBezTo>
                  <a:cubicBezTo>
                    <a:pt x="1548" y="2540"/>
                    <a:pt x="1549" y="2537"/>
                    <a:pt x="1550" y="2533"/>
                  </a:cubicBezTo>
                  <a:cubicBezTo>
                    <a:pt x="1550" y="2531"/>
                    <a:pt x="1550" y="2529"/>
                    <a:pt x="1550" y="2528"/>
                  </a:cubicBezTo>
                  <a:cubicBezTo>
                    <a:pt x="1551" y="2526"/>
                    <a:pt x="1551" y="2524"/>
                    <a:pt x="1551" y="2522"/>
                  </a:cubicBezTo>
                  <a:cubicBezTo>
                    <a:pt x="1552" y="2519"/>
                    <a:pt x="1552" y="2515"/>
                    <a:pt x="1552" y="2512"/>
                  </a:cubicBezTo>
                  <a:cubicBezTo>
                    <a:pt x="1552" y="2511"/>
                    <a:pt x="1552" y="2509"/>
                    <a:pt x="1552" y="2508"/>
                  </a:cubicBezTo>
                  <a:cubicBezTo>
                    <a:pt x="1553" y="2511"/>
                    <a:pt x="1554" y="2513"/>
                    <a:pt x="1555" y="2516"/>
                  </a:cubicBezTo>
                  <a:cubicBezTo>
                    <a:pt x="1557" y="2521"/>
                    <a:pt x="1558" y="2525"/>
                    <a:pt x="1560" y="2529"/>
                  </a:cubicBezTo>
                  <a:cubicBezTo>
                    <a:pt x="1561" y="2531"/>
                    <a:pt x="1561" y="2534"/>
                    <a:pt x="1562" y="2536"/>
                  </a:cubicBezTo>
                  <a:cubicBezTo>
                    <a:pt x="1562" y="2537"/>
                    <a:pt x="1562" y="2538"/>
                    <a:pt x="1563" y="2539"/>
                  </a:cubicBezTo>
                  <a:cubicBezTo>
                    <a:pt x="1563" y="2540"/>
                    <a:pt x="1563" y="2541"/>
                    <a:pt x="1564" y="2542"/>
                  </a:cubicBezTo>
                  <a:cubicBezTo>
                    <a:pt x="1565" y="2545"/>
                    <a:pt x="1566" y="2549"/>
                    <a:pt x="1566" y="2552"/>
                  </a:cubicBezTo>
                  <a:cubicBezTo>
                    <a:pt x="1567" y="2555"/>
                    <a:pt x="1568" y="2558"/>
                    <a:pt x="1568" y="2560"/>
                  </a:cubicBezTo>
                  <a:cubicBezTo>
                    <a:pt x="1569" y="2562"/>
                    <a:pt x="1569" y="2564"/>
                    <a:pt x="1570" y="2565"/>
                  </a:cubicBezTo>
                  <a:cubicBezTo>
                    <a:pt x="1570" y="2567"/>
                    <a:pt x="1570" y="2567"/>
                    <a:pt x="1570" y="2567"/>
                  </a:cubicBezTo>
                  <a:cubicBezTo>
                    <a:pt x="1570" y="2567"/>
                    <a:pt x="1570" y="2567"/>
                    <a:pt x="1570" y="2565"/>
                  </a:cubicBezTo>
                  <a:cubicBezTo>
                    <a:pt x="1570" y="2564"/>
                    <a:pt x="1570" y="2562"/>
                    <a:pt x="1570" y="2560"/>
                  </a:cubicBezTo>
                  <a:cubicBezTo>
                    <a:pt x="1570" y="2558"/>
                    <a:pt x="1570" y="2555"/>
                    <a:pt x="1569" y="2551"/>
                  </a:cubicBezTo>
                  <a:cubicBezTo>
                    <a:pt x="1569" y="2550"/>
                    <a:pt x="1569" y="2548"/>
                    <a:pt x="1569" y="2546"/>
                  </a:cubicBezTo>
                  <a:cubicBezTo>
                    <a:pt x="1569" y="2544"/>
                    <a:pt x="1568" y="2543"/>
                    <a:pt x="1568" y="2541"/>
                  </a:cubicBezTo>
                  <a:cubicBezTo>
                    <a:pt x="1568" y="2540"/>
                    <a:pt x="1568" y="2539"/>
                    <a:pt x="1568" y="2538"/>
                  </a:cubicBezTo>
                  <a:cubicBezTo>
                    <a:pt x="1567" y="2536"/>
                    <a:pt x="1567" y="2535"/>
                    <a:pt x="1567" y="2534"/>
                  </a:cubicBezTo>
                  <a:cubicBezTo>
                    <a:pt x="1567" y="2532"/>
                    <a:pt x="1566" y="2530"/>
                    <a:pt x="1566" y="2528"/>
                  </a:cubicBezTo>
                  <a:cubicBezTo>
                    <a:pt x="1565" y="2523"/>
                    <a:pt x="1563" y="2519"/>
                    <a:pt x="1562" y="2514"/>
                  </a:cubicBezTo>
                  <a:cubicBezTo>
                    <a:pt x="1561" y="2511"/>
                    <a:pt x="1560" y="2509"/>
                    <a:pt x="1559" y="2506"/>
                  </a:cubicBezTo>
                  <a:cubicBezTo>
                    <a:pt x="1559" y="2504"/>
                    <a:pt x="1558" y="2501"/>
                    <a:pt x="1557" y="2499"/>
                  </a:cubicBezTo>
                  <a:cubicBezTo>
                    <a:pt x="1556" y="2497"/>
                    <a:pt x="1555" y="2494"/>
                    <a:pt x="1554" y="2492"/>
                  </a:cubicBezTo>
                  <a:cubicBezTo>
                    <a:pt x="1553" y="2490"/>
                    <a:pt x="1553" y="2489"/>
                    <a:pt x="1552" y="2488"/>
                  </a:cubicBezTo>
                  <a:cubicBezTo>
                    <a:pt x="1552" y="2487"/>
                    <a:pt x="1551" y="2485"/>
                    <a:pt x="1550" y="2484"/>
                  </a:cubicBezTo>
                  <a:cubicBezTo>
                    <a:pt x="1549" y="2481"/>
                    <a:pt x="1549" y="2481"/>
                    <a:pt x="1549" y="2481"/>
                  </a:cubicBezTo>
                  <a:cubicBezTo>
                    <a:pt x="1548" y="2479"/>
                    <a:pt x="1547" y="2478"/>
                    <a:pt x="1547" y="2477"/>
                  </a:cubicBezTo>
                  <a:cubicBezTo>
                    <a:pt x="1546" y="2476"/>
                    <a:pt x="1545" y="2475"/>
                    <a:pt x="1545" y="2474"/>
                  </a:cubicBezTo>
                  <a:cubicBezTo>
                    <a:pt x="1544" y="2472"/>
                    <a:pt x="1543" y="2471"/>
                    <a:pt x="1543" y="2470"/>
                  </a:cubicBezTo>
                  <a:cubicBezTo>
                    <a:pt x="1542" y="2469"/>
                    <a:pt x="1541" y="2468"/>
                    <a:pt x="1541" y="2467"/>
                  </a:cubicBezTo>
                  <a:cubicBezTo>
                    <a:pt x="1540" y="2466"/>
                    <a:pt x="1539" y="2464"/>
                    <a:pt x="1539" y="2463"/>
                  </a:cubicBezTo>
                  <a:cubicBezTo>
                    <a:pt x="1537" y="2461"/>
                    <a:pt x="1536" y="2459"/>
                    <a:pt x="1534" y="2457"/>
                  </a:cubicBezTo>
                  <a:cubicBezTo>
                    <a:pt x="1531" y="2453"/>
                    <a:pt x="1529" y="2449"/>
                    <a:pt x="1526" y="2445"/>
                  </a:cubicBezTo>
                  <a:cubicBezTo>
                    <a:pt x="1523" y="2442"/>
                    <a:pt x="1521" y="2438"/>
                    <a:pt x="1519" y="2435"/>
                  </a:cubicBezTo>
                  <a:cubicBezTo>
                    <a:pt x="1517" y="2432"/>
                    <a:pt x="1516" y="2428"/>
                    <a:pt x="1515" y="2425"/>
                  </a:cubicBezTo>
                  <a:cubicBezTo>
                    <a:pt x="1514" y="2425"/>
                    <a:pt x="1514" y="2424"/>
                    <a:pt x="1514" y="2423"/>
                  </a:cubicBezTo>
                  <a:cubicBezTo>
                    <a:pt x="1514" y="2423"/>
                    <a:pt x="1513" y="2422"/>
                    <a:pt x="1513" y="2421"/>
                  </a:cubicBezTo>
                  <a:cubicBezTo>
                    <a:pt x="1513" y="2421"/>
                    <a:pt x="1513" y="2420"/>
                    <a:pt x="1513" y="2419"/>
                  </a:cubicBezTo>
                  <a:cubicBezTo>
                    <a:pt x="1513" y="2419"/>
                    <a:pt x="1513" y="2418"/>
                    <a:pt x="1513" y="2417"/>
                  </a:cubicBezTo>
                  <a:cubicBezTo>
                    <a:pt x="1512" y="2417"/>
                    <a:pt x="1512" y="2416"/>
                    <a:pt x="1512" y="2415"/>
                  </a:cubicBezTo>
                  <a:cubicBezTo>
                    <a:pt x="1513" y="2415"/>
                    <a:pt x="1513" y="2414"/>
                    <a:pt x="1513" y="2413"/>
                  </a:cubicBezTo>
                  <a:cubicBezTo>
                    <a:pt x="1516" y="2399"/>
                    <a:pt x="1517" y="2387"/>
                    <a:pt x="1516" y="2376"/>
                  </a:cubicBezTo>
                  <a:cubicBezTo>
                    <a:pt x="1516" y="2377"/>
                    <a:pt x="1516" y="2377"/>
                    <a:pt x="1516" y="2377"/>
                  </a:cubicBezTo>
                  <a:cubicBezTo>
                    <a:pt x="1517" y="2377"/>
                    <a:pt x="1517" y="2378"/>
                    <a:pt x="1518" y="2378"/>
                  </a:cubicBezTo>
                  <a:cubicBezTo>
                    <a:pt x="1518" y="2378"/>
                    <a:pt x="1518" y="2379"/>
                    <a:pt x="1519" y="2379"/>
                  </a:cubicBezTo>
                  <a:cubicBezTo>
                    <a:pt x="1521" y="2381"/>
                    <a:pt x="1523" y="2382"/>
                    <a:pt x="1525" y="2383"/>
                  </a:cubicBezTo>
                  <a:cubicBezTo>
                    <a:pt x="1527" y="2385"/>
                    <a:pt x="1529" y="2386"/>
                    <a:pt x="1532" y="2387"/>
                  </a:cubicBezTo>
                  <a:cubicBezTo>
                    <a:pt x="1533" y="2388"/>
                    <a:pt x="1534" y="2388"/>
                    <a:pt x="1535" y="2389"/>
                  </a:cubicBezTo>
                  <a:cubicBezTo>
                    <a:pt x="1537" y="2390"/>
                    <a:pt x="1538" y="2390"/>
                    <a:pt x="1539" y="2391"/>
                  </a:cubicBezTo>
                  <a:cubicBezTo>
                    <a:pt x="1540" y="2391"/>
                    <a:pt x="1540" y="2391"/>
                    <a:pt x="1540" y="2391"/>
                  </a:cubicBezTo>
                  <a:cubicBezTo>
                    <a:pt x="1541" y="2392"/>
                    <a:pt x="1541" y="2392"/>
                    <a:pt x="1541" y="2392"/>
                  </a:cubicBezTo>
                  <a:cubicBezTo>
                    <a:pt x="1541" y="2392"/>
                    <a:pt x="1542" y="2393"/>
                    <a:pt x="1542" y="2393"/>
                  </a:cubicBezTo>
                  <a:cubicBezTo>
                    <a:pt x="1544" y="2394"/>
                    <a:pt x="1544" y="2394"/>
                    <a:pt x="1544" y="2394"/>
                  </a:cubicBezTo>
                  <a:cubicBezTo>
                    <a:pt x="1545" y="2394"/>
                    <a:pt x="1545" y="2395"/>
                    <a:pt x="1546" y="2395"/>
                  </a:cubicBezTo>
                  <a:cubicBezTo>
                    <a:pt x="1547" y="2396"/>
                    <a:pt x="1547" y="2396"/>
                    <a:pt x="1547" y="2396"/>
                  </a:cubicBezTo>
                  <a:cubicBezTo>
                    <a:pt x="1547" y="2396"/>
                    <a:pt x="1547" y="2397"/>
                    <a:pt x="1547" y="2397"/>
                  </a:cubicBezTo>
                  <a:cubicBezTo>
                    <a:pt x="1547" y="2397"/>
                    <a:pt x="1547" y="2397"/>
                    <a:pt x="1547" y="2397"/>
                  </a:cubicBezTo>
                  <a:cubicBezTo>
                    <a:pt x="1547" y="2398"/>
                    <a:pt x="1547" y="2398"/>
                    <a:pt x="1547" y="2399"/>
                  </a:cubicBezTo>
                  <a:cubicBezTo>
                    <a:pt x="1547" y="2399"/>
                    <a:pt x="1546" y="2400"/>
                    <a:pt x="1546" y="2401"/>
                  </a:cubicBezTo>
                  <a:cubicBezTo>
                    <a:pt x="1546" y="2401"/>
                    <a:pt x="1546" y="2402"/>
                    <a:pt x="1546" y="2403"/>
                  </a:cubicBezTo>
                  <a:cubicBezTo>
                    <a:pt x="1545" y="2404"/>
                    <a:pt x="1545" y="2405"/>
                    <a:pt x="1545" y="2405"/>
                  </a:cubicBezTo>
                  <a:cubicBezTo>
                    <a:pt x="1545" y="2407"/>
                    <a:pt x="1545" y="2409"/>
                    <a:pt x="1545" y="2411"/>
                  </a:cubicBezTo>
                  <a:cubicBezTo>
                    <a:pt x="1544" y="2411"/>
                    <a:pt x="1544" y="2412"/>
                    <a:pt x="1544" y="2413"/>
                  </a:cubicBezTo>
                  <a:cubicBezTo>
                    <a:pt x="1544" y="2414"/>
                    <a:pt x="1544" y="2415"/>
                    <a:pt x="1544" y="2416"/>
                  </a:cubicBezTo>
                  <a:cubicBezTo>
                    <a:pt x="1544" y="2418"/>
                    <a:pt x="1544" y="2420"/>
                    <a:pt x="1545" y="2422"/>
                  </a:cubicBezTo>
                  <a:cubicBezTo>
                    <a:pt x="1545" y="2424"/>
                    <a:pt x="1545" y="2426"/>
                    <a:pt x="1545" y="2428"/>
                  </a:cubicBezTo>
                  <a:cubicBezTo>
                    <a:pt x="1545" y="2429"/>
                    <a:pt x="1546" y="2430"/>
                    <a:pt x="1546" y="2430"/>
                  </a:cubicBezTo>
                  <a:cubicBezTo>
                    <a:pt x="1546" y="2431"/>
                    <a:pt x="1546" y="2432"/>
                    <a:pt x="1546" y="2433"/>
                  </a:cubicBezTo>
                  <a:cubicBezTo>
                    <a:pt x="1547" y="2435"/>
                    <a:pt x="1547" y="2437"/>
                    <a:pt x="1548" y="2438"/>
                  </a:cubicBezTo>
                  <a:cubicBezTo>
                    <a:pt x="1548" y="2439"/>
                    <a:pt x="1549" y="2440"/>
                    <a:pt x="1549" y="2440"/>
                  </a:cubicBezTo>
                  <a:cubicBezTo>
                    <a:pt x="1549" y="2441"/>
                    <a:pt x="1549" y="2442"/>
                    <a:pt x="1550" y="2442"/>
                  </a:cubicBezTo>
                  <a:cubicBezTo>
                    <a:pt x="1550" y="2443"/>
                    <a:pt x="1550" y="2444"/>
                    <a:pt x="1551" y="2444"/>
                  </a:cubicBezTo>
                  <a:cubicBezTo>
                    <a:pt x="1551" y="2445"/>
                    <a:pt x="1551" y="2446"/>
                    <a:pt x="1551" y="2446"/>
                  </a:cubicBezTo>
                  <a:cubicBezTo>
                    <a:pt x="1552" y="2447"/>
                    <a:pt x="1553" y="2448"/>
                    <a:pt x="1553" y="2449"/>
                  </a:cubicBezTo>
                  <a:cubicBezTo>
                    <a:pt x="1554" y="2449"/>
                    <a:pt x="1554" y="2450"/>
                    <a:pt x="1554" y="2450"/>
                  </a:cubicBezTo>
                  <a:cubicBezTo>
                    <a:pt x="1554" y="2451"/>
                    <a:pt x="1555" y="2451"/>
                    <a:pt x="1555" y="2451"/>
                  </a:cubicBezTo>
                  <a:cubicBezTo>
                    <a:pt x="1555" y="2451"/>
                    <a:pt x="1555" y="2451"/>
                    <a:pt x="1555" y="2450"/>
                  </a:cubicBezTo>
                  <a:cubicBezTo>
                    <a:pt x="1555" y="2450"/>
                    <a:pt x="1555" y="2449"/>
                    <a:pt x="1555" y="2448"/>
                  </a:cubicBezTo>
                  <a:cubicBezTo>
                    <a:pt x="1555" y="2447"/>
                    <a:pt x="1554" y="2446"/>
                    <a:pt x="1554" y="2445"/>
                  </a:cubicBezTo>
                  <a:cubicBezTo>
                    <a:pt x="1554" y="2444"/>
                    <a:pt x="1554" y="2443"/>
                    <a:pt x="1554" y="2441"/>
                  </a:cubicBezTo>
                  <a:cubicBezTo>
                    <a:pt x="1554" y="2440"/>
                    <a:pt x="1554" y="2438"/>
                    <a:pt x="1554" y="2437"/>
                  </a:cubicBezTo>
                  <a:cubicBezTo>
                    <a:pt x="1554" y="2435"/>
                    <a:pt x="1554" y="2434"/>
                    <a:pt x="1553" y="2432"/>
                  </a:cubicBezTo>
                  <a:cubicBezTo>
                    <a:pt x="1553" y="2431"/>
                    <a:pt x="1553" y="2430"/>
                    <a:pt x="1553" y="2429"/>
                  </a:cubicBezTo>
                  <a:cubicBezTo>
                    <a:pt x="1553" y="2428"/>
                    <a:pt x="1553" y="2428"/>
                    <a:pt x="1553" y="2427"/>
                  </a:cubicBezTo>
                  <a:cubicBezTo>
                    <a:pt x="1553" y="2425"/>
                    <a:pt x="1553" y="2423"/>
                    <a:pt x="1552" y="2421"/>
                  </a:cubicBezTo>
                  <a:cubicBezTo>
                    <a:pt x="1552" y="2419"/>
                    <a:pt x="1552" y="2418"/>
                    <a:pt x="1552" y="2416"/>
                  </a:cubicBezTo>
                  <a:cubicBezTo>
                    <a:pt x="1552" y="2415"/>
                    <a:pt x="1552" y="2414"/>
                    <a:pt x="1552" y="2413"/>
                  </a:cubicBezTo>
                  <a:cubicBezTo>
                    <a:pt x="1552" y="2412"/>
                    <a:pt x="1552" y="2411"/>
                    <a:pt x="1552" y="2411"/>
                  </a:cubicBezTo>
                  <a:cubicBezTo>
                    <a:pt x="1551" y="2409"/>
                    <a:pt x="1551" y="2407"/>
                    <a:pt x="1551" y="2406"/>
                  </a:cubicBezTo>
                  <a:cubicBezTo>
                    <a:pt x="1551" y="2404"/>
                    <a:pt x="1551" y="2403"/>
                    <a:pt x="1551" y="2401"/>
                  </a:cubicBezTo>
                  <a:cubicBezTo>
                    <a:pt x="1551" y="2401"/>
                    <a:pt x="1551" y="2400"/>
                    <a:pt x="1551" y="2399"/>
                  </a:cubicBezTo>
                  <a:cubicBezTo>
                    <a:pt x="1551" y="2400"/>
                    <a:pt x="1551" y="2400"/>
                    <a:pt x="1552" y="2400"/>
                  </a:cubicBezTo>
                  <a:cubicBezTo>
                    <a:pt x="1552" y="2401"/>
                    <a:pt x="1553" y="2401"/>
                    <a:pt x="1553" y="2402"/>
                  </a:cubicBezTo>
                  <a:cubicBezTo>
                    <a:pt x="1553" y="2402"/>
                    <a:pt x="1554" y="2403"/>
                    <a:pt x="1554" y="2403"/>
                  </a:cubicBezTo>
                  <a:cubicBezTo>
                    <a:pt x="1555" y="2404"/>
                    <a:pt x="1555" y="2404"/>
                    <a:pt x="1556" y="2405"/>
                  </a:cubicBezTo>
                  <a:cubicBezTo>
                    <a:pt x="1556" y="2405"/>
                    <a:pt x="1556" y="2405"/>
                    <a:pt x="1556" y="2405"/>
                  </a:cubicBezTo>
                  <a:cubicBezTo>
                    <a:pt x="1557" y="2406"/>
                    <a:pt x="1557" y="2406"/>
                    <a:pt x="1557" y="2406"/>
                  </a:cubicBezTo>
                  <a:cubicBezTo>
                    <a:pt x="1557" y="2407"/>
                    <a:pt x="1558" y="2407"/>
                    <a:pt x="1558" y="2408"/>
                  </a:cubicBezTo>
                  <a:cubicBezTo>
                    <a:pt x="1558" y="2408"/>
                    <a:pt x="1559" y="2409"/>
                    <a:pt x="1559" y="2409"/>
                  </a:cubicBezTo>
                  <a:cubicBezTo>
                    <a:pt x="1559" y="2410"/>
                    <a:pt x="1560" y="2410"/>
                    <a:pt x="1560" y="2411"/>
                  </a:cubicBezTo>
                  <a:cubicBezTo>
                    <a:pt x="1560" y="2411"/>
                    <a:pt x="1561" y="2412"/>
                    <a:pt x="1561" y="2412"/>
                  </a:cubicBezTo>
                  <a:cubicBezTo>
                    <a:pt x="1562" y="2413"/>
                    <a:pt x="1562" y="2414"/>
                    <a:pt x="1563" y="2415"/>
                  </a:cubicBezTo>
                  <a:cubicBezTo>
                    <a:pt x="1563" y="2416"/>
                    <a:pt x="1564" y="2417"/>
                    <a:pt x="1564" y="2418"/>
                  </a:cubicBezTo>
                  <a:cubicBezTo>
                    <a:pt x="1565" y="2419"/>
                    <a:pt x="1565" y="2420"/>
                    <a:pt x="1565" y="2421"/>
                  </a:cubicBezTo>
                  <a:cubicBezTo>
                    <a:pt x="1566" y="2421"/>
                    <a:pt x="1566" y="2422"/>
                    <a:pt x="1566" y="2422"/>
                  </a:cubicBezTo>
                  <a:cubicBezTo>
                    <a:pt x="1566" y="2423"/>
                    <a:pt x="1566" y="2423"/>
                    <a:pt x="1566" y="2423"/>
                  </a:cubicBezTo>
                  <a:cubicBezTo>
                    <a:pt x="1567" y="2425"/>
                    <a:pt x="1567" y="2426"/>
                    <a:pt x="1568" y="2428"/>
                  </a:cubicBezTo>
                  <a:cubicBezTo>
                    <a:pt x="1568" y="2429"/>
                    <a:pt x="1569" y="2430"/>
                    <a:pt x="1569" y="2430"/>
                  </a:cubicBezTo>
                  <a:cubicBezTo>
                    <a:pt x="1569" y="2431"/>
                    <a:pt x="1569" y="2431"/>
                    <a:pt x="1569" y="2431"/>
                  </a:cubicBezTo>
                  <a:cubicBezTo>
                    <a:pt x="1569" y="2431"/>
                    <a:pt x="1569" y="2431"/>
                    <a:pt x="1569" y="2430"/>
                  </a:cubicBezTo>
                  <a:cubicBezTo>
                    <a:pt x="1569" y="2430"/>
                    <a:pt x="1569" y="2430"/>
                    <a:pt x="1569" y="2429"/>
                  </a:cubicBezTo>
                  <a:cubicBezTo>
                    <a:pt x="1569" y="2429"/>
                    <a:pt x="1569" y="2428"/>
                    <a:pt x="1569" y="2427"/>
                  </a:cubicBezTo>
                  <a:cubicBezTo>
                    <a:pt x="1569" y="2426"/>
                    <a:pt x="1570" y="2425"/>
                    <a:pt x="1569" y="2423"/>
                  </a:cubicBezTo>
                  <a:cubicBezTo>
                    <a:pt x="1569" y="2422"/>
                    <a:pt x="1569" y="2421"/>
                    <a:pt x="1569" y="2420"/>
                  </a:cubicBezTo>
                  <a:cubicBezTo>
                    <a:pt x="1569" y="2419"/>
                    <a:pt x="1569" y="2418"/>
                    <a:pt x="1568" y="2417"/>
                  </a:cubicBezTo>
                  <a:cubicBezTo>
                    <a:pt x="1568" y="2414"/>
                    <a:pt x="1567" y="2412"/>
                    <a:pt x="1566" y="2410"/>
                  </a:cubicBezTo>
                  <a:cubicBezTo>
                    <a:pt x="1566" y="2409"/>
                    <a:pt x="1566" y="2408"/>
                    <a:pt x="1565" y="2408"/>
                  </a:cubicBezTo>
                  <a:cubicBezTo>
                    <a:pt x="1565" y="2407"/>
                    <a:pt x="1565" y="2407"/>
                    <a:pt x="1565" y="2406"/>
                  </a:cubicBezTo>
                  <a:cubicBezTo>
                    <a:pt x="1564" y="2405"/>
                    <a:pt x="1563" y="2403"/>
                    <a:pt x="1563" y="2402"/>
                  </a:cubicBezTo>
                  <a:cubicBezTo>
                    <a:pt x="1562" y="2401"/>
                    <a:pt x="1562" y="2401"/>
                    <a:pt x="1562" y="2401"/>
                  </a:cubicBezTo>
                  <a:cubicBezTo>
                    <a:pt x="1561" y="2400"/>
                    <a:pt x="1561" y="2400"/>
                    <a:pt x="1561" y="2400"/>
                  </a:cubicBezTo>
                  <a:cubicBezTo>
                    <a:pt x="1561" y="2400"/>
                    <a:pt x="1560" y="2399"/>
                    <a:pt x="1560" y="2399"/>
                  </a:cubicBezTo>
                  <a:cubicBezTo>
                    <a:pt x="1559" y="2397"/>
                    <a:pt x="1558" y="2396"/>
                    <a:pt x="1557" y="2395"/>
                  </a:cubicBezTo>
                  <a:cubicBezTo>
                    <a:pt x="1556" y="2394"/>
                    <a:pt x="1555" y="2393"/>
                    <a:pt x="1554" y="2392"/>
                  </a:cubicBezTo>
                  <a:cubicBezTo>
                    <a:pt x="1553" y="2391"/>
                    <a:pt x="1553" y="2391"/>
                    <a:pt x="1552" y="2390"/>
                  </a:cubicBezTo>
                  <a:cubicBezTo>
                    <a:pt x="1550" y="2389"/>
                    <a:pt x="1550" y="2389"/>
                    <a:pt x="1550" y="2389"/>
                  </a:cubicBezTo>
                  <a:cubicBezTo>
                    <a:pt x="1550" y="2388"/>
                    <a:pt x="1549" y="2388"/>
                    <a:pt x="1548" y="2388"/>
                  </a:cubicBezTo>
                  <a:cubicBezTo>
                    <a:pt x="1546" y="2386"/>
                    <a:pt x="1546" y="2386"/>
                    <a:pt x="1546" y="2386"/>
                  </a:cubicBezTo>
                  <a:cubicBezTo>
                    <a:pt x="1546" y="2386"/>
                    <a:pt x="1545" y="2385"/>
                    <a:pt x="1545" y="2385"/>
                  </a:cubicBezTo>
                  <a:cubicBezTo>
                    <a:pt x="1544" y="2385"/>
                    <a:pt x="1544" y="2385"/>
                    <a:pt x="1544" y="2385"/>
                  </a:cubicBezTo>
                  <a:cubicBezTo>
                    <a:pt x="1543" y="2385"/>
                    <a:pt x="1543" y="2385"/>
                    <a:pt x="1543" y="2385"/>
                  </a:cubicBezTo>
                  <a:cubicBezTo>
                    <a:pt x="1543" y="2384"/>
                    <a:pt x="1543" y="2384"/>
                    <a:pt x="1543" y="2384"/>
                  </a:cubicBezTo>
                  <a:cubicBezTo>
                    <a:pt x="1543" y="2384"/>
                    <a:pt x="1543" y="2384"/>
                    <a:pt x="1543" y="2384"/>
                  </a:cubicBezTo>
                  <a:cubicBezTo>
                    <a:pt x="1543" y="2384"/>
                    <a:pt x="1543" y="2384"/>
                    <a:pt x="1543" y="2384"/>
                  </a:cubicBezTo>
                  <a:cubicBezTo>
                    <a:pt x="1543" y="2384"/>
                    <a:pt x="1543" y="2384"/>
                    <a:pt x="1543" y="2384"/>
                  </a:cubicBezTo>
                  <a:cubicBezTo>
                    <a:pt x="1541" y="2383"/>
                    <a:pt x="1540" y="2383"/>
                    <a:pt x="1539" y="2382"/>
                  </a:cubicBezTo>
                  <a:cubicBezTo>
                    <a:pt x="1537" y="2382"/>
                    <a:pt x="1536" y="2381"/>
                    <a:pt x="1535" y="2381"/>
                  </a:cubicBezTo>
                  <a:cubicBezTo>
                    <a:pt x="1532" y="2380"/>
                    <a:pt x="1530" y="2379"/>
                    <a:pt x="1527" y="2378"/>
                  </a:cubicBezTo>
                  <a:cubicBezTo>
                    <a:pt x="1525" y="2377"/>
                    <a:pt x="1523" y="2376"/>
                    <a:pt x="1521" y="2375"/>
                  </a:cubicBezTo>
                  <a:cubicBezTo>
                    <a:pt x="1520" y="2375"/>
                    <a:pt x="1520" y="2374"/>
                    <a:pt x="1519" y="2374"/>
                  </a:cubicBezTo>
                  <a:cubicBezTo>
                    <a:pt x="1518" y="2373"/>
                    <a:pt x="1517" y="2373"/>
                    <a:pt x="1517" y="2373"/>
                  </a:cubicBezTo>
                  <a:cubicBezTo>
                    <a:pt x="1516" y="2372"/>
                    <a:pt x="1516" y="2372"/>
                    <a:pt x="1515" y="2371"/>
                  </a:cubicBezTo>
                  <a:cubicBezTo>
                    <a:pt x="1512" y="2352"/>
                    <a:pt x="1502" y="2337"/>
                    <a:pt x="1490" y="2326"/>
                  </a:cubicBezTo>
                  <a:cubicBezTo>
                    <a:pt x="1492" y="2327"/>
                    <a:pt x="1494" y="2327"/>
                    <a:pt x="1497" y="2328"/>
                  </a:cubicBezTo>
                  <a:cubicBezTo>
                    <a:pt x="1498" y="2328"/>
                    <a:pt x="1500" y="2329"/>
                    <a:pt x="1502" y="2329"/>
                  </a:cubicBezTo>
                  <a:cubicBezTo>
                    <a:pt x="1504" y="2330"/>
                    <a:pt x="1506" y="2330"/>
                    <a:pt x="1507" y="2331"/>
                  </a:cubicBezTo>
                  <a:cubicBezTo>
                    <a:pt x="1511" y="2331"/>
                    <a:pt x="1515" y="2332"/>
                    <a:pt x="1518" y="2333"/>
                  </a:cubicBezTo>
                  <a:cubicBezTo>
                    <a:pt x="1518" y="2333"/>
                    <a:pt x="1519" y="2334"/>
                    <a:pt x="1519" y="2334"/>
                  </a:cubicBezTo>
                  <a:cubicBezTo>
                    <a:pt x="1519" y="2335"/>
                    <a:pt x="1520" y="2336"/>
                    <a:pt x="1520" y="2337"/>
                  </a:cubicBezTo>
                  <a:cubicBezTo>
                    <a:pt x="1521" y="2338"/>
                    <a:pt x="1522" y="2339"/>
                    <a:pt x="1522" y="2340"/>
                  </a:cubicBezTo>
                  <a:cubicBezTo>
                    <a:pt x="1523" y="2341"/>
                    <a:pt x="1523" y="2342"/>
                    <a:pt x="1524" y="2343"/>
                  </a:cubicBezTo>
                  <a:cubicBezTo>
                    <a:pt x="1525" y="2344"/>
                    <a:pt x="1525" y="2345"/>
                    <a:pt x="1526" y="2346"/>
                  </a:cubicBezTo>
                  <a:cubicBezTo>
                    <a:pt x="1526" y="2347"/>
                    <a:pt x="1527" y="2348"/>
                    <a:pt x="1527" y="2349"/>
                  </a:cubicBezTo>
                  <a:cubicBezTo>
                    <a:pt x="1528" y="2350"/>
                    <a:pt x="1528" y="2351"/>
                    <a:pt x="1529" y="2352"/>
                  </a:cubicBezTo>
                  <a:cubicBezTo>
                    <a:pt x="1529" y="2353"/>
                    <a:pt x="1529" y="2353"/>
                    <a:pt x="1530" y="2354"/>
                  </a:cubicBezTo>
                  <a:cubicBezTo>
                    <a:pt x="1530" y="2354"/>
                    <a:pt x="1530" y="2355"/>
                    <a:pt x="1530" y="2355"/>
                  </a:cubicBezTo>
                  <a:cubicBezTo>
                    <a:pt x="1531" y="2356"/>
                    <a:pt x="1531" y="2357"/>
                    <a:pt x="1532" y="2358"/>
                  </a:cubicBezTo>
                  <a:cubicBezTo>
                    <a:pt x="1532" y="2359"/>
                    <a:pt x="1532" y="2359"/>
                    <a:pt x="1532" y="2360"/>
                  </a:cubicBezTo>
                  <a:cubicBezTo>
                    <a:pt x="1532" y="2360"/>
                    <a:pt x="1532" y="2360"/>
                    <a:pt x="1533" y="2361"/>
                  </a:cubicBezTo>
                  <a:cubicBezTo>
                    <a:pt x="1533" y="2362"/>
                    <a:pt x="1533" y="2362"/>
                    <a:pt x="1534" y="2363"/>
                  </a:cubicBezTo>
                  <a:cubicBezTo>
                    <a:pt x="1534" y="2363"/>
                    <a:pt x="1534" y="2364"/>
                    <a:pt x="1534" y="2364"/>
                  </a:cubicBezTo>
                  <a:cubicBezTo>
                    <a:pt x="1534" y="2364"/>
                    <a:pt x="1534" y="2365"/>
                    <a:pt x="1534" y="2365"/>
                  </a:cubicBezTo>
                  <a:cubicBezTo>
                    <a:pt x="1534" y="2365"/>
                    <a:pt x="1534" y="2364"/>
                    <a:pt x="1535" y="2364"/>
                  </a:cubicBezTo>
                  <a:cubicBezTo>
                    <a:pt x="1535" y="2364"/>
                    <a:pt x="1535" y="2363"/>
                    <a:pt x="1535" y="2363"/>
                  </a:cubicBezTo>
                  <a:cubicBezTo>
                    <a:pt x="1535" y="2362"/>
                    <a:pt x="1536" y="2361"/>
                    <a:pt x="1536" y="2360"/>
                  </a:cubicBezTo>
                  <a:cubicBezTo>
                    <a:pt x="1536" y="2360"/>
                    <a:pt x="1536" y="2360"/>
                    <a:pt x="1536" y="2359"/>
                  </a:cubicBezTo>
                  <a:cubicBezTo>
                    <a:pt x="1536" y="2359"/>
                    <a:pt x="1536" y="2358"/>
                    <a:pt x="1536" y="2358"/>
                  </a:cubicBezTo>
                  <a:cubicBezTo>
                    <a:pt x="1536" y="2357"/>
                    <a:pt x="1536" y="2356"/>
                    <a:pt x="1536" y="2356"/>
                  </a:cubicBezTo>
                  <a:cubicBezTo>
                    <a:pt x="1536" y="2355"/>
                    <a:pt x="1536" y="2355"/>
                    <a:pt x="1536" y="2354"/>
                  </a:cubicBezTo>
                  <a:cubicBezTo>
                    <a:pt x="1536" y="2353"/>
                    <a:pt x="1536" y="2353"/>
                    <a:pt x="1536" y="2352"/>
                  </a:cubicBezTo>
                  <a:cubicBezTo>
                    <a:pt x="1536" y="2352"/>
                    <a:pt x="1536" y="2351"/>
                    <a:pt x="1536" y="2350"/>
                  </a:cubicBezTo>
                  <a:cubicBezTo>
                    <a:pt x="1535" y="2349"/>
                    <a:pt x="1535" y="2348"/>
                    <a:pt x="1534" y="2346"/>
                  </a:cubicBezTo>
                  <a:cubicBezTo>
                    <a:pt x="1534" y="2345"/>
                    <a:pt x="1533" y="2344"/>
                    <a:pt x="1533" y="2342"/>
                  </a:cubicBezTo>
                  <a:cubicBezTo>
                    <a:pt x="1532" y="2341"/>
                    <a:pt x="1531" y="2340"/>
                    <a:pt x="1530" y="2339"/>
                  </a:cubicBezTo>
                  <a:cubicBezTo>
                    <a:pt x="1530" y="2337"/>
                    <a:pt x="1529" y="2336"/>
                    <a:pt x="1528" y="2335"/>
                  </a:cubicBezTo>
                  <a:cubicBezTo>
                    <a:pt x="1528" y="2335"/>
                    <a:pt x="1527" y="2335"/>
                    <a:pt x="1527" y="2335"/>
                  </a:cubicBezTo>
                  <a:cubicBezTo>
                    <a:pt x="1528" y="2335"/>
                    <a:pt x="1529" y="2335"/>
                    <a:pt x="1530" y="2335"/>
                  </a:cubicBezTo>
                  <a:cubicBezTo>
                    <a:pt x="1532" y="2336"/>
                    <a:pt x="1533" y="2336"/>
                    <a:pt x="1535" y="2336"/>
                  </a:cubicBezTo>
                  <a:cubicBezTo>
                    <a:pt x="1537" y="2337"/>
                    <a:pt x="1538" y="2337"/>
                    <a:pt x="1540" y="2338"/>
                  </a:cubicBezTo>
                  <a:cubicBezTo>
                    <a:pt x="1541" y="2338"/>
                    <a:pt x="1541" y="2338"/>
                    <a:pt x="1542" y="2339"/>
                  </a:cubicBezTo>
                  <a:cubicBezTo>
                    <a:pt x="1542" y="2339"/>
                    <a:pt x="1542" y="2339"/>
                    <a:pt x="1542" y="2339"/>
                  </a:cubicBezTo>
                  <a:cubicBezTo>
                    <a:pt x="1542" y="2339"/>
                    <a:pt x="1542" y="2339"/>
                    <a:pt x="1542" y="2339"/>
                  </a:cubicBezTo>
                  <a:cubicBezTo>
                    <a:pt x="1542" y="2339"/>
                    <a:pt x="1542" y="2339"/>
                    <a:pt x="1542" y="2339"/>
                  </a:cubicBezTo>
                  <a:cubicBezTo>
                    <a:pt x="1542" y="2339"/>
                    <a:pt x="1542" y="2339"/>
                    <a:pt x="1542" y="2339"/>
                  </a:cubicBezTo>
                  <a:cubicBezTo>
                    <a:pt x="1542" y="2339"/>
                    <a:pt x="1542" y="2339"/>
                    <a:pt x="1542" y="2339"/>
                  </a:cubicBezTo>
                  <a:cubicBezTo>
                    <a:pt x="1543" y="2339"/>
                    <a:pt x="1543" y="2339"/>
                    <a:pt x="1543" y="2339"/>
                  </a:cubicBezTo>
                  <a:cubicBezTo>
                    <a:pt x="1543" y="2339"/>
                    <a:pt x="1544" y="2340"/>
                    <a:pt x="1544" y="2340"/>
                  </a:cubicBezTo>
                  <a:cubicBezTo>
                    <a:pt x="1545" y="2340"/>
                    <a:pt x="1545" y="2341"/>
                    <a:pt x="1546" y="2341"/>
                  </a:cubicBezTo>
                  <a:cubicBezTo>
                    <a:pt x="1546" y="2341"/>
                    <a:pt x="1546" y="2342"/>
                    <a:pt x="1546" y="2342"/>
                  </a:cubicBezTo>
                  <a:cubicBezTo>
                    <a:pt x="1547" y="2342"/>
                    <a:pt x="1547" y="2342"/>
                    <a:pt x="1547" y="2342"/>
                  </a:cubicBezTo>
                  <a:cubicBezTo>
                    <a:pt x="1547" y="2343"/>
                    <a:pt x="1547" y="2343"/>
                    <a:pt x="1547" y="2343"/>
                  </a:cubicBezTo>
                  <a:cubicBezTo>
                    <a:pt x="1549" y="2345"/>
                    <a:pt x="1551" y="2347"/>
                    <a:pt x="1553" y="2349"/>
                  </a:cubicBezTo>
                  <a:cubicBezTo>
                    <a:pt x="1554" y="2352"/>
                    <a:pt x="1555" y="2354"/>
                    <a:pt x="1556" y="2356"/>
                  </a:cubicBezTo>
                  <a:cubicBezTo>
                    <a:pt x="1557" y="2358"/>
                    <a:pt x="1558" y="2360"/>
                    <a:pt x="1558" y="2362"/>
                  </a:cubicBezTo>
                  <a:cubicBezTo>
                    <a:pt x="1559" y="2363"/>
                    <a:pt x="1559" y="2364"/>
                    <a:pt x="1560" y="2365"/>
                  </a:cubicBezTo>
                  <a:cubicBezTo>
                    <a:pt x="1560" y="2366"/>
                    <a:pt x="1560" y="2366"/>
                    <a:pt x="1560" y="2366"/>
                  </a:cubicBezTo>
                  <a:cubicBezTo>
                    <a:pt x="1560" y="2366"/>
                    <a:pt x="1560" y="2366"/>
                    <a:pt x="1560" y="2365"/>
                  </a:cubicBezTo>
                  <a:cubicBezTo>
                    <a:pt x="1560" y="2364"/>
                    <a:pt x="1560" y="2363"/>
                    <a:pt x="1560" y="2361"/>
                  </a:cubicBezTo>
                  <a:cubicBezTo>
                    <a:pt x="1560" y="2359"/>
                    <a:pt x="1559" y="2357"/>
                    <a:pt x="1559" y="2355"/>
                  </a:cubicBezTo>
                  <a:cubicBezTo>
                    <a:pt x="1558" y="2353"/>
                    <a:pt x="1558" y="2350"/>
                    <a:pt x="1557" y="2347"/>
                  </a:cubicBezTo>
                  <a:cubicBezTo>
                    <a:pt x="1556" y="2344"/>
                    <a:pt x="1554" y="2341"/>
                    <a:pt x="1552" y="2339"/>
                  </a:cubicBezTo>
                  <a:cubicBezTo>
                    <a:pt x="1551" y="2338"/>
                    <a:pt x="1551" y="2338"/>
                    <a:pt x="1551" y="2337"/>
                  </a:cubicBezTo>
                  <a:cubicBezTo>
                    <a:pt x="1551" y="2337"/>
                    <a:pt x="1550" y="2337"/>
                    <a:pt x="1550" y="2336"/>
                  </a:cubicBezTo>
                  <a:cubicBezTo>
                    <a:pt x="1549" y="2336"/>
                    <a:pt x="1548" y="2335"/>
                    <a:pt x="1548" y="2334"/>
                  </a:cubicBezTo>
                  <a:cubicBezTo>
                    <a:pt x="1547" y="2334"/>
                    <a:pt x="1547" y="2334"/>
                    <a:pt x="1547" y="2334"/>
                  </a:cubicBezTo>
                  <a:cubicBezTo>
                    <a:pt x="1546" y="2333"/>
                    <a:pt x="1546" y="2333"/>
                    <a:pt x="1546" y="2333"/>
                  </a:cubicBezTo>
                  <a:cubicBezTo>
                    <a:pt x="1546" y="2333"/>
                    <a:pt x="1546" y="2333"/>
                    <a:pt x="1546" y="2333"/>
                  </a:cubicBezTo>
                  <a:cubicBezTo>
                    <a:pt x="1546" y="2333"/>
                    <a:pt x="1546" y="2333"/>
                    <a:pt x="1546" y="2333"/>
                  </a:cubicBezTo>
                  <a:cubicBezTo>
                    <a:pt x="1546" y="2333"/>
                    <a:pt x="1546" y="2333"/>
                    <a:pt x="1546" y="2333"/>
                  </a:cubicBezTo>
                  <a:cubicBezTo>
                    <a:pt x="1546" y="2333"/>
                    <a:pt x="1546" y="2333"/>
                    <a:pt x="1546" y="2333"/>
                  </a:cubicBezTo>
                  <a:cubicBezTo>
                    <a:pt x="1545" y="2333"/>
                    <a:pt x="1545" y="2333"/>
                    <a:pt x="1545" y="2333"/>
                  </a:cubicBezTo>
                  <a:cubicBezTo>
                    <a:pt x="1544" y="2332"/>
                    <a:pt x="1543" y="2332"/>
                    <a:pt x="1543" y="2331"/>
                  </a:cubicBezTo>
                  <a:cubicBezTo>
                    <a:pt x="1541" y="2330"/>
                    <a:pt x="1539" y="2330"/>
                    <a:pt x="1537" y="2329"/>
                  </a:cubicBezTo>
                  <a:cubicBezTo>
                    <a:pt x="1535" y="2329"/>
                    <a:pt x="1533" y="2328"/>
                    <a:pt x="1531" y="2328"/>
                  </a:cubicBezTo>
                  <a:cubicBezTo>
                    <a:pt x="1528" y="2327"/>
                    <a:pt x="1524" y="2326"/>
                    <a:pt x="1520" y="2325"/>
                  </a:cubicBezTo>
                  <a:cubicBezTo>
                    <a:pt x="1516" y="2325"/>
                    <a:pt x="1513" y="2324"/>
                    <a:pt x="1509" y="2323"/>
                  </a:cubicBezTo>
                  <a:cubicBezTo>
                    <a:pt x="1507" y="2323"/>
                    <a:pt x="1505" y="2322"/>
                    <a:pt x="1503" y="2322"/>
                  </a:cubicBezTo>
                  <a:cubicBezTo>
                    <a:pt x="1502" y="2322"/>
                    <a:pt x="1500" y="2321"/>
                    <a:pt x="1498" y="2321"/>
                  </a:cubicBezTo>
                  <a:cubicBezTo>
                    <a:pt x="1492" y="2320"/>
                    <a:pt x="1486" y="2319"/>
                    <a:pt x="1480" y="2319"/>
                  </a:cubicBezTo>
                  <a:cubicBezTo>
                    <a:pt x="1452" y="2298"/>
                    <a:pt x="1418" y="2292"/>
                    <a:pt x="1418" y="2292"/>
                  </a:cubicBezTo>
                  <a:cubicBezTo>
                    <a:pt x="1429" y="2285"/>
                    <a:pt x="1441" y="2281"/>
                    <a:pt x="1454" y="2280"/>
                  </a:cubicBezTo>
                  <a:cubicBezTo>
                    <a:pt x="1456" y="2281"/>
                    <a:pt x="1458" y="2282"/>
                    <a:pt x="1461" y="2284"/>
                  </a:cubicBezTo>
                  <a:cubicBezTo>
                    <a:pt x="1464" y="2285"/>
                    <a:pt x="1466" y="2287"/>
                    <a:pt x="1470" y="2289"/>
                  </a:cubicBezTo>
                  <a:cubicBezTo>
                    <a:pt x="1471" y="2290"/>
                    <a:pt x="1473" y="2291"/>
                    <a:pt x="1474" y="2292"/>
                  </a:cubicBezTo>
                  <a:cubicBezTo>
                    <a:pt x="1476" y="2293"/>
                    <a:pt x="1477" y="2294"/>
                    <a:pt x="1479" y="2295"/>
                  </a:cubicBezTo>
                  <a:cubicBezTo>
                    <a:pt x="1482" y="2297"/>
                    <a:pt x="1486" y="2299"/>
                    <a:pt x="1489" y="2301"/>
                  </a:cubicBezTo>
                  <a:cubicBezTo>
                    <a:pt x="1492" y="2303"/>
                    <a:pt x="1496" y="2305"/>
                    <a:pt x="1499" y="2306"/>
                  </a:cubicBezTo>
                  <a:cubicBezTo>
                    <a:pt x="1500" y="2307"/>
                    <a:pt x="1501" y="2307"/>
                    <a:pt x="1501" y="2308"/>
                  </a:cubicBezTo>
                  <a:cubicBezTo>
                    <a:pt x="1502" y="2308"/>
                    <a:pt x="1503" y="2309"/>
                    <a:pt x="1504" y="2309"/>
                  </a:cubicBezTo>
                  <a:cubicBezTo>
                    <a:pt x="1506" y="2310"/>
                    <a:pt x="1507" y="2311"/>
                    <a:pt x="1509" y="2312"/>
                  </a:cubicBezTo>
                  <a:cubicBezTo>
                    <a:pt x="1512" y="2313"/>
                    <a:pt x="1516" y="2315"/>
                    <a:pt x="1519" y="2316"/>
                  </a:cubicBezTo>
                  <a:cubicBezTo>
                    <a:pt x="1522" y="2317"/>
                    <a:pt x="1525" y="2318"/>
                    <a:pt x="1528" y="2318"/>
                  </a:cubicBezTo>
                  <a:cubicBezTo>
                    <a:pt x="1529" y="2318"/>
                    <a:pt x="1530" y="2318"/>
                    <a:pt x="1530" y="2318"/>
                  </a:cubicBezTo>
                  <a:cubicBezTo>
                    <a:pt x="1531" y="2318"/>
                    <a:pt x="1532" y="2319"/>
                    <a:pt x="1532" y="2319"/>
                  </a:cubicBezTo>
                  <a:cubicBezTo>
                    <a:pt x="1533" y="2319"/>
                    <a:pt x="1534" y="2319"/>
                    <a:pt x="1534" y="2319"/>
                  </a:cubicBezTo>
                  <a:cubicBezTo>
                    <a:pt x="1535" y="2319"/>
                    <a:pt x="1536" y="2319"/>
                    <a:pt x="1536" y="2319"/>
                  </a:cubicBezTo>
                  <a:cubicBezTo>
                    <a:pt x="1538" y="2319"/>
                    <a:pt x="1539" y="2319"/>
                    <a:pt x="1540" y="2318"/>
                  </a:cubicBezTo>
                  <a:cubicBezTo>
                    <a:pt x="1541" y="2318"/>
                    <a:pt x="1542" y="2318"/>
                    <a:pt x="1543" y="2318"/>
                  </a:cubicBezTo>
                  <a:cubicBezTo>
                    <a:pt x="1543" y="2318"/>
                    <a:pt x="1544" y="2318"/>
                    <a:pt x="1545" y="2317"/>
                  </a:cubicBezTo>
                  <a:cubicBezTo>
                    <a:pt x="1545" y="2317"/>
                    <a:pt x="1546" y="2317"/>
                    <a:pt x="1546" y="2317"/>
                  </a:cubicBezTo>
                  <a:cubicBezTo>
                    <a:pt x="1547" y="2317"/>
                    <a:pt x="1548" y="2316"/>
                    <a:pt x="1548" y="2316"/>
                  </a:cubicBezTo>
                  <a:cubicBezTo>
                    <a:pt x="1548" y="2316"/>
                    <a:pt x="1547" y="2316"/>
                    <a:pt x="1546" y="2316"/>
                  </a:cubicBezTo>
                  <a:cubicBezTo>
                    <a:pt x="1546" y="2317"/>
                    <a:pt x="1545" y="2317"/>
                    <a:pt x="1545" y="2317"/>
                  </a:cubicBezTo>
                  <a:cubicBezTo>
                    <a:pt x="1544" y="2316"/>
                    <a:pt x="1543" y="2316"/>
                    <a:pt x="1542" y="2316"/>
                  </a:cubicBezTo>
                  <a:cubicBezTo>
                    <a:pt x="1542" y="2316"/>
                    <a:pt x="1541" y="2316"/>
                    <a:pt x="1540" y="2316"/>
                  </a:cubicBezTo>
                  <a:cubicBezTo>
                    <a:pt x="1539" y="2316"/>
                    <a:pt x="1539" y="2316"/>
                    <a:pt x="1538" y="2316"/>
                  </a:cubicBezTo>
                  <a:cubicBezTo>
                    <a:pt x="1538" y="2316"/>
                    <a:pt x="1537" y="2316"/>
                    <a:pt x="1537" y="2316"/>
                  </a:cubicBezTo>
                  <a:cubicBezTo>
                    <a:pt x="1535" y="2315"/>
                    <a:pt x="1534" y="2315"/>
                    <a:pt x="1533" y="2315"/>
                  </a:cubicBezTo>
                  <a:cubicBezTo>
                    <a:pt x="1532" y="2315"/>
                    <a:pt x="1532" y="2314"/>
                    <a:pt x="1531" y="2314"/>
                  </a:cubicBezTo>
                  <a:cubicBezTo>
                    <a:pt x="1531" y="2314"/>
                    <a:pt x="1530" y="2314"/>
                    <a:pt x="1529" y="2314"/>
                  </a:cubicBezTo>
                  <a:cubicBezTo>
                    <a:pt x="1529" y="2313"/>
                    <a:pt x="1528" y="2313"/>
                    <a:pt x="1527" y="2313"/>
                  </a:cubicBezTo>
                  <a:cubicBezTo>
                    <a:pt x="1527" y="2313"/>
                    <a:pt x="1526" y="2312"/>
                    <a:pt x="1525" y="2312"/>
                  </a:cubicBezTo>
                  <a:cubicBezTo>
                    <a:pt x="1525" y="2312"/>
                    <a:pt x="1524" y="2311"/>
                    <a:pt x="1523" y="2311"/>
                  </a:cubicBezTo>
                  <a:cubicBezTo>
                    <a:pt x="1522" y="2311"/>
                    <a:pt x="1522" y="2310"/>
                    <a:pt x="1521" y="2310"/>
                  </a:cubicBezTo>
                  <a:cubicBezTo>
                    <a:pt x="1518" y="2309"/>
                    <a:pt x="1515" y="2307"/>
                    <a:pt x="1512" y="2305"/>
                  </a:cubicBezTo>
                  <a:cubicBezTo>
                    <a:pt x="1511" y="2304"/>
                    <a:pt x="1509" y="2304"/>
                    <a:pt x="1507" y="2303"/>
                  </a:cubicBezTo>
                  <a:cubicBezTo>
                    <a:pt x="1506" y="2302"/>
                    <a:pt x="1504" y="2301"/>
                    <a:pt x="1503" y="2300"/>
                  </a:cubicBezTo>
                  <a:cubicBezTo>
                    <a:pt x="1499" y="2298"/>
                    <a:pt x="1496" y="2296"/>
                    <a:pt x="1493" y="2294"/>
                  </a:cubicBezTo>
                  <a:cubicBezTo>
                    <a:pt x="1489" y="2292"/>
                    <a:pt x="1486" y="2290"/>
                    <a:pt x="1483" y="2288"/>
                  </a:cubicBezTo>
                  <a:cubicBezTo>
                    <a:pt x="1481" y="2287"/>
                    <a:pt x="1480" y="2287"/>
                    <a:pt x="1478" y="2286"/>
                  </a:cubicBezTo>
                  <a:cubicBezTo>
                    <a:pt x="1476" y="2285"/>
                    <a:pt x="1475" y="2284"/>
                    <a:pt x="1473" y="2283"/>
                  </a:cubicBezTo>
                  <a:cubicBezTo>
                    <a:pt x="1470" y="2282"/>
                    <a:pt x="1467" y="2280"/>
                    <a:pt x="1464" y="2279"/>
                  </a:cubicBezTo>
                  <a:cubicBezTo>
                    <a:pt x="1480" y="2278"/>
                    <a:pt x="1497" y="2280"/>
                    <a:pt x="1513" y="2281"/>
                  </a:cubicBezTo>
                  <a:cubicBezTo>
                    <a:pt x="1516" y="2283"/>
                    <a:pt x="1520" y="2285"/>
                    <a:pt x="1523" y="2287"/>
                  </a:cubicBezTo>
                  <a:cubicBezTo>
                    <a:pt x="1525" y="2288"/>
                    <a:pt x="1528" y="2290"/>
                    <a:pt x="1531" y="2291"/>
                  </a:cubicBezTo>
                  <a:cubicBezTo>
                    <a:pt x="1532" y="2292"/>
                    <a:pt x="1533" y="2292"/>
                    <a:pt x="1534" y="2293"/>
                  </a:cubicBezTo>
                  <a:cubicBezTo>
                    <a:pt x="1536" y="2294"/>
                    <a:pt x="1537" y="2294"/>
                    <a:pt x="1538" y="2295"/>
                  </a:cubicBezTo>
                  <a:cubicBezTo>
                    <a:pt x="1541" y="2296"/>
                    <a:pt x="1543" y="2297"/>
                    <a:pt x="1546" y="2298"/>
                  </a:cubicBezTo>
                  <a:cubicBezTo>
                    <a:pt x="1548" y="2299"/>
                    <a:pt x="1550" y="2299"/>
                    <a:pt x="1552" y="2300"/>
                  </a:cubicBezTo>
                  <a:cubicBezTo>
                    <a:pt x="1555" y="2300"/>
                    <a:pt x="1557" y="2301"/>
                    <a:pt x="1558" y="2301"/>
                  </a:cubicBezTo>
                  <a:cubicBezTo>
                    <a:pt x="1559" y="2301"/>
                    <a:pt x="1560" y="2301"/>
                    <a:pt x="1561" y="2301"/>
                  </a:cubicBezTo>
                  <a:cubicBezTo>
                    <a:pt x="1562" y="2301"/>
                    <a:pt x="1563" y="2301"/>
                    <a:pt x="1563" y="2301"/>
                  </a:cubicBezTo>
                  <a:cubicBezTo>
                    <a:pt x="1564" y="2301"/>
                    <a:pt x="1564" y="2301"/>
                    <a:pt x="1565" y="2301"/>
                  </a:cubicBezTo>
                  <a:cubicBezTo>
                    <a:pt x="1565" y="2301"/>
                    <a:pt x="1566" y="2301"/>
                    <a:pt x="1566" y="2301"/>
                  </a:cubicBezTo>
                  <a:cubicBezTo>
                    <a:pt x="1567" y="2301"/>
                    <a:pt x="1567" y="2301"/>
                    <a:pt x="1567" y="2301"/>
                  </a:cubicBezTo>
                  <a:cubicBezTo>
                    <a:pt x="1567" y="2301"/>
                    <a:pt x="1567" y="2301"/>
                    <a:pt x="1566" y="2300"/>
                  </a:cubicBezTo>
                  <a:cubicBezTo>
                    <a:pt x="1566" y="2300"/>
                    <a:pt x="1566" y="2300"/>
                    <a:pt x="1565" y="2300"/>
                  </a:cubicBezTo>
                  <a:cubicBezTo>
                    <a:pt x="1565" y="2300"/>
                    <a:pt x="1564" y="2300"/>
                    <a:pt x="1563" y="2299"/>
                  </a:cubicBezTo>
                  <a:cubicBezTo>
                    <a:pt x="1562" y="2299"/>
                    <a:pt x="1561" y="2299"/>
                    <a:pt x="1559" y="2298"/>
                  </a:cubicBezTo>
                  <a:cubicBezTo>
                    <a:pt x="1558" y="2297"/>
                    <a:pt x="1556" y="2296"/>
                    <a:pt x="1554" y="2295"/>
                  </a:cubicBezTo>
                  <a:cubicBezTo>
                    <a:pt x="1552" y="2295"/>
                    <a:pt x="1550" y="2293"/>
                    <a:pt x="1548" y="2292"/>
                  </a:cubicBezTo>
                  <a:cubicBezTo>
                    <a:pt x="1546" y="2291"/>
                    <a:pt x="1544" y="2290"/>
                    <a:pt x="1541" y="2288"/>
                  </a:cubicBezTo>
                  <a:cubicBezTo>
                    <a:pt x="1540" y="2288"/>
                    <a:pt x="1539" y="2287"/>
                    <a:pt x="1538" y="2286"/>
                  </a:cubicBezTo>
                  <a:cubicBezTo>
                    <a:pt x="1537" y="2286"/>
                    <a:pt x="1535" y="2285"/>
                    <a:pt x="1534" y="2284"/>
                  </a:cubicBezTo>
                  <a:cubicBezTo>
                    <a:pt x="1533" y="2284"/>
                    <a:pt x="1532" y="2283"/>
                    <a:pt x="1531" y="2282"/>
                  </a:cubicBezTo>
                  <a:cubicBezTo>
                    <a:pt x="1553" y="2283"/>
                    <a:pt x="1574" y="2280"/>
                    <a:pt x="1592" y="2265"/>
                  </a:cubicBezTo>
                  <a:cubicBezTo>
                    <a:pt x="1557" y="2277"/>
                    <a:pt x="1512" y="2264"/>
                    <a:pt x="1476" y="2259"/>
                  </a:cubicBezTo>
                  <a:cubicBezTo>
                    <a:pt x="1477" y="2259"/>
                    <a:pt x="1477" y="2258"/>
                    <a:pt x="1478" y="2258"/>
                  </a:cubicBezTo>
                  <a:cubicBezTo>
                    <a:pt x="1480" y="2257"/>
                    <a:pt x="1482" y="2256"/>
                    <a:pt x="1484" y="2255"/>
                  </a:cubicBezTo>
                  <a:cubicBezTo>
                    <a:pt x="1485" y="2255"/>
                    <a:pt x="1485" y="2254"/>
                    <a:pt x="1486" y="2254"/>
                  </a:cubicBezTo>
                  <a:cubicBezTo>
                    <a:pt x="1486" y="2254"/>
                    <a:pt x="1487" y="2254"/>
                    <a:pt x="1487" y="2254"/>
                  </a:cubicBezTo>
                  <a:cubicBezTo>
                    <a:pt x="1488" y="2253"/>
                    <a:pt x="1489" y="2253"/>
                    <a:pt x="1490" y="2253"/>
                  </a:cubicBezTo>
                  <a:cubicBezTo>
                    <a:pt x="1491" y="2252"/>
                    <a:pt x="1492" y="2252"/>
                    <a:pt x="1493" y="2252"/>
                  </a:cubicBezTo>
                  <a:cubicBezTo>
                    <a:pt x="1494" y="2252"/>
                    <a:pt x="1495" y="2251"/>
                    <a:pt x="1496" y="2251"/>
                  </a:cubicBezTo>
                  <a:cubicBezTo>
                    <a:pt x="1496" y="2251"/>
                    <a:pt x="1497" y="2251"/>
                    <a:pt x="1498" y="2251"/>
                  </a:cubicBezTo>
                  <a:cubicBezTo>
                    <a:pt x="1499" y="2251"/>
                    <a:pt x="1499" y="2251"/>
                    <a:pt x="1500" y="2251"/>
                  </a:cubicBezTo>
                  <a:cubicBezTo>
                    <a:pt x="1501" y="2251"/>
                    <a:pt x="1502" y="2251"/>
                    <a:pt x="1503" y="2251"/>
                  </a:cubicBezTo>
                  <a:cubicBezTo>
                    <a:pt x="1503" y="2251"/>
                    <a:pt x="1504" y="2251"/>
                    <a:pt x="1504" y="2251"/>
                  </a:cubicBezTo>
                  <a:cubicBezTo>
                    <a:pt x="1504" y="2251"/>
                    <a:pt x="1503" y="2251"/>
                    <a:pt x="1503" y="2250"/>
                  </a:cubicBezTo>
                  <a:cubicBezTo>
                    <a:pt x="1502" y="2250"/>
                    <a:pt x="1501" y="2250"/>
                    <a:pt x="1500" y="2249"/>
                  </a:cubicBezTo>
                  <a:cubicBezTo>
                    <a:pt x="1499" y="2249"/>
                    <a:pt x="1499" y="2249"/>
                    <a:pt x="1498" y="2249"/>
                  </a:cubicBezTo>
                  <a:cubicBezTo>
                    <a:pt x="1497" y="2249"/>
                    <a:pt x="1496" y="2248"/>
                    <a:pt x="1496" y="2248"/>
                  </a:cubicBezTo>
                  <a:cubicBezTo>
                    <a:pt x="1495" y="2248"/>
                    <a:pt x="1494" y="2248"/>
                    <a:pt x="1493" y="2248"/>
                  </a:cubicBezTo>
                  <a:cubicBezTo>
                    <a:pt x="1492" y="2248"/>
                    <a:pt x="1491" y="2248"/>
                    <a:pt x="1490" y="2248"/>
                  </a:cubicBezTo>
                  <a:cubicBezTo>
                    <a:pt x="1487" y="2248"/>
                    <a:pt x="1485" y="2248"/>
                    <a:pt x="1482" y="2249"/>
                  </a:cubicBezTo>
                  <a:cubicBezTo>
                    <a:pt x="1480" y="2250"/>
                    <a:pt x="1477" y="2251"/>
                    <a:pt x="1475" y="2252"/>
                  </a:cubicBezTo>
                  <a:cubicBezTo>
                    <a:pt x="1474" y="2252"/>
                    <a:pt x="1474" y="2252"/>
                    <a:pt x="1473" y="2252"/>
                  </a:cubicBezTo>
                  <a:cubicBezTo>
                    <a:pt x="1472" y="2253"/>
                    <a:pt x="1472" y="2253"/>
                    <a:pt x="1471" y="2253"/>
                  </a:cubicBezTo>
                  <a:cubicBezTo>
                    <a:pt x="1470" y="2254"/>
                    <a:pt x="1469" y="2254"/>
                    <a:pt x="1467" y="2255"/>
                  </a:cubicBezTo>
                  <a:cubicBezTo>
                    <a:pt x="1466" y="2256"/>
                    <a:pt x="1465" y="2257"/>
                    <a:pt x="1463" y="2257"/>
                  </a:cubicBezTo>
                  <a:cubicBezTo>
                    <a:pt x="1463" y="2257"/>
                    <a:pt x="1463" y="2257"/>
                    <a:pt x="1463" y="2257"/>
                  </a:cubicBezTo>
                  <a:cubicBezTo>
                    <a:pt x="1418" y="2254"/>
                    <a:pt x="1401" y="2291"/>
                    <a:pt x="1380" y="2272"/>
                  </a:cubicBezTo>
                  <a:cubicBezTo>
                    <a:pt x="1365" y="2258"/>
                    <a:pt x="1335" y="2167"/>
                    <a:pt x="1328" y="2145"/>
                  </a:cubicBezTo>
                  <a:cubicBezTo>
                    <a:pt x="1324" y="2135"/>
                    <a:pt x="1321" y="2127"/>
                    <a:pt x="1317" y="2120"/>
                  </a:cubicBezTo>
                  <a:cubicBezTo>
                    <a:pt x="1317" y="2121"/>
                    <a:pt x="1317" y="2121"/>
                    <a:pt x="1317" y="2121"/>
                  </a:cubicBezTo>
                  <a:cubicBezTo>
                    <a:pt x="1318" y="2121"/>
                    <a:pt x="1319" y="2122"/>
                    <a:pt x="1320" y="2123"/>
                  </a:cubicBezTo>
                  <a:cubicBezTo>
                    <a:pt x="1321" y="2124"/>
                    <a:pt x="1322" y="2125"/>
                    <a:pt x="1323" y="2126"/>
                  </a:cubicBezTo>
                  <a:cubicBezTo>
                    <a:pt x="1324" y="2127"/>
                    <a:pt x="1325" y="2128"/>
                    <a:pt x="1326" y="2130"/>
                  </a:cubicBezTo>
                  <a:cubicBezTo>
                    <a:pt x="1327" y="2131"/>
                    <a:pt x="1328" y="2132"/>
                    <a:pt x="1329" y="2134"/>
                  </a:cubicBezTo>
                  <a:cubicBezTo>
                    <a:pt x="1331" y="2136"/>
                    <a:pt x="1334" y="2139"/>
                    <a:pt x="1336" y="2143"/>
                  </a:cubicBezTo>
                  <a:cubicBezTo>
                    <a:pt x="1339" y="2146"/>
                    <a:pt x="1341" y="2150"/>
                    <a:pt x="1344" y="2154"/>
                  </a:cubicBezTo>
                  <a:cubicBezTo>
                    <a:pt x="1345" y="2155"/>
                    <a:pt x="1346" y="2157"/>
                    <a:pt x="1348" y="2159"/>
                  </a:cubicBezTo>
                  <a:cubicBezTo>
                    <a:pt x="1349" y="2161"/>
                    <a:pt x="1350" y="2163"/>
                    <a:pt x="1352" y="2165"/>
                  </a:cubicBezTo>
                  <a:cubicBezTo>
                    <a:pt x="1352" y="2166"/>
                    <a:pt x="1352" y="2166"/>
                    <a:pt x="1353" y="2167"/>
                  </a:cubicBezTo>
                  <a:cubicBezTo>
                    <a:pt x="1353" y="2167"/>
                    <a:pt x="1353" y="2167"/>
                    <a:pt x="1353" y="2168"/>
                  </a:cubicBezTo>
                  <a:cubicBezTo>
                    <a:pt x="1353" y="2171"/>
                    <a:pt x="1354" y="2175"/>
                    <a:pt x="1356" y="2179"/>
                  </a:cubicBezTo>
                  <a:cubicBezTo>
                    <a:pt x="1357" y="2184"/>
                    <a:pt x="1359" y="2190"/>
                    <a:pt x="1361" y="2196"/>
                  </a:cubicBezTo>
                  <a:cubicBezTo>
                    <a:pt x="1361" y="2197"/>
                    <a:pt x="1362" y="2199"/>
                    <a:pt x="1363" y="2200"/>
                  </a:cubicBezTo>
                  <a:cubicBezTo>
                    <a:pt x="1363" y="2202"/>
                    <a:pt x="1364" y="2203"/>
                    <a:pt x="1364" y="2205"/>
                  </a:cubicBezTo>
                  <a:cubicBezTo>
                    <a:pt x="1365" y="2208"/>
                    <a:pt x="1367" y="2211"/>
                    <a:pt x="1368" y="2214"/>
                  </a:cubicBezTo>
                  <a:cubicBezTo>
                    <a:pt x="1369" y="2215"/>
                    <a:pt x="1369" y="2217"/>
                    <a:pt x="1370" y="2218"/>
                  </a:cubicBezTo>
                  <a:cubicBezTo>
                    <a:pt x="1371" y="2220"/>
                    <a:pt x="1372" y="2221"/>
                    <a:pt x="1372" y="2223"/>
                  </a:cubicBezTo>
                  <a:cubicBezTo>
                    <a:pt x="1373" y="2224"/>
                    <a:pt x="1374" y="2226"/>
                    <a:pt x="1375" y="2227"/>
                  </a:cubicBezTo>
                  <a:cubicBezTo>
                    <a:pt x="1375" y="2228"/>
                    <a:pt x="1376" y="2228"/>
                    <a:pt x="1376" y="2229"/>
                  </a:cubicBezTo>
                  <a:cubicBezTo>
                    <a:pt x="1377" y="2230"/>
                    <a:pt x="1377" y="2231"/>
                    <a:pt x="1378" y="2231"/>
                  </a:cubicBezTo>
                  <a:cubicBezTo>
                    <a:pt x="1378" y="2233"/>
                    <a:pt x="1379" y="2234"/>
                    <a:pt x="1380" y="2235"/>
                  </a:cubicBezTo>
                  <a:cubicBezTo>
                    <a:pt x="1381" y="2236"/>
                    <a:pt x="1381" y="2236"/>
                    <a:pt x="1382" y="2237"/>
                  </a:cubicBezTo>
                  <a:cubicBezTo>
                    <a:pt x="1382" y="2237"/>
                    <a:pt x="1383" y="2238"/>
                    <a:pt x="1383" y="2238"/>
                  </a:cubicBezTo>
                  <a:cubicBezTo>
                    <a:pt x="1384" y="2239"/>
                    <a:pt x="1385" y="2239"/>
                    <a:pt x="1385" y="2240"/>
                  </a:cubicBezTo>
                  <a:cubicBezTo>
                    <a:pt x="1386" y="2241"/>
                    <a:pt x="1386" y="2241"/>
                    <a:pt x="1387" y="2241"/>
                  </a:cubicBezTo>
                  <a:cubicBezTo>
                    <a:pt x="1388" y="2242"/>
                    <a:pt x="1389" y="2243"/>
                    <a:pt x="1390" y="2244"/>
                  </a:cubicBezTo>
                  <a:cubicBezTo>
                    <a:pt x="1390" y="2244"/>
                    <a:pt x="1391" y="2245"/>
                    <a:pt x="1392" y="2245"/>
                  </a:cubicBezTo>
                  <a:cubicBezTo>
                    <a:pt x="1392" y="2245"/>
                    <a:pt x="1393" y="2246"/>
                    <a:pt x="1393" y="2246"/>
                  </a:cubicBezTo>
                  <a:cubicBezTo>
                    <a:pt x="1394" y="2246"/>
                    <a:pt x="1395" y="2247"/>
                    <a:pt x="1396" y="2247"/>
                  </a:cubicBezTo>
                  <a:cubicBezTo>
                    <a:pt x="1397" y="2248"/>
                    <a:pt x="1398" y="2248"/>
                    <a:pt x="1399" y="2248"/>
                  </a:cubicBezTo>
                  <a:cubicBezTo>
                    <a:pt x="1399" y="2248"/>
                    <a:pt x="1400" y="2248"/>
                    <a:pt x="1400" y="2249"/>
                  </a:cubicBezTo>
                  <a:cubicBezTo>
                    <a:pt x="1401" y="2249"/>
                    <a:pt x="1401" y="2249"/>
                    <a:pt x="1401" y="2249"/>
                  </a:cubicBezTo>
                  <a:cubicBezTo>
                    <a:pt x="1403" y="2249"/>
                    <a:pt x="1404" y="2249"/>
                    <a:pt x="1405" y="2249"/>
                  </a:cubicBezTo>
                  <a:cubicBezTo>
                    <a:pt x="1406" y="2249"/>
                    <a:pt x="1406" y="2249"/>
                    <a:pt x="1406" y="2249"/>
                  </a:cubicBezTo>
                  <a:cubicBezTo>
                    <a:pt x="1406" y="2249"/>
                    <a:pt x="1406" y="2249"/>
                    <a:pt x="1405" y="2249"/>
                  </a:cubicBezTo>
                  <a:cubicBezTo>
                    <a:pt x="1404" y="2248"/>
                    <a:pt x="1403" y="2248"/>
                    <a:pt x="1402" y="2247"/>
                  </a:cubicBezTo>
                  <a:cubicBezTo>
                    <a:pt x="1402" y="2247"/>
                    <a:pt x="1401" y="2247"/>
                    <a:pt x="1401" y="2247"/>
                  </a:cubicBezTo>
                  <a:cubicBezTo>
                    <a:pt x="1401" y="2247"/>
                    <a:pt x="1400" y="2246"/>
                    <a:pt x="1400" y="2246"/>
                  </a:cubicBezTo>
                  <a:cubicBezTo>
                    <a:pt x="1399" y="2246"/>
                    <a:pt x="1398" y="2245"/>
                    <a:pt x="1398" y="2245"/>
                  </a:cubicBezTo>
                  <a:cubicBezTo>
                    <a:pt x="1397" y="2244"/>
                    <a:pt x="1396" y="2243"/>
                    <a:pt x="1395" y="2243"/>
                  </a:cubicBezTo>
                  <a:cubicBezTo>
                    <a:pt x="1395" y="2242"/>
                    <a:pt x="1394" y="2242"/>
                    <a:pt x="1394" y="2242"/>
                  </a:cubicBezTo>
                  <a:cubicBezTo>
                    <a:pt x="1394" y="2241"/>
                    <a:pt x="1393" y="2241"/>
                    <a:pt x="1393" y="2240"/>
                  </a:cubicBezTo>
                  <a:cubicBezTo>
                    <a:pt x="1392" y="2240"/>
                    <a:pt x="1391" y="2239"/>
                    <a:pt x="1390" y="2238"/>
                  </a:cubicBezTo>
                  <a:cubicBezTo>
                    <a:pt x="1390" y="2237"/>
                    <a:pt x="1390" y="2237"/>
                    <a:pt x="1389" y="2236"/>
                  </a:cubicBezTo>
                  <a:cubicBezTo>
                    <a:pt x="1389" y="2236"/>
                    <a:pt x="1388" y="2235"/>
                    <a:pt x="1388" y="2235"/>
                  </a:cubicBezTo>
                  <a:cubicBezTo>
                    <a:pt x="1388" y="2234"/>
                    <a:pt x="1387" y="2234"/>
                    <a:pt x="1387" y="2233"/>
                  </a:cubicBezTo>
                  <a:cubicBezTo>
                    <a:pt x="1386" y="2232"/>
                    <a:pt x="1386" y="2232"/>
                    <a:pt x="1386" y="2231"/>
                  </a:cubicBezTo>
                  <a:cubicBezTo>
                    <a:pt x="1385" y="2230"/>
                    <a:pt x="1384" y="2229"/>
                    <a:pt x="1383" y="2227"/>
                  </a:cubicBezTo>
                  <a:cubicBezTo>
                    <a:pt x="1383" y="2226"/>
                    <a:pt x="1382" y="2225"/>
                    <a:pt x="1381" y="2223"/>
                  </a:cubicBezTo>
                  <a:cubicBezTo>
                    <a:pt x="1381" y="2223"/>
                    <a:pt x="1382" y="2223"/>
                    <a:pt x="1382" y="2223"/>
                  </a:cubicBezTo>
                  <a:cubicBezTo>
                    <a:pt x="1382" y="2224"/>
                    <a:pt x="1383" y="2224"/>
                    <a:pt x="1383" y="2224"/>
                  </a:cubicBezTo>
                  <a:cubicBezTo>
                    <a:pt x="1385" y="2225"/>
                    <a:pt x="1386" y="2226"/>
                    <a:pt x="1387" y="2227"/>
                  </a:cubicBezTo>
                  <a:cubicBezTo>
                    <a:pt x="1388" y="2228"/>
                    <a:pt x="1390" y="2229"/>
                    <a:pt x="1391" y="2230"/>
                  </a:cubicBezTo>
                  <a:cubicBezTo>
                    <a:pt x="1392" y="2231"/>
                    <a:pt x="1394" y="2232"/>
                    <a:pt x="1395" y="2234"/>
                  </a:cubicBezTo>
                  <a:cubicBezTo>
                    <a:pt x="1397" y="2235"/>
                    <a:pt x="1398" y="2236"/>
                    <a:pt x="1400" y="2237"/>
                  </a:cubicBezTo>
                  <a:cubicBezTo>
                    <a:pt x="1401" y="2238"/>
                    <a:pt x="1403" y="2239"/>
                    <a:pt x="1405" y="2241"/>
                  </a:cubicBezTo>
                  <a:cubicBezTo>
                    <a:pt x="1405" y="2241"/>
                    <a:pt x="1405" y="2241"/>
                    <a:pt x="1406" y="2241"/>
                  </a:cubicBezTo>
                  <a:cubicBezTo>
                    <a:pt x="1406" y="2242"/>
                    <a:pt x="1407" y="2242"/>
                    <a:pt x="1407" y="2242"/>
                  </a:cubicBezTo>
                  <a:cubicBezTo>
                    <a:pt x="1408" y="2243"/>
                    <a:pt x="1409" y="2243"/>
                    <a:pt x="1410" y="2244"/>
                  </a:cubicBezTo>
                  <a:cubicBezTo>
                    <a:pt x="1411" y="2244"/>
                    <a:pt x="1413" y="2245"/>
                    <a:pt x="1415" y="2246"/>
                  </a:cubicBezTo>
                  <a:cubicBezTo>
                    <a:pt x="1417" y="2246"/>
                    <a:pt x="1418" y="2247"/>
                    <a:pt x="1420" y="2247"/>
                  </a:cubicBezTo>
                  <a:cubicBezTo>
                    <a:pt x="1421" y="2247"/>
                    <a:pt x="1422" y="2247"/>
                    <a:pt x="1422" y="2247"/>
                  </a:cubicBezTo>
                  <a:cubicBezTo>
                    <a:pt x="1423" y="2247"/>
                    <a:pt x="1424" y="2246"/>
                    <a:pt x="1424" y="2246"/>
                  </a:cubicBezTo>
                  <a:cubicBezTo>
                    <a:pt x="1426" y="2246"/>
                    <a:pt x="1427" y="2246"/>
                    <a:pt x="1428" y="2245"/>
                  </a:cubicBezTo>
                  <a:cubicBezTo>
                    <a:pt x="1429" y="2245"/>
                    <a:pt x="1429" y="2245"/>
                    <a:pt x="1430" y="2244"/>
                  </a:cubicBezTo>
                  <a:cubicBezTo>
                    <a:pt x="1430" y="2244"/>
                    <a:pt x="1430" y="2244"/>
                    <a:pt x="1430" y="2244"/>
                  </a:cubicBezTo>
                  <a:cubicBezTo>
                    <a:pt x="1430" y="2244"/>
                    <a:pt x="1430" y="2244"/>
                    <a:pt x="1429" y="2244"/>
                  </a:cubicBezTo>
                  <a:cubicBezTo>
                    <a:pt x="1429" y="2244"/>
                    <a:pt x="1428" y="2244"/>
                    <a:pt x="1427" y="2244"/>
                  </a:cubicBezTo>
                  <a:cubicBezTo>
                    <a:pt x="1427" y="2244"/>
                    <a:pt x="1426" y="2244"/>
                    <a:pt x="1425" y="2243"/>
                  </a:cubicBezTo>
                  <a:cubicBezTo>
                    <a:pt x="1423" y="2243"/>
                    <a:pt x="1422" y="2243"/>
                    <a:pt x="1421" y="2242"/>
                  </a:cubicBezTo>
                  <a:cubicBezTo>
                    <a:pt x="1421" y="2242"/>
                    <a:pt x="1420" y="2242"/>
                    <a:pt x="1420" y="2242"/>
                  </a:cubicBezTo>
                  <a:cubicBezTo>
                    <a:pt x="1420" y="2242"/>
                    <a:pt x="1420" y="2241"/>
                    <a:pt x="1419" y="2241"/>
                  </a:cubicBezTo>
                  <a:cubicBezTo>
                    <a:pt x="1419" y="2241"/>
                    <a:pt x="1418" y="2241"/>
                    <a:pt x="1417" y="2240"/>
                  </a:cubicBezTo>
                  <a:cubicBezTo>
                    <a:pt x="1416" y="2239"/>
                    <a:pt x="1415" y="2239"/>
                    <a:pt x="1413" y="2238"/>
                  </a:cubicBezTo>
                  <a:cubicBezTo>
                    <a:pt x="1413" y="2237"/>
                    <a:pt x="1412" y="2236"/>
                    <a:pt x="1411" y="2236"/>
                  </a:cubicBezTo>
                  <a:cubicBezTo>
                    <a:pt x="1410" y="2235"/>
                    <a:pt x="1410" y="2235"/>
                    <a:pt x="1409" y="2234"/>
                  </a:cubicBezTo>
                  <a:cubicBezTo>
                    <a:pt x="1408" y="2233"/>
                    <a:pt x="1406" y="2232"/>
                    <a:pt x="1405" y="2231"/>
                  </a:cubicBezTo>
                  <a:cubicBezTo>
                    <a:pt x="1403" y="2230"/>
                    <a:pt x="1401" y="2228"/>
                    <a:pt x="1400" y="2227"/>
                  </a:cubicBezTo>
                  <a:cubicBezTo>
                    <a:pt x="1399" y="2227"/>
                    <a:pt x="1398" y="2226"/>
                    <a:pt x="1397" y="2226"/>
                  </a:cubicBezTo>
                  <a:cubicBezTo>
                    <a:pt x="1397" y="2225"/>
                    <a:pt x="1396" y="2225"/>
                    <a:pt x="1395" y="2224"/>
                  </a:cubicBezTo>
                  <a:cubicBezTo>
                    <a:pt x="1393" y="2223"/>
                    <a:pt x="1392" y="2223"/>
                    <a:pt x="1390" y="2222"/>
                  </a:cubicBezTo>
                  <a:cubicBezTo>
                    <a:pt x="1388" y="2221"/>
                    <a:pt x="1387" y="2221"/>
                    <a:pt x="1385" y="2220"/>
                  </a:cubicBezTo>
                  <a:cubicBezTo>
                    <a:pt x="1384" y="2220"/>
                    <a:pt x="1384" y="2220"/>
                    <a:pt x="1383" y="2220"/>
                  </a:cubicBezTo>
                  <a:cubicBezTo>
                    <a:pt x="1382" y="2220"/>
                    <a:pt x="1382" y="2220"/>
                    <a:pt x="1381" y="2220"/>
                  </a:cubicBezTo>
                  <a:cubicBezTo>
                    <a:pt x="1380" y="2220"/>
                    <a:pt x="1380" y="2220"/>
                    <a:pt x="1379" y="2220"/>
                  </a:cubicBezTo>
                  <a:cubicBezTo>
                    <a:pt x="1379" y="2220"/>
                    <a:pt x="1379" y="2219"/>
                    <a:pt x="1379" y="2219"/>
                  </a:cubicBezTo>
                  <a:cubicBezTo>
                    <a:pt x="1379" y="2218"/>
                    <a:pt x="1378" y="2216"/>
                    <a:pt x="1377" y="2215"/>
                  </a:cubicBezTo>
                  <a:cubicBezTo>
                    <a:pt x="1377" y="2214"/>
                    <a:pt x="1376" y="2212"/>
                    <a:pt x="1375" y="2211"/>
                  </a:cubicBezTo>
                  <a:cubicBezTo>
                    <a:pt x="1374" y="2208"/>
                    <a:pt x="1373" y="2205"/>
                    <a:pt x="1371" y="2202"/>
                  </a:cubicBezTo>
                  <a:cubicBezTo>
                    <a:pt x="1371" y="2200"/>
                    <a:pt x="1370" y="2199"/>
                    <a:pt x="1369" y="2197"/>
                  </a:cubicBezTo>
                  <a:cubicBezTo>
                    <a:pt x="1369" y="2196"/>
                    <a:pt x="1368" y="2194"/>
                    <a:pt x="1367" y="2193"/>
                  </a:cubicBezTo>
                  <a:cubicBezTo>
                    <a:pt x="1365" y="2187"/>
                    <a:pt x="1362" y="2182"/>
                    <a:pt x="1360" y="2178"/>
                  </a:cubicBezTo>
                  <a:cubicBezTo>
                    <a:pt x="1359" y="2176"/>
                    <a:pt x="1359" y="2175"/>
                    <a:pt x="1358" y="2174"/>
                  </a:cubicBezTo>
                  <a:cubicBezTo>
                    <a:pt x="1359" y="2175"/>
                    <a:pt x="1360" y="2176"/>
                    <a:pt x="1360" y="2177"/>
                  </a:cubicBezTo>
                  <a:cubicBezTo>
                    <a:pt x="1361" y="2178"/>
                    <a:pt x="1362" y="2179"/>
                    <a:pt x="1363" y="2180"/>
                  </a:cubicBezTo>
                  <a:cubicBezTo>
                    <a:pt x="1364" y="2181"/>
                    <a:pt x="1364" y="2182"/>
                    <a:pt x="1365" y="2183"/>
                  </a:cubicBezTo>
                  <a:cubicBezTo>
                    <a:pt x="1367" y="2185"/>
                    <a:pt x="1369" y="2186"/>
                    <a:pt x="1371" y="2188"/>
                  </a:cubicBezTo>
                  <a:cubicBezTo>
                    <a:pt x="1372" y="2190"/>
                    <a:pt x="1374" y="2191"/>
                    <a:pt x="1376" y="2193"/>
                  </a:cubicBezTo>
                  <a:cubicBezTo>
                    <a:pt x="1378" y="2194"/>
                    <a:pt x="1380" y="2196"/>
                    <a:pt x="1382" y="2197"/>
                  </a:cubicBezTo>
                  <a:cubicBezTo>
                    <a:pt x="1386" y="2200"/>
                    <a:pt x="1390" y="2202"/>
                    <a:pt x="1394" y="2204"/>
                  </a:cubicBezTo>
                  <a:cubicBezTo>
                    <a:pt x="1398" y="2206"/>
                    <a:pt x="1402" y="2207"/>
                    <a:pt x="1405" y="2208"/>
                  </a:cubicBezTo>
                  <a:cubicBezTo>
                    <a:pt x="1409" y="2209"/>
                    <a:pt x="1413" y="2209"/>
                    <a:pt x="1416" y="2209"/>
                  </a:cubicBezTo>
                  <a:cubicBezTo>
                    <a:pt x="1419" y="2209"/>
                    <a:pt x="1421" y="2209"/>
                    <a:pt x="1424" y="2208"/>
                  </a:cubicBezTo>
                  <a:cubicBezTo>
                    <a:pt x="1425" y="2208"/>
                    <a:pt x="1426" y="2208"/>
                    <a:pt x="1426" y="2208"/>
                  </a:cubicBezTo>
                  <a:cubicBezTo>
                    <a:pt x="1427" y="2207"/>
                    <a:pt x="1428" y="2207"/>
                    <a:pt x="1428" y="2207"/>
                  </a:cubicBezTo>
                  <a:cubicBezTo>
                    <a:pt x="1429" y="2207"/>
                    <a:pt x="1430" y="2206"/>
                    <a:pt x="1430" y="2206"/>
                  </a:cubicBezTo>
                  <a:cubicBezTo>
                    <a:pt x="1430" y="2206"/>
                    <a:pt x="1429" y="2206"/>
                    <a:pt x="1428" y="2207"/>
                  </a:cubicBezTo>
                  <a:cubicBezTo>
                    <a:pt x="1427" y="2207"/>
                    <a:pt x="1425" y="2207"/>
                    <a:pt x="1423" y="2207"/>
                  </a:cubicBezTo>
                  <a:cubicBezTo>
                    <a:pt x="1421" y="2207"/>
                    <a:pt x="1419" y="2207"/>
                    <a:pt x="1416" y="2206"/>
                  </a:cubicBezTo>
                  <a:cubicBezTo>
                    <a:pt x="1413" y="2206"/>
                    <a:pt x="1410" y="2205"/>
                    <a:pt x="1407" y="2204"/>
                  </a:cubicBezTo>
                  <a:cubicBezTo>
                    <a:pt x="1403" y="2202"/>
                    <a:pt x="1400" y="2201"/>
                    <a:pt x="1396" y="2199"/>
                  </a:cubicBezTo>
                  <a:cubicBezTo>
                    <a:pt x="1394" y="2197"/>
                    <a:pt x="1391" y="2196"/>
                    <a:pt x="1389" y="2194"/>
                  </a:cubicBezTo>
                  <a:cubicBezTo>
                    <a:pt x="1389" y="2194"/>
                    <a:pt x="1389" y="2194"/>
                    <a:pt x="1389" y="2194"/>
                  </a:cubicBezTo>
                  <a:cubicBezTo>
                    <a:pt x="1390" y="2194"/>
                    <a:pt x="1392" y="2194"/>
                    <a:pt x="1393" y="2194"/>
                  </a:cubicBezTo>
                  <a:cubicBezTo>
                    <a:pt x="1395" y="2194"/>
                    <a:pt x="1396" y="2194"/>
                    <a:pt x="1398" y="2194"/>
                  </a:cubicBezTo>
                  <a:cubicBezTo>
                    <a:pt x="1400" y="2194"/>
                    <a:pt x="1402" y="2194"/>
                    <a:pt x="1404" y="2194"/>
                  </a:cubicBezTo>
                  <a:cubicBezTo>
                    <a:pt x="1405" y="2194"/>
                    <a:pt x="1406" y="2194"/>
                    <a:pt x="1407" y="2194"/>
                  </a:cubicBezTo>
                  <a:cubicBezTo>
                    <a:pt x="1408" y="2194"/>
                    <a:pt x="1409" y="2194"/>
                    <a:pt x="1410" y="2194"/>
                  </a:cubicBezTo>
                  <a:cubicBezTo>
                    <a:pt x="1412" y="2194"/>
                    <a:pt x="1414" y="2194"/>
                    <a:pt x="1416" y="2194"/>
                  </a:cubicBezTo>
                  <a:cubicBezTo>
                    <a:pt x="1418" y="2194"/>
                    <a:pt x="1420" y="2194"/>
                    <a:pt x="1422" y="2194"/>
                  </a:cubicBezTo>
                  <a:cubicBezTo>
                    <a:pt x="1423" y="2194"/>
                    <a:pt x="1424" y="2194"/>
                    <a:pt x="1425" y="2194"/>
                  </a:cubicBezTo>
                  <a:cubicBezTo>
                    <a:pt x="1426" y="2194"/>
                    <a:pt x="1427" y="2194"/>
                    <a:pt x="1428" y="2194"/>
                  </a:cubicBezTo>
                  <a:cubicBezTo>
                    <a:pt x="1430" y="2194"/>
                    <a:pt x="1432" y="2193"/>
                    <a:pt x="1434" y="2193"/>
                  </a:cubicBezTo>
                  <a:cubicBezTo>
                    <a:pt x="1435" y="2193"/>
                    <a:pt x="1437" y="2193"/>
                    <a:pt x="1439" y="2193"/>
                  </a:cubicBezTo>
                  <a:cubicBezTo>
                    <a:pt x="1440" y="2193"/>
                    <a:pt x="1442" y="2193"/>
                    <a:pt x="1443" y="2193"/>
                  </a:cubicBezTo>
                  <a:cubicBezTo>
                    <a:pt x="1444" y="2193"/>
                    <a:pt x="1445" y="2193"/>
                    <a:pt x="1446" y="2193"/>
                  </a:cubicBezTo>
                  <a:cubicBezTo>
                    <a:pt x="1447" y="2193"/>
                    <a:pt x="1448" y="2192"/>
                    <a:pt x="1448" y="2192"/>
                  </a:cubicBezTo>
                  <a:cubicBezTo>
                    <a:pt x="1449" y="2192"/>
                    <a:pt x="1449" y="2192"/>
                    <a:pt x="1449" y="2192"/>
                  </a:cubicBezTo>
                  <a:cubicBezTo>
                    <a:pt x="1449" y="2192"/>
                    <a:pt x="1449" y="2192"/>
                    <a:pt x="1448" y="2192"/>
                  </a:cubicBezTo>
                  <a:cubicBezTo>
                    <a:pt x="1448" y="2192"/>
                    <a:pt x="1447" y="2191"/>
                    <a:pt x="1446" y="2191"/>
                  </a:cubicBezTo>
                  <a:cubicBezTo>
                    <a:pt x="1446" y="2191"/>
                    <a:pt x="1444" y="2190"/>
                    <a:pt x="1443" y="2190"/>
                  </a:cubicBezTo>
                  <a:cubicBezTo>
                    <a:pt x="1443" y="2190"/>
                    <a:pt x="1442" y="2189"/>
                    <a:pt x="1441" y="2189"/>
                  </a:cubicBezTo>
                  <a:cubicBezTo>
                    <a:pt x="1441" y="2189"/>
                    <a:pt x="1440" y="2189"/>
                    <a:pt x="1439" y="2189"/>
                  </a:cubicBezTo>
                  <a:cubicBezTo>
                    <a:pt x="1438" y="2188"/>
                    <a:pt x="1437" y="2188"/>
                    <a:pt x="1437" y="2188"/>
                  </a:cubicBezTo>
                  <a:cubicBezTo>
                    <a:pt x="1436" y="2188"/>
                    <a:pt x="1435" y="2188"/>
                    <a:pt x="1434" y="2187"/>
                  </a:cubicBezTo>
                  <a:cubicBezTo>
                    <a:pt x="1432" y="2187"/>
                    <a:pt x="1430" y="2187"/>
                    <a:pt x="1428" y="2187"/>
                  </a:cubicBezTo>
                  <a:cubicBezTo>
                    <a:pt x="1427" y="2186"/>
                    <a:pt x="1426" y="2186"/>
                    <a:pt x="1425" y="2186"/>
                  </a:cubicBezTo>
                  <a:cubicBezTo>
                    <a:pt x="1424" y="2186"/>
                    <a:pt x="1423" y="2186"/>
                    <a:pt x="1422" y="2186"/>
                  </a:cubicBezTo>
                  <a:cubicBezTo>
                    <a:pt x="1420" y="2186"/>
                    <a:pt x="1418" y="2186"/>
                    <a:pt x="1416" y="2186"/>
                  </a:cubicBezTo>
                  <a:cubicBezTo>
                    <a:pt x="1414" y="2186"/>
                    <a:pt x="1412" y="2186"/>
                    <a:pt x="1409" y="2186"/>
                  </a:cubicBezTo>
                  <a:cubicBezTo>
                    <a:pt x="1408" y="2186"/>
                    <a:pt x="1407" y="2186"/>
                    <a:pt x="1406" y="2187"/>
                  </a:cubicBezTo>
                  <a:cubicBezTo>
                    <a:pt x="1405" y="2187"/>
                    <a:pt x="1404" y="2187"/>
                    <a:pt x="1403" y="2187"/>
                  </a:cubicBezTo>
                  <a:cubicBezTo>
                    <a:pt x="1401" y="2187"/>
                    <a:pt x="1399" y="2188"/>
                    <a:pt x="1398" y="2188"/>
                  </a:cubicBezTo>
                  <a:cubicBezTo>
                    <a:pt x="1396" y="2188"/>
                    <a:pt x="1394" y="2189"/>
                    <a:pt x="1393" y="2189"/>
                  </a:cubicBezTo>
                  <a:cubicBezTo>
                    <a:pt x="1391" y="2190"/>
                    <a:pt x="1390" y="2190"/>
                    <a:pt x="1388" y="2191"/>
                  </a:cubicBezTo>
                  <a:cubicBezTo>
                    <a:pt x="1388" y="2191"/>
                    <a:pt x="1387" y="2191"/>
                    <a:pt x="1386" y="2192"/>
                  </a:cubicBezTo>
                  <a:cubicBezTo>
                    <a:pt x="1383" y="2189"/>
                    <a:pt x="1379" y="2186"/>
                    <a:pt x="1376" y="2183"/>
                  </a:cubicBezTo>
                  <a:cubicBezTo>
                    <a:pt x="1374" y="2181"/>
                    <a:pt x="1373" y="2179"/>
                    <a:pt x="1371" y="2177"/>
                  </a:cubicBezTo>
                  <a:cubicBezTo>
                    <a:pt x="1370" y="2177"/>
                    <a:pt x="1370" y="2176"/>
                    <a:pt x="1369" y="2175"/>
                  </a:cubicBezTo>
                  <a:cubicBezTo>
                    <a:pt x="1368" y="2174"/>
                    <a:pt x="1367" y="2173"/>
                    <a:pt x="1367" y="2172"/>
                  </a:cubicBezTo>
                  <a:cubicBezTo>
                    <a:pt x="1364" y="2168"/>
                    <a:pt x="1361" y="2164"/>
                    <a:pt x="1358" y="2161"/>
                  </a:cubicBezTo>
                  <a:cubicBezTo>
                    <a:pt x="1356" y="2159"/>
                    <a:pt x="1355" y="2157"/>
                    <a:pt x="1354" y="2155"/>
                  </a:cubicBezTo>
                  <a:cubicBezTo>
                    <a:pt x="1352" y="2153"/>
                    <a:pt x="1351" y="2151"/>
                    <a:pt x="1349" y="2149"/>
                  </a:cubicBezTo>
                  <a:cubicBezTo>
                    <a:pt x="1347" y="2146"/>
                    <a:pt x="1344" y="2142"/>
                    <a:pt x="1341" y="2139"/>
                  </a:cubicBezTo>
                  <a:cubicBezTo>
                    <a:pt x="1338" y="2136"/>
                    <a:pt x="1335" y="2133"/>
                    <a:pt x="1333" y="2130"/>
                  </a:cubicBezTo>
                  <a:cubicBezTo>
                    <a:pt x="1331" y="2129"/>
                    <a:pt x="1330" y="2128"/>
                    <a:pt x="1329" y="2127"/>
                  </a:cubicBezTo>
                  <a:cubicBezTo>
                    <a:pt x="1327" y="2126"/>
                    <a:pt x="1326" y="2125"/>
                    <a:pt x="1325" y="2124"/>
                  </a:cubicBezTo>
                  <a:cubicBezTo>
                    <a:pt x="1324" y="2123"/>
                    <a:pt x="1322" y="2122"/>
                    <a:pt x="1321" y="2121"/>
                  </a:cubicBezTo>
                  <a:cubicBezTo>
                    <a:pt x="1320" y="2121"/>
                    <a:pt x="1319" y="2120"/>
                    <a:pt x="1318" y="2119"/>
                  </a:cubicBezTo>
                  <a:cubicBezTo>
                    <a:pt x="1317" y="2119"/>
                    <a:pt x="1317" y="2118"/>
                    <a:pt x="1316" y="2118"/>
                  </a:cubicBezTo>
                  <a:cubicBezTo>
                    <a:pt x="1316" y="2118"/>
                    <a:pt x="1316" y="2118"/>
                    <a:pt x="1316" y="2118"/>
                  </a:cubicBezTo>
                  <a:cubicBezTo>
                    <a:pt x="1306" y="2101"/>
                    <a:pt x="1298" y="2096"/>
                    <a:pt x="1298" y="2096"/>
                  </a:cubicBezTo>
                  <a:cubicBezTo>
                    <a:pt x="1298" y="2096"/>
                    <a:pt x="1332" y="2102"/>
                    <a:pt x="1371" y="2105"/>
                  </a:cubicBezTo>
                  <a:cubicBezTo>
                    <a:pt x="1371" y="2105"/>
                    <a:pt x="1372" y="2106"/>
                    <a:pt x="1372" y="2107"/>
                  </a:cubicBezTo>
                  <a:cubicBezTo>
                    <a:pt x="1372" y="2107"/>
                    <a:pt x="1373" y="2108"/>
                    <a:pt x="1373" y="2108"/>
                  </a:cubicBezTo>
                  <a:cubicBezTo>
                    <a:pt x="1373" y="2109"/>
                    <a:pt x="1374" y="2109"/>
                    <a:pt x="1374" y="2110"/>
                  </a:cubicBezTo>
                  <a:cubicBezTo>
                    <a:pt x="1375" y="2111"/>
                    <a:pt x="1375" y="2111"/>
                    <a:pt x="1376" y="2112"/>
                  </a:cubicBezTo>
                  <a:cubicBezTo>
                    <a:pt x="1376" y="2112"/>
                    <a:pt x="1377" y="2113"/>
                    <a:pt x="1377" y="2114"/>
                  </a:cubicBezTo>
                  <a:cubicBezTo>
                    <a:pt x="1378" y="2115"/>
                    <a:pt x="1378" y="2115"/>
                    <a:pt x="1379" y="2116"/>
                  </a:cubicBezTo>
                  <a:cubicBezTo>
                    <a:pt x="1380" y="2117"/>
                    <a:pt x="1380" y="2117"/>
                    <a:pt x="1381" y="2118"/>
                  </a:cubicBezTo>
                  <a:cubicBezTo>
                    <a:pt x="1382" y="2119"/>
                    <a:pt x="1383" y="2120"/>
                    <a:pt x="1383" y="2120"/>
                  </a:cubicBezTo>
                  <a:cubicBezTo>
                    <a:pt x="1384" y="2121"/>
                    <a:pt x="1385" y="2122"/>
                    <a:pt x="1386" y="2123"/>
                  </a:cubicBezTo>
                  <a:cubicBezTo>
                    <a:pt x="1388" y="2124"/>
                    <a:pt x="1389" y="2125"/>
                    <a:pt x="1391" y="2127"/>
                  </a:cubicBezTo>
                  <a:cubicBezTo>
                    <a:pt x="1393" y="2128"/>
                    <a:pt x="1396" y="2129"/>
                    <a:pt x="1398" y="2131"/>
                  </a:cubicBezTo>
                  <a:cubicBezTo>
                    <a:pt x="1400" y="2132"/>
                    <a:pt x="1402" y="2133"/>
                    <a:pt x="1404" y="2134"/>
                  </a:cubicBezTo>
                  <a:cubicBezTo>
                    <a:pt x="1406" y="2135"/>
                    <a:pt x="1409" y="2136"/>
                    <a:pt x="1411" y="2136"/>
                  </a:cubicBezTo>
                  <a:cubicBezTo>
                    <a:pt x="1412" y="2137"/>
                    <a:pt x="1413" y="2137"/>
                    <a:pt x="1414" y="2137"/>
                  </a:cubicBezTo>
                  <a:cubicBezTo>
                    <a:pt x="1415" y="2137"/>
                    <a:pt x="1416" y="2138"/>
                    <a:pt x="1417" y="2138"/>
                  </a:cubicBezTo>
                  <a:cubicBezTo>
                    <a:pt x="1418" y="2138"/>
                    <a:pt x="1419" y="2138"/>
                    <a:pt x="1420" y="2139"/>
                  </a:cubicBezTo>
                  <a:cubicBezTo>
                    <a:pt x="1421" y="2139"/>
                    <a:pt x="1422" y="2139"/>
                    <a:pt x="1423" y="2139"/>
                  </a:cubicBezTo>
                  <a:cubicBezTo>
                    <a:pt x="1424" y="2139"/>
                    <a:pt x="1425" y="2139"/>
                    <a:pt x="1425" y="2139"/>
                  </a:cubicBezTo>
                  <a:cubicBezTo>
                    <a:pt x="1426" y="2139"/>
                    <a:pt x="1427" y="2139"/>
                    <a:pt x="1428" y="2139"/>
                  </a:cubicBezTo>
                  <a:cubicBezTo>
                    <a:pt x="1428" y="2139"/>
                    <a:pt x="1429" y="2139"/>
                    <a:pt x="1430" y="2139"/>
                  </a:cubicBezTo>
                  <a:cubicBezTo>
                    <a:pt x="1430" y="2139"/>
                    <a:pt x="1431" y="2139"/>
                    <a:pt x="1431" y="2139"/>
                  </a:cubicBezTo>
                  <a:cubicBezTo>
                    <a:pt x="1433" y="2139"/>
                    <a:pt x="1433" y="2139"/>
                    <a:pt x="1434" y="2139"/>
                  </a:cubicBezTo>
                  <a:cubicBezTo>
                    <a:pt x="1434" y="2139"/>
                    <a:pt x="1435" y="2139"/>
                    <a:pt x="1435" y="2139"/>
                  </a:cubicBezTo>
                  <a:cubicBezTo>
                    <a:pt x="1435" y="2139"/>
                    <a:pt x="1435" y="2139"/>
                    <a:pt x="1434" y="2139"/>
                  </a:cubicBezTo>
                  <a:cubicBezTo>
                    <a:pt x="1433" y="2139"/>
                    <a:pt x="1433" y="2138"/>
                    <a:pt x="1432" y="2138"/>
                  </a:cubicBezTo>
                  <a:cubicBezTo>
                    <a:pt x="1431" y="2138"/>
                    <a:pt x="1431" y="2137"/>
                    <a:pt x="1430" y="2137"/>
                  </a:cubicBezTo>
                  <a:cubicBezTo>
                    <a:pt x="1430" y="2137"/>
                    <a:pt x="1429" y="2137"/>
                    <a:pt x="1428" y="2136"/>
                  </a:cubicBezTo>
                  <a:cubicBezTo>
                    <a:pt x="1428" y="2136"/>
                    <a:pt x="1427" y="2136"/>
                    <a:pt x="1426" y="2136"/>
                  </a:cubicBezTo>
                  <a:cubicBezTo>
                    <a:pt x="1426" y="2135"/>
                    <a:pt x="1425" y="2135"/>
                    <a:pt x="1424" y="2135"/>
                  </a:cubicBezTo>
                  <a:cubicBezTo>
                    <a:pt x="1423" y="2134"/>
                    <a:pt x="1422" y="2134"/>
                    <a:pt x="1421" y="2133"/>
                  </a:cubicBezTo>
                  <a:cubicBezTo>
                    <a:pt x="1421" y="2133"/>
                    <a:pt x="1420" y="2133"/>
                    <a:pt x="1419" y="2132"/>
                  </a:cubicBezTo>
                  <a:cubicBezTo>
                    <a:pt x="1418" y="2132"/>
                    <a:pt x="1418" y="2132"/>
                    <a:pt x="1417" y="2132"/>
                  </a:cubicBezTo>
                  <a:cubicBezTo>
                    <a:pt x="1417" y="2132"/>
                    <a:pt x="1417" y="2131"/>
                    <a:pt x="1416" y="2131"/>
                  </a:cubicBezTo>
                  <a:cubicBezTo>
                    <a:pt x="1415" y="2131"/>
                    <a:pt x="1414" y="2130"/>
                    <a:pt x="1413" y="2130"/>
                  </a:cubicBezTo>
                  <a:cubicBezTo>
                    <a:pt x="1412" y="2129"/>
                    <a:pt x="1411" y="2129"/>
                    <a:pt x="1410" y="2128"/>
                  </a:cubicBezTo>
                  <a:cubicBezTo>
                    <a:pt x="1409" y="2128"/>
                    <a:pt x="1408" y="2127"/>
                    <a:pt x="1407" y="2127"/>
                  </a:cubicBezTo>
                  <a:cubicBezTo>
                    <a:pt x="1407" y="2126"/>
                    <a:pt x="1406" y="2126"/>
                    <a:pt x="1405" y="2126"/>
                  </a:cubicBezTo>
                  <a:cubicBezTo>
                    <a:pt x="1406" y="2126"/>
                    <a:pt x="1408" y="2126"/>
                    <a:pt x="1409" y="2126"/>
                  </a:cubicBezTo>
                  <a:cubicBezTo>
                    <a:pt x="1412" y="2126"/>
                    <a:pt x="1415" y="2126"/>
                    <a:pt x="1418" y="2126"/>
                  </a:cubicBezTo>
                  <a:cubicBezTo>
                    <a:pt x="1419" y="2126"/>
                    <a:pt x="1420" y="2126"/>
                    <a:pt x="1420" y="2125"/>
                  </a:cubicBezTo>
                  <a:cubicBezTo>
                    <a:pt x="1421" y="2125"/>
                    <a:pt x="1422" y="2125"/>
                    <a:pt x="1423" y="2125"/>
                  </a:cubicBezTo>
                  <a:cubicBezTo>
                    <a:pt x="1425" y="2125"/>
                    <a:pt x="1426" y="2125"/>
                    <a:pt x="1428" y="2124"/>
                  </a:cubicBezTo>
                  <a:cubicBezTo>
                    <a:pt x="1429" y="2124"/>
                    <a:pt x="1431" y="2124"/>
                    <a:pt x="1433" y="2123"/>
                  </a:cubicBezTo>
                  <a:cubicBezTo>
                    <a:pt x="1434" y="2123"/>
                    <a:pt x="1434" y="2123"/>
                    <a:pt x="1435" y="2123"/>
                  </a:cubicBezTo>
                  <a:cubicBezTo>
                    <a:pt x="1436" y="2123"/>
                    <a:pt x="1437" y="2123"/>
                    <a:pt x="1437" y="2122"/>
                  </a:cubicBezTo>
                  <a:cubicBezTo>
                    <a:pt x="1441" y="2122"/>
                    <a:pt x="1443" y="2121"/>
                    <a:pt x="1446" y="2120"/>
                  </a:cubicBezTo>
                  <a:cubicBezTo>
                    <a:pt x="1448" y="2119"/>
                    <a:pt x="1450" y="2118"/>
                    <a:pt x="1452" y="2117"/>
                  </a:cubicBezTo>
                  <a:cubicBezTo>
                    <a:pt x="1452" y="2117"/>
                    <a:pt x="1453" y="2117"/>
                    <a:pt x="1453" y="2116"/>
                  </a:cubicBezTo>
                  <a:cubicBezTo>
                    <a:pt x="1453" y="2116"/>
                    <a:pt x="1454" y="2116"/>
                    <a:pt x="1454" y="2116"/>
                  </a:cubicBezTo>
                  <a:cubicBezTo>
                    <a:pt x="1454" y="2116"/>
                    <a:pt x="1453" y="2116"/>
                    <a:pt x="1453" y="2116"/>
                  </a:cubicBezTo>
                  <a:cubicBezTo>
                    <a:pt x="1453" y="2116"/>
                    <a:pt x="1452" y="2116"/>
                    <a:pt x="1451" y="2116"/>
                  </a:cubicBezTo>
                  <a:cubicBezTo>
                    <a:pt x="1450" y="2115"/>
                    <a:pt x="1448" y="2115"/>
                    <a:pt x="1445" y="2115"/>
                  </a:cubicBezTo>
                  <a:cubicBezTo>
                    <a:pt x="1442" y="2115"/>
                    <a:pt x="1439" y="2115"/>
                    <a:pt x="1436" y="2115"/>
                  </a:cubicBezTo>
                  <a:cubicBezTo>
                    <a:pt x="1436" y="2115"/>
                    <a:pt x="1435" y="2116"/>
                    <a:pt x="1434" y="2116"/>
                  </a:cubicBezTo>
                  <a:cubicBezTo>
                    <a:pt x="1433" y="2116"/>
                    <a:pt x="1432" y="2116"/>
                    <a:pt x="1431" y="2116"/>
                  </a:cubicBezTo>
                  <a:cubicBezTo>
                    <a:pt x="1430" y="2116"/>
                    <a:pt x="1428" y="2116"/>
                    <a:pt x="1426" y="2117"/>
                  </a:cubicBezTo>
                  <a:cubicBezTo>
                    <a:pt x="1425" y="2117"/>
                    <a:pt x="1423" y="2117"/>
                    <a:pt x="1422" y="2118"/>
                  </a:cubicBezTo>
                  <a:cubicBezTo>
                    <a:pt x="1421" y="2118"/>
                    <a:pt x="1420" y="2118"/>
                    <a:pt x="1419" y="2118"/>
                  </a:cubicBezTo>
                  <a:cubicBezTo>
                    <a:pt x="1418" y="2118"/>
                    <a:pt x="1418" y="2119"/>
                    <a:pt x="1417" y="2119"/>
                  </a:cubicBezTo>
                  <a:cubicBezTo>
                    <a:pt x="1414" y="2120"/>
                    <a:pt x="1411" y="2121"/>
                    <a:pt x="1409" y="2121"/>
                  </a:cubicBezTo>
                  <a:cubicBezTo>
                    <a:pt x="1406" y="2122"/>
                    <a:pt x="1404" y="2123"/>
                    <a:pt x="1403" y="2124"/>
                  </a:cubicBezTo>
                  <a:cubicBezTo>
                    <a:pt x="1403" y="2124"/>
                    <a:pt x="1402" y="2124"/>
                    <a:pt x="1402" y="2124"/>
                  </a:cubicBezTo>
                  <a:cubicBezTo>
                    <a:pt x="1402" y="2124"/>
                    <a:pt x="1402" y="2124"/>
                    <a:pt x="1401" y="2124"/>
                  </a:cubicBezTo>
                  <a:cubicBezTo>
                    <a:pt x="1399" y="2123"/>
                    <a:pt x="1398" y="2121"/>
                    <a:pt x="1396" y="2120"/>
                  </a:cubicBezTo>
                  <a:cubicBezTo>
                    <a:pt x="1395" y="2120"/>
                    <a:pt x="1394" y="2119"/>
                    <a:pt x="1393" y="2119"/>
                  </a:cubicBezTo>
                  <a:cubicBezTo>
                    <a:pt x="1392" y="2118"/>
                    <a:pt x="1391" y="2117"/>
                    <a:pt x="1390" y="2117"/>
                  </a:cubicBezTo>
                  <a:cubicBezTo>
                    <a:pt x="1389" y="2116"/>
                    <a:pt x="1388" y="2116"/>
                    <a:pt x="1387" y="2115"/>
                  </a:cubicBezTo>
                  <a:cubicBezTo>
                    <a:pt x="1387" y="2115"/>
                    <a:pt x="1387" y="2115"/>
                    <a:pt x="1386" y="2114"/>
                  </a:cubicBezTo>
                  <a:cubicBezTo>
                    <a:pt x="1386" y="2114"/>
                    <a:pt x="1385" y="2114"/>
                    <a:pt x="1385" y="2114"/>
                  </a:cubicBezTo>
                  <a:cubicBezTo>
                    <a:pt x="1384" y="2113"/>
                    <a:pt x="1383" y="2113"/>
                    <a:pt x="1382" y="2112"/>
                  </a:cubicBezTo>
                  <a:cubicBezTo>
                    <a:pt x="1382" y="2112"/>
                    <a:pt x="1381" y="2111"/>
                    <a:pt x="1380" y="2110"/>
                  </a:cubicBezTo>
                  <a:cubicBezTo>
                    <a:pt x="1380" y="2110"/>
                    <a:pt x="1379" y="2110"/>
                    <a:pt x="1378" y="2109"/>
                  </a:cubicBezTo>
                  <a:cubicBezTo>
                    <a:pt x="1378" y="2109"/>
                    <a:pt x="1377" y="2108"/>
                    <a:pt x="1376" y="2108"/>
                  </a:cubicBezTo>
                  <a:cubicBezTo>
                    <a:pt x="1376" y="2107"/>
                    <a:pt x="1375" y="2107"/>
                    <a:pt x="1375" y="2107"/>
                  </a:cubicBezTo>
                  <a:cubicBezTo>
                    <a:pt x="1374" y="2106"/>
                    <a:pt x="1374" y="2106"/>
                    <a:pt x="1373" y="2106"/>
                  </a:cubicBezTo>
                  <a:cubicBezTo>
                    <a:pt x="1373" y="2105"/>
                    <a:pt x="1372" y="2105"/>
                    <a:pt x="1372" y="2105"/>
                  </a:cubicBezTo>
                  <a:cubicBezTo>
                    <a:pt x="1395" y="2106"/>
                    <a:pt x="1418" y="2107"/>
                    <a:pt x="1437" y="2104"/>
                  </a:cubicBezTo>
                  <a:cubicBezTo>
                    <a:pt x="1410" y="2102"/>
                    <a:pt x="1389" y="2103"/>
                    <a:pt x="1359" y="2094"/>
                  </a:cubicBezTo>
                  <a:cubicBezTo>
                    <a:pt x="1325" y="2084"/>
                    <a:pt x="1306" y="2080"/>
                    <a:pt x="1282" y="2061"/>
                  </a:cubicBezTo>
                  <a:cubicBezTo>
                    <a:pt x="1283" y="2061"/>
                    <a:pt x="1284" y="2061"/>
                    <a:pt x="1285" y="2061"/>
                  </a:cubicBezTo>
                  <a:cubicBezTo>
                    <a:pt x="1287" y="2061"/>
                    <a:pt x="1289" y="2060"/>
                    <a:pt x="1291" y="2060"/>
                  </a:cubicBezTo>
                  <a:cubicBezTo>
                    <a:pt x="1293" y="2060"/>
                    <a:pt x="1295" y="2060"/>
                    <a:pt x="1297" y="2059"/>
                  </a:cubicBezTo>
                  <a:cubicBezTo>
                    <a:pt x="1300" y="2059"/>
                    <a:pt x="1304" y="2058"/>
                    <a:pt x="1308" y="2057"/>
                  </a:cubicBezTo>
                  <a:cubicBezTo>
                    <a:pt x="1310" y="2057"/>
                    <a:pt x="1311" y="2056"/>
                    <a:pt x="1313" y="2056"/>
                  </a:cubicBezTo>
                  <a:cubicBezTo>
                    <a:pt x="1313" y="2056"/>
                    <a:pt x="1313" y="2056"/>
                    <a:pt x="1313" y="2056"/>
                  </a:cubicBezTo>
                  <a:cubicBezTo>
                    <a:pt x="1313" y="2056"/>
                    <a:pt x="1314" y="2057"/>
                    <a:pt x="1315" y="2058"/>
                  </a:cubicBezTo>
                  <a:cubicBezTo>
                    <a:pt x="1316" y="2058"/>
                    <a:pt x="1317" y="2059"/>
                    <a:pt x="1318" y="2060"/>
                  </a:cubicBezTo>
                  <a:cubicBezTo>
                    <a:pt x="1319" y="2060"/>
                    <a:pt x="1320" y="2061"/>
                    <a:pt x="1321" y="2062"/>
                  </a:cubicBezTo>
                  <a:cubicBezTo>
                    <a:pt x="1322" y="2063"/>
                    <a:pt x="1324" y="2063"/>
                    <a:pt x="1325" y="2064"/>
                  </a:cubicBezTo>
                  <a:cubicBezTo>
                    <a:pt x="1326" y="2064"/>
                    <a:pt x="1327" y="2065"/>
                    <a:pt x="1327" y="2065"/>
                  </a:cubicBezTo>
                  <a:cubicBezTo>
                    <a:pt x="1328" y="2065"/>
                    <a:pt x="1329" y="2066"/>
                    <a:pt x="1330" y="2066"/>
                  </a:cubicBezTo>
                  <a:cubicBezTo>
                    <a:pt x="1331" y="2066"/>
                    <a:pt x="1333" y="2067"/>
                    <a:pt x="1334" y="2067"/>
                  </a:cubicBezTo>
                  <a:cubicBezTo>
                    <a:pt x="1336" y="2068"/>
                    <a:pt x="1338" y="2068"/>
                    <a:pt x="1339" y="2069"/>
                  </a:cubicBezTo>
                  <a:cubicBezTo>
                    <a:pt x="1340" y="2069"/>
                    <a:pt x="1341" y="2069"/>
                    <a:pt x="1342" y="2069"/>
                  </a:cubicBezTo>
                  <a:cubicBezTo>
                    <a:pt x="1342" y="2069"/>
                    <a:pt x="1343" y="2069"/>
                    <a:pt x="1344" y="2070"/>
                  </a:cubicBezTo>
                  <a:cubicBezTo>
                    <a:pt x="1345" y="2070"/>
                    <a:pt x="1347" y="2070"/>
                    <a:pt x="1348" y="2070"/>
                  </a:cubicBezTo>
                  <a:cubicBezTo>
                    <a:pt x="1350" y="2070"/>
                    <a:pt x="1351" y="2070"/>
                    <a:pt x="1352" y="2070"/>
                  </a:cubicBezTo>
                  <a:cubicBezTo>
                    <a:pt x="1354" y="2070"/>
                    <a:pt x="1355" y="2070"/>
                    <a:pt x="1356" y="2070"/>
                  </a:cubicBezTo>
                  <a:cubicBezTo>
                    <a:pt x="1357" y="2070"/>
                    <a:pt x="1358" y="2070"/>
                    <a:pt x="1359" y="2069"/>
                  </a:cubicBezTo>
                  <a:cubicBezTo>
                    <a:pt x="1359" y="2069"/>
                    <a:pt x="1360" y="2069"/>
                    <a:pt x="1360" y="2069"/>
                  </a:cubicBezTo>
                  <a:cubicBezTo>
                    <a:pt x="1361" y="2069"/>
                    <a:pt x="1361" y="2069"/>
                    <a:pt x="1361" y="2069"/>
                  </a:cubicBezTo>
                  <a:cubicBezTo>
                    <a:pt x="1361" y="2069"/>
                    <a:pt x="1361" y="2069"/>
                    <a:pt x="1360" y="2069"/>
                  </a:cubicBezTo>
                  <a:cubicBezTo>
                    <a:pt x="1360" y="2068"/>
                    <a:pt x="1360" y="2068"/>
                    <a:pt x="1359" y="2068"/>
                  </a:cubicBezTo>
                  <a:cubicBezTo>
                    <a:pt x="1358" y="2068"/>
                    <a:pt x="1357" y="2067"/>
                    <a:pt x="1356" y="2067"/>
                  </a:cubicBezTo>
                  <a:cubicBezTo>
                    <a:pt x="1355" y="2066"/>
                    <a:pt x="1354" y="2066"/>
                    <a:pt x="1353" y="2066"/>
                  </a:cubicBezTo>
                  <a:cubicBezTo>
                    <a:pt x="1352" y="2065"/>
                    <a:pt x="1351" y="2065"/>
                    <a:pt x="1350" y="2064"/>
                  </a:cubicBezTo>
                  <a:cubicBezTo>
                    <a:pt x="1348" y="2064"/>
                    <a:pt x="1347" y="2063"/>
                    <a:pt x="1345" y="2063"/>
                  </a:cubicBezTo>
                  <a:cubicBezTo>
                    <a:pt x="1345" y="2062"/>
                    <a:pt x="1344" y="2062"/>
                    <a:pt x="1343" y="2062"/>
                  </a:cubicBezTo>
                  <a:cubicBezTo>
                    <a:pt x="1343" y="2062"/>
                    <a:pt x="1342" y="2061"/>
                    <a:pt x="1341" y="2061"/>
                  </a:cubicBezTo>
                  <a:cubicBezTo>
                    <a:pt x="1340" y="2061"/>
                    <a:pt x="1338" y="2060"/>
                    <a:pt x="1337" y="2060"/>
                  </a:cubicBezTo>
                  <a:cubicBezTo>
                    <a:pt x="1335" y="2059"/>
                    <a:pt x="1334" y="2059"/>
                    <a:pt x="1332" y="2059"/>
                  </a:cubicBezTo>
                  <a:cubicBezTo>
                    <a:pt x="1331" y="2058"/>
                    <a:pt x="1331" y="2058"/>
                    <a:pt x="1330" y="2058"/>
                  </a:cubicBezTo>
                  <a:cubicBezTo>
                    <a:pt x="1329" y="2058"/>
                    <a:pt x="1328" y="2058"/>
                    <a:pt x="1328" y="2057"/>
                  </a:cubicBezTo>
                  <a:cubicBezTo>
                    <a:pt x="1326" y="2057"/>
                    <a:pt x="1325" y="2057"/>
                    <a:pt x="1323" y="2056"/>
                  </a:cubicBezTo>
                  <a:cubicBezTo>
                    <a:pt x="1322" y="2056"/>
                    <a:pt x="1321" y="2056"/>
                    <a:pt x="1319" y="2055"/>
                  </a:cubicBezTo>
                  <a:cubicBezTo>
                    <a:pt x="1318" y="2055"/>
                    <a:pt x="1318" y="2055"/>
                    <a:pt x="1317" y="2055"/>
                  </a:cubicBezTo>
                  <a:cubicBezTo>
                    <a:pt x="1317" y="2055"/>
                    <a:pt x="1318" y="2055"/>
                    <a:pt x="1319" y="2054"/>
                  </a:cubicBezTo>
                  <a:cubicBezTo>
                    <a:pt x="1322" y="2054"/>
                    <a:pt x="1325" y="2053"/>
                    <a:pt x="1329" y="2052"/>
                  </a:cubicBezTo>
                  <a:cubicBezTo>
                    <a:pt x="1332" y="2052"/>
                    <a:pt x="1335" y="2051"/>
                    <a:pt x="1338" y="2051"/>
                  </a:cubicBezTo>
                  <a:cubicBezTo>
                    <a:pt x="1339" y="2051"/>
                    <a:pt x="1340" y="2051"/>
                    <a:pt x="1342" y="2051"/>
                  </a:cubicBezTo>
                  <a:cubicBezTo>
                    <a:pt x="1343" y="2051"/>
                    <a:pt x="1344" y="2051"/>
                    <a:pt x="1345" y="2051"/>
                  </a:cubicBezTo>
                  <a:cubicBezTo>
                    <a:pt x="1346" y="2051"/>
                    <a:pt x="1347" y="2051"/>
                    <a:pt x="1349" y="2051"/>
                  </a:cubicBezTo>
                  <a:cubicBezTo>
                    <a:pt x="1350" y="2051"/>
                    <a:pt x="1350" y="2051"/>
                    <a:pt x="1351" y="2051"/>
                  </a:cubicBezTo>
                  <a:cubicBezTo>
                    <a:pt x="1353" y="2051"/>
                    <a:pt x="1354" y="2052"/>
                    <a:pt x="1355" y="2052"/>
                  </a:cubicBezTo>
                  <a:cubicBezTo>
                    <a:pt x="1356" y="2052"/>
                    <a:pt x="1356" y="2052"/>
                    <a:pt x="1356" y="2052"/>
                  </a:cubicBezTo>
                  <a:cubicBezTo>
                    <a:pt x="1356" y="2052"/>
                    <a:pt x="1356" y="2052"/>
                    <a:pt x="1355" y="2051"/>
                  </a:cubicBezTo>
                  <a:cubicBezTo>
                    <a:pt x="1355" y="2051"/>
                    <a:pt x="1354" y="2051"/>
                    <a:pt x="1354" y="2051"/>
                  </a:cubicBezTo>
                  <a:cubicBezTo>
                    <a:pt x="1353" y="2050"/>
                    <a:pt x="1352" y="2050"/>
                    <a:pt x="1352" y="2050"/>
                  </a:cubicBezTo>
                  <a:cubicBezTo>
                    <a:pt x="1351" y="2049"/>
                    <a:pt x="1350" y="2049"/>
                    <a:pt x="1349" y="2049"/>
                  </a:cubicBezTo>
                  <a:cubicBezTo>
                    <a:pt x="1348" y="2048"/>
                    <a:pt x="1347" y="2048"/>
                    <a:pt x="1346" y="2048"/>
                  </a:cubicBezTo>
                  <a:cubicBezTo>
                    <a:pt x="1344" y="2048"/>
                    <a:pt x="1343" y="2047"/>
                    <a:pt x="1342" y="2047"/>
                  </a:cubicBezTo>
                  <a:cubicBezTo>
                    <a:pt x="1341" y="2047"/>
                    <a:pt x="1339" y="2047"/>
                    <a:pt x="1338" y="2047"/>
                  </a:cubicBezTo>
                  <a:cubicBezTo>
                    <a:pt x="1335" y="2046"/>
                    <a:pt x="1331" y="2046"/>
                    <a:pt x="1328" y="2046"/>
                  </a:cubicBezTo>
                  <a:cubicBezTo>
                    <a:pt x="1325" y="2047"/>
                    <a:pt x="1321" y="2047"/>
                    <a:pt x="1317" y="2048"/>
                  </a:cubicBezTo>
                  <a:cubicBezTo>
                    <a:pt x="1316" y="2048"/>
                    <a:pt x="1314" y="2048"/>
                    <a:pt x="1312" y="2048"/>
                  </a:cubicBezTo>
                  <a:cubicBezTo>
                    <a:pt x="1310" y="2049"/>
                    <a:pt x="1308" y="2049"/>
                    <a:pt x="1306" y="2049"/>
                  </a:cubicBezTo>
                  <a:cubicBezTo>
                    <a:pt x="1303" y="2050"/>
                    <a:pt x="1299" y="2051"/>
                    <a:pt x="1295" y="2052"/>
                  </a:cubicBezTo>
                  <a:cubicBezTo>
                    <a:pt x="1292" y="2052"/>
                    <a:pt x="1288" y="2053"/>
                    <a:pt x="1284" y="2053"/>
                  </a:cubicBezTo>
                  <a:cubicBezTo>
                    <a:pt x="1281" y="2053"/>
                    <a:pt x="1277" y="2053"/>
                    <a:pt x="1274" y="2053"/>
                  </a:cubicBezTo>
                  <a:cubicBezTo>
                    <a:pt x="1273" y="2053"/>
                    <a:pt x="1273" y="2053"/>
                    <a:pt x="1273" y="2053"/>
                  </a:cubicBezTo>
                  <a:cubicBezTo>
                    <a:pt x="1271" y="2051"/>
                    <a:pt x="1269" y="2049"/>
                    <a:pt x="1266" y="2047"/>
                  </a:cubicBezTo>
                  <a:cubicBezTo>
                    <a:pt x="1252" y="2033"/>
                    <a:pt x="1239" y="2024"/>
                    <a:pt x="1227" y="2018"/>
                  </a:cubicBezTo>
                  <a:cubicBezTo>
                    <a:pt x="1228" y="2018"/>
                    <a:pt x="1230" y="2018"/>
                    <a:pt x="1231" y="2018"/>
                  </a:cubicBezTo>
                  <a:cubicBezTo>
                    <a:pt x="1232" y="2018"/>
                    <a:pt x="1234" y="2017"/>
                    <a:pt x="1236" y="2017"/>
                  </a:cubicBezTo>
                  <a:cubicBezTo>
                    <a:pt x="1237" y="2017"/>
                    <a:pt x="1239" y="2016"/>
                    <a:pt x="1241" y="2016"/>
                  </a:cubicBezTo>
                  <a:cubicBezTo>
                    <a:pt x="1244" y="2015"/>
                    <a:pt x="1248" y="2015"/>
                    <a:pt x="1251" y="2014"/>
                  </a:cubicBezTo>
                  <a:cubicBezTo>
                    <a:pt x="1254" y="2014"/>
                    <a:pt x="1254" y="2014"/>
                    <a:pt x="1254" y="2014"/>
                  </a:cubicBezTo>
                  <a:cubicBezTo>
                    <a:pt x="1255" y="2014"/>
                    <a:pt x="1256" y="2013"/>
                    <a:pt x="1257" y="2013"/>
                  </a:cubicBezTo>
                  <a:cubicBezTo>
                    <a:pt x="1258" y="2013"/>
                    <a:pt x="1260" y="2013"/>
                    <a:pt x="1262" y="2013"/>
                  </a:cubicBezTo>
                  <a:cubicBezTo>
                    <a:pt x="1265" y="2013"/>
                    <a:pt x="1269" y="2012"/>
                    <a:pt x="1272" y="2012"/>
                  </a:cubicBezTo>
                  <a:cubicBezTo>
                    <a:pt x="1273" y="2012"/>
                    <a:pt x="1273" y="2012"/>
                    <a:pt x="1274" y="2012"/>
                  </a:cubicBezTo>
                  <a:cubicBezTo>
                    <a:pt x="1275" y="2012"/>
                    <a:pt x="1276" y="2012"/>
                    <a:pt x="1277" y="2013"/>
                  </a:cubicBezTo>
                  <a:cubicBezTo>
                    <a:pt x="1278" y="2013"/>
                    <a:pt x="1280" y="2013"/>
                    <a:pt x="1281" y="2013"/>
                  </a:cubicBezTo>
                  <a:cubicBezTo>
                    <a:pt x="1282" y="2013"/>
                    <a:pt x="1283" y="2013"/>
                    <a:pt x="1283" y="2013"/>
                  </a:cubicBezTo>
                  <a:cubicBezTo>
                    <a:pt x="1284" y="2013"/>
                    <a:pt x="1285" y="2014"/>
                    <a:pt x="1285" y="2014"/>
                  </a:cubicBezTo>
                  <a:cubicBezTo>
                    <a:pt x="1286" y="2014"/>
                    <a:pt x="1286" y="2014"/>
                    <a:pt x="1286" y="2014"/>
                  </a:cubicBezTo>
                  <a:cubicBezTo>
                    <a:pt x="1287" y="2014"/>
                    <a:pt x="1287" y="2014"/>
                    <a:pt x="1287" y="2014"/>
                  </a:cubicBezTo>
                  <a:cubicBezTo>
                    <a:pt x="1288" y="2014"/>
                    <a:pt x="1289" y="2014"/>
                    <a:pt x="1289" y="2015"/>
                  </a:cubicBezTo>
                  <a:cubicBezTo>
                    <a:pt x="1291" y="2015"/>
                    <a:pt x="1292" y="2015"/>
                    <a:pt x="1293" y="2016"/>
                  </a:cubicBezTo>
                  <a:cubicBezTo>
                    <a:pt x="1294" y="2016"/>
                    <a:pt x="1295" y="2016"/>
                    <a:pt x="1296" y="2017"/>
                  </a:cubicBezTo>
                  <a:cubicBezTo>
                    <a:pt x="1297" y="2017"/>
                    <a:pt x="1298" y="2018"/>
                    <a:pt x="1299" y="2018"/>
                  </a:cubicBezTo>
                  <a:cubicBezTo>
                    <a:pt x="1300" y="2018"/>
                    <a:pt x="1300" y="2019"/>
                    <a:pt x="1301" y="2019"/>
                  </a:cubicBezTo>
                  <a:cubicBezTo>
                    <a:pt x="1303" y="2020"/>
                    <a:pt x="1304" y="2021"/>
                    <a:pt x="1304" y="2021"/>
                  </a:cubicBezTo>
                  <a:cubicBezTo>
                    <a:pt x="1305" y="2022"/>
                    <a:pt x="1305" y="2022"/>
                    <a:pt x="1305" y="2022"/>
                  </a:cubicBezTo>
                  <a:cubicBezTo>
                    <a:pt x="1305" y="2022"/>
                    <a:pt x="1305" y="2022"/>
                    <a:pt x="1305" y="2021"/>
                  </a:cubicBezTo>
                  <a:cubicBezTo>
                    <a:pt x="1304" y="2020"/>
                    <a:pt x="1303" y="2019"/>
                    <a:pt x="1302" y="2018"/>
                  </a:cubicBezTo>
                  <a:cubicBezTo>
                    <a:pt x="1302" y="2018"/>
                    <a:pt x="1301" y="2017"/>
                    <a:pt x="1300" y="2016"/>
                  </a:cubicBezTo>
                  <a:cubicBezTo>
                    <a:pt x="1299" y="2016"/>
                    <a:pt x="1299" y="2015"/>
                    <a:pt x="1298" y="2014"/>
                  </a:cubicBezTo>
                  <a:cubicBezTo>
                    <a:pt x="1297" y="2014"/>
                    <a:pt x="1296" y="2013"/>
                    <a:pt x="1295" y="2012"/>
                  </a:cubicBezTo>
                  <a:cubicBezTo>
                    <a:pt x="1293" y="2012"/>
                    <a:pt x="1292" y="2011"/>
                    <a:pt x="1291" y="2010"/>
                  </a:cubicBezTo>
                  <a:cubicBezTo>
                    <a:pt x="1288" y="2009"/>
                    <a:pt x="1285" y="2008"/>
                    <a:pt x="1282" y="2007"/>
                  </a:cubicBezTo>
                  <a:cubicBezTo>
                    <a:pt x="1281" y="2007"/>
                    <a:pt x="1279" y="2006"/>
                    <a:pt x="1277" y="2006"/>
                  </a:cubicBezTo>
                  <a:cubicBezTo>
                    <a:pt x="1277" y="2006"/>
                    <a:pt x="1276" y="2006"/>
                    <a:pt x="1275" y="2006"/>
                  </a:cubicBezTo>
                  <a:cubicBezTo>
                    <a:pt x="1274" y="2006"/>
                    <a:pt x="1273" y="2005"/>
                    <a:pt x="1272" y="2005"/>
                  </a:cubicBezTo>
                  <a:cubicBezTo>
                    <a:pt x="1271" y="2005"/>
                    <a:pt x="1270" y="2005"/>
                    <a:pt x="1269" y="2005"/>
                  </a:cubicBezTo>
                  <a:cubicBezTo>
                    <a:pt x="1269" y="2005"/>
                    <a:pt x="1268" y="2005"/>
                    <a:pt x="1267" y="2005"/>
                  </a:cubicBezTo>
                  <a:cubicBezTo>
                    <a:pt x="1265" y="2005"/>
                    <a:pt x="1263" y="2005"/>
                    <a:pt x="1261" y="2005"/>
                  </a:cubicBezTo>
                  <a:cubicBezTo>
                    <a:pt x="1259" y="2005"/>
                    <a:pt x="1258" y="2005"/>
                    <a:pt x="1256" y="2006"/>
                  </a:cubicBezTo>
                  <a:cubicBezTo>
                    <a:pt x="1255" y="2006"/>
                    <a:pt x="1254" y="2006"/>
                    <a:pt x="1253" y="2006"/>
                  </a:cubicBezTo>
                  <a:cubicBezTo>
                    <a:pt x="1250" y="2006"/>
                    <a:pt x="1250" y="2006"/>
                    <a:pt x="1250" y="2006"/>
                  </a:cubicBezTo>
                  <a:cubicBezTo>
                    <a:pt x="1246" y="2007"/>
                    <a:pt x="1243" y="2008"/>
                    <a:pt x="1239" y="2008"/>
                  </a:cubicBezTo>
                  <a:cubicBezTo>
                    <a:pt x="1238" y="2009"/>
                    <a:pt x="1236" y="2009"/>
                    <a:pt x="1234" y="2010"/>
                  </a:cubicBezTo>
                  <a:cubicBezTo>
                    <a:pt x="1232" y="2010"/>
                    <a:pt x="1231" y="2011"/>
                    <a:pt x="1229" y="2011"/>
                  </a:cubicBezTo>
                  <a:cubicBezTo>
                    <a:pt x="1226" y="2012"/>
                    <a:pt x="1223" y="2013"/>
                    <a:pt x="1220" y="2013"/>
                  </a:cubicBezTo>
                  <a:cubicBezTo>
                    <a:pt x="1219" y="2013"/>
                    <a:pt x="1219" y="2014"/>
                    <a:pt x="1218" y="2014"/>
                  </a:cubicBezTo>
                  <a:cubicBezTo>
                    <a:pt x="1197" y="2004"/>
                    <a:pt x="1181" y="2003"/>
                    <a:pt x="1172" y="1996"/>
                  </a:cubicBezTo>
                  <a:cubicBezTo>
                    <a:pt x="1136" y="1966"/>
                    <a:pt x="1187" y="1935"/>
                    <a:pt x="1218" y="1915"/>
                  </a:cubicBezTo>
                  <a:cubicBezTo>
                    <a:pt x="1242" y="1899"/>
                    <a:pt x="1273" y="1889"/>
                    <a:pt x="1299" y="1903"/>
                  </a:cubicBezTo>
                  <a:cubicBezTo>
                    <a:pt x="1342" y="1927"/>
                    <a:pt x="1344" y="1954"/>
                    <a:pt x="1380" y="1991"/>
                  </a:cubicBezTo>
                  <a:cubicBezTo>
                    <a:pt x="1380" y="1993"/>
                    <a:pt x="1380" y="1995"/>
                    <a:pt x="1380" y="1996"/>
                  </a:cubicBezTo>
                  <a:cubicBezTo>
                    <a:pt x="1380" y="1998"/>
                    <a:pt x="1380" y="2000"/>
                    <a:pt x="1380" y="2001"/>
                  </a:cubicBezTo>
                  <a:cubicBezTo>
                    <a:pt x="1381" y="2003"/>
                    <a:pt x="1381" y="2005"/>
                    <a:pt x="1381" y="2007"/>
                  </a:cubicBezTo>
                  <a:cubicBezTo>
                    <a:pt x="1382" y="2010"/>
                    <a:pt x="1383" y="2014"/>
                    <a:pt x="1384" y="2019"/>
                  </a:cubicBezTo>
                  <a:cubicBezTo>
                    <a:pt x="1386" y="2023"/>
                    <a:pt x="1388" y="2027"/>
                    <a:pt x="1391" y="2031"/>
                  </a:cubicBezTo>
                  <a:cubicBezTo>
                    <a:pt x="1392" y="2031"/>
                    <a:pt x="1392" y="2031"/>
                    <a:pt x="1392" y="2031"/>
                  </a:cubicBezTo>
                  <a:cubicBezTo>
                    <a:pt x="1392" y="2032"/>
                    <a:pt x="1392" y="2032"/>
                    <a:pt x="1392" y="2032"/>
                  </a:cubicBezTo>
                  <a:cubicBezTo>
                    <a:pt x="1392" y="2032"/>
                    <a:pt x="1392" y="2032"/>
                    <a:pt x="1392" y="2032"/>
                  </a:cubicBezTo>
                  <a:cubicBezTo>
                    <a:pt x="1392" y="2032"/>
                    <a:pt x="1392" y="2032"/>
                    <a:pt x="1392" y="2032"/>
                  </a:cubicBezTo>
                  <a:cubicBezTo>
                    <a:pt x="1393" y="2032"/>
                    <a:pt x="1393" y="2032"/>
                    <a:pt x="1393" y="2032"/>
                  </a:cubicBezTo>
                  <a:cubicBezTo>
                    <a:pt x="1393" y="2033"/>
                    <a:pt x="1393" y="2033"/>
                    <a:pt x="1394" y="2033"/>
                  </a:cubicBezTo>
                  <a:cubicBezTo>
                    <a:pt x="1395" y="2034"/>
                    <a:pt x="1396" y="2035"/>
                    <a:pt x="1397" y="2036"/>
                  </a:cubicBezTo>
                  <a:cubicBezTo>
                    <a:pt x="1399" y="2038"/>
                    <a:pt x="1401" y="2039"/>
                    <a:pt x="1403" y="2041"/>
                  </a:cubicBezTo>
                  <a:cubicBezTo>
                    <a:pt x="1404" y="2042"/>
                    <a:pt x="1406" y="2043"/>
                    <a:pt x="1408" y="2044"/>
                  </a:cubicBezTo>
                  <a:cubicBezTo>
                    <a:pt x="1408" y="2045"/>
                    <a:pt x="1408" y="2045"/>
                    <a:pt x="1409" y="2046"/>
                  </a:cubicBezTo>
                  <a:cubicBezTo>
                    <a:pt x="1409" y="2047"/>
                    <a:pt x="1410" y="2049"/>
                    <a:pt x="1410" y="2051"/>
                  </a:cubicBezTo>
                  <a:cubicBezTo>
                    <a:pt x="1411" y="2053"/>
                    <a:pt x="1412" y="2054"/>
                    <a:pt x="1412" y="2056"/>
                  </a:cubicBezTo>
                  <a:cubicBezTo>
                    <a:pt x="1412" y="2057"/>
                    <a:pt x="1413" y="2058"/>
                    <a:pt x="1413" y="2059"/>
                  </a:cubicBezTo>
                  <a:cubicBezTo>
                    <a:pt x="1413" y="2061"/>
                    <a:pt x="1414" y="2062"/>
                    <a:pt x="1414" y="2063"/>
                  </a:cubicBezTo>
                  <a:cubicBezTo>
                    <a:pt x="1415" y="2065"/>
                    <a:pt x="1415" y="2067"/>
                    <a:pt x="1416" y="2069"/>
                  </a:cubicBezTo>
                  <a:cubicBezTo>
                    <a:pt x="1416" y="2070"/>
                    <a:pt x="1417" y="2070"/>
                    <a:pt x="1417" y="2071"/>
                  </a:cubicBezTo>
                  <a:cubicBezTo>
                    <a:pt x="1417" y="2071"/>
                    <a:pt x="1417" y="2072"/>
                    <a:pt x="1418" y="2073"/>
                  </a:cubicBezTo>
                  <a:cubicBezTo>
                    <a:pt x="1418" y="2074"/>
                    <a:pt x="1419" y="2075"/>
                    <a:pt x="1420" y="2076"/>
                  </a:cubicBezTo>
                  <a:cubicBezTo>
                    <a:pt x="1420" y="2077"/>
                    <a:pt x="1421" y="2078"/>
                    <a:pt x="1422" y="2079"/>
                  </a:cubicBezTo>
                  <a:cubicBezTo>
                    <a:pt x="1422" y="2080"/>
                    <a:pt x="1423" y="2080"/>
                    <a:pt x="1424" y="2081"/>
                  </a:cubicBezTo>
                  <a:cubicBezTo>
                    <a:pt x="1425" y="2083"/>
                    <a:pt x="1427" y="2084"/>
                    <a:pt x="1429" y="2086"/>
                  </a:cubicBezTo>
                  <a:cubicBezTo>
                    <a:pt x="1431" y="2087"/>
                    <a:pt x="1433" y="2088"/>
                    <a:pt x="1435" y="2088"/>
                  </a:cubicBezTo>
                  <a:cubicBezTo>
                    <a:pt x="1436" y="2089"/>
                    <a:pt x="1438" y="2089"/>
                    <a:pt x="1440" y="2089"/>
                  </a:cubicBezTo>
                  <a:cubicBezTo>
                    <a:pt x="1441" y="2089"/>
                    <a:pt x="1442" y="2089"/>
                    <a:pt x="1443" y="2089"/>
                  </a:cubicBezTo>
                  <a:cubicBezTo>
                    <a:pt x="1445" y="2088"/>
                    <a:pt x="1445" y="2088"/>
                    <a:pt x="1446" y="2088"/>
                  </a:cubicBezTo>
                  <a:cubicBezTo>
                    <a:pt x="1446" y="2087"/>
                    <a:pt x="1446" y="2087"/>
                    <a:pt x="1446" y="2087"/>
                  </a:cubicBezTo>
                  <a:cubicBezTo>
                    <a:pt x="1446" y="2087"/>
                    <a:pt x="1446" y="2087"/>
                    <a:pt x="1446" y="2087"/>
                  </a:cubicBezTo>
                  <a:cubicBezTo>
                    <a:pt x="1445" y="2087"/>
                    <a:pt x="1444" y="2087"/>
                    <a:pt x="1443" y="2087"/>
                  </a:cubicBezTo>
                  <a:cubicBezTo>
                    <a:pt x="1442" y="2087"/>
                    <a:pt x="1441" y="2087"/>
                    <a:pt x="1440" y="2086"/>
                  </a:cubicBezTo>
                  <a:cubicBezTo>
                    <a:pt x="1439" y="2086"/>
                    <a:pt x="1438" y="2085"/>
                    <a:pt x="1436" y="2084"/>
                  </a:cubicBezTo>
                  <a:cubicBezTo>
                    <a:pt x="1434" y="2082"/>
                    <a:pt x="1431" y="2080"/>
                    <a:pt x="1429" y="2077"/>
                  </a:cubicBezTo>
                  <a:cubicBezTo>
                    <a:pt x="1428" y="2075"/>
                    <a:pt x="1427" y="2074"/>
                    <a:pt x="1426" y="2072"/>
                  </a:cubicBezTo>
                  <a:cubicBezTo>
                    <a:pt x="1426" y="2071"/>
                    <a:pt x="1425" y="2070"/>
                    <a:pt x="1425" y="2069"/>
                  </a:cubicBezTo>
                  <a:cubicBezTo>
                    <a:pt x="1425" y="2069"/>
                    <a:pt x="1424" y="2068"/>
                    <a:pt x="1424" y="2068"/>
                  </a:cubicBezTo>
                  <a:cubicBezTo>
                    <a:pt x="1424" y="2067"/>
                    <a:pt x="1424" y="2067"/>
                    <a:pt x="1424" y="2066"/>
                  </a:cubicBezTo>
                  <a:cubicBezTo>
                    <a:pt x="1423" y="2064"/>
                    <a:pt x="1422" y="2062"/>
                    <a:pt x="1421" y="2060"/>
                  </a:cubicBezTo>
                  <a:cubicBezTo>
                    <a:pt x="1421" y="2059"/>
                    <a:pt x="1420" y="2058"/>
                    <a:pt x="1420" y="2057"/>
                  </a:cubicBezTo>
                  <a:cubicBezTo>
                    <a:pt x="1420" y="2056"/>
                    <a:pt x="1419" y="2055"/>
                    <a:pt x="1419" y="2054"/>
                  </a:cubicBezTo>
                  <a:cubicBezTo>
                    <a:pt x="1418" y="2052"/>
                    <a:pt x="1417" y="2051"/>
                    <a:pt x="1416" y="2049"/>
                  </a:cubicBezTo>
                  <a:cubicBezTo>
                    <a:pt x="1416" y="2049"/>
                    <a:pt x="1416" y="2049"/>
                    <a:pt x="1416" y="2049"/>
                  </a:cubicBezTo>
                  <a:cubicBezTo>
                    <a:pt x="1418" y="2050"/>
                    <a:pt x="1418" y="2050"/>
                    <a:pt x="1418" y="2050"/>
                  </a:cubicBezTo>
                  <a:cubicBezTo>
                    <a:pt x="1419" y="2051"/>
                    <a:pt x="1419" y="2051"/>
                    <a:pt x="1419" y="2051"/>
                  </a:cubicBezTo>
                  <a:cubicBezTo>
                    <a:pt x="1420" y="2052"/>
                    <a:pt x="1420" y="2052"/>
                    <a:pt x="1421" y="2052"/>
                  </a:cubicBezTo>
                  <a:cubicBezTo>
                    <a:pt x="1422" y="2053"/>
                    <a:pt x="1423" y="2054"/>
                    <a:pt x="1424" y="2054"/>
                  </a:cubicBezTo>
                  <a:cubicBezTo>
                    <a:pt x="1425" y="2055"/>
                    <a:pt x="1426" y="2056"/>
                    <a:pt x="1426" y="2056"/>
                  </a:cubicBezTo>
                  <a:cubicBezTo>
                    <a:pt x="1430" y="2059"/>
                    <a:pt x="1434" y="2062"/>
                    <a:pt x="1437" y="2065"/>
                  </a:cubicBezTo>
                  <a:cubicBezTo>
                    <a:pt x="1440" y="2068"/>
                    <a:pt x="1443" y="2071"/>
                    <a:pt x="1446" y="2074"/>
                  </a:cubicBezTo>
                  <a:cubicBezTo>
                    <a:pt x="1448" y="2078"/>
                    <a:pt x="1451" y="2081"/>
                    <a:pt x="1453" y="2083"/>
                  </a:cubicBezTo>
                  <a:cubicBezTo>
                    <a:pt x="1454" y="2085"/>
                    <a:pt x="1455" y="2086"/>
                    <a:pt x="1456" y="2088"/>
                  </a:cubicBezTo>
                  <a:cubicBezTo>
                    <a:pt x="1457" y="2089"/>
                    <a:pt x="1458" y="2090"/>
                    <a:pt x="1459" y="2091"/>
                  </a:cubicBezTo>
                  <a:cubicBezTo>
                    <a:pt x="1460" y="2093"/>
                    <a:pt x="1460" y="2094"/>
                    <a:pt x="1461" y="2095"/>
                  </a:cubicBezTo>
                  <a:cubicBezTo>
                    <a:pt x="1462" y="2096"/>
                    <a:pt x="1462" y="2097"/>
                    <a:pt x="1463" y="2098"/>
                  </a:cubicBezTo>
                  <a:cubicBezTo>
                    <a:pt x="1464" y="2100"/>
                    <a:pt x="1465" y="2101"/>
                    <a:pt x="1466" y="2102"/>
                  </a:cubicBezTo>
                  <a:cubicBezTo>
                    <a:pt x="1466" y="2103"/>
                    <a:pt x="1466" y="2104"/>
                    <a:pt x="1466" y="2104"/>
                  </a:cubicBezTo>
                  <a:cubicBezTo>
                    <a:pt x="1466" y="2104"/>
                    <a:pt x="1466" y="2103"/>
                    <a:pt x="1466" y="2102"/>
                  </a:cubicBezTo>
                  <a:cubicBezTo>
                    <a:pt x="1466" y="2101"/>
                    <a:pt x="1465" y="2099"/>
                    <a:pt x="1464" y="2097"/>
                  </a:cubicBezTo>
                  <a:cubicBezTo>
                    <a:pt x="1464" y="2096"/>
                    <a:pt x="1464" y="2095"/>
                    <a:pt x="1463" y="2094"/>
                  </a:cubicBezTo>
                  <a:cubicBezTo>
                    <a:pt x="1463" y="2093"/>
                    <a:pt x="1462" y="2091"/>
                    <a:pt x="1462" y="2090"/>
                  </a:cubicBezTo>
                  <a:cubicBezTo>
                    <a:pt x="1461" y="2089"/>
                    <a:pt x="1460" y="2087"/>
                    <a:pt x="1459" y="2086"/>
                  </a:cubicBezTo>
                  <a:cubicBezTo>
                    <a:pt x="1459" y="2084"/>
                    <a:pt x="1458" y="2082"/>
                    <a:pt x="1457" y="2081"/>
                  </a:cubicBezTo>
                  <a:cubicBezTo>
                    <a:pt x="1455" y="2078"/>
                    <a:pt x="1453" y="2074"/>
                    <a:pt x="1450" y="2071"/>
                  </a:cubicBezTo>
                  <a:cubicBezTo>
                    <a:pt x="1448" y="2067"/>
                    <a:pt x="1445" y="2064"/>
                    <a:pt x="1442" y="2060"/>
                  </a:cubicBezTo>
                  <a:cubicBezTo>
                    <a:pt x="1441" y="2060"/>
                    <a:pt x="1440" y="2059"/>
                    <a:pt x="1439" y="2058"/>
                  </a:cubicBezTo>
                  <a:cubicBezTo>
                    <a:pt x="1438" y="2057"/>
                    <a:pt x="1438" y="2056"/>
                    <a:pt x="1437" y="2055"/>
                  </a:cubicBezTo>
                  <a:cubicBezTo>
                    <a:pt x="1436" y="2054"/>
                    <a:pt x="1435" y="2054"/>
                    <a:pt x="1434" y="2053"/>
                  </a:cubicBezTo>
                  <a:cubicBezTo>
                    <a:pt x="1433" y="2052"/>
                    <a:pt x="1432" y="2051"/>
                    <a:pt x="1431" y="2050"/>
                  </a:cubicBezTo>
                  <a:cubicBezTo>
                    <a:pt x="1430" y="2050"/>
                    <a:pt x="1429" y="2049"/>
                    <a:pt x="1428" y="2048"/>
                  </a:cubicBezTo>
                  <a:cubicBezTo>
                    <a:pt x="1427" y="2047"/>
                    <a:pt x="1426" y="2047"/>
                    <a:pt x="1425" y="2046"/>
                  </a:cubicBezTo>
                  <a:cubicBezTo>
                    <a:pt x="1425" y="2045"/>
                    <a:pt x="1424" y="2045"/>
                    <a:pt x="1424" y="2045"/>
                  </a:cubicBezTo>
                  <a:cubicBezTo>
                    <a:pt x="1422" y="2044"/>
                    <a:pt x="1422" y="2044"/>
                    <a:pt x="1422" y="2044"/>
                  </a:cubicBezTo>
                  <a:cubicBezTo>
                    <a:pt x="1421" y="2043"/>
                    <a:pt x="1421" y="2043"/>
                    <a:pt x="1421" y="2043"/>
                  </a:cubicBezTo>
                  <a:cubicBezTo>
                    <a:pt x="1420" y="2042"/>
                    <a:pt x="1420" y="2042"/>
                    <a:pt x="1420" y="2042"/>
                  </a:cubicBezTo>
                  <a:cubicBezTo>
                    <a:pt x="1419" y="2042"/>
                    <a:pt x="1419" y="2042"/>
                    <a:pt x="1419" y="2042"/>
                  </a:cubicBezTo>
                  <a:cubicBezTo>
                    <a:pt x="1415" y="2039"/>
                    <a:pt x="1411" y="2037"/>
                    <a:pt x="1407" y="2034"/>
                  </a:cubicBezTo>
                  <a:cubicBezTo>
                    <a:pt x="1405" y="2033"/>
                    <a:pt x="1403" y="2032"/>
                    <a:pt x="1401" y="2030"/>
                  </a:cubicBezTo>
                  <a:cubicBezTo>
                    <a:pt x="1400" y="2030"/>
                    <a:pt x="1400" y="2029"/>
                    <a:pt x="1399" y="2028"/>
                  </a:cubicBezTo>
                  <a:cubicBezTo>
                    <a:pt x="1399" y="2028"/>
                    <a:pt x="1398" y="2027"/>
                    <a:pt x="1398" y="2027"/>
                  </a:cubicBezTo>
                  <a:cubicBezTo>
                    <a:pt x="1397" y="2027"/>
                    <a:pt x="1397" y="2027"/>
                    <a:pt x="1397" y="2027"/>
                  </a:cubicBezTo>
                  <a:cubicBezTo>
                    <a:pt x="1397" y="2027"/>
                    <a:pt x="1397" y="2027"/>
                    <a:pt x="1397" y="2027"/>
                  </a:cubicBezTo>
                  <a:cubicBezTo>
                    <a:pt x="1397" y="2027"/>
                    <a:pt x="1397" y="2027"/>
                    <a:pt x="1397" y="2027"/>
                  </a:cubicBezTo>
                  <a:cubicBezTo>
                    <a:pt x="1397" y="2027"/>
                    <a:pt x="1397" y="2027"/>
                    <a:pt x="1397" y="2027"/>
                  </a:cubicBezTo>
                  <a:cubicBezTo>
                    <a:pt x="1397" y="2027"/>
                    <a:pt x="1397" y="2027"/>
                    <a:pt x="1397" y="2027"/>
                  </a:cubicBezTo>
                  <a:cubicBezTo>
                    <a:pt x="1397" y="2026"/>
                    <a:pt x="1397" y="2026"/>
                    <a:pt x="1397" y="2026"/>
                  </a:cubicBezTo>
                  <a:cubicBezTo>
                    <a:pt x="1394" y="2023"/>
                    <a:pt x="1391" y="2020"/>
                    <a:pt x="1390" y="2016"/>
                  </a:cubicBezTo>
                  <a:cubicBezTo>
                    <a:pt x="1388" y="2013"/>
                    <a:pt x="1386" y="2009"/>
                    <a:pt x="1385" y="2006"/>
                  </a:cubicBezTo>
                  <a:cubicBezTo>
                    <a:pt x="1384" y="2002"/>
                    <a:pt x="1384" y="1999"/>
                    <a:pt x="1383" y="1996"/>
                  </a:cubicBezTo>
                  <a:cubicBezTo>
                    <a:pt x="1383" y="1995"/>
                    <a:pt x="1383" y="1994"/>
                    <a:pt x="1383" y="1994"/>
                  </a:cubicBezTo>
                  <a:cubicBezTo>
                    <a:pt x="1385" y="1996"/>
                    <a:pt x="1387" y="1998"/>
                    <a:pt x="1389" y="2000"/>
                  </a:cubicBezTo>
                  <a:cubicBezTo>
                    <a:pt x="1414" y="2022"/>
                    <a:pt x="1452" y="2039"/>
                    <a:pt x="1482" y="2057"/>
                  </a:cubicBezTo>
                  <a:cubicBezTo>
                    <a:pt x="1497" y="2067"/>
                    <a:pt x="1510" y="2078"/>
                    <a:pt x="1521" y="2091"/>
                  </a:cubicBezTo>
                  <a:cubicBezTo>
                    <a:pt x="1521" y="2091"/>
                    <a:pt x="1522" y="2091"/>
                    <a:pt x="1522" y="2092"/>
                  </a:cubicBezTo>
                  <a:cubicBezTo>
                    <a:pt x="1522" y="2093"/>
                    <a:pt x="1522" y="2094"/>
                    <a:pt x="1523" y="2095"/>
                  </a:cubicBezTo>
                  <a:cubicBezTo>
                    <a:pt x="1523" y="2096"/>
                    <a:pt x="1524" y="2097"/>
                    <a:pt x="1524" y="2099"/>
                  </a:cubicBezTo>
                  <a:cubicBezTo>
                    <a:pt x="1524" y="2100"/>
                    <a:pt x="1525" y="2101"/>
                    <a:pt x="1525" y="2102"/>
                  </a:cubicBezTo>
                  <a:cubicBezTo>
                    <a:pt x="1525" y="2103"/>
                    <a:pt x="1525" y="2103"/>
                    <a:pt x="1525" y="2104"/>
                  </a:cubicBezTo>
                  <a:cubicBezTo>
                    <a:pt x="1526" y="2105"/>
                    <a:pt x="1526" y="2105"/>
                    <a:pt x="1526" y="2106"/>
                  </a:cubicBezTo>
                  <a:cubicBezTo>
                    <a:pt x="1526" y="2107"/>
                    <a:pt x="1526" y="2108"/>
                    <a:pt x="1527" y="2110"/>
                  </a:cubicBezTo>
                  <a:cubicBezTo>
                    <a:pt x="1527" y="2110"/>
                    <a:pt x="1527" y="2111"/>
                    <a:pt x="1527" y="2111"/>
                  </a:cubicBezTo>
                  <a:cubicBezTo>
                    <a:pt x="1527" y="2112"/>
                    <a:pt x="1527" y="2113"/>
                    <a:pt x="1527" y="2113"/>
                  </a:cubicBezTo>
                  <a:cubicBezTo>
                    <a:pt x="1528" y="2115"/>
                    <a:pt x="1528" y="2116"/>
                    <a:pt x="1528" y="2117"/>
                  </a:cubicBezTo>
                  <a:cubicBezTo>
                    <a:pt x="1528" y="2118"/>
                    <a:pt x="1528" y="2119"/>
                    <a:pt x="1528" y="2120"/>
                  </a:cubicBezTo>
                  <a:cubicBezTo>
                    <a:pt x="1528" y="2121"/>
                    <a:pt x="1528" y="2122"/>
                    <a:pt x="1527" y="2122"/>
                  </a:cubicBezTo>
                  <a:cubicBezTo>
                    <a:pt x="1527" y="2123"/>
                    <a:pt x="1526" y="2124"/>
                    <a:pt x="1526" y="2125"/>
                  </a:cubicBezTo>
                  <a:cubicBezTo>
                    <a:pt x="1525" y="2126"/>
                    <a:pt x="1525" y="2127"/>
                    <a:pt x="1524" y="2128"/>
                  </a:cubicBezTo>
                  <a:cubicBezTo>
                    <a:pt x="1524" y="2128"/>
                    <a:pt x="1523" y="2129"/>
                    <a:pt x="1522" y="2130"/>
                  </a:cubicBezTo>
                  <a:cubicBezTo>
                    <a:pt x="1522" y="2131"/>
                    <a:pt x="1521" y="2132"/>
                    <a:pt x="1520" y="2133"/>
                  </a:cubicBezTo>
                  <a:cubicBezTo>
                    <a:pt x="1519" y="2134"/>
                    <a:pt x="1517" y="2136"/>
                    <a:pt x="1515" y="2137"/>
                  </a:cubicBezTo>
                  <a:cubicBezTo>
                    <a:pt x="1515" y="2138"/>
                    <a:pt x="1514" y="2138"/>
                    <a:pt x="1514" y="2139"/>
                  </a:cubicBezTo>
                  <a:cubicBezTo>
                    <a:pt x="1513" y="2139"/>
                    <a:pt x="1513" y="2139"/>
                    <a:pt x="1512" y="2140"/>
                  </a:cubicBezTo>
                  <a:cubicBezTo>
                    <a:pt x="1511" y="2140"/>
                    <a:pt x="1510" y="2141"/>
                    <a:pt x="1509" y="2141"/>
                  </a:cubicBezTo>
                  <a:cubicBezTo>
                    <a:pt x="1509" y="2142"/>
                    <a:pt x="1508" y="2142"/>
                    <a:pt x="1508" y="2142"/>
                  </a:cubicBezTo>
                  <a:cubicBezTo>
                    <a:pt x="1507" y="2143"/>
                    <a:pt x="1507" y="2143"/>
                    <a:pt x="1506" y="2143"/>
                  </a:cubicBezTo>
                  <a:cubicBezTo>
                    <a:pt x="1506" y="2143"/>
                    <a:pt x="1505" y="2143"/>
                    <a:pt x="1505" y="2144"/>
                  </a:cubicBezTo>
                  <a:cubicBezTo>
                    <a:pt x="1504" y="2144"/>
                    <a:pt x="1504" y="2144"/>
                    <a:pt x="1504" y="2144"/>
                  </a:cubicBezTo>
                  <a:cubicBezTo>
                    <a:pt x="1503" y="2144"/>
                    <a:pt x="1503" y="2144"/>
                    <a:pt x="1503" y="2144"/>
                  </a:cubicBezTo>
                  <a:cubicBezTo>
                    <a:pt x="1502" y="2144"/>
                    <a:pt x="1502" y="2145"/>
                    <a:pt x="1501" y="2145"/>
                  </a:cubicBezTo>
                  <a:cubicBezTo>
                    <a:pt x="1501" y="2145"/>
                    <a:pt x="1501" y="2145"/>
                    <a:pt x="1501" y="2145"/>
                  </a:cubicBezTo>
                  <a:cubicBezTo>
                    <a:pt x="1501" y="2145"/>
                    <a:pt x="1501" y="2145"/>
                    <a:pt x="1501" y="2145"/>
                  </a:cubicBezTo>
                  <a:cubicBezTo>
                    <a:pt x="1501" y="2145"/>
                    <a:pt x="1501" y="2145"/>
                    <a:pt x="1501" y="2145"/>
                  </a:cubicBezTo>
                  <a:cubicBezTo>
                    <a:pt x="1501" y="2145"/>
                    <a:pt x="1501" y="2145"/>
                    <a:pt x="1501" y="2145"/>
                  </a:cubicBezTo>
                  <a:cubicBezTo>
                    <a:pt x="1501" y="2145"/>
                    <a:pt x="1501" y="2145"/>
                    <a:pt x="1501" y="2145"/>
                  </a:cubicBezTo>
                  <a:cubicBezTo>
                    <a:pt x="1500" y="2145"/>
                    <a:pt x="1500" y="2145"/>
                    <a:pt x="1500" y="2145"/>
                  </a:cubicBezTo>
                  <a:cubicBezTo>
                    <a:pt x="1500" y="2145"/>
                    <a:pt x="1500" y="2145"/>
                    <a:pt x="1500" y="2145"/>
                  </a:cubicBezTo>
                  <a:cubicBezTo>
                    <a:pt x="1498" y="2145"/>
                    <a:pt x="1497" y="2146"/>
                    <a:pt x="1496" y="2146"/>
                  </a:cubicBezTo>
                  <a:cubicBezTo>
                    <a:pt x="1494" y="2146"/>
                    <a:pt x="1491" y="2147"/>
                    <a:pt x="1489" y="2148"/>
                  </a:cubicBezTo>
                  <a:cubicBezTo>
                    <a:pt x="1487" y="2148"/>
                    <a:pt x="1484" y="2149"/>
                    <a:pt x="1483" y="2150"/>
                  </a:cubicBezTo>
                  <a:cubicBezTo>
                    <a:pt x="1481" y="2151"/>
                    <a:pt x="1479" y="2152"/>
                    <a:pt x="1477" y="2153"/>
                  </a:cubicBezTo>
                  <a:cubicBezTo>
                    <a:pt x="1477" y="2153"/>
                    <a:pt x="1477" y="2153"/>
                    <a:pt x="1477" y="2154"/>
                  </a:cubicBezTo>
                  <a:cubicBezTo>
                    <a:pt x="1476" y="2154"/>
                    <a:pt x="1476" y="2154"/>
                    <a:pt x="1476" y="2155"/>
                  </a:cubicBezTo>
                  <a:cubicBezTo>
                    <a:pt x="1475" y="2155"/>
                    <a:pt x="1475" y="2156"/>
                    <a:pt x="1475" y="2156"/>
                  </a:cubicBezTo>
                  <a:cubicBezTo>
                    <a:pt x="1474" y="2157"/>
                    <a:pt x="1474" y="2157"/>
                    <a:pt x="1474" y="2158"/>
                  </a:cubicBezTo>
                  <a:cubicBezTo>
                    <a:pt x="1474" y="2158"/>
                    <a:pt x="1474" y="2159"/>
                    <a:pt x="1473" y="2159"/>
                  </a:cubicBezTo>
                  <a:cubicBezTo>
                    <a:pt x="1473" y="2160"/>
                    <a:pt x="1473" y="2160"/>
                    <a:pt x="1473" y="2160"/>
                  </a:cubicBezTo>
                  <a:cubicBezTo>
                    <a:pt x="1473" y="2160"/>
                    <a:pt x="1473" y="2160"/>
                    <a:pt x="1474" y="2159"/>
                  </a:cubicBezTo>
                  <a:cubicBezTo>
                    <a:pt x="1474" y="2159"/>
                    <a:pt x="1474" y="2159"/>
                    <a:pt x="1475" y="2158"/>
                  </a:cubicBezTo>
                  <a:cubicBezTo>
                    <a:pt x="1475" y="2158"/>
                    <a:pt x="1475" y="2158"/>
                    <a:pt x="1476" y="2157"/>
                  </a:cubicBezTo>
                  <a:cubicBezTo>
                    <a:pt x="1476" y="2157"/>
                    <a:pt x="1477" y="2157"/>
                    <a:pt x="1477" y="2156"/>
                  </a:cubicBezTo>
                  <a:cubicBezTo>
                    <a:pt x="1478" y="2156"/>
                    <a:pt x="1478" y="2156"/>
                    <a:pt x="1479" y="2155"/>
                  </a:cubicBezTo>
                  <a:cubicBezTo>
                    <a:pt x="1479" y="2155"/>
                    <a:pt x="1480" y="2155"/>
                    <a:pt x="1480" y="2155"/>
                  </a:cubicBezTo>
                  <a:cubicBezTo>
                    <a:pt x="1481" y="2155"/>
                    <a:pt x="1481" y="2155"/>
                    <a:pt x="1481" y="2155"/>
                  </a:cubicBezTo>
                  <a:cubicBezTo>
                    <a:pt x="1482" y="2154"/>
                    <a:pt x="1483" y="2154"/>
                    <a:pt x="1484" y="2154"/>
                  </a:cubicBezTo>
                  <a:cubicBezTo>
                    <a:pt x="1486" y="2154"/>
                    <a:pt x="1488" y="2154"/>
                    <a:pt x="1490" y="2153"/>
                  </a:cubicBezTo>
                  <a:cubicBezTo>
                    <a:pt x="1492" y="2153"/>
                    <a:pt x="1495" y="2153"/>
                    <a:pt x="1497" y="2153"/>
                  </a:cubicBezTo>
                  <a:cubicBezTo>
                    <a:pt x="1498" y="2153"/>
                    <a:pt x="1500" y="2153"/>
                    <a:pt x="1501" y="2152"/>
                  </a:cubicBezTo>
                  <a:cubicBezTo>
                    <a:pt x="1502" y="2152"/>
                    <a:pt x="1502" y="2152"/>
                    <a:pt x="1502" y="2152"/>
                  </a:cubicBezTo>
                  <a:cubicBezTo>
                    <a:pt x="1502" y="2152"/>
                    <a:pt x="1502" y="2152"/>
                    <a:pt x="1502" y="2152"/>
                  </a:cubicBezTo>
                  <a:cubicBezTo>
                    <a:pt x="1503" y="2152"/>
                    <a:pt x="1503" y="2152"/>
                    <a:pt x="1503" y="2152"/>
                  </a:cubicBezTo>
                  <a:cubicBezTo>
                    <a:pt x="1504" y="2152"/>
                    <a:pt x="1504" y="2152"/>
                    <a:pt x="1505" y="2152"/>
                  </a:cubicBezTo>
                  <a:cubicBezTo>
                    <a:pt x="1505" y="2152"/>
                    <a:pt x="1506" y="2151"/>
                    <a:pt x="1506" y="2151"/>
                  </a:cubicBezTo>
                  <a:cubicBezTo>
                    <a:pt x="1507" y="2151"/>
                    <a:pt x="1507" y="2151"/>
                    <a:pt x="1507" y="2151"/>
                  </a:cubicBezTo>
                  <a:cubicBezTo>
                    <a:pt x="1508" y="2151"/>
                    <a:pt x="1509" y="2151"/>
                    <a:pt x="1509" y="2150"/>
                  </a:cubicBezTo>
                  <a:cubicBezTo>
                    <a:pt x="1510" y="2150"/>
                    <a:pt x="1511" y="2150"/>
                    <a:pt x="1511" y="2149"/>
                  </a:cubicBezTo>
                  <a:cubicBezTo>
                    <a:pt x="1512" y="2149"/>
                    <a:pt x="1513" y="2149"/>
                    <a:pt x="1513" y="2148"/>
                  </a:cubicBezTo>
                  <a:cubicBezTo>
                    <a:pt x="1514" y="2148"/>
                    <a:pt x="1516" y="2147"/>
                    <a:pt x="1517" y="2146"/>
                  </a:cubicBezTo>
                  <a:cubicBezTo>
                    <a:pt x="1517" y="2146"/>
                    <a:pt x="1518" y="2145"/>
                    <a:pt x="1519" y="2145"/>
                  </a:cubicBezTo>
                  <a:cubicBezTo>
                    <a:pt x="1519" y="2144"/>
                    <a:pt x="1520" y="2144"/>
                    <a:pt x="1520" y="2143"/>
                  </a:cubicBezTo>
                  <a:cubicBezTo>
                    <a:pt x="1521" y="2143"/>
                    <a:pt x="1521" y="2142"/>
                    <a:pt x="1522" y="2142"/>
                  </a:cubicBezTo>
                  <a:cubicBezTo>
                    <a:pt x="1522" y="2141"/>
                    <a:pt x="1523" y="2141"/>
                    <a:pt x="1523" y="2140"/>
                  </a:cubicBezTo>
                  <a:cubicBezTo>
                    <a:pt x="1524" y="2140"/>
                    <a:pt x="1524" y="2140"/>
                    <a:pt x="1524" y="2140"/>
                  </a:cubicBezTo>
                  <a:cubicBezTo>
                    <a:pt x="1525" y="2139"/>
                    <a:pt x="1525" y="2139"/>
                    <a:pt x="1525" y="2139"/>
                  </a:cubicBezTo>
                  <a:cubicBezTo>
                    <a:pt x="1525" y="2138"/>
                    <a:pt x="1525" y="2138"/>
                    <a:pt x="1526" y="2137"/>
                  </a:cubicBezTo>
                  <a:cubicBezTo>
                    <a:pt x="1527" y="2136"/>
                    <a:pt x="1527" y="2135"/>
                    <a:pt x="1528" y="2134"/>
                  </a:cubicBezTo>
                  <a:cubicBezTo>
                    <a:pt x="1528" y="2133"/>
                    <a:pt x="1529" y="2132"/>
                    <a:pt x="1529" y="2131"/>
                  </a:cubicBezTo>
                  <a:cubicBezTo>
                    <a:pt x="1529" y="2132"/>
                    <a:pt x="1529" y="2133"/>
                    <a:pt x="1529" y="2134"/>
                  </a:cubicBezTo>
                  <a:cubicBezTo>
                    <a:pt x="1529" y="2135"/>
                    <a:pt x="1529" y="2135"/>
                    <a:pt x="1529" y="2136"/>
                  </a:cubicBezTo>
                  <a:cubicBezTo>
                    <a:pt x="1529" y="2138"/>
                    <a:pt x="1529" y="2138"/>
                    <a:pt x="1529" y="2138"/>
                  </a:cubicBezTo>
                  <a:cubicBezTo>
                    <a:pt x="1529" y="2140"/>
                    <a:pt x="1529" y="2141"/>
                    <a:pt x="1529" y="2142"/>
                  </a:cubicBezTo>
                  <a:cubicBezTo>
                    <a:pt x="1529" y="2145"/>
                    <a:pt x="1529" y="2148"/>
                    <a:pt x="1528" y="2151"/>
                  </a:cubicBezTo>
                  <a:cubicBezTo>
                    <a:pt x="1528" y="2152"/>
                    <a:pt x="1528" y="2153"/>
                    <a:pt x="1528" y="2154"/>
                  </a:cubicBezTo>
                  <a:cubicBezTo>
                    <a:pt x="1528" y="2155"/>
                    <a:pt x="1528" y="2155"/>
                    <a:pt x="1528" y="2155"/>
                  </a:cubicBezTo>
                  <a:cubicBezTo>
                    <a:pt x="1527" y="2157"/>
                    <a:pt x="1526" y="2159"/>
                    <a:pt x="1524" y="2161"/>
                  </a:cubicBezTo>
                  <a:cubicBezTo>
                    <a:pt x="1523" y="2163"/>
                    <a:pt x="1521" y="2166"/>
                    <a:pt x="1519" y="2167"/>
                  </a:cubicBezTo>
                  <a:cubicBezTo>
                    <a:pt x="1519" y="2168"/>
                    <a:pt x="1518" y="2168"/>
                    <a:pt x="1518" y="2169"/>
                  </a:cubicBezTo>
                  <a:cubicBezTo>
                    <a:pt x="1517" y="2169"/>
                    <a:pt x="1517" y="2170"/>
                    <a:pt x="1516" y="2170"/>
                  </a:cubicBezTo>
                  <a:cubicBezTo>
                    <a:pt x="1516" y="2171"/>
                    <a:pt x="1515" y="2171"/>
                    <a:pt x="1515" y="2172"/>
                  </a:cubicBezTo>
                  <a:cubicBezTo>
                    <a:pt x="1514" y="2172"/>
                    <a:pt x="1514" y="2172"/>
                    <a:pt x="1513" y="2173"/>
                  </a:cubicBezTo>
                  <a:cubicBezTo>
                    <a:pt x="1513" y="2173"/>
                    <a:pt x="1513" y="2173"/>
                    <a:pt x="1513" y="2173"/>
                  </a:cubicBezTo>
                  <a:cubicBezTo>
                    <a:pt x="1512" y="2173"/>
                    <a:pt x="1512" y="2173"/>
                    <a:pt x="1512" y="2173"/>
                  </a:cubicBezTo>
                  <a:cubicBezTo>
                    <a:pt x="1511" y="2174"/>
                    <a:pt x="1511" y="2174"/>
                    <a:pt x="1511" y="2174"/>
                  </a:cubicBezTo>
                  <a:cubicBezTo>
                    <a:pt x="1511" y="2174"/>
                    <a:pt x="1510" y="2175"/>
                    <a:pt x="1510" y="2175"/>
                  </a:cubicBezTo>
                  <a:cubicBezTo>
                    <a:pt x="1508" y="2176"/>
                    <a:pt x="1507" y="2177"/>
                    <a:pt x="1506" y="2177"/>
                  </a:cubicBezTo>
                  <a:cubicBezTo>
                    <a:pt x="1503" y="2179"/>
                    <a:pt x="1500" y="2180"/>
                    <a:pt x="1498" y="2181"/>
                  </a:cubicBezTo>
                  <a:cubicBezTo>
                    <a:pt x="1496" y="2182"/>
                    <a:pt x="1495" y="2183"/>
                    <a:pt x="1494" y="2183"/>
                  </a:cubicBezTo>
                  <a:cubicBezTo>
                    <a:pt x="1492" y="2184"/>
                    <a:pt x="1491" y="2185"/>
                    <a:pt x="1489" y="2186"/>
                  </a:cubicBezTo>
                  <a:cubicBezTo>
                    <a:pt x="1489" y="2186"/>
                    <a:pt x="1488" y="2187"/>
                    <a:pt x="1488" y="2187"/>
                  </a:cubicBezTo>
                  <a:cubicBezTo>
                    <a:pt x="1487" y="2187"/>
                    <a:pt x="1487" y="2187"/>
                    <a:pt x="1487" y="2187"/>
                  </a:cubicBezTo>
                  <a:cubicBezTo>
                    <a:pt x="1487" y="2187"/>
                    <a:pt x="1487" y="2187"/>
                    <a:pt x="1487" y="2187"/>
                  </a:cubicBezTo>
                  <a:cubicBezTo>
                    <a:pt x="1487" y="2187"/>
                    <a:pt x="1487" y="2187"/>
                    <a:pt x="1487" y="2187"/>
                  </a:cubicBezTo>
                  <a:cubicBezTo>
                    <a:pt x="1487" y="2188"/>
                    <a:pt x="1487" y="2188"/>
                    <a:pt x="1487" y="2188"/>
                  </a:cubicBezTo>
                  <a:cubicBezTo>
                    <a:pt x="1486" y="2188"/>
                    <a:pt x="1486" y="2188"/>
                    <a:pt x="1486" y="2188"/>
                  </a:cubicBezTo>
                  <a:cubicBezTo>
                    <a:pt x="1485" y="2189"/>
                    <a:pt x="1483" y="2190"/>
                    <a:pt x="1482" y="2191"/>
                  </a:cubicBezTo>
                  <a:cubicBezTo>
                    <a:pt x="1480" y="2193"/>
                    <a:pt x="1479" y="2195"/>
                    <a:pt x="1477" y="2198"/>
                  </a:cubicBezTo>
                  <a:cubicBezTo>
                    <a:pt x="1476" y="2200"/>
                    <a:pt x="1475" y="2202"/>
                    <a:pt x="1475" y="2204"/>
                  </a:cubicBezTo>
                  <a:cubicBezTo>
                    <a:pt x="1474" y="2204"/>
                    <a:pt x="1474" y="2205"/>
                    <a:pt x="1474" y="2205"/>
                  </a:cubicBezTo>
                  <a:cubicBezTo>
                    <a:pt x="1474" y="2206"/>
                    <a:pt x="1474" y="2206"/>
                    <a:pt x="1474" y="2206"/>
                  </a:cubicBezTo>
                  <a:cubicBezTo>
                    <a:pt x="1474" y="2206"/>
                    <a:pt x="1474" y="2206"/>
                    <a:pt x="1474" y="2207"/>
                  </a:cubicBezTo>
                  <a:cubicBezTo>
                    <a:pt x="1474" y="2207"/>
                    <a:pt x="1474" y="2208"/>
                    <a:pt x="1474" y="2208"/>
                  </a:cubicBezTo>
                  <a:cubicBezTo>
                    <a:pt x="1474" y="2208"/>
                    <a:pt x="1474" y="2209"/>
                    <a:pt x="1474" y="2209"/>
                  </a:cubicBezTo>
                  <a:cubicBezTo>
                    <a:pt x="1474" y="2210"/>
                    <a:pt x="1474" y="2210"/>
                    <a:pt x="1474" y="2211"/>
                  </a:cubicBezTo>
                  <a:cubicBezTo>
                    <a:pt x="1474" y="2212"/>
                    <a:pt x="1474" y="2212"/>
                    <a:pt x="1474" y="2212"/>
                  </a:cubicBezTo>
                  <a:cubicBezTo>
                    <a:pt x="1475" y="2213"/>
                    <a:pt x="1475" y="2213"/>
                    <a:pt x="1475" y="2213"/>
                  </a:cubicBezTo>
                  <a:cubicBezTo>
                    <a:pt x="1475" y="2213"/>
                    <a:pt x="1475" y="2213"/>
                    <a:pt x="1475" y="2212"/>
                  </a:cubicBezTo>
                  <a:cubicBezTo>
                    <a:pt x="1475" y="2212"/>
                    <a:pt x="1475" y="2211"/>
                    <a:pt x="1475" y="2211"/>
                  </a:cubicBezTo>
                  <a:cubicBezTo>
                    <a:pt x="1475" y="2210"/>
                    <a:pt x="1475" y="2210"/>
                    <a:pt x="1476" y="2209"/>
                  </a:cubicBezTo>
                  <a:cubicBezTo>
                    <a:pt x="1476" y="2209"/>
                    <a:pt x="1476" y="2209"/>
                    <a:pt x="1476" y="2208"/>
                  </a:cubicBezTo>
                  <a:cubicBezTo>
                    <a:pt x="1476" y="2208"/>
                    <a:pt x="1476" y="2208"/>
                    <a:pt x="1476" y="2207"/>
                  </a:cubicBezTo>
                  <a:cubicBezTo>
                    <a:pt x="1476" y="2207"/>
                    <a:pt x="1477" y="2207"/>
                    <a:pt x="1477" y="2206"/>
                  </a:cubicBezTo>
                  <a:cubicBezTo>
                    <a:pt x="1477" y="2206"/>
                    <a:pt x="1477" y="2205"/>
                    <a:pt x="1477" y="2205"/>
                  </a:cubicBezTo>
                  <a:cubicBezTo>
                    <a:pt x="1478" y="2203"/>
                    <a:pt x="1479" y="2202"/>
                    <a:pt x="1481" y="2200"/>
                  </a:cubicBezTo>
                  <a:cubicBezTo>
                    <a:pt x="1482" y="2199"/>
                    <a:pt x="1484" y="2197"/>
                    <a:pt x="1486" y="2196"/>
                  </a:cubicBezTo>
                  <a:cubicBezTo>
                    <a:pt x="1487" y="2195"/>
                    <a:pt x="1488" y="2194"/>
                    <a:pt x="1489" y="2194"/>
                  </a:cubicBezTo>
                  <a:cubicBezTo>
                    <a:pt x="1490" y="2193"/>
                    <a:pt x="1491" y="2193"/>
                    <a:pt x="1491" y="2193"/>
                  </a:cubicBezTo>
                  <a:cubicBezTo>
                    <a:pt x="1492" y="2192"/>
                    <a:pt x="1492" y="2192"/>
                    <a:pt x="1493" y="2192"/>
                  </a:cubicBezTo>
                  <a:cubicBezTo>
                    <a:pt x="1494" y="2191"/>
                    <a:pt x="1495" y="2191"/>
                    <a:pt x="1497" y="2190"/>
                  </a:cubicBezTo>
                  <a:cubicBezTo>
                    <a:pt x="1498" y="2189"/>
                    <a:pt x="1499" y="2189"/>
                    <a:pt x="1501" y="2188"/>
                  </a:cubicBezTo>
                  <a:cubicBezTo>
                    <a:pt x="1504" y="2187"/>
                    <a:pt x="1507" y="2186"/>
                    <a:pt x="1509" y="2184"/>
                  </a:cubicBezTo>
                  <a:cubicBezTo>
                    <a:pt x="1511" y="2184"/>
                    <a:pt x="1512" y="2183"/>
                    <a:pt x="1514" y="2182"/>
                  </a:cubicBezTo>
                  <a:cubicBezTo>
                    <a:pt x="1514" y="2181"/>
                    <a:pt x="1515" y="2181"/>
                    <a:pt x="1516" y="2180"/>
                  </a:cubicBezTo>
                  <a:cubicBezTo>
                    <a:pt x="1517" y="2180"/>
                    <a:pt x="1517" y="2180"/>
                    <a:pt x="1517" y="2180"/>
                  </a:cubicBezTo>
                  <a:cubicBezTo>
                    <a:pt x="1517" y="2179"/>
                    <a:pt x="1517" y="2179"/>
                    <a:pt x="1517" y="2179"/>
                  </a:cubicBezTo>
                  <a:cubicBezTo>
                    <a:pt x="1517" y="2179"/>
                    <a:pt x="1517" y="2179"/>
                    <a:pt x="1517" y="2179"/>
                  </a:cubicBezTo>
                  <a:cubicBezTo>
                    <a:pt x="1517" y="2179"/>
                    <a:pt x="1517" y="2179"/>
                    <a:pt x="1517" y="2179"/>
                  </a:cubicBezTo>
                  <a:cubicBezTo>
                    <a:pt x="1518" y="2179"/>
                    <a:pt x="1518" y="2179"/>
                    <a:pt x="1518" y="2179"/>
                  </a:cubicBezTo>
                  <a:cubicBezTo>
                    <a:pt x="1518" y="2179"/>
                    <a:pt x="1518" y="2179"/>
                    <a:pt x="1518" y="2179"/>
                  </a:cubicBezTo>
                  <a:cubicBezTo>
                    <a:pt x="1520" y="2177"/>
                    <a:pt x="1522" y="2175"/>
                    <a:pt x="1524" y="2173"/>
                  </a:cubicBezTo>
                  <a:cubicBezTo>
                    <a:pt x="1523" y="2174"/>
                    <a:pt x="1523" y="2175"/>
                    <a:pt x="1523" y="2176"/>
                  </a:cubicBezTo>
                  <a:cubicBezTo>
                    <a:pt x="1522" y="2179"/>
                    <a:pt x="1521" y="2181"/>
                    <a:pt x="1520" y="2184"/>
                  </a:cubicBezTo>
                  <a:cubicBezTo>
                    <a:pt x="1519" y="2190"/>
                    <a:pt x="1518" y="2195"/>
                    <a:pt x="1517" y="2200"/>
                  </a:cubicBezTo>
                  <a:cubicBezTo>
                    <a:pt x="1517" y="2201"/>
                    <a:pt x="1517" y="2201"/>
                    <a:pt x="1517" y="2202"/>
                  </a:cubicBezTo>
                  <a:cubicBezTo>
                    <a:pt x="1517" y="2203"/>
                    <a:pt x="1517" y="2203"/>
                    <a:pt x="1516" y="2204"/>
                  </a:cubicBezTo>
                  <a:cubicBezTo>
                    <a:pt x="1516" y="2205"/>
                    <a:pt x="1516" y="2205"/>
                    <a:pt x="1516" y="2206"/>
                  </a:cubicBezTo>
                  <a:cubicBezTo>
                    <a:pt x="1516" y="2207"/>
                    <a:pt x="1516" y="2207"/>
                    <a:pt x="1516" y="2208"/>
                  </a:cubicBezTo>
                  <a:cubicBezTo>
                    <a:pt x="1516" y="2209"/>
                    <a:pt x="1516" y="2210"/>
                    <a:pt x="1516" y="2211"/>
                  </a:cubicBezTo>
                  <a:cubicBezTo>
                    <a:pt x="1516" y="2213"/>
                    <a:pt x="1516" y="2214"/>
                    <a:pt x="1516" y="2215"/>
                  </a:cubicBezTo>
                  <a:cubicBezTo>
                    <a:pt x="1517" y="2220"/>
                    <a:pt x="1518" y="2224"/>
                    <a:pt x="1519" y="2227"/>
                  </a:cubicBezTo>
                  <a:cubicBezTo>
                    <a:pt x="1520" y="2231"/>
                    <a:pt x="1522" y="2234"/>
                    <a:pt x="1523" y="2236"/>
                  </a:cubicBezTo>
                  <a:cubicBezTo>
                    <a:pt x="1524" y="2238"/>
                    <a:pt x="1526" y="2240"/>
                    <a:pt x="1527" y="2241"/>
                  </a:cubicBezTo>
                  <a:cubicBezTo>
                    <a:pt x="1528" y="2242"/>
                    <a:pt x="1528" y="2242"/>
                    <a:pt x="1528" y="2242"/>
                  </a:cubicBezTo>
                  <a:cubicBezTo>
                    <a:pt x="1528" y="2242"/>
                    <a:pt x="1528" y="2242"/>
                    <a:pt x="1527" y="2241"/>
                  </a:cubicBezTo>
                  <a:cubicBezTo>
                    <a:pt x="1527" y="2240"/>
                    <a:pt x="1526" y="2239"/>
                    <a:pt x="1526" y="2238"/>
                  </a:cubicBezTo>
                  <a:cubicBezTo>
                    <a:pt x="1526" y="2238"/>
                    <a:pt x="1525" y="2237"/>
                    <a:pt x="1525" y="2237"/>
                  </a:cubicBezTo>
                  <a:cubicBezTo>
                    <a:pt x="1525" y="2236"/>
                    <a:pt x="1525" y="2236"/>
                    <a:pt x="1524" y="2235"/>
                  </a:cubicBezTo>
                  <a:cubicBezTo>
                    <a:pt x="1523" y="2233"/>
                    <a:pt x="1522" y="2230"/>
                    <a:pt x="1522" y="2227"/>
                  </a:cubicBezTo>
                  <a:cubicBezTo>
                    <a:pt x="1521" y="2223"/>
                    <a:pt x="1521" y="2219"/>
                    <a:pt x="1521" y="2215"/>
                  </a:cubicBezTo>
                  <a:cubicBezTo>
                    <a:pt x="1521" y="2213"/>
                    <a:pt x="1521" y="2211"/>
                    <a:pt x="1522" y="2208"/>
                  </a:cubicBezTo>
                  <a:cubicBezTo>
                    <a:pt x="1522" y="2208"/>
                    <a:pt x="1522" y="2207"/>
                    <a:pt x="1522" y="2207"/>
                  </a:cubicBezTo>
                  <a:cubicBezTo>
                    <a:pt x="1522" y="2206"/>
                    <a:pt x="1522" y="2205"/>
                    <a:pt x="1522" y="2205"/>
                  </a:cubicBezTo>
                  <a:cubicBezTo>
                    <a:pt x="1522" y="2204"/>
                    <a:pt x="1522" y="2204"/>
                    <a:pt x="1522" y="2203"/>
                  </a:cubicBezTo>
                  <a:cubicBezTo>
                    <a:pt x="1523" y="2202"/>
                    <a:pt x="1523" y="2202"/>
                    <a:pt x="1523" y="2201"/>
                  </a:cubicBezTo>
                  <a:cubicBezTo>
                    <a:pt x="1524" y="2196"/>
                    <a:pt x="1525" y="2191"/>
                    <a:pt x="1527" y="2186"/>
                  </a:cubicBezTo>
                  <a:cubicBezTo>
                    <a:pt x="1528" y="2184"/>
                    <a:pt x="1529" y="2181"/>
                    <a:pt x="1530" y="2178"/>
                  </a:cubicBezTo>
                  <a:cubicBezTo>
                    <a:pt x="1531" y="2175"/>
                    <a:pt x="1532" y="2173"/>
                    <a:pt x="1532" y="2170"/>
                  </a:cubicBezTo>
                  <a:cubicBezTo>
                    <a:pt x="1533" y="2168"/>
                    <a:pt x="1533" y="2167"/>
                    <a:pt x="1534" y="2165"/>
                  </a:cubicBezTo>
                  <a:cubicBezTo>
                    <a:pt x="1534" y="2163"/>
                    <a:pt x="1534" y="2163"/>
                    <a:pt x="1534" y="2163"/>
                  </a:cubicBezTo>
                  <a:cubicBezTo>
                    <a:pt x="1534" y="2163"/>
                    <a:pt x="1534" y="2163"/>
                    <a:pt x="1534" y="2163"/>
                  </a:cubicBezTo>
                  <a:cubicBezTo>
                    <a:pt x="1534" y="2162"/>
                    <a:pt x="1534" y="2162"/>
                    <a:pt x="1535" y="2162"/>
                  </a:cubicBezTo>
                  <a:cubicBezTo>
                    <a:pt x="1535" y="2161"/>
                    <a:pt x="1535" y="2161"/>
                    <a:pt x="1535" y="2161"/>
                  </a:cubicBezTo>
                  <a:cubicBezTo>
                    <a:pt x="1535" y="2160"/>
                    <a:pt x="1535" y="2158"/>
                    <a:pt x="1536" y="2157"/>
                  </a:cubicBezTo>
                  <a:cubicBezTo>
                    <a:pt x="1536" y="2155"/>
                    <a:pt x="1536" y="2153"/>
                    <a:pt x="1536" y="2152"/>
                  </a:cubicBezTo>
                  <a:cubicBezTo>
                    <a:pt x="1537" y="2149"/>
                    <a:pt x="1537" y="2146"/>
                    <a:pt x="1537" y="2143"/>
                  </a:cubicBezTo>
                  <a:cubicBezTo>
                    <a:pt x="1537" y="2141"/>
                    <a:pt x="1537" y="2140"/>
                    <a:pt x="1537" y="2138"/>
                  </a:cubicBezTo>
                  <a:cubicBezTo>
                    <a:pt x="1537" y="2136"/>
                    <a:pt x="1537" y="2136"/>
                    <a:pt x="1537" y="2136"/>
                  </a:cubicBezTo>
                  <a:cubicBezTo>
                    <a:pt x="1537" y="2135"/>
                    <a:pt x="1537" y="2134"/>
                    <a:pt x="1537" y="2134"/>
                  </a:cubicBezTo>
                  <a:cubicBezTo>
                    <a:pt x="1537" y="2132"/>
                    <a:pt x="1537" y="2131"/>
                    <a:pt x="1537" y="2129"/>
                  </a:cubicBezTo>
                  <a:cubicBezTo>
                    <a:pt x="1537" y="2128"/>
                    <a:pt x="1537" y="2126"/>
                    <a:pt x="1536" y="2125"/>
                  </a:cubicBezTo>
                  <a:cubicBezTo>
                    <a:pt x="1536" y="2122"/>
                    <a:pt x="1535" y="2119"/>
                    <a:pt x="1535" y="2116"/>
                  </a:cubicBezTo>
                  <a:cubicBezTo>
                    <a:pt x="1535" y="2115"/>
                    <a:pt x="1534" y="2113"/>
                    <a:pt x="1534" y="2112"/>
                  </a:cubicBezTo>
                  <a:cubicBezTo>
                    <a:pt x="1534" y="2111"/>
                    <a:pt x="1533" y="2109"/>
                    <a:pt x="1533" y="2108"/>
                  </a:cubicBezTo>
                  <a:cubicBezTo>
                    <a:pt x="1533" y="2107"/>
                    <a:pt x="1532" y="2106"/>
                    <a:pt x="1532" y="2104"/>
                  </a:cubicBezTo>
                  <a:cubicBezTo>
                    <a:pt x="1546" y="2125"/>
                    <a:pt x="1554" y="2147"/>
                    <a:pt x="1558" y="2173"/>
                  </a:cubicBezTo>
                  <a:cubicBezTo>
                    <a:pt x="1562" y="2193"/>
                    <a:pt x="1574" y="2211"/>
                    <a:pt x="1592" y="2222"/>
                  </a:cubicBezTo>
                  <a:cubicBezTo>
                    <a:pt x="1593" y="2222"/>
                    <a:pt x="1594" y="2223"/>
                    <a:pt x="1594" y="2223"/>
                  </a:cubicBezTo>
                  <a:cubicBezTo>
                    <a:pt x="1559" y="2181"/>
                    <a:pt x="1584" y="2137"/>
                    <a:pt x="1567" y="2113"/>
                  </a:cubicBezTo>
                  <a:cubicBezTo>
                    <a:pt x="1605" y="2125"/>
                    <a:pt x="1627" y="2145"/>
                    <a:pt x="1641" y="2169"/>
                  </a:cubicBezTo>
                  <a:cubicBezTo>
                    <a:pt x="1641" y="2169"/>
                    <a:pt x="1641" y="2170"/>
                    <a:pt x="1641" y="2170"/>
                  </a:cubicBezTo>
                  <a:cubicBezTo>
                    <a:pt x="1641" y="2173"/>
                    <a:pt x="1641" y="2176"/>
                    <a:pt x="1641" y="2179"/>
                  </a:cubicBezTo>
                  <a:cubicBezTo>
                    <a:pt x="1641" y="2182"/>
                    <a:pt x="1640" y="2185"/>
                    <a:pt x="1640" y="2189"/>
                  </a:cubicBezTo>
                  <a:cubicBezTo>
                    <a:pt x="1639" y="2190"/>
                    <a:pt x="1639" y="2191"/>
                    <a:pt x="1639" y="2191"/>
                  </a:cubicBezTo>
                  <a:cubicBezTo>
                    <a:pt x="1639" y="2192"/>
                    <a:pt x="1639" y="2193"/>
                    <a:pt x="1638" y="2194"/>
                  </a:cubicBezTo>
                  <a:cubicBezTo>
                    <a:pt x="1638" y="2195"/>
                    <a:pt x="1638" y="2196"/>
                    <a:pt x="1638" y="2197"/>
                  </a:cubicBezTo>
                  <a:cubicBezTo>
                    <a:pt x="1637" y="2198"/>
                    <a:pt x="1637" y="2198"/>
                    <a:pt x="1637" y="2198"/>
                  </a:cubicBezTo>
                  <a:cubicBezTo>
                    <a:pt x="1637" y="2199"/>
                    <a:pt x="1637" y="2199"/>
                    <a:pt x="1637" y="2199"/>
                  </a:cubicBezTo>
                  <a:cubicBezTo>
                    <a:pt x="1637" y="2199"/>
                    <a:pt x="1637" y="2199"/>
                    <a:pt x="1637" y="2199"/>
                  </a:cubicBezTo>
                  <a:cubicBezTo>
                    <a:pt x="1637" y="2201"/>
                    <a:pt x="1637" y="2201"/>
                    <a:pt x="1637" y="2201"/>
                  </a:cubicBezTo>
                  <a:cubicBezTo>
                    <a:pt x="1636" y="2202"/>
                    <a:pt x="1636" y="2202"/>
                    <a:pt x="1636" y="2202"/>
                  </a:cubicBezTo>
                  <a:cubicBezTo>
                    <a:pt x="1636" y="2203"/>
                    <a:pt x="1635" y="2204"/>
                    <a:pt x="1635" y="2205"/>
                  </a:cubicBezTo>
                  <a:cubicBezTo>
                    <a:pt x="1635" y="2206"/>
                    <a:pt x="1634" y="2208"/>
                    <a:pt x="1633" y="2210"/>
                  </a:cubicBezTo>
                  <a:cubicBezTo>
                    <a:pt x="1632" y="2213"/>
                    <a:pt x="1630" y="2217"/>
                    <a:pt x="1629" y="2220"/>
                  </a:cubicBezTo>
                  <a:cubicBezTo>
                    <a:pt x="1628" y="2222"/>
                    <a:pt x="1627" y="2224"/>
                    <a:pt x="1627" y="2226"/>
                  </a:cubicBezTo>
                  <a:cubicBezTo>
                    <a:pt x="1626" y="2228"/>
                    <a:pt x="1625" y="2229"/>
                    <a:pt x="1625" y="2231"/>
                  </a:cubicBezTo>
                  <a:cubicBezTo>
                    <a:pt x="1624" y="2232"/>
                    <a:pt x="1624" y="2233"/>
                    <a:pt x="1624" y="2234"/>
                  </a:cubicBezTo>
                  <a:cubicBezTo>
                    <a:pt x="1624" y="2235"/>
                    <a:pt x="1623" y="2236"/>
                    <a:pt x="1623" y="2237"/>
                  </a:cubicBezTo>
                  <a:cubicBezTo>
                    <a:pt x="1623" y="2238"/>
                    <a:pt x="1623" y="2238"/>
                    <a:pt x="1623" y="2239"/>
                  </a:cubicBezTo>
                  <a:cubicBezTo>
                    <a:pt x="1622" y="2240"/>
                    <a:pt x="1622" y="2241"/>
                    <a:pt x="1622" y="2242"/>
                  </a:cubicBezTo>
                  <a:cubicBezTo>
                    <a:pt x="1622" y="2245"/>
                    <a:pt x="1622" y="2249"/>
                    <a:pt x="1622" y="2252"/>
                  </a:cubicBezTo>
                  <a:cubicBezTo>
                    <a:pt x="1622" y="2255"/>
                    <a:pt x="1622" y="2258"/>
                    <a:pt x="1623" y="2260"/>
                  </a:cubicBezTo>
                  <a:cubicBezTo>
                    <a:pt x="1624" y="2263"/>
                    <a:pt x="1624" y="2265"/>
                    <a:pt x="1625" y="2266"/>
                  </a:cubicBezTo>
                  <a:cubicBezTo>
                    <a:pt x="1626" y="2267"/>
                    <a:pt x="1626" y="2268"/>
                    <a:pt x="1626" y="2268"/>
                  </a:cubicBezTo>
                  <a:cubicBezTo>
                    <a:pt x="1627" y="2269"/>
                    <a:pt x="1627" y="2269"/>
                    <a:pt x="1627" y="2270"/>
                  </a:cubicBezTo>
                  <a:cubicBezTo>
                    <a:pt x="1628" y="2270"/>
                    <a:pt x="1628" y="2271"/>
                    <a:pt x="1628" y="2271"/>
                  </a:cubicBezTo>
                  <a:cubicBezTo>
                    <a:pt x="1628" y="2271"/>
                    <a:pt x="1628" y="2270"/>
                    <a:pt x="1628" y="2269"/>
                  </a:cubicBezTo>
                  <a:cubicBezTo>
                    <a:pt x="1628" y="2269"/>
                    <a:pt x="1627" y="2268"/>
                    <a:pt x="1627" y="2268"/>
                  </a:cubicBezTo>
                  <a:cubicBezTo>
                    <a:pt x="1627" y="2267"/>
                    <a:pt x="1627" y="2266"/>
                    <a:pt x="1627" y="2266"/>
                  </a:cubicBezTo>
                  <a:cubicBezTo>
                    <a:pt x="1627" y="2265"/>
                    <a:pt x="1627" y="2265"/>
                    <a:pt x="1626" y="2264"/>
                  </a:cubicBezTo>
                  <a:cubicBezTo>
                    <a:pt x="1626" y="2264"/>
                    <a:pt x="1626" y="2263"/>
                    <a:pt x="1626" y="2263"/>
                  </a:cubicBezTo>
                  <a:cubicBezTo>
                    <a:pt x="1626" y="2262"/>
                    <a:pt x="1626" y="2261"/>
                    <a:pt x="1626" y="2260"/>
                  </a:cubicBezTo>
                  <a:cubicBezTo>
                    <a:pt x="1626" y="2257"/>
                    <a:pt x="1626" y="2255"/>
                    <a:pt x="1626" y="2252"/>
                  </a:cubicBezTo>
                  <a:cubicBezTo>
                    <a:pt x="1627" y="2249"/>
                    <a:pt x="1627" y="2246"/>
                    <a:pt x="1628" y="2243"/>
                  </a:cubicBezTo>
                  <a:cubicBezTo>
                    <a:pt x="1628" y="2242"/>
                    <a:pt x="1628" y="2242"/>
                    <a:pt x="1629" y="2241"/>
                  </a:cubicBezTo>
                  <a:cubicBezTo>
                    <a:pt x="1629" y="2240"/>
                    <a:pt x="1629" y="2239"/>
                    <a:pt x="1629" y="2239"/>
                  </a:cubicBezTo>
                  <a:cubicBezTo>
                    <a:pt x="1630" y="2238"/>
                    <a:pt x="1630" y="2237"/>
                    <a:pt x="1630" y="2236"/>
                  </a:cubicBezTo>
                  <a:cubicBezTo>
                    <a:pt x="1631" y="2235"/>
                    <a:pt x="1631" y="2234"/>
                    <a:pt x="1631" y="2234"/>
                  </a:cubicBezTo>
                  <a:cubicBezTo>
                    <a:pt x="1632" y="2232"/>
                    <a:pt x="1633" y="2230"/>
                    <a:pt x="1633" y="2229"/>
                  </a:cubicBezTo>
                  <a:cubicBezTo>
                    <a:pt x="1634" y="2227"/>
                    <a:pt x="1635" y="2226"/>
                    <a:pt x="1635" y="2224"/>
                  </a:cubicBezTo>
                  <a:cubicBezTo>
                    <a:pt x="1635" y="2225"/>
                    <a:pt x="1635" y="2225"/>
                    <a:pt x="1635" y="2226"/>
                  </a:cubicBezTo>
                  <a:cubicBezTo>
                    <a:pt x="1635" y="2228"/>
                    <a:pt x="1636" y="2230"/>
                    <a:pt x="1636" y="2231"/>
                  </a:cubicBezTo>
                  <a:cubicBezTo>
                    <a:pt x="1636" y="2232"/>
                    <a:pt x="1636" y="2233"/>
                    <a:pt x="1636" y="2234"/>
                  </a:cubicBezTo>
                  <a:cubicBezTo>
                    <a:pt x="1636" y="2235"/>
                    <a:pt x="1637" y="2236"/>
                    <a:pt x="1637" y="2237"/>
                  </a:cubicBezTo>
                  <a:cubicBezTo>
                    <a:pt x="1637" y="2238"/>
                    <a:pt x="1638" y="2240"/>
                    <a:pt x="1638" y="2241"/>
                  </a:cubicBezTo>
                  <a:cubicBezTo>
                    <a:pt x="1638" y="2242"/>
                    <a:pt x="1639" y="2243"/>
                    <a:pt x="1639" y="2243"/>
                  </a:cubicBezTo>
                  <a:cubicBezTo>
                    <a:pt x="1639" y="2244"/>
                    <a:pt x="1639" y="2245"/>
                    <a:pt x="1640" y="2245"/>
                  </a:cubicBezTo>
                  <a:cubicBezTo>
                    <a:pt x="1640" y="2246"/>
                    <a:pt x="1640" y="2247"/>
                    <a:pt x="1640" y="2247"/>
                  </a:cubicBezTo>
                  <a:cubicBezTo>
                    <a:pt x="1641" y="2248"/>
                    <a:pt x="1641" y="2248"/>
                    <a:pt x="1641" y="2249"/>
                  </a:cubicBezTo>
                  <a:cubicBezTo>
                    <a:pt x="1642" y="2250"/>
                    <a:pt x="1642" y="2251"/>
                    <a:pt x="1643" y="2251"/>
                  </a:cubicBezTo>
                  <a:cubicBezTo>
                    <a:pt x="1643" y="2252"/>
                    <a:pt x="1644" y="2252"/>
                    <a:pt x="1644" y="2253"/>
                  </a:cubicBezTo>
                  <a:cubicBezTo>
                    <a:pt x="1644" y="2253"/>
                    <a:pt x="1644" y="2253"/>
                    <a:pt x="1644" y="2253"/>
                  </a:cubicBezTo>
                  <a:cubicBezTo>
                    <a:pt x="1644" y="2253"/>
                    <a:pt x="1644" y="2253"/>
                    <a:pt x="1644" y="2253"/>
                  </a:cubicBezTo>
                  <a:cubicBezTo>
                    <a:pt x="1644" y="2252"/>
                    <a:pt x="1644" y="2252"/>
                    <a:pt x="1644" y="2251"/>
                  </a:cubicBezTo>
                  <a:cubicBezTo>
                    <a:pt x="1644" y="2250"/>
                    <a:pt x="1644" y="2249"/>
                    <a:pt x="1644" y="2248"/>
                  </a:cubicBezTo>
                  <a:cubicBezTo>
                    <a:pt x="1644" y="2247"/>
                    <a:pt x="1644" y="2246"/>
                    <a:pt x="1644" y="2244"/>
                  </a:cubicBezTo>
                  <a:cubicBezTo>
                    <a:pt x="1644" y="2242"/>
                    <a:pt x="1644" y="2239"/>
                    <a:pt x="1644" y="2236"/>
                  </a:cubicBezTo>
                  <a:cubicBezTo>
                    <a:pt x="1644" y="2235"/>
                    <a:pt x="1644" y="2234"/>
                    <a:pt x="1644" y="2233"/>
                  </a:cubicBezTo>
                  <a:cubicBezTo>
                    <a:pt x="1644" y="2232"/>
                    <a:pt x="1644" y="2232"/>
                    <a:pt x="1643" y="2231"/>
                  </a:cubicBezTo>
                  <a:cubicBezTo>
                    <a:pt x="1643" y="2229"/>
                    <a:pt x="1643" y="2227"/>
                    <a:pt x="1643" y="2226"/>
                  </a:cubicBezTo>
                  <a:cubicBezTo>
                    <a:pt x="1643" y="2224"/>
                    <a:pt x="1643" y="2222"/>
                    <a:pt x="1643" y="2221"/>
                  </a:cubicBezTo>
                  <a:cubicBezTo>
                    <a:pt x="1643" y="2220"/>
                    <a:pt x="1643" y="2219"/>
                    <a:pt x="1643" y="2218"/>
                  </a:cubicBezTo>
                  <a:cubicBezTo>
                    <a:pt x="1643" y="2217"/>
                    <a:pt x="1643" y="2217"/>
                    <a:pt x="1643" y="2216"/>
                  </a:cubicBezTo>
                  <a:cubicBezTo>
                    <a:pt x="1643" y="2214"/>
                    <a:pt x="1643" y="2213"/>
                    <a:pt x="1643" y="2211"/>
                  </a:cubicBezTo>
                  <a:cubicBezTo>
                    <a:pt x="1643" y="2210"/>
                    <a:pt x="1643" y="2208"/>
                    <a:pt x="1643" y="2207"/>
                  </a:cubicBezTo>
                  <a:cubicBezTo>
                    <a:pt x="1643" y="2207"/>
                    <a:pt x="1643" y="2206"/>
                    <a:pt x="1643" y="2206"/>
                  </a:cubicBezTo>
                  <a:cubicBezTo>
                    <a:pt x="1643" y="2205"/>
                    <a:pt x="1643" y="2205"/>
                    <a:pt x="1643" y="2204"/>
                  </a:cubicBezTo>
                  <a:cubicBezTo>
                    <a:pt x="1644" y="2203"/>
                    <a:pt x="1644" y="2203"/>
                    <a:pt x="1644" y="2203"/>
                  </a:cubicBezTo>
                  <a:cubicBezTo>
                    <a:pt x="1644" y="2201"/>
                    <a:pt x="1644" y="2201"/>
                    <a:pt x="1644" y="2201"/>
                  </a:cubicBezTo>
                  <a:cubicBezTo>
                    <a:pt x="1645" y="2199"/>
                    <a:pt x="1645" y="2198"/>
                    <a:pt x="1646" y="2196"/>
                  </a:cubicBezTo>
                  <a:cubicBezTo>
                    <a:pt x="1646" y="2195"/>
                    <a:pt x="1646" y="2194"/>
                    <a:pt x="1646" y="2193"/>
                  </a:cubicBezTo>
                  <a:cubicBezTo>
                    <a:pt x="1646" y="2192"/>
                    <a:pt x="1646" y="2191"/>
                    <a:pt x="1646" y="2190"/>
                  </a:cubicBezTo>
                  <a:cubicBezTo>
                    <a:pt x="1647" y="2187"/>
                    <a:pt x="1647" y="2184"/>
                    <a:pt x="1647" y="2181"/>
                  </a:cubicBezTo>
                  <a:cubicBezTo>
                    <a:pt x="1658" y="2208"/>
                    <a:pt x="1660" y="2238"/>
                    <a:pt x="1659" y="2267"/>
                  </a:cubicBezTo>
                  <a:cubicBezTo>
                    <a:pt x="1658" y="2268"/>
                    <a:pt x="1658" y="2269"/>
                    <a:pt x="1657" y="2270"/>
                  </a:cubicBezTo>
                  <a:cubicBezTo>
                    <a:pt x="1656" y="2272"/>
                    <a:pt x="1654" y="2274"/>
                    <a:pt x="1653" y="2275"/>
                  </a:cubicBezTo>
                  <a:cubicBezTo>
                    <a:pt x="1652" y="2276"/>
                    <a:pt x="1651" y="2277"/>
                    <a:pt x="1651" y="2278"/>
                  </a:cubicBezTo>
                  <a:cubicBezTo>
                    <a:pt x="1650" y="2279"/>
                    <a:pt x="1649" y="2279"/>
                    <a:pt x="1648" y="2280"/>
                  </a:cubicBezTo>
                  <a:cubicBezTo>
                    <a:pt x="1646" y="2282"/>
                    <a:pt x="1645" y="2283"/>
                    <a:pt x="1643" y="2285"/>
                  </a:cubicBezTo>
                  <a:cubicBezTo>
                    <a:pt x="1641" y="2286"/>
                    <a:pt x="1639" y="2288"/>
                    <a:pt x="1637" y="2289"/>
                  </a:cubicBezTo>
                  <a:cubicBezTo>
                    <a:pt x="1635" y="2291"/>
                    <a:pt x="1633" y="2292"/>
                    <a:pt x="1632" y="2294"/>
                  </a:cubicBezTo>
                  <a:cubicBezTo>
                    <a:pt x="1629" y="2296"/>
                    <a:pt x="1629" y="2296"/>
                    <a:pt x="1629" y="2296"/>
                  </a:cubicBezTo>
                  <a:cubicBezTo>
                    <a:pt x="1626" y="2298"/>
                    <a:pt x="1626" y="2298"/>
                    <a:pt x="1626" y="2298"/>
                  </a:cubicBezTo>
                  <a:cubicBezTo>
                    <a:pt x="1624" y="2300"/>
                    <a:pt x="1622" y="2302"/>
                    <a:pt x="1621" y="2303"/>
                  </a:cubicBezTo>
                  <a:cubicBezTo>
                    <a:pt x="1619" y="2305"/>
                    <a:pt x="1617" y="2307"/>
                    <a:pt x="1616" y="2309"/>
                  </a:cubicBezTo>
                  <a:cubicBezTo>
                    <a:pt x="1613" y="2311"/>
                    <a:pt x="1613" y="2311"/>
                    <a:pt x="1613" y="2311"/>
                  </a:cubicBezTo>
                  <a:cubicBezTo>
                    <a:pt x="1612" y="2312"/>
                    <a:pt x="1612" y="2313"/>
                    <a:pt x="1611" y="2314"/>
                  </a:cubicBezTo>
                  <a:cubicBezTo>
                    <a:pt x="1609" y="2316"/>
                    <a:pt x="1608" y="2318"/>
                    <a:pt x="1606" y="2320"/>
                  </a:cubicBezTo>
                  <a:cubicBezTo>
                    <a:pt x="1605" y="2322"/>
                    <a:pt x="1603" y="2324"/>
                    <a:pt x="1602" y="2326"/>
                  </a:cubicBezTo>
                  <a:cubicBezTo>
                    <a:pt x="1601" y="2328"/>
                    <a:pt x="1599" y="2330"/>
                    <a:pt x="1598" y="2332"/>
                  </a:cubicBezTo>
                  <a:cubicBezTo>
                    <a:pt x="1597" y="2334"/>
                    <a:pt x="1595" y="2336"/>
                    <a:pt x="1594" y="2338"/>
                  </a:cubicBezTo>
                  <a:cubicBezTo>
                    <a:pt x="1594" y="2339"/>
                    <a:pt x="1593" y="2340"/>
                    <a:pt x="1593" y="2341"/>
                  </a:cubicBezTo>
                  <a:cubicBezTo>
                    <a:pt x="1592" y="2343"/>
                    <a:pt x="1592" y="2343"/>
                    <a:pt x="1592" y="2343"/>
                  </a:cubicBezTo>
                  <a:cubicBezTo>
                    <a:pt x="1591" y="2345"/>
                    <a:pt x="1591" y="2345"/>
                    <a:pt x="1591" y="2345"/>
                  </a:cubicBezTo>
                  <a:cubicBezTo>
                    <a:pt x="1590" y="2346"/>
                    <a:pt x="1590" y="2347"/>
                    <a:pt x="1590" y="2348"/>
                  </a:cubicBezTo>
                  <a:cubicBezTo>
                    <a:pt x="1589" y="2349"/>
                    <a:pt x="1589" y="2350"/>
                    <a:pt x="1588" y="2351"/>
                  </a:cubicBezTo>
                  <a:cubicBezTo>
                    <a:pt x="1590" y="2350"/>
                    <a:pt x="1591" y="2348"/>
                    <a:pt x="1593" y="2346"/>
                  </a:cubicBezTo>
                  <a:cubicBezTo>
                    <a:pt x="1597" y="2340"/>
                    <a:pt x="1597" y="2340"/>
                    <a:pt x="1597" y="2340"/>
                  </a:cubicBezTo>
                  <a:cubicBezTo>
                    <a:pt x="1600" y="2337"/>
                    <a:pt x="1600" y="2337"/>
                    <a:pt x="1600" y="2337"/>
                  </a:cubicBezTo>
                  <a:cubicBezTo>
                    <a:pt x="1602" y="2335"/>
                    <a:pt x="1602" y="2335"/>
                    <a:pt x="1602" y="2335"/>
                  </a:cubicBezTo>
                  <a:cubicBezTo>
                    <a:pt x="1603" y="2334"/>
                    <a:pt x="1604" y="2333"/>
                    <a:pt x="1604" y="2332"/>
                  </a:cubicBezTo>
                  <a:cubicBezTo>
                    <a:pt x="1605" y="2331"/>
                    <a:pt x="1606" y="2330"/>
                    <a:pt x="1607" y="2329"/>
                  </a:cubicBezTo>
                  <a:cubicBezTo>
                    <a:pt x="1609" y="2327"/>
                    <a:pt x="1609" y="2327"/>
                    <a:pt x="1609" y="2327"/>
                  </a:cubicBezTo>
                  <a:cubicBezTo>
                    <a:pt x="1611" y="2324"/>
                    <a:pt x="1611" y="2324"/>
                    <a:pt x="1611" y="2324"/>
                  </a:cubicBezTo>
                  <a:cubicBezTo>
                    <a:pt x="1612" y="2323"/>
                    <a:pt x="1613" y="2322"/>
                    <a:pt x="1614" y="2322"/>
                  </a:cubicBezTo>
                  <a:cubicBezTo>
                    <a:pt x="1615" y="2321"/>
                    <a:pt x="1615" y="2320"/>
                    <a:pt x="1616" y="2319"/>
                  </a:cubicBezTo>
                  <a:cubicBezTo>
                    <a:pt x="1618" y="2317"/>
                    <a:pt x="1619" y="2316"/>
                    <a:pt x="1621" y="2314"/>
                  </a:cubicBezTo>
                  <a:cubicBezTo>
                    <a:pt x="1623" y="2312"/>
                    <a:pt x="1624" y="2311"/>
                    <a:pt x="1626" y="2309"/>
                  </a:cubicBezTo>
                  <a:cubicBezTo>
                    <a:pt x="1627" y="2308"/>
                    <a:pt x="1628" y="2307"/>
                    <a:pt x="1629" y="2307"/>
                  </a:cubicBezTo>
                  <a:cubicBezTo>
                    <a:pt x="1630" y="2306"/>
                    <a:pt x="1630" y="2305"/>
                    <a:pt x="1631" y="2304"/>
                  </a:cubicBezTo>
                  <a:cubicBezTo>
                    <a:pt x="1634" y="2302"/>
                    <a:pt x="1634" y="2302"/>
                    <a:pt x="1634" y="2302"/>
                  </a:cubicBezTo>
                  <a:cubicBezTo>
                    <a:pt x="1637" y="2299"/>
                    <a:pt x="1637" y="2299"/>
                    <a:pt x="1637" y="2299"/>
                  </a:cubicBezTo>
                  <a:cubicBezTo>
                    <a:pt x="1642" y="2295"/>
                    <a:pt x="1642" y="2295"/>
                    <a:pt x="1642" y="2295"/>
                  </a:cubicBezTo>
                  <a:cubicBezTo>
                    <a:pt x="1644" y="2293"/>
                    <a:pt x="1646" y="2291"/>
                    <a:pt x="1647" y="2290"/>
                  </a:cubicBezTo>
                  <a:cubicBezTo>
                    <a:pt x="1649" y="2288"/>
                    <a:pt x="1651" y="2286"/>
                    <a:pt x="1652" y="2284"/>
                  </a:cubicBezTo>
                  <a:cubicBezTo>
                    <a:pt x="1653" y="2283"/>
                    <a:pt x="1654" y="2282"/>
                    <a:pt x="1655" y="2281"/>
                  </a:cubicBezTo>
                  <a:cubicBezTo>
                    <a:pt x="1655" y="2281"/>
                    <a:pt x="1656" y="2280"/>
                    <a:pt x="1656" y="2280"/>
                  </a:cubicBezTo>
                  <a:cubicBezTo>
                    <a:pt x="1656" y="2279"/>
                    <a:pt x="1657" y="2279"/>
                    <a:pt x="1657" y="2278"/>
                  </a:cubicBezTo>
                  <a:cubicBezTo>
                    <a:pt x="1657" y="2278"/>
                    <a:pt x="1658" y="2277"/>
                    <a:pt x="1658" y="2276"/>
                  </a:cubicBezTo>
                  <a:cubicBezTo>
                    <a:pt x="1657" y="2286"/>
                    <a:pt x="1656" y="2296"/>
                    <a:pt x="1655" y="2305"/>
                  </a:cubicBezTo>
                  <a:cubicBezTo>
                    <a:pt x="1655" y="2305"/>
                    <a:pt x="1655" y="2305"/>
                    <a:pt x="1655" y="2305"/>
                  </a:cubicBezTo>
                  <a:cubicBezTo>
                    <a:pt x="1653" y="2310"/>
                    <a:pt x="1650" y="2315"/>
                    <a:pt x="1647" y="2321"/>
                  </a:cubicBezTo>
                  <a:cubicBezTo>
                    <a:pt x="1644" y="2326"/>
                    <a:pt x="1640" y="2332"/>
                    <a:pt x="1637" y="2338"/>
                  </a:cubicBezTo>
                  <a:cubicBezTo>
                    <a:pt x="1636" y="2338"/>
                    <a:pt x="1636" y="2339"/>
                    <a:pt x="1635" y="2340"/>
                  </a:cubicBezTo>
                  <a:cubicBezTo>
                    <a:pt x="1633" y="2341"/>
                    <a:pt x="1630" y="2343"/>
                    <a:pt x="1627" y="2345"/>
                  </a:cubicBezTo>
                  <a:cubicBezTo>
                    <a:pt x="1624" y="2347"/>
                    <a:pt x="1620" y="2350"/>
                    <a:pt x="1616" y="2353"/>
                  </a:cubicBezTo>
                  <a:cubicBezTo>
                    <a:pt x="1615" y="2354"/>
                    <a:pt x="1613" y="2355"/>
                    <a:pt x="1612" y="2355"/>
                  </a:cubicBezTo>
                  <a:cubicBezTo>
                    <a:pt x="1611" y="2356"/>
                    <a:pt x="1610" y="2357"/>
                    <a:pt x="1609" y="2358"/>
                  </a:cubicBezTo>
                  <a:cubicBezTo>
                    <a:pt x="1607" y="2360"/>
                    <a:pt x="1605" y="2361"/>
                    <a:pt x="1603" y="2363"/>
                  </a:cubicBezTo>
                  <a:cubicBezTo>
                    <a:pt x="1601" y="2365"/>
                    <a:pt x="1599" y="2367"/>
                    <a:pt x="1596" y="2369"/>
                  </a:cubicBezTo>
                  <a:cubicBezTo>
                    <a:pt x="1596" y="2369"/>
                    <a:pt x="1595" y="2370"/>
                    <a:pt x="1595" y="2370"/>
                  </a:cubicBezTo>
                  <a:cubicBezTo>
                    <a:pt x="1594" y="2370"/>
                    <a:pt x="1594" y="2371"/>
                    <a:pt x="1593" y="2371"/>
                  </a:cubicBezTo>
                  <a:cubicBezTo>
                    <a:pt x="1592" y="2372"/>
                    <a:pt x="1591" y="2373"/>
                    <a:pt x="1591" y="2374"/>
                  </a:cubicBezTo>
                  <a:cubicBezTo>
                    <a:pt x="1589" y="2376"/>
                    <a:pt x="1587" y="2378"/>
                    <a:pt x="1586" y="2380"/>
                  </a:cubicBezTo>
                  <a:cubicBezTo>
                    <a:pt x="1585" y="2382"/>
                    <a:pt x="1584" y="2383"/>
                    <a:pt x="1584" y="2384"/>
                  </a:cubicBezTo>
                  <a:cubicBezTo>
                    <a:pt x="1583" y="2384"/>
                    <a:pt x="1583" y="2385"/>
                    <a:pt x="1583" y="2385"/>
                  </a:cubicBezTo>
                  <a:cubicBezTo>
                    <a:pt x="1582" y="2386"/>
                    <a:pt x="1582" y="2386"/>
                    <a:pt x="1582" y="2387"/>
                  </a:cubicBezTo>
                  <a:cubicBezTo>
                    <a:pt x="1582" y="2388"/>
                    <a:pt x="1581" y="2389"/>
                    <a:pt x="1581" y="2390"/>
                  </a:cubicBezTo>
                  <a:cubicBezTo>
                    <a:pt x="1581" y="2390"/>
                    <a:pt x="1580" y="2391"/>
                    <a:pt x="1580" y="2391"/>
                  </a:cubicBezTo>
                  <a:cubicBezTo>
                    <a:pt x="1580" y="2391"/>
                    <a:pt x="1580" y="2392"/>
                    <a:pt x="1580" y="2392"/>
                  </a:cubicBezTo>
                  <a:cubicBezTo>
                    <a:pt x="1580" y="2393"/>
                    <a:pt x="1580" y="2394"/>
                    <a:pt x="1580" y="2395"/>
                  </a:cubicBezTo>
                  <a:cubicBezTo>
                    <a:pt x="1580" y="2395"/>
                    <a:pt x="1579" y="2396"/>
                    <a:pt x="1579" y="2396"/>
                  </a:cubicBezTo>
                  <a:cubicBezTo>
                    <a:pt x="1579" y="2396"/>
                    <a:pt x="1579" y="2397"/>
                    <a:pt x="1579" y="2397"/>
                  </a:cubicBezTo>
                  <a:cubicBezTo>
                    <a:pt x="1579" y="2398"/>
                    <a:pt x="1579" y="2398"/>
                    <a:pt x="1579" y="2399"/>
                  </a:cubicBezTo>
                  <a:cubicBezTo>
                    <a:pt x="1579" y="2399"/>
                    <a:pt x="1580" y="2400"/>
                    <a:pt x="1580" y="2400"/>
                  </a:cubicBezTo>
                  <a:cubicBezTo>
                    <a:pt x="1580" y="2401"/>
                    <a:pt x="1580" y="2401"/>
                    <a:pt x="1580" y="2401"/>
                  </a:cubicBezTo>
                  <a:cubicBezTo>
                    <a:pt x="1580" y="2401"/>
                    <a:pt x="1580" y="2401"/>
                    <a:pt x="1580" y="2400"/>
                  </a:cubicBezTo>
                  <a:cubicBezTo>
                    <a:pt x="1580" y="2400"/>
                    <a:pt x="1580" y="2399"/>
                    <a:pt x="1580" y="2399"/>
                  </a:cubicBezTo>
                  <a:cubicBezTo>
                    <a:pt x="1581" y="2398"/>
                    <a:pt x="1581" y="2398"/>
                    <a:pt x="1581" y="2397"/>
                  </a:cubicBezTo>
                  <a:cubicBezTo>
                    <a:pt x="1581" y="2397"/>
                    <a:pt x="1581" y="2397"/>
                    <a:pt x="1581" y="2396"/>
                  </a:cubicBezTo>
                  <a:cubicBezTo>
                    <a:pt x="1581" y="2396"/>
                    <a:pt x="1582" y="2396"/>
                    <a:pt x="1582" y="2395"/>
                  </a:cubicBezTo>
                  <a:cubicBezTo>
                    <a:pt x="1582" y="2395"/>
                    <a:pt x="1582" y="2395"/>
                    <a:pt x="1582" y="2395"/>
                  </a:cubicBezTo>
                  <a:cubicBezTo>
                    <a:pt x="1582" y="2394"/>
                    <a:pt x="1583" y="2394"/>
                    <a:pt x="1583" y="2393"/>
                  </a:cubicBezTo>
                  <a:cubicBezTo>
                    <a:pt x="1583" y="2393"/>
                    <a:pt x="1583" y="2393"/>
                    <a:pt x="1583" y="2392"/>
                  </a:cubicBezTo>
                  <a:cubicBezTo>
                    <a:pt x="1584" y="2392"/>
                    <a:pt x="1584" y="2392"/>
                    <a:pt x="1584" y="2391"/>
                  </a:cubicBezTo>
                  <a:cubicBezTo>
                    <a:pt x="1585" y="2391"/>
                    <a:pt x="1585" y="2390"/>
                    <a:pt x="1586" y="2389"/>
                  </a:cubicBezTo>
                  <a:cubicBezTo>
                    <a:pt x="1587" y="2387"/>
                    <a:pt x="1589" y="2386"/>
                    <a:pt x="1590" y="2384"/>
                  </a:cubicBezTo>
                  <a:cubicBezTo>
                    <a:pt x="1592" y="2383"/>
                    <a:pt x="1594" y="2381"/>
                    <a:pt x="1595" y="2379"/>
                  </a:cubicBezTo>
                  <a:cubicBezTo>
                    <a:pt x="1596" y="2379"/>
                    <a:pt x="1597" y="2378"/>
                    <a:pt x="1598" y="2377"/>
                  </a:cubicBezTo>
                  <a:cubicBezTo>
                    <a:pt x="1599" y="2376"/>
                    <a:pt x="1600" y="2375"/>
                    <a:pt x="1601" y="2374"/>
                  </a:cubicBezTo>
                  <a:cubicBezTo>
                    <a:pt x="1604" y="2373"/>
                    <a:pt x="1606" y="2371"/>
                    <a:pt x="1608" y="2369"/>
                  </a:cubicBezTo>
                  <a:cubicBezTo>
                    <a:pt x="1610" y="2367"/>
                    <a:pt x="1612" y="2366"/>
                    <a:pt x="1614" y="2364"/>
                  </a:cubicBezTo>
                  <a:cubicBezTo>
                    <a:pt x="1615" y="2363"/>
                    <a:pt x="1616" y="2362"/>
                    <a:pt x="1617" y="2361"/>
                  </a:cubicBezTo>
                  <a:cubicBezTo>
                    <a:pt x="1618" y="2360"/>
                    <a:pt x="1619" y="2359"/>
                    <a:pt x="1620" y="2358"/>
                  </a:cubicBezTo>
                  <a:cubicBezTo>
                    <a:pt x="1624" y="2355"/>
                    <a:pt x="1627" y="2351"/>
                    <a:pt x="1630" y="2348"/>
                  </a:cubicBezTo>
                  <a:cubicBezTo>
                    <a:pt x="1630" y="2348"/>
                    <a:pt x="1630" y="2348"/>
                    <a:pt x="1630" y="2348"/>
                  </a:cubicBezTo>
                  <a:cubicBezTo>
                    <a:pt x="1629" y="2351"/>
                    <a:pt x="1627" y="2353"/>
                    <a:pt x="1626" y="2356"/>
                  </a:cubicBezTo>
                  <a:cubicBezTo>
                    <a:pt x="1625" y="2357"/>
                    <a:pt x="1624" y="2359"/>
                    <a:pt x="1624" y="2361"/>
                  </a:cubicBezTo>
                  <a:cubicBezTo>
                    <a:pt x="1623" y="2361"/>
                    <a:pt x="1623" y="2362"/>
                    <a:pt x="1622" y="2363"/>
                  </a:cubicBezTo>
                  <a:cubicBezTo>
                    <a:pt x="1622" y="2364"/>
                    <a:pt x="1622" y="2364"/>
                    <a:pt x="1622" y="2364"/>
                  </a:cubicBezTo>
                  <a:cubicBezTo>
                    <a:pt x="1621" y="2365"/>
                    <a:pt x="1621" y="2365"/>
                    <a:pt x="1621" y="2365"/>
                  </a:cubicBezTo>
                  <a:cubicBezTo>
                    <a:pt x="1621" y="2365"/>
                    <a:pt x="1621" y="2365"/>
                    <a:pt x="1621" y="2365"/>
                  </a:cubicBezTo>
                  <a:cubicBezTo>
                    <a:pt x="1621" y="2366"/>
                    <a:pt x="1621" y="2366"/>
                    <a:pt x="1621" y="2366"/>
                  </a:cubicBezTo>
                  <a:cubicBezTo>
                    <a:pt x="1620" y="2367"/>
                    <a:pt x="1620" y="2369"/>
                    <a:pt x="1619" y="2370"/>
                  </a:cubicBezTo>
                  <a:cubicBezTo>
                    <a:pt x="1618" y="2371"/>
                    <a:pt x="1618" y="2372"/>
                    <a:pt x="1618" y="2373"/>
                  </a:cubicBezTo>
                  <a:cubicBezTo>
                    <a:pt x="1617" y="2376"/>
                    <a:pt x="1617" y="2376"/>
                    <a:pt x="1617" y="2376"/>
                  </a:cubicBezTo>
                  <a:cubicBezTo>
                    <a:pt x="1616" y="2377"/>
                    <a:pt x="1615" y="2379"/>
                    <a:pt x="1615" y="2381"/>
                  </a:cubicBezTo>
                  <a:cubicBezTo>
                    <a:pt x="1614" y="2383"/>
                    <a:pt x="1613" y="2384"/>
                    <a:pt x="1613" y="2386"/>
                  </a:cubicBezTo>
                  <a:cubicBezTo>
                    <a:pt x="1612" y="2388"/>
                    <a:pt x="1612" y="2390"/>
                    <a:pt x="1611" y="2391"/>
                  </a:cubicBezTo>
                  <a:cubicBezTo>
                    <a:pt x="1611" y="2392"/>
                    <a:pt x="1611" y="2393"/>
                    <a:pt x="1610" y="2394"/>
                  </a:cubicBezTo>
                  <a:cubicBezTo>
                    <a:pt x="1610" y="2395"/>
                    <a:pt x="1610" y="2396"/>
                    <a:pt x="1610" y="2397"/>
                  </a:cubicBezTo>
                  <a:cubicBezTo>
                    <a:pt x="1609" y="2399"/>
                    <a:pt x="1609" y="2400"/>
                    <a:pt x="1609" y="2402"/>
                  </a:cubicBezTo>
                  <a:cubicBezTo>
                    <a:pt x="1608" y="2404"/>
                    <a:pt x="1608" y="2406"/>
                    <a:pt x="1608" y="2407"/>
                  </a:cubicBezTo>
                  <a:cubicBezTo>
                    <a:pt x="1607" y="2409"/>
                    <a:pt x="1607" y="2411"/>
                    <a:pt x="1607" y="2413"/>
                  </a:cubicBezTo>
                  <a:cubicBezTo>
                    <a:pt x="1606" y="2414"/>
                    <a:pt x="1606" y="2416"/>
                    <a:pt x="1606" y="2418"/>
                  </a:cubicBezTo>
                  <a:cubicBezTo>
                    <a:pt x="1606" y="2420"/>
                    <a:pt x="1606" y="2421"/>
                    <a:pt x="1606" y="2423"/>
                  </a:cubicBezTo>
                  <a:cubicBezTo>
                    <a:pt x="1605" y="2425"/>
                    <a:pt x="1605" y="2426"/>
                    <a:pt x="1605" y="2428"/>
                  </a:cubicBezTo>
                  <a:cubicBezTo>
                    <a:pt x="1605" y="2430"/>
                    <a:pt x="1605" y="2431"/>
                    <a:pt x="1605" y="2433"/>
                  </a:cubicBezTo>
                  <a:cubicBezTo>
                    <a:pt x="1605" y="2435"/>
                    <a:pt x="1605" y="2436"/>
                    <a:pt x="1605" y="2438"/>
                  </a:cubicBezTo>
                  <a:cubicBezTo>
                    <a:pt x="1605" y="2441"/>
                    <a:pt x="1605" y="2444"/>
                    <a:pt x="1605" y="2447"/>
                  </a:cubicBezTo>
                  <a:cubicBezTo>
                    <a:pt x="1606" y="2448"/>
                    <a:pt x="1606" y="2450"/>
                    <a:pt x="1606" y="2451"/>
                  </a:cubicBezTo>
                  <a:cubicBezTo>
                    <a:pt x="1606" y="2453"/>
                    <a:pt x="1606" y="2454"/>
                    <a:pt x="1606" y="2456"/>
                  </a:cubicBezTo>
                  <a:cubicBezTo>
                    <a:pt x="1606" y="2457"/>
                    <a:pt x="1607" y="2458"/>
                    <a:pt x="1607" y="2460"/>
                  </a:cubicBezTo>
                  <a:cubicBezTo>
                    <a:pt x="1607" y="2461"/>
                    <a:pt x="1607" y="2462"/>
                    <a:pt x="1607" y="2463"/>
                  </a:cubicBezTo>
                  <a:cubicBezTo>
                    <a:pt x="1608" y="2466"/>
                    <a:pt x="1608" y="2468"/>
                    <a:pt x="1609" y="2470"/>
                  </a:cubicBezTo>
                  <a:cubicBezTo>
                    <a:pt x="1609" y="2473"/>
                    <a:pt x="1610" y="2475"/>
                    <a:pt x="1610" y="2476"/>
                  </a:cubicBezTo>
                  <a:cubicBezTo>
                    <a:pt x="1611" y="2478"/>
                    <a:pt x="1611" y="2480"/>
                    <a:pt x="1612" y="2482"/>
                  </a:cubicBezTo>
                  <a:cubicBezTo>
                    <a:pt x="1612" y="2482"/>
                    <a:pt x="1612" y="2483"/>
                    <a:pt x="1613" y="2484"/>
                  </a:cubicBezTo>
                  <a:cubicBezTo>
                    <a:pt x="1613" y="2484"/>
                    <a:pt x="1613" y="2485"/>
                    <a:pt x="1613" y="2486"/>
                  </a:cubicBezTo>
                  <a:cubicBezTo>
                    <a:pt x="1614" y="2487"/>
                    <a:pt x="1614" y="2488"/>
                    <a:pt x="1614" y="2489"/>
                  </a:cubicBezTo>
                  <a:cubicBezTo>
                    <a:pt x="1615" y="2490"/>
                    <a:pt x="1615" y="2491"/>
                    <a:pt x="1615" y="2491"/>
                  </a:cubicBezTo>
                  <a:cubicBezTo>
                    <a:pt x="1615" y="2491"/>
                    <a:pt x="1615" y="2490"/>
                    <a:pt x="1615" y="2488"/>
                  </a:cubicBezTo>
                  <a:cubicBezTo>
                    <a:pt x="1615" y="2488"/>
                    <a:pt x="1614" y="2487"/>
                    <a:pt x="1614" y="2485"/>
                  </a:cubicBezTo>
                  <a:cubicBezTo>
                    <a:pt x="1614" y="2485"/>
                    <a:pt x="1614" y="2484"/>
                    <a:pt x="1614" y="2483"/>
                  </a:cubicBezTo>
                  <a:cubicBezTo>
                    <a:pt x="1614" y="2483"/>
                    <a:pt x="1614" y="2482"/>
                    <a:pt x="1613" y="2481"/>
                  </a:cubicBezTo>
                  <a:cubicBezTo>
                    <a:pt x="1613" y="2480"/>
                    <a:pt x="1613" y="2478"/>
                    <a:pt x="1613" y="2476"/>
                  </a:cubicBezTo>
                  <a:cubicBezTo>
                    <a:pt x="1612" y="2474"/>
                    <a:pt x="1612" y="2472"/>
                    <a:pt x="1612" y="2470"/>
                  </a:cubicBezTo>
                  <a:cubicBezTo>
                    <a:pt x="1612" y="2468"/>
                    <a:pt x="1611" y="2465"/>
                    <a:pt x="1611" y="2463"/>
                  </a:cubicBezTo>
                  <a:cubicBezTo>
                    <a:pt x="1611" y="2462"/>
                    <a:pt x="1611" y="2460"/>
                    <a:pt x="1611" y="2459"/>
                  </a:cubicBezTo>
                  <a:cubicBezTo>
                    <a:pt x="1611" y="2458"/>
                    <a:pt x="1611" y="2457"/>
                    <a:pt x="1611" y="2455"/>
                  </a:cubicBezTo>
                  <a:cubicBezTo>
                    <a:pt x="1611" y="2454"/>
                    <a:pt x="1611" y="2452"/>
                    <a:pt x="1611" y="2451"/>
                  </a:cubicBezTo>
                  <a:cubicBezTo>
                    <a:pt x="1611" y="2450"/>
                    <a:pt x="1611" y="2448"/>
                    <a:pt x="1611" y="2447"/>
                  </a:cubicBezTo>
                  <a:cubicBezTo>
                    <a:pt x="1611" y="2444"/>
                    <a:pt x="1611" y="2441"/>
                    <a:pt x="1611" y="2438"/>
                  </a:cubicBezTo>
                  <a:cubicBezTo>
                    <a:pt x="1611" y="2436"/>
                    <a:pt x="1611" y="2435"/>
                    <a:pt x="1611" y="2433"/>
                  </a:cubicBezTo>
                  <a:cubicBezTo>
                    <a:pt x="1611" y="2432"/>
                    <a:pt x="1612" y="2430"/>
                    <a:pt x="1612" y="2428"/>
                  </a:cubicBezTo>
                  <a:cubicBezTo>
                    <a:pt x="1612" y="2427"/>
                    <a:pt x="1612" y="2425"/>
                    <a:pt x="1612" y="2424"/>
                  </a:cubicBezTo>
                  <a:cubicBezTo>
                    <a:pt x="1613" y="2422"/>
                    <a:pt x="1613" y="2420"/>
                    <a:pt x="1613" y="2419"/>
                  </a:cubicBezTo>
                  <a:cubicBezTo>
                    <a:pt x="1613" y="2417"/>
                    <a:pt x="1614" y="2415"/>
                    <a:pt x="1614" y="2414"/>
                  </a:cubicBezTo>
                  <a:cubicBezTo>
                    <a:pt x="1614" y="2412"/>
                    <a:pt x="1615" y="2410"/>
                    <a:pt x="1615" y="2409"/>
                  </a:cubicBezTo>
                  <a:cubicBezTo>
                    <a:pt x="1615" y="2405"/>
                    <a:pt x="1616" y="2402"/>
                    <a:pt x="1617" y="2399"/>
                  </a:cubicBezTo>
                  <a:cubicBezTo>
                    <a:pt x="1617" y="2398"/>
                    <a:pt x="1618" y="2398"/>
                    <a:pt x="1618" y="2397"/>
                  </a:cubicBezTo>
                  <a:cubicBezTo>
                    <a:pt x="1618" y="2397"/>
                    <a:pt x="1618" y="2397"/>
                    <a:pt x="1618" y="2397"/>
                  </a:cubicBezTo>
                  <a:cubicBezTo>
                    <a:pt x="1618" y="2398"/>
                    <a:pt x="1618" y="2400"/>
                    <a:pt x="1619" y="2401"/>
                  </a:cubicBezTo>
                  <a:cubicBezTo>
                    <a:pt x="1619" y="2402"/>
                    <a:pt x="1619" y="2403"/>
                    <a:pt x="1619" y="2404"/>
                  </a:cubicBezTo>
                  <a:cubicBezTo>
                    <a:pt x="1619" y="2404"/>
                    <a:pt x="1620" y="2405"/>
                    <a:pt x="1620" y="2406"/>
                  </a:cubicBezTo>
                  <a:cubicBezTo>
                    <a:pt x="1620" y="2408"/>
                    <a:pt x="1621" y="2410"/>
                    <a:pt x="1621" y="2412"/>
                  </a:cubicBezTo>
                  <a:cubicBezTo>
                    <a:pt x="1622" y="2414"/>
                    <a:pt x="1622" y="2416"/>
                    <a:pt x="1623" y="2419"/>
                  </a:cubicBezTo>
                  <a:cubicBezTo>
                    <a:pt x="1623" y="2421"/>
                    <a:pt x="1623" y="2423"/>
                    <a:pt x="1624" y="2426"/>
                  </a:cubicBezTo>
                  <a:cubicBezTo>
                    <a:pt x="1624" y="2428"/>
                    <a:pt x="1625" y="2430"/>
                    <a:pt x="1625" y="2433"/>
                  </a:cubicBezTo>
                  <a:cubicBezTo>
                    <a:pt x="1626" y="2435"/>
                    <a:pt x="1626" y="2437"/>
                    <a:pt x="1627" y="2440"/>
                  </a:cubicBezTo>
                  <a:cubicBezTo>
                    <a:pt x="1627" y="2442"/>
                    <a:pt x="1628" y="2445"/>
                    <a:pt x="1628" y="2447"/>
                  </a:cubicBezTo>
                  <a:cubicBezTo>
                    <a:pt x="1628" y="2448"/>
                    <a:pt x="1628" y="2449"/>
                    <a:pt x="1628" y="2450"/>
                  </a:cubicBezTo>
                  <a:cubicBezTo>
                    <a:pt x="1629" y="2451"/>
                    <a:pt x="1629" y="2452"/>
                    <a:pt x="1629" y="2453"/>
                  </a:cubicBezTo>
                  <a:cubicBezTo>
                    <a:pt x="1629" y="2455"/>
                    <a:pt x="1630" y="2457"/>
                    <a:pt x="1630" y="2459"/>
                  </a:cubicBezTo>
                  <a:cubicBezTo>
                    <a:pt x="1630" y="2461"/>
                    <a:pt x="1630" y="2463"/>
                    <a:pt x="1631" y="2464"/>
                  </a:cubicBezTo>
                  <a:cubicBezTo>
                    <a:pt x="1631" y="2466"/>
                    <a:pt x="1631" y="2467"/>
                    <a:pt x="1631" y="2468"/>
                  </a:cubicBezTo>
                  <a:cubicBezTo>
                    <a:pt x="1632" y="2469"/>
                    <a:pt x="1632" y="2470"/>
                    <a:pt x="1632" y="2471"/>
                  </a:cubicBezTo>
                  <a:cubicBezTo>
                    <a:pt x="1632" y="2471"/>
                    <a:pt x="1632" y="2472"/>
                    <a:pt x="1632" y="2472"/>
                  </a:cubicBezTo>
                  <a:cubicBezTo>
                    <a:pt x="1632" y="2472"/>
                    <a:pt x="1632" y="2471"/>
                    <a:pt x="1632" y="2471"/>
                  </a:cubicBezTo>
                  <a:cubicBezTo>
                    <a:pt x="1632" y="2470"/>
                    <a:pt x="1633" y="2469"/>
                    <a:pt x="1633" y="2468"/>
                  </a:cubicBezTo>
                  <a:cubicBezTo>
                    <a:pt x="1633" y="2467"/>
                    <a:pt x="1633" y="2466"/>
                    <a:pt x="1634" y="2464"/>
                  </a:cubicBezTo>
                  <a:cubicBezTo>
                    <a:pt x="1634" y="2464"/>
                    <a:pt x="1634" y="2463"/>
                    <a:pt x="1634" y="2462"/>
                  </a:cubicBezTo>
                  <a:cubicBezTo>
                    <a:pt x="1634" y="2461"/>
                    <a:pt x="1634" y="2460"/>
                    <a:pt x="1634" y="2459"/>
                  </a:cubicBezTo>
                  <a:cubicBezTo>
                    <a:pt x="1635" y="2458"/>
                    <a:pt x="1635" y="2457"/>
                    <a:pt x="1635" y="2456"/>
                  </a:cubicBezTo>
                  <a:cubicBezTo>
                    <a:pt x="1635" y="2455"/>
                    <a:pt x="1635" y="2454"/>
                    <a:pt x="1635" y="2453"/>
                  </a:cubicBezTo>
                  <a:cubicBezTo>
                    <a:pt x="1635" y="2452"/>
                    <a:pt x="1635" y="2451"/>
                    <a:pt x="1635" y="2450"/>
                  </a:cubicBezTo>
                  <a:cubicBezTo>
                    <a:pt x="1635" y="2448"/>
                    <a:pt x="1635" y="2447"/>
                    <a:pt x="1635" y="2446"/>
                  </a:cubicBezTo>
                  <a:cubicBezTo>
                    <a:pt x="1635" y="2445"/>
                    <a:pt x="1635" y="2444"/>
                    <a:pt x="1635" y="2442"/>
                  </a:cubicBezTo>
                  <a:cubicBezTo>
                    <a:pt x="1635" y="2441"/>
                    <a:pt x="1634" y="2440"/>
                    <a:pt x="1634" y="2439"/>
                  </a:cubicBezTo>
                  <a:cubicBezTo>
                    <a:pt x="1634" y="2436"/>
                    <a:pt x="1634" y="2434"/>
                    <a:pt x="1633" y="2431"/>
                  </a:cubicBezTo>
                  <a:cubicBezTo>
                    <a:pt x="1633" y="2429"/>
                    <a:pt x="1632" y="2426"/>
                    <a:pt x="1631" y="2424"/>
                  </a:cubicBezTo>
                  <a:cubicBezTo>
                    <a:pt x="1631" y="2423"/>
                    <a:pt x="1631" y="2421"/>
                    <a:pt x="1630" y="2420"/>
                  </a:cubicBezTo>
                  <a:cubicBezTo>
                    <a:pt x="1630" y="2419"/>
                    <a:pt x="1630" y="2418"/>
                    <a:pt x="1629" y="2417"/>
                  </a:cubicBezTo>
                  <a:cubicBezTo>
                    <a:pt x="1629" y="2416"/>
                    <a:pt x="1628" y="2414"/>
                    <a:pt x="1628" y="2413"/>
                  </a:cubicBezTo>
                  <a:cubicBezTo>
                    <a:pt x="1628" y="2412"/>
                    <a:pt x="1627" y="2411"/>
                    <a:pt x="1627" y="2410"/>
                  </a:cubicBezTo>
                  <a:cubicBezTo>
                    <a:pt x="1626" y="2409"/>
                    <a:pt x="1626" y="2408"/>
                    <a:pt x="1625" y="2407"/>
                  </a:cubicBezTo>
                  <a:cubicBezTo>
                    <a:pt x="1625" y="2406"/>
                    <a:pt x="1624" y="2406"/>
                    <a:pt x="1624" y="2405"/>
                  </a:cubicBezTo>
                  <a:cubicBezTo>
                    <a:pt x="1624" y="2404"/>
                    <a:pt x="1623" y="2403"/>
                    <a:pt x="1623" y="2402"/>
                  </a:cubicBezTo>
                  <a:cubicBezTo>
                    <a:pt x="1622" y="2401"/>
                    <a:pt x="1622" y="2401"/>
                    <a:pt x="1621" y="2400"/>
                  </a:cubicBezTo>
                  <a:cubicBezTo>
                    <a:pt x="1621" y="2399"/>
                    <a:pt x="1620" y="2398"/>
                    <a:pt x="1619" y="2397"/>
                  </a:cubicBezTo>
                  <a:cubicBezTo>
                    <a:pt x="1619" y="2396"/>
                    <a:pt x="1618" y="2396"/>
                    <a:pt x="1618" y="2395"/>
                  </a:cubicBezTo>
                  <a:cubicBezTo>
                    <a:pt x="1618" y="2395"/>
                    <a:pt x="1619" y="2394"/>
                    <a:pt x="1619" y="2394"/>
                  </a:cubicBezTo>
                  <a:cubicBezTo>
                    <a:pt x="1619" y="2392"/>
                    <a:pt x="1620" y="2390"/>
                    <a:pt x="1620" y="2389"/>
                  </a:cubicBezTo>
                  <a:cubicBezTo>
                    <a:pt x="1621" y="2387"/>
                    <a:pt x="1621" y="2385"/>
                    <a:pt x="1622" y="2384"/>
                  </a:cubicBezTo>
                  <a:cubicBezTo>
                    <a:pt x="1623" y="2382"/>
                    <a:pt x="1623" y="2380"/>
                    <a:pt x="1624" y="2379"/>
                  </a:cubicBezTo>
                  <a:cubicBezTo>
                    <a:pt x="1625" y="2376"/>
                    <a:pt x="1625" y="2376"/>
                    <a:pt x="1625" y="2376"/>
                  </a:cubicBezTo>
                  <a:cubicBezTo>
                    <a:pt x="1625" y="2375"/>
                    <a:pt x="1626" y="2375"/>
                    <a:pt x="1626" y="2374"/>
                  </a:cubicBezTo>
                  <a:cubicBezTo>
                    <a:pt x="1627" y="2372"/>
                    <a:pt x="1627" y="2370"/>
                    <a:pt x="1628" y="2369"/>
                  </a:cubicBezTo>
                  <a:cubicBezTo>
                    <a:pt x="1628" y="2368"/>
                    <a:pt x="1628" y="2368"/>
                    <a:pt x="1628" y="2368"/>
                  </a:cubicBezTo>
                  <a:cubicBezTo>
                    <a:pt x="1628" y="2368"/>
                    <a:pt x="1628" y="2368"/>
                    <a:pt x="1628" y="2368"/>
                  </a:cubicBezTo>
                  <a:cubicBezTo>
                    <a:pt x="1628" y="2368"/>
                    <a:pt x="1628" y="2368"/>
                    <a:pt x="1628" y="2368"/>
                  </a:cubicBezTo>
                  <a:cubicBezTo>
                    <a:pt x="1628" y="2368"/>
                    <a:pt x="1628" y="2368"/>
                    <a:pt x="1628" y="2368"/>
                  </a:cubicBezTo>
                  <a:cubicBezTo>
                    <a:pt x="1629" y="2368"/>
                    <a:pt x="1629" y="2368"/>
                    <a:pt x="1629" y="2368"/>
                  </a:cubicBezTo>
                  <a:cubicBezTo>
                    <a:pt x="1629" y="2366"/>
                    <a:pt x="1629" y="2366"/>
                    <a:pt x="1629" y="2366"/>
                  </a:cubicBezTo>
                  <a:cubicBezTo>
                    <a:pt x="1630" y="2366"/>
                    <a:pt x="1630" y="2365"/>
                    <a:pt x="1630" y="2364"/>
                  </a:cubicBezTo>
                  <a:cubicBezTo>
                    <a:pt x="1631" y="2362"/>
                    <a:pt x="1632" y="2361"/>
                    <a:pt x="1633" y="2359"/>
                  </a:cubicBezTo>
                  <a:cubicBezTo>
                    <a:pt x="1634" y="2356"/>
                    <a:pt x="1636" y="2353"/>
                    <a:pt x="1638" y="2350"/>
                  </a:cubicBezTo>
                  <a:cubicBezTo>
                    <a:pt x="1640" y="2347"/>
                    <a:pt x="1641" y="2344"/>
                    <a:pt x="1643" y="2341"/>
                  </a:cubicBezTo>
                  <a:cubicBezTo>
                    <a:pt x="1646" y="2335"/>
                    <a:pt x="1649" y="2329"/>
                    <a:pt x="1652" y="2324"/>
                  </a:cubicBezTo>
                  <a:cubicBezTo>
                    <a:pt x="1652" y="2324"/>
                    <a:pt x="1652" y="2324"/>
                    <a:pt x="1652" y="2323"/>
                  </a:cubicBezTo>
                  <a:cubicBezTo>
                    <a:pt x="1652" y="2327"/>
                    <a:pt x="1651" y="2330"/>
                    <a:pt x="1650" y="2334"/>
                  </a:cubicBezTo>
                  <a:cubicBezTo>
                    <a:pt x="1649" y="2341"/>
                    <a:pt x="1648" y="2349"/>
                    <a:pt x="1647" y="2357"/>
                  </a:cubicBezTo>
                  <a:cubicBezTo>
                    <a:pt x="1646" y="2361"/>
                    <a:pt x="1646" y="2365"/>
                    <a:pt x="1646" y="2369"/>
                  </a:cubicBezTo>
                  <a:cubicBezTo>
                    <a:pt x="1645" y="2371"/>
                    <a:pt x="1645" y="2373"/>
                    <a:pt x="1645" y="2375"/>
                  </a:cubicBezTo>
                  <a:cubicBezTo>
                    <a:pt x="1645" y="2377"/>
                    <a:pt x="1645" y="2379"/>
                    <a:pt x="1645" y="2381"/>
                  </a:cubicBezTo>
                  <a:cubicBezTo>
                    <a:pt x="1644" y="2390"/>
                    <a:pt x="1644" y="2398"/>
                    <a:pt x="1643" y="2407"/>
                  </a:cubicBezTo>
                  <a:cubicBezTo>
                    <a:pt x="1643" y="2415"/>
                    <a:pt x="1644" y="2424"/>
                    <a:pt x="1644" y="2432"/>
                  </a:cubicBezTo>
                  <a:cubicBezTo>
                    <a:pt x="1644" y="2434"/>
                    <a:pt x="1644" y="2436"/>
                    <a:pt x="1645" y="2438"/>
                  </a:cubicBezTo>
                  <a:cubicBezTo>
                    <a:pt x="1645" y="2439"/>
                    <a:pt x="1645" y="2440"/>
                    <a:pt x="1645" y="2442"/>
                  </a:cubicBezTo>
                  <a:cubicBezTo>
                    <a:pt x="1645" y="2443"/>
                    <a:pt x="1645" y="2444"/>
                    <a:pt x="1645" y="2445"/>
                  </a:cubicBezTo>
                  <a:cubicBezTo>
                    <a:pt x="1645" y="2447"/>
                    <a:pt x="1646" y="2449"/>
                    <a:pt x="1646" y="2451"/>
                  </a:cubicBezTo>
                  <a:cubicBezTo>
                    <a:pt x="1646" y="2453"/>
                    <a:pt x="1646" y="2455"/>
                    <a:pt x="1646" y="2457"/>
                  </a:cubicBezTo>
                  <a:cubicBezTo>
                    <a:pt x="1648" y="2465"/>
                    <a:pt x="1649" y="2472"/>
                    <a:pt x="1651" y="2479"/>
                  </a:cubicBezTo>
                  <a:cubicBezTo>
                    <a:pt x="1652" y="2487"/>
                    <a:pt x="1654" y="2493"/>
                    <a:pt x="1656" y="2500"/>
                  </a:cubicBezTo>
                  <a:cubicBezTo>
                    <a:pt x="1657" y="2503"/>
                    <a:pt x="1658" y="2506"/>
                    <a:pt x="1658" y="2508"/>
                  </a:cubicBezTo>
                  <a:cubicBezTo>
                    <a:pt x="1659" y="2511"/>
                    <a:pt x="1660" y="2514"/>
                    <a:pt x="1661" y="2516"/>
                  </a:cubicBezTo>
                  <a:cubicBezTo>
                    <a:pt x="1662" y="2518"/>
                    <a:pt x="1663" y="2521"/>
                    <a:pt x="1664" y="2523"/>
                  </a:cubicBezTo>
                  <a:cubicBezTo>
                    <a:pt x="1665" y="2525"/>
                    <a:pt x="1666" y="2527"/>
                    <a:pt x="1666" y="2528"/>
                  </a:cubicBezTo>
                  <a:cubicBezTo>
                    <a:pt x="1668" y="2532"/>
                    <a:pt x="1669" y="2534"/>
                    <a:pt x="1670" y="2536"/>
                  </a:cubicBezTo>
                  <a:cubicBezTo>
                    <a:pt x="1671" y="2538"/>
                    <a:pt x="1672" y="2539"/>
                    <a:pt x="1672" y="2539"/>
                  </a:cubicBezTo>
                  <a:cubicBezTo>
                    <a:pt x="1672" y="2539"/>
                    <a:pt x="1671" y="2538"/>
                    <a:pt x="1671" y="2536"/>
                  </a:cubicBezTo>
                  <a:cubicBezTo>
                    <a:pt x="1670" y="2534"/>
                    <a:pt x="1669" y="2531"/>
                    <a:pt x="1668" y="2528"/>
                  </a:cubicBezTo>
                  <a:cubicBezTo>
                    <a:pt x="1667" y="2526"/>
                    <a:pt x="1667" y="2524"/>
                    <a:pt x="1666" y="2522"/>
                  </a:cubicBezTo>
                  <a:cubicBezTo>
                    <a:pt x="1666" y="2520"/>
                    <a:pt x="1665" y="2518"/>
                    <a:pt x="1664" y="2515"/>
                  </a:cubicBezTo>
                  <a:cubicBezTo>
                    <a:pt x="1664" y="2513"/>
                    <a:pt x="1663" y="2510"/>
                    <a:pt x="1662" y="2507"/>
                  </a:cubicBezTo>
                  <a:cubicBezTo>
                    <a:pt x="1662" y="2504"/>
                    <a:pt x="1661" y="2501"/>
                    <a:pt x="1660" y="2498"/>
                  </a:cubicBezTo>
                  <a:cubicBezTo>
                    <a:pt x="1659" y="2492"/>
                    <a:pt x="1657" y="2486"/>
                    <a:pt x="1656" y="2478"/>
                  </a:cubicBezTo>
                  <a:cubicBezTo>
                    <a:pt x="1655" y="2471"/>
                    <a:pt x="1654" y="2464"/>
                    <a:pt x="1653" y="2456"/>
                  </a:cubicBezTo>
                  <a:cubicBezTo>
                    <a:pt x="1653" y="2448"/>
                    <a:pt x="1652" y="2440"/>
                    <a:pt x="1652" y="2432"/>
                  </a:cubicBezTo>
                  <a:cubicBezTo>
                    <a:pt x="1651" y="2423"/>
                    <a:pt x="1651" y="2415"/>
                    <a:pt x="1651" y="2407"/>
                  </a:cubicBezTo>
                  <a:cubicBezTo>
                    <a:pt x="1651" y="2398"/>
                    <a:pt x="1652" y="2390"/>
                    <a:pt x="1652" y="2382"/>
                  </a:cubicBezTo>
                  <a:cubicBezTo>
                    <a:pt x="1653" y="2373"/>
                    <a:pt x="1653" y="2365"/>
                    <a:pt x="1654" y="2357"/>
                  </a:cubicBezTo>
                  <a:cubicBezTo>
                    <a:pt x="1655" y="2350"/>
                    <a:pt x="1655" y="2342"/>
                    <a:pt x="1656" y="2335"/>
                  </a:cubicBezTo>
                  <a:cubicBezTo>
                    <a:pt x="1656" y="2333"/>
                    <a:pt x="1657" y="2331"/>
                    <a:pt x="1657" y="2328"/>
                  </a:cubicBezTo>
                  <a:cubicBezTo>
                    <a:pt x="1662" y="2309"/>
                    <a:pt x="1671" y="2290"/>
                    <a:pt x="1683" y="2277"/>
                  </a:cubicBezTo>
                  <a:cubicBezTo>
                    <a:pt x="1705" y="2304"/>
                    <a:pt x="1719" y="2331"/>
                    <a:pt x="1729" y="2361"/>
                  </a:cubicBezTo>
                  <a:cubicBezTo>
                    <a:pt x="1729" y="2361"/>
                    <a:pt x="1729" y="2361"/>
                    <a:pt x="1729" y="2361"/>
                  </a:cubicBezTo>
                  <a:cubicBezTo>
                    <a:pt x="1729" y="2364"/>
                    <a:pt x="1728" y="2367"/>
                    <a:pt x="1727" y="2370"/>
                  </a:cubicBezTo>
                  <a:cubicBezTo>
                    <a:pt x="1726" y="2373"/>
                    <a:pt x="1725" y="2376"/>
                    <a:pt x="1723" y="2379"/>
                  </a:cubicBezTo>
                  <a:cubicBezTo>
                    <a:pt x="1723" y="2380"/>
                    <a:pt x="1723" y="2380"/>
                    <a:pt x="1723" y="2381"/>
                  </a:cubicBezTo>
                  <a:cubicBezTo>
                    <a:pt x="1723" y="2381"/>
                    <a:pt x="1722" y="2381"/>
                    <a:pt x="1722" y="2382"/>
                  </a:cubicBezTo>
                  <a:cubicBezTo>
                    <a:pt x="1722" y="2383"/>
                    <a:pt x="1721" y="2383"/>
                    <a:pt x="1721" y="2384"/>
                  </a:cubicBezTo>
                  <a:cubicBezTo>
                    <a:pt x="1720" y="2385"/>
                    <a:pt x="1720" y="2386"/>
                    <a:pt x="1719" y="2387"/>
                  </a:cubicBezTo>
                  <a:cubicBezTo>
                    <a:pt x="1719" y="2388"/>
                    <a:pt x="1718" y="2389"/>
                    <a:pt x="1718" y="2389"/>
                  </a:cubicBezTo>
                  <a:cubicBezTo>
                    <a:pt x="1717" y="2391"/>
                    <a:pt x="1716" y="2393"/>
                    <a:pt x="1715" y="2395"/>
                  </a:cubicBezTo>
                  <a:cubicBezTo>
                    <a:pt x="1713" y="2397"/>
                    <a:pt x="1712" y="2398"/>
                    <a:pt x="1711" y="2400"/>
                  </a:cubicBezTo>
                  <a:cubicBezTo>
                    <a:pt x="1709" y="2404"/>
                    <a:pt x="1706" y="2407"/>
                    <a:pt x="1704" y="2411"/>
                  </a:cubicBezTo>
                  <a:cubicBezTo>
                    <a:pt x="1701" y="2415"/>
                    <a:pt x="1699" y="2419"/>
                    <a:pt x="1697" y="2422"/>
                  </a:cubicBezTo>
                  <a:cubicBezTo>
                    <a:pt x="1696" y="2424"/>
                    <a:pt x="1696" y="2424"/>
                    <a:pt x="1696" y="2424"/>
                  </a:cubicBezTo>
                  <a:cubicBezTo>
                    <a:pt x="1696" y="2425"/>
                    <a:pt x="1696" y="2425"/>
                    <a:pt x="1696" y="2425"/>
                  </a:cubicBezTo>
                  <a:cubicBezTo>
                    <a:pt x="1695" y="2425"/>
                    <a:pt x="1695" y="2425"/>
                    <a:pt x="1695" y="2425"/>
                  </a:cubicBezTo>
                  <a:cubicBezTo>
                    <a:pt x="1695" y="2426"/>
                    <a:pt x="1694" y="2427"/>
                    <a:pt x="1694" y="2428"/>
                  </a:cubicBezTo>
                  <a:cubicBezTo>
                    <a:pt x="1693" y="2429"/>
                    <a:pt x="1693" y="2430"/>
                    <a:pt x="1692" y="2431"/>
                  </a:cubicBezTo>
                  <a:cubicBezTo>
                    <a:pt x="1692" y="2432"/>
                    <a:pt x="1691" y="2433"/>
                    <a:pt x="1691" y="2434"/>
                  </a:cubicBezTo>
                  <a:cubicBezTo>
                    <a:pt x="1689" y="2438"/>
                    <a:pt x="1688" y="2442"/>
                    <a:pt x="1687" y="2446"/>
                  </a:cubicBezTo>
                  <a:cubicBezTo>
                    <a:pt x="1687" y="2448"/>
                    <a:pt x="1686" y="2450"/>
                    <a:pt x="1686" y="2452"/>
                  </a:cubicBezTo>
                  <a:cubicBezTo>
                    <a:pt x="1686" y="2453"/>
                    <a:pt x="1685" y="2455"/>
                    <a:pt x="1685" y="2457"/>
                  </a:cubicBezTo>
                  <a:cubicBezTo>
                    <a:pt x="1685" y="2459"/>
                    <a:pt x="1685" y="2460"/>
                    <a:pt x="1685" y="2462"/>
                  </a:cubicBezTo>
                  <a:cubicBezTo>
                    <a:pt x="1685" y="2463"/>
                    <a:pt x="1685" y="2463"/>
                    <a:pt x="1685" y="2464"/>
                  </a:cubicBezTo>
                  <a:cubicBezTo>
                    <a:pt x="1685" y="2465"/>
                    <a:pt x="1685" y="2465"/>
                    <a:pt x="1685" y="2466"/>
                  </a:cubicBezTo>
                  <a:cubicBezTo>
                    <a:pt x="1685" y="2469"/>
                    <a:pt x="1686" y="2471"/>
                    <a:pt x="1686" y="2473"/>
                  </a:cubicBezTo>
                  <a:cubicBezTo>
                    <a:pt x="1687" y="2474"/>
                    <a:pt x="1687" y="2475"/>
                    <a:pt x="1687" y="2476"/>
                  </a:cubicBezTo>
                  <a:cubicBezTo>
                    <a:pt x="1687" y="2476"/>
                    <a:pt x="1687" y="2477"/>
                    <a:pt x="1688" y="2478"/>
                  </a:cubicBezTo>
                  <a:cubicBezTo>
                    <a:pt x="1688" y="2479"/>
                    <a:pt x="1688" y="2479"/>
                    <a:pt x="1688" y="2479"/>
                  </a:cubicBezTo>
                  <a:cubicBezTo>
                    <a:pt x="1688" y="2479"/>
                    <a:pt x="1688" y="2479"/>
                    <a:pt x="1688" y="2477"/>
                  </a:cubicBezTo>
                  <a:cubicBezTo>
                    <a:pt x="1688" y="2477"/>
                    <a:pt x="1688" y="2476"/>
                    <a:pt x="1688" y="2476"/>
                  </a:cubicBezTo>
                  <a:cubicBezTo>
                    <a:pt x="1688" y="2475"/>
                    <a:pt x="1688" y="2474"/>
                    <a:pt x="1688" y="2473"/>
                  </a:cubicBezTo>
                  <a:cubicBezTo>
                    <a:pt x="1688" y="2471"/>
                    <a:pt x="1688" y="2469"/>
                    <a:pt x="1688" y="2466"/>
                  </a:cubicBezTo>
                  <a:cubicBezTo>
                    <a:pt x="1688" y="2465"/>
                    <a:pt x="1688" y="2464"/>
                    <a:pt x="1689" y="2462"/>
                  </a:cubicBezTo>
                  <a:cubicBezTo>
                    <a:pt x="1689" y="2461"/>
                    <a:pt x="1689" y="2459"/>
                    <a:pt x="1690" y="2458"/>
                  </a:cubicBezTo>
                  <a:cubicBezTo>
                    <a:pt x="1690" y="2454"/>
                    <a:pt x="1691" y="2451"/>
                    <a:pt x="1693" y="2448"/>
                  </a:cubicBezTo>
                  <a:cubicBezTo>
                    <a:pt x="1694" y="2444"/>
                    <a:pt x="1696" y="2441"/>
                    <a:pt x="1697" y="2437"/>
                  </a:cubicBezTo>
                  <a:cubicBezTo>
                    <a:pt x="1698" y="2436"/>
                    <a:pt x="1698" y="2435"/>
                    <a:pt x="1699" y="2434"/>
                  </a:cubicBezTo>
                  <a:cubicBezTo>
                    <a:pt x="1699" y="2434"/>
                    <a:pt x="1700" y="2433"/>
                    <a:pt x="1700" y="2432"/>
                  </a:cubicBezTo>
                  <a:cubicBezTo>
                    <a:pt x="1701" y="2431"/>
                    <a:pt x="1701" y="2430"/>
                    <a:pt x="1702" y="2429"/>
                  </a:cubicBezTo>
                  <a:cubicBezTo>
                    <a:pt x="1702" y="2428"/>
                    <a:pt x="1702" y="2428"/>
                    <a:pt x="1702" y="2428"/>
                  </a:cubicBezTo>
                  <a:cubicBezTo>
                    <a:pt x="1703" y="2428"/>
                    <a:pt x="1703" y="2428"/>
                    <a:pt x="1703" y="2428"/>
                  </a:cubicBezTo>
                  <a:cubicBezTo>
                    <a:pt x="1703" y="2426"/>
                    <a:pt x="1703" y="2426"/>
                    <a:pt x="1703" y="2426"/>
                  </a:cubicBezTo>
                  <a:cubicBezTo>
                    <a:pt x="1706" y="2423"/>
                    <a:pt x="1708" y="2419"/>
                    <a:pt x="1710" y="2415"/>
                  </a:cubicBezTo>
                  <a:cubicBezTo>
                    <a:pt x="1713" y="2412"/>
                    <a:pt x="1715" y="2408"/>
                    <a:pt x="1718" y="2404"/>
                  </a:cubicBezTo>
                  <a:cubicBezTo>
                    <a:pt x="1719" y="2402"/>
                    <a:pt x="1720" y="2400"/>
                    <a:pt x="1721" y="2399"/>
                  </a:cubicBezTo>
                  <a:cubicBezTo>
                    <a:pt x="1721" y="2398"/>
                    <a:pt x="1722" y="2397"/>
                    <a:pt x="1722" y="2396"/>
                  </a:cubicBezTo>
                  <a:cubicBezTo>
                    <a:pt x="1723" y="2395"/>
                    <a:pt x="1723" y="2394"/>
                    <a:pt x="1724" y="2393"/>
                  </a:cubicBezTo>
                  <a:cubicBezTo>
                    <a:pt x="1725" y="2391"/>
                    <a:pt x="1726" y="2389"/>
                    <a:pt x="1727" y="2387"/>
                  </a:cubicBezTo>
                  <a:cubicBezTo>
                    <a:pt x="1727" y="2386"/>
                    <a:pt x="1727" y="2385"/>
                    <a:pt x="1728" y="2384"/>
                  </a:cubicBezTo>
                  <a:cubicBezTo>
                    <a:pt x="1728" y="2384"/>
                    <a:pt x="1728" y="2383"/>
                    <a:pt x="1728" y="2383"/>
                  </a:cubicBezTo>
                  <a:cubicBezTo>
                    <a:pt x="1729" y="2383"/>
                    <a:pt x="1729" y="2382"/>
                    <a:pt x="1729" y="2382"/>
                  </a:cubicBezTo>
                  <a:cubicBezTo>
                    <a:pt x="1730" y="2378"/>
                    <a:pt x="1731" y="2374"/>
                    <a:pt x="1732" y="2371"/>
                  </a:cubicBezTo>
                  <a:cubicBezTo>
                    <a:pt x="1732" y="2370"/>
                    <a:pt x="1732" y="2369"/>
                    <a:pt x="1732" y="2368"/>
                  </a:cubicBezTo>
                  <a:cubicBezTo>
                    <a:pt x="1734" y="2372"/>
                    <a:pt x="1735" y="2376"/>
                    <a:pt x="1736" y="2380"/>
                  </a:cubicBezTo>
                  <a:cubicBezTo>
                    <a:pt x="1736" y="2381"/>
                    <a:pt x="1736" y="2382"/>
                    <a:pt x="1736" y="2383"/>
                  </a:cubicBezTo>
                  <a:cubicBezTo>
                    <a:pt x="1736" y="2388"/>
                    <a:pt x="1736" y="2392"/>
                    <a:pt x="1735" y="2397"/>
                  </a:cubicBezTo>
                  <a:cubicBezTo>
                    <a:pt x="1735" y="2399"/>
                    <a:pt x="1734" y="2402"/>
                    <a:pt x="1734" y="2404"/>
                  </a:cubicBezTo>
                  <a:cubicBezTo>
                    <a:pt x="1734" y="2405"/>
                    <a:pt x="1733" y="2406"/>
                    <a:pt x="1733" y="2408"/>
                  </a:cubicBezTo>
                  <a:cubicBezTo>
                    <a:pt x="1733" y="2409"/>
                    <a:pt x="1732" y="2410"/>
                    <a:pt x="1732" y="2411"/>
                  </a:cubicBezTo>
                  <a:cubicBezTo>
                    <a:pt x="1731" y="2414"/>
                    <a:pt x="1731" y="2416"/>
                    <a:pt x="1730" y="2419"/>
                  </a:cubicBezTo>
                  <a:cubicBezTo>
                    <a:pt x="1729" y="2421"/>
                    <a:pt x="1728" y="2424"/>
                    <a:pt x="1727" y="2427"/>
                  </a:cubicBezTo>
                  <a:cubicBezTo>
                    <a:pt x="1725" y="2432"/>
                    <a:pt x="1723" y="2437"/>
                    <a:pt x="1721" y="2443"/>
                  </a:cubicBezTo>
                  <a:cubicBezTo>
                    <a:pt x="1721" y="2445"/>
                    <a:pt x="1720" y="2448"/>
                    <a:pt x="1719" y="2451"/>
                  </a:cubicBezTo>
                  <a:cubicBezTo>
                    <a:pt x="1718" y="2453"/>
                    <a:pt x="1718" y="2453"/>
                    <a:pt x="1718" y="2453"/>
                  </a:cubicBezTo>
                  <a:cubicBezTo>
                    <a:pt x="1718" y="2455"/>
                    <a:pt x="1718" y="2455"/>
                    <a:pt x="1718" y="2455"/>
                  </a:cubicBezTo>
                  <a:cubicBezTo>
                    <a:pt x="1717" y="2456"/>
                    <a:pt x="1717" y="2458"/>
                    <a:pt x="1717" y="2459"/>
                  </a:cubicBezTo>
                  <a:cubicBezTo>
                    <a:pt x="1715" y="2465"/>
                    <a:pt x="1714" y="2470"/>
                    <a:pt x="1713" y="2476"/>
                  </a:cubicBezTo>
                  <a:cubicBezTo>
                    <a:pt x="1713" y="2481"/>
                    <a:pt x="1712" y="2486"/>
                    <a:pt x="1712" y="2491"/>
                  </a:cubicBezTo>
                  <a:cubicBezTo>
                    <a:pt x="1712" y="2494"/>
                    <a:pt x="1712" y="2496"/>
                    <a:pt x="1712" y="2498"/>
                  </a:cubicBezTo>
                  <a:cubicBezTo>
                    <a:pt x="1712" y="2501"/>
                    <a:pt x="1712" y="2503"/>
                    <a:pt x="1712" y="2505"/>
                  </a:cubicBezTo>
                  <a:cubicBezTo>
                    <a:pt x="1712" y="2510"/>
                    <a:pt x="1713" y="2513"/>
                    <a:pt x="1714" y="2517"/>
                  </a:cubicBezTo>
                  <a:cubicBezTo>
                    <a:pt x="1715" y="2520"/>
                    <a:pt x="1717" y="2523"/>
                    <a:pt x="1718" y="2525"/>
                  </a:cubicBezTo>
                  <a:cubicBezTo>
                    <a:pt x="1719" y="2526"/>
                    <a:pt x="1719" y="2526"/>
                    <a:pt x="1719" y="2527"/>
                  </a:cubicBezTo>
                  <a:cubicBezTo>
                    <a:pt x="1720" y="2527"/>
                    <a:pt x="1720" y="2528"/>
                    <a:pt x="1720" y="2528"/>
                  </a:cubicBezTo>
                  <a:cubicBezTo>
                    <a:pt x="1721" y="2529"/>
                    <a:pt x="1721" y="2529"/>
                    <a:pt x="1722" y="2530"/>
                  </a:cubicBezTo>
                  <a:cubicBezTo>
                    <a:pt x="1723" y="2531"/>
                    <a:pt x="1723" y="2531"/>
                    <a:pt x="1723" y="2531"/>
                  </a:cubicBezTo>
                  <a:cubicBezTo>
                    <a:pt x="1723" y="2531"/>
                    <a:pt x="1723" y="2531"/>
                    <a:pt x="1722" y="2530"/>
                  </a:cubicBezTo>
                  <a:cubicBezTo>
                    <a:pt x="1722" y="2529"/>
                    <a:pt x="1721" y="2528"/>
                    <a:pt x="1721" y="2528"/>
                  </a:cubicBezTo>
                  <a:cubicBezTo>
                    <a:pt x="1721" y="2527"/>
                    <a:pt x="1721" y="2527"/>
                    <a:pt x="1720" y="2526"/>
                  </a:cubicBezTo>
                  <a:cubicBezTo>
                    <a:pt x="1720" y="2526"/>
                    <a:pt x="1720" y="2525"/>
                    <a:pt x="1720" y="2525"/>
                  </a:cubicBezTo>
                  <a:cubicBezTo>
                    <a:pt x="1719" y="2522"/>
                    <a:pt x="1718" y="2520"/>
                    <a:pt x="1717" y="2516"/>
                  </a:cubicBezTo>
                  <a:cubicBezTo>
                    <a:pt x="1717" y="2513"/>
                    <a:pt x="1717" y="2509"/>
                    <a:pt x="1717" y="2505"/>
                  </a:cubicBezTo>
                  <a:cubicBezTo>
                    <a:pt x="1717" y="2503"/>
                    <a:pt x="1717" y="2501"/>
                    <a:pt x="1717" y="2499"/>
                  </a:cubicBezTo>
                  <a:cubicBezTo>
                    <a:pt x="1717" y="2496"/>
                    <a:pt x="1717" y="2494"/>
                    <a:pt x="1718" y="2492"/>
                  </a:cubicBezTo>
                  <a:cubicBezTo>
                    <a:pt x="1718" y="2487"/>
                    <a:pt x="1719" y="2482"/>
                    <a:pt x="1720" y="2477"/>
                  </a:cubicBezTo>
                  <a:cubicBezTo>
                    <a:pt x="1721" y="2474"/>
                    <a:pt x="1721" y="2472"/>
                    <a:pt x="1722" y="2469"/>
                  </a:cubicBezTo>
                  <a:cubicBezTo>
                    <a:pt x="1723" y="2466"/>
                    <a:pt x="1723" y="2464"/>
                    <a:pt x="1724" y="2461"/>
                  </a:cubicBezTo>
                  <a:cubicBezTo>
                    <a:pt x="1724" y="2460"/>
                    <a:pt x="1725" y="2458"/>
                    <a:pt x="1725" y="2457"/>
                  </a:cubicBezTo>
                  <a:cubicBezTo>
                    <a:pt x="1725" y="2456"/>
                    <a:pt x="1726" y="2454"/>
                    <a:pt x="1726" y="2453"/>
                  </a:cubicBezTo>
                  <a:cubicBezTo>
                    <a:pt x="1727" y="2450"/>
                    <a:pt x="1728" y="2448"/>
                    <a:pt x="1729" y="2445"/>
                  </a:cubicBezTo>
                  <a:cubicBezTo>
                    <a:pt x="1731" y="2440"/>
                    <a:pt x="1733" y="2435"/>
                    <a:pt x="1734" y="2429"/>
                  </a:cubicBezTo>
                  <a:cubicBezTo>
                    <a:pt x="1735" y="2426"/>
                    <a:pt x="1736" y="2424"/>
                    <a:pt x="1737" y="2421"/>
                  </a:cubicBezTo>
                  <a:cubicBezTo>
                    <a:pt x="1738" y="2418"/>
                    <a:pt x="1738" y="2416"/>
                    <a:pt x="1739" y="2413"/>
                  </a:cubicBezTo>
                  <a:cubicBezTo>
                    <a:pt x="1739" y="2412"/>
                    <a:pt x="1739" y="2410"/>
                    <a:pt x="1740" y="2409"/>
                  </a:cubicBezTo>
                  <a:cubicBezTo>
                    <a:pt x="1740" y="2408"/>
                    <a:pt x="1740" y="2406"/>
                    <a:pt x="1740" y="2405"/>
                  </a:cubicBezTo>
                  <a:cubicBezTo>
                    <a:pt x="1741" y="2402"/>
                    <a:pt x="1741" y="2400"/>
                    <a:pt x="1741" y="2397"/>
                  </a:cubicBezTo>
                  <a:cubicBezTo>
                    <a:pt x="1741" y="2397"/>
                    <a:pt x="1741" y="2396"/>
                    <a:pt x="1741" y="2396"/>
                  </a:cubicBezTo>
                  <a:cubicBezTo>
                    <a:pt x="1747" y="2417"/>
                    <a:pt x="1753" y="2439"/>
                    <a:pt x="1759" y="2464"/>
                  </a:cubicBezTo>
                  <a:cubicBezTo>
                    <a:pt x="1759" y="2467"/>
                    <a:pt x="1759" y="2470"/>
                    <a:pt x="1759" y="2474"/>
                  </a:cubicBezTo>
                  <a:cubicBezTo>
                    <a:pt x="1759" y="2481"/>
                    <a:pt x="1759" y="2488"/>
                    <a:pt x="1758" y="2495"/>
                  </a:cubicBezTo>
                  <a:cubicBezTo>
                    <a:pt x="1758" y="2503"/>
                    <a:pt x="1757" y="2510"/>
                    <a:pt x="1756" y="2517"/>
                  </a:cubicBezTo>
                  <a:cubicBezTo>
                    <a:pt x="1755" y="2525"/>
                    <a:pt x="1754" y="2532"/>
                    <a:pt x="1752" y="2539"/>
                  </a:cubicBezTo>
                  <a:cubicBezTo>
                    <a:pt x="1750" y="2546"/>
                    <a:pt x="1748" y="2553"/>
                    <a:pt x="1746" y="2560"/>
                  </a:cubicBezTo>
                  <a:cubicBezTo>
                    <a:pt x="1744" y="2567"/>
                    <a:pt x="1742" y="2573"/>
                    <a:pt x="1740" y="2579"/>
                  </a:cubicBezTo>
                  <a:cubicBezTo>
                    <a:pt x="1737" y="2585"/>
                    <a:pt x="1735" y="2591"/>
                    <a:pt x="1733" y="2596"/>
                  </a:cubicBezTo>
                  <a:cubicBezTo>
                    <a:pt x="1732" y="2598"/>
                    <a:pt x="1730" y="2601"/>
                    <a:pt x="1729" y="2603"/>
                  </a:cubicBezTo>
                  <a:cubicBezTo>
                    <a:pt x="1728" y="2605"/>
                    <a:pt x="1727" y="2608"/>
                    <a:pt x="1726" y="2610"/>
                  </a:cubicBezTo>
                  <a:cubicBezTo>
                    <a:pt x="1725" y="2612"/>
                    <a:pt x="1724" y="2614"/>
                    <a:pt x="1723" y="2615"/>
                  </a:cubicBezTo>
                  <a:cubicBezTo>
                    <a:pt x="1722" y="2617"/>
                    <a:pt x="1721" y="2619"/>
                    <a:pt x="1720" y="2620"/>
                  </a:cubicBezTo>
                  <a:cubicBezTo>
                    <a:pt x="1719" y="2623"/>
                    <a:pt x="1717" y="2625"/>
                    <a:pt x="1716" y="2627"/>
                  </a:cubicBezTo>
                  <a:cubicBezTo>
                    <a:pt x="1715" y="2628"/>
                    <a:pt x="1715" y="2629"/>
                    <a:pt x="1715" y="2629"/>
                  </a:cubicBezTo>
                  <a:cubicBezTo>
                    <a:pt x="1715" y="2629"/>
                    <a:pt x="1715" y="2628"/>
                    <a:pt x="1717" y="2627"/>
                  </a:cubicBezTo>
                  <a:cubicBezTo>
                    <a:pt x="1718" y="2626"/>
                    <a:pt x="1719" y="2624"/>
                    <a:pt x="1721" y="2621"/>
                  </a:cubicBezTo>
                  <a:cubicBezTo>
                    <a:pt x="1722" y="2620"/>
                    <a:pt x="1724" y="2618"/>
                    <a:pt x="1725" y="2617"/>
                  </a:cubicBezTo>
                  <a:cubicBezTo>
                    <a:pt x="1726" y="2615"/>
                    <a:pt x="1727" y="2613"/>
                    <a:pt x="1729" y="2611"/>
                  </a:cubicBezTo>
                  <a:cubicBezTo>
                    <a:pt x="1730" y="2609"/>
                    <a:pt x="1731" y="2607"/>
                    <a:pt x="1733" y="2605"/>
                  </a:cubicBezTo>
                  <a:cubicBezTo>
                    <a:pt x="1734" y="2603"/>
                    <a:pt x="1735" y="2600"/>
                    <a:pt x="1737" y="2598"/>
                  </a:cubicBezTo>
                  <a:cubicBezTo>
                    <a:pt x="1738" y="2595"/>
                    <a:pt x="1740" y="2593"/>
                    <a:pt x="1741" y="2590"/>
                  </a:cubicBezTo>
                  <a:cubicBezTo>
                    <a:pt x="1742" y="2587"/>
                    <a:pt x="1744" y="2584"/>
                    <a:pt x="1745" y="2581"/>
                  </a:cubicBezTo>
                  <a:cubicBezTo>
                    <a:pt x="1748" y="2575"/>
                    <a:pt x="1751" y="2569"/>
                    <a:pt x="1753" y="2562"/>
                  </a:cubicBezTo>
                  <a:cubicBezTo>
                    <a:pt x="1754" y="2561"/>
                    <a:pt x="1754" y="2559"/>
                    <a:pt x="1755" y="2557"/>
                  </a:cubicBezTo>
                  <a:cubicBezTo>
                    <a:pt x="1755" y="2555"/>
                    <a:pt x="1756" y="2554"/>
                    <a:pt x="1756" y="2552"/>
                  </a:cubicBezTo>
                  <a:cubicBezTo>
                    <a:pt x="1758" y="2548"/>
                    <a:pt x="1758" y="2545"/>
                    <a:pt x="1759" y="2541"/>
                  </a:cubicBezTo>
                  <a:cubicBezTo>
                    <a:pt x="1761" y="2534"/>
                    <a:pt x="1763" y="2526"/>
                    <a:pt x="1764" y="2518"/>
                  </a:cubicBezTo>
                  <a:cubicBezTo>
                    <a:pt x="1765" y="2511"/>
                    <a:pt x="1766" y="2503"/>
                    <a:pt x="1766" y="2496"/>
                  </a:cubicBezTo>
                  <a:cubicBezTo>
                    <a:pt x="1766" y="2492"/>
                    <a:pt x="1766" y="2488"/>
                    <a:pt x="1766" y="2484"/>
                  </a:cubicBezTo>
                  <a:cubicBezTo>
                    <a:pt x="1766" y="2483"/>
                    <a:pt x="1766" y="2481"/>
                    <a:pt x="1766" y="2479"/>
                  </a:cubicBezTo>
                  <a:cubicBezTo>
                    <a:pt x="1766" y="2477"/>
                    <a:pt x="1766" y="2475"/>
                    <a:pt x="1766" y="2473"/>
                  </a:cubicBezTo>
                  <a:cubicBezTo>
                    <a:pt x="1765" y="2466"/>
                    <a:pt x="1765" y="2459"/>
                    <a:pt x="1764" y="2453"/>
                  </a:cubicBezTo>
                  <a:cubicBezTo>
                    <a:pt x="1763" y="2449"/>
                    <a:pt x="1763" y="2446"/>
                    <a:pt x="1762" y="2443"/>
                  </a:cubicBezTo>
                  <a:cubicBezTo>
                    <a:pt x="1762" y="2442"/>
                    <a:pt x="1762" y="2440"/>
                    <a:pt x="1761" y="2439"/>
                  </a:cubicBezTo>
                  <a:cubicBezTo>
                    <a:pt x="1761" y="2437"/>
                    <a:pt x="1761" y="2436"/>
                    <a:pt x="1760" y="2435"/>
                  </a:cubicBezTo>
                  <a:cubicBezTo>
                    <a:pt x="1760" y="2434"/>
                    <a:pt x="1760" y="2434"/>
                    <a:pt x="1760" y="2433"/>
                  </a:cubicBezTo>
                  <a:cubicBezTo>
                    <a:pt x="1756" y="2400"/>
                    <a:pt x="1749" y="2367"/>
                    <a:pt x="1737" y="2339"/>
                  </a:cubicBezTo>
                  <a:cubicBezTo>
                    <a:pt x="1736" y="2338"/>
                    <a:pt x="1735" y="2337"/>
                    <a:pt x="1735" y="2335"/>
                  </a:cubicBezTo>
                  <a:cubicBezTo>
                    <a:pt x="1736" y="2337"/>
                    <a:pt x="1737" y="2340"/>
                    <a:pt x="1739" y="2342"/>
                  </a:cubicBezTo>
                  <a:cubicBezTo>
                    <a:pt x="1740" y="2344"/>
                    <a:pt x="1741" y="2345"/>
                    <a:pt x="1742" y="2347"/>
                  </a:cubicBezTo>
                  <a:cubicBezTo>
                    <a:pt x="1743" y="2349"/>
                    <a:pt x="1744" y="2351"/>
                    <a:pt x="1745" y="2353"/>
                  </a:cubicBezTo>
                  <a:cubicBezTo>
                    <a:pt x="1747" y="2356"/>
                    <a:pt x="1750" y="2360"/>
                    <a:pt x="1752" y="2363"/>
                  </a:cubicBezTo>
                  <a:cubicBezTo>
                    <a:pt x="1754" y="2367"/>
                    <a:pt x="1757" y="2371"/>
                    <a:pt x="1759" y="2374"/>
                  </a:cubicBezTo>
                  <a:cubicBezTo>
                    <a:pt x="1761" y="2378"/>
                    <a:pt x="1763" y="2381"/>
                    <a:pt x="1765" y="2384"/>
                  </a:cubicBezTo>
                  <a:cubicBezTo>
                    <a:pt x="1768" y="2388"/>
                    <a:pt x="1770" y="2391"/>
                    <a:pt x="1772" y="2394"/>
                  </a:cubicBezTo>
                  <a:cubicBezTo>
                    <a:pt x="1773" y="2396"/>
                    <a:pt x="1774" y="2397"/>
                    <a:pt x="1775" y="2399"/>
                  </a:cubicBezTo>
                  <a:cubicBezTo>
                    <a:pt x="1775" y="2399"/>
                    <a:pt x="1776" y="2400"/>
                    <a:pt x="1776" y="2401"/>
                  </a:cubicBezTo>
                  <a:cubicBezTo>
                    <a:pt x="1777" y="2401"/>
                    <a:pt x="1777" y="2402"/>
                    <a:pt x="1778" y="2403"/>
                  </a:cubicBezTo>
                  <a:cubicBezTo>
                    <a:pt x="1779" y="2405"/>
                    <a:pt x="1781" y="2408"/>
                    <a:pt x="1782" y="2410"/>
                  </a:cubicBezTo>
                  <a:cubicBezTo>
                    <a:pt x="1783" y="2412"/>
                    <a:pt x="1784" y="2414"/>
                    <a:pt x="1784" y="2416"/>
                  </a:cubicBezTo>
                  <a:cubicBezTo>
                    <a:pt x="1785" y="2418"/>
                    <a:pt x="1785" y="2419"/>
                    <a:pt x="1785" y="2420"/>
                  </a:cubicBezTo>
                  <a:cubicBezTo>
                    <a:pt x="1785" y="2421"/>
                    <a:pt x="1785" y="2422"/>
                    <a:pt x="1785" y="2422"/>
                  </a:cubicBezTo>
                  <a:cubicBezTo>
                    <a:pt x="1785" y="2422"/>
                    <a:pt x="1785" y="2421"/>
                    <a:pt x="1785" y="2420"/>
                  </a:cubicBezTo>
                  <a:cubicBezTo>
                    <a:pt x="1785" y="2419"/>
                    <a:pt x="1786" y="2418"/>
                    <a:pt x="1786" y="2416"/>
                  </a:cubicBezTo>
                  <a:cubicBezTo>
                    <a:pt x="1786" y="2414"/>
                    <a:pt x="1786" y="2412"/>
                    <a:pt x="1785" y="2409"/>
                  </a:cubicBezTo>
                  <a:cubicBezTo>
                    <a:pt x="1784" y="2406"/>
                    <a:pt x="1783" y="2403"/>
                    <a:pt x="1782" y="2400"/>
                  </a:cubicBezTo>
                  <a:cubicBezTo>
                    <a:pt x="1780" y="2397"/>
                    <a:pt x="1779" y="2394"/>
                    <a:pt x="1777" y="2391"/>
                  </a:cubicBezTo>
                  <a:cubicBezTo>
                    <a:pt x="1775" y="2388"/>
                    <a:pt x="1773" y="2384"/>
                    <a:pt x="1772" y="2381"/>
                  </a:cubicBezTo>
                  <a:cubicBezTo>
                    <a:pt x="1771" y="2379"/>
                    <a:pt x="1770" y="2377"/>
                    <a:pt x="1768" y="2376"/>
                  </a:cubicBezTo>
                  <a:cubicBezTo>
                    <a:pt x="1767" y="2374"/>
                    <a:pt x="1766" y="2372"/>
                    <a:pt x="1765" y="2370"/>
                  </a:cubicBezTo>
                  <a:cubicBezTo>
                    <a:pt x="1763" y="2366"/>
                    <a:pt x="1761" y="2363"/>
                    <a:pt x="1759" y="2359"/>
                  </a:cubicBezTo>
                  <a:cubicBezTo>
                    <a:pt x="1756" y="2356"/>
                    <a:pt x="1754" y="2352"/>
                    <a:pt x="1752" y="2348"/>
                  </a:cubicBezTo>
                  <a:cubicBezTo>
                    <a:pt x="1749" y="2345"/>
                    <a:pt x="1747" y="2341"/>
                    <a:pt x="1745" y="2338"/>
                  </a:cubicBezTo>
                  <a:cubicBezTo>
                    <a:pt x="1742" y="2335"/>
                    <a:pt x="1740" y="2332"/>
                    <a:pt x="1738" y="2329"/>
                  </a:cubicBezTo>
                  <a:cubicBezTo>
                    <a:pt x="1736" y="2326"/>
                    <a:pt x="1734" y="2323"/>
                    <a:pt x="1732" y="2321"/>
                  </a:cubicBezTo>
                  <a:cubicBezTo>
                    <a:pt x="1728" y="2316"/>
                    <a:pt x="1725" y="2313"/>
                    <a:pt x="1723" y="2310"/>
                  </a:cubicBezTo>
                  <a:cubicBezTo>
                    <a:pt x="1715" y="2294"/>
                    <a:pt x="1707" y="2278"/>
                    <a:pt x="1699" y="2261"/>
                  </a:cubicBezTo>
                  <a:cubicBezTo>
                    <a:pt x="1699" y="2261"/>
                    <a:pt x="1699" y="2261"/>
                    <a:pt x="1699" y="2261"/>
                  </a:cubicBezTo>
                  <a:cubicBezTo>
                    <a:pt x="1701" y="2263"/>
                    <a:pt x="1702" y="2264"/>
                    <a:pt x="1703" y="2265"/>
                  </a:cubicBezTo>
                  <a:cubicBezTo>
                    <a:pt x="1706" y="2267"/>
                    <a:pt x="1709" y="2270"/>
                    <a:pt x="1711" y="2272"/>
                  </a:cubicBezTo>
                  <a:cubicBezTo>
                    <a:pt x="1714" y="2274"/>
                    <a:pt x="1717" y="2276"/>
                    <a:pt x="1720" y="2279"/>
                  </a:cubicBezTo>
                  <a:cubicBezTo>
                    <a:pt x="1726" y="2283"/>
                    <a:pt x="1732" y="2287"/>
                    <a:pt x="1737" y="2291"/>
                  </a:cubicBezTo>
                  <a:cubicBezTo>
                    <a:pt x="1740" y="2293"/>
                    <a:pt x="1743" y="2295"/>
                    <a:pt x="1745" y="2297"/>
                  </a:cubicBezTo>
                  <a:cubicBezTo>
                    <a:pt x="1748" y="2299"/>
                    <a:pt x="1750" y="2301"/>
                    <a:pt x="1752" y="2304"/>
                  </a:cubicBezTo>
                  <a:cubicBezTo>
                    <a:pt x="1752" y="2304"/>
                    <a:pt x="1753" y="2305"/>
                    <a:pt x="1753" y="2305"/>
                  </a:cubicBezTo>
                  <a:cubicBezTo>
                    <a:pt x="1754" y="2306"/>
                    <a:pt x="1754" y="2307"/>
                    <a:pt x="1755" y="2307"/>
                  </a:cubicBezTo>
                  <a:cubicBezTo>
                    <a:pt x="1756" y="2309"/>
                    <a:pt x="1757" y="2310"/>
                    <a:pt x="1758" y="2311"/>
                  </a:cubicBezTo>
                  <a:cubicBezTo>
                    <a:pt x="1758" y="2312"/>
                    <a:pt x="1758" y="2312"/>
                    <a:pt x="1758" y="2312"/>
                  </a:cubicBezTo>
                  <a:cubicBezTo>
                    <a:pt x="1759" y="2313"/>
                    <a:pt x="1759" y="2313"/>
                    <a:pt x="1759" y="2313"/>
                  </a:cubicBezTo>
                  <a:cubicBezTo>
                    <a:pt x="1759" y="2314"/>
                    <a:pt x="1760" y="2314"/>
                    <a:pt x="1760" y="2315"/>
                  </a:cubicBezTo>
                  <a:cubicBezTo>
                    <a:pt x="1761" y="2316"/>
                    <a:pt x="1761" y="2317"/>
                    <a:pt x="1762" y="2319"/>
                  </a:cubicBezTo>
                  <a:cubicBezTo>
                    <a:pt x="1765" y="2324"/>
                    <a:pt x="1767" y="2329"/>
                    <a:pt x="1768" y="2334"/>
                  </a:cubicBezTo>
                  <a:cubicBezTo>
                    <a:pt x="1770" y="2339"/>
                    <a:pt x="1771" y="2344"/>
                    <a:pt x="1772" y="2348"/>
                  </a:cubicBezTo>
                  <a:cubicBezTo>
                    <a:pt x="1773" y="2352"/>
                    <a:pt x="1774" y="2356"/>
                    <a:pt x="1774" y="2359"/>
                  </a:cubicBezTo>
                  <a:cubicBezTo>
                    <a:pt x="1775" y="2362"/>
                    <a:pt x="1776" y="2364"/>
                    <a:pt x="1776" y="2366"/>
                  </a:cubicBezTo>
                  <a:cubicBezTo>
                    <a:pt x="1776" y="2367"/>
                    <a:pt x="1776" y="2368"/>
                    <a:pt x="1776" y="2368"/>
                  </a:cubicBezTo>
                  <a:cubicBezTo>
                    <a:pt x="1776" y="2368"/>
                    <a:pt x="1776" y="2367"/>
                    <a:pt x="1776" y="2366"/>
                  </a:cubicBezTo>
                  <a:cubicBezTo>
                    <a:pt x="1776" y="2364"/>
                    <a:pt x="1776" y="2362"/>
                    <a:pt x="1776" y="2359"/>
                  </a:cubicBezTo>
                  <a:cubicBezTo>
                    <a:pt x="1776" y="2355"/>
                    <a:pt x="1776" y="2352"/>
                    <a:pt x="1775" y="2347"/>
                  </a:cubicBezTo>
                  <a:cubicBezTo>
                    <a:pt x="1775" y="2343"/>
                    <a:pt x="1774" y="2338"/>
                    <a:pt x="1773" y="2333"/>
                  </a:cubicBezTo>
                  <a:cubicBezTo>
                    <a:pt x="1772" y="2328"/>
                    <a:pt x="1770" y="2322"/>
                    <a:pt x="1767" y="2316"/>
                  </a:cubicBezTo>
                  <a:cubicBezTo>
                    <a:pt x="1767" y="2315"/>
                    <a:pt x="1766" y="2313"/>
                    <a:pt x="1765" y="2312"/>
                  </a:cubicBezTo>
                  <a:cubicBezTo>
                    <a:pt x="1765" y="2311"/>
                    <a:pt x="1765" y="2310"/>
                    <a:pt x="1764" y="2310"/>
                  </a:cubicBezTo>
                  <a:cubicBezTo>
                    <a:pt x="1764" y="2309"/>
                    <a:pt x="1764" y="2309"/>
                    <a:pt x="1764" y="2309"/>
                  </a:cubicBezTo>
                  <a:cubicBezTo>
                    <a:pt x="1763" y="2307"/>
                    <a:pt x="1763" y="2307"/>
                    <a:pt x="1763" y="2307"/>
                  </a:cubicBezTo>
                  <a:cubicBezTo>
                    <a:pt x="1763" y="2307"/>
                    <a:pt x="1762" y="2306"/>
                    <a:pt x="1762" y="2305"/>
                  </a:cubicBezTo>
                  <a:cubicBezTo>
                    <a:pt x="1761" y="2305"/>
                    <a:pt x="1761" y="2305"/>
                    <a:pt x="1761" y="2305"/>
                  </a:cubicBezTo>
                  <a:cubicBezTo>
                    <a:pt x="1761" y="2304"/>
                    <a:pt x="1761" y="2304"/>
                    <a:pt x="1761" y="2304"/>
                  </a:cubicBezTo>
                  <a:cubicBezTo>
                    <a:pt x="1760" y="2303"/>
                    <a:pt x="1760" y="2303"/>
                    <a:pt x="1760" y="2303"/>
                  </a:cubicBezTo>
                  <a:cubicBezTo>
                    <a:pt x="1760" y="2303"/>
                    <a:pt x="1759" y="2302"/>
                    <a:pt x="1759" y="2301"/>
                  </a:cubicBezTo>
                  <a:cubicBezTo>
                    <a:pt x="1758" y="2300"/>
                    <a:pt x="1758" y="2300"/>
                    <a:pt x="1757" y="2299"/>
                  </a:cubicBezTo>
                  <a:cubicBezTo>
                    <a:pt x="1753" y="2294"/>
                    <a:pt x="1748" y="2289"/>
                    <a:pt x="1742" y="2285"/>
                  </a:cubicBezTo>
                  <a:cubicBezTo>
                    <a:pt x="1736" y="2280"/>
                    <a:pt x="1730" y="2276"/>
                    <a:pt x="1725" y="2272"/>
                  </a:cubicBezTo>
                  <a:cubicBezTo>
                    <a:pt x="1722" y="2270"/>
                    <a:pt x="1719" y="2268"/>
                    <a:pt x="1716" y="2266"/>
                  </a:cubicBezTo>
                  <a:cubicBezTo>
                    <a:pt x="1714" y="2264"/>
                    <a:pt x="1711" y="2262"/>
                    <a:pt x="1708" y="2259"/>
                  </a:cubicBezTo>
                  <a:cubicBezTo>
                    <a:pt x="1706" y="2257"/>
                    <a:pt x="1703" y="2255"/>
                    <a:pt x="1701" y="2253"/>
                  </a:cubicBezTo>
                  <a:cubicBezTo>
                    <a:pt x="1701" y="2252"/>
                    <a:pt x="1700" y="2251"/>
                    <a:pt x="1699" y="2251"/>
                  </a:cubicBezTo>
                  <a:cubicBezTo>
                    <a:pt x="1699" y="2250"/>
                    <a:pt x="1698" y="2250"/>
                    <a:pt x="1698" y="2249"/>
                  </a:cubicBezTo>
                  <a:cubicBezTo>
                    <a:pt x="1697" y="2248"/>
                    <a:pt x="1695" y="2247"/>
                    <a:pt x="1694" y="2245"/>
                  </a:cubicBezTo>
                  <a:cubicBezTo>
                    <a:pt x="1693" y="2244"/>
                    <a:pt x="1691" y="2242"/>
                    <a:pt x="1690" y="2240"/>
                  </a:cubicBezTo>
                  <a:cubicBezTo>
                    <a:pt x="1689" y="2239"/>
                    <a:pt x="1689" y="2239"/>
                    <a:pt x="1689" y="2238"/>
                  </a:cubicBezTo>
                  <a:cubicBezTo>
                    <a:pt x="1681" y="2221"/>
                    <a:pt x="1679" y="2207"/>
                    <a:pt x="1678" y="2195"/>
                  </a:cubicBezTo>
                  <a:cubicBezTo>
                    <a:pt x="1678" y="2196"/>
                    <a:pt x="1678" y="2197"/>
                    <a:pt x="1679" y="2198"/>
                  </a:cubicBezTo>
                  <a:cubicBezTo>
                    <a:pt x="1679" y="2199"/>
                    <a:pt x="1680" y="2199"/>
                    <a:pt x="1680" y="2200"/>
                  </a:cubicBezTo>
                  <a:cubicBezTo>
                    <a:pt x="1681" y="2201"/>
                    <a:pt x="1682" y="2202"/>
                    <a:pt x="1682" y="2203"/>
                  </a:cubicBezTo>
                  <a:cubicBezTo>
                    <a:pt x="1683" y="2204"/>
                    <a:pt x="1683" y="2205"/>
                    <a:pt x="1684" y="2206"/>
                  </a:cubicBezTo>
                  <a:cubicBezTo>
                    <a:pt x="1685" y="2207"/>
                    <a:pt x="1685" y="2209"/>
                    <a:pt x="1686" y="2210"/>
                  </a:cubicBezTo>
                  <a:cubicBezTo>
                    <a:pt x="1687" y="2211"/>
                    <a:pt x="1688" y="2212"/>
                    <a:pt x="1689" y="2213"/>
                  </a:cubicBezTo>
                  <a:cubicBezTo>
                    <a:pt x="1689" y="2214"/>
                    <a:pt x="1690" y="2215"/>
                    <a:pt x="1691" y="2216"/>
                  </a:cubicBezTo>
                  <a:cubicBezTo>
                    <a:pt x="1693" y="2218"/>
                    <a:pt x="1695" y="2220"/>
                    <a:pt x="1696" y="2222"/>
                  </a:cubicBezTo>
                  <a:cubicBezTo>
                    <a:pt x="1698" y="2224"/>
                    <a:pt x="1700" y="2226"/>
                    <a:pt x="1702" y="2228"/>
                  </a:cubicBezTo>
                  <a:cubicBezTo>
                    <a:pt x="1703" y="2229"/>
                    <a:pt x="1704" y="2230"/>
                    <a:pt x="1705" y="2230"/>
                  </a:cubicBezTo>
                  <a:cubicBezTo>
                    <a:pt x="1706" y="2231"/>
                    <a:pt x="1707" y="2232"/>
                    <a:pt x="1708" y="2233"/>
                  </a:cubicBezTo>
                  <a:cubicBezTo>
                    <a:pt x="1710" y="2234"/>
                    <a:pt x="1712" y="2236"/>
                    <a:pt x="1714" y="2237"/>
                  </a:cubicBezTo>
                  <a:cubicBezTo>
                    <a:pt x="1715" y="2238"/>
                    <a:pt x="1716" y="2239"/>
                    <a:pt x="1717" y="2239"/>
                  </a:cubicBezTo>
                  <a:cubicBezTo>
                    <a:pt x="1718" y="2240"/>
                    <a:pt x="1719" y="2240"/>
                    <a:pt x="1720" y="2241"/>
                  </a:cubicBezTo>
                  <a:cubicBezTo>
                    <a:pt x="1721" y="2242"/>
                    <a:pt x="1721" y="2242"/>
                    <a:pt x="1722" y="2242"/>
                  </a:cubicBezTo>
                  <a:cubicBezTo>
                    <a:pt x="1723" y="2243"/>
                    <a:pt x="1724" y="2243"/>
                    <a:pt x="1725" y="2244"/>
                  </a:cubicBezTo>
                  <a:cubicBezTo>
                    <a:pt x="1726" y="2245"/>
                    <a:pt x="1727" y="2245"/>
                    <a:pt x="1728" y="2246"/>
                  </a:cubicBezTo>
                  <a:cubicBezTo>
                    <a:pt x="1729" y="2246"/>
                    <a:pt x="1730" y="2247"/>
                    <a:pt x="1731" y="2247"/>
                  </a:cubicBezTo>
                  <a:cubicBezTo>
                    <a:pt x="1732" y="2247"/>
                    <a:pt x="1732" y="2247"/>
                    <a:pt x="1732" y="2247"/>
                  </a:cubicBezTo>
                  <a:cubicBezTo>
                    <a:pt x="1732" y="2247"/>
                    <a:pt x="1732" y="2247"/>
                    <a:pt x="1731" y="2246"/>
                  </a:cubicBezTo>
                  <a:cubicBezTo>
                    <a:pt x="1731" y="2246"/>
                    <a:pt x="1730" y="2245"/>
                    <a:pt x="1729" y="2244"/>
                  </a:cubicBezTo>
                  <a:cubicBezTo>
                    <a:pt x="1728" y="2244"/>
                    <a:pt x="1727" y="2242"/>
                    <a:pt x="1726" y="2241"/>
                  </a:cubicBezTo>
                  <a:cubicBezTo>
                    <a:pt x="1725" y="2240"/>
                    <a:pt x="1724" y="2239"/>
                    <a:pt x="1722" y="2237"/>
                  </a:cubicBezTo>
                  <a:cubicBezTo>
                    <a:pt x="1721" y="2236"/>
                    <a:pt x="1720" y="2234"/>
                    <a:pt x="1718" y="2233"/>
                  </a:cubicBezTo>
                  <a:cubicBezTo>
                    <a:pt x="1717" y="2232"/>
                    <a:pt x="1716" y="2231"/>
                    <a:pt x="1715" y="2230"/>
                  </a:cubicBezTo>
                  <a:cubicBezTo>
                    <a:pt x="1715" y="2229"/>
                    <a:pt x="1714" y="2229"/>
                    <a:pt x="1713" y="2228"/>
                  </a:cubicBezTo>
                  <a:cubicBezTo>
                    <a:pt x="1711" y="2226"/>
                    <a:pt x="1709" y="2224"/>
                    <a:pt x="1708" y="2222"/>
                  </a:cubicBezTo>
                  <a:cubicBezTo>
                    <a:pt x="1706" y="2220"/>
                    <a:pt x="1704" y="2218"/>
                    <a:pt x="1702" y="2217"/>
                  </a:cubicBezTo>
                  <a:cubicBezTo>
                    <a:pt x="1700" y="2215"/>
                    <a:pt x="1699" y="2213"/>
                    <a:pt x="1697" y="2211"/>
                  </a:cubicBezTo>
                  <a:cubicBezTo>
                    <a:pt x="1695" y="2209"/>
                    <a:pt x="1693" y="2207"/>
                    <a:pt x="1692" y="2205"/>
                  </a:cubicBezTo>
                  <a:cubicBezTo>
                    <a:pt x="1690" y="2203"/>
                    <a:pt x="1688" y="2202"/>
                    <a:pt x="1687" y="2200"/>
                  </a:cubicBezTo>
                  <a:cubicBezTo>
                    <a:pt x="1685" y="2198"/>
                    <a:pt x="1684" y="2197"/>
                    <a:pt x="1683" y="2195"/>
                  </a:cubicBezTo>
                  <a:cubicBezTo>
                    <a:pt x="1682" y="2194"/>
                    <a:pt x="1681" y="2194"/>
                    <a:pt x="1681" y="2193"/>
                  </a:cubicBezTo>
                  <a:cubicBezTo>
                    <a:pt x="1680" y="2192"/>
                    <a:pt x="1680" y="2192"/>
                    <a:pt x="1679" y="2191"/>
                  </a:cubicBezTo>
                  <a:cubicBezTo>
                    <a:pt x="1678" y="2190"/>
                    <a:pt x="1678" y="2190"/>
                    <a:pt x="1677" y="2189"/>
                  </a:cubicBezTo>
                  <a:cubicBezTo>
                    <a:pt x="1676" y="2180"/>
                    <a:pt x="1676" y="2171"/>
                    <a:pt x="1675" y="2162"/>
                  </a:cubicBezTo>
                  <a:cubicBezTo>
                    <a:pt x="1675" y="2153"/>
                    <a:pt x="1692" y="2158"/>
                    <a:pt x="1710" y="2160"/>
                  </a:cubicBezTo>
                  <a:cubicBezTo>
                    <a:pt x="1710" y="2160"/>
                    <a:pt x="1711" y="2161"/>
                    <a:pt x="1711" y="2161"/>
                  </a:cubicBezTo>
                  <a:cubicBezTo>
                    <a:pt x="1711" y="2161"/>
                    <a:pt x="1711" y="2161"/>
                    <a:pt x="1711" y="2161"/>
                  </a:cubicBezTo>
                  <a:cubicBezTo>
                    <a:pt x="1711" y="2161"/>
                    <a:pt x="1711" y="2161"/>
                    <a:pt x="1711" y="2161"/>
                  </a:cubicBezTo>
                  <a:cubicBezTo>
                    <a:pt x="1712" y="2162"/>
                    <a:pt x="1712" y="2162"/>
                    <a:pt x="1712" y="2162"/>
                  </a:cubicBezTo>
                  <a:cubicBezTo>
                    <a:pt x="1712" y="2162"/>
                    <a:pt x="1712" y="2163"/>
                    <a:pt x="1713" y="2163"/>
                  </a:cubicBezTo>
                  <a:cubicBezTo>
                    <a:pt x="1713" y="2163"/>
                    <a:pt x="1714" y="2164"/>
                    <a:pt x="1715" y="2165"/>
                  </a:cubicBezTo>
                  <a:cubicBezTo>
                    <a:pt x="1716" y="2165"/>
                    <a:pt x="1716" y="2166"/>
                    <a:pt x="1717" y="2166"/>
                  </a:cubicBezTo>
                  <a:cubicBezTo>
                    <a:pt x="1718" y="2167"/>
                    <a:pt x="1718" y="2167"/>
                    <a:pt x="1718" y="2167"/>
                  </a:cubicBezTo>
                  <a:cubicBezTo>
                    <a:pt x="1719" y="2167"/>
                    <a:pt x="1719" y="2168"/>
                    <a:pt x="1720" y="2168"/>
                  </a:cubicBezTo>
                  <a:cubicBezTo>
                    <a:pt x="1721" y="2168"/>
                    <a:pt x="1722" y="2169"/>
                    <a:pt x="1723" y="2169"/>
                  </a:cubicBezTo>
                  <a:cubicBezTo>
                    <a:pt x="1726" y="2171"/>
                    <a:pt x="1731" y="2172"/>
                    <a:pt x="1735" y="2174"/>
                  </a:cubicBezTo>
                  <a:cubicBezTo>
                    <a:pt x="1737" y="2175"/>
                    <a:pt x="1738" y="2176"/>
                    <a:pt x="1740" y="2178"/>
                  </a:cubicBezTo>
                  <a:cubicBezTo>
                    <a:pt x="1741" y="2178"/>
                    <a:pt x="1741" y="2178"/>
                    <a:pt x="1741" y="2178"/>
                  </a:cubicBezTo>
                  <a:cubicBezTo>
                    <a:pt x="1741" y="2178"/>
                    <a:pt x="1741" y="2178"/>
                    <a:pt x="1741" y="2178"/>
                  </a:cubicBezTo>
                  <a:cubicBezTo>
                    <a:pt x="1741" y="2179"/>
                    <a:pt x="1741" y="2179"/>
                    <a:pt x="1741" y="2179"/>
                  </a:cubicBezTo>
                  <a:cubicBezTo>
                    <a:pt x="1741" y="2179"/>
                    <a:pt x="1741" y="2179"/>
                    <a:pt x="1741" y="2179"/>
                  </a:cubicBezTo>
                  <a:cubicBezTo>
                    <a:pt x="1742" y="2179"/>
                    <a:pt x="1742" y="2179"/>
                    <a:pt x="1742" y="2179"/>
                  </a:cubicBezTo>
                  <a:cubicBezTo>
                    <a:pt x="1742" y="2180"/>
                    <a:pt x="1742" y="2180"/>
                    <a:pt x="1742" y="2180"/>
                  </a:cubicBezTo>
                  <a:cubicBezTo>
                    <a:pt x="1742" y="2180"/>
                    <a:pt x="1742" y="2180"/>
                    <a:pt x="1742" y="2180"/>
                  </a:cubicBezTo>
                  <a:cubicBezTo>
                    <a:pt x="1743" y="2180"/>
                    <a:pt x="1743" y="2181"/>
                    <a:pt x="1743" y="2181"/>
                  </a:cubicBezTo>
                  <a:cubicBezTo>
                    <a:pt x="1744" y="2182"/>
                    <a:pt x="1744" y="2182"/>
                    <a:pt x="1744" y="2182"/>
                  </a:cubicBezTo>
                  <a:cubicBezTo>
                    <a:pt x="1744" y="2183"/>
                    <a:pt x="1744" y="2183"/>
                    <a:pt x="1744" y="2183"/>
                  </a:cubicBezTo>
                  <a:cubicBezTo>
                    <a:pt x="1746" y="2186"/>
                    <a:pt x="1747" y="2191"/>
                    <a:pt x="1748" y="2196"/>
                  </a:cubicBezTo>
                  <a:cubicBezTo>
                    <a:pt x="1749" y="2199"/>
                    <a:pt x="1749" y="2202"/>
                    <a:pt x="1749" y="2204"/>
                  </a:cubicBezTo>
                  <a:cubicBezTo>
                    <a:pt x="1750" y="2207"/>
                    <a:pt x="1750" y="2210"/>
                    <a:pt x="1751" y="2212"/>
                  </a:cubicBezTo>
                  <a:cubicBezTo>
                    <a:pt x="1752" y="2218"/>
                    <a:pt x="1752" y="2223"/>
                    <a:pt x="1753" y="2228"/>
                  </a:cubicBezTo>
                  <a:cubicBezTo>
                    <a:pt x="1754" y="2231"/>
                    <a:pt x="1754" y="2234"/>
                    <a:pt x="1755" y="2236"/>
                  </a:cubicBezTo>
                  <a:cubicBezTo>
                    <a:pt x="1755" y="2239"/>
                    <a:pt x="1756" y="2241"/>
                    <a:pt x="1756" y="2244"/>
                  </a:cubicBezTo>
                  <a:cubicBezTo>
                    <a:pt x="1757" y="2249"/>
                    <a:pt x="1758" y="2254"/>
                    <a:pt x="1760" y="2259"/>
                  </a:cubicBezTo>
                  <a:cubicBezTo>
                    <a:pt x="1761" y="2261"/>
                    <a:pt x="1762" y="2263"/>
                    <a:pt x="1764" y="2265"/>
                  </a:cubicBezTo>
                  <a:cubicBezTo>
                    <a:pt x="1764" y="2266"/>
                    <a:pt x="1764" y="2266"/>
                    <a:pt x="1764" y="2267"/>
                  </a:cubicBezTo>
                  <a:cubicBezTo>
                    <a:pt x="1764" y="2267"/>
                    <a:pt x="1764" y="2267"/>
                    <a:pt x="1764" y="2267"/>
                  </a:cubicBezTo>
                  <a:cubicBezTo>
                    <a:pt x="1765" y="2267"/>
                    <a:pt x="1764" y="2267"/>
                    <a:pt x="1765" y="2267"/>
                  </a:cubicBezTo>
                  <a:cubicBezTo>
                    <a:pt x="1765" y="2267"/>
                    <a:pt x="1765" y="2267"/>
                    <a:pt x="1765" y="2267"/>
                  </a:cubicBezTo>
                  <a:cubicBezTo>
                    <a:pt x="1765" y="2267"/>
                    <a:pt x="1765" y="2267"/>
                    <a:pt x="1765" y="2267"/>
                  </a:cubicBezTo>
                  <a:cubicBezTo>
                    <a:pt x="1765" y="2267"/>
                    <a:pt x="1765" y="2267"/>
                    <a:pt x="1765" y="2267"/>
                  </a:cubicBezTo>
                  <a:cubicBezTo>
                    <a:pt x="1765" y="2268"/>
                    <a:pt x="1765" y="2268"/>
                    <a:pt x="1765" y="2268"/>
                  </a:cubicBezTo>
                  <a:cubicBezTo>
                    <a:pt x="1766" y="2269"/>
                    <a:pt x="1766" y="2269"/>
                    <a:pt x="1766" y="2269"/>
                  </a:cubicBezTo>
                  <a:cubicBezTo>
                    <a:pt x="1767" y="2270"/>
                    <a:pt x="1767" y="2270"/>
                    <a:pt x="1767" y="2271"/>
                  </a:cubicBezTo>
                  <a:cubicBezTo>
                    <a:pt x="1770" y="2274"/>
                    <a:pt x="1773" y="2277"/>
                    <a:pt x="1776" y="2278"/>
                  </a:cubicBezTo>
                  <a:cubicBezTo>
                    <a:pt x="1779" y="2280"/>
                    <a:pt x="1782" y="2281"/>
                    <a:pt x="1785" y="2282"/>
                  </a:cubicBezTo>
                  <a:cubicBezTo>
                    <a:pt x="1787" y="2282"/>
                    <a:pt x="1789" y="2282"/>
                    <a:pt x="1790" y="2282"/>
                  </a:cubicBezTo>
                  <a:cubicBezTo>
                    <a:pt x="1791" y="2282"/>
                    <a:pt x="1792" y="2282"/>
                    <a:pt x="1792" y="2282"/>
                  </a:cubicBezTo>
                  <a:cubicBezTo>
                    <a:pt x="1792" y="2282"/>
                    <a:pt x="1791" y="2282"/>
                    <a:pt x="1790" y="2282"/>
                  </a:cubicBezTo>
                  <a:cubicBezTo>
                    <a:pt x="1789" y="2282"/>
                    <a:pt x="1787" y="2281"/>
                    <a:pt x="1785" y="2280"/>
                  </a:cubicBezTo>
                  <a:cubicBezTo>
                    <a:pt x="1783" y="2279"/>
                    <a:pt x="1780" y="2278"/>
                    <a:pt x="1778" y="2276"/>
                  </a:cubicBezTo>
                  <a:cubicBezTo>
                    <a:pt x="1776" y="2274"/>
                    <a:pt x="1773" y="2271"/>
                    <a:pt x="1771" y="2268"/>
                  </a:cubicBezTo>
                  <a:cubicBezTo>
                    <a:pt x="1771" y="2268"/>
                    <a:pt x="1771" y="2267"/>
                    <a:pt x="1770" y="2267"/>
                  </a:cubicBezTo>
                  <a:cubicBezTo>
                    <a:pt x="1770" y="2266"/>
                    <a:pt x="1770" y="2266"/>
                    <a:pt x="1770" y="2266"/>
                  </a:cubicBezTo>
                  <a:cubicBezTo>
                    <a:pt x="1769" y="2265"/>
                    <a:pt x="1769" y="2265"/>
                    <a:pt x="1769" y="2265"/>
                  </a:cubicBezTo>
                  <a:cubicBezTo>
                    <a:pt x="1769" y="2264"/>
                    <a:pt x="1769" y="2264"/>
                    <a:pt x="1769" y="2264"/>
                  </a:cubicBezTo>
                  <a:cubicBezTo>
                    <a:pt x="1769" y="2264"/>
                    <a:pt x="1769" y="2264"/>
                    <a:pt x="1769" y="2264"/>
                  </a:cubicBezTo>
                  <a:cubicBezTo>
                    <a:pt x="1769" y="2264"/>
                    <a:pt x="1769" y="2264"/>
                    <a:pt x="1769" y="2264"/>
                  </a:cubicBezTo>
                  <a:cubicBezTo>
                    <a:pt x="1769" y="2264"/>
                    <a:pt x="1769" y="2264"/>
                    <a:pt x="1769" y="2264"/>
                  </a:cubicBezTo>
                  <a:cubicBezTo>
                    <a:pt x="1769" y="2264"/>
                    <a:pt x="1769" y="2264"/>
                    <a:pt x="1769" y="2264"/>
                  </a:cubicBezTo>
                  <a:cubicBezTo>
                    <a:pt x="1769" y="2264"/>
                    <a:pt x="1768" y="2263"/>
                    <a:pt x="1768" y="2263"/>
                  </a:cubicBezTo>
                  <a:cubicBezTo>
                    <a:pt x="1767" y="2261"/>
                    <a:pt x="1767" y="2259"/>
                    <a:pt x="1766" y="2257"/>
                  </a:cubicBezTo>
                  <a:cubicBezTo>
                    <a:pt x="1765" y="2253"/>
                    <a:pt x="1764" y="2248"/>
                    <a:pt x="1763" y="2243"/>
                  </a:cubicBezTo>
                  <a:cubicBezTo>
                    <a:pt x="1763" y="2244"/>
                    <a:pt x="1763" y="2244"/>
                    <a:pt x="1764" y="2244"/>
                  </a:cubicBezTo>
                  <a:cubicBezTo>
                    <a:pt x="1765" y="2245"/>
                    <a:pt x="1766" y="2247"/>
                    <a:pt x="1768" y="2248"/>
                  </a:cubicBezTo>
                  <a:cubicBezTo>
                    <a:pt x="1769" y="2249"/>
                    <a:pt x="1771" y="2250"/>
                    <a:pt x="1773" y="2251"/>
                  </a:cubicBezTo>
                  <a:cubicBezTo>
                    <a:pt x="1773" y="2252"/>
                    <a:pt x="1774" y="2252"/>
                    <a:pt x="1775" y="2252"/>
                  </a:cubicBezTo>
                  <a:cubicBezTo>
                    <a:pt x="1776" y="2253"/>
                    <a:pt x="1777" y="2253"/>
                    <a:pt x="1778" y="2253"/>
                  </a:cubicBezTo>
                  <a:cubicBezTo>
                    <a:pt x="1780" y="2254"/>
                    <a:pt x="1781" y="2254"/>
                    <a:pt x="1783" y="2254"/>
                  </a:cubicBezTo>
                  <a:cubicBezTo>
                    <a:pt x="1785" y="2254"/>
                    <a:pt x="1786" y="2254"/>
                    <a:pt x="1787" y="2254"/>
                  </a:cubicBezTo>
                  <a:cubicBezTo>
                    <a:pt x="1788" y="2254"/>
                    <a:pt x="1789" y="2254"/>
                    <a:pt x="1789" y="2254"/>
                  </a:cubicBezTo>
                  <a:cubicBezTo>
                    <a:pt x="1790" y="2254"/>
                    <a:pt x="1791" y="2254"/>
                    <a:pt x="1791" y="2253"/>
                  </a:cubicBezTo>
                  <a:cubicBezTo>
                    <a:pt x="1792" y="2253"/>
                    <a:pt x="1792" y="2253"/>
                    <a:pt x="1793" y="2253"/>
                  </a:cubicBezTo>
                  <a:cubicBezTo>
                    <a:pt x="1793" y="2253"/>
                    <a:pt x="1794" y="2252"/>
                    <a:pt x="1794" y="2252"/>
                  </a:cubicBezTo>
                  <a:cubicBezTo>
                    <a:pt x="1795" y="2252"/>
                    <a:pt x="1795" y="2252"/>
                    <a:pt x="1796" y="2251"/>
                  </a:cubicBezTo>
                  <a:cubicBezTo>
                    <a:pt x="1796" y="2251"/>
                    <a:pt x="1796" y="2251"/>
                    <a:pt x="1796" y="2251"/>
                  </a:cubicBezTo>
                  <a:cubicBezTo>
                    <a:pt x="1796" y="2251"/>
                    <a:pt x="1796" y="2251"/>
                    <a:pt x="1796" y="2251"/>
                  </a:cubicBezTo>
                  <a:cubicBezTo>
                    <a:pt x="1795" y="2251"/>
                    <a:pt x="1794" y="2251"/>
                    <a:pt x="1794" y="2251"/>
                  </a:cubicBezTo>
                  <a:cubicBezTo>
                    <a:pt x="1793" y="2251"/>
                    <a:pt x="1793" y="2251"/>
                    <a:pt x="1792" y="2251"/>
                  </a:cubicBezTo>
                  <a:cubicBezTo>
                    <a:pt x="1792" y="2250"/>
                    <a:pt x="1792" y="2250"/>
                    <a:pt x="1791" y="2250"/>
                  </a:cubicBezTo>
                  <a:cubicBezTo>
                    <a:pt x="1791" y="2250"/>
                    <a:pt x="1790" y="2250"/>
                    <a:pt x="1789" y="2250"/>
                  </a:cubicBezTo>
                  <a:cubicBezTo>
                    <a:pt x="1789" y="2250"/>
                    <a:pt x="1788" y="2250"/>
                    <a:pt x="1788" y="2250"/>
                  </a:cubicBezTo>
                  <a:cubicBezTo>
                    <a:pt x="1787" y="2249"/>
                    <a:pt x="1785" y="2249"/>
                    <a:pt x="1784" y="2248"/>
                  </a:cubicBezTo>
                  <a:cubicBezTo>
                    <a:pt x="1783" y="2248"/>
                    <a:pt x="1782" y="2247"/>
                    <a:pt x="1780" y="2247"/>
                  </a:cubicBezTo>
                  <a:cubicBezTo>
                    <a:pt x="1779" y="2246"/>
                    <a:pt x="1778" y="2245"/>
                    <a:pt x="1776" y="2244"/>
                  </a:cubicBezTo>
                  <a:cubicBezTo>
                    <a:pt x="1775" y="2244"/>
                    <a:pt x="1774" y="2243"/>
                    <a:pt x="1773" y="2242"/>
                  </a:cubicBezTo>
                  <a:cubicBezTo>
                    <a:pt x="1772" y="2241"/>
                    <a:pt x="1770" y="2240"/>
                    <a:pt x="1769" y="2239"/>
                  </a:cubicBezTo>
                  <a:cubicBezTo>
                    <a:pt x="1768" y="2238"/>
                    <a:pt x="1767" y="2237"/>
                    <a:pt x="1766" y="2236"/>
                  </a:cubicBezTo>
                  <a:cubicBezTo>
                    <a:pt x="1765" y="2234"/>
                    <a:pt x="1764" y="2233"/>
                    <a:pt x="1764" y="2232"/>
                  </a:cubicBezTo>
                  <a:cubicBezTo>
                    <a:pt x="1763" y="2231"/>
                    <a:pt x="1762" y="2230"/>
                    <a:pt x="1762" y="2229"/>
                  </a:cubicBezTo>
                  <a:cubicBezTo>
                    <a:pt x="1761" y="2228"/>
                    <a:pt x="1761" y="2228"/>
                    <a:pt x="1761" y="2227"/>
                  </a:cubicBezTo>
                  <a:cubicBezTo>
                    <a:pt x="1761" y="2227"/>
                    <a:pt x="1761" y="2227"/>
                    <a:pt x="1761" y="2227"/>
                  </a:cubicBezTo>
                  <a:cubicBezTo>
                    <a:pt x="1760" y="2222"/>
                    <a:pt x="1759" y="2217"/>
                    <a:pt x="1758" y="2211"/>
                  </a:cubicBezTo>
                  <a:cubicBezTo>
                    <a:pt x="1758" y="2208"/>
                    <a:pt x="1758" y="2206"/>
                    <a:pt x="1757" y="2203"/>
                  </a:cubicBezTo>
                  <a:cubicBezTo>
                    <a:pt x="1757" y="2200"/>
                    <a:pt x="1756" y="2198"/>
                    <a:pt x="1756" y="2195"/>
                  </a:cubicBezTo>
                  <a:cubicBezTo>
                    <a:pt x="1755" y="2192"/>
                    <a:pt x="1755" y="2189"/>
                    <a:pt x="1754" y="2187"/>
                  </a:cubicBezTo>
                  <a:cubicBezTo>
                    <a:pt x="1753" y="2184"/>
                    <a:pt x="1752" y="2181"/>
                    <a:pt x="1750" y="2179"/>
                  </a:cubicBezTo>
                  <a:cubicBezTo>
                    <a:pt x="1749" y="2178"/>
                    <a:pt x="1749" y="2178"/>
                    <a:pt x="1749" y="2178"/>
                  </a:cubicBezTo>
                  <a:cubicBezTo>
                    <a:pt x="1749" y="2177"/>
                    <a:pt x="1749" y="2177"/>
                    <a:pt x="1749" y="2177"/>
                  </a:cubicBezTo>
                  <a:cubicBezTo>
                    <a:pt x="1748" y="2177"/>
                    <a:pt x="1748" y="2176"/>
                    <a:pt x="1747" y="2175"/>
                  </a:cubicBezTo>
                  <a:cubicBezTo>
                    <a:pt x="1747" y="2175"/>
                    <a:pt x="1747" y="2175"/>
                    <a:pt x="1747" y="2175"/>
                  </a:cubicBezTo>
                  <a:cubicBezTo>
                    <a:pt x="1746" y="2175"/>
                    <a:pt x="1746" y="2175"/>
                    <a:pt x="1746" y="2175"/>
                  </a:cubicBezTo>
                  <a:cubicBezTo>
                    <a:pt x="1746" y="2174"/>
                    <a:pt x="1746" y="2174"/>
                    <a:pt x="1746" y="2174"/>
                  </a:cubicBezTo>
                  <a:cubicBezTo>
                    <a:pt x="1746" y="2174"/>
                    <a:pt x="1746" y="2174"/>
                    <a:pt x="1746" y="2174"/>
                  </a:cubicBezTo>
                  <a:cubicBezTo>
                    <a:pt x="1746" y="2174"/>
                    <a:pt x="1746" y="2174"/>
                    <a:pt x="1746" y="2174"/>
                  </a:cubicBezTo>
                  <a:cubicBezTo>
                    <a:pt x="1746" y="2174"/>
                    <a:pt x="1746" y="2174"/>
                    <a:pt x="1746" y="2174"/>
                  </a:cubicBezTo>
                  <a:cubicBezTo>
                    <a:pt x="1745" y="2174"/>
                    <a:pt x="1745" y="2174"/>
                    <a:pt x="1745" y="2174"/>
                  </a:cubicBezTo>
                  <a:cubicBezTo>
                    <a:pt x="1745" y="2173"/>
                    <a:pt x="1745" y="2173"/>
                    <a:pt x="1745" y="2173"/>
                  </a:cubicBezTo>
                  <a:cubicBezTo>
                    <a:pt x="1744" y="2173"/>
                    <a:pt x="1744" y="2173"/>
                    <a:pt x="1744" y="2173"/>
                  </a:cubicBezTo>
                  <a:cubicBezTo>
                    <a:pt x="1742" y="2171"/>
                    <a:pt x="1739" y="2170"/>
                    <a:pt x="1737" y="2169"/>
                  </a:cubicBezTo>
                  <a:cubicBezTo>
                    <a:pt x="1732" y="2167"/>
                    <a:pt x="1728" y="2166"/>
                    <a:pt x="1724" y="2165"/>
                  </a:cubicBezTo>
                  <a:cubicBezTo>
                    <a:pt x="1722" y="2164"/>
                    <a:pt x="1721" y="2164"/>
                    <a:pt x="1719" y="2163"/>
                  </a:cubicBezTo>
                  <a:cubicBezTo>
                    <a:pt x="1718" y="2163"/>
                    <a:pt x="1717" y="2162"/>
                    <a:pt x="1717" y="2162"/>
                  </a:cubicBezTo>
                  <a:cubicBezTo>
                    <a:pt x="1716" y="2161"/>
                    <a:pt x="1715" y="2161"/>
                    <a:pt x="1715" y="2161"/>
                  </a:cubicBezTo>
                  <a:cubicBezTo>
                    <a:pt x="1715" y="2161"/>
                    <a:pt x="1715" y="2161"/>
                    <a:pt x="1715" y="2161"/>
                  </a:cubicBezTo>
                  <a:cubicBezTo>
                    <a:pt x="1717" y="2161"/>
                    <a:pt x="1719" y="2161"/>
                    <a:pt x="1721" y="2161"/>
                  </a:cubicBezTo>
                  <a:cubicBezTo>
                    <a:pt x="1766" y="2162"/>
                    <a:pt x="1797" y="2191"/>
                    <a:pt x="1818" y="2228"/>
                  </a:cubicBezTo>
                  <a:cubicBezTo>
                    <a:pt x="1818" y="2229"/>
                    <a:pt x="1819" y="2232"/>
                    <a:pt x="1820" y="2236"/>
                  </a:cubicBezTo>
                  <a:cubicBezTo>
                    <a:pt x="1820" y="2238"/>
                    <a:pt x="1821" y="2242"/>
                    <a:pt x="1822" y="2246"/>
                  </a:cubicBezTo>
                  <a:cubicBezTo>
                    <a:pt x="1823" y="2249"/>
                    <a:pt x="1823" y="2254"/>
                    <a:pt x="1824" y="2259"/>
                  </a:cubicBezTo>
                  <a:cubicBezTo>
                    <a:pt x="1824" y="2263"/>
                    <a:pt x="1824" y="2269"/>
                    <a:pt x="1824" y="2274"/>
                  </a:cubicBezTo>
                  <a:cubicBezTo>
                    <a:pt x="1824" y="2275"/>
                    <a:pt x="1824" y="2275"/>
                    <a:pt x="1824" y="2276"/>
                  </a:cubicBezTo>
                  <a:cubicBezTo>
                    <a:pt x="1824" y="2277"/>
                    <a:pt x="1823" y="2277"/>
                    <a:pt x="1823" y="2278"/>
                  </a:cubicBezTo>
                  <a:cubicBezTo>
                    <a:pt x="1823" y="2279"/>
                    <a:pt x="1823" y="2279"/>
                    <a:pt x="1823" y="2280"/>
                  </a:cubicBezTo>
                  <a:cubicBezTo>
                    <a:pt x="1823" y="2280"/>
                    <a:pt x="1823" y="2281"/>
                    <a:pt x="1823" y="2281"/>
                  </a:cubicBezTo>
                  <a:cubicBezTo>
                    <a:pt x="1823" y="2282"/>
                    <a:pt x="1823" y="2282"/>
                    <a:pt x="1823" y="2282"/>
                  </a:cubicBezTo>
                  <a:cubicBezTo>
                    <a:pt x="1822" y="2285"/>
                    <a:pt x="1821" y="2288"/>
                    <a:pt x="1820" y="2291"/>
                  </a:cubicBezTo>
                  <a:cubicBezTo>
                    <a:pt x="1819" y="2293"/>
                    <a:pt x="1818" y="2296"/>
                    <a:pt x="1817" y="2299"/>
                  </a:cubicBezTo>
                  <a:cubicBezTo>
                    <a:pt x="1816" y="2302"/>
                    <a:pt x="1815" y="2305"/>
                    <a:pt x="1814" y="2308"/>
                  </a:cubicBezTo>
                  <a:cubicBezTo>
                    <a:pt x="1814" y="2310"/>
                    <a:pt x="1813" y="2311"/>
                    <a:pt x="1813" y="2313"/>
                  </a:cubicBezTo>
                  <a:cubicBezTo>
                    <a:pt x="1812" y="2315"/>
                    <a:pt x="1812" y="2316"/>
                    <a:pt x="1811" y="2318"/>
                  </a:cubicBezTo>
                  <a:cubicBezTo>
                    <a:pt x="1811" y="2319"/>
                    <a:pt x="1810" y="2321"/>
                    <a:pt x="1810" y="2323"/>
                  </a:cubicBezTo>
                  <a:cubicBezTo>
                    <a:pt x="1809" y="2328"/>
                    <a:pt x="1809" y="2328"/>
                    <a:pt x="1809" y="2328"/>
                  </a:cubicBezTo>
                  <a:cubicBezTo>
                    <a:pt x="1809" y="2329"/>
                    <a:pt x="1808" y="2331"/>
                    <a:pt x="1808" y="2332"/>
                  </a:cubicBezTo>
                  <a:cubicBezTo>
                    <a:pt x="1808" y="2334"/>
                    <a:pt x="1808" y="2336"/>
                    <a:pt x="1807" y="2337"/>
                  </a:cubicBezTo>
                  <a:cubicBezTo>
                    <a:pt x="1807" y="2339"/>
                    <a:pt x="1807" y="2341"/>
                    <a:pt x="1807" y="2342"/>
                  </a:cubicBezTo>
                  <a:cubicBezTo>
                    <a:pt x="1806" y="2344"/>
                    <a:pt x="1806" y="2346"/>
                    <a:pt x="1806" y="2347"/>
                  </a:cubicBezTo>
                  <a:cubicBezTo>
                    <a:pt x="1806" y="2349"/>
                    <a:pt x="1806" y="2350"/>
                    <a:pt x="1806" y="2352"/>
                  </a:cubicBezTo>
                  <a:cubicBezTo>
                    <a:pt x="1806" y="2354"/>
                    <a:pt x="1806" y="2355"/>
                    <a:pt x="1805" y="2357"/>
                  </a:cubicBezTo>
                  <a:cubicBezTo>
                    <a:pt x="1805" y="2359"/>
                    <a:pt x="1805" y="2360"/>
                    <a:pt x="1805" y="2362"/>
                  </a:cubicBezTo>
                  <a:cubicBezTo>
                    <a:pt x="1805" y="2363"/>
                    <a:pt x="1805" y="2365"/>
                    <a:pt x="1805" y="2366"/>
                  </a:cubicBezTo>
                  <a:cubicBezTo>
                    <a:pt x="1805" y="2373"/>
                    <a:pt x="1806" y="2379"/>
                    <a:pt x="1806" y="2384"/>
                  </a:cubicBezTo>
                  <a:cubicBezTo>
                    <a:pt x="1806" y="2386"/>
                    <a:pt x="1807" y="2387"/>
                    <a:pt x="1807" y="2389"/>
                  </a:cubicBezTo>
                  <a:cubicBezTo>
                    <a:pt x="1807" y="2390"/>
                    <a:pt x="1807" y="2391"/>
                    <a:pt x="1807" y="2393"/>
                  </a:cubicBezTo>
                  <a:cubicBezTo>
                    <a:pt x="1808" y="2395"/>
                    <a:pt x="1808" y="2398"/>
                    <a:pt x="1809" y="2400"/>
                  </a:cubicBezTo>
                  <a:cubicBezTo>
                    <a:pt x="1810" y="2405"/>
                    <a:pt x="1811" y="2410"/>
                    <a:pt x="1812" y="2413"/>
                  </a:cubicBezTo>
                  <a:cubicBezTo>
                    <a:pt x="1813" y="2417"/>
                    <a:pt x="1814" y="2421"/>
                    <a:pt x="1815" y="2423"/>
                  </a:cubicBezTo>
                  <a:cubicBezTo>
                    <a:pt x="1816" y="2425"/>
                    <a:pt x="1816" y="2426"/>
                    <a:pt x="1817" y="2427"/>
                  </a:cubicBezTo>
                  <a:cubicBezTo>
                    <a:pt x="1817" y="2428"/>
                    <a:pt x="1817" y="2429"/>
                    <a:pt x="1818" y="2429"/>
                  </a:cubicBezTo>
                  <a:cubicBezTo>
                    <a:pt x="1818" y="2431"/>
                    <a:pt x="1819" y="2432"/>
                    <a:pt x="1819" y="2432"/>
                  </a:cubicBezTo>
                  <a:cubicBezTo>
                    <a:pt x="1819" y="2432"/>
                    <a:pt x="1818" y="2431"/>
                    <a:pt x="1818" y="2429"/>
                  </a:cubicBezTo>
                  <a:cubicBezTo>
                    <a:pt x="1818" y="2428"/>
                    <a:pt x="1817" y="2426"/>
                    <a:pt x="1817" y="2423"/>
                  </a:cubicBezTo>
                  <a:cubicBezTo>
                    <a:pt x="1817" y="2421"/>
                    <a:pt x="1816" y="2420"/>
                    <a:pt x="1816" y="2418"/>
                  </a:cubicBezTo>
                  <a:cubicBezTo>
                    <a:pt x="1816" y="2417"/>
                    <a:pt x="1816" y="2416"/>
                    <a:pt x="1815" y="2416"/>
                  </a:cubicBezTo>
                  <a:cubicBezTo>
                    <a:pt x="1815" y="2415"/>
                    <a:pt x="1815" y="2414"/>
                    <a:pt x="1815" y="2413"/>
                  </a:cubicBezTo>
                  <a:cubicBezTo>
                    <a:pt x="1815" y="2411"/>
                    <a:pt x="1814" y="2409"/>
                    <a:pt x="1814" y="2406"/>
                  </a:cubicBezTo>
                  <a:cubicBezTo>
                    <a:pt x="1814" y="2404"/>
                    <a:pt x="1814" y="2402"/>
                    <a:pt x="1813" y="2400"/>
                  </a:cubicBezTo>
                  <a:cubicBezTo>
                    <a:pt x="1813" y="2397"/>
                    <a:pt x="1813" y="2395"/>
                    <a:pt x="1813" y="2392"/>
                  </a:cubicBezTo>
                  <a:cubicBezTo>
                    <a:pt x="1813" y="2389"/>
                    <a:pt x="1812" y="2387"/>
                    <a:pt x="1812" y="2384"/>
                  </a:cubicBezTo>
                  <a:cubicBezTo>
                    <a:pt x="1812" y="2378"/>
                    <a:pt x="1812" y="2373"/>
                    <a:pt x="1812" y="2367"/>
                  </a:cubicBezTo>
                  <a:cubicBezTo>
                    <a:pt x="1812" y="2365"/>
                    <a:pt x="1812" y="2364"/>
                    <a:pt x="1812" y="2362"/>
                  </a:cubicBezTo>
                  <a:cubicBezTo>
                    <a:pt x="1813" y="2360"/>
                    <a:pt x="1813" y="2359"/>
                    <a:pt x="1813" y="2357"/>
                  </a:cubicBezTo>
                  <a:cubicBezTo>
                    <a:pt x="1813" y="2354"/>
                    <a:pt x="1813" y="2351"/>
                    <a:pt x="1814" y="2348"/>
                  </a:cubicBezTo>
                  <a:cubicBezTo>
                    <a:pt x="1814" y="2346"/>
                    <a:pt x="1814" y="2345"/>
                    <a:pt x="1814" y="2343"/>
                  </a:cubicBezTo>
                  <a:cubicBezTo>
                    <a:pt x="1815" y="2342"/>
                    <a:pt x="1815" y="2340"/>
                    <a:pt x="1815" y="2339"/>
                  </a:cubicBezTo>
                  <a:cubicBezTo>
                    <a:pt x="1815" y="2337"/>
                    <a:pt x="1816" y="2335"/>
                    <a:pt x="1816" y="2334"/>
                  </a:cubicBezTo>
                  <a:cubicBezTo>
                    <a:pt x="1816" y="2332"/>
                    <a:pt x="1816" y="2331"/>
                    <a:pt x="1817" y="2329"/>
                  </a:cubicBezTo>
                  <a:cubicBezTo>
                    <a:pt x="1818" y="2324"/>
                    <a:pt x="1818" y="2324"/>
                    <a:pt x="1818" y="2324"/>
                  </a:cubicBezTo>
                  <a:cubicBezTo>
                    <a:pt x="1818" y="2323"/>
                    <a:pt x="1819" y="2321"/>
                    <a:pt x="1819" y="2320"/>
                  </a:cubicBezTo>
                  <a:cubicBezTo>
                    <a:pt x="1820" y="2318"/>
                    <a:pt x="1820" y="2318"/>
                    <a:pt x="1820" y="2318"/>
                  </a:cubicBezTo>
                  <a:cubicBezTo>
                    <a:pt x="1820" y="2317"/>
                    <a:pt x="1820" y="2316"/>
                    <a:pt x="1820" y="2315"/>
                  </a:cubicBezTo>
                  <a:cubicBezTo>
                    <a:pt x="1821" y="2314"/>
                    <a:pt x="1821" y="2312"/>
                    <a:pt x="1821" y="2311"/>
                  </a:cubicBezTo>
                  <a:cubicBezTo>
                    <a:pt x="1823" y="2305"/>
                    <a:pt x="1825" y="2299"/>
                    <a:pt x="1827" y="2292"/>
                  </a:cubicBezTo>
                  <a:cubicBezTo>
                    <a:pt x="1828" y="2289"/>
                    <a:pt x="1829" y="2286"/>
                    <a:pt x="1829" y="2283"/>
                  </a:cubicBezTo>
                  <a:cubicBezTo>
                    <a:pt x="1829" y="2282"/>
                    <a:pt x="1829" y="2282"/>
                    <a:pt x="1829" y="2282"/>
                  </a:cubicBezTo>
                  <a:cubicBezTo>
                    <a:pt x="1829" y="2282"/>
                    <a:pt x="1829" y="2281"/>
                    <a:pt x="1829" y="2281"/>
                  </a:cubicBezTo>
                  <a:cubicBezTo>
                    <a:pt x="1829" y="2280"/>
                    <a:pt x="1829" y="2279"/>
                    <a:pt x="1830" y="2279"/>
                  </a:cubicBezTo>
                  <a:cubicBezTo>
                    <a:pt x="1830" y="2277"/>
                    <a:pt x="1830" y="2276"/>
                    <a:pt x="1830" y="2274"/>
                  </a:cubicBezTo>
                  <a:cubicBezTo>
                    <a:pt x="1830" y="2268"/>
                    <a:pt x="1829" y="2263"/>
                    <a:pt x="1828" y="2258"/>
                  </a:cubicBezTo>
                  <a:cubicBezTo>
                    <a:pt x="1827" y="2253"/>
                    <a:pt x="1826" y="2249"/>
                    <a:pt x="1825" y="2245"/>
                  </a:cubicBezTo>
                  <a:cubicBezTo>
                    <a:pt x="1824" y="2241"/>
                    <a:pt x="1822" y="2238"/>
                    <a:pt x="1821" y="2235"/>
                  </a:cubicBezTo>
                  <a:cubicBezTo>
                    <a:pt x="1820" y="2232"/>
                    <a:pt x="1819" y="2230"/>
                    <a:pt x="1819" y="2229"/>
                  </a:cubicBezTo>
                  <a:cubicBezTo>
                    <a:pt x="1819" y="2229"/>
                    <a:pt x="1819" y="2229"/>
                    <a:pt x="1819" y="2229"/>
                  </a:cubicBezTo>
                  <a:cubicBezTo>
                    <a:pt x="1824" y="2238"/>
                    <a:pt x="1828" y="2248"/>
                    <a:pt x="1832" y="2257"/>
                  </a:cubicBezTo>
                  <a:cubicBezTo>
                    <a:pt x="1832" y="2258"/>
                    <a:pt x="1832" y="2258"/>
                    <a:pt x="1833" y="2259"/>
                  </a:cubicBezTo>
                  <a:cubicBezTo>
                    <a:pt x="1833" y="2260"/>
                    <a:pt x="1833" y="2261"/>
                    <a:pt x="1833" y="2263"/>
                  </a:cubicBezTo>
                  <a:cubicBezTo>
                    <a:pt x="1833" y="2263"/>
                    <a:pt x="1833" y="2264"/>
                    <a:pt x="1834" y="2265"/>
                  </a:cubicBezTo>
                  <a:cubicBezTo>
                    <a:pt x="1834" y="2267"/>
                    <a:pt x="1834" y="2267"/>
                    <a:pt x="1834" y="2267"/>
                  </a:cubicBezTo>
                  <a:cubicBezTo>
                    <a:pt x="1834" y="2270"/>
                    <a:pt x="1835" y="2273"/>
                    <a:pt x="1835" y="2276"/>
                  </a:cubicBezTo>
                  <a:cubicBezTo>
                    <a:pt x="1835" y="2278"/>
                    <a:pt x="1836" y="2281"/>
                    <a:pt x="1836" y="2284"/>
                  </a:cubicBezTo>
                  <a:cubicBezTo>
                    <a:pt x="1836" y="2286"/>
                    <a:pt x="1836" y="2287"/>
                    <a:pt x="1836" y="2289"/>
                  </a:cubicBezTo>
                  <a:cubicBezTo>
                    <a:pt x="1836" y="2290"/>
                    <a:pt x="1837" y="2292"/>
                    <a:pt x="1837" y="2293"/>
                  </a:cubicBezTo>
                  <a:cubicBezTo>
                    <a:pt x="1838" y="2305"/>
                    <a:pt x="1838" y="2317"/>
                    <a:pt x="1838" y="2329"/>
                  </a:cubicBezTo>
                  <a:cubicBezTo>
                    <a:pt x="1839" y="2341"/>
                    <a:pt x="1839" y="2353"/>
                    <a:pt x="1840" y="2365"/>
                  </a:cubicBezTo>
                  <a:cubicBezTo>
                    <a:pt x="1840" y="2371"/>
                    <a:pt x="1840" y="2377"/>
                    <a:pt x="1841" y="2383"/>
                  </a:cubicBezTo>
                  <a:cubicBezTo>
                    <a:pt x="1841" y="2386"/>
                    <a:pt x="1841" y="2389"/>
                    <a:pt x="1842" y="2392"/>
                  </a:cubicBezTo>
                  <a:cubicBezTo>
                    <a:pt x="1842" y="2393"/>
                    <a:pt x="1842" y="2393"/>
                    <a:pt x="1842" y="2394"/>
                  </a:cubicBezTo>
                  <a:cubicBezTo>
                    <a:pt x="1842" y="2395"/>
                    <a:pt x="1842" y="2396"/>
                    <a:pt x="1842" y="2396"/>
                  </a:cubicBezTo>
                  <a:cubicBezTo>
                    <a:pt x="1842" y="2398"/>
                    <a:pt x="1842" y="2399"/>
                    <a:pt x="1843" y="2400"/>
                  </a:cubicBezTo>
                  <a:cubicBezTo>
                    <a:pt x="1844" y="2412"/>
                    <a:pt x="1846" y="2423"/>
                    <a:pt x="1849" y="2433"/>
                  </a:cubicBezTo>
                  <a:cubicBezTo>
                    <a:pt x="1850" y="2438"/>
                    <a:pt x="1851" y="2443"/>
                    <a:pt x="1853" y="2448"/>
                  </a:cubicBezTo>
                  <a:cubicBezTo>
                    <a:pt x="1854" y="2450"/>
                    <a:pt x="1855" y="2453"/>
                    <a:pt x="1856" y="2455"/>
                  </a:cubicBezTo>
                  <a:cubicBezTo>
                    <a:pt x="1856" y="2456"/>
                    <a:pt x="1856" y="2457"/>
                    <a:pt x="1857" y="2458"/>
                  </a:cubicBezTo>
                  <a:cubicBezTo>
                    <a:pt x="1857" y="2459"/>
                    <a:pt x="1858" y="2460"/>
                    <a:pt x="1858" y="2461"/>
                  </a:cubicBezTo>
                  <a:cubicBezTo>
                    <a:pt x="1860" y="2466"/>
                    <a:pt x="1862" y="2470"/>
                    <a:pt x="1864" y="2473"/>
                  </a:cubicBezTo>
                  <a:cubicBezTo>
                    <a:pt x="1865" y="2475"/>
                    <a:pt x="1866" y="2477"/>
                    <a:pt x="1867" y="2479"/>
                  </a:cubicBezTo>
                  <a:cubicBezTo>
                    <a:pt x="1867" y="2479"/>
                    <a:pt x="1867" y="2479"/>
                    <a:pt x="1868" y="2480"/>
                  </a:cubicBezTo>
                  <a:cubicBezTo>
                    <a:pt x="1868" y="2480"/>
                    <a:pt x="1868" y="2481"/>
                    <a:pt x="1868" y="2481"/>
                  </a:cubicBezTo>
                  <a:cubicBezTo>
                    <a:pt x="1869" y="2482"/>
                    <a:pt x="1869" y="2483"/>
                    <a:pt x="1870" y="2484"/>
                  </a:cubicBezTo>
                  <a:cubicBezTo>
                    <a:pt x="1872" y="2487"/>
                    <a:pt x="1874" y="2490"/>
                    <a:pt x="1876" y="2492"/>
                  </a:cubicBezTo>
                  <a:cubicBezTo>
                    <a:pt x="1877" y="2493"/>
                    <a:pt x="1878" y="2495"/>
                    <a:pt x="1879" y="2496"/>
                  </a:cubicBezTo>
                  <a:cubicBezTo>
                    <a:pt x="1880" y="2497"/>
                    <a:pt x="1881" y="2498"/>
                    <a:pt x="1882" y="2499"/>
                  </a:cubicBezTo>
                  <a:cubicBezTo>
                    <a:pt x="1885" y="2503"/>
                    <a:pt x="1888" y="2506"/>
                    <a:pt x="1890" y="2508"/>
                  </a:cubicBezTo>
                  <a:cubicBezTo>
                    <a:pt x="1892" y="2510"/>
                    <a:pt x="1894" y="2511"/>
                    <a:pt x="1894" y="2511"/>
                  </a:cubicBezTo>
                  <a:cubicBezTo>
                    <a:pt x="1894" y="2511"/>
                    <a:pt x="1893" y="2510"/>
                    <a:pt x="1891" y="2507"/>
                  </a:cubicBezTo>
                  <a:cubicBezTo>
                    <a:pt x="1890" y="2507"/>
                    <a:pt x="1890" y="2506"/>
                    <a:pt x="1889" y="2506"/>
                  </a:cubicBezTo>
                  <a:cubicBezTo>
                    <a:pt x="1889" y="2505"/>
                    <a:pt x="1888" y="2505"/>
                    <a:pt x="1888" y="2505"/>
                  </a:cubicBezTo>
                  <a:cubicBezTo>
                    <a:pt x="1888" y="2504"/>
                    <a:pt x="1888" y="2504"/>
                    <a:pt x="1887" y="2504"/>
                  </a:cubicBezTo>
                  <a:cubicBezTo>
                    <a:pt x="1887" y="2503"/>
                    <a:pt x="1886" y="2502"/>
                    <a:pt x="1885" y="2501"/>
                  </a:cubicBezTo>
                  <a:cubicBezTo>
                    <a:pt x="1884" y="2500"/>
                    <a:pt x="1884" y="2499"/>
                    <a:pt x="1883" y="2498"/>
                  </a:cubicBezTo>
                  <a:cubicBezTo>
                    <a:pt x="1882" y="2497"/>
                    <a:pt x="1881" y="2496"/>
                    <a:pt x="1880" y="2495"/>
                  </a:cubicBezTo>
                  <a:cubicBezTo>
                    <a:pt x="1880" y="2493"/>
                    <a:pt x="1879" y="2492"/>
                    <a:pt x="1878" y="2491"/>
                  </a:cubicBezTo>
                  <a:cubicBezTo>
                    <a:pt x="1876" y="2488"/>
                    <a:pt x="1874" y="2485"/>
                    <a:pt x="1873" y="2482"/>
                  </a:cubicBezTo>
                  <a:cubicBezTo>
                    <a:pt x="1872" y="2481"/>
                    <a:pt x="1872" y="2480"/>
                    <a:pt x="1871" y="2480"/>
                  </a:cubicBezTo>
                  <a:cubicBezTo>
                    <a:pt x="1871" y="2479"/>
                    <a:pt x="1871" y="2479"/>
                    <a:pt x="1871" y="2478"/>
                  </a:cubicBezTo>
                  <a:cubicBezTo>
                    <a:pt x="1870" y="2478"/>
                    <a:pt x="1870" y="2477"/>
                    <a:pt x="1870" y="2477"/>
                  </a:cubicBezTo>
                  <a:cubicBezTo>
                    <a:pt x="1869" y="2475"/>
                    <a:pt x="1868" y="2473"/>
                    <a:pt x="1867" y="2472"/>
                  </a:cubicBezTo>
                  <a:cubicBezTo>
                    <a:pt x="1866" y="2468"/>
                    <a:pt x="1864" y="2464"/>
                    <a:pt x="1862" y="2460"/>
                  </a:cubicBezTo>
                  <a:cubicBezTo>
                    <a:pt x="1862" y="2459"/>
                    <a:pt x="1862" y="2458"/>
                    <a:pt x="1861" y="2456"/>
                  </a:cubicBezTo>
                  <a:cubicBezTo>
                    <a:pt x="1861" y="2455"/>
                    <a:pt x="1861" y="2454"/>
                    <a:pt x="1860" y="2453"/>
                  </a:cubicBezTo>
                  <a:cubicBezTo>
                    <a:pt x="1859" y="2451"/>
                    <a:pt x="1859" y="2449"/>
                    <a:pt x="1858" y="2446"/>
                  </a:cubicBezTo>
                  <a:cubicBezTo>
                    <a:pt x="1857" y="2442"/>
                    <a:pt x="1856" y="2437"/>
                    <a:pt x="1854" y="2432"/>
                  </a:cubicBezTo>
                  <a:cubicBezTo>
                    <a:pt x="1852" y="2422"/>
                    <a:pt x="1851" y="2411"/>
                    <a:pt x="1849" y="2400"/>
                  </a:cubicBezTo>
                  <a:cubicBezTo>
                    <a:pt x="1849" y="2392"/>
                    <a:pt x="1848" y="2384"/>
                    <a:pt x="1848" y="2377"/>
                  </a:cubicBezTo>
                  <a:cubicBezTo>
                    <a:pt x="1848" y="2377"/>
                    <a:pt x="1848" y="2378"/>
                    <a:pt x="1848" y="2378"/>
                  </a:cubicBezTo>
                  <a:cubicBezTo>
                    <a:pt x="1849" y="2380"/>
                    <a:pt x="1851" y="2383"/>
                    <a:pt x="1852" y="2385"/>
                  </a:cubicBezTo>
                  <a:cubicBezTo>
                    <a:pt x="1853" y="2386"/>
                    <a:pt x="1853" y="2388"/>
                    <a:pt x="1854" y="2389"/>
                  </a:cubicBezTo>
                  <a:cubicBezTo>
                    <a:pt x="1855" y="2390"/>
                    <a:pt x="1856" y="2391"/>
                    <a:pt x="1856" y="2392"/>
                  </a:cubicBezTo>
                  <a:cubicBezTo>
                    <a:pt x="1858" y="2395"/>
                    <a:pt x="1860" y="2397"/>
                    <a:pt x="1861" y="2400"/>
                  </a:cubicBezTo>
                  <a:cubicBezTo>
                    <a:pt x="1863" y="2402"/>
                    <a:pt x="1864" y="2404"/>
                    <a:pt x="1866" y="2406"/>
                  </a:cubicBezTo>
                  <a:cubicBezTo>
                    <a:pt x="1867" y="2408"/>
                    <a:pt x="1867" y="2409"/>
                    <a:pt x="1868" y="2410"/>
                  </a:cubicBezTo>
                  <a:cubicBezTo>
                    <a:pt x="1869" y="2411"/>
                    <a:pt x="1870" y="2412"/>
                    <a:pt x="1870" y="2413"/>
                  </a:cubicBezTo>
                  <a:cubicBezTo>
                    <a:pt x="1872" y="2415"/>
                    <a:pt x="1873" y="2418"/>
                    <a:pt x="1874" y="2420"/>
                  </a:cubicBezTo>
                  <a:cubicBezTo>
                    <a:pt x="1874" y="2420"/>
                    <a:pt x="1875" y="2421"/>
                    <a:pt x="1875" y="2421"/>
                  </a:cubicBezTo>
                  <a:cubicBezTo>
                    <a:pt x="1875" y="2422"/>
                    <a:pt x="1875" y="2422"/>
                    <a:pt x="1876" y="2423"/>
                  </a:cubicBezTo>
                  <a:cubicBezTo>
                    <a:pt x="1876" y="2424"/>
                    <a:pt x="1876" y="2425"/>
                    <a:pt x="1877" y="2426"/>
                  </a:cubicBezTo>
                  <a:cubicBezTo>
                    <a:pt x="1877" y="2427"/>
                    <a:pt x="1878" y="2428"/>
                    <a:pt x="1878" y="2428"/>
                  </a:cubicBezTo>
                  <a:cubicBezTo>
                    <a:pt x="1878" y="2429"/>
                    <a:pt x="1878" y="2430"/>
                    <a:pt x="1879" y="2431"/>
                  </a:cubicBezTo>
                  <a:cubicBezTo>
                    <a:pt x="1879" y="2432"/>
                    <a:pt x="1879" y="2433"/>
                    <a:pt x="1879" y="2433"/>
                  </a:cubicBezTo>
                  <a:cubicBezTo>
                    <a:pt x="1880" y="2434"/>
                    <a:pt x="1880" y="2435"/>
                    <a:pt x="1880" y="2435"/>
                  </a:cubicBezTo>
                  <a:cubicBezTo>
                    <a:pt x="1880" y="2437"/>
                    <a:pt x="1880" y="2438"/>
                    <a:pt x="1880" y="2438"/>
                  </a:cubicBezTo>
                  <a:cubicBezTo>
                    <a:pt x="1881" y="2439"/>
                    <a:pt x="1881" y="2439"/>
                    <a:pt x="1881" y="2439"/>
                  </a:cubicBezTo>
                  <a:cubicBezTo>
                    <a:pt x="1881" y="2439"/>
                    <a:pt x="1881" y="2439"/>
                    <a:pt x="1881" y="2438"/>
                  </a:cubicBezTo>
                  <a:cubicBezTo>
                    <a:pt x="1881" y="2438"/>
                    <a:pt x="1881" y="2437"/>
                    <a:pt x="1881" y="2435"/>
                  </a:cubicBezTo>
                  <a:cubicBezTo>
                    <a:pt x="1882" y="2435"/>
                    <a:pt x="1882" y="2434"/>
                    <a:pt x="1882" y="2433"/>
                  </a:cubicBezTo>
                  <a:cubicBezTo>
                    <a:pt x="1882" y="2432"/>
                    <a:pt x="1882" y="2432"/>
                    <a:pt x="1882" y="2431"/>
                  </a:cubicBezTo>
                  <a:cubicBezTo>
                    <a:pt x="1882" y="2430"/>
                    <a:pt x="1882" y="2429"/>
                    <a:pt x="1882" y="2428"/>
                  </a:cubicBezTo>
                  <a:cubicBezTo>
                    <a:pt x="1882" y="2427"/>
                    <a:pt x="1881" y="2426"/>
                    <a:pt x="1881" y="2424"/>
                  </a:cubicBezTo>
                  <a:cubicBezTo>
                    <a:pt x="1881" y="2422"/>
                    <a:pt x="1880" y="2420"/>
                    <a:pt x="1880" y="2417"/>
                  </a:cubicBezTo>
                  <a:cubicBezTo>
                    <a:pt x="1879" y="2417"/>
                    <a:pt x="1879" y="2416"/>
                    <a:pt x="1879" y="2416"/>
                  </a:cubicBezTo>
                  <a:cubicBezTo>
                    <a:pt x="1879" y="2415"/>
                    <a:pt x="1878" y="2414"/>
                    <a:pt x="1878" y="2414"/>
                  </a:cubicBezTo>
                  <a:cubicBezTo>
                    <a:pt x="1878" y="2412"/>
                    <a:pt x="1877" y="2411"/>
                    <a:pt x="1876" y="2410"/>
                  </a:cubicBezTo>
                  <a:cubicBezTo>
                    <a:pt x="1875" y="2407"/>
                    <a:pt x="1874" y="2405"/>
                    <a:pt x="1872" y="2402"/>
                  </a:cubicBezTo>
                  <a:cubicBezTo>
                    <a:pt x="1871" y="2400"/>
                    <a:pt x="1869" y="2397"/>
                    <a:pt x="1868" y="2395"/>
                  </a:cubicBezTo>
                  <a:cubicBezTo>
                    <a:pt x="1866" y="2393"/>
                    <a:pt x="1864" y="2390"/>
                    <a:pt x="1863" y="2388"/>
                  </a:cubicBezTo>
                  <a:cubicBezTo>
                    <a:pt x="1861" y="2386"/>
                    <a:pt x="1860" y="2384"/>
                    <a:pt x="1858" y="2381"/>
                  </a:cubicBezTo>
                  <a:cubicBezTo>
                    <a:pt x="1856" y="2379"/>
                    <a:pt x="1855" y="2377"/>
                    <a:pt x="1854" y="2375"/>
                  </a:cubicBezTo>
                  <a:cubicBezTo>
                    <a:pt x="1852" y="2373"/>
                    <a:pt x="1851" y="2371"/>
                    <a:pt x="1850" y="2369"/>
                  </a:cubicBezTo>
                  <a:cubicBezTo>
                    <a:pt x="1849" y="2369"/>
                    <a:pt x="1849" y="2368"/>
                    <a:pt x="1848" y="2367"/>
                  </a:cubicBezTo>
                  <a:cubicBezTo>
                    <a:pt x="1848" y="2366"/>
                    <a:pt x="1848" y="2365"/>
                    <a:pt x="1847" y="2365"/>
                  </a:cubicBezTo>
                  <a:cubicBezTo>
                    <a:pt x="1847" y="2353"/>
                    <a:pt x="1847" y="2341"/>
                    <a:pt x="1846" y="2329"/>
                  </a:cubicBezTo>
                  <a:cubicBezTo>
                    <a:pt x="1846" y="2319"/>
                    <a:pt x="1846" y="2309"/>
                    <a:pt x="1845" y="2299"/>
                  </a:cubicBezTo>
                  <a:cubicBezTo>
                    <a:pt x="1846" y="2301"/>
                    <a:pt x="1846" y="2303"/>
                    <a:pt x="1847" y="2305"/>
                  </a:cubicBezTo>
                  <a:cubicBezTo>
                    <a:pt x="1848" y="2307"/>
                    <a:pt x="1850" y="2310"/>
                    <a:pt x="1851" y="2313"/>
                  </a:cubicBezTo>
                  <a:cubicBezTo>
                    <a:pt x="1852" y="2314"/>
                    <a:pt x="1852" y="2315"/>
                    <a:pt x="1853" y="2317"/>
                  </a:cubicBezTo>
                  <a:cubicBezTo>
                    <a:pt x="1854" y="2318"/>
                    <a:pt x="1854" y="2319"/>
                    <a:pt x="1855" y="2321"/>
                  </a:cubicBezTo>
                  <a:cubicBezTo>
                    <a:pt x="1857" y="2323"/>
                    <a:pt x="1858" y="2325"/>
                    <a:pt x="1859" y="2327"/>
                  </a:cubicBezTo>
                  <a:cubicBezTo>
                    <a:pt x="1860" y="2329"/>
                    <a:pt x="1861" y="2330"/>
                    <a:pt x="1862" y="2331"/>
                  </a:cubicBezTo>
                  <a:cubicBezTo>
                    <a:pt x="1862" y="2332"/>
                    <a:pt x="1863" y="2333"/>
                    <a:pt x="1864" y="2333"/>
                  </a:cubicBezTo>
                  <a:cubicBezTo>
                    <a:pt x="1864" y="2334"/>
                    <a:pt x="1865" y="2335"/>
                    <a:pt x="1866" y="2336"/>
                  </a:cubicBezTo>
                  <a:cubicBezTo>
                    <a:pt x="1866" y="2337"/>
                    <a:pt x="1867" y="2338"/>
                    <a:pt x="1868" y="2338"/>
                  </a:cubicBezTo>
                  <a:cubicBezTo>
                    <a:pt x="1869" y="2340"/>
                    <a:pt x="1870" y="2341"/>
                    <a:pt x="1871" y="2342"/>
                  </a:cubicBezTo>
                  <a:cubicBezTo>
                    <a:pt x="1872" y="2343"/>
                    <a:pt x="1872" y="2344"/>
                    <a:pt x="1873" y="2344"/>
                  </a:cubicBezTo>
                  <a:cubicBezTo>
                    <a:pt x="1873" y="2345"/>
                    <a:pt x="1874" y="2345"/>
                    <a:pt x="1874" y="2345"/>
                  </a:cubicBezTo>
                  <a:cubicBezTo>
                    <a:pt x="1874" y="2345"/>
                    <a:pt x="1874" y="2345"/>
                    <a:pt x="1873" y="2344"/>
                  </a:cubicBezTo>
                  <a:cubicBezTo>
                    <a:pt x="1873" y="2343"/>
                    <a:pt x="1873" y="2342"/>
                    <a:pt x="1872" y="2341"/>
                  </a:cubicBezTo>
                  <a:cubicBezTo>
                    <a:pt x="1872" y="2340"/>
                    <a:pt x="1871" y="2338"/>
                    <a:pt x="1870" y="2337"/>
                  </a:cubicBezTo>
                  <a:cubicBezTo>
                    <a:pt x="1869" y="2335"/>
                    <a:pt x="1869" y="2333"/>
                    <a:pt x="1868" y="2331"/>
                  </a:cubicBezTo>
                  <a:cubicBezTo>
                    <a:pt x="1867" y="2329"/>
                    <a:pt x="1866" y="2327"/>
                    <a:pt x="1865" y="2325"/>
                  </a:cubicBezTo>
                  <a:cubicBezTo>
                    <a:pt x="1864" y="2323"/>
                    <a:pt x="1864" y="2322"/>
                    <a:pt x="1863" y="2321"/>
                  </a:cubicBezTo>
                  <a:cubicBezTo>
                    <a:pt x="1863" y="2320"/>
                    <a:pt x="1862" y="2319"/>
                    <a:pt x="1861" y="2317"/>
                  </a:cubicBezTo>
                  <a:cubicBezTo>
                    <a:pt x="1860" y="2315"/>
                    <a:pt x="1859" y="2312"/>
                    <a:pt x="1858" y="2310"/>
                  </a:cubicBezTo>
                  <a:cubicBezTo>
                    <a:pt x="1857" y="2307"/>
                    <a:pt x="1856" y="2304"/>
                    <a:pt x="1854" y="2301"/>
                  </a:cubicBezTo>
                  <a:cubicBezTo>
                    <a:pt x="1853" y="2299"/>
                    <a:pt x="1852" y="2296"/>
                    <a:pt x="1851" y="2293"/>
                  </a:cubicBezTo>
                  <a:cubicBezTo>
                    <a:pt x="1850" y="2291"/>
                    <a:pt x="1849" y="2288"/>
                    <a:pt x="1848" y="2285"/>
                  </a:cubicBezTo>
                  <a:cubicBezTo>
                    <a:pt x="1847" y="2283"/>
                    <a:pt x="1846" y="2280"/>
                    <a:pt x="1845" y="2278"/>
                  </a:cubicBezTo>
                  <a:cubicBezTo>
                    <a:pt x="1844" y="2277"/>
                    <a:pt x="1844" y="2276"/>
                    <a:pt x="1844" y="2275"/>
                  </a:cubicBezTo>
                  <a:cubicBezTo>
                    <a:pt x="1841" y="2256"/>
                    <a:pt x="1837" y="2237"/>
                    <a:pt x="1829" y="2218"/>
                  </a:cubicBezTo>
                  <a:cubicBezTo>
                    <a:pt x="1830" y="2219"/>
                    <a:pt x="1831" y="2221"/>
                    <a:pt x="1832" y="2222"/>
                  </a:cubicBezTo>
                  <a:cubicBezTo>
                    <a:pt x="1835" y="2225"/>
                    <a:pt x="1837" y="2228"/>
                    <a:pt x="1840" y="2231"/>
                  </a:cubicBezTo>
                  <a:cubicBezTo>
                    <a:pt x="1845" y="2237"/>
                    <a:pt x="1850" y="2244"/>
                    <a:pt x="1855" y="2251"/>
                  </a:cubicBezTo>
                  <a:cubicBezTo>
                    <a:pt x="1856" y="2252"/>
                    <a:pt x="1858" y="2254"/>
                    <a:pt x="1859" y="2256"/>
                  </a:cubicBezTo>
                  <a:cubicBezTo>
                    <a:pt x="1860" y="2258"/>
                    <a:pt x="1861" y="2260"/>
                    <a:pt x="1863" y="2261"/>
                  </a:cubicBezTo>
                  <a:cubicBezTo>
                    <a:pt x="1863" y="2262"/>
                    <a:pt x="1864" y="2263"/>
                    <a:pt x="1864" y="2264"/>
                  </a:cubicBezTo>
                  <a:cubicBezTo>
                    <a:pt x="1865" y="2266"/>
                    <a:pt x="1865" y="2266"/>
                    <a:pt x="1865" y="2266"/>
                  </a:cubicBezTo>
                  <a:cubicBezTo>
                    <a:pt x="1866" y="2267"/>
                    <a:pt x="1866" y="2267"/>
                    <a:pt x="1866" y="2267"/>
                  </a:cubicBezTo>
                  <a:cubicBezTo>
                    <a:pt x="1867" y="2269"/>
                    <a:pt x="1869" y="2271"/>
                    <a:pt x="1870" y="2273"/>
                  </a:cubicBezTo>
                  <a:cubicBezTo>
                    <a:pt x="1870" y="2274"/>
                    <a:pt x="1871" y="2275"/>
                    <a:pt x="1872" y="2276"/>
                  </a:cubicBezTo>
                  <a:cubicBezTo>
                    <a:pt x="1872" y="2277"/>
                    <a:pt x="1873" y="2278"/>
                    <a:pt x="1873" y="2279"/>
                  </a:cubicBezTo>
                  <a:cubicBezTo>
                    <a:pt x="1874" y="2280"/>
                    <a:pt x="1875" y="2282"/>
                    <a:pt x="1877" y="2284"/>
                  </a:cubicBezTo>
                  <a:cubicBezTo>
                    <a:pt x="1878" y="2286"/>
                    <a:pt x="1879" y="2288"/>
                    <a:pt x="1880" y="2291"/>
                  </a:cubicBezTo>
                  <a:cubicBezTo>
                    <a:pt x="1881" y="2294"/>
                    <a:pt x="1881" y="2294"/>
                    <a:pt x="1881" y="2294"/>
                  </a:cubicBezTo>
                  <a:cubicBezTo>
                    <a:pt x="1882" y="2295"/>
                    <a:pt x="1882" y="2296"/>
                    <a:pt x="1883" y="2297"/>
                  </a:cubicBezTo>
                  <a:cubicBezTo>
                    <a:pt x="1884" y="2299"/>
                    <a:pt x="1885" y="2301"/>
                    <a:pt x="1886" y="2303"/>
                  </a:cubicBezTo>
                  <a:cubicBezTo>
                    <a:pt x="1886" y="2304"/>
                    <a:pt x="1886" y="2305"/>
                    <a:pt x="1887" y="2306"/>
                  </a:cubicBezTo>
                  <a:cubicBezTo>
                    <a:pt x="1888" y="2309"/>
                    <a:pt x="1888" y="2309"/>
                    <a:pt x="1888" y="2309"/>
                  </a:cubicBezTo>
                  <a:cubicBezTo>
                    <a:pt x="1889" y="2312"/>
                    <a:pt x="1889" y="2312"/>
                    <a:pt x="1889" y="2312"/>
                  </a:cubicBezTo>
                  <a:cubicBezTo>
                    <a:pt x="1890" y="2314"/>
                    <a:pt x="1890" y="2314"/>
                    <a:pt x="1890" y="2314"/>
                  </a:cubicBezTo>
                  <a:cubicBezTo>
                    <a:pt x="1890" y="2314"/>
                    <a:pt x="1890" y="2315"/>
                    <a:pt x="1891" y="2316"/>
                  </a:cubicBezTo>
                  <a:cubicBezTo>
                    <a:pt x="1891" y="2318"/>
                    <a:pt x="1892" y="2320"/>
                    <a:pt x="1893" y="2322"/>
                  </a:cubicBezTo>
                  <a:cubicBezTo>
                    <a:pt x="1893" y="2324"/>
                    <a:pt x="1893" y="2324"/>
                    <a:pt x="1893" y="2324"/>
                  </a:cubicBezTo>
                  <a:cubicBezTo>
                    <a:pt x="1893" y="2324"/>
                    <a:pt x="1893" y="2324"/>
                    <a:pt x="1893" y="2324"/>
                  </a:cubicBezTo>
                  <a:cubicBezTo>
                    <a:pt x="1893" y="2324"/>
                    <a:pt x="1893" y="2324"/>
                    <a:pt x="1893" y="2324"/>
                  </a:cubicBezTo>
                  <a:cubicBezTo>
                    <a:pt x="1893" y="2324"/>
                    <a:pt x="1893" y="2324"/>
                    <a:pt x="1893" y="2324"/>
                  </a:cubicBezTo>
                  <a:cubicBezTo>
                    <a:pt x="1894" y="2325"/>
                    <a:pt x="1894" y="2325"/>
                    <a:pt x="1894" y="2325"/>
                  </a:cubicBezTo>
                  <a:cubicBezTo>
                    <a:pt x="1894" y="2325"/>
                    <a:pt x="1894" y="2325"/>
                    <a:pt x="1894" y="2325"/>
                  </a:cubicBezTo>
                  <a:cubicBezTo>
                    <a:pt x="1894" y="2326"/>
                    <a:pt x="1894" y="2327"/>
                    <a:pt x="1895" y="2328"/>
                  </a:cubicBezTo>
                  <a:cubicBezTo>
                    <a:pt x="1895" y="2329"/>
                    <a:pt x="1895" y="2331"/>
                    <a:pt x="1895" y="2332"/>
                  </a:cubicBezTo>
                  <a:cubicBezTo>
                    <a:pt x="1896" y="2333"/>
                    <a:pt x="1896" y="2334"/>
                    <a:pt x="1896" y="2335"/>
                  </a:cubicBezTo>
                  <a:cubicBezTo>
                    <a:pt x="1896" y="2336"/>
                    <a:pt x="1897" y="2337"/>
                    <a:pt x="1897" y="2338"/>
                  </a:cubicBezTo>
                  <a:cubicBezTo>
                    <a:pt x="1897" y="2339"/>
                    <a:pt x="1897" y="2340"/>
                    <a:pt x="1898" y="2341"/>
                  </a:cubicBezTo>
                  <a:cubicBezTo>
                    <a:pt x="1898" y="2343"/>
                    <a:pt x="1899" y="2345"/>
                    <a:pt x="1899" y="2348"/>
                  </a:cubicBezTo>
                  <a:cubicBezTo>
                    <a:pt x="1900" y="2356"/>
                    <a:pt x="1902" y="2364"/>
                    <a:pt x="1902" y="2372"/>
                  </a:cubicBezTo>
                  <a:cubicBezTo>
                    <a:pt x="1902" y="2374"/>
                    <a:pt x="1903" y="2376"/>
                    <a:pt x="1903" y="2378"/>
                  </a:cubicBezTo>
                  <a:cubicBezTo>
                    <a:pt x="1903" y="2380"/>
                    <a:pt x="1903" y="2382"/>
                    <a:pt x="1903" y="2384"/>
                  </a:cubicBezTo>
                  <a:cubicBezTo>
                    <a:pt x="1903" y="2386"/>
                    <a:pt x="1903" y="2387"/>
                    <a:pt x="1903" y="2389"/>
                  </a:cubicBezTo>
                  <a:cubicBezTo>
                    <a:pt x="1903" y="2391"/>
                    <a:pt x="1904" y="2393"/>
                    <a:pt x="1904" y="2394"/>
                  </a:cubicBezTo>
                  <a:cubicBezTo>
                    <a:pt x="1904" y="2401"/>
                    <a:pt x="1904" y="2408"/>
                    <a:pt x="1904" y="2413"/>
                  </a:cubicBezTo>
                  <a:cubicBezTo>
                    <a:pt x="1904" y="2419"/>
                    <a:pt x="1904" y="2424"/>
                    <a:pt x="1904" y="2428"/>
                  </a:cubicBezTo>
                  <a:cubicBezTo>
                    <a:pt x="1904" y="2432"/>
                    <a:pt x="1904" y="2435"/>
                    <a:pt x="1904" y="2438"/>
                  </a:cubicBezTo>
                  <a:cubicBezTo>
                    <a:pt x="1904" y="2440"/>
                    <a:pt x="1904" y="2441"/>
                    <a:pt x="1904" y="2441"/>
                  </a:cubicBezTo>
                  <a:cubicBezTo>
                    <a:pt x="1904" y="2441"/>
                    <a:pt x="1905" y="2440"/>
                    <a:pt x="1905" y="2438"/>
                  </a:cubicBezTo>
                  <a:cubicBezTo>
                    <a:pt x="1905" y="2435"/>
                    <a:pt x="1905" y="2432"/>
                    <a:pt x="1906" y="2428"/>
                  </a:cubicBezTo>
                  <a:cubicBezTo>
                    <a:pt x="1906" y="2424"/>
                    <a:pt x="1907" y="2419"/>
                    <a:pt x="1907" y="2414"/>
                  </a:cubicBezTo>
                  <a:cubicBezTo>
                    <a:pt x="1907" y="2411"/>
                    <a:pt x="1907" y="2408"/>
                    <a:pt x="1908" y="2405"/>
                  </a:cubicBezTo>
                  <a:cubicBezTo>
                    <a:pt x="1908" y="2403"/>
                    <a:pt x="1908" y="2401"/>
                    <a:pt x="1908" y="2400"/>
                  </a:cubicBezTo>
                  <a:cubicBezTo>
                    <a:pt x="1908" y="2398"/>
                    <a:pt x="1908" y="2396"/>
                    <a:pt x="1908" y="2394"/>
                  </a:cubicBezTo>
                  <a:cubicBezTo>
                    <a:pt x="1908" y="2387"/>
                    <a:pt x="1908" y="2380"/>
                    <a:pt x="1908" y="2372"/>
                  </a:cubicBezTo>
                  <a:cubicBezTo>
                    <a:pt x="1908" y="2370"/>
                    <a:pt x="1908" y="2368"/>
                    <a:pt x="1908" y="2366"/>
                  </a:cubicBezTo>
                  <a:cubicBezTo>
                    <a:pt x="1908" y="2364"/>
                    <a:pt x="1907" y="2361"/>
                    <a:pt x="1907" y="2359"/>
                  </a:cubicBezTo>
                  <a:cubicBezTo>
                    <a:pt x="1907" y="2357"/>
                    <a:pt x="1907" y="2355"/>
                    <a:pt x="1907" y="2353"/>
                  </a:cubicBezTo>
                  <a:cubicBezTo>
                    <a:pt x="1906" y="2351"/>
                    <a:pt x="1906" y="2349"/>
                    <a:pt x="1906" y="2346"/>
                  </a:cubicBezTo>
                  <a:cubicBezTo>
                    <a:pt x="1906" y="2344"/>
                    <a:pt x="1905" y="2342"/>
                    <a:pt x="1905" y="2340"/>
                  </a:cubicBezTo>
                  <a:cubicBezTo>
                    <a:pt x="1905" y="2339"/>
                    <a:pt x="1904" y="2338"/>
                    <a:pt x="1904" y="2336"/>
                  </a:cubicBezTo>
                  <a:cubicBezTo>
                    <a:pt x="1904" y="2335"/>
                    <a:pt x="1904" y="2334"/>
                    <a:pt x="1903" y="2333"/>
                  </a:cubicBezTo>
                  <a:cubicBezTo>
                    <a:pt x="1903" y="2332"/>
                    <a:pt x="1903" y="2331"/>
                    <a:pt x="1903" y="2330"/>
                  </a:cubicBezTo>
                  <a:cubicBezTo>
                    <a:pt x="1902" y="2329"/>
                    <a:pt x="1902" y="2328"/>
                    <a:pt x="1902" y="2326"/>
                  </a:cubicBezTo>
                  <a:cubicBezTo>
                    <a:pt x="1902" y="2325"/>
                    <a:pt x="1901" y="2324"/>
                    <a:pt x="1901" y="2323"/>
                  </a:cubicBezTo>
                  <a:cubicBezTo>
                    <a:pt x="1901" y="2323"/>
                    <a:pt x="1901" y="2323"/>
                    <a:pt x="1901" y="2323"/>
                  </a:cubicBezTo>
                  <a:cubicBezTo>
                    <a:pt x="1901" y="2323"/>
                    <a:pt x="1901" y="2323"/>
                    <a:pt x="1901" y="2323"/>
                  </a:cubicBezTo>
                  <a:cubicBezTo>
                    <a:pt x="1901" y="2322"/>
                    <a:pt x="1901" y="2322"/>
                    <a:pt x="1901" y="2322"/>
                  </a:cubicBezTo>
                  <a:cubicBezTo>
                    <a:pt x="1901" y="2322"/>
                    <a:pt x="1901" y="2322"/>
                    <a:pt x="1901" y="2322"/>
                  </a:cubicBezTo>
                  <a:cubicBezTo>
                    <a:pt x="1901" y="2321"/>
                    <a:pt x="1901" y="2321"/>
                    <a:pt x="1901" y="2321"/>
                  </a:cubicBezTo>
                  <a:cubicBezTo>
                    <a:pt x="1900" y="2320"/>
                    <a:pt x="1900" y="2320"/>
                    <a:pt x="1900" y="2320"/>
                  </a:cubicBezTo>
                  <a:cubicBezTo>
                    <a:pt x="1899" y="2317"/>
                    <a:pt x="1899" y="2315"/>
                    <a:pt x="1898" y="2313"/>
                  </a:cubicBezTo>
                  <a:cubicBezTo>
                    <a:pt x="1898" y="2312"/>
                    <a:pt x="1898" y="2312"/>
                    <a:pt x="1897" y="2311"/>
                  </a:cubicBezTo>
                  <a:cubicBezTo>
                    <a:pt x="1897" y="2310"/>
                    <a:pt x="1897" y="2310"/>
                    <a:pt x="1897" y="2310"/>
                  </a:cubicBezTo>
                  <a:cubicBezTo>
                    <a:pt x="1895" y="2306"/>
                    <a:pt x="1895" y="2306"/>
                    <a:pt x="1895" y="2306"/>
                  </a:cubicBezTo>
                  <a:cubicBezTo>
                    <a:pt x="1894" y="2303"/>
                    <a:pt x="1894" y="2303"/>
                    <a:pt x="1894" y="2303"/>
                  </a:cubicBezTo>
                  <a:cubicBezTo>
                    <a:pt x="1894" y="2302"/>
                    <a:pt x="1893" y="2301"/>
                    <a:pt x="1893" y="2300"/>
                  </a:cubicBezTo>
                  <a:cubicBezTo>
                    <a:pt x="1892" y="2298"/>
                    <a:pt x="1891" y="2295"/>
                    <a:pt x="1890" y="2293"/>
                  </a:cubicBezTo>
                  <a:cubicBezTo>
                    <a:pt x="1889" y="2292"/>
                    <a:pt x="1889" y="2291"/>
                    <a:pt x="1888" y="2290"/>
                  </a:cubicBezTo>
                  <a:cubicBezTo>
                    <a:pt x="1887" y="2287"/>
                    <a:pt x="1887" y="2287"/>
                    <a:pt x="1887" y="2287"/>
                  </a:cubicBezTo>
                  <a:cubicBezTo>
                    <a:pt x="1886" y="2285"/>
                    <a:pt x="1885" y="2283"/>
                    <a:pt x="1884" y="2281"/>
                  </a:cubicBezTo>
                  <a:cubicBezTo>
                    <a:pt x="1882" y="2279"/>
                    <a:pt x="1881" y="2277"/>
                    <a:pt x="1880" y="2275"/>
                  </a:cubicBezTo>
                  <a:cubicBezTo>
                    <a:pt x="1879" y="2274"/>
                    <a:pt x="1879" y="2273"/>
                    <a:pt x="1878" y="2272"/>
                  </a:cubicBezTo>
                  <a:cubicBezTo>
                    <a:pt x="1878" y="2271"/>
                    <a:pt x="1877" y="2270"/>
                    <a:pt x="1876" y="2269"/>
                  </a:cubicBezTo>
                  <a:cubicBezTo>
                    <a:pt x="1875" y="2267"/>
                    <a:pt x="1874" y="2265"/>
                    <a:pt x="1873" y="2263"/>
                  </a:cubicBezTo>
                  <a:cubicBezTo>
                    <a:pt x="1872" y="2261"/>
                    <a:pt x="1872" y="2261"/>
                    <a:pt x="1872" y="2261"/>
                  </a:cubicBezTo>
                  <a:cubicBezTo>
                    <a:pt x="1871" y="2260"/>
                    <a:pt x="1871" y="2260"/>
                    <a:pt x="1871" y="2260"/>
                  </a:cubicBezTo>
                  <a:cubicBezTo>
                    <a:pt x="1870" y="2259"/>
                    <a:pt x="1869" y="2258"/>
                    <a:pt x="1869" y="2257"/>
                  </a:cubicBezTo>
                  <a:cubicBezTo>
                    <a:pt x="1867" y="2255"/>
                    <a:pt x="1866" y="2253"/>
                    <a:pt x="1865" y="2252"/>
                  </a:cubicBezTo>
                  <a:cubicBezTo>
                    <a:pt x="1863" y="2250"/>
                    <a:pt x="1862" y="2248"/>
                    <a:pt x="1861" y="2246"/>
                  </a:cubicBezTo>
                  <a:cubicBezTo>
                    <a:pt x="1859" y="2245"/>
                    <a:pt x="1858" y="2243"/>
                    <a:pt x="1857" y="2241"/>
                  </a:cubicBezTo>
                  <a:cubicBezTo>
                    <a:pt x="1855" y="2240"/>
                    <a:pt x="1854" y="2238"/>
                    <a:pt x="1852" y="2236"/>
                  </a:cubicBezTo>
                  <a:cubicBezTo>
                    <a:pt x="1851" y="2235"/>
                    <a:pt x="1850" y="2233"/>
                    <a:pt x="1848" y="2232"/>
                  </a:cubicBezTo>
                  <a:cubicBezTo>
                    <a:pt x="1847" y="2230"/>
                    <a:pt x="1846" y="2229"/>
                    <a:pt x="1844" y="2227"/>
                  </a:cubicBezTo>
                  <a:cubicBezTo>
                    <a:pt x="1842" y="2224"/>
                    <a:pt x="1839" y="2221"/>
                    <a:pt x="1836" y="2218"/>
                  </a:cubicBezTo>
                  <a:cubicBezTo>
                    <a:pt x="1834" y="2216"/>
                    <a:pt x="1831" y="2213"/>
                    <a:pt x="1829" y="2211"/>
                  </a:cubicBezTo>
                  <a:cubicBezTo>
                    <a:pt x="1827" y="2209"/>
                    <a:pt x="1826" y="2207"/>
                    <a:pt x="1824" y="2206"/>
                  </a:cubicBezTo>
                  <a:cubicBezTo>
                    <a:pt x="1815" y="2186"/>
                    <a:pt x="1802" y="2168"/>
                    <a:pt x="1785" y="2155"/>
                  </a:cubicBezTo>
                  <a:cubicBezTo>
                    <a:pt x="1849" y="2131"/>
                    <a:pt x="1895" y="2170"/>
                    <a:pt x="1895" y="2170"/>
                  </a:cubicBezTo>
                  <a:cubicBezTo>
                    <a:pt x="1895" y="2170"/>
                    <a:pt x="1908" y="2182"/>
                    <a:pt x="1914" y="2194"/>
                  </a:cubicBezTo>
                  <a:cubicBezTo>
                    <a:pt x="1914" y="2195"/>
                    <a:pt x="1914" y="2196"/>
                    <a:pt x="1915" y="2197"/>
                  </a:cubicBezTo>
                  <a:cubicBezTo>
                    <a:pt x="1915" y="2198"/>
                    <a:pt x="1915" y="2199"/>
                    <a:pt x="1916" y="2200"/>
                  </a:cubicBezTo>
                  <a:cubicBezTo>
                    <a:pt x="1916" y="2201"/>
                    <a:pt x="1916" y="2202"/>
                    <a:pt x="1917" y="2203"/>
                  </a:cubicBezTo>
                  <a:cubicBezTo>
                    <a:pt x="1917" y="2206"/>
                    <a:pt x="1918" y="2208"/>
                    <a:pt x="1919" y="2211"/>
                  </a:cubicBezTo>
                  <a:cubicBezTo>
                    <a:pt x="1919" y="2213"/>
                    <a:pt x="1920" y="2216"/>
                    <a:pt x="1921" y="2218"/>
                  </a:cubicBezTo>
                  <a:cubicBezTo>
                    <a:pt x="1921" y="2221"/>
                    <a:pt x="1922" y="2224"/>
                    <a:pt x="1922" y="2227"/>
                  </a:cubicBezTo>
                  <a:cubicBezTo>
                    <a:pt x="1923" y="2229"/>
                    <a:pt x="1924" y="2232"/>
                    <a:pt x="1924" y="2235"/>
                  </a:cubicBezTo>
                  <a:cubicBezTo>
                    <a:pt x="1925" y="2238"/>
                    <a:pt x="1926" y="2241"/>
                    <a:pt x="1927" y="2244"/>
                  </a:cubicBezTo>
                  <a:cubicBezTo>
                    <a:pt x="1928" y="2250"/>
                    <a:pt x="1930" y="2256"/>
                    <a:pt x="1932" y="2261"/>
                  </a:cubicBezTo>
                  <a:cubicBezTo>
                    <a:pt x="1933" y="2264"/>
                    <a:pt x="1934" y="2267"/>
                    <a:pt x="1936" y="2270"/>
                  </a:cubicBezTo>
                  <a:cubicBezTo>
                    <a:pt x="1936" y="2271"/>
                    <a:pt x="1936" y="2271"/>
                    <a:pt x="1936" y="2271"/>
                  </a:cubicBezTo>
                  <a:cubicBezTo>
                    <a:pt x="1936" y="2271"/>
                    <a:pt x="1936" y="2271"/>
                    <a:pt x="1936" y="2271"/>
                  </a:cubicBezTo>
                  <a:cubicBezTo>
                    <a:pt x="1936" y="2271"/>
                    <a:pt x="1936" y="2271"/>
                    <a:pt x="1936" y="2271"/>
                  </a:cubicBezTo>
                  <a:cubicBezTo>
                    <a:pt x="1937" y="2272"/>
                    <a:pt x="1937" y="2272"/>
                    <a:pt x="1937" y="2272"/>
                  </a:cubicBezTo>
                  <a:cubicBezTo>
                    <a:pt x="1938" y="2274"/>
                    <a:pt x="1938" y="2274"/>
                    <a:pt x="1938" y="2274"/>
                  </a:cubicBezTo>
                  <a:cubicBezTo>
                    <a:pt x="1938" y="2275"/>
                    <a:pt x="1938" y="2276"/>
                    <a:pt x="1939" y="2276"/>
                  </a:cubicBezTo>
                  <a:cubicBezTo>
                    <a:pt x="1940" y="2279"/>
                    <a:pt x="1940" y="2279"/>
                    <a:pt x="1940" y="2279"/>
                  </a:cubicBezTo>
                  <a:cubicBezTo>
                    <a:pt x="1941" y="2281"/>
                    <a:pt x="1943" y="2284"/>
                    <a:pt x="1945" y="2286"/>
                  </a:cubicBezTo>
                  <a:cubicBezTo>
                    <a:pt x="1945" y="2288"/>
                    <a:pt x="1946" y="2289"/>
                    <a:pt x="1947" y="2290"/>
                  </a:cubicBezTo>
                  <a:cubicBezTo>
                    <a:pt x="1948" y="2291"/>
                    <a:pt x="1949" y="2293"/>
                    <a:pt x="1950" y="2294"/>
                  </a:cubicBezTo>
                  <a:cubicBezTo>
                    <a:pt x="1951" y="2295"/>
                    <a:pt x="1952" y="2296"/>
                    <a:pt x="1953" y="2297"/>
                  </a:cubicBezTo>
                  <a:cubicBezTo>
                    <a:pt x="1953" y="2298"/>
                    <a:pt x="1954" y="2299"/>
                    <a:pt x="1955" y="2300"/>
                  </a:cubicBezTo>
                  <a:cubicBezTo>
                    <a:pt x="1956" y="2301"/>
                    <a:pt x="1957" y="2302"/>
                    <a:pt x="1958" y="2303"/>
                  </a:cubicBezTo>
                  <a:cubicBezTo>
                    <a:pt x="1959" y="2304"/>
                    <a:pt x="1960" y="2305"/>
                    <a:pt x="1961" y="2306"/>
                  </a:cubicBezTo>
                  <a:cubicBezTo>
                    <a:pt x="1962" y="2307"/>
                    <a:pt x="1963" y="2308"/>
                    <a:pt x="1964" y="2309"/>
                  </a:cubicBezTo>
                  <a:cubicBezTo>
                    <a:pt x="1965" y="2310"/>
                    <a:pt x="1966" y="2311"/>
                    <a:pt x="1967" y="2311"/>
                  </a:cubicBezTo>
                  <a:cubicBezTo>
                    <a:pt x="1969" y="2313"/>
                    <a:pt x="1971" y="2315"/>
                    <a:pt x="1973" y="2316"/>
                  </a:cubicBezTo>
                  <a:cubicBezTo>
                    <a:pt x="1974" y="2317"/>
                    <a:pt x="1975" y="2317"/>
                    <a:pt x="1976" y="2318"/>
                  </a:cubicBezTo>
                  <a:cubicBezTo>
                    <a:pt x="1976" y="2319"/>
                    <a:pt x="1977" y="2319"/>
                    <a:pt x="1978" y="2320"/>
                  </a:cubicBezTo>
                  <a:cubicBezTo>
                    <a:pt x="1980" y="2321"/>
                    <a:pt x="1982" y="2322"/>
                    <a:pt x="1983" y="2323"/>
                  </a:cubicBezTo>
                  <a:cubicBezTo>
                    <a:pt x="1985" y="2324"/>
                    <a:pt x="1987" y="2324"/>
                    <a:pt x="1988" y="2325"/>
                  </a:cubicBezTo>
                  <a:cubicBezTo>
                    <a:pt x="1990" y="2326"/>
                    <a:pt x="1991" y="2327"/>
                    <a:pt x="1992" y="2327"/>
                  </a:cubicBezTo>
                  <a:cubicBezTo>
                    <a:pt x="1995" y="2328"/>
                    <a:pt x="1997" y="2329"/>
                    <a:pt x="1998" y="2329"/>
                  </a:cubicBezTo>
                  <a:cubicBezTo>
                    <a:pt x="1999" y="2330"/>
                    <a:pt x="2000" y="2330"/>
                    <a:pt x="2000" y="2330"/>
                  </a:cubicBezTo>
                  <a:cubicBezTo>
                    <a:pt x="2000" y="2330"/>
                    <a:pt x="1999" y="2330"/>
                    <a:pt x="1998" y="2329"/>
                  </a:cubicBezTo>
                  <a:cubicBezTo>
                    <a:pt x="1998" y="2329"/>
                    <a:pt x="1997" y="2328"/>
                    <a:pt x="1996" y="2328"/>
                  </a:cubicBezTo>
                  <a:cubicBezTo>
                    <a:pt x="1995" y="2327"/>
                    <a:pt x="1994" y="2326"/>
                    <a:pt x="1993" y="2326"/>
                  </a:cubicBezTo>
                  <a:cubicBezTo>
                    <a:pt x="1992" y="2325"/>
                    <a:pt x="1991" y="2324"/>
                    <a:pt x="1989" y="2323"/>
                  </a:cubicBezTo>
                  <a:cubicBezTo>
                    <a:pt x="1988" y="2322"/>
                    <a:pt x="1987" y="2321"/>
                    <a:pt x="1985" y="2320"/>
                  </a:cubicBezTo>
                  <a:cubicBezTo>
                    <a:pt x="1984" y="2319"/>
                    <a:pt x="1982" y="2318"/>
                    <a:pt x="1981" y="2317"/>
                  </a:cubicBezTo>
                  <a:cubicBezTo>
                    <a:pt x="1980" y="2316"/>
                    <a:pt x="1979" y="2315"/>
                    <a:pt x="1978" y="2315"/>
                  </a:cubicBezTo>
                  <a:cubicBezTo>
                    <a:pt x="1977" y="2314"/>
                    <a:pt x="1976" y="2313"/>
                    <a:pt x="1976" y="2312"/>
                  </a:cubicBezTo>
                  <a:cubicBezTo>
                    <a:pt x="1972" y="2309"/>
                    <a:pt x="1969" y="2306"/>
                    <a:pt x="1965" y="2302"/>
                  </a:cubicBezTo>
                  <a:cubicBezTo>
                    <a:pt x="1965" y="2301"/>
                    <a:pt x="1964" y="2300"/>
                    <a:pt x="1963" y="2299"/>
                  </a:cubicBezTo>
                  <a:cubicBezTo>
                    <a:pt x="1962" y="2298"/>
                    <a:pt x="1961" y="2297"/>
                    <a:pt x="1960" y="2296"/>
                  </a:cubicBezTo>
                  <a:cubicBezTo>
                    <a:pt x="1959" y="2295"/>
                    <a:pt x="1959" y="2294"/>
                    <a:pt x="1958" y="2293"/>
                  </a:cubicBezTo>
                  <a:cubicBezTo>
                    <a:pt x="1957" y="2292"/>
                    <a:pt x="1956" y="2291"/>
                    <a:pt x="1955" y="2290"/>
                  </a:cubicBezTo>
                  <a:cubicBezTo>
                    <a:pt x="1955" y="2288"/>
                    <a:pt x="1954" y="2287"/>
                    <a:pt x="1953" y="2286"/>
                  </a:cubicBezTo>
                  <a:cubicBezTo>
                    <a:pt x="1952" y="2285"/>
                    <a:pt x="1952" y="2284"/>
                    <a:pt x="1951" y="2282"/>
                  </a:cubicBezTo>
                  <a:cubicBezTo>
                    <a:pt x="1950" y="2281"/>
                    <a:pt x="1949" y="2280"/>
                    <a:pt x="1949" y="2279"/>
                  </a:cubicBezTo>
                  <a:cubicBezTo>
                    <a:pt x="1948" y="2277"/>
                    <a:pt x="1947" y="2276"/>
                    <a:pt x="1947" y="2275"/>
                  </a:cubicBezTo>
                  <a:cubicBezTo>
                    <a:pt x="1946" y="2273"/>
                    <a:pt x="1946" y="2273"/>
                    <a:pt x="1946" y="2273"/>
                  </a:cubicBezTo>
                  <a:cubicBezTo>
                    <a:pt x="1945" y="2272"/>
                    <a:pt x="1945" y="2272"/>
                    <a:pt x="1945" y="2271"/>
                  </a:cubicBezTo>
                  <a:cubicBezTo>
                    <a:pt x="1944" y="2269"/>
                    <a:pt x="1944" y="2269"/>
                    <a:pt x="1944" y="2269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7"/>
                    <a:pt x="1943" y="2267"/>
                    <a:pt x="1943" y="2267"/>
                  </a:cubicBezTo>
                  <a:cubicBezTo>
                    <a:pt x="1942" y="2264"/>
                    <a:pt x="1941" y="2262"/>
                    <a:pt x="1940" y="2259"/>
                  </a:cubicBezTo>
                  <a:cubicBezTo>
                    <a:pt x="1939" y="2256"/>
                    <a:pt x="1938" y="2254"/>
                    <a:pt x="1937" y="2251"/>
                  </a:cubicBezTo>
                  <a:cubicBezTo>
                    <a:pt x="1937" y="2251"/>
                    <a:pt x="1937" y="2251"/>
                    <a:pt x="1937" y="2251"/>
                  </a:cubicBezTo>
                  <a:cubicBezTo>
                    <a:pt x="1938" y="2252"/>
                    <a:pt x="1938" y="2253"/>
                    <a:pt x="1939" y="2254"/>
                  </a:cubicBezTo>
                  <a:cubicBezTo>
                    <a:pt x="1939" y="2255"/>
                    <a:pt x="1940" y="2256"/>
                    <a:pt x="1941" y="2257"/>
                  </a:cubicBezTo>
                  <a:cubicBezTo>
                    <a:pt x="1942" y="2258"/>
                    <a:pt x="1942" y="2259"/>
                    <a:pt x="1943" y="2260"/>
                  </a:cubicBezTo>
                  <a:cubicBezTo>
                    <a:pt x="1945" y="2261"/>
                    <a:pt x="1947" y="2263"/>
                    <a:pt x="1949" y="2265"/>
                  </a:cubicBezTo>
                  <a:cubicBezTo>
                    <a:pt x="1951" y="2267"/>
                    <a:pt x="1953" y="2268"/>
                    <a:pt x="1955" y="2270"/>
                  </a:cubicBezTo>
                  <a:cubicBezTo>
                    <a:pt x="1957" y="2272"/>
                    <a:pt x="1959" y="2273"/>
                    <a:pt x="1961" y="2275"/>
                  </a:cubicBezTo>
                  <a:cubicBezTo>
                    <a:pt x="1963" y="2276"/>
                    <a:pt x="1966" y="2277"/>
                    <a:pt x="1968" y="2278"/>
                  </a:cubicBezTo>
                  <a:cubicBezTo>
                    <a:pt x="1969" y="2279"/>
                    <a:pt x="1970" y="2279"/>
                    <a:pt x="1971" y="2280"/>
                  </a:cubicBezTo>
                  <a:cubicBezTo>
                    <a:pt x="1972" y="2280"/>
                    <a:pt x="1974" y="2281"/>
                    <a:pt x="1975" y="2281"/>
                  </a:cubicBezTo>
                  <a:cubicBezTo>
                    <a:pt x="1976" y="2281"/>
                    <a:pt x="1977" y="2282"/>
                    <a:pt x="1978" y="2282"/>
                  </a:cubicBezTo>
                  <a:cubicBezTo>
                    <a:pt x="1979" y="2282"/>
                    <a:pt x="1980" y="2283"/>
                    <a:pt x="1981" y="2283"/>
                  </a:cubicBezTo>
                  <a:cubicBezTo>
                    <a:pt x="1982" y="2283"/>
                    <a:pt x="1983" y="2283"/>
                    <a:pt x="1984" y="2283"/>
                  </a:cubicBezTo>
                  <a:cubicBezTo>
                    <a:pt x="1984" y="2284"/>
                    <a:pt x="1985" y="2284"/>
                    <a:pt x="1986" y="2284"/>
                  </a:cubicBezTo>
                  <a:cubicBezTo>
                    <a:pt x="1987" y="2284"/>
                    <a:pt x="1988" y="2284"/>
                    <a:pt x="1988" y="2284"/>
                  </a:cubicBezTo>
                  <a:cubicBezTo>
                    <a:pt x="1989" y="2284"/>
                    <a:pt x="1990" y="2284"/>
                    <a:pt x="1990" y="2284"/>
                  </a:cubicBezTo>
                  <a:cubicBezTo>
                    <a:pt x="1991" y="2285"/>
                    <a:pt x="1992" y="2285"/>
                    <a:pt x="1993" y="2285"/>
                  </a:cubicBezTo>
                  <a:cubicBezTo>
                    <a:pt x="1993" y="2285"/>
                    <a:pt x="1994" y="2285"/>
                    <a:pt x="1994" y="2285"/>
                  </a:cubicBezTo>
                  <a:cubicBezTo>
                    <a:pt x="1994" y="2285"/>
                    <a:pt x="1993" y="2284"/>
                    <a:pt x="1993" y="2284"/>
                  </a:cubicBezTo>
                  <a:cubicBezTo>
                    <a:pt x="1992" y="2284"/>
                    <a:pt x="1992" y="2283"/>
                    <a:pt x="1991" y="2283"/>
                  </a:cubicBezTo>
                  <a:cubicBezTo>
                    <a:pt x="1990" y="2283"/>
                    <a:pt x="1990" y="2282"/>
                    <a:pt x="1989" y="2282"/>
                  </a:cubicBezTo>
                  <a:cubicBezTo>
                    <a:pt x="1988" y="2282"/>
                    <a:pt x="1988" y="2281"/>
                    <a:pt x="1987" y="2281"/>
                  </a:cubicBezTo>
                  <a:cubicBezTo>
                    <a:pt x="1986" y="2281"/>
                    <a:pt x="1986" y="2280"/>
                    <a:pt x="1985" y="2280"/>
                  </a:cubicBezTo>
                  <a:cubicBezTo>
                    <a:pt x="1984" y="2279"/>
                    <a:pt x="1983" y="2279"/>
                    <a:pt x="1982" y="2279"/>
                  </a:cubicBezTo>
                  <a:cubicBezTo>
                    <a:pt x="1982" y="2278"/>
                    <a:pt x="1981" y="2278"/>
                    <a:pt x="1980" y="2277"/>
                  </a:cubicBezTo>
                  <a:cubicBezTo>
                    <a:pt x="1979" y="2277"/>
                    <a:pt x="1978" y="2276"/>
                    <a:pt x="1977" y="2276"/>
                  </a:cubicBezTo>
                  <a:cubicBezTo>
                    <a:pt x="1977" y="2275"/>
                    <a:pt x="1976" y="2275"/>
                    <a:pt x="1976" y="2275"/>
                  </a:cubicBezTo>
                  <a:cubicBezTo>
                    <a:pt x="1975" y="2274"/>
                    <a:pt x="1975" y="2274"/>
                    <a:pt x="1974" y="2274"/>
                  </a:cubicBezTo>
                  <a:cubicBezTo>
                    <a:pt x="1973" y="2273"/>
                    <a:pt x="1972" y="2273"/>
                    <a:pt x="1971" y="2272"/>
                  </a:cubicBezTo>
                  <a:cubicBezTo>
                    <a:pt x="1970" y="2271"/>
                    <a:pt x="1969" y="2271"/>
                    <a:pt x="1968" y="2270"/>
                  </a:cubicBezTo>
                  <a:cubicBezTo>
                    <a:pt x="1967" y="2270"/>
                    <a:pt x="1966" y="2269"/>
                    <a:pt x="1965" y="2268"/>
                  </a:cubicBezTo>
                  <a:cubicBezTo>
                    <a:pt x="1963" y="2267"/>
                    <a:pt x="1961" y="2265"/>
                    <a:pt x="1959" y="2264"/>
                  </a:cubicBezTo>
                  <a:cubicBezTo>
                    <a:pt x="1958" y="2262"/>
                    <a:pt x="1956" y="2261"/>
                    <a:pt x="1954" y="2259"/>
                  </a:cubicBezTo>
                  <a:cubicBezTo>
                    <a:pt x="1953" y="2258"/>
                    <a:pt x="1952" y="2258"/>
                    <a:pt x="1951" y="2257"/>
                  </a:cubicBezTo>
                  <a:cubicBezTo>
                    <a:pt x="1950" y="2256"/>
                    <a:pt x="1949" y="2255"/>
                    <a:pt x="1948" y="2255"/>
                  </a:cubicBezTo>
                  <a:cubicBezTo>
                    <a:pt x="1947" y="2254"/>
                    <a:pt x="1947" y="2253"/>
                    <a:pt x="1946" y="2252"/>
                  </a:cubicBezTo>
                  <a:cubicBezTo>
                    <a:pt x="1945" y="2252"/>
                    <a:pt x="1945" y="2252"/>
                    <a:pt x="1945" y="2251"/>
                  </a:cubicBezTo>
                  <a:cubicBezTo>
                    <a:pt x="1944" y="2251"/>
                    <a:pt x="1944" y="2250"/>
                    <a:pt x="1943" y="2250"/>
                  </a:cubicBezTo>
                  <a:cubicBezTo>
                    <a:pt x="1943" y="2249"/>
                    <a:pt x="1942" y="2249"/>
                    <a:pt x="1941" y="2248"/>
                  </a:cubicBezTo>
                  <a:cubicBezTo>
                    <a:pt x="1940" y="2247"/>
                    <a:pt x="1940" y="2246"/>
                    <a:pt x="1939" y="2246"/>
                  </a:cubicBezTo>
                  <a:cubicBezTo>
                    <a:pt x="1938" y="2245"/>
                    <a:pt x="1938" y="2244"/>
                    <a:pt x="1937" y="2244"/>
                  </a:cubicBezTo>
                  <a:cubicBezTo>
                    <a:pt x="1937" y="2243"/>
                    <a:pt x="1936" y="2243"/>
                    <a:pt x="1935" y="2242"/>
                  </a:cubicBezTo>
                  <a:cubicBezTo>
                    <a:pt x="1935" y="2242"/>
                    <a:pt x="1934" y="2241"/>
                    <a:pt x="1934" y="2241"/>
                  </a:cubicBezTo>
                  <a:cubicBezTo>
                    <a:pt x="1934" y="2240"/>
                    <a:pt x="1934" y="2240"/>
                    <a:pt x="1934" y="2240"/>
                  </a:cubicBezTo>
                  <a:cubicBezTo>
                    <a:pt x="1932" y="2235"/>
                    <a:pt x="1931" y="2230"/>
                    <a:pt x="1929" y="2225"/>
                  </a:cubicBezTo>
                  <a:cubicBezTo>
                    <a:pt x="1928" y="2222"/>
                    <a:pt x="1928" y="2219"/>
                    <a:pt x="1927" y="2217"/>
                  </a:cubicBezTo>
                  <a:cubicBezTo>
                    <a:pt x="1926" y="2214"/>
                    <a:pt x="1925" y="2211"/>
                    <a:pt x="1924" y="2209"/>
                  </a:cubicBezTo>
                  <a:cubicBezTo>
                    <a:pt x="1923" y="2206"/>
                    <a:pt x="1923" y="2204"/>
                    <a:pt x="1922" y="2202"/>
                  </a:cubicBezTo>
                  <a:cubicBezTo>
                    <a:pt x="1921" y="2199"/>
                    <a:pt x="1920" y="2197"/>
                    <a:pt x="1919" y="2195"/>
                  </a:cubicBezTo>
                  <a:cubicBezTo>
                    <a:pt x="1918" y="2194"/>
                    <a:pt x="1918" y="2193"/>
                    <a:pt x="1917" y="2192"/>
                  </a:cubicBezTo>
                  <a:cubicBezTo>
                    <a:pt x="1917" y="2191"/>
                    <a:pt x="1916" y="2190"/>
                    <a:pt x="1916" y="2189"/>
                  </a:cubicBezTo>
                  <a:cubicBezTo>
                    <a:pt x="1915" y="2187"/>
                    <a:pt x="1914" y="2185"/>
                    <a:pt x="1913" y="2184"/>
                  </a:cubicBezTo>
                  <a:cubicBezTo>
                    <a:pt x="1912" y="2182"/>
                    <a:pt x="1911" y="2181"/>
                    <a:pt x="1910" y="2179"/>
                  </a:cubicBezTo>
                  <a:cubicBezTo>
                    <a:pt x="1910" y="2179"/>
                    <a:pt x="1909" y="2179"/>
                    <a:pt x="1909" y="2178"/>
                  </a:cubicBezTo>
                  <a:cubicBezTo>
                    <a:pt x="1904" y="2165"/>
                    <a:pt x="1896" y="2155"/>
                    <a:pt x="1886" y="2148"/>
                  </a:cubicBezTo>
                  <a:cubicBezTo>
                    <a:pt x="1888" y="2148"/>
                    <a:pt x="1891" y="2149"/>
                    <a:pt x="1896" y="2149"/>
                  </a:cubicBezTo>
                  <a:cubicBezTo>
                    <a:pt x="1899" y="2150"/>
                    <a:pt x="1904" y="2151"/>
                    <a:pt x="1909" y="2152"/>
                  </a:cubicBezTo>
                  <a:cubicBezTo>
                    <a:pt x="1913" y="2154"/>
                    <a:pt x="1919" y="2155"/>
                    <a:pt x="1924" y="2158"/>
                  </a:cubicBezTo>
                  <a:cubicBezTo>
                    <a:pt x="1925" y="2158"/>
                    <a:pt x="1926" y="2158"/>
                    <a:pt x="1927" y="2159"/>
                  </a:cubicBezTo>
                  <a:cubicBezTo>
                    <a:pt x="1927" y="2159"/>
                    <a:pt x="1928" y="2159"/>
                    <a:pt x="1929" y="2160"/>
                  </a:cubicBezTo>
                  <a:cubicBezTo>
                    <a:pt x="1929" y="2160"/>
                    <a:pt x="1930" y="2161"/>
                    <a:pt x="1931" y="2161"/>
                  </a:cubicBezTo>
                  <a:cubicBezTo>
                    <a:pt x="1931" y="2161"/>
                    <a:pt x="1932" y="2162"/>
                    <a:pt x="1933" y="2162"/>
                  </a:cubicBezTo>
                  <a:cubicBezTo>
                    <a:pt x="1936" y="2164"/>
                    <a:pt x="1939" y="2166"/>
                    <a:pt x="1941" y="2168"/>
                  </a:cubicBezTo>
                  <a:cubicBezTo>
                    <a:pt x="1947" y="2172"/>
                    <a:pt x="1952" y="2178"/>
                    <a:pt x="1957" y="2183"/>
                  </a:cubicBezTo>
                  <a:cubicBezTo>
                    <a:pt x="1958" y="2184"/>
                    <a:pt x="1959" y="2185"/>
                    <a:pt x="1959" y="2186"/>
                  </a:cubicBezTo>
                  <a:cubicBezTo>
                    <a:pt x="1960" y="2186"/>
                    <a:pt x="1961" y="2187"/>
                    <a:pt x="1961" y="2188"/>
                  </a:cubicBezTo>
                  <a:cubicBezTo>
                    <a:pt x="1963" y="2189"/>
                    <a:pt x="1964" y="2191"/>
                    <a:pt x="1965" y="2192"/>
                  </a:cubicBezTo>
                  <a:cubicBezTo>
                    <a:pt x="1968" y="2195"/>
                    <a:pt x="1970" y="2198"/>
                    <a:pt x="1973" y="2202"/>
                  </a:cubicBezTo>
                  <a:cubicBezTo>
                    <a:pt x="1978" y="2208"/>
                    <a:pt x="1983" y="2215"/>
                    <a:pt x="1988" y="2221"/>
                  </a:cubicBezTo>
                  <a:cubicBezTo>
                    <a:pt x="1993" y="2228"/>
                    <a:pt x="1997" y="2235"/>
                    <a:pt x="2002" y="2242"/>
                  </a:cubicBezTo>
                  <a:cubicBezTo>
                    <a:pt x="2002" y="2243"/>
                    <a:pt x="2002" y="2243"/>
                    <a:pt x="2003" y="2244"/>
                  </a:cubicBezTo>
                  <a:cubicBezTo>
                    <a:pt x="2003" y="2245"/>
                    <a:pt x="2003" y="2246"/>
                    <a:pt x="2003" y="2247"/>
                  </a:cubicBezTo>
                  <a:cubicBezTo>
                    <a:pt x="2004" y="2250"/>
                    <a:pt x="2005" y="2254"/>
                    <a:pt x="2006" y="2258"/>
                  </a:cubicBezTo>
                  <a:cubicBezTo>
                    <a:pt x="2007" y="2262"/>
                    <a:pt x="2008" y="2266"/>
                    <a:pt x="2009" y="2270"/>
                  </a:cubicBezTo>
                  <a:cubicBezTo>
                    <a:pt x="2009" y="2274"/>
                    <a:pt x="2010" y="2279"/>
                    <a:pt x="2011" y="2283"/>
                  </a:cubicBezTo>
                  <a:cubicBezTo>
                    <a:pt x="2012" y="2287"/>
                    <a:pt x="2013" y="2292"/>
                    <a:pt x="2015" y="2296"/>
                  </a:cubicBezTo>
                  <a:cubicBezTo>
                    <a:pt x="2015" y="2298"/>
                    <a:pt x="2016" y="2300"/>
                    <a:pt x="2017" y="2302"/>
                  </a:cubicBezTo>
                  <a:cubicBezTo>
                    <a:pt x="2017" y="2303"/>
                    <a:pt x="2017" y="2304"/>
                    <a:pt x="2018" y="2305"/>
                  </a:cubicBezTo>
                  <a:cubicBezTo>
                    <a:pt x="2018" y="2306"/>
                    <a:pt x="2018" y="2307"/>
                    <a:pt x="2019" y="2308"/>
                  </a:cubicBezTo>
                  <a:cubicBezTo>
                    <a:pt x="2020" y="2312"/>
                    <a:pt x="2022" y="2316"/>
                    <a:pt x="2024" y="2319"/>
                  </a:cubicBezTo>
                  <a:cubicBezTo>
                    <a:pt x="2026" y="2323"/>
                    <a:pt x="2028" y="2326"/>
                    <a:pt x="2030" y="2328"/>
                  </a:cubicBezTo>
                  <a:cubicBezTo>
                    <a:pt x="2031" y="2330"/>
                    <a:pt x="2032" y="2331"/>
                    <a:pt x="2033" y="2332"/>
                  </a:cubicBezTo>
                  <a:cubicBezTo>
                    <a:pt x="2034" y="2333"/>
                    <a:pt x="2035" y="2334"/>
                    <a:pt x="2036" y="2335"/>
                  </a:cubicBezTo>
                  <a:cubicBezTo>
                    <a:pt x="2037" y="2336"/>
                    <a:pt x="2038" y="2337"/>
                    <a:pt x="2039" y="2338"/>
                  </a:cubicBezTo>
                  <a:cubicBezTo>
                    <a:pt x="2040" y="2339"/>
                    <a:pt x="2041" y="2339"/>
                    <a:pt x="2041" y="2340"/>
                  </a:cubicBezTo>
                  <a:cubicBezTo>
                    <a:pt x="2042" y="2341"/>
                    <a:pt x="2043" y="2341"/>
                    <a:pt x="2043" y="2342"/>
                  </a:cubicBezTo>
                  <a:cubicBezTo>
                    <a:pt x="2044" y="2342"/>
                    <a:pt x="2045" y="2342"/>
                    <a:pt x="2045" y="2343"/>
                  </a:cubicBezTo>
                  <a:cubicBezTo>
                    <a:pt x="2046" y="2343"/>
                    <a:pt x="2046" y="2343"/>
                    <a:pt x="2046" y="2343"/>
                  </a:cubicBezTo>
                  <a:cubicBezTo>
                    <a:pt x="2046" y="2343"/>
                    <a:pt x="2046" y="2343"/>
                    <a:pt x="2045" y="2342"/>
                  </a:cubicBezTo>
                  <a:cubicBezTo>
                    <a:pt x="2045" y="2341"/>
                    <a:pt x="2044" y="2340"/>
                    <a:pt x="2042" y="2339"/>
                  </a:cubicBezTo>
                  <a:cubicBezTo>
                    <a:pt x="2042" y="2338"/>
                    <a:pt x="2041" y="2337"/>
                    <a:pt x="2040" y="2336"/>
                  </a:cubicBezTo>
                  <a:cubicBezTo>
                    <a:pt x="2040" y="2335"/>
                    <a:pt x="2039" y="2334"/>
                    <a:pt x="2038" y="2333"/>
                  </a:cubicBezTo>
                  <a:cubicBezTo>
                    <a:pt x="2038" y="2332"/>
                    <a:pt x="2037" y="2331"/>
                    <a:pt x="2036" y="2330"/>
                  </a:cubicBezTo>
                  <a:cubicBezTo>
                    <a:pt x="2035" y="2329"/>
                    <a:pt x="2035" y="2327"/>
                    <a:pt x="2034" y="2326"/>
                  </a:cubicBezTo>
                  <a:cubicBezTo>
                    <a:pt x="2032" y="2323"/>
                    <a:pt x="2031" y="2320"/>
                    <a:pt x="2029" y="2317"/>
                  </a:cubicBezTo>
                  <a:cubicBezTo>
                    <a:pt x="2028" y="2313"/>
                    <a:pt x="2027" y="2310"/>
                    <a:pt x="2025" y="2306"/>
                  </a:cubicBezTo>
                  <a:cubicBezTo>
                    <a:pt x="2024" y="2302"/>
                    <a:pt x="2023" y="2298"/>
                    <a:pt x="2022" y="2294"/>
                  </a:cubicBezTo>
                  <a:cubicBezTo>
                    <a:pt x="2021" y="2290"/>
                    <a:pt x="2020" y="2286"/>
                    <a:pt x="2019" y="2281"/>
                  </a:cubicBezTo>
                  <a:cubicBezTo>
                    <a:pt x="2018" y="2277"/>
                    <a:pt x="2017" y="2273"/>
                    <a:pt x="2016" y="2269"/>
                  </a:cubicBezTo>
                  <a:cubicBezTo>
                    <a:pt x="2016" y="2268"/>
                    <a:pt x="2016" y="2267"/>
                    <a:pt x="2016" y="2267"/>
                  </a:cubicBezTo>
                  <a:cubicBezTo>
                    <a:pt x="2019" y="2272"/>
                    <a:pt x="2022" y="2278"/>
                    <a:pt x="2025" y="2283"/>
                  </a:cubicBezTo>
                  <a:cubicBezTo>
                    <a:pt x="2027" y="2286"/>
                    <a:pt x="2029" y="2289"/>
                    <a:pt x="2031" y="2292"/>
                  </a:cubicBezTo>
                  <a:cubicBezTo>
                    <a:pt x="2032" y="2292"/>
                    <a:pt x="2032" y="2293"/>
                    <a:pt x="2033" y="2294"/>
                  </a:cubicBezTo>
                  <a:cubicBezTo>
                    <a:pt x="2033" y="2294"/>
                    <a:pt x="2033" y="2294"/>
                    <a:pt x="2034" y="2295"/>
                  </a:cubicBezTo>
                  <a:cubicBezTo>
                    <a:pt x="2034" y="2295"/>
                    <a:pt x="2034" y="2295"/>
                    <a:pt x="2034" y="2295"/>
                  </a:cubicBezTo>
                  <a:cubicBezTo>
                    <a:pt x="2034" y="2296"/>
                    <a:pt x="2034" y="2296"/>
                    <a:pt x="2034" y="2296"/>
                  </a:cubicBezTo>
                  <a:cubicBezTo>
                    <a:pt x="2035" y="2296"/>
                    <a:pt x="2035" y="2297"/>
                    <a:pt x="2036" y="2298"/>
                  </a:cubicBezTo>
                  <a:cubicBezTo>
                    <a:pt x="2036" y="2298"/>
                    <a:pt x="2037" y="2299"/>
                    <a:pt x="2038" y="2300"/>
                  </a:cubicBezTo>
                  <a:cubicBezTo>
                    <a:pt x="2040" y="2302"/>
                    <a:pt x="2042" y="2304"/>
                    <a:pt x="2044" y="2306"/>
                  </a:cubicBezTo>
                  <a:cubicBezTo>
                    <a:pt x="2046" y="2308"/>
                    <a:pt x="2049" y="2310"/>
                    <a:pt x="2051" y="2311"/>
                  </a:cubicBezTo>
                  <a:cubicBezTo>
                    <a:pt x="2055" y="2314"/>
                    <a:pt x="2059" y="2316"/>
                    <a:pt x="2063" y="2318"/>
                  </a:cubicBezTo>
                  <a:cubicBezTo>
                    <a:pt x="2066" y="2319"/>
                    <a:pt x="2069" y="2320"/>
                    <a:pt x="2071" y="2320"/>
                  </a:cubicBezTo>
                  <a:cubicBezTo>
                    <a:pt x="2073" y="2321"/>
                    <a:pt x="2074" y="2321"/>
                    <a:pt x="2074" y="2321"/>
                  </a:cubicBezTo>
                  <a:cubicBezTo>
                    <a:pt x="2074" y="2321"/>
                    <a:pt x="2073" y="2321"/>
                    <a:pt x="2071" y="2320"/>
                  </a:cubicBezTo>
                  <a:cubicBezTo>
                    <a:pt x="2069" y="2319"/>
                    <a:pt x="2066" y="2318"/>
                    <a:pt x="2063" y="2316"/>
                  </a:cubicBezTo>
                  <a:cubicBezTo>
                    <a:pt x="2060" y="2315"/>
                    <a:pt x="2056" y="2312"/>
                    <a:pt x="2053" y="2309"/>
                  </a:cubicBezTo>
                  <a:cubicBezTo>
                    <a:pt x="2049" y="2306"/>
                    <a:pt x="2045" y="2301"/>
                    <a:pt x="2041" y="2297"/>
                  </a:cubicBezTo>
                  <a:cubicBezTo>
                    <a:pt x="2041" y="2296"/>
                    <a:pt x="2040" y="2295"/>
                    <a:pt x="2040" y="2295"/>
                  </a:cubicBezTo>
                  <a:cubicBezTo>
                    <a:pt x="2039" y="2294"/>
                    <a:pt x="2039" y="2293"/>
                    <a:pt x="2038" y="2293"/>
                  </a:cubicBezTo>
                  <a:cubicBezTo>
                    <a:pt x="2038" y="2292"/>
                    <a:pt x="2038" y="2292"/>
                    <a:pt x="2038" y="2292"/>
                  </a:cubicBezTo>
                  <a:cubicBezTo>
                    <a:pt x="2038" y="2292"/>
                    <a:pt x="2038" y="2292"/>
                    <a:pt x="2038" y="2292"/>
                  </a:cubicBezTo>
                  <a:cubicBezTo>
                    <a:pt x="2037" y="2291"/>
                    <a:pt x="2037" y="2291"/>
                    <a:pt x="2037" y="2291"/>
                  </a:cubicBezTo>
                  <a:cubicBezTo>
                    <a:pt x="2036" y="2290"/>
                    <a:pt x="2036" y="2289"/>
                    <a:pt x="2036" y="2289"/>
                  </a:cubicBezTo>
                  <a:cubicBezTo>
                    <a:pt x="2034" y="2286"/>
                    <a:pt x="2032" y="2283"/>
                    <a:pt x="2030" y="2280"/>
                  </a:cubicBezTo>
                  <a:cubicBezTo>
                    <a:pt x="2027" y="2274"/>
                    <a:pt x="2023" y="2267"/>
                    <a:pt x="2020" y="2260"/>
                  </a:cubicBezTo>
                  <a:cubicBezTo>
                    <a:pt x="2019" y="2258"/>
                    <a:pt x="2018" y="2256"/>
                    <a:pt x="2017" y="2254"/>
                  </a:cubicBezTo>
                  <a:cubicBezTo>
                    <a:pt x="2017" y="2254"/>
                    <a:pt x="2016" y="2253"/>
                    <a:pt x="2016" y="2252"/>
                  </a:cubicBezTo>
                  <a:cubicBezTo>
                    <a:pt x="2015" y="2251"/>
                    <a:pt x="2015" y="2250"/>
                    <a:pt x="2014" y="2249"/>
                  </a:cubicBezTo>
                  <a:cubicBezTo>
                    <a:pt x="2012" y="2245"/>
                    <a:pt x="2010" y="2242"/>
                    <a:pt x="2008" y="2238"/>
                  </a:cubicBezTo>
                  <a:cubicBezTo>
                    <a:pt x="2004" y="2231"/>
                    <a:pt x="1999" y="2224"/>
                    <a:pt x="1994" y="2217"/>
                  </a:cubicBezTo>
                  <a:cubicBezTo>
                    <a:pt x="1989" y="2210"/>
                    <a:pt x="1984" y="2203"/>
                    <a:pt x="1979" y="2197"/>
                  </a:cubicBezTo>
                  <a:cubicBezTo>
                    <a:pt x="1978" y="2195"/>
                    <a:pt x="1976" y="2194"/>
                    <a:pt x="1975" y="2192"/>
                  </a:cubicBezTo>
                  <a:cubicBezTo>
                    <a:pt x="1973" y="2190"/>
                    <a:pt x="1972" y="2189"/>
                    <a:pt x="1971" y="2187"/>
                  </a:cubicBezTo>
                  <a:cubicBezTo>
                    <a:pt x="1969" y="2186"/>
                    <a:pt x="1968" y="2184"/>
                    <a:pt x="1967" y="2183"/>
                  </a:cubicBezTo>
                  <a:cubicBezTo>
                    <a:pt x="1966" y="2182"/>
                    <a:pt x="1965" y="2181"/>
                    <a:pt x="1964" y="2181"/>
                  </a:cubicBezTo>
                  <a:cubicBezTo>
                    <a:pt x="1964" y="2180"/>
                    <a:pt x="1963" y="2179"/>
                    <a:pt x="1962" y="2179"/>
                  </a:cubicBezTo>
                  <a:cubicBezTo>
                    <a:pt x="1957" y="2173"/>
                    <a:pt x="1951" y="2168"/>
                    <a:pt x="1945" y="2163"/>
                  </a:cubicBezTo>
                  <a:cubicBezTo>
                    <a:pt x="1942" y="2161"/>
                    <a:pt x="1939" y="2159"/>
                    <a:pt x="1935" y="2158"/>
                  </a:cubicBezTo>
                  <a:cubicBezTo>
                    <a:pt x="1935" y="2157"/>
                    <a:pt x="1934" y="2157"/>
                    <a:pt x="1933" y="2156"/>
                  </a:cubicBezTo>
                  <a:cubicBezTo>
                    <a:pt x="1932" y="2156"/>
                    <a:pt x="1932" y="2156"/>
                    <a:pt x="1931" y="2155"/>
                  </a:cubicBezTo>
                  <a:cubicBezTo>
                    <a:pt x="1930" y="2155"/>
                    <a:pt x="1929" y="2155"/>
                    <a:pt x="1928" y="2154"/>
                  </a:cubicBezTo>
                  <a:cubicBezTo>
                    <a:pt x="1928" y="2154"/>
                    <a:pt x="1927" y="2154"/>
                    <a:pt x="1926" y="2154"/>
                  </a:cubicBezTo>
                  <a:cubicBezTo>
                    <a:pt x="1920" y="2151"/>
                    <a:pt x="1914" y="2150"/>
                    <a:pt x="1909" y="2149"/>
                  </a:cubicBezTo>
                  <a:cubicBezTo>
                    <a:pt x="1904" y="2149"/>
                    <a:pt x="1900" y="2148"/>
                    <a:pt x="1896" y="2148"/>
                  </a:cubicBezTo>
                  <a:cubicBezTo>
                    <a:pt x="1892" y="2148"/>
                    <a:pt x="1889" y="2148"/>
                    <a:pt x="1887" y="2147"/>
                  </a:cubicBezTo>
                  <a:cubicBezTo>
                    <a:pt x="1887" y="2147"/>
                    <a:pt x="1886" y="2147"/>
                    <a:pt x="1885" y="2147"/>
                  </a:cubicBezTo>
                  <a:cubicBezTo>
                    <a:pt x="1865" y="2132"/>
                    <a:pt x="1836" y="2129"/>
                    <a:pt x="1805" y="2129"/>
                  </a:cubicBezTo>
                  <a:cubicBezTo>
                    <a:pt x="1807" y="2128"/>
                    <a:pt x="1808" y="2128"/>
                    <a:pt x="1809" y="2127"/>
                  </a:cubicBezTo>
                  <a:cubicBezTo>
                    <a:pt x="1812" y="2126"/>
                    <a:pt x="1814" y="2125"/>
                    <a:pt x="1816" y="2124"/>
                  </a:cubicBezTo>
                  <a:cubicBezTo>
                    <a:pt x="1820" y="2122"/>
                    <a:pt x="1824" y="2120"/>
                    <a:pt x="1829" y="2119"/>
                  </a:cubicBezTo>
                  <a:cubicBezTo>
                    <a:pt x="1833" y="2117"/>
                    <a:pt x="1837" y="2115"/>
                    <a:pt x="1841" y="2114"/>
                  </a:cubicBezTo>
                  <a:cubicBezTo>
                    <a:pt x="1843" y="2114"/>
                    <a:pt x="1843" y="2114"/>
                    <a:pt x="1843" y="2114"/>
                  </a:cubicBezTo>
                  <a:cubicBezTo>
                    <a:pt x="1845" y="2113"/>
                    <a:pt x="1845" y="2113"/>
                    <a:pt x="1845" y="2113"/>
                  </a:cubicBezTo>
                  <a:cubicBezTo>
                    <a:pt x="1846" y="2113"/>
                    <a:pt x="1847" y="2113"/>
                    <a:pt x="1848" y="2112"/>
                  </a:cubicBezTo>
                  <a:cubicBezTo>
                    <a:pt x="1849" y="2112"/>
                    <a:pt x="1850" y="2112"/>
                    <a:pt x="1851" y="2112"/>
                  </a:cubicBezTo>
                  <a:cubicBezTo>
                    <a:pt x="1852" y="2112"/>
                    <a:pt x="1852" y="2112"/>
                    <a:pt x="1852" y="2112"/>
                  </a:cubicBezTo>
                  <a:cubicBezTo>
                    <a:pt x="1853" y="2112"/>
                    <a:pt x="1853" y="2112"/>
                    <a:pt x="1853" y="2112"/>
                  </a:cubicBezTo>
                  <a:cubicBezTo>
                    <a:pt x="1853" y="2111"/>
                    <a:pt x="1854" y="2111"/>
                    <a:pt x="1854" y="2111"/>
                  </a:cubicBezTo>
                  <a:cubicBezTo>
                    <a:pt x="1858" y="2111"/>
                    <a:pt x="1863" y="2111"/>
                    <a:pt x="1866" y="2111"/>
                  </a:cubicBezTo>
                  <a:cubicBezTo>
                    <a:pt x="1870" y="2111"/>
                    <a:pt x="1874" y="2112"/>
                    <a:pt x="1877" y="2113"/>
                  </a:cubicBezTo>
                  <a:cubicBezTo>
                    <a:pt x="1879" y="2113"/>
                    <a:pt x="1880" y="2114"/>
                    <a:pt x="1882" y="2114"/>
                  </a:cubicBezTo>
                  <a:cubicBezTo>
                    <a:pt x="1883" y="2115"/>
                    <a:pt x="1885" y="2115"/>
                    <a:pt x="1886" y="2116"/>
                  </a:cubicBezTo>
                  <a:cubicBezTo>
                    <a:pt x="1888" y="2117"/>
                    <a:pt x="1891" y="2119"/>
                    <a:pt x="1892" y="2120"/>
                  </a:cubicBezTo>
                  <a:cubicBezTo>
                    <a:pt x="1893" y="2121"/>
                    <a:pt x="1894" y="2121"/>
                    <a:pt x="1894" y="2122"/>
                  </a:cubicBezTo>
                  <a:cubicBezTo>
                    <a:pt x="1895" y="2122"/>
                    <a:pt x="1895" y="2123"/>
                    <a:pt x="1896" y="2123"/>
                  </a:cubicBezTo>
                  <a:cubicBezTo>
                    <a:pt x="1897" y="2124"/>
                    <a:pt x="1897" y="2124"/>
                    <a:pt x="1897" y="2124"/>
                  </a:cubicBezTo>
                  <a:cubicBezTo>
                    <a:pt x="1897" y="2124"/>
                    <a:pt x="1897" y="2124"/>
                    <a:pt x="1896" y="2123"/>
                  </a:cubicBezTo>
                  <a:cubicBezTo>
                    <a:pt x="1896" y="2122"/>
                    <a:pt x="1895" y="2120"/>
                    <a:pt x="1893" y="2119"/>
                  </a:cubicBezTo>
                  <a:cubicBezTo>
                    <a:pt x="1893" y="2118"/>
                    <a:pt x="1893" y="2118"/>
                    <a:pt x="1892" y="2118"/>
                  </a:cubicBezTo>
                  <a:cubicBezTo>
                    <a:pt x="1892" y="2117"/>
                    <a:pt x="1891" y="2117"/>
                    <a:pt x="1891" y="2116"/>
                  </a:cubicBezTo>
                  <a:cubicBezTo>
                    <a:pt x="1890" y="2115"/>
                    <a:pt x="1889" y="2114"/>
                    <a:pt x="1888" y="2114"/>
                  </a:cubicBezTo>
                  <a:cubicBezTo>
                    <a:pt x="1886" y="2113"/>
                    <a:pt x="1885" y="2112"/>
                    <a:pt x="1884" y="2111"/>
                  </a:cubicBezTo>
                  <a:cubicBezTo>
                    <a:pt x="1882" y="2110"/>
                    <a:pt x="1880" y="2109"/>
                    <a:pt x="1879" y="2108"/>
                  </a:cubicBezTo>
                  <a:cubicBezTo>
                    <a:pt x="1875" y="2107"/>
                    <a:pt x="1871" y="2106"/>
                    <a:pt x="1867" y="2105"/>
                  </a:cubicBezTo>
                  <a:cubicBezTo>
                    <a:pt x="1863" y="2104"/>
                    <a:pt x="1858" y="2104"/>
                    <a:pt x="1854" y="2104"/>
                  </a:cubicBezTo>
                  <a:cubicBezTo>
                    <a:pt x="1853" y="2104"/>
                    <a:pt x="1852" y="2104"/>
                    <a:pt x="1852" y="2104"/>
                  </a:cubicBezTo>
                  <a:cubicBezTo>
                    <a:pt x="1851" y="2105"/>
                    <a:pt x="1851" y="2105"/>
                    <a:pt x="1851" y="2105"/>
                  </a:cubicBezTo>
                  <a:cubicBezTo>
                    <a:pt x="1851" y="2105"/>
                    <a:pt x="1851" y="2105"/>
                    <a:pt x="1851" y="2105"/>
                  </a:cubicBezTo>
                  <a:cubicBezTo>
                    <a:pt x="1851" y="2105"/>
                    <a:pt x="1851" y="2105"/>
                    <a:pt x="1851" y="2105"/>
                  </a:cubicBezTo>
                  <a:cubicBezTo>
                    <a:pt x="1851" y="2105"/>
                    <a:pt x="1851" y="2105"/>
                    <a:pt x="1851" y="2105"/>
                  </a:cubicBezTo>
                  <a:cubicBezTo>
                    <a:pt x="1850" y="2105"/>
                    <a:pt x="1850" y="2105"/>
                    <a:pt x="1850" y="2105"/>
                  </a:cubicBezTo>
                  <a:cubicBezTo>
                    <a:pt x="1849" y="2105"/>
                    <a:pt x="1848" y="2105"/>
                    <a:pt x="1847" y="2105"/>
                  </a:cubicBezTo>
                  <a:cubicBezTo>
                    <a:pt x="1845" y="2105"/>
                    <a:pt x="1844" y="2106"/>
                    <a:pt x="1843" y="2106"/>
                  </a:cubicBezTo>
                  <a:cubicBezTo>
                    <a:pt x="1842" y="2106"/>
                    <a:pt x="1842" y="2106"/>
                    <a:pt x="1841" y="2106"/>
                  </a:cubicBezTo>
                  <a:cubicBezTo>
                    <a:pt x="1839" y="2107"/>
                    <a:pt x="1839" y="2107"/>
                    <a:pt x="1839" y="2107"/>
                  </a:cubicBezTo>
                  <a:cubicBezTo>
                    <a:pt x="1835" y="2108"/>
                    <a:pt x="1830" y="2110"/>
                    <a:pt x="1826" y="2111"/>
                  </a:cubicBezTo>
                  <a:cubicBezTo>
                    <a:pt x="1821" y="2113"/>
                    <a:pt x="1817" y="2115"/>
                    <a:pt x="1812" y="2117"/>
                  </a:cubicBezTo>
                  <a:cubicBezTo>
                    <a:pt x="1810" y="2118"/>
                    <a:pt x="1808" y="2120"/>
                    <a:pt x="1806" y="2121"/>
                  </a:cubicBezTo>
                  <a:cubicBezTo>
                    <a:pt x="1804" y="2122"/>
                    <a:pt x="1802" y="2123"/>
                    <a:pt x="1800" y="2124"/>
                  </a:cubicBezTo>
                  <a:cubicBezTo>
                    <a:pt x="1796" y="2126"/>
                    <a:pt x="1792" y="2128"/>
                    <a:pt x="1789" y="2129"/>
                  </a:cubicBezTo>
                  <a:cubicBezTo>
                    <a:pt x="1789" y="2130"/>
                    <a:pt x="1789" y="2130"/>
                    <a:pt x="1789" y="2130"/>
                  </a:cubicBezTo>
                  <a:cubicBezTo>
                    <a:pt x="1755" y="2131"/>
                    <a:pt x="1720" y="2135"/>
                    <a:pt x="1692" y="2132"/>
                  </a:cubicBezTo>
                  <a:cubicBezTo>
                    <a:pt x="1644" y="2125"/>
                    <a:pt x="1603" y="2108"/>
                    <a:pt x="1564" y="2084"/>
                  </a:cubicBezTo>
                  <a:cubicBezTo>
                    <a:pt x="1565" y="2084"/>
                    <a:pt x="1566" y="2084"/>
                    <a:pt x="1567" y="2084"/>
                  </a:cubicBezTo>
                  <a:cubicBezTo>
                    <a:pt x="1572" y="2085"/>
                    <a:pt x="1576" y="2085"/>
                    <a:pt x="1581" y="2086"/>
                  </a:cubicBezTo>
                  <a:cubicBezTo>
                    <a:pt x="1586" y="2086"/>
                    <a:pt x="1592" y="2086"/>
                    <a:pt x="1597" y="2086"/>
                  </a:cubicBezTo>
                  <a:cubicBezTo>
                    <a:pt x="1600" y="2086"/>
                    <a:pt x="1603" y="2087"/>
                    <a:pt x="1606" y="2086"/>
                  </a:cubicBezTo>
                  <a:cubicBezTo>
                    <a:pt x="1608" y="2086"/>
                    <a:pt x="1611" y="2086"/>
                    <a:pt x="1614" y="2086"/>
                  </a:cubicBezTo>
                  <a:cubicBezTo>
                    <a:pt x="1616" y="2086"/>
                    <a:pt x="1617" y="2086"/>
                    <a:pt x="1619" y="2086"/>
                  </a:cubicBezTo>
                  <a:cubicBezTo>
                    <a:pt x="1620" y="2086"/>
                    <a:pt x="1620" y="2086"/>
                    <a:pt x="1621" y="2086"/>
                  </a:cubicBezTo>
                  <a:cubicBezTo>
                    <a:pt x="1622" y="2087"/>
                    <a:pt x="1623" y="2087"/>
                    <a:pt x="1624" y="2087"/>
                  </a:cubicBezTo>
                  <a:cubicBezTo>
                    <a:pt x="1626" y="2088"/>
                    <a:pt x="1629" y="2089"/>
                    <a:pt x="1631" y="2090"/>
                  </a:cubicBezTo>
                  <a:cubicBezTo>
                    <a:pt x="1632" y="2090"/>
                    <a:pt x="1632" y="2090"/>
                    <a:pt x="1633" y="2090"/>
                  </a:cubicBezTo>
                  <a:cubicBezTo>
                    <a:pt x="1633" y="2091"/>
                    <a:pt x="1634" y="2091"/>
                    <a:pt x="1635" y="2091"/>
                  </a:cubicBezTo>
                  <a:cubicBezTo>
                    <a:pt x="1636" y="2092"/>
                    <a:pt x="1637" y="2092"/>
                    <a:pt x="1638" y="2093"/>
                  </a:cubicBezTo>
                  <a:cubicBezTo>
                    <a:pt x="1639" y="2093"/>
                    <a:pt x="1639" y="2093"/>
                    <a:pt x="1640" y="2094"/>
                  </a:cubicBezTo>
                  <a:cubicBezTo>
                    <a:pt x="1641" y="2094"/>
                    <a:pt x="1641" y="2094"/>
                    <a:pt x="1642" y="2095"/>
                  </a:cubicBezTo>
                  <a:cubicBezTo>
                    <a:pt x="1643" y="2096"/>
                    <a:pt x="1643" y="2096"/>
                    <a:pt x="1643" y="2096"/>
                  </a:cubicBezTo>
                  <a:cubicBezTo>
                    <a:pt x="1644" y="2096"/>
                    <a:pt x="1645" y="2096"/>
                    <a:pt x="1645" y="2097"/>
                  </a:cubicBezTo>
                  <a:cubicBezTo>
                    <a:pt x="1647" y="2098"/>
                    <a:pt x="1650" y="2100"/>
                    <a:pt x="1652" y="2101"/>
                  </a:cubicBezTo>
                  <a:cubicBezTo>
                    <a:pt x="1654" y="2103"/>
                    <a:pt x="1657" y="2105"/>
                    <a:pt x="1659" y="2106"/>
                  </a:cubicBezTo>
                  <a:cubicBezTo>
                    <a:pt x="1662" y="2107"/>
                    <a:pt x="1664" y="2109"/>
                    <a:pt x="1667" y="2110"/>
                  </a:cubicBezTo>
                  <a:cubicBezTo>
                    <a:pt x="1669" y="2110"/>
                    <a:pt x="1672" y="2111"/>
                    <a:pt x="1674" y="2111"/>
                  </a:cubicBezTo>
                  <a:cubicBezTo>
                    <a:pt x="1677" y="2111"/>
                    <a:pt x="1679" y="2111"/>
                    <a:pt x="1681" y="2111"/>
                  </a:cubicBezTo>
                  <a:cubicBezTo>
                    <a:pt x="1682" y="2111"/>
                    <a:pt x="1684" y="2110"/>
                    <a:pt x="1685" y="2109"/>
                  </a:cubicBezTo>
                  <a:cubicBezTo>
                    <a:pt x="1686" y="2109"/>
                    <a:pt x="1686" y="2109"/>
                    <a:pt x="1686" y="2109"/>
                  </a:cubicBezTo>
                  <a:cubicBezTo>
                    <a:pt x="1686" y="2109"/>
                    <a:pt x="1687" y="2109"/>
                    <a:pt x="1687" y="2109"/>
                  </a:cubicBezTo>
                  <a:cubicBezTo>
                    <a:pt x="1687" y="2108"/>
                    <a:pt x="1688" y="2108"/>
                    <a:pt x="1688" y="2108"/>
                  </a:cubicBezTo>
                  <a:cubicBezTo>
                    <a:pt x="1688" y="2107"/>
                    <a:pt x="1689" y="2107"/>
                    <a:pt x="1689" y="2107"/>
                  </a:cubicBezTo>
                  <a:cubicBezTo>
                    <a:pt x="1689" y="2107"/>
                    <a:pt x="1688" y="2107"/>
                    <a:pt x="1688" y="2107"/>
                  </a:cubicBezTo>
                  <a:cubicBezTo>
                    <a:pt x="1687" y="2108"/>
                    <a:pt x="1687" y="2108"/>
                    <a:pt x="1686" y="2108"/>
                  </a:cubicBezTo>
                  <a:cubicBezTo>
                    <a:pt x="1686" y="2108"/>
                    <a:pt x="1685" y="2108"/>
                    <a:pt x="1685" y="2108"/>
                  </a:cubicBezTo>
                  <a:cubicBezTo>
                    <a:pt x="1684" y="2108"/>
                    <a:pt x="1682" y="2108"/>
                    <a:pt x="1681" y="2108"/>
                  </a:cubicBezTo>
                  <a:cubicBezTo>
                    <a:pt x="1679" y="2108"/>
                    <a:pt x="1677" y="2107"/>
                    <a:pt x="1675" y="2107"/>
                  </a:cubicBezTo>
                  <a:cubicBezTo>
                    <a:pt x="1673" y="2106"/>
                    <a:pt x="1671" y="2105"/>
                    <a:pt x="1669" y="2104"/>
                  </a:cubicBezTo>
                  <a:cubicBezTo>
                    <a:pt x="1667" y="2103"/>
                    <a:pt x="1665" y="2102"/>
                    <a:pt x="1663" y="2100"/>
                  </a:cubicBezTo>
                  <a:cubicBezTo>
                    <a:pt x="1662" y="2099"/>
                    <a:pt x="1661" y="2099"/>
                    <a:pt x="1660" y="2098"/>
                  </a:cubicBezTo>
                  <a:cubicBezTo>
                    <a:pt x="1659" y="2097"/>
                    <a:pt x="1658" y="2096"/>
                    <a:pt x="1657" y="2095"/>
                  </a:cubicBezTo>
                  <a:cubicBezTo>
                    <a:pt x="1654" y="2094"/>
                    <a:pt x="1652" y="2092"/>
                    <a:pt x="1649" y="2090"/>
                  </a:cubicBezTo>
                  <a:cubicBezTo>
                    <a:pt x="1649" y="2090"/>
                    <a:pt x="1648" y="2089"/>
                    <a:pt x="1648" y="2089"/>
                  </a:cubicBezTo>
                  <a:cubicBezTo>
                    <a:pt x="1646" y="2088"/>
                    <a:pt x="1646" y="2088"/>
                    <a:pt x="1646" y="2088"/>
                  </a:cubicBezTo>
                  <a:cubicBezTo>
                    <a:pt x="1645" y="2087"/>
                    <a:pt x="1644" y="2087"/>
                    <a:pt x="1643" y="2087"/>
                  </a:cubicBezTo>
                  <a:cubicBezTo>
                    <a:pt x="1643" y="2086"/>
                    <a:pt x="1642" y="2086"/>
                    <a:pt x="1641" y="2086"/>
                  </a:cubicBezTo>
                  <a:cubicBezTo>
                    <a:pt x="1641" y="2085"/>
                    <a:pt x="1640" y="2085"/>
                    <a:pt x="1639" y="2085"/>
                  </a:cubicBezTo>
                  <a:cubicBezTo>
                    <a:pt x="1639" y="2085"/>
                    <a:pt x="1638" y="2085"/>
                    <a:pt x="1638" y="2084"/>
                  </a:cubicBezTo>
                  <a:cubicBezTo>
                    <a:pt x="1642" y="2084"/>
                    <a:pt x="1645" y="2084"/>
                    <a:pt x="1649" y="2084"/>
                  </a:cubicBezTo>
                  <a:cubicBezTo>
                    <a:pt x="1649" y="2084"/>
                    <a:pt x="1650" y="2084"/>
                    <a:pt x="1651" y="2084"/>
                  </a:cubicBezTo>
                  <a:cubicBezTo>
                    <a:pt x="1651" y="2084"/>
                    <a:pt x="1652" y="2085"/>
                    <a:pt x="1653" y="2085"/>
                  </a:cubicBezTo>
                  <a:cubicBezTo>
                    <a:pt x="1653" y="2085"/>
                    <a:pt x="1654" y="2085"/>
                    <a:pt x="1655" y="2085"/>
                  </a:cubicBezTo>
                  <a:cubicBezTo>
                    <a:pt x="1656" y="2085"/>
                    <a:pt x="1656" y="2085"/>
                    <a:pt x="1656" y="2085"/>
                  </a:cubicBezTo>
                  <a:cubicBezTo>
                    <a:pt x="1657" y="2085"/>
                    <a:pt x="1657" y="2085"/>
                    <a:pt x="1657" y="2085"/>
                  </a:cubicBezTo>
                  <a:cubicBezTo>
                    <a:pt x="1658" y="2085"/>
                    <a:pt x="1659" y="2086"/>
                    <a:pt x="1661" y="2086"/>
                  </a:cubicBezTo>
                  <a:cubicBezTo>
                    <a:pt x="1662" y="2086"/>
                    <a:pt x="1663" y="2087"/>
                    <a:pt x="1664" y="2087"/>
                  </a:cubicBezTo>
                  <a:cubicBezTo>
                    <a:pt x="1669" y="2088"/>
                    <a:pt x="1674" y="2090"/>
                    <a:pt x="1679" y="2092"/>
                  </a:cubicBezTo>
                  <a:cubicBezTo>
                    <a:pt x="1680" y="2092"/>
                    <a:pt x="1681" y="2093"/>
                    <a:pt x="1682" y="2093"/>
                  </a:cubicBezTo>
                  <a:cubicBezTo>
                    <a:pt x="1683" y="2093"/>
                    <a:pt x="1684" y="2094"/>
                    <a:pt x="1686" y="2094"/>
                  </a:cubicBezTo>
                  <a:cubicBezTo>
                    <a:pt x="1688" y="2095"/>
                    <a:pt x="1690" y="2096"/>
                    <a:pt x="1692" y="2097"/>
                  </a:cubicBezTo>
                  <a:cubicBezTo>
                    <a:pt x="1696" y="2099"/>
                    <a:pt x="1699" y="2101"/>
                    <a:pt x="1702" y="2103"/>
                  </a:cubicBezTo>
                  <a:cubicBezTo>
                    <a:pt x="1704" y="2103"/>
                    <a:pt x="1705" y="2104"/>
                    <a:pt x="1707" y="2105"/>
                  </a:cubicBezTo>
                  <a:cubicBezTo>
                    <a:pt x="1708" y="2106"/>
                    <a:pt x="1709" y="2106"/>
                    <a:pt x="1710" y="2107"/>
                  </a:cubicBezTo>
                  <a:cubicBezTo>
                    <a:pt x="1713" y="2108"/>
                    <a:pt x="1714" y="2109"/>
                    <a:pt x="1716" y="2110"/>
                  </a:cubicBezTo>
                  <a:cubicBezTo>
                    <a:pt x="1717" y="2110"/>
                    <a:pt x="1717" y="2111"/>
                    <a:pt x="1717" y="2111"/>
                  </a:cubicBezTo>
                  <a:cubicBezTo>
                    <a:pt x="1717" y="2111"/>
                    <a:pt x="1717" y="2110"/>
                    <a:pt x="1716" y="2109"/>
                  </a:cubicBezTo>
                  <a:cubicBezTo>
                    <a:pt x="1715" y="2109"/>
                    <a:pt x="1713" y="2107"/>
                    <a:pt x="1711" y="2106"/>
                  </a:cubicBezTo>
                  <a:cubicBezTo>
                    <a:pt x="1709" y="2104"/>
                    <a:pt x="1707" y="2102"/>
                    <a:pt x="1704" y="2100"/>
                  </a:cubicBezTo>
                  <a:cubicBezTo>
                    <a:pt x="1701" y="2098"/>
                    <a:pt x="1698" y="2096"/>
                    <a:pt x="1694" y="2093"/>
                  </a:cubicBezTo>
                  <a:cubicBezTo>
                    <a:pt x="1690" y="2091"/>
                    <a:pt x="1686" y="2088"/>
                    <a:pt x="1681" y="2086"/>
                  </a:cubicBezTo>
                  <a:cubicBezTo>
                    <a:pt x="1677" y="2084"/>
                    <a:pt x="1672" y="2082"/>
                    <a:pt x="1666" y="2080"/>
                  </a:cubicBezTo>
                  <a:cubicBezTo>
                    <a:pt x="1665" y="2080"/>
                    <a:pt x="1664" y="2079"/>
                    <a:pt x="1662" y="2079"/>
                  </a:cubicBezTo>
                  <a:cubicBezTo>
                    <a:pt x="1661" y="2079"/>
                    <a:pt x="1659" y="2078"/>
                    <a:pt x="1658" y="2078"/>
                  </a:cubicBezTo>
                  <a:cubicBezTo>
                    <a:pt x="1657" y="2078"/>
                    <a:pt x="1657" y="2078"/>
                    <a:pt x="1657" y="2078"/>
                  </a:cubicBezTo>
                  <a:cubicBezTo>
                    <a:pt x="1656" y="2078"/>
                    <a:pt x="1656" y="2078"/>
                    <a:pt x="1656" y="2078"/>
                  </a:cubicBezTo>
                  <a:cubicBezTo>
                    <a:pt x="1655" y="2077"/>
                    <a:pt x="1654" y="2077"/>
                    <a:pt x="1653" y="2077"/>
                  </a:cubicBezTo>
                  <a:cubicBezTo>
                    <a:pt x="1653" y="2077"/>
                    <a:pt x="1652" y="2077"/>
                    <a:pt x="1651" y="2077"/>
                  </a:cubicBezTo>
                  <a:cubicBezTo>
                    <a:pt x="1650" y="2077"/>
                    <a:pt x="1650" y="2077"/>
                    <a:pt x="1649" y="2077"/>
                  </a:cubicBezTo>
                  <a:cubicBezTo>
                    <a:pt x="1643" y="2076"/>
                    <a:pt x="1637" y="2077"/>
                    <a:pt x="1631" y="2077"/>
                  </a:cubicBezTo>
                  <a:cubicBezTo>
                    <a:pt x="1625" y="2078"/>
                    <a:pt x="1619" y="2078"/>
                    <a:pt x="1614" y="2079"/>
                  </a:cubicBezTo>
                  <a:cubicBezTo>
                    <a:pt x="1612" y="2079"/>
                    <a:pt x="1611" y="2079"/>
                    <a:pt x="1610" y="2079"/>
                  </a:cubicBezTo>
                  <a:cubicBezTo>
                    <a:pt x="1608" y="2079"/>
                    <a:pt x="1607" y="2079"/>
                    <a:pt x="1605" y="2079"/>
                  </a:cubicBezTo>
                  <a:cubicBezTo>
                    <a:pt x="1603" y="2079"/>
                    <a:pt x="1600" y="2079"/>
                    <a:pt x="1597" y="2079"/>
                  </a:cubicBezTo>
                  <a:cubicBezTo>
                    <a:pt x="1592" y="2080"/>
                    <a:pt x="1587" y="2080"/>
                    <a:pt x="1582" y="2080"/>
                  </a:cubicBezTo>
                  <a:cubicBezTo>
                    <a:pt x="1577" y="2080"/>
                    <a:pt x="1572" y="2080"/>
                    <a:pt x="1568" y="2080"/>
                  </a:cubicBezTo>
                  <a:cubicBezTo>
                    <a:pt x="1564" y="2079"/>
                    <a:pt x="1560" y="2079"/>
                    <a:pt x="1557" y="2079"/>
                  </a:cubicBezTo>
                  <a:cubicBezTo>
                    <a:pt x="1531" y="2062"/>
                    <a:pt x="1506" y="2042"/>
                    <a:pt x="1480" y="2021"/>
                  </a:cubicBezTo>
                  <a:cubicBezTo>
                    <a:pt x="1495" y="2020"/>
                    <a:pt x="1509" y="2018"/>
                    <a:pt x="1522" y="2014"/>
                  </a:cubicBezTo>
                  <a:cubicBezTo>
                    <a:pt x="1523" y="2014"/>
                    <a:pt x="1523" y="2014"/>
                    <a:pt x="1523" y="2014"/>
                  </a:cubicBezTo>
                  <a:cubicBezTo>
                    <a:pt x="1523" y="2015"/>
                    <a:pt x="1524" y="2015"/>
                    <a:pt x="1524" y="2015"/>
                  </a:cubicBezTo>
                  <a:cubicBezTo>
                    <a:pt x="1524" y="2015"/>
                    <a:pt x="1525" y="2015"/>
                    <a:pt x="1525" y="2015"/>
                  </a:cubicBezTo>
                  <a:cubicBezTo>
                    <a:pt x="1525" y="2015"/>
                    <a:pt x="1525" y="2016"/>
                    <a:pt x="1525" y="2016"/>
                  </a:cubicBezTo>
                  <a:cubicBezTo>
                    <a:pt x="1526" y="2017"/>
                    <a:pt x="1527" y="2018"/>
                    <a:pt x="1527" y="2019"/>
                  </a:cubicBezTo>
                  <a:cubicBezTo>
                    <a:pt x="1528" y="2020"/>
                    <a:pt x="1529" y="2021"/>
                    <a:pt x="1529" y="2023"/>
                  </a:cubicBezTo>
                  <a:cubicBezTo>
                    <a:pt x="1531" y="2026"/>
                    <a:pt x="1533" y="2029"/>
                    <a:pt x="1535" y="2033"/>
                  </a:cubicBezTo>
                  <a:cubicBezTo>
                    <a:pt x="1536" y="2034"/>
                    <a:pt x="1536" y="2035"/>
                    <a:pt x="1537" y="2036"/>
                  </a:cubicBezTo>
                  <a:cubicBezTo>
                    <a:pt x="1538" y="2036"/>
                    <a:pt x="1538" y="2037"/>
                    <a:pt x="1539" y="2038"/>
                  </a:cubicBezTo>
                  <a:cubicBezTo>
                    <a:pt x="1539" y="2039"/>
                    <a:pt x="1539" y="2039"/>
                    <a:pt x="1539" y="2039"/>
                  </a:cubicBezTo>
                  <a:cubicBezTo>
                    <a:pt x="1540" y="2039"/>
                    <a:pt x="1540" y="2039"/>
                    <a:pt x="1540" y="2039"/>
                  </a:cubicBezTo>
                  <a:cubicBezTo>
                    <a:pt x="1540" y="2040"/>
                    <a:pt x="1540" y="2040"/>
                    <a:pt x="1540" y="2040"/>
                  </a:cubicBezTo>
                  <a:cubicBezTo>
                    <a:pt x="1541" y="2040"/>
                    <a:pt x="1541" y="2040"/>
                    <a:pt x="1541" y="2041"/>
                  </a:cubicBezTo>
                  <a:cubicBezTo>
                    <a:pt x="1542" y="2042"/>
                    <a:pt x="1543" y="2043"/>
                    <a:pt x="1544" y="2043"/>
                  </a:cubicBezTo>
                  <a:cubicBezTo>
                    <a:pt x="1546" y="2045"/>
                    <a:pt x="1548" y="2046"/>
                    <a:pt x="1550" y="2048"/>
                  </a:cubicBezTo>
                  <a:cubicBezTo>
                    <a:pt x="1552" y="2049"/>
                    <a:pt x="1554" y="2050"/>
                    <a:pt x="1556" y="2051"/>
                  </a:cubicBezTo>
                  <a:cubicBezTo>
                    <a:pt x="1557" y="2052"/>
                    <a:pt x="1557" y="2052"/>
                    <a:pt x="1558" y="2053"/>
                  </a:cubicBezTo>
                  <a:cubicBezTo>
                    <a:pt x="1559" y="2053"/>
                    <a:pt x="1560" y="2053"/>
                    <a:pt x="1561" y="2054"/>
                  </a:cubicBezTo>
                  <a:cubicBezTo>
                    <a:pt x="1563" y="2054"/>
                    <a:pt x="1565" y="2055"/>
                    <a:pt x="1567" y="2055"/>
                  </a:cubicBezTo>
                  <a:cubicBezTo>
                    <a:pt x="1569" y="2056"/>
                    <a:pt x="1570" y="2056"/>
                    <a:pt x="1572" y="2056"/>
                  </a:cubicBezTo>
                  <a:cubicBezTo>
                    <a:pt x="1573" y="2056"/>
                    <a:pt x="1574" y="2056"/>
                    <a:pt x="1575" y="2056"/>
                  </a:cubicBezTo>
                  <a:cubicBezTo>
                    <a:pt x="1576" y="2056"/>
                    <a:pt x="1577" y="2056"/>
                    <a:pt x="1578" y="2056"/>
                  </a:cubicBezTo>
                  <a:cubicBezTo>
                    <a:pt x="1578" y="2056"/>
                    <a:pt x="1578" y="2056"/>
                    <a:pt x="1578" y="2056"/>
                  </a:cubicBezTo>
                  <a:cubicBezTo>
                    <a:pt x="1578" y="2056"/>
                    <a:pt x="1578" y="2056"/>
                    <a:pt x="1578" y="2055"/>
                  </a:cubicBezTo>
                  <a:cubicBezTo>
                    <a:pt x="1577" y="2055"/>
                    <a:pt x="1576" y="2055"/>
                    <a:pt x="1576" y="2054"/>
                  </a:cubicBezTo>
                  <a:cubicBezTo>
                    <a:pt x="1575" y="2054"/>
                    <a:pt x="1574" y="2054"/>
                    <a:pt x="1572" y="2053"/>
                  </a:cubicBezTo>
                  <a:cubicBezTo>
                    <a:pt x="1572" y="2053"/>
                    <a:pt x="1571" y="2052"/>
                    <a:pt x="1570" y="2052"/>
                  </a:cubicBezTo>
                  <a:cubicBezTo>
                    <a:pt x="1570" y="2052"/>
                    <a:pt x="1569" y="2051"/>
                    <a:pt x="1568" y="2051"/>
                  </a:cubicBezTo>
                  <a:cubicBezTo>
                    <a:pt x="1567" y="2050"/>
                    <a:pt x="1565" y="2049"/>
                    <a:pt x="1564" y="2048"/>
                  </a:cubicBezTo>
                  <a:cubicBezTo>
                    <a:pt x="1563" y="2048"/>
                    <a:pt x="1562" y="2047"/>
                    <a:pt x="1561" y="2047"/>
                  </a:cubicBezTo>
                  <a:cubicBezTo>
                    <a:pt x="1561" y="2047"/>
                    <a:pt x="1561" y="2046"/>
                    <a:pt x="1560" y="2046"/>
                  </a:cubicBezTo>
                  <a:cubicBezTo>
                    <a:pt x="1560" y="2046"/>
                    <a:pt x="1559" y="2046"/>
                    <a:pt x="1559" y="2045"/>
                  </a:cubicBezTo>
                  <a:cubicBezTo>
                    <a:pt x="1558" y="2045"/>
                    <a:pt x="1557" y="2044"/>
                    <a:pt x="1557" y="2043"/>
                  </a:cubicBezTo>
                  <a:cubicBezTo>
                    <a:pt x="1556" y="2043"/>
                    <a:pt x="1555" y="2042"/>
                    <a:pt x="1554" y="2042"/>
                  </a:cubicBezTo>
                  <a:cubicBezTo>
                    <a:pt x="1553" y="2041"/>
                    <a:pt x="1553" y="2040"/>
                    <a:pt x="1552" y="2040"/>
                  </a:cubicBezTo>
                  <a:cubicBezTo>
                    <a:pt x="1551" y="2039"/>
                    <a:pt x="1551" y="2039"/>
                    <a:pt x="1551" y="2039"/>
                  </a:cubicBezTo>
                  <a:cubicBezTo>
                    <a:pt x="1549" y="2038"/>
                    <a:pt x="1549" y="2038"/>
                    <a:pt x="1549" y="2038"/>
                  </a:cubicBezTo>
                  <a:cubicBezTo>
                    <a:pt x="1549" y="2037"/>
                    <a:pt x="1548" y="2036"/>
                    <a:pt x="1547" y="2035"/>
                  </a:cubicBezTo>
                  <a:cubicBezTo>
                    <a:pt x="1546" y="2034"/>
                    <a:pt x="1546" y="2034"/>
                    <a:pt x="1546" y="2034"/>
                  </a:cubicBezTo>
                  <a:cubicBezTo>
                    <a:pt x="1546" y="2034"/>
                    <a:pt x="1546" y="2034"/>
                    <a:pt x="1546" y="2034"/>
                  </a:cubicBezTo>
                  <a:cubicBezTo>
                    <a:pt x="1545" y="2034"/>
                    <a:pt x="1545" y="2034"/>
                    <a:pt x="1545" y="2034"/>
                  </a:cubicBezTo>
                  <a:cubicBezTo>
                    <a:pt x="1545" y="2034"/>
                    <a:pt x="1545" y="2034"/>
                    <a:pt x="1545" y="2034"/>
                  </a:cubicBezTo>
                  <a:cubicBezTo>
                    <a:pt x="1545" y="2033"/>
                    <a:pt x="1545" y="2033"/>
                    <a:pt x="1545" y="2033"/>
                  </a:cubicBezTo>
                  <a:cubicBezTo>
                    <a:pt x="1545" y="2034"/>
                    <a:pt x="1545" y="2033"/>
                    <a:pt x="1545" y="2034"/>
                  </a:cubicBezTo>
                  <a:cubicBezTo>
                    <a:pt x="1545" y="2033"/>
                    <a:pt x="1545" y="2033"/>
                    <a:pt x="1545" y="2033"/>
                  </a:cubicBezTo>
                  <a:cubicBezTo>
                    <a:pt x="1545" y="2033"/>
                    <a:pt x="1545" y="2033"/>
                    <a:pt x="1545" y="2033"/>
                  </a:cubicBezTo>
                  <a:cubicBezTo>
                    <a:pt x="1544" y="2032"/>
                    <a:pt x="1544" y="2032"/>
                    <a:pt x="1543" y="2031"/>
                  </a:cubicBezTo>
                  <a:cubicBezTo>
                    <a:pt x="1542" y="2030"/>
                    <a:pt x="1542" y="2029"/>
                    <a:pt x="1541" y="2029"/>
                  </a:cubicBezTo>
                  <a:cubicBezTo>
                    <a:pt x="1540" y="2027"/>
                    <a:pt x="1538" y="2026"/>
                    <a:pt x="1537" y="2024"/>
                  </a:cubicBezTo>
                  <a:cubicBezTo>
                    <a:pt x="1536" y="2023"/>
                    <a:pt x="1534" y="2021"/>
                    <a:pt x="1533" y="2020"/>
                  </a:cubicBezTo>
                  <a:cubicBezTo>
                    <a:pt x="1532" y="2019"/>
                    <a:pt x="1531" y="2018"/>
                    <a:pt x="1529" y="2017"/>
                  </a:cubicBezTo>
                  <a:cubicBezTo>
                    <a:pt x="1529" y="2017"/>
                    <a:pt x="1528" y="2016"/>
                    <a:pt x="1528" y="2016"/>
                  </a:cubicBezTo>
                  <a:cubicBezTo>
                    <a:pt x="1527" y="2015"/>
                    <a:pt x="1527" y="2015"/>
                    <a:pt x="1526" y="2015"/>
                  </a:cubicBezTo>
                  <a:cubicBezTo>
                    <a:pt x="1526" y="2015"/>
                    <a:pt x="1526" y="2015"/>
                    <a:pt x="1526" y="2015"/>
                  </a:cubicBezTo>
                  <a:cubicBezTo>
                    <a:pt x="1527" y="2015"/>
                    <a:pt x="1528" y="2015"/>
                    <a:pt x="1529" y="2015"/>
                  </a:cubicBezTo>
                  <a:cubicBezTo>
                    <a:pt x="1531" y="2015"/>
                    <a:pt x="1533" y="2016"/>
                    <a:pt x="1535" y="2016"/>
                  </a:cubicBezTo>
                  <a:cubicBezTo>
                    <a:pt x="1537" y="2017"/>
                    <a:pt x="1540" y="2017"/>
                    <a:pt x="1542" y="2018"/>
                  </a:cubicBezTo>
                  <a:cubicBezTo>
                    <a:pt x="1544" y="2019"/>
                    <a:pt x="1547" y="2020"/>
                    <a:pt x="1549" y="2022"/>
                  </a:cubicBezTo>
                  <a:cubicBezTo>
                    <a:pt x="1549" y="2022"/>
                    <a:pt x="1550" y="2022"/>
                    <a:pt x="1551" y="2023"/>
                  </a:cubicBezTo>
                  <a:cubicBezTo>
                    <a:pt x="1551" y="2023"/>
                    <a:pt x="1552" y="2023"/>
                    <a:pt x="1552" y="2024"/>
                  </a:cubicBezTo>
                  <a:cubicBezTo>
                    <a:pt x="1553" y="2024"/>
                    <a:pt x="1553" y="2024"/>
                    <a:pt x="1554" y="2025"/>
                  </a:cubicBezTo>
                  <a:cubicBezTo>
                    <a:pt x="1555" y="2025"/>
                    <a:pt x="1555" y="2025"/>
                    <a:pt x="1555" y="2025"/>
                  </a:cubicBezTo>
                  <a:cubicBezTo>
                    <a:pt x="1555" y="2026"/>
                    <a:pt x="1555" y="2026"/>
                    <a:pt x="1555" y="2026"/>
                  </a:cubicBezTo>
                  <a:cubicBezTo>
                    <a:pt x="1558" y="2028"/>
                    <a:pt x="1560" y="2029"/>
                    <a:pt x="1562" y="2031"/>
                  </a:cubicBezTo>
                  <a:cubicBezTo>
                    <a:pt x="1563" y="2032"/>
                    <a:pt x="1564" y="2033"/>
                    <a:pt x="1565" y="2034"/>
                  </a:cubicBezTo>
                  <a:cubicBezTo>
                    <a:pt x="1566" y="2035"/>
                    <a:pt x="1567" y="2036"/>
                    <a:pt x="1568" y="2036"/>
                  </a:cubicBezTo>
                  <a:cubicBezTo>
                    <a:pt x="1570" y="2037"/>
                    <a:pt x="1571" y="2038"/>
                    <a:pt x="1572" y="2039"/>
                  </a:cubicBezTo>
                  <a:cubicBezTo>
                    <a:pt x="1573" y="2039"/>
                    <a:pt x="1573" y="2039"/>
                    <a:pt x="1574" y="2040"/>
                  </a:cubicBezTo>
                  <a:cubicBezTo>
                    <a:pt x="1574" y="2040"/>
                    <a:pt x="1575" y="2040"/>
                    <a:pt x="1575" y="2041"/>
                  </a:cubicBezTo>
                  <a:cubicBezTo>
                    <a:pt x="1578" y="2042"/>
                    <a:pt x="1580" y="2042"/>
                    <a:pt x="1583" y="2043"/>
                  </a:cubicBezTo>
                  <a:cubicBezTo>
                    <a:pt x="1585" y="2043"/>
                    <a:pt x="1587" y="2044"/>
                    <a:pt x="1589" y="2043"/>
                  </a:cubicBezTo>
                  <a:cubicBezTo>
                    <a:pt x="1591" y="2043"/>
                    <a:pt x="1592" y="2043"/>
                    <a:pt x="1594" y="2043"/>
                  </a:cubicBezTo>
                  <a:cubicBezTo>
                    <a:pt x="1594" y="2043"/>
                    <a:pt x="1594" y="2042"/>
                    <a:pt x="1594" y="2042"/>
                  </a:cubicBezTo>
                  <a:cubicBezTo>
                    <a:pt x="1595" y="2042"/>
                    <a:pt x="1595" y="2042"/>
                    <a:pt x="1595" y="2042"/>
                  </a:cubicBezTo>
                  <a:cubicBezTo>
                    <a:pt x="1596" y="2042"/>
                    <a:pt x="1596" y="2042"/>
                    <a:pt x="1596" y="2041"/>
                  </a:cubicBezTo>
                  <a:cubicBezTo>
                    <a:pt x="1597" y="2041"/>
                    <a:pt x="1597" y="2041"/>
                    <a:pt x="1597" y="2041"/>
                  </a:cubicBezTo>
                  <a:cubicBezTo>
                    <a:pt x="1597" y="2041"/>
                    <a:pt x="1597" y="2041"/>
                    <a:pt x="1596" y="2041"/>
                  </a:cubicBezTo>
                  <a:cubicBezTo>
                    <a:pt x="1596" y="2041"/>
                    <a:pt x="1595" y="2041"/>
                    <a:pt x="1595" y="2041"/>
                  </a:cubicBezTo>
                  <a:cubicBezTo>
                    <a:pt x="1595" y="2041"/>
                    <a:pt x="1594" y="2041"/>
                    <a:pt x="1594" y="2041"/>
                  </a:cubicBezTo>
                  <a:cubicBezTo>
                    <a:pt x="1594" y="2041"/>
                    <a:pt x="1594" y="2041"/>
                    <a:pt x="1593" y="2041"/>
                  </a:cubicBezTo>
                  <a:cubicBezTo>
                    <a:pt x="1592" y="2041"/>
                    <a:pt x="1591" y="2041"/>
                    <a:pt x="1589" y="2040"/>
                  </a:cubicBezTo>
                  <a:cubicBezTo>
                    <a:pt x="1588" y="2040"/>
                    <a:pt x="1586" y="2039"/>
                    <a:pt x="1584" y="2039"/>
                  </a:cubicBezTo>
                  <a:cubicBezTo>
                    <a:pt x="1582" y="2038"/>
                    <a:pt x="1580" y="2037"/>
                    <a:pt x="1578" y="2035"/>
                  </a:cubicBezTo>
                  <a:cubicBezTo>
                    <a:pt x="1578" y="2035"/>
                    <a:pt x="1578" y="2035"/>
                    <a:pt x="1577" y="2034"/>
                  </a:cubicBezTo>
                  <a:cubicBezTo>
                    <a:pt x="1577" y="2034"/>
                    <a:pt x="1576" y="2034"/>
                    <a:pt x="1576" y="2033"/>
                  </a:cubicBezTo>
                  <a:cubicBezTo>
                    <a:pt x="1575" y="2033"/>
                    <a:pt x="1574" y="2032"/>
                    <a:pt x="1573" y="2031"/>
                  </a:cubicBezTo>
                  <a:cubicBezTo>
                    <a:pt x="1572" y="2030"/>
                    <a:pt x="1571" y="2029"/>
                    <a:pt x="1570" y="2028"/>
                  </a:cubicBezTo>
                  <a:cubicBezTo>
                    <a:pt x="1569" y="2027"/>
                    <a:pt x="1568" y="2026"/>
                    <a:pt x="1567" y="2025"/>
                  </a:cubicBezTo>
                  <a:cubicBezTo>
                    <a:pt x="1565" y="2023"/>
                    <a:pt x="1563" y="2022"/>
                    <a:pt x="1560" y="2020"/>
                  </a:cubicBezTo>
                  <a:cubicBezTo>
                    <a:pt x="1559" y="2019"/>
                    <a:pt x="1559" y="2019"/>
                    <a:pt x="1559" y="2019"/>
                  </a:cubicBezTo>
                  <a:cubicBezTo>
                    <a:pt x="1558" y="2018"/>
                    <a:pt x="1558" y="2018"/>
                    <a:pt x="1558" y="2018"/>
                  </a:cubicBezTo>
                  <a:cubicBezTo>
                    <a:pt x="1558" y="2018"/>
                    <a:pt x="1557" y="2018"/>
                    <a:pt x="1556" y="2017"/>
                  </a:cubicBezTo>
                  <a:cubicBezTo>
                    <a:pt x="1555" y="2016"/>
                    <a:pt x="1554" y="2015"/>
                    <a:pt x="1552" y="2015"/>
                  </a:cubicBezTo>
                  <a:cubicBezTo>
                    <a:pt x="1552" y="2014"/>
                    <a:pt x="1551" y="2014"/>
                    <a:pt x="1550" y="2014"/>
                  </a:cubicBezTo>
                  <a:cubicBezTo>
                    <a:pt x="1550" y="2014"/>
                    <a:pt x="1549" y="2013"/>
                    <a:pt x="1548" y="2013"/>
                  </a:cubicBezTo>
                  <a:cubicBezTo>
                    <a:pt x="1548" y="2013"/>
                    <a:pt x="1547" y="2012"/>
                    <a:pt x="1546" y="2012"/>
                  </a:cubicBezTo>
                  <a:cubicBezTo>
                    <a:pt x="1546" y="2012"/>
                    <a:pt x="1545" y="2012"/>
                    <a:pt x="1544" y="2012"/>
                  </a:cubicBezTo>
                  <a:cubicBezTo>
                    <a:pt x="1541" y="2011"/>
                    <a:pt x="1539" y="2010"/>
                    <a:pt x="1536" y="2010"/>
                  </a:cubicBezTo>
                  <a:cubicBezTo>
                    <a:pt x="1536" y="2010"/>
                    <a:pt x="1536" y="2010"/>
                    <a:pt x="1536" y="2010"/>
                  </a:cubicBezTo>
                  <a:cubicBezTo>
                    <a:pt x="1541" y="2008"/>
                    <a:pt x="1546" y="2006"/>
                    <a:pt x="1550" y="2004"/>
                  </a:cubicBezTo>
                  <a:cubicBezTo>
                    <a:pt x="1480" y="2010"/>
                    <a:pt x="1436" y="1989"/>
                    <a:pt x="1409" y="1960"/>
                  </a:cubicBezTo>
                  <a:cubicBezTo>
                    <a:pt x="1414" y="1962"/>
                    <a:pt x="1419" y="1965"/>
                    <a:pt x="1424" y="1967"/>
                  </a:cubicBezTo>
                  <a:cubicBezTo>
                    <a:pt x="1427" y="1968"/>
                    <a:pt x="1431" y="1969"/>
                    <a:pt x="1434" y="1970"/>
                  </a:cubicBezTo>
                  <a:cubicBezTo>
                    <a:pt x="1435" y="1971"/>
                    <a:pt x="1436" y="1971"/>
                    <a:pt x="1437" y="1971"/>
                  </a:cubicBezTo>
                  <a:cubicBezTo>
                    <a:pt x="1438" y="1971"/>
                    <a:pt x="1438" y="1971"/>
                    <a:pt x="1438" y="1971"/>
                  </a:cubicBezTo>
                  <a:cubicBezTo>
                    <a:pt x="1439" y="1971"/>
                    <a:pt x="1439" y="1971"/>
                    <a:pt x="1439" y="1971"/>
                  </a:cubicBezTo>
                  <a:cubicBezTo>
                    <a:pt x="1439" y="1971"/>
                    <a:pt x="1439" y="1971"/>
                    <a:pt x="1439" y="1971"/>
                  </a:cubicBezTo>
                  <a:cubicBezTo>
                    <a:pt x="1439" y="1972"/>
                    <a:pt x="1439" y="1972"/>
                    <a:pt x="1439" y="1972"/>
                  </a:cubicBezTo>
                  <a:cubicBezTo>
                    <a:pt x="1440" y="1972"/>
                    <a:pt x="1441" y="1972"/>
                    <a:pt x="1442" y="1972"/>
                  </a:cubicBezTo>
                  <a:cubicBezTo>
                    <a:pt x="1443" y="1972"/>
                    <a:pt x="1444" y="1972"/>
                    <a:pt x="1445" y="1973"/>
                  </a:cubicBezTo>
                  <a:cubicBezTo>
                    <a:pt x="1447" y="1973"/>
                    <a:pt x="1448" y="1973"/>
                    <a:pt x="1450" y="1973"/>
                  </a:cubicBezTo>
                  <a:cubicBezTo>
                    <a:pt x="1452" y="1974"/>
                    <a:pt x="1454" y="1974"/>
                    <a:pt x="1456" y="1974"/>
                  </a:cubicBezTo>
                  <a:cubicBezTo>
                    <a:pt x="1458" y="1974"/>
                    <a:pt x="1460" y="1974"/>
                    <a:pt x="1461" y="1974"/>
                  </a:cubicBezTo>
                  <a:cubicBezTo>
                    <a:pt x="1463" y="1975"/>
                    <a:pt x="1465" y="1975"/>
                    <a:pt x="1467" y="1975"/>
                  </a:cubicBezTo>
                  <a:cubicBezTo>
                    <a:pt x="1475" y="1975"/>
                    <a:pt x="1483" y="1975"/>
                    <a:pt x="1490" y="1975"/>
                  </a:cubicBezTo>
                  <a:cubicBezTo>
                    <a:pt x="1498" y="1974"/>
                    <a:pt x="1506" y="1974"/>
                    <a:pt x="1513" y="1974"/>
                  </a:cubicBezTo>
                  <a:cubicBezTo>
                    <a:pt x="1517" y="1974"/>
                    <a:pt x="1520" y="1974"/>
                    <a:pt x="1524" y="1974"/>
                  </a:cubicBezTo>
                  <a:cubicBezTo>
                    <a:pt x="1527" y="1974"/>
                    <a:pt x="1531" y="1975"/>
                    <a:pt x="1534" y="1976"/>
                  </a:cubicBezTo>
                  <a:cubicBezTo>
                    <a:pt x="1535" y="1976"/>
                    <a:pt x="1535" y="1976"/>
                    <a:pt x="1535" y="1976"/>
                  </a:cubicBezTo>
                  <a:cubicBezTo>
                    <a:pt x="1535" y="1976"/>
                    <a:pt x="1535" y="1976"/>
                    <a:pt x="1535" y="1976"/>
                  </a:cubicBezTo>
                  <a:cubicBezTo>
                    <a:pt x="1535" y="1976"/>
                    <a:pt x="1535" y="1976"/>
                    <a:pt x="1535" y="1976"/>
                  </a:cubicBezTo>
                  <a:cubicBezTo>
                    <a:pt x="1535" y="1976"/>
                    <a:pt x="1535" y="1976"/>
                    <a:pt x="1535" y="1976"/>
                  </a:cubicBezTo>
                  <a:cubicBezTo>
                    <a:pt x="1536" y="1976"/>
                    <a:pt x="1536" y="1976"/>
                    <a:pt x="1536" y="1976"/>
                  </a:cubicBezTo>
                  <a:cubicBezTo>
                    <a:pt x="1536" y="1976"/>
                    <a:pt x="1536" y="1976"/>
                    <a:pt x="1536" y="1976"/>
                  </a:cubicBezTo>
                  <a:cubicBezTo>
                    <a:pt x="1537" y="1976"/>
                    <a:pt x="1537" y="1977"/>
                    <a:pt x="1538" y="1977"/>
                  </a:cubicBezTo>
                  <a:cubicBezTo>
                    <a:pt x="1539" y="1977"/>
                    <a:pt x="1539" y="1977"/>
                    <a:pt x="1539" y="1977"/>
                  </a:cubicBezTo>
                  <a:cubicBezTo>
                    <a:pt x="1540" y="1978"/>
                    <a:pt x="1542" y="1978"/>
                    <a:pt x="1543" y="1979"/>
                  </a:cubicBezTo>
                  <a:cubicBezTo>
                    <a:pt x="1546" y="1980"/>
                    <a:pt x="1549" y="1982"/>
                    <a:pt x="1552" y="1984"/>
                  </a:cubicBezTo>
                  <a:cubicBezTo>
                    <a:pt x="1557" y="1988"/>
                    <a:pt x="1562" y="1992"/>
                    <a:pt x="1566" y="1995"/>
                  </a:cubicBezTo>
                  <a:cubicBezTo>
                    <a:pt x="1570" y="1999"/>
                    <a:pt x="1575" y="2002"/>
                    <a:pt x="1579" y="2005"/>
                  </a:cubicBezTo>
                  <a:cubicBezTo>
                    <a:pt x="1582" y="2008"/>
                    <a:pt x="1586" y="2010"/>
                    <a:pt x="1589" y="2011"/>
                  </a:cubicBezTo>
                  <a:cubicBezTo>
                    <a:pt x="1592" y="2012"/>
                    <a:pt x="1595" y="2013"/>
                    <a:pt x="1597" y="2014"/>
                  </a:cubicBezTo>
                  <a:cubicBezTo>
                    <a:pt x="1597" y="2014"/>
                    <a:pt x="1598" y="2014"/>
                    <a:pt x="1599" y="2014"/>
                  </a:cubicBezTo>
                  <a:cubicBezTo>
                    <a:pt x="1599" y="2014"/>
                    <a:pt x="1599" y="2014"/>
                    <a:pt x="1599" y="2014"/>
                  </a:cubicBezTo>
                  <a:cubicBezTo>
                    <a:pt x="1599" y="2014"/>
                    <a:pt x="1598" y="2014"/>
                    <a:pt x="1597" y="2013"/>
                  </a:cubicBezTo>
                  <a:cubicBezTo>
                    <a:pt x="1595" y="2013"/>
                    <a:pt x="1593" y="2011"/>
                    <a:pt x="1590" y="2010"/>
                  </a:cubicBezTo>
                  <a:cubicBezTo>
                    <a:pt x="1587" y="2008"/>
                    <a:pt x="1584" y="2005"/>
                    <a:pt x="1580" y="2002"/>
                  </a:cubicBezTo>
                  <a:cubicBezTo>
                    <a:pt x="1577" y="1999"/>
                    <a:pt x="1573" y="1996"/>
                    <a:pt x="1569" y="1992"/>
                  </a:cubicBezTo>
                  <a:cubicBezTo>
                    <a:pt x="1565" y="1988"/>
                    <a:pt x="1560" y="1983"/>
                    <a:pt x="1555" y="1979"/>
                  </a:cubicBezTo>
                  <a:cubicBezTo>
                    <a:pt x="1552" y="1977"/>
                    <a:pt x="1549" y="1975"/>
                    <a:pt x="1546" y="1973"/>
                  </a:cubicBezTo>
                  <a:cubicBezTo>
                    <a:pt x="1545" y="1972"/>
                    <a:pt x="1543" y="1972"/>
                    <a:pt x="1541" y="1971"/>
                  </a:cubicBezTo>
                  <a:cubicBezTo>
                    <a:pt x="1540" y="1970"/>
                    <a:pt x="1540" y="1970"/>
                    <a:pt x="1540" y="1970"/>
                  </a:cubicBezTo>
                  <a:cubicBezTo>
                    <a:pt x="1539" y="1970"/>
                    <a:pt x="1539" y="1970"/>
                    <a:pt x="1539" y="1970"/>
                  </a:cubicBezTo>
                  <a:cubicBezTo>
                    <a:pt x="1538" y="1970"/>
                    <a:pt x="1538" y="1970"/>
                    <a:pt x="1538" y="1970"/>
                  </a:cubicBezTo>
                  <a:cubicBezTo>
                    <a:pt x="1538" y="1969"/>
                    <a:pt x="1538" y="1969"/>
                    <a:pt x="1538" y="1969"/>
                  </a:cubicBezTo>
                  <a:cubicBezTo>
                    <a:pt x="1538" y="1969"/>
                    <a:pt x="1538" y="1969"/>
                    <a:pt x="1538" y="1969"/>
                  </a:cubicBezTo>
                  <a:cubicBezTo>
                    <a:pt x="1537" y="1969"/>
                    <a:pt x="1537" y="1969"/>
                    <a:pt x="1537" y="1969"/>
                  </a:cubicBezTo>
                  <a:cubicBezTo>
                    <a:pt x="1536" y="1969"/>
                    <a:pt x="1536" y="1969"/>
                    <a:pt x="1536" y="1969"/>
                  </a:cubicBezTo>
                  <a:cubicBezTo>
                    <a:pt x="1532" y="1968"/>
                    <a:pt x="1528" y="1967"/>
                    <a:pt x="1525" y="1967"/>
                  </a:cubicBezTo>
                  <a:cubicBezTo>
                    <a:pt x="1521" y="1966"/>
                    <a:pt x="1517" y="1966"/>
                    <a:pt x="1513" y="1966"/>
                  </a:cubicBezTo>
                  <a:cubicBezTo>
                    <a:pt x="1505" y="1966"/>
                    <a:pt x="1498" y="1967"/>
                    <a:pt x="1490" y="1967"/>
                  </a:cubicBezTo>
                  <a:cubicBezTo>
                    <a:pt x="1489" y="1967"/>
                    <a:pt x="1488" y="1967"/>
                    <a:pt x="1486" y="1967"/>
                  </a:cubicBezTo>
                  <a:cubicBezTo>
                    <a:pt x="1487" y="1967"/>
                    <a:pt x="1488" y="1966"/>
                    <a:pt x="1489" y="1966"/>
                  </a:cubicBezTo>
                  <a:cubicBezTo>
                    <a:pt x="1490" y="1965"/>
                    <a:pt x="1491" y="1965"/>
                    <a:pt x="1492" y="1964"/>
                  </a:cubicBezTo>
                  <a:cubicBezTo>
                    <a:pt x="1493" y="1964"/>
                    <a:pt x="1494" y="1963"/>
                    <a:pt x="1495" y="1963"/>
                  </a:cubicBezTo>
                  <a:cubicBezTo>
                    <a:pt x="1496" y="1963"/>
                    <a:pt x="1497" y="1962"/>
                    <a:pt x="1497" y="1962"/>
                  </a:cubicBezTo>
                  <a:cubicBezTo>
                    <a:pt x="1498" y="1962"/>
                    <a:pt x="1498" y="1962"/>
                    <a:pt x="1498" y="1962"/>
                  </a:cubicBezTo>
                  <a:cubicBezTo>
                    <a:pt x="1498" y="1962"/>
                    <a:pt x="1498" y="1962"/>
                    <a:pt x="1498" y="1962"/>
                  </a:cubicBezTo>
                  <a:cubicBezTo>
                    <a:pt x="1498" y="1962"/>
                    <a:pt x="1498" y="1962"/>
                    <a:pt x="1498" y="1962"/>
                  </a:cubicBezTo>
                  <a:cubicBezTo>
                    <a:pt x="1499" y="1962"/>
                    <a:pt x="1499" y="1962"/>
                    <a:pt x="1499" y="1962"/>
                  </a:cubicBezTo>
                  <a:cubicBezTo>
                    <a:pt x="1500" y="1961"/>
                    <a:pt x="1500" y="1961"/>
                    <a:pt x="1500" y="1961"/>
                  </a:cubicBezTo>
                  <a:cubicBezTo>
                    <a:pt x="1502" y="1960"/>
                    <a:pt x="1502" y="1960"/>
                    <a:pt x="1502" y="1960"/>
                  </a:cubicBezTo>
                  <a:cubicBezTo>
                    <a:pt x="1503" y="1960"/>
                    <a:pt x="1504" y="1960"/>
                    <a:pt x="1505" y="1959"/>
                  </a:cubicBezTo>
                  <a:cubicBezTo>
                    <a:pt x="1507" y="1958"/>
                    <a:pt x="1510" y="1958"/>
                    <a:pt x="1512" y="1957"/>
                  </a:cubicBezTo>
                  <a:cubicBezTo>
                    <a:pt x="1514" y="1957"/>
                    <a:pt x="1516" y="1956"/>
                    <a:pt x="1518" y="1956"/>
                  </a:cubicBezTo>
                  <a:cubicBezTo>
                    <a:pt x="1520" y="1956"/>
                    <a:pt x="1522" y="1955"/>
                    <a:pt x="1524" y="1955"/>
                  </a:cubicBezTo>
                  <a:cubicBezTo>
                    <a:pt x="1526" y="1955"/>
                    <a:pt x="1527" y="1955"/>
                    <a:pt x="1529" y="1954"/>
                  </a:cubicBezTo>
                  <a:cubicBezTo>
                    <a:pt x="1529" y="1954"/>
                    <a:pt x="1530" y="1954"/>
                    <a:pt x="1531" y="1954"/>
                  </a:cubicBezTo>
                  <a:cubicBezTo>
                    <a:pt x="1532" y="1954"/>
                    <a:pt x="1532" y="1954"/>
                    <a:pt x="1533" y="1954"/>
                  </a:cubicBezTo>
                  <a:cubicBezTo>
                    <a:pt x="1534" y="1954"/>
                    <a:pt x="1535" y="1954"/>
                    <a:pt x="1535" y="1954"/>
                  </a:cubicBezTo>
                  <a:cubicBezTo>
                    <a:pt x="1536" y="1954"/>
                    <a:pt x="1536" y="1954"/>
                    <a:pt x="1536" y="1954"/>
                  </a:cubicBezTo>
                  <a:cubicBezTo>
                    <a:pt x="1536" y="1954"/>
                    <a:pt x="1536" y="1954"/>
                    <a:pt x="1535" y="1953"/>
                  </a:cubicBezTo>
                  <a:cubicBezTo>
                    <a:pt x="1535" y="1953"/>
                    <a:pt x="1534" y="1953"/>
                    <a:pt x="1533" y="1953"/>
                  </a:cubicBezTo>
                  <a:cubicBezTo>
                    <a:pt x="1532" y="1952"/>
                    <a:pt x="1532" y="1952"/>
                    <a:pt x="1531" y="1952"/>
                  </a:cubicBezTo>
                  <a:cubicBezTo>
                    <a:pt x="1530" y="1952"/>
                    <a:pt x="1530" y="1952"/>
                    <a:pt x="1529" y="1951"/>
                  </a:cubicBezTo>
                  <a:cubicBezTo>
                    <a:pt x="1528" y="1951"/>
                    <a:pt x="1527" y="1951"/>
                    <a:pt x="1527" y="1951"/>
                  </a:cubicBezTo>
                  <a:cubicBezTo>
                    <a:pt x="1526" y="1951"/>
                    <a:pt x="1525" y="1951"/>
                    <a:pt x="1524" y="1950"/>
                  </a:cubicBezTo>
                  <a:cubicBezTo>
                    <a:pt x="1523" y="1950"/>
                    <a:pt x="1522" y="1950"/>
                    <a:pt x="1521" y="1950"/>
                  </a:cubicBezTo>
                  <a:cubicBezTo>
                    <a:pt x="1520" y="1950"/>
                    <a:pt x="1519" y="1950"/>
                    <a:pt x="1518" y="1950"/>
                  </a:cubicBezTo>
                  <a:cubicBezTo>
                    <a:pt x="1515" y="1950"/>
                    <a:pt x="1513" y="1950"/>
                    <a:pt x="1511" y="1950"/>
                  </a:cubicBezTo>
                  <a:cubicBezTo>
                    <a:pt x="1509" y="1951"/>
                    <a:pt x="1508" y="1951"/>
                    <a:pt x="1507" y="1951"/>
                  </a:cubicBezTo>
                  <a:cubicBezTo>
                    <a:pt x="1506" y="1951"/>
                    <a:pt x="1506" y="1951"/>
                    <a:pt x="1505" y="1951"/>
                  </a:cubicBezTo>
                  <a:cubicBezTo>
                    <a:pt x="1504" y="1951"/>
                    <a:pt x="1504" y="1952"/>
                    <a:pt x="1503" y="1952"/>
                  </a:cubicBezTo>
                  <a:cubicBezTo>
                    <a:pt x="1502" y="1952"/>
                    <a:pt x="1502" y="1952"/>
                    <a:pt x="1501" y="1952"/>
                  </a:cubicBezTo>
                  <a:cubicBezTo>
                    <a:pt x="1501" y="1952"/>
                    <a:pt x="1500" y="1953"/>
                    <a:pt x="1499" y="1953"/>
                  </a:cubicBezTo>
                  <a:cubicBezTo>
                    <a:pt x="1497" y="1954"/>
                    <a:pt x="1497" y="1954"/>
                    <a:pt x="1497" y="1954"/>
                  </a:cubicBezTo>
                  <a:cubicBezTo>
                    <a:pt x="1496" y="1954"/>
                    <a:pt x="1496" y="1954"/>
                    <a:pt x="1496" y="1954"/>
                  </a:cubicBezTo>
                  <a:cubicBezTo>
                    <a:pt x="1495" y="1954"/>
                    <a:pt x="1495" y="1954"/>
                    <a:pt x="1495" y="1954"/>
                  </a:cubicBezTo>
                  <a:cubicBezTo>
                    <a:pt x="1495" y="1955"/>
                    <a:pt x="1495" y="1955"/>
                    <a:pt x="1495" y="1955"/>
                  </a:cubicBezTo>
                  <a:cubicBezTo>
                    <a:pt x="1495" y="1955"/>
                    <a:pt x="1495" y="1955"/>
                    <a:pt x="1495" y="1955"/>
                  </a:cubicBezTo>
                  <a:cubicBezTo>
                    <a:pt x="1494" y="1955"/>
                    <a:pt x="1494" y="1955"/>
                    <a:pt x="1494" y="1955"/>
                  </a:cubicBezTo>
                  <a:cubicBezTo>
                    <a:pt x="1493" y="1955"/>
                    <a:pt x="1493" y="1956"/>
                    <a:pt x="1492" y="1956"/>
                  </a:cubicBezTo>
                  <a:cubicBezTo>
                    <a:pt x="1491" y="1956"/>
                    <a:pt x="1490" y="1957"/>
                    <a:pt x="1489" y="1957"/>
                  </a:cubicBezTo>
                  <a:cubicBezTo>
                    <a:pt x="1488" y="1958"/>
                    <a:pt x="1487" y="1959"/>
                    <a:pt x="1486" y="1959"/>
                  </a:cubicBezTo>
                  <a:cubicBezTo>
                    <a:pt x="1485" y="1960"/>
                    <a:pt x="1484" y="1960"/>
                    <a:pt x="1483" y="1961"/>
                  </a:cubicBezTo>
                  <a:cubicBezTo>
                    <a:pt x="1481" y="1962"/>
                    <a:pt x="1479" y="1963"/>
                    <a:pt x="1477" y="1964"/>
                  </a:cubicBezTo>
                  <a:cubicBezTo>
                    <a:pt x="1476" y="1964"/>
                    <a:pt x="1476" y="1964"/>
                    <a:pt x="1475" y="1965"/>
                  </a:cubicBezTo>
                  <a:cubicBezTo>
                    <a:pt x="1475" y="1965"/>
                    <a:pt x="1475" y="1965"/>
                    <a:pt x="1474" y="1965"/>
                  </a:cubicBezTo>
                  <a:cubicBezTo>
                    <a:pt x="1473" y="1966"/>
                    <a:pt x="1472" y="1966"/>
                    <a:pt x="1472" y="1966"/>
                  </a:cubicBezTo>
                  <a:cubicBezTo>
                    <a:pt x="1471" y="1966"/>
                    <a:pt x="1470" y="1967"/>
                    <a:pt x="1469" y="1967"/>
                  </a:cubicBezTo>
                  <a:cubicBezTo>
                    <a:pt x="1469" y="1967"/>
                    <a:pt x="1469" y="1967"/>
                    <a:pt x="1469" y="1967"/>
                  </a:cubicBezTo>
                  <a:cubicBezTo>
                    <a:pt x="1468" y="1967"/>
                    <a:pt x="1468" y="1967"/>
                    <a:pt x="1467" y="1967"/>
                  </a:cubicBezTo>
                  <a:cubicBezTo>
                    <a:pt x="1464" y="1967"/>
                    <a:pt x="1460" y="1967"/>
                    <a:pt x="1456" y="1967"/>
                  </a:cubicBezTo>
                  <a:cubicBezTo>
                    <a:pt x="1455" y="1967"/>
                    <a:pt x="1453" y="1966"/>
                    <a:pt x="1451" y="1966"/>
                  </a:cubicBezTo>
                  <a:cubicBezTo>
                    <a:pt x="1449" y="1966"/>
                    <a:pt x="1448" y="1966"/>
                    <a:pt x="1446" y="1966"/>
                  </a:cubicBezTo>
                  <a:cubicBezTo>
                    <a:pt x="1445" y="1966"/>
                    <a:pt x="1444" y="1965"/>
                    <a:pt x="1443" y="1965"/>
                  </a:cubicBezTo>
                  <a:cubicBezTo>
                    <a:pt x="1442" y="1965"/>
                    <a:pt x="1441" y="1965"/>
                    <a:pt x="1441" y="1965"/>
                  </a:cubicBezTo>
                  <a:cubicBezTo>
                    <a:pt x="1440" y="1965"/>
                    <a:pt x="1440" y="1965"/>
                    <a:pt x="1440" y="1965"/>
                  </a:cubicBezTo>
                  <a:cubicBezTo>
                    <a:pt x="1440" y="1965"/>
                    <a:pt x="1440" y="1965"/>
                    <a:pt x="1440" y="1965"/>
                  </a:cubicBezTo>
                  <a:cubicBezTo>
                    <a:pt x="1439" y="1965"/>
                    <a:pt x="1439" y="1965"/>
                    <a:pt x="1439" y="1965"/>
                  </a:cubicBezTo>
                  <a:cubicBezTo>
                    <a:pt x="1438" y="1964"/>
                    <a:pt x="1438" y="1964"/>
                    <a:pt x="1438" y="1964"/>
                  </a:cubicBezTo>
                  <a:cubicBezTo>
                    <a:pt x="1437" y="1964"/>
                    <a:pt x="1436" y="1964"/>
                    <a:pt x="1436" y="1964"/>
                  </a:cubicBezTo>
                  <a:cubicBezTo>
                    <a:pt x="1432" y="1963"/>
                    <a:pt x="1429" y="1962"/>
                    <a:pt x="1426" y="1961"/>
                  </a:cubicBezTo>
                  <a:cubicBezTo>
                    <a:pt x="1420" y="1959"/>
                    <a:pt x="1415" y="1957"/>
                    <a:pt x="1410" y="1954"/>
                  </a:cubicBezTo>
                  <a:cubicBezTo>
                    <a:pt x="1408" y="1954"/>
                    <a:pt x="1407" y="1953"/>
                    <a:pt x="1406" y="1952"/>
                  </a:cubicBezTo>
                  <a:cubicBezTo>
                    <a:pt x="1406" y="1952"/>
                    <a:pt x="1405" y="1952"/>
                    <a:pt x="1404" y="1951"/>
                  </a:cubicBezTo>
                  <a:cubicBezTo>
                    <a:pt x="1404" y="1951"/>
                    <a:pt x="1404" y="1951"/>
                    <a:pt x="1404" y="1951"/>
                  </a:cubicBezTo>
                  <a:cubicBezTo>
                    <a:pt x="1403" y="1950"/>
                    <a:pt x="1403" y="1950"/>
                    <a:pt x="1403" y="1950"/>
                  </a:cubicBezTo>
                  <a:cubicBezTo>
                    <a:pt x="1402" y="1949"/>
                    <a:pt x="1401" y="1949"/>
                    <a:pt x="1400" y="1948"/>
                  </a:cubicBezTo>
                  <a:cubicBezTo>
                    <a:pt x="1383" y="1925"/>
                    <a:pt x="1375" y="1898"/>
                    <a:pt x="1371" y="1876"/>
                  </a:cubicBezTo>
                  <a:cubicBezTo>
                    <a:pt x="1371" y="1877"/>
                    <a:pt x="1371" y="1878"/>
                    <a:pt x="1372" y="1878"/>
                  </a:cubicBezTo>
                  <a:cubicBezTo>
                    <a:pt x="1372" y="1879"/>
                    <a:pt x="1373" y="1881"/>
                    <a:pt x="1374" y="1882"/>
                  </a:cubicBezTo>
                  <a:cubicBezTo>
                    <a:pt x="1374" y="1882"/>
                    <a:pt x="1375" y="1883"/>
                    <a:pt x="1375" y="1884"/>
                  </a:cubicBezTo>
                  <a:cubicBezTo>
                    <a:pt x="1375" y="1884"/>
                    <a:pt x="1376" y="1885"/>
                    <a:pt x="1376" y="1885"/>
                  </a:cubicBezTo>
                  <a:cubicBezTo>
                    <a:pt x="1377" y="1887"/>
                    <a:pt x="1378" y="1888"/>
                    <a:pt x="1379" y="1889"/>
                  </a:cubicBezTo>
                  <a:cubicBezTo>
                    <a:pt x="1381" y="1891"/>
                    <a:pt x="1382" y="1892"/>
                    <a:pt x="1383" y="1893"/>
                  </a:cubicBezTo>
                  <a:cubicBezTo>
                    <a:pt x="1384" y="1894"/>
                    <a:pt x="1384" y="1895"/>
                    <a:pt x="1385" y="1895"/>
                  </a:cubicBezTo>
                  <a:cubicBezTo>
                    <a:pt x="1386" y="1896"/>
                    <a:pt x="1386" y="1897"/>
                    <a:pt x="1387" y="1897"/>
                  </a:cubicBezTo>
                  <a:cubicBezTo>
                    <a:pt x="1387" y="1898"/>
                    <a:pt x="1388" y="1898"/>
                    <a:pt x="1388" y="1898"/>
                  </a:cubicBezTo>
                  <a:cubicBezTo>
                    <a:pt x="1388" y="1899"/>
                    <a:pt x="1389" y="1899"/>
                    <a:pt x="1389" y="1899"/>
                  </a:cubicBezTo>
                  <a:cubicBezTo>
                    <a:pt x="1390" y="1900"/>
                    <a:pt x="1391" y="1900"/>
                    <a:pt x="1392" y="1901"/>
                  </a:cubicBezTo>
                  <a:cubicBezTo>
                    <a:pt x="1393" y="1902"/>
                    <a:pt x="1395" y="1904"/>
                    <a:pt x="1396" y="1905"/>
                  </a:cubicBezTo>
                  <a:cubicBezTo>
                    <a:pt x="1397" y="1905"/>
                    <a:pt x="1398" y="1906"/>
                    <a:pt x="1399" y="1907"/>
                  </a:cubicBezTo>
                  <a:cubicBezTo>
                    <a:pt x="1400" y="1907"/>
                    <a:pt x="1401" y="1908"/>
                    <a:pt x="1402" y="1908"/>
                  </a:cubicBezTo>
                  <a:cubicBezTo>
                    <a:pt x="1403" y="1909"/>
                    <a:pt x="1403" y="1909"/>
                    <a:pt x="1404" y="1910"/>
                  </a:cubicBezTo>
                  <a:cubicBezTo>
                    <a:pt x="1405" y="1910"/>
                    <a:pt x="1406" y="1911"/>
                    <a:pt x="1407" y="1911"/>
                  </a:cubicBezTo>
                  <a:cubicBezTo>
                    <a:pt x="1408" y="1912"/>
                    <a:pt x="1409" y="1912"/>
                    <a:pt x="1410" y="1913"/>
                  </a:cubicBezTo>
                  <a:cubicBezTo>
                    <a:pt x="1413" y="1914"/>
                    <a:pt x="1413" y="1914"/>
                    <a:pt x="1413" y="1914"/>
                  </a:cubicBezTo>
                  <a:cubicBezTo>
                    <a:pt x="1414" y="1914"/>
                    <a:pt x="1415" y="1915"/>
                    <a:pt x="1416" y="1915"/>
                  </a:cubicBezTo>
                  <a:cubicBezTo>
                    <a:pt x="1417" y="1915"/>
                    <a:pt x="1418" y="1916"/>
                    <a:pt x="1419" y="1916"/>
                  </a:cubicBezTo>
                  <a:cubicBezTo>
                    <a:pt x="1419" y="1916"/>
                    <a:pt x="1420" y="1916"/>
                    <a:pt x="1420" y="1916"/>
                  </a:cubicBezTo>
                  <a:cubicBezTo>
                    <a:pt x="1420" y="1916"/>
                    <a:pt x="1420" y="1917"/>
                    <a:pt x="1420" y="1917"/>
                  </a:cubicBezTo>
                  <a:cubicBezTo>
                    <a:pt x="1422" y="1918"/>
                    <a:pt x="1423" y="1920"/>
                    <a:pt x="1426" y="1923"/>
                  </a:cubicBezTo>
                  <a:cubicBezTo>
                    <a:pt x="1428" y="1925"/>
                    <a:pt x="1431" y="1928"/>
                    <a:pt x="1434" y="1931"/>
                  </a:cubicBezTo>
                  <a:cubicBezTo>
                    <a:pt x="1435" y="1932"/>
                    <a:pt x="1436" y="1932"/>
                    <a:pt x="1437" y="1933"/>
                  </a:cubicBezTo>
                  <a:cubicBezTo>
                    <a:pt x="1437" y="1934"/>
                    <a:pt x="1438" y="1934"/>
                    <a:pt x="1439" y="1935"/>
                  </a:cubicBezTo>
                  <a:cubicBezTo>
                    <a:pt x="1441" y="1936"/>
                    <a:pt x="1443" y="1938"/>
                    <a:pt x="1444" y="1939"/>
                  </a:cubicBezTo>
                  <a:cubicBezTo>
                    <a:pt x="1446" y="1940"/>
                    <a:pt x="1448" y="1942"/>
                    <a:pt x="1450" y="1943"/>
                  </a:cubicBezTo>
                  <a:cubicBezTo>
                    <a:pt x="1450" y="1943"/>
                    <a:pt x="1451" y="1944"/>
                    <a:pt x="1451" y="1944"/>
                  </a:cubicBezTo>
                  <a:cubicBezTo>
                    <a:pt x="1452" y="1944"/>
                    <a:pt x="1452" y="1945"/>
                    <a:pt x="1453" y="1945"/>
                  </a:cubicBezTo>
                  <a:cubicBezTo>
                    <a:pt x="1454" y="1946"/>
                    <a:pt x="1455" y="1946"/>
                    <a:pt x="1456" y="1947"/>
                  </a:cubicBezTo>
                  <a:cubicBezTo>
                    <a:pt x="1458" y="1948"/>
                    <a:pt x="1460" y="1949"/>
                    <a:pt x="1462" y="1949"/>
                  </a:cubicBezTo>
                  <a:cubicBezTo>
                    <a:pt x="1464" y="1950"/>
                    <a:pt x="1465" y="1951"/>
                    <a:pt x="1467" y="1951"/>
                  </a:cubicBezTo>
                  <a:cubicBezTo>
                    <a:pt x="1469" y="1951"/>
                    <a:pt x="1471" y="1951"/>
                    <a:pt x="1472" y="1951"/>
                  </a:cubicBezTo>
                  <a:cubicBezTo>
                    <a:pt x="1474" y="1951"/>
                    <a:pt x="1475" y="1951"/>
                    <a:pt x="1476" y="1951"/>
                  </a:cubicBezTo>
                  <a:cubicBezTo>
                    <a:pt x="1477" y="1950"/>
                    <a:pt x="1478" y="1950"/>
                    <a:pt x="1478" y="1950"/>
                  </a:cubicBezTo>
                  <a:cubicBezTo>
                    <a:pt x="1479" y="1950"/>
                    <a:pt x="1479" y="1950"/>
                    <a:pt x="1479" y="1950"/>
                  </a:cubicBezTo>
                  <a:cubicBezTo>
                    <a:pt x="1479" y="1950"/>
                    <a:pt x="1479" y="1950"/>
                    <a:pt x="1478" y="1949"/>
                  </a:cubicBezTo>
                  <a:cubicBezTo>
                    <a:pt x="1478" y="1949"/>
                    <a:pt x="1477" y="1949"/>
                    <a:pt x="1476" y="1949"/>
                  </a:cubicBezTo>
                  <a:cubicBezTo>
                    <a:pt x="1475" y="1949"/>
                    <a:pt x="1474" y="1949"/>
                    <a:pt x="1473" y="1948"/>
                  </a:cubicBezTo>
                  <a:cubicBezTo>
                    <a:pt x="1471" y="1948"/>
                    <a:pt x="1470" y="1947"/>
                    <a:pt x="1469" y="1946"/>
                  </a:cubicBezTo>
                  <a:cubicBezTo>
                    <a:pt x="1467" y="1946"/>
                    <a:pt x="1466" y="1945"/>
                    <a:pt x="1464" y="1944"/>
                  </a:cubicBezTo>
                  <a:cubicBezTo>
                    <a:pt x="1463" y="1943"/>
                    <a:pt x="1461" y="1942"/>
                    <a:pt x="1459" y="1941"/>
                  </a:cubicBezTo>
                  <a:cubicBezTo>
                    <a:pt x="1459" y="1940"/>
                    <a:pt x="1458" y="1939"/>
                    <a:pt x="1457" y="1939"/>
                  </a:cubicBezTo>
                  <a:cubicBezTo>
                    <a:pt x="1456" y="1938"/>
                    <a:pt x="1455" y="1938"/>
                    <a:pt x="1454" y="1937"/>
                  </a:cubicBezTo>
                  <a:cubicBezTo>
                    <a:pt x="1453" y="1936"/>
                    <a:pt x="1451" y="1934"/>
                    <a:pt x="1449" y="1933"/>
                  </a:cubicBezTo>
                  <a:cubicBezTo>
                    <a:pt x="1447" y="1932"/>
                    <a:pt x="1446" y="1930"/>
                    <a:pt x="1444" y="1929"/>
                  </a:cubicBezTo>
                  <a:cubicBezTo>
                    <a:pt x="1443" y="1928"/>
                    <a:pt x="1442" y="1928"/>
                    <a:pt x="1441" y="1927"/>
                  </a:cubicBezTo>
                  <a:cubicBezTo>
                    <a:pt x="1440" y="1926"/>
                    <a:pt x="1439" y="1926"/>
                    <a:pt x="1438" y="1925"/>
                  </a:cubicBezTo>
                  <a:cubicBezTo>
                    <a:pt x="1435" y="1923"/>
                    <a:pt x="1432" y="1921"/>
                    <a:pt x="1429" y="1919"/>
                  </a:cubicBezTo>
                  <a:cubicBezTo>
                    <a:pt x="1428" y="1919"/>
                    <a:pt x="1427" y="1919"/>
                    <a:pt x="1427" y="1918"/>
                  </a:cubicBezTo>
                  <a:cubicBezTo>
                    <a:pt x="1427" y="1918"/>
                    <a:pt x="1428" y="1919"/>
                    <a:pt x="1428" y="1919"/>
                  </a:cubicBezTo>
                  <a:cubicBezTo>
                    <a:pt x="1429" y="1919"/>
                    <a:pt x="1430" y="1919"/>
                    <a:pt x="1431" y="1919"/>
                  </a:cubicBezTo>
                  <a:cubicBezTo>
                    <a:pt x="1432" y="1919"/>
                    <a:pt x="1433" y="1920"/>
                    <a:pt x="1434" y="1920"/>
                  </a:cubicBezTo>
                  <a:cubicBezTo>
                    <a:pt x="1435" y="1920"/>
                    <a:pt x="1436" y="1920"/>
                    <a:pt x="1437" y="1920"/>
                  </a:cubicBezTo>
                  <a:cubicBezTo>
                    <a:pt x="1438" y="1920"/>
                    <a:pt x="1439" y="1920"/>
                    <a:pt x="1440" y="1920"/>
                  </a:cubicBezTo>
                  <a:cubicBezTo>
                    <a:pt x="1441" y="1920"/>
                    <a:pt x="1442" y="1920"/>
                    <a:pt x="1443" y="1920"/>
                  </a:cubicBezTo>
                  <a:cubicBezTo>
                    <a:pt x="1444" y="1920"/>
                    <a:pt x="1445" y="1920"/>
                    <a:pt x="1446" y="1920"/>
                  </a:cubicBezTo>
                  <a:cubicBezTo>
                    <a:pt x="1447" y="1920"/>
                    <a:pt x="1447" y="1920"/>
                    <a:pt x="1448" y="1920"/>
                  </a:cubicBezTo>
                  <a:cubicBezTo>
                    <a:pt x="1448" y="1920"/>
                    <a:pt x="1448" y="1920"/>
                    <a:pt x="1449" y="1920"/>
                  </a:cubicBezTo>
                  <a:cubicBezTo>
                    <a:pt x="1453" y="1920"/>
                    <a:pt x="1456" y="1920"/>
                    <a:pt x="1459" y="1920"/>
                  </a:cubicBezTo>
                  <a:cubicBezTo>
                    <a:pt x="1462" y="1919"/>
                    <a:pt x="1465" y="1919"/>
                    <a:pt x="1467" y="1919"/>
                  </a:cubicBezTo>
                  <a:cubicBezTo>
                    <a:pt x="1470" y="1919"/>
                    <a:pt x="1472" y="1919"/>
                    <a:pt x="1474" y="1919"/>
                  </a:cubicBezTo>
                  <a:cubicBezTo>
                    <a:pt x="1475" y="1919"/>
                    <a:pt x="1477" y="1920"/>
                    <a:pt x="1478" y="1920"/>
                  </a:cubicBezTo>
                  <a:cubicBezTo>
                    <a:pt x="1479" y="1920"/>
                    <a:pt x="1479" y="1920"/>
                    <a:pt x="1479" y="1920"/>
                  </a:cubicBezTo>
                  <a:cubicBezTo>
                    <a:pt x="1479" y="1920"/>
                    <a:pt x="1479" y="1920"/>
                    <a:pt x="1478" y="1919"/>
                  </a:cubicBezTo>
                  <a:cubicBezTo>
                    <a:pt x="1477" y="1919"/>
                    <a:pt x="1477" y="1919"/>
                    <a:pt x="1476" y="1919"/>
                  </a:cubicBezTo>
                  <a:cubicBezTo>
                    <a:pt x="1476" y="1918"/>
                    <a:pt x="1475" y="1918"/>
                    <a:pt x="1474" y="1918"/>
                  </a:cubicBezTo>
                  <a:cubicBezTo>
                    <a:pt x="1472" y="1917"/>
                    <a:pt x="1470" y="1916"/>
                    <a:pt x="1468" y="1916"/>
                  </a:cubicBezTo>
                  <a:cubicBezTo>
                    <a:pt x="1465" y="1916"/>
                    <a:pt x="1462" y="1915"/>
                    <a:pt x="1459" y="1915"/>
                  </a:cubicBezTo>
                  <a:cubicBezTo>
                    <a:pt x="1456" y="1915"/>
                    <a:pt x="1453" y="1915"/>
                    <a:pt x="1449" y="1914"/>
                  </a:cubicBezTo>
                  <a:cubicBezTo>
                    <a:pt x="1449" y="1914"/>
                    <a:pt x="1448" y="1914"/>
                    <a:pt x="1448" y="1914"/>
                  </a:cubicBezTo>
                  <a:cubicBezTo>
                    <a:pt x="1447" y="1914"/>
                    <a:pt x="1447" y="1914"/>
                    <a:pt x="1446" y="1914"/>
                  </a:cubicBezTo>
                  <a:cubicBezTo>
                    <a:pt x="1446" y="1914"/>
                    <a:pt x="1445" y="1914"/>
                    <a:pt x="1444" y="1914"/>
                  </a:cubicBezTo>
                  <a:cubicBezTo>
                    <a:pt x="1443" y="1914"/>
                    <a:pt x="1443" y="1914"/>
                    <a:pt x="1442" y="1914"/>
                  </a:cubicBezTo>
                  <a:cubicBezTo>
                    <a:pt x="1442" y="1914"/>
                    <a:pt x="1442" y="1914"/>
                    <a:pt x="1441" y="1913"/>
                  </a:cubicBezTo>
                  <a:cubicBezTo>
                    <a:pt x="1440" y="1913"/>
                    <a:pt x="1439" y="1913"/>
                    <a:pt x="1438" y="1913"/>
                  </a:cubicBezTo>
                  <a:cubicBezTo>
                    <a:pt x="1437" y="1913"/>
                    <a:pt x="1437" y="1913"/>
                    <a:pt x="1436" y="1913"/>
                  </a:cubicBezTo>
                  <a:cubicBezTo>
                    <a:pt x="1435" y="1912"/>
                    <a:pt x="1434" y="1912"/>
                    <a:pt x="1433" y="1912"/>
                  </a:cubicBezTo>
                  <a:cubicBezTo>
                    <a:pt x="1432" y="1912"/>
                    <a:pt x="1431" y="1911"/>
                    <a:pt x="1430" y="1911"/>
                  </a:cubicBezTo>
                  <a:cubicBezTo>
                    <a:pt x="1429" y="1911"/>
                    <a:pt x="1428" y="1911"/>
                    <a:pt x="1427" y="1910"/>
                  </a:cubicBezTo>
                  <a:cubicBezTo>
                    <a:pt x="1426" y="1910"/>
                    <a:pt x="1425" y="1910"/>
                    <a:pt x="1424" y="1910"/>
                  </a:cubicBezTo>
                  <a:cubicBezTo>
                    <a:pt x="1423" y="1909"/>
                    <a:pt x="1423" y="1909"/>
                    <a:pt x="1422" y="1909"/>
                  </a:cubicBezTo>
                  <a:cubicBezTo>
                    <a:pt x="1421" y="1908"/>
                    <a:pt x="1420" y="1908"/>
                    <a:pt x="1419" y="1908"/>
                  </a:cubicBezTo>
                  <a:cubicBezTo>
                    <a:pt x="1418" y="1907"/>
                    <a:pt x="1417" y="1907"/>
                    <a:pt x="1416" y="1907"/>
                  </a:cubicBezTo>
                  <a:cubicBezTo>
                    <a:pt x="1413" y="1905"/>
                    <a:pt x="1413" y="1905"/>
                    <a:pt x="1413" y="1905"/>
                  </a:cubicBezTo>
                  <a:cubicBezTo>
                    <a:pt x="1412" y="1905"/>
                    <a:pt x="1412" y="1905"/>
                    <a:pt x="1411" y="1904"/>
                  </a:cubicBezTo>
                  <a:cubicBezTo>
                    <a:pt x="1410" y="1904"/>
                    <a:pt x="1409" y="1903"/>
                    <a:pt x="1408" y="1903"/>
                  </a:cubicBezTo>
                  <a:cubicBezTo>
                    <a:pt x="1407" y="1902"/>
                    <a:pt x="1406" y="1902"/>
                    <a:pt x="1405" y="1901"/>
                  </a:cubicBezTo>
                  <a:cubicBezTo>
                    <a:pt x="1404" y="1901"/>
                    <a:pt x="1402" y="1900"/>
                    <a:pt x="1400" y="1899"/>
                  </a:cubicBezTo>
                  <a:cubicBezTo>
                    <a:pt x="1399" y="1898"/>
                    <a:pt x="1397" y="1897"/>
                    <a:pt x="1396" y="1896"/>
                  </a:cubicBezTo>
                  <a:cubicBezTo>
                    <a:pt x="1395" y="1895"/>
                    <a:pt x="1394" y="1894"/>
                    <a:pt x="1393" y="1894"/>
                  </a:cubicBezTo>
                  <a:cubicBezTo>
                    <a:pt x="1393" y="1894"/>
                    <a:pt x="1393" y="1893"/>
                    <a:pt x="1392" y="1893"/>
                  </a:cubicBezTo>
                  <a:cubicBezTo>
                    <a:pt x="1392" y="1893"/>
                    <a:pt x="1392" y="1893"/>
                    <a:pt x="1391" y="1892"/>
                  </a:cubicBezTo>
                  <a:cubicBezTo>
                    <a:pt x="1390" y="1891"/>
                    <a:pt x="1388" y="1890"/>
                    <a:pt x="1387" y="1889"/>
                  </a:cubicBezTo>
                  <a:cubicBezTo>
                    <a:pt x="1386" y="1888"/>
                    <a:pt x="1385" y="1887"/>
                    <a:pt x="1383" y="1886"/>
                  </a:cubicBezTo>
                  <a:cubicBezTo>
                    <a:pt x="1382" y="1885"/>
                    <a:pt x="1381" y="1884"/>
                    <a:pt x="1380" y="1883"/>
                  </a:cubicBezTo>
                  <a:cubicBezTo>
                    <a:pt x="1379" y="1882"/>
                    <a:pt x="1379" y="1881"/>
                    <a:pt x="1378" y="1881"/>
                  </a:cubicBezTo>
                  <a:cubicBezTo>
                    <a:pt x="1378" y="1880"/>
                    <a:pt x="1377" y="1880"/>
                    <a:pt x="1377" y="1879"/>
                  </a:cubicBezTo>
                  <a:cubicBezTo>
                    <a:pt x="1376" y="1878"/>
                    <a:pt x="1375" y="1877"/>
                    <a:pt x="1374" y="1877"/>
                  </a:cubicBezTo>
                  <a:cubicBezTo>
                    <a:pt x="1373" y="1875"/>
                    <a:pt x="1371" y="1873"/>
                    <a:pt x="1370" y="1872"/>
                  </a:cubicBezTo>
                  <a:cubicBezTo>
                    <a:pt x="1370" y="1872"/>
                    <a:pt x="1370" y="1871"/>
                    <a:pt x="1370" y="1871"/>
                  </a:cubicBezTo>
                  <a:cubicBezTo>
                    <a:pt x="1366" y="1849"/>
                    <a:pt x="1367" y="1834"/>
                    <a:pt x="1367" y="1834"/>
                  </a:cubicBezTo>
                  <a:cubicBezTo>
                    <a:pt x="1367" y="1834"/>
                    <a:pt x="1432" y="1859"/>
                    <a:pt x="1495" y="1885"/>
                  </a:cubicBezTo>
                  <a:cubicBezTo>
                    <a:pt x="1495" y="1885"/>
                    <a:pt x="1496" y="1886"/>
                    <a:pt x="1496" y="1886"/>
                  </a:cubicBezTo>
                  <a:cubicBezTo>
                    <a:pt x="1499" y="1888"/>
                    <a:pt x="1502" y="1891"/>
                    <a:pt x="1506" y="1894"/>
                  </a:cubicBezTo>
                  <a:cubicBezTo>
                    <a:pt x="1507" y="1895"/>
                    <a:pt x="1509" y="1897"/>
                    <a:pt x="1511" y="1898"/>
                  </a:cubicBezTo>
                  <a:cubicBezTo>
                    <a:pt x="1512" y="1899"/>
                    <a:pt x="1514" y="1901"/>
                    <a:pt x="1516" y="1902"/>
                  </a:cubicBezTo>
                  <a:cubicBezTo>
                    <a:pt x="1522" y="1908"/>
                    <a:pt x="1529" y="1914"/>
                    <a:pt x="1536" y="1920"/>
                  </a:cubicBezTo>
                  <a:cubicBezTo>
                    <a:pt x="1542" y="1926"/>
                    <a:pt x="1549" y="1932"/>
                    <a:pt x="1555" y="1938"/>
                  </a:cubicBezTo>
                  <a:cubicBezTo>
                    <a:pt x="1559" y="1941"/>
                    <a:pt x="1562" y="1944"/>
                    <a:pt x="1565" y="1947"/>
                  </a:cubicBezTo>
                  <a:cubicBezTo>
                    <a:pt x="1568" y="1950"/>
                    <a:pt x="1572" y="1953"/>
                    <a:pt x="1575" y="1956"/>
                  </a:cubicBezTo>
                  <a:cubicBezTo>
                    <a:pt x="1581" y="1961"/>
                    <a:pt x="1588" y="1967"/>
                    <a:pt x="1594" y="1971"/>
                  </a:cubicBezTo>
                  <a:cubicBezTo>
                    <a:pt x="1595" y="1973"/>
                    <a:pt x="1597" y="1974"/>
                    <a:pt x="1598" y="1975"/>
                  </a:cubicBezTo>
                  <a:cubicBezTo>
                    <a:pt x="1600" y="1976"/>
                    <a:pt x="1601" y="1977"/>
                    <a:pt x="1603" y="1978"/>
                  </a:cubicBezTo>
                  <a:cubicBezTo>
                    <a:pt x="1604" y="1979"/>
                    <a:pt x="1604" y="1979"/>
                    <a:pt x="1605" y="1980"/>
                  </a:cubicBezTo>
                  <a:cubicBezTo>
                    <a:pt x="1606" y="1980"/>
                    <a:pt x="1607" y="1981"/>
                    <a:pt x="1607" y="1981"/>
                  </a:cubicBezTo>
                  <a:cubicBezTo>
                    <a:pt x="1609" y="1982"/>
                    <a:pt x="1610" y="1983"/>
                    <a:pt x="1612" y="1984"/>
                  </a:cubicBezTo>
                  <a:cubicBezTo>
                    <a:pt x="1617" y="1988"/>
                    <a:pt x="1623" y="1991"/>
                    <a:pt x="1628" y="1993"/>
                  </a:cubicBezTo>
                  <a:cubicBezTo>
                    <a:pt x="1634" y="1995"/>
                    <a:pt x="1638" y="1996"/>
                    <a:pt x="1642" y="1996"/>
                  </a:cubicBezTo>
                  <a:cubicBezTo>
                    <a:pt x="1646" y="1997"/>
                    <a:pt x="1650" y="1996"/>
                    <a:pt x="1652" y="1996"/>
                  </a:cubicBezTo>
                  <a:cubicBezTo>
                    <a:pt x="1654" y="1996"/>
                    <a:pt x="1655" y="1995"/>
                    <a:pt x="1655" y="1995"/>
                  </a:cubicBezTo>
                  <a:cubicBezTo>
                    <a:pt x="1655" y="1995"/>
                    <a:pt x="1654" y="1995"/>
                    <a:pt x="1652" y="1996"/>
                  </a:cubicBezTo>
                  <a:cubicBezTo>
                    <a:pt x="1651" y="1996"/>
                    <a:pt x="1651" y="1996"/>
                    <a:pt x="1650" y="1996"/>
                  </a:cubicBezTo>
                  <a:cubicBezTo>
                    <a:pt x="1650" y="1996"/>
                    <a:pt x="1649" y="1996"/>
                    <a:pt x="1649" y="1996"/>
                  </a:cubicBezTo>
                  <a:cubicBezTo>
                    <a:pt x="1649" y="1996"/>
                    <a:pt x="1648" y="1996"/>
                    <a:pt x="1648" y="1996"/>
                  </a:cubicBezTo>
                  <a:cubicBezTo>
                    <a:pt x="1647" y="1996"/>
                    <a:pt x="1646" y="1995"/>
                    <a:pt x="1645" y="1995"/>
                  </a:cubicBezTo>
                  <a:cubicBezTo>
                    <a:pt x="1644" y="1995"/>
                    <a:pt x="1644" y="1995"/>
                    <a:pt x="1643" y="1995"/>
                  </a:cubicBezTo>
                  <a:cubicBezTo>
                    <a:pt x="1639" y="1994"/>
                    <a:pt x="1634" y="1993"/>
                    <a:pt x="1630" y="1990"/>
                  </a:cubicBezTo>
                  <a:cubicBezTo>
                    <a:pt x="1628" y="1990"/>
                    <a:pt x="1627" y="1989"/>
                    <a:pt x="1626" y="1988"/>
                  </a:cubicBezTo>
                  <a:cubicBezTo>
                    <a:pt x="1625" y="1988"/>
                    <a:pt x="1625" y="1988"/>
                    <a:pt x="1624" y="1987"/>
                  </a:cubicBezTo>
                  <a:cubicBezTo>
                    <a:pt x="1623" y="1987"/>
                    <a:pt x="1623" y="1987"/>
                    <a:pt x="1622" y="1986"/>
                  </a:cubicBezTo>
                  <a:cubicBezTo>
                    <a:pt x="1621" y="1985"/>
                    <a:pt x="1620" y="1984"/>
                    <a:pt x="1618" y="1984"/>
                  </a:cubicBezTo>
                  <a:cubicBezTo>
                    <a:pt x="1617" y="1983"/>
                    <a:pt x="1616" y="1982"/>
                    <a:pt x="1614" y="1981"/>
                  </a:cubicBezTo>
                  <a:cubicBezTo>
                    <a:pt x="1613" y="1980"/>
                    <a:pt x="1612" y="1979"/>
                    <a:pt x="1610" y="1978"/>
                  </a:cubicBezTo>
                  <a:cubicBezTo>
                    <a:pt x="1610" y="1977"/>
                    <a:pt x="1609" y="1976"/>
                    <a:pt x="1608" y="1976"/>
                  </a:cubicBezTo>
                  <a:cubicBezTo>
                    <a:pt x="1608" y="1975"/>
                    <a:pt x="1607" y="1975"/>
                    <a:pt x="1606" y="1974"/>
                  </a:cubicBezTo>
                  <a:cubicBezTo>
                    <a:pt x="1605" y="1973"/>
                    <a:pt x="1603" y="1972"/>
                    <a:pt x="1602" y="1971"/>
                  </a:cubicBezTo>
                  <a:cubicBezTo>
                    <a:pt x="1600" y="1969"/>
                    <a:pt x="1599" y="1968"/>
                    <a:pt x="1598" y="1967"/>
                  </a:cubicBezTo>
                  <a:cubicBezTo>
                    <a:pt x="1597" y="1966"/>
                    <a:pt x="1596" y="1965"/>
                    <a:pt x="1595" y="1965"/>
                  </a:cubicBezTo>
                  <a:cubicBezTo>
                    <a:pt x="1595" y="1965"/>
                    <a:pt x="1595" y="1965"/>
                    <a:pt x="1595" y="1965"/>
                  </a:cubicBezTo>
                  <a:cubicBezTo>
                    <a:pt x="1597" y="1965"/>
                    <a:pt x="1598" y="1965"/>
                    <a:pt x="1599" y="1965"/>
                  </a:cubicBezTo>
                  <a:cubicBezTo>
                    <a:pt x="1600" y="1966"/>
                    <a:pt x="1601" y="1966"/>
                    <a:pt x="1603" y="1966"/>
                  </a:cubicBezTo>
                  <a:cubicBezTo>
                    <a:pt x="1605" y="1966"/>
                    <a:pt x="1607" y="1967"/>
                    <a:pt x="1610" y="1967"/>
                  </a:cubicBezTo>
                  <a:cubicBezTo>
                    <a:pt x="1611" y="1967"/>
                    <a:pt x="1612" y="1967"/>
                    <a:pt x="1613" y="1967"/>
                  </a:cubicBezTo>
                  <a:cubicBezTo>
                    <a:pt x="1614" y="1968"/>
                    <a:pt x="1614" y="1968"/>
                    <a:pt x="1614" y="1968"/>
                  </a:cubicBezTo>
                  <a:cubicBezTo>
                    <a:pt x="1614" y="1968"/>
                    <a:pt x="1614" y="1968"/>
                    <a:pt x="1614" y="1968"/>
                  </a:cubicBezTo>
                  <a:cubicBezTo>
                    <a:pt x="1614" y="1968"/>
                    <a:pt x="1614" y="1968"/>
                    <a:pt x="1614" y="1968"/>
                  </a:cubicBezTo>
                  <a:cubicBezTo>
                    <a:pt x="1614" y="1968"/>
                    <a:pt x="1614" y="1968"/>
                    <a:pt x="1614" y="1968"/>
                  </a:cubicBezTo>
                  <a:cubicBezTo>
                    <a:pt x="1614" y="1968"/>
                    <a:pt x="1614" y="1968"/>
                    <a:pt x="1614" y="1968"/>
                  </a:cubicBezTo>
                  <a:cubicBezTo>
                    <a:pt x="1615" y="1968"/>
                    <a:pt x="1615" y="1968"/>
                    <a:pt x="1615" y="1968"/>
                  </a:cubicBezTo>
                  <a:cubicBezTo>
                    <a:pt x="1615" y="1968"/>
                    <a:pt x="1615" y="1968"/>
                    <a:pt x="1615" y="1968"/>
                  </a:cubicBezTo>
                  <a:cubicBezTo>
                    <a:pt x="1616" y="1968"/>
                    <a:pt x="1616" y="1968"/>
                    <a:pt x="1617" y="1968"/>
                  </a:cubicBezTo>
                  <a:cubicBezTo>
                    <a:pt x="1617" y="1968"/>
                    <a:pt x="1618" y="1968"/>
                    <a:pt x="1618" y="1968"/>
                  </a:cubicBezTo>
                  <a:cubicBezTo>
                    <a:pt x="1619" y="1969"/>
                    <a:pt x="1619" y="1969"/>
                    <a:pt x="1620" y="1969"/>
                  </a:cubicBezTo>
                  <a:cubicBezTo>
                    <a:pt x="1621" y="1969"/>
                    <a:pt x="1622" y="1969"/>
                    <a:pt x="1623" y="1970"/>
                  </a:cubicBezTo>
                  <a:cubicBezTo>
                    <a:pt x="1625" y="1970"/>
                    <a:pt x="1627" y="1971"/>
                    <a:pt x="1629" y="1972"/>
                  </a:cubicBezTo>
                  <a:cubicBezTo>
                    <a:pt x="1631" y="1973"/>
                    <a:pt x="1633" y="1973"/>
                    <a:pt x="1634" y="1974"/>
                  </a:cubicBezTo>
                  <a:cubicBezTo>
                    <a:pt x="1635" y="1975"/>
                    <a:pt x="1636" y="1975"/>
                    <a:pt x="1636" y="1975"/>
                  </a:cubicBezTo>
                  <a:cubicBezTo>
                    <a:pt x="1637" y="1976"/>
                    <a:pt x="1638" y="1976"/>
                    <a:pt x="1639" y="1977"/>
                  </a:cubicBezTo>
                  <a:cubicBezTo>
                    <a:pt x="1639" y="1977"/>
                    <a:pt x="1640" y="1977"/>
                    <a:pt x="1640" y="1978"/>
                  </a:cubicBezTo>
                  <a:cubicBezTo>
                    <a:pt x="1641" y="1978"/>
                    <a:pt x="1641" y="1978"/>
                    <a:pt x="1642" y="1979"/>
                  </a:cubicBezTo>
                  <a:cubicBezTo>
                    <a:pt x="1643" y="1979"/>
                    <a:pt x="1643" y="1980"/>
                    <a:pt x="1644" y="1980"/>
                  </a:cubicBezTo>
                  <a:cubicBezTo>
                    <a:pt x="1644" y="1980"/>
                    <a:pt x="1645" y="1981"/>
                    <a:pt x="1645" y="1981"/>
                  </a:cubicBezTo>
                  <a:cubicBezTo>
                    <a:pt x="1645" y="1981"/>
                    <a:pt x="1645" y="1980"/>
                    <a:pt x="1644" y="1980"/>
                  </a:cubicBezTo>
                  <a:cubicBezTo>
                    <a:pt x="1644" y="1979"/>
                    <a:pt x="1644" y="1978"/>
                    <a:pt x="1643" y="1978"/>
                  </a:cubicBezTo>
                  <a:cubicBezTo>
                    <a:pt x="1643" y="1977"/>
                    <a:pt x="1642" y="1977"/>
                    <a:pt x="1642" y="1976"/>
                  </a:cubicBezTo>
                  <a:cubicBezTo>
                    <a:pt x="1641" y="1975"/>
                    <a:pt x="1641" y="1975"/>
                    <a:pt x="1640" y="1974"/>
                  </a:cubicBezTo>
                  <a:cubicBezTo>
                    <a:pt x="1639" y="1973"/>
                    <a:pt x="1638" y="1972"/>
                    <a:pt x="1637" y="1971"/>
                  </a:cubicBezTo>
                  <a:cubicBezTo>
                    <a:pt x="1636" y="1970"/>
                    <a:pt x="1635" y="1969"/>
                    <a:pt x="1634" y="1969"/>
                  </a:cubicBezTo>
                  <a:cubicBezTo>
                    <a:pt x="1634" y="1968"/>
                    <a:pt x="1633" y="1967"/>
                    <a:pt x="1632" y="1967"/>
                  </a:cubicBezTo>
                  <a:cubicBezTo>
                    <a:pt x="1630" y="1965"/>
                    <a:pt x="1628" y="1964"/>
                    <a:pt x="1626" y="1963"/>
                  </a:cubicBezTo>
                  <a:cubicBezTo>
                    <a:pt x="1625" y="1963"/>
                    <a:pt x="1623" y="1962"/>
                    <a:pt x="1622" y="1962"/>
                  </a:cubicBezTo>
                  <a:cubicBezTo>
                    <a:pt x="1622" y="1962"/>
                    <a:pt x="1621" y="1961"/>
                    <a:pt x="1620" y="1961"/>
                  </a:cubicBezTo>
                  <a:cubicBezTo>
                    <a:pt x="1620" y="1961"/>
                    <a:pt x="1619" y="1961"/>
                    <a:pt x="1618" y="1961"/>
                  </a:cubicBezTo>
                  <a:cubicBezTo>
                    <a:pt x="1618" y="1960"/>
                    <a:pt x="1617" y="1960"/>
                    <a:pt x="1617" y="1960"/>
                  </a:cubicBezTo>
                  <a:cubicBezTo>
                    <a:pt x="1616" y="1960"/>
                    <a:pt x="1616" y="1960"/>
                    <a:pt x="1616" y="1960"/>
                  </a:cubicBezTo>
                  <a:cubicBezTo>
                    <a:pt x="1616" y="1960"/>
                    <a:pt x="1616" y="1960"/>
                    <a:pt x="1616" y="1960"/>
                  </a:cubicBezTo>
                  <a:cubicBezTo>
                    <a:pt x="1616" y="1960"/>
                    <a:pt x="1616" y="1960"/>
                    <a:pt x="1616" y="1960"/>
                  </a:cubicBezTo>
                  <a:cubicBezTo>
                    <a:pt x="1615" y="1960"/>
                    <a:pt x="1615" y="1960"/>
                    <a:pt x="1615" y="1960"/>
                  </a:cubicBezTo>
                  <a:cubicBezTo>
                    <a:pt x="1613" y="1959"/>
                    <a:pt x="1612" y="1959"/>
                    <a:pt x="1611" y="1959"/>
                  </a:cubicBezTo>
                  <a:cubicBezTo>
                    <a:pt x="1608" y="1959"/>
                    <a:pt x="1606" y="1959"/>
                    <a:pt x="1603" y="1958"/>
                  </a:cubicBezTo>
                  <a:cubicBezTo>
                    <a:pt x="1602" y="1958"/>
                    <a:pt x="1601" y="1958"/>
                    <a:pt x="1600" y="1958"/>
                  </a:cubicBezTo>
                  <a:cubicBezTo>
                    <a:pt x="1599" y="1958"/>
                    <a:pt x="1598" y="1958"/>
                    <a:pt x="1596" y="1958"/>
                  </a:cubicBezTo>
                  <a:cubicBezTo>
                    <a:pt x="1596" y="1958"/>
                    <a:pt x="1595" y="1958"/>
                    <a:pt x="1595" y="1958"/>
                  </a:cubicBezTo>
                  <a:cubicBezTo>
                    <a:pt x="1594" y="1958"/>
                    <a:pt x="1594" y="1958"/>
                    <a:pt x="1593" y="1958"/>
                  </a:cubicBezTo>
                  <a:cubicBezTo>
                    <a:pt x="1592" y="1957"/>
                    <a:pt x="1591" y="1957"/>
                    <a:pt x="1590" y="1957"/>
                  </a:cubicBezTo>
                  <a:cubicBezTo>
                    <a:pt x="1588" y="1957"/>
                    <a:pt x="1587" y="1956"/>
                    <a:pt x="1585" y="1956"/>
                  </a:cubicBezTo>
                  <a:cubicBezTo>
                    <a:pt x="1585" y="1956"/>
                    <a:pt x="1585" y="1956"/>
                    <a:pt x="1585" y="1956"/>
                  </a:cubicBezTo>
                  <a:cubicBezTo>
                    <a:pt x="1583" y="1954"/>
                    <a:pt x="1581" y="1952"/>
                    <a:pt x="1580" y="1951"/>
                  </a:cubicBezTo>
                  <a:cubicBezTo>
                    <a:pt x="1577" y="1948"/>
                    <a:pt x="1573" y="1945"/>
                    <a:pt x="1570" y="1942"/>
                  </a:cubicBezTo>
                  <a:cubicBezTo>
                    <a:pt x="1567" y="1939"/>
                    <a:pt x="1564" y="1936"/>
                    <a:pt x="1561" y="1933"/>
                  </a:cubicBezTo>
                  <a:cubicBezTo>
                    <a:pt x="1554" y="1927"/>
                    <a:pt x="1548" y="1921"/>
                    <a:pt x="1541" y="1914"/>
                  </a:cubicBezTo>
                  <a:cubicBezTo>
                    <a:pt x="1538" y="1911"/>
                    <a:pt x="1534" y="1908"/>
                    <a:pt x="1531" y="1905"/>
                  </a:cubicBezTo>
                  <a:cubicBezTo>
                    <a:pt x="1529" y="1904"/>
                    <a:pt x="1528" y="1902"/>
                    <a:pt x="1526" y="1901"/>
                  </a:cubicBezTo>
                  <a:cubicBezTo>
                    <a:pt x="1524" y="1899"/>
                    <a:pt x="1522" y="1898"/>
                    <a:pt x="1521" y="1896"/>
                  </a:cubicBezTo>
                  <a:cubicBezTo>
                    <a:pt x="1520" y="1896"/>
                    <a:pt x="1520" y="1895"/>
                    <a:pt x="1519" y="1895"/>
                  </a:cubicBezTo>
                  <a:cubicBezTo>
                    <a:pt x="1550" y="1908"/>
                    <a:pt x="1578" y="1920"/>
                    <a:pt x="1596" y="1928"/>
                  </a:cubicBezTo>
                  <a:cubicBezTo>
                    <a:pt x="1628" y="1943"/>
                    <a:pt x="1663" y="1965"/>
                    <a:pt x="1698" y="1989"/>
                  </a:cubicBezTo>
                  <a:cubicBezTo>
                    <a:pt x="1698" y="1989"/>
                    <a:pt x="1698" y="1989"/>
                    <a:pt x="1698" y="1989"/>
                  </a:cubicBezTo>
                  <a:cubicBezTo>
                    <a:pt x="1699" y="1990"/>
                    <a:pt x="1699" y="1991"/>
                    <a:pt x="1699" y="1992"/>
                  </a:cubicBezTo>
                  <a:cubicBezTo>
                    <a:pt x="1700" y="1993"/>
                    <a:pt x="1700" y="1994"/>
                    <a:pt x="1701" y="1995"/>
                  </a:cubicBezTo>
                  <a:cubicBezTo>
                    <a:pt x="1701" y="1997"/>
                    <a:pt x="1702" y="2000"/>
                    <a:pt x="1703" y="2003"/>
                  </a:cubicBezTo>
                  <a:cubicBezTo>
                    <a:pt x="1703" y="2005"/>
                    <a:pt x="1704" y="2008"/>
                    <a:pt x="1705" y="2011"/>
                  </a:cubicBezTo>
                  <a:cubicBezTo>
                    <a:pt x="1705" y="2014"/>
                    <a:pt x="1706" y="2017"/>
                    <a:pt x="1707" y="2020"/>
                  </a:cubicBezTo>
                  <a:cubicBezTo>
                    <a:pt x="1707" y="2023"/>
                    <a:pt x="1708" y="2026"/>
                    <a:pt x="1709" y="2029"/>
                  </a:cubicBezTo>
                  <a:cubicBezTo>
                    <a:pt x="1709" y="2033"/>
                    <a:pt x="1710" y="2036"/>
                    <a:pt x="1711" y="2039"/>
                  </a:cubicBezTo>
                  <a:cubicBezTo>
                    <a:pt x="1711" y="2041"/>
                    <a:pt x="1712" y="2042"/>
                    <a:pt x="1712" y="2044"/>
                  </a:cubicBezTo>
                  <a:cubicBezTo>
                    <a:pt x="1712" y="2045"/>
                    <a:pt x="1713" y="2047"/>
                    <a:pt x="1713" y="2048"/>
                  </a:cubicBezTo>
                  <a:cubicBezTo>
                    <a:pt x="1714" y="2051"/>
                    <a:pt x="1715" y="2054"/>
                    <a:pt x="1717" y="2057"/>
                  </a:cubicBezTo>
                  <a:cubicBezTo>
                    <a:pt x="1718" y="2059"/>
                    <a:pt x="1719" y="2062"/>
                    <a:pt x="1720" y="2064"/>
                  </a:cubicBezTo>
                  <a:cubicBezTo>
                    <a:pt x="1721" y="2065"/>
                    <a:pt x="1722" y="2066"/>
                    <a:pt x="1722" y="2067"/>
                  </a:cubicBezTo>
                  <a:cubicBezTo>
                    <a:pt x="1723" y="2068"/>
                    <a:pt x="1723" y="2069"/>
                    <a:pt x="1724" y="2070"/>
                  </a:cubicBezTo>
                  <a:cubicBezTo>
                    <a:pt x="1725" y="2070"/>
                    <a:pt x="1725" y="2071"/>
                    <a:pt x="1726" y="2072"/>
                  </a:cubicBezTo>
                  <a:cubicBezTo>
                    <a:pt x="1726" y="2073"/>
                    <a:pt x="1727" y="2073"/>
                    <a:pt x="1727" y="2074"/>
                  </a:cubicBezTo>
                  <a:cubicBezTo>
                    <a:pt x="1728" y="2075"/>
                    <a:pt x="1729" y="2076"/>
                    <a:pt x="1730" y="2076"/>
                  </a:cubicBezTo>
                  <a:cubicBezTo>
                    <a:pt x="1730" y="2077"/>
                    <a:pt x="1731" y="2077"/>
                    <a:pt x="1731" y="2077"/>
                  </a:cubicBezTo>
                  <a:cubicBezTo>
                    <a:pt x="1731" y="2077"/>
                    <a:pt x="1730" y="2076"/>
                    <a:pt x="1730" y="2076"/>
                  </a:cubicBezTo>
                  <a:cubicBezTo>
                    <a:pt x="1730" y="2075"/>
                    <a:pt x="1729" y="2074"/>
                    <a:pt x="1729" y="2073"/>
                  </a:cubicBezTo>
                  <a:cubicBezTo>
                    <a:pt x="1728" y="2072"/>
                    <a:pt x="1728" y="2071"/>
                    <a:pt x="1728" y="2071"/>
                  </a:cubicBezTo>
                  <a:cubicBezTo>
                    <a:pt x="1727" y="2070"/>
                    <a:pt x="1727" y="2069"/>
                    <a:pt x="1727" y="2068"/>
                  </a:cubicBezTo>
                  <a:cubicBezTo>
                    <a:pt x="1726" y="2067"/>
                    <a:pt x="1726" y="2066"/>
                    <a:pt x="1726" y="2065"/>
                  </a:cubicBezTo>
                  <a:cubicBezTo>
                    <a:pt x="1725" y="2064"/>
                    <a:pt x="1725" y="2063"/>
                    <a:pt x="1724" y="2062"/>
                  </a:cubicBezTo>
                  <a:cubicBezTo>
                    <a:pt x="1724" y="2060"/>
                    <a:pt x="1723" y="2057"/>
                    <a:pt x="1722" y="2055"/>
                  </a:cubicBezTo>
                  <a:cubicBezTo>
                    <a:pt x="1722" y="2052"/>
                    <a:pt x="1721" y="2049"/>
                    <a:pt x="1720" y="2046"/>
                  </a:cubicBezTo>
                  <a:cubicBezTo>
                    <a:pt x="1720" y="2043"/>
                    <a:pt x="1719" y="2040"/>
                    <a:pt x="1718" y="2037"/>
                  </a:cubicBezTo>
                  <a:cubicBezTo>
                    <a:pt x="1718" y="2034"/>
                    <a:pt x="1717" y="2031"/>
                    <a:pt x="1716" y="2028"/>
                  </a:cubicBezTo>
                  <a:cubicBezTo>
                    <a:pt x="1716" y="2025"/>
                    <a:pt x="1715" y="2021"/>
                    <a:pt x="1714" y="2018"/>
                  </a:cubicBezTo>
                  <a:cubicBezTo>
                    <a:pt x="1714" y="2017"/>
                    <a:pt x="1713" y="2015"/>
                    <a:pt x="1713" y="2014"/>
                  </a:cubicBezTo>
                  <a:cubicBezTo>
                    <a:pt x="1712" y="2012"/>
                    <a:pt x="1712" y="2011"/>
                    <a:pt x="1711" y="2009"/>
                  </a:cubicBezTo>
                  <a:cubicBezTo>
                    <a:pt x="1710" y="2006"/>
                    <a:pt x="1709" y="2003"/>
                    <a:pt x="1708" y="2001"/>
                  </a:cubicBezTo>
                  <a:cubicBezTo>
                    <a:pt x="1707" y="1998"/>
                    <a:pt x="1706" y="1996"/>
                    <a:pt x="1705" y="1993"/>
                  </a:cubicBezTo>
                  <a:cubicBezTo>
                    <a:pt x="1705" y="1993"/>
                    <a:pt x="1705" y="1993"/>
                    <a:pt x="1705" y="1993"/>
                  </a:cubicBezTo>
                  <a:cubicBezTo>
                    <a:pt x="1711" y="1997"/>
                    <a:pt x="1718" y="2002"/>
                    <a:pt x="1724" y="2006"/>
                  </a:cubicBezTo>
                  <a:cubicBezTo>
                    <a:pt x="1725" y="2007"/>
                    <a:pt x="1725" y="2008"/>
                    <a:pt x="1725" y="2009"/>
                  </a:cubicBezTo>
                  <a:cubicBezTo>
                    <a:pt x="1726" y="2010"/>
                    <a:pt x="1726" y="2011"/>
                    <a:pt x="1727" y="2012"/>
                  </a:cubicBezTo>
                  <a:cubicBezTo>
                    <a:pt x="1727" y="2013"/>
                    <a:pt x="1728" y="2014"/>
                    <a:pt x="1728" y="2015"/>
                  </a:cubicBezTo>
                  <a:cubicBezTo>
                    <a:pt x="1729" y="2017"/>
                    <a:pt x="1729" y="2018"/>
                    <a:pt x="1730" y="2019"/>
                  </a:cubicBezTo>
                  <a:cubicBezTo>
                    <a:pt x="1731" y="2022"/>
                    <a:pt x="1732" y="2025"/>
                    <a:pt x="1733" y="2028"/>
                  </a:cubicBezTo>
                  <a:cubicBezTo>
                    <a:pt x="1734" y="2032"/>
                    <a:pt x="1735" y="2035"/>
                    <a:pt x="1736" y="2039"/>
                  </a:cubicBezTo>
                  <a:cubicBezTo>
                    <a:pt x="1737" y="2041"/>
                    <a:pt x="1737" y="2042"/>
                    <a:pt x="1738" y="2044"/>
                  </a:cubicBezTo>
                  <a:cubicBezTo>
                    <a:pt x="1738" y="2046"/>
                    <a:pt x="1739" y="2048"/>
                    <a:pt x="1740" y="2050"/>
                  </a:cubicBezTo>
                  <a:cubicBezTo>
                    <a:pt x="1741" y="2054"/>
                    <a:pt x="1742" y="2058"/>
                    <a:pt x="1743" y="2061"/>
                  </a:cubicBezTo>
                  <a:cubicBezTo>
                    <a:pt x="1745" y="2064"/>
                    <a:pt x="1745" y="2064"/>
                    <a:pt x="1745" y="2064"/>
                  </a:cubicBezTo>
                  <a:cubicBezTo>
                    <a:pt x="1745" y="2065"/>
                    <a:pt x="1745" y="2066"/>
                    <a:pt x="1746" y="2067"/>
                  </a:cubicBezTo>
                  <a:cubicBezTo>
                    <a:pt x="1747" y="2069"/>
                    <a:pt x="1747" y="2071"/>
                    <a:pt x="1748" y="2073"/>
                  </a:cubicBezTo>
                  <a:cubicBezTo>
                    <a:pt x="1749" y="2075"/>
                    <a:pt x="1750" y="2077"/>
                    <a:pt x="1751" y="2078"/>
                  </a:cubicBezTo>
                  <a:cubicBezTo>
                    <a:pt x="1752" y="2079"/>
                    <a:pt x="1752" y="2080"/>
                    <a:pt x="1753" y="2081"/>
                  </a:cubicBezTo>
                  <a:cubicBezTo>
                    <a:pt x="1753" y="2082"/>
                    <a:pt x="1754" y="2082"/>
                    <a:pt x="1755" y="2083"/>
                  </a:cubicBezTo>
                  <a:cubicBezTo>
                    <a:pt x="1755" y="2084"/>
                    <a:pt x="1756" y="2085"/>
                    <a:pt x="1756" y="2086"/>
                  </a:cubicBezTo>
                  <a:cubicBezTo>
                    <a:pt x="1757" y="2086"/>
                    <a:pt x="1757" y="2087"/>
                    <a:pt x="1758" y="2088"/>
                  </a:cubicBezTo>
                  <a:cubicBezTo>
                    <a:pt x="1759" y="2089"/>
                    <a:pt x="1760" y="2091"/>
                    <a:pt x="1762" y="2092"/>
                  </a:cubicBezTo>
                  <a:cubicBezTo>
                    <a:pt x="1762" y="2093"/>
                    <a:pt x="1763" y="2093"/>
                    <a:pt x="1764" y="2094"/>
                  </a:cubicBezTo>
                  <a:cubicBezTo>
                    <a:pt x="1764" y="2095"/>
                    <a:pt x="1765" y="2095"/>
                    <a:pt x="1766" y="2096"/>
                  </a:cubicBezTo>
                  <a:cubicBezTo>
                    <a:pt x="1766" y="2096"/>
                    <a:pt x="1766" y="2096"/>
                    <a:pt x="1767" y="2097"/>
                  </a:cubicBezTo>
                  <a:cubicBezTo>
                    <a:pt x="1767" y="2097"/>
                    <a:pt x="1767" y="2097"/>
                    <a:pt x="1767" y="2097"/>
                  </a:cubicBezTo>
                  <a:cubicBezTo>
                    <a:pt x="1768" y="2098"/>
                    <a:pt x="1769" y="2098"/>
                    <a:pt x="1769" y="2099"/>
                  </a:cubicBezTo>
                  <a:cubicBezTo>
                    <a:pt x="1771" y="2100"/>
                    <a:pt x="1772" y="2101"/>
                    <a:pt x="1773" y="2101"/>
                  </a:cubicBezTo>
                  <a:cubicBezTo>
                    <a:pt x="1775" y="2102"/>
                    <a:pt x="1776" y="2103"/>
                    <a:pt x="1777" y="2103"/>
                  </a:cubicBezTo>
                  <a:cubicBezTo>
                    <a:pt x="1778" y="2104"/>
                    <a:pt x="1779" y="2104"/>
                    <a:pt x="1780" y="2105"/>
                  </a:cubicBezTo>
                  <a:cubicBezTo>
                    <a:pt x="1781" y="2105"/>
                    <a:pt x="1781" y="2105"/>
                    <a:pt x="1782" y="2105"/>
                  </a:cubicBezTo>
                  <a:cubicBezTo>
                    <a:pt x="1782" y="2105"/>
                    <a:pt x="1783" y="2105"/>
                    <a:pt x="1783" y="2105"/>
                  </a:cubicBezTo>
                  <a:cubicBezTo>
                    <a:pt x="1784" y="2106"/>
                    <a:pt x="1785" y="2106"/>
                    <a:pt x="1785" y="2106"/>
                  </a:cubicBezTo>
                  <a:cubicBezTo>
                    <a:pt x="1786" y="2106"/>
                    <a:pt x="1787" y="2106"/>
                    <a:pt x="1787" y="2106"/>
                  </a:cubicBezTo>
                  <a:cubicBezTo>
                    <a:pt x="1788" y="2106"/>
                    <a:pt x="1789" y="2106"/>
                    <a:pt x="1789" y="2106"/>
                  </a:cubicBezTo>
                  <a:cubicBezTo>
                    <a:pt x="1789" y="2106"/>
                    <a:pt x="1788" y="2106"/>
                    <a:pt x="1787" y="2106"/>
                  </a:cubicBezTo>
                  <a:cubicBezTo>
                    <a:pt x="1787" y="2105"/>
                    <a:pt x="1785" y="2105"/>
                    <a:pt x="1784" y="2104"/>
                  </a:cubicBezTo>
                  <a:cubicBezTo>
                    <a:pt x="1783" y="2104"/>
                    <a:pt x="1783" y="2103"/>
                    <a:pt x="1783" y="2103"/>
                  </a:cubicBezTo>
                  <a:cubicBezTo>
                    <a:pt x="1782" y="2103"/>
                    <a:pt x="1782" y="2103"/>
                    <a:pt x="1781" y="2102"/>
                  </a:cubicBezTo>
                  <a:cubicBezTo>
                    <a:pt x="1780" y="2102"/>
                    <a:pt x="1779" y="2101"/>
                    <a:pt x="1778" y="2101"/>
                  </a:cubicBezTo>
                  <a:cubicBezTo>
                    <a:pt x="1777" y="2100"/>
                    <a:pt x="1776" y="2099"/>
                    <a:pt x="1775" y="2098"/>
                  </a:cubicBezTo>
                  <a:cubicBezTo>
                    <a:pt x="1774" y="2097"/>
                    <a:pt x="1773" y="2096"/>
                    <a:pt x="1772" y="2095"/>
                  </a:cubicBezTo>
                  <a:cubicBezTo>
                    <a:pt x="1772" y="2095"/>
                    <a:pt x="1771" y="2094"/>
                    <a:pt x="1771" y="2094"/>
                  </a:cubicBezTo>
                  <a:cubicBezTo>
                    <a:pt x="1771" y="2093"/>
                    <a:pt x="1770" y="2093"/>
                    <a:pt x="1770" y="2093"/>
                  </a:cubicBezTo>
                  <a:cubicBezTo>
                    <a:pt x="1770" y="2093"/>
                    <a:pt x="1770" y="2092"/>
                    <a:pt x="1769" y="2092"/>
                  </a:cubicBezTo>
                  <a:cubicBezTo>
                    <a:pt x="1769" y="2091"/>
                    <a:pt x="1768" y="2091"/>
                    <a:pt x="1768" y="2090"/>
                  </a:cubicBezTo>
                  <a:cubicBezTo>
                    <a:pt x="1767" y="2090"/>
                    <a:pt x="1767" y="2089"/>
                    <a:pt x="1766" y="2088"/>
                  </a:cubicBezTo>
                  <a:cubicBezTo>
                    <a:pt x="1765" y="2087"/>
                    <a:pt x="1764" y="2086"/>
                    <a:pt x="1763" y="2084"/>
                  </a:cubicBezTo>
                  <a:cubicBezTo>
                    <a:pt x="1763" y="2083"/>
                    <a:pt x="1762" y="2083"/>
                    <a:pt x="1762" y="2082"/>
                  </a:cubicBezTo>
                  <a:cubicBezTo>
                    <a:pt x="1761" y="2081"/>
                    <a:pt x="1761" y="2080"/>
                    <a:pt x="1760" y="2080"/>
                  </a:cubicBezTo>
                  <a:cubicBezTo>
                    <a:pt x="1759" y="2076"/>
                    <a:pt x="1757" y="2073"/>
                    <a:pt x="1755" y="2070"/>
                  </a:cubicBezTo>
                  <a:cubicBezTo>
                    <a:pt x="1754" y="2068"/>
                    <a:pt x="1754" y="2066"/>
                    <a:pt x="1753" y="2064"/>
                  </a:cubicBezTo>
                  <a:cubicBezTo>
                    <a:pt x="1753" y="2063"/>
                    <a:pt x="1752" y="2062"/>
                    <a:pt x="1752" y="2062"/>
                  </a:cubicBezTo>
                  <a:cubicBezTo>
                    <a:pt x="1751" y="2059"/>
                    <a:pt x="1751" y="2059"/>
                    <a:pt x="1751" y="2059"/>
                  </a:cubicBezTo>
                  <a:cubicBezTo>
                    <a:pt x="1749" y="2055"/>
                    <a:pt x="1748" y="2051"/>
                    <a:pt x="1747" y="2047"/>
                  </a:cubicBezTo>
                  <a:cubicBezTo>
                    <a:pt x="1746" y="2046"/>
                    <a:pt x="1746" y="2044"/>
                    <a:pt x="1745" y="2042"/>
                  </a:cubicBezTo>
                  <a:cubicBezTo>
                    <a:pt x="1744" y="2040"/>
                    <a:pt x="1744" y="2038"/>
                    <a:pt x="1743" y="2036"/>
                  </a:cubicBezTo>
                  <a:cubicBezTo>
                    <a:pt x="1741" y="2033"/>
                    <a:pt x="1740" y="2029"/>
                    <a:pt x="1739" y="2026"/>
                  </a:cubicBezTo>
                  <a:cubicBezTo>
                    <a:pt x="1737" y="2023"/>
                    <a:pt x="1736" y="2020"/>
                    <a:pt x="1734" y="2017"/>
                  </a:cubicBezTo>
                  <a:cubicBezTo>
                    <a:pt x="1733" y="2016"/>
                    <a:pt x="1733" y="2015"/>
                    <a:pt x="1732" y="2014"/>
                  </a:cubicBezTo>
                  <a:cubicBezTo>
                    <a:pt x="1731" y="2012"/>
                    <a:pt x="1730" y="2011"/>
                    <a:pt x="1729" y="2010"/>
                  </a:cubicBezTo>
                  <a:cubicBezTo>
                    <a:pt x="1729" y="2010"/>
                    <a:pt x="1729" y="2010"/>
                    <a:pt x="1729" y="2009"/>
                  </a:cubicBezTo>
                  <a:cubicBezTo>
                    <a:pt x="1756" y="2027"/>
                    <a:pt x="1782" y="2044"/>
                    <a:pt x="1808" y="2057"/>
                  </a:cubicBezTo>
                  <a:cubicBezTo>
                    <a:pt x="1779" y="2038"/>
                    <a:pt x="1757" y="2020"/>
                    <a:pt x="1740" y="2004"/>
                  </a:cubicBezTo>
                  <a:cubicBezTo>
                    <a:pt x="1742" y="2006"/>
                    <a:pt x="1745" y="2007"/>
                    <a:pt x="1748" y="2009"/>
                  </a:cubicBezTo>
                  <a:cubicBezTo>
                    <a:pt x="1750" y="2009"/>
                    <a:pt x="1751" y="2010"/>
                    <a:pt x="1752" y="2010"/>
                  </a:cubicBezTo>
                  <a:cubicBezTo>
                    <a:pt x="1753" y="2011"/>
                    <a:pt x="1754" y="2011"/>
                    <a:pt x="1755" y="2012"/>
                  </a:cubicBezTo>
                  <a:cubicBezTo>
                    <a:pt x="1756" y="2012"/>
                    <a:pt x="1758" y="2013"/>
                    <a:pt x="1759" y="2013"/>
                  </a:cubicBezTo>
                  <a:cubicBezTo>
                    <a:pt x="1760" y="2014"/>
                    <a:pt x="1761" y="2014"/>
                    <a:pt x="1762" y="2015"/>
                  </a:cubicBezTo>
                  <a:cubicBezTo>
                    <a:pt x="1767" y="2016"/>
                    <a:pt x="1772" y="2018"/>
                    <a:pt x="1777" y="2019"/>
                  </a:cubicBezTo>
                  <a:cubicBezTo>
                    <a:pt x="1782" y="2020"/>
                    <a:pt x="1787" y="2021"/>
                    <a:pt x="1792" y="2022"/>
                  </a:cubicBezTo>
                  <a:cubicBezTo>
                    <a:pt x="1795" y="2023"/>
                    <a:pt x="1797" y="2023"/>
                    <a:pt x="1799" y="2024"/>
                  </a:cubicBezTo>
                  <a:cubicBezTo>
                    <a:pt x="1800" y="2024"/>
                    <a:pt x="1800" y="2024"/>
                    <a:pt x="1801" y="2025"/>
                  </a:cubicBezTo>
                  <a:cubicBezTo>
                    <a:pt x="1802" y="2025"/>
                    <a:pt x="1802" y="2025"/>
                    <a:pt x="1803" y="2025"/>
                  </a:cubicBezTo>
                  <a:cubicBezTo>
                    <a:pt x="1803" y="2025"/>
                    <a:pt x="1804" y="2025"/>
                    <a:pt x="1804" y="2026"/>
                  </a:cubicBezTo>
                  <a:cubicBezTo>
                    <a:pt x="1805" y="2026"/>
                    <a:pt x="1805" y="2026"/>
                    <a:pt x="1806" y="2026"/>
                  </a:cubicBezTo>
                  <a:cubicBezTo>
                    <a:pt x="1810" y="2028"/>
                    <a:pt x="1814" y="2030"/>
                    <a:pt x="1818" y="2032"/>
                  </a:cubicBezTo>
                  <a:cubicBezTo>
                    <a:pt x="1822" y="2034"/>
                    <a:pt x="1825" y="2036"/>
                    <a:pt x="1828" y="2039"/>
                  </a:cubicBezTo>
                  <a:cubicBezTo>
                    <a:pt x="1829" y="2039"/>
                    <a:pt x="1829" y="2040"/>
                    <a:pt x="1830" y="2040"/>
                  </a:cubicBezTo>
                  <a:cubicBezTo>
                    <a:pt x="1831" y="2041"/>
                    <a:pt x="1831" y="2042"/>
                    <a:pt x="1832" y="2042"/>
                  </a:cubicBezTo>
                  <a:cubicBezTo>
                    <a:pt x="1833" y="2043"/>
                    <a:pt x="1833" y="2043"/>
                    <a:pt x="1834" y="2044"/>
                  </a:cubicBezTo>
                  <a:cubicBezTo>
                    <a:pt x="1834" y="2045"/>
                    <a:pt x="1835" y="2045"/>
                    <a:pt x="1835" y="2046"/>
                  </a:cubicBezTo>
                  <a:cubicBezTo>
                    <a:pt x="1837" y="2047"/>
                    <a:pt x="1837" y="2048"/>
                    <a:pt x="1838" y="2049"/>
                  </a:cubicBezTo>
                  <a:cubicBezTo>
                    <a:pt x="1839" y="2050"/>
                    <a:pt x="1840" y="2051"/>
                    <a:pt x="1841" y="2052"/>
                  </a:cubicBezTo>
                  <a:cubicBezTo>
                    <a:pt x="1841" y="2052"/>
                    <a:pt x="1842" y="2053"/>
                    <a:pt x="1843" y="2054"/>
                  </a:cubicBezTo>
                  <a:cubicBezTo>
                    <a:pt x="1843" y="2055"/>
                    <a:pt x="1844" y="2055"/>
                    <a:pt x="1844" y="2056"/>
                  </a:cubicBezTo>
                  <a:cubicBezTo>
                    <a:pt x="1845" y="2057"/>
                    <a:pt x="1845" y="2057"/>
                    <a:pt x="1845" y="2057"/>
                  </a:cubicBezTo>
                  <a:cubicBezTo>
                    <a:pt x="1845" y="2057"/>
                    <a:pt x="1845" y="2057"/>
                    <a:pt x="1844" y="2055"/>
                  </a:cubicBezTo>
                  <a:cubicBezTo>
                    <a:pt x="1844" y="2054"/>
                    <a:pt x="1843" y="2053"/>
                    <a:pt x="1842" y="2051"/>
                  </a:cubicBezTo>
                  <a:cubicBezTo>
                    <a:pt x="1842" y="2050"/>
                    <a:pt x="1841" y="2049"/>
                    <a:pt x="1840" y="2047"/>
                  </a:cubicBezTo>
                  <a:cubicBezTo>
                    <a:pt x="1839" y="2046"/>
                    <a:pt x="1839" y="2045"/>
                    <a:pt x="1838" y="2044"/>
                  </a:cubicBezTo>
                  <a:cubicBezTo>
                    <a:pt x="1836" y="2041"/>
                    <a:pt x="1834" y="2038"/>
                    <a:pt x="1831" y="2035"/>
                  </a:cubicBezTo>
                  <a:cubicBezTo>
                    <a:pt x="1828" y="2032"/>
                    <a:pt x="1825" y="2030"/>
                    <a:pt x="1821" y="2027"/>
                  </a:cubicBezTo>
                  <a:cubicBezTo>
                    <a:pt x="1817" y="2024"/>
                    <a:pt x="1813" y="2022"/>
                    <a:pt x="1809" y="2020"/>
                  </a:cubicBezTo>
                  <a:cubicBezTo>
                    <a:pt x="1804" y="2018"/>
                    <a:pt x="1799" y="2016"/>
                    <a:pt x="1794" y="2015"/>
                  </a:cubicBezTo>
                  <a:cubicBezTo>
                    <a:pt x="1789" y="2014"/>
                    <a:pt x="1784" y="2013"/>
                    <a:pt x="1779" y="2012"/>
                  </a:cubicBezTo>
                  <a:cubicBezTo>
                    <a:pt x="1774" y="2010"/>
                    <a:pt x="1770" y="2009"/>
                    <a:pt x="1765" y="2007"/>
                  </a:cubicBezTo>
                  <a:cubicBezTo>
                    <a:pt x="1760" y="2006"/>
                    <a:pt x="1756" y="2004"/>
                    <a:pt x="1751" y="2002"/>
                  </a:cubicBezTo>
                  <a:cubicBezTo>
                    <a:pt x="1747" y="2000"/>
                    <a:pt x="1743" y="1999"/>
                    <a:pt x="1739" y="1997"/>
                  </a:cubicBezTo>
                  <a:cubicBezTo>
                    <a:pt x="1735" y="1995"/>
                    <a:pt x="1731" y="1993"/>
                    <a:pt x="1728" y="1991"/>
                  </a:cubicBezTo>
                  <a:cubicBezTo>
                    <a:pt x="1727" y="1991"/>
                    <a:pt x="1726" y="1991"/>
                    <a:pt x="1726" y="1990"/>
                  </a:cubicBezTo>
                  <a:cubicBezTo>
                    <a:pt x="1712" y="1977"/>
                    <a:pt x="1702" y="1965"/>
                    <a:pt x="1694" y="1955"/>
                  </a:cubicBezTo>
                  <a:cubicBezTo>
                    <a:pt x="1749" y="1969"/>
                    <a:pt x="1792" y="1994"/>
                    <a:pt x="1845" y="2004"/>
                  </a:cubicBezTo>
                  <a:cubicBezTo>
                    <a:pt x="1845" y="2004"/>
                    <a:pt x="1845" y="2004"/>
                    <a:pt x="1846" y="2005"/>
                  </a:cubicBezTo>
                  <a:cubicBezTo>
                    <a:pt x="1847" y="2005"/>
                    <a:pt x="1849" y="2006"/>
                    <a:pt x="1852" y="2007"/>
                  </a:cubicBezTo>
                  <a:cubicBezTo>
                    <a:pt x="1854" y="2008"/>
                    <a:pt x="1856" y="2010"/>
                    <a:pt x="1859" y="2011"/>
                  </a:cubicBezTo>
                  <a:cubicBezTo>
                    <a:pt x="1860" y="2011"/>
                    <a:pt x="1861" y="2012"/>
                    <a:pt x="1862" y="2013"/>
                  </a:cubicBezTo>
                  <a:cubicBezTo>
                    <a:pt x="1864" y="2013"/>
                    <a:pt x="1865" y="2014"/>
                    <a:pt x="1866" y="2015"/>
                  </a:cubicBezTo>
                  <a:cubicBezTo>
                    <a:pt x="1868" y="2016"/>
                    <a:pt x="1869" y="2016"/>
                    <a:pt x="1871" y="2017"/>
                  </a:cubicBezTo>
                  <a:cubicBezTo>
                    <a:pt x="1871" y="2018"/>
                    <a:pt x="1872" y="2018"/>
                    <a:pt x="1873" y="2018"/>
                  </a:cubicBezTo>
                  <a:cubicBezTo>
                    <a:pt x="1873" y="2019"/>
                    <a:pt x="1874" y="2019"/>
                    <a:pt x="1875" y="2020"/>
                  </a:cubicBezTo>
                  <a:cubicBezTo>
                    <a:pt x="1876" y="2021"/>
                    <a:pt x="1878" y="2022"/>
                    <a:pt x="1879" y="2023"/>
                  </a:cubicBezTo>
                  <a:cubicBezTo>
                    <a:pt x="1881" y="2024"/>
                    <a:pt x="1882" y="2024"/>
                    <a:pt x="1884" y="2025"/>
                  </a:cubicBezTo>
                  <a:cubicBezTo>
                    <a:pt x="1885" y="2026"/>
                    <a:pt x="1887" y="2028"/>
                    <a:pt x="1888" y="2029"/>
                  </a:cubicBezTo>
                  <a:cubicBezTo>
                    <a:pt x="1889" y="2029"/>
                    <a:pt x="1890" y="2030"/>
                    <a:pt x="1891" y="2030"/>
                  </a:cubicBezTo>
                  <a:cubicBezTo>
                    <a:pt x="1892" y="2031"/>
                    <a:pt x="1892" y="2031"/>
                    <a:pt x="1893" y="2032"/>
                  </a:cubicBezTo>
                  <a:cubicBezTo>
                    <a:pt x="1900" y="2036"/>
                    <a:pt x="1906" y="2042"/>
                    <a:pt x="1912" y="2047"/>
                  </a:cubicBezTo>
                  <a:cubicBezTo>
                    <a:pt x="1919" y="2053"/>
                    <a:pt x="1925" y="2059"/>
                    <a:pt x="1931" y="2065"/>
                  </a:cubicBezTo>
                  <a:cubicBezTo>
                    <a:pt x="1932" y="2067"/>
                    <a:pt x="1934" y="2069"/>
                    <a:pt x="1936" y="2071"/>
                  </a:cubicBezTo>
                  <a:cubicBezTo>
                    <a:pt x="1937" y="2072"/>
                    <a:pt x="1938" y="2074"/>
                    <a:pt x="1940" y="2076"/>
                  </a:cubicBezTo>
                  <a:cubicBezTo>
                    <a:pt x="1943" y="2079"/>
                    <a:pt x="1945" y="2083"/>
                    <a:pt x="1948" y="2086"/>
                  </a:cubicBezTo>
                  <a:cubicBezTo>
                    <a:pt x="1950" y="2088"/>
                    <a:pt x="1951" y="2090"/>
                    <a:pt x="1952" y="2092"/>
                  </a:cubicBezTo>
                  <a:cubicBezTo>
                    <a:pt x="1954" y="2094"/>
                    <a:pt x="1955" y="2095"/>
                    <a:pt x="1956" y="2097"/>
                  </a:cubicBezTo>
                  <a:cubicBezTo>
                    <a:pt x="1957" y="2099"/>
                    <a:pt x="1959" y="2101"/>
                    <a:pt x="1960" y="2103"/>
                  </a:cubicBezTo>
                  <a:cubicBezTo>
                    <a:pt x="1961" y="2104"/>
                    <a:pt x="1961" y="2105"/>
                    <a:pt x="1962" y="2106"/>
                  </a:cubicBezTo>
                  <a:cubicBezTo>
                    <a:pt x="1962" y="2107"/>
                    <a:pt x="1963" y="2108"/>
                    <a:pt x="1964" y="2108"/>
                  </a:cubicBezTo>
                  <a:cubicBezTo>
                    <a:pt x="1965" y="2110"/>
                    <a:pt x="1966" y="2112"/>
                    <a:pt x="1967" y="2114"/>
                  </a:cubicBezTo>
                  <a:cubicBezTo>
                    <a:pt x="1968" y="2116"/>
                    <a:pt x="1970" y="2118"/>
                    <a:pt x="1971" y="2120"/>
                  </a:cubicBezTo>
                  <a:cubicBezTo>
                    <a:pt x="1972" y="2122"/>
                    <a:pt x="1973" y="2124"/>
                    <a:pt x="1974" y="2125"/>
                  </a:cubicBezTo>
                  <a:cubicBezTo>
                    <a:pt x="1975" y="2127"/>
                    <a:pt x="1976" y="2129"/>
                    <a:pt x="1977" y="2131"/>
                  </a:cubicBezTo>
                  <a:cubicBezTo>
                    <a:pt x="1981" y="2139"/>
                    <a:pt x="1985" y="2146"/>
                    <a:pt x="1989" y="2153"/>
                  </a:cubicBezTo>
                  <a:cubicBezTo>
                    <a:pt x="1991" y="2156"/>
                    <a:pt x="1992" y="2160"/>
                    <a:pt x="1994" y="2163"/>
                  </a:cubicBezTo>
                  <a:cubicBezTo>
                    <a:pt x="1996" y="2166"/>
                    <a:pt x="1997" y="2170"/>
                    <a:pt x="1999" y="2173"/>
                  </a:cubicBezTo>
                  <a:cubicBezTo>
                    <a:pt x="2005" y="2185"/>
                    <a:pt x="2010" y="2195"/>
                    <a:pt x="2013" y="2203"/>
                  </a:cubicBezTo>
                  <a:cubicBezTo>
                    <a:pt x="2015" y="2206"/>
                    <a:pt x="2016" y="2209"/>
                    <a:pt x="2017" y="2211"/>
                  </a:cubicBezTo>
                  <a:cubicBezTo>
                    <a:pt x="2018" y="2213"/>
                    <a:pt x="2019" y="2214"/>
                    <a:pt x="2019" y="2214"/>
                  </a:cubicBezTo>
                  <a:cubicBezTo>
                    <a:pt x="2019" y="2214"/>
                    <a:pt x="2018" y="2213"/>
                    <a:pt x="2018" y="2211"/>
                  </a:cubicBezTo>
                  <a:cubicBezTo>
                    <a:pt x="2017" y="2209"/>
                    <a:pt x="2016" y="2206"/>
                    <a:pt x="2015" y="2202"/>
                  </a:cubicBezTo>
                  <a:cubicBezTo>
                    <a:pt x="2013" y="2198"/>
                    <a:pt x="2012" y="2194"/>
                    <a:pt x="2010" y="2188"/>
                  </a:cubicBezTo>
                  <a:cubicBezTo>
                    <a:pt x="2009" y="2186"/>
                    <a:pt x="2008" y="2183"/>
                    <a:pt x="2006" y="2180"/>
                  </a:cubicBezTo>
                  <a:cubicBezTo>
                    <a:pt x="2005" y="2177"/>
                    <a:pt x="2004" y="2174"/>
                    <a:pt x="2003" y="2171"/>
                  </a:cubicBezTo>
                  <a:cubicBezTo>
                    <a:pt x="2002" y="2168"/>
                    <a:pt x="2000" y="2164"/>
                    <a:pt x="1999" y="2161"/>
                  </a:cubicBezTo>
                  <a:cubicBezTo>
                    <a:pt x="1997" y="2157"/>
                    <a:pt x="1996" y="2154"/>
                    <a:pt x="1994" y="2150"/>
                  </a:cubicBezTo>
                  <a:cubicBezTo>
                    <a:pt x="1992" y="2147"/>
                    <a:pt x="1991" y="2143"/>
                    <a:pt x="1989" y="2139"/>
                  </a:cubicBezTo>
                  <a:cubicBezTo>
                    <a:pt x="1988" y="2137"/>
                    <a:pt x="1987" y="2135"/>
                    <a:pt x="1986" y="2134"/>
                  </a:cubicBezTo>
                  <a:cubicBezTo>
                    <a:pt x="1986" y="2133"/>
                    <a:pt x="1985" y="2132"/>
                    <a:pt x="1985" y="2131"/>
                  </a:cubicBezTo>
                  <a:cubicBezTo>
                    <a:pt x="1985" y="2130"/>
                    <a:pt x="1984" y="2130"/>
                    <a:pt x="1984" y="2130"/>
                  </a:cubicBezTo>
                  <a:cubicBezTo>
                    <a:pt x="1985" y="2130"/>
                    <a:pt x="1987" y="2131"/>
                    <a:pt x="1988" y="2132"/>
                  </a:cubicBezTo>
                  <a:cubicBezTo>
                    <a:pt x="1990" y="2133"/>
                    <a:pt x="1993" y="2135"/>
                    <a:pt x="1995" y="2137"/>
                  </a:cubicBezTo>
                  <a:cubicBezTo>
                    <a:pt x="1998" y="2139"/>
                    <a:pt x="2001" y="2141"/>
                    <a:pt x="2004" y="2143"/>
                  </a:cubicBezTo>
                  <a:cubicBezTo>
                    <a:pt x="2007" y="2145"/>
                    <a:pt x="2010" y="2147"/>
                    <a:pt x="2014" y="2149"/>
                  </a:cubicBezTo>
                  <a:cubicBezTo>
                    <a:pt x="2017" y="2152"/>
                    <a:pt x="2020" y="2154"/>
                    <a:pt x="2024" y="2157"/>
                  </a:cubicBezTo>
                  <a:cubicBezTo>
                    <a:pt x="2027" y="2159"/>
                    <a:pt x="2030" y="2162"/>
                    <a:pt x="2034" y="2164"/>
                  </a:cubicBezTo>
                  <a:cubicBezTo>
                    <a:pt x="2036" y="2167"/>
                    <a:pt x="2036" y="2167"/>
                    <a:pt x="2036" y="2167"/>
                  </a:cubicBezTo>
                  <a:cubicBezTo>
                    <a:pt x="2037" y="2167"/>
                    <a:pt x="2038" y="2168"/>
                    <a:pt x="2038" y="2169"/>
                  </a:cubicBezTo>
                  <a:cubicBezTo>
                    <a:pt x="2040" y="2170"/>
                    <a:pt x="2041" y="2172"/>
                    <a:pt x="2043" y="2173"/>
                  </a:cubicBezTo>
                  <a:cubicBezTo>
                    <a:pt x="2046" y="2176"/>
                    <a:pt x="2049" y="2179"/>
                    <a:pt x="2051" y="2182"/>
                  </a:cubicBezTo>
                  <a:cubicBezTo>
                    <a:pt x="2054" y="2185"/>
                    <a:pt x="2056" y="2188"/>
                    <a:pt x="2058" y="2191"/>
                  </a:cubicBezTo>
                  <a:cubicBezTo>
                    <a:pt x="2060" y="2194"/>
                    <a:pt x="2062" y="2197"/>
                    <a:pt x="2064" y="2200"/>
                  </a:cubicBezTo>
                  <a:cubicBezTo>
                    <a:pt x="2064" y="2201"/>
                    <a:pt x="2065" y="2202"/>
                    <a:pt x="2066" y="2204"/>
                  </a:cubicBezTo>
                  <a:cubicBezTo>
                    <a:pt x="2067" y="2205"/>
                    <a:pt x="2067" y="2206"/>
                    <a:pt x="2068" y="2207"/>
                  </a:cubicBezTo>
                  <a:cubicBezTo>
                    <a:pt x="2068" y="2209"/>
                    <a:pt x="2069" y="2210"/>
                    <a:pt x="2069" y="2211"/>
                  </a:cubicBezTo>
                  <a:cubicBezTo>
                    <a:pt x="2070" y="2212"/>
                    <a:pt x="2070" y="2213"/>
                    <a:pt x="2071" y="2214"/>
                  </a:cubicBezTo>
                  <a:cubicBezTo>
                    <a:pt x="2071" y="2215"/>
                    <a:pt x="2072" y="2217"/>
                    <a:pt x="2072" y="2218"/>
                  </a:cubicBezTo>
                  <a:cubicBezTo>
                    <a:pt x="2073" y="2219"/>
                    <a:pt x="2073" y="2219"/>
                    <a:pt x="2073" y="2219"/>
                  </a:cubicBezTo>
                  <a:cubicBezTo>
                    <a:pt x="2073" y="2219"/>
                    <a:pt x="2073" y="2219"/>
                    <a:pt x="2073" y="2218"/>
                  </a:cubicBezTo>
                  <a:cubicBezTo>
                    <a:pt x="2072" y="2217"/>
                    <a:pt x="2072" y="2215"/>
                    <a:pt x="2072" y="2213"/>
                  </a:cubicBezTo>
                  <a:cubicBezTo>
                    <a:pt x="2072" y="2212"/>
                    <a:pt x="2072" y="2211"/>
                    <a:pt x="2072" y="2210"/>
                  </a:cubicBezTo>
                  <a:cubicBezTo>
                    <a:pt x="2071" y="2209"/>
                    <a:pt x="2071" y="2208"/>
                    <a:pt x="2071" y="2206"/>
                  </a:cubicBezTo>
                  <a:cubicBezTo>
                    <a:pt x="2070" y="2205"/>
                    <a:pt x="2070" y="2204"/>
                    <a:pt x="2069" y="2202"/>
                  </a:cubicBezTo>
                  <a:cubicBezTo>
                    <a:pt x="2069" y="2201"/>
                    <a:pt x="2068" y="2199"/>
                    <a:pt x="2068" y="2198"/>
                  </a:cubicBezTo>
                  <a:cubicBezTo>
                    <a:pt x="2067" y="2196"/>
                    <a:pt x="2067" y="2194"/>
                    <a:pt x="2066" y="2193"/>
                  </a:cubicBezTo>
                  <a:cubicBezTo>
                    <a:pt x="2065" y="2191"/>
                    <a:pt x="2064" y="2190"/>
                    <a:pt x="2063" y="2188"/>
                  </a:cubicBezTo>
                  <a:cubicBezTo>
                    <a:pt x="2061" y="2184"/>
                    <a:pt x="2059" y="2181"/>
                    <a:pt x="2057" y="2178"/>
                  </a:cubicBezTo>
                  <a:cubicBezTo>
                    <a:pt x="2056" y="2177"/>
                    <a:pt x="2055" y="2176"/>
                    <a:pt x="2055" y="2175"/>
                  </a:cubicBezTo>
                  <a:cubicBezTo>
                    <a:pt x="2054" y="2174"/>
                    <a:pt x="2053" y="2173"/>
                    <a:pt x="2053" y="2173"/>
                  </a:cubicBezTo>
                  <a:cubicBezTo>
                    <a:pt x="2051" y="2171"/>
                    <a:pt x="2050" y="2169"/>
                    <a:pt x="2048" y="2168"/>
                  </a:cubicBezTo>
                  <a:cubicBezTo>
                    <a:pt x="2047" y="2166"/>
                    <a:pt x="2045" y="2165"/>
                    <a:pt x="2044" y="2163"/>
                  </a:cubicBezTo>
                  <a:cubicBezTo>
                    <a:pt x="2043" y="2162"/>
                    <a:pt x="2042" y="2161"/>
                    <a:pt x="2041" y="2161"/>
                  </a:cubicBezTo>
                  <a:cubicBezTo>
                    <a:pt x="2039" y="2158"/>
                    <a:pt x="2039" y="2158"/>
                    <a:pt x="2039" y="2158"/>
                  </a:cubicBezTo>
                  <a:cubicBezTo>
                    <a:pt x="2035" y="2156"/>
                    <a:pt x="2032" y="2153"/>
                    <a:pt x="2028" y="2150"/>
                  </a:cubicBezTo>
                  <a:cubicBezTo>
                    <a:pt x="2026" y="2149"/>
                    <a:pt x="2025" y="2148"/>
                    <a:pt x="2023" y="2147"/>
                  </a:cubicBezTo>
                  <a:cubicBezTo>
                    <a:pt x="2021" y="2146"/>
                    <a:pt x="2019" y="2144"/>
                    <a:pt x="2018" y="2143"/>
                  </a:cubicBezTo>
                  <a:cubicBezTo>
                    <a:pt x="2014" y="2141"/>
                    <a:pt x="2010" y="2139"/>
                    <a:pt x="2007" y="2138"/>
                  </a:cubicBezTo>
                  <a:cubicBezTo>
                    <a:pt x="2004" y="2136"/>
                    <a:pt x="2001" y="2134"/>
                    <a:pt x="1998" y="2133"/>
                  </a:cubicBezTo>
                  <a:cubicBezTo>
                    <a:pt x="1995" y="2132"/>
                    <a:pt x="1992" y="2130"/>
                    <a:pt x="1989" y="2129"/>
                  </a:cubicBezTo>
                  <a:cubicBezTo>
                    <a:pt x="1987" y="2128"/>
                    <a:pt x="1985" y="2127"/>
                    <a:pt x="1983" y="2127"/>
                  </a:cubicBezTo>
                  <a:cubicBezTo>
                    <a:pt x="1983" y="2127"/>
                    <a:pt x="1983" y="2127"/>
                    <a:pt x="1983" y="2127"/>
                  </a:cubicBezTo>
                  <a:cubicBezTo>
                    <a:pt x="1982" y="2125"/>
                    <a:pt x="1981" y="2124"/>
                    <a:pt x="1980" y="2122"/>
                  </a:cubicBezTo>
                  <a:cubicBezTo>
                    <a:pt x="1979" y="2120"/>
                    <a:pt x="1978" y="2118"/>
                    <a:pt x="1977" y="2116"/>
                  </a:cubicBezTo>
                  <a:cubicBezTo>
                    <a:pt x="1976" y="2114"/>
                    <a:pt x="1975" y="2112"/>
                    <a:pt x="1974" y="2110"/>
                  </a:cubicBezTo>
                  <a:cubicBezTo>
                    <a:pt x="1973" y="2108"/>
                    <a:pt x="1971" y="2106"/>
                    <a:pt x="1970" y="2104"/>
                  </a:cubicBezTo>
                  <a:cubicBezTo>
                    <a:pt x="1970" y="2103"/>
                    <a:pt x="1969" y="2102"/>
                    <a:pt x="1968" y="2101"/>
                  </a:cubicBezTo>
                  <a:cubicBezTo>
                    <a:pt x="1968" y="2101"/>
                    <a:pt x="1967" y="2100"/>
                    <a:pt x="1967" y="2099"/>
                  </a:cubicBezTo>
                  <a:cubicBezTo>
                    <a:pt x="1965" y="2097"/>
                    <a:pt x="1964" y="2095"/>
                    <a:pt x="1963" y="2093"/>
                  </a:cubicBezTo>
                  <a:cubicBezTo>
                    <a:pt x="1961" y="2091"/>
                    <a:pt x="1960" y="2089"/>
                    <a:pt x="1959" y="2087"/>
                  </a:cubicBezTo>
                  <a:cubicBezTo>
                    <a:pt x="1957" y="2085"/>
                    <a:pt x="1956" y="2083"/>
                    <a:pt x="1955" y="2081"/>
                  </a:cubicBezTo>
                  <a:cubicBezTo>
                    <a:pt x="1952" y="2078"/>
                    <a:pt x="1949" y="2074"/>
                    <a:pt x="1946" y="2071"/>
                  </a:cubicBezTo>
                  <a:cubicBezTo>
                    <a:pt x="1944" y="2069"/>
                    <a:pt x="1943" y="2067"/>
                    <a:pt x="1941" y="2065"/>
                  </a:cubicBezTo>
                  <a:cubicBezTo>
                    <a:pt x="1940" y="2064"/>
                    <a:pt x="1938" y="2062"/>
                    <a:pt x="1937" y="2060"/>
                  </a:cubicBezTo>
                  <a:cubicBezTo>
                    <a:pt x="1936" y="2059"/>
                    <a:pt x="1935" y="2059"/>
                    <a:pt x="1934" y="2058"/>
                  </a:cubicBezTo>
                  <a:cubicBezTo>
                    <a:pt x="1934" y="2058"/>
                    <a:pt x="1934" y="2058"/>
                    <a:pt x="1934" y="2058"/>
                  </a:cubicBezTo>
                  <a:cubicBezTo>
                    <a:pt x="1934" y="2057"/>
                    <a:pt x="1934" y="2057"/>
                    <a:pt x="1934" y="2057"/>
                  </a:cubicBezTo>
                  <a:cubicBezTo>
                    <a:pt x="1934" y="2057"/>
                    <a:pt x="1934" y="2057"/>
                    <a:pt x="1934" y="2057"/>
                  </a:cubicBezTo>
                  <a:cubicBezTo>
                    <a:pt x="1934" y="2057"/>
                    <a:pt x="1934" y="2057"/>
                    <a:pt x="1934" y="2057"/>
                  </a:cubicBezTo>
                  <a:cubicBezTo>
                    <a:pt x="1933" y="2057"/>
                    <a:pt x="1933" y="2057"/>
                    <a:pt x="1933" y="2057"/>
                  </a:cubicBezTo>
                  <a:cubicBezTo>
                    <a:pt x="1932" y="2055"/>
                    <a:pt x="1932" y="2055"/>
                    <a:pt x="1932" y="2055"/>
                  </a:cubicBezTo>
                  <a:cubicBezTo>
                    <a:pt x="1931" y="2055"/>
                    <a:pt x="1930" y="2054"/>
                    <a:pt x="1930" y="2053"/>
                  </a:cubicBezTo>
                  <a:cubicBezTo>
                    <a:pt x="1930" y="2054"/>
                    <a:pt x="1931" y="2054"/>
                    <a:pt x="1932" y="2054"/>
                  </a:cubicBezTo>
                  <a:cubicBezTo>
                    <a:pt x="1933" y="2055"/>
                    <a:pt x="1935" y="2056"/>
                    <a:pt x="1936" y="2057"/>
                  </a:cubicBezTo>
                  <a:cubicBezTo>
                    <a:pt x="1942" y="2060"/>
                    <a:pt x="1949" y="2063"/>
                    <a:pt x="1955" y="2066"/>
                  </a:cubicBezTo>
                  <a:cubicBezTo>
                    <a:pt x="1956" y="2066"/>
                    <a:pt x="1956" y="2066"/>
                    <a:pt x="1956" y="2066"/>
                  </a:cubicBezTo>
                  <a:cubicBezTo>
                    <a:pt x="1958" y="2067"/>
                    <a:pt x="1958" y="2067"/>
                    <a:pt x="1958" y="2067"/>
                  </a:cubicBezTo>
                  <a:cubicBezTo>
                    <a:pt x="1960" y="2068"/>
                    <a:pt x="1960" y="2068"/>
                    <a:pt x="1960" y="2068"/>
                  </a:cubicBezTo>
                  <a:cubicBezTo>
                    <a:pt x="1962" y="2068"/>
                    <a:pt x="1963" y="2069"/>
                    <a:pt x="1965" y="2070"/>
                  </a:cubicBezTo>
                  <a:cubicBezTo>
                    <a:pt x="1968" y="2071"/>
                    <a:pt x="1971" y="2072"/>
                    <a:pt x="1975" y="2073"/>
                  </a:cubicBezTo>
                  <a:cubicBezTo>
                    <a:pt x="1981" y="2075"/>
                    <a:pt x="1988" y="2077"/>
                    <a:pt x="1994" y="2080"/>
                  </a:cubicBezTo>
                  <a:cubicBezTo>
                    <a:pt x="2000" y="2082"/>
                    <a:pt x="2005" y="2084"/>
                    <a:pt x="2011" y="2087"/>
                  </a:cubicBezTo>
                  <a:cubicBezTo>
                    <a:pt x="2016" y="2089"/>
                    <a:pt x="2021" y="2092"/>
                    <a:pt x="2025" y="2095"/>
                  </a:cubicBezTo>
                  <a:cubicBezTo>
                    <a:pt x="2029" y="2098"/>
                    <a:pt x="2033" y="2101"/>
                    <a:pt x="2036" y="2103"/>
                  </a:cubicBezTo>
                  <a:cubicBezTo>
                    <a:pt x="2039" y="2106"/>
                    <a:pt x="2041" y="2109"/>
                    <a:pt x="2043" y="2111"/>
                  </a:cubicBezTo>
                  <a:cubicBezTo>
                    <a:pt x="2044" y="2113"/>
                    <a:pt x="2045" y="2114"/>
                    <a:pt x="2045" y="2115"/>
                  </a:cubicBezTo>
                  <a:cubicBezTo>
                    <a:pt x="2046" y="2116"/>
                    <a:pt x="2046" y="2116"/>
                    <a:pt x="2047" y="2117"/>
                  </a:cubicBezTo>
                  <a:cubicBezTo>
                    <a:pt x="2048" y="2119"/>
                    <a:pt x="2048" y="2119"/>
                    <a:pt x="2048" y="2119"/>
                  </a:cubicBezTo>
                  <a:cubicBezTo>
                    <a:pt x="2048" y="2119"/>
                    <a:pt x="2048" y="2119"/>
                    <a:pt x="2047" y="2117"/>
                  </a:cubicBezTo>
                  <a:cubicBezTo>
                    <a:pt x="2047" y="2116"/>
                    <a:pt x="2047" y="2115"/>
                    <a:pt x="2046" y="2114"/>
                  </a:cubicBezTo>
                  <a:cubicBezTo>
                    <a:pt x="2046" y="2113"/>
                    <a:pt x="2045" y="2112"/>
                    <a:pt x="2044" y="2111"/>
                  </a:cubicBezTo>
                  <a:cubicBezTo>
                    <a:pt x="2043" y="2108"/>
                    <a:pt x="2041" y="2105"/>
                    <a:pt x="2038" y="2101"/>
                  </a:cubicBezTo>
                  <a:cubicBezTo>
                    <a:pt x="2035" y="2098"/>
                    <a:pt x="2032" y="2095"/>
                    <a:pt x="2027" y="2091"/>
                  </a:cubicBezTo>
                  <a:cubicBezTo>
                    <a:pt x="2023" y="2088"/>
                    <a:pt x="2019" y="2084"/>
                    <a:pt x="2013" y="2081"/>
                  </a:cubicBezTo>
                  <a:cubicBezTo>
                    <a:pt x="2008" y="2078"/>
                    <a:pt x="2002" y="2076"/>
                    <a:pt x="1996" y="2073"/>
                  </a:cubicBezTo>
                  <a:cubicBezTo>
                    <a:pt x="1993" y="2072"/>
                    <a:pt x="1990" y="2071"/>
                    <a:pt x="1987" y="2069"/>
                  </a:cubicBezTo>
                  <a:cubicBezTo>
                    <a:pt x="1984" y="2068"/>
                    <a:pt x="1980" y="2067"/>
                    <a:pt x="1977" y="2066"/>
                  </a:cubicBezTo>
                  <a:cubicBezTo>
                    <a:pt x="1974" y="2065"/>
                    <a:pt x="1971" y="2063"/>
                    <a:pt x="1968" y="2062"/>
                  </a:cubicBezTo>
                  <a:cubicBezTo>
                    <a:pt x="1966" y="2062"/>
                    <a:pt x="1964" y="2061"/>
                    <a:pt x="1963" y="2060"/>
                  </a:cubicBezTo>
                  <a:cubicBezTo>
                    <a:pt x="1960" y="2059"/>
                    <a:pt x="1960" y="2059"/>
                    <a:pt x="1960" y="2059"/>
                  </a:cubicBezTo>
                  <a:cubicBezTo>
                    <a:pt x="1960" y="2059"/>
                    <a:pt x="1960" y="2059"/>
                    <a:pt x="1959" y="2059"/>
                  </a:cubicBezTo>
                  <a:cubicBezTo>
                    <a:pt x="1958" y="2058"/>
                    <a:pt x="1958" y="2058"/>
                    <a:pt x="1958" y="2058"/>
                  </a:cubicBezTo>
                  <a:cubicBezTo>
                    <a:pt x="1953" y="2056"/>
                    <a:pt x="1953" y="2056"/>
                    <a:pt x="1953" y="2056"/>
                  </a:cubicBezTo>
                  <a:cubicBezTo>
                    <a:pt x="1952" y="2056"/>
                    <a:pt x="1950" y="2055"/>
                    <a:pt x="1949" y="2054"/>
                  </a:cubicBezTo>
                  <a:cubicBezTo>
                    <a:pt x="1947" y="2054"/>
                    <a:pt x="1946" y="2053"/>
                    <a:pt x="1944" y="2052"/>
                  </a:cubicBezTo>
                  <a:cubicBezTo>
                    <a:pt x="1943" y="2051"/>
                    <a:pt x="1941" y="2051"/>
                    <a:pt x="1940" y="2050"/>
                  </a:cubicBezTo>
                  <a:cubicBezTo>
                    <a:pt x="1936" y="2048"/>
                    <a:pt x="1933" y="2047"/>
                    <a:pt x="1930" y="2045"/>
                  </a:cubicBezTo>
                  <a:cubicBezTo>
                    <a:pt x="1934" y="2046"/>
                    <a:pt x="1938" y="2047"/>
                    <a:pt x="1942" y="2048"/>
                  </a:cubicBezTo>
                  <a:cubicBezTo>
                    <a:pt x="1945" y="2049"/>
                    <a:pt x="1947" y="2049"/>
                    <a:pt x="1950" y="2050"/>
                  </a:cubicBezTo>
                  <a:cubicBezTo>
                    <a:pt x="1951" y="2050"/>
                    <a:pt x="1953" y="2050"/>
                    <a:pt x="1954" y="2050"/>
                  </a:cubicBezTo>
                  <a:cubicBezTo>
                    <a:pt x="1955" y="2050"/>
                    <a:pt x="1957" y="2050"/>
                    <a:pt x="1958" y="2050"/>
                  </a:cubicBezTo>
                  <a:cubicBezTo>
                    <a:pt x="1964" y="2051"/>
                    <a:pt x="1969" y="2051"/>
                    <a:pt x="1974" y="2051"/>
                  </a:cubicBezTo>
                  <a:cubicBezTo>
                    <a:pt x="1977" y="2051"/>
                    <a:pt x="1980" y="2051"/>
                    <a:pt x="1982" y="2051"/>
                  </a:cubicBezTo>
                  <a:cubicBezTo>
                    <a:pt x="1985" y="2052"/>
                    <a:pt x="1988" y="2052"/>
                    <a:pt x="1990" y="2052"/>
                  </a:cubicBezTo>
                  <a:cubicBezTo>
                    <a:pt x="1993" y="2052"/>
                    <a:pt x="1996" y="2052"/>
                    <a:pt x="1998" y="2052"/>
                  </a:cubicBezTo>
                  <a:cubicBezTo>
                    <a:pt x="2001" y="2053"/>
                    <a:pt x="2003" y="2053"/>
                    <a:pt x="2006" y="2053"/>
                  </a:cubicBezTo>
                  <a:cubicBezTo>
                    <a:pt x="2011" y="2054"/>
                    <a:pt x="2015" y="2055"/>
                    <a:pt x="2020" y="2056"/>
                  </a:cubicBezTo>
                  <a:cubicBezTo>
                    <a:pt x="2022" y="2056"/>
                    <a:pt x="2024" y="2057"/>
                    <a:pt x="2026" y="2058"/>
                  </a:cubicBezTo>
                  <a:cubicBezTo>
                    <a:pt x="2027" y="2058"/>
                    <a:pt x="2027" y="2058"/>
                    <a:pt x="2028" y="2058"/>
                  </a:cubicBezTo>
                  <a:cubicBezTo>
                    <a:pt x="2028" y="2058"/>
                    <a:pt x="2028" y="2059"/>
                    <a:pt x="2029" y="2059"/>
                  </a:cubicBezTo>
                  <a:cubicBezTo>
                    <a:pt x="2029" y="2059"/>
                    <a:pt x="2030" y="2059"/>
                    <a:pt x="2030" y="2059"/>
                  </a:cubicBezTo>
                  <a:cubicBezTo>
                    <a:pt x="2031" y="2060"/>
                    <a:pt x="2031" y="2060"/>
                    <a:pt x="2032" y="2060"/>
                  </a:cubicBezTo>
                  <a:cubicBezTo>
                    <a:pt x="2035" y="2062"/>
                    <a:pt x="2038" y="2064"/>
                    <a:pt x="2041" y="2066"/>
                  </a:cubicBezTo>
                  <a:cubicBezTo>
                    <a:pt x="2043" y="2068"/>
                    <a:pt x="2045" y="2070"/>
                    <a:pt x="2047" y="2071"/>
                  </a:cubicBezTo>
                  <a:cubicBezTo>
                    <a:pt x="2049" y="2073"/>
                    <a:pt x="2050" y="2075"/>
                    <a:pt x="2051" y="2076"/>
                  </a:cubicBezTo>
                  <a:cubicBezTo>
                    <a:pt x="2051" y="2077"/>
                    <a:pt x="2052" y="2077"/>
                    <a:pt x="2052" y="2077"/>
                  </a:cubicBezTo>
                  <a:cubicBezTo>
                    <a:pt x="2052" y="2077"/>
                    <a:pt x="2051" y="2077"/>
                    <a:pt x="2051" y="2075"/>
                  </a:cubicBezTo>
                  <a:cubicBezTo>
                    <a:pt x="2050" y="2074"/>
                    <a:pt x="2050" y="2072"/>
                    <a:pt x="2048" y="2070"/>
                  </a:cubicBezTo>
                  <a:cubicBezTo>
                    <a:pt x="2047" y="2068"/>
                    <a:pt x="2045" y="2066"/>
                    <a:pt x="2043" y="2064"/>
                  </a:cubicBezTo>
                  <a:cubicBezTo>
                    <a:pt x="2040" y="2061"/>
                    <a:pt x="2037" y="2059"/>
                    <a:pt x="2034" y="2056"/>
                  </a:cubicBezTo>
                  <a:cubicBezTo>
                    <a:pt x="2033" y="2056"/>
                    <a:pt x="2033" y="2056"/>
                    <a:pt x="2033" y="2055"/>
                  </a:cubicBezTo>
                  <a:cubicBezTo>
                    <a:pt x="2032" y="2055"/>
                    <a:pt x="2032" y="2055"/>
                    <a:pt x="2031" y="2054"/>
                  </a:cubicBezTo>
                  <a:cubicBezTo>
                    <a:pt x="2031" y="2054"/>
                    <a:pt x="2030" y="2054"/>
                    <a:pt x="2030" y="2054"/>
                  </a:cubicBezTo>
                  <a:cubicBezTo>
                    <a:pt x="2029" y="2053"/>
                    <a:pt x="2029" y="2053"/>
                    <a:pt x="2028" y="2053"/>
                  </a:cubicBezTo>
                  <a:cubicBezTo>
                    <a:pt x="2027" y="2052"/>
                    <a:pt x="2027" y="2052"/>
                    <a:pt x="2027" y="2052"/>
                  </a:cubicBezTo>
                  <a:cubicBezTo>
                    <a:pt x="2027" y="2052"/>
                    <a:pt x="2027" y="2052"/>
                    <a:pt x="2027" y="2052"/>
                  </a:cubicBezTo>
                  <a:cubicBezTo>
                    <a:pt x="2027" y="2052"/>
                    <a:pt x="2027" y="2052"/>
                    <a:pt x="2027" y="2052"/>
                  </a:cubicBezTo>
                  <a:cubicBezTo>
                    <a:pt x="2026" y="2052"/>
                    <a:pt x="2025" y="2052"/>
                    <a:pt x="2025" y="2051"/>
                  </a:cubicBezTo>
                  <a:cubicBezTo>
                    <a:pt x="2024" y="2051"/>
                    <a:pt x="2023" y="2050"/>
                    <a:pt x="2022" y="2050"/>
                  </a:cubicBezTo>
                  <a:cubicBezTo>
                    <a:pt x="2017" y="2048"/>
                    <a:pt x="2012" y="2047"/>
                    <a:pt x="2007" y="2046"/>
                  </a:cubicBezTo>
                  <a:cubicBezTo>
                    <a:pt x="2004" y="2046"/>
                    <a:pt x="2002" y="2045"/>
                    <a:pt x="1999" y="2045"/>
                  </a:cubicBezTo>
                  <a:cubicBezTo>
                    <a:pt x="1996" y="2045"/>
                    <a:pt x="1994" y="2044"/>
                    <a:pt x="1991" y="2044"/>
                  </a:cubicBezTo>
                  <a:cubicBezTo>
                    <a:pt x="1988" y="2044"/>
                    <a:pt x="1986" y="2044"/>
                    <a:pt x="1983" y="2043"/>
                  </a:cubicBezTo>
                  <a:cubicBezTo>
                    <a:pt x="1980" y="2043"/>
                    <a:pt x="1977" y="2043"/>
                    <a:pt x="1975" y="2043"/>
                  </a:cubicBezTo>
                  <a:cubicBezTo>
                    <a:pt x="1969" y="2043"/>
                    <a:pt x="1964" y="2043"/>
                    <a:pt x="1958" y="2043"/>
                  </a:cubicBezTo>
                  <a:cubicBezTo>
                    <a:pt x="1953" y="2043"/>
                    <a:pt x="1948" y="2042"/>
                    <a:pt x="1943" y="2041"/>
                  </a:cubicBezTo>
                  <a:cubicBezTo>
                    <a:pt x="1938" y="2041"/>
                    <a:pt x="1933" y="2040"/>
                    <a:pt x="1929" y="2039"/>
                  </a:cubicBezTo>
                  <a:cubicBezTo>
                    <a:pt x="1925" y="2037"/>
                    <a:pt x="1920" y="2036"/>
                    <a:pt x="1917" y="2035"/>
                  </a:cubicBezTo>
                  <a:cubicBezTo>
                    <a:pt x="1915" y="2034"/>
                    <a:pt x="1913" y="2034"/>
                    <a:pt x="1911" y="2033"/>
                  </a:cubicBezTo>
                  <a:cubicBezTo>
                    <a:pt x="1910" y="2032"/>
                    <a:pt x="1909" y="2032"/>
                    <a:pt x="1909" y="2031"/>
                  </a:cubicBezTo>
                  <a:cubicBezTo>
                    <a:pt x="1907" y="2030"/>
                    <a:pt x="1906" y="2029"/>
                    <a:pt x="1904" y="2028"/>
                  </a:cubicBezTo>
                  <a:cubicBezTo>
                    <a:pt x="1903" y="2027"/>
                    <a:pt x="1901" y="2026"/>
                    <a:pt x="1900" y="2024"/>
                  </a:cubicBezTo>
                  <a:cubicBezTo>
                    <a:pt x="1899" y="2024"/>
                    <a:pt x="1898" y="2023"/>
                    <a:pt x="1897" y="2022"/>
                  </a:cubicBezTo>
                  <a:cubicBezTo>
                    <a:pt x="1896" y="2022"/>
                    <a:pt x="1895" y="2021"/>
                    <a:pt x="1894" y="2021"/>
                  </a:cubicBezTo>
                  <a:cubicBezTo>
                    <a:pt x="1892" y="2019"/>
                    <a:pt x="1891" y="2018"/>
                    <a:pt x="1889" y="2017"/>
                  </a:cubicBezTo>
                  <a:cubicBezTo>
                    <a:pt x="1887" y="2016"/>
                    <a:pt x="1885" y="2014"/>
                    <a:pt x="1883" y="2013"/>
                  </a:cubicBezTo>
                  <a:cubicBezTo>
                    <a:pt x="1882" y="2013"/>
                    <a:pt x="1881" y="2012"/>
                    <a:pt x="1880" y="2012"/>
                  </a:cubicBezTo>
                  <a:cubicBezTo>
                    <a:pt x="1880" y="2011"/>
                    <a:pt x="1879" y="2010"/>
                    <a:pt x="1878" y="2010"/>
                  </a:cubicBezTo>
                  <a:cubicBezTo>
                    <a:pt x="1877" y="2009"/>
                    <a:pt x="1876" y="2009"/>
                    <a:pt x="1875" y="2008"/>
                  </a:cubicBezTo>
                  <a:cubicBezTo>
                    <a:pt x="1876" y="2008"/>
                    <a:pt x="1878" y="2008"/>
                    <a:pt x="1879" y="2008"/>
                  </a:cubicBezTo>
                  <a:cubicBezTo>
                    <a:pt x="1937" y="2011"/>
                    <a:pt x="2010" y="2008"/>
                    <a:pt x="2045" y="2022"/>
                  </a:cubicBezTo>
                  <a:cubicBezTo>
                    <a:pt x="2061" y="2029"/>
                    <a:pt x="2077" y="2037"/>
                    <a:pt x="2091" y="2046"/>
                  </a:cubicBezTo>
                  <a:cubicBezTo>
                    <a:pt x="2091" y="2046"/>
                    <a:pt x="2091" y="2046"/>
                    <a:pt x="2092" y="2047"/>
                  </a:cubicBezTo>
                  <a:cubicBezTo>
                    <a:pt x="2092" y="2048"/>
                    <a:pt x="2092" y="2048"/>
                    <a:pt x="2093" y="2049"/>
                  </a:cubicBezTo>
                  <a:cubicBezTo>
                    <a:pt x="2093" y="2050"/>
                    <a:pt x="2094" y="2051"/>
                    <a:pt x="2094" y="2052"/>
                  </a:cubicBezTo>
                  <a:cubicBezTo>
                    <a:pt x="2095" y="2053"/>
                    <a:pt x="2095" y="2054"/>
                    <a:pt x="2096" y="2055"/>
                  </a:cubicBezTo>
                  <a:cubicBezTo>
                    <a:pt x="2098" y="2059"/>
                    <a:pt x="2100" y="2063"/>
                    <a:pt x="2101" y="2069"/>
                  </a:cubicBezTo>
                  <a:cubicBezTo>
                    <a:pt x="2103" y="2074"/>
                    <a:pt x="2104" y="2079"/>
                    <a:pt x="2105" y="2086"/>
                  </a:cubicBezTo>
                  <a:cubicBezTo>
                    <a:pt x="2107" y="2092"/>
                    <a:pt x="2108" y="2098"/>
                    <a:pt x="2108" y="2105"/>
                  </a:cubicBezTo>
                  <a:cubicBezTo>
                    <a:pt x="2109" y="2108"/>
                    <a:pt x="2109" y="2112"/>
                    <a:pt x="2110" y="2115"/>
                  </a:cubicBezTo>
                  <a:cubicBezTo>
                    <a:pt x="2110" y="2119"/>
                    <a:pt x="2111" y="2123"/>
                    <a:pt x="2111" y="2126"/>
                  </a:cubicBezTo>
                  <a:cubicBezTo>
                    <a:pt x="2112" y="2133"/>
                    <a:pt x="2113" y="2141"/>
                    <a:pt x="2115" y="2148"/>
                  </a:cubicBezTo>
                  <a:cubicBezTo>
                    <a:pt x="2116" y="2155"/>
                    <a:pt x="2118" y="2163"/>
                    <a:pt x="2121" y="2170"/>
                  </a:cubicBezTo>
                  <a:cubicBezTo>
                    <a:pt x="2122" y="2173"/>
                    <a:pt x="2124" y="2177"/>
                    <a:pt x="2125" y="2180"/>
                  </a:cubicBezTo>
                  <a:cubicBezTo>
                    <a:pt x="2126" y="2182"/>
                    <a:pt x="2127" y="2183"/>
                    <a:pt x="2128" y="2185"/>
                  </a:cubicBezTo>
                  <a:cubicBezTo>
                    <a:pt x="2129" y="2186"/>
                    <a:pt x="2130" y="2188"/>
                    <a:pt x="2131" y="2189"/>
                  </a:cubicBezTo>
                  <a:cubicBezTo>
                    <a:pt x="2135" y="2195"/>
                    <a:pt x="2140" y="2201"/>
                    <a:pt x="2145" y="2205"/>
                  </a:cubicBezTo>
                  <a:cubicBezTo>
                    <a:pt x="2145" y="2205"/>
                    <a:pt x="2146" y="2206"/>
                    <a:pt x="2147" y="2206"/>
                  </a:cubicBezTo>
                  <a:cubicBezTo>
                    <a:pt x="2147" y="2207"/>
                    <a:pt x="2148" y="2207"/>
                    <a:pt x="2149" y="2208"/>
                  </a:cubicBezTo>
                  <a:cubicBezTo>
                    <a:pt x="2149" y="2208"/>
                    <a:pt x="2150" y="2209"/>
                    <a:pt x="2151" y="2209"/>
                  </a:cubicBezTo>
                  <a:cubicBezTo>
                    <a:pt x="2151" y="2210"/>
                    <a:pt x="2152" y="2210"/>
                    <a:pt x="2153" y="2211"/>
                  </a:cubicBezTo>
                  <a:cubicBezTo>
                    <a:pt x="2155" y="2212"/>
                    <a:pt x="2158" y="2214"/>
                    <a:pt x="2160" y="2215"/>
                  </a:cubicBezTo>
                  <a:cubicBezTo>
                    <a:pt x="2166" y="2217"/>
                    <a:pt x="2170" y="2219"/>
                    <a:pt x="2175" y="2220"/>
                  </a:cubicBezTo>
                  <a:cubicBezTo>
                    <a:pt x="2179" y="2221"/>
                    <a:pt x="2183" y="2222"/>
                    <a:pt x="2186" y="2223"/>
                  </a:cubicBezTo>
                  <a:cubicBezTo>
                    <a:pt x="2189" y="2223"/>
                    <a:pt x="2192" y="2224"/>
                    <a:pt x="2194" y="2224"/>
                  </a:cubicBezTo>
                  <a:cubicBezTo>
                    <a:pt x="2195" y="2224"/>
                    <a:pt x="2196" y="2224"/>
                    <a:pt x="2196" y="2224"/>
                  </a:cubicBezTo>
                  <a:cubicBezTo>
                    <a:pt x="2196" y="2224"/>
                    <a:pt x="2195" y="2224"/>
                    <a:pt x="2194" y="2223"/>
                  </a:cubicBezTo>
                  <a:cubicBezTo>
                    <a:pt x="2192" y="2223"/>
                    <a:pt x="2190" y="2222"/>
                    <a:pt x="2187" y="2221"/>
                  </a:cubicBezTo>
                  <a:cubicBezTo>
                    <a:pt x="2184" y="2220"/>
                    <a:pt x="2180" y="2219"/>
                    <a:pt x="2176" y="2217"/>
                  </a:cubicBezTo>
                  <a:cubicBezTo>
                    <a:pt x="2172" y="2215"/>
                    <a:pt x="2167" y="2213"/>
                    <a:pt x="2163" y="2211"/>
                  </a:cubicBezTo>
                  <a:cubicBezTo>
                    <a:pt x="2160" y="2209"/>
                    <a:pt x="2158" y="2208"/>
                    <a:pt x="2156" y="2206"/>
                  </a:cubicBezTo>
                  <a:cubicBezTo>
                    <a:pt x="2155" y="2206"/>
                    <a:pt x="2154" y="2205"/>
                    <a:pt x="2154" y="2205"/>
                  </a:cubicBezTo>
                  <a:cubicBezTo>
                    <a:pt x="2153" y="2204"/>
                    <a:pt x="2153" y="2204"/>
                    <a:pt x="2152" y="2203"/>
                  </a:cubicBezTo>
                  <a:cubicBezTo>
                    <a:pt x="2152" y="2203"/>
                    <a:pt x="2151" y="2202"/>
                    <a:pt x="2150" y="2202"/>
                  </a:cubicBezTo>
                  <a:cubicBezTo>
                    <a:pt x="2150" y="2202"/>
                    <a:pt x="2149" y="2201"/>
                    <a:pt x="2149" y="2200"/>
                  </a:cubicBezTo>
                  <a:cubicBezTo>
                    <a:pt x="2144" y="2196"/>
                    <a:pt x="2140" y="2191"/>
                    <a:pt x="2137" y="2186"/>
                  </a:cubicBezTo>
                  <a:cubicBezTo>
                    <a:pt x="2136" y="2184"/>
                    <a:pt x="2135" y="2183"/>
                    <a:pt x="2134" y="2181"/>
                  </a:cubicBezTo>
                  <a:cubicBezTo>
                    <a:pt x="2134" y="2180"/>
                    <a:pt x="2133" y="2178"/>
                    <a:pt x="2132" y="2177"/>
                  </a:cubicBezTo>
                  <a:cubicBezTo>
                    <a:pt x="2131" y="2174"/>
                    <a:pt x="2129" y="2170"/>
                    <a:pt x="2128" y="2167"/>
                  </a:cubicBezTo>
                  <a:cubicBezTo>
                    <a:pt x="2127" y="2163"/>
                    <a:pt x="2125" y="2159"/>
                    <a:pt x="2124" y="2155"/>
                  </a:cubicBezTo>
                  <a:cubicBezTo>
                    <a:pt x="2125" y="2156"/>
                    <a:pt x="2126" y="2157"/>
                    <a:pt x="2128" y="2159"/>
                  </a:cubicBezTo>
                  <a:cubicBezTo>
                    <a:pt x="2128" y="2160"/>
                    <a:pt x="2129" y="2160"/>
                    <a:pt x="2129" y="2161"/>
                  </a:cubicBezTo>
                  <a:cubicBezTo>
                    <a:pt x="2130" y="2162"/>
                    <a:pt x="2130" y="2162"/>
                    <a:pt x="2130" y="2162"/>
                  </a:cubicBezTo>
                  <a:cubicBezTo>
                    <a:pt x="2131" y="2163"/>
                    <a:pt x="2131" y="2163"/>
                    <a:pt x="2131" y="2163"/>
                  </a:cubicBezTo>
                  <a:cubicBezTo>
                    <a:pt x="2132" y="2164"/>
                    <a:pt x="2133" y="2165"/>
                    <a:pt x="2133" y="2165"/>
                  </a:cubicBezTo>
                  <a:cubicBezTo>
                    <a:pt x="2134" y="2166"/>
                    <a:pt x="2135" y="2167"/>
                    <a:pt x="2136" y="2167"/>
                  </a:cubicBezTo>
                  <a:cubicBezTo>
                    <a:pt x="2137" y="2169"/>
                    <a:pt x="2139" y="2170"/>
                    <a:pt x="2140" y="2171"/>
                  </a:cubicBezTo>
                  <a:cubicBezTo>
                    <a:pt x="2142" y="2172"/>
                    <a:pt x="2142" y="2172"/>
                    <a:pt x="2142" y="2172"/>
                  </a:cubicBezTo>
                  <a:cubicBezTo>
                    <a:pt x="2142" y="2172"/>
                    <a:pt x="2142" y="2172"/>
                    <a:pt x="2142" y="2172"/>
                  </a:cubicBezTo>
                  <a:cubicBezTo>
                    <a:pt x="2142" y="2172"/>
                    <a:pt x="2142" y="2172"/>
                    <a:pt x="2142" y="2172"/>
                  </a:cubicBezTo>
                  <a:cubicBezTo>
                    <a:pt x="2142" y="2172"/>
                    <a:pt x="2142" y="2172"/>
                    <a:pt x="2142" y="2172"/>
                  </a:cubicBezTo>
                  <a:cubicBezTo>
                    <a:pt x="2142" y="2172"/>
                    <a:pt x="2142" y="2172"/>
                    <a:pt x="2142" y="2172"/>
                  </a:cubicBezTo>
                  <a:cubicBezTo>
                    <a:pt x="2143" y="2173"/>
                    <a:pt x="2143" y="2173"/>
                    <a:pt x="2143" y="2173"/>
                  </a:cubicBezTo>
                  <a:cubicBezTo>
                    <a:pt x="2145" y="2174"/>
                    <a:pt x="2145" y="2174"/>
                    <a:pt x="2145" y="2174"/>
                  </a:cubicBezTo>
                  <a:cubicBezTo>
                    <a:pt x="2149" y="2177"/>
                    <a:pt x="2152" y="2178"/>
                    <a:pt x="2156" y="2180"/>
                  </a:cubicBezTo>
                  <a:cubicBezTo>
                    <a:pt x="2159" y="2182"/>
                    <a:pt x="2163" y="2183"/>
                    <a:pt x="2166" y="2184"/>
                  </a:cubicBezTo>
                  <a:cubicBezTo>
                    <a:pt x="2170" y="2186"/>
                    <a:pt x="2173" y="2187"/>
                    <a:pt x="2176" y="2188"/>
                  </a:cubicBezTo>
                  <a:cubicBezTo>
                    <a:pt x="2179" y="2189"/>
                    <a:pt x="2182" y="2191"/>
                    <a:pt x="2184" y="2192"/>
                  </a:cubicBezTo>
                  <a:cubicBezTo>
                    <a:pt x="2187" y="2193"/>
                    <a:pt x="2189" y="2194"/>
                    <a:pt x="2191" y="2195"/>
                  </a:cubicBezTo>
                  <a:cubicBezTo>
                    <a:pt x="2192" y="2196"/>
                    <a:pt x="2193" y="2196"/>
                    <a:pt x="2194" y="2197"/>
                  </a:cubicBezTo>
                  <a:cubicBezTo>
                    <a:pt x="2195" y="2197"/>
                    <a:pt x="2196" y="2198"/>
                    <a:pt x="2196" y="2198"/>
                  </a:cubicBezTo>
                  <a:cubicBezTo>
                    <a:pt x="2197" y="2199"/>
                    <a:pt x="2197" y="2199"/>
                    <a:pt x="2197" y="2199"/>
                  </a:cubicBezTo>
                  <a:cubicBezTo>
                    <a:pt x="2198" y="2199"/>
                    <a:pt x="2198" y="2200"/>
                    <a:pt x="2198" y="2200"/>
                  </a:cubicBezTo>
                  <a:cubicBezTo>
                    <a:pt x="2199" y="2200"/>
                    <a:pt x="2199" y="2200"/>
                    <a:pt x="2199" y="2201"/>
                  </a:cubicBezTo>
                  <a:cubicBezTo>
                    <a:pt x="2200" y="2201"/>
                    <a:pt x="2201" y="2202"/>
                    <a:pt x="2201" y="2202"/>
                  </a:cubicBezTo>
                  <a:cubicBezTo>
                    <a:pt x="2201" y="2202"/>
                    <a:pt x="2200" y="2201"/>
                    <a:pt x="2200" y="2200"/>
                  </a:cubicBezTo>
                  <a:cubicBezTo>
                    <a:pt x="2199" y="2200"/>
                    <a:pt x="2199" y="2200"/>
                    <a:pt x="2199" y="2199"/>
                  </a:cubicBezTo>
                  <a:cubicBezTo>
                    <a:pt x="2199" y="2199"/>
                    <a:pt x="2198" y="2198"/>
                    <a:pt x="2198" y="2198"/>
                  </a:cubicBezTo>
                  <a:cubicBezTo>
                    <a:pt x="2198" y="2198"/>
                    <a:pt x="2198" y="2198"/>
                    <a:pt x="2197" y="2197"/>
                  </a:cubicBezTo>
                  <a:cubicBezTo>
                    <a:pt x="2197" y="2197"/>
                    <a:pt x="2196" y="2196"/>
                    <a:pt x="2195" y="2195"/>
                  </a:cubicBezTo>
                  <a:cubicBezTo>
                    <a:pt x="2195" y="2194"/>
                    <a:pt x="2194" y="2194"/>
                    <a:pt x="2193" y="2193"/>
                  </a:cubicBezTo>
                  <a:cubicBezTo>
                    <a:pt x="2191" y="2191"/>
                    <a:pt x="2189" y="2190"/>
                    <a:pt x="2187" y="2188"/>
                  </a:cubicBezTo>
                  <a:cubicBezTo>
                    <a:pt x="2185" y="2187"/>
                    <a:pt x="2184" y="2186"/>
                    <a:pt x="2183" y="2185"/>
                  </a:cubicBezTo>
                  <a:cubicBezTo>
                    <a:pt x="2181" y="2184"/>
                    <a:pt x="2180" y="2184"/>
                    <a:pt x="2178" y="2183"/>
                  </a:cubicBezTo>
                  <a:cubicBezTo>
                    <a:pt x="2175" y="2181"/>
                    <a:pt x="2172" y="2180"/>
                    <a:pt x="2169" y="2178"/>
                  </a:cubicBezTo>
                  <a:cubicBezTo>
                    <a:pt x="2167" y="2177"/>
                    <a:pt x="2166" y="2176"/>
                    <a:pt x="2164" y="2176"/>
                  </a:cubicBezTo>
                  <a:cubicBezTo>
                    <a:pt x="2163" y="2175"/>
                    <a:pt x="2161" y="2174"/>
                    <a:pt x="2159" y="2173"/>
                  </a:cubicBezTo>
                  <a:cubicBezTo>
                    <a:pt x="2156" y="2171"/>
                    <a:pt x="2153" y="2170"/>
                    <a:pt x="2150" y="2168"/>
                  </a:cubicBezTo>
                  <a:cubicBezTo>
                    <a:pt x="2147" y="2166"/>
                    <a:pt x="2147" y="2166"/>
                    <a:pt x="2147" y="2166"/>
                  </a:cubicBezTo>
                  <a:cubicBezTo>
                    <a:pt x="2146" y="2166"/>
                    <a:pt x="2146" y="2166"/>
                    <a:pt x="2146" y="2166"/>
                  </a:cubicBezTo>
                  <a:cubicBezTo>
                    <a:pt x="2146" y="2166"/>
                    <a:pt x="2146" y="2166"/>
                    <a:pt x="2146" y="2166"/>
                  </a:cubicBezTo>
                  <a:cubicBezTo>
                    <a:pt x="2146" y="2166"/>
                    <a:pt x="2146" y="2166"/>
                    <a:pt x="2146" y="2166"/>
                  </a:cubicBezTo>
                  <a:cubicBezTo>
                    <a:pt x="2146" y="2166"/>
                    <a:pt x="2146" y="2166"/>
                    <a:pt x="2146" y="2166"/>
                  </a:cubicBezTo>
                  <a:cubicBezTo>
                    <a:pt x="2146" y="2166"/>
                    <a:pt x="2146" y="2166"/>
                    <a:pt x="2146" y="2166"/>
                  </a:cubicBezTo>
                  <a:cubicBezTo>
                    <a:pt x="2145" y="2165"/>
                    <a:pt x="2145" y="2165"/>
                    <a:pt x="2145" y="2165"/>
                  </a:cubicBezTo>
                  <a:cubicBezTo>
                    <a:pt x="2143" y="2164"/>
                    <a:pt x="2142" y="2163"/>
                    <a:pt x="2141" y="2161"/>
                  </a:cubicBezTo>
                  <a:cubicBezTo>
                    <a:pt x="2138" y="2159"/>
                    <a:pt x="2135" y="2157"/>
                    <a:pt x="2133" y="2154"/>
                  </a:cubicBezTo>
                  <a:cubicBezTo>
                    <a:pt x="2130" y="2152"/>
                    <a:pt x="2128" y="2149"/>
                    <a:pt x="2126" y="2147"/>
                  </a:cubicBezTo>
                  <a:cubicBezTo>
                    <a:pt x="2126" y="2145"/>
                    <a:pt x="2125" y="2144"/>
                    <a:pt x="2124" y="2143"/>
                  </a:cubicBezTo>
                  <a:cubicBezTo>
                    <a:pt x="2123" y="2142"/>
                    <a:pt x="2123" y="2142"/>
                    <a:pt x="2123" y="2141"/>
                  </a:cubicBezTo>
                  <a:cubicBezTo>
                    <a:pt x="2122" y="2140"/>
                    <a:pt x="2122" y="2140"/>
                    <a:pt x="2121" y="2139"/>
                  </a:cubicBezTo>
                  <a:cubicBezTo>
                    <a:pt x="2121" y="2139"/>
                    <a:pt x="2121" y="2138"/>
                    <a:pt x="2121" y="2138"/>
                  </a:cubicBezTo>
                  <a:cubicBezTo>
                    <a:pt x="2120" y="2134"/>
                    <a:pt x="2119" y="2129"/>
                    <a:pt x="2119" y="2125"/>
                  </a:cubicBezTo>
                  <a:cubicBezTo>
                    <a:pt x="2118" y="2122"/>
                    <a:pt x="2118" y="2118"/>
                    <a:pt x="2117" y="2114"/>
                  </a:cubicBezTo>
                  <a:cubicBezTo>
                    <a:pt x="2117" y="2111"/>
                    <a:pt x="2116" y="2107"/>
                    <a:pt x="2115" y="2104"/>
                  </a:cubicBezTo>
                  <a:cubicBezTo>
                    <a:pt x="2114" y="2097"/>
                    <a:pt x="2113" y="2090"/>
                    <a:pt x="2111" y="2084"/>
                  </a:cubicBezTo>
                  <a:cubicBezTo>
                    <a:pt x="2110" y="2078"/>
                    <a:pt x="2108" y="2072"/>
                    <a:pt x="2105" y="2067"/>
                  </a:cubicBezTo>
                  <a:cubicBezTo>
                    <a:pt x="2103" y="2062"/>
                    <a:pt x="2101" y="2057"/>
                    <a:pt x="2098" y="2053"/>
                  </a:cubicBezTo>
                  <a:cubicBezTo>
                    <a:pt x="2098" y="2052"/>
                    <a:pt x="2097" y="2051"/>
                    <a:pt x="2097" y="2051"/>
                  </a:cubicBezTo>
                  <a:cubicBezTo>
                    <a:pt x="2096" y="2050"/>
                    <a:pt x="2096" y="2049"/>
                    <a:pt x="2095" y="2048"/>
                  </a:cubicBezTo>
                  <a:cubicBezTo>
                    <a:pt x="2136" y="2075"/>
                    <a:pt x="2164" y="2104"/>
                    <a:pt x="2164" y="2104"/>
                  </a:cubicBezTo>
                  <a:cubicBezTo>
                    <a:pt x="2164" y="2104"/>
                    <a:pt x="2145" y="2076"/>
                    <a:pt x="2114" y="2049"/>
                  </a:cubicBezTo>
                  <a:cubicBezTo>
                    <a:pt x="2116" y="2049"/>
                    <a:pt x="2118" y="2050"/>
                    <a:pt x="2120" y="2050"/>
                  </a:cubicBezTo>
                  <a:cubicBezTo>
                    <a:pt x="2122" y="2051"/>
                    <a:pt x="2124" y="2051"/>
                    <a:pt x="2126" y="2052"/>
                  </a:cubicBezTo>
                  <a:cubicBezTo>
                    <a:pt x="2128" y="2053"/>
                    <a:pt x="2130" y="2053"/>
                    <a:pt x="2132" y="2054"/>
                  </a:cubicBezTo>
                  <a:cubicBezTo>
                    <a:pt x="2133" y="2054"/>
                    <a:pt x="2134" y="2055"/>
                    <a:pt x="2135" y="2055"/>
                  </a:cubicBezTo>
                  <a:cubicBezTo>
                    <a:pt x="2136" y="2055"/>
                    <a:pt x="2136" y="2056"/>
                    <a:pt x="2137" y="2056"/>
                  </a:cubicBezTo>
                  <a:cubicBezTo>
                    <a:pt x="2137" y="2056"/>
                    <a:pt x="2137" y="2056"/>
                    <a:pt x="2137" y="2056"/>
                  </a:cubicBezTo>
                  <a:cubicBezTo>
                    <a:pt x="2137" y="2056"/>
                    <a:pt x="2137" y="2056"/>
                    <a:pt x="2137" y="2056"/>
                  </a:cubicBezTo>
                  <a:cubicBezTo>
                    <a:pt x="2137" y="2056"/>
                    <a:pt x="2137" y="2056"/>
                    <a:pt x="2137" y="2056"/>
                  </a:cubicBezTo>
                  <a:cubicBezTo>
                    <a:pt x="2137" y="2056"/>
                    <a:pt x="2137" y="2056"/>
                    <a:pt x="2137" y="2056"/>
                  </a:cubicBezTo>
                  <a:cubicBezTo>
                    <a:pt x="2137" y="2056"/>
                    <a:pt x="2137" y="2056"/>
                    <a:pt x="2137" y="2056"/>
                  </a:cubicBezTo>
                  <a:cubicBezTo>
                    <a:pt x="2138" y="2057"/>
                    <a:pt x="2138" y="2057"/>
                    <a:pt x="2138" y="2057"/>
                  </a:cubicBezTo>
                  <a:cubicBezTo>
                    <a:pt x="2140" y="2057"/>
                    <a:pt x="2140" y="2057"/>
                    <a:pt x="2140" y="2057"/>
                  </a:cubicBezTo>
                  <a:cubicBezTo>
                    <a:pt x="2140" y="2058"/>
                    <a:pt x="2140" y="2058"/>
                    <a:pt x="2141" y="2058"/>
                  </a:cubicBezTo>
                  <a:cubicBezTo>
                    <a:pt x="2142" y="2059"/>
                    <a:pt x="2143" y="2059"/>
                    <a:pt x="2144" y="2060"/>
                  </a:cubicBezTo>
                  <a:cubicBezTo>
                    <a:pt x="2145" y="2061"/>
                    <a:pt x="2147" y="2062"/>
                    <a:pt x="2149" y="2064"/>
                  </a:cubicBezTo>
                  <a:cubicBezTo>
                    <a:pt x="2151" y="2065"/>
                    <a:pt x="2152" y="2066"/>
                    <a:pt x="2154" y="2068"/>
                  </a:cubicBezTo>
                  <a:cubicBezTo>
                    <a:pt x="2156" y="2069"/>
                    <a:pt x="2157" y="2071"/>
                    <a:pt x="2159" y="2072"/>
                  </a:cubicBezTo>
                  <a:cubicBezTo>
                    <a:pt x="2165" y="2078"/>
                    <a:pt x="2171" y="2083"/>
                    <a:pt x="2177" y="2088"/>
                  </a:cubicBezTo>
                  <a:cubicBezTo>
                    <a:pt x="2182" y="2092"/>
                    <a:pt x="2186" y="2096"/>
                    <a:pt x="2189" y="2098"/>
                  </a:cubicBezTo>
                  <a:cubicBezTo>
                    <a:pt x="2191" y="2100"/>
                    <a:pt x="2192" y="2101"/>
                    <a:pt x="2193" y="2102"/>
                  </a:cubicBezTo>
                  <a:cubicBezTo>
                    <a:pt x="2194" y="2102"/>
                    <a:pt x="2194" y="2103"/>
                    <a:pt x="2194" y="2103"/>
                  </a:cubicBezTo>
                  <a:cubicBezTo>
                    <a:pt x="2194" y="2103"/>
                    <a:pt x="2194" y="2102"/>
                    <a:pt x="2193" y="2101"/>
                  </a:cubicBezTo>
                  <a:cubicBezTo>
                    <a:pt x="2193" y="2100"/>
                    <a:pt x="2192" y="2099"/>
                    <a:pt x="2190" y="2097"/>
                  </a:cubicBezTo>
                  <a:cubicBezTo>
                    <a:pt x="2189" y="2096"/>
                    <a:pt x="2188" y="2094"/>
                    <a:pt x="2186" y="2092"/>
                  </a:cubicBezTo>
                  <a:cubicBezTo>
                    <a:pt x="2184" y="2089"/>
                    <a:pt x="2182" y="2087"/>
                    <a:pt x="2180" y="2084"/>
                  </a:cubicBezTo>
                  <a:cubicBezTo>
                    <a:pt x="2175" y="2079"/>
                    <a:pt x="2170" y="2073"/>
                    <a:pt x="2164" y="2067"/>
                  </a:cubicBezTo>
                  <a:cubicBezTo>
                    <a:pt x="2162" y="2065"/>
                    <a:pt x="2161" y="2064"/>
                    <a:pt x="2159" y="2062"/>
                  </a:cubicBezTo>
                  <a:cubicBezTo>
                    <a:pt x="2157" y="2061"/>
                    <a:pt x="2156" y="2059"/>
                    <a:pt x="2154" y="2058"/>
                  </a:cubicBezTo>
                  <a:cubicBezTo>
                    <a:pt x="2152" y="2056"/>
                    <a:pt x="2150" y="2055"/>
                    <a:pt x="2148" y="2053"/>
                  </a:cubicBezTo>
                  <a:cubicBezTo>
                    <a:pt x="2147" y="2053"/>
                    <a:pt x="2146" y="2052"/>
                    <a:pt x="2145" y="2051"/>
                  </a:cubicBezTo>
                  <a:cubicBezTo>
                    <a:pt x="2144" y="2051"/>
                    <a:pt x="2144" y="2051"/>
                    <a:pt x="2143" y="2050"/>
                  </a:cubicBezTo>
                  <a:cubicBezTo>
                    <a:pt x="2143" y="2050"/>
                    <a:pt x="2142" y="2050"/>
                    <a:pt x="2142" y="2050"/>
                  </a:cubicBezTo>
                  <a:cubicBezTo>
                    <a:pt x="2141" y="2049"/>
                    <a:pt x="2141" y="2049"/>
                    <a:pt x="2141" y="2049"/>
                  </a:cubicBezTo>
                  <a:cubicBezTo>
                    <a:pt x="2141" y="2049"/>
                    <a:pt x="2141" y="2049"/>
                    <a:pt x="2141" y="2049"/>
                  </a:cubicBezTo>
                  <a:cubicBezTo>
                    <a:pt x="2140" y="2049"/>
                    <a:pt x="2140" y="2049"/>
                    <a:pt x="2140" y="2049"/>
                  </a:cubicBezTo>
                  <a:cubicBezTo>
                    <a:pt x="2139" y="2048"/>
                    <a:pt x="2139" y="2048"/>
                    <a:pt x="2138" y="2048"/>
                  </a:cubicBezTo>
                  <a:cubicBezTo>
                    <a:pt x="2137" y="2048"/>
                    <a:pt x="2136" y="2047"/>
                    <a:pt x="2135" y="2047"/>
                  </a:cubicBezTo>
                  <a:cubicBezTo>
                    <a:pt x="2133" y="2046"/>
                    <a:pt x="2130" y="2045"/>
                    <a:pt x="2128" y="2045"/>
                  </a:cubicBezTo>
                  <a:cubicBezTo>
                    <a:pt x="2126" y="2044"/>
                    <a:pt x="2124" y="2044"/>
                    <a:pt x="2121" y="2043"/>
                  </a:cubicBezTo>
                  <a:cubicBezTo>
                    <a:pt x="2119" y="2043"/>
                    <a:pt x="2117" y="2042"/>
                    <a:pt x="2115" y="2042"/>
                  </a:cubicBezTo>
                  <a:cubicBezTo>
                    <a:pt x="2110" y="2040"/>
                    <a:pt x="2106" y="2039"/>
                    <a:pt x="2101" y="2038"/>
                  </a:cubicBezTo>
                  <a:cubicBezTo>
                    <a:pt x="2085" y="2025"/>
                    <a:pt x="2066" y="2013"/>
                    <a:pt x="2045" y="2005"/>
                  </a:cubicBezTo>
                  <a:cubicBezTo>
                    <a:pt x="2043" y="2004"/>
                    <a:pt x="2042" y="2004"/>
                    <a:pt x="2040" y="2003"/>
                  </a:cubicBezTo>
                  <a:cubicBezTo>
                    <a:pt x="2046" y="2003"/>
                    <a:pt x="2052" y="2003"/>
                    <a:pt x="2059" y="2003"/>
                  </a:cubicBezTo>
                  <a:cubicBezTo>
                    <a:pt x="2061" y="2003"/>
                    <a:pt x="2063" y="2003"/>
                    <a:pt x="2065" y="2003"/>
                  </a:cubicBezTo>
                  <a:cubicBezTo>
                    <a:pt x="2067" y="2003"/>
                    <a:pt x="2069" y="2003"/>
                    <a:pt x="2071" y="2003"/>
                  </a:cubicBezTo>
                  <a:cubicBezTo>
                    <a:pt x="2075" y="2003"/>
                    <a:pt x="2078" y="2003"/>
                    <a:pt x="2082" y="2003"/>
                  </a:cubicBezTo>
                  <a:cubicBezTo>
                    <a:pt x="2090" y="2003"/>
                    <a:pt x="2099" y="2004"/>
                    <a:pt x="2107" y="2004"/>
                  </a:cubicBezTo>
                  <a:cubicBezTo>
                    <a:pt x="2115" y="2005"/>
                    <a:pt x="2123" y="2006"/>
                    <a:pt x="2131" y="2008"/>
                  </a:cubicBezTo>
                  <a:cubicBezTo>
                    <a:pt x="2131" y="2008"/>
                    <a:pt x="2133" y="2008"/>
                    <a:pt x="2133" y="2008"/>
                  </a:cubicBezTo>
                  <a:cubicBezTo>
                    <a:pt x="2134" y="2008"/>
                    <a:pt x="2135" y="2009"/>
                    <a:pt x="2136" y="2009"/>
                  </a:cubicBezTo>
                  <a:cubicBezTo>
                    <a:pt x="2136" y="2009"/>
                    <a:pt x="2137" y="2009"/>
                    <a:pt x="2138" y="2010"/>
                  </a:cubicBezTo>
                  <a:cubicBezTo>
                    <a:pt x="2139" y="2011"/>
                    <a:pt x="2140" y="2011"/>
                    <a:pt x="2141" y="2012"/>
                  </a:cubicBezTo>
                  <a:cubicBezTo>
                    <a:pt x="2142" y="2013"/>
                    <a:pt x="2142" y="2013"/>
                    <a:pt x="2143" y="2014"/>
                  </a:cubicBezTo>
                  <a:cubicBezTo>
                    <a:pt x="2143" y="2014"/>
                    <a:pt x="2144" y="2015"/>
                    <a:pt x="2145" y="2015"/>
                  </a:cubicBezTo>
                  <a:cubicBezTo>
                    <a:pt x="2147" y="2018"/>
                    <a:pt x="2150" y="2020"/>
                    <a:pt x="2153" y="2023"/>
                  </a:cubicBezTo>
                  <a:cubicBezTo>
                    <a:pt x="2155" y="2027"/>
                    <a:pt x="2158" y="2030"/>
                    <a:pt x="2161" y="2034"/>
                  </a:cubicBezTo>
                  <a:cubicBezTo>
                    <a:pt x="2164" y="2038"/>
                    <a:pt x="2166" y="2042"/>
                    <a:pt x="2169" y="2047"/>
                  </a:cubicBezTo>
                  <a:cubicBezTo>
                    <a:pt x="2170" y="2048"/>
                    <a:pt x="2170" y="2049"/>
                    <a:pt x="2171" y="2050"/>
                  </a:cubicBezTo>
                  <a:cubicBezTo>
                    <a:pt x="2172" y="2051"/>
                    <a:pt x="2172" y="2053"/>
                    <a:pt x="2173" y="2054"/>
                  </a:cubicBezTo>
                  <a:cubicBezTo>
                    <a:pt x="2174" y="2056"/>
                    <a:pt x="2176" y="2059"/>
                    <a:pt x="2177" y="2061"/>
                  </a:cubicBezTo>
                  <a:cubicBezTo>
                    <a:pt x="2180" y="2066"/>
                    <a:pt x="2182" y="2071"/>
                    <a:pt x="2185" y="2076"/>
                  </a:cubicBezTo>
                  <a:cubicBezTo>
                    <a:pt x="2189" y="2081"/>
                    <a:pt x="2192" y="2085"/>
                    <a:pt x="2195" y="2090"/>
                  </a:cubicBezTo>
                  <a:cubicBezTo>
                    <a:pt x="2196" y="2091"/>
                    <a:pt x="2197" y="2092"/>
                    <a:pt x="2198" y="2093"/>
                  </a:cubicBezTo>
                  <a:cubicBezTo>
                    <a:pt x="2199" y="2094"/>
                    <a:pt x="2199" y="2094"/>
                    <a:pt x="2199" y="2095"/>
                  </a:cubicBezTo>
                  <a:cubicBezTo>
                    <a:pt x="2200" y="2096"/>
                    <a:pt x="2200" y="2096"/>
                    <a:pt x="2200" y="2096"/>
                  </a:cubicBezTo>
                  <a:cubicBezTo>
                    <a:pt x="2201" y="2096"/>
                    <a:pt x="2201" y="2096"/>
                    <a:pt x="2201" y="2096"/>
                  </a:cubicBezTo>
                  <a:cubicBezTo>
                    <a:pt x="2201" y="2097"/>
                    <a:pt x="2201" y="2097"/>
                    <a:pt x="2201" y="2097"/>
                  </a:cubicBezTo>
                  <a:cubicBezTo>
                    <a:pt x="2202" y="2097"/>
                    <a:pt x="2203" y="2098"/>
                    <a:pt x="2204" y="2099"/>
                  </a:cubicBezTo>
                  <a:cubicBezTo>
                    <a:pt x="2205" y="2100"/>
                    <a:pt x="2206" y="2101"/>
                    <a:pt x="2207" y="2102"/>
                  </a:cubicBezTo>
                  <a:cubicBezTo>
                    <a:pt x="2211" y="2106"/>
                    <a:pt x="2215" y="2109"/>
                    <a:pt x="2219" y="2112"/>
                  </a:cubicBezTo>
                  <a:cubicBezTo>
                    <a:pt x="2224" y="2115"/>
                    <a:pt x="2228" y="2117"/>
                    <a:pt x="2232" y="2119"/>
                  </a:cubicBezTo>
                  <a:cubicBezTo>
                    <a:pt x="2236" y="2121"/>
                    <a:pt x="2239" y="2122"/>
                    <a:pt x="2243" y="2123"/>
                  </a:cubicBezTo>
                  <a:cubicBezTo>
                    <a:pt x="2245" y="2124"/>
                    <a:pt x="2246" y="2124"/>
                    <a:pt x="2248" y="2124"/>
                  </a:cubicBezTo>
                  <a:cubicBezTo>
                    <a:pt x="2249" y="2125"/>
                    <a:pt x="2250" y="2125"/>
                    <a:pt x="2252" y="2125"/>
                  </a:cubicBezTo>
                  <a:cubicBezTo>
                    <a:pt x="2253" y="2126"/>
                    <a:pt x="2254" y="2126"/>
                    <a:pt x="2255" y="2126"/>
                  </a:cubicBezTo>
                  <a:cubicBezTo>
                    <a:pt x="2256" y="2126"/>
                    <a:pt x="2257" y="2126"/>
                    <a:pt x="2257" y="2126"/>
                  </a:cubicBezTo>
                  <a:cubicBezTo>
                    <a:pt x="2259" y="2126"/>
                    <a:pt x="2259" y="2126"/>
                    <a:pt x="2259" y="2126"/>
                  </a:cubicBezTo>
                  <a:cubicBezTo>
                    <a:pt x="2259" y="2126"/>
                    <a:pt x="2259" y="2126"/>
                    <a:pt x="2257" y="2126"/>
                  </a:cubicBezTo>
                  <a:cubicBezTo>
                    <a:pt x="2257" y="2126"/>
                    <a:pt x="2256" y="2125"/>
                    <a:pt x="2255" y="2125"/>
                  </a:cubicBezTo>
                  <a:cubicBezTo>
                    <a:pt x="2254" y="2125"/>
                    <a:pt x="2253" y="2124"/>
                    <a:pt x="2252" y="2124"/>
                  </a:cubicBezTo>
                  <a:cubicBezTo>
                    <a:pt x="2251" y="2123"/>
                    <a:pt x="2250" y="2123"/>
                    <a:pt x="2248" y="2122"/>
                  </a:cubicBezTo>
                  <a:cubicBezTo>
                    <a:pt x="2247" y="2122"/>
                    <a:pt x="2246" y="2121"/>
                    <a:pt x="2244" y="2120"/>
                  </a:cubicBezTo>
                  <a:cubicBezTo>
                    <a:pt x="2241" y="2119"/>
                    <a:pt x="2237" y="2117"/>
                    <a:pt x="2234" y="2115"/>
                  </a:cubicBezTo>
                  <a:cubicBezTo>
                    <a:pt x="2230" y="2113"/>
                    <a:pt x="2227" y="2110"/>
                    <a:pt x="2223" y="2107"/>
                  </a:cubicBezTo>
                  <a:cubicBezTo>
                    <a:pt x="2219" y="2104"/>
                    <a:pt x="2215" y="2101"/>
                    <a:pt x="2212" y="2097"/>
                  </a:cubicBezTo>
                  <a:cubicBezTo>
                    <a:pt x="2211" y="2096"/>
                    <a:pt x="2210" y="2095"/>
                    <a:pt x="2209" y="2095"/>
                  </a:cubicBezTo>
                  <a:cubicBezTo>
                    <a:pt x="2208" y="2094"/>
                    <a:pt x="2207" y="2093"/>
                    <a:pt x="2206" y="2092"/>
                  </a:cubicBezTo>
                  <a:cubicBezTo>
                    <a:pt x="2206" y="2091"/>
                    <a:pt x="2206" y="2091"/>
                    <a:pt x="2206" y="2091"/>
                  </a:cubicBezTo>
                  <a:cubicBezTo>
                    <a:pt x="2206" y="2091"/>
                    <a:pt x="2206" y="2091"/>
                    <a:pt x="2206" y="2091"/>
                  </a:cubicBezTo>
                  <a:cubicBezTo>
                    <a:pt x="2205" y="2090"/>
                    <a:pt x="2205" y="2090"/>
                    <a:pt x="2205" y="2090"/>
                  </a:cubicBezTo>
                  <a:cubicBezTo>
                    <a:pt x="2205" y="2089"/>
                    <a:pt x="2204" y="2089"/>
                    <a:pt x="2204" y="2088"/>
                  </a:cubicBezTo>
                  <a:cubicBezTo>
                    <a:pt x="2203" y="2087"/>
                    <a:pt x="2202" y="2086"/>
                    <a:pt x="2201" y="2085"/>
                  </a:cubicBezTo>
                  <a:cubicBezTo>
                    <a:pt x="2198" y="2081"/>
                    <a:pt x="2195" y="2076"/>
                    <a:pt x="2192" y="2072"/>
                  </a:cubicBezTo>
                  <a:cubicBezTo>
                    <a:pt x="2189" y="2067"/>
                    <a:pt x="2186" y="2062"/>
                    <a:pt x="2184" y="2057"/>
                  </a:cubicBezTo>
                  <a:cubicBezTo>
                    <a:pt x="2182" y="2055"/>
                    <a:pt x="2181" y="2052"/>
                    <a:pt x="2179" y="2050"/>
                  </a:cubicBezTo>
                  <a:cubicBezTo>
                    <a:pt x="2178" y="2049"/>
                    <a:pt x="2178" y="2048"/>
                    <a:pt x="2177" y="2046"/>
                  </a:cubicBezTo>
                  <a:cubicBezTo>
                    <a:pt x="2176" y="2045"/>
                    <a:pt x="2176" y="2044"/>
                    <a:pt x="2175" y="2043"/>
                  </a:cubicBezTo>
                  <a:cubicBezTo>
                    <a:pt x="2172" y="2039"/>
                    <a:pt x="2169" y="2034"/>
                    <a:pt x="2165" y="2031"/>
                  </a:cubicBezTo>
                  <a:cubicBezTo>
                    <a:pt x="2162" y="2027"/>
                    <a:pt x="2159" y="2023"/>
                    <a:pt x="2156" y="2020"/>
                  </a:cubicBezTo>
                  <a:cubicBezTo>
                    <a:pt x="2153" y="2017"/>
                    <a:pt x="2149" y="2015"/>
                    <a:pt x="2146" y="2013"/>
                  </a:cubicBezTo>
                  <a:cubicBezTo>
                    <a:pt x="2146" y="2012"/>
                    <a:pt x="2145" y="2012"/>
                    <a:pt x="2144" y="2012"/>
                  </a:cubicBezTo>
                  <a:cubicBezTo>
                    <a:pt x="2144" y="2011"/>
                    <a:pt x="2143" y="2011"/>
                    <a:pt x="2142" y="2010"/>
                  </a:cubicBezTo>
                  <a:cubicBezTo>
                    <a:pt x="2142" y="2010"/>
                    <a:pt x="2141" y="2010"/>
                    <a:pt x="2141" y="2010"/>
                  </a:cubicBezTo>
                  <a:cubicBezTo>
                    <a:pt x="2141" y="2010"/>
                    <a:pt x="2142" y="2010"/>
                    <a:pt x="2142" y="2010"/>
                  </a:cubicBezTo>
                  <a:cubicBezTo>
                    <a:pt x="2144" y="2010"/>
                    <a:pt x="2146" y="2011"/>
                    <a:pt x="2148" y="2011"/>
                  </a:cubicBezTo>
                  <a:cubicBezTo>
                    <a:pt x="2150" y="2012"/>
                    <a:pt x="2151" y="2012"/>
                    <a:pt x="2153" y="2013"/>
                  </a:cubicBezTo>
                  <a:cubicBezTo>
                    <a:pt x="2155" y="2013"/>
                    <a:pt x="2157" y="2014"/>
                    <a:pt x="2159" y="2014"/>
                  </a:cubicBezTo>
                  <a:cubicBezTo>
                    <a:pt x="2160" y="2015"/>
                    <a:pt x="2162" y="2015"/>
                    <a:pt x="2164" y="2016"/>
                  </a:cubicBezTo>
                  <a:cubicBezTo>
                    <a:pt x="2166" y="2017"/>
                    <a:pt x="2167" y="2017"/>
                    <a:pt x="2169" y="2018"/>
                  </a:cubicBezTo>
                  <a:cubicBezTo>
                    <a:pt x="2171" y="2018"/>
                    <a:pt x="2172" y="2019"/>
                    <a:pt x="2174" y="2020"/>
                  </a:cubicBezTo>
                  <a:cubicBezTo>
                    <a:pt x="2175" y="2020"/>
                    <a:pt x="2176" y="2020"/>
                    <a:pt x="2176" y="2021"/>
                  </a:cubicBezTo>
                  <a:cubicBezTo>
                    <a:pt x="2177" y="2021"/>
                    <a:pt x="2178" y="2021"/>
                    <a:pt x="2179" y="2022"/>
                  </a:cubicBezTo>
                  <a:cubicBezTo>
                    <a:pt x="2180" y="2022"/>
                    <a:pt x="2182" y="2023"/>
                    <a:pt x="2183" y="2023"/>
                  </a:cubicBezTo>
                  <a:cubicBezTo>
                    <a:pt x="2185" y="2024"/>
                    <a:pt x="2186" y="2025"/>
                    <a:pt x="2188" y="2025"/>
                  </a:cubicBezTo>
                  <a:cubicBezTo>
                    <a:pt x="2189" y="2026"/>
                    <a:pt x="2191" y="2027"/>
                    <a:pt x="2192" y="2027"/>
                  </a:cubicBezTo>
                  <a:cubicBezTo>
                    <a:pt x="2193" y="2028"/>
                    <a:pt x="2193" y="2028"/>
                    <a:pt x="2194" y="2028"/>
                  </a:cubicBezTo>
                  <a:cubicBezTo>
                    <a:pt x="2195" y="2029"/>
                    <a:pt x="2195" y="2029"/>
                    <a:pt x="2196" y="2030"/>
                  </a:cubicBezTo>
                  <a:cubicBezTo>
                    <a:pt x="2197" y="2030"/>
                    <a:pt x="2198" y="2031"/>
                    <a:pt x="2200" y="2032"/>
                  </a:cubicBezTo>
                  <a:cubicBezTo>
                    <a:pt x="2201" y="2032"/>
                    <a:pt x="2202" y="2033"/>
                    <a:pt x="2203" y="2034"/>
                  </a:cubicBezTo>
                  <a:cubicBezTo>
                    <a:pt x="2204" y="2034"/>
                    <a:pt x="2204" y="2034"/>
                    <a:pt x="2205" y="2035"/>
                  </a:cubicBezTo>
                  <a:cubicBezTo>
                    <a:pt x="2205" y="2035"/>
                    <a:pt x="2206" y="2035"/>
                    <a:pt x="2206" y="2036"/>
                  </a:cubicBezTo>
                  <a:cubicBezTo>
                    <a:pt x="2209" y="2037"/>
                    <a:pt x="2211" y="2038"/>
                    <a:pt x="2212" y="2039"/>
                  </a:cubicBezTo>
                  <a:cubicBezTo>
                    <a:pt x="2214" y="2041"/>
                    <a:pt x="2216" y="2042"/>
                    <a:pt x="2217" y="2043"/>
                  </a:cubicBezTo>
                  <a:cubicBezTo>
                    <a:pt x="2219" y="2044"/>
                    <a:pt x="2220" y="2045"/>
                    <a:pt x="2221" y="2045"/>
                  </a:cubicBezTo>
                  <a:cubicBezTo>
                    <a:pt x="2222" y="2046"/>
                    <a:pt x="2223" y="2047"/>
                    <a:pt x="2224" y="2048"/>
                  </a:cubicBezTo>
                  <a:cubicBezTo>
                    <a:pt x="2225" y="2049"/>
                    <a:pt x="2226" y="2049"/>
                    <a:pt x="2226" y="2049"/>
                  </a:cubicBezTo>
                  <a:cubicBezTo>
                    <a:pt x="2226" y="2049"/>
                    <a:pt x="2225" y="2049"/>
                    <a:pt x="2224" y="2047"/>
                  </a:cubicBezTo>
                  <a:cubicBezTo>
                    <a:pt x="2223" y="2047"/>
                    <a:pt x="2223" y="2046"/>
                    <a:pt x="2222" y="2045"/>
                  </a:cubicBezTo>
                  <a:cubicBezTo>
                    <a:pt x="2221" y="2044"/>
                    <a:pt x="2220" y="2043"/>
                    <a:pt x="2218" y="2041"/>
                  </a:cubicBezTo>
                  <a:cubicBezTo>
                    <a:pt x="2217" y="2040"/>
                    <a:pt x="2215" y="2039"/>
                    <a:pt x="2214" y="2037"/>
                  </a:cubicBezTo>
                  <a:cubicBezTo>
                    <a:pt x="2212" y="2036"/>
                    <a:pt x="2210" y="2035"/>
                    <a:pt x="2208" y="2033"/>
                  </a:cubicBezTo>
                  <a:cubicBezTo>
                    <a:pt x="2208" y="2033"/>
                    <a:pt x="2207" y="2032"/>
                    <a:pt x="2207" y="2032"/>
                  </a:cubicBezTo>
                  <a:cubicBezTo>
                    <a:pt x="2206" y="2031"/>
                    <a:pt x="2206" y="2031"/>
                    <a:pt x="2205" y="2031"/>
                  </a:cubicBezTo>
                  <a:cubicBezTo>
                    <a:pt x="2204" y="2030"/>
                    <a:pt x="2203" y="2029"/>
                    <a:pt x="2202" y="2028"/>
                  </a:cubicBezTo>
                  <a:cubicBezTo>
                    <a:pt x="2201" y="2027"/>
                    <a:pt x="2199" y="2027"/>
                    <a:pt x="2198" y="2026"/>
                  </a:cubicBezTo>
                  <a:cubicBezTo>
                    <a:pt x="2197" y="2025"/>
                    <a:pt x="2197" y="2025"/>
                    <a:pt x="2196" y="2025"/>
                  </a:cubicBezTo>
                  <a:cubicBezTo>
                    <a:pt x="2195" y="2024"/>
                    <a:pt x="2195" y="2024"/>
                    <a:pt x="2194" y="2023"/>
                  </a:cubicBezTo>
                  <a:cubicBezTo>
                    <a:pt x="2189" y="2020"/>
                    <a:pt x="2183" y="2017"/>
                    <a:pt x="2176" y="2014"/>
                  </a:cubicBezTo>
                  <a:cubicBezTo>
                    <a:pt x="2175" y="2013"/>
                    <a:pt x="2173" y="2013"/>
                    <a:pt x="2171" y="2012"/>
                  </a:cubicBezTo>
                  <a:cubicBezTo>
                    <a:pt x="2170" y="2011"/>
                    <a:pt x="2168" y="2011"/>
                    <a:pt x="2166" y="2010"/>
                  </a:cubicBezTo>
                  <a:cubicBezTo>
                    <a:pt x="2164" y="2009"/>
                    <a:pt x="2163" y="2009"/>
                    <a:pt x="2161" y="2008"/>
                  </a:cubicBezTo>
                  <a:cubicBezTo>
                    <a:pt x="2159" y="2007"/>
                    <a:pt x="2157" y="2007"/>
                    <a:pt x="2155" y="2006"/>
                  </a:cubicBezTo>
                  <a:cubicBezTo>
                    <a:pt x="2153" y="2005"/>
                    <a:pt x="2152" y="2005"/>
                    <a:pt x="2150" y="2004"/>
                  </a:cubicBezTo>
                  <a:cubicBezTo>
                    <a:pt x="2148" y="2004"/>
                    <a:pt x="2146" y="2003"/>
                    <a:pt x="2144" y="2003"/>
                  </a:cubicBezTo>
                  <a:cubicBezTo>
                    <a:pt x="2143" y="2003"/>
                    <a:pt x="2142" y="2002"/>
                    <a:pt x="2141" y="2002"/>
                  </a:cubicBezTo>
                  <a:cubicBezTo>
                    <a:pt x="2140" y="2002"/>
                    <a:pt x="2139" y="2002"/>
                    <a:pt x="2138" y="2001"/>
                  </a:cubicBezTo>
                  <a:cubicBezTo>
                    <a:pt x="2137" y="2001"/>
                    <a:pt x="2136" y="2001"/>
                    <a:pt x="2135" y="2001"/>
                  </a:cubicBezTo>
                  <a:cubicBezTo>
                    <a:pt x="2134" y="2001"/>
                    <a:pt x="2133" y="2000"/>
                    <a:pt x="2132" y="2000"/>
                  </a:cubicBezTo>
                  <a:cubicBezTo>
                    <a:pt x="2124" y="1999"/>
                    <a:pt x="2116" y="1997"/>
                    <a:pt x="2107" y="1997"/>
                  </a:cubicBezTo>
                  <a:cubicBezTo>
                    <a:pt x="2099" y="1996"/>
                    <a:pt x="2091" y="1995"/>
                    <a:pt x="2083" y="1995"/>
                  </a:cubicBezTo>
                  <a:cubicBezTo>
                    <a:pt x="2079" y="1995"/>
                    <a:pt x="2075" y="1995"/>
                    <a:pt x="2071" y="1995"/>
                  </a:cubicBezTo>
                  <a:cubicBezTo>
                    <a:pt x="2067" y="1995"/>
                    <a:pt x="2063" y="1995"/>
                    <a:pt x="2059" y="1996"/>
                  </a:cubicBezTo>
                  <a:cubicBezTo>
                    <a:pt x="2051" y="1996"/>
                    <a:pt x="2044" y="1997"/>
                    <a:pt x="2037" y="1997"/>
                  </a:cubicBezTo>
                  <a:cubicBezTo>
                    <a:pt x="2033" y="1998"/>
                    <a:pt x="2030" y="1998"/>
                    <a:pt x="2026" y="1998"/>
                  </a:cubicBezTo>
                  <a:cubicBezTo>
                    <a:pt x="2025" y="1999"/>
                    <a:pt x="2023" y="1999"/>
                    <a:pt x="2021" y="1999"/>
                  </a:cubicBezTo>
                  <a:cubicBezTo>
                    <a:pt x="1949" y="1986"/>
                    <a:pt x="1797" y="1991"/>
                    <a:pt x="1751" y="1937"/>
                  </a:cubicBezTo>
                  <a:cubicBezTo>
                    <a:pt x="1759" y="1931"/>
                    <a:pt x="1767" y="1926"/>
                    <a:pt x="1774" y="1922"/>
                  </a:cubicBezTo>
                  <a:cubicBezTo>
                    <a:pt x="1777" y="1922"/>
                    <a:pt x="1780" y="1922"/>
                    <a:pt x="1783" y="1923"/>
                  </a:cubicBezTo>
                  <a:cubicBezTo>
                    <a:pt x="1787" y="1923"/>
                    <a:pt x="1791" y="1923"/>
                    <a:pt x="1796" y="1924"/>
                  </a:cubicBezTo>
                  <a:cubicBezTo>
                    <a:pt x="1798" y="1925"/>
                    <a:pt x="1800" y="1925"/>
                    <a:pt x="1802" y="1926"/>
                  </a:cubicBezTo>
                  <a:cubicBezTo>
                    <a:pt x="1803" y="1926"/>
                    <a:pt x="1805" y="1927"/>
                    <a:pt x="1806" y="1927"/>
                  </a:cubicBezTo>
                  <a:cubicBezTo>
                    <a:pt x="1806" y="1927"/>
                    <a:pt x="1806" y="1927"/>
                    <a:pt x="1806" y="1927"/>
                  </a:cubicBezTo>
                  <a:cubicBezTo>
                    <a:pt x="1807" y="1927"/>
                    <a:pt x="1807" y="1927"/>
                    <a:pt x="1807" y="1927"/>
                  </a:cubicBezTo>
                  <a:cubicBezTo>
                    <a:pt x="1807" y="1928"/>
                    <a:pt x="1807" y="1928"/>
                    <a:pt x="1807" y="1928"/>
                  </a:cubicBezTo>
                  <a:cubicBezTo>
                    <a:pt x="1807" y="1928"/>
                    <a:pt x="1807" y="1928"/>
                    <a:pt x="1807" y="1928"/>
                  </a:cubicBezTo>
                  <a:cubicBezTo>
                    <a:pt x="1807" y="1928"/>
                    <a:pt x="1807" y="1928"/>
                    <a:pt x="1807" y="1928"/>
                  </a:cubicBezTo>
                  <a:cubicBezTo>
                    <a:pt x="1807" y="1928"/>
                    <a:pt x="1807" y="1928"/>
                    <a:pt x="1807" y="1928"/>
                  </a:cubicBezTo>
                  <a:cubicBezTo>
                    <a:pt x="1808" y="1928"/>
                    <a:pt x="1808" y="1928"/>
                    <a:pt x="1809" y="1928"/>
                  </a:cubicBezTo>
                  <a:cubicBezTo>
                    <a:pt x="1809" y="1929"/>
                    <a:pt x="1810" y="1929"/>
                    <a:pt x="1810" y="1929"/>
                  </a:cubicBezTo>
                  <a:cubicBezTo>
                    <a:pt x="1811" y="1930"/>
                    <a:pt x="1811" y="1930"/>
                    <a:pt x="1811" y="1930"/>
                  </a:cubicBezTo>
                  <a:cubicBezTo>
                    <a:pt x="1812" y="1930"/>
                    <a:pt x="1812" y="1930"/>
                    <a:pt x="1812" y="1930"/>
                  </a:cubicBezTo>
                  <a:cubicBezTo>
                    <a:pt x="1813" y="1931"/>
                    <a:pt x="1814" y="1932"/>
                    <a:pt x="1815" y="1932"/>
                  </a:cubicBezTo>
                  <a:cubicBezTo>
                    <a:pt x="1817" y="1934"/>
                    <a:pt x="1819" y="1935"/>
                    <a:pt x="1821" y="1937"/>
                  </a:cubicBezTo>
                  <a:cubicBezTo>
                    <a:pt x="1825" y="1941"/>
                    <a:pt x="1828" y="1944"/>
                    <a:pt x="1832" y="1948"/>
                  </a:cubicBezTo>
                  <a:cubicBezTo>
                    <a:pt x="1833" y="1949"/>
                    <a:pt x="1834" y="1950"/>
                    <a:pt x="1836" y="1951"/>
                  </a:cubicBezTo>
                  <a:cubicBezTo>
                    <a:pt x="1837" y="1952"/>
                    <a:pt x="1837" y="1952"/>
                    <a:pt x="1837" y="1952"/>
                  </a:cubicBezTo>
                  <a:cubicBezTo>
                    <a:pt x="1839" y="1954"/>
                    <a:pt x="1839" y="1954"/>
                    <a:pt x="1839" y="1954"/>
                  </a:cubicBezTo>
                  <a:cubicBezTo>
                    <a:pt x="1841" y="1955"/>
                    <a:pt x="1843" y="1957"/>
                    <a:pt x="1845" y="1959"/>
                  </a:cubicBezTo>
                  <a:cubicBezTo>
                    <a:pt x="1847" y="1960"/>
                    <a:pt x="1848" y="1960"/>
                    <a:pt x="1849" y="1961"/>
                  </a:cubicBezTo>
                  <a:cubicBezTo>
                    <a:pt x="1850" y="1962"/>
                    <a:pt x="1851" y="1962"/>
                    <a:pt x="1853" y="1963"/>
                  </a:cubicBezTo>
                  <a:cubicBezTo>
                    <a:pt x="1853" y="1963"/>
                    <a:pt x="1854" y="1964"/>
                    <a:pt x="1854" y="1964"/>
                  </a:cubicBezTo>
                  <a:cubicBezTo>
                    <a:pt x="1855" y="1964"/>
                    <a:pt x="1856" y="1965"/>
                    <a:pt x="1856" y="1965"/>
                  </a:cubicBezTo>
                  <a:cubicBezTo>
                    <a:pt x="1857" y="1966"/>
                    <a:pt x="1859" y="1966"/>
                    <a:pt x="1860" y="1967"/>
                  </a:cubicBezTo>
                  <a:cubicBezTo>
                    <a:pt x="1865" y="1969"/>
                    <a:pt x="1869" y="1971"/>
                    <a:pt x="1874" y="1972"/>
                  </a:cubicBezTo>
                  <a:cubicBezTo>
                    <a:pt x="1875" y="1972"/>
                    <a:pt x="1876" y="1973"/>
                    <a:pt x="1877" y="1973"/>
                  </a:cubicBezTo>
                  <a:cubicBezTo>
                    <a:pt x="1879" y="1973"/>
                    <a:pt x="1880" y="1974"/>
                    <a:pt x="1881" y="1974"/>
                  </a:cubicBezTo>
                  <a:cubicBezTo>
                    <a:pt x="1882" y="1974"/>
                    <a:pt x="1883" y="1974"/>
                    <a:pt x="1884" y="1974"/>
                  </a:cubicBezTo>
                  <a:cubicBezTo>
                    <a:pt x="1885" y="1975"/>
                    <a:pt x="1886" y="1975"/>
                    <a:pt x="1887" y="1975"/>
                  </a:cubicBezTo>
                  <a:cubicBezTo>
                    <a:pt x="1891" y="1975"/>
                    <a:pt x="1895" y="1976"/>
                    <a:pt x="1899" y="1976"/>
                  </a:cubicBezTo>
                  <a:cubicBezTo>
                    <a:pt x="1902" y="1976"/>
                    <a:pt x="1905" y="1976"/>
                    <a:pt x="1907" y="1975"/>
                  </a:cubicBezTo>
                  <a:cubicBezTo>
                    <a:pt x="1910" y="1975"/>
                    <a:pt x="1912" y="1975"/>
                    <a:pt x="1913" y="1975"/>
                  </a:cubicBezTo>
                  <a:cubicBezTo>
                    <a:pt x="1914" y="1974"/>
                    <a:pt x="1915" y="1974"/>
                    <a:pt x="1915" y="1974"/>
                  </a:cubicBezTo>
                  <a:cubicBezTo>
                    <a:pt x="1915" y="1974"/>
                    <a:pt x="1914" y="1974"/>
                    <a:pt x="1913" y="1974"/>
                  </a:cubicBezTo>
                  <a:cubicBezTo>
                    <a:pt x="1912" y="1974"/>
                    <a:pt x="1910" y="1974"/>
                    <a:pt x="1907" y="1974"/>
                  </a:cubicBezTo>
                  <a:cubicBezTo>
                    <a:pt x="1905" y="1974"/>
                    <a:pt x="1902" y="1973"/>
                    <a:pt x="1899" y="1973"/>
                  </a:cubicBezTo>
                  <a:cubicBezTo>
                    <a:pt x="1896" y="1972"/>
                    <a:pt x="1892" y="1971"/>
                    <a:pt x="1888" y="1970"/>
                  </a:cubicBezTo>
                  <a:cubicBezTo>
                    <a:pt x="1887" y="1970"/>
                    <a:pt x="1886" y="1970"/>
                    <a:pt x="1885" y="1970"/>
                  </a:cubicBezTo>
                  <a:cubicBezTo>
                    <a:pt x="1884" y="1969"/>
                    <a:pt x="1883" y="1969"/>
                    <a:pt x="1882" y="1969"/>
                  </a:cubicBezTo>
                  <a:cubicBezTo>
                    <a:pt x="1880" y="1968"/>
                    <a:pt x="1878" y="1967"/>
                    <a:pt x="1876" y="1966"/>
                  </a:cubicBezTo>
                  <a:cubicBezTo>
                    <a:pt x="1872" y="1965"/>
                    <a:pt x="1867" y="1963"/>
                    <a:pt x="1863" y="1961"/>
                  </a:cubicBezTo>
                  <a:cubicBezTo>
                    <a:pt x="1862" y="1960"/>
                    <a:pt x="1861" y="1959"/>
                    <a:pt x="1860" y="1959"/>
                  </a:cubicBezTo>
                  <a:cubicBezTo>
                    <a:pt x="1859" y="1958"/>
                    <a:pt x="1858" y="1958"/>
                    <a:pt x="1858" y="1958"/>
                  </a:cubicBezTo>
                  <a:cubicBezTo>
                    <a:pt x="1857" y="1957"/>
                    <a:pt x="1857" y="1957"/>
                    <a:pt x="1856" y="1957"/>
                  </a:cubicBezTo>
                  <a:cubicBezTo>
                    <a:pt x="1854" y="1955"/>
                    <a:pt x="1852" y="1954"/>
                    <a:pt x="1850" y="1953"/>
                  </a:cubicBezTo>
                  <a:cubicBezTo>
                    <a:pt x="1848" y="1951"/>
                    <a:pt x="1847" y="1950"/>
                    <a:pt x="1845" y="1949"/>
                  </a:cubicBezTo>
                  <a:cubicBezTo>
                    <a:pt x="1846" y="1949"/>
                    <a:pt x="1846" y="1949"/>
                    <a:pt x="1847" y="1949"/>
                  </a:cubicBezTo>
                  <a:cubicBezTo>
                    <a:pt x="1848" y="1950"/>
                    <a:pt x="1848" y="1950"/>
                    <a:pt x="1849" y="1950"/>
                  </a:cubicBezTo>
                  <a:cubicBezTo>
                    <a:pt x="1850" y="1950"/>
                    <a:pt x="1852" y="1950"/>
                    <a:pt x="1853" y="1950"/>
                  </a:cubicBezTo>
                  <a:cubicBezTo>
                    <a:pt x="1856" y="1950"/>
                    <a:pt x="1859" y="1950"/>
                    <a:pt x="1862" y="1950"/>
                  </a:cubicBezTo>
                  <a:cubicBezTo>
                    <a:pt x="1865" y="1950"/>
                    <a:pt x="1868" y="1950"/>
                    <a:pt x="1871" y="1950"/>
                  </a:cubicBezTo>
                  <a:cubicBezTo>
                    <a:pt x="1874" y="1949"/>
                    <a:pt x="1877" y="1949"/>
                    <a:pt x="1880" y="1948"/>
                  </a:cubicBezTo>
                  <a:cubicBezTo>
                    <a:pt x="1883" y="1948"/>
                    <a:pt x="1886" y="1948"/>
                    <a:pt x="1889" y="1947"/>
                  </a:cubicBezTo>
                  <a:cubicBezTo>
                    <a:pt x="1890" y="1947"/>
                    <a:pt x="1890" y="1947"/>
                    <a:pt x="1891" y="1947"/>
                  </a:cubicBezTo>
                  <a:cubicBezTo>
                    <a:pt x="1892" y="1947"/>
                    <a:pt x="1892" y="1947"/>
                    <a:pt x="1893" y="1947"/>
                  </a:cubicBezTo>
                  <a:cubicBezTo>
                    <a:pt x="1895" y="1947"/>
                    <a:pt x="1896" y="1947"/>
                    <a:pt x="1897" y="1947"/>
                  </a:cubicBezTo>
                  <a:cubicBezTo>
                    <a:pt x="1900" y="1947"/>
                    <a:pt x="1903" y="1947"/>
                    <a:pt x="1905" y="1947"/>
                  </a:cubicBezTo>
                  <a:cubicBezTo>
                    <a:pt x="1908" y="1947"/>
                    <a:pt x="1911" y="1948"/>
                    <a:pt x="1913" y="1948"/>
                  </a:cubicBezTo>
                  <a:cubicBezTo>
                    <a:pt x="1914" y="1948"/>
                    <a:pt x="1915" y="1948"/>
                    <a:pt x="1916" y="1948"/>
                  </a:cubicBezTo>
                  <a:cubicBezTo>
                    <a:pt x="1917" y="1948"/>
                    <a:pt x="1918" y="1949"/>
                    <a:pt x="1919" y="1949"/>
                  </a:cubicBezTo>
                  <a:cubicBezTo>
                    <a:pt x="1920" y="1949"/>
                    <a:pt x="1921" y="1949"/>
                    <a:pt x="1922" y="1949"/>
                  </a:cubicBezTo>
                  <a:cubicBezTo>
                    <a:pt x="1922" y="1949"/>
                    <a:pt x="1923" y="1949"/>
                    <a:pt x="1924" y="1949"/>
                  </a:cubicBezTo>
                  <a:cubicBezTo>
                    <a:pt x="1925" y="1950"/>
                    <a:pt x="1926" y="1950"/>
                    <a:pt x="1927" y="1950"/>
                  </a:cubicBezTo>
                  <a:cubicBezTo>
                    <a:pt x="1928" y="1950"/>
                    <a:pt x="1928" y="1950"/>
                    <a:pt x="1928" y="1950"/>
                  </a:cubicBezTo>
                  <a:cubicBezTo>
                    <a:pt x="1928" y="1950"/>
                    <a:pt x="1928" y="1950"/>
                    <a:pt x="1927" y="1950"/>
                  </a:cubicBezTo>
                  <a:cubicBezTo>
                    <a:pt x="1926" y="1949"/>
                    <a:pt x="1926" y="1949"/>
                    <a:pt x="1924" y="1948"/>
                  </a:cubicBezTo>
                  <a:cubicBezTo>
                    <a:pt x="1924" y="1948"/>
                    <a:pt x="1923" y="1947"/>
                    <a:pt x="1922" y="1947"/>
                  </a:cubicBezTo>
                  <a:cubicBezTo>
                    <a:pt x="1922" y="1946"/>
                    <a:pt x="1921" y="1946"/>
                    <a:pt x="1920" y="1946"/>
                  </a:cubicBezTo>
                  <a:cubicBezTo>
                    <a:pt x="1918" y="1945"/>
                    <a:pt x="1916" y="1944"/>
                    <a:pt x="1914" y="1943"/>
                  </a:cubicBezTo>
                  <a:cubicBezTo>
                    <a:pt x="1911" y="1943"/>
                    <a:pt x="1909" y="1942"/>
                    <a:pt x="1906" y="1941"/>
                  </a:cubicBezTo>
                  <a:cubicBezTo>
                    <a:pt x="1904" y="1941"/>
                    <a:pt x="1901" y="1940"/>
                    <a:pt x="1898" y="1940"/>
                  </a:cubicBezTo>
                  <a:cubicBezTo>
                    <a:pt x="1896" y="1940"/>
                    <a:pt x="1895" y="1940"/>
                    <a:pt x="1893" y="1940"/>
                  </a:cubicBezTo>
                  <a:cubicBezTo>
                    <a:pt x="1892" y="1940"/>
                    <a:pt x="1890" y="1940"/>
                    <a:pt x="1888" y="1940"/>
                  </a:cubicBezTo>
                  <a:cubicBezTo>
                    <a:pt x="1885" y="1940"/>
                    <a:pt x="1882" y="1940"/>
                    <a:pt x="1879" y="1941"/>
                  </a:cubicBezTo>
                  <a:cubicBezTo>
                    <a:pt x="1876" y="1941"/>
                    <a:pt x="1873" y="1942"/>
                    <a:pt x="1870" y="1942"/>
                  </a:cubicBezTo>
                  <a:cubicBezTo>
                    <a:pt x="1868" y="1942"/>
                    <a:pt x="1867" y="1942"/>
                    <a:pt x="1865" y="1943"/>
                  </a:cubicBezTo>
                  <a:cubicBezTo>
                    <a:pt x="1864" y="1943"/>
                    <a:pt x="1862" y="1943"/>
                    <a:pt x="1861" y="1943"/>
                  </a:cubicBezTo>
                  <a:cubicBezTo>
                    <a:pt x="1858" y="1944"/>
                    <a:pt x="1855" y="1944"/>
                    <a:pt x="1853" y="1944"/>
                  </a:cubicBezTo>
                  <a:cubicBezTo>
                    <a:pt x="1852" y="1944"/>
                    <a:pt x="1852" y="1944"/>
                    <a:pt x="1851" y="1944"/>
                  </a:cubicBezTo>
                  <a:cubicBezTo>
                    <a:pt x="1850" y="1945"/>
                    <a:pt x="1850" y="1944"/>
                    <a:pt x="1849" y="1945"/>
                  </a:cubicBezTo>
                  <a:cubicBezTo>
                    <a:pt x="1849" y="1945"/>
                    <a:pt x="1848" y="1945"/>
                    <a:pt x="1847" y="1945"/>
                  </a:cubicBezTo>
                  <a:cubicBezTo>
                    <a:pt x="1847" y="1945"/>
                    <a:pt x="1846" y="1945"/>
                    <a:pt x="1846" y="1945"/>
                  </a:cubicBezTo>
                  <a:cubicBezTo>
                    <a:pt x="1845" y="1944"/>
                    <a:pt x="1845" y="1944"/>
                    <a:pt x="1844" y="1944"/>
                  </a:cubicBezTo>
                  <a:cubicBezTo>
                    <a:pt x="1844" y="1944"/>
                    <a:pt x="1843" y="1944"/>
                    <a:pt x="1843" y="1944"/>
                  </a:cubicBezTo>
                  <a:cubicBezTo>
                    <a:pt x="1842" y="1944"/>
                    <a:pt x="1842" y="1944"/>
                    <a:pt x="1841" y="1944"/>
                  </a:cubicBezTo>
                  <a:cubicBezTo>
                    <a:pt x="1841" y="1944"/>
                    <a:pt x="1840" y="1944"/>
                    <a:pt x="1840" y="1944"/>
                  </a:cubicBezTo>
                  <a:cubicBezTo>
                    <a:pt x="1840" y="1944"/>
                    <a:pt x="1840" y="1944"/>
                    <a:pt x="1839" y="1944"/>
                  </a:cubicBezTo>
                  <a:cubicBezTo>
                    <a:pt x="1839" y="1943"/>
                    <a:pt x="1838" y="1943"/>
                    <a:pt x="1838" y="1942"/>
                  </a:cubicBezTo>
                  <a:cubicBezTo>
                    <a:pt x="1834" y="1939"/>
                    <a:pt x="1830" y="1935"/>
                    <a:pt x="1826" y="1931"/>
                  </a:cubicBezTo>
                  <a:cubicBezTo>
                    <a:pt x="1824" y="1929"/>
                    <a:pt x="1821" y="1928"/>
                    <a:pt x="1819" y="1926"/>
                  </a:cubicBezTo>
                  <a:cubicBezTo>
                    <a:pt x="1818" y="1925"/>
                    <a:pt x="1817" y="1925"/>
                    <a:pt x="1815" y="1924"/>
                  </a:cubicBezTo>
                  <a:cubicBezTo>
                    <a:pt x="1815" y="1924"/>
                    <a:pt x="1815" y="1924"/>
                    <a:pt x="1815" y="1924"/>
                  </a:cubicBezTo>
                  <a:cubicBezTo>
                    <a:pt x="1814" y="1923"/>
                    <a:pt x="1814" y="1923"/>
                    <a:pt x="1814" y="1923"/>
                  </a:cubicBezTo>
                  <a:cubicBezTo>
                    <a:pt x="1813" y="1923"/>
                    <a:pt x="1812" y="1922"/>
                    <a:pt x="1812" y="1922"/>
                  </a:cubicBezTo>
                  <a:cubicBezTo>
                    <a:pt x="1811" y="1922"/>
                    <a:pt x="1811" y="1922"/>
                    <a:pt x="1810" y="1921"/>
                  </a:cubicBezTo>
                  <a:cubicBezTo>
                    <a:pt x="1810" y="1921"/>
                    <a:pt x="1810" y="1921"/>
                    <a:pt x="1810" y="1921"/>
                  </a:cubicBezTo>
                  <a:cubicBezTo>
                    <a:pt x="1810" y="1921"/>
                    <a:pt x="1810" y="1921"/>
                    <a:pt x="1810" y="1921"/>
                  </a:cubicBezTo>
                  <a:cubicBezTo>
                    <a:pt x="1810" y="1921"/>
                    <a:pt x="1810" y="1921"/>
                    <a:pt x="1810" y="1921"/>
                  </a:cubicBezTo>
                  <a:cubicBezTo>
                    <a:pt x="1809" y="1921"/>
                    <a:pt x="1809" y="1921"/>
                    <a:pt x="1809" y="1921"/>
                  </a:cubicBezTo>
                  <a:cubicBezTo>
                    <a:pt x="1809" y="1921"/>
                    <a:pt x="1809" y="1921"/>
                    <a:pt x="1809" y="1921"/>
                  </a:cubicBezTo>
                  <a:cubicBezTo>
                    <a:pt x="1808" y="1921"/>
                    <a:pt x="1808" y="1921"/>
                    <a:pt x="1808" y="1921"/>
                  </a:cubicBezTo>
                  <a:cubicBezTo>
                    <a:pt x="1807" y="1920"/>
                    <a:pt x="1805" y="1920"/>
                    <a:pt x="1804" y="1919"/>
                  </a:cubicBezTo>
                  <a:cubicBezTo>
                    <a:pt x="1802" y="1919"/>
                    <a:pt x="1799" y="1918"/>
                    <a:pt x="1797" y="1918"/>
                  </a:cubicBezTo>
                  <a:cubicBezTo>
                    <a:pt x="1792" y="1918"/>
                    <a:pt x="1787" y="1918"/>
                    <a:pt x="1783" y="1918"/>
                  </a:cubicBezTo>
                  <a:cubicBezTo>
                    <a:pt x="1783" y="1918"/>
                    <a:pt x="1782" y="1918"/>
                    <a:pt x="1782" y="1918"/>
                  </a:cubicBezTo>
                  <a:cubicBezTo>
                    <a:pt x="1808" y="1906"/>
                    <a:pt x="1834" y="1905"/>
                    <a:pt x="1877" y="1899"/>
                  </a:cubicBezTo>
                  <a:cubicBezTo>
                    <a:pt x="1894" y="1897"/>
                    <a:pt x="1911" y="1896"/>
                    <a:pt x="1926" y="1896"/>
                  </a:cubicBezTo>
                  <a:cubicBezTo>
                    <a:pt x="1929" y="1897"/>
                    <a:pt x="1931" y="1898"/>
                    <a:pt x="1933" y="1899"/>
                  </a:cubicBezTo>
                  <a:cubicBezTo>
                    <a:pt x="1937" y="1901"/>
                    <a:pt x="1942" y="1904"/>
                    <a:pt x="1946" y="1907"/>
                  </a:cubicBezTo>
                  <a:cubicBezTo>
                    <a:pt x="1951" y="1910"/>
                    <a:pt x="1956" y="1914"/>
                    <a:pt x="1961" y="1918"/>
                  </a:cubicBezTo>
                  <a:cubicBezTo>
                    <a:pt x="1966" y="1922"/>
                    <a:pt x="1971" y="1926"/>
                    <a:pt x="1976" y="1931"/>
                  </a:cubicBezTo>
                  <a:cubicBezTo>
                    <a:pt x="1979" y="1933"/>
                    <a:pt x="1981" y="1936"/>
                    <a:pt x="1984" y="1938"/>
                  </a:cubicBezTo>
                  <a:cubicBezTo>
                    <a:pt x="1987" y="1940"/>
                    <a:pt x="1990" y="1943"/>
                    <a:pt x="1992" y="1945"/>
                  </a:cubicBezTo>
                  <a:cubicBezTo>
                    <a:pt x="1995" y="1948"/>
                    <a:pt x="1998" y="1950"/>
                    <a:pt x="2001" y="1952"/>
                  </a:cubicBezTo>
                  <a:cubicBezTo>
                    <a:pt x="2003" y="1954"/>
                    <a:pt x="2004" y="1955"/>
                    <a:pt x="2006" y="1956"/>
                  </a:cubicBezTo>
                  <a:cubicBezTo>
                    <a:pt x="2006" y="1957"/>
                    <a:pt x="2007" y="1957"/>
                    <a:pt x="2008" y="1958"/>
                  </a:cubicBezTo>
                  <a:cubicBezTo>
                    <a:pt x="2009" y="1959"/>
                    <a:pt x="2009" y="1959"/>
                    <a:pt x="2009" y="1959"/>
                  </a:cubicBezTo>
                  <a:cubicBezTo>
                    <a:pt x="2010" y="1959"/>
                    <a:pt x="2010" y="1959"/>
                    <a:pt x="2010" y="1959"/>
                  </a:cubicBezTo>
                  <a:cubicBezTo>
                    <a:pt x="2010" y="1959"/>
                    <a:pt x="2010" y="1959"/>
                    <a:pt x="2010" y="1959"/>
                  </a:cubicBezTo>
                  <a:cubicBezTo>
                    <a:pt x="2015" y="1963"/>
                    <a:pt x="2015" y="1963"/>
                    <a:pt x="2015" y="1963"/>
                  </a:cubicBezTo>
                  <a:cubicBezTo>
                    <a:pt x="2016" y="1963"/>
                    <a:pt x="2017" y="1964"/>
                    <a:pt x="2017" y="1964"/>
                  </a:cubicBezTo>
                  <a:cubicBezTo>
                    <a:pt x="2020" y="1966"/>
                    <a:pt x="2020" y="1966"/>
                    <a:pt x="2020" y="1966"/>
                  </a:cubicBezTo>
                  <a:cubicBezTo>
                    <a:pt x="2022" y="1967"/>
                    <a:pt x="2022" y="1967"/>
                    <a:pt x="2022" y="1967"/>
                  </a:cubicBezTo>
                  <a:cubicBezTo>
                    <a:pt x="2023" y="1968"/>
                    <a:pt x="2024" y="1968"/>
                    <a:pt x="2025" y="1969"/>
                  </a:cubicBezTo>
                  <a:cubicBezTo>
                    <a:pt x="2026" y="1970"/>
                    <a:pt x="2028" y="1970"/>
                    <a:pt x="2030" y="1971"/>
                  </a:cubicBezTo>
                  <a:cubicBezTo>
                    <a:pt x="2031" y="1972"/>
                    <a:pt x="2033" y="1973"/>
                    <a:pt x="2035" y="1974"/>
                  </a:cubicBezTo>
                  <a:cubicBezTo>
                    <a:pt x="2036" y="1975"/>
                    <a:pt x="2038" y="1976"/>
                    <a:pt x="2040" y="1976"/>
                  </a:cubicBezTo>
                  <a:cubicBezTo>
                    <a:pt x="2043" y="1978"/>
                    <a:pt x="2047" y="1979"/>
                    <a:pt x="2050" y="1981"/>
                  </a:cubicBezTo>
                  <a:cubicBezTo>
                    <a:pt x="2052" y="1981"/>
                    <a:pt x="2053" y="1982"/>
                    <a:pt x="2055" y="1982"/>
                  </a:cubicBezTo>
                  <a:cubicBezTo>
                    <a:pt x="2056" y="1983"/>
                    <a:pt x="2057" y="1983"/>
                    <a:pt x="2057" y="1983"/>
                  </a:cubicBezTo>
                  <a:cubicBezTo>
                    <a:pt x="2058" y="1983"/>
                    <a:pt x="2059" y="1984"/>
                    <a:pt x="2060" y="1984"/>
                  </a:cubicBezTo>
                  <a:cubicBezTo>
                    <a:pt x="2061" y="1985"/>
                    <a:pt x="2063" y="1985"/>
                    <a:pt x="2065" y="1986"/>
                  </a:cubicBezTo>
                  <a:cubicBezTo>
                    <a:pt x="2066" y="1986"/>
                    <a:pt x="2068" y="1986"/>
                    <a:pt x="2070" y="1987"/>
                  </a:cubicBezTo>
                  <a:cubicBezTo>
                    <a:pt x="2071" y="1987"/>
                    <a:pt x="2073" y="1988"/>
                    <a:pt x="2074" y="1988"/>
                  </a:cubicBezTo>
                  <a:cubicBezTo>
                    <a:pt x="2076" y="1988"/>
                    <a:pt x="2077" y="1989"/>
                    <a:pt x="2079" y="1989"/>
                  </a:cubicBezTo>
                  <a:cubicBezTo>
                    <a:pt x="2080" y="1989"/>
                    <a:pt x="2082" y="1989"/>
                    <a:pt x="2083" y="1990"/>
                  </a:cubicBezTo>
                  <a:cubicBezTo>
                    <a:pt x="2085" y="1990"/>
                    <a:pt x="2086" y="1990"/>
                    <a:pt x="2088" y="1990"/>
                  </a:cubicBezTo>
                  <a:cubicBezTo>
                    <a:pt x="2090" y="1991"/>
                    <a:pt x="2093" y="1991"/>
                    <a:pt x="2096" y="1991"/>
                  </a:cubicBezTo>
                  <a:cubicBezTo>
                    <a:pt x="2098" y="1992"/>
                    <a:pt x="2101" y="1992"/>
                    <a:pt x="2103" y="1992"/>
                  </a:cubicBezTo>
                  <a:cubicBezTo>
                    <a:pt x="2105" y="1992"/>
                    <a:pt x="2108" y="1992"/>
                    <a:pt x="2110" y="1992"/>
                  </a:cubicBezTo>
                  <a:cubicBezTo>
                    <a:pt x="2112" y="1992"/>
                    <a:pt x="2113" y="1992"/>
                    <a:pt x="2115" y="1992"/>
                  </a:cubicBezTo>
                  <a:cubicBezTo>
                    <a:pt x="2116" y="1992"/>
                    <a:pt x="2117" y="1992"/>
                    <a:pt x="2117" y="1992"/>
                  </a:cubicBezTo>
                  <a:cubicBezTo>
                    <a:pt x="2118" y="1992"/>
                    <a:pt x="2119" y="1992"/>
                    <a:pt x="2119" y="1992"/>
                  </a:cubicBezTo>
                  <a:cubicBezTo>
                    <a:pt x="2121" y="1992"/>
                    <a:pt x="2122" y="1992"/>
                    <a:pt x="2123" y="1992"/>
                  </a:cubicBezTo>
                  <a:cubicBezTo>
                    <a:pt x="2124" y="1992"/>
                    <a:pt x="2125" y="1992"/>
                    <a:pt x="2125" y="1992"/>
                  </a:cubicBezTo>
                  <a:cubicBezTo>
                    <a:pt x="2125" y="1992"/>
                    <a:pt x="2124" y="1992"/>
                    <a:pt x="2123" y="1991"/>
                  </a:cubicBezTo>
                  <a:cubicBezTo>
                    <a:pt x="2121" y="1991"/>
                    <a:pt x="2118" y="1991"/>
                    <a:pt x="2115" y="1991"/>
                  </a:cubicBezTo>
                  <a:cubicBezTo>
                    <a:pt x="2114" y="1990"/>
                    <a:pt x="2112" y="1990"/>
                    <a:pt x="2110" y="1990"/>
                  </a:cubicBezTo>
                  <a:cubicBezTo>
                    <a:pt x="2108" y="1990"/>
                    <a:pt x="2106" y="1989"/>
                    <a:pt x="2103" y="1989"/>
                  </a:cubicBezTo>
                  <a:cubicBezTo>
                    <a:pt x="2101" y="1989"/>
                    <a:pt x="2099" y="1988"/>
                    <a:pt x="2096" y="1988"/>
                  </a:cubicBezTo>
                  <a:cubicBezTo>
                    <a:pt x="2094" y="1987"/>
                    <a:pt x="2091" y="1987"/>
                    <a:pt x="2088" y="1986"/>
                  </a:cubicBezTo>
                  <a:cubicBezTo>
                    <a:pt x="2086" y="1985"/>
                    <a:pt x="2083" y="1985"/>
                    <a:pt x="2080" y="1984"/>
                  </a:cubicBezTo>
                  <a:cubicBezTo>
                    <a:pt x="2077" y="1983"/>
                    <a:pt x="2074" y="1982"/>
                    <a:pt x="2071" y="1981"/>
                  </a:cubicBezTo>
                  <a:cubicBezTo>
                    <a:pt x="2070" y="1981"/>
                    <a:pt x="2068" y="1980"/>
                    <a:pt x="2067" y="1980"/>
                  </a:cubicBezTo>
                  <a:cubicBezTo>
                    <a:pt x="2065" y="1979"/>
                    <a:pt x="2064" y="1978"/>
                    <a:pt x="2062" y="1978"/>
                  </a:cubicBezTo>
                  <a:cubicBezTo>
                    <a:pt x="2061" y="1978"/>
                    <a:pt x="2060" y="1977"/>
                    <a:pt x="2060" y="1977"/>
                  </a:cubicBezTo>
                  <a:cubicBezTo>
                    <a:pt x="2059" y="1977"/>
                    <a:pt x="2058" y="1976"/>
                    <a:pt x="2057" y="1976"/>
                  </a:cubicBezTo>
                  <a:cubicBezTo>
                    <a:pt x="2056" y="1975"/>
                    <a:pt x="2054" y="1975"/>
                    <a:pt x="2053" y="1974"/>
                  </a:cubicBezTo>
                  <a:cubicBezTo>
                    <a:pt x="2046" y="1971"/>
                    <a:pt x="2040" y="1968"/>
                    <a:pt x="2034" y="1965"/>
                  </a:cubicBezTo>
                  <a:cubicBezTo>
                    <a:pt x="2037" y="1966"/>
                    <a:pt x="2040" y="1966"/>
                    <a:pt x="2043" y="1966"/>
                  </a:cubicBezTo>
                  <a:cubicBezTo>
                    <a:pt x="2044" y="1967"/>
                    <a:pt x="2045" y="1967"/>
                    <a:pt x="2046" y="1967"/>
                  </a:cubicBezTo>
                  <a:cubicBezTo>
                    <a:pt x="2047" y="1967"/>
                    <a:pt x="2047" y="1967"/>
                    <a:pt x="2048" y="1967"/>
                  </a:cubicBezTo>
                  <a:cubicBezTo>
                    <a:pt x="2050" y="1967"/>
                    <a:pt x="2052" y="1967"/>
                    <a:pt x="2053" y="1967"/>
                  </a:cubicBezTo>
                  <a:cubicBezTo>
                    <a:pt x="2055" y="1967"/>
                    <a:pt x="2057" y="1967"/>
                    <a:pt x="2058" y="1967"/>
                  </a:cubicBezTo>
                  <a:cubicBezTo>
                    <a:pt x="2060" y="1967"/>
                    <a:pt x="2062" y="1967"/>
                    <a:pt x="2063" y="1967"/>
                  </a:cubicBezTo>
                  <a:cubicBezTo>
                    <a:pt x="2064" y="1967"/>
                    <a:pt x="2065" y="1967"/>
                    <a:pt x="2066" y="1967"/>
                  </a:cubicBezTo>
                  <a:cubicBezTo>
                    <a:pt x="2067" y="1967"/>
                    <a:pt x="2067" y="1967"/>
                    <a:pt x="2068" y="1967"/>
                  </a:cubicBezTo>
                  <a:cubicBezTo>
                    <a:pt x="2070" y="1967"/>
                    <a:pt x="2072" y="1967"/>
                    <a:pt x="2073" y="1967"/>
                  </a:cubicBezTo>
                  <a:cubicBezTo>
                    <a:pt x="2076" y="1966"/>
                    <a:pt x="2079" y="1966"/>
                    <a:pt x="2082" y="1965"/>
                  </a:cubicBezTo>
                  <a:cubicBezTo>
                    <a:pt x="2083" y="1965"/>
                    <a:pt x="2085" y="1965"/>
                    <a:pt x="2086" y="1965"/>
                  </a:cubicBezTo>
                  <a:cubicBezTo>
                    <a:pt x="2088" y="1965"/>
                    <a:pt x="2089" y="1964"/>
                    <a:pt x="2090" y="1964"/>
                  </a:cubicBezTo>
                  <a:cubicBezTo>
                    <a:pt x="2093" y="1964"/>
                    <a:pt x="2095" y="1963"/>
                    <a:pt x="2097" y="1963"/>
                  </a:cubicBezTo>
                  <a:cubicBezTo>
                    <a:pt x="2099" y="1962"/>
                    <a:pt x="2100" y="1962"/>
                    <a:pt x="2102" y="1961"/>
                  </a:cubicBezTo>
                  <a:cubicBezTo>
                    <a:pt x="2103" y="1961"/>
                    <a:pt x="2104" y="1961"/>
                    <a:pt x="2105" y="1960"/>
                  </a:cubicBezTo>
                  <a:cubicBezTo>
                    <a:pt x="2106" y="1960"/>
                    <a:pt x="2106" y="1960"/>
                    <a:pt x="2106" y="1960"/>
                  </a:cubicBezTo>
                  <a:cubicBezTo>
                    <a:pt x="2106" y="1960"/>
                    <a:pt x="2106" y="1960"/>
                    <a:pt x="2105" y="1960"/>
                  </a:cubicBezTo>
                  <a:cubicBezTo>
                    <a:pt x="2104" y="1960"/>
                    <a:pt x="2103" y="1960"/>
                    <a:pt x="2102" y="1960"/>
                  </a:cubicBezTo>
                  <a:cubicBezTo>
                    <a:pt x="2100" y="1960"/>
                    <a:pt x="2098" y="1960"/>
                    <a:pt x="2096" y="1960"/>
                  </a:cubicBezTo>
                  <a:cubicBezTo>
                    <a:pt x="2094" y="1960"/>
                    <a:pt x="2092" y="1960"/>
                    <a:pt x="2090" y="1960"/>
                  </a:cubicBezTo>
                  <a:cubicBezTo>
                    <a:pt x="2087" y="1960"/>
                    <a:pt x="2084" y="1960"/>
                    <a:pt x="2082" y="1960"/>
                  </a:cubicBezTo>
                  <a:cubicBezTo>
                    <a:pt x="2079" y="1960"/>
                    <a:pt x="2076" y="1960"/>
                    <a:pt x="2073" y="1960"/>
                  </a:cubicBezTo>
                  <a:cubicBezTo>
                    <a:pt x="2070" y="1960"/>
                    <a:pt x="2066" y="1960"/>
                    <a:pt x="2063" y="1960"/>
                  </a:cubicBezTo>
                  <a:cubicBezTo>
                    <a:pt x="2060" y="1960"/>
                    <a:pt x="2057" y="1959"/>
                    <a:pt x="2054" y="1959"/>
                  </a:cubicBezTo>
                  <a:cubicBezTo>
                    <a:pt x="2052" y="1959"/>
                    <a:pt x="2050" y="1959"/>
                    <a:pt x="2049" y="1959"/>
                  </a:cubicBezTo>
                  <a:cubicBezTo>
                    <a:pt x="2048" y="1959"/>
                    <a:pt x="2047" y="1959"/>
                    <a:pt x="2046" y="1959"/>
                  </a:cubicBezTo>
                  <a:cubicBezTo>
                    <a:pt x="2045" y="1959"/>
                    <a:pt x="2045" y="1959"/>
                    <a:pt x="2044" y="1959"/>
                  </a:cubicBezTo>
                  <a:cubicBezTo>
                    <a:pt x="2043" y="1959"/>
                    <a:pt x="2042" y="1959"/>
                    <a:pt x="2042" y="1959"/>
                  </a:cubicBezTo>
                  <a:cubicBezTo>
                    <a:pt x="2041" y="1959"/>
                    <a:pt x="2040" y="1959"/>
                    <a:pt x="2039" y="1959"/>
                  </a:cubicBezTo>
                  <a:cubicBezTo>
                    <a:pt x="2038" y="1958"/>
                    <a:pt x="2036" y="1958"/>
                    <a:pt x="2035" y="1958"/>
                  </a:cubicBezTo>
                  <a:cubicBezTo>
                    <a:pt x="2033" y="1958"/>
                    <a:pt x="2032" y="1958"/>
                    <a:pt x="2030" y="1957"/>
                  </a:cubicBezTo>
                  <a:cubicBezTo>
                    <a:pt x="2029" y="1957"/>
                    <a:pt x="2027" y="1957"/>
                    <a:pt x="2026" y="1957"/>
                  </a:cubicBezTo>
                  <a:cubicBezTo>
                    <a:pt x="2025" y="1957"/>
                    <a:pt x="2023" y="1956"/>
                    <a:pt x="2022" y="1956"/>
                  </a:cubicBezTo>
                  <a:cubicBezTo>
                    <a:pt x="2021" y="1956"/>
                    <a:pt x="2020" y="1956"/>
                    <a:pt x="2019" y="1955"/>
                  </a:cubicBezTo>
                  <a:cubicBezTo>
                    <a:pt x="2015" y="1953"/>
                    <a:pt x="2015" y="1953"/>
                    <a:pt x="2015" y="1953"/>
                  </a:cubicBezTo>
                  <a:cubicBezTo>
                    <a:pt x="2014" y="1952"/>
                    <a:pt x="2014" y="1952"/>
                    <a:pt x="2014" y="1952"/>
                  </a:cubicBezTo>
                  <a:cubicBezTo>
                    <a:pt x="2014" y="1952"/>
                    <a:pt x="2014" y="1952"/>
                    <a:pt x="2014" y="1952"/>
                  </a:cubicBezTo>
                  <a:cubicBezTo>
                    <a:pt x="2013" y="1951"/>
                    <a:pt x="2013" y="1951"/>
                    <a:pt x="2013" y="1951"/>
                  </a:cubicBezTo>
                  <a:cubicBezTo>
                    <a:pt x="2012" y="1951"/>
                    <a:pt x="2011" y="1950"/>
                    <a:pt x="2010" y="1950"/>
                  </a:cubicBezTo>
                  <a:cubicBezTo>
                    <a:pt x="2009" y="1949"/>
                    <a:pt x="2007" y="1947"/>
                    <a:pt x="2006" y="1946"/>
                  </a:cubicBezTo>
                  <a:cubicBezTo>
                    <a:pt x="2003" y="1944"/>
                    <a:pt x="2000" y="1942"/>
                    <a:pt x="1997" y="1939"/>
                  </a:cubicBezTo>
                  <a:cubicBezTo>
                    <a:pt x="1994" y="1937"/>
                    <a:pt x="1992" y="1935"/>
                    <a:pt x="1989" y="1932"/>
                  </a:cubicBezTo>
                  <a:cubicBezTo>
                    <a:pt x="1986" y="1930"/>
                    <a:pt x="1983" y="1928"/>
                    <a:pt x="1981" y="1926"/>
                  </a:cubicBezTo>
                  <a:cubicBezTo>
                    <a:pt x="1975" y="1921"/>
                    <a:pt x="1970" y="1917"/>
                    <a:pt x="1964" y="1913"/>
                  </a:cubicBezTo>
                  <a:cubicBezTo>
                    <a:pt x="1959" y="1909"/>
                    <a:pt x="1954" y="1906"/>
                    <a:pt x="1949" y="1903"/>
                  </a:cubicBezTo>
                  <a:cubicBezTo>
                    <a:pt x="1944" y="1900"/>
                    <a:pt x="1939" y="1898"/>
                    <a:pt x="1935" y="1896"/>
                  </a:cubicBezTo>
                  <a:cubicBezTo>
                    <a:pt x="1934" y="1896"/>
                    <a:pt x="1934" y="1896"/>
                    <a:pt x="1933" y="1896"/>
                  </a:cubicBezTo>
                  <a:cubicBezTo>
                    <a:pt x="1955" y="1896"/>
                    <a:pt x="1974" y="1898"/>
                    <a:pt x="1988" y="1899"/>
                  </a:cubicBezTo>
                  <a:cubicBezTo>
                    <a:pt x="2035" y="1904"/>
                    <a:pt x="2062" y="1920"/>
                    <a:pt x="2085" y="1943"/>
                  </a:cubicBezTo>
                  <a:cubicBezTo>
                    <a:pt x="2075" y="1925"/>
                    <a:pt x="2055" y="1911"/>
                    <a:pt x="2032" y="1902"/>
                  </a:cubicBezTo>
                  <a:cubicBezTo>
                    <a:pt x="2037" y="1902"/>
                    <a:pt x="2043" y="1902"/>
                    <a:pt x="2049" y="1903"/>
                  </a:cubicBezTo>
                  <a:cubicBezTo>
                    <a:pt x="2056" y="1903"/>
                    <a:pt x="2063" y="1903"/>
                    <a:pt x="2070" y="1904"/>
                  </a:cubicBezTo>
                  <a:cubicBezTo>
                    <a:pt x="2076" y="1905"/>
                    <a:pt x="2083" y="1905"/>
                    <a:pt x="2090" y="1906"/>
                  </a:cubicBezTo>
                  <a:cubicBezTo>
                    <a:pt x="2096" y="1907"/>
                    <a:pt x="2103" y="1908"/>
                    <a:pt x="2109" y="1909"/>
                  </a:cubicBezTo>
                  <a:cubicBezTo>
                    <a:pt x="2111" y="1910"/>
                    <a:pt x="2112" y="1910"/>
                    <a:pt x="2114" y="1911"/>
                  </a:cubicBezTo>
                  <a:cubicBezTo>
                    <a:pt x="2114" y="1911"/>
                    <a:pt x="2115" y="1912"/>
                    <a:pt x="2116" y="1913"/>
                  </a:cubicBezTo>
                  <a:cubicBezTo>
                    <a:pt x="2117" y="1913"/>
                    <a:pt x="2118" y="1914"/>
                    <a:pt x="2119" y="1915"/>
                  </a:cubicBezTo>
                  <a:cubicBezTo>
                    <a:pt x="2120" y="1916"/>
                    <a:pt x="2121" y="1917"/>
                    <a:pt x="2122" y="1918"/>
                  </a:cubicBezTo>
                  <a:cubicBezTo>
                    <a:pt x="2123" y="1919"/>
                    <a:pt x="2125" y="1921"/>
                    <a:pt x="2126" y="1922"/>
                  </a:cubicBezTo>
                  <a:cubicBezTo>
                    <a:pt x="2128" y="1924"/>
                    <a:pt x="2131" y="1927"/>
                    <a:pt x="2133" y="1930"/>
                  </a:cubicBezTo>
                  <a:cubicBezTo>
                    <a:pt x="2136" y="1933"/>
                    <a:pt x="2139" y="1936"/>
                    <a:pt x="2141" y="1939"/>
                  </a:cubicBezTo>
                  <a:cubicBezTo>
                    <a:pt x="2143" y="1941"/>
                    <a:pt x="2144" y="1943"/>
                    <a:pt x="2146" y="1944"/>
                  </a:cubicBezTo>
                  <a:cubicBezTo>
                    <a:pt x="2147" y="1946"/>
                    <a:pt x="2149" y="1948"/>
                    <a:pt x="2150" y="1950"/>
                  </a:cubicBezTo>
                  <a:cubicBezTo>
                    <a:pt x="2153" y="1953"/>
                    <a:pt x="2156" y="1957"/>
                    <a:pt x="2159" y="1960"/>
                  </a:cubicBezTo>
                  <a:cubicBezTo>
                    <a:pt x="2161" y="1962"/>
                    <a:pt x="2162" y="1963"/>
                    <a:pt x="2164" y="1965"/>
                  </a:cubicBezTo>
                  <a:cubicBezTo>
                    <a:pt x="2166" y="1967"/>
                    <a:pt x="2168" y="1968"/>
                    <a:pt x="2169" y="1970"/>
                  </a:cubicBezTo>
                  <a:cubicBezTo>
                    <a:pt x="2171" y="1972"/>
                    <a:pt x="2173" y="1973"/>
                    <a:pt x="2175" y="1975"/>
                  </a:cubicBezTo>
                  <a:cubicBezTo>
                    <a:pt x="2176" y="1975"/>
                    <a:pt x="2176" y="1976"/>
                    <a:pt x="2177" y="1977"/>
                  </a:cubicBezTo>
                  <a:cubicBezTo>
                    <a:pt x="2178" y="1977"/>
                    <a:pt x="2179" y="1978"/>
                    <a:pt x="2180" y="1979"/>
                  </a:cubicBezTo>
                  <a:cubicBezTo>
                    <a:pt x="2184" y="1981"/>
                    <a:pt x="2187" y="1984"/>
                    <a:pt x="2191" y="1986"/>
                  </a:cubicBezTo>
                  <a:cubicBezTo>
                    <a:pt x="2195" y="1987"/>
                    <a:pt x="2198" y="1989"/>
                    <a:pt x="2202" y="1990"/>
                  </a:cubicBezTo>
                  <a:cubicBezTo>
                    <a:pt x="2203" y="1991"/>
                    <a:pt x="2205" y="1991"/>
                    <a:pt x="2207" y="1992"/>
                  </a:cubicBezTo>
                  <a:cubicBezTo>
                    <a:pt x="2208" y="1992"/>
                    <a:pt x="2210" y="1992"/>
                    <a:pt x="2211" y="1993"/>
                  </a:cubicBezTo>
                  <a:cubicBezTo>
                    <a:pt x="2213" y="1993"/>
                    <a:pt x="2214" y="1993"/>
                    <a:pt x="2215" y="1993"/>
                  </a:cubicBezTo>
                  <a:cubicBezTo>
                    <a:pt x="2216" y="1993"/>
                    <a:pt x="2218" y="1993"/>
                    <a:pt x="2219" y="1993"/>
                  </a:cubicBezTo>
                  <a:cubicBezTo>
                    <a:pt x="2220" y="1993"/>
                    <a:pt x="2221" y="1993"/>
                    <a:pt x="2221" y="1993"/>
                  </a:cubicBezTo>
                  <a:cubicBezTo>
                    <a:pt x="2222" y="1993"/>
                    <a:pt x="2223" y="1993"/>
                    <a:pt x="2223" y="1993"/>
                  </a:cubicBezTo>
                  <a:cubicBezTo>
                    <a:pt x="2224" y="1993"/>
                    <a:pt x="2225" y="1993"/>
                    <a:pt x="2225" y="1993"/>
                  </a:cubicBezTo>
                  <a:cubicBezTo>
                    <a:pt x="2225" y="1993"/>
                    <a:pt x="2225" y="1993"/>
                    <a:pt x="2223" y="1993"/>
                  </a:cubicBezTo>
                  <a:cubicBezTo>
                    <a:pt x="2222" y="1993"/>
                    <a:pt x="2221" y="1992"/>
                    <a:pt x="2219" y="1992"/>
                  </a:cubicBezTo>
                  <a:cubicBezTo>
                    <a:pt x="2218" y="1991"/>
                    <a:pt x="2217" y="1991"/>
                    <a:pt x="2216" y="1991"/>
                  </a:cubicBezTo>
                  <a:cubicBezTo>
                    <a:pt x="2214" y="1990"/>
                    <a:pt x="2213" y="1990"/>
                    <a:pt x="2212" y="1990"/>
                  </a:cubicBezTo>
                  <a:cubicBezTo>
                    <a:pt x="2211" y="1989"/>
                    <a:pt x="2209" y="1989"/>
                    <a:pt x="2208" y="1988"/>
                  </a:cubicBezTo>
                  <a:cubicBezTo>
                    <a:pt x="2206" y="1987"/>
                    <a:pt x="2205" y="1987"/>
                    <a:pt x="2203" y="1986"/>
                  </a:cubicBezTo>
                  <a:cubicBezTo>
                    <a:pt x="2200" y="1984"/>
                    <a:pt x="2197" y="1983"/>
                    <a:pt x="2194" y="1980"/>
                  </a:cubicBezTo>
                  <a:cubicBezTo>
                    <a:pt x="2191" y="1978"/>
                    <a:pt x="2188" y="1976"/>
                    <a:pt x="2184" y="1973"/>
                  </a:cubicBezTo>
                  <a:cubicBezTo>
                    <a:pt x="2181" y="1970"/>
                    <a:pt x="2178" y="1967"/>
                    <a:pt x="2175" y="1964"/>
                  </a:cubicBezTo>
                  <a:cubicBezTo>
                    <a:pt x="2173" y="1963"/>
                    <a:pt x="2171" y="1961"/>
                    <a:pt x="2170" y="1960"/>
                  </a:cubicBezTo>
                  <a:cubicBezTo>
                    <a:pt x="2168" y="1958"/>
                    <a:pt x="2167" y="1956"/>
                    <a:pt x="2165" y="1955"/>
                  </a:cubicBezTo>
                  <a:cubicBezTo>
                    <a:pt x="2162" y="1951"/>
                    <a:pt x="2159" y="1948"/>
                    <a:pt x="2156" y="1945"/>
                  </a:cubicBezTo>
                  <a:cubicBezTo>
                    <a:pt x="2154" y="1943"/>
                    <a:pt x="2153" y="1941"/>
                    <a:pt x="2151" y="1940"/>
                  </a:cubicBezTo>
                  <a:cubicBezTo>
                    <a:pt x="2150" y="1938"/>
                    <a:pt x="2148" y="1936"/>
                    <a:pt x="2147" y="1935"/>
                  </a:cubicBezTo>
                  <a:cubicBezTo>
                    <a:pt x="2143" y="1932"/>
                    <a:pt x="2140" y="1929"/>
                    <a:pt x="2137" y="1926"/>
                  </a:cubicBezTo>
                  <a:cubicBezTo>
                    <a:pt x="2135" y="1923"/>
                    <a:pt x="2132" y="1921"/>
                    <a:pt x="2129" y="1918"/>
                  </a:cubicBezTo>
                  <a:cubicBezTo>
                    <a:pt x="2127" y="1917"/>
                    <a:pt x="2126" y="1916"/>
                    <a:pt x="2125" y="1915"/>
                  </a:cubicBezTo>
                  <a:cubicBezTo>
                    <a:pt x="2123" y="1915"/>
                    <a:pt x="2122" y="1914"/>
                    <a:pt x="2121" y="1913"/>
                  </a:cubicBezTo>
                  <a:cubicBezTo>
                    <a:pt x="2120" y="1913"/>
                    <a:pt x="2120" y="1912"/>
                    <a:pt x="2119" y="1912"/>
                  </a:cubicBezTo>
                  <a:cubicBezTo>
                    <a:pt x="2122" y="1913"/>
                    <a:pt x="2124" y="1913"/>
                    <a:pt x="2127" y="1914"/>
                  </a:cubicBezTo>
                  <a:cubicBezTo>
                    <a:pt x="2132" y="1916"/>
                    <a:pt x="2137" y="1918"/>
                    <a:pt x="2142" y="1919"/>
                  </a:cubicBezTo>
                  <a:cubicBezTo>
                    <a:pt x="2144" y="1920"/>
                    <a:pt x="2147" y="1921"/>
                    <a:pt x="2149" y="1922"/>
                  </a:cubicBezTo>
                  <a:cubicBezTo>
                    <a:pt x="2151" y="1923"/>
                    <a:pt x="2153" y="1924"/>
                    <a:pt x="2155" y="1925"/>
                  </a:cubicBezTo>
                  <a:cubicBezTo>
                    <a:pt x="2157" y="1926"/>
                    <a:pt x="2158" y="1927"/>
                    <a:pt x="2160" y="1928"/>
                  </a:cubicBezTo>
                  <a:cubicBezTo>
                    <a:pt x="2161" y="1929"/>
                    <a:pt x="2163" y="1930"/>
                    <a:pt x="2164" y="1931"/>
                  </a:cubicBezTo>
                  <a:cubicBezTo>
                    <a:pt x="2167" y="1932"/>
                    <a:pt x="2169" y="1934"/>
                    <a:pt x="2170" y="1934"/>
                  </a:cubicBezTo>
                  <a:cubicBezTo>
                    <a:pt x="2171" y="1935"/>
                    <a:pt x="2172" y="1936"/>
                    <a:pt x="2172" y="1936"/>
                  </a:cubicBezTo>
                  <a:cubicBezTo>
                    <a:pt x="2172" y="1936"/>
                    <a:pt x="2171" y="1935"/>
                    <a:pt x="2170" y="1934"/>
                  </a:cubicBezTo>
                  <a:cubicBezTo>
                    <a:pt x="2170" y="1934"/>
                    <a:pt x="2169" y="1933"/>
                    <a:pt x="2168" y="1932"/>
                  </a:cubicBezTo>
                  <a:cubicBezTo>
                    <a:pt x="2168" y="1932"/>
                    <a:pt x="2167" y="1931"/>
                    <a:pt x="2167" y="1931"/>
                  </a:cubicBezTo>
                  <a:cubicBezTo>
                    <a:pt x="2166" y="1930"/>
                    <a:pt x="2166" y="1930"/>
                    <a:pt x="2165" y="1929"/>
                  </a:cubicBezTo>
                  <a:cubicBezTo>
                    <a:pt x="2164" y="1928"/>
                    <a:pt x="2163" y="1927"/>
                    <a:pt x="2161" y="1926"/>
                  </a:cubicBezTo>
                  <a:cubicBezTo>
                    <a:pt x="2160" y="1925"/>
                    <a:pt x="2158" y="1924"/>
                    <a:pt x="2156" y="1923"/>
                  </a:cubicBezTo>
                  <a:cubicBezTo>
                    <a:pt x="2155" y="1922"/>
                    <a:pt x="2153" y="1920"/>
                    <a:pt x="2151" y="1919"/>
                  </a:cubicBezTo>
                  <a:cubicBezTo>
                    <a:pt x="2149" y="1918"/>
                    <a:pt x="2146" y="1917"/>
                    <a:pt x="2144" y="1915"/>
                  </a:cubicBezTo>
                  <a:cubicBezTo>
                    <a:pt x="2143" y="1915"/>
                    <a:pt x="2142" y="1914"/>
                    <a:pt x="2140" y="1914"/>
                  </a:cubicBezTo>
                  <a:cubicBezTo>
                    <a:pt x="2139" y="1913"/>
                    <a:pt x="2138" y="1912"/>
                    <a:pt x="2137" y="1912"/>
                  </a:cubicBezTo>
                  <a:cubicBezTo>
                    <a:pt x="2134" y="1911"/>
                    <a:pt x="2131" y="1909"/>
                    <a:pt x="2129" y="1908"/>
                  </a:cubicBezTo>
                  <a:cubicBezTo>
                    <a:pt x="2123" y="1906"/>
                    <a:pt x="2117" y="1904"/>
                    <a:pt x="2111" y="1903"/>
                  </a:cubicBezTo>
                  <a:cubicBezTo>
                    <a:pt x="2109" y="1902"/>
                    <a:pt x="2107" y="1902"/>
                    <a:pt x="2106" y="1901"/>
                  </a:cubicBezTo>
                  <a:cubicBezTo>
                    <a:pt x="2104" y="1901"/>
                    <a:pt x="2103" y="1901"/>
                    <a:pt x="2101" y="1900"/>
                  </a:cubicBezTo>
                  <a:cubicBezTo>
                    <a:pt x="2098" y="1900"/>
                    <a:pt x="2094" y="1899"/>
                    <a:pt x="2091" y="1899"/>
                  </a:cubicBezTo>
                  <a:cubicBezTo>
                    <a:pt x="2084" y="1897"/>
                    <a:pt x="2077" y="1897"/>
                    <a:pt x="2070" y="1896"/>
                  </a:cubicBezTo>
                  <a:cubicBezTo>
                    <a:pt x="2063" y="1896"/>
                    <a:pt x="2056" y="1895"/>
                    <a:pt x="2050" y="1895"/>
                  </a:cubicBezTo>
                  <a:cubicBezTo>
                    <a:pt x="2046" y="1895"/>
                    <a:pt x="2043" y="1895"/>
                    <a:pt x="2040" y="1895"/>
                  </a:cubicBezTo>
                  <a:cubicBezTo>
                    <a:pt x="2036" y="1895"/>
                    <a:pt x="2033" y="1895"/>
                    <a:pt x="2030" y="1895"/>
                  </a:cubicBezTo>
                  <a:cubicBezTo>
                    <a:pt x="2023" y="1895"/>
                    <a:pt x="2017" y="1894"/>
                    <a:pt x="2011" y="1894"/>
                  </a:cubicBezTo>
                  <a:cubicBezTo>
                    <a:pt x="2011" y="1894"/>
                    <a:pt x="2011" y="1894"/>
                    <a:pt x="2010" y="1894"/>
                  </a:cubicBezTo>
                  <a:cubicBezTo>
                    <a:pt x="1983" y="1887"/>
                    <a:pt x="1953" y="1883"/>
                    <a:pt x="1924" y="1881"/>
                  </a:cubicBezTo>
                  <a:cubicBezTo>
                    <a:pt x="1928" y="1880"/>
                    <a:pt x="1933" y="1879"/>
                    <a:pt x="1937" y="1878"/>
                  </a:cubicBezTo>
                  <a:cubicBezTo>
                    <a:pt x="1941" y="1877"/>
                    <a:pt x="1944" y="1876"/>
                    <a:pt x="1948" y="1875"/>
                  </a:cubicBezTo>
                  <a:cubicBezTo>
                    <a:pt x="1951" y="1874"/>
                    <a:pt x="1955" y="1873"/>
                    <a:pt x="1959" y="1872"/>
                  </a:cubicBezTo>
                  <a:cubicBezTo>
                    <a:pt x="1966" y="1870"/>
                    <a:pt x="1973" y="1867"/>
                    <a:pt x="1980" y="1866"/>
                  </a:cubicBezTo>
                  <a:cubicBezTo>
                    <a:pt x="1988" y="1864"/>
                    <a:pt x="1995" y="1862"/>
                    <a:pt x="2002" y="1861"/>
                  </a:cubicBezTo>
                  <a:cubicBezTo>
                    <a:pt x="2006" y="1860"/>
                    <a:pt x="2010" y="1860"/>
                    <a:pt x="2013" y="1859"/>
                  </a:cubicBezTo>
                  <a:cubicBezTo>
                    <a:pt x="2015" y="1859"/>
                    <a:pt x="2017" y="1859"/>
                    <a:pt x="2019" y="1858"/>
                  </a:cubicBezTo>
                  <a:cubicBezTo>
                    <a:pt x="2020" y="1858"/>
                    <a:pt x="2022" y="1858"/>
                    <a:pt x="2024" y="1858"/>
                  </a:cubicBezTo>
                  <a:cubicBezTo>
                    <a:pt x="2031" y="1857"/>
                    <a:pt x="2038" y="1857"/>
                    <a:pt x="2044" y="1857"/>
                  </a:cubicBezTo>
                  <a:cubicBezTo>
                    <a:pt x="2051" y="1857"/>
                    <a:pt x="2057" y="1857"/>
                    <a:pt x="2063" y="1857"/>
                  </a:cubicBezTo>
                  <a:cubicBezTo>
                    <a:pt x="2068" y="1858"/>
                    <a:pt x="2073" y="1858"/>
                    <a:pt x="2078" y="1859"/>
                  </a:cubicBezTo>
                  <a:cubicBezTo>
                    <a:pt x="2079" y="1859"/>
                    <a:pt x="2080" y="1859"/>
                    <a:pt x="2081" y="1859"/>
                  </a:cubicBezTo>
                  <a:cubicBezTo>
                    <a:pt x="2082" y="1859"/>
                    <a:pt x="2083" y="1859"/>
                    <a:pt x="2084" y="1860"/>
                  </a:cubicBezTo>
                  <a:cubicBezTo>
                    <a:pt x="2086" y="1860"/>
                    <a:pt x="2088" y="1860"/>
                    <a:pt x="2090" y="1860"/>
                  </a:cubicBezTo>
                  <a:cubicBezTo>
                    <a:pt x="2092" y="1861"/>
                    <a:pt x="2093" y="1861"/>
                    <a:pt x="2094" y="1861"/>
                  </a:cubicBezTo>
                  <a:cubicBezTo>
                    <a:pt x="2096" y="1861"/>
                    <a:pt x="2097" y="1862"/>
                    <a:pt x="2098" y="1862"/>
                  </a:cubicBezTo>
                  <a:cubicBezTo>
                    <a:pt x="2099" y="1862"/>
                    <a:pt x="2100" y="1862"/>
                    <a:pt x="2100" y="1862"/>
                  </a:cubicBezTo>
                  <a:cubicBezTo>
                    <a:pt x="2100" y="1862"/>
                    <a:pt x="2099" y="1862"/>
                    <a:pt x="2098" y="1861"/>
                  </a:cubicBezTo>
                  <a:cubicBezTo>
                    <a:pt x="2097" y="1861"/>
                    <a:pt x="2096" y="1861"/>
                    <a:pt x="2095" y="1860"/>
                  </a:cubicBezTo>
                  <a:cubicBezTo>
                    <a:pt x="2093" y="1860"/>
                    <a:pt x="2092" y="1859"/>
                    <a:pt x="2090" y="1859"/>
                  </a:cubicBezTo>
                  <a:cubicBezTo>
                    <a:pt x="2089" y="1858"/>
                    <a:pt x="2087" y="1858"/>
                    <a:pt x="2085" y="1857"/>
                  </a:cubicBezTo>
                  <a:cubicBezTo>
                    <a:pt x="2084" y="1857"/>
                    <a:pt x="2083" y="1857"/>
                    <a:pt x="2082" y="1857"/>
                  </a:cubicBezTo>
                  <a:cubicBezTo>
                    <a:pt x="2081" y="1856"/>
                    <a:pt x="2080" y="1856"/>
                    <a:pt x="2079" y="1856"/>
                  </a:cubicBezTo>
                  <a:cubicBezTo>
                    <a:pt x="2074" y="1855"/>
                    <a:pt x="2069" y="1854"/>
                    <a:pt x="2063" y="1853"/>
                  </a:cubicBezTo>
                  <a:cubicBezTo>
                    <a:pt x="2057" y="1852"/>
                    <a:pt x="2051" y="1851"/>
                    <a:pt x="2044" y="1851"/>
                  </a:cubicBezTo>
                  <a:cubicBezTo>
                    <a:pt x="2038" y="1851"/>
                    <a:pt x="2031" y="1850"/>
                    <a:pt x="2023" y="1851"/>
                  </a:cubicBezTo>
                  <a:cubicBezTo>
                    <a:pt x="2022" y="1851"/>
                    <a:pt x="2020" y="1851"/>
                    <a:pt x="2018" y="1851"/>
                  </a:cubicBezTo>
                  <a:cubicBezTo>
                    <a:pt x="2016" y="1851"/>
                    <a:pt x="2014" y="1852"/>
                    <a:pt x="2012" y="1852"/>
                  </a:cubicBezTo>
                  <a:cubicBezTo>
                    <a:pt x="2011" y="1852"/>
                    <a:pt x="2009" y="1852"/>
                    <a:pt x="2007" y="1852"/>
                  </a:cubicBezTo>
                  <a:cubicBezTo>
                    <a:pt x="2005" y="1853"/>
                    <a:pt x="2003" y="1853"/>
                    <a:pt x="2001" y="1853"/>
                  </a:cubicBezTo>
                  <a:cubicBezTo>
                    <a:pt x="1994" y="1854"/>
                    <a:pt x="1986" y="1856"/>
                    <a:pt x="1978" y="1858"/>
                  </a:cubicBezTo>
                  <a:cubicBezTo>
                    <a:pt x="1971" y="1860"/>
                    <a:pt x="1964" y="1862"/>
                    <a:pt x="1956" y="1864"/>
                  </a:cubicBezTo>
                  <a:cubicBezTo>
                    <a:pt x="1953" y="1865"/>
                    <a:pt x="1949" y="1867"/>
                    <a:pt x="1946" y="1868"/>
                  </a:cubicBezTo>
                  <a:cubicBezTo>
                    <a:pt x="1942" y="1869"/>
                    <a:pt x="1939" y="1870"/>
                    <a:pt x="1935" y="1871"/>
                  </a:cubicBezTo>
                  <a:cubicBezTo>
                    <a:pt x="1925" y="1874"/>
                    <a:pt x="1915" y="1877"/>
                    <a:pt x="1907" y="1880"/>
                  </a:cubicBezTo>
                  <a:cubicBezTo>
                    <a:pt x="1856" y="1879"/>
                    <a:pt x="1812" y="1883"/>
                    <a:pt x="1800" y="1883"/>
                  </a:cubicBezTo>
                  <a:cubicBezTo>
                    <a:pt x="1802" y="1876"/>
                    <a:pt x="1805" y="1869"/>
                    <a:pt x="1808" y="1862"/>
                  </a:cubicBezTo>
                  <a:cubicBezTo>
                    <a:pt x="1808" y="1862"/>
                    <a:pt x="1809" y="1862"/>
                    <a:pt x="1809" y="1862"/>
                  </a:cubicBezTo>
                  <a:cubicBezTo>
                    <a:pt x="1810" y="1861"/>
                    <a:pt x="1811" y="1860"/>
                    <a:pt x="1812" y="1860"/>
                  </a:cubicBezTo>
                  <a:cubicBezTo>
                    <a:pt x="1813" y="1859"/>
                    <a:pt x="1815" y="1858"/>
                    <a:pt x="1816" y="1857"/>
                  </a:cubicBezTo>
                  <a:cubicBezTo>
                    <a:pt x="1817" y="1856"/>
                    <a:pt x="1819" y="1856"/>
                    <a:pt x="1820" y="1855"/>
                  </a:cubicBezTo>
                  <a:cubicBezTo>
                    <a:pt x="1822" y="1854"/>
                    <a:pt x="1824" y="1853"/>
                    <a:pt x="1825" y="1852"/>
                  </a:cubicBezTo>
                  <a:cubicBezTo>
                    <a:pt x="1826" y="1852"/>
                    <a:pt x="1827" y="1852"/>
                    <a:pt x="1828" y="1851"/>
                  </a:cubicBezTo>
                  <a:cubicBezTo>
                    <a:pt x="1829" y="1851"/>
                    <a:pt x="1830" y="1851"/>
                    <a:pt x="1830" y="1850"/>
                  </a:cubicBezTo>
                  <a:cubicBezTo>
                    <a:pt x="1832" y="1850"/>
                    <a:pt x="1834" y="1849"/>
                    <a:pt x="1836" y="1848"/>
                  </a:cubicBezTo>
                  <a:cubicBezTo>
                    <a:pt x="1837" y="1848"/>
                    <a:pt x="1838" y="1848"/>
                    <a:pt x="1839" y="1847"/>
                  </a:cubicBezTo>
                  <a:cubicBezTo>
                    <a:pt x="1840" y="1847"/>
                    <a:pt x="1841" y="1847"/>
                    <a:pt x="1842" y="1846"/>
                  </a:cubicBezTo>
                  <a:cubicBezTo>
                    <a:pt x="1844" y="1846"/>
                    <a:pt x="1846" y="1845"/>
                    <a:pt x="1848" y="1845"/>
                  </a:cubicBezTo>
                  <a:cubicBezTo>
                    <a:pt x="1852" y="1844"/>
                    <a:pt x="1856" y="1843"/>
                    <a:pt x="1860" y="1842"/>
                  </a:cubicBezTo>
                  <a:cubicBezTo>
                    <a:pt x="1863" y="1841"/>
                    <a:pt x="1863" y="1841"/>
                    <a:pt x="1863" y="1841"/>
                  </a:cubicBezTo>
                  <a:cubicBezTo>
                    <a:pt x="1864" y="1841"/>
                    <a:pt x="1865" y="1841"/>
                    <a:pt x="1867" y="1840"/>
                  </a:cubicBezTo>
                  <a:cubicBezTo>
                    <a:pt x="1868" y="1840"/>
                    <a:pt x="1869" y="1840"/>
                    <a:pt x="1871" y="1839"/>
                  </a:cubicBezTo>
                  <a:cubicBezTo>
                    <a:pt x="1871" y="1839"/>
                    <a:pt x="1871" y="1840"/>
                    <a:pt x="1871" y="1840"/>
                  </a:cubicBezTo>
                  <a:cubicBezTo>
                    <a:pt x="1871" y="1840"/>
                    <a:pt x="1872" y="1840"/>
                    <a:pt x="1873" y="1841"/>
                  </a:cubicBezTo>
                  <a:cubicBezTo>
                    <a:pt x="1873" y="1841"/>
                    <a:pt x="1874" y="1841"/>
                    <a:pt x="1875" y="1842"/>
                  </a:cubicBezTo>
                  <a:cubicBezTo>
                    <a:pt x="1876" y="1842"/>
                    <a:pt x="1876" y="1843"/>
                    <a:pt x="1877" y="1843"/>
                  </a:cubicBezTo>
                  <a:cubicBezTo>
                    <a:pt x="1878" y="1843"/>
                    <a:pt x="1879" y="1844"/>
                    <a:pt x="1880" y="1844"/>
                  </a:cubicBezTo>
                  <a:cubicBezTo>
                    <a:pt x="1881" y="1845"/>
                    <a:pt x="1881" y="1845"/>
                    <a:pt x="1882" y="1845"/>
                  </a:cubicBezTo>
                  <a:cubicBezTo>
                    <a:pt x="1883" y="1846"/>
                    <a:pt x="1884" y="1846"/>
                    <a:pt x="1885" y="1846"/>
                  </a:cubicBezTo>
                  <a:cubicBezTo>
                    <a:pt x="1887" y="1847"/>
                    <a:pt x="1889" y="1847"/>
                    <a:pt x="1891" y="1848"/>
                  </a:cubicBezTo>
                  <a:cubicBezTo>
                    <a:pt x="1894" y="1848"/>
                    <a:pt x="1896" y="1849"/>
                    <a:pt x="1898" y="1849"/>
                  </a:cubicBezTo>
                  <a:cubicBezTo>
                    <a:pt x="1900" y="1849"/>
                    <a:pt x="1902" y="1849"/>
                    <a:pt x="1905" y="1849"/>
                  </a:cubicBezTo>
                  <a:cubicBezTo>
                    <a:pt x="1907" y="1850"/>
                    <a:pt x="1909" y="1849"/>
                    <a:pt x="1911" y="1849"/>
                  </a:cubicBezTo>
                  <a:cubicBezTo>
                    <a:pt x="1912" y="1849"/>
                    <a:pt x="1913" y="1849"/>
                    <a:pt x="1914" y="1849"/>
                  </a:cubicBezTo>
                  <a:cubicBezTo>
                    <a:pt x="1915" y="1849"/>
                    <a:pt x="1916" y="1849"/>
                    <a:pt x="1917" y="1849"/>
                  </a:cubicBezTo>
                  <a:cubicBezTo>
                    <a:pt x="1918" y="1849"/>
                    <a:pt x="1919" y="1848"/>
                    <a:pt x="1920" y="1848"/>
                  </a:cubicBezTo>
                  <a:cubicBezTo>
                    <a:pt x="1920" y="1848"/>
                    <a:pt x="1921" y="1848"/>
                    <a:pt x="1922" y="1848"/>
                  </a:cubicBezTo>
                  <a:cubicBezTo>
                    <a:pt x="1923" y="1847"/>
                    <a:pt x="1924" y="1847"/>
                    <a:pt x="1924" y="1847"/>
                  </a:cubicBezTo>
                  <a:cubicBezTo>
                    <a:pt x="1925" y="1847"/>
                    <a:pt x="1926" y="1847"/>
                    <a:pt x="1926" y="1846"/>
                  </a:cubicBezTo>
                  <a:cubicBezTo>
                    <a:pt x="1928" y="1846"/>
                    <a:pt x="1929" y="1845"/>
                    <a:pt x="1930" y="1845"/>
                  </a:cubicBezTo>
                  <a:cubicBezTo>
                    <a:pt x="1931" y="1845"/>
                    <a:pt x="1931" y="1844"/>
                    <a:pt x="1932" y="1844"/>
                  </a:cubicBezTo>
                  <a:cubicBezTo>
                    <a:pt x="1932" y="1844"/>
                    <a:pt x="1932" y="1844"/>
                    <a:pt x="1932" y="1844"/>
                  </a:cubicBezTo>
                  <a:cubicBezTo>
                    <a:pt x="1932" y="1844"/>
                    <a:pt x="1932" y="1844"/>
                    <a:pt x="1932" y="1844"/>
                  </a:cubicBezTo>
                  <a:cubicBezTo>
                    <a:pt x="1931" y="1844"/>
                    <a:pt x="1930" y="1844"/>
                    <a:pt x="1929" y="1844"/>
                  </a:cubicBezTo>
                  <a:cubicBezTo>
                    <a:pt x="1928" y="1843"/>
                    <a:pt x="1927" y="1843"/>
                    <a:pt x="1926" y="1843"/>
                  </a:cubicBezTo>
                  <a:cubicBezTo>
                    <a:pt x="1925" y="1843"/>
                    <a:pt x="1925" y="1843"/>
                    <a:pt x="1924" y="1843"/>
                  </a:cubicBezTo>
                  <a:cubicBezTo>
                    <a:pt x="1923" y="1843"/>
                    <a:pt x="1922" y="1843"/>
                    <a:pt x="1922" y="1843"/>
                  </a:cubicBezTo>
                  <a:cubicBezTo>
                    <a:pt x="1920" y="1843"/>
                    <a:pt x="1918" y="1843"/>
                    <a:pt x="1917" y="1843"/>
                  </a:cubicBezTo>
                  <a:cubicBezTo>
                    <a:pt x="1916" y="1843"/>
                    <a:pt x="1915" y="1843"/>
                    <a:pt x="1914" y="1843"/>
                  </a:cubicBezTo>
                  <a:cubicBezTo>
                    <a:pt x="1913" y="1842"/>
                    <a:pt x="1912" y="1842"/>
                    <a:pt x="1911" y="1842"/>
                  </a:cubicBezTo>
                  <a:cubicBezTo>
                    <a:pt x="1910" y="1842"/>
                    <a:pt x="1909" y="1842"/>
                    <a:pt x="1908" y="1842"/>
                  </a:cubicBezTo>
                  <a:cubicBezTo>
                    <a:pt x="1907" y="1842"/>
                    <a:pt x="1906" y="1842"/>
                    <a:pt x="1905" y="1842"/>
                  </a:cubicBezTo>
                  <a:cubicBezTo>
                    <a:pt x="1903" y="1842"/>
                    <a:pt x="1901" y="1841"/>
                    <a:pt x="1899" y="1841"/>
                  </a:cubicBezTo>
                  <a:cubicBezTo>
                    <a:pt x="1897" y="1841"/>
                    <a:pt x="1895" y="1841"/>
                    <a:pt x="1893" y="1840"/>
                  </a:cubicBezTo>
                  <a:cubicBezTo>
                    <a:pt x="1892" y="1840"/>
                    <a:pt x="1891" y="1840"/>
                    <a:pt x="1890" y="1840"/>
                  </a:cubicBezTo>
                  <a:cubicBezTo>
                    <a:pt x="1889" y="1840"/>
                    <a:pt x="1888" y="1840"/>
                    <a:pt x="1887" y="1839"/>
                  </a:cubicBezTo>
                  <a:cubicBezTo>
                    <a:pt x="1886" y="1839"/>
                    <a:pt x="1885" y="1839"/>
                    <a:pt x="1884" y="1839"/>
                  </a:cubicBezTo>
                  <a:cubicBezTo>
                    <a:pt x="1884" y="1839"/>
                    <a:pt x="1883" y="1839"/>
                    <a:pt x="1883" y="1839"/>
                  </a:cubicBezTo>
                  <a:cubicBezTo>
                    <a:pt x="1882" y="1839"/>
                    <a:pt x="1882" y="1839"/>
                    <a:pt x="1881" y="1839"/>
                  </a:cubicBezTo>
                  <a:cubicBezTo>
                    <a:pt x="1880" y="1838"/>
                    <a:pt x="1879" y="1838"/>
                    <a:pt x="1878" y="1838"/>
                  </a:cubicBezTo>
                  <a:cubicBezTo>
                    <a:pt x="1880" y="1837"/>
                    <a:pt x="1883" y="1837"/>
                    <a:pt x="1885" y="1836"/>
                  </a:cubicBezTo>
                  <a:cubicBezTo>
                    <a:pt x="1893" y="1835"/>
                    <a:pt x="1901" y="1833"/>
                    <a:pt x="1907" y="1832"/>
                  </a:cubicBezTo>
                  <a:cubicBezTo>
                    <a:pt x="1910" y="1831"/>
                    <a:pt x="1913" y="1831"/>
                    <a:pt x="1916" y="1830"/>
                  </a:cubicBezTo>
                  <a:cubicBezTo>
                    <a:pt x="1918" y="1829"/>
                    <a:pt x="1921" y="1829"/>
                    <a:pt x="1922" y="1829"/>
                  </a:cubicBezTo>
                  <a:cubicBezTo>
                    <a:pt x="1924" y="1828"/>
                    <a:pt x="1926" y="1828"/>
                    <a:pt x="1927" y="1828"/>
                  </a:cubicBezTo>
                  <a:cubicBezTo>
                    <a:pt x="1928" y="1827"/>
                    <a:pt x="1928" y="1827"/>
                    <a:pt x="1928" y="1827"/>
                  </a:cubicBezTo>
                  <a:cubicBezTo>
                    <a:pt x="1928" y="1827"/>
                    <a:pt x="1928" y="1827"/>
                    <a:pt x="1927" y="1827"/>
                  </a:cubicBezTo>
                  <a:cubicBezTo>
                    <a:pt x="1926" y="1827"/>
                    <a:pt x="1924" y="1827"/>
                    <a:pt x="1922" y="1827"/>
                  </a:cubicBezTo>
                  <a:cubicBezTo>
                    <a:pt x="1920" y="1827"/>
                    <a:pt x="1918" y="1827"/>
                    <a:pt x="1915" y="1827"/>
                  </a:cubicBezTo>
                  <a:cubicBezTo>
                    <a:pt x="1913" y="1827"/>
                    <a:pt x="1910" y="1827"/>
                    <a:pt x="1906" y="1827"/>
                  </a:cubicBezTo>
                  <a:cubicBezTo>
                    <a:pt x="1900" y="1828"/>
                    <a:pt x="1892" y="1828"/>
                    <a:pt x="1884" y="1829"/>
                  </a:cubicBezTo>
                  <a:cubicBezTo>
                    <a:pt x="1880" y="1830"/>
                    <a:pt x="1876" y="1831"/>
                    <a:pt x="1871" y="1831"/>
                  </a:cubicBezTo>
                  <a:cubicBezTo>
                    <a:pt x="1869" y="1832"/>
                    <a:pt x="1867" y="1832"/>
                    <a:pt x="1865" y="1833"/>
                  </a:cubicBezTo>
                  <a:cubicBezTo>
                    <a:pt x="1864" y="1833"/>
                    <a:pt x="1863" y="1833"/>
                    <a:pt x="1862" y="1833"/>
                  </a:cubicBezTo>
                  <a:cubicBezTo>
                    <a:pt x="1858" y="1834"/>
                    <a:pt x="1858" y="1834"/>
                    <a:pt x="1858" y="1834"/>
                  </a:cubicBezTo>
                  <a:cubicBezTo>
                    <a:pt x="1856" y="1834"/>
                    <a:pt x="1854" y="1835"/>
                    <a:pt x="1852" y="1836"/>
                  </a:cubicBezTo>
                  <a:cubicBezTo>
                    <a:pt x="1850" y="1836"/>
                    <a:pt x="1848" y="1837"/>
                    <a:pt x="1846" y="1837"/>
                  </a:cubicBezTo>
                  <a:cubicBezTo>
                    <a:pt x="1841" y="1839"/>
                    <a:pt x="1837" y="1840"/>
                    <a:pt x="1833" y="1842"/>
                  </a:cubicBezTo>
                  <a:cubicBezTo>
                    <a:pt x="1832" y="1843"/>
                    <a:pt x="1830" y="1843"/>
                    <a:pt x="1828" y="1844"/>
                  </a:cubicBezTo>
                  <a:cubicBezTo>
                    <a:pt x="1826" y="1845"/>
                    <a:pt x="1824" y="1846"/>
                    <a:pt x="1823" y="1847"/>
                  </a:cubicBezTo>
                  <a:cubicBezTo>
                    <a:pt x="1822" y="1848"/>
                    <a:pt x="1821" y="1848"/>
                    <a:pt x="1820" y="1849"/>
                  </a:cubicBezTo>
                  <a:cubicBezTo>
                    <a:pt x="1819" y="1849"/>
                    <a:pt x="1819" y="1850"/>
                    <a:pt x="1818" y="1850"/>
                  </a:cubicBezTo>
                  <a:cubicBezTo>
                    <a:pt x="1816" y="1851"/>
                    <a:pt x="1815" y="1852"/>
                    <a:pt x="1814" y="1853"/>
                  </a:cubicBezTo>
                  <a:cubicBezTo>
                    <a:pt x="1813" y="1854"/>
                    <a:pt x="1813" y="1854"/>
                    <a:pt x="1812" y="1854"/>
                  </a:cubicBezTo>
                  <a:cubicBezTo>
                    <a:pt x="1814" y="1851"/>
                    <a:pt x="1816" y="1849"/>
                    <a:pt x="1817" y="1846"/>
                  </a:cubicBezTo>
                  <a:cubicBezTo>
                    <a:pt x="1818" y="1845"/>
                    <a:pt x="1820" y="1844"/>
                    <a:pt x="1821" y="1843"/>
                  </a:cubicBezTo>
                  <a:cubicBezTo>
                    <a:pt x="1824" y="1839"/>
                    <a:pt x="1827" y="1836"/>
                    <a:pt x="1830" y="1833"/>
                  </a:cubicBezTo>
                  <a:cubicBezTo>
                    <a:pt x="1834" y="1830"/>
                    <a:pt x="1837" y="1828"/>
                    <a:pt x="1841" y="1825"/>
                  </a:cubicBezTo>
                  <a:cubicBezTo>
                    <a:pt x="1842" y="1824"/>
                    <a:pt x="1842" y="1824"/>
                    <a:pt x="1842" y="1824"/>
                  </a:cubicBezTo>
                  <a:cubicBezTo>
                    <a:pt x="1844" y="1823"/>
                    <a:pt x="1844" y="1823"/>
                    <a:pt x="1844" y="1823"/>
                  </a:cubicBezTo>
                  <a:cubicBezTo>
                    <a:pt x="1845" y="1823"/>
                    <a:pt x="1845" y="1822"/>
                    <a:pt x="1846" y="1821"/>
                  </a:cubicBezTo>
                  <a:cubicBezTo>
                    <a:pt x="1848" y="1821"/>
                    <a:pt x="1848" y="1821"/>
                    <a:pt x="1848" y="1821"/>
                  </a:cubicBezTo>
                  <a:cubicBezTo>
                    <a:pt x="1849" y="1820"/>
                    <a:pt x="1849" y="1820"/>
                    <a:pt x="1849" y="1820"/>
                  </a:cubicBezTo>
                  <a:cubicBezTo>
                    <a:pt x="1849" y="1820"/>
                    <a:pt x="1849" y="1820"/>
                    <a:pt x="1849" y="1820"/>
                  </a:cubicBezTo>
                  <a:cubicBezTo>
                    <a:pt x="1849" y="1820"/>
                    <a:pt x="1849" y="1820"/>
                    <a:pt x="1849" y="1820"/>
                  </a:cubicBezTo>
                  <a:cubicBezTo>
                    <a:pt x="1849" y="1820"/>
                    <a:pt x="1849" y="1820"/>
                    <a:pt x="1849" y="1820"/>
                  </a:cubicBezTo>
                  <a:cubicBezTo>
                    <a:pt x="1849" y="1820"/>
                    <a:pt x="1849" y="1820"/>
                    <a:pt x="1849" y="1820"/>
                  </a:cubicBezTo>
                  <a:cubicBezTo>
                    <a:pt x="1850" y="1819"/>
                    <a:pt x="1851" y="1819"/>
                    <a:pt x="1852" y="1818"/>
                  </a:cubicBezTo>
                  <a:cubicBezTo>
                    <a:pt x="1855" y="1817"/>
                    <a:pt x="1855" y="1817"/>
                    <a:pt x="1855" y="1817"/>
                  </a:cubicBezTo>
                  <a:cubicBezTo>
                    <a:pt x="1858" y="1815"/>
                    <a:pt x="1858" y="1815"/>
                    <a:pt x="1858" y="1815"/>
                  </a:cubicBezTo>
                  <a:cubicBezTo>
                    <a:pt x="1861" y="1814"/>
                    <a:pt x="1861" y="1814"/>
                    <a:pt x="1861" y="1814"/>
                  </a:cubicBezTo>
                  <a:cubicBezTo>
                    <a:pt x="1864" y="1812"/>
                    <a:pt x="1864" y="1812"/>
                    <a:pt x="1864" y="1812"/>
                  </a:cubicBezTo>
                  <a:cubicBezTo>
                    <a:pt x="1869" y="1811"/>
                    <a:pt x="1873" y="1809"/>
                    <a:pt x="1877" y="1808"/>
                  </a:cubicBezTo>
                  <a:cubicBezTo>
                    <a:pt x="1882" y="1807"/>
                    <a:pt x="1886" y="1806"/>
                    <a:pt x="1890" y="1805"/>
                  </a:cubicBezTo>
                  <a:cubicBezTo>
                    <a:pt x="1895" y="1803"/>
                    <a:pt x="1899" y="1802"/>
                    <a:pt x="1903" y="1801"/>
                  </a:cubicBezTo>
                  <a:cubicBezTo>
                    <a:pt x="1912" y="1799"/>
                    <a:pt x="1920" y="1797"/>
                    <a:pt x="1928" y="1796"/>
                  </a:cubicBezTo>
                  <a:cubicBezTo>
                    <a:pt x="1929" y="1795"/>
                    <a:pt x="1931" y="1795"/>
                    <a:pt x="1933" y="1795"/>
                  </a:cubicBezTo>
                  <a:cubicBezTo>
                    <a:pt x="1935" y="1794"/>
                    <a:pt x="1937" y="1794"/>
                    <a:pt x="1939" y="1794"/>
                  </a:cubicBezTo>
                  <a:cubicBezTo>
                    <a:pt x="1941" y="1793"/>
                    <a:pt x="1942" y="1793"/>
                    <a:pt x="1944" y="1793"/>
                  </a:cubicBezTo>
                  <a:cubicBezTo>
                    <a:pt x="1946" y="1792"/>
                    <a:pt x="1948" y="1792"/>
                    <a:pt x="1950" y="1792"/>
                  </a:cubicBezTo>
                  <a:cubicBezTo>
                    <a:pt x="1956" y="1791"/>
                    <a:pt x="1963" y="1790"/>
                    <a:pt x="1968" y="1790"/>
                  </a:cubicBezTo>
                  <a:cubicBezTo>
                    <a:pt x="1970" y="1790"/>
                    <a:pt x="1971" y="1790"/>
                    <a:pt x="1972" y="1790"/>
                  </a:cubicBezTo>
                  <a:cubicBezTo>
                    <a:pt x="1974" y="1790"/>
                    <a:pt x="1975" y="1790"/>
                    <a:pt x="1976" y="1790"/>
                  </a:cubicBezTo>
                  <a:cubicBezTo>
                    <a:pt x="1979" y="1790"/>
                    <a:pt x="1981" y="1790"/>
                    <a:pt x="1983" y="1790"/>
                  </a:cubicBezTo>
                  <a:cubicBezTo>
                    <a:pt x="1987" y="1791"/>
                    <a:pt x="1990" y="1791"/>
                    <a:pt x="1992" y="1791"/>
                  </a:cubicBezTo>
                  <a:cubicBezTo>
                    <a:pt x="1994" y="1792"/>
                    <a:pt x="1996" y="1792"/>
                    <a:pt x="1996" y="1792"/>
                  </a:cubicBezTo>
                  <a:cubicBezTo>
                    <a:pt x="1996" y="1792"/>
                    <a:pt x="1994" y="1792"/>
                    <a:pt x="1992" y="1791"/>
                  </a:cubicBezTo>
                  <a:cubicBezTo>
                    <a:pt x="1991" y="1791"/>
                    <a:pt x="1990" y="1790"/>
                    <a:pt x="1988" y="1790"/>
                  </a:cubicBezTo>
                  <a:cubicBezTo>
                    <a:pt x="1987" y="1790"/>
                    <a:pt x="1985" y="1789"/>
                    <a:pt x="1983" y="1789"/>
                  </a:cubicBezTo>
                  <a:cubicBezTo>
                    <a:pt x="1981" y="1789"/>
                    <a:pt x="1979" y="1788"/>
                    <a:pt x="1976" y="1788"/>
                  </a:cubicBezTo>
                  <a:cubicBezTo>
                    <a:pt x="1975" y="1788"/>
                    <a:pt x="1974" y="1788"/>
                    <a:pt x="1972" y="1787"/>
                  </a:cubicBezTo>
                  <a:cubicBezTo>
                    <a:pt x="1971" y="1787"/>
                    <a:pt x="1970" y="1787"/>
                    <a:pt x="1968" y="1787"/>
                  </a:cubicBezTo>
                  <a:cubicBezTo>
                    <a:pt x="1967" y="1787"/>
                    <a:pt x="1965" y="1787"/>
                    <a:pt x="1964" y="1787"/>
                  </a:cubicBezTo>
                  <a:cubicBezTo>
                    <a:pt x="1962" y="1787"/>
                    <a:pt x="1961" y="1787"/>
                    <a:pt x="1959" y="1787"/>
                  </a:cubicBezTo>
                  <a:cubicBezTo>
                    <a:pt x="1958" y="1787"/>
                    <a:pt x="1956" y="1787"/>
                    <a:pt x="1954" y="1787"/>
                  </a:cubicBezTo>
                  <a:cubicBezTo>
                    <a:pt x="1953" y="1787"/>
                    <a:pt x="1951" y="1787"/>
                    <a:pt x="1949" y="1787"/>
                  </a:cubicBezTo>
                  <a:cubicBezTo>
                    <a:pt x="1947" y="1787"/>
                    <a:pt x="1945" y="1788"/>
                    <a:pt x="1944" y="1788"/>
                  </a:cubicBezTo>
                  <a:cubicBezTo>
                    <a:pt x="1942" y="1788"/>
                    <a:pt x="1940" y="1788"/>
                    <a:pt x="1938" y="1788"/>
                  </a:cubicBezTo>
                  <a:cubicBezTo>
                    <a:pt x="1934" y="1789"/>
                    <a:pt x="1930" y="1789"/>
                    <a:pt x="1926" y="1790"/>
                  </a:cubicBezTo>
                  <a:cubicBezTo>
                    <a:pt x="1918" y="1791"/>
                    <a:pt x="1910" y="1793"/>
                    <a:pt x="1902" y="1795"/>
                  </a:cubicBezTo>
                  <a:cubicBezTo>
                    <a:pt x="1897" y="1795"/>
                    <a:pt x="1893" y="1796"/>
                    <a:pt x="1889" y="1797"/>
                  </a:cubicBezTo>
                  <a:cubicBezTo>
                    <a:pt x="1884" y="1798"/>
                    <a:pt x="1880" y="1799"/>
                    <a:pt x="1875" y="1801"/>
                  </a:cubicBezTo>
                  <a:cubicBezTo>
                    <a:pt x="1871" y="1802"/>
                    <a:pt x="1866" y="1803"/>
                    <a:pt x="1862" y="1805"/>
                  </a:cubicBezTo>
                  <a:cubicBezTo>
                    <a:pt x="1858" y="1806"/>
                    <a:pt x="1858" y="1806"/>
                    <a:pt x="1858" y="1806"/>
                  </a:cubicBezTo>
                  <a:cubicBezTo>
                    <a:pt x="1855" y="1808"/>
                    <a:pt x="1855" y="1808"/>
                    <a:pt x="1855" y="1808"/>
                  </a:cubicBezTo>
                  <a:cubicBezTo>
                    <a:pt x="1852" y="1809"/>
                    <a:pt x="1852" y="1809"/>
                    <a:pt x="1852" y="1809"/>
                  </a:cubicBezTo>
                  <a:cubicBezTo>
                    <a:pt x="1848" y="1811"/>
                    <a:pt x="1848" y="1811"/>
                    <a:pt x="1848" y="1811"/>
                  </a:cubicBezTo>
                  <a:cubicBezTo>
                    <a:pt x="1847" y="1812"/>
                    <a:pt x="1846" y="1812"/>
                    <a:pt x="1845" y="1813"/>
                  </a:cubicBezTo>
                  <a:cubicBezTo>
                    <a:pt x="1845" y="1813"/>
                    <a:pt x="1845" y="1813"/>
                    <a:pt x="1845" y="1813"/>
                  </a:cubicBezTo>
                  <a:cubicBezTo>
                    <a:pt x="1845" y="1813"/>
                    <a:pt x="1845" y="1813"/>
                    <a:pt x="1845" y="1813"/>
                  </a:cubicBezTo>
                  <a:cubicBezTo>
                    <a:pt x="1845" y="1813"/>
                    <a:pt x="1845" y="1813"/>
                    <a:pt x="1845" y="1813"/>
                  </a:cubicBezTo>
                  <a:cubicBezTo>
                    <a:pt x="1844" y="1814"/>
                    <a:pt x="1844" y="1814"/>
                    <a:pt x="1844" y="1814"/>
                  </a:cubicBezTo>
                  <a:cubicBezTo>
                    <a:pt x="1842" y="1815"/>
                    <a:pt x="1842" y="1815"/>
                    <a:pt x="1842" y="1815"/>
                  </a:cubicBezTo>
                  <a:cubicBezTo>
                    <a:pt x="1841" y="1815"/>
                    <a:pt x="1840" y="1816"/>
                    <a:pt x="1839" y="1817"/>
                  </a:cubicBezTo>
                  <a:cubicBezTo>
                    <a:pt x="1838" y="1818"/>
                    <a:pt x="1838" y="1818"/>
                    <a:pt x="1838" y="1818"/>
                  </a:cubicBezTo>
                  <a:cubicBezTo>
                    <a:pt x="1836" y="1819"/>
                    <a:pt x="1836" y="1819"/>
                    <a:pt x="1836" y="1819"/>
                  </a:cubicBezTo>
                  <a:cubicBezTo>
                    <a:pt x="1834" y="1820"/>
                    <a:pt x="1832" y="1822"/>
                    <a:pt x="1830" y="1824"/>
                  </a:cubicBezTo>
                  <a:cubicBezTo>
                    <a:pt x="1822" y="1826"/>
                    <a:pt x="1816" y="1829"/>
                    <a:pt x="1810" y="1833"/>
                  </a:cubicBezTo>
                  <a:cubicBezTo>
                    <a:pt x="1810" y="1833"/>
                    <a:pt x="1811" y="1832"/>
                    <a:pt x="1811" y="1831"/>
                  </a:cubicBezTo>
                  <a:cubicBezTo>
                    <a:pt x="1813" y="1829"/>
                    <a:pt x="1814" y="1827"/>
                    <a:pt x="1816" y="1824"/>
                  </a:cubicBezTo>
                  <a:cubicBezTo>
                    <a:pt x="1818" y="1822"/>
                    <a:pt x="1820" y="1819"/>
                    <a:pt x="1822" y="1817"/>
                  </a:cubicBezTo>
                  <a:cubicBezTo>
                    <a:pt x="1824" y="1814"/>
                    <a:pt x="1826" y="1812"/>
                    <a:pt x="1828" y="1810"/>
                  </a:cubicBezTo>
                  <a:cubicBezTo>
                    <a:pt x="1831" y="1807"/>
                    <a:pt x="1833" y="1805"/>
                    <a:pt x="1836" y="1803"/>
                  </a:cubicBezTo>
                  <a:cubicBezTo>
                    <a:pt x="1838" y="1801"/>
                    <a:pt x="1841" y="1799"/>
                    <a:pt x="1843" y="1797"/>
                  </a:cubicBezTo>
                  <a:cubicBezTo>
                    <a:pt x="1846" y="1796"/>
                    <a:pt x="1848" y="1794"/>
                    <a:pt x="1850" y="1793"/>
                  </a:cubicBezTo>
                  <a:cubicBezTo>
                    <a:pt x="1853" y="1791"/>
                    <a:pt x="1855" y="1790"/>
                    <a:pt x="1858" y="1789"/>
                  </a:cubicBezTo>
                  <a:cubicBezTo>
                    <a:pt x="1859" y="1788"/>
                    <a:pt x="1860" y="1788"/>
                    <a:pt x="1861" y="1787"/>
                  </a:cubicBezTo>
                  <a:cubicBezTo>
                    <a:pt x="1862" y="1787"/>
                    <a:pt x="1863" y="1786"/>
                    <a:pt x="1864" y="1786"/>
                  </a:cubicBezTo>
                  <a:cubicBezTo>
                    <a:pt x="1865" y="1785"/>
                    <a:pt x="1866" y="1785"/>
                    <a:pt x="1866" y="1785"/>
                  </a:cubicBezTo>
                  <a:cubicBezTo>
                    <a:pt x="1867" y="1784"/>
                    <a:pt x="1868" y="1784"/>
                    <a:pt x="1869" y="1784"/>
                  </a:cubicBezTo>
                  <a:cubicBezTo>
                    <a:pt x="1870" y="1783"/>
                    <a:pt x="1871" y="1783"/>
                    <a:pt x="1872" y="1783"/>
                  </a:cubicBezTo>
                  <a:cubicBezTo>
                    <a:pt x="1873" y="1782"/>
                    <a:pt x="1873" y="1782"/>
                    <a:pt x="1873" y="1782"/>
                  </a:cubicBezTo>
                  <a:cubicBezTo>
                    <a:pt x="1873" y="1782"/>
                    <a:pt x="1873" y="1782"/>
                    <a:pt x="1872" y="1782"/>
                  </a:cubicBezTo>
                  <a:cubicBezTo>
                    <a:pt x="1871" y="1782"/>
                    <a:pt x="1870" y="1782"/>
                    <a:pt x="1868" y="1782"/>
                  </a:cubicBezTo>
                  <a:cubicBezTo>
                    <a:pt x="1868" y="1782"/>
                    <a:pt x="1867" y="1782"/>
                    <a:pt x="1866" y="1783"/>
                  </a:cubicBezTo>
                  <a:cubicBezTo>
                    <a:pt x="1865" y="1783"/>
                    <a:pt x="1864" y="1783"/>
                    <a:pt x="1863" y="1783"/>
                  </a:cubicBezTo>
                  <a:cubicBezTo>
                    <a:pt x="1862" y="1783"/>
                    <a:pt x="1861" y="1783"/>
                    <a:pt x="1860" y="1784"/>
                  </a:cubicBezTo>
                  <a:cubicBezTo>
                    <a:pt x="1858" y="1784"/>
                    <a:pt x="1857" y="1784"/>
                    <a:pt x="1856" y="1784"/>
                  </a:cubicBezTo>
                  <a:cubicBezTo>
                    <a:pt x="1855" y="1785"/>
                    <a:pt x="1853" y="1785"/>
                    <a:pt x="1852" y="1786"/>
                  </a:cubicBezTo>
                  <a:cubicBezTo>
                    <a:pt x="1851" y="1786"/>
                    <a:pt x="1849" y="1787"/>
                    <a:pt x="1848" y="1787"/>
                  </a:cubicBezTo>
                  <a:cubicBezTo>
                    <a:pt x="1845" y="1788"/>
                    <a:pt x="1842" y="1790"/>
                    <a:pt x="1839" y="1791"/>
                  </a:cubicBezTo>
                  <a:cubicBezTo>
                    <a:pt x="1838" y="1792"/>
                    <a:pt x="1836" y="1793"/>
                    <a:pt x="1835" y="1794"/>
                  </a:cubicBezTo>
                  <a:cubicBezTo>
                    <a:pt x="1834" y="1795"/>
                    <a:pt x="1832" y="1796"/>
                    <a:pt x="1831" y="1797"/>
                  </a:cubicBezTo>
                  <a:cubicBezTo>
                    <a:pt x="1828" y="1799"/>
                    <a:pt x="1825" y="1801"/>
                    <a:pt x="1823" y="1804"/>
                  </a:cubicBezTo>
                  <a:cubicBezTo>
                    <a:pt x="1820" y="1806"/>
                    <a:pt x="1818" y="1809"/>
                    <a:pt x="1816" y="1812"/>
                  </a:cubicBezTo>
                  <a:cubicBezTo>
                    <a:pt x="1815" y="1813"/>
                    <a:pt x="1814" y="1815"/>
                    <a:pt x="1813" y="1816"/>
                  </a:cubicBezTo>
                  <a:cubicBezTo>
                    <a:pt x="1812" y="1817"/>
                    <a:pt x="1811" y="1819"/>
                    <a:pt x="1810" y="1820"/>
                  </a:cubicBezTo>
                  <a:cubicBezTo>
                    <a:pt x="1808" y="1823"/>
                    <a:pt x="1807" y="1826"/>
                    <a:pt x="1806" y="1829"/>
                  </a:cubicBezTo>
                  <a:cubicBezTo>
                    <a:pt x="1805" y="1830"/>
                    <a:pt x="1805" y="1832"/>
                    <a:pt x="1804" y="1833"/>
                  </a:cubicBezTo>
                  <a:cubicBezTo>
                    <a:pt x="1804" y="1834"/>
                    <a:pt x="1803" y="1835"/>
                    <a:pt x="1803" y="1837"/>
                  </a:cubicBezTo>
                  <a:cubicBezTo>
                    <a:pt x="1803" y="1838"/>
                    <a:pt x="1802" y="1839"/>
                    <a:pt x="1802" y="1840"/>
                  </a:cubicBezTo>
                  <a:cubicBezTo>
                    <a:pt x="1793" y="1848"/>
                    <a:pt x="1786" y="1859"/>
                    <a:pt x="1778" y="1869"/>
                  </a:cubicBezTo>
                  <a:cubicBezTo>
                    <a:pt x="1778" y="1869"/>
                    <a:pt x="1779" y="1868"/>
                    <a:pt x="1779" y="1867"/>
                  </a:cubicBezTo>
                  <a:cubicBezTo>
                    <a:pt x="1779" y="1864"/>
                    <a:pt x="1780" y="1861"/>
                    <a:pt x="1780" y="1857"/>
                  </a:cubicBezTo>
                  <a:cubicBezTo>
                    <a:pt x="1780" y="1856"/>
                    <a:pt x="1780" y="1855"/>
                    <a:pt x="1780" y="1854"/>
                  </a:cubicBezTo>
                  <a:cubicBezTo>
                    <a:pt x="1780" y="1853"/>
                    <a:pt x="1780" y="1852"/>
                    <a:pt x="1780" y="1852"/>
                  </a:cubicBezTo>
                  <a:cubicBezTo>
                    <a:pt x="1781" y="1850"/>
                    <a:pt x="1781" y="1848"/>
                    <a:pt x="1781" y="1846"/>
                  </a:cubicBezTo>
                  <a:cubicBezTo>
                    <a:pt x="1781" y="1842"/>
                    <a:pt x="1781" y="1839"/>
                    <a:pt x="1781" y="1835"/>
                  </a:cubicBezTo>
                  <a:cubicBezTo>
                    <a:pt x="1781" y="1831"/>
                    <a:pt x="1781" y="1828"/>
                    <a:pt x="1782" y="1824"/>
                  </a:cubicBezTo>
                  <a:cubicBezTo>
                    <a:pt x="1782" y="1823"/>
                    <a:pt x="1782" y="1823"/>
                    <a:pt x="1782" y="1822"/>
                  </a:cubicBezTo>
                  <a:cubicBezTo>
                    <a:pt x="1782" y="1821"/>
                    <a:pt x="1782" y="1820"/>
                    <a:pt x="1783" y="1819"/>
                  </a:cubicBezTo>
                  <a:cubicBezTo>
                    <a:pt x="1783" y="1818"/>
                    <a:pt x="1783" y="1818"/>
                    <a:pt x="1783" y="1817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4" y="1815"/>
                    <a:pt x="1784" y="1815"/>
                    <a:pt x="1784" y="1814"/>
                  </a:cubicBezTo>
                  <a:cubicBezTo>
                    <a:pt x="1785" y="1811"/>
                    <a:pt x="1786" y="1808"/>
                    <a:pt x="1787" y="1806"/>
                  </a:cubicBezTo>
                  <a:cubicBezTo>
                    <a:pt x="1789" y="1803"/>
                    <a:pt x="1790" y="1801"/>
                    <a:pt x="1792" y="1799"/>
                  </a:cubicBezTo>
                  <a:cubicBezTo>
                    <a:pt x="1793" y="1797"/>
                    <a:pt x="1794" y="1797"/>
                    <a:pt x="1794" y="1796"/>
                  </a:cubicBezTo>
                  <a:cubicBezTo>
                    <a:pt x="1795" y="1795"/>
                    <a:pt x="1796" y="1794"/>
                    <a:pt x="1797" y="1793"/>
                  </a:cubicBezTo>
                  <a:cubicBezTo>
                    <a:pt x="1799" y="1792"/>
                    <a:pt x="1800" y="1791"/>
                    <a:pt x="1802" y="1790"/>
                  </a:cubicBezTo>
                  <a:cubicBezTo>
                    <a:pt x="1803" y="1790"/>
                    <a:pt x="1804" y="1789"/>
                    <a:pt x="1805" y="1789"/>
                  </a:cubicBezTo>
                  <a:cubicBezTo>
                    <a:pt x="1806" y="1788"/>
                    <a:pt x="1807" y="1788"/>
                    <a:pt x="1807" y="1788"/>
                  </a:cubicBezTo>
                  <a:cubicBezTo>
                    <a:pt x="1807" y="1788"/>
                    <a:pt x="1806" y="1788"/>
                    <a:pt x="1805" y="1788"/>
                  </a:cubicBezTo>
                  <a:cubicBezTo>
                    <a:pt x="1804" y="1788"/>
                    <a:pt x="1803" y="1788"/>
                    <a:pt x="1801" y="1789"/>
                  </a:cubicBezTo>
                  <a:cubicBezTo>
                    <a:pt x="1800" y="1789"/>
                    <a:pt x="1798" y="1790"/>
                    <a:pt x="1795" y="1791"/>
                  </a:cubicBezTo>
                  <a:cubicBezTo>
                    <a:pt x="1794" y="1791"/>
                    <a:pt x="1793" y="1792"/>
                    <a:pt x="1792" y="1793"/>
                  </a:cubicBezTo>
                  <a:cubicBezTo>
                    <a:pt x="1791" y="1793"/>
                    <a:pt x="1790" y="1794"/>
                    <a:pt x="1789" y="1795"/>
                  </a:cubicBezTo>
                  <a:cubicBezTo>
                    <a:pt x="1786" y="1797"/>
                    <a:pt x="1784" y="1800"/>
                    <a:pt x="1782" y="1803"/>
                  </a:cubicBezTo>
                  <a:cubicBezTo>
                    <a:pt x="1780" y="1805"/>
                    <a:pt x="1779" y="1809"/>
                    <a:pt x="1777" y="1812"/>
                  </a:cubicBezTo>
                  <a:cubicBezTo>
                    <a:pt x="1777" y="1813"/>
                    <a:pt x="1777" y="1813"/>
                    <a:pt x="1777" y="1813"/>
                  </a:cubicBezTo>
                  <a:cubicBezTo>
                    <a:pt x="1777" y="1814"/>
                    <a:pt x="1777" y="1814"/>
                    <a:pt x="1777" y="1814"/>
                  </a:cubicBezTo>
                  <a:cubicBezTo>
                    <a:pt x="1777" y="1814"/>
                    <a:pt x="1777" y="1814"/>
                    <a:pt x="1777" y="1814"/>
                  </a:cubicBezTo>
                  <a:cubicBezTo>
                    <a:pt x="1776" y="1814"/>
                    <a:pt x="1776" y="1814"/>
                    <a:pt x="1776" y="1814"/>
                  </a:cubicBezTo>
                  <a:cubicBezTo>
                    <a:pt x="1776" y="1814"/>
                    <a:pt x="1776" y="1814"/>
                    <a:pt x="1776" y="1814"/>
                  </a:cubicBezTo>
                  <a:cubicBezTo>
                    <a:pt x="1776" y="1815"/>
                    <a:pt x="1776" y="1815"/>
                    <a:pt x="1776" y="1815"/>
                  </a:cubicBezTo>
                  <a:cubicBezTo>
                    <a:pt x="1776" y="1816"/>
                    <a:pt x="1776" y="1817"/>
                    <a:pt x="1775" y="1818"/>
                  </a:cubicBezTo>
                  <a:cubicBezTo>
                    <a:pt x="1775" y="1819"/>
                    <a:pt x="1775" y="1821"/>
                    <a:pt x="1774" y="1823"/>
                  </a:cubicBezTo>
                  <a:cubicBezTo>
                    <a:pt x="1774" y="1827"/>
                    <a:pt x="1773" y="1831"/>
                    <a:pt x="1773" y="1835"/>
                  </a:cubicBezTo>
                  <a:cubicBezTo>
                    <a:pt x="1773" y="1839"/>
                    <a:pt x="1773" y="1842"/>
                    <a:pt x="1773" y="1846"/>
                  </a:cubicBezTo>
                  <a:cubicBezTo>
                    <a:pt x="1773" y="1848"/>
                    <a:pt x="1773" y="1850"/>
                    <a:pt x="1773" y="1851"/>
                  </a:cubicBezTo>
                  <a:cubicBezTo>
                    <a:pt x="1773" y="1853"/>
                    <a:pt x="1773" y="1855"/>
                    <a:pt x="1773" y="1857"/>
                  </a:cubicBezTo>
                  <a:cubicBezTo>
                    <a:pt x="1773" y="1860"/>
                    <a:pt x="1773" y="1863"/>
                    <a:pt x="1773" y="1867"/>
                  </a:cubicBezTo>
                  <a:cubicBezTo>
                    <a:pt x="1773" y="1870"/>
                    <a:pt x="1772" y="1873"/>
                    <a:pt x="1772" y="1875"/>
                  </a:cubicBezTo>
                  <a:cubicBezTo>
                    <a:pt x="1772" y="1876"/>
                    <a:pt x="1771" y="1877"/>
                    <a:pt x="1771" y="1879"/>
                  </a:cubicBezTo>
                  <a:cubicBezTo>
                    <a:pt x="1764" y="1888"/>
                    <a:pt x="1755" y="1897"/>
                    <a:pt x="1743" y="1904"/>
                  </a:cubicBezTo>
                  <a:cubicBezTo>
                    <a:pt x="1699" y="1930"/>
                    <a:pt x="1649" y="1910"/>
                    <a:pt x="1604" y="1887"/>
                  </a:cubicBezTo>
                  <a:cubicBezTo>
                    <a:pt x="1607" y="1887"/>
                    <a:pt x="1610" y="1887"/>
                    <a:pt x="1613" y="1888"/>
                  </a:cubicBezTo>
                  <a:cubicBezTo>
                    <a:pt x="1617" y="1888"/>
                    <a:pt x="1622" y="1888"/>
                    <a:pt x="1627" y="1888"/>
                  </a:cubicBezTo>
                  <a:cubicBezTo>
                    <a:pt x="1632" y="1888"/>
                    <a:pt x="1637" y="1888"/>
                    <a:pt x="1642" y="1887"/>
                  </a:cubicBezTo>
                  <a:cubicBezTo>
                    <a:pt x="1646" y="1886"/>
                    <a:pt x="1651" y="1885"/>
                    <a:pt x="1655" y="1884"/>
                  </a:cubicBezTo>
                  <a:cubicBezTo>
                    <a:pt x="1655" y="1884"/>
                    <a:pt x="1655" y="1884"/>
                    <a:pt x="1655" y="1884"/>
                  </a:cubicBezTo>
                  <a:cubicBezTo>
                    <a:pt x="1656" y="1884"/>
                    <a:pt x="1656" y="1885"/>
                    <a:pt x="1656" y="1885"/>
                  </a:cubicBezTo>
                  <a:cubicBezTo>
                    <a:pt x="1657" y="1885"/>
                    <a:pt x="1659" y="1886"/>
                    <a:pt x="1660" y="1887"/>
                  </a:cubicBezTo>
                  <a:cubicBezTo>
                    <a:pt x="1661" y="1887"/>
                    <a:pt x="1662" y="1887"/>
                    <a:pt x="1663" y="1887"/>
                  </a:cubicBezTo>
                  <a:cubicBezTo>
                    <a:pt x="1663" y="1888"/>
                    <a:pt x="1664" y="1888"/>
                    <a:pt x="1665" y="1888"/>
                  </a:cubicBezTo>
                  <a:cubicBezTo>
                    <a:pt x="1666" y="1889"/>
                    <a:pt x="1667" y="1889"/>
                    <a:pt x="1668" y="1889"/>
                  </a:cubicBezTo>
                  <a:cubicBezTo>
                    <a:pt x="1669" y="1890"/>
                    <a:pt x="1670" y="1890"/>
                    <a:pt x="1671" y="1890"/>
                  </a:cubicBezTo>
                  <a:cubicBezTo>
                    <a:pt x="1672" y="1890"/>
                    <a:pt x="1674" y="1891"/>
                    <a:pt x="1675" y="1891"/>
                  </a:cubicBezTo>
                  <a:cubicBezTo>
                    <a:pt x="1676" y="1891"/>
                    <a:pt x="1677" y="1891"/>
                    <a:pt x="1678" y="1891"/>
                  </a:cubicBezTo>
                  <a:cubicBezTo>
                    <a:pt x="1681" y="1892"/>
                    <a:pt x="1683" y="1892"/>
                    <a:pt x="1686" y="1892"/>
                  </a:cubicBezTo>
                  <a:cubicBezTo>
                    <a:pt x="1688" y="1893"/>
                    <a:pt x="1691" y="1893"/>
                    <a:pt x="1694" y="1893"/>
                  </a:cubicBezTo>
                  <a:cubicBezTo>
                    <a:pt x="1696" y="1892"/>
                    <a:pt x="1699" y="1892"/>
                    <a:pt x="1701" y="1892"/>
                  </a:cubicBezTo>
                  <a:cubicBezTo>
                    <a:pt x="1704" y="1892"/>
                    <a:pt x="1707" y="1891"/>
                    <a:pt x="1709" y="1891"/>
                  </a:cubicBezTo>
                  <a:cubicBezTo>
                    <a:pt x="1710" y="1891"/>
                    <a:pt x="1711" y="1891"/>
                    <a:pt x="1712" y="1890"/>
                  </a:cubicBezTo>
                  <a:cubicBezTo>
                    <a:pt x="1714" y="1890"/>
                    <a:pt x="1715" y="1890"/>
                    <a:pt x="1716" y="1889"/>
                  </a:cubicBezTo>
                  <a:cubicBezTo>
                    <a:pt x="1717" y="1889"/>
                    <a:pt x="1718" y="1889"/>
                    <a:pt x="1719" y="1889"/>
                  </a:cubicBezTo>
                  <a:cubicBezTo>
                    <a:pt x="1720" y="1888"/>
                    <a:pt x="1721" y="1888"/>
                    <a:pt x="1722" y="1888"/>
                  </a:cubicBezTo>
                  <a:cubicBezTo>
                    <a:pt x="1723" y="1887"/>
                    <a:pt x="1724" y="1887"/>
                    <a:pt x="1725" y="1887"/>
                  </a:cubicBezTo>
                  <a:cubicBezTo>
                    <a:pt x="1725" y="1886"/>
                    <a:pt x="1726" y="1886"/>
                    <a:pt x="1727" y="1886"/>
                  </a:cubicBezTo>
                  <a:cubicBezTo>
                    <a:pt x="1728" y="1885"/>
                    <a:pt x="1730" y="1884"/>
                    <a:pt x="1731" y="1884"/>
                  </a:cubicBezTo>
                  <a:cubicBezTo>
                    <a:pt x="1732" y="1883"/>
                    <a:pt x="1732" y="1883"/>
                    <a:pt x="1733" y="1882"/>
                  </a:cubicBezTo>
                  <a:cubicBezTo>
                    <a:pt x="1733" y="1882"/>
                    <a:pt x="1734" y="1882"/>
                    <a:pt x="1734" y="1882"/>
                  </a:cubicBezTo>
                  <a:cubicBezTo>
                    <a:pt x="1734" y="1882"/>
                    <a:pt x="1733" y="1882"/>
                    <a:pt x="1733" y="1882"/>
                  </a:cubicBezTo>
                  <a:cubicBezTo>
                    <a:pt x="1732" y="1882"/>
                    <a:pt x="1731" y="1882"/>
                    <a:pt x="1730" y="1882"/>
                  </a:cubicBezTo>
                  <a:cubicBezTo>
                    <a:pt x="1730" y="1882"/>
                    <a:pt x="1729" y="1882"/>
                    <a:pt x="1728" y="1882"/>
                  </a:cubicBezTo>
                  <a:cubicBezTo>
                    <a:pt x="1728" y="1882"/>
                    <a:pt x="1727" y="1883"/>
                    <a:pt x="1726" y="1883"/>
                  </a:cubicBezTo>
                  <a:cubicBezTo>
                    <a:pt x="1725" y="1883"/>
                    <a:pt x="1724" y="1883"/>
                    <a:pt x="1724" y="1883"/>
                  </a:cubicBezTo>
                  <a:cubicBezTo>
                    <a:pt x="1723" y="1883"/>
                    <a:pt x="1722" y="1883"/>
                    <a:pt x="1721" y="1883"/>
                  </a:cubicBezTo>
                  <a:cubicBezTo>
                    <a:pt x="1719" y="1883"/>
                    <a:pt x="1717" y="1883"/>
                    <a:pt x="1715" y="1884"/>
                  </a:cubicBezTo>
                  <a:cubicBezTo>
                    <a:pt x="1714" y="1884"/>
                    <a:pt x="1714" y="1884"/>
                    <a:pt x="1713" y="1884"/>
                  </a:cubicBezTo>
                  <a:cubicBezTo>
                    <a:pt x="1713" y="1884"/>
                    <a:pt x="1712" y="1884"/>
                    <a:pt x="1712" y="1884"/>
                  </a:cubicBezTo>
                  <a:cubicBezTo>
                    <a:pt x="1710" y="1884"/>
                    <a:pt x="1709" y="1884"/>
                    <a:pt x="1708" y="1884"/>
                  </a:cubicBezTo>
                  <a:cubicBezTo>
                    <a:pt x="1707" y="1884"/>
                    <a:pt x="1706" y="1884"/>
                    <a:pt x="1705" y="1884"/>
                  </a:cubicBezTo>
                  <a:cubicBezTo>
                    <a:pt x="1703" y="1884"/>
                    <a:pt x="1702" y="1884"/>
                    <a:pt x="1701" y="1884"/>
                  </a:cubicBezTo>
                  <a:cubicBezTo>
                    <a:pt x="1698" y="1885"/>
                    <a:pt x="1696" y="1885"/>
                    <a:pt x="1694" y="1885"/>
                  </a:cubicBezTo>
                  <a:cubicBezTo>
                    <a:pt x="1691" y="1885"/>
                    <a:pt x="1689" y="1885"/>
                    <a:pt x="1686" y="1885"/>
                  </a:cubicBezTo>
                  <a:cubicBezTo>
                    <a:pt x="1685" y="1885"/>
                    <a:pt x="1684" y="1885"/>
                    <a:pt x="1682" y="1885"/>
                  </a:cubicBezTo>
                  <a:cubicBezTo>
                    <a:pt x="1681" y="1885"/>
                    <a:pt x="1680" y="1885"/>
                    <a:pt x="1679" y="1885"/>
                  </a:cubicBezTo>
                  <a:cubicBezTo>
                    <a:pt x="1678" y="1884"/>
                    <a:pt x="1677" y="1884"/>
                    <a:pt x="1676" y="1884"/>
                  </a:cubicBezTo>
                  <a:cubicBezTo>
                    <a:pt x="1675" y="1884"/>
                    <a:pt x="1674" y="1884"/>
                    <a:pt x="1674" y="1884"/>
                  </a:cubicBezTo>
                  <a:cubicBezTo>
                    <a:pt x="1673" y="1884"/>
                    <a:pt x="1673" y="1884"/>
                    <a:pt x="1672" y="1884"/>
                  </a:cubicBezTo>
                  <a:cubicBezTo>
                    <a:pt x="1671" y="1884"/>
                    <a:pt x="1670" y="1884"/>
                    <a:pt x="1669" y="1884"/>
                  </a:cubicBezTo>
                  <a:cubicBezTo>
                    <a:pt x="1668" y="1884"/>
                    <a:pt x="1667" y="1884"/>
                    <a:pt x="1666" y="1884"/>
                  </a:cubicBezTo>
                  <a:cubicBezTo>
                    <a:pt x="1665" y="1884"/>
                    <a:pt x="1664" y="1884"/>
                    <a:pt x="1663" y="1884"/>
                  </a:cubicBezTo>
                  <a:cubicBezTo>
                    <a:pt x="1663" y="1884"/>
                    <a:pt x="1662" y="1884"/>
                    <a:pt x="1661" y="1884"/>
                  </a:cubicBezTo>
                  <a:cubicBezTo>
                    <a:pt x="1660" y="1884"/>
                    <a:pt x="1659" y="1883"/>
                    <a:pt x="1659" y="1883"/>
                  </a:cubicBezTo>
                  <a:cubicBezTo>
                    <a:pt x="1659" y="1883"/>
                    <a:pt x="1659" y="1883"/>
                    <a:pt x="1659" y="1883"/>
                  </a:cubicBezTo>
                  <a:cubicBezTo>
                    <a:pt x="1660" y="1883"/>
                    <a:pt x="1661" y="1883"/>
                    <a:pt x="1662" y="1883"/>
                  </a:cubicBezTo>
                  <a:cubicBezTo>
                    <a:pt x="1663" y="1882"/>
                    <a:pt x="1664" y="1882"/>
                    <a:pt x="1665" y="1882"/>
                  </a:cubicBezTo>
                  <a:cubicBezTo>
                    <a:pt x="1666" y="1881"/>
                    <a:pt x="1667" y="1881"/>
                    <a:pt x="1668" y="1881"/>
                  </a:cubicBezTo>
                  <a:cubicBezTo>
                    <a:pt x="1670" y="1880"/>
                    <a:pt x="1672" y="1879"/>
                    <a:pt x="1673" y="1879"/>
                  </a:cubicBezTo>
                  <a:cubicBezTo>
                    <a:pt x="1674" y="1878"/>
                    <a:pt x="1675" y="1878"/>
                    <a:pt x="1676" y="1877"/>
                  </a:cubicBezTo>
                  <a:cubicBezTo>
                    <a:pt x="1677" y="1877"/>
                    <a:pt x="1678" y="1877"/>
                    <a:pt x="1679" y="1876"/>
                  </a:cubicBezTo>
                  <a:cubicBezTo>
                    <a:pt x="1680" y="1876"/>
                    <a:pt x="1682" y="1875"/>
                    <a:pt x="1683" y="1874"/>
                  </a:cubicBezTo>
                  <a:cubicBezTo>
                    <a:pt x="1685" y="1873"/>
                    <a:pt x="1686" y="1873"/>
                    <a:pt x="1687" y="1872"/>
                  </a:cubicBezTo>
                  <a:cubicBezTo>
                    <a:pt x="1689" y="1871"/>
                    <a:pt x="1690" y="1871"/>
                    <a:pt x="1691" y="1870"/>
                  </a:cubicBezTo>
                  <a:cubicBezTo>
                    <a:pt x="1692" y="1869"/>
                    <a:pt x="1693" y="1869"/>
                    <a:pt x="1694" y="1868"/>
                  </a:cubicBezTo>
                  <a:cubicBezTo>
                    <a:pt x="1696" y="1867"/>
                    <a:pt x="1697" y="1866"/>
                    <a:pt x="1698" y="1865"/>
                  </a:cubicBezTo>
                  <a:cubicBezTo>
                    <a:pt x="1699" y="1865"/>
                    <a:pt x="1699" y="1864"/>
                    <a:pt x="1699" y="1864"/>
                  </a:cubicBezTo>
                  <a:cubicBezTo>
                    <a:pt x="1699" y="1864"/>
                    <a:pt x="1699" y="1865"/>
                    <a:pt x="1698" y="1865"/>
                  </a:cubicBezTo>
                  <a:cubicBezTo>
                    <a:pt x="1697" y="1865"/>
                    <a:pt x="1695" y="1866"/>
                    <a:pt x="1693" y="1867"/>
                  </a:cubicBezTo>
                  <a:cubicBezTo>
                    <a:pt x="1692" y="1867"/>
                    <a:pt x="1691" y="1867"/>
                    <a:pt x="1690" y="1868"/>
                  </a:cubicBezTo>
                  <a:cubicBezTo>
                    <a:pt x="1689" y="1868"/>
                    <a:pt x="1688" y="1869"/>
                    <a:pt x="1686" y="1869"/>
                  </a:cubicBezTo>
                  <a:cubicBezTo>
                    <a:pt x="1685" y="1870"/>
                    <a:pt x="1683" y="1870"/>
                    <a:pt x="1682" y="1871"/>
                  </a:cubicBezTo>
                  <a:cubicBezTo>
                    <a:pt x="1680" y="1871"/>
                    <a:pt x="1679" y="1872"/>
                    <a:pt x="1677" y="1872"/>
                  </a:cubicBezTo>
                  <a:cubicBezTo>
                    <a:pt x="1675" y="1872"/>
                    <a:pt x="1674" y="1873"/>
                    <a:pt x="1672" y="1874"/>
                  </a:cubicBezTo>
                  <a:cubicBezTo>
                    <a:pt x="1670" y="1874"/>
                    <a:pt x="1668" y="1874"/>
                    <a:pt x="1666" y="1875"/>
                  </a:cubicBezTo>
                  <a:cubicBezTo>
                    <a:pt x="1665" y="1875"/>
                    <a:pt x="1664" y="1875"/>
                    <a:pt x="1663" y="1876"/>
                  </a:cubicBezTo>
                  <a:cubicBezTo>
                    <a:pt x="1662" y="1876"/>
                    <a:pt x="1661" y="1876"/>
                    <a:pt x="1660" y="1876"/>
                  </a:cubicBezTo>
                  <a:cubicBezTo>
                    <a:pt x="1658" y="1877"/>
                    <a:pt x="1656" y="1877"/>
                    <a:pt x="1654" y="1877"/>
                  </a:cubicBezTo>
                  <a:cubicBezTo>
                    <a:pt x="1652" y="1878"/>
                    <a:pt x="1650" y="1878"/>
                    <a:pt x="1647" y="1878"/>
                  </a:cubicBezTo>
                  <a:cubicBezTo>
                    <a:pt x="1646" y="1879"/>
                    <a:pt x="1645" y="1879"/>
                    <a:pt x="1644" y="1879"/>
                  </a:cubicBezTo>
                  <a:cubicBezTo>
                    <a:pt x="1643" y="1879"/>
                    <a:pt x="1642" y="1879"/>
                    <a:pt x="1641" y="1879"/>
                  </a:cubicBezTo>
                  <a:cubicBezTo>
                    <a:pt x="1636" y="1880"/>
                    <a:pt x="1632" y="1880"/>
                    <a:pt x="1627" y="1880"/>
                  </a:cubicBezTo>
                  <a:cubicBezTo>
                    <a:pt x="1622" y="1880"/>
                    <a:pt x="1618" y="1880"/>
                    <a:pt x="1613" y="1880"/>
                  </a:cubicBezTo>
                  <a:cubicBezTo>
                    <a:pt x="1612" y="1880"/>
                    <a:pt x="1611" y="1880"/>
                    <a:pt x="1610" y="1880"/>
                  </a:cubicBezTo>
                  <a:cubicBezTo>
                    <a:pt x="1609" y="1880"/>
                    <a:pt x="1608" y="1880"/>
                    <a:pt x="1606" y="1880"/>
                  </a:cubicBezTo>
                  <a:cubicBezTo>
                    <a:pt x="1604" y="1879"/>
                    <a:pt x="1602" y="1879"/>
                    <a:pt x="1600" y="1879"/>
                  </a:cubicBezTo>
                  <a:cubicBezTo>
                    <a:pt x="1598" y="1879"/>
                    <a:pt x="1596" y="1878"/>
                    <a:pt x="1593" y="1878"/>
                  </a:cubicBezTo>
                  <a:cubicBezTo>
                    <a:pt x="1592" y="1878"/>
                    <a:pt x="1591" y="1878"/>
                    <a:pt x="1590" y="1878"/>
                  </a:cubicBezTo>
                  <a:cubicBezTo>
                    <a:pt x="1590" y="1878"/>
                    <a:pt x="1590" y="1878"/>
                    <a:pt x="1589" y="1878"/>
                  </a:cubicBezTo>
                  <a:cubicBezTo>
                    <a:pt x="1590" y="1878"/>
                    <a:pt x="1590" y="1878"/>
                    <a:pt x="1590" y="1878"/>
                  </a:cubicBezTo>
                  <a:cubicBezTo>
                    <a:pt x="1592" y="1878"/>
                    <a:pt x="1593" y="1878"/>
                    <a:pt x="1594" y="1878"/>
                  </a:cubicBezTo>
                  <a:cubicBezTo>
                    <a:pt x="1596" y="1878"/>
                    <a:pt x="1598" y="1878"/>
                    <a:pt x="1599" y="1877"/>
                  </a:cubicBezTo>
                  <a:cubicBezTo>
                    <a:pt x="1601" y="1877"/>
                    <a:pt x="1603" y="1877"/>
                    <a:pt x="1605" y="1877"/>
                  </a:cubicBezTo>
                  <a:cubicBezTo>
                    <a:pt x="1608" y="1876"/>
                    <a:pt x="1612" y="1876"/>
                    <a:pt x="1617" y="1875"/>
                  </a:cubicBezTo>
                  <a:cubicBezTo>
                    <a:pt x="1621" y="1874"/>
                    <a:pt x="1625" y="1873"/>
                    <a:pt x="1630" y="1871"/>
                  </a:cubicBezTo>
                  <a:cubicBezTo>
                    <a:pt x="1631" y="1871"/>
                    <a:pt x="1632" y="1871"/>
                    <a:pt x="1633" y="1870"/>
                  </a:cubicBezTo>
                  <a:cubicBezTo>
                    <a:pt x="1634" y="1870"/>
                    <a:pt x="1635" y="1870"/>
                    <a:pt x="1637" y="1869"/>
                  </a:cubicBezTo>
                  <a:cubicBezTo>
                    <a:pt x="1639" y="1868"/>
                    <a:pt x="1641" y="1868"/>
                    <a:pt x="1643" y="1867"/>
                  </a:cubicBezTo>
                  <a:cubicBezTo>
                    <a:pt x="1648" y="1865"/>
                    <a:pt x="1653" y="1863"/>
                    <a:pt x="1657" y="1861"/>
                  </a:cubicBezTo>
                  <a:cubicBezTo>
                    <a:pt x="1662" y="1860"/>
                    <a:pt x="1666" y="1858"/>
                    <a:pt x="1671" y="1856"/>
                  </a:cubicBezTo>
                  <a:cubicBezTo>
                    <a:pt x="1675" y="1854"/>
                    <a:pt x="1680" y="1852"/>
                    <a:pt x="1684" y="1851"/>
                  </a:cubicBezTo>
                  <a:cubicBezTo>
                    <a:pt x="1688" y="1849"/>
                    <a:pt x="1692" y="1848"/>
                    <a:pt x="1696" y="1846"/>
                  </a:cubicBezTo>
                  <a:cubicBezTo>
                    <a:pt x="1700" y="1845"/>
                    <a:pt x="1704" y="1844"/>
                    <a:pt x="1707" y="1843"/>
                  </a:cubicBezTo>
                  <a:cubicBezTo>
                    <a:pt x="1708" y="1843"/>
                    <a:pt x="1709" y="1843"/>
                    <a:pt x="1709" y="1843"/>
                  </a:cubicBezTo>
                  <a:cubicBezTo>
                    <a:pt x="1710" y="1843"/>
                    <a:pt x="1710" y="1843"/>
                    <a:pt x="1710" y="1843"/>
                  </a:cubicBezTo>
                  <a:cubicBezTo>
                    <a:pt x="1711" y="1844"/>
                    <a:pt x="1712" y="1845"/>
                    <a:pt x="1712" y="1845"/>
                  </a:cubicBezTo>
                  <a:cubicBezTo>
                    <a:pt x="1713" y="1846"/>
                    <a:pt x="1714" y="1847"/>
                    <a:pt x="1715" y="1847"/>
                  </a:cubicBezTo>
                  <a:cubicBezTo>
                    <a:pt x="1716" y="1848"/>
                    <a:pt x="1717" y="1849"/>
                    <a:pt x="1719" y="1849"/>
                  </a:cubicBezTo>
                  <a:cubicBezTo>
                    <a:pt x="1720" y="1850"/>
                    <a:pt x="1721" y="1851"/>
                    <a:pt x="1723" y="1851"/>
                  </a:cubicBezTo>
                  <a:cubicBezTo>
                    <a:pt x="1723" y="1852"/>
                    <a:pt x="1724" y="1852"/>
                    <a:pt x="1725" y="1852"/>
                  </a:cubicBezTo>
                  <a:cubicBezTo>
                    <a:pt x="1725" y="1853"/>
                    <a:pt x="1726" y="1853"/>
                    <a:pt x="1727" y="1853"/>
                  </a:cubicBezTo>
                  <a:cubicBezTo>
                    <a:pt x="1729" y="1854"/>
                    <a:pt x="1730" y="1854"/>
                    <a:pt x="1732" y="1855"/>
                  </a:cubicBezTo>
                  <a:cubicBezTo>
                    <a:pt x="1733" y="1855"/>
                    <a:pt x="1735" y="1856"/>
                    <a:pt x="1736" y="1856"/>
                  </a:cubicBezTo>
                  <a:cubicBezTo>
                    <a:pt x="1737" y="1856"/>
                    <a:pt x="1738" y="1856"/>
                    <a:pt x="1739" y="1856"/>
                  </a:cubicBezTo>
                  <a:cubicBezTo>
                    <a:pt x="1740" y="1857"/>
                    <a:pt x="1740" y="1857"/>
                    <a:pt x="1741" y="1857"/>
                  </a:cubicBezTo>
                  <a:cubicBezTo>
                    <a:pt x="1743" y="1857"/>
                    <a:pt x="1744" y="1857"/>
                    <a:pt x="1746" y="1857"/>
                  </a:cubicBezTo>
                  <a:cubicBezTo>
                    <a:pt x="1747" y="1857"/>
                    <a:pt x="1748" y="1857"/>
                    <a:pt x="1750" y="1857"/>
                  </a:cubicBezTo>
                  <a:cubicBezTo>
                    <a:pt x="1751" y="1857"/>
                    <a:pt x="1752" y="1857"/>
                    <a:pt x="1753" y="1857"/>
                  </a:cubicBezTo>
                  <a:cubicBezTo>
                    <a:pt x="1754" y="1857"/>
                    <a:pt x="1755" y="1857"/>
                    <a:pt x="1756" y="1857"/>
                  </a:cubicBezTo>
                  <a:cubicBezTo>
                    <a:pt x="1757" y="1856"/>
                    <a:pt x="1757" y="1856"/>
                    <a:pt x="1757" y="1856"/>
                  </a:cubicBezTo>
                  <a:cubicBezTo>
                    <a:pt x="1758" y="1856"/>
                    <a:pt x="1758" y="1856"/>
                    <a:pt x="1758" y="1856"/>
                  </a:cubicBezTo>
                  <a:cubicBezTo>
                    <a:pt x="1758" y="1856"/>
                    <a:pt x="1758" y="1856"/>
                    <a:pt x="1758" y="1856"/>
                  </a:cubicBezTo>
                  <a:cubicBezTo>
                    <a:pt x="1757" y="1856"/>
                    <a:pt x="1757" y="1855"/>
                    <a:pt x="1756" y="1855"/>
                  </a:cubicBezTo>
                  <a:cubicBezTo>
                    <a:pt x="1755" y="1855"/>
                    <a:pt x="1754" y="1854"/>
                    <a:pt x="1754" y="1854"/>
                  </a:cubicBezTo>
                  <a:cubicBezTo>
                    <a:pt x="1753" y="1854"/>
                    <a:pt x="1752" y="1853"/>
                    <a:pt x="1750" y="1853"/>
                  </a:cubicBezTo>
                  <a:cubicBezTo>
                    <a:pt x="1749" y="1852"/>
                    <a:pt x="1748" y="1852"/>
                    <a:pt x="1747" y="1851"/>
                  </a:cubicBezTo>
                  <a:cubicBezTo>
                    <a:pt x="1745" y="1851"/>
                    <a:pt x="1744" y="1850"/>
                    <a:pt x="1743" y="1850"/>
                  </a:cubicBezTo>
                  <a:cubicBezTo>
                    <a:pt x="1742" y="1850"/>
                    <a:pt x="1741" y="1849"/>
                    <a:pt x="1741" y="1849"/>
                  </a:cubicBezTo>
                  <a:cubicBezTo>
                    <a:pt x="1740" y="1849"/>
                    <a:pt x="1739" y="1849"/>
                    <a:pt x="1738" y="1849"/>
                  </a:cubicBezTo>
                  <a:cubicBezTo>
                    <a:pt x="1737" y="1848"/>
                    <a:pt x="1735" y="1848"/>
                    <a:pt x="1734" y="1847"/>
                  </a:cubicBezTo>
                  <a:cubicBezTo>
                    <a:pt x="1732" y="1847"/>
                    <a:pt x="1731" y="1846"/>
                    <a:pt x="1729" y="1846"/>
                  </a:cubicBezTo>
                  <a:cubicBezTo>
                    <a:pt x="1729" y="1846"/>
                    <a:pt x="1728" y="1846"/>
                    <a:pt x="1727" y="1845"/>
                  </a:cubicBezTo>
                  <a:cubicBezTo>
                    <a:pt x="1726" y="1845"/>
                    <a:pt x="1726" y="1845"/>
                    <a:pt x="1725" y="1845"/>
                  </a:cubicBezTo>
                  <a:cubicBezTo>
                    <a:pt x="1723" y="1844"/>
                    <a:pt x="1722" y="1844"/>
                    <a:pt x="1721" y="1844"/>
                  </a:cubicBezTo>
                  <a:cubicBezTo>
                    <a:pt x="1719" y="1844"/>
                    <a:pt x="1718" y="1843"/>
                    <a:pt x="1717" y="1843"/>
                  </a:cubicBezTo>
                  <a:cubicBezTo>
                    <a:pt x="1716" y="1843"/>
                    <a:pt x="1715" y="1843"/>
                    <a:pt x="1714" y="1842"/>
                  </a:cubicBezTo>
                  <a:cubicBezTo>
                    <a:pt x="1713" y="1842"/>
                    <a:pt x="1712" y="1842"/>
                    <a:pt x="1712" y="1842"/>
                  </a:cubicBezTo>
                  <a:cubicBezTo>
                    <a:pt x="1712" y="1842"/>
                    <a:pt x="1712" y="1842"/>
                    <a:pt x="1712" y="1842"/>
                  </a:cubicBezTo>
                  <a:cubicBezTo>
                    <a:pt x="1714" y="1842"/>
                    <a:pt x="1716" y="1841"/>
                    <a:pt x="1717" y="1841"/>
                  </a:cubicBezTo>
                  <a:cubicBezTo>
                    <a:pt x="1719" y="1841"/>
                    <a:pt x="1720" y="1840"/>
                    <a:pt x="1721" y="1840"/>
                  </a:cubicBezTo>
                  <a:cubicBezTo>
                    <a:pt x="1722" y="1840"/>
                    <a:pt x="1724" y="1840"/>
                    <a:pt x="1725" y="1840"/>
                  </a:cubicBezTo>
                  <a:cubicBezTo>
                    <a:pt x="1727" y="1839"/>
                    <a:pt x="1729" y="1839"/>
                    <a:pt x="1730" y="1839"/>
                  </a:cubicBezTo>
                  <a:cubicBezTo>
                    <a:pt x="1731" y="1839"/>
                    <a:pt x="1731" y="1839"/>
                    <a:pt x="1731" y="1839"/>
                  </a:cubicBezTo>
                  <a:cubicBezTo>
                    <a:pt x="1731" y="1839"/>
                    <a:pt x="1731" y="1839"/>
                    <a:pt x="1730" y="1839"/>
                  </a:cubicBezTo>
                  <a:cubicBezTo>
                    <a:pt x="1729" y="1839"/>
                    <a:pt x="1727" y="1838"/>
                    <a:pt x="1725" y="1838"/>
                  </a:cubicBezTo>
                  <a:cubicBezTo>
                    <a:pt x="1724" y="1838"/>
                    <a:pt x="1722" y="1838"/>
                    <a:pt x="1721" y="1838"/>
                  </a:cubicBezTo>
                  <a:cubicBezTo>
                    <a:pt x="1720" y="1838"/>
                    <a:pt x="1718" y="1838"/>
                    <a:pt x="1717" y="1838"/>
                  </a:cubicBezTo>
                  <a:cubicBezTo>
                    <a:pt x="1715" y="1838"/>
                    <a:pt x="1714" y="1838"/>
                    <a:pt x="1712" y="1838"/>
                  </a:cubicBezTo>
                  <a:cubicBezTo>
                    <a:pt x="1710" y="1838"/>
                    <a:pt x="1708" y="1838"/>
                    <a:pt x="1707" y="1839"/>
                  </a:cubicBezTo>
                  <a:cubicBezTo>
                    <a:pt x="1703" y="1839"/>
                    <a:pt x="1699" y="1840"/>
                    <a:pt x="1695" y="1841"/>
                  </a:cubicBezTo>
                  <a:cubicBezTo>
                    <a:pt x="1690" y="1842"/>
                    <a:pt x="1686" y="1843"/>
                    <a:pt x="1682" y="1844"/>
                  </a:cubicBezTo>
                  <a:cubicBezTo>
                    <a:pt x="1679" y="1845"/>
                    <a:pt x="1677" y="1846"/>
                    <a:pt x="1675" y="1846"/>
                  </a:cubicBezTo>
                  <a:cubicBezTo>
                    <a:pt x="1672" y="1847"/>
                    <a:pt x="1670" y="1848"/>
                    <a:pt x="1668" y="1849"/>
                  </a:cubicBezTo>
                  <a:cubicBezTo>
                    <a:pt x="1663" y="1850"/>
                    <a:pt x="1659" y="1852"/>
                    <a:pt x="1654" y="1854"/>
                  </a:cubicBezTo>
                  <a:cubicBezTo>
                    <a:pt x="1650" y="1856"/>
                    <a:pt x="1645" y="1858"/>
                    <a:pt x="1641" y="1860"/>
                  </a:cubicBezTo>
                  <a:cubicBezTo>
                    <a:pt x="1636" y="1861"/>
                    <a:pt x="1632" y="1863"/>
                    <a:pt x="1627" y="1865"/>
                  </a:cubicBezTo>
                  <a:cubicBezTo>
                    <a:pt x="1623" y="1866"/>
                    <a:pt x="1619" y="1868"/>
                    <a:pt x="1615" y="1869"/>
                  </a:cubicBezTo>
                  <a:cubicBezTo>
                    <a:pt x="1611" y="1870"/>
                    <a:pt x="1607" y="1871"/>
                    <a:pt x="1604" y="1872"/>
                  </a:cubicBezTo>
                  <a:cubicBezTo>
                    <a:pt x="1602" y="1873"/>
                    <a:pt x="1600" y="1873"/>
                    <a:pt x="1599" y="1874"/>
                  </a:cubicBezTo>
                  <a:cubicBezTo>
                    <a:pt x="1597" y="1874"/>
                    <a:pt x="1596" y="1874"/>
                    <a:pt x="1594" y="1875"/>
                  </a:cubicBezTo>
                  <a:cubicBezTo>
                    <a:pt x="1593" y="1875"/>
                    <a:pt x="1591" y="1875"/>
                    <a:pt x="1590" y="1875"/>
                  </a:cubicBezTo>
                  <a:cubicBezTo>
                    <a:pt x="1589" y="1876"/>
                    <a:pt x="1588" y="1876"/>
                    <a:pt x="1587" y="1876"/>
                  </a:cubicBezTo>
                  <a:cubicBezTo>
                    <a:pt x="1585" y="1876"/>
                    <a:pt x="1584" y="1876"/>
                    <a:pt x="1584" y="1876"/>
                  </a:cubicBezTo>
                  <a:cubicBezTo>
                    <a:pt x="1576" y="1872"/>
                    <a:pt x="1569" y="1869"/>
                    <a:pt x="1562" y="1866"/>
                  </a:cubicBezTo>
                  <a:cubicBezTo>
                    <a:pt x="1533" y="1851"/>
                    <a:pt x="1510" y="1840"/>
                    <a:pt x="1488" y="1830"/>
                  </a:cubicBezTo>
                  <a:cubicBezTo>
                    <a:pt x="1426" y="1802"/>
                    <a:pt x="1372" y="1776"/>
                    <a:pt x="1329" y="1717"/>
                  </a:cubicBezTo>
                  <a:cubicBezTo>
                    <a:pt x="1272" y="1638"/>
                    <a:pt x="1260" y="1544"/>
                    <a:pt x="1229" y="1455"/>
                  </a:cubicBezTo>
                  <a:cubicBezTo>
                    <a:pt x="1196" y="1360"/>
                    <a:pt x="1289" y="1274"/>
                    <a:pt x="1366" y="1257"/>
                  </a:cubicBezTo>
                  <a:cubicBezTo>
                    <a:pt x="1392" y="1251"/>
                    <a:pt x="1415" y="1246"/>
                    <a:pt x="1437" y="1240"/>
                  </a:cubicBezTo>
                  <a:cubicBezTo>
                    <a:pt x="1438" y="1240"/>
                    <a:pt x="1440" y="1241"/>
                    <a:pt x="1442" y="1241"/>
                  </a:cubicBezTo>
                  <a:cubicBezTo>
                    <a:pt x="1447" y="1243"/>
                    <a:pt x="1452" y="1245"/>
                    <a:pt x="1457" y="1246"/>
                  </a:cubicBezTo>
                  <a:cubicBezTo>
                    <a:pt x="1460" y="1247"/>
                    <a:pt x="1463" y="1248"/>
                    <a:pt x="1466" y="1248"/>
                  </a:cubicBezTo>
                  <a:cubicBezTo>
                    <a:pt x="1466" y="1249"/>
                    <a:pt x="1466" y="1249"/>
                    <a:pt x="1466" y="1250"/>
                  </a:cubicBezTo>
                  <a:cubicBezTo>
                    <a:pt x="1467" y="1250"/>
                    <a:pt x="1467" y="1251"/>
                    <a:pt x="1467" y="1251"/>
                  </a:cubicBezTo>
                  <a:cubicBezTo>
                    <a:pt x="1467" y="1251"/>
                    <a:pt x="1467" y="1252"/>
                    <a:pt x="1467" y="1252"/>
                  </a:cubicBezTo>
                  <a:cubicBezTo>
                    <a:pt x="1467" y="1252"/>
                    <a:pt x="1468" y="1253"/>
                    <a:pt x="1468" y="1253"/>
                  </a:cubicBezTo>
                  <a:cubicBezTo>
                    <a:pt x="1468" y="1253"/>
                    <a:pt x="1468" y="1253"/>
                    <a:pt x="1468" y="1253"/>
                  </a:cubicBezTo>
                  <a:cubicBezTo>
                    <a:pt x="1468" y="1254"/>
                    <a:pt x="1469" y="1255"/>
                    <a:pt x="1469" y="1255"/>
                  </a:cubicBezTo>
                  <a:cubicBezTo>
                    <a:pt x="1470" y="1256"/>
                    <a:pt x="1470" y="1257"/>
                    <a:pt x="1471" y="1258"/>
                  </a:cubicBezTo>
                  <a:cubicBezTo>
                    <a:pt x="1471" y="1259"/>
                    <a:pt x="1472" y="1260"/>
                    <a:pt x="1472" y="1261"/>
                  </a:cubicBezTo>
                  <a:cubicBezTo>
                    <a:pt x="1472" y="1262"/>
                    <a:pt x="1473" y="1263"/>
                    <a:pt x="1473" y="1263"/>
                  </a:cubicBezTo>
                  <a:cubicBezTo>
                    <a:pt x="1474" y="1264"/>
                    <a:pt x="1474" y="1265"/>
                    <a:pt x="1474" y="1266"/>
                  </a:cubicBezTo>
                  <a:cubicBezTo>
                    <a:pt x="1474" y="1267"/>
                    <a:pt x="1474" y="1267"/>
                    <a:pt x="1474" y="1267"/>
                  </a:cubicBezTo>
                  <a:cubicBezTo>
                    <a:pt x="1459" y="1283"/>
                    <a:pt x="1466" y="1292"/>
                    <a:pt x="1488" y="1295"/>
                  </a:cubicBezTo>
                  <a:cubicBezTo>
                    <a:pt x="1489" y="1284"/>
                    <a:pt x="1495" y="1269"/>
                    <a:pt x="1477" y="1266"/>
                  </a:cubicBezTo>
                  <a:cubicBezTo>
                    <a:pt x="1477" y="1265"/>
                    <a:pt x="1477" y="1265"/>
                    <a:pt x="1477" y="1265"/>
                  </a:cubicBezTo>
                  <a:cubicBezTo>
                    <a:pt x="1477" y="1265"/>
                    <a:pt x="1477" y="1265"/>
                    <a:pt x="1477" y="1265"/>
                  </a:cubicBezTo>
                  <a:cubicBezTo>
                    <a:pt x="1477" y="1264"/>
                    <a:pt x="1476" y="1263"/>
                    <a:pt x="1476" y="1262"/>
                  </a:cubicBezTo>
                  <a:cubicBezTo>
                    <a:pt x="1476" y="1261"/>
                    <a:pt x="1475" y="1260"/>
                    <a:pt x="1475" y="1259"/>
                  </a:cubicBezTo>
                  <a:cubicBezTo>
                    <a:pt x="1474" y="1258"/>
                    <a:pt x="1474" y="1257"/>
                    <a:pt x="1473" y="1257"/>
                  </a:cubicBezTo>
                  <a:cubicBezTo>
                    <a:pt x="1473" y="1256"/>
                    <a:pt x="1473" y="1255"/>
                    <a:pt x="1472" y="1254"/>
                  </a:cubicBezTo>
                  <a:cubicBezTo>
                    <a:pt x="1472" y="1253"/>
                    <a:pt x="1471" y="1252"/>
                    <a:pt x="1471" y="1252"/>
                  </a:cubicBezTo>
                  <a:cubicBezTo>
                    <a:pt x="1470" y="1251"/>
                    <a:pt x="1470" y="1251"/>
                    <a:pt x="1470" y="1251"/>
                  </a:cubicBezTo>
                  <a:cubicBezTo>
                    <a:pt x="1470" y="1251"/>
                    <a:pt x="1470" y="1251"/>
                    <a:pt x="1470" y="1251"/>
                  </a:cubicBezTo>
                  <a:cubicBezTo>
                    <a:pt x="1470" y="1250"/>
                    <a:pt x="1469" y="1250"/>
                    <a:pt x="1469" y="1250"/>
                  </a:cubicBezTo>
                  <a:cubicBezTo>
                    <a:pt x="1468" y="1249"/>
                    <a:pt x="1468" y="1249"/>
                    <a:pt x="1467" y="1249"/>
                  </a:cubicBezTo>
                  <a:cubicBezTo>
                    <a:pt x="1467" y="1249"/>
                    <a:pt x="1467" y="1249"/>
                    <a:pt x="1467" y="1248"/>
                  </a:cubicBezTo>
                  <a:cubicBezTo>
                    <a:pt x="1469" y="1249"/>
                    <a:pt x="1472" y="1249"/>
                    <a:pt x="1474" y="1249"/>
                  </a:cubicBezTo>
                  <a:cubicBezTo>
                    <a:pt x="1476" y="1249"/>
                    <a:pt x="1477" y="1249"/>
                    <a:pt x="1478" y="1249"/>
                  </a:cubicBezTo>
                  <a:cubicBezTo>
                    <a:pt x="1479" y="1249"/>
                    <a:pt x="1479" y="1249"/>
                    <a:pt x="1479" y="1249"/>
                  </a:cubicBezTo>
                  <a:cubicBezTo>
                    <a:pt x="1480" y="1249"/>
                    <a:pt x="1480" y="1249"/>
                    <a:pt x="1480" y="1249"/>
                  </a:cubicBezTo>
                  <a:cubicBezTo>
                    <a:pt x="1481" y="1249"/>
                    <a:pt x="1481" y="1249"/>
                    <a:pt x="1481" y="1249"/>
                  </a:cubicBezTo>
                  <a:cubicBezTo>
                    <a:pt x="1481" y="1249"/>
                    <a:pt x="1482" y="1249"/>
                    <a:pt x="1483" y="1249"/>
                  </a:cubicBezTo>
                  <a:cubicBezTo>
                    <a:pt x="1486" y="1249"/>
                    <a:pt x="1488" y="1248"/>
                    <a:pt x="1491" y="1247"/>
                  </a:cubicBezTo>
                  <a:cubicBezTo>
                    <a:pt x="1493" y="1247"/>
                    <a:pt x="1494" y="1246"/>
                    <a:pt x="1495" y="1246"/>
                  </a:cubicBezTo>
                  <a:cubicBezTo>
                    <a:pt x="1496" y="1246"/>
                    <a:pt x="1496" y="1246"/>
                    <a:pt x="1496" y="1247"/>
                  </a:cubicBezTo>
                  <a:cubicBezTo>
                    <a:pt x="1497" y="1247"/>
                    <a:pt x="1497" y="1247"/>
                    <a:pt x="1498" y="1248"/>
                  </a:cubicBezTo>
                  <a:cubicBezTo>
                    <a:pt x="1498" y="1248"/>
                    <a:pt x="1499" y="1248"/>
                    <a:pt x="1499" y="1248"/>
                  </a:cubicBezTo>
                  <a:cubicBezTo>
                    <a:pt x="1499" y="1249"/>
                    <a:pt x="1499" y="1249"/>
                    <a:pt x="1500" y="1249"/>
                  </a:cubicBezTo>
                  <a:cubicBezTo>
                    <a:pt x="1500" y="1249"/>
                    <a:pt x="1501" y="1250"/>
                    <a:pt x="1502" y="1250"/>
                  </a:cubicBezTo>
                  <a:cubicBezTo>
                    <a:pt x="1502" y="1250"/>
                    <a:pt x="1503" y="1251"/>
                    <a:pt x="1504" y="1251"/>
                  </a:cubicBezTo>
                  <a:cubicBezTo>
                    <a:pt x="1504" y="1252"/>
                    <a:pt x="1504" y="1252"/>
                    <a:pt x="1505" y="1252"/>
                  </a:cubicBezTo>
                  <a:cubicBezTo>
                    <a:pt x="1505" y="1252"/>
                    <a:pt x="1505" y="1252"/>
                    <a:pt x="1506" y="1253"/>
                  </a:cubicBezTo>
                  <a:cubicBezTo>
                    <a:pt x="1506" y="1253"/>
                    <a:pt x="1507" y="1254"/>
                    <a:pt x="1508" y="1254"/>
                  </a:cubicBezTo>
                  <a:cubicBezTo>
                    <a:pt x="1509" y="1255"/>
                    <a:pt x="1511" y="1257"/>
                    <a:pt x="1512" y="1258"/>
                  </a:cubicBezTo>
                  <a:cubicBezTo>
                    <a:pt x="1514" y="1259"/>
                    <a:pt x="1515" y="1261"/>
                    <a:pt x="1516" y="1262"/>
                  </a:cubicBezTo>
                  <a:cubicBezTo>
                    <a:pt x="1517" y="1263"/>
                    <a:pt x="1519" y="1265"/>
                    <a:pt x="1520" y="1266"/>
                  </a:cubicBezTo>
                  <a:cubicBezTo>
                    <a:pt x="1521" y="1268"/>
                    <a:pt x="1521" y="1269"/>
                    <a:pt x="1522" y="1270"/>
                  </a:cubicBezTo>
                  <a:cubicBezTo>
                    <a:pt x="1518" y="1278"/>
                    <a:pt x="1514" y="1288"/>
                    <a:pt x="1518" y="1296"/>
                  </a:cubicBezTo>
                  <a:cubicBezTo>
                    <a:pt x="1522" y="1305"/>
                    <a:pt x="1535" y="1305"/>
                    <a:pt x="1545" y="1308"/>
                  </a:cubicBezTo>
                  <a:cubicBezTo>
                    <a:pt x="1543" y="1291"/>
                    <a:pt x="1551" y="1263"/>
                    <a:pt x="1524" y="1268"/>
                  </a:cubicBezTo>
                  <a:cubicBezTo>
                    <a:pt x="1524" y="1267"/>
                    <a:pt x="1524" y="1267"/>
                    <a:pt x="1524" y="1267"/>
                  </a:cubicBezTo>
                  <a:cubicBezTo>
                    <a:pt x="1525" y="1267"/>
                    <a:pt x="1525" y="1266"/>
                    <a:pt x="1526" y="1265"/>
                  </a:cubicBezTo>
                  <a:cubicBezTo>
                    <a:pt x="1524" y="1267"/>
                    <a:pt x="1524" y="1267"/>
                    <a:pt x="1524" y="1267"/>
                  </a:cubicBezTo>
                  <a:cubicBezTo>
                    <a:pt x="1523" y="1266"/>
                    <a:pt x="1523" y="1265"/>
                    <a:pt x="1522" y="1265"/>
                  </a:cubicBezTo>
                  <a:cubicBezTo>
                    <a:pt x="1521" y="1263"/>
                    <a:pt x="1520" y="1261"/>
                    <a:pt x="1518" y="1260"/>
                  </a:cubicBezTo>
                  <a:cubicBezTo>
                    <a:pt x="1517" y="1258"/>
                    <a:pt x="1516" y="1257"/>
                    <a:pt x="1514" y="1256"/>
                  </a:cubicBezTo>
                  <a:cubicBezTo>
                    <a:pt x="1513" y="1254"/>
                    <a:pt x="1511" y="1253"/>
                    <a:pt x="1510" y="1252"/>
                  </a:cubicBezTo>
                  <a:cubicBezTo>
                    <a:pt x="1509" y="1251"/>
                    <a:pt x="1508" y="1251"/>
                    <a:pt x="1508" y="1250"/>
                  </a:cubicBezTo>
                  <a:cubicBezTo>
                    <a:pt x="1507" y="1250"/>
                    <a:pt x="1507" y="1250"/>
                    <a:pt x="1507" y="1249"/>
                  </a:cubicBezTo>
                  <a:cubicBezTo>
                    <a:pt x="1506" y="1249"/>
                    <a:pt x="1506" y="1249"/>
                    <a:pt x="1505" y="1249"/>
                  </a:cubicBezTo>
                  <a:cubicBezTo>
                    <a:pt x="1505" y="1248"/>
                    <a:pt x="1504" y="1248"/>
                    <a:pt x="1503" y="1247"/>
                  </a:cubicBezTo>
                  <a:cubicBezTo>
                    <a:pt x="1503" y="1247"/>
                    <a:pt x="1502" y="1246"/>
                    <a:pt x="1501" y="1246"/>
                  </a:cubicBezTo>
                  <a:cubicBezTo>
                    <a:pt x="1501" y="1246"/>
                    <a:pt x="1501" y="1246"/>
                    <a:pt x="1500" y="1246"/>
                  </a:cubicBezTo>
                  <a:cubicBezTo>
                    <a:pt x="1500" y="1245"/>
                    <a:pt x="1500" y="1245"/>
                    <a:pt x="1499" y="1245"/>
                  </a:cubicBezTo>
                  <a:cubicBezTo>
                    <a:pt x="1499" y="1245"/>
                    <a:pt x="1499" y="1245"/>
                    <a:pt x="1498" y="1245"/>
                  </a:cubicBezTo>
                  <a:cubicBezTo>
                    <a:pt x="1501" y="1244"/>
                    <a:pt x="1504" y="1243"/>
                    <a:pt x="1507" y="1241"/>
                  </a:cubicBezTo>
                  <a:cubicBezTo>
                    <a:pt x="1512" y="1239"/>
                    <a:pt x="1516" y="1237"/>
                    <a:pt x="1521" y="1236"/>
                  </a:cubicBezTo>
                  <a:cubicBezTo>
                    <a:pt x="1526" y="1234"/>
                    <a:pt x="1531" y="1233"/>
                    <a:pt x="1536" y="1233"/>
                  </a:cubicBezTo>
                  <a:cubicBezTo>
                    <a:pt x="1541" y="1233"/>
                    <a:pt x="1545" y="1234"/>
                    <a:pt x="1550" y="1236"/>
                  </a:cubicBezTo>
                  <a:cubicBezTo>
                    <a:pt x="1554" y="1238"/>
                    <a:pt x="1559" y="1240"/>
                    <a:pt x="1563" y="1242"/>
                  </a:cubicBezTo>
                  <a:cubicBezTo>
                    <a:pt x="1571" y="1246"/>
                    <a:pt x="1578" y="1251"/>
                    <a:pt x="1585" y="1256"/>
                  </a:cubicBezTo>
                  <a:cubicBezTo>
                    <a:pt x="1586" y="1257"/>
                    <a:pt x="1588" y="1259"/>
                    <a:pt x="1589" y="1260"/>
                  </a:cubicBezTo>
                  <a:cubicBezTo>
                    <a:pt x="1591" y="1261"/>
                    <a:pt x="1592" y="1262"/>
                    <a:pt x="1594" y="1264"/>
                  </a:cubicBezTo>
                  <a:cubicBezTo>
                    <a:pt x="1596" y="1266"/>
                    <a:pt x="1599" y="1268"/>
                    <a:pt x="1601" y="1271"/>
                  </a:cubicBezTo>
                  <a:cubicBezTo>
                    <a:pt x="1606" y="1275"/>
                    <a:pt x="1609" y="1280"/>
                    <a:pt x="1612" y="1284"/>
                  </a:cubicBezTo>
                  <a:cubicBezTo>
                    <a:pt x="1612" y="1284"/>
                    <a:pt x="1612" y="1284"/>
                    <a:pt x="1612" y="1284"/>
                  </a:cubicBezTo>
                  <a:cubicBezTo>
                    <a:pt x="1612" y="1284"/>
                    <a:pt x="1612" y="1284"/>
                    <a:pt x="1612" y="1284"/>
                  </a:cubicBezTo>
                  <a:cubicBezTo>
                    <a:pt x="1612" y="1284"/>
                    <a:pt x="1612" y="1285"/>
                    <a:pt x="1612" y="1285"/>
                  </a:cubicBezTo>
                  <a:cubicBezTo>
                    <a:pt x="1612" y="1285"/>
                    <a:pt x="1612" y="1285"/>
                    <a:pt x="1612" y="1285"/>
                  </a:cubicBezTo>
                  <a:cubicBezTo>
                    <a:pt x="1612" y="1286"/>
                    <a:pt x="1612" y="1287"/>
                    <a:pt x="1613" y="1288"/>
                  </a:cubicBezTo>
                  <a:cubicBezTo>
                    <a:pt x="1613" y="1288"/>
                    <a:pt x="1613" y="1289"/>
                    <a:pt x="1613" y="1290"/>
                  </a:cubicBezTo>
                  <a:cubicBezTo>
                    <a:pt x="1613" y="1291"/>
                    <a:pt x="1613" y="1292"/>
                    <a:pt x="1613" y="1293"/>
                  </a:cubicBezTo>
                  <a:cubicBezTo>
                    <a:pt x="1613" y="1294"/>
                    <a:pt x="1613" y="1295"/>
                    <a:pt x="1613" y="1296"/>
                  </a:cubicBezTo>
                  <a:cubicBezTo>
                    <a:pt x="1612" y="1297"/>
                    <a:pt x="1612" y="1297"/>
                    <a:pt x="1612" y="1298"/>
                  </a:cubicBezTo>
                  <a:cubicBezTo>
                    <a:pt x="1603" y="1308"/>
                    <a:pt x="1597" y="1319"/>
                    <a:pt x="1605" y="1330"/>
                  </a:cubicBezTo>
                  <a:cubicBezTo>
                    <a:pt x="1614" y="1319"/>
                    <a:pt x="1622" y="1309"/>
                    <a:pt x="1616" y="1296"/>
                  </a:cubicBezTo>
                  <a:cubicBezTo>
                    <a:pt x="1615" y="1296"/>
                    <a:pt x="1615" y="1296"/>
                    <a:pt x="1615" y="1296"/>
                  </a:cubicBezTo>
                  <a:cubicBezTo>
                    <a:pt x="1615" y="1296"/>
                    <a:pt x="1615" y="1296"/>
                    <a:pt x="1615" y="1296"/>
                  </a:cubicBezTo>
                  <a:cubicBezTo>
                    <a:pt x="1616" y="1295"/>
                    <a:pt x="1616" y="1294"/>
                    <a:pt x="1616" y="1293"/>
                  </a:cubicBezTo>
                  <a:cubicBezTo>
                    <a:pt x="1616" y="1292"/>
                    <a:pt x="1616" y="1292"/>
                    <a:pt x="1616" y="1291"/>
                  </a:cubicBezTo>
                  <a:cubicBezTo>
                    <a:pt x="1616" y="1292"/>
                    <a:pt x="1616" y="1293"/>
                    <a:pt x="1616" y="1294"/>
                  </a:cubicBezTo>
                  <a:cubicBezTo>
                    <a:pt x="1617" y="1295"/>
                    <a:pt x="1617" y="1296"/>
                    <a:pt x="1617" y="1297"/>
                  </a:cubicBezTo>
                  <a:cubicBezTo>
                    <a:pt x="1617" y="1297"/>
                    <a:pt x="1617" y="1298"/>
                    <a:pt x="1617" y="1298"/>
                  </a:cubicBezTo>
                  <a:cubicBezTo>
                    <a:pt x="1617" y="1298"/>
                    <a:pt x="1617" y="1297"/>
                    <a:pt x="1617" y="1297"/>
                  </a:cubicBezTo>
                  <a:cubicBezTo>
                    <a:pt x="1617" y="1296"/>
                    <a:pt x="1617" y="1295"/>
                    <a:pt x="1617" y="1294"/>
                  </a:cubicBezTo>
                  <a:cubicBezTo>
                    <a:pt x="1617" y="1292"/>
                    <a:pt x="1616" y="1290"/>
                    <a:pt x="1615" y="1288"/>
                  </a:cubicBezTo>
                  <a:cubicBezTo>
                    <a:pt x="1615" y="1288"/>
                    <a:pt x="1615" y="1287"/>
                    <a:pt x="1615" y="1287"/>
                  </a:cubicBezTo>
                  <a:cubicBezTo>
                    <a:pt x="1615" y="1286"/>
                    <a:pt x="1615" y="1286"/>
                    <a:pt x="1615" y="1285"/>
                  </a:cubicBezTo>
                  <a:cubicBezTo>
                    <a:pt x="1615" y="1285"/>
                    <a:pt x="1615" y="1285"/>
                    <a:pt x="1615" y="1284"/>
                  </a:cubicBezTo>
                  <a:cubicBezTo>
                    <a:pt x="1615" y="1284"/>
                    <a:pt x="1615" y="1284"/>
                    <a:pt x="1615" y="1284"/>
                  </a:cubicBezTo>
                  <a:cubicBezTo>
                    <a:pt x="1615" y="1284"/>
                    <a:pt x="1615" y="1283"/>
                    <a:pt x="1614" y="1283"/>
                  </a:cubicBezTo>
                  <a:cubicBezTo>
                    <a:pt x="1614" y="1282"/>
                    <a:pt x="1614" y="1282"/>
                    <a:pt x="1614" y="1282"/>
                  </a:cubicBezTo>
                  <a:cubicBezTo>
                    <a:pt x="1613" y="1281"/>
                    <a:pt x="1613" y="1280"/>
                    <a:pt x="1613" y="1280"/>
                  </a:cubicBezTo>
                  <a:cubicBezTo>
                    <a:pt x="1613" y="1280"/>
                    <a:pt x="1613" y="1281"/>
                    <a:pt x="1613" y="1281"/>
                  </a:cubicBezTo>
                  <a:cubicBezTo>
                    <a:pt x="1611" y="1278"/>
                    <a:pt x="1609" y="1274"/>
                    <a:pt x="1606" y="1270"/>
                  </a:cubicBezTo>
                  <a:cubicBezTo>
                    <a:pt x="1606" y="1270"/>
                    <a:pt x="1607" y="1271"/>
                    <a:pt x="1608" y="1271"/>
                  </a:cubicBezTo>
                  <a:cubicBezTo>
                    <a:pt x="1609" y="1271"/>
                    <a:pt x="1610" y="1271"/>
                    <a:pt x="1611" y="1271"/>
                  </a:cubicBezTo>
                  <a:cubicBezTo>
                    <a:pt x="1611" y="1271"/>
                    <a:pt x="1612" y="1271"/>
                    <a:pt x="1613" y="1271"/>
                  </a:cubicBezTo>
                  <a:cubicBezTo>
                    <a:pt x="1613" y="1271"/>
                    <a:pt x="1613" y="1271"/>
                    <a:pt x="1614" y="1271"/>
                  </a:cubicBezTo>
                  <a:cubicBezTo>
                    <a:pt x="1614" y="1271"/>
                    <a:pt x="1614" y="1271"/>
                    <a:pt x="1615" y="1271"/>
                  </a:cubicBezTo>
                  <a:cubicBezTo>
                    <a:pt x="1615" y="1271"/>
                    <a:pt x="1616" y="1271"/>
                    <a:pt x="1617" y="1271"/>
                  </a:cubicBezTo>
                  <a:cubicBezTo>
                    <a:pt x="1617" y="1271"/>
                    <a:pt x="1618" y="1271"/>
                    <a:pt x="1619" y="1271"/>
                  </a:cubicBezTo>
                  <a:cubicBezTo>
                    <a:pt x="1620" y="1271"/>
                    <a:pt x="1621" y="1272"/>
                    <a:pt x="1621" y="1272"/>
                  </a:cubicBezTo>
                  <a:cubicBezTo>
                    <a:pt x="1622" y="1272"/>
                    <a:pt x="1623" y="1272"/>
                    <a:pt x="1624" y="1272"/>
                  </a:cubicBezTo>
                  <a:cubicBezTo>
                    <a:pt x="1626" y="1272"/>
                    <a:pt x="1628" y="1273"/>
                    <a:pt x="1629" y="1273"/>
                  </a:cubicBezTo>
                  <a:cubicBezTo>
                    <a:pt x="1631" y="1273"/>
                    <a:pt x="1633" y="1274"/>
                    <a:pt x="1635" y="1274"/>
                  </a:cubicBezTo>
                  <a:cubicBezTo>
                    <a:pt x="1636" y="1275"/>
                    <a:pt x="1638" y="1276"/>
                    <a:pt x="1640" y="1276"/>
                  </a:cubicBezTo>
                  <a:cubicBezTo>
                    <a:pt x="1641" y="1277"/>
                    <a:pt x="1643" y="1278"/>
                    <a:pt x="1645" y="1279"/>
                  </a:cubicBezTo>
                  <a:cubicBezTo>
                    <a:pt x="1645" y="1279"/>
                    <a:pt x="1645" y="1279"/>
                    <a:pt x="1645" y="1279"/>
                  </a:cubicBezTo>
                  <a:cubicBezTo>
                    <a:pt x="1647" y="1306"/>
                    <a:pt x="1666" y="1302"/>
                    <a:pt x="1686" y="1292"/>
                  </a:cubicBezTo>
                  <a:cubicBezTo>
                    <a:pt x="1668" y="1287"/>
                    <a:pt x="1668" y="1268"/>
                    <a:pt x="1645" y="1275"/>
                  </a:cubicBezTo>
                  <a:cubicBezTo>
                    <a:pt x="1644" y="1275"/>
                    <a:pt x="1642" y="1274"/>
                    <a:pt x="1641" y="1273"/>
                  </a:cubicBezTo>
                  <a:cubicBezTo>
                    <a:pt x="1639" y="1273"/>
                    <a:pt x="1637" y="1272"/>
                    <a:pt x="1636" y="1271"/>
                  </a:cubicBezTo>
                  <a:cubicBezTo>
                    <a:pt x="1634" y="1271"/>
                    <a:pt x="1632" y="1270"/>
                    <a:pt x="1630" y="1270"/>
                  </a:cubicBezTo>
                  <a:cubicBezTo>
                    <a:pt x="1628" y="1269"/>
                    <a:pt x="1626" y="1269"/>
                    <a:pt x="1624" y="1269"/>
                  </a:cubicBezTo>
                  <a:cubicBezTo>
                    <a:pt x="1624" y="1269"/>
                    <a:pt x="1623" y="1269"/>
                    <a:pt x="1622" y="1269"/>
                  </a:cubicBezTo>
                  <a:cubicBezTo>
                    <a:pt x="1621" y="1268"/>
                    <a:pt x="1620" y="1268"/>
                    <a:pt x="1619" y="1268"/>
                  </a:cubicBezTo>
                  <a:cubicBezTo>
                    <a:pt x="1618" y="1268"/>
                    <a:pt x="1618" y="1268"/>
                    <a:pt x="1617" y="1268"/>
                  </a:cubicBezTo>
                  <a:cubicBezTo>
                    <a:pt x="1616" y="1268"/>
                    <a:pt x="1615" y="1268"/>
                    <a:pt x="1615" y="1268"/>
                  </a:cubicBezTo>
                  <a:cubicBezTo>
                    <a:pt x="1614" y="1268"/>
                    <a:pt x="1614" y="1268"/>
                    <a:pt x="1614" y="1268"/>
                  </a:cubicBezTo>
                  <a:cubicBezTo>
                    <a:pt x="1613" y="1268"/>
                    <a:pt x="1613" y="1268"/>
                    <a:pt x="1612" y="1268"/>
                  </a:cubicBezTo>
                  <a:cubicBezTo>
                    <a:pt x="1612" y="1268"/>
                    <a:pt x="1611" y="1268"/>
                    <a:pt x="1611" y="1269"/>
                  </a:cubicBezTo>
                  <a:cubicBezTo>
                    <a:pt x="1610" y="1269"/>
                    <a:pt x="1610" y="1269"/>
                    <a:pt x="1609" y="1269"/>
                  </a:cubicBezTo>
                  <a:cubicBezTo>
                    <a:pt x="1609" y="1269"/>
                    <a:pt x="1608" y="1269"/>
                    <a:pt x="1608" y="1269"/>
                  </a:cubicBezTo>
                  <a:cubicBezTo>
                    <a:pt x="1607" y="1270"/>
                    <a:pt x="1606" y="1270"/>
                    <a:pt x="1605" y="1270"/>
                  </a:cubicBezTo>
                  <a:cubicBezTo>
                    <a:pt x="1605" y="1270"/>
                    <a:pt x="1604" y="1269"/>
                    <a:pt x="1604" y="1268"/>
                  </a:cubicBezTo>
                  <a:cubicBezTo>
                    <a:pt x="1602" y="1266"/>
                    <a:pt x="1599" y="1263"/>
                    <a:pt x="1597" y="1260"/>
                  </a:cubicBezTo>
                  <a:cubicBezTo>
                    <a:pt x="1595" y="1259"/>
                    <a:pt x="1594" y="1258"/>
                    <a:pt x="1592" y="1256"/>
                  </a:cubicBezTo>
                  <a:cubicBezTo>
                    <a:pt x="1591" y="1255"/>
                    <a:pt x="1589" y="1254"/>
                    <a:pt x="1588" y="1252"/>
                  </a:cubicBezTo>
                  <a:cubicBezTo>
                    <a:pt x="1585" y="1250"/>
                    <a:pt x="1582" y="1248"/>
                    <a:pt x="1579" y="1246"/>
                  </a:cubicBezTo>
                  <a:cubicBezTo>
                    <a:pt x="1580" y="1246"/>
                    <a:pt x="1580" y="1246"/>
                    <a:pt x="1580" y="1246"/>
                  </a:cubicBezTo>
                  <a:cubicBezTo>
                    <a:pt x="1582" y="1247"/>
                    <a:pt x="1584" y="1247"/>
                    <a:pt x="1586" y="1247"/>
                  </a:cubicBezTo>
                  <a:cubicBezTo>
                    <a:pt x="1587" y="1247"/>
                    <a:pt x="1589" y="1246"/>
                    <a:pt x="1590" y="1246"/>
                  </a:cubicBezTo>
                  <a:cubicBezTo>
                    <a:pt x="1590" y="1246"/>
                    <a:pt x="1591" y="1246"/>
                    <a:pt x="1592" y="1246"/>
                  </a:cubicBezTo>
                  <a:cubicBezTo>
                    <a:pt x="1592" y="1246"/>
                    <a:pt x="1593" y="1245"/>
                    <a:pt x="1594" y="1245"/>
                  </a:cubicBezTo>
                  <a:cubicBezTo>
                    <a:pt x="1596" y="1244"/>
                    <a:pt x="1599" y="1243"/>
                    <a:pt x="1602" y="1242"/>
                  </a:cubicBezTo>
                  <a:cubicBezTo>
                    <a:pt x="1605" y="1241"/>
                    <a:pt x="1608" y="1239"/>
                    <a:pt x="1611" y="1238"/>
                  </a:cubicBezTo>
                  <a:cubicBezTo>
                    <a:pt x="1617" y="1235"/>
                    <a:pt x="1623" y="1232"/>
                    <a:pt x="1630" y="1228"/>
                  </a:cubicBezTo>
                  <a:cubicBezTo>
                    <a:pt x="1633" y="1227"/>
                    <a:pt x="1636" y="1225"/>
                    <a:pt x="1639" y="1224"/>
                  </a:cubicBezTo>
                  <a:cubicBezTo>
                    <a:pt x="1643" y="1222"/>
                    <a:pt x="1646" y="1221"/>
                    <a:pt x="1649" y="1219"/>
                  </a:cubicBezTo>
                  <a:cubicBezTo>
                    <a:pt x="1650" y="1218"/>
                    <a:pt x="1652" y="1218"/>
                    <a:pt x="1653" y="1217"/>
                  </a:cubicBezTo>
                  <a:cubicBezTo>
                    <a:pt x="1655" y="1217"/>
                    <a:pt x="1656" y="1217"/>
                    <a:pt x="1658" y="1216"/>
                  </a:cubicBezTo>
                  <a:cubicBezTo>
                    <a:pt x="1658" y="1216"/>
                    <a:pt x="1658" y="1216"/>
                    <a:pt x="1659" y="1216"/>
                  </a:cubicBezTo>
                  <a:cubicBezTo>
                    <a:pt x="1659" y="1216"/>
                    <a:pt x="1659" y="1216"/>
                    <a:pt x="1660" y="1216"/>
                  </a:cubicBezTo>
                  <a:cubicBezTo>
                    <a:pt x="1660" y="1216"/>
                    <a:pt x="1661" y="1216"/>
                    <a:pt x="1662" y="1217"/>
                  </a:cubicBezTo>
                  <a:cubicBezTo>
                    <a:pt x="1663" y="1217"/>
                    <a:pt x="1664" y="1217"/>
                    <a:pt x="1666" y="1217"/>
                  </a:cubicBezTo>
                  <a:cubicBezTo>
                    <a:pt x="1667" y="1218"/>
                    <a:pt x="1668" y="1218"/>
                    <a:pt x="1669" y="1219"/>
                  </a:cubicBezTo>
                  <a:cubicBezTo>
                    <a:pt x="1670" y="1219"/>
                    <a:pt x="1671" y="1219"/>
                    <a:pt x="1671" y="1220"/>
                  </a:cubicBezTo>
                  <a:cubicBezTo>
                    <a:pt x="1671" y="1220"/>
                    <a:pt x="1671" y="1220"/>
                    <a:pt x="1672" y="1220"/>
                  </a:cubicBezTo>
                  <a:cubicBezTo>
                    <a:pt x="1672" y="1220"/>
                    <a:pt x="1672" y="1220"/>
                    <a:pt x="1672" y="1221"/>
                  </a:cubicBezTo>
                  <a:cubicBezTo>
                    <a:pt x="1673" y="1221"/>
                    <a:pt x="1673" y="1221"/>
                    <a:pt x="1673" y="1221"/>
                  </a:cubicBezTo>
                  <a:cubicBezTo>
                    <a:pt x="1673" y="1221"/>
                    <a:pt x="1673" y="1221"/>
                    <a:pt x="1673" y="1221"/>
                  </a:cubicBezTo>
                  <a:cubicBezTo>
                    <a:pt x="1674" y="1221"/>
                    <a:pt x="1674" y="1221"/>
                    <a:pt x="1675" y="1221"/>
                  </a:cubicBezTo>
                  <a:cubicBezTo>
                    <a:pt x="1676" y="1222"/>
                    <a:pt x="1676" y="1222"/>
                    <a:pt x="1677" y="1223"/>
                  </a:cubicBezTo>
                  <a:cubicBezTo>
                    <a:pt x="1680" y="1224"/>
                    <a:pt x="1681" y="1225"/>
                    <a:pt x="1681" y="1225"/>
                  </a:cubicBezTo>
                  <a:cubicBezTo>
                    <a:pt x="1681" y="1225"/>
                    <a:pt x="1681" y="1225"/>
                    <a:pt x="1681" y="1224"/>
                  </a:cubicBezTo>
                  <a:cubicBezTo>
                    <a:pt x="1680" y="1224"/>
                    <a:pt x="1679" y="1223"/>
                    <a:pt x="1678" y="1222"/>
                  </a:cubicBezTo>
                  <a:cubicBezTo>
                    <a:pt x="1679" y="1222"/>
                    <a:pt x="1679" y="1223"/>
                    <a:pt x="1679" y="1223"/>
                  </a:cubicBezTo>
                  <a:cubicBezTo>
                    <a:pt x="1680" y="1223"/>
                    <a:pt x="1681" y="1223"/>
                    <a:pt x="1682" y="1223"/>
                  </a:cubicBezTo>
                  <a:cubicBezTo>
                    <a:pt x="1683" y="1223"/>
                    <a:pt x="1684" y="1224"/>
                    <a:pt x="1685" y="1224"/>
                  </a:cubicBezTo>
                  <a:cubicBezTo>
                    <a:pt x="1686" y="1224"/>
                    <a:pt x="1687" y="1224"/>
                    <a:pt x="1687" y="1224"/>
                  </a:cubicBezTo>
                  <a:cubicBezTo>
                    <a:pt x="1687" y="1224"/>
                    <a:pt x="1687" y="1224"/>
                    <a:pt x="1687" y="1224"/>
                  </a:cubicBezTo>
                  <a:cubicBezTo>
                    <a:pt x="1689" y="1224"/>
                    <a:pt x="1689" y="1224"/>
                    <a:pt x="1689" y="1224"/>
                  </a:cubicBezTo>
                  <a:cubicBezTo>
                    <a:pt x="1695" y="1239"/>
                    <a:pt x="1708" y="1231"/>
                    <a:pt x="1719" y="1228"/>
                  </a:cubicBezTo>
                  <a:cubicBezTo>
                    <a:pt x="1711" y="1210"/>
                    <a:pt x="1700" y="1205"/>
                    <a:pt x="1689" y="1221"/>
                  </a:cubicBezTo>
                  <a:cubicBezTo>
                    <a:pt x="1689" y="1221"/>
                    <a:pt x="1689" y="1221"/>
                    <a:pt x="1688" y="1221"/>
                  </a:cubicBezTo>
                  <a:cubicBezTo>
                    <a:pt x="1687" y="1221"/>
                    <a:pt x="1686" y="1221"/>
                    <a:pt x="1685" y="1221"/>
                  </a:cubicBezTo>
                  <a:cubicBezTo>
                    <a:pt x="1684" y="1221"/>
                    <a:pt x="1683" y="1221"/>
                    <a:pt x="1682" y="1221"/>
                  </a:cubicBezTo>
                  <a:cubicBezTo>
                    <a:pt x="1681" y="1220"/>
                    <a:pt x="1680" y="1220"/>
                    <a:pt x="1679" y="1220"/>
                  </a:cubicBezTo>
                  <a:cubicBezTo>
                    <a:pt x="1678" y="1220"/>
                    <a:pt x="1678" y="1220"/>
                    <a:pt x="1677" y="1219"/>
                  </a:cubicBezTo>
                  <a:cubicBezTo>
                    <a:pt x="1676" y="1219"/>
                    <a:pt x="1675" y="1219"/>
                    <a:pt x="1674" y="1218"/>
                  </a:cubicBezTo>
                  <a:cubicBezTo>
                    <a:pt x="1674" y="1218"/>
                    <a:pt x="1674" y="1218"/>
                    <a:pt x="1674" y="1218"/>
                  </a:cubicBezTo>
                  <a:cubicBezTo>
                    <a:pt x="1674" y="1218"/>
                    <a:pt x="1674" y="1218"/>
                    <a:pt x="1673" y="1218"/>
                  </a:cubicBezTo>
                  <a:cubicBezTo>
                    <a:pt x="1673" y="1218"/>
                    <a:pt x="1673" y="1218"/>
                    <a:pt x="1673" y="1218"/>
                  </a:cubicBezTo>
                  <a:cubicBezTo>
                    <a:pt x="1672" y="1218"/>
                    <a:pt x="1671" y="1217"/>
                    <a:pt x="1670" y="1216"/>
                  </a:cubicBezTo>
                  <a:cubicBezTo>
                    <a:pt x="1670" y="1216"/>
                    <a:pt x="1669" y="1216"/>
                    <a:pt x="1668" y="1215"/>
                  </a:cubicBezTo>
                  <a:cubicBezTo>
                    <a:pt x="1668" y="1215"/>
                    <a:pt x="1667" y="1215"/>
                    <a:pt x="1666" y="1215"/>
                  </a:cubicBezTo>
                  <a:cubicBezTo>
                    <a:pt x="1665" y="1214"/>
                    <a:pt x="1664" y="1214"/>
                    <a:pt x="1663" y="1214"/>
                  </a:cubicBezTo>
                  <a:cubicBezTo>
                    <a:pt x="1663" y="1213"/>
                    <a:pt x="1663" y="1213"/>
                    <a:pt x="1663" y="1212"/>
                  </a:cubicBezTo>
                  <a:cubicBezTo>
                    <a:pt x="1663" y="1212"/>
                    <a:pt x="1663" y="1211"/>
                    <a:pt x="1664" y="1211"/>
                  </a:cubicBezTo>
                  <a:cubicBezTo>
                    <a:pt x="1664" y="1210"/>
                    <a:pt x="1664" y="1210"/>
                    <a:pt x="1664" y="1209"/>
                  </a:cubicBezTo>
                  <a:cubicBezTo>
                    <a:pt x="1664" y="1208"/>
                    <a:pt x="1664" y="1207"/>
                    <a:pt x="1665" y="1207"/>
                  </a:cubicBezTo>
                  <a:cubicBezTo>
                    <a:pt x="1665" y="1206"/>
                    <a:pt x="1665" y="1206"/>
                    <a:pt x="1665" y="1206"/>
                  </a:cubicBezTo>
                  <a:cubicBezTo>
                    <a:pt x="1665" y="1205"/>
                    <a:pt x="1665" y="1205"/>
                    <a:pt x="1665" y="1204"/>
                  </a:cubicBezTo>
                  <a:cubicBezTo>
                    <a:pt x="1665" y="1204"/>
                    <a:pt x="1665" y="1203"/>
                    <a:pt x="1666" y="1202"/>
                  </a:cubicBezTo>
                  <a:cubicBezTo>
                    <a:pt x="1666" y="1201"/>
                    <a:pt x="1666" y="1200"/>
                    <a:pt x="1666" y="1199"/>
                  </a:cubicBezTo>
                  <a:cubicBezTo>
                    <a:pt x="1667" y="1199"/>
                    <a:pt x="1667" y="1198"/>
                    <a:pt x="1667" y="1198"/>
                  </a:cubicBezTo>
                  <a:cubicBezTo>
                    <a:pt x="1667" y="1197"/>
                    <a:pt x="1667" y="1197"/>
                    <a:pt x="1667" y="1196"/>
                  </a:cubicBezTo>
                  <a:cubicBezTo>
                    <a:pt x="1668" y="1195"/>
                    <a:pt x="1668" y="1195"/>
                    <a:pt x="1668" y="1194"/>
                  </a:cubicBezTo>
                  <a:cubicBezTo>
                    <a:pt x="1669" y="1192"/>
                    <a:pt x="1670" y="1190"/>
                    <a:pt x="1671" y="1188"/>
                  </a:cubicBezTo>
                  <a:cubicBezTo>
                    <a:pt x="1672" y="1188"/>
                    <a:pt x="1672" y="1189"/>
                    <a:pt x="1673" y="1190"/>
                  </a:cubicBezTo>
                  <a:cubicBezTo>
                    <a:pt x="1671" y="1188"/>
                    <a:pt x="1671" y="1188"/>
                    <a:pt x="1671" y="1188"/>
                  </a:cubicBezTo>
                  <a:cubicBezTo>
                    <a:pt x="1672" y="1187"/>
                    <a:pt x="1672" y="1186"/>
                    <a:pt x="1672" y="1186"/>
                  </a:cubicBezTo>
                  <a:cubicBezTo>
                    <a:pt x="1680" y="1184"/>
                    <a:pt x="1689" y="1183"/>
                    <a:pt x="1696" y="1179"/>
                  </a:cubicBezTo>
                  <a:cubicBezTo>
                    <a:pt x="1707" y="1174"/>
                    <a:pt x="1711" y="1160"/>
                    <a:pt x="1722" y="1155"/>
                  </a:cubicBezTo>
                  <a:cubicBezTo>
                    <a:pt x="1704" y="1143"/>
                    <a:pt x="1664" y="1155"/>
                    <a:pt x="1668" y="1183"/>
                  </a:cubicBezTo>
                  <a:cubicBezTo>
                    <a:pt x="1669" y="1185"/>
                    <a:pt x="1669" y="1185"/>
                    <a:pt x="1669" y="1185"/>
                  </a:cubicBezTo>
                  <a:cubicBezTo>
                    <a:pt x="1669" y="1185"/>
                    <a:pt x="1669" y="1186"/>
                    <a:pt x="1668" y="1186"/>
                  </a:cubicBezTo>
                  <a:cubicBezTo>
                    <a:pt x="1667" y="1188"/>
                    <a:pt x="1666" y="1190"/>
                    <a:pt x="1665" y="1192"/>
                  </a:cubicBezTo>
                  <a:cubicBezTo>
                    <a:pt x="1665" y="1193"/>
                    <a:pt x="1665" y="1194"/>
                    <a:pt x="1664" y="1195"/>
                  </a:cubicBezTo>
                  <a:cubicBezTo>
                    <a:pt x="1664" y="1196"/>
                    <a:pt x="1664" y="1196"/>
                    <a:pt x="1664" y="1197"/>
                  </a:cubicBezTo>
                  <a:cubicBezTo>
                    <a:pt x="1664" y="1197"/>
                    <a:pt x="1664" y="1198"/>
                    <a:pt x="1663" y="1198"/>
                  </a:cubicBezTo>
                  <a:cubicBezTo>
                    <a:pt x="1663" y="1199"/>
                    <a:pt x="1663" y="1200"/>
                    <a:pt x="1663" y="1201"/>
                  </a:cubicBezTo>
                  <a:cubicBezTo>
                    <a:pt x="1662" y="1202"/>
                    <a:pt x="1662" y="1203"/>
                    <a:pt x="1662" y="1204"/>
                  </a:cubicBezTo>
                  <a:cubicBezTo>
                    <a:pt x="1662" y="1204"/>
                    <a:pt x="1662" y="1205"/>
                    <a:pt x="1662" y="1205"/>
                  </a:cubicBezTo>
                  <a:cubicBezTo>
                    <a:pt x="1662" y="1205"/>
                    <a:pt x="1662" y="1206"/>
                    <a:pt x="1662" y="1206"/>
                  </a:cubicBezTo>
                  <a:cubicBezTo>
                    <a:pt x="1662" y="1207"/>
                    <a:pt x="1662" y="1208"/>
                    <a:pt x="1662" y="1209"/>
                  </a:cubicBezTo>
                  <a:cubicBezTo>
                    <a:pt x="1662" y="1209"/>
                    <a:pt x="1662" y="1210"/>
                    <a:pt x="1662" y="1211"/>
                  </a:cubicBezTo>
                  <a:cubicBezTo>
                    <a:pt x="1662" y="1211"/>
                    <a:pt x="1662" y="1212"/>
                    <a:pt x="1662" y="1212"/>
                  </a:cubicBezTo>
                  <a:cubicBezTo>
                    <a:pt x="1662" y="1213"/>
                    <a:pt x="1662" y="1213"/>
                    <a:pt x="1662" y="1214"/>
                  </a:cubicBezTo>
                  <a:cubicBezTo>
                    <a:pt x="1662" y="1214"/>
                    <a:pt x="1662" y="1214"/>
                    <a:pt x="1662" y="1214"/>
                  </a:cubicBezTo>
                  <a:cubicBezTo>
                    <a:pt x="1661" y="1214"/>
                    <a:pt x="1661" y="1214"/>
                    <a:pt x="1660" y="1214"/>
                  </a:cubicBezTo>
                  <a:cubicBezTo>
                    <a:pt x="1659" y="1214"/>
                    <a:pt x="1659" y="1214"/>
                    <a:pt x="1659" y="1214"/>
                  </a:cubicBezTo>
                  <a:cubicBezTo>
                    <a:pt x="1658" y="1214"/>
                    <a:pt x="1658" y="1214"/>
                    <a:pt x="1657" y="1214"/>
                  </a:cubicBezTo>
                  <a:cubicBezTo>
                    <a:pt x="1654" y="1214"/>
                    <a:pt x="1651" y="1215"/>
                    <a:pt x="1648" y="1217"/>
                  </a:cubicBezTo>
                  <a:cubicBezTo>
                    <a:pt x="1644" y="1218"/>
                    <a:pt x="1641" y="1220"/>
                    <a:pt x="1638" y="1221"/>
                  </a:cubicBezTo>
                  <a:cubicBezTo>
                    <a:pt x="1635" y="1223"/>
                    <a:pt x="1632" y="1224"/>
                    <a:pt x="1629" y="1226"/>
                  </a:cubicBezTo>
                  <a:cubicBezTo>
                    <a:pt x="1622" y="1229"/>
                    <a:pt x="1616" y="1232"/>
                    <a:pt x="1610" y="1235"/>
                  </a:cubicBezTo>
                  <a:cubicBezTo>
                    <a:pt x="1606" y="1237"/>
                    <a:pt x="1604" y="1238"/>
                    <a:pt x="1601" y="1239"/>
                  </a:cubicBezTo>
                  <a:cubicBezTo>
                    <a:pt x="1598" y="1241"/>
                    <a:pt x="1595" y="1242"/>
                    <a:pt x="1593" y="1243"/>
                  </a:cubicBezTo>
                  <a:cubicBezTo>
                    <a:pt x="1592" y="1243"/>
                    <a:pt x="1590" y="1243"/>
                    <a:pt x="1589" y="1244"/>
                  </a:cubicBezTo>
                  <a:cubicBezTo>
                    <a:pt x="1588" y="1244"/>
                    <a:pt x="1587" y="1244"/>
                    <a:pt x="1586" y="1244"/>
                  </a:cubicBezTo>
                  <a:cubicBezTo>
                    <a:pt x="1585" y="1245"/>
                    <a:pt x="1584" y="1245"/>
                    <a:pt x="1583" y="1245"/>
                  </a:cubicBezTo>
                  <a:cubicBezTo>
                    <a:pt x="1582" y="1245"/>
                    <a:pt x="1582" y="1245"/>
                    <a:pt x="1582" y="1245"/>
                  </a:cubicBezTo>
                  <a:cubicBezTo>
                    <a:pt x="1581" y="1245"/>
                    <a:pt x="1581" y="1245"/>
                    <a:pt x="1580" y="1245"/>
                  </a:cubicBezTo>
                  <a:cubicBezTo>
                    <a:pt x="1580" y="1245"/>
                    <a:pt x="1579" y="1245"/>
                    <a:pt x="1578" y="1245"/>
                  </a:cubicBezTo>
                  <a:cubicBezTo>
                    <a:pt x="1578" y="1245"/>
                    <a:pt x="1578" y="1245"/>
                    <a:pt x="1578" y="1245"/>
                  </a:cubicBezTo>
                  <a:cubicBezTo>
                    <a:pt x="1574" y="1243"/>
                    <a:pt x="1570" y="1240"/>
                    <a:pt x="1565" y="1238"/>
                  </a:cubicBezTo>
                  <a:cubicBezTo>
                    <a:pt x="1561" y="1235"/>
                    <a:pt x="1556" y="1233"/>
                    <a:pt x="1552" y="1232"/>
                  </a:cubicBezTo>
                  <a:cubicBezTo>
                    <a:pt x="1550" y="1231"/>
                    <a:pt x="1549" y="1231"/>
                    <a:pt x="1548" y="1230"/>
                  </a:cubicBezTo>
                  <a:cubicBezTo>
                    <a:pt x="1547" y="1230"/>
                    <a:pt x="1547" y="1230"/>
                    <a:pt x="1546" y="1230"/>
                  </a:cubicBezTo>
                  <a:cubicBezTo>
                    <a:pt x="1545" y="1230"/>
                    <a:pt x="1545" y="1230"/>
                    <a:pt x="1545" y="1230"/>
                  </a:cubicBezTo>
                  <a:cubicBezTo>
                    <a:pt x="1545" y="1230"/>
                    <a:pt x="1545" y="1230"/>
                    <a:pt x="1545" y="1230"/>
                  </a:cubicBezTo>
                  <a:cubicBezTo>
                    <a:pt x="1545" y="1229"/>
                    <a:pt x="1546" y="1229"/>
                    <a:pt x="1546" y="1229"/>
                  </a:cubicBezTo>
                  <a:cubicBezTo>
                    <a:pt x="1547" y="1229"/>
                    <a:pt x="1547" y="1228"/>
                    <a:pt x="1547" y="1228"/>
                  </a:cubicBezTo>
                  <a:cubicBezTo>
                    <a:pt x="1547" y="1228"/>
                    <a:pt x="1548" y="1228"/>
                    <a:pt x="1548" y="1227"/>
                  </a:cubicBezTo>
                  <a:cubicBezTo>
                    <a:pt x="1548" y="1227"/>
                    <a:pt x="1549" y="1227"/>
                    <a:pt x="1550" y="1226"/>
                  </a:cubicBezTo>
                  <a:cubicBezTo>
                    <a:pt x="1550" y="1226"/>
                    <a:pt x="1551" y="1225"/>
                    <a:pt x="1551" y="1225"/>
                  </a:cubicBezTo>
                  <a:cubicBezTo>
                    <a:pt x="1552" y="1224"/>
                    <a:pt x="1553" y="1224"/>
                    <a:pt x="1553" y="1223"/>
                  </a:cubicBezTo>
                  <a:cubicBezTo>
                    <a:pt x="1554" y="1223"/>
                    <a:pt x="1555" y="1222"/>
                    <a:pt x="1555" y="1222"/>
                  </a:cubicBezTo>
                  <a:cubicBezTo>
                    <a:pt x="1557" y="1221"/>
                    <a:pt x="1558" y="1220"/>
                    <a:pt x="1560" y="1219"/>
                  </a:cubicBezTo>
                  <a:cubicBezTo>
                    <a:pt x="1561" y="1219"/>
                    <a:pt x="1563" y="1218"/>
                    <a:pt x="1565" y="1217"/>
                  </a:cubicBezTo>
                  <a:cubicBezTo>
                    <a:pt x="1566" y="1216"/>
                    <a:pt x="1568" y="1216"/>
                    <a:pt x="1570" y="1215"/>
                  </a:cubicBezTo>
                  <a:cubicBezTo>
                    <a:pt x="1570" y="1215"/>
                    <a:pt x="1570" y="1215"/>
                    <a:pt x="1570" y="1215"/>
                  </a:cubicBezTo>
                  <a:cubicBezTo>
                    <a:pt x="1569" y="1215"/>
                    <a:pt x="1568" y="1216"/>
                    <a:pt x="1567" y="1217"/>
                  </a:cubicBezTo>
                  <a:cubicBezTo>
                    <a:pt x="1582" y="1242"/>
                    <a:pt x="1610" y="1216"/>
                    <a:pt x="1620" y="1199"/>
                  </a:cubicBezTo>
                  <a:cubicBezTo>
                    <a:pt x="1609" y="1202"/>
                    <a:pt x="1562" y="1188"/>
                    <a:pt x="1565" y="1214"/>
                  </a:cubicBezTo>
                  <a:cubicBezTo>
                    <a:pt x="1564" y="1214"/>
                    <a:pt x="1564" y="1214"/>
                    <a:pt x="1563" y="1214"/>
                  </a:cubicBezTo>
                  <a:cubicBezTo>
                    <a:pt x="1562" y="1215"/>
                    <a:pt x="1560" y="1216"/>
                    <a:pt x="1558" y="1217"/>
                  </a:cubicBezTo>
                  <a:cubicBezTo>
                    <a:pt x="1557" y="1217"/>
                    <a:pt x="1555" y="1218"/>
                    <a:pt x="1554" y="1219"/>
                  </a:cubicBezTo>
                  <a:cubicBezTo>
                    <a:pt x="1553" y="1220"/>
                    <a:pt x="1552" y="1220"/>
                    <a:pt x="1552" y="1221"/>
                  </a:cubicBezTo>
                  <a:cubicBezTo>
                    <a:pt x="1551" y="1221"/>
                    <a:pt x="1550" y="1222"/>
                    <a:pt x="1549" y="1222"/>
                  </a:cubicBezTo>
                  <a:cubicBezTo>
                    <a:pt x="1549" y="1223"/>
                    <a:pt x="1548" y="1223"/>
                    <a:pt x="1548" y="1224"/>
                  </a:cubicBezTo>
                  <a:cubicBezTo>
                    <a:pt x="1547" y="1224"/>
                    <a:pt x="1546" y="1225"/>
                    <a:pt x="1546" y="1225"/>
                  </a:cubicBezTo>
                  <a:cubicBezTo>
                    <a:pt x="1546" y="1225"/>
                    <a:pt x="1545" y="1226"/>
                    <a:pt x="1545" y="1226"/>
                  </a:cubicBezTo>
                  <a:cubicBezTo>
                    <a:pt x="1545" y="1226"/>
                    <a:pt x="1545" y="1226"/>
                    <a:pt x="1544" y="1226"/>
                  </a:cubicBezTo>
                  <a:cubicBezTo>
                    <a:pt x="1544" y="1227"/>
                    <a:pt x="1544" y="1227"/>
                    <a:pt x="1543" y="1228"/>
                  </a:cubicBezTo>
                  <a:cubicBezTo>
                    <a:pt x="1543" y="1228"/>
                    <a:pt x="1543" y="1229"/>
                    <a:pt x="1542" y="1229"/>
                  </a:cubicBezTo>
                  <a:cubicBezTo>
                    <a:pt x="1540" y="1229"/>
                    <a:pt x="1538" y="1229"/>
                    <a:pt x="1536" y="1228"/>
                  </a:cubicBezTo>
                  <a:cubicBezTo>
                    <a:pt x="1531" y="1228"/>
                    <a:pt x="1525" y="1229"/>
                    <a:pt x="1520" y="1231"/>
                  </a:cubicBezTo>
                  <a:cubicBezTo>
                    <a:pt x="1515" y="1233"/>
                    <a:pt x="1510" y="1235"/>
                    <a:pt x="1505" y="1237"/>
                  </a:cubicBezTo>
                  <a:cubicBezTo>
                    <a:pt x="1500" y="1239"/>
                    <a:pt x="1495" y="1241"/>
                    <a:pt x="1490" y="1243"/>
                  </a:cubicBezTo>
                  <a:cubicBezTo>
                    <a:pt x="1487" y="1244"/>
                    <a:pt x="1485" y="1244"/>
                    <a:pt x="1482" y="1244"/>
                  </a:cubicBezTo>
                  <a:cubicBezTo>
                    <a:pt x="1481" y="1245"/>
                    <a:pt x="1481" y="1245"/>
                    <a:pt x="1480" y="1245"/>
                  </a:cubicBezTo>
                  <a:cubicBezTo>
                    <a:pt x="1479" y="1245"/>
                    <a:pt x="1479" y="1245"/>
                    <a:pt x="1479" y="1245"/>
                  </a:cubicBezTo>
                  <a:cubicBezTo>
                    <a:pt x="1479" y="1245"/>
                    <a:pt x="1479" y="1245"/>
                    <a:pt x="1479" y="1245"/>
                  </a:cubicBezTo>
                  <a:cubicBezTo>
                    <a:pt x="1478" y="1245"/>
                    <a:pt x="1478" y="1245"/>
                    <a:pt x="1478" y="1245"/>
                  </a:cubicBezTo>
                  <a:cubicBezTo>
                    <a:pt x="1477" y="1245"/>
                    <a:pt x="1476" y="1245"/>
                    <a:pt x="1474" y="1245"/>
                  </a:cubicBezTo>
                  <a:cubicBezTo>
                    <a:pt x="1469" y="1244"/>
                    <a:pt x="1464" y="1243"/>
                    <a:pt x="1459" y="1242"/>
                  </a:cubicBezTo>
                  <a:cubicBezTo>
                    <a:pt x="1454" y="1240"/>
                    <a:pt x="1450" y="1239"/>
                    <a:pt x="1445" y="1237"/>
                  </a:cubicBezTo>
                  <a:cubicBezTo>
                    <a:pt x="1477" y="1228"/>
                    <a:pt x="1507" y="1216"/>
                    <a:pt x="1540" y="1196"/>
                  </a:cubicBezTo>
                  <a:cubicBezTo>
                    <a:pt x="1505" y="1206"/>
                    <a:pt x="1477" y="1220"/>
                    <a:pt x="1444" y="1223"/>
                  </a:cubicBezTo>
                  <a:cubicBezTo>
                    <a:pt x="1446" y="1222"/>
                    <a:pt x="1447" y="1221"/>
                    <a:pt x="1448" y="1219"/>
                  </a:cubicBezTo>
                  <a:cubicBezTo>
                    <a:pt x="1449" y="1219"/>
                    <a:pt x="1449" y="1218"/>
                    <a:pt x="1450" y="1218"/>
                  </a:cubicBezTo>
                  <a:cubicBezTo>
                    <a:pt x="1450" y="1217"/>
                    <a:pt x="1451" y="1216"/>
                    <a:pt x="1451" y="1216"/>
                  </a:cubicBezTo>
                  <a:cubicBezTo>
                    <a:pt x="1452" y="1215"/>
                    <a:pt x="1453" y="1213"/>
                    <a:pt x="1454" y="1212"/>
                  </a:cubicBezTo>
                  <a:cubicBezTo>
                    <a:pt x="1456" y="1210"/>
                    <a:pt x="1458" y="1207"/>
                    <a:pt x="1460" y="1204"/>
                  </a:cubicBezTo>
                  <a:cubicBezTo>
                    <a:pt x="1462" y="1202"/>
                    <a:pt x="1464" y="1199"/>
                    <a:pt x="1466" y="1197"/>
                  </a:cubicBezTo>
                  <a:cubicBezTo>
                    <a:pt x="1466" y="1196"/>
                    <a:pt x="1467" y="1195"/>
                    <a:pt x="1468" y="1195"/>
                  </a:cubicBezTo>
                  <a:cubicBezTo>
                    <a:pt x="1468" y="1195"/>
                    <a:pt x="1468" y="1195"/>
                    <a:pt x="1468" y="1195"/>
                  </a:cubicBezTo>
                  <a:cubicBezTo>
                    <a:pt x="1468" y="1195"/>
                    <a:pt x="1468" y="1195"/>
                    <a:pt x="1468" y="1194"/>
                  </a:cubicBezTo>
                  <a:cubicBezTo>
                    <a:pt x="1469" y="1193"/>
                    <a:pt x="1471" y="1192"/>
                    <a:pt x="1472" y="1191"/>
                  </a:cubicBezTo>
                  <a:cubicBezTo>
                    <a:pt x="1476" y="1187"/>
                    <a:pt x="1481" y="1184"/>
                    <a:pt x="1485" y="1182"/>
                  </a:cubicBezTo>
                  <a:cubicBezTo>
                    <a:pt x="1486" y="1182"/>
                    <a:pt x="1486" y="1181"/>
                    <a:pt x="1487" y="1181"/>
                  </a:cubicBezTo>
                  <a:cubicBezTo>
                    <a:pt x="1487" y="1181"/>
                    <a:pt x="1488" y="1181"/>
                    <a:pt x="1488" y="1180"/>
                  </a:cubicBezTo>
                  <a:cubicBezTo>
                    <a:pt x="1489" y="1180"/>
                    <a:pt x="1490" y="1179"/>
                    <a:pt x="1491" y="1179"/>
                  </a:cubicBezTo>
                  <a:cubicBezTo>
                    <a:pt x="1492" y="1178"/>
                    <a:pt x="1493" y="1178"/>
                    <a:pt x="1493" y="1177"/>
                  </a:cubicBezTo>
                  <a:cubicBezTo>
                    <a:pt x="1493" y="1178"/>
                    <a:pt x="1492" y="1179"/>
                    <a:pt x="1492" y="1179"/>
                  </a:cubicBezTo>
                  <a:cubicBezTo>
                    <a:pt x="1492" y="1179"/>
                    <a:pt x="1493" y="1178"/>
                    <a:pt x="1494" y="1178"/>
                  </a:cubicBezTo>
                  <a:cubicBezTo>
                    <a:pt x="1495" y="1178"/>
                    <a:pt x="1496" y="1177"/>
                    <a:pt x="1497" y="1177"/>
                  </a:cubicBezTo>
                  <a:cubicBezTo>
                    <a:pt x="1497" y="1177"/>
                    <a:pt x="1497" y="1176"/>
                    <a:pt x="1498" y="1176"/>
                  </a:cubicBezTo>
                  <a:cubicBezTo>
                    <a:pt x="1498" y="1176"/>
                    <a:pt x="1498" y="1176"/>
                    <a:pt x="1499" y="1176"/>
                  </a:cubicBezTo>
                  <a:cubicBezTo>
                    <a:pt x="1499" y="1175"/>
                    <a:pt x="1499" y="1175"/>
                    <a:pt x="1499" y="1175"/>
                  </a:cubicBezTo>
                  <a:cubicBezTo>
                    <a:pt x="1500" y="1174"/>
                    <a:pt x="1501" y="1174"/>
                    <a:pt x="1502" y="1173"/>
                  </a:cubicBezTo>
                  <a:cubicBezTo>
                    <a:pt x="1503" y="1172"/>
                    <a:pt x="1504" y="1171"/>
                    <a:pt x="1505" y="1170"/>
                  </a:cubicBezTo>
                  <a:cubicBezTo>
                    <a:pt x="1507" y="1169"/>
                    <a:pt x="1508" y="1168"/>
                    <a:pt x="1509" y="1167"/>
                  </a:cubicBezTo>
                  <a:cubicBezTo>
                    <a:pt x="1510" y="1166"/>
                    <a:pt x="1511" y="1164"/>
                    <a:pt x="1512" y="1163"/>
                  </a:cubicBezTo>
                  <a:cubicBezTo>
                    <a:pt x="1513" y="1162"/>
                    <a:pt x="1513" y="1162"/>
                    <a:pt x="1514" y="1161"/>
                  </a:cubicBezTo>
                  <a:cubicBezTo>
                    <a:pt x="1531" y="1161"/>
                    <a:pt x="1536" y="1145"/>
                    <a:pt x="1535" y="1130"/>
                  </a:cubicBezTo>
                  <a:cubicBezTo>
                    <a:pt x="1535" y="1130"/>
                    <a:pt x="1536" y="1130"/>
                    <a:pt x="1536" y="1130"/>
                  </a:cubicBezTo>
                  <a:cubicBezTo>
                    <a:pt x="1555" y="1128"/>
                    <a:pt x="1563" y="1117"/>
                    <a:pt x="1580" y="1112"/>
                  </a:cubicBezTo>
                  <a:cubicBezTo>
                    <a:pt x="1605" y="1105"/>
                    <a:pt x="1624" y="1110"/>
                    <a:pt x="1650" y="1096"/>
                  </a:cubicBezTo>
                  <a:cubicBezTo>
                    <a:pt x="1696" y="1071"/>
                    <a:pt x="1750" y="1077"/>
                    <a:pt x="1799" y="1101"/>
                  </a:cubicBezTo>
                  <a:cubicBezTo>
                    <a:pt x="1826" y="1114"/>
                    <a:pt x="1850" y="1151"/>
                    <a:pt x="1868" y="1186"/>
                  </a:cubicBezTo>
                  <a:cubicBezTo>
                    <a:pt x="1868" y="1188"/>
                    <a:pt x="1868" y="1191"/>
                    <a:pt x="1869" y="1193"/>
                  </a:cubicBezTo>
                  <a:cubicBezTo>
                    <a:pt x="1869" y="1195"/>
                    <a:pt x="1869" y="1197"/>
                    <a:pt x="1869" y="1199"/>
                  </a:cubicBezTo>
                  <a:cubicBezTo>
                    <a:pt x="1870" y="1200"/>
                    <a:pt x="1870" y="1202"/>
                    <a:pt x="1870" y="1203"/>
                  </a:cubicBezTo>
                  <a:cubicBezTo>
                    <a:pt x="1870" y="1204"/>
                    <a:pt x="1870" y="1204"/>
                    <a:pt x="1870" y="1204"/>
                  </a:cubicBezTo>
                  <a:cubicBezTo>
                    <a:pt x="1870" y="1204"/>
                    <a:pt x="1870" y="1205"/>
                    <a:pt x="1870" y="1205"/>
                  </a:cubicBezTo>
                  <a:cubicBezTo>
                    <a:pt x="1870" y="1205"/>
                    <a:pt x="1869" y="1205"/>
                    <a:pt x="1869" y="1206"/>
                  </a:cubicBezTo>
                  <a:cubicBezTo>
                    <a:pt x="1869" y="1206"/>
                    <a:pt x="1869" y="1207"/>
                    <a:pt x="1869" y="1207"/>
                  </a:cubicBezTo>
                  <a:cubicBezTo>
                    <a:pt x="1869" y="1207"/>
                    <a:pt x="1869" y="1207"/>
                    <a:pt x="1869" y="1207"/>
                  </a:cubicBezTo>
                  <a:cubicBezTo>
                    <a:pt x="1869" y="1207"/>
                    <a:pt x="1869" y="1208"/>
                    <a:pt x="1869" y="1208"/>
                  </a:cubicBezTo>
                  <a:cubicBezTo>
                    <a:pt x="1869" y="1208"/>
                    <a:pt x="1869" y="1209"/>
                    <a:pt x="1869" y="1210"/>
                  </a:cubicBezTo>
                  <a:cubicBezTo>
                    <a:pt x="1869" y="1211"/>
                    <a:pt x="1869" y="1212"/>
                    <a:pt x="1869" y="1212"/>
                  </a:cubicBezTo>
                  <a:cubicBezTo>
                    <a:pt x="1869" y="1213"/>
                    <a:pt x="1869" y="1214"/>
                    <a:pt x="1869" y="1215"/>
                  </a:cubicBezTo>
                  <a:cubicBezTo>
                    <a:pt x="1869" y="1216"/>
                    <a:pt x="1869" y="1217"/>
                    <a:pt x="1869" y="1218"/>
                  </a:cubicBezTo>
                  <a:cubicBezTo>
                    <a:pt x="1869" y="1218"/>
                    <a:pt x="1869" y="1218"/>
                    <a:pt x="1869" y="1218"/>
                  </a:cubicBezTo>
                  <a:cubicBezTo>
                    <a:pt x="1869" y="1218"/>
                    <a:pt x="1869" y="1218"/>
                    <a:pt x="1869" y="1218"/>
                  </a:cubicBezTo>
                  <a:cubicBezTo>
                    <a:pt x="1865" y="1230"/>
                    <a:pt x="1871" y="1239"/>
                    <a:pt x="1878" y="1248"/>
                  </a:cubicBezTo>
                  <a:cubicBezTo>
                    <a:pt x="1884" y="1238"/>
                    <a:pt x="1879" y="1228"/>
                    <a:pt x="1872" y="1220"/>
                  </a:cubicBezTo>
                  <a:cubicBezTo>
                    <a:pt x="1872" y="1219"/>
                    <a:pt x="1871" y="1218"/>
                    <a:pt x="1871" y="1217"/>
                  </a:cubicBezTo>
                  <a:cubicBezTo>
                    <a:pt x="1871" y="1216"/>
                    <a:pt x="1871" y="1216"/>
                    <a:pt x="1871" y="1215"/>
                  </a:cubicBezTo>
                  <a:cubicBezTo>
                    <a:pt x="1871" y="1214"/>
                    <a:pt x="1871" y="1213"/>
                    <a:pt x="1871" y="1212"/>
                  </a:cubicBezTo>
                  <a:cubicBezTo>
                    <a:pt x="1871" y="1211"/>
                    <a:pt x="1871" y="1211"/>
                    <a:pt x="1871" y="1210"/>
                  </a:cubicBezTo>
                  <a:cubicBezTo>
                    <a:pt x="1871" y="1210"/>
                    <a:pt x="1871" y="1209"/>
                    <a:pt x="1871" y="1209"/>
                  </a:cubicBezTo>
                  <a:cubicBezTo>
                    <a:pt x="1871" y="1210"/>
                    <a:pt x="1871" y="1210"/>
                    <a:pt x="1871" y="1210"/>
                  </a:cubicBezTo>
                  <a:cubicBezTo>
                    <a:pt x="1872" y="1212"/>
                    <a:pt x="1872" y="1213"/>
                    <a:pt x="1872" y="1213"/>
                  </a:cubicBezTo>
                  <a:cubicBezTo>
                    <a:pt x="1872" y="1213"/>
                    <a:pt x="1872" y="1212"/>
                    <a:pt x="1872" y="1210"/>
                  </a:cubicBezTo>
                  <a:cubicBezTo>
                    <a:pt x="1872" y="1209"/>
                    <a:pt x="1872" y="1208"/>
                    <a:pt x="1872" y="1207"/>
                  </a:cubicBezTo>
                  <a:cubicBezTo>
                    <a:pt x="1872" y="1207"/>
                    <a:pt x="1872" y="1206"/>
                    <a:pt x="1872" y="1205"/>
                  </a:cubicBezTo>
                  <a:cubicBezTo>
                    <a:pt x="1872" y="1205"/>
                    <a:pt x="1872" y="1204"/>
                    <a:pt x="1872" y="1204"/>
                  </a:cubicBezTo>
                  <a:cubicBezTo>
                    <a:pt x="1872" y="1204"/>
                    <a:pt x="1872" y="1203"/>
                    <a:pt x="1872" y="1203"/>
                  </a:cubicBezTo>
                  <a:cubicBezTo>
                    <a:pt x="1872" y="1202"/>
                    <a:pt x="1872" y="1200"/>
                    <a:pt x="1872" y="1198"/>
                  </a:cubicBezTo>
                  <a:cubicBezTo>
                    <a:pt x="1872" y="1197"/>
                    <a:pt x="1871" y="1195"/>
                    <a:pt x="1871" y="1193"/>
                  </a:cubicBezTo>
                  <a:cubicBezTo>
                    <a:pt x="1871" y="1193"/>
                    <a:pt x="1871" y="1193"/>
                    <a:pt x="1871" y="1193"/>
                  </a:cubicBezTo>
                  <a:cubicBezTo>
                    <a:pt x="1876" y="1203"/>
                    <a:pt x="1881" y="1213"/>
                    <a:pt x="1884" y="1222"/>
                  </a:cubicBezTo>
                  <a:cubicBezTo>
                    <a:pt x="1889" y="1211"/>
                    <a:pt x="1878" y="1184"/>
                    <a:pt x="1865" y="1159"/>
                  </a:cubicBezTo>
                  <a:cubicBezTo>
                    <a:pt x="1865" y="1159"/>
                    <a:pt x="1864" y="1159"/>
                    <a:pt x="1864" y="1158"/>
                  </a:cubicBezTo>
                  <a:cubicBezTo>
                    <a:pt x="1864" y="1158"/>
                    <a:pt x="1864" y="1157"/>
                    <a:pt x="1864" y="1156"/>
                  </a:cubicBezTo>
                  <a:cubicBezTo>
                    <a:pt x="1863" y="1156"/>
                    <a:pt x="1863" y="1155"/>
                    <a:pt x="1863" y="1155"/>
                  </a:cubicBezTo>
                  <a:cubicBezTo>
                    <a:pt x="1871" y="1162"/>
                    <a:pt x="1880" y="1169"/>
                    <a:pt x="1889" y="1175"/>
                  </a:cubicBezTo>
                  <a:cubicBezTo>
                    <a:pt x="1891" y="1177"/>
                    <a:pt x="1894" y="1178"/>
                    <a:pt x="1896" y="1179"/>
                  </a:cubicBezTo>
                  <a:cubicBezTo>
                    <a:pt x="1898" y="1181"/>
                    <a:pt x="1900" y="1182"/>
                    <a:pt x="1903" y="1184"/>
                  </a:cubicBezTo>
                  <a:cubicBezTo>
                    <a:pt x="1907" y="1186"/>
                    <a:pt x="1912" y="1189"/>
                    <a:pt x="1917" y="1191"/>
                  </a:cubicBezTo>
                  <a:cubicBezTo>
                    <a:pt x="1924" y="1196"/>
                    <a:pt x="1932" y="1200"/>
                    <a:pt x="1939" y="1204"/>
                  </a:cubicBezTo>
                  <a:cubicBezTo>
                    <a:pt x="1939" y="1204"/>
                    <a:pt x="1939" y="1205"/>
                    <a:pt x="1940" y="1206"/>
                  </a:cubicBezTo>
                  <a:cubicBezTo>
                    <a:pt x="1940" y="1206"/>
                    <a:pt x="1940" y="1206"/>
                    <a:pt x="1940" y="1207"/>
                  </a:cubicBezTo>
                  <a:cubicBezTo>
                    <a:pt x="1940" y="1207"/>
                    <a:pt x="1940" y="1208"/>
                    <a:pt x="1941" y="1208"/>
                  </a:cubicBezTo>
                  <a:cubicBezTo>
                    <a:pt x="1941" y="1208"/>
                    <a:pt x="1941" y="1209"/>
                    <a:pt x="1941" y="1209"/>
                  </a:cubicBezTo>
                  <a:cubicBezTo>
                    <a:pt x="1941" y="1210"/>
                    <a:pt x="1941" y="1210"/>
                    <a:pt x="1942" y="1210"/>
                  </a:cubicBezTo>
                  <a:cubicBezTo>
                    <a:pt x="1942" y="1210"/>
                    <a:pt x="1942" y="1210"/>
                    <a:pt x="1942" y="1211"/>
                  </a:cubicBezTo>
                  <a:cubicBezTo>
                    <a:pt x="1942" y="1211"/>
                    <a:pt x="1943" y="1212"/>
                    <a:pt x="1943" y="1212"/>
                  </a:cubicBezTo>
                  <a:cubicBezTo>
                    <a:pt x="1943" y="1213"/>
                    <a:pt x="1943" y="1213"/>
                    <a:pt x="1944" y="1214"/>
                  </a:cubicBezTo>
                  <a:cubicBezTo>
                    <a:pt x="1944" y="1214"/>
                    <a:pt x="1944" y="1214"/>
                    <a:pt x="1944" y="1215"/>
                  </a:cubicBezTo>
                  <a:cubicBezTo>
                    <a:pt x="1944" y="1215"/>
                    <a:pt x="1944" y="1215"/>
                    <a:pt x="1944" y="1215"/>
                  </a:cubicBezTo>
                  <a:cubicBezTo>
                    <a:pt x="1945" y="1216"/>
                    <a:pt x="1945" y="1217"/>
                    <a:pt x="1945" y="1217"/>
                  </a:cubicBezTo>
                  <a:cubicBezTo>
                    <a:pt x="1946" y="1219"/>
                    <a:pt x="1946" y="1220"/>
                    <a:pt x="1947" y="1221"/>
                  </a:cubicBezTo>
                  <a:cubicBezTo>
                    <a:pt x="1947" y="1223"/>
                    <a:pt x="1947" y="1224"/>
                    <a:pt x="1948" y="1226"/>
                  </a:cubicBezTo>
                  <a:cubicBezTo>
                    <a:pt x="1948" y="1227"/>
                    <a:pt x="1948" y="1228"/>
                    <a:pt x="1948" y="1230"/>
                  </a:cubicBezTo>
                  <a:cubicBezTo>
                    <a:pt x="1949" y="1231"/>
                    <a:pt x="1949" y="1232"/>
                    <a:pt x="1949" y="1233"/>
                  </a:cubicBezTo>
                  <a:cubicBezTo>
                    <a:pt x="1943" y="1236"/>
                    <a:pt x="1936" y="1242"/>
                    <a:pt x="1936" y="1248"/>
                  </a:cubicBezTo>
                  <a:cubicBezTo>
                    <a:pt x="1935" y="1256"/>
                    <a:pt x="1944" y="1261"/>
                    <a:pt x="1949" y="1267"/>
                  </a:cubicBezTo>
                  <a:cubicBezTo>
                    <a:pt x="1954" y="1255"/>
                    <a:pt x="1971" y="1240"/>
                    <a:pt x="1951" y="1232"/>
                  </a:cubicBezTo>
                  <a:cubicBezTo>
                    <a:pt x="1951" y="1232"/>
                    <a:pt x="1951" y="1232"/>
                    <a:pt x="1951" y="1232"/>
                  </a:cubicBezTo>
                  <a:cubicBezTo>
                    <a:pt x="1952" y="1232"/>
                    <a:pt x="1952" y="1232"/>
                    <a:pt x="1953" y="1231"/>
                  </a:cubicBezTo>
                  <a:cubicBezTo>
                    <a:pt x="1951" y="1232"/>
                    <a:pt x="1951" y="1232"/>
                    <a:pt x="1951" y="1232"/>
                  </a:cubicBezTo>
                  <a:cubicBezTo>
                    <a:pt x="1951" y="1231"/>
                    <a:pt x="1951" y="1230"/>
                    <a:pt x="1951" y="1230"/>
                  </a:cubicBezTo>
                  <a:cubicBezTo>
                    <a:pt x="1951" y="1228"/>
                    <a:pt x="1950" y="1227"/>
                    <a:pt x="1950" y="1225"/>
                  </a:cubicBezTo>
                  <a:cubicBezTo>
                    <a:pt x="1950" y="1224"/>
                    <a:pt x="1949" y="1222"/>
                    <a:pt x="1949" y="1221"/>
                  </a:cubicBezTo>
                  <a:cubicBezTo>
                    <a:pt x="1949" y="1219"/>
                    <a:pt x="1948" y="1218"/>
                    <a:pt x="1948" y="1216"/>
                  </a:cubicBezTo>
                  <a:cubicBezTo>
                    <a:pt x="1947" y="1216"/>
                    <a:pt x="1947" y="1215"/>
                    <a:pt x="1947" y="1215"/>
                  </a:cubicBezTo>
                  <a:cubicBezTo>
                    <a:pt x="1947" y="1214"/>
                    <a:pt x="1946" y="1214"/>
                    <a:pt x="1946" y="1214"/>
                  </a:cubicBezTo>
                  <a:cubicBezTo>
                    <a:pt x="1946" y="1213"/>
                    <a:pt x="1946" y="1213"/>
                    <a:pt x="1946" y="1213"/>
                  </a:cubicBezTo>
                  <a:cubicBezTo>
                    <a:pt x="1946" y="1212"/>
                    <a:pt x="1945" y="1212"/>
                    <a:pt x="1945" y="1211"/>
                  </a:cubicBezTo>
                  <a:cubicBezTo>
                    <a:pt x="1945" y="1210"/>
                    <a:pt x="1944" y="1210"/>
                    <a:pt x="1944" y="1209"/>
                  </a:cubicBezTo>
                  <a:cubicBezTo>
                    <a:pt x="1944" y="1209"/>
                    <a:pt x="1944" y="1209"/>
                    <a:pt x="1944" y="1209"/>
                  </a:cubicBezTo>
                  <a:cubicBezTo>
                    <a:pt x="1944" y="1208"/>
                    <a:pt x="1943" y="1208"/>
                    <a:pt x="1943" y="1208"/>
                  </a:cubicBezTo>
                  <a:cubicBezTo>
                    <a:pt x="1943" y="1208"/>
                    <a:pt x="1942" y="1207"/>
                    <a:pt x="1942" y="1207"/>
                  </a:cubicBezTo>
                  <a:cubicBezTo>
                    <a:pt x="1942" y="1207"/>
                    <a:pt x="1942" y="1206"/>
                    <a:pt x="1941" y="1206"/>
                  </a:cubicBezTo>
                  <a:cubicBezTo>
                    <a:pt x="1941" y="1206"/>
                    <a:pt x="1941" y="1206"/>
                    <a:pt x="1940" y="1205"/>
                  </a:cubicBezTo>
                  <a:cubicBezTo>
                    <a:pt x="1940" y="1205"/>
                    <a:pt x="1940" y="1205"/>
                    <a:pt x="1939" y="1204"/>
                  </a:cubicBezTo>
                  <a:cubicBezTo>
                    <a:pt x="1941" y="1206"/>
                    <a:pt x="1943" y="1207"/>
                    <a:pt x="1945" y="1208"/>
                  </a:cubicBezTo>
                  <a:cubicBezTo>
                    <a:pt x="1946" y="1208"/>
                    <a:pt x="1947" y="1209"/>
                    <a:pt x="1948" y="1210"/>
                  </a:cubicBezTo>
                  <a:cubicBezTo>
                    <a:pt x="1949" y="1211"/>
                    <a:pt x="1950" y="1212"/>
                    <a:pt x="1951" y="1212"/>
                  </a:cubicBezTo>
                  <a:cubicBezTo>
                    <a:pt x="1952" y="1213"/>
                    <a:pt x="1953" y="1214"/>
                    <a:pt x="1955" y="1215"/>
                  </a:cubicBezTo>
                  <a:cubicBezTo>
                    <a:pt x="1958" y="1217"/>
                    <a:pt x="1958" y="1217"/>
                    <a:pt x="1958" y="1217"/>
                  </a:cubicBezTo>
                  <a:cubicBezTo>
                    <a:pt x="1962" y="1220"/>
                    <a:pt x="1966" y="1224"/>
                    <a:pt x="1970" y="1227"/>
                  </a:cubicBezTo>
                  <a:cubicBezTo>
                    <a:pt x="1978" y="1234"/>
                    <a:pt x="1986" y="1241"/>
                    <a:pt x="1994" y="1248"/>
                  </a:cubicBezTo>
                  <a:cubicBezTo>
                    <a:pt x="2001" y="1255"/>
                    <a:pt x="2008" y="1262"/>
                    <a:pt x="2015" y="1268"/>
                  </a:cubicBezTo>
                  <a:cubicBezTo>
                    <a:pt x="2023" y="1274"/>
                    <a:pt x="2030" y="1280"/>
                    <a:pt x="2036" y="1285"/>
                  </a:cubicBezTo>
                  <a:cubicBezTo>
                    <a:pt x="2040" y="1287"/>
                    <a:pt x="2043" y="1290"/>
                    <a:pt x="2046" y="1292"/>
                  </a:cubicBezTo>
                  <a:cubicBezTo>
                    <a:pt x="2048" y="1293"/>
                    <a:pt x="2049" y="1293"/>
                    <a:pt x="2051" y="1294"/>
                  </a:cubicBezTo>
                  <a:cubicBezTo>
                    <a:pt x="2052" y="1295"/>
                    <a:pt x="2054" y="1296"/>
                    <a:pt x="2055" y="1297"/>
                  </a:cubicBezTo>
                  <a:cubicBezTo>
                    <a:pt x="2061" y="1300"/>
                    <a:pt x="2067" y="1302"/>
                    <a:pt x="2071" y="1304"/>
                  </a:cubicBezTo>
                  <a:cubicBezTo>
                    <a:pt x="2074" y="1304"/>
                    <a:pt x="2076" y="1305"/>
                    <a:pt x="2077" y="1305"/>
                  </a:cubicBezTo>
                  <a:cubicBezTo>
                    <a:pt x="2079" y="1306"/>
                    <a:pt x="2081" y="1306"/>
                    <a:pt x="2082" y="1307"/>
                  </a:cubicBezTo>
                  <a:cubicBezTo>
                    <a:pt x="2085" y="1307"/>
                    <a:pt x="2086" y="1308"/>
                    <a:pt x="2086" y="1308"/>
                  </a:cubicBezTo>
                  <a:cubicBezTo>
                    <a:pt x="2086" y="1308"/>
                    <a:pt x="2085" y="1307"/>
                    <a:pt x="2082" y="1306"/>
                  </a:cubicBezTo>
                  <a:cubicBezTo>
                    <a:pt x="2081" y="1306"/>
                    <a:pt x="2079" y="1305"/>
                    <a:pt x="2078" y="1305"/>
                  </a:cubicBezTo>
                  <a:cubicBezTo>
                    <a:pt x="2076" y="1304"/>
                    <a:pt x="2074" y="1303"/>
                    <a:pt x="2072" y="1302"/>
                  </a:cubicBezTo>
                  <a:cubicBezTo>
                    <a:pt x="2068" y="1300"/>
                    <a:pt x="2062" y="1298"/>
                    <a:pt x="2057" y="1294"/>
                  </a:cubicBezTo>
                  <a:cubicBezTo>
                    <a:pt x="2055" y="1293"/>
                    <a:pt x="2054" y="1292"/>
                    <a:pt x="2053" y="1291"/>
                  </a:cubicBezTo>
                  <a:cubicBezTo>
                    <a:pt x="2051" y="1290"/>
                    <a:pt x="2050" y="1289"/>
                    <a:pt x="2048" y="1288"/>
                  </a:cubicBezTo>
                  <a:cubicBezTo>
                    <a:pt x="2047" y="1288"/>
                    <a:pt x="2047" y="1287"/>
                    <a:pt x="2046" y="1287"/>
                  </a:cubicBezTo>
                  <a:cubicBezTo>
                    <a:pt x="2045" y="1286"/>
                    <a:pt x="2044" y="1286"/>
                    <a:pt x="2043" y="1285"/>
                  </a:cubicBezTo>
                  <a:cubicBezTo>
                    <a:pt x="2042" y="1284"/>
                    <a:pt x="2040" y="1283"/>
                    <a:pt x="2039" y="1282"/>
                  </a:cubicBezTo>
                  <a:cubicBezTo>
                    <a:pt x="2038" y="1282"/>
                    <a:pt x="2038" y="1282"/>
                    <a:pt x="2038" y="1282"/>
                  </a:cubicBezTo>
                  <a:cubicBezTo>
                    <a:pt x="2038" y="1282"/>
                    <a:pt x="2039" y="1282"/>
                    <a:pt x="2039" y="1282"/>
                  </a:cubicBezTo>
                  <a:cubicBezTo>
                    <a:pt x="2040" y="1282"/>
                    <a:pt x="2041" y="1282"/>
                    <a:pt x="2042" y="1282"/>
                  </a:cubicBezTo>
                  <a:cubicBezTo>
                    <a:pt x="2043" y="1282"/>
                    <a:pt x="2045" y="1283"/>
                    <a:pt x="2046" y="1283"/>
                  </a:cubicBezTo>
                  <a:cubicBezTo>
                    <a:pt x="2047" y="1283"/>
                    <a:pt x="2048" y="1283"/>
                    <a:pt x="2050" y="1283"/>
                  </a:cubicBezTo>
                  <a:cubicBezTo>
                    <a:pt x="2050" y="1283"/>
                    <a:pt x="2050" y="1283"/>
                    <a:pt x="2050" y="1283"/>
                  </a:cubicBezTo>
                  <a:cubicBezTo>
                    <a:pt x="2050" y="1283"/>
                    <a:pt x="2050" y="1283"/>
                    <a:pt x="2050" y="1283"/>
                  </a:cubicBezTo>
                  <a:cubicBezTo>
                    <a:pt x="2067" y="1291"/>
                    <a:pt x="2080" y="1285"/>
                    <a:pt x="2095" y="1276"/>
                  </a:cubicBezTo>
                  <a:cubicBezTo>
                    <a:pt x="2081" y="1266"/>
                    <a:pt x="2066" y="1271"/>
                    <a:pt x="2053" y="1280"/>
                  </a:cubicBezTo>
                  <a:cubicBezTo>
                    <a:pt x="2052" y="1280"/>
                    <a:pt x="2051" y="1280"/>
                    <a:pt x="2050" y="1280"/>
                  </a:cubicBezTo>
                  <a:cubicBezTo>
                    <a:pt x="2049" y="1280"/>
                    <a:pt x="2047" y="1280"/>
                    <a:pt x="2046" y="1279"/>
                  </a:cubicBezTo>
                  <a:cubicBezTo>
                    <a:pt x="2045" y="1279"/>
                    <a:pt x="2044" y="1279"/>
                    <a:pt x="2043" y="1279"/>
                  </a:cubicBezTo>
                  <a:cubicBezTo>
                    <a:pt x="2041" y="1279"/>
                    <a:pt x="2040" y="1279"/>
                    <a:pt x="2039" y="1279"/>
                  </a:cubicBezTo>
                  <a:cubicBezTo>
                    <a:pt x="2038" y="1278"/>
                    <a:pt x="2037" y="1278"/>
                    <a:pt x="2036" y="1278"/>
                  </a:cubicBezTo>
                  <a:cubicBezTo>
                    <a:pt x="2036" y="1278"/>
                    <a:pt x="2036" y="1278"/>
                    <a:pt x="2036" y="1278"/>
                  </a:cubicBezTo>
                  <a:cubicBezTo>
                    <a:pt x="2036" y="1278"/>
                    <a:pt x="2035" y="1278"/>
                    <a:pt x="2035" y="1278"/>
                  </a:cubicBezTo>
                  <a:cubicBezTo>
                    <a:pt x="2035" y="1278"/>
                    <a:pt x="2034" y="1278"/>
                    <a:pt x="2034" y="1278"/>
                  </a:cubicBezTo>
                  <a:cubicBezTo>
                    <a:pt x="2034" y="1278"/>
                    <a:pt x="2033" y="1278"/>
                    <a:pt x="2033" y="1278"/>
                  </a:cubicBezTo>
                  <a:cubicBezTo>
                    <a:pt x="2028" y="1274"/>
                    <a:pt x="2023" y="1270"/>
                    <a:pt x="2018" y="1265"/>
                  </a:cubicBezTo>
                  <a:cubicBezTo>
                    <a:pt x="2011" y="1259"/>
                    <a:pt x="2004" y="1252"/>
                    <a:pt x="1996" y="1245"/>
                  </a:cubicBezTo>
                  <a:cubicBezTo>
                    <a:pt x="1989" y="1238"/>
                    <a:pt x="1981" y="1231"/>
                    <a:pt x="1973" y="1224"/>
                  </a:cubicBezTo>
                  <a:cubicBezTo>
                    <a:pt x="1969" y="1221"/>
                    <a:pt x="1964" y="1217"/>
                    <a:pt x="1960" y="1214"/>
                  </a:cubicBezTo>
                  <a:cubicBezTo>
                    <a:pt x="1957" y="1211"/>
                    <a:pt x="1957" y="1211"/>
                    <a:pt x="1957" y="1211"/>
                  </a:cubicBezTo>
                  <a:cubicBezTo>
                    <a:pt x="1956" y="1211"/>
                    <a:pt x="1955" y="1210"/>
                    <a:pt x="1954" y="1209"/>
                  </a:cubicBezTo>
                  <a:cubicBezTo>
                    <a:pt x="1952" y="1208"/>
                    <a:pt x="1951" y="1207"/>
                    <a:pt x="1950" y="1207"/>
                  </a:cubicBezTo>
                  <a:cubicBezTo>
                    <a:pt x="1949" y="1206"/>
                    <a:pt x="1948" y="1205"/>
                    <a:pt x="1947" y="1204"/>
                  </a:cubicBezTo>
                  <a:cubicBezTo>
                    <a:pt x="1937" y="1198"/>
                    <a:pt x="1928" y="1193"/>
                    <a:pt x="1918" y="1188"/>
                  </a:cubicBezTo>
                  <a:cubicBezTo>
                    <a:pt x="1916" y="1186"/>
                    <a:pt x="1913" y="1185"/>
                    <a:pt x="1910" y="1183"/>
                  </a:cubicBezTo>
                  <a:cubicBezTo>
                    <a:pt x="1911" y="1184"/>
                    <a:pt x="1911" y="1184"/>
                    <a:pt x="1911" y="1184"/>
                  </a:cubicBezTo>
                  <a:cubicBezTo>
                    <a:pt x="1912" y="1184"/>
                    <a:pt x="1912" y="1184"/>
                    <a:pt x="1913" y="1184"/>
                  </a:cubicBezTo>
                  <a:cubicBezTo>
                    <a:pt x="1914" y="1184"/>
                    <a:pt x="1915" y="1184"/>
                    <a:pt x="1915" y="1184"/>
                  </a:cubicBezTo>
                  <a:cubicBezTo>
                    <a:pt x="1916" y="1184"/>
                    <a:pt x="1917" y="1184"/>
                    <a:pt x="1918" y="1184"/>
                  </a:cubicBezTo>
                  <a:cubicBezTo>
                    <a:pt x="1919" y="1184"/>
                    <a:pt x="1919" y="1184"/>
                    <a:pt x="1919" y="1184"/>
                  </a:cubicBezTo>
                  <a:cubicBezTo>
                    <a:pt x="1920" y="1184"/>
                    <a:pt x="1920" y="1184"/>
                    <a:pt x="1921" y="1184"/>
                  </a:cubicBezTo>
                  <a:cubicBezTo>
                    <a:pt x="1923" y="1184"/>
                    <a:pt x="1925" y="1184"/>
                    <a:pt x="1928" y="1184"/>
                  </a:cubicBezTo>
                  <a:cubicBezTo>
                    <a:pt x="1930" y="1184"/>
                    <a:pt x="1932" y="1183"/>
                    <a:pt x="1935" y="1183"/>
                  </a:cubicBezTo>
                  <a:cubicBezTo>
                    <a:pt x="1940" y="1183"/>
                    <a:pt x="1945" y="1182"/>
                    <a:pt x="1951" y="1181"/>
                  </a:cubicBezTo>
                  <a:cubicBezTo>
                    <a:pt x="1956" y="1181"/>
                    <a:pt x="1961" y="1180"/>
                    <a:pt x="1965" y="1180"/>
                  </a:cubicBezTo>
                  <a:cubicBezTo>
                    <a:pt x="1966" y="1180"/>
                    <a:pt x="1966" y="1181"/>
                    <a:pt x="1966" y="1181"/>
                  </a:cubicBezTo>
                  <a:cubicBezTo>
                    <a:pt x="1966" y="1181"/>
                    <a:pt x="1967" y="1182"/>
                    <a:pt x="1967" y="1183"/>
                  </a:cubicBezTo>
                  <a:cubicBezTo>
                    <a:pt x="1968" y="1183"/>
                    <a:pt x="1968" y="1184"/>
                    <a:pt x="1968" y="1184"/>
                  </a:cubicBezTo>
                  <a:cubicBezTo>
                    <a:pt x="1968" y="1184"/>
                    <a:pt x="1969" y="1184"/>
                    <a:pt x="1969" y="1185"/>
                  </a:cubicBezTo>
                  <a:cubicBezTo>
                    <a:pt x="1969" y="1185"/>
                    <a:pt x="1969" y="1185"/>
                    <a:pt x="1969" y="1185"/>
                  </a:cubicBezTo>
                  <a:cubicBezTo>
                    <a:pt x="1970" y="1186"/>
                    <a:pt x="1971" y="1187"/>
                    <a:pt x="1972" y="1188"/>
                  </a:cubicBezTo>
                  <a:cubicBezTo>
                    <a:pt x="1973" y="1189"/>
                    <a:pt x="1974" y="1189"/>
                    <a:pt x="1975" y="1190"/>
                  </a:cubicBezTo>
                  <a:cubicBezTo>
                    <a:pt x="1977" y="1192"/>
                    <a:pt x="1979" y="1194"/>
                    <a:pt x="1981" y="1196"/>
                  </a:cubicBezTo>
                  <a:cubicBezTo>
                    <a:pt x="1981" y="1196"/>
                    <a:pt x="1982" y="1197"/>
                    <a:pt x="1982" y="1197"/>
                  </a:cubicBezTo>
                  <a:cubicBezTo>
                    <a:pt x="1981" y="1197"/>
                    <a:pt x="1981" y="1197"/>
                    <a:pt x="1981" y="1197"/>
                  </a:cubicBezTo>
                  <a:cubicBezTo>
                    <a:pt x="1978" y="1215"/>
                    <a:pt x="2000" y="1220"/>
                    <a:pt x="2012" y="1215"/>
                  </a:cubicBezTo>
                  <a:cubicBezTo>
                    <a:pt x="2004" y="1208"/>
                    <a:pt x="1997" y="1191"/>
                    <a:pt x="1984" y="1196"/>
                  </a:cubicBezTo>
                  <a:cubicBezTo>
                    <a:pt x="1983" y="1195"/>
                    <a:pt x="1983" y="1195"/>
                    <a:pt x="1983" y="1195"/>
                  </a:cubicBezTo>
                  <a:cubicBezTo>
                    <a:pt x="1980" y="1193"/>
                    <a:pt x="1978" y="1191"/>
                    <a:pt x="1976" y="1189"/>
                  </a:cubicBezTo>
                  <a:cubicBezTo>
                    <a:pt x="1975" y="1188"/>
                    <a:pt x="1974" y="1187"/>
                    <a:pt x="1973" y="1186"/>
                  </a:cubicBezTo>
                  <a:cubicBezTo>
                    <a:pt x="1972" y="1185"/>
                    <a:pt x="1972" y="1184"/>
                    <a:pt x="1971" y="1184"/>
                  </a:cubicBezTo>
                  <a:cubicBezTo>
                    <a:pt x="1971" y="1183"/>
                    <a:pt x="1970" y="1183"/>
                    <a:pt x="1970" y="1183"/>
                  </a:cubicBezTo>
                  <a:cubicBezTo>
                    <a:pt x="1970" y="1183"/>
                    <a:pt x="1970" y="1183"/>
                    <a:pt x="1970" y="1183"/>
                  </a:cubicBezTo>
                  <a:cubicBezTo>
                    <a:pt x="1969" y="1182"/>
                    <a:pt x="1969" y="1182"/>
                    <a:pt x="1969" y="1182"/>
                  </a:cubicBezTo>
                  <a:cubicBezTo>
                    <a:pt x="1968" y="1181"/>
                    <a:pt x="1967" y="1181"/>
                    <a:pt x="1967" y="1180"/>
                  </a:cubicBezTo>
                  <a:cubicBezTo>
                    <a:pt x="1966" y="1180"/>
                    <a:pt x="1966" y="1180"/>
                    <a:pt x="1966" y="1180"/>
                  </a:cubicBezTo>
                  <a:cubicBezTo>
                    <a:pt x="1966" y="1180"/>
                    <a:pt x="1966" y="1180"/>
                    <a:pt x="1966" y="1180"/>
                  </a:cubicBezTo>
                  <a:cubicBezTo>
                    <a:pt x="1969" y="1180"/>
                    <a:pt x="1971" y="1179"/>
                    <a:pt x="1973" y="1179"/>
                  </a:cubicBezTo>
                  <a:cubicBezTo>
                    <a:pt x="1976" y="1179"/>
                    <a:pt x="1978" y="1179"/>
                    <a:pt x="1980" y="1179"/>
                  </a:cubicBezTo>
                  <a:cubicBezTo>
                    <a:pt x="1980" y="1179"/>
                    <a:pt x="1981" y="1179"/>
                    <a:pt x="1981" y="1179"/>
                  </a:cubicBezTo>
                  <a:cubicBezTo>
                    <a:pt x="1982" y="1179"/>
                    <a:pt x="1982" y="1179"/>
                    <a:pt x="1983" y="1179"/>
                  </a:cubicBezTo>
                  <a:cubicBezTo>
                    <a:pt x="1984" y="1179"/>
                    <a:pt x="1985" y="1179"/>
                    <a:pt x="1985" y="1178"/>
                  </a:cubicBezTo>
                  <a:cubicBezTo>
                    <a:pt x="1987" y="1178"/>
                    <a:pt x="1989" y="1178"/>
                    <a:pt x="1990" y="1178"/>
                  </a:cubicBezTo>
                  <a:cubicBezTo>
                    <a:pt x="1992" y="1178"/>
                    <a:pt x="1993" y="1178"/>
                    <a:pt x="1993" y="1178"/>
                  </a:cubicBezTo>
                  <a:cubicBezTo>
                    <a:pt x="1993" y="1178"/>
                    <a:pt x="1992" y="1177"/>
                    <a:pt x="1990" y="1177"/>
                  </a:cubicBezTo>
                  <a:cubicBezTo>
                    <a:pt x="1989" y="1177"/>
                    <a:pt x="1988" y="1177"/>
                    <a:pt x="1988" y="1177"/>
                  </a:cubicBezTo>
                  <a:cubicBezTo>
                    <a:pt x="1987" y="1177"/>
                    <a:pt x="1986" y="1177"/>
                    <a:pt x="1985" y="1177"/>
                  </a:cubicBezTo>
                  <a:cubicBezTo>
                    <a:pt x="1985" y="1177"/>
                    <a:pt x="1984" y="1176"/>
                    <a:pt x="1983" y="1176"/>
                  </a:cubicBezTo>
                  <a:cubicBezTo>
                    <a:pt x="1982" y="1176"/>
                    <a:pt x="1982" y="1176"/>
                    <a:pt x="1981" y="1176"/>
                  </a:cubicBezTo>
                  <a:cubicBezTo>
                    <a:pt x="1981" y="1176"/>
                    <a:pt x="1980" y="1176"/>
                    <a:pt x="1980" y="1177"/>
                  </a:cubicBezTo>
                  <a:cubicBezTo>
                    <a:pt x="1978" y="1177"/>
                    <a:pt x="1976" y="1177"/>
                    <a:pt x="1973" y="1177"/>
                  </a:cubicBezTo>
                  <a:cubicBezTo>
                    <a:pt x="1971" y="1177"/>
                    <a:pt x="1969" y="1177"/>
                    <a:pt x="1966" y="1177"/>
                  </a:cubicBezTo>
                  <a:cubicBezTo>
                    <a:pt x="1961" y="1178"/>
                    <a:pt x="1956" y="1178"/>
                    <a:pt x="1950" y="1179"/>
                  </a:cubicBezTo>
                  <a:cubicBezTo>
                    <a:pt x="1949" y="1179"/>
                    <a:pt x="1947" y="1179"/>
                    <a:pt x="1945" y="1180"/>
                  </a:cubicBezTo>
                  <a:cubicBezTo>
                    <a:pt x="1946" y="1179"/>
                    <a:pt x="1946" y="1179"/>
                    <a:pt x="1946" y="1179"/>
                  </a:cubicBezTo>
                  <a:cubicBezTo>
                    <a:pt x="1946" y="1179"/>
                    <a:pt x="1946" y="1179"/>
                    <a:pt x="1947" y="1178"/>
                  </a:cubicBezTo>
                  <a:cubicBezTo>
                    <a:pt x="1947" y="1178"/>
                    <a:pt x="1947" y="1178"/>
                    <a:pt x="1947" y="1178"/>
                  </a:cubicBezTo>
                  <a:cubicBezTo>
                    <a:pt x="1947" y="1177"/>
                    <a:pt x="1948" y="1177"/>
                    <a:pt x="1948" y="1177"/>
                  </a:cubicBezTo>
                  <a:cubicBezTo>
                    <a:pt x="1949" y="1174"/>
                    <a:pt x="1951" y="1171"/>
                    <a:pt x="1952" y="1167"/>
                  </a:cubicBezTo>
                  <a:cubicBezTo>
                    <a:pt x="1953" y="1165"/>
                    <a:pt x="1954" y="1161"/>
                    <a:pt x="1955" y="1158"/>
                  </a:cubicBezTo>
                  <a:cubicBezTo>
                    <a:pt x="1955" y="1159"/>
                    <a:pt x="1956" y="1159"/>
                    <a:pt x="1956" y="1159"/>
                  </a:cubicBezTo>
                  <a:cubicBezTo>
                    <a:pt x="1959" y="1159"/>
                    <a:pt x="1959" y="1159"/>
                    <a:pt x="1959" y="1159"/>
                  </a:cubicBezTo>
                  <a:cubicBezTo>
                    <a:pt x="1974" y="1159"/>
                    <a:pt x="1984" y="1144"/>
                    <a:pt x="1979" y="1130"/>
                  </a:cubicBezTo>
                  <a:cubicBezTo>
                    <a:pt x="1969" y="1136"/>
                    <a:pt x="1947" y="1140"/>
                    <a:pt x="1954" y="1156"/>
                  </a:cubicBezTo>
                  <a:cubicBezTo>
                    <a:pt x="1954" y="1156"/>
                    <a:pt x="1954" y="1156"/>
                    <a:pt x="1954" y="1156"/>
                  </a:cubicBezTo>
                  <a:cubicBezTo>
                    <a:pt x="1952" y="1160"/>
                    <a:pt x="1951" y="1163"/>
                    <a:pt x="1950" y="1167"/>
                  </a:cubicBezTo>
                  <a:cubicBezTo>
                    <a:pt x="1948" y="1170"/>
                    <a:pt x="1947" y="1173"/>
                    <a:pt x="1946" y="1175"/>
                  </a:cubicBezTo>
                  <a:cubicBezTo>
                    <a:pt x="1946" y="1176"/>
                    <a:pt x="1945" y="1176"/>
                    <a:pt x="1945" y="1176"/>
                  </a:cubicBezTo>
                  <a:cubicBezTo>
                    <a:pt x="1945" y="1177"/>
                    <a:pt x="1945" y="1177"/>
                    <a:pt x="1945" y="1177"/>
                  </a:cubicBezTo>
                  <a:cubicBezTo>
                    <a:pt x="1945" y="1177"/>
                    <a:pt x="1944" y="1178"/>
                    <a:pt x="1944" y="1178"/>
                  </a:cubicBezTo>
                  <a:cubicBezTo>
                    <a:pt x="1944" y="1178"/>
                    <a:pt x="1944" y="1178"/>
                    <a:pt x="1944" y="1179"/>
                  </a:cubicBezTo>
                  <a:cubicBezTo>
                    <a:pt x="1943" y="1179"/>
                    <a:pt x="1943" y="1180"/>
                    <a:pt x="1943" y="1180"/>
                  </a:cubicBezTo>
                  <a:cubicBezTo>
                    <a:pt x="1940" y="1180"/>
                    <a:pt x="1937" y="1181"/>
                    <a:pt x="1935" y="1181"/>
                  </a:cubicBezTo>
                  <a:cubicBezTo>
                    <a:pt x="1932" y="1181"/>
                    <a:pt x="1930" y="1181"/>
                    <a:pt x="1927" y="1181"/>
                  </a:cubicBezTo>
                  <a:cubicBezTo>
                    <a:pt x="1925" y="1182"/>
                    <a:pt x="1923" y="1182"/>
                    <a:pt x="1921" y="1182"/>
                  </a:cubicBezTo>
                  <a:cubicBezTo>
                    <a:pt x="1920" y="1182"/>
                    <a:pt x="1919" y="1182"/>
                    <a:pt x="1918" y="1182"/>
                  </a:cubicBezTo>
                  <a:cubicBezTo>
                    <a:pt x="1917" y="1182"/>
                    <a:pt x="1916" y="1182"/>
                    <a:pt x="1915" y="1182"/>
                  </a:cubicBezTo>
                  <a:cubicBezTo>
                    <a:pt x="1914" y="1182"/>
                    <a:pt x="1912" y="1183"/>
                    <a:pt x="1911" y="1183"/>
                  </a:cubicBezTo>
                  <a:cubicBezTo>
                    <a:pt x="1910" y="1183"/>
                    <a:pt x="1910" y="1183"/>
                    <a:pt x="1909" y="1183"/>
                  </a:cubicBezTo>
                  <a:cubicBezTo>
                    <a:pt x="1908" y="1182"/>
                    <a:pt x="1906" y="1181"/>
                    <a:pt x="1905" y="1180"/>
                  </a:cubicBezTo>
                  <a:cubicBezTo>
                    <a:pt x="1902" y="1179"/>
                    <a:pt x="1900" y="1177"/>
                    <a:pt x="1898" y="1176"/>
                  </a:cubicBezTo>
                  <a:cubicBezTo>
                    <a:pt x="1896" y="1175"/>
                    <a:pt x="1894" y="1173"/>
                    <a:pt x="1892" y="1172"/>
                  </a:cubicBezTo>
                  <a:cubicBezTo>
                    <a:pt x="1880" y="1164"/>
                    <a:pt x="1869" y="1155"/>
                    <a:pt x="1860" y="1147"/>
                  </a:cubicBezTo>
                  <a:cubicBezTo>
                    <a:pt x="1860" y="1147"/>
                    <a:pt x="1861" y="1147"/>
                    <a:pt x="1861" y="1147"/>
                  </a:cubicBezTo>
                  <a:cubicBezTo>
                    <a:pt x="1862" y="1147"/>
                    <a:pt x="1862" y="1147"/>
                    <a:pt x="1863" y="1146"/>
                  </a:cubicBezTo>
                  <a:cubicBezTo>
                    <a:pt x="1864" y="1146"/>
                    <a:pt x="1865" y="1146"/>
                    <a:pt x="1866" y="1146"/>
                  </a:cubicBezTo>
                  <a:cubicBezTo>
                    <a:pt x="1867" y="1145"/>
                    <a:pt x="1868" y="1145"/>
                    <a:pt x="1868" y="1145"/>
                  </a:cubicBezTo>
                  <a:cubicBezTo>
                    <a:pt x="1869" y="1145"/>
                    <a:pt x="1869" y="1145"/>
                    <a:pt x="1869" y="1145"/>
                  </a:cubicBezTo>
                  <a:cubicBezTo>
                    <a:pt x="1869" y="1145"/>
                    <a:pt x="1869" y="1145"/>
                    <a:pt x="1869" y="1145"/>
                  </a:cubicBezTo>
                  <a:cubicBezTo>
                    <a:pt x="1883" y="1147"/>
                    <a:pt x="1889" y="1137"/>
                    <a:pt x="1896" y="1124"/>
                  </a:cubicBezTo>
                  <a:cubicBezTo>
                    <a:pt x="1883" y="1118"/>
                    <a:pt x="1875" y="1128"/>
                    <a:pt x="1870" y="1140"/>
                  </a:cubicBezTo>
                  <a:cubicBezTo>
                    <a:pt x="1869" y="1141"/>
                    <a:pt x="1868" y="1141"/>
                    <a:pt x="1867" y="1142"/>
                  </a:cubicBezTo>
                  <a:cubicBezTo>
                    <a:pt x="1867" y="1142"/>
                    <a:pt x="1866" y="1142"/>
                    <a:pt x="1865" y="1143"/>
                  </a:cubicBezTo>
                  <a:cubicBezTo>
                    <a:pt x="1864" y="1143"/>
                    <a:pt x="1863" y="1143"/>
                    <a:pt x="1862" y="1143"/>
                  </a:cubicBezTo>
                  <a:cubicBezTo>
                    <a:pt x="1862" y="1143"/>
                    <a:pt x="1861" y="1144"/>
                    <a:pt x="1860" y="1144"/>
                  </a:cubicBezTo>
                  <a:cubicBezTo>
                    <a:pt x="1859" y="1144"/>
                    <a:pt x="1859" y="1144"/>
                    <a:pt x="1858" y="1144"/>
                  </a:cubicBezTo>
                  <a:cubicBezTo>
                    <a:pt x="1858" y="1144"/>
                    <a:pt x="1858" y="1144"/>
                    <a:pt x="1857" y="1144"/>
                  </a:cubicBezTo>
                  <a:cubicBezTo>
                    <a:pt x="1857" y="1144"/>
                    <a:pt x="1857" y="1144"/>
                    <a:pt x="1857" y="1144"/>
                  </a:cubicBezTo>
                  <a:cubicBezTo>
                    <a:pt x="1856" y="1144"/>
                    <a:pt x="1856" y="1143"/>
                    <a:pt x="1855" y="1143"/>
                  </a:cubicBezTo>
                  <a:cubicBezTo>
                    <a:pt x="1846" y="1128"/>
                    <a:pt x="1838" y="1115"/>
                    <a:pt x="1833" y="1110"/>
                  </a:cubicBezTo>
                  <a:cubicBezTo>
                    <a:pt x="1871" y="1117"/>
                    <a:pt x="1927" y="1106"/>
                    <a:pt x="1967" y="1108"/>
                  </a:cubicBezTo>
                  <a:cubicBezTo>
                    <a:pt x="1952" y="1105"/>
                    <a:pt x="1925" y="1103"/>
                    <a:pt x="1910" y="1100"/>
                  </a:cubicBezTo>
                  <a:cubicBezTo>
                    <a:pt x="1890" y="1097"/>
                    <a:pt x="1868" y="1100"/>
                    <a:pt x="1846" y="1097"/>
                  </a:cubicBezTo>
                  <a:cubicBezTo>
                    <a:pt x="1786" y="1089"/>
                    <a:pt x="1756" y="1035"/>
                    <a:pt x="1692" y="1052"/>
                  </a:cubicBezTo>
                  <a:cubicBezTo>
                    <a:pt x="1726" y="1027"/>
                    <a:pt x="1767" y="1013"/>
                    <a:pt x="1808" y="1006"/>
                  </a:cubicBezTo>
                  <a:cubicBezTo>
                    <a:pt x="1856" y="999"/>
                    <a:pt x="1885" y="1022"/>
                    <a:pt x="1928" y="1033"/>
                  </a:cubicBezTo>
                  <a:cubicBezTo>
                    <a:pt x="1962" y="1041"/>
                    <a:pt x="1999" y="1033"/>
                    <a:pt x="2034" y="1041"/>
                  </a:cubicBezTo>
                  <a:cubicBezTo>
                    <a:pt x="2069" y="1050"/>
                    <a:pt x="2098" y="1070"/>
                    <a:pt x="2132" y="1079"/>
                  </a:cubicBezTo>
                  <a:cubicBezTo>
                    <a:pt x="2143" y="1082"/>
                    <a:pt x="2151" y="1082"/>
                    <a:pt x="2159" y="1083"/>
                  </a:cubicBezTo>
                  <a:cubicBezTo>
                    <a:pt x="2167" y="1087"/>
                    <a:pt x="2175" y="1092"/>
                    <a:pt x="2185" y="1096"/>
                  </a:cubicBezTo>
                  <a:cubicBezTo>
                    <a:pt x="2187" y="1097"/>
                    <a:pt x="2190" y="1099"/>
                    <a:pt x="2192" y="1100"/>
                  </a:cubicBezTo>
                  <a:cubicBezTo>
                    <a:pt x="2193" y="1100"/>
                    <a:pt x="2193" y="1100"/>
                    <a:pt x="2193" y="1100"/>
                  </a:cubicBezTo>
                  <a:cubicBezTo>
                    <a:pt x="2193" y="1101"/>
                    <a:pt x="2193" y="1102"/>
                    <a:pt x="2193" y="1102"/>
                  </a:cubicBezTo>
                  <a:cubicBezTo>
                    <a:pt x="2193" y="1103"/>
                    <a:pt x="2193" y="1103"/>
                    <a:pt x="2194" y="1103"/>
                  </a:cubicBezTo>
                  <a:cubicBezTo>
                    <a:pt x="2194" y="1104"/>
                    <a:pt x="2194" y="1104"/>
                    <a:pt x="2194" y="1104"/>
                  </a:cubicBezTo>
                  <a:cubicBezTo>
                    <a:pt x="2194" y="1104"/>
                    <a:pt x="2194" y="1104"/>
                    <a:pt x="2194" y="1105"/>
                  </a:cubicBezTo>
                  <a:cubicBezTo>
                    <a:pt x="2194" y="1105"/>
                    <a:pt x="2194" y="1106"/>
                    <a:pt x="2194" y="1107"/>
                  </a:cubicBezTo>
                  <a:cubicBezTo>
                    <a:pt x="2194" y="1108"/>
                    <a:pt x="2194" y="1110"/>
                    <a:pt x="2194" y="1111"/>
                  </a:cubicBezTo>
                  <a:cubicBezTo>
                    <a:pt x="2194" y="1112"/>
                    <a:pt x="2194" y="1113"/>
                    <a:pt x="2194" y="1114"/>
                  </a:cubicBezTo>
                  <a:cubicBezTo>
                    <a:pt x="2194" y="1115"/>
                    <a:pt x="2194" y="1117"/>
                    <a:pt x="2193" y="1118"/>
                  </a:cubicBezTo>
                  <a:cubicBezTo>
                    <a:pt x="2193" y="1119"/>
                    <a:pt x="2193" y="1121"/>
                    <a:pt x="2193" y="1122"/>
                  </a:cubicBezTo>
                  <a:cubicBezTo>
                    <a:pt x="2185" y="1125"/>
                    <a:pt x="2184" y="1140"/>
                    <a:pt x="2188" y="1146"/>
                  </a:cubicBezTo>
                  <a:cubicBezTo>
                    <a:pt x="2192" y="1155"/>
                    <a:pt x="2201" y="1157"/>
                    <a:pt x="2210" y="1155"/>
                  </a:cubicBezTo>
                  <a:cubicBezTo>
                    <a:pt x="2193" y="1148"/>
                    <a:pt x="2210" y="1133"/>
                    <a:pt x="2195" y="1123"/>
                  </a:cubicBezTo>
                  <a:cubicBezTo>
                    <a:pt x="2195" y="1121"/>
                    <a:pt x="2195" y="1120"/>
                    <a:pt x="2195" y="1118"/>
                  </a:cubicBezTo>
                  <a:cubicBezTo>
                    <a:pt x="2195" y="1117"/>
                    <a:pt x="2196" y="1116"/>
                    <a:pt x="2196" y="1114"/>
                  </a:cubicBezTo>
                  <a:cubicBezTo>
                    <a:pt x="2196" y="1113"/>
                    <a:pt x="2196" y="1112"/>
                    <a:pt x="2196" y="1111"/>
                  </a:cubicBezTo>
                  <a:cubicBezTo>
                    <a:pt x="2196" y="1109"/>
                    <a:pt x="2196" y="1108"/>
                    <a:pt x="2196" y="1107"/>
                  </a:cubicBezTo>
                  <a:cubicBezTo>
                    <a:pt x="2196" y="1106"/>
                    <a:pt x="2196" y="1105"/>
                    <a:pt x="2196" y="1104"/>
                  </a:cubicBezTo>
                  <a:cubicBezTo>
                    <a:pt x="2196" y="1104"/>
                    <a:pt x="2196" y="1104"/>
                    <a:pt x="2196" y="1103"/>
                  </a:cubicBezTo>
                  <a:cubicBezTo>
                    <a:pt x="2195" y="1103"/>
                    <a:pt x="2195" y="1103"/>
                    <a:pt x="2195" y="1103"/>
                  </a:cubicBezTo>
                  <a:cubicBezTo>
                    <a:pt x="2195" y="1102"/>
                    <a:pt x="2195" y="1102"/>
                    <a:pt x="2195" y="1102"/>
                  </a:cubicBezTo>
                  <a:cubicBezTo>
                    <a:pt x="2194" y="1101"/>
                    <a:pt x="2194" y="1101"/>
                    <a:pt x="2194" y="1101"/>
                  </a:cubicBezTo>
                  <a:cubicBezTo>
                    <a:pt x="2197" y="1102"/>
                    <a:pt x="2200" y="1104"/>
                    <a:pt x="2204" y="1105"/>
                  </a:cubicBezTo>
                  <a:cubicBezTo>
                    <a:pt x="2221" y="1122"/>
                    <a:pt x="2230" y="1145"/>
                    <a:pt x="2235" y="1166"/>
                  </a:cubicBezTo>
                  <a:cubicBezTo>
                    <a:pt x="2234" y="1168"/>
                    <a:pt x="2234" y="1169"/>
                    <a:pt x="2233" y="1170"/>
                  </a:cubicBezTo>
                  <a:cubicBezTo>
                    <a:pt x="2232" y="1172"/>
                    <a:pt x="2232" y="1173"/>
                    <a:pt x="2231" y="1175"/>
                  </a:cubicBezTo>
                  <a:cubicBezTo>
                    <a:pt x="2230" y="1176"/>
                    <a:pt x="2229" y="1177"/>
                    <a:pt x="2228" y="1178"/>
                  </a:cubicBezTo>
                  <a:cubicBezTo>
                    <a:pt x="2228" y="1178"/>
                    <a:pt x="2227" y="1179"/>
                    <a:pt x="2227" y="1179"/>
                  </a:cubicBezTo>
                  <a:cubicBezTo>
                    <a:pt x="2227" y="1180"/>
                    <a:pt x="2226" y="1180"/>
                    <a:pt x="2226" y="1180"/>
                  </a:cubicBezTo>
                  <a:cubicBezTo>
                    <a:pt x="2225" y="1181"/>
                    <a:pt x="2224" y="1182"/>
                    <a:pt x="2223" y="1183"/>
                  </a:cubicBezTo>
                  <a:cubicBezTo>
                    <a:pt x="2222" y="1183"/>
                    <a:pt x="2222" y="1183"/>
                    <a:pt x="2222" y="1184"/>
                  </a:cubicBezTo>
                  <a:cubicBezTo>
                    <a:pt x="2207" y="1180"/>
                    <a:pt x="2205" y="1192"/>
                    <a:pt x="2194" y="1199"/>
                  </a:cubicBezTo>
                  <a:cubicBezTo>
                    <a:pt x="2209" y="1207"/>
                    <a:pt x="2218" y="1199"/>
                    <a:pt x="2224" y="1184"/>
                  </a:cubicBezTo>
                  <a:cubicBezTo>
                    <a:pt x="2224" y="1184"/>
                    <a:pt x="2223" y="1184"/>
                    <a:pt x="2223" y="1184"/>
                  </a:cubicBezTo>
                  <a:cubicBezTo>
                    <a:pt x="2224" y="1183"/>
                    <a:pt x="2225" y="1182"/>
                    <a:pt x="2226" y="1182"/>
                  </a:cubicBezTo>
                  <a:cubicBezTo>
                    <a:pt x="2227" y="1181"/>
                    <a:pt x="2227" y="1181"/>
                    <a:pt x="2228" y="1180"/>
                  </a:cubicBezTo>
                  <a:cubicBezTo>
                    <a:pt x="2228" y="1180"/>
                    <a:pt x="2229" y="1179"/>
                    <a:pt x="2229" y="1179"/>
                  </a:cubicBezTo>
                  <a:cubicBezTo>
                    <a:pt x="2230" y="1179"/>
                    <a:pt x="2230" y="1178"/>
                    <a:pt x="2230" y="1178"/>
                  </a:cubicBezTo>
                  <a:cubicBezTo>
                    <a:pt x="2230" y="1180"/>
                    <a:pt x="2229" y="1181"/>
                    <a:pt x="2229" y="1182"/>
                  </a:cubicBezTo>
                  <a:cubicBezTo>
                    <a:pt x="2228" y="1186"/>
                    <a:pt x="2227" y="1190"/>
                    <a:pt x="2227" y="1193"/>
                  </a:cubicBezTo>
                  <a:cubicBezTo>
                    <a:pt x="2227" y="1194"/>
                    <a:pt x="2227" y="1194"/>
                    <a:pt x="2227" y="1195"/>
                  </a:cubicBezTo>
                  <a:cubicBezTo>
                    <a:pt x="2227" y="1195"/>
                    <a:pt x="2227" y="1195"/>
                    <a:pt x="2227" y="1196"/>
                  </a:cubicBezTo>
                  <a:cubicBezTo>
                    <a:pt x="2227" y="1196"/>
                    <a:pt x="2227" y="1197"/>
                    <a:pt x="2227" y="1198"/>
                  </a:cubicBezTo>
                  <a:cubicBezTo>
                    <a:pt x="2227" y="1199"/>
                    <a:pt x="2227" y="1200"/>
                    <a:pt x="2228" y="1201"/>
                  </a:cubicBezTo>
                  <a:cubicBezTo>
                    <a:pt x="2228" y="1202"/>
                    <a:pt x="2228" y="1203"/>
                    <a:pt x="2228" y="1203"/>
                  </a:cubicBezTo>
                  <a:cubicBezTo>
                    <a:pt x="2228" y="1204"/>
                    <a:pt x="2228" y="1204"/>
                    <a:pt x="2228" y="1204"/>
                  </a:cubicBezTo>
                  <a:cubicBezTo>
                    <a:pt x="2228" y="1204"/>
                    <a:pt x="2228" y="1203"/>
                    <a:pt x="2229" y="1201"/>
                  </a:cubicBezTo>
                  <a:cubicBezTo>
                    <a:pt x="2229" y="1200"/>
                    <a:pt x="2229" y="1199"/>
                    <a:pt x="2229" y="1198"/>
                  </a:cubicBezTo>
                  <a:cubicBezTo>
                    <a:pt x="2230" y="1197"/>
                    <a:pt x="2230" y="1196"/>
                    <a:pt x="2230" y="1196"/>
                  </a:cubicBezTo>
                  <a:cubicBezTo>
                    <a:pt x="2230" y="1195"/>
                    <a:pt x="2230" y="1195"/>
                    <a:pt x="2230" y="1195"/>
                  </a:cubicBezTo>
                  <a:cubicBezTo>
                    <a:pt x="2230" y="1194"/>
                    <a:pt x="2230" y="1194"/>
                    <a:pt x="2230" y="1194"/>
                  </a:cubicBezTo>
                  <a:cubicBezTo>
                    <a:pt x="2230" y="1193"/>
                    <a:pt x="2230" y="1192"/>
                    <a:pt x="2230" y="1192"/>
                  </a:cubicBezTo>
                  <a:cubicBezTo>
                    <a:pt x="2230" y="1192"/>
                    <a:pt x="2230" y="1192"/>
                    <a:pt x="2230" y="1192"/>
                  </a:cubicBezTo>
                  <a:cubicBezTo>
                    <a:pt x="2230" y="1192"/>
                    <a:pt x="2230" y="1192"/>
                    <a:pt x="2230" y="1192"/>
                  </a:cubicBezTo>
                  <a:cubicBezTo>
                    <a:pt x="2231" y="1192"/>
                    <a:pt x="2231" y="1193"/>
                    <a:pt x="2231" y="1193"/>
                  </a:cubicBezTo>
                  <a:cubicBezTo>
                    <a:pt x="2231" y="1194"/>
                    <a:pt x="2231" y="1195"/>
                    <a:pt x="2232" y="1196"/>
                  </a:cubicBezTo>
                  <a:cubicBezTo>
                    <a:pt x="2232" y="1197"/>
                    <a:pt x="2232" y="1197"/>
                    <a:pt x="2233" y="1198"/>
                  </a:cubicBezTo>
                  <a:cubicBezTo>
                    <a:pt x="2233" y="1199"/>
                    <a:pt x="2234" y="1201"/>
                    <a:pt x="2234" y="1202"/>
                  </a:cubicBezTo>
                  <a:cubicBezTo>
                    <a:pt x="2234" y="1202"/>
                    <a:pt x="2235" y="1203"/>
                    <a:pt x="2235" y="1203"/>
                  </a:cubicBezTo>
                  <a:cubicBezTo>
                    <a:pt x="2235" y="1203"/>
                    <a:pt x="2235" y="1203"/>
                    <a:pt x="2235" y="1203"/>
                  </a:cubicBezTo>
                  <a:cubicBezTo>
                    <a:pt x="2235" y="1203"/>
                    <a:pt x="2235" y="1203"/>
                    <a:pt x="2235" y="1203"/>
                  </a:cubicBezTo>
                  <a:cubicBezTo>
                    <a:pt x="2235" y="1204"/>
                    <a:pt x="2235" y="1204"/>
                    <a:pt x="2235" y="1204"/>
                  </a:cubicBezTo>
                  <a:cubicBezTo>
                    <a:pt x="2233" y="1207"/>
                    <a:pt x="2233" y="1217"/>
                    <a:pt x="2237" y="1221"/>
                  </a:cubicBezTo>
                  <a:cubicBezTo>
                    <a:pt x="2241" y="1227"/>
                    <a:pt x="2250" y="1228"/>
                    <a:pt x="2256" y="1230"/>
                  </a:cubicBezTo>
                  <a:cubicBezTo>
                    <a:pt x="2248" y="1219"/>
                    <a:pt x="2252" y="1205"/>
                    <a:pt x="2237" y="1204"/>
                  </a:cubicBezTo>
                  <a:cubicBezTo>
                    <a:pt x="2237" y="1203"/>
                    <a:pt x="2236" y="1202"/>
                    <a:pt x="2236" y="1201"/>
                  </a:cubicBezTo>
                  <a:cubicBezTo>
                    <a:pt x="2235" y="1200"/>
                    <a:pt x="2235" y="1199"/>
                    <a:pt x="2235" y="1198"/>
                  </a:cubicBezTo>
                  <a:cubicBezTo>
                    <a:pt x="2234" y="1197"/>
                    <a:pt x="2234" y="1196"/>
                    <a:pt x="2233" y="1195"/>
                  </a:cubicBezTo>
                  <a:cubicBezTo>
                    <a:pt x="2233" y="1194"/>
                    <a:pt x="2233" y="1193"/>
                    <a:pt x="2233" y="1192"/>
                  </a:cubicBezTo>
                  <a:cubicBezTo>
                    <a:pt x="2232" y="1192"/>
                    <a:pt x="2232" y="1192"/>
                    <a:pt x="2232" y="1192"/>
                  </a:cubicBezTo>
                  <a:cubicBezTo>
                    <a:pt x="2232" y="1191"/>
                    <a:pt x="2232" y="1191"/>
                    <a:pt x="2232" y="1191"/>
                  </a:cubicBezTo>
                  <a:cubicBezTo>
                    <a:pt x="2232" y="1191"/>
                    <a:pt x="2232" y="1190"/>
                    <a:pt x="2232" y="1190"/>
                  </a:cubicBezTo>
                  <a:cubicBezTo>
                    <a:pt x="2231" y="1189"/>
                    <a:pt x="2231" y="1189"/>
                    <a:pt x="2231" y="1188"/>
                  </a:cubicBezTo>
                  <a:cubicBezTo>
                    <a:pt x="2231" y="1188"/>
                    <a:pt x="2231" y="1188"/>
                    <a:pt x="2231" y="1188"/>
                  </a:cubicBezTo>
                  <a:cubicBezTo>
                    <a:pt x="2231" y="1187"/>
                    <a:pt x="2231" y="1185"/>
                    <a:pt x="2232" y="1183"/>
                  </a:cubicBezTo>
                  <a:cubicBezTo>
                    <a:pt x="2232" y="1181"/>
                    <a:pt x="2233" y="1179"/>
                    <a:pt x="2234" y="1177"/>
                  </a:cubicBezTo>
                  <a:cubicBezTo>
                    <a:pt x="2234" y="1176"/>
                    <a:pt x="2235" y="1174"/>
                    <a:pt x="2236" y="1172"/>
                  </a:cubicBezTo>
                  <a:cubicBezTo>
                    <a:pt x="2237" y="1168"/>
                    <a:pt x="2239" y="1164"/>
                    <a:pt x="2241" y="1161"/>
                  </a:cubicBezTo>
                  <a:cubicBezTo>
                    <a:pt x="2242" y="1159"/>
                    <a:pt x="2243" y="1157"/>
                    <a:pt x="2244" y="1155"/>
                  </a:cubicBezTo>
                  <a:cubicBezTo>
                    <a:pt x="2244" y="1154"/>
                    <a:pt x="2245" y="1152"/>
                    <a:pt x="2246" y="1151"/>
                  </a:cubicBezTo>
                  <a:cubicBezTo>
                    <a:pt x="2246" y="1150"/>
                    <a:pt x="2246" y="1150"/>
                    <a:pt x="2246" y="1149"/>
                  </a:cubicBezTo>
                  <a:cubicBezTo>
                    <a:pt x="2246" y="1149"/>
                    <a:pt x="2247" y="1149"/>
                    <a:pt x="2247" y="1148"/>
                  </a:cubicBezTo>
                  <a:cubicBezTo>
                    <a:pt x="2247" y="1148"/>
                    <a:pt x="2247" y="1147"/>
                    <a:pt x="2247" y="1146"/>
                  </a:cubicBezTo>
                  <a:cubicBezTo>
                    <a:pt x="2247" y="1146"/>
                    <a:pt x="2247" y="1145"/>
                    <a:pt x="2247" y="1144"/>
                  </a:cubicBezTo>
                  <a:cubicBezTo>
                    <a:pt x="2247" y="1144"/>
                    <a:pt x="2247" y="1144"/>
                    <a:pt x="2247" y="1144"/>
                  </a:cubicBezTo>
                  <a:cubicBezTo>
                    <a:pt x="2250" y="1148"/>
                    <a:pt x="2253" y="1151"/>
                    <a:pt x="2256" y="1154"/>
                  </a:cubicBezTo>
                  <a:cubicBezTo>
                    <a:pt x="2258" y="1156"/>
                    <a:pt x="2261" y="1159"/>
                    <a:pt x="2264" y="1161"/>
                  </a:cubicBezTo>
                  <a:cubicBezTo>
                    <a:pt x="2267" y="1163"/>
                    <a:pt x="2270" y="1166"/>
                    <a:pt x="2272" y="1168"/>
                  </a:cubicBezTo>
                  <a:cubicBezTo>
                    <a:pt x="2275" y="1170"/>
                    <a:pt x="2277" y="1172"/>
                    <a:pt x="2279" y="1175"/>
                  </a:cubicBezTo>
                  <a:cubicBezTo>
                    <a:pt x="2280" y="1175"/>
                    <a:pt x="2280" y="1176"/>
                    <a:pt x="2280" y="1177"/>
                  </a:cubicBezTo>
                  <a:cubicBezTo>
                    <a:pt x="2281" y="1177"/>
                    <a:pt x="2281" y="1177"/>
                    <a:pt x="2281" y="1177"/>
                  </a:cubicBezTo>
                  <a:cubicBezTo>
                    <a:pt x="2281" y="1177"/>
                    <a:pt x="2281" y="1177"/>
                    <a:pt x="2281" y="1177"/>
                  </a:cubicBezTo>
                  <a:cubicBezTo>
                    <a:pt x="2281" y="1177"/>
                    <a:pt x="2281" y="1177"/>
                    <a:pt x="2281" y="1177"/>
                  </a:cubicBezTo>
                  <a:cubicBezTo>
                    <a:pt x="2281" y="1177"/>
                    <a:pt x="2281" y="1177"/>
                    <a:pt x="2281" y="1177"/>
                  </a:cubicBezTo>
                  <a:cubicBezTo>
                    <a:pt x="2281" y="1177"/>
                    <a:pt x="2281" y="1177"/>
                    <a:pt x="2281" y="1177"/>
                  </a:cubicBezTo>
                  <a:cubicBezTo>
                    <a:pt x="2281" y="1178"/>
                    <a:pt x="2282" y="1178"/>
                    <a:pt x="2282" y="1178"/>
                  </a:cubicBezTo>
                  <a:cubicBezTo>
                    <a:pt x="2282" y="1179"/>
                    <a:pt x="2282" y="1179"/>
                    <a:pt x="2282" y="1179"/>
                  </a:cubicBezTo>
                  <a:cubicBezTo>
                    <a:pt x="2282" y="1180"/>
                    <a:pt x="2283" y="1180"/>
                    <a:pt x="2283" y="1180"/>
                  </a:cubicBezTo>
                  <a:cubicBezTo>
                    <a:pt x="2283" y="1181"/>
                    <a:pt x="2283" y="1182"/>
                    <a:pt x="2284" y="1182"/>
                  </a:cubicBezTo>
                  <a:cubicBezTo>
                    <a:pt x="2284" y="1184"/>
                    <a:pt x="2285" y="1185"/>
                    <a:pt x="2285" y="1186"/>
                  </a:cubicBezTo>
                  <a:cubicBezTo>
                    <a:pt x="2286" y="1188"/>
                    <a:pt x="2286" y="1189"/>
                    <a:pt x="2287" y="1191"/>
                  </a:cubicBezTo>
                  <a:cubicBezTo>
                    <a:pt x="2288" y="1193"/>
                    <a:pt x="2289" y="1196"/>
                    <a:pt x="2289" y="1198"/>
                  </a:cubicBezTo>
                  <a:cubicBezTo>
                    <a:pt x="2290" y="1198"/>
                    <a:pt x="2290" y="1198"/>
                    <a:pt x="2290" y="1199"/>
                  </a:cubicBezTo>
                  <a:cubicBezTo>
                    <a:pt x="2290" y="1199"/>
                    <a:pt x="2290" y="1199"/>
                    <a:pt x="2290" y="1200"/>
                  </a:cubicBezTo>
                  <a:cubicBezTo>
                    <a:pt x="2290" y="1201"/>
                    <a:pt x="2290" y="1201"/>
                    <a:pt x="2290" y="1202"/>
                  </a:cubicBezTo>
                  <a:cubicBezTo>
                    <a:pt x="2290" y="1203"/>
                    <a:pt x="2290" y="1203"/>
                    <a:pt x="2290" y="1204"/>
                  </a:cubicBezTo>
                  <a:cubicBezTo>
                    <a:pt x="2290" y="1205"/>
                    <a:pt x="2291" y="1207"/>
                    <a:pt x="2290" y="1208"/>
                  </a:cubicBezTo>
                  <a:cubicBezTo>
                    <a:pt x="2291" y="1210"/>
                    <a:pt x="2290" y="1212"/>
                    <a:pt x="2290" y="1213"/>
                  </a:cubicBezTo>
                  <a:cubicBezTo>
                    <a:pt x="2290" y="1215"/>
                    <a:pt x="2290" y="1216"/>
                    <a:pt x="2290" y="1218"/>
                  </a:cubicBezTo>
                  <a:cubicBezTo>
                    <a:pt x="2289" y="1219"/>
                    <a:pt x="2289" y="1221"/>
                    <a:pt x="2289" y="1222"/>
                  </a:cubicBezTo>
                  <a:cubicBezTo>
                    <a:pt x="2289" y="1222"/>
                    <a:pt x="2289" y="1222"/>
                    <a:pt x="2289" y="1222"/>
                  </a:cubicBezTo>
                  <a:cubicBezTo>
                    <a:pt x="2268" y="1230"/>
                    <a:pt x="2274" y="1245"/>
                    <a:pt x="2286" y="1259"/>
                  </a:cubicBezTo>
                  <a:cubicBezTo>
                    <a:pt x="2287" y="1243"/>
                    <a:pt x="2301" y="1239"/>
                    <a:pt x="2291" y="1222"/>
                  </a:cubicBezTo>
                  <a:cubicBezTo>
                    <a:pt x="2292" y="1220"/>
                    <a:pt x="2292" y="1219"/>
                    <a:pt x="2292" y="1218"/>
                  </a:cubicBezTo>
                  <a:cubicBezTo>
                    <a:pt x="2292" y="1216"/>
                    <a:pt x="2293" y="1215"/>
                    <a:pt x="2293" y="1213"/>
                  </a:cubicBezTo>
                  <a:cubicBezTo>
                    <a:pt x="2293" y="1212"/>
                    <a:pt x="2293" y="1210"/>
                    <a:pt x="2293" y="1208"/>
                  </a:cubicBezTo>
                  <a:cubicBezTo>
                    <a:pt x="2293" y="1207"/>
                    <a:pt x="2293" y="1207"/>
                    <a:pt x="2293" y="1206"/>
                  </a:cubicBezTo>
                  <a:cubicBezTo>
                    <a:pt x="2294" y="1207"/>
                    <a:pt x="2294" y="1209"/>
                    <a:pt x="2295" y="1210"/>
                  </a:cubicBezTo>
                  <a:cubicBezTo>
                    <a:pt x="2296" y="1211"/>
                    <a:pt x="2297" y="1213"/>
                    <a:pt x="2298" y="1214"/>
                  </a:cubicBezTo>
                  <a:cubicBezTo>
                    <a:pt x="2299" y="1215"/>
                    <a:pt x="2299" y="1216"/>
                    <a:pt x="2300" y="1217"/>
                  </a:cubicBezTo>
                  <a:cubicBezTo>
                    <a:pt x="2301" y="1218"/>
                    <a:pt x="2302" y="1219"/>
                    <a:pt x="2302" y="1219"/>
                  </a:cubicBezTo>
                  <a:cubicBezTo>
                    <a:pt x="2302" y="1219"/>
                    <a:pt x="2301" y="1218"/>
                    <a:pt x="2300" y="1216"/>
                  </a:cubicBezTo>
                  <a:cubicBezTo>
                    <a:pt x="2300" y="1216"/>
                    <a:pt x="2299" y="1215"/>
                    <a:pt x="2299" y="1213"/>
                  </a:cubicBezTo>
                  <a:cubicBezTo>
                    <a:pt x="2298" y="1212"/>
                    <a:pt x="2297" y="1211"/>
                    <a:pt x="2297" y="1209"/>
                  </a:cubicBezTo>
                  <a:cubicBezTo>
                    <a:pt x="2295" y="1206"/>
                    <a:pt x="2294" y="1202"/>
                    <a:pt x="2293" y="1197"/>
                  </a:cubicBezTo>
                  <a:cubicBezTo>
                    <a:pt x="2292" y="1194"/>
                    <a:pt x="2291" y="1192"/>
                    <a:pt x="2291" y="1189"/>
                  </a:cubicBezTo>
                  <a:cubicBezTo>
                    <a:pt x="2290" y="1187"/>
                    <a:pt x="2290" y="1186"/>
                    <a:pt x="2289" y="1185"/>
                  </a:cubicBezTo>
                  <a:cubicBezTo>
                    <a:pt x="2289" y="1183"/>
                    <a:pt x="2288" y="1182"/>
                    <a:pt x="2288" y="1180"/>
                  </a:cubicBezTo>
                  <a:cubicBezTo>
                    <a:pt x="2287" y="1180"/>
                    <a:pt x="2287" y="1179"/>
                    <a:pt x="2287" y="1178"/>
                  </a:cubicBezTo>
                  <a:cubicBezTo>
                    <a:pt x="2286" y="1178"/>
                    <a:pt x="2286" y="1177"/>
                    <a:pt x="2286" y="1177"/>
                  </a:cubicBezTo>
                  <a:cubicBezTo>
                    <a:pt x="2286" y="1176"/>
                    <a:pt x="2286" y="1176"/>
                    <a:pt x="2285" y="1176"/>
                  </a:cubicBezTo>
                  <a:cubicBezTo>
                    <a:pt x="2285" y="1175"/>
                    <a:pt x="2285" y="1175"/>
                    <a:pt x="2285" y="1175"/>
                  </a:cubicBezTo>
                  <a:cubicBezTo>
                    <a:pt x="2285" y="1174"/>
                    <a:pt x="2285" y="1174"/>
                    <a:pt x="2285" y="1174"/>
                  </a:cubicBezTo>
                  <a:cubicBezTo>
                    <a:pt x="2284" y="1174"/>
                    <a:pt x="2285" y="1174"/>
                    <a:pt x="2284" y="1174"/>
                  </a:cubicBezTo>
                  <a:cubicBezTo>
                    <a:pt x="2284" y="1174"/>
                    <a:pt x="2284" y="1174"/>
                    <a:pt x="2284" y="1174"/>
                  </a:cubicBezTo>
                  <a:cubicBezTo>
                    <a:pt x="2284" y="1174"/>
                    <a:pt x="2284" y="1174"/>
                    <a:pt x="2284" y="1174"/>
                  </a:cubicBezTo>
                  <a:cubicBezTo>
                    <a:pt x="2284" y="1174"/>
                    <a:pt x="2284" y="1174"/>
                    <a:pt x="2284" y="1174"/>
                  </a:cubicBezTo>
                  <a:cubicBezTo>
                    <a:pt x="2283" y="1173"/>
                    <a:pt x="2283" y="1172"/>
                    <a:pt x="2282" y="1172"/>
                  </a:cubicBezTo>
                  <a:cubicBezTo>
                    <a:pt x="2282" y="1171"/>
                    <a:pt x="2281" y="1170"/>
                    <a:pt x="2280" y="1169"/>
                  </a:cubicBezTo>
                  <a:cubicBezTo>
                    <a:pt x="2281" y="1169"/>
                    <a:pt x="2281" y="1169"/>
                    <a:pt x="2281" y="1169"/>
                  </a:cubicBezTo>
                  <a:cubicBezTo>
                    <a:pt x="2282" y="1170"/>
                    <a:pt x="2284" y="1170"/>
                    <a:pt x="2286" y="1170"/>
                  </a:cubicBezTo>
                  <a:cubicBezTo>
                    <a:pt x="2286" y="1170"/>
                    <a:pt x="2287" y="1170"/>
                    <a:pt x="2287" y="1170"/>
                  </a:cubicBezTo>
                  <a:cubicBezTo>
                    <a:pt x="2288" y="1170"/>
                    <a:pt x="2288" y="1170"/>
                    <a:pt x="2289" y="1170"/>
                  </a:cubicBezTo>
                  <a:cubicBezTo>
                    <a:pt x="2290" y="1170"/>
                    <a:pt x="2290" y="1170"/>
                    <a:pt x="2291" y="1169"/>
                  </a:cubicBezTo>
                  <a:cubicBezTo>
                    <a:pt x="2291" y="1169"/>
                    <a:pt x="2292" y="1169"/>
                    <a:pt x="2292" y="1169"/>
                  </a:cubicBezTo>
                  <a:cubicBezTo>
                    <a:pt x="2294" y="1168"/>
                    <a:pt x="2295" y="1168"/>
                    <a:pt x="2296" y="1167"/>
                  </a:cubicBezTo>
                  <a:cubicBezTo>
                    <a:pt x="2296" y="1167"/>
                    <a:pt x="2297" y="1167"/>
                    <a:pt x="2297" y="1166"/>
                  </a:cubicBezTo>
                  <a:cubicBezTo>
                    <a:pt x="2297" y="1166"/>
                    <a:pt x="2297" y="1166"/>
                    <a:pt x="2298" y="1166"/>
                  </a:cubicBezTo>
                  <a:cubicBezTo>
                    <a:pt x="2298" y="1166"/>
                    <a:pt x="2298" y="1165"/>
                    <a:pt x="2298" y="1165"/>
                  </a:cubicBezTo>
                  <a:cubicBezTo>
                    <a:pt x="2299" y="1165"/>
                    <a:pt x="2299" y="1165"/>
                    <a:pt x="2299" y="1164"/>
                  </a:cubicBezTo>
                  <a:cubicBezTo>
                    <a:pt x="2301" y="1162"/>
                    <a:pt x="2303" y="1160"/>
                    <a:pt x="2305" y="1157"/>
                  </a:cubicBezTo>
                  <a:cubicBezTo>
                    <a:pt x="2306" y="1156"/>
                    <a:pt x="2307" y="1155"/>
                    <a:pt x="2308" y="1154"/>
                  </a:cubicBezTo>
                  <a:cubicBezTo>
                    <a:pt x="2308" y="1154"/>
                    <a:pt x="2309" y="1154"/>
                    <a:pt x="2310" y="1153"/>
                  </a:cubicBezTo>
                  <a:cubicBezTo>
                    <a:pt x="2310" y="1153"/>
                    <a:pt x="2310" y="1153"/>
                    <a:pt x="2310" y="1153"/>
                  </a:cubicBezTo>
                  <a:cubicBezTo>
                    <a:pt x="2310" y="1153"/>
                    <a:pt x="2310" y="1153"/>
                    <a:pt x="2310" y="1153"/>
                  </a:cubicBezTo>
                  <a:cubicBezTo>
                    <a:pt x="2311" y="1153"/>
                    <a:pt x="2311" y="1153"/>
                    <a:pt x="2311" y="1153"/>
                  </a:cubicBezTo>
                  <a:cubicBezTo>
                    <a:pt x="2311" y="1152"/>
                    <a:pt x="2311" y="1152"/>
                    <a:pt x="2311" y="1152"/>
                  </a:cubicBezTo>
                  <a:cubicBezTo>
                    <a:pt x="2314" y="1151"/>
                    <a:pt x="2317" y="1151"/>
                    <a:pt x="2320" y="1151"/>
                  </a:cubicBezTo>
                  <a:cubicBezTo>
                    <a:pt x="2323" y="1152"/>
                    <a:pt x="2326" y="1152"/>
                    <a:pt x="2329" y="1152"/>
                  </a:cubicBezTo>
                  <a:cubicBezTo>
                    <a:pt x="2332" y="1152"/>
                    <a:pt x="2335" y="1152"/>
                    <a:pt x="2338" y="1152"/>
                  </a:cubicBezTo>
                  <a:cubicBezTo>
                    <a:pt x="2340" y="1152"/>
                    <a:pt x="2342" y="1152"/>
                    <a:pt x="2344" y="1151"/>
                  </a:cubicBezTo>
                  <a:cubicBezTo>
                    <a:pt x="2344" y="1152"/>
                    <a:pt x="2344" y="1152"/>
                    <a:pt x="2345" y="1152"/>
                  </a:cubicBezTo>
                  <a:cubicBezTo>
                    <a:pt x="2345" y="1152"/>
                    <a:pt x="2345" y="1152"/>
                    <a:pt x="2346" y="1152"/>
                  </a:cubicBezTo>
                  <a:cubicBezTo>
                    <a:pt x="2346" y="1153"/>
                    <a:pt x="2346" y="1153"/>
                    <a:pt x="2346" y="1153"/>
                  </a:cubicBezTo>
                  <a:cubicBezTo>
                    <a:pt x="2346" y="1153"/>
                    <a:pt x="2347" y="1153"/>
                    <a:pt x="2347" y="1153"/>
                  </a:cubicBezTo>
                  <a:cubicBezTo>
                    <a:pt x="2347" y="1153"/>
                    <a:pt x="2348" y="1153"/>
                    <a:pt x="2348" y="1153"/>
                  </a:cubicBezTo>
                  <a:cubicBezTo>
                    <a:pt x="2349" y="1153"/>
                    <a:pt x="2349" y="1154"/>
                    <a:pt x="2349" y="1154"/>
                  </a:cubicBezTo>
                  <a:cubicBezTo>
                    <a:pt x="2350" y="1154"/>
                    <a:pt x="2350" y="1154"/>
                    <a:pt x="2351" y="1154"/>
                  </a:cubicBezTo>
                  <a:cubicBezTo>
                    <a:pt x="2351" y="1155"/>
                    <a:pt x="2352" y="1155"/>
                    <a:pt x="2352" y="1155"/>
                  </a:cubicBezTo>
                  <a:cubicBezTo>
                    <a:pt x="2353" y="1156"/>
                    <a:pt x="2354" y="1156"/>
                    <a:pt x="2355" y="1157"/>
                  </a:cubicBezTo>
                  <a:cubicBezTo>
                    <a:pt x="2356" y="1157"/>
                    <a:pt x="2357" y="1158"/>
                    <a:pt x="2358" y="1159"/>
                  </a:cubicBezTo>
                  <a:cubicBezTo>
                    <a:pt x="2359" y="1160"/>
                    <a:pt x="2360" y="1160"/>
                    <a:pt x="2361" y="1161"/>
                  </a:cubicBezTo>
                  <a:cubicBezTo>
                    <a:pt x="2361" y="1161"/>
                    <a:pt x="2361" y="1161"/>
                    <a:pt x="2361" y="1161"/>
                  </a:cubicBezTo>
                  <a:cubicBezTo>
                    <a:pt x="2361" y="1161"/>
                    <a:pt x="2360" y="1160"/>
                    <a:pt x="2359" y="1160"/>
                  </a:cubicBezTo>
                  <a:cubicBezTo>
                    <a:pt x="2350" y="1178"/>
                    <a:pt x="2374" y="1185"/>
                    <a:pt x="2387" y="1185"/>
                  </a:cubicBezTo>
                  <a:cubicBezTo>
                    <a:pt x="2382" y="1179"/>
                    <a:pt x="2374" y="1146"/>
                    <a:pt x="2360" y="1158"/>
                  </a:cubicBezTo>
                  <a:cubicBezTo>
                    <a:pt x="2360" y="1157"/>
                    <a:pt x="2360" y="1157"/>
                    <a:pt x="2360" y="1157"/>
                  </a:cubicBezTo>
                  <a:cubicBezTo>
                    <a:pt x="2359" y="1156"/>
                    <a:pt x="2358" y="1156"/>
                    <a:pt x="2356" y="1155"/>
                  </a:cubicBezTo>
                  <a:cubicBezTo>
                    <a:pt x="2355" y="1154"/>
                    <a:pt x="2354" y="1154"/>
                    <a:pt x="2353" y="1153"/>
                  </a:cubicBezTo>
                  <a:cubicBezTo>
                    <a:pt x="2353" y="1153"/>
                    <a:pt x="2352" y="1153"/>
                    <a:pt x="2352" y="1152"/>
                  </a:cubicBezTo>
                  <a:cubicBezTo>
                    <a:pt x="2351" y="1152"/>
                    <a:pt x="2351" y="1152"/>
                    <a:pt x="2350" y="1152"/>
                  </a:cubicBezTo>
                  <a:cubicBezTo>
                    <a:pt x="2350" y="1152"/>
                    <a:pt x="2349" y="1151"/>
                    <a:pt x="2349" y="1151"/>
                  </a:cubicBezTo>
                  <a:cubicBezTo>
                    <a:pt x="2349" y="1151"/>
                    <a:pt x="2349" y="1151"/>
                    <a:pt x="2348" y="1151"/>
                  </a:cubicBezTo>
                  <a:cubicBezTo>
                    <a:pt x="2350" y="1151"/>
                    <a:pt x="2352" y="1151"/>
                    <a:pt x="2353" y="1150"/>
                  </a:cubicBezTo>
                  <a:cubicBezTo>
                    <a:pt x="2354" y="1150"/>
                    <a:pt x="2355" y="1150"/>
                    <a:pt x="2355" y="1150"/>
                  </a:cubicBezTo>
                  <a:cubicBezTo>
                    <a:pt x="2356" y="1150"/>
                    <a:pt x="2356" y="1150"/>
                    <a:pt x="2357" y="1150"/>
                  </a:cubicBezTo>
                  <a:cubicBezTo>
                    <a:pt x="2358" y="1150"/>
                    <a:pt x="2359" y="1150"/>
                    <a:pt x="2360" y="1149"/>
                  </a:cubicBezTo>
                  <a:cubicBezTo>
                    <a:pt x="2361" y="1149"/>
                    <a:pt x="2363" y="1149"/>
                    <a:pt x="2364" y="1148"/>
                  </a:cubicBezTo>
                  <a:cubicBezTo>
                    <a:pt x="2365" y="1148"/>
                    <a:pt x="2366" y="1148"/>
                    <a:pt x="2366" y="1148"/>
                  </a:cubicBezTo>
                  <a:cubicBezTo>
                    <a:pt x="2366" y="1147"/>
                    <a:pt x="2367" y="1147"/>
                    <a:pt x="2367" y="1147"/>
                  </a:cubicBezTo>
                  <a:cubicBezTo>
                    <a:pt x="2367" y="1147"/>
                    <a:pt x="2367" y="1147"/>
                    <a:pt x="2367" y="1147"/>
                  </a:cubicBezTo>
                  <a:cubicBezTo>
                    <a:pt x="2367" y="1147"/>
                    <a:pt x="2367" y="1147"/>
                    <a:pt x="2367" y="1147"/>
                  </a:cubicBezTo>
                  <a:cubicBezTo>
                    <a:pt x="2367" y="1147"/>
                    <a:pt x="2367" y="1147"/>
                    <a:pt x="2367" y="1147"/>
                  </a:cubicBezTo>
                  <a:cubicBezTo>
                    <a:pt x="2367" y="1146"/>
                    <a:pt x="2367" y="1146"/>
                    <a:pt x="2367" y="1146"/>
                  </a:cubicBezTo>
                  <a:cubicBezTo>
                    <a:pt x="2367" y="1146"/>
                    <a:pt x="2367" y="1146"/>
                    <a:pt x="2367" y="1146"/>
                  </a:cubicBezTo>
                  <a:cubicBezTo>
                    <a:pt x="2366" y="1146"/>
                    <a:pt x="2366" y="1146"/>
                    <a:pt x="2366" y="1146"/>
                  </a:cubicBezTo>
                  <a:cubicBezTo>
                    <a:pt x="2366" y="1146"/>
                    <a:pt x="2366" y="1146"/>
                    <a:pt x="2366" y="1146"/>
                  </a:cubicBezTo>
                  <a:cubicBezTo>
                    <a:pt x="2366" y="1146"/>
                    <a:pt x="2366" y="1146"/>
                    <a:pt x="2366" y="1146"/>
                  </a:cubicBezTo>
                  <a:cubicBezTo>
                    <a:pt x="2366" y="1146"/>
                    <a:pt x="2366" y="1146"/>
                    <a:pt x="2366" y="1146"/>
                  </a:cubicBezTo>
                  <a:cubicBezTo>
                    <a:pt x="2366" y="1146"/>
                    <a:pt x="2366" y="1146"/>
                    <a:pt x="2366" y="1146"/>
                  </a:cubicBezTo>
                  <a:cubicBezTo>
                    <a:pt x="2366" y="1147"/>
                    <a:pt x="2366" y="1147"/>
                    <a:pt x="2366" y="1147"/>
                  </a:cubicBezTo>
                  <a:cubicBezTo>
                    <a:pt x="2366" y="1147"/>
                    <a:pt x="2366" y="1147"/>
                    <a:pt x="2366" y="1147"/>
                  </a:cubicBezTo>
                  <a:cubicBezTo>
                    <a:pt x="2366" y="1147"/>
                    <a:pt x="2366" y="1147"/>
                    <a:pt x="2366" y="1147"/>
                  </a:cubicBezTo>
                  <a:cubicBezTo>
                    <a:pt x="2366" y="1147"/>
                    <a:pt x="2366" y="1147"/>
                    <a:pt x="2366" y="1147"/>
                  </a:cubicBezTo>
                  <a:cubicBezTo>
                    <a:pt x="2366" y="1147"/>
                    <a:pt x="2366" y="1147"/>
                    <a:pt x="2366" y="1147"/>
                  </a:cubicBezTo>
                  <a:cubicBezTo>
                    <a:pt x="2366" y="1147"/>
                    <a:pt x="2365" y="1147"/>
                    <a:pt x="2364" y="1147"/>
                  </a:cubicBezTo>
                  <a:cubicBezTo>
                    <a:pt x="2363" y="1147"/>
                    <a:pt x="2361" y="1147"/>
                    <a:pt x="2359" y="1147"/>
                  </a:cubicBezTo>
                  <a:cubicBezTo>
                    <a:pt x="2359" y="1147"/>
                    <a:pt x="2358" y="1147"/>
                    <a:pt x="2356" y="1147"/>
                  </a:cubicBezTo>
                  <a:cubicBezTo>
                    <a:pt x="2356" y="1147"/>
                    <a:pt x="2355" y="1147"/>
                    <a:pt x="2355" y="1147"/>
                  </a:cubicBezTo>
                  <a:cubicBezTo>
                    <a:pt x="2354" y="1147"/>
                    <a:pt x="2354" y="1147"/>
                    <a:pt x="2353" y="1147"/>
                  </a:cubicBezTo>
                  <a:cubicBezTo>
                    <a:pt x="2349" y="1148"/>
                    <a:pt x="2343" y="1148"/>
                    <a:pt x="2338" y="1149"/>
                  </a:cubicBezTo>
                  <a:cubicBezTo>
                    <a:pt x="2335" y="1149"/>
                    <a:pt x="2332" y="1149"/>
                    <a:pt x="2329" y="1149"/>
                  </a:cubicBezTo>
                  <a:cubicBezTo>
                    <a:pt x="2328" y="1149"/>
                    <a:pt x="2327" y="1149"/>
                    <a:pt x="2326" y="1149"/>
                  </a:cubicBezTo>
                  <a:cubicBezTo>
                    <a:pt x="2326" y="1148"/>
                    <a:pt x="2327" y="1148"/>
                    <a:pt x="2327" y="1148"/>
                  </a:cubicBezTo>
                  <a:cubicBezTo>
                    <a:pt x="2328" y="1148"/>
                    <a:pt x="2328" y="1147"/>
                    <a:pt x="2329" y="1147"/>
                  </a:cubicBezTo>
                  <a:cubicBezTo>
                    <a:pt x="2330" y="1146"/>
                    <a:pt x="2331" y="1145"/>
                    <a:pt x="2332" y="1145"/>
                  </a:cubicBezTo>
                  <a:cubicBezTo>
                    <a:pt x="2332" y="1144"/>
                    <a:pt x="2333" y="1143"/>
                    <a:pt x="2334" y="1143"/>
                  </a:cubicBezTo>
                  <a:cubicBezTo>
                    <a:pt x="2334" y="1143"/>
                    <a:pt x="2334" y="1143"/>
                    <a:pt x="2334" y="1142"/>
                  </a:cubicBezTo>
                  <a:cubicBezTo>
                    <a:pt x="2335" y="1143"/>
                    <a:pt x="2335" y="1143"/>
                    <a:pt x="2335" y="1143"/>
                  </a:cubicBezTo>
                  <a:cubicBezTo>
                    <a:pt x="2349" y="1138"/>
                    <a:pt x="2354" y="1127"/>
                    <a:pt x="2359" y="1113"/>
                  </a:cubicBezTo>
                  <a:cubicBezTo>
                    <a:pt x="2345" y="1115"/>
                    <a:pt x="2338" y="1126"/>
                    <a:pt x="2335" y="1139"/>
                  </a:cubicBezTo>
                  <a:cubicBezTo>
                    <a:pt x="2334" y="1139"/>
                    <a:pt x="2333" y="1140"/>
                    <a:pt x="2333" y="1141"/>
                  </a:cubicBezTo>
                  <a:cubicBezTo>
                    <a:pt x="2332" y="1141"/>
                    <a:pt x="2331" y="1142"/>
                    <a:pt x="2330" y="1143"/>
                  </a:cubicBezTo>
                  <a:cubicBezTo>
                    <a:pt x="2329" y="1143"/>
                    <a:pt x="2329" y="1144"/>
                    <a:pt x="2328" y="1144"/>
                  </a:cubicBezTo>
                  <a:cubicBezTo>
                    <a:pt x="2327" y="1145"/>
                    <a:pt x="2326" y="1145"/>
                    <a:pt x="2326" y="1146"/>
                  </a:cubicBezTo>
                  <a:cubicBezTo>
                    <a:pt x="2325" y="1146"/>
                    <a:pt x="2324" y="1147"/>
                    <a:pt x="2324" y="1147"/>
                  </a:cubicBezTo>
                  <a:cubicBezTo>
                    <a:pt x="2323" y="1147"/>
                    <a:pt x="2323" y="1147"/>
                    <a:pt x="2323" y="1147"/>
                  </a:cubicBezTo>
                  <a:cubicBezTo>
                    <a:pt x="2323" y="1147"/>
                    <a:pt x="2323" y="1147"/>
                    <a:pt x="2323" y="1148"/>
                  </a:cubicBezTo>
                  <a:cubicBezTo>
                    <a:pt x="2322" y="1148"/>
                    <a:pt x="2322" y="1148"/>
                    <a:pt x="2322" y="1148"/>
                  </a:cubicBezTo>
                  <a:cubicBezTo>
                    <a:pt x="2321" y="1148"/>
                    <a:pt x="2321" y="1148"/>
                    <a:pt x="2320" y="1148"/>
                  </a:cubicBezTo>
                  <a:cubicBezTo>
                    <a:pt x="2317" y="1148"/>
                    <a:pt x="2314" y="1148"/>
                    <a:pt x="2310" y="1149"/>
                  </a:cubicBezTo>
                  <a:cubicBezTo>
                    <a:pt x="2310" y="1149"/>
                    <a:pt x="2310" y="1149"/>
                    <a:pt x="2310" y="1149"/>
                  </a:cubicBezTo>
                  <a:cubicBezTo>
                    <a:pt x="2309" y="1150"/>
                    <a:pt x="2309" y="1150"/>
                    <a:pt x="2309" y="1150"/>
                  </a:cubicBezTo>
                  <a:cubicBezTo>
                    <a:pt x="2309" y="1150"/>
                    <a:pt x="2309" y="1150"/>
                    <a:pt x="2309" y="1150"/>
                  </a:cubicBezTo>
                  <a:cubicBezTo>
                    <a:pt x="2308" y="1150"/>
                    <a:pt x="2308" y="1150"/>
                    <a:pt x="2308" y="1150"/>
                  </a:cubicBezTo>
                  <a:cubicBezTo>
                    <a:pt x="2307" y="1151"/>
                    <a:pt x="2307" y="1151"/>
                    <a:pt x="2306" y="1152"/>
                  </a:cubicBezTo>
                  <a:cubicBezTo>
                    <a:pt x="2305" y="1153"/>
                    <a:pt x="2304" y="1154"/>
                    <a:pt x="2303" y="1155"/>
                  </a:cubicBezTo>
                  <a:cubicBezTo>
                    <a:pt x="2301" y="1158"/>
                    <a:pt x="2299" y="1160"/>
                    <a:pt x="2297" y="1162"/>
                  </a:cubicBezTo>
                  <a:cubicBezTo>
                    <a:pt x="2297" y="1162"/>
                    <a:pt x="2297" y="1162"/>
                    <a:pt x="2297" y="1163"/>
                  </a:cubicBezTo>
                  <a:cubicBezTo>
                    <a:pt x="2296" y="1163"/>
                    <a:pt x="2296" y="1163"/>
                    <a:pt x="2296" y="1163"/>
                  </a:cubicBezTo>
                  <a:cubicBezTo>
                    <a:pt x="2296" y="1163"/>
                    <a:pt x="2295" y="1164"/>
                    <a:pt x="2295" y="1164"/>
                  </a:cubicBezTo>
                  <a:cubicBezTo>
                    <a:pt x="2295" y="1164"/>
                    <a:pt x="2295" y="1164"/>
                    <a:pt x="2294" y="1164"/>
                  </a:cubicBezTo>
                  <a:cubicBezTo>
                    <a:pt x="2293" y="1165"/>
                    <a:pt x="2292" y="1165"/>
                    <a:pt x="2291" y="1166"/>
                  </a:cubicBezTo>
                  <a:cubicBezTo>
                    <a:pt x="2290" y="1166"/>
                    <a:pt x="2289" y="1166"/>
                    <a:pt x="2288" y="1167"/>
                  </a:cubicBezTo>
                  <a:cubicBezTo>
                    <a:pt x="2288" y="1167"/>
                    <a:pt x="2288" y="1167"/>
                    <a:pt x="2287" y="1167"/>
                  </a:cubicBezTo>
                  <a:cubicBezTo>
                    <a:pt x="2287" y="1167"/>
                    <a:pt x="2286" y="1167"/>
                    <a:pt x="2286" y="1167"/>
                  </a:cubicBezTo>
                  <a:cubicBezTo>
                    <a:pt x="2284" y="1168"/>
                    <a:pt x="2282" y="1168"/>
                    <a:pt x="2281" y="1168"/>
                  </a:cubicBezTo>
                  <a:cubicBezTo>
                    <a:pt x="2280" y="1168"/>
                    <a:pt x="2280" y="1168"/>
                    <a:pt x="2279" y="1168"/>
                  </a:cubicBezTo>
                  <a:cubicBezTo>
                    <a:pt x="2278" y="1167"/>
                    <a:pt x="2277" y="1166"/>
                    <a:pt x="2275" y="1164"/>
                  </a:cubicBezTo>
                  <a:cubicBezTo>
                    <a:pt x="2272" y="1162"/>
                    <a:pt x="2270" y="1160"/>
                    <a:pt x="2267" y="1157"/>
                  </a:cubicBezTo>
                  <a:cubicBezTo>
                    <a:pt x="2264" y="1155"/>
                    <a:pt x="2261" y="1153"/>
                    <a:pt x="2259" y="1150"/>
                  </a:cubicBezTo>
                  <a:cubicBezTo>
                    <a:pt x="2253" y="1145"/>
                    <a:pt x="2248" y="1139"/>
                    <a:pt x="2244" y="1133"/>
                  </a:cubicBezTo>
                  <a:cubicBezTo>
                    <a:pt x="2242" y="1129"/>
                    <a:pt x="2239" y="1126"/>
                    <a:pt x="2237" y="1123"/>
                  </a:cubicBezTo>
                  <a:cubicBezTo>
                    <a:pt x="2236" y="1122"/>
                    <a:pt x="2236" y="1121"/>
                    <a:pt x="2235" y="1120"/>
                  </a:cubicBezTo>
                  <a:cubicBezTo>
                    <a:pt x="2234" y="1119"/>
                    <a:pt x="2233" y="1119"/>
                    <a:pt x="2233" y="1118"/>
                  </a:cubicBezTo>
                  <a:cubicBezTo>
                    <a:pt x="2231" y="1116"/>
                    <a:pt x="2230" y="1115"/>
                    <a:pt x="2228" y="1114"/>
                  </a:cubicBezTo>
                  <a:cubicBezTo>
                    <a:pt x="2226" y="1112"/>
                    <a:pt x="2223" y="1110"/>
                    <a:pt x="2220" y="1109"/>
                  </a:cubicBezTo>
                  <a:cubicBezTo>
                    <a:pt x="2220" y="1107"/>
                    <a:pt x="2219" y="1106"/>
                    <a:pt x="2219" y="1105"/>
                  </a:cubicBezTo>
                  <a:cubicBezTo>
                    <a:pt x="2219" y="1105"/>
                    <a:pt x="2219" y="1105"/>
                    <a:pt x="2219" y="1105"/>
                  </a:cubicBezTo>
                  <a:cubicBezTo>
                    <a:pt x="2220" y="1105"/>
                    <a:pt x="2220" y="1105"/>
                    <a:pt x="2221" y="1105"/>
                  </a:cubicBezTo>
                  <a:cubicBezTo>
                    <a:pt x="2224" y="1104"/>
                    <a:pt x="2227" y="1103"/>
                    <a:pt x="2230" y="1101"/>
                  </a:cubicBezTo>
                  <a:cubicBezTo>
                    <a:pt x="2230" y="1101"/>
                    <a:pt x="2230" y="1101"/>
                    <a:pt x="2231" y="1101"/>
                  </a:cubicBezTo>
                  <a:cubicBezTo>
                    <a:pt x="2231" y="1100"/>
                    <a:pt x="2231" y="1100"/>
                    <a:pt x="2232" y="1100"/>
                  </a:cubicBezTo>
                  <a:cubicBezTo>
                    <a:pt x="2232" y="1099"/>
                    <a:pt x="2232" y="1099"/>
                    <a:pt x="2232" y="1099"/>
                  </a:cubicBezTo>
                  <a:cubicBezTo>
                    <a:pt x="2233" y="1099"/>
                    <a:pt x="2233" y="1099"/>
                    <a:pt x="2233" y="1099"/>
                  </a:cubicBezTo>
                  <a:cubicBezTo>
                    <a:pt x="2233" y="1099"/>
                    <a:pt x="2233" y="1098"/>
                    <a:pt x="2233" y="1098"/>
                  </a:cubicBezTo>
                  <a:cubicBezTo>
                    <a:pt x="2235" y="1096"/>
                    <a:pt x="2236" y="1095"/>
                    <a:pt x="2237" y="1094"/>
                  </a:cubicBezTo>
                  <a:cubicBezTo>
                    <a:pt x="2237" y="1093"/>
                    <a:pt x="2237" y="1092"/>
                    <a:pt x="2238" y="1091"/>
                  </a:cubicBezTo>
                  <a:cubicBezTo>
                    <a:pt x="2238" y="1091"/>
                    <a:pt x="2239" y="1090"/>
                    <a:pt x="2239" y="1089"/>
                  </a:cubicBezTo>
                  <a:cubicBezTo>
                    <a:pt x="2240" y="1088"/>
                    <a:pt x="2240" y="1088"/>
                    <a:pt x="2241" y="1087"/>
                  </a:cubicBezTo>
                  <a:cubicBezTo>
                    <a:pt x="2241" y="1086"/>
                    <a:pt x="2242" y="1086"/>
                    <a:pt x="2242" y="1085"/>
                  </a:cubicBezTo>
                  <a:cubicBezTo>
                    <a:pt x="2243" y="1085"/>
                    <a:pt x="2243" y="1084"/>
                    <a:pt x="2244" y="1084"/>
                  </a:cubicBezTo>
                  <a:cubicBezTo>
                    <a:pt x="2244" y="1084"/>
                    <a:pt x="2244" y="1084"/>
                    <a:pt x="2244" y="1084"/>
                  </a:cubicBezTo>
                  <a:cubicBezTo>
                    <a:pt x="2244" y="1084"/>
                    <a:pt x="2245" y="1084"/>
                    <a:pt x="2245" y="1084"/>
                  </a:cubicBezTo>
                  <a:cubicBezTo>
                    <a:pt x="2245" y="1084"/>
                    <a:pt x="2245" y="1084"/>
                    <a:pt x="2246" y="1084"/>
                  </a:cubicBezTo>
                  <a:cubicBezTo>
                    <a:pt x="2246" y="1084"/>
                    <a:pt x="2246" y="1084"/>
                    <a:pt x="2246" y="1084"/>
                  </a:cubicBezTo>
                  <a:cubicBezTo>
                    <a:pt x="2247" y="1084"/>
                    <a:pt x="2247" y="1084"/>
                    <a:pt x="2247" y="1084"/>
                  </a:cubicBezTo>
                  <a:cubicBezTo>
                    <a:pt x="2248" y="1084"/>
                    <a:pt x="2248" y="1084"/>
                    <a:pt x="2249" y="1084"/>
                  </a:cubicBezTo>
                  <a:cubicBezTo>
                    <a:pt x="2249" y="1084"/>
                    <a:pt x="2249" y="1084"/>
                    <a:pt x="2249" y="1084"/>
                  </a:cubicBezTo>
                  <a:cubicBezTo>
                    <a:pt x="2250" y="1084"/>
                    <a:pt x="2250" y="1084"/>
                    <a:pt x="2250" y="1084"/>
                  </a:cubicBezTo>
                  <a:cubicBezTo>
                    <a:pt x="2251" y="1084"/>
                    <a:pt x="2251" y="1084"/>
                    <a:pt x="2252" y="1084"/>
                  </a:cubicBezTo>
                  <a:cubicBezTo>
                    <a:pt x="2253" y="1084"/>
                    <a:pt x="2254" y="1085"/>
                    <a:pt x="2255" y="1085"/>
                  </a:cubicBezTo>
                  <a:cubicBezTo>
                    <a:pt x="2256" y="1085"/>
                    <a:pt x="2257" y="1086"/>
                    <a:pt x="2258" y="1086"/>
                  </a:cubicBezTo>
                  <a:cubicBezTo>
                    <a:pt x="2258" y="1086"/>
                    <a:pt x="2258" y="1086"/>
                    <a:pt x="2258" y="1086"/>
                  </a:cubicBezTo>
                  <a:cubicBezTo>
                    <a:pt x="2258" y="1086"/>
                    <a:pt x="2258" y="1087"/>
                    <a:pt x="2257" y="1087"/>
                  </a:cubicBezTo>
                  <a:cubicBezTo>
                    <a:pt x="2258" y="1087"/>
                    <a:pt x="2259" y="1088"/>
                    <a:pt x="2260" y="1088"/>
                  </a:cubicBezTo>
                  <a:cubicBezTo>
                    <a:pt x="2258" y="1088"/>
                    <a:pt x="2258" y="1088"/>
                    <a:pt x="2258" y="1088"/>
                  </a:cubicBezTo>
                  <a:cubicBezTo>
                    <a:pt x="2254" y="1107"/>
                    <a:pt x="2274" y="1100"/>
                    <a:pt x="2282" y="1105"/>
                  </a:cubicBezTo>
                  <a:cubicBezTo>
                    <a:pt x="2280" y="1097"/>
                    <a:pt x="2270" y="1077"/>
                    <a:pt x="2259" y="1085"/>
                  </a:cubicBezTo>
                  <a:cubicBezTo>
                    <a:pt x="2259" y="1085"/>
                    <a:pt x="2259" y="1085"/>
                    <a:pt x="2258" y="1084"/>
                  </a:cubicBezTo>
                  <a:cubicBezTo>
                    <a:pt x="2257" y="1084"/>
                    <a:pt x="2256" y="1084"/>
                    <a:pt x="2255" y="1083"/>
                  </a:cubicBezTo>
                  <a:cubicBezTo>
                    <a:pt x="2254" y="1083"/>
                    <a:pt x="2253" y="1083"/>
                    <a:pt x="2252" y="1083"/>
                  </a:cubicBezTo>
                  <a:cubicBezTo>
                    <a:pt x="2251" y="1082"/>
                    <a:pt x="2251" y="1082"/>
                    <a:pt x="2250" y="1082"/>
                  </a:cubicBezTo>
                  <a:cubicBezTo>
                    <a:pt x="2250" y="1082"/>
                    <a:pt x="2250" y="1082"/>
                    <a:pt x="2250" y="1082"/>
                  </a:cubicBezTo>
                  <a:cubicBezTo>
                    <a:pt x="2249" y="1082"/>
                    <a:pt x="2249" y="1082"/>
                    <a:pt x="2249" y="1082"/>
                  </a:cubicBezTo>
                  <a:cubicBezTo>
                    <a:pt x="2248" y="1082"/>
                    <a:pt x="2248" y="1082"/>
                    <a:pt x="2248" y="1082"/>
                  </a:cubicBezTo>
                  <a:cubicBezTo>
                    <a:pt x="2247" y="1082"/>
                    <a:pt x="2247" y="1082"/>
                    <a:pt x="2246" y="1082"/>
                  </a:cubicBezTo>
                  <a:cubicBezTo>
                    <a:pt x="2246" y="1082"/>
                    <a:pt x="2246" y="1082"/>
                    <a:pt x="2246" y="1082"/>
                  </a:cubicBezTo>
                  <a:cubicBezTo>
                    <a:pt x="2245" y="1082"/>
                    <a:pt x="2245" y="1082"/>
                    <a:pt x="2245" y="1082"/>
                  </a:cubicBezTo>
                  <a:cubicBezTo>
                    <a:pt x="2246" y="1081"/>
                    <a:pt x="2248" y="1079"/>
                    <a:pt x="2250" y="1078"/>
                  </a:cubicBezTo>
                  <a:cubicBezTo>
                    <a:pt x="2250" y="1077"/>
                    <a:pt x="2250" y="1077"/>
                    <a:pt x="2251" y="1077"/>
                  </a:cubicBezTo>
                  <a:cubicBezTo>
                    <a:pt x="2252" y="1076"/>
                    <a:pt x="2252" y="1076"/>
                    <a:pt x="2252" y="1076"/>
                  </a:cubicBezTo>
                  <a:cubicBezTo>
                    <a:pt x="2253" y="1075"/>
                    <a:pt x="2253" y="1075"/>
                    <a:pt x="2254" y="1074"/>
                  </a:cubicBezTo>
                  <a:cubicBezTo>
                    <a:pt x="2255" y="1074"/>
                    <a:pt x="2255" y="1073"/>
                    <a:pt x="2256" y="1073"/>
                  </a:cubicBezTo>
                  <a:cubicBezTo>
                    <a:pt x="2257" y="1072"/>
                    <a:pt x="2258" y="1072"/>
                    <a:pt x="2258" y="1072"/>
                  </a:cubicBezTo>
                  <a:cubicBezTo>
                    <a:pt x="2261" y="1070"/>
                    <a:pt x="2264" y="1068"/>
                    <a:pt x="2267" y="1067"/>
                  </a:cubicBezTo>
                  <a:cubicBezTo>
                    <a:pt x="2268" y="1067"/>
                    <a:pt x="2270" y="1066"/>
                    <a:pt x="2271" y="1066"/>
                  </a:cubicBezTo>
                  <a:cubicBezTo>
                    <a:pt x="2271" y="1066"/>
                    <a:pt x="2271" y="1066"/>
                    <a:pt x="2271" y="1066"/>
                  </a:cubicBezTo>
                  <a:cubicBezTo>
                    <a:pt x="2271" y="1066"/>
                    <a:pt x="2271" y="1066"/>
                    <a:pt x="2272" y="1065"/>
                  </a:cubicBezTo>
                  <a:cubicBezTo>
                    <a:pt x="2284" y="1066"/>
                    <a:pt x="2296" y="1069"/>
                    <a:pt x="2311" y="1071"/>
                  </a:cubicBezTo>
                  <a:cubicBezTo>
                    <a:pt x="2305" y="1068"/>
                    <a:pt x="2298" y="1065"/>
                    <a:pt x="2291" y="1063"/>
                  </a:cubicBezTo>
                  <a:cubicBezTo>
                    <a:pt x="2292" y="1062"/>
                    <a:pt x="2293" y="1063"/>
                    <a:pt x="2294" y="1063"/>
                  </a:cubicBezTo>
                  <a:cubicBezTo>
                    <a:pt x="2295" y="1062"/>
                    <a:pt x="2296" y="1062"/>
                    <a:pt x="2296" y="1062"/>
                  </a:cubicBezTo>
                  <a:cubicBezTo>
                    <a:pt x="2299" y="1063"/>
                    <a:pt x="2301" y="1063"/>
                    <a:pt x="2301" y="1063"/>
                  </a:cubicBezTo>
                  <a:cubicBezTo>
                    <a:pt x="2301" y="1063"/>
                    <a:pt x="2301" y="1063"/>
                    <a:pt x="2300" y="1062"/>
                  </a:cubicBezTo>
                  <a:cubicBezTo>
                    <a:pt x="2299" y="1062"/>
                    <a:pt x="2298" y="1062"/>
                    <a:pt x="2297" y="1061"/>
                  </a:cubicBezTo>
                  <a:cubicBezTo>
                    <a:pt x="2296" y="1061"/>
                    <a:pt x="2295" y="1061"/>
                    <a:pt x="2294" y="1061"/>
                  </a:cubicBezTo>
                  <a:cubicBezTo>
                    <a:pt x="2293" y="1060"/>
                    <a:pt x="2292" y="1060"/>
                    <a:pt x="2291" y="1060"/>
                  </a:cubicBezTo>
                  <a:cubicBezTo>
                    <a:pt x="2290" y="1060"/>
                    <a:pt x="2289" y="1060"/>
                    <a:pt x="2288" y="1060"/>
                  </a:cubicBezTo>
                  <a:cubicBezTo>
                    <a:pt x="2287" y="1060"/>
                    <a:pt x="2287" y="1060"/>
                    <a:pt x="2286" y="1060"/>
                  </a:cubicBezTo>
                  <a:cubicBezTo>
                    <a:pt x="2285" y="1060"/>
                    <a:pt x="2285" y="1060"/>
                    <a:pt x="2284" y="1060"/>
                  </a:cubicBezTo>
                  <a:cubicBezTo>
                    <a:pt x="2284" y="1060"/>
                    <a:pt x="2283" y="1060"/>
                    <a:pt x="2283" y="1060"/>
                  </a:cubicBezTo>
                  <a:cubicBezTo>
                    <a:pt x="2283" y="1060"/>
                    <a:pt x="2283" y="1060"/>
                    <a:pt x="2283" y="1060"/>
                  </a:cubicBezTo>
                  <a:cubicBezTo>
                    <a:pt x="2281" y="1060"/>
                    <a:pt x="2280" y="1059"/>
                    <a:pt x="2279" y="1059"/>
                  </a:cubicBezTo>
                  <a:cubicBezTo>
                    <a:pt x="2279" y="1058"/>
                    <a:pt x="2280" y="1057"/>
                    <a:pt x="2281" y="1056"/>
                  </a:cubicBezTo>
                  <a:cubicBezTo>
                    <a:pt x="2281" y="1056"/>
                    <a:pt x="2282" y="1055"/>
                    <a:pt x="2282" y="1054"/>
                  </a:cubicBezTo>
                  <a:cubicBezTo>
                    <a:pt x="2283" y="1053"/>
                    <a:pt x="2283" y="1052"/>
                    <a:pt x="2283" y="1052"/>
                  </a:cubicBezTo>
                  <a:cubicBezTo>
                    <a:pt x="2283" y="1052"/>
                    <a:pt x="2283" y="1052"/>
                    <a:pt x="2283" y="1052"/>
                  </a:cubicBezTo>
                  <a:cubicBezTo>
                    <a:pt x="2284" y="1050"/>
                    <a:pt x="2284" y="1050"/>
                    <a:pt x="2284" y="1050"/>
                  </a:cubicBezTo>
                  <a:cubicBezTo>
                    <a:pt x="2287" y="1050"/>
                    <a:pt x="2290" y="1050"/>
                    <a:pt x="2292" y="1048"/>
                  </a:cubicBezTo>
                  <a:cubicBezTo>
                    <a:pt x="2294" y="1051"/>
                    <a:pt x="2296" y="1053"/>
                    <a:pt x="2298" y="1056"/>
                  </a:cubicBezTo>
                  <a:cubicBezTo>
                    <a:pt x="2301" y="1059"/>
                    <a:pt x="2303" y="1061"/>
                    <a:pt x="2306" y="1064"/>
                  </a:cubicBezTo>
                  <a:cubicBezTo>
                    <a:pt x="2308" y="1067"/>
                    <a:pt x="2311" y="1070"/>
                    <a:pt x="2314" y="1072"/>
                  </a:cubicBezTo>
                  <a:cubicBezTo>
                    <a:pt x="2315" y="1073"/>
                    <a:pt x="2315" y="1073"/>
                    <a:pt x="2315" y="1073"/>
                  </a:cubicBezTo>
                  <a:cubicBezTo>
                    <a:pt x="2317" y="1074"/>
                    <a:pt x="2317" y="1074"/>
                    <a:pt x="2317" y="1074"/>
                  </a:cubicBezTo>
                  <a:cubicBezTo>
                    <a:pt x="2317" y="1074"/>
                    <a:pt x="2317" y="1074"/>
                    <a:pt x="2317" y="1074"/>
                  </a:cubicBezTo>
                  <a:cubicBezTo>
                    <a:pt x="2317" y="1074"/>
                    <a:pt x="2317" y="1074"/>
                    <a:pt x="2317" y="1074"/>
                  </a:cubicBezTo>
                  <a:cubicBezTo>
                    <a:pt x="2317" y="1074"/>
                    <a:pt x="2317" y="1074"/>
                    <a:pt x="2317" y="1074"/>
                  </a:cubicBezTo>
                  <a:cubicBezTo>
                    <a:pt x="2317" y="1074"/>
                    <a:pt x="2317" y="1074"/>
                    <a:pt x="2317" y="1074"/>
                  </a:cubicBezTo>
                  <a:cubicBezTo>
                    <a:pt x="2318" y="1075"/>
                    <a:pt x="2318" y="1075"/>
                    <a:pt x="2318" y="1075"/>
                  </a:cubicBezTo>
                  <a:cubicBezTo>
                    <a:pt x="2319" y="1075"/>
                    <a:pt x="2319" y="1075"/>
                    <a:pt x="2319" y="1075"/>
                  </a:cubicBezTo>
                  <a:cubicBezTo>
                    <a:pt x="2319" y="1075"/>
                    <a:pt x="2319" y="1076"/>
                    <a:pt x="2319" y="1076"/>
                  </a:cubicBezTo>
                  <a:cubicBezTo>
                    <a:pt x="2319" y="1077"/>
                    <a:pt x="2319" y="1077"/>
                    <a:pt x="2320" y="1077"/>
                  </a:cubicBezTo>
                  <a:cubicBezTo>
                    <a:pt x="2320" y="1078"/>
                    <a:pt x="2320" y="1078"/>
                    <a:pt x="2320" y="1078"/>
                  </a:cubicBezTo>
                  <a:cubicBezTo>
                    <a:pt x="2320" y="1078"/>
                    <a:pt x="2320" y="1079"/>
                    <a:pt x="2320" y="1079"/>
                  </a:cubicBezTo>
                  <a:cubicBezTo>
                    <a:pt x="2320" y="1079"/>
                    <a:pt x="2321" y="1080"/>
                    <a:pt x="2321" y="1080"/>
                  </a:cubicBezTo>
                  <a:cubicBezTo>
                    <a:pt x="2321" y="1081"/>
                    <a:pt x="2321" y="1081"/>
                    <a:pt x="2321" y="1082"/>
                  </a:cubicBezTo>
                  <a:cubicBezTo>
                    <a:pt x="2321" y="1082"/>
                    <a:pt x="2322" y="1083"/>
                    <a:pt x="2322" y="1083"/>
                  </a:cubicBezTo>
                  <a:cubicBezTo>
                    <a:pt x="2322" y="1083"/>
                    <a:pt x="2322" y="1084"/>
                    <a:pt x="2322" y="1084"/>
                  </a:cubicBezTo>
                  <a:cubicBezTo>
                    <a:pt x="2322" y="1084"/>
                    <a:pt x="2322" y="1085"/>
                    <a:pt x="2322" y="1086"/>
                  </a:cubicBezTo>
                  <a:cubicBezTo>
                    <a:pt x="2322" y="1087"/>
                    <a:pt x="2323" y="1088"/>
                    <a:pt x="2323" y="1090"/>
                  </a:cubicBezTo>
                  <a:cubicBezTo>
                    <a:pt x="2323" y="1091"/>
                    <a:pt x="2322" y="1093"/>
                    <a:pt x="2322" y="1094"/>
                  </a:cubicBezTo>
                  <a:cubicBezTo>
                    <a:pt x="2322" y="1095"/>
                    <a:pt x="2322" y="1095"/>
                    <a:pt x="2322" y="1095"/>
                  </a:cubicBezTo>
                  <a:cubicBezTo>
                    <a:pt x="2322" y="1095"/>
                    <a:pt x="2322" y="1095"/>
                    <a:pt x="2321" y="1094"/>
                  </a:cubicBezTo>
                  <a:cubicBezTo>
                    <a:pt x="2321" y="1096"/>
                    <a:pt x="2321" y="1097"/>
                    <a:pt x="2321" y="1098"/>
                  </a:cubicBezTo>
                  <a:cubicBezTo>
                    <a:pt x="2319" y="1096"/>
                    <a:pt x="2319" y="1096"/>
                    <a:pt x="2319" y="1096"/>
                  </a:cubicBezTo>
                  <a:cubicBezTo>
                    <a:pt x="2290" y="1105"/>
                    <a:pt x="2309" y="1124"/>
                    <a:pt x="2306" y="1137"/>
                  </a:cubicBezTo>
                  <a:cubicBezTo>
                    <a:pt x="2317" y="1128"/>
                    <a:pt x="2342" y="1103"/>
                    <a:pt x="2325" y="1096"/>
                  </a:cubicBezTo>
                  <a:cubicBezTo>
                    <a:pt x="2325" y="1095"/>
                    <a:pt x="2325" y="1095"/>
                    <a:pt x="2325" y="1094"/>
                  </a:cubicBezTo>
                  <a:cubicBezTo>
                    <a:pt x="2325" y="1092"/>
                    <a:pt x="2325" y="1091"/>
                    <a:pt x="2325" y="1089"/>
                  </a:cubicBezTo>
                  <a:cubicBezTo>
                    <a:pt x="2325" y="1088"/>
                    <a:pt x="2325" y="1086"/>
                    <a:pt x="2325" y="1085"/>
                  </a:cubicBezTo>
                  <a:cubicBezTo>
                    <a:pt x="2325" y="1084"/>
                    <a:pt x="2324" y="1084"/>
                    <a:pt x="2324" y="1083"/>
                  </a:cubicBezTo>
                  <a:cubicBezTo>
                    <a:pt x="2324" y="1083"/>
                    <a:pt x="2324" y="1082"/>
                    <a:pt x="2324" y="1082"/>
                  </a:cubicBezTo>
                  <a:cubicBezTo>
                    <a:pt x="2324" y="1082"/>
                    <a:pt x="2324" y="1081"/>
                    <a:pt x="2324" y="1081"/>
                  </a:cubicBezTo>
                  <a:cubicBezTo>
                    <a:pt x="2324" y="1080"/>
                    <a:pt x="2323" y="1080"/>
                    <a:pt x="2323" y="1079"/>
                  </a:cubicBezTo>
                  <a:cubicBezTo>
                    <a:pt x="2323" y="1079"/>
                    <a:pt x="2323" y="1078"/>
                    <a:pt x="2323" y="1078"/>
                  </a:cubicBezTo>
                  <a:cubicBezTo>
                    <a:pt x="2322" y="1077"/>
                    <a:pt x="2322" y="1077"/>
                    <a:pt x="2322" y="1077"/>
                  </a:cubicBezTo>
                  <a:cubicBezTo>
                    <a:pt x="2323" y="1077"/>
                    <a:pt x="2324" y="1078"/>
                    <a:pt x="2325" y="1078"/>
                  </a:cubicBezTo>
                  <a:cubicBezTo>
                    <a:pt x="2326" y="1078"/>
                    <a:pt x="2327" y="1079"/>
                    <a:pt x="2328" y="1079"/>
                  </a:cubicBezTo>
                  <a:cubicBezTo>
                    <a:pt x="2329" y="1079"/>
                    <a:pt x="2330" y="1080"/>
                    <a:pt x="2331" y="1080"/>
                  </a:cubicBezTo>
                  <a:cubicBezTo>
                    <a:pt x="2332" y="1080"/>
                    <a:pt x="2333" y="1080"/>
                    <a:pt x="2334" y="1081"/>
                  </a:cubicBezTo>
                  <a:cubicBezTo>
                    <a:pt x="2335" y="1081"/>
                    <a:pt x="2336" y="1081"/>
                    <a:pt x="2337" y="1081"/>
                  </a:cubicBezTo>
                  <a:cubicBezTo>
                    <a:pt x="2338" y="1081"/>
                    <a:pt x="2339" y="1082"/>
                    <a:pt x="2340" y="1082"/>
                  </a:cubicBezTo>
                  <a:cubicBezTo>
                    <a:pt x="2342" y="1082"/>
                    <a:pt x="2343" y="1082"/>
                    <a:pt x="2344" y="1082"/>
                  </a:cubicBezTo>
                  <a:cubicBezTo>
                    <a:pt x="2345" y="1082"/>
                    <a:pt x="2346" y="1082"/>
                    <a:pt x="2347" y="1082"/>
                  </a:cubicBezTo>
                  <a:cubicBezTo>
                    <a:pt x="2348" y="1082"/>
                    <a:pt x="2349" y="1082"/>
                    <a:pt x="2350" y="1082"/>
                  </a:cubicBezTo>
                  <a:cubicBezTo>
                    <a:pt x="2352" y="1082"/>
                    <a:pt x="2354" y="1082"/>
                    <a:pt x="2356" y="1081"/>
                  </a:cubicBezTo>
                  <a:cubicBezTo>
                    <a:pt x="2357" y="1081"/>
                    <a:pt x="2358" y="1081"/>
                    <a:pt x="2359" y="1081"/>
                  </a:cubicBezTo>
                  <a:cubicBezTo>
                    <a:pt x="2360" y="1081"/>
                    <a:pt x="2361" y="1081"/>
                    <a:pt x="2362" y="1081"/>
                  </a:cubicBezTo>
                  <a:cubicBezTo>
                    <a:pt x="2362" y="1080"/>
                    <a:pt x="2363" y="1080"/>
                    <a:pt x="2363" y="1080"/>
                  </a:cubicBezTo>
                  <a:cubicBezTo>
                    <a:pt x="2363" y="1080"/>
                    <a:pt x="2363" y="1080"/>
                    <a:pt x="2363" y="1080"/>
                  </a:cubicBezTo>
                  <a:cubicBezTo>
                    <a:pt x="2364" y="1080"/>
                    <a:pt x="2364" y="1080"/>
                    <a:pt x="2364" y="1080"/>
                  </a:cubicBezTo>
                  <a:cubicBezTo>
                    <a:pt x="2364" y="1080"/>
                    <a:pt x="2364" y="1080"/>
                    <a:pt x="2364" y="1080"/>
                  </a:cubicBezTo>
                  <a:cubicBezTo>
                    <a:pt x="2365" y="1080"/>
                    <a:pt x="2365" y="1080"/>
                    <a:pt x="2365" y="1080"/>
                  </a:cubicBezTo>
                  <a:cubicBezTo>
                    <a:pt x="2366" y="1080"/>
                    <a:pt x="2367" y="1080"/>
                    <a:pt x="2368" y="1080"/>
                  </a:cubicBezTo>
                  <a:cubicBezTo>
                    <a:pt x="2368" y="1080"/>
                    <a:pt x="2369" y="1081"/>
                    <a:pt x="2370" y="1081"/>
                  </a:cubicBezTo>
                  <a:cubicBezTo>
                    <a:pt x="2371" y="1081"/>
                    <a:pt x="2372" y="1081"/>
                    <a:pt x="2373" y="1081"/>
                  </a:cubicBezTo>
                  <a:cubicBezTo>
                    <a:pt x="2374" y="1081"/>
                    <a:pt x="2375" y="1081"/>
                    <a:pt x="2376" y="1082"/>
                  </a:cubicBezTo>
                  <a:cubicBezTo>
                    <a:pt x="2376" y="1082"/>
                    <a:pt x="2377" y="1082"/>
                    <a:pt x="2377" y="1082"/>
                  </a:cubicBezTo>
                  <a:cubicBezTo>
                    <a:pt x="2377" y="1082"/>
                    <a:pt x="2377" y="1082"/>
                    <a:pt x="2377" y="1082"/>
                  </a:cubicBezTo>
                  <a:cubicBezTo>
                    <a:pt x="2378" y="1082"/>
                    <a:pt x="2379" y="1084"/>
                    <a:pt x="2380" y="1084"/>
                  </a:cubicBezTo>
                  <a:cubicBezTo>
                    <a:pt x="2381" y="1084"/>
                    <a:pt x="2381" y="1084"/>
                    <a:pt x="2381" y="1084"/>
                  </a:cubicBezTo>
                  <a:cubicBezTo>
                    <a:pt x="2376" y="1091"/>
                    <a:pt x="2387" y="1091"/>
                    <a:pt x="2391" y="1092"/>
                  </a:cubicBezTo>
                  <a:cubicBezTo>
                    <a:pt x="2398" y="1094"/>
                    <a:pt x="2399" y="1096"/>
                    <a:pt x="2404" y="1100"/>
                  </a:cubicBezTo>
                  <a:cubicBezTo>
                    <a:pt x="2405" y="1090"/>
                    <a:pt x="2395" y="1071"/>
                    <a:pt x="2379" y="1080"/>
                  </a:cubicBezTo>
                  <a:cubicBezTo>
                    <a:pt x="2378" y="1080"/>
                    <a:pt x="2378" y="1080"/>
                    <a:pt x="2377" y="1080"/>
                  </a:cubicBezTo>
                  <a:cubicBezTo>
                    <a:pt x="2376" y="1080"/>
                    <a:pt x="2375" y="1080"/>
                    <a:pt x="2374" y="1080"/>
                  </a:cubicBezTo>
                  <a:cubicBezTo>
                    <a:pt x="2373" y="1079"/>
                    <a:pt x="2372" y="1079"/>
                    <a:pt x="2371" y="1079"/>
                  </a:cubicBezTo>
                  <a:cubicBezTo>
                    <a:pt x="2370" y="1079"/>
                    <a:pt x="2369" y="1079"/>
                    <a:pt x="2368" y="1079"/>
                  </a:cubicBezTo>
                  <a:cubicBezTo>
                    <a:pt x="2369" y="1079"/>
                    <a:pt x="2369" y="1079"/>
                    <a:pt x="2369" y="1079"/>
                  </a:cubicBezTo>
                  <a:cubicBezTo>
                    <a:pt x="2370" y="1078"/>
                    <a:pt x="2371" y="1078"/>
                    <a:pt x="2372" y="1078"/>
                  </a:cubicBezTo>
                  <a:cubicBezTo>
                    <a:pt x="2375" y="1077"/>
                    <a:pt x="2377" y="1076"/>
                    <a:pt x="2379" y="1075"/>
                  </a:cubicBezTo>
                  <a:cubicBezTo>
                    <a:pt x="2381" y="1074"/>
                    <a:pt x="2382" y="1073"/>
                    <a:pt x="2384" y="1072"/>
                  </a:cubicBezTo>
                  <a:cubicBezTo>
                    <a:pt x="2385" y="1071"/>
                    <a:pt x="2385" y="1071"/>
                    <a:pt x="2385" y="1071"/>
                  </a:cubicBezTo>
                  <a:cubicBezTo>
                    <a:pt x="2385" y="1071"/>
                    <a:pt x="2385" y="1071"/>
                    <a:pt x="2383" y="1072"/>
                  </a:cubicBezTo>
                  <a:cubicBezTo>
                    <a:pt x="2382" y="1072"/>
                    <a:pt x="2381" y="1073"/>
                    <a:pt x="2379" y="1074"/>
                  </a:cubicBezTo>
                  <a:cubicBezTo>
                    <a:pt x="2377" y="1074"/>
                    <a:pt x="2374" y="1075"/>
                    <a:pt x="2371" y="1076"/>
                  </a:cubicBezTo>
                  <a:cubicBezTo>
                    <a:pt x="2371" y="1076"/>
                    <a:pt x="2370" y="1076"/>
                    <a:pt x="2369" y="1076"/>
                  </a:cubicBezTo>
                  <a:cubicBezTo>
                    <a:pt x="2368" y="1077"/>
                    <a:pt x="2368" y="1077"/>
                    <a:pt x="2367" y="1077"/>
                  </a:cubicBezTo>
                  <a:cubicBezTo>
                    <a:pt x="2365" y="1077"/>
                    <a:pt x="2363" y="1078"/>
                    <a:pt x="2362" y="1078"/>
                  </a:cubicBezTo>
                  <a:cubicBezTo>
                    <a:pt x="2361" y="1078"/>
                    <a:pt x="2360" y="1078"/>
                    <a:pt x="2359" y="1079"/>
                  </a:cubicBezTo>
                  <a:cubicBezTo>
                    <a:pt x="2358" y="1079"/>
                    <a:pt x="2357" y="1079"/>
                    <a:pt x="2356" y="1079"/>
                  </a:cubicBezTo>
                  <a:cubicBezTo>
                    <a:pt x="2354" y="1079"/>
                    <a:pt x="2352" y="1079"/>
                    <a:pt x="2350" y="1079"/>
                  </a:cubicBezTo>
                  <a:cubicBezTo>
                    <a:pt x="2349" y="1079"/>
                    <a:pt x="2349" y="1079"/>
                    <a:pt x="2348" y="1079"/>
                  </a:cubicBezTo>
                  <a:cubicBezTo>
                    <a:pt x="2347" y="1079"/>
                    <a:pt x="2345" y="1079"/>
                    <a:pt x="2344" y="1079"/>
                  </a:cubicBezTo>
                  <a:cubicBezTo>
                    <a:pt x="2343" y="1079"/>
                    <a:pt x="2342" y="1079"/>
                    <a:pt x="2341" y="1079"/>
                  </a:cubicBezTo>
                  <a:cubicBezTo>
                    <a:pt x="2340" y="1079"/>
                    <a:pt x="2339" y="1079"/>
                    <a:pt x="2338" y="1079"/>
                  </a:cubicBezTo>
                  <a:cubicBezTo>
                    <a:pt x="2337" y="1079"/>
                    <a:pt x="2336" y="1078"/>
                    <a:pt x="2335" y="1078"/>
                  </a:cubicBezTo>
                  <a:cubicBezTo>
                    <a:pt x="2334" y="1078"/>
                    <a:pt x="2333" y="1078"/>
                    <a:pt x="2332" y="1078"/>
                  </a:cubicBezTo>
                  <a:cubicBezTo>
                    <a:pt x="2331" y="1077"/>
                    <a:pt x="2330" y="1077"/>
                    <a:pt x="2329" y="1077"/>
                  </a:cubicBezTo>
                  <a:cubicBezTo>
                    <a:pt x="2329" y="1076"/>
                    <a:pt x="2328" y="1076"/>
                    <a:pt x="2327" y="1076"/>
                  </a:cubicBezTo>
                  <a:cubicBezTo>
                    <a:pt x="2326" y="1075"/>
                    <a:pt x="2325" y="1075"/>
                    <a:pt x="2324" y="1075"/>
                  </a:cubicBezTo>
                  <a:cubicBezTo>
                    <a:pt x="2323" y="1074"/>
                    <a:pt x="2323" y="1074"/>
                    <a:pt x="2323" y="1074"/>
                  </a:cubicBezTo>
                  <a:cubicBezTo>
                    <a:pt x="2322" y="1074"/>
                    <a:pt x="2322" y="1073"/>
                    <a:pt x="2321" y="1073"/>
                  </a:cubicBezTo>
                  <a:cubicBezTo>
                    <a:pt x="2320" y="1072"/>
                    <a:pt x="2320" y="1072"/>
                    <a:pt x="2320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8" y="1071"/>
                    <a:pt x="2318" y="1071"/>
                    <a:pt x="2318" y="1071"/>
                  </a:cubicBezTo>
                  <a:cubicBezTo>
                    <a:pt x="2316" y="1070"/>
                    <a:pt x="2316" y="1070"/>
                    <a:pt x="2316" y="1070"/>
                  </a:cubicBezTo>
                  <a:cubicBezTo>
                    <a:pt x="2313" y="1068"/>
                    <a:pt x="2311" y="1065"/>
                    <a:pt x="2308" y="1062"/>
                  </a:cubicBezTo>
                  <a:cubicBezTo>
                    <a:pt x="2306" y="1060"/>
                    <a:pt x="2303" y="1057"/>
                    <a:pt x="2301" y="1054"/>
                  </a:cubicBezTo>
                  <a:cubicBezTo>
                    <a:pt x="2299" y="1051"/>
                    <a:pt x="2296" y="1049"/>
                    <a:pt x="2294" y="1046"/>
                  </a:cubicBezTo>
                  <a:cubicBezTo>
                    <a:pt x="2299" y="1041"/>
                    <a:pt x="2298" y="1032"/>
                    <a:pt x="2300" y="1024"/>
                  </a:cubicBezTo>
                  <a:cubicBezTo>
                    <a:pt x="2287" y="1024"/>
                    <a:pt x="2279" y="1028"/>
                    <a:pt x="2278" y="1036"/>
                  </a:cubicBezTo>
                  <a:cubicBezTo>
                    <a:pt x="2278" y="1036"/>
                    <a:pt x="2277" y="1035"/>
                    <a:pt x="2276" y="1035"/>
                  </a:cubicBezTo>
                  <a:cubicBezTo>
                    <a:pt x="2275" y="1035"/>
                    <a:pt x="2274" y="1034"/>
                    <a:pt x="2273" y="1034"/>
                  </a:cubicBezTo>
                  <a:cubicBezTo>
                    <a:pt x="2272" y="1034"/>
                    <a:pt x="2272" y="1034"/>
                    <a:pt x="2271" y="1034"/>
                  </a:cubicBezTo>
                  <a:cubicBezTo>
                    <a:pt x="2271" y="1034"/>
                    <a:pt x="2270" y="1034"/>
                    <a:pt x="2270" y="1034"/>
                  </a:cubicBezTo>
                  <a:cubicBezTo>
                    <a:pt x="2269" y="1034"/>
                    <a:pt x="2269" y="1034"/>
                    <a:pt x="2268" y="1034"/>
                  </a:cubicBezTo>
                  <a:cubicBezTo>
                    <a:pt x="2268" y="1034"/>
                    <a:pt x="2267" y="1034"/>
                    <a:pt x="2267" y="1034"/>
                  </a:cubicBezTo>
                  <a:cubicBezTo>
                    <a:pt x="2268" y="1033"/>
                    <a:pt x="2269" y="1033"/>
                    <a:pt x="2271" y="1032"/>
                  </a:cubicBezTo>
                  <a:cubicBezTo>
                    <a:pt x="2279" y="1028"/>
                    <a:pt x="2288" y="1024"/>
                    <a:pt x="2298" y="1021"/>
                  </a:cubicBezTo>
                  <a:cubicBezTo>
                    <a:pt x="2302" y="1019"/>
                    <a:pt x="2307" y="1017"/>
                    <a:pt x="2312" y="1016"/>
                  </a:cubicBezTo>
                  <a:cubicBezTo>
                    <a:pt x="2313" y="1016"/>
                    <a:pt x="2314" y="1015"/>
                    <a:pt x="2315" y="1015"/>
                  </a:cubicBezTo>
                  <a:cubicBezTo>
                    <a:pt x="2317" y="1015"/>
                    <a:pt x="2317" y="1015"/>
                    <a:pt x="2317" y="1015"/>
                  </a:cubicBezTo>
                  <a:cubicBezTo>
                    <a:pt x="2319" y="1014"/>
                    <a:pt x="2319" y="1014"/>
                    <a:pt x="2319" y="1014"/>
                  </a:cubicBezTo>
                  <a:cubicBezTo>
                    <a:pt x="2321" y="1014"/>
                    <a:pt x="2321" y="1014"/>
                    <a:pt x="2321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4" y="1013"/>
                    <a:pt x="2325" y="1013"/>
                    <a:pt x="2326" y="1013"/>
                  </a:cubicBezTo>
                  <a:cubicBezTo>
                    <a:pt x="2333" y="1012"/>
                    <a:pt x="2339" y="1012"/>
                    <a:pt x="2346" y="1011"/>
                  </a:cubicBezTo>
                  <a:cubicBezTo>
                    <a:pt x="2346" y="1011"/>
                    <a:pt x="2346" y="1011"/>
                    <a:pt x="2346" y="1011"/>
                  </a:cubicBezTo>
                  <a:cubicBezTo>
                    <a:pt x="2349" y="1012"/>
                    <a:pt x="2352" y="1013"/>
                    <a:pt x="2355" y="1015"/>
                  </a:cubicBezTo>
                  <a:cubicBezTo>
                    <a:pt x="2355" y="1015"/>
                    <a:pt x="2356" y="1015"/>
                    <a:pt x="2357" y="1016"/>
                  </a:cubicBezTo>
                  <a:cubicBezTo>
                    <a:pt x="2358" y="1016"/>
                    <a:pt x="2358" y="1017"/>
                    <a:pt x="2359" y="1017"/>
                  </a:cubicBezTo>
                  <a:cubicBezTo>
                    <a:pt x="2360" y="1018"/>
                    <a:pt x="2362" y="1019"/>
                    <a:pt x="2363" y="1020"/>
                  </a:cubicBezTo>
                  <a:cubicBezTo>
                    <a:pt x="2364" y="1020"/>
                    <a:pt x="2364" y="1020"/>
                    <a:pt x="2364" y="1021"/>
                  </a:cubicBezTo>
                  <a:cubicBezTo>
                    <a:pt x="2359" y="1044"/>
                    <a:pt x="2380" y="1040"/>
                    <a:pt x="2393" y="1051"/>
                  </a:cubicBezTo>
                  <a:cubicBezTo>
                    <a:pt x="2404" y="1025"/>
                    <a:pt x="2390" y="1016"/>
                    <a:pt x="2365" y="1018"/>
                  </a:cubicBezTo>
                  <a:cubicBezTo>
                    <a:pt x="2365" y="1018"/>
                    <a:pt x="2365" y="1018"/>
                    <a:pt x="2365" y="1018"/>
                  </a:cubicBezTo>
                  <a:cubicBezTo>
                    <a:pt x="2364" y="1017"/>
                    <a:pt x="2362" y="1016"/>
                    <a:pt x="2361" y="1015"/>
                  </a:cubicBezTo>
                  <a:cubicBezTo>
                    <a:pt x="2360" y="1015"/>
                    <a:pt x="2359" y="1014"/>
                    <a:pt x="2359" y="1014"/>
                  </a:cubicBezTo>
                  <a:cubicBezTo>
                    <a:pt x="2358" y="1013"/>
                    <a:pt x="2357" y="1013"/>
                    <a:pt x="2356" y="1013"/>
                  </a:cubicBezTo>
                  <a:cubicBezTo>
                    <a:pt x="2355" y="1012"/>
                    <a:pt x="2354" y="1012"/>
                    <a:pt x="2353" y="1011"/>
                  </a:cubicBezTo>
                  <a:cubicBezTo>
                    <a:pt x="2353" y="1011"/>
                    <a:pt x="2354" y="1011"/>
                    <a:pt x="2355" y="1011"/>
                  </a:cubicBezTo>
                  <a:cubicBezTo>
                    <a:pt x="2360" y="1011"/>
                    <a:pt x="2364" y="1010"/>
                    <a:pt x="2369" y="1010"/>
                  </a:cubicBezTo>
                  <a:cubicBezTo>
                    <a:pt x="2371" y="1009"/>
                    <a:pt x="2374" y="1009"/>
                    <a:pt x="2376" y="1009"/>
                  </a:cubicBezTo>
                  <a:cubicBezTo>
                    <a:pt x="2378" y="1008"/>
                    <a:pt x="2379" y="1008"/>
                    <a:pt x="2380" y="1008"/>
                  </a:cubicBezTo>
                  <a:cubicBezTo>
                    <a:pt x="2381" y="1008"/>
                    <a:pt x="2381" y="1008"/>
                    <a:pt x="2381" y="1008"/>
                  </a:cubicBezTo>
                  <a:cubicBezTo>
                    <a:pt x="2381" y="1008"/>
                    <a:pt x="2381" y="1008"/>
                    <a:pt x="2381" y="1008"/>
                  </a:cubicBezTo>
                  <a:cubicBezTo>
                    <a:pt x="2381" y="1008"/>
                    <a:pt x="2381" y="1008"/>
                    <a:pt x="2381" y="1008"/>
                  </a:cubicBezTo>
                  <a:cubicBezTo>
                    <a:pt x="2381" y="1008"/>
                    <a:pt x="2381" y="1008"/>
                    <a:pt x="2381" y="1008"/>
                  </a:cubicBezTo>
                  <a:cubicBezTo>
                    <a:pt x="2382" y="1008"/>
                    <a:pt x="2382" y="1008"/>
                    <a:pt x="2382" y="1008"/>
                  </a:cubicBezTo>
                  <a:cubicBezTo>
                    <a:pt x="2383" y="1007"/>
                    <a:pt x="2383" y="1007"/>
                    <a:pt x="2383" y="1007"/>
                  </a:cubicBezTo>
                  <a:cubicBezTo>
                    <a:pt x="2388" y="1006"/>
                    <a:pt x="2393" y="1004"/>
                    <a:pt x="2398" y="1002"/>
                  </a:cubicBezTo>
                  <a:cubicBezTo>
                    <a:pt x="2398" y="1002"/>
                    <a:pt x="2398" y="1002"/>
                    <a:pt x="2398" y="1002"/>
                  </a:cubicBezTo>
                  <a:cubicBezTo>
                    <a:pt x="2398" y="1003"/>
                    <a:pt x="2399" y="1003"/>
                    <a:pt x="2400" y="1003"/>
                  </a:cubicBezTo>
                  <a:cubicBezTo>
                    <a:pt x="2400" y="1003"/>
                    <a:pt x="2401" y="1004"/>
                    <a:pt x="2402" y="1004"/>
                  </a:cubicBezTo>
                  <a:cubicBezTo>
                    <a:pt x="2403" y="1004"/>
                    <a:pt x="2403" y="1005"/>
                    <a:pt x="2404" y="1005"/>
                  </a:cubicBezTo>
                  <a:cubicBezTo>
                    <a:pt x="2405" y="1006"/>
                    <a:pt x="2406" y="1006"/>
                    <a:pt x="2407" y="1006"/>
                  </a:cubicBezTo>
                  <a:cubicBezTo>
                    <a:pt x="2409" y="1007"/>
                    <a:pt x="2410" y="1009"/>
                    <a:pt x="2412" y="1010"/>
                  </a:cubicBezTo>
                  <a:cubicBezTo>
                    <a:pt x="2414" y="1011"/>
                    <a:pt x="2416" y="1013"/>
                    <a:pt x="2418" y="1014"/>
                  </a:cubicBezTo>
                  <a:cubicBezTo>
                    <a:pt x="2420" y="1015"/>
                    <a:pt x="2422" y="1017"/>
                    <a:pt x="2425" y="1018"/>
                  </a:cubicBezTo>
                  <a:cubicBezTo>
                    <a:pt x="2426" y="1018"/>
                    <a:pt x="2426" y="1019"/>
                    <a:pt x="2427" y="1019"/>
                  </a:cubicBezTo>
                  <a:cubicBezTo>
                    <a:pt x="2427" y="1019"/>
                    <a:pt x="2427" y="1019"/>
                    <a:pt x="2428" y="1020"/>
                  </a:cubicBezTo>
                  <a:cubicBezTo>
                    <a:pt x="2429" y="1020"/>
                    <a:pt x="2429" y="1020"/>
                    <a:pt x="2429" y="1020"/>
                  </a:cubicBezTo>
                  <a:cubicBezTo>
                    <a:pt x="2431" y="1021"/>
                    <a:pt x="2431" y="1021"/>
                    <a:pt x="2431" y="1021"/>
                  </a:cubicBezTo>
                  <a:cubicBezTo>
                    <a:pt x="2432" y="1021"/>
                    <a:pt x="2432" y="1021"/>
                    <a:pt x="2433" y="1021"/>
                  </a:cubicBezTo>
                  <a:cubicBezTo>
                    <a:pt x="2434" y="1022"/>
                    <a:pt x="2436" y="1022"/>
                    <a:pt x="2437" y="1022"/>
                  </a:cubicBezTo>
                  <a:cubicBezTo>
                    <a:pt x="2438" y="1023"/>
                    <a:pt x="2439" y="1023"/>
                    <a:pt x="2440" y="1023"/>
                  </a:cubicBezTo>
                  <a:cubicBezTo>
                    <a:pt x="2440" y="1023"/>
                    <a:pt x="2441" y="1023"/>
                    <a:pt x="2442" y="1023"/>
                  </a:cubicBezTo>
                  <a:cubicBezTo>
                    <a:pt x="2443" y="1023"/>
                    <a:pt x="2443" y="1023"/>
                    <a:pt x="2444" y="1023"/>
                  </a:cubicBezTo>
                  <a:cubicBezTo>
                    <a:pt x="2445" y="1024"/>
                    <a:pt x="2445" y="1024"/>
                    <a:pt x="2445" y="1024"/>
                  </a:cubicBezTo>
                  <a:cubicBezTo>
                    <a:pt x="2446" y="1024"/>
                    <a:pt x="2446" y="1024"/>
                    <a:pt x="2446" y="1024"/>
                  </a:cubicBezTo>
                  <a:cubicBezTo>
                    <a:pt x="2447" y="1024"/>
                    <a:pt x="2448" y="1024"/>
                    <a:pt x="2449" y="1024"/>
                  </a:cubicBezTo>
                  <a:cubicBezTo>
                    <a:pt x="2450" y="1024"/>
                    <a:pt x="2450" y="1024"/>
                    <a:pt x="2451" y="1024"/>
                  </a:cubicBezTo>
                  <a:cubicBezTo>
                    <a:pt x="2452" y="1024"/>
                    <a:pt x="2453" y="1024"/>
                    <a:pt x="2453" y="1024"/>
                  </a:cubicBezTo>
                  <a:cubicBezTo>
                    <a:pt x="2454" y="1023"/>
                    <a:pt x="2455" y="1023"/>
                    <a:pt x="2456" y="1023"/>
                  </a:cubicBezTo>
                  <a:cubicBezTo>
                    <a:pt x="2457" y="1023"/>
                    <a:pt x="2459" y="1023"/>
                    <a:pt x="2460" y="1023"/>
                  </a:cubicBezTo>
                  <a:cubicBezTo>
                    <a:pt x="2461" y="1023"/>
                    <a:pt x="2461" y="1023"/>
                    <a:pt x="2462" y="1022"/>
                  </a:cubicBezTo>
                  <a:cubicBezTo>
                    <a:pt x="2463" y="1022"/>
                    <a:pt x="2463" y="1022"/>
                    <a:pt x="2464" y="1022"/>
                  </a:cubicBezTo>
                  <a:cubicBezTo>
                    <a:pt x="2465" y="1022"/>
                    <a:pt x="2467" y="1021"/>
                    <a:pt x="2468" y="1021"/>
                  </a:cubicBezTo>
                  <a:cubicBezTo>
                    <a:pt x="2469" y="1021"/>
                    <a:pt x="2469" y="1021"/>
                    <a:pt x="2470" y="1021"/>
                  </a:cubicBezTo>
                  <a:cubicBezTo>
                    <a:pt x="2470" y="1021"/>
                    <a:pt x="2471" y="1020"/>
                    <a:pt x="2472" y="1020"/>
                  </a:cubicBezTo>
                  <a:cubicBezTo>
                    <a:pt x="2473" y="1020"/>
                    <a:pt x="2474" y="1019"/>
                    <a:pt x="2475" y="1019"/>
                  </a:cubicBezTo>
                  <a:cubicBezTo>
                    <a:pt x="2477" y="1018"/>
                    <a:pt x="2478" y="1017"/>
                    <a:pt x="2480" y="1016"/>
                  </a:cubicBezTo>
                  <a:cubicBezTo>
                    <a:pt x="2480" y="1016"/>
                    <a:pt x="2481" y="1016"/>
                    <a:pt x="2481" y="1015"/>
                  </a:cubicBezTo>
                  <a:cubicBezTo>
                    <a:pt x="2482" y="1015"/>
                    <a:pt x="2482" y="1015"/>
                    <a:pt x="2483" y="1014"/>
                  </a:cubicBezTo>
                  <a:cubicBezTo>
                    <a:pt x="2483" y="1014"/>
                    <a:pt x="2484" y="1014"/>
                    <a:pt x="2484" y="1014"/>
                  </a:cubicBezTo>
                  <a:cubicBezTo>
                    <a:pt x="2484" y="1014"/>
                    <a:pt x="2483" y="1014"/>
                    <a:pt x="2482" y="1014"/>
                  </a:cubicBezTo>
                  <a:cubicBezTo>
                    <a:pt x="2482" y="1015"/>
                    <a:pt x="2481" y="1015"/>
                    <a:pt x="2479" y="1015"/>
                  </a:cubicBezTo>
                  <a:cubicBezTo>
                    <a:pt x="2478" y="1016"/>
                    <a:pt x="2476" y="1016"/>
                    <a:pt x="2474" y="1017"/>
                  </a:cubicBezTo>
                  <a:cubicBezTo>
                    <a:pt x="2473" y="1017"/>
                    <a:pt x="2472" y="1018"/>
                    <a:pt x="2471" y="1018"/>
                  </a:cubicBezTo>
                  <a:cubicBezTo>
                    <a:pt x="2470" y="1018"/>
                    <a:pt x="2469" y="1018"/>
                    <a:pt x="2468" y="1019"/>
                  </a:cubicBezTo>
                  <a:cubicBezTo>
                    <a:pt x="2467" y="1019"/>
                    <a:pt x="2465" y="1019"/>
                    <a:pt x="2464" y="1020"/>
                  </a:cubicBezTo>
                  <a:cubicBezTo>
                    <a:pt x="2463" y="1020"/>
                    <a:pt x="2463" y="1020"/>
                    <a:pt x="2462" y="1020"/>
                  </a:cubicBezTo>
                  <a:cubicBezTo>
                    <a:pt x="2461" y="1020"/>
                    <a:pt x="2461" y="1020"/>
                    <a:pt x="2460" y="1020"/>
                  </a:cubicBezTo>
                  <a:cubicBezTo>
                    <a:pt x="2459" y="1020"/>
                    <a:pt x="2457" y="1021"/>
                    <a:pt x="2456" y="1021"/>
                  </a:cubicBezTo>
                  <a:cubicBezTo>
                    <a:pt x="2455" y="1021"/>
                    <a:pt x="2455" y="1021"/>
                    <a:pt x="2454" y="1021"/>
                  </a:cubicBezTo>
                  <a:cubicBezTo>
                    <a:pt x="2453" y="1021"/>
                    <a:pt x="2452" y="1021"/>
                    <a:pt x="2452" y="1021"/>
                  </a:cubicBezTo>
                  <a:cubicBezTo>
                    <a:pt x="2451" y="1021"/>
                    <a:pt x="2450" y="1021"/>
                    <a:pt x="2449" y="1021"/>
                  </a:cubicBezTo>
                  <a:cubicBezTo>
                    <a:pt x="2449" y="1021"/>
                    <a:pt x="2448" y="1021"/>
                    <a:pt x="2447" y="1021"/>
                  </a:cubicBezTo>
                  <a:cubicBezTo>
                    <a:pt x="2446" y="1021"/>
                    <a:pt x="2446" y="1021"/>
                    <a:pt x="2446" y="1021"/>
                  </a:cubicBezTo>
                  <a:cubicBezTo>
                    <a:pt x="2445" y="1021"/>
                    <a:pt x="2445" y="1021"/>
                    <a:pt x="2445" y="1021"/>
                  </a:cubicBezTo>
                  <a:cubicBezTo>
                    <a:pt x="2445" y="1021"/>
                    <a:pt x="2445" y="1021"/>
                    <a:pt x="2445" y="1021"/>
                  </a:cubicBezTo>
                  <a:cubicBezTo>
                    <a:pt x="2445" y="1021"/>
                    <a:pt x="2445" y="1021"/>
                    <a:pt x="2445" y="1021"/>
                  </a:cubicBezTo>
                  <a:cubicBezTo>
                    <a:pt x="2445" y="1021"/>
                    <a:pt x="2445" y="1021"/>
                    <a:pt x="2446" y="1021"/>
                  </a:cubicBezTo>
                  <a:close/>
                  <a:moveTo>
                    <a:pt x="2003" y="715"/>
                  </a:moveTo>
                  <a:cubicBezTo>
                    <a:pt x="2013" y="702"/>
                    <a:pt x="2015" y="686"/>
                    <a:pt x="2025" y="674"/>
                  </a:cubicBezTo>
                  <a:cubicBezTo>
                    <a:pt x="2028" y="671"/>
                    <a:pt x="2030" y="668"/>
                    <a:pt x="2033" y="665"/>
                  </a:cubicBezTo>
                  <a:cubicBezTo>
                    <a:pt x="2033" y="666"/>
                    <a:pt x="2033" y="667"/>
                    <a:pt x="2033" y="667"/>
                  </a:cubicBezTo>
                  <a:cubicBezTo>
                    <a:pt x="2033" y="668"/>
                    <a:pt x="2033" y="669"/>
                    <a:pt x="2033" y="669"/>
                  </a:cubicBezTo>
                  <a:cubicBezTo>
                    <a:pt x="2033" y="670"/>
                    <a:pt x="2033" y="670"/>
                    <a:pt x="2033" y="670"/>
                  </a:cubicBezTo>
                  <a:cubicBezTo>
                    <a:pt x="2033" y="670"/>
                    <a:pt x="2033" y="670"/>
                    <a:pt x="2033" y="670"/>
                  </a:cubicBezTo>
                  <a:cubicBezTo>
                    <a:pt x="2032" y="670"/>
                    <a:pt x="2032" y="671"/>
                    <a:pt x="2032" y="672"/>
                  </a:cubicBezTo>
                  <a:cubicBezTo>
                    <a:pt x="2031" y="673"/>
                    <a:pt x="2030" y="675"/>
                    <a:pt x="2029" y="676"/>
                  </a:cubicBezTo>
                  <a:cubicBezTo>
                    <a:pt x="2027" y="679"/>
                    <a:pt x="2026" y="682"/>
                    <a:pt x="2024" y="686"/>
                  </a:cubicBezTo>
                  <a:cubicBezTo>
                    <a:pt x="2024" y="686"/>
                    <a:pt x="2024" y="687"/>
                    <a:pt x="2024" y="688"/>
                  </a:cubicBezTo>
                  <a:cubicBezTo>
                    <a:pt x="2023" y="689"/>
                    <a:pt x="2023" y="690"/>
                    <a:pt x="2023" y="691"/>
                  </a:cubicBezTo>
                  <a:cubicBezTo>
                    <a:pt x="2023" y="692"/>
                    <a:pt x="2022" y="692"/>
                    <a:pt x="2022" y="693"/>
                  </a:cubicBezTo>
                  <a:cubicBezTo>
                    <a:pt x="2022" y="695"/>
                    <a:pt x="2022" y="695"/>
                    <a:pt x="2022" y="695"/>
                  </a:cubicBezTo>
                  <a:cubicBezTo>
                    <a:pt x="2022" y="695"/>
                    <a:pt x="2022" y="695"/>
                    <a:pt x="2022" y="696"/>
                  </a:cubicBezTo>
                  <a:cubicBezTo>
                    <a:pt x="2021" y="699"/>
                    <a:pt x="2021" y="703"/>
                    <a:pt x="2021" y="707"/>
                  </a:cubicBezTo>
                  <a:cubicBezTo>
                    <a:pt x="2021" y="707"/>
                    <a:pt x="2021" y="708"/>
                    <a:pt x="2021" y="709"/>
                  </a:cubicBezTo>
                  <a:cubicBezTo>
                    <a:pt x="2021" y="710"/>
                    <a:pt x="2021" y="711"/>
                    <a:pt x="2021" y="712"/>
                  </a:cubicBezTo>
                  <a:cubicBezTo>
                    <a:pt x="2021" y="713"/>
                    <a:pt x="2021" y="714"/>
                    <a:pt x="2021" y="714"/>
                  </a:cubicBezTo>
                  <a:cubicBezTo>
                    <a:pt x="2021" y="715"/>
                    <a:pt x="2021" y="716"/>
                    <a:pt x="2021" y="717"/>
                  </a:cubicBezTo>
                  <a:cubicBezTo>
                    <a:pt x="2022" y="718"/>
                    <a:pt x="2022" y="720"/>
                    <a:pt x="2022" y="721"/>
                  </a:cubicBezTo>
                  <a:cubicBezTo>
                    <a:pt x="2022" y="722"/>
                    <a:pt x="2022" y="722"/>
                    <a:pt x="2022" y="722"/>
                  </a:cubicBezTo>
                  <a:cubicBezTo>
                    <a:pt x="2022" y="723"/>
                    <a:pt x="2022" y="723"/>
                    <a:pt x="2022" y="723"/>
                  </a:cubicBezTo>
                  <a:cubicBezTo>
                    <a:pt x="2022" y="724"/>
                    <a:pt x="2022" y="724"/>
                    <a:pt x="2022" y="724"/>
                  </a:cubicBezTo>
                  <a:cubicBezTo>
                    <a:pt x="2022" y="724"/>
                    <a:pt x="2022" y="724"/>
                    <a:pt x="2022" y="725"/>
                  </a:cubicBezTo>
                  <a:cubicBezTo>
                    <a:pt x="2021" y="725"/>
                    <a:pt x="2021" y="725"/>
                    <a:pt x="2021" y="726"/>
                  </a:cubicBezTo>
                  <a:cubicBezTo>
                    <a:pt x="2020" y="728"/>
                    <a:pt x="2019" y="730"/>
                    <a:pt x="2017" y="732"/>
                  </a:cubicBezTo>
                  <a:cubicBezTo>
                    <a:pt x="2016" y="733"/>
                    <a:pt x="2015" y="734"/>
                    <a:pt x="2015" y="735"/>
                  </a:cubicBezTo>
                  <a:cubicBezTo>
                    <a:pt x="2014" y="735"/>
                    <a:pt x="2014" y="735"/>
                    <a:pt x="2013" y="736"/>
                  </a:cubicBezTo>
                  <a:cubicBezTo>
                    <a:pt x="2013" y="736"/>
                    <a:pt x="2013" y="737"/>
                    <a:pt x="2012" y="737"/>
                  </a:cubicBezTo>
                  <a:cubicBezTo>
                    <a:pt x="2011" y="738"/>
                    <a:pt x="2009" y="739"/>
                    <a:pt x="2008" y="740"/>
                  </a:cubicBezTo>
                  <a:cubicBezTo>
                    <a:pt x="2007" y="741"/>
                    <a:pt x="2006" y="742"/>
                    <a:pt x="2006" y="742"/>
                  </a:cubicBezTo>
                  <a:cubicBezTo>
                    <a:pt x="1998" y="744"/>
                    <a:pt x="1991" y="746"/>
                    <a:pt x="1984" y="748"/>
                  </a:cubicBezTo>
                  <a:cubicBezTo>
                    <a:pt x="1973" y="752"/>
                    <a:pt x="1962" y="755"/>
                    <a:pt x="1952" y="757"/>
                  </a:cubicBezTo>
                  <a:cubicBezTo>
                    <a:pt x="1952" y="757"/>
                    <a:pt x="1953" y="757"/>
                    <a:pt x="1953" y="757"/>
                  </a:cubicBezTo>
                  <a:cubicBezTo>
                    <a:pt x="1968" y="743"/>
                    <a:pt x="1991" y="731"/>
                    <a:pt x="2003" y="715"/>
                  </a:cubicBezTo>
                  <a:close/>
                  <a:moveTo>
                    <a:pt x="272" y="1185"/>
                  </a:moveTo>
                  <a:cubicBezTo>
                    <a:pt x="271" y="1186"/>
                    <a:pt x="270" y="1186"/>
                    <a:pt x="269" y="1187"/>
                  </a:cubicBezTo>
                  <a:cubicBezTo>
                    <a:pt x="268" y="1187"/>
                    <a:pt x="268" y="1187"/>
                    <a:pt x="268" y="1187"/>
                  </a:cubicBezTo>
                  <a:cubicBezTo>
                    <a:pt x="268" y="1187"/>
                    <a:pt x="268" y="1187"/>
                    <a:pt x="268" y="1187"/>
                  </a:cubicBezTo>
                  <a:cubicBezTo>
                    <a:pt x="267" y="1187"/>
                    <a:pt x="267" y="1187"/>
                    <a:pt x="267" y="1187"/>
                  </a:cubicBezTo>
                  <a:cubicBezTo>
                    <a:pt x="267" y="1188"/>
                    <a:pt x="266" y="1188"/>
                    <a:pt x="266" y="1188"/>
                  </a:cubicBezTo>
                  <a:cubicBezTo>
                    <a:pt x="264" y="1189"/>
                    <a:pt x="262" y="1190"/>
                    <a:pt x="261" y="1192"/>
                  </a:cubicBezTo>
                  <a:cubicBezTo>
                    <a:pt x="260" y="1192"/>
                    <a:pt x="259" y="1193"/>
                    <a:pt x="258" y="1194"/>
                  </a:cubicBezTo>
                  <a:cubicBezTo>
                    <a:pt x="258" y="1194"/>
                    <a:pt x="257" y="1194"/>
                    <a:pt x="257" y="1193"/>
                  </a:cubicBezTo>
                  <a:cubicBezTo>
                    <a:pt x="257" y="1193"/>
                    <a:pt x="256" y="1193"/>
                    <a:pt x="256" y="1193"/>
                  </a:cubicBezTo>
                  <a:cubicBezTo>
                    <a:pt x="255" y="1193"/>
                    <a:pt x="255" y="1193"/>
                    <a:pt x="255" y="1193"/>
                  </a:cubicBezTo>
                  <a:cubicBezTo>
                    <a:pt x="255" y="1193"/>
                    <a:pt x="254" y="1193"/>
                    <a:pt x="254" y="1193"/>
                  </a:cubicBezTo>
                  <a:cubicBezTo>
                    <a:pt x="254" y="1193"/>
                    <a:pt x="253" y="1193"/>
                    <a:pt x="253" y="1193"/>
                  </a:cubicBezTo>
                  <a:cubicBezTo>
                    <a:pt x="252" y="1192"/>
                    <a:pt x="251" y="1192"/>
                    <a:pt x="251" y="1192"/>
                  </a:cubicBezTo>
                  <a:cubicBezTo>
                    <a:pt x="251" y="1192"/>
                    <a:pt x="250" y="1192"/>
                    <a:pt x="250" y="1192"/>
                  </a:cubicBezTo>
                  <a:cubicBezTo>
                    <a:pt x="250" y="1192"/>
                    <a:pt x="249" y="1192"/>
                    <a:pt x="249" y="1192"/>
                  </a:cubicBezTo>
                  <a:cubicBezTo>
                    <a:pt x="248" y="1192"/>
                    <a:pt x="248" y="1192"/>
                    <a:pt x="247" y="1191"/>
                  </a:cubicBezTo>
                  <a:cubicBezTo>
                    <a:pt x="246" y="1191"/>
                    <a:pt x="245" y="1191"/>
                    <a:pt x="244" y="1190"/>
                  </a:cubicBezTo>
                  <a:cubicBezTo>
                    <a:pt x="255" y="1188"/>
                    <a:pt x="267" y="1184"/>
                    <a:pt x="274" y="1183"/>
                  </a:cubicBezTo>
                  <a:cubicBezTo>
                    <a:pt x="274" y="1183"/>
                    <a:pt x="274" y="1183"/>
                    <a:pt x="274" y="1184"/>
                  </a:cubicBezTo>
                  <a:cubicBezTo>
                    <a:pt x="275" y="1184"/>
                    <a:pt x="275" y="1184"/>
                    <a:pt x="275" y="1184"/>
                  </a:cubicBezTo>
                  <a:cubicBezTo>
                    <a:pt x="276" y="1184"/>
                    <a:pt x="276" y="1184"/>
                    <a:pt x="277" y="1184"/>
                  </a:cubicBezTo>
                  <a:cubicBezTo>
                    <a:pt x="277" y="1184"/>
                    <a:pt x="277" y="1184"/>
                    <a:pt x="277" y="1184"/>
                  </a:cubicBezTo>
                  <a:cubicBezTo>
                    <a:pt x="275" y="1184"/>
                    <a:pt x="274" y="1185"/>
                    <a:pt x="272" y="1185"/>
                  </a:cubicBezTo>
                  <a:close/>
                  <a:moveTo>
                    <a:pt x="277" y="1183"/>
                  </a:moveTo>
                  <a:cubicBezTo>
                    <a:pt x="278" y="1184"/>
                    <a:pt x="278" y="1184"/>
                    <a:pt x="279" y="1184"/>
                  </a:cubicBezTo>
                  <a:cubicBezTo>
                    <a:pt x="279" y="1184"/>
                    <a:pt x="278" y="1184"/>
                    <a:pt x="278" y="1184"/>
                  </a:cubicBezTo>
                  <a:cubicBezTo>
                    <a:pt x="278" y="1184"/>
                    <a:pt x="277" y="1184"/>
                    <a:pt x="277" y="1183"/>
                  </a:cubicBezTo>
                  <a:close/>
                  <a:moveTo>
                    <a:pt x="825" y="992"/>
                  </a:moveTo>
                  <a:cubicBezTo>
                    <a:pt x="827" y="991"/>
                    <a:pt x="829" y="991"/>
                    <a:pt x="831" y="991"/>
                  </a:cubicBezTo>
                  <a:cubicBezTo>
                    <a:pt x="835" y="991"/>
                    <a:pt x="839" y="990"/>
                    <a:pt x="843" y="990"/>
                  </a:cubicBezTo>
                  <a:cubicBezTo>
                    <a:pt x="846" y="989"/>
                    <a:pt x="850" y="989"/>
                    <a:pt x="854" y="990"/>
                  </a:cubicBezTo>
                  <a:cubicBezTo>
                    <a:pt x="855" y="990"/>
                    <a:pt x="855" y="990"/>
                    <a:pt x="855" y="990"/>
                  </a:cubicBezTo>
                  <a:cubicBezTo>
                    <a:pt x="855" y="990"/>
                    <a:pt x="856" y="990"/>
                    <a:pt x="856" y="991"/>
                  </a:cubicBezTo>
                  <a:cubicBezTo>
                    <a:pt x="857" y="991"/>
                    <a:pt x="857" y="991"/>
                    <a:pt x="857" y="991"/>
                  </a:cubicBezTo>
                  <a:cubicBezTo>
                    <a:pt x="857" y="991"/>
                    <a:pt x="857" y="991"/>
                    <a:pt x="857" y="991"/>
                  </a:cubicBezTo>
                  <a:cubicBezTo>
                    <a:pt x="857" y="991"/>
                    <a:pt x="857" y="991"/>
                    <a:pt x="857" y="991"/>
                  </a:cubicBezTo>
                  <a:cubicBezTo>
                    <a:pt x="859" y="991"/>
                    <a:pt x="859" y="991"/>
                    <a:pt x="859" y="991"/>
                  </a:cubicBezTo>
                  <a:cubicBezTo>
                    <a:pt x="860" y="992"/>
                    <a:pt x="861" y="992"/>
                    <a:pt x="861" y="992"/>
                  </a:cubicBezTo>
                  <a:cubicBezTo>
                    <a:pt x="862" y="993"/>
                    <a:pt x="863" y="993"/>
                    <a:pt x="864" y="993"/>
                  </a:cubicBezTo>
                  <a:cubicBezTo>
                    <a:pt x="871" y="996"/>
                    <a:pt x="878" y="999"/>
                    <a:pt x="884" y="1002"/>
                  </a:cubicBezTo>
                  <a:cubicBezTo>
                    <a:pt x="886" y="1003"/>
                    <a:pt x="888" y="1003"/>
                    <a:pt x="889" y="1004"/>
                  </a:cubicBezTo>
                  <a:cubicBezTo>
                    <a:pt x="886" y="1005"/>
                    <a:pt x="883" y="1005"/>
                    <a:pt x="880" y="1005"/>
                  </a:cubicBezTo>
                  <a:cubicBezTo>
                    <a:pt x="861" y="1006"/>
                    <a:pt x="841" y="1008"/>
                    <a:pt x="822" y="1011"/>
                  </a:cubicBezTo>
                  <a:cubicBezTo>
                    <a:pt x="821" y="1009"/>
                    <a:pt x="820" y="1006"/>
                    <a:pt x="817" y="1003"/>
                  </a:cubicBezTo>
                  <a:cubicBezTo>
                    <a:pt x="817" y="1003"/>
                    <a:pt x="817" y="1003"/>
                    <a:pt x="818" y="1003"/>
                  </a:cubicBezTo>
                  <a:cubicBezTo>
                    <a:pt x="818" y="1002"/>
                    <a:pt x="818" y="1002"/>
                    <a:pt x="818" y="1001"/>
                  </a:cubicBezTo>
                  <a:cubicBezTo>
                    <a:pt x="819" y="1000"/>
                    <a:pt x="819" y="1000"/>
                    <a:pt x="820" y="999"/>
                  </a:cubicBezTo>
                  <a:cubicBezTo>
                    <a:pt x="820" y="999"/>
                    <a:pt x="820" y="998"/>
                    <a:pt x="821" y="997"/>
                  </a:cubicBezTo>
                  <a:cubicBezTo>
                    <a:pt x="821" y="997"/>
                    <a:pt x="822" y="996"/>
                    <a:pt x="822" y="996"/>
                  </a:cubicBezTo>
                  <a:cubicBezTo>
                    <a:pt x="822" y="995"/>
                    <a:pt x="823" y="995"/>
                    <a:pt x="823" y="995"/>
                  </a:cubicBezTo>
                  <a:cubicBezTo>
                    <a:pt x="823" y="994"/>
                    <a:pt x="823" y="994"/>
                    <a:pt x="823" y="994"/>
                  </a:cubicBezTo>
                  <a:cubicBezTo>
                    <a:pt x="823" y="994"/>
                    <a:pt x="824" y="994"/>
                    <a:pt x="824" y="994"/>
                  </a:cubicBezTo>
                  <a:cubicBezTo>
                    <a:pt x="824" y="994"/>
                    <a:pt x="824" y="994"/>
                    <a:pt x="824" y="993"/>
                  </a:cubicBezTo>
                  <a:cubicBezTo>
                    <a:pt x="824" y="993"/>
                    <a:pt x="824" y="993"/>
                    <a:pt x="824" y="992"/>
                  </a:cubicBezTo>
                  <a:cubicBezTo>
                    <a:pt x="825" y="992"/>
                    <a:pt x="825" y="992"/>
                    <a:pt x="825" y="992"/>
                  </a:cubicBezTo>
                  <a:close/>
                  <a:moveTo>
                    <a:pt x="804" y="986"/>
                  </a:moveTo>
                  <a:cubicBezTo>
                    <a:pt x="805" y="987"/>
                    <a:pt x="806" y="987"/>
                    <a:pt x="807" y="987"/>
                  </a:cubicBezTo>
                  <a:cubicBezTo>
                    <a:pt x="809" y="988"/>
                    <a:pt x="811" y="989"/>
                    <a:pt x="813" y="990"/>
                  </a:cubicBezTo>
                  <a:cubicBezTo>
                    <a:pt x="814" y="990"/>
                    <a:pt x="814" y="990"/>
                    <a:pt x="815" y="990"/>
                  </a:cubicBezTo>
                  <a:cubicBezTo>
                    <a:pt x="815" y="990"/>
                    <a:pt x="815" y="990"/>
                    <a:pt x="815" y="990"/>
                  </a:cubicBezTo>
                  <a:cubicBezTo>
                    <a:pt x="816" y="991"/>
                    <a:pt x="816" y="991"/>
                    <a:pt x="816" y="991"/>
                  </a:cubicBezTo>
                  <a:cubicBezTo>
                    <a:pt x="816" y="991"/>
                    <a:pt x="816" y="991"/>
                    <a:pt x="816" y="991"/>
                  </a:cubicBezTo>
                  <a:cubicBezTo>
                    <a:pt x="817" y="991"/>
                    <a:pt x="818" y="991"/>
                    <a:pt x="819" y="991"/>
                  </a:cubicBezTo>
                  <a:cubicBezTo>
                    <a:pt x="821" y="991"/>
                    <a:pt x="823" y="992"/>
                    <a:pt x="824" y="992"/>
                  </a:cubicBezTo>
                  <a:cubicBezTo>
                    <a:pt x="824" y="992"/>
                    <a:pt x="824" y="992"/>
                    <a:pt x="824" y="992"/>
                  </a:cubicBezTo>
                  <a:cubicBezTo>
                    <a:pt x="824" y="992"/>
                    <a:pt x="823" y="992"/>
                    <a:pt x="823" y="992"/>
                  </a:cubicBezTo>
                  <a:cubicBezTo>
                    <a:pt x="822" y="992"/>
                    <a:pt x="822" y="992"/>
                    <a:pt x="822" y="993"/>
                  </a:cubicBezTo>
                  <a:cubicBezTo>
                    <a:pt x="822" y="993"/>
                    <a:pt x="822" y="993"/>
                    <a:pt x="822" y="993"/>
                  </a:cubicBezTo>
                  <a:cubicBezTo>
                    <a:pt x="822" y="993"/>
                    <a:pt x="821" y="993"/>
                    <a:pt x="821" y="993"/>
                  </a:cubicBezTo>
                  <a:cubicBezTo>
                    <a:pt x="821" y="994"/>
                    <a:pt x="821" y="994"/>
                    <a:pt x="820" y="995"/>
                  </a:cubicBezTo>
                  <a:cubicBezTo>
                    <a:pt x="820" y="995"/>
                    <a:pt x="819" y="996"/>
                    <a:pt x="819" y="996"/>
                  </a:cubicBezTo>
                  <a:cubicBezTo>
                    <a:pt x="819" y="997"/>
                    <a:pt x="818" y="997"/>
                    <a:pt x="818" y="998"/>
                  </a:cubicBezTo>
                  <a:cubicBezTo>
                    <a:pt x="817" y="999"/>
                    <a:pt x="817" y="999"/>
                    <a:pt x="817" y="1000"/>
                  </a:cubicBezTo>
                  <a:cubicBezTo>
                    <a:pt x="816" y="1000"/>
                    <a:pt x="816" y="1001"/>
                    <a:pt x="816" y="1001"/>
                  </a:cubicBezTo>
                  <a:cubicBezTo>
                    <a:pt x="816" y="1001"/>
                    <a:pt x="816" y="1001"/>
                    <a:pt x="816" y="1001"/>
                  </a:cubicBezTo>
                  <a:cubicBezTo>
                    <a:pt x="815" y="1002"/>
                    <a:pt x="815" y="1002"/>
                    <a:pt x="815" y="1002"/>
                  </a:cubicBezTo>
                  <a:cubicBezTo>
                    <a:pt x="806" y="1002"/>
                    <a:pt x="805" y="1007"/>
                    <a:pt x="805" y="1013"/>
                  </a:cubicBezTo>
                  <a:cubicBezTo>
                    <a:pt x="798" y="1014"/>
                    <a:pt x="791" y="1015"/>
                    <a:pt x="785" y="1016"/>
                  </a:cubicBezTo>
                  <a:cubicBezTo>
                    <a:pt x="787" y="1012"/>
                    <a:pt x="786" y="1004"/>
                    <a:pt x="783" y="999"/>
                  </a:cubicBezTo>
                  <a:cubicBezTo>
                    <a:pt x="784" y="998"/>
                    <a:pt x="785" y="998"/>
                    <a:pt x="785" y="997"/>
                  </a:cubicBezTo>
                  <a:cubicBezTo>
                    <a:pt x="786" y="996"/>
                    <a:pt x="787" y="995"/>
                    <a:pt x="788" y="994"/>
                  </a:cubicBezTo>
                  <a:cubicBezTo>
                    <a:pt x="789" y="994"/>
                    <a:pt x="790" y="993"/>
                    <a:pt x="791" y="992"/>
                  </a:cubicBezTo>
                  <a:cubicBezTo>
                    <a:pt x="792" y="991"/>
                    <a:pt x="794" y="991"/>
                    <a:pt x="795" y="990"/>
                  </a:cubicBezTo>
                  <a:cubicBezTo>
                    <a:pt x="795" y="990"/>
                    <a:pt x="796" y="990"/>
                    <a:pt x="796" y="989"/>
                  </a:cubicBezTo>
                  <a:cubicBezTo>
                    <a:pt x="797" y="989"/>
                    <a:pt x="797" y="989"/>
                    <a:pt x="797" y="989"/>
                  </a:cubicBezTo>
                  <a:cubicBezTo>
                    <a:pt x="797" y="989"/>
                    <a:pt x="798" y="989"/>
                    <a:pt x="798" y="989"/>
                  </a:cubicBezTo>
                  <a:cubicBezTo>
                    <a:pt x="798" y="988"/>
                    <a:pt x="799" y="988"/>
                    <a:pt x="799" y="988"/>
                  </a:cubicBezTo>
                  <a:cubicBezTo>
                    <a:pt x="800" y="988"/>
                    <a:pt x="800" y="988"/>
                    <a:pt x="801" y="987"/>
                  </a:cubicBezTo>
                  <a:cubicBezTo>
                    <a:pt x="801" y="987"/>
                    <a:pt x="801" y="987"/>
                    <a:pt x="802" y="987"/>
                  </a:cubicBezTo>
                  <a:cubicBezTo>
                    <a:pt x="802" y="987"/>
                    <a:pt x="802" y="987"/>
                    <a:pt x="802" y="987"/>
                  </a:cubicBezTo>
                  <a:cubicBezTo>
                    <a:pt x="803" y="987"/>
                    <a:pt x="803" y="987"/>
                    <a:pt x="804" y="986"/>
                  </a:cubicBezTo>
                  <a:cubicBezTo>
                    <a:pt x="804" y="986"/>
                    <a:pt x="804" y="986"/>
                    <a:pt x="804" y="986"/>
                  </a:cubicBezTo>
                  <a:close/>
                  <a:moveTo>
                    <a:pt x="717" y="1005"/>
                  </a:moveTo>
                  <a:cubicBezTo>
                    <a:pt x="717" y="1004"/>
                    <a:pt x="717" y="1003"/>
                    <a:pt x="717" y="1003"/>
                  </a:cubicBezTo>
                  <a:cubicBezTo>
                    <a:pt x="717" y="1002"/>
                    <a:pt x="717" y="1002"/>
                    <a:pt x="717" y="1001"/>
                  </a:cubicBezTo>
                  <a:cubicBezTo>
                    <a:pt x="717" y="1000"/>
                    <a:pt x="718" y="1000"/>
                    <a:pt x="718" y="999"/>
                  </a:cubicBezTo>
                  <a:cubicBezTo>
                    <a:pt x="718" y="999"/>
                    <a:pt x="718" y="998"/>
                    <a:pt x="718" y="998"/>
                  </a:cubicBezTo>
                  <a:cubicBezTo>
                    <a:pt x="718" y="998"/>
                    <a:pt x="718" y="997"/>
                    <a:pt x="718" y="997"/>
                  </a:cubicBezTo>
                  <a:cubicBezTo>
                    <a:pt x="718" y="997"/>
                    <a:pt x="718" y="997"/>
                    <a:pt x="718" y="997"/>
                  </a:cubicBezTo>
                  <a:cubicBezTo>
                    <a:pt x="718" y="997"/>
                    <a:pt x="718" y="997"/>
                    <a:pt x="718" y="997"/>
                  </a:cubicBezTo>
                  <a:cubicBezTo>
                    <a:pt x="718" y="997"/>
                    <a:pt x="718" y="997"/>
                    <a:pt x="718" y="997"/>
                  </a:cubicBezTo>
                  <a:cubicBezTo>
                    <a:pt x="721" y="994"/>
                    <a:pt x="723" y="992"/>
                    <a:pt x="727" y="989"/>
                  </a:cubicBezTo>
                  <a:cubicBezTo>
                    <a:pt x="729" y="988"/>
                    <a:pt x="731" y="986"/>
                    <a:pt x="733" y="985"/>
                  </a:cubicBezTo>
                  <a:cubicBezTo>
                    <a:pt x="734" y="985"/>
                    <a:pt x="735" y="984"/>
                    <a:pt x="737" y="983"/>
                  </a:cubicBezTo>
                  <a:cubicBezTo>
                    <a:pt x="738" y="982"/>
                    <a:pt x="739" y="982"/>
                    <a:pt x="740" y="981"/>
                  </a:cubicBezTo>
                  <a:cubicBezTo>
                    <a:pt x="745" y="979"/>
                    <a:pt x="751" y="976"/>
                    <a:pt x="757" y="974"/>
                  </a:cubicBezTo>
                  <a:cubicBezTo>
                    <a:pt x="760" y="973"/>
                    <a:pt x="763" y="972"/>
                    <a:pt x="767" y="972"/>
                  </a:cubicBezTo>
                  <a:cubicBezTo>
                    <a:pt x="770" y="971"/>
                    <a:pt x="773" y="971"/>
                    <a:pt x="777" y="972"/>
                  </a:cubicBezTo>
                  <a:cubicBezTo>
                    <a:pt x="780" y="972"/>
                    <a:pt x="784" y="974"/>
                    <a:pt x="787" y="975"/>
                  </a:cubicBezTo>
                  <a:cubicBezTo>
                    <a:pt x="790" y="977"/>
                    <a:pt x="793" y="979"/>
                    <a:pt x="797" y="981"/>
                  </a:cubicBezTo>
                  <a:cubicBezTo>
                    <a:pt x="799" y="983"/>
                    <a:pt x="800" y="984"/>
                    <a:pt x="802" y="985"/>
                  </a:cubicBezTo>
                  <a:cubicBezTo>
                    <a:pt x="802" y="985"/>
                    <a:pt x="802" y="985"/>
                    <a:pt x="802" y="985"/>
                  </a:cubicBezTo>
                  <a:cubicBezTo>
                    <a:pt x="801" y="985"/>
                    <a:pt x="801" y="985"/>
                    <a:pt x="801" y="985"/>
                  </a:cubicBezTo>
                  <a:cubicBezTo>
                    <a:pt x="801" y="985"/>
                    <a:pt x="800" y="985"/>
                    <a:pt x="800" y="985"/>
                  </a:cubicBezTo>
                  <a:cubicBezTo>
                    <a:pt x="800" y="986"/>
                    <a:pt x="799" y="986"/>
                    <a:pt x="799" y="986"/>
                  </a:cubicBezTo>
                  <a:cubicBezTo>
                    <a:pt x="798" y="986"/>
                    <a:pt x="798" y="986"/>
                    <a:pt x="797" y="987"/>
                  </a:cubicBezTo>
                  <a:cubicBezTo>
                    <a:pt x="797" y="987"/>
                    <a:pt x="796" y="987"/>
                    <a:pt x="796" y="987"/>
                  </a:cubicBezTo>
                  <a:cubicBezTo>
                    <a:pt x="796" y="987"/>
                    <a:pt x="796" y="987"/>
                    <a:pt x="795" y="987"/>
                  </a:cubicBezTo>
                  <a:cubicBezTo>
                    <a:pt x="795" y="988"/>
                    <a:pt x="794" y="988"/>
                    <a:pt x="794" y="988"/>
                  </a:cubicBezTo>
                  <a:cubicBezTo>
                    <a:pt x="792" y="989"/>
                    <a:pt x="791" y="989"/>
                    <a:pt x="790" y="990"/>
                  </a:cubicBezTo>
                  <a:cubicBezTo>
                    <a:pt x="789" y="991"/>
                    <a:pt x="788" y="992"/>
                    <a:pt x="787" y="993"/>
                  </a:cubicBezTo>
                  <a:cubicBezTo>
                    <a:pt x="786" y="993"/>
                    <a:pt x="785" y="994"/>
                    <a:pt x="784" y="995"/>
                  </a:cubicBezTo>
                  <a:cubicBezTo>
                    <a:pt x="783" y="996"/>
                    <a:pt x="783" y="996"/>
                    <a:pt x="782" y="997"/>
                  </a:cubicBezTo>
                  <a:cubicBezTo>
                    <a:pt x="781" y="995"/>
                    <a:pt x="781" y="995"/>
                    <a:pt x="781" y="995"/>
                  </a:cubicBezTo>
                  <a:cubicBezTo>
                    <a:pt x="781" y="996"/>
                    <a:pt x="782" y="996"/>
                    <a:pt x="782" y="997"/>
                  </a:cubicBezTo>
                  <a:cubicBezTo>
                    <a:pt x="782" y="997"/>
                    <a:pt x="782" y="997"/>
                    <a:pt x="782" y="997"/>
                  </a:cubicBezTo>
                  <a:cubicBezTo>
                    <a:pt x="765" y="991"/>
                    <a:pt x="766" y="1008"/>
                    <a:pt x="764" y="1019"/>
                  </a:cubicBezTo>
                  <a:cubicBezTo>
                    <a:pt x="751" y="1021"/>
                    <a:pt x="740" y="1022"/>
                    <a:pt x="722" y="1018"/>
                  </a:cubicBezTo>
                  <a:cubicBezTo>
                    <a:pt x="722" y="1014"/>
                    <a:pt x="720" y="1010"/>
                    <a:pt x="717" y="1007"/>
                  </a:cubicBezTo>
                  <a:cubicBezTo>
                    <a:pt x="717" y="1006"/>
                    <a:pt x="717" y="1005"/>
                    <a:pt x="717" y="1005"/>
                  </a:cubicBezTo>
                  <a:close/>
                  <a:moveTo>
                    <a:pt x="842" y="1122"/>
                  </a:moveTo>
                  <a:cubicBezTo>
                    <a:pt x="809" y="1121"/>
                    <a:pt x="794" y="1110"/>
                    <a:pt x="766" y="1097"/>
                  </a:cubicBezTo>
                  <a:cubicBezTo>
                    <a:pt x="769" y="1108"/>
                    <a:pt x="779" y="1116"/>
                    <a:pt x="788" y="1123"/>
                  </a:cubicBezTo>
                  <a:cubicBezTo>
                    <a:pt x="766" y="1141"/>
                    <a:pt x="728" y="1123"/>
                    <a:pt x="707" y="1114"/>
                  </a:cubicBezTo>
                  <a:cubicBezTo>
                    <a:pt x="702" y="1112"/>
                    <a:pt x="691" y="1114"/>
                    <a:pt x="686" y="1111"/>
                  </a:cubicBezTo>
                  <a:cubicBezTo>
                    <a:pt x="682" y="1108"/>
                    <a:pt x="681" y="1097"/>
                    <a:pt x="677" y="1096"/>
                  </a:cubicBezTo>
                  <a:cubicBezTo>
                    <a:pt x="669" y="1091"/>
                    <a:pt x="651" y="1090"/>
                    <a:pt x="646" y="1080"/>
                  </a:cubicBezTo>
                  <a:cubicBezTo>
                    <a:pt x="657" y="1075"/>
                    <a:pt x="674" y="1056"/>
                    <a:pt x="684" y="1052"/>
                  </a:cubicBezTo>
                  <a:cubicBezTo>
                    <a:pt x="705" y="1045"/>
                    <a:pt x="712" y="1055"/>
                    <a:pt x="723" y="1056"/>
                  </a:cubicBezTo>
                  <a:cubicBezTo>
                    <a:pt x="752" y="1057"/>
                    <a:pt x="777" y="1054"/>
                    <a:pt x="810" y="1049"/>
                  </a:cubicBezTo>
                  <a:cubicBezTo>
                    <a:pt x="847" y="1045"/>
                    <a:pt x="875" y="1042"/>
                    <a:pt x="899" y="1049"/>
                  </a:cubicBezTo>
                  <a:cubicBezTo>
                    <a:pt x="911" y="1053"/>
                    <a:pt x="903" y="1095"/>
                    <a:pt x="923" y="1120"/>
                  </a:cubicBezTo>
                  <a:cubicBezTo>
                    <a:pt x="898" y="1124"/>
                    <a:pt x="867" y="1123"/>
                    <a:pt x="842" y="1122"/>
                  </a:cubicBezTo>
                  <a:close/>
                  <a:moveTo>
                    <a:pt x="1032" y="1170"/>
                  </a:moveTo>
                  <a:cubicBezTo>
                    <a:pt x="1021" y="1163"/>
                    <a:pt x="1003" y="1154"/>
                    <a:pt x="993" y="1146"/>
                  </a:cubicBezTo>
                  <a:cubicBezTo>
                    <a:pt x="985" y="1139"/>
                    <a:pt x="978" y="1132"/>
                    <a:pt x="972" y="1123"/>
                  </a:cubicBezTo>
                  <a:cubicBezTo>
                    <a:pt x="972" y="1123"/>
                    <a:pt x="972" y="1123"/>
                    <a:pt x="972" y="1123"/>
                  </a:cubicBezTo>
                  <a:cubicBezTo>
                    <a:pt x="973" y="1123"/>
                    <a:pt x="974" y="1123"/>
                    <a:pt x="975" y="1123"/>
                  </a:cubicBezTo>
                  <a:cubicBezTo>
                    <a:pt x="975" y="1122"/>
                    <a:pt x="976" y="1122"/>
                    <a:pt x="977" y="1122"/>
                  </a:cubicBezTo>
                  <a:cubicBezTo>
                    <a:pt x="978" y="1122"/>
                    <a:pt x="979" y="1122"/>
                    <a:pt x="980" y="1122"/>
                  </a:cubicBezTo>
                  <a:cubicBezTo>
                    <a:pt x="980" y="1122"/>
                    <a:pt x="981" y="1122"/>
                    <a:pt x="982" y="1122"/>
                  </a:cubicBezTo>
                  <a:cubicBezTo>
                    <a:pt x="983" y="1122"/>
                    <a:pt x="983" y="1122"/>
                    <a:pt x="984" y="1122"/>
                  </a:cubicBezTo>
                  <a:cubicBezTo>
                    <a:pt x="984" y="1122"/>
                    <a:pt x="984" y="1122"/>
                    <a:pt x="984" y="1122"/>
                  </a:cubicBezTo>
                  <a:cubicBezTo>
                    <a:pt x="984" y="1122"/>
                    <a:pt x="984" y="1122"/>
                    <a:pt x="984" y="1122"/>
                  </a:cubicBezTo>
                  <a:cubicBezTo>
                    <a:pt x="985" y="1123"/>
                    <a:pt x="986" y="1123"/>
                    <a:pt x="986" y="1124"/>
                  </a:cubicBezTo>
                  <a:cubicBezTo>
                    <a:pt x="987" y="1125"/>
                    <a:pt x="989" y="1126"/>
                    <a:pt x="990" y="1126"/>
                  </a:cubicBezTo>
                  <a:cubicBezTo>
                    <a:pt x="993" y="1128"/>
                    <a:pt x="996" y="1130"/>
                    <a:pt x="999" y="1131"/>
                  </a:cubicBezTo>
                  <a:cubicBezTo>
                    <a:pt x="999" y="1131"/>
                    <a:pt x="1000" y="1132"/>
                    <a:pt x="1001" y="1132"/>
                  </a:cubicBezTo>
                  <a:cubicBezTo>
                    <a:pt x="1002" y="1132"/>
                    <a:pt x="1003" y="1132"/>
                    <a:pt x="1003" y="1133"/>
                  </a:cubicBezTo>
                  <a:cubicBezTo>
                    <a:pt x="1004" y="1133"/>
                    <a:pt x="1005" y="1133"/>
                    <a:pt x="1006" y="1133"/>
                  </a:cubicBezTo>
                  <a:cubicBezTo>
                    <a:pt x="1007" y="1134"/>
                    <a:pt x="1007" y="1134"/>
                    <a:pt x="1007" y="1134"/>
                  </a:cubicBezTo>
                  <a:cubicBezTo>
                    <a:pt x="1007" y="1134"/>
                    <a:pt x="1008" y="1134"/>
                    <a:pt x="1008" y="1134"/>
                  </a:cubicBezTo>
                  <a:cubicBezTo>
                    <a:pt x="1011" y="1135"/>
                    <a:pt x="1014" y="1135"/>
                    <a:pt x="1017" y="1135"/>
                  </a:cubicBezTo>
                  <a:cubicBezTo>
                    <a:pt x="1018" y="1135"/>
                    <a:pt x="1019" y="1135"/>
                    <a:pt x="1020" y="1135"/>
                  </a:cubicBezTo>
                  <a:cubicBezTo>
                    <a:pt x="1020" y="1135"/>
                    <a:pt x="1021" y="1135"/>
                    <a:pt x="1022" y="1135"/>
                  </a:cubicBezTo>
                  <a:cubicBezTo>
                    <a:pt x="1023" y="1135"/>
                    <a:pt x="1023" y="1135"/>
                    <a:pt x="1024" y="1135"/>
                  </a:cubicBezTo>
                  <a:cubicBezTo>
                    <a:pt x="1025" y="1135"/>
                    <a:pt x="1026" y="1135"/>
                    <a:pt x="1026" y="1135"/>
                  </a:cubicBezTo>
                  <a:cubicBezTo>
                    <a:pt x="1028" y="1135"/>
                    <a:pt x="1029" y="1134"/>
                    <a:pt x="1030" y="1135"/>
                  </a:cubicBezTo>
                  <a:cubicBezTo>
                    <a:pt x="1030" y="1135"/>
                    <a:pt x="1031" y="1135"/>
                    <a:pt x="1031" y="1135"/>
                  </a:cubicBezTo>
                  <a:cubicBezTo>
                    <a:pt x="1032" y="1135"/>
                    <a:pt x="1032" y="1135"/>
                    <a:pt x="1032" y="1135"/>
                  </a:cubicBezTo>
                  <a:cubicBezTo>
                    <a:pt x="1032" y="1135"/>
                    <a:pt x="1032" y="1135"/>
                    <a:pt x="1032" y="1135"/>
                  </a:cubicBezTo>
                  <a:cubicBezTo>
                    <a:pt x="1032" y="1135"/>
                    <a:pt x="1033" y="1135"/>
                    <a:pt x="1033" y="1135"/>
                  </a:cubicBezTo>
                  <a:cubicBezTo>
                    <a:pt x="1033" y="1135"/>
                    <a:pt x="1034" y="1135"/>
                    <a:pt x="1034" y="1135"/>
                  </a:cubicBezTo>
                  <a:cubicBezTo>
                    <a:pt x="1036" y="1136"/>
                    <a:pt x="1038" y="1138"/>
                    <a:pt x="1040" y="1139"/>
                  </a:cubicBezTo>
                  <a:cubicBezTo>
                    <a:pt x="1041" y="1140"/>
                    <a:pt x="1042" y="1141"/>
                    <a:pt x="1042" y="1142"/>
                  </a:cubicBezTo>
                  <a:cubicBezTo>
                    <a:pt x="1043" y="1142"/>
                    <a:pt x="1043" y="1143"/>
                    <a:pt x="1043" y="1143"/>
                  </a:cubicBezTo>
                  <a:cubicBezTo>
                    <a:pt x="1044" y="1144"/>
                    <a:pt x="1044" y="1144"/>
                    <a:pt x="1045" y="1144"/>
                  </a:cubicBezTo>
                  <a:cubicBezTo>
                    <a:pt x="1046" y="1146"/>
                    <a:pt x="1047" y="1147"/>
                    <a:pt x="1048" y="1149"/>
                  </a:cubicBezTo>
                  <a:cubicBezTo>
                    <a:pt x="1049" y="1149"/>
                    <a:pt x="1049" y="1150"/>
                    <a:pt x="1050" y="1151"/>
                  </a:cubicBezTo>
                  <a:cubicBezTo>
                    <a:pt x="1052" y="1158"/>
                    <a:pt x="1055" y="1165"/>
                    <a:pt x="1057" y="1172"/>
                  </a:cubicBezTo>
                  <a:cubicBezTo>
                    <a:pt x="1059" y="1179"/>
                    <a:pt x="1062" y="1186"/>
                    <a:pt x="1064" y="1192"/>
                  </a:cubicBezTo>
                  <a:cubicBezTo>
                    <a:pt x="1055" y="1183"/>
                    <a:pt x="1045" y="1177"/>
                    <a:pt x="1032" y="1170"/>
                  </a:cubicBezTo>
                  <a:close/>
                  <a:moveTo>
                    <a:pt x="1865" y="2007"/>
                  </a:moveTo>
                  <a:cubicBezTo>
                    <a:pt x="1865" y="2007"/>
                    <a:pt x="1865" y="2008"/>
                    <a:pt x="1865" y="2008"/>
                  </a:cubicBezTo>
                  <a:cubicBezTo>
                    <a:pt x="1866" y="2009"/>
                    <a:pt x="1868" y="2010"/>
                    <a:pt x="1869" y="2012"/>
                  </a:cubicBezTo>
                  <a:cubicBezTo>
                    <a:pt x="1869" y="2012"/>
                    <a:pt x="1870" y="2012"/>
                    <a:pt x="1870" y="2012"/>
                  </a:cubicBezTo>
                  <a:cubicBezTo>
                    <a:pt x="1869" y="2012"/>
                    <a:pt x="1869" y="2012"/>
                    <a:pt x="1868" y="2012"/>
                  </a:cubicBezTo>
                  <a:cubicBezTo>
                    <a:pt x="1867" y="2011"/>
                    <a:pt x="1865" y="2010"/>
                    <a:pt x="1864" y="2010"/>
                  </a:cubicBezTo>
                  <a:cubicBezTo>
                    <a:pt x="1862" y="2009"/>
                    <a:pt x="1861" y="2009"/>
                    <a:pt x="1860" y="2008"/>
                  </a:cubicBezTo>
                  <a:cubicBezTo>
                    <a:pt x="1858" y="2007"/>
                    <a:pt x="1856" y="2007"/>
                    <a:pt x="1855" y="2006"/>
                  </a:cubicBezTo>
                  <a:cubicBezTo>
                    <a:pt x="1858" y="2006"/>
                    <a:pt x="1861" y="2007"/>
                    <a:pt x="1865" y="2007"/>
                  </a:cubicBezTo>
                  <a:close/>
                  <a:moveTo>
                    <a:pt x="1672" y="846"/>
                  </a:moveTo>
                  <a:cubicBezTo>
                    <a:pt x="1673" y="846"/>
                    <a:pt x="1673" y="846"/>
                    <a:pt x="1673" y="846"/>
                  </a:cubicBezTo>
                  <a:cubicBezTo>
                    <a:pt x="1674" y="847"/>
                    <a:pt x="1674" y="847"/>
                    <a:pt x="1674" y="847"/>
                  </a:cubicBezTo>
                  <a:cubicBezTo>
                    <a:pt x="1675" y="847"/>
                    <a:pt x="1675" y="847"/>
                    <a:pt x="1675" y="847"/>
                  </a:cubicBezTo>
                  <a:cubicBezTo>
                    <a:pt x="1675" y="848"/>
                    <a:pt x="1675" y="848"/>
                    <a:pt x="1675" y="848"/>
                  </a:cubicBezTo>
                  <a:cubicBezTo>
                    <a:pt x="1676" y="848"/>
                    <a:pt x="1676" y="848"/>
                    <a:pt x="1676" y="849"/>
                  </a:cubicBezTo>
                  <a:cubicBezTo>
                    <a:pt x="1677" y="850"/>
                    <a:pt x="1678" y="851"/>
                    <a:pt x="1680" y="853"/>
                  </a:cubicBezTo>
                  <a:cubicBezTo>
                    <a:pt x="1680" y="854"/>
                    <a:pt x="1681" y="854"/>
                    <a:pt x="1681" y="855"/>
                  </a:cubicBezTo>
                  <a:cubicBezTo>
                    <a:pt x="1682" y="856"/>
                    <a:pt x="1683" y="857"/>
                    <a:pt x="1683" y="857"/>
                  </a:cubicBezTo>
                  <a:cubicBezTo>
                    <a:pt x="1684" y="858"/>
                    <a:pt x="1684" y="859"/>
                    <a:pt x="1685" y="860"/>
                  </a:cubicBezTo>
                  <a:cubicBezTo>
                    <a:pt x="1685" y="860"/>
                    <a:pt x="1685" y="860"/>
                    <a:pt x="1685" y="860"/>
                  </a:cubicBezTo>
                  <a:cubicBezTo>
                    <a:pt x="1673" y="857"/>
                    <a:pt x="1666" y="857"/>
                    <a:pt x="1650" y="859"/>
                  </a:cubicBezTo>
                  <a:cubicBezTo>
                    <a:pt x="1655" y="854"/>
                    <a:pt x="1660" y="849"/>
                    <a:pt x="1666" y="844"/>
                  </a:cubicBezTo>
                  <a:cubicBezTo>
                    <a:pt x="1668" y="844"/>
                    <a:pt x="1670" y="845"/>
                    <a:pt x="1672" y="846"/>
                  </a:cubicBezTo>
                  <a:close/>
                  <a:moveTo>
                    <a:pt x="1657" y="839"/>
                  </a:moveTo>
                  <a:cubicBezTo>
                    <a:pt x="1656" y="840"/>
                    <a:pt x="1655" y="840"/>
                    <a:pt x="1654" y="841"/>
                  </a:cubicBezTo>
                  <a:cubicBezTo>
                    <a:pt x="1654" y="841"/>
                    <a:pt x="1654" y="841"/>
                    <a:pt x="1654" y="841"/>
                  </a:cubicBezTo>
                  <a:cubicBezTo>
                    <a:pt x="1653" y="842"/>
                    <a:pt x="1651" y="842"/>
                    <a:pt x="1650" y="842"/>
                  </a:cubicBezTo>
                  <a:cubicBezTo>
                    <a:pt x="1652" y="841"/>
                    <a:pt x="1655" y="840"/>
                    <a:pt x="1657" y="839"/>
                  </a:cubicBezTo>
                  <a:close/>
                  <a:moveTo>
                    <a:pt x="1620" y="858"/>
                  </a:moveTo>
                  <a:cubicBezTo>
                    <a:pt x="1628" y="854"/>
                    <a:pt x="1636" y="850"/>
                    <a:pt x="1645" y="845"/>
                  </a:cubicBezTo>
                  <a:cubicBezTo>
                    <a:pt x="1646" y="845"/>
                    <a:pt x="1647" y="845"/>
                    <a:pt x="1648" y="845"/>
                  </a:cubicBezTo>
                  <a:cubicBezTo>
                    <a:pt x="1649" y="845"/>
                    <a:pt x="1650" y="844"/>
                    <a:pt x="1651" y="844"/>
                  </a:cubicBezTo>
                  <a:cubicBezTo>
                    <a:pt x="1645" y="850"/>
                    <a:pt x="1637" y="855"/>
                    <a:pt x="1626" y="859"/>
                  </a:cubicBezTo>
                  <a:cubicBezTo>
                    <a:pt x="1620" y="862"/>
                    <a:pt x="1612" y="864"/>
                    <a:pt x="1604" y="866"/>
                  </a:cubicBezTo>
                  <a:cubicBezTo>
                    <a:pt x="1609" y="864"/>
                    <a:pt x="1615" y="861"/>
                    <a:pt x="1620" y="858"/>
                  </a:cubicBezTo>
                  <a:close/>
                  <a:moveTo>
                    <a:pt x="1564" y="914"/>
                  </a:moveTo>
                  <a:cubicBezTo>
                    <a:pt x="1568" y="914"/>
                    <a:pt x="1572" y="913"/>
                    <a:pt x="1576" y="912"/>
                  </a:cubicBezTo>
                  <a:cubicBezTo>
                    <a:pt x="1565" y="922"/>
                    <a:pt x="1558" y="940"/>
                    <a:pt x="1570" y="951"/>
                  </a:cubicBezTo>
                  <a:cubicBezTo>
                    <a:pt x="1572" y="952"/>
                    <a:pt x="1572" y="952"/>
                    <a:pt x="1572" y="952"/>
                  </a:cubicBezTo>
                  <a:cubicBezTo>
                    <a:pt x="1572" y="952"/>
                    <a:pt x="1572" y="952"/>
                    <a:pt x="1572" y="953"/>
                  </a:cubicBezTo>
                  <a:cubicBezTo>
                    <a:pt x="1572" y="955"/>
                    <a:pt x="1573" y="956"/>
                    <a:pt x="1573" y="958"/>
                  </a:cubicBezTo>
                  <a:cubicBezTo>
                    <a:pt x="1573" y="959"/>
                    <a:pt x="1574" y="960"/>
                    <a:pt x="1574" y="961"/>
                  </a:cubicBezTo>
                  <a:cubicBezTo>
                    <a:pt x="1574" y="961"/>
                    <a:pt x="1574" y="961"/>
                    <a:pt x="1574" y="962"/>
                  </a:cubicBezTo>
                  <a:cubicBezTo>
                    <a:pt x="1575" y="962"/>
                    <a:pt x="1575" y="963"/>
                    <a:pt x="1575" y="963"/>
                  </a:cubicBezTo>
                  <a:cubicBezTo>
                    <a:pt x="1575" y="964"/>
                    <a:pt x="1576" y="964"/>
                    <a:pt x="1576" y="965"/>
                  </a:cubicBezTo>
                  <a:cubicBezTo>
                    <a:pt x="1576" y="966"/>
                    <a:pt x="1577" y="966"/>
                    <a:pt x="1577" y="967"/>
                  </a:cubicBezTo>
                  <a:cubicBezTo>
                    <a:pt x="1577" y="967"/>
                    <a:pt x="1577" y="968"/>
                    <a:pt x="1577" y="968"/>
                  </a:cubicBezTo>
                  <a:cubicBezTo>
                    <a:pt x="1578" y="968"/>
                    <a:pt x="1578" y="969"/>
                    <a:pt x="1578" y="969"/>
                  </a:cubicBezTo>
                  <a:cubicBezTo>
                    <a:pt x="1578" y="969"/>
                    <a:pt x="1579" y="970"/>
                    <a:pt x="1579" y="970"/>
                  </a:cubicBezTo>
                  <a:cubicBezTo>
                    <a:pt x="1579" y="971"/>
                    <a:pt x="1580" y="971"/>
                    <a:pt x="1580" y="971"/>
                  </a:cubicBezTo>
                  <a:cubicBezTo>
                    <a:pt x="1581" y="972"/>
                    <a:pt x="1581" y="972"/>
                    <a:pt x="1581" y="972"/>
                  </a:cubicBezTo>
                  <a:cubicBezTo>
                    <a:pt x="1582" y="973"/>
                    <a:pt x="1582" y="973"/>
                    <a:pt x="1582" y="973"/>
                  </a:cubicBezTo>
                  <a:cubicBezTo>
                    <a:pt x="1582" y="973"/>
                    <a:pt x="1582" y="973"/>
                    <a:pt x="1582" y="973"/>
                  </a:cubicBezTo>
                  <a:cubicBezTo>
                    <a:pt x="1581" y="974"/>
                    <a:pt x="1581" y="974"/>
                    <a:pt x="1580" y="974"/>
                  </a:cubicBezTo>
                  <a:cubicBezTo>
                    <a:pt x="1580" y="974"/>
                    <a:pt x="1580" y="975"/>
                    <a:pt x="1580" y="975"/>
                  </a:cubicBezTo>
                  <a:cubicBezTo>
                    <a:pt x="1579" y="975"/>
                    <a:pt x="1579" y="975"/>
                    <a:pt x="1579" y="976"/>
                  </a:cubicBezTo>
                  <a:cubicBezTo>
                    <a:pt x="1577" y="977"/>
                    <a:pt x="1576" y="980"/>
                    <a:pt x="1574" y="982"/>
                  </a:cubicBezTo>
                  <a:cubicBezTo>
                    <a:pt x="1573" y="985"/>
                    <a:pt x="1572" y="987"/>
                    <a:pt x="1571" y="990"/>
                  </a:cubicBezTo>
                  <a:cubicBezTo>
                    <a:pt x="1570" y="993"/>
                    <a:pt x="1569" y="995"/>
                    <a:pt x="1567" y="998"/>
                  </a:cubicBezTo>
                  <a:cubicBezTo>
                    <a:pt x="1565" y="1003"/>
                    <a:pt x="1563" y="1008"/>
                    <a:pt x="1560" y="1013"/>
                  </a:cubicBezTo>
                  <a:cubicBezTo>
                    <a:pt x="1559" y="1016"/>
                    <a:pt x="1558" y="1018"/>
                    <a:pt x="1557" y="1020"/>
                  </a:cubicBezTo>
                  <a:cubicBezTo>
                    <a:pt x="1556" y="1022"/>
                    <a:pt x="1555" y="1025"/>
                    <a:pt x="1554" y="1026"/>
                  </a:cubicBezTo>
                  <a:cubicBezTo>
                    <a:pt x="1553" y="1027"/>
                    <a:pt x="1552" y="1028"/>
                    <a:pt x="1552" y="1029"/>
                  </a:cubicBezTo>
                  <a:cubicBezTo>
                    <a:pt x="1551" y="1030"/>
                    <a:pt x="1551" y="1030"/>
                    <a:pt x="1550" y="1031"/>
                  </a:cubicBezTo>
                  <a:cubicBezTo>
                    <a:pt x="1550" y="1032"/>
                    <a:pt x="1549" y="1032"/>
                    <a:pt x="1549" y="1033"/>
                  </a:cubicBezTo>
                  <a:cubicBezTo>
                    <a:pt x="1548" y="1033"/>
                    <a:pt x="1548" y="1033"/>
                    <a:pt x="1548" y="1034"/>
                  </a:cubicBezTo>
                  <a:cubicBezTo>
                    <a:pt x="1548" y="1034"/>
                    <a:pt x="1548" y="1034"/>
                    <a:pt x="1547" y="1034"/>
                  </a:cubicBezTo>
                  <a:cubicBezTo>
                    <a:pt x="1547" y="1035"/>
                    <a:pt x="1546" y="1035"/>
                    <a:pt x="1546" y="1035"/>
                  </a:cubicBezTo>
                  <a:cubicBezTo>
                    <a:pt x="1546" y="1036"/>
                    <a:pt x="1546" y="1036"/>
                    <a:pt x="1546" y="1036"/>
                  </a:cubicBezTo>
                  <a:cubicBezTo>
                    <a:pt x="1542" y="1036"/>
                    <a:pt x="1538" y="1037"/>
                    <a:pt x="1534" y="1037"/>
                  </a:cubicBezTo>
                  <a:cubicBezTo>
                    <a:pt x="1530" y="1038"/>
                    <a:pt x="1526" y="1039"/>
                    <a:pt x="1522" y="1040"/>
                  </a:cubicBezTo>
                  <a:cubicBezTo>
                    <a:pt x="1521" y="1041"/>
                    <a:pt x="1520" y="1041"/>
                    <a:pt x="1519" y="1042"/>
                  </a:cubicBezTo>
                  <a:cubicBezTo>
                    <a:pt x="1519" y="1042"/>
                    <a:pt x="1519" y="1042"/>
                    <a:pt x="1518" y="1042"/>
                  </a:cubicBezTo>
                  <a:cubicBezTo>
                    <a:pt x="1517" y="1043"/>
                    <a:pt x="1517" y="1043"/>
                    <a:pt x="1517" y="1043"/>
                  </a:cubicBezTo>
                  <a:cubicBezTo>
                    <a:pt x="1517" y="1043"/>
                    <a:pt x="1517" y="1043"/>
                    <a:pt x="1517" y="1043"/>
                  </a:cubicBezTo>
                  <a:cubicBezTo>
                    <a:pt x="1517" y="1042"/>
                    <a:pt x="1518" y="1042"/>
                    <a:pt x="1518" y="1041"/>
                  </a:cubicBezTo>
                  <a:cubicBezTo>
                    <a:pt x="1518" y="1041"/>
                    <a:pt x="1518" y="1041"/>
                    <a:pt x="1518" y="1041"/>
                  </a:cubicBezTo>
                  <a:cubicBezTo>
                    <a:pt x="1518" y="1040"/>
                    <a:pt x="1518" y="1040"/>
                    <a:pt x="1518" y="1040"/>
                  </a:cubicBezTo>
                  <a:cubicBezTo>
                    <a:pt x="1518" y="1039"/>
                    <a:pt x="1518" y="1039"/>
                    <a:pt x="1518" y="1038"/>
                  </a:cubicBezTo>
                  <a:cubicBezTo>
                    <a:pt x="1519" y="1038"/>
                    <a:pt x="1519" y="1037"/>
                    <a:pt x="1519" y="1036"/>
                  </a:cubicBezTo>
                  <a:cubicBezTo>
                    <a:pt x="1519" y="1036"/>
                    <a:pt x="1519" y="1035"/>
                    <a:pt x="1519" y="1035"/>
                  </a:cubicBezTo>
                  <a:cubicBezTo>
                    <a:pt x="1520" y="1034"/>
                    <a:pt x="1520" y="1033"/>
                    <a:pt x="1520" y="1033"/>
                  </a:cubicBezTo>
                  <a:cubicBezTo>
                    <a:pt x="1520" y="1031"/>
                    <a:pt x="1521" y="1030"/>
                    <a:pt x="1521" y="1029"/>
                  </a:cubicBezTo>
                  <a:cubicBezTo>
                    <a:pt x="1522" y="1027"/>
                    <a:pt x="1523" y="1026"/>
                    <a:pt x="1523" y="1025"/>
                  </a:cubicBezTo>
                  <a:cubicBezTo>
                    <a:pt x="1524" y="1023"/>
                    <a:pt x="1524" y="1022"/>
                    <a:pt x="1525" y="1021"/>
                  </a:cubicBezTo>
                  <a:cubicBezTo>
                    <a:pt x="1526" y="1021"/>
                    <a:pt x="1526" y="1021"/>
                    <a:pt x="1526" y="1021"/>
                  </a:cubicBezTo>
                  <a:cubicBezTo>
                    <a:pt x="1525" y="1022"/>
                    <a:pt x="1525" y="1023"/>
                    <a:pt x="1524" y="1024"/>
                  </a:cubicBezTo>
                  <a:cubicBezTo>
                    <a:pt x="1546" y="1031"/>
                    <a:pt x="1551" y="1001"/>
                    <a:pt x="1549" y="985"/>
                  </a:cubicBezTo>
                  <a:cubicBezTo>
                    <a:pt x="1543" y="993"/>
                    <a:pt x="1507" y="1008"/>
                    <a:pt x="1522" y="1022"/>
                  </a:cubicBezTo>
                  <a:cubicBezTo>
                    <a:pt x="1521" y="1023"/>
                    <a:pt x="1521" y="1023"/>
                    <a:pt x="1521" y="1024"/>
                  </a:cubicBezTo>
                  <a:cubicBezTo>
                    <a:pt x="1520" y="1025"/>
                    <a:pt x="1520" y="1026"/>
                    <a:pt x="1519" y="1028"/>
                  </a:cubicBezTo>
                  <a:cubicBezTo>
                    <a:pt x="1518" y="1029"/>
                    <a:pt x="1518" y="1030"/>
                    <a:pt x="1517" y="1032"/>
                  </a:cubicBezTo>
                  <a:cubicBezTo>
                    <a:pt x="1517" y="1032"/>
                    <a:pt x="1517" y="1033"/>
                    <a:pt x="1517" y="1034"/>
                  </a:cubicBezTo>
                  <a:cubicBezTo>
                    <a:pt x="1517" y="1034"/>
                    <a:pt x="1517" y="1035"/>
                    <a:pt x="1516" y="1036"/>
                  </a:cubicBezTo>
                  <a:cubicBezTo>
                    <a:pt x="1516" y="1036"/>
                    <a:pt x="1516" y="1037"/>
                    <a:pt x="1516" y="1038"/>
                  </a:cubicBezTo>
                  <a:cubicBezTo>
                    <a:pt x="1516" y="1038"/>
                    <a:pt x="1516" y="1039"/>
                    <a:pt x="1516" y="1039"/>
                  </a:cubicBezTo>
                  <a:cubicBezTo>
                    <a:pt x="1516" y="1040"/>
                    <a:pt x="1515" y="1040"/>
                    <a:pt x="1515" y="1040"/>
                  </a:cubicBezTo>
                  <a:cubicBezTo>
                    <a:pt x="1515" y="1040"/>
                    <a:pt x="1515" y="1041"/>
                    <a:pt x="1515" y="1041"/>
                  </a:cubicBezTo>
                  <a:cubicBezTo>
                    <a:pt x="1515" y="1041"/>
                    <a:pt x="1515" y="1042"/>
                    <a:pt x="1515" y="1042"/>
                  </a:cubicBezTo>
                  <a:cubicBezTo>
                    <a:pt x="1515" y="1043"/>
                    <a:pt x="1515" y="1043"/>
                    <a:pt x="1515" y="1044"/>
                  </a:cubicBezTo>
                  <a:cubicBezTo>
                    <a:pt x="1514" y="1044"/>
                    <a:pt x="1513" y="1045"/>
                    <a:pt x="1511" y="1046"/>
                  </a:cubicBezTo>
                  <a:cubicBezTo>
                    <a:pt x="1508" y="1049"/>
                    <a:pt x="1505" y="1053"/>
                    <a:pt x="1502" y="1056"/>
                  </a:cubicBezTo>
                  <a:cubicBezTo>
                    <a:pt x="1500" y="1060"/>
                    <a:pt x="1498" y="1064"/>
                    <a:pt x="1496" y="1068"/>
                  </a:cubicBezTo>
                  <a:cubicBezTo>
                    <a:pt x="1494" y="1068"/>
                    <a:pt x="1492" y="1069"/>
                    <a:pt x="1490" y="1069"/>
                  </a:cubicBezTo>
                  <a:cubicBezTo>
                    <a:pt x="1483" y="1062"/>
                    <a:pt x="1476" y="1062"/>
                    <a:pt x="1471" y="1074"/>
                  </a:cubicBezTo>
                  <a:cubicBezTo>
                    <a:pt x="1471" y="1074"/>
                    <a:pt x="1471" y="1074"/>
                    <a:pt x="1471" y="1074"/>
                  </a:cubicBezTo>
                  <a:cubicBezTo>
                    <a:pt x="1471" y="1074"/>
                    <a:pt x="1471" y="1074"/>
                    <a:pt x="1471" y="1074"/>
                  </a:cubicBezTo>
                  <a:cubicBezTo>
                    <a:pt x="1470" y="1074"/>
                    <a:pt x="1469" y="1074"/>
                    <a:pt x="1468" y="1074"/>
                  </a:cubicBezTo>
                  <a:cubicBezTo>
                    <a:pt x="1468" y="1074"/>
                    <a:pt x="1467" y="1074"/>
                    <a:pt x="1466" y="1074"/>
                  </a:cubicBezTo>
                  <a:cubicBezTo>
                    <a:pt x="1465" y="1074"/>
                    <a:pt x="1465" y="1074"/>
                    <a:pt x="1464" y="1074"/>
                  </a:cubicBezTo>
                  <a:cubicBezTo>
                    <a:pt x="1463" y="1074"/>
                    <a:pt x="1463" y="1074"/>
                    <a:pt x="1462" y="1074"/>
                  </a:cubicBezTo>
                  <a:cubicBezTo>
                    <a:pt x="1461" y="1074"/>
                    <a:pt x="1461" y="1074"/>
                    <a:pt x="1460" y="1074"/>
                  </a:cubicBezTo>
                  <a:cubicBezTo>
                    <a:pt x="1460" y="1074"/>
                    <a:pt x="1460" y="1074"/>
                    <a:pt x="1460" y="1074"/>
                  </a:cubicBezTo>
                  <a:cubicBezTo>
                    <a:pt x="1460" y="1074"/>
                    <a:pt x="1459" y="1074"/>
                    <a:pt x="1459" y="1074"/>
                  </a:cubicBezTo>
                  <a:cubicBezTo>
                    <a:pt x="1459" y="1074"/>
                    <a:pt x="1459" y="1074"/>
                    <a:pt x="1459" y="1074"/>
                  </a:cubicBezTo>
                  <a:cubicBezTo>
                    <a:pt x="1458" y="1074"/>
                    <a:pt x="1458" y="1073"/>
                    <a:pt x="1457" y="1073"/>
                  </a:cubicBezTo>
                  <a:cubicBezTo>
                    <a:pt x="1456" y="1073"/>
                    <a:pt x="1456" y="1073"/>
                    <a:pt x="1455" y="1073"/>
                  </a:cubicBezTo>
                  <a:cubicBezTo>
                    <a:pt x="1455" y="1073"/>
                    <a:pt x="1454" y="1072"/>
                    <a:pt x="1454" y="1072"/>
                  </a:cubicBezTo>
                  <a:cubicBezTo>
                    <a:pt x="1453" y="1072"/>
                    <a:pt x="1452" y="1072"/>
                    <a:pt x="1452" y="1072"/>
                  </a:cubicBezTo>
                  <a:cubicBezTo>
                    <a:pt x="1452" y="1072"/>
                    <a:pt x="1452" y="1071"/>
                    <a:pt x="1452" y="1070"/>
                  </a:cubicBezTo>
                  <a:cubicBezTo>
                    <a:pt x="1452" y="1068"/>
                    <a:pt x="1451" y="1065"/>
                    <a:pt x="1452" y="1063"/>
                  </a:cubicBezTo>
                  <a:cubicBezTo>
                    <a:pt x="1452" y="1062"/>
                    <a:pt x="1452" y="1061"/>
                    <a:pt x="1452" y="1060"/>
                  </a:cubicBezTo>
                  <a:cubicBezTo>
                    <a:pt x="1452" y="1060"/>
                    <a:pt x="1452" y="1060"/>
                    <a:pt x="1452" y="1060"/>
                  </a:cubicBezTo>
                  <a:cubicBezTo>
                    <a:pt x="1452" y="1060"/>
                    <a:pt x="1452" y="1060"/>
                    <a:pt x="1452" y="1060"/>
                  </a:cubicBezTo>
                  <a:cubicBezTo>
                    <a:pt x="1452" y="1058"/>
                    <a:pt x="1452" y="1057"/>
                    <a:pt x="1452" y="1056"/>
                  </a:cubicBezTo>
                  <a:cubicBezTo>
                    <a:pt x="1453" y="1054"/>
                    <a:pt x="1453" y="1053"/>
                    <a:pt x="1453" y="1052"/>
                  </a:cubicBezTo>
                  <a:cubicBezTo>
                    <a:pt x="1453" y="1052"/>
                    <a:pt x="1454" y="1053"/>
                    <a:pt x="1455" y="1053"/>
                  </a:cubicBezTo>
                  <a:cubicBezTo>
                    <a:pt x="1453" y="1052"/>
                    <a:pt x="1453" y="1052"/>
                    <a:pt x="1453" y="1052"/>
                  </a:cubicBezTo>
                  <a:cubicBezTo>
                    <a:pt x="1453" y="1051"/>
                    <a:pt x="1453" y="1051"/>
                    <a:pt x="1454" y="1050"/>
                  </a:cubicBezTo>
                  <a:cubicBezTo>
                    <a:pt x="1459" y="1048"/>
                    <a:pt x="1466" y="1046"/>
                    <a:pt x="1470" y="1042"/>
                  </a:cubicBezTo>
                  <a:cubicBezTo>
                    <a:pt x="1477" y="1036"/>
                    <a:pt x="1478" y="1025"/>
                    <a:pt x="1485" y="1020"/>
                  </a:cubicBezTo>
                  <a:cubicBezTo>
                    <a:pt x="1479" y="1018"/>
                    <a:pt x="1470" y="1019"/>
                    <a:pt x="1463" y="1023"/>
                  </a:cubicBezTo>
                  <a:cubicBezTo>
                    <a:pt x="1463" y="1023"/>
                    <a:pt x="1463" y="1022"/>
                    <a:pt x="1463" y="1022"/>
                  </a:cubicBezTo>
                  <a:cubicBezTo>
                    <a:pt x="1463" y="1021"/>
                    <a:pt x="1463" y="1019"/>
                    <a:pt x="1463" y="1018"/>
                  </a:cubicBezTo>
                  <a:cubicBezTo>
                    <a:pt x="1463" y="1017"/>
                    <a:pt x="1463" y="1016"/>
                    <a:pt x="1463" y="1016"/>
                  </a:cubicBezTo>
                  <a:cubicBezTo>
                    <a:pt x="1480" y="1003"/>
                    <a:pt x="1459" y="980"/>
                    <a:pt x="1446" y="974"/>
                  </a:cubicBezTo>
                  <a:cubicBezTo>
                    <a:pt x="1450" y="982"/>
                    <a:pt x="1452" y="985"/>
                    <a:pt x="1452" y="994"/>
                  </a:cubicBezTo>
                  <a:cubicBezTo>
                    <a:pt x="1452" y="1000"/>
                    <a:pt x="1449" y="1012"/>
                    <a:pt x="1459" y="1011"/>
                  </a:cubicBezTo>
                  <a:cubicBezTo>
                    <a:pt x="1459" y="1012"/>
                    <a:pt x="1459" y="1012"/>
                    <a:pt x="1459" y="1012"/>
                  </a:cubicBezTo>
                  <a:cubicBezTo>
                    <a:pt x="1459" y="1014"/>
                    <a:pt x="1461" y="1015"/>
                    <a:pt x="1461" y="1017"/>
                  </a:cubicBezTo>
                  <a:cubicBezTo>
                    <a:pt x="1461" y="1017"/>
                    <a:pt x="1461" y="1017"/>
                    <a:pt x="1461" y="1017"/>
                  </a:cubicBezTo>
                  <a:cubicBezTo>
                    <a:pt x="1461" y="1017"/>
                    <a:pt x="1461" y="1018"/>
                    <a:pt x="1461" y="1018"/>
                  </a:cubicBezTo>
                  <a:cubicBezTo>
                    <a:pt x="1461" y="1019"/>
                    <a:pt x="1461" y="1021"/>
                    <a:pt x="1461" y="1022"/>
                  </a:cubicBezTo>
                  <a:cubicBezTo>
                    <a:pt x="1461" y="1023"/>
                    <a:pt x="1461" y="1023"/>
                    <a:pt x="1461" y="1024"/>
                  </a:cubicBezTo>
                  <a:cubicBezTo>
                    <a:pt x="1452" y="1030"/>
                    <a:pt x="1446" y="1039"/>
                    <a:pt x="1450" y="1049"/>
                  </a:cubicBezTo>
                  <a:cubicBezTo>
                    <a:pt x="1451" y="1050"/>
                    <a:pt x="1451" y="1050"/>
                    <a:pt x="1451" y="1050"/>
                  </a:cubicBezTo>
                  <a:cubicBezTo>
                    <a:pt x="1451" y="1051"/>
                    <a:pt x="1451" y="1051"/>
                    <a:pt x="1451" y="1051"/>
                  </a:cubicBezTo>
                  <a:cubicBezTo>
                    <a:pt x="1450" y="1052"/>
                    <a:pt x="1450" y="1053"/>
                    <a:pt x="1450" y="1054"/>
                  </a:cubicBezTo>
                  <a:cubicBezTo>
                    <a:pt x="1450" y="1054"/>
                    <a:pt x="1450" y="1054"/>
                    <a:pt x="1450" y="1054"/>
                  </a:cubicBezTo>
                  <a:cubicBezTo>
                    <a:pt x="1450" y="1054"/>
                    <a:pt x="1449" y="1053"/>
                    <a:pt x="1449" y="1053"/>
                  </a:cubicBezTo>
                  <a:cubicBezTo>
                    <a:pt x="1449" y="1053"/>
                    <a:pt x="1449" y="1053"/>
                    <a:pt x="1449" y="1053"/>
                  </a:cubicBezTo>
                  <a:cubicBezTo>
                    <a:pt x="1447" y="1051"/>
                    <a:pt x="1444" y="1049"/>
                    <a:pt x="1442" y="1048"/>
                  </a:cubicBezTo>
                  <a:cubicBezTo>
                    <a:pt x="1440" y="1046"/>
                    <a:pt x="1437" y="1045"/>
                    <a:pt x="1435" y="1043"/>
                  </a:cubicBezTo>
                  <a:cubicBezTo>
                    <a:pt x="1435" y="1043"/>
                    <a:pt x="1436" y="1043"/>
                    <a:pt x="1436" y="1043"/>
                  </a:cubicBezTo>
                  <a:cubicBezTo>
                    <a:pt x="1436" y="1040"/>
                    <a:pt x="1436" y="1040"/>
                    <a:pt x="1436" y="1040"/>
                  </a:cubicBezTo>
                  <a:cubicBezTo>
                    <a:pt x="1439" y="1028"/>
                    <a:pt x="1429" y="1017"/>
                    <a:pt x="1416" y="1018"/>
                  </a:cubicBezTo>
                  <a:cubicBezTo>
                    <a:pt x="1419" y="1028"/>
                    <a:pt x="1418" y="1046"/>
                    <a:pt x="1432" y="1044"/>
                  </a:cubicBezTo>
                  <a:cubicBezTo>
                    <a:pt x="1433" y="1044"/>
                    <a:pt x="1433" y="1044"/>
                    <a:pt x="1433" y="1044"/>
                  </a:cubicBezTo>
                  <a:cubicBezTo>
                    <a:pt x="1435" y="1046"/>
                    <a:pt x="1438" y="1048"/>
                    <a:pt x="1441" y="1049"/>
                  </a:cubicBezTo>
                  <a:cubicBezTo>
                    <a:pt x="1443" y="1051"/>
                    <a:pt x="1445" y="1052"/>
                    <a:pt x="1447" y="1054"/>
                  </a:cubicBezTo>
                  <a:cubicBezTo>
                    <a:pt x="1447" y="1054"/>
                    <a:pt x="1448" y="1054"/>
                    <a:pt x="1448" y="1055"/>
                  </a:cubicBezTo>
                  <a:cubicBezTo>
                    <a:pt x="1448" y="1055"/>
                    <a:pt x="1448" y="1055"/>
                    <a:pt x="1448" y="1055"/>
                  </a:cubicBezTo>
                  <a:cubicBezTo>
                    <a:pt x="1448" y="1055"/>
                    <a:pt x="1449" y="1056"/>
                    <a:pt x="1449" y="1056"/>
                  </a:cubicBezTo>
                  <a:cubicBezTo>
                    <a:pt x="1449" y="1056"/>
                    <a:pt x="1449" y="1056"/>
                    <a:pt x="1449" y="1056"/>
                  </a:cubicBezTo>
                  <a:cubicBezTo>
                    <a:pt x="1449" y="1056"/>
                    <a:pt x="1449" y="1056"/>
                    <a:pt x="1450" y="1057"/>
                  </a:cubicBezTo>
                  <a:cubicBezTo>
                    <a:pt x="1449" y="1057"/>
                    <a:pt x="1449" y="1058"/>
                    <a:pt x="1449" y="1059"/>
                  </a:cubicBezTo>
                  <a:cubicBezTo>
                    <a:pt x="1449" y="1059"/>
                    <a:pt x="1449" y="1059"/>
                    <a:pt x="1449" y="1060"/>
                  </a:cubicBezTo>
                  <a:cubicBezTo>
                    <a:pt x="1449" y="1060"/>
                    <a:pt x="1449" y="1060"/>
                    <a:pt x="1449" y="1061"/>
                  </a:cubicBezTo>
                  <a:cubicBezTo>
                    <a:pt x="1449" y="1062"/>
                    <a:pt x="1449" y="1062"/>
                    <a:pt x="1449" y="1063"/>
                  </a:cubicBezTo>
                  <a:cubicBezTo>
                    <a:pt x="1449" y="1064"/>
                    <a:pt x="1449" y="1064"/>
                    <a:pt x="1449" y="1065"/>
                  </a:cubicBezTo>
                  <a:cubicBezTo>
                    <a:pt x="1449" y="1065"/>
                    <a:pt x="1449" y="1066"/>
                    <a:pt x="1449" y="1066"/>
                  </a:cubicBezTo>
                  <a:cubicBezTo>
                    <a:pt x="1449" y="1066"/>
                    <a:pt x="1449" y="1067"/>
                    <a:pt x="1449" y="1067"/>
                  </a:cubicBezTo>
                  <a:cubicBezTo>
                    <a:pt x="1449" y="1068"/>
                    <a:pt x="1449" y="1068"/>
                    <a:pt x="1449" y="1069"/>
                  </a:cubicBezTo>
                  <a:cubicBezTo>
                    <a:pt x="1449" y="1069"/>
                    <a:pt x="1449" y="1070"/>
                    <a:pt x="1449" y="1070"/>
                  </a:cubicBezTo>
                  <a:cubicBezTo>
                    <a:pt x="1449" y="1071"/>
                    <a:pt x="1449" y="1072"/>
                    <a:pt x="1449" y="1072"/>
                  </a:cubicBezTo>
                  <a:cubicBezTo>
                    <a:pt x="1449" y="1072"/>
                    <a:pt x="1449" y="1072"/>
                    <a:pt x="1449" y="1073"/>
                  </a:cubicBezTo>
                  <a:cubicBezTo>
                    <a:pt x="1448" y="1073"/>
                    <a:pt x="1448" y="1073"/>
                    <a:pt x="1448" y="1073"/>
                  </a:cubicBezTo>
                  <a:cubicBezTo>
                    <a:pt x="1447" y="1073"/>
                    <a:pt x="1447" y="1073"/>
                    <a:pt x="1447" y="1073"/>
                  </a:cubicBezTo>
                  <a:cubicBezTo>
                    <a:pt x="1444" y="1074"/>
                    <a:pt x="1442" y="1075"/>
                    <a:pt x="1440" y="1077"/>
                  </a:cubicBezTo>
                  <a:cubicBezTo>
                    <a:pt x="1438" y="1078"/>
                    <a:pt x="1436" y="1080"/>
                    <a:pt x="1434" y="1081"/>
                  </a:cubicBezTo>
                  <a:cubicBezTo>
                    <a:pt x="1432" y="1083"/>
                    <a:pt x="1430" y="1085"/>
                    <a:pt x="1428" y="1086"/>
                  </a:cubicBezTo>
                  <a:cubicBezTo>
                    <a:pt x="1424" y="1090"/>
                    <a:pt x="1419" y="1093"/>
                    <a:pt x="1415" y="1096"/>
                  </a:cubicBezTo>
                  <a:cubicBezTo>
                    <a:pt x="1413" y="1098"/>
                    <a:pt x="1411" y="1099"/>
                    <a:pt x="1410" y="1100"/>
                  </a:cubicBezTo>
                  <a:cubicBezTo>
                    <a:pt x="1408" y="1102"/>
                    <a:pt x="1406" y="1103"/>
                    <a:pt x="1404" y="1104"/>
                  </a:cubicBezTo>
                  <a:cubicBezTo>
                    <a:pt x="1403" y="1104"/>
                    <a:pt x="1403" y="1105"/>
                    <a:pt x="1402" y="1105"/>
                  </a:cubicBezTo>
                  <a:cubicBezTo>
                    <a:pt x="1401" y="1106"/>
                    <a:pt x="1400" y="1106"/>
                    <a:pt x="1400" y="1106"/>
                  </a:cubicBezTo>
                  <a:cubicBezTo>
                    <a:pt x="1399" y="1107"/>
                    <a:pt x="1398" y="1107"/>
                    <a:pt x="1397" y="1107"/>
                  </a:cubicBezTo>
                  <a:cubicBezTo>
                    <a:pt x="1397" y="1107"/>
                    <a:pt x="1397" y="1108"/>
                    <a:pt x="1397" y="1108"/>
                  </a:cubicBezTo>
                  <a:cubicBezTo>
                    <a:pt x="1396" y="1108"/>
                    <a:pt x="1396" y="1108"/>
                    <a:pt x="1396" y="1108"/>
                  </a:cubicBezTo>
                  <a:cubicBezTo>
                    <a:pt x="1395" y="1108"/>
                    <a:pt x="1395" y="1108"/>
                    <a:pt x="1394" y="1108"/>
                  </a:cubicBezTo>
                  <a:cubicBezTo>
                    <a:pt x="1394" y="1108"/>
                    <a:pt x="1394" y="1108"/>
                    <a:pt x="1394" y="1108"/>
                  </a:cubicBezTo>
                  <a:cubicBezTo>
                    <a:pt x="1391" y="1107"/>
                    <a:pt x="1387" y="1106"/>
                    <a:pt x="1383" y="1105"/>
                  </a:cubicBezTo>
                  <a:cubicBezTo>
                    <a:pt x="1380" y="1104"/>
                    <a:pt x="1376" y="1103"/>
                    <a:pt x="1372" y="1102"/>
                  </a:cubicBezTo>
                  <a:cubicBezTo>
                    <a:pt x="1372" y="1102"/>
                    <a:pt x="1371" y="1102"/>
                    <a:pt x="1370" y="1102"/>
                  </a:cubicBezTo>
                  <a:cubicBezTo>
                    <a:pt x="1369" y="1102"/>
                    <a:pt x="1369" y="1102"/>
                    <a:pt x="1368" y="1102"/>
                  </a:cubicBezTo>
                  <a:cubicBezTo>
                    <a:pt x="1367" y="1102"/>
                    <a:pt x="1367" y="1102"/>
                    <a:pt x="1367" y="1102"/>
                  </a:cubicBezTo>
                  <a:cubicBezTo>
                    <a:pt x="1367" y="1102"/>
                    <a:pt x="1367" y="1102"/>
                    <a:pt x="1367" y="1102"/>
                  </a:cubicBezTo>
                  <a:cubicBezTo>
                    <a:pt x="1368" y="1102"/>
                    <a:pt x="1368" y="1101"/>
                    <a:pt x="1368" y="1101"/>
                  </a:cubicBezTo>
                  <a:cubicBezTo>
                    <a:pt x="1368" y="1101"/>
                    <a:pt x="1369" y="1101"/>
                    <a:pt x="1369" y="1100"/>
                  </a:cubicBezTo>
                  <a:cubicBezTo>
                    <a:pt x="1369" y="1100"/>
                    <a:pt x="1369" y="1100"/>
                    <a:pt x="1369" y="1100"/>
                  </a:cubicBezTo>
                  <a:cubicBezTo>
                    <a:pt x="1370" y="1099"/>
                    <a:pt x="1370" y="1099"/>
                    <a:pt x="1370" y="1099"/>
                  </a:cubicBezTo>
                  <a:cubicBezTo>
                    <a:pt x="1371" y="1098"/>
                    <a:pt x="1371" y="1098"/>
                    <a:pt x="1371" y="1097"/>
                  </a:cubicBezTo>
                  <a:cubicBezTo>
                    <a:pt x="1372" y="1097"/>
                    <a:pt x="1372" y="1096"/>
                    <a:pt x="1373" y="1096"/>
                  </a:cubicBezTo>
                  <a:cubicBezTo>
                    <a:pt x="1373" y="1096"/>
                    <a:pt x="1373" y="1095"/>
                    <a:pt x="1374" y="1095"/>
                  </a:cubicBezTo>
                  <a:cubicBezTo>
                    <a:pt x="1375" y="1094"/>
                    <a:pt x="1376" y="1093"/>
                    <a:pt x="1377" y="1092"/>
                  </a:cubicBezTo>
                  <a:cubicBezTo>
                    <a:pt x="1378" y="1091"/>
                    <a:pt x="1379" y="1090"/>
                    <a:pt x="1380" y="1090"/>
                  </a:cubicBezTo>
                  <a:cubicBezTo>
                    <a:pt x="1381" y="1089"/>
                    <a:pt x="1382" y="1088"/>
                    <a:pt x="1383" y="1087"/>
                  </a:cubicBezTo>
                  <a:cubicBezTo>
                    <a:pt x="1384" y="1087"/>
                    <a:pt x="1384" y="1087"/>
                    <a:pt x="1384" y="1087"/>
                  </a:cubicBezTo>
                  <a:cubicBezTo>
                    <a:pt x="1383" y="1088"/>
                    <a:pt x="1382" y="1089"/>
                    <a:pt x="1381" y="1089"/>
                  </a:cubicBezTo>
                  <a:cubicBezTo>
                    <a:pt x="1396" y="1105"/>
                    <a:pt x="1413" y="1082"/>
                    <a:pt x="1418" y="1068"/>
                  </a:cubicBezTo>
                  <a:cubicBezTo>
                    <a:pt x="1410" y="1072"/>
                    <a:pt x="1373" y="1069"/>
                    <a:pt x="1379" y="1087"/>
                  </a:cubicBezTo>
                  <a:cubicBezTo>
                    <a:pt x="1379" y="1087"/>
                    <a:pt x="1379" y="1087"/>
                    <a:pt x="1378" y="1088"/>
                  </a:cubicBezTo>
                  <a:cubicBezTo>
                    <a:pt x="1377" y="1089"/>
                    <a:pt x="1376" y="1089"/>
                    <a:pt x="1375" y="1090"/>
                  </a:cubicBezTo>
                  <a:cubicBezTo>
                    <a:pt x="1374" y="1091"/>
                    <a:pt x="1373" y="1092"/>
                    <a:pt x="1372" y="1093"/>
                  </a:cubicBezTo>
                  <a:cubicBezTo>
                    <a:pt x="1372" y="1093"/>
                    <a:pt x="1371" y="1094"/>
                    <a:pt x="1371" y="1094"/>
                  </a:cubicBezTo>
                  <a:cubicBezTo>
                    <a:pt x="1370" y="1095"/>
                    <a:pt x="1370" y="1095"/>
                    <a:pt x="1370" y="1096"/>
                  </a:cubicBezTo>
                  <a:cubicBezTo>
                    <a:pt x="1369" y="1096"/>
                    <a:pt x="1369" y="1097"/>
                    <a:pt x="1368" y="1097"/>
                  </a:cubicBezTo>
                  <a:cubicBezTo>
                    <a:pt x="1368" y="1098"/>
                    <a:pt x="1368" y="1098"/>
                    <a:pt x="1367" y="1098"/>
                  </a:cubicBezTo>
                  <a:cubicBezTo>
                    <a:pt x="1367" y="1099"/>
                    <a:pt x="1367" y="1099"/>
                    <a:pt x="1367" y="1099"/>
                  </a:cubicBezTo>
                  <a:cubicBezTo>
                    <a:pt x="1367" y="1099"/>
                    <a:pt x="1367" y="1099"/>
                    <a:pt x="1366" y="1100"/>
                  </a:cubicBezTo>
                  <a:cubicBezTo>
                    <a:pt x="1366" y="1100"/>
                    <a:pt x="1366" y="1100"/>
                    <a:pt x="1366" y="1101"/>
                  </a:cubicBezTo>
                  <a:cubicBezTo>
                    <a:pt x="1366" y="1101"/>
                    <a:pt x="1366" y="1102"/>
                    <a:pt x="1365" y="1102"/>
                  </a:cubicBezTo>
                  <a:cubicBezTo>
                    <a:pt x="1364" y="1102"/>
                    <a:pt x="1362" y="1102"/>
                    <a:pt x="1361" y="1102"/>
                  </a:cubicBezTo>
                  <a:cubicBezTo>
                    <a:pt x="1357" y="1103"/>
                    <a:pt x="1353" y="1105"/>
                    <a:pt x="1349" y="1107"/>
                  </a:cubicBezTo>
                  <a:cubicBezTo>
                    <a:pt x="1346" y="1109"/>
                    <a:pt x="1342" y="1111"/>
                    <a:pt x="1339" y="1113"/>
                  </a:cubicBezTo>
                  <a:cubicBezTo>
                    <a:pt x="1336" y="1116"/>
                    <a:pt x="1333" y="1118"/>
                    <a:pt x="1329" y="1120"/>
                  </a:cubicBezTo>
                  <a:cubicBezTo>
                    <a:pt x="1327" y="1121"/>
                    <a:pt x="1326" y="1122"/>
                    <a:pt x="1324" y="1122"/>
                  </a:cubicBezTo>
                  <a:cubicBezTo>
                    <a:pt x="1323" y="1122"/>
                    <a:pt x="1323" y="1123"/>
                    <a:pt x="1322" y="1123"/>
                  </a:cubicBezTo>
                  <a:cubicBezTo>
                    <a:pt x="1322" y="1123"/>
                    <a:pt x="1322" y="1123"/>
                    <a:pt x="1322" y="1123"/>
                  </a:cubicBezTo>
                  <a:cubicBezTo>
                    <a:pt x="1321" y="1123"/>
                    <a:pt x="1321" y="1123"/>
                    <a:pt x="1321" y="1123"/>
                  </a:cubicBezTo>
                  <a:cubicBezTo>
                    <a:pt x="1321" y="1123"/>
                    <a:pt x="1321" y="1123"/>
                    <a:pt x="1321" y="1123"/>
                  </a:cubicBezTo>
                  <a:cubicBezTo>
                    <a:pt x="1320" y="1123"/>
                    <a:pt x="1319" y="1124"/>
                    <a:pt x="1318" y="1124"/>
                  </a:cubicBezTo>
                  <a:cubicBezTo>
                    <a:pt x="1314" y="1124"/>
                    <a:pt x="1310" y="1124"/>
                    <a:pt x="1306" y="1124"/>
                  </a:cubicBezTo>
                  <a:cubicBezTo>
                    <a:pt x="1302" y="1123"/>
                    <a:pt x="1298" y="1123"/>
                    <a:pt x="1294" y="1123"/>
                  </a:cubicBezTo>
                  <a:cubicBezTo>
                    <a:pt x="1290" y="1122"/>
                    <a:pt x="1286" y="1122"/>
                    <a:pt x="1282" y="1123"/>
                  </a:cubicBezTo>
                  <a:cubicBezTo>
                    <a:pt x="1283" y="1123"/>
                    <a:pt x="1283" y="1122"/>
                    <a:pt x="1284" y="1122"/>
                  </a:cubicBezTo>
                  <a:cubicBezTo>
                    <a:pt x="1285" y="1122"/>
                    <a:pt x="1285" y="1121"/>
                    <a:pt x="1286" y="1121"/>
                  </a:cubicBezTo>
                  <a:cubicBezTo>
                    <a:pt x="1286" y="1121"/>
                    <a:pt x="1287" y="1120"/>
                    <a:pt x="1287" y="1120"/>
                  </a:cubicBezTo>
                  <a:cubicBezTo>
                    <a:pt x="1287" y="1120"/>
                    <a:pt x="1288" y="1119"/>
                    <a:pt x="1288" y="1119"/>
                  </a:cubicBezTo>
                  <a:cubicBezTo>
                    <a:pt x="1291" y="1117"/>
                    <a:pt x="1293" y="1113"/>
                    <a:pt x="1295" y="1109"/>
                  </a:cubicBezTo>
                  <a:cubicBezTo>
                    <a:pt x="1296" y="1109"/>
                    <a:pt x="1296" y="1108"/>
                    <a:pt x="1296" y="1108"/>
                  </a:cubicBezTo>
                  <a:cubicBezTo>
                    <a:pt x="1296" y="1107"/>
                    <a:pt x="1297" y="1107"/>
                    <a:pt x="1297" y="1106"/>
                  </a:cubicBezTo>
                  <a:cubicBezTo>
                    <a:pt x="1297" y="1105"/>
                    <a:pt x="1298" y="1104"/>
                    <a:pt x="1298" y="1103"/>
                  </a:cubicBezTo>
                  <a:cubicBezTo>
                    <a:pt x="1299" y="1101"/>
                    <a:pt x="1300" y="1099"/>
                    <a:pt x="1301" y="1097"/>
                  </a:cubicBezTo>
                  <a:cubicBezTo>
                    <a:pt x="1302" y="1094"/>
                    <a:pt x="1303" y="1092"/>
                    <a:pt x="1305" y="1090"/>
                  </a:cubicBezTo>
                  <a:cubicBezTo>
                    <a:pt x="1305" y="1090"/>
                    <a:pt x="1305" y="1089"/>
                    <a:pt x="1306" y="1088"/>
                  </a:cubicBezTo>
                  <a:cubicBezTo>
                    <a:pt x="1306" y="1088"/>
                    <a:pt x="1306" y="1088"/>
                    <a:pt x="1306" y="1088"/>
                  </a:cubicBezTo>
                  <a:cubicBezTo>
                    <a:pt x="1306" y="1088"/>
                    <a:pt x="1306" y="1088"/>
                    <a:pt x="1306" y="1088"/>
                  </a:cubicBezTo>
                  <a:cubicBezTo>
                    <a:pt x="1307" y="1087"/>
                    <a:pt x="1307" y="1086"/>
                    <a:pt x="1308" y="1085"/>
                  </a:cubicBezTo>
                  <a:cubicBezTo>
                    <a:pt x="1311" y="1081"/>
                    <a:pt x="1314" y="1078"/>
                    <a:pt x="1317" y="1076"/>
                  </a:cubicBezTo>
                  <a:cubicBezTo>
                    <a:pt x="1317" y="1076"/>
                    <a:pt x="1317" y="1076"/>
                    <a:pt x="1318" y="1075"/>
                  </a:cubicBezTo>
                  <a:cubicBezTo>
                    <a:pt x="1318" y="1075"/>
                    <a:pt x="1318" y="1075"/>
                    <a:pt x="1319" y="1075"/>
                  </a:cubicBezTo>
                  <a:cubicBezTo>
                    <a:pt x="1319" y="1074"/>
                    <a:pt x="1320" y="1073"/>
                    <a:pt x="1320" y="1073"/>
                  </a:cubicBezTo>
                  <a:cubicBezTo>
                    <a:pt x="1321" y="1072"/>
                    <a:pt x="1321" y="1072"/>
                    <a:pt x="1322" y="1072"/>
                  </a:cubicBezTo>
                  <a:cubicBezTo>
                    <a:pt x="1321" y="1072"/>
                    <a:pt x="1321" y="1073"/>
                    <a:pt x="1321" y="1073"/>
                  </a:cubicBezTo>
                  <a:cubicBezTo>
                    <a:pt x="1321" y="1073"/>
                    <a:pt x="1322" y="1072"/>
                    <a:pt x="1322" y="1072"/>
                  </a:cubicBezTo>
                  <a:cubicBezTo>
                    <a:pt x="1323" y="1071"/>
                    <a:pt x="1323" y="1071"/>
                    <a:pt x="1324" y="1071"/>
                  </a:cubicBezTo>
                  <a:cubicBezTo>
                    <a:pt x="1324" y="1070"/>
                    <a:pt x="1325" y="1070"/>
                    <a:pt x="1325" y="1070"/>
                  </a:cubicBezTo>
                  <a:cubicBezTo>
                    <a:pt x="1325" y="1070"/>
                    <a:pt x="1325" y="1070"/>
                    <a:pt x="1325" y="1070"/>
                  </a:cubicBezTo>
                  <a:cubicBezTo>
                    <a:pt x="1325" y="1069"/>
                    <a:pt x="1326" y="1069"/>
                    <a:pt x="1326" y="1069"/>
                  </a:cubicBezTo>
                  <a:cubicBezTo>
                    <a:pt x="1326" y="1068"/>
                    <a:pt x="1327" y="1068"/>
                    <a:pt x="1328" y="1067"/>
                  </a:cubicBezTo>
                  <a:cubicBezTo>
                    <a:pt x="1328" y="1066"/>
                    <a:pt x="1329" y="1065"/>
                    <a:pt x="1329" y="1064"/>
                  </a:cubicBezTo>
                  <a:cubicBezTo>
                    <a:pt x="1330" y="1063"/>
                    <a:pt x="1331" y="1062"/>
                    <a:pt x="1331" y="1061"/>
                  </a:cubicBezTo>
                  <a:cubicBezTo>
                    <a:pt x="1332" y="1060"/>
                    <a:pt x="1333" y="1059"/>
                    <a:pt x="1333" y="1058"/>
                  </a:cubicBezTo>
                  <a:cubicBezTo>
                    <a:pt x="1334" y="1058"/>
                    <a:pt x="1334" y="1057"/>
                    <a:pt x="1334" y="1056"/>
                  </a:cubicBezTo>
                  <a:cubicBezTo>
                    <a:pt x="1353" y="1053"/>
                    <a:pt x="1347" y="1027"/>
                    <a:pt x="1339" y="1016"/>
                  </a:cubicBezTo>
                  <a:cubicBezTo>
                    <a:pt x="1365" y="1005"/>
                    <a:pt x="1384" y="986"/>
                    <a:pt x="1401" y="967"/>
                  </a:cubicBezTo>
                  <a:cubicBezTo>
                    <a:pt x="1418" y="948"/>
                    <a:pt x="1505" y="921"/>
                    <a:pt x="1564" y="914"/>
                  </a:cubicBezTo>
                  <a:close/>
                  <a:moveTo>
                    <a:pt x="1358" y="1132"/>
                  </a:moveTo>
                  <a:cubicBezTo>
                    <a:pt x="1357" y="1132"/>
                    <a:pt x="1357" y="1131"/>
                    <a:pt x="1356" y="1131"/>
                  </a:cubicBezTo>
                  <a:cubicBezTo>
                    <a:pt x="1355" y="1130"/>
                    <a:pt x="1354" y="1129"/>
                    <a:pt x="1353" y="1128"/>
                  </a:cubicBezTo>
                  <a:cubicBezTo>
                    <a:pt x="1351" y="1127"/>
                    <a:pt x="1350" y="1126"/>
                    <a:pt x="1349" y="1125"/>
                  </a:cubicBezTo>
                  <a:cubicBezTo>
                    <a:pt x="1348" y="1125"/>
                    <a:pt x="1346" y="1124"/>
                    <a:pt x="1345" y="1123"/>
                  </a:cubicBezTo>
                  <a:cubicBezTo>
                    <a:pt x="1345" y="1123"/>
                    <a:pt x="1344" y="1123"/>
                    <a:pt x="1343" y="1123"/>
                  </a:cubicBezTo>
                  <a:cubicBezTo>
                    <a:pt x="1343" y="1122"/>
                    <a:pt x="1343" y="1122"/>
                    <a:pt x="1342" y="1122"/>
                  </a:cubicBezTo>
                  <a:cubicBezTo>
                    <a:pt x="1342" y="1122"/>
                    <a:pt x="1342" y="1122"/>
                    <a:pt x="1341" y="1122"/>
                  </a:cubicBezTo>
                  <a:cubicBezTo>
                    <a:pt x="1341" y="1122"/>
                    <a:pt x="1340" y="1121"/>
                    <a:pt x="1340" y="1121"/>
                  </a:cubicBezTo>
                  <a:cubicBezTo>
                    <a:pt x="1339" y="1121"/>
                    <a:pt x="1339" y="1121"/>
                    <a:pt x="1338" y="1121"/>
                  </a:cubicBezTo>
                  <a:cubicBezTo>
                    <a:pt x="1338" y="1120"/>
                    <a:pt x="1338" y="1120"/>
                    <a:pt x="1337" y="1120"/>
                  </a:cubicBezTo>
                  <a:cubicBezTo>
                    <a:pt x="1337" y="1120"/>
                    <a:pt x="1337" y="1120"/>
                    <a:pt x="1337" y="1120"/>
                  </a:cubicBezTo>
                  <a:cubicBezTo>
                    <a:pt x="1336" y="1120"/>
                    <a:pt x="1336" y="1120"/>
                    <a:pt x="1336" y="1120"/>
                  </a:cubicBezTo>
                  <a:cubicBezTo>
                    <a:pt x="1338" y="1119"/>
                    <a:pt x="1339" y="1118"/>
                    <a:pt x="1341" y="1116"/>
                  </a:cubicBezTo>
                  <a:cubicBezTo>
                    <a:pt x="1344" y="1114"/>
                    <a:pt x="1348" y="1112"/>
                    <a:pt x="1351" y="1110"/>
                  </a:cubicBezTo>
                  <a:cubicBezTo>
                    <a:pt x="1354" y="1108"/>
                    <a:pt x="1358" y="1106"/>
                    <a:pt x="1361" y="1106"/>
                  </a:cubicBezTo>
                  <a:cubicBezTo>
                    <a:pt x="1365" y="1105"/>
                    <a:pt x="1368" y="1105"/>
                    <a:pt x="1372" y="1106"/>
                  </a:cubicBezTo>
                  <a:cubicBezTo>
                    <a:pt x="1376" y="1106"/>
                    <a:pt x="1379" y="1107"/>
                    <a:pt x="1382" y="1108"/>
                  </a:cubicBezTo>
                  <a:cubicBezTo>
                    <a:pt x="1389" y="1110"/>
                    <a:pt x="1395" y="1112"/>
                    <a:pt x="1400" y="1115"/>
                  </a:cubicBezTo>
                  <a:cubicBezTo>
                    <a:pt x="1402" y="1116"/>
                    <a:pt x="1403" y="1116"/>
                    <a:pt x="1404" y="1117"/>
                  </a:cubicBezTo>
                  <a:cubicBezTo>
                    <a:pt x="1405" y="1118"/>
                    <a:pt x="1406" y="1118"/>
                    <a:pt x="1407" y="1118"/>
                  </a:cubicBezTo>
                  <a:cubicBezTo>
                    <a:pt x="1401" y="1125"/>
                    <a:pt x="1396" y="1131"/>
                    <a:pt x="1392" y="1137"/>
                  </a:cubicBezTo>
                  <a:cubicBezTo>
                    <a:pt x="1389" y="1143"/>
                    <a:pt x="1383" y="1151"/>
                    <a:pt x="1380" y="1158"/>
                  </a:cubicBezTo>
                  <a:cubicBezTo>
                    <a:pt x="1379" y="1158"/>
                    <a:pt x="1379" y="1158"/>
                    <a:pt x="1379" y="1158"/>
                  </a:cubicBezTo>
                  <a:cubicBezTo>
                    <a:pt x="1375" y="1146"/>
                    <a:pt x="1377" y="1125"/>
                    <a:pt x="1358" y="1133"/>
                  </a:cubicBezTo>
                  <a:cubicBezTo>
                    <a:pt x="1358" y="1133"/>
                    <a:pt x="1358" y="1132"/>
                    <a:pt x="1358" y="1132"/>
                  </a:cubicBezTo>
                  <a:cubicBezTo>
                    <a:pt x="1358" y="1132"/>
                    <a:pt x="1358" y="1131"/>
                    <a:pt x="1359" y="1131"/>
                  </a:cubicBezTo>
                  <a:lnTo>
                    <a:pt x="1358" y="1132"/>
                  </a:lnTo>
                  <a:close/>
                  <a:moveTo>
                    <a:pt x="1464" y="1076"/>
                  </a:moveTo>
                  <a:cubicBezTo>
                    <a:pt x="1464" y="1076"/>
                    <a:pt x="1464" y="1076"/>
                    <a:pt x="1464" y="1076"/>
                  </a:cubicBezTo>
                  <a:cubicBezTo>
                    <a:pt x="1464" y="1076"/>
                    <a:pt x="1464" y="1076"/>
                    <a:pt x="1465" y="1076"/>
                  </a:cubicBezTo>
                  <a:cubicBezTo>
                    <a:pt x="1464" y="1076"/>
                    <a:pt x="1464" y="1076"/>
                    <a:pt x="1464" y="1076"/>
                  </a:cubicBezTo>
                  <a:cubicBezTo>
                    <a:pt x="1464" y="1076"/>
                    <a:pt x="1464" y="1076"/>
                    <a:pt x="1464" y="1076"/>
                  </a:cubicBezTo>
                  <a:close/>
                  <a:moveTo>
                    <a:pt x="1452" y="1082"/>
                  </a:moveTo>
                  <a:cubicBezTo>
                    <a:pt x="1452" y="1082"/>
                    <a:pt x="1452" y="1082"/>
                    <a:pt x="1452" y="1082"/>
                  </a:cubicBezTo>
                  <a:cubicBezTo>
                    <a:pt x="1452" y="1080"/>
                    <a:pt x="1452" y="1079"/>
                    <a:pt x="1452" y="1078"/>
                  </a:cubicBezTo>
                  <a:cubicBezTo>
                    <a:pt x="1452" y="1077"/>
                    <a:pt x="1452" y="1076"/>
                    <a:pt x="1452" y="1074"/>
                  </a:cubicBezTo>
                  <a:cubicBezTo>
                    <a:pt x="1452" y="1074"/>
                    <a:pt x="1453" y="1074"/>
                    <a:pt x="1454" y="1074"/>
                  </a:cubicBezTo>
                  <a:cubicBezTo>
                    <a:pt x="1454" y="1075"/>
                    <a:pt x="1455" y="1075"/>
                    <a:pt x="1456" y="1075"/>
                  </a:cubicBezTo>
                  <a:cubicBezTo>
                    <a:pt x="1457" y="1075"/>
                    <a:pt x="1457" y="1075"/>
                    <a:pt x="1458" y="1075"/>
                  </a:cubicBezTo>
                  <a:cubicBezTo>
                    <a:pt x="1458" y="1075"/>
                    <a:pt x="1458" y="1075"/>
                    <a:pt x="1458" y="1075"/>
                  </a:cubicBezTo>
                  <a:cubicBezTo>
                    <a:pt x="1458" y="1075"/>
                    <a:pt x="1459" y="1076"/>
                    <a:pt x="1459" y="1076"/>
                  </a:cubicBezTo>
                  <a:cubicBezTo>
                    <a:pt x="1459" y="1076"/>
                    <a:pt x="1459" y="1076"/>
                    <a:pt x="1459" y="1076"/>
                  </a:cubicBezTo>
                  <a:cubicBezTo>
                    <a:pt x="1460" y="1076"/>
                    <a:pt x="1460" y="1076"/>
                    <a:pt x="1460" y="1076"/>
                  </a:cubicBezTo>
                  <a:cubicBezTo>
                    <a:pt x="1460" y="1076"/>
                    <a:pt x="1460" y="1076"/>
                    <a:pt x="1461" y="1076"/>
                  </a:cubicBezTo>
                  <a:cubicBezTo>
                    <a:pt x="1462" y="1076"/>
                    <a:pt x="1462" y="1076"/>
                    <a:pt x="1463" y="1077"/>
                  </a:cubicBezTo>
                  <a:cubicBezTo>
                    <a:pt x="1463" y="1077"/>
                    <a:pt x="1463" y="1077"/>
                    <a:pt x="1463" y="1077"/>
                  </a:cubicBezTo>
                  <a:cubicBezTo>
                    <a:pt x="1460" y="1078"/>
                    <a:pt x="1456" y="1080"/>
                    <a:pt x="1452" y="1082"/>
                  </a:cubicBezTo>
                  <a:close/>
                  <a:moveTo>
                    <a:pt x="1450" y="1078"/>
                  </a:moveTo>
                  <a:cubicBezTo>
                    <a:pt x="1450" y="1079"/>
                    <a:pt x="1450" y="1080"/>
                    <a:pt x="1450" y="1082"/>
                  </a:cubicBezTo>
                  <a:cubicBezTo>
                    <a:pt x="1450" y="1082"/>
                    <a:pt x="1450" y="1083"/>
                    <a:pt x="1450" y="1084"/>
                  </a:cubicBezTo>
                  <a:cubicBezTo>
                    <a:pt x="1450" y="1084"/>
                    <a:pt x="1450" y="1084"/>
                    <a:pt x="1450" y="1084"/>
                  </a:cubicBezTo>
                  <a:cubicBezTo>
                    <a:pt x="1435" y="1092"/>
                    <a:pt x="1421" y="1104"/>
                    <a:pt x="1409" y="1116"/>
                  </a:cubicBezTo>
                  <a:cubicBezTo>
                    <a:pt x="1408" y="1115"/>
                    <a:pt x="1407" y="1115"/>
                    <a:pt x="1406" y="1114"/>
                  </a:cubicBezTo>
                  <a:cubicBezTo>
                    <a:pt x="1405" y="1113"/>
                    <a:pt x="1403" y="1113"/>
                    <a:pt x="1402" y="1112"/>
                  </a:cubicBezTo>
                  <a:cubicBezTo>
                    <a:pt x="1400" y="1111"/>
                    <a:pt x="1397" y="1110"/>
                    <a:pt x="1395" y="1109"/>
                  </a:cubicBezTo>
                  <a:cubicBezTo>
                    <a:pt x="1395" y="1109"/>
                    <a:pt x="1396" y="1109"/>
                    <a:pt x="1396" y="1109"/>
                  </a:cubicBezTo>
                  <a:cubicBezTo>
                    <a:pt x="1397" y="1109"/>
                    <a:pt x="1398" y="1108"/>
                    <a:pt x="1400" y="1108"/>
                  </a:cubicBezTo>
                  <a:cubicBezTo>
                    <a:pt x="1401" y="1108"/>
                    <a:pt x="1402" y="1107"/>
                    <a:pt x="1403" y="1107"/>
                  </a:cubicBezTo>
                  <a:cubicBezTo>
                    <a:pt x="1403" y="1107"/>
                    <a:pt x="1404" y="1107"/>
                    <a:pt x="1404" y="1106"/>
                  </a:cubicBezTo>
                  <a:cubicBezTo>
                    <a:pt x="1404" y="1106"/>
                    <a:pt x="1405" y="1106"/>
                    <a:pt x="1405" y="1106"/>
                  </a:cubicBezTo>
                  <a:cubicBezTo>
                    <a:pt x="1407" y="1105"/>
                    <a:pt x="1409" y="1103"/>
                    <a:pt x="1411" y="1102"/>
                  </a:cubicBezTo>
                  <a:cubicBezTo>
                    <a:pt x="1413" y="1101"/>
                    <a:pt x="1415" y="1099"/>
                    <a:pt x="1417" y="1098"/>
                  </a:cubicBezTo>
                  <a:cubicBezTo>
                    <a:pt x="1421" y="1095"/>
                    <a:pt x="1425" y="1091"/>
                    <a:pt x="1429" y="1088"/>
                  </a:cubicBezTo>
                  <a:cubicBezTo>
                    <a:pt x="1431" y="1086"/>
                    <a:pt x="1433" y="1085"/>
                    <a:pt x="1435" y="1083"/>
                  </a:cubicBezTo>
                  <a:cubicBezTo>
                    <a:pt x="1437" y="1081"/>
                    <a:pt x="1440" y="1080"/>
                    <a:pt x="1442" y="1078"/>
                  </a:cubicBezTo>
                  <a:cubicBezTo>
                    <a:pt x="1442" y="1078"/>
                    <a:pt x="1443" y="1077"/>
                    <a:pt x="1444" y="1076"/>
                  </a:cubicBezTo>
                  <a:cubicBezTo>
                    <a:pt x="1445" y="1076"/>
                    <a:pt x="1447" y="1075"/>
                    <a:pt x="1447" y="1075"/>
                  </a:cubicBezTo>
                  <a:cubicBezTo>
                    <a:pt x="1448" y="1075"/>
                    <a:pt x="1448" y="1075"/>
                    <a:pt x="1448" y="1075"/>
                  </a:cubicBezTo>
                  <a:cubicBezTo>
                    <a:pt x="1449" y="1075"/>
                    <a:pt x="1449" y="1075"/>
                    <a:pt x="1449" y="1075"/>
                  </a:cubicBezTo>
                  <a:cubicBezTo>
                    <a:pt x="1449" y="1075"/>
                    <a:pt x="1449" y="1075"/>
                    <a:pt x="1450" y="1074"/>
                  </a:cubicBezTo>
                  <a:cubicBezTo>
                    <a:pt x="1450" y="1076"/>
                    <a:pt x="1450" y="1077"/>
                    <a:pt x="1450" y="1078"/>
                  </a:cubicBezTo>
                  <a:close/>
                  <a:moveTo>
                    <a:pt x="1247" y="1138"/>
                  </a:moveTo>
                  <a:cubicBezTo>
                    <a:pt x="1226" y="1128"/>
                    <a:pt x="1198" y="1126"/>
                    <a:pt x="1210" y="1089"/>
                  </a:cubicBezTo>
                  <a:cubicBezTo>
                    <a:pt x="1222" y="1048"/>
                    <a:pt x="1249" y="1030"/>
                    <a:pt x="1283" y="1029"/>
                  </a:cubicBezTo>
                  <a:cubicBezTo>
                    <a:pt x="1305" y="1028"/>
                    <a:pt x="1323" y="1023"/>
                    <a:pt x="1338" y="1017"/>
                  </a:cubicBezTo>
                  <a:cubicBezTo>
                    <a:pt x="1338" y="1024"/>
                    <a:pt x="1338" y="1027"/>
                    <a:pt x="1335" y="1034"/>
                  </a:cubicBezTo>
                  <a:cubicBezTo>
                    <a:pt x="1332" y="1039"/>
                    <a:pt x="1324" y="1047"/>
                    <a:pt x="1333" y="1051"/>
                  </a:cubicBezTo>
                  <a:cubicBezTo>
                    <a:pt x="1332" y="1052"/>
                    <a:pt x="1332" y="1052"/>
                    <a:pt x="1332" y="1052"/>
                  </a:cubicBezTo>
                  <a:cubicBezTo>
                    <a:pt x="1332" y="1053"/>
                    <a:pt x="1332" y="1055"/>
                    <a:pt x="1332" y="1057"/>
                  </a:cubicBezTo>
                  <a:cubicBezTo>
                    <a:pt x="1332" y="1057"/>
                    <a:pt x="1332" y="1057"/>
                    <a:pt x="1332" y="1057"/>
                  </a:cubicBezTo>
                  <a:cubicBezTo>
                    <a:pt x="1332" y="1057"/>
                    <a:pt x="1332" y="1057"/>
                    <a:pt x="1331" y="1057"/>
                  </a:cubicBezTo>
                  <a:cubicBezTo>
                    <a:pt x="1331" y="1058"/>
                    <a:pt x="1330" y="1059"/>
                    <a:pt x="1330" y="1060"/>
                  </a:cubicBezTo>
                  <a:cubicBezTo>
                    <a:pt x="1329" y="1061"/>
                    <a:pt x="1328" y="1062"/>
                    <a:pt x="1328" y="1063"/>
                  </a:cubicBezTo>
                  <a:cubicBezTo>
                    <a:pt x="1327" y="1064"/>
                    <a:pt x="1327" y="1065"/>
                    <a:pt x="1326" y="1066"/>
                  </a:cubicBezTo>
                  <a:cubicBezTo>
                    <a:pt x="1325" y="1066"/>
                    <a:pt x="1325" y="1067"/>
                    <a:pt x="1324" y="1068"/>
                  </a:cubicBezTo>
                  <a:cubicBezTo>
                    <a:pt x="1324" y="1068"/>
                    <a:pt x="1324" y="1068"/>
                    <a:pt x="1324" y="1068"/>
                  </a:cubicBezTo>
                  <a:cubicBezTo>
                    <a:pt x="1324" y="1068"/>
                    <a:pt x="1324" y="1069"/>
                    <a:pt x="1323" y="1069"/>
                  </a:cubicBezTo>
                  <a:cubicBezTo>
                    <a:pt x="1323" y="1069"/>
                    <a:pt x="1323" y="1069"/>
                    <a:pt x="1323" y="1069"/>
                  </a:cubicBezTo>
                  <a:cubicBezTo>
                    <a:pt x="1323" y="1070"/>
                    <a:pt x="1323" y="1070"/>
                    <a:pt x="1322" y="1070"/>
                  </a:cubicBezTo>
                  <a:cubicBezTo>
                    <a:pt x="1322" y="1070"/>
                    <a:pt x="1320" y="1071"/>
                    <a:pt x="1319" y="1072"/>
                  </a:cubicBezTo>
                  <a:cubicBezTo>
                    <a:pt x="1319" y="1072"/>
                    <a:pt x="1318" y="1073"/>
                    <a:pt x="1317" y="1073"/>
                  </a:cubicBezTo>
                  <a:cubicBezTo>
                    <a:pt x="1317" y="1073"/>
                    <a:pt x="1317" y="1073"/>
                    <a:pt x="1316" y="1074"/>
                  </a:cubicBezTo>
                  <a:cubicBezTo>
                    <a:pt x="1316" y="1074"/>
                    <a:pt x="1316" y="1074"/>
                    <a:pt x="1315" y="1075"/>
                  </a:cubicBezTo>
                  <a:cubicBezTo>
                    <a:pt x="1313" y="1077"/>
                    <a:pt x="1310" y="1080"/>
                    <a:pt x="1307" y="1083"/>
                  </a:cubicBezTo>
                  <a:cubicBezTo>
                    <a:pt x="1307" y="1083"/>
                    <a:pt x="1307" y="1083"/>
                    <a:pt x="1307" y="1083"/>
                  </a:cubicBezTo>
                  <a:cubicBezTo>
                    <a:pt x="1307" y="1083"/>
                    <a:pt x="1307" y="1082"/>
                    <a:pt x="1307" y="1082"/>
                  </a:cubicBezTo>
                  <a:cubicBezTo>
                    <a:pt x="1307" y="1082"/>
                    <a:pt x="1307" y="1082"/>
                    <a:pt x="1307" y="1081"/>
                  </a:cubicBezTo>
                  <a:cubicBezTo>
                    <a:pt x="1307" y="1081"/>
                    <a:pt x="1307" y="1081"/>
                    <a:pt x="1306" y="1081"/>
                  </a:cubicBezTo>
                  <a:cubicBezTo>
                    <a:pt x="1306" y="1078"/>
                    <a:pt x="1304" y="1076"/>
                    <a:pt x="1303" y="1074"/>
                  </a:cubicBezTo>
                  <a:cubicBezTo>
                    <a:pt x="1302" y="1071"/>
                    <a:pt x="1300" y="1069"/>
                    <a:pt x="1299" y="1067"/>
                  </a:cubicBezTo>
                  <a:cubicBezTo>
                    <a:pt x="1300" y="1067"/>
                    <a:pt x="1300" y="1067"/>
                    <a:pt x="1300" y="1067"/>
                  </a:cubicBezTo>
                  <a:cubicBezTo>
                    <a:pt x="1301" y="1065"/>
                    <a:pt x="1301" y="1065"/>
                    <a:pt x="1301" y="1065"/>
                  </a:cubicBezTo>
                  <a:cubicBezTo>
                    <a:pt x="1309" y="1056"/>
                    <a:pt x="1306" y="1043"/>
                    <a:pt x="1295" y="1038"/>
                  </a:cubicBezTo>
                  <a:cubicBezTo>
                    <a:pt x="1293" y="1048"/>
                    <a:pt x="1284" y="1062"/>
                    <a:pt x="1297" y="1066"/>
                  </a:cubicBezTo>
                  <a:cubicBezTo>
                    <a:pt x="1297" y="1067"/>
                    <a:pt x="1297" y="1067"/>
                    <a:pt x="1297" y="1067"/>
                  </a:cubicBezTo>
                  <a:cubicBezTo>
                    <a:pt x="1298" y="1070"/>
                    <a:pt x="1300" y="1072"/>
                    <a:pt x="1301" y="1074"/>
                  </a:cubicBezTo>
                  <a:cubicBezTo>
                    <a:pt x="1303" y="1077"/>
                    <a:pt x="1304" y="1079"/>
                    <a:pt x="1305" y="1081"/>
                  </a:cubicBezTo>
                  <a:cubicBezTo>
                    <a:pt x="1305" y="1081"/>
                    <a:pt x="1305" y="1082"/>
                    <a:pt x="1305" y="1082"/>
                  </a:cubicBezTo>
                  <a:cubicBezTo>
                    <a:pt x="1305" y="1082"/>
                    <a:pt x="1305" y="1082"/>
                    <a:pt x="1305" y="1083"/>
                  </a:cubicBezTo>
                  <a:cubicBezTo>
                    <a:pt x="1305" y="1083"/>
                    <a:pt x="1305" y="1083"/>
                    <a:pt x="1305" y="1083"/>
                  </a:cubicBezTo>
                  <a:cubicBezTo>
                    <a:pt x="1305" y="1083"/>
                    <a:pt x="1305" y="1084"/>
                    <a:pt x="1305" y="1084"/>
                  </a:cubicBezTo>
                  <a:cubicBezTo>
                    <a:pt x="1306" y="1084"/>
                    <a:pt x="1306" y="1084"/>
                    <a:pt x="1306" y="1085"/>
                  </a:cubicBezTo>
                  <a:cubicBezTo>
                    <a:pt x="1305" y="1086"/>
                    <a:pt x="1304" y="1088"/>
                    <a:pt x="1303" y="1089"/>
                  </a:cubicBezTo>
                  <a:cubicBezTo>
                    <a:pt x="1302" y="1091"/>
                    <a:pt x="1300" y="1093"/>
                    <a:pt x="1299" y="1096"/>
                  </a:cubicBezTo>
                  <a:cubicBezTo>
                    <a:pt x="1298" y="1098"/>
                    <a:pt x="1297" y="1100"/>
                    <a:pt x="1296" y="1102"/>
                  </a:cubicBezTo>
                  <a:cubicBezTo>
                    <a:pt x="1296" y="1103"/>
                    <a:pt x="1296" y="1104"/>
                    <a:pt x="1295" y="1105"/>
                  </a:cubicBezTo>
                  <a:cubicBezTo>
                    <a:pt x="1295" y="1106"/>
                    <a:pt x="1294" y="1106"/>
                    <a:pt x="1294" y="1107"/>
                  </a:cubicBezTo>
                  <a:cubicBezTo>
                    <a:pt x="1294" y="1107"/>
                    <a:pt x="1294" y="1108"/>
                    <a:pt x="1293" y="1108"/>
                  </a:cubicBezTo>
                  <a:cubicBezTo>
                    <a:pt x="1291" y="1112"/>
                    <a:pt x="1289" y="1115"/>
                    <a:pt x="1286" y="1118"/>
                  </a:cubicBezTo>
                  <a:cubicBezTo>
                    <a:pt x="1286" y="1118"/>
                    <a:pt x="1286" y="1118"/>
                    <a:pt x="1286" y="1118"/>
                  </a:cubicBezTo>
                  <a:cubicBezTo>
                    <a:pt x="1285" y="1119"/>
                    <a:pt x="1285" y="1119"/>
                    <a:pt x="1285" y="1119"/>
                  </a:cubicBezTo>
                  <a:cubicBezTo>
                    <a:pt x="1284" y="1120"/>
                    <a:pt x="1284" y="1120"/>
                    <a:pt x="1283" y="1121"/>
                  </a:cubicBezTo>
                  <a:cubicBezTo>
                    <a:pt x="1282" y="1122"/>
                    <a:pt x="1281" y="1122"/>
                    <a:pt x="1280" y="1123"/>
                  </a:cubicBezTo>
                  <a:cubicBezTo>
                    <a:pt x="1279" y="1123"/>
                    <a:pt x="1279" y="1124"/>
                    <a:pt x="1278" y="1124"/>
                  </a:cubicBezTo>
                  <a:cubicBezTo>
                    <a:pt x="1278" y="1124"/>
                    <a:pt x="1278" y="1124"/>
                    <a:pt x="1278" y="1124"/>
                  </a:cubicBezTo>
                  <a:cubicBezTo>
                    <a:pt x="1278" y="1124"/>
                    <a:pt x="1278" y="1124"/>
                    <a:pt x="1278" y="1124"/>
                  </a:cubicBezTo>
                  <a:cubicBezTo>
                    <a:pt x="1278" y="1124"/>
                    <a:pt x="1278" y="1124"/>
                    <a:pt x="1278" y="1124"/>
                  </a:cubicBezTo>
                  <a:cubicBezTo>
                    <a:pt x="1277" y="1124"/>
                    <a:pt x="1277" y="1124"/>
                    <a:pt x="1277" y="1124"/>
                  </a:cubicBezTo>
                  <a:cubicBezTo>
                    <a:pt x="1276" y="1125"/>
                    <a:pt x="1276" y="1125"/>
                    <a:pt x="1276" y="1125"/>
                  </a:cubicBezTo>
                  <a:cubicBezTo>
                    <a:pt x="1275" y="1125"/>
                    <a:pt x="1274" y="1125"/>
                    <a:pt x="1273" y="1126"/>
                  </a:cubicBezTo>
                  <a:cubicBezTo>
                    <a:pt x="1272" y="1126"/>
                    <a:pt x="1271" y="1127"/>
                    <a:pt x="1270" y="1127"/>
                  </a:cubicBezTo>
                  <a:cubicBezTo>
                    <a:pt x="1263" y="1130"/>
                    <a:pt x="1257" y="1133"/>
                    <a:pt x="1250" y="1136"/>
                  </a:cubicBezTo>
                  <a:cubicBezTo>
                    <a:pt x="1249" y="1137"/>
                    <a:pt x="1248" y="1137"/>
                    <a:pt x="1247" y="1138"/>
                  </a:cubicBezTo>
                  <a:close/>
                  <a:moveTo>
                    <a:pt x="1077" y="746"/>
                  </a:moveTo>
                  <a:cubicBezTo>
                    <a:pt x="1076" y="741"/>
                    <a:pt x="1073" y="736"/>
                    <a:pt x="1071" y="731"/>
                  </a:cubicBezTo>
                  <a:cubicBezTo>
                    <a:pt x="1068" y="723"/>
                    <a:pt x="1064" y="715"/>
                    <a:pt x="1061" y="707"/>
                  </a:cubicBezTo>
                  <a:cubicBezTo>
                    <a:pt x="1061" y="707"/>
                    <a:pt x="1062" y="707"/>
                    <a:pt x="1062" y="706"/>
                  </a:cubicBezTo>
                  <a:cubicBezTo>
                    <a:pt x="1062" y="705"/>
                    <a:pt x="1062" y="705"/>
                    <a:pt x="1062" y="705"/>
                  </a:cubicBezTo>
                  <a:cubicBezTo>
                    <a:pt x="1062" y="704"/>
                    <a:pt x="1062" y="704"/>
                    <a:pt x="1062" y="703"/>
                  </a:cubicBezTo>
                  <a:cubicBezTo>
                    <a:pt x="1062" y="703"/>
                    <a:pt x="1062" y="702"/>
                    <a:pt x="1063" y="702"/>
                  </a:cubicBezTo>
                  <a:cubicBezTo>
                    <a:pt x="1063" y="702"/>
                    <a:pt x="1063" y="702"/>
                    <a:pt x="1063" y="702"/>
                  </a:cubicBezTo>
                  <a:cubicBezTo>
                    <a:pt x="1082" y="702"/>
                    <a:pt x="1100" y="705"/>
                    <a:pt x="1112" y="714"/>
                  </a:cubicBezTo>
                  <a:cubicBezTo>
                    <a:pt x="1117" y="717"/>
                    <a:pt x="1120" y="721"/>
                    <a:pt x="1122" y="726"/>
                  </a:cubicBezTo>
                  <a:cubicBezTo>
                    <a:pt x="1118" y="728"/>
                    <a:pt x="1113" y="732"/>
                    <a:pt x="1108" y="736"/>
                  </a:cubicBezTo>
                  <a:cubicBezTo>
                    <a:pt x="1113" y="737"/>
                    <a:pt x="1117" y="739"/>
                    <a:pt x="1121" y="741"/>
                  </a:cubicBezTo>
                  <a:cubicBezTo>
                    <a:pt x="1121" y="742"/>
                    <a:pt x="1120" y="742"/>
                    <a:pt x="1120" y="742"/>
                  </a:cubicBezTo>
                  <a:cubicBezTo>
                    <a:pt x="1120" y="743"/>
                    <a:pt x="1119" y="744"/>
                    <a:pt x="1119" y="744"/>
                  </a:cubicBezTo>
                  <a:cubicBezTo>
                    <a:pt x="1118" y="745"/>
                    <a:pt x="1118" y="745"/>
                    <a:pt x="1118" y="745"/>
                  </a:cubicBezTo>
                  <a:cubicBezTo>
                    <a:pt x="1118" y="745"/>
                    <a:pt x="1118" y="744"/>
                    <a:pt x="1119" y="744"/>
                  </a:cubicBezTo>
                  <a:cubicBezTo>
                    <a:pt x="1119" y="742"/>
                    <a:pt x="1120" y="741"/>
                    <a:pt x="1120" y="741"/>
                  </a:cubicBezTo>
                  <a:cubicBezTo>
                    <a:pt x="1120" y="741"/>
                    <a:pt x="1119" y="742"/>
                    <a:pt x="1118" y="743"/>
                  </a:cubicBezTo>
                  <a:cubicBezTo>
                    <a:pt x="1117" y="744"/>
                    <a:pt x="1117" y="745"/>
                    <a:pt x="1116" y="746"/>
                  </a:cubicBezTo>
                  <a:cubicBezTo>
                    <a:pt x="1115" y="746"/>
                    <a:pt x="1115" y="747"/>
                    <a:pt x="1115" y="747"/>
                  </a:cubicBezTo>
                  <a:cubicBezTo>
                    <a:pt x="1114" y="747"/>
                    <a:pt x="1114" y="748"/>
                    <a:pt x="1114" y="748"/>
                  </a:cubicBezTo>
                  <a:cubicBezTo>
                    <a:pt x="1114" y="748"/>
                    <a:pt x="1114" y="749"/>
                    <a:pt x="1113" y="749"/>
                  </a:cubicBezTo>
                  <a:cubicBezTo>
                    <a:pt x="1113" y="750"/>
                    <a:pt x="1112" y="752"/>
                    <a:pt x="1111" y="753"/>
                  </a:cubicBezTo>
                  <a:cubicBezTo>
                    <a:pt x="1110" y="755"/>
                    <a:pt x="1109" y="756"/>
                    <a:pt x="1108" y="758"/>
                  </a:cubicBezTo>
                  <a:cubicBezTo>
                    <a:pt x="1106" y="761"/>
                    <a:pt x="1104" y="764"/>
                    <a:pt x="1103" y="768"/>
                  </a:cubicBezTo>
                  <a:cubicBezTo>
                    <a:pt x="1101" y="771"/>
                    <a:pt x="1099" y="775"/>
                    <a:pt x="1097" y="778"/>
                  </a:cubicBezTo>
                  <a:cubicBezTo>
                    <a:pt x="1097" y="778"/>
                    <a:pt x="1097" y="779"/>
                    <a:pt x="1097" y="779"/>
                  </a:cubicBezTo>
                  <a:cubicBezTo>
                    <a:pt x="1097" y="779"/>
                    <a:pt x="1097" y="779"/>
                    <a:pt x="1097" y="778"/>
                  </a:cubicBezTo>
                  <a:cubicBezTo>
                    <a:pt x="1097" y="778"/>
                    <a:pt x="1096" y="777"/>
                    <a:pt x="1096" y="776"/>
                  </a:cubicBezTo>
                  <a:cubicBezTo>
                    <a:pt x="1095" y="774"/>
                    <a:pt x="1095" y="772"/>
                    <a:pt x="1094" y="771"/>
                  </a:cubicBezTo>
                  <a:cubicBezTo>
                    <a:pt x="1094" y="770"/>
                    <a:pt x="1093" y="769"/>
                    <a:pt x="1093" y="769"/>
                  </a:cubicBezTo>
                  <a:cubicBezTo>
                    <a:pt x="1093" y="768"/>
                    <a:pt x="1093" y="767"/>
                    <a:pt x="1092" y="766"/>
                  </a:cubicBezTo>
                  <a:cubicBezTo>
                    <a:pt x="1091" y="763"/>
                    <a:pt x="1091" y="761"/>
                    <a:pt x="1090" y="759"/>
                  </a:cubicBezTo>
                  <a:cubicBezTo>
                    <a:pt x="1090" y="757"/>
                    <a:pt x="1090" y="755"/>
                    <a:pt x="1090" y="754"/>
                  </a:cubicBezTo>
                  <a:cubicBezTo>
                    <a:pt x="1089" y="753"/>
                    <a:pt x="1089" y="752"/>
                    <a:pt x="1089" y="752"/>
                  </a:cubicBezTo>
                  <a:cubicBezTo>
                    <a:pt x="1089" y="752"/>
                    <a:pt x="1089" y="753"/>
                    <a:pt x="1089" y="754"/>
                  </a:cubicBezTo>
                  <a:cubicBezTo>
                    <a:pt x="1089" y="755"/>
                    <a:pt x="1089" y="757"/>
                    <a:pt x="1089" y="759"/>
                  </a:cubicBezTo>
                  <a:cubicBezTo>
                    <a:pt x="1089" y="761"/>
                    <a:pt x="1090" y="764"/>
                    <a:pt x="1090" y="767"/>
                  </a:cubicBezTo>
                  <a:cubicBezTo>
                    <a:pt x="1090" y="768"/>
                    <a:pt x="1090" y="768"/>
                    <a:pt x="1090" y="769"/>
                  </a:cubicBezTo>
                  <a:cubicBezTo>
                    <a:pt x="1091" y="770"/>
                    <a:pt x="1091" y="770"/>
                    <a:pt x="1091" y="770"/>
                  </a:cubicBezTo>
                  <a:cubicBezTo>
                    <a:pt x="1090" y="770"/>
                    <a:pt x="1089" y="769"/>
                    <a:pt x="1089" y="768"/>
                  </a:cubicBezTo>
                  <a:cubicBezTo>
                    <a:pt x="1088" y="767"/>
                    <a:pt x="1087" y="767"/>
                    <a:pt x="1086" y="766"/>
                  </a:cubicBezTo>
                  <a:cubicBezTo>
                    <a:pt x="1086" y="765"/>
                    <a:pt x="1085" y="764"/>
                    <a:pt x="1084" y="763"/>
                  </a:cubicBezTo>
                  <a:cubicBezTo>
                    <a:pt x="1084" y="763"/>
                    <a:pt x="1084" y="763"/>
                    <a:pt x="1084" y="763"/>
                  </a:cubicBezTo>
                  <a:cubicBezTo>
                    <a:pt x="1083" y="762"/>
                    <a:pt x="1083" y="761"/>
                    <a:pt x="1083" y="761"/>
                  </a:cubicBezTo>
                  <a:cubicBezTo>
                    <a:pt x="1083" y="760"/>
                    <a:pt x="1082" y="759"/>
                    <a:pt x="1082" y="759"/>
                  </a:cubicBezTo>
                  <a:cubicBezTo>
                    <a:pt x="1082" y="756"/>
                    <a:pt x="1081" y="754"/>
                    <a:pt x="1080" y="753"/>
                  </a:cubicBezTo>
                  <a:cubicBezTo>
                    <a:pt x="1079" y="750"/>
                    <a:pt x="1078" y="748"/>
                    <a:pt x="1077" y="746"/>
                  </a:cubicBezTo>
                  <a:close/>
                  <a:moveTo>
                    <a:pt x="1023" y="704"/>
                  </a:moveTo>
                  <a:cubicBezTo>
                    <a:pt x="1024" y="704"/>
                    <a:pt x="1024" y="705"/>
                    <a:pt x="1024" y="705"/>
                  </a:cubicBezTo>
                  <a:cubicBezTo>
                    <a:pt x="1024" y="705"/>
                    <a:pt x="1024" y="705"/>
                    <a:pt x="1024" y="706"/>
                  </a:cubicBezTo>
                  <a:cubicBezTo>
                    <a:pt x="1024" y="706"/>
                    <a:pt x="1024" y="707"/>
                    <a:pt x="1024" y="707"/>
                  </a:cubicBezTo>
                  <a:cubicBezTo>
                    <a:pt x="1024" y="708"/>
                    <a:pt x="1025" y="709"/>
                    <a:pt x="1025" y="709"/>
                  </a:cubicBezTo>
                  <a:cubicBezTo>
                    <a:pt x="1025" y="710"/>
                    <a:pt x="1025" y="710"/>
                    <a:pt x="1025" y="710"/>
                  </a:cubicBezTo>
                  <a:cubicBezTo>
                    <a:pt x="1025" y="710"/>
                    <a:pt x="1025" y="710"/>
                    <a:pt x="1025" y="710"/>
                  </a:cubicBezTo>
                  <a:cubicBezTo>
                    <a:pt x="1023" y="709"/>
                    <a:pt x="1021" y="707"/>
                    <a:pt x="1019" y="706"/>
                  </a:cubicBezTo>
                  <a:cubicBezTo>
                    <a:pt x="1017" y="705"/>
                    <a:pt x="1016" y="704"/>
                    <a:pt x="1015" y="704"/>
                  </a:cubicBezTo>
                  <a:cubicBezTo>
                    <a:pt x="1018" y="703"/>
                    <a:pt x="1021" y="703"/>
                    <a:pt x="1023" y="703"/>
                  </a:cubicBezTo>
                  <a:cubicBezTo>
                    <a:pt x="1023" y="703"/>
                    <a:pt x="1023" y="704"/>
                    <a:pt x="1023" y="704"/>
                  </a:cubicBezTo>
                  <a:close/>
                  <a:moveTo>
                    <a:pt x="1026" y="705"/>
                  </a:moveTo>
                  <a:cubicBezTo>
                    <a:pt x="1026" y="704"/>
                    <a:pt x="1026" y="704"/>
                    <a:pt x="1026" y="704"/>
                  </a:cubicBezTo>
                  <a:cubicBezTo>
                    <a:pt x="1026" y="704"/>
                    <a:pt x="1026" y="703"/>
                    <a:pt x="1025" y="703"/>
                  </a:cubicBezTo>
                  <a:cubicBezTo>
                    <a:pt x="1035" y="702"/>
                    <a:pt x="1045" y="702"/>
                    <a:pt x="1055" y="702"/>
                  </a:cubicBezTo>
                  <a:cubicBezTo>
                    <a:pt x="1055" y="702"/>
                    <a:pt x="1055" y="702"/>
                    <a:pt x="1055" y="702"/>
                  </a:cubicBezTo>
                  <a:cubicBezTo>
                    <a:pt x="1059" y="713"/>
                    <a:pt x="1063" y="723"/>
                    <a:pt x="1068" y="733"/>
                  </a:cubicBezTo>
                  <a:cubicBezTo>
                    <a:pt x="1069" y="736"/>
                    <a:pt x="1070" y="738"/>
                    <a:pt x="1071" y="741"/>
                  </a:cubicBezTo>
                  <a:cubicBezTo>
                    <a:pt x="1071" y="741"/>
                    <a:pt x="1071" y="741"/>
                    <a:pt x="1071" y="741"/>
                  </a:cubicBezTo>
                  <a:cubicBezTo>
                    <a:pt x="1070" y="740"/>
                    <a:pt x="1070" y="740"/>
                    <a:pt x="1069" y="739"/>
                  </a:cubicBezTo>
                  <a:cubicBezTo>
                    <a:pt x="1069" y="739"/>
                    <a:pt x="1068" y="738"/>
                    <a:pt x="1068" y="738"/>
                  </a:cubicBezTo>
                  <a:cubicBezTo>
                    <a:pt x="1067" y="737"/>
                    <a:pt x="1066" y="737"/>
                    <a:pt x="1066" y="736"/>
                  </a:cubicBezTo>
                  <a:cubicBezTo>
                    <a:pt x="1065" y="736"/>
                    <a:pt x="1065" y="735"/>
                    <a:pt x="1064" y="735"/>
                  </a:cubicBezTo>
                  <a:cubicBezTo>
                    <a:pt x="1064" y="735"/>
                    <a:pt x="1064" y="735"/>
                    <a:pt x="1063" y="734"/>
                  </a:cubicBezTo>
                  <a:cubicBezTo>
                    <a:pt x="1062" y="733"/>
                    <a:pt x="1060" y="732"/>
                    <a:pt x="1058" y="731"/>
                  </a:cubicBezTo>
                  <a:cubicBezTo>
                    <a:pt x="1056" y="729"/>
                    <a:pt x="1054" y="728"/>
                    <a:pt x="1052" y="727"/>
                  </a:cubicBezTo>
                  <a:cubicBezTo>
                    <a:pt x="1047" y="724"/>
                    <a:pt x="1043" y="721"/>
                    <a:pt x="1038" y="718"/>
                  </a:cubicBezTo>
                  <a:cubicBezTo>
                    <a:pt x="1034" y="716"/>
                    <a:pt x="1030" y="713"/>
                    <a:pt x="1025" y="710"/>
                  </a:cubicBezTo>
                  <a:cubicBezTo>
                    <a:pt x="1025" y="710"/>
                    <a:pt x="1026" y="710"/>
                    <a:pt x="1026" y="709"/>
                  </a:cubicBezTo>
                  <a:cubicBezTo>
                    <a:pt x="1026" y="709"/>
                    <a:pt x="1026" y="708"/>
                    <a:pt x="1026" y="707"/>
                  </a:cubicBezTo>
                  <a:cubicBezTo>
                    <a:pt x="1026" y="706"/>
                    <a:pt x="1026" y="706"/>
                    <a:pt x="1026" y="705"/>
                  </a:cubicBezTo>
                  <a:cubicBezTo>
                    <a:pt x="1026" y="705"/>
                    <a:pt x="1026" y="705"/>
                    <a:pt x="1026" y="705"/>
                  </a:cubicBezTo>
                  <a:close/>
                  <a:moveTo>
                    <a:pt x="1060" y="702"/>
                  </a:moveTo>
                  <a:cubicBezTo>
                    <a:pt x="1060" y="702"/>
                    <a:pt x="1060" y="703"/>
                    <a:pt x="1060" y="703"/>
                  </a:cubicBezTo>
                  <a:cubicBezTo>
                    <a:pt x="1060" y="704"/>
                    <a:pt x="1061" y="704"/>
                    <a:pt x="1061" y="705"/>
                  </a:cubicBezTo>
                  <a:cubicBezTo>
                    <a:pt x="1061" y="705"/>
                    <a:pt x="1061" y="705"/>
                    <a:pt x="1061" y="706"/>
                  </a:cubicBezTo>
                  <a:cubicBezTo>
                    <a:pt x="1061" y="706"/>
                    <a:pt x="1061" y="707"/>
                    <a:pt x="1061" y="707"/>
                  </a:cubicBezTo>
                  <a:cubicBezTo>
                    <a:pt x="1060" y="705"/>
                    <a:pt x="1060" y="703"/>
                    <a:pt x="1059" y="702"/>
                  </a:cubicBezTo>
                  <a:cubicBezTo>
                    <a:pt x="1060" y="702"/>
                    <a:pt x="1060" y="702"/>
                    <a:pt x="1060" y="702"/>
                  </a:cubicBezTo>
                  <a:close/>
                  <a:moveTo>
                    <a:pt x="1194" y="635"/>
                  </a:moveTo>
                  <a:cubicBezTo>
                    <a:pt x="1194" y="635"/>
                    <a:pt x="1194" y="635"/>
                    <a:pt x="1194" y="635"/>
                  </a:cubicBezTo>
                  <a:cubicBezTo>
                    <a:pt x="1198" y="634"/>
                    <a:pt x="1202" y="633"/>
                    <a:pt x="1206" y="632"/>
                  </a:cubicBezTo>
                  <a:cubicBezTo>
                    <a:pt x="1207" y="632"/>
                    <a:pt x="1207" y="632"/>
                    <a:pt x="1208" y="632"/>
                  </a:cubicBezTo>
                  <a:cubicBezTo>
                    <a:pt x="1221" y="642"/>
                    <a:pt x="1230" y="640"/>
                    <a:pt x="1241" y="655"/>
                  </a:cubicBezTo>
                  <a:cubicBezTo>
                    <a:pt x="1245" y="661"/>
                    <a:pt x="1249" y="677"/>
                    <a:pt x="1250" y="698"/>
                  </a:cubicBezTo>
                  <a:cubicBezTo>
                    <a:pt x="1241" y="702"/>
                    <a:pt x="1229" y="704"/>
                    <a:pt x="1236" y="717"/>
                  </a:cubicBezTo>
                  <a:cubicBezTo>
                    <a:pt x="1236" y="717"/>
                    <a:pt x="1236" y="717"/>
                    <a:pt x="1236" y="717"/>
                  </a:cubicBezTo>
                  <a:cubicBezTo>
                    <a:pt x="1235" y="718"/>
                    <a:pt x="1235" y="718"/>
                    <a:pt x="1235" y="719"/>
                  </a:cubicBezTo>
                  <a:cubicBezTo>
                    <a:pt x="1234" y="720"/>
                    <a:pt x="1233" y="721"/>
                    <a:pt x="1233" y="722"/>
                  </a:cubicBezTo>
                  <a:cubicBezTo>
                    <a:pt x="1232" y="723"/>
                    <a:pt x="1232" y="724"/>
                    <a:pt x="1231" y="725"/>
                  </a:cubicBezTo>
                  <a:cubicBezTo>
                    <a:pt x="1231" y="726"/>
                    <a:pt x="1230" y="727"/>
                    <a:pt x="1230" y="729"/>
                  </a:cubicBezTo>
                  <a:cubicBezTo>
                    <a:pt x="1230" y="729"/>
                    <a:pt x="1230" y="730"/>
                    <a:pt x="1230" y="730"/>
                  </a:cubicBezTo>
                  <a:cubicBezTo>
                    <a:pt x="1229" y="730"/>
                    <a:pt x="1229" y="731"/>
                    <a:pt x="1229" y="731"/>
                  </a:cubicBezTo>
                  <a:cubicBezTo>
                    <a:pt x="1229" y="731"/>
                    <a:pt x="1229" y="731"/>
                    <a:pt x="1229" y="732"/>
                  </a:cubicBezTo>
                  <a:cubicBezTo>
                    <a:pt x="1229" y="732"/>
                    <a:pt x="1229" y="733"/>
                    <a:pt x="1229" y="733"/>
                  </a:cubicBezTo>
                  <a:cubicBezTo>
                    <a:pt x="1229" y="734"/>
                    <a:pt x="1229" y="734"/>
                    <a:pt x="1229" y="735"/>
                  </a:cubicBezTo>
                  <a:cubicBezTo>
                    <a:pt x="1229" y="735"/>
                    <a:pt x="1229" y="735"/>
                    <a:pt x="1228" y="735"/>
                  </a:cubicBezTo>
                  <a:cubicBezTo>
                    <a:pt x="1228" y="736"/>
                    <a:pt x="1228" y="736"/>
                    <a:pt x="1228" y="736"/>
                  </a:cubicBezTo>
                  <a:cubicBezTo>
                    <a:pt x="1228" y="736"/>
                    <a:pt x="1228" y="736"/>
                    <a:pt x="1228" y="736"/>
                  </a:cubicBezTo>
                  <a:cubicBezTo>
                    <a:pt x="1225" y="740"/>
                    <a:pt x="1222" y="744"/>
                    <a:pt x="1219" y="748"/>
                  </a:cubicBezTo>
                  <a:cubicBezTo>
                    <a:pt x="1217" y="750"/>
                    <a:pt x="1216" y="752"/>
                    <a:pt x="1214" y="754"/>
                  </a:cubicBezTo>
                  <a:cubicBezTo>
                    <a:pt x="1213" y="755"/>
                    <a:pt x="1211" y="757"/>
                    <a:pt x="1210" y="759"/>
                  </a:cubicBezTo>
                  <a:cubicBezTo>
                    <a:pt x="1207" y="763"/>
                    <a:pt x="1205" y="766"/>
                    <a:pt x="1203" y="770"/>
                  </a:cubicBezTo>
                  <a:cubicBezTo>
                    <a:pt x="1203" y="770"/>
                    <a:pt x="1203" y="770"/>
                    <a:pt x="1203" y="771"/>
                  </a:cubicBezTo>
                  <a:cubicBezTo>
                    <a:pt x="1202" y="771"/>
                    <a:pt x="1202" y="772"/>
                    <a:pt x="1202" y="772"/>
                  </a:cubicBezTo>
                  <a:cubicBezTo>
                    <a:pt x="1202" y="773"/>
                    <a:pt x="1202" y="774"/>
                    <a:pt x="1202" y="774"/>
                  </a:cubicBezTo>
                  <a:cubicBezTo>
                    <a:pt x="1201" y="775"/>
                    <a:pt x="1201" y="776"/>
                    <a:pt x="1201" y="777"/>
                  </a:cubicBezTo>
                  <a:cubicBezTo>
                    <a:pt x="1201" y="777"/>
                    <a:pt x="1201" y="778"/>
                    <a:pt x="1201" y="778"/>
                  </a:cubicBezTo>
                  <a:cubicBezTo>
                    <a:pt x="1201" y="779"/>
                    <a:pt x="1201" y="779"/>
                    <a:pt x="1202" y="780"/>
                  </a:cubicBezTo>
                  <a:cubicBezTo>
                    <a:pt x="1201" y="780"/>
                    <a:pt x="1201" y="780"/>
                    <a:pt x="1201" y="780"/>
                  </a:cubicBezTo>
                  <a:cubicBezTo>
                    <a:pt x="1201" y="779"/>
                    <a:pt x="1201" y="779"/>
                    <a:pt x="1201" y="779"/>
                  </a:cubicBezTo>
                  <a:cubicBezTo>
                    <a:pt x="1201" y="779"/>
                    <a:pt x="1201" y="779"/>
                    <a:pt x="1201" y="779"/>
                  </a:cubicBezTo>
                  <a:cubicBezTo>
                    <a:pt x="1201" y="779"/>
                    <a:pt x="1201" y="779"/>
                    <a:pt x="1201" y="779"/>
                  </a:cubicBezTo>
                  <a:cubicBezTo>
                    <a:pt x="1200" y="777"/>
                    <a:pt x="1200" y="776"/>
                    <a:pt x="1199" y="775"/>
                  </a:cubicBezTo>
                  <a:cubicBezTo>
                    <a:pt x="1195" y="766"/>
                    <a:pt x="1189" y="757"/>
                    <a:pt x="1184" y="748"/>
                  </a:cubicBezTo>
                  <a:cubicBezTo>
                    <a:pt x="1181" y="744"/>
                    <a:pt x="1179" y="740"/>
                    <a:pt x="1176" y="735"/>
                  </a:cubicBezTo>
                  <a:cubicBezTo>
                    <a:pt x="1176" y="734"/>
                    <a:pt x="1175" y="733"/>
                    <a:pt x="1175" y="732"/>
                  </a:cubicBezTo>
                  <a:cubicBezTo>
                    <a:pt x="1175" y="732"/>
                    <a:pt x="1175" y="732"/>
                    <a:pt x="1175" y="732"/>
                  </a:cubicBezTo>
                  <a:cubicBezTo>
                    <a:pt x="1175" y="731"/>
                    <a:pt x="1175" y="731"/>
                    <a:pt x="1175" y="730"/>
                  </a:cubicBezTo>
                  <a:cubicBezTo>
                    <a:pt x="1175" y="730"/>
                    <a:pt x="1175" y="729"/>
                    <a:pt x="1175" y="728"/>
                  </a:cubicBezTo>
                  <a:cubicBezTo>
                    <a:pt x="1176" y="727"/>
                    <a:pt x="1176" y="726"/>
                    <a:pt x="1176" y="726"/>
                  </a:cubicBezTo>
                  <a:cubicBezTo>
                    <a:pt x="1176" y="726"/>
                    <a:pt x="1176" y="725"/>
                    <a:pt x="1176" y="725"/>
                  </a:cubicBezTo>
                  <a:cubicBezTo>
                    <a:pt x="1176" y="725"/>
                    <a:pt x="1176" y="724"/>
                    <a:pt x="1177" y="724"/>
                  </a:cubicBezTo>
                  <a:cubicBezTo>
                    <a:pt x="1177" y="721"/>
                    <a:pt x="1179" y="718"/>
                    <a:pt x="1181" y="715"/>
                  </a:cubicBezTo>
                  <a:cubicBezTo>
                    <a:pt x="1181" y="714"/>
                    <a:pt x="1182" y="714"/>
                    <a:pt x="1182" y="713"/>
                  </a:cubicBezTo>
                  <a:cubicBezTo>
                    <a:pt x="1183" y="712"/>
                    <a:pt x="1183" y="711"/>
                    <a:pt x="1184" y="711"/>
                  </a:cubicBezTo>
                  <a:cubicBezTo>
                    <a:pt x="1185" y="709"/>
                    <a:pt x="1186" y="708"/>
                    <a:pt x="1187" y="706"/>
                  </a:cubicBezTo>
                  <a:cubicBezTo>
                    <a:pt x="1187" y="706"/>
                    <a:pt x="1188" y="705"/>
                    <a:pt x="1188" y="705"/>
                  </a:cubicBezTo>
                  <a:cubicBezTo>
                    <a:pt x="1212" y="704"/>
                    <a:pt x="1209" y="686"/>
                    <a:pt x="1223" y="672"/>
                  </a:cubicBezTo>
                  <a:cubicBezTo>
                    <a:pt x="1197" y="668"/>
                    <a:pt x="1186" y="682"/>
                    <a:pt x="1185" y="705"/>
                  </a:cubicBezTo>
                  <a:cubicBezTo>
                    <a:pt x="1185" y="705"/>
                    <a:pt x="1185" y="705"/>
                    <a:pt x="1185" y="705"/>
                  </a:cubicBezTo>
                  <a:cubicBezTo>
                    <a:pt x="1184" y="706"/>
                    <a:pt x="1183" y="708"/>
                    <a:pt x="1182" y="709"/>
                  </a:cubicBezTo>
                  <a:cubicBezTo>
                    <a:pt x="1181" y="710"/>
                    <a:pt x="1181" y="711"/>
                    <a:pt x="1180" y="712"/>
                  </a:cubicBezTo>
                  <a:cubicBezTo>
                    <a:pt x="1180" y="713"/>
                    <a:pt x="1179" y="713"/>
                    <a:pt x="1179" y="714"/>
                  </a:cubicBezTo>
                  <a:cubicBezTo>
                    <a:pt x="1177" y="717"/>
                    <a:pt x="1175" y="720"/>
                    <a:pt x="1175" y="723"/>
                  </a:cubicBezTo>
                  <a:cubicBezTo>
                    <a:pt x="1174" y="724"/>
                    <a:pt x="1174" y="724"/>
                    <a:pt x="1174" y="724"/>
                  </a:cubicBezTo>
                  <a:cubicBezTo>
                    <a:pt x="1174" y="725"/>
                    <a:pt x="1174" y="725"/>
                    <a:pt x="1174" y="725"/>
                  </a:cubicBezTo>
                  <a:cubicBezTo>
                    <a:pt x="1174" y="726"/>
                    <a:pt x="1174" y="727"/>
                    <a:pt x="1174" y="727"/>
                  </a:cubicBezTo>
                  <a:cubicBezTo>
                    <a:pt x="1174" y="728"/>
                    <a:pt x="1174" y="729"/>
                    <a:pt x="1174" y="730"/>
                  </a:cubicBezTo>
                  <a:cubicBezTo>
                    <a:pt x="1174" y="730"/>
                    <a:pt x="1174" y="729"/>
                    <a:pt x="1173" y="729"/>
                  </a:cubicBezTo>
                  <a:cubicBezTo>
                    <a:pt x="1173" y="728"/>
                    <a:pt x="1173" y="727"/>
                    <a:pt x="1172" y="725"/>
                  </a:cubicBezTo>
                  <a:cubicBezTo>
                    <a:pt x="1172" y="725"/>
                    <a:pt x="1172" y="725"/>
                    <a:pt x="1172" y="725"/>
                  </a:cubicBezTo>
                  <a:cubicBezTo>
                    <a:pt x="1172" y="724"/>
                    <a:pt x="1172" y="724"/>
                    <a:pt x="1172" y="724"/>
                  </a:cubicBezTo>
                  <a:cubicBezTo>
                    <a:pt x="1172" y="724"/>
                    <a:pt x="1172" y="724"/>
                    <a:pt x="1172" y="724"/>
                  </a:cubicBezTo>
                  <a:cubicBezTo>
                    <a:pt x="1172" y="724"/>
                    <a:pt x="1172" y="724"/>
                    <a:pt x="1172" y="724"/>
                  </a:cubicBezTo>
                  <a:cubicBezTo>
                    <a:pt x="1171" y="724"/>
                    <a:pt x="1171" y="724"/>
                    <a:pt x="1171" y="724"/>
                  </a:cubicBezTo>
                  <a:cubicBezTo>
                    <a:pt x="1171" y="722"/>
                    <a:pt x="1171" y="722"/>
                    <a:pt x="1171" y="722"/>
                  </a:cubicBezTo>
                  <a:cubicBezTo>
                    <a:pt x="1168" y="713"/>
                    <a:pt x="1167" y="704"/>
                    <a:pt x="1167" y="695"/>
                  </a:cubicBezTo>
                  <a:cubicBezTo>
                    <a:pt x="1167" y="687"/>
                    <a:pt x="1168" y="679"/>
                    <a:pt x="1169" y="671"/>
                  </a:cubicBezTo>
                  <a:cubicBezTo>
                    <a:pt x="1169" y="669"/>
                    <a:pt x="1170" y="667"/>
                    <a:pt x="1170" y="666"/>
                  </a:cubicBezTo>
                  <a:cubicBezTo>
                    <a:pt x="1171" y="664"/>
                    <a:pt x="1171" y="662"/>
                    <a:pt x="1171" y="660"/>
                  </a:cubicBezTo>
                  <a:cubicBezTo>
                    <a:pt x="1172" y="657"/>
                    <a:pt x="1173" y="654"/>
                    <a:pt x="1173" y="651"/>
                  </a:cubicBezTo>
                  <a:cubicBezTo>
                    <a:pt x="1174" y="646"/>
                    <a:pt x="1175" y="642"/>
                    <a:pt x="1176" y="638"/>
                  </a:cubicBezTo>
                  <a:cubicBezTo>
                    <a:pt x="1183" y="641"/>
                    <a:pt x="1189" y="642"/>
                    <a:pt x="1194" y="635"/>
                  </a:cubicBezTo>
                  <a:close/>
                  <a:moveTo>
                    <a:pt x="1253" y="537"/>
                  </a:moveTo>
                  <a:cubicBezTo>
                    <a:pt x="1253" y="537"/>
                    <a:pt x="1253" y="538"/>
                    <a:pt x="1253" y="538"/>
                  </a:cubicBezTo>
                  <a:cubicBezTo>
                    <a:pt x="1254" y="540"/>
                    <a:pt x="1255" y="542"/>
                    <a:pt x="1255" y="544"/>
                  </a:cubicBezTo>
                  <a:cubicBezTo>
                    <a:pt x="1256" y="545"/>
                    <a:pt x="1257" y="547"/>
                    <a:pt x="1258" y="549"/>
                  </a:cubicBezTo>
                  <a:cubicBezTo>
                    <a:pt x="1258" y="549"/>
                    <a:pt x="1258" y="550"/>
                    <a:pt x="1259" y="551"/>
                  </a:cubicBezTo>
                  <a:cubicBezTo>
                    <a:pt x="1259" y="552"/>
                    <a:pt x="1260" y="552"/>
                    <a:pt x="1260" y="553"/>
                  </a:cubicBezTo>
                  <a:cubicBezTo>
                    <a:pt x="1261" y="554"/>
                    <a:pt x="1261" y="554"/>
                    <a:pt x="1261" y="555"/>
                  </a:cubicBezTo>
                  <a:cubicBezTo>
                    <a:pt x="1262" y="556"/>
                    <a:pt x="1262" y="556"/>
                    <a:pt x="1263" y="557"/>
                  </a:cubicBezTo>
                  <a:cubicBezTo>
                    <a:pt x="1263" y="557"/>
                    <a:pt x="1263" y="558"/>
                    <a:pt x="1263" y="558"/>
                  </a:cubicBezTo>
                  <a:cubicBezTo>
                    <a:pt x="1263" y="558"/>
                    <a:pt x="1263" y="558"/>
                    <a:pt x="1264" y="559"/>
                  </a:cubicBezTo>
                  <a:cubicBezTo>
                    <a:pt x="1264" y="559"/>
                    <a:pt x="1265" y="559"/>
                    <a:pt x="1265" y="560"/>
                  </a:cubicBezTo>
                  <a:cubicBezTo>
                    <a:pt x="1266" y="560"/>
                    <a:pt x="1266" y="560"/>
                    <a:pt x="1266" y="561"/>
                  </a:cubicBezTo>
                  <a:cubicBezTo>
                    <a:pt x="1266" y="563"/>
                    <a:pt x="1265" y="565"/>
                    <a:pt x="1265" y="567"/>
                  </a:cubicBezTo>
                  <a:cubicBezTo>
                    <a:pt x="1264" y="572"/>
                    <a:pt x="1265" y="578"/>
                    <a:pt x="1266" y="583"/>
                  </a:cubicBezTo>
                  <a:cubicBezTo>
                    <a:pt x="1267" y="589"/>
                    <a:pt x="1269" y="594"/>
                    <a:pt x="1271" y="599"/>
                  </a:cubicBezTo>
                  <a:cubicBezTo>
                    <a:pt x="1272" y="604"/>
                    <a:pt x="1274" y="609"/>
                    <a:pt x="1275" y="614"/>
                  </a:cubicBezTo>
                  <a:cubicBezTo>
                    <a:pt x="1276" y="617"/>
                    <a:pt x="1276" y="620"/>
                    <a:pt x="1276" y="622"/>
                  </a:cubicBezTo>
                  <a:cubicBezTo>
                    <a:pt x="1276" y="623"/>
                    <a:pt x="1276" y="623"/>
                    <a:pt x="1276" y="623"/>
                  </a:cubicBezTo>
                  <a:cubicBezTo>
                    <a:pt x="1267" y="604"/>
                    <a:pt x="1255" y="578"/>
                    <a:pt x="1249" y="560"/>
                  </a:cubicBezTo>
                  <a:cubicBezTo>
                    <a:pt x="1246" y="551"/>
                    <a:pt x="1245" y="543"/>
                    <a:pt x="1246" y="536"/>
                  </a:cubicBezTo>
                  <a:cubicBezTo>
                    <a:pt x="1248" y="537"/>
                    <a:pt x="1250" y="537"/>
                    <a:pt x="1253" y="537"/>
                  </a:cubicBezTo>
                  <a:close/>
                  <a:moveTo>
                    <a:pt x="1316" y="483"/>
                  </a:moveTo>
                  <a:cubicBezTo>
                    <a:pt x="1317" y="483"/>
                    <a:pt x="1317" y="482"/>
                    <a:pt x="1317" y="481"/>
                  </a:cubicBezTo>
                  <a:cubicBezTo>
                    <a:pt x="1317" y="482"/>
                    <a:pt x="1317" y="482"/>
                    <a:pt x="1318" y="483"/>
                  </a:cubicBezTo>
                  <a:cubicBezTo>
                    <a:pt x="1319" y="487"/>
                    <a:pt x="1320" y="492"/>
                    <a:pt x="1320" y="498"/>
                  </a:cubicBezTo>
                  <a:cubicBezTo>
                    <a:pt x="1318" y="499"/>
                    <a:pt x="1316" y="500"/>
                    <a:pt x="1313" y="502"/>
                  </a:cubicBezTo>
                  <a:cubicBezTo>
                    <a:pt x="1313" y="501"/>
                    <a:pt x="1313" y="500"/>
                    <a:pt x="1314" y="499"/>
                  </a:cubicBezTo>
                  <a:cubicBezTo>
                    <a:pt x="1314" y="499"/>
                    <a:pt x="1314" y="498"/>
                    <a:pt x="1314" y="497"/>
                  </a:cubicBezTo>
                  <a:cubicBezTo>
                    <a:pt x="1314" y="496"/>
                    <a:pt x="1315" y="495"/>
                    <a:pt x="1315" y="495"/>
                  </a:cubicBezTo>
                  <a:cubicBezTo>
                    <a:pt x="1315" y="494"/>
                    <a:pt x="1315" y="494"/>
                    <a:pt x="1315" y="494"/>
                  </a:cubicBezTo>
                  <a:cubicBezTo>
                    <a:pt x="1315" y="493"/>
                    <a:pt x="1315" y="493"/>
                    <a:pt x="1315" y="493"/>
                  </a:cubicBezTo>
                  <a:cubicBezTo>
                    <a:pt x="1315" y="492"/>
                    <a:pt x="1315" y="491"/>
                    <a:pt x="1315" y="491"/>
                  </a:cubicBezTo>
                  <a:cubicBezTo>
                    <a:pt x="1315" y="490"/>
                    <a:pt x="1315" y="489"/>
                    <a:pt x="1315" y="488"/>
                  </a:cubicBezTo>
                  <a:cubicBezTo>
                    <a:pt x="1316" y="488"/>
                    <a:pt x="1316" y="487"/>
                    <a:pt x="1316" y="486"/>
                  </a:cubicBezTo>
                  <a:cubicBezTo>
                    <a:pt x="1316" y="485"/>
                    <a:pt x="1316" y="484"/>
                    <a:pt x="1316" y="483"/>
                  </a:cubicBezTo>
                  <a:close/>
                  <a:moveTo>
                    <a:pt x="1310" y="792"/>
                  </a:moveTo>
                  <a:cubicBezTo>
                    <a:pt x="1310" y="792"/>
                    <a:pt x="1310" y="792"/>
                    <a:pt x="1310" y="792"/>
                  </a:cubicBezTo>
                  <a:cubicBezTo>
                    <a:pt x="1310" y="793"/>
                    <a:pt x="1310" y="793"/>
                    <a:pt x="1310" y="793"/>
                  </a:cubicBezTo>
                  <a:cubicBezTo>
                    <a:pt x="1309" y="793"/>
                    <a:pt x="1309" y="793"/>
                    <a:pt x="1309" y="793"/>
                  </a:cubicBezTo>
                  <a:cubicBezTo>
                    <a:pt x="1309" y="794"/>
                    <a:pt x="1308" y="795"/>
                    <a:pt x="1307" y="796"/>
                  </a:cubicBezTo>
                  <a:cubicBezTo>
                    <a:pt x="1307" y="797"/>
                    <a:pt x="1307" y="797"/>
                    <a:pt x="1306" y="797"/>
                  </a:cubicBezTo>
                  <a:cubicBezTo>
                    <a:pt x="1307" y="797"/>
                    <a:pt x="1307" y="796"/>
                    <a:pt x="1307" y="795"/>
                  </a:cubicBezTo>
                  <a:cubicBezTo>
                    <a:pt x="1307" y="794"/>
                    <a:pt x="1307" y="793"/>
                    <a:pt x="1307" y="793"/>
                  </a:cubicBezTo>
                  <a:cubicBezTo>
                    <a:pt x="1307" y="792"/>
                    <a:pt x="1307" y="792"/>
                    <a:pt x="1307" y="792"/>
                  </a:cubicBezTo>
                  <a:cubicBezTo>
                    <a:pt x="1307" y="791"/>
                    <a:pt x="1307" y="791"/>
                    <a:pt x="1307" y="791"/>
                  </a:cubicBezTo>
                  <a:cubicBezTo>
                    <a:pt x="1307" y="788"/>
                    <a:pt x="1306" y="784"/>
                    <a:pt x="1305" y="781"/>
                  </a:cubicBezTo>
                  <a:cubicBezTo>
                    <a:pt x="1305" y="780"/>
                    <a:pt x="1304" y="780"/>
                    <a:pt x="1304" y="779"/>
                  </a:cubicBezTo>
                  <a:cubicBezTo>
                    <a:pt x="1311" y="766"/>
                    <a:pt x="1318" y="752"/>
                    <a:pt x="1325" y="739"/>
                  </a:cubicBezTo>
                  <a:cubicBezTo>
                    <a:pt x="1325" y="739"/>
                    <a:pt x="1325" y="740"/>
                    <a:pt x="1325" y="741"/>
                  </a:cubicBezTo>
                  <a:cubicBezTo>
                    <a:pt x="1325" y="749"/>
                    <a:pt x="1324" y="757"/>
                    <a:pt x="1322" y="765"/>
                  </a:cubicBezTo>
                  <a:cubicBezTo>
                    <a:pt x="1320" y="774"/>
                    <a:pt x="1316" y="782"/>
                    <a:pt x="1311" y="790"/>
                  </a:cubicBezTo>
                  <a:cubicBezTo>
                    <a:pt x="1310" y="792"/>
                    <a:pt x="1310" y="792"/>
                    <a:pt x="1310" y="792"/>
                  </a:cubicBezTo>
                  <a:cubicBezTo>
                    <a:pt x="1310" y="792"/>
                    <a:pt x="1310" y="792"/>
                    <a:pt x="1310" y="792"/>
                  </a:cubicBezTo>
                  <a:cubicBezTo>
                    <a:pt x="1310" y="792"/>
                    <a:pt x="1310" y="792"/>
                    <a:pt x="1310" y="792"/>
                  </a:cubicBezTo>
                  <a:close/>
                  <a:moveTo>
                    <a:pt x="1184" y="801"/>
                  </a:moveTo>
                  <a:cubicBezTo>
                    <a:pt x="1164" y="799"/>
                    <a:pt x="1163" y="775"/>
                    <a:pt x="1166" y="748"/>
                  </a:cubicBezTo>
                  <a:cubicBezTo>
                    <a:pt x="1167" y="749"/>
                    <a:pt x="1168" y="749"/>
                    <a:pt x="1170" y="750"/>
                  </a:cubicBezTo>
                  <a:cubicBezTo>
                    <a:pt x="1171" y="750"/>
                    <a:pt x="1172" y="751"/>
                    <a:pt x="1173" y="751"/>
                  </a:cubicBezTo>
                  <a:cubicBezTo>
                    <a:pt x="1174" y="752"/>
                    <a:pt x="1175" y="752"/>
                    <a:pt x="1175" y="752"/>
                  </a:cubicBezTo>
                  <a:cubicBezTo>
                    <a:pt x="1179" y="754"/>
                    <a:pt x="1182" y="756"/>
                    <a:pt x="1184" y="759"/>
                  </a:cubicBezTo>
                  <a:cubicBezTo>
                    <a:pt x="1185" y="759"/>
                    <a:pt x="1185" y="759"/>
                    <a:pt x="1185" y="759"/>
                  </a:cubicBezTo>
                  <a:cubicBezTo>
                    <a:pt x="1189" y="765"/>
                    <a:pt x="1192" y="771"/>
                    <a:pt x="1195" y="777"/>
                  </a:cubicBezTo>
                  <a:cubicBezTo>
                    <a:pt x="1196" y="778"/>
                    <a:pt x="1196" y="779"/>
                    <a:pt x="1197" y="781"/>
                  </a:cubicBezTo>
                  <a:cubicBezTo>
                    <a:pt x="1197" y="781"/>
                    <a:pt x="1197" y="781"/>
                    <a:pt x="1197" y="781"/>
                  </a:cubicBezTo>
                  <a:cubicBezTo>
                    <a:pt x="1197" y="781"/>
                    <a:pt x="1197" y="781"/>
                    <a:pt x="1197" y="781"/>
                  </a:cubicBezTo>
                  <a:cubicBezTo>
                    <a:pt x="1197" y="781"/>
                    <a:pt x="1197" y="781"/>
                    <a:pt x="1197" y="781"/>
                  </a:cubicBezTo>
                  <a:cubicBezTo>
                    <a:pt x="1197" y="781"/>
                    <a:pt x="1197" y="781"/>
                    <a:pt x="1197" y="781"/>
                  </a:cubicBezTo>
                  <a:cubicBezTo>
                    <a:pt x="1197" y="781"/>
                    <a:pt x="1197" y="781"/>
                    <a:pt x="1197" y="781"/>
                  </a:cubicBezTo>
                  <a:cubicBezTo>
                    <a:pt x="1197" y="782"/>
                    <a:pt x="1197" y="782"/>
                    <a:pt x="1197" y="782"/>
                  </a:cubicBezTo>
                  <a:cubicBezTo>
                    <a:pt x="1198" y="784"/>
                    <a:pt x="1198" y="784"/>
                    <a:pt x="1198" y="784"/>
                  </a:cubicBezTo>
                  <a:cubicBezTo>
                    <a:pt x="1199" y="786"/>
                    <a:pt x="1199" y="786"/>
                    <a:pt x="1199" y="786"/>
                  </a:cubicBezTo>
                  <a:cubicBezTo>
                    <a:pt x="1199" y="788"/>
                    <a:pt x="1199" y="788"/>
                    <a:pt x="1199" y="788"/>
                  </a:cubicBezTo>
                  <a:cubicBezTo>
                    <a:pt x="1200" y="789"/>
                    <a:pt x="1200" y="790"/>
                    <a:pt x="1201" y="791"/>
                  </a:cubicBezTo>
                  <a:cubicBezTo>
                    <a:pt x="1201" y="792"/>
                    <a:pt x="1201" y="793"/>
                    <a:pt x="1201" y="794"/>
                  </a:cubicBezTo>
                  <a:cubicBezTo>
                    <a:pt x="1200" y="794"/>
                    <a:pt x="1199" y="795"/>
                    <a:pt x="1198" y="795"/>
                  </a:cubicBezTo>
                  <a:cubicBezTo>
                    <a:pt x="1200" y="799"/>
                    <a:pt x="1202" y="801"/>
                    <a:pt x="1204" y="804"/>
                  </a:cubicBezTo>
                  <a:cubicBezTo>
                    <a:pt x="1204" y="804"/>
                    <a:pt x="1204" y="804"/>
                    <a:pt x="1204" y="805"/>
                  </a:cubicBezTo>
                  <a:cubicBezTo>
                    <a:pt x="1197" y="803"/>
                    <a:pt x="1189" y="801"/>
                    <a:pt x="1184" y="801"/>
                  </a:cubicBezTo>
                  <a:close/>
                  <a:moveTo>
                    <a:pt x="1205" y="790"/>
                  </a:moveTo>
                  <a:cubicBezTo>
                    <a:pt x="1205" y="789"/>
                    <a:pt x="1204" y="787"/>
                    <a:pt x="1204" y="786"/>
                  </a:cubicBezTo>
                  <a:cubicBezTo>
                    <a:pt x="1203" y="784"/>
                    <a:pt x="1203" y="784"/>
                    <a:pt x="1203" y="784"/>
                  </a:cubicBezTo>
                  <a:cubicBezTo>
                    <a:pt x="1203" y="782"/>
                    <a:pt x="1203" y="782"/>
                    <a:pt x="1203" y="782"/>
                  </a:cubicBezTo>
                  <a:cubicBezTo>
                    <a:pt x="1202" y="781"/>
                    <a:pt x="1202" y="781"/>
                    <a:pt x="1202" y="781"/>
                  </a:cubicBezTo>
                  <a:cubicBezTo>
                    <a:pt x="1202" y="781"/>
                    <a:pt x="1202" y="781"/>
                    <a:pt x="1202" y="781"/>
                  </a:cubicBezTo>
                  <a:cubicBezTo>
                    <a:pt x="1202" y="781"/>
                    <a:pt x="1202" y="780"/>
                    <a:pt x="1202" y="780"/>
                  </a:cubicBezTo>
                  <a:cubicBezTo>
                    <a:pt x="1202" y="780"/>
                    <a:pt x="1202" y="779"/>
                    <a:pt x="1203" y="779"/>
                  </a:cubicBezTo>
                  <a:cubicBezTo>
                    <a:pt x="1203" y="778"/>
                    <a:pt x="1203" y="778"/>
                    <a:pt x="1203" y="777"/>
                  </a:cubicBezTo>
                  <a:cubicBezTo>
                    <a:pt x="1203" y="776"/>
                    <a:pt x="1204" y="776"/>
                    <a:pt x="1204" y="775"/>
                  </a:cubicBezTo>
                  <a:cubicBezTo>
                    <a:pt x="1204" y="775"/>
                    <a:pt x="1205" y="774"/>
                    <a:pt x="1205" y="773"/>
                  </a:cubicBezTo>
                  <a:cubicBezTo>
                    <a:pt x="1205" y="773"/>
                    <a:pt x="1205" y="772"/>
                    <a:pt x="1205" y="772"/>
                  </a:cubicBezTo>
                  <a:cubicBezTo>
                    <a:pt x="1206" y="772"/>
                    <a:pt x="1206" y="771"/>
                    <a:pt x="1206" y="771"/>
                  </a:cubicBezTo>
                  <a:cubicBezTo>
                    <a:pt x="1207" y="768"/>
                    <a:pt x="1210" y="764"/>
                    <a:pt x="1213" y="761"/>
                  </a:cubicBezTo>
                  <a:cubicBezTo>
                    <a:pt x="1214" y="759"/>
                    <a:pt x="1215" y="757"/>
                    <a:pt x="1217" y="756"/>
                  </a:cubicBezTo>
                  <a:cubicBezTo>
                    <a:pt x="1218" y="754"/>
                    <a:pt x="1220" y="752"/>
                    <a:pt x="1221" y="750"/>
                  </a:cubicBezTo>
                  <a:cubicBezTo>
                    <a:pt x="1222" y="750"/>
                    <a:pt x="1222" y="750"/>
                    <a:pt x="1222" y="749"/>
                  </a:cubicBezTo>
                  <a:cubicBezTo>
                    <a:pt x="1222" y="749"/>
                    <a:pt x="1222" y="749"/>
                    <a:pt x="1222" y="749"/>
                  </a:cubicBezTo>
                  <a:cubicBezTo>
                    <a:pt x="1222" y="749"/>
                    <a:pt x="1223" y="749"/>
                    <a:pt x="1224" y="750"/>
                  </a:cubicBezTo>
                  <a:cubicBezTo>
                    <a:pt x="1224" y="750"/>
                    <a:pt x="1224" y="750"/>
                    <a:pt x="1225" y="750"/>
                  </a:cubicBezTo>
                  <a:cubicBezTo>
                    <a:pt x="1225" y="750"/>
                    <a:pt x="1225" y="750"/>
                    <a:pt x="1225" y="750"/>
                  </a:cubicBezTo>
                  <a:cubicBezTo>
                    <a:pt x="1225" y="750"/>
                    <a:pt x="1226" y="750"/>
                    <a:pt x="1226" y="750"/>
                  </a:cubicBezTo>
                  <a:cubicBezTo>
                    <a:pt x="1226" y="750"/>
                    <a:pt x="1227" y="750"/>
                    <a:pt x="1227" y="750"/>
                  </a:cubicBezTo>
                  <a:cubicBezTo>
                    <a:pt x="1225" y="754"/>
                    <a:pt x="1223" y="758"/>
                    <a:pt x="1226" y="762"/>
                  </a:cubicBezTo>
                  <a:cubicBezTo>
                    <a:pt x="1229" y="767"/>
                    <a:pt x="1236" y="769"/>
                    <a:pt x="1242" y="769"/>
                  </a:cubicBezTo>
                  <a:cubicBezTo>
                    <a:pt x="1242" y="769"/>
                    <a:pt x="1242" y="769"/>
                    <a:pt x="1242" y="770"/>
                  </a:cubicBezTo>
                  <a:cubicBezTo>
                    <a:pt x="1242" y="772"/>
                    <a:pt x="1241" y="774"/>
                    <a:pt x="1240" y="776"/>
                  </a:cubicBezTo>
                  <a:cubicBezTo>
                    <a:pt x="1240" y="776"/>
                    <a:pt x="1240" y="776"/>
                    <a:pt x="1239" y="775"/>
                  </a:cubicBezTo>
                  <a:cubicBezTo>
                    <a:pt x="1238" y="774"/>
                    <a:pt x="1238" y="773"/>
                    <a:pt x="1237" y="772"/>
                  </a:cubicBezTo>
                  <a:cubicBezTo>
                    <a:pt x="1236" y="770"/>
                    <a:pt x="1235" y="769"/>
                    <a:pt x="1235" y="769"/>
                  </a:cubicBezTo>
                  <a:cubicBezTo>
                    <a:pt x="1235" y="769"/>
                    <a:pt x="1235" y="770"/>
                    <a:pt x="1236" y="773"/>
                  </a:cubicBezTo>
                  <a:cubicBezTo>
                    <a:pt x="1236" y="774"/>
                    <a:pt x="1236" y="775"/>
                    <a:pt x="1237" y="776"/>
                  </a:cubicBezTo>
                  <a:cubicBezTo>
                    <a:pt x="1237" y="777"/>
                    <a:pt x="1237" y="778"/>
                    <a:pt x="1238" y="779"/>
                  </a:cubicBezTo>
                  <a:cubicBezTo>
                    <a:pt x="1238" y="779"/>
                    <a:pt x="1238" y="779"/>
                    <a:pt x="1238" y="780"/>
                  </a:cubicBezTo>
                  <a:cubicBezTo>
                    <a:pt x="1238" y="780"/>
                    <a:pt x="1239" y="780"/>
                    <a:pt x="1239" y="780"/>
                  </a:cubicBezTo>
                  <a:cubicBezTo>
                    <a:pt x="1236" y="787"/>
                    <a:pt x="1234" y="793"/>
                    <a:pt x="1231" y="798"/>
                  </a:cubicBezTo>
                  <a:cubicBezTo>
                    <a:pt x="1231" y="798"/>
                    <a:pt x="1231" y="798"/>
                    <a:pt x="1231" y="798"/>
                  </a:cubicBezTo>
                  <a:cubicBezTo>
                    <a:pt x="1225" y="787"/>
                    <a:pt x="1215" y="789"/>
                    <a:pt x="1206" y="792"/>
                  </a:cubicBezTo>
                  <a:cubicBezTo>
                    <a:pt x="1206" y="792"/>
                    <a:pt x="1205" y="791"/>
                    <a:pt x="1205" y="790"/>
                  </a:cubicBezTo>
                  <a:close/>
                  <a:moveTo>
                    <a:pt x="1242" y="721"/>
                  </a:moveTo>
                  <a:cubicBezTo>
                    <a:pt x="1241" y="722"/>
                    <a:pt x="1240" y="723"/>
                    <a:pt x="1239" y="724"/>
                  </a:cubicBezTo>
                  <a:cubicBezTo>
                    <a:pt x="1238" y="725"/>
                    <a:pt x="1238" y="725"/>
                    <a:pt x="1237" y="726"/>
                  </a:cubicBezTo>
                  <a:cubicBezTo>
                    <a:pt x="1237" y="726"/>
                    <a:pt x="1236" y="726"/>
                    <a:pt x="1236" y="727"/>
                  </a:cubicBezTo>
                  <a:cubicBezTo>
                    <a:pt x="1236" y="727"/>
                    <a:pt x="1236" y="727"/>
                    <a:pt x="1235" y="728"/>
                  </a:cubicBezTo>
                  <a:cubicBezTo>
                    <a:pt x="1234" y="729"/>
                    <a:pt x="1232" y="731"/>
                    <a:pt x="1231" y="733"/>
                  </a:cubicBezTo>
                  <a:cubicBezTo>
                    <a:pt x="1231" y="733"/>
                    <a:pt x="1231" y="733"/>
                    <a:pt x="1231" y="732"/>
                  </a:cubicBezTo>
                  <a:cubicBezTo>
                    <a:pt x="1231" y="732"/>
                    <a:pt x="1231" y="732"/>
                    <a:pt x="1231" y="731"/>
                  </a:cubicBezTo>
                  <a:cubicBezTo>
                    <a:pt x="1231" y="731"/>
                    <a:pt x="1231" y="731"/>
                    <a:pt x="1231" y="731"/>
                  </a:cubicBezTo>
                  <a:cubicBezTo>
                    <a:pt x="1232" y="730"/>
                    <a:pt x="1232" y="730"/>
                    <a:pt x="1232" y="729"/>
                  </a:cubicBezTo>
                  <a:cubicBezTo>
                    <a:pt x="1232" y="728"/>
                    <a:pt x="1233" y="727"/>
                    <a:pt x="1233" y="726"/>
                  </a:cubicBezTo>
                  <a:cubicBezTo>
                    <a:pt x="1233" y="725"/>
                    <a:pt x="1234" y="724"/>
                    <a:pt x="1234" y="723"/>
                  </a:cubicBezTo>
                  <a:cubicBezTo>
                    <a:pt x="1235" y="722"/>
                    <a:pt x="1236" y="721"/>
                    <a:pt x="1236" y="720"/>
                  </a:cubicBezTo>
                  <a:cubicBezTo>
                    <a:pt x="1237" y="719"/>
                    <a:pt x="1237" y="718"/>
                    <a:pt x="1238" y="717"/>
                  </a:cubicBezTo>
                  <a:cubicBezTo>
                    <a:pt x="1242" y="718"/>
                    <a:pt x="1247" y="718"/>
                    <a:pt x="1250" y="717"/>
                  </a:cubicBezTo>
                  <a:cubicBezTo>
                    <a:pt x="1250" y="725"/>
                    <a:pt x="1249" y="734"/>
                    <a:pt x="1248" y="743"/>
                  </a:cubicBezTo>
                  <a:cubicBezTo>
                    <a:pt x="1246" y="744"/>
                    <a:pt x="1243" y="746"/>
                    <a:pt x="1241" y="748"/>
                  </a:cubicBezTo>
                  <a:cubicBezTo>
                    <a:pt x="1240" y="748"/>
                    <a:pt x="1240" y="748"/>
                    <a:pt x="1240" y="748"/>
                  </a:cubicBezTo>
                  <a:cubicBezTo>
                    <a:pt x="1240" y="748"/>
                    <a:pt x="1240" y="748"/>
                    <a:pt x="1240" y="748"/>
                  </a:cubicBezTo>
                  <a:cubicBezTo>
                    <a:pt x="1239" y="748"/>
                    <a:pt x="1238" y="748"/>
                    <a:pt x="1238" y="748"/>
                  </a:cubicBezTo>
                  <a:cubicBezTo>
                    <a:pt x="1237" y="747"/>
                    <a:pt x="1236" y="747"/>
                    <a:pt x="1234" y="747"/>
                  </a:cubicBezTo>
                  <a:cubicBezTo>
                    <a:pt x="1234" y="747"/>
                    <a:pt x="1233" y="747"/>
                    <a:pt x="1233" y="747"/>
                  </a:cubicBezTo>
                  <a:cubicBezTo>
                    <a:pt x="1232" y="746"/>
                    <a:pt x="1230" y="745"/>
                    <a:pt x="1229" y="744"/>
                  </a:cubicBezTo>
                  <a:cubicBezTo>
                    <a:pt x="1229" y="745"/>
                    <a:pt x="1229" y="746"/>
                    <a:pt x="1228" y="747"/>
                  </a:cubicBezTo>
                  <a:cubicBezTo>
                    <a:pt x="1227" y="747"/>
                    <a:pt x="1226" y="747"/>
                    <a:pt x="1226" y="747"/>
                  </a:cubicBezTo>
                  <a:cubicBezTo>
                    <a:pt x="1225" y="747"/>
                    <a:pt x="1225" y="747"/>
                    <a:pt x="1225" y="747"/>
                  </a:cubicBezTo>
                  <a:cubicBezTo>
                    <a:pt x="1225" y="747"/>
                    <a:pt x="1225" y="747"/>
                    <a:pt x="1225" y="747"/>
                  </a:cubicBezTo>
                  <a:cubicBezTo>
                    <a:pt x="1224" y="747"/>
                    <a:pt x="1224" y="747"/>
                    <a:pt x="1223" y="748"/>
                  </a:cubicBezTo>
                  <a:cubicBezTo>
                    <a:pt x="1223" y="748"/>
                    <a:pt x="1223" y="748"/>
                    <a:pt x="1223" y="748"/>
                  </a:cubicBezTo>
                  <a:cubicBezTo>
                    <a:pt x="1229" y="741"/>
                    <a:pt x="1234" y="735"/>
                    <a:pt x="1238" y="730"/>
                  </a:cubicBezTo>
                  <a:cubicBezTo>
                    <a:pt x="1238" y="729"/>
                    <a:pt x="1238" y="729"/>
                    <a:pt x="1239" y="729"/>
                  </a:cubicBezTo>
                  <a:cubicBezTo>
                    <a:pt x="1239" y="728"/>
                    <a:pt x="1239" y="728"/>
                    <a:pt x="1239" y="728"/>
                  </a:cubicBezTo>
                  <a:cubicBezTo>
                    <a:pt x="1240" y="727"/>
                    <a:pt x="1240" y="726"/>
                    <a:pt x="1241" y="726"/>
                  </a:cubicBezTo>
                  <a:cubicBezTo>
                    <a:pt x="1241" y="724"/>
                    <a:pt x="1242" y="723"/>
                    <a:pt x="1243" y="722"/>
                  </a:cubicBezTo>
                  <a:cubicBezTo>
                    <a:pt x="1244" y="720"/>
                    <a:pt x="1244" y="719"/>
                    <a:pt x="1244" y="719"/>
                  </a:cubicBezTo>
                  <a:cubicBezTo>
                    <a:pt x="1244" y="719"/>
                    <a:pt x="1243" y="720"/>
                    <a:pt x="1242" y="721"/>
                  </a:cubicBezTo>
                  <a:close/>
                  <a:moveTo>
                    <a:pt x="1281" y="622"/>
                  </a:moveTo>
                  <a:cubicBezTo>
                    <a:pt x="1281" y="619"/>
                    <a:pt x="1280" y="616"/>
                    <a:pt x="1280" y="614"/>
                  </a:cubicBezTo>
                  <a:cubicBezTo>
                    <a:pt x="1279" y="612"/>
                    <a:pt x="1279" y="611"/>
                    <a:pt x="1279" y="609"/>
                  </a:cubicBezTo>
                  <a:cubicBezTo>
                    <a:pt x="1279" y="609"/>
                    <a:pt x="1279" y="609"/>
                    <a:pt x="1280" y="608"/>
                  </a:cubicBezTo>
                  <a:cubicBezTo>
                    <a:pt x="1280" y="608"/>
                    <a:pt x="1280" y="607"/>
                    <a:pt x="1281" y="607"/>
                  </a:cubicBezTo>
                  <a:cubicBezTo>
                    <a:pt x="1281" y="606"/>
                    <a:pt x="1281" y="606"/>
                    <a:pt x="1281" y="606"/>
                  </a:cubicBezTo>
                  <a:cubicBezTo>
                    <a:pt x="1282" y="606"/>
                    <a:pt x="1282" y="605"/>
                    <a:pt x="1282" y="605"/>
                  </a:cubicBezTo>
                  <a:cubicBezTo>
                    <a:pt x="1282" y="604"/>
                    <a:pt x="1283" y="604"/>
                    <a:pt x="1283" y="603"/>
                  </a:cubicBezTo>
                  <a:cubicBezTo>
                    <a:pt x="1284" y="603"/>
                    <a:pt x="1284" y="602"/>
                    <a:pt x="1285" y="601"/>
                  </a:cubicBezTo>
                  <a:cubicBezTo>
                    <a:pt x="1285" y="601"/>
                    <a:pt x="1285" y="601"/>
                    <a:pt x="1286" y="600"/>
                  </a:cubicBezTo>
                  <a:cubicBezTo>
                    <a:pt x="1286" y="600"/>
                    <a:pt x="1286" y="600"/>
                    <a:pt x="1286" y="599"/>
                  </a:cubicBezTo>
                  <a:cubicBezTo>
                    <a:pt x="1287" y="599"/>
                    <a:pt x="1288" y="598"/>
                    <a:pt x="1288" y="597"/>
                  </a:cubicBezTo>
                  <a:cubicBezTo>
                    <a:pt x="1289" y="596"/>
                    <a:pt x="1291" y="595"/>
                    <a:pt x="1292" y="594"/>
                  </a:cubicBezTo>
                  <a:cubicBezTo>
                    <a:pt x="1294" y="592"/>
                    <a:pt x="1295" y="591"/>
                    <a:pt x="1297" y="590"/>
                  </a:cubicBezTo>
                  <a:cubicBezTo>
                    <a:pt x="1298" y="589"/>
                    <a:pt x="1300" y="588"/>
                    <a:pt x="1301" y="587"/>
                  </a:cubicBezTo>
                  <a:cubicBezTo>
                    <a:pt x="1303" y="586"/>
                    <a:pt x="1304" y="585"/>
                    <a:pt x="1305" y="585"/>
                  </a:cubicBezTo>
                  <a:cubicBezTo>
                    <a:pt x="1310" y="588"/>
                    <a:pt x="1316" y="591"/>
                    <a:pt x="1322" y="592"/>
                  </a:cubicBezTo>
                  <a:cubicBezTo>
                    <a:pt x="1321" y="602"/>
                    <a:pt x="1319" y="611"/>
                    <a:pt x="1316" y="619"/>
                  </a:cubicBezTo>
                  <a:cubicBezTo>
                    <a:pt x="1308" y="617"/>
                    <a:pt x="1300" y="617"/>
                    <a:pt x="1297" y="629"/>
                  </a:cubicBezTo>
                  <a:cubicBezTo>
                    <a:pt x="1296" y="629"/>
                    <a:pt x="1296" y="629"/>
                    <a:pt x="1296" y="629"/>
                  </a:cubicBezTo>
                  <a:cubicBezTo>
                    <a:pt x="1296" y="629"/>
                    <a:pt x="1296" y="629"/>
                    <a:pt x="1296" y="629"/>
                  </a:cubicBezTo>
                  <a:cubicBezTo>
                    <a:pt x="1295" y="630"/>
                    <a:pt x="1294" y="630"/>
                    <a:pt x="1293" y="630"/>
                  </a:cubicBezTo>
                  <a:cubicBezTo>
                    <a:pt x="1292" y="630"/>
                    <a:pt x="1291" y="630"/>
                    <a:pt x="1290" y="631"/>
                  </a:cubicBezTo>
                  <a:cubicBezTo>
                    <a:pt x="1289" y="631"/>
                    <a:pt x="1288" y="632"/>
                    <a:pt x="1287" y="632"/>
                  </a:cubicBezTo>
                  <a:cubicBezTo>
                    <a:pt x="1286" y="632"/>
                    <a:pt x="1285" y="633"/>
                    <a:pt x="1284" y="633"/>
                  </a:cubicBezTo>
                  <a:cubicBezTo>
                    <a:pt x="1284" y="634"/>
                    <a:pt x="1283" y="634"/>
                    <a:pt x="1282" y="634"/>
                  </a:cubicBezTo>
                  <a:cubicBezTo>
                    <a:pt x="1282" y="634"/>
                    <a:pt x="1282" y="635"/>
                    <a:pt x="1282" y="635"/>
                  </a:cubicBezTo>
                  <a:cubicBezTo>
                    <a:pt x="1281" y="635"/>
                    <a:pt x="1281" y="635"/>
                    <a:pt x="1281" y="635"/>
                  </a:cubicBezTo>
                  <a:cubicBezTo>
                    <a:pt x="1281" y="634"/>
                    <a:pt x="1280" y="633"/>
                    <a:pt x="1280" y="632"/>
                  </a:cubicBezTo>
                  <a:cubicBezTo>
                    <a:pt x="1280" y="631"/>
                    <a:pt x="1280" y="631"/>
                    <a:pt x="1280" y="631"/>
                  </a:cubicBezTo>
                  <a:cubicBezTo>
                    <a:pt x="1280" y="629"/>
                    <a:pt x="1281" y="628"/>
                    <a:pt x="1281" y="626"/>
                  </a:cubicBezTo>
                  <a:cubicBezTo>
                    <a:pt x="1281" y="626"/>
                    <a:pt x="1281" y="626"/>
                    <a:pt x="1281" y="626"/>
                  </a:cubicBezTo>
                  <a:cubicBezTo>
                    <a:pt x="1281" y="625"/>
                    <a:pt x="1281" y="625"/>
                    <a:pt x="1281" y="625"/>
                  </a:cubicBezTo>
                  <a:cubicBezTo>
                    <a:pt x="1281" y="624"/>
                    <a:pt x="1281" y="624"/>
                    <a:pt x="1281" y="624"/>
                  </a:cubicBezTo>
                  <a:cubicBezTo>
                    <a:pt x="1281" y="624"/>
                    <a:pt x="1281" y="623"/>
                    <a:pt x="1281" y="622"/>
                  </a:cubicBezTo>
                  <a:close/>
                  <a:moveTo>
                    <a:pt x="1287" y="647"/>
                  </a:moveTo>
                  <a:cubicBezTo>
                    <a:pt x="1287" y="646"/>
                    <a:pt x="1285" y="642"/>
                    <a:pt x="1283" y="637"/>
                  </a:cubicBezTo>
                  <a:cubicBezTo>
                    <a:pt x="1283" y="637"/>
                    <a:pt x="1283" y="637"/>
                    <a:pt x="1283" y="637"/>
                  </a:cubicBezTo>
                  <a:cubicBezTo>
                    <a:pt x="1283" y="637"/>
                    <a:pt x="1283" y="637"/>
                    <a:pt x="1283" y="637"/>
                  </a:cubicBezTo>
                  <a:cubicBezTo>
                    <a:pt x="1284" y="637"/>
                    <a:pt x="1285" y="636"/>
                    <a:pt x="1286" y="636"/>
                  </a:cubicBezTo>
                  <a:cubicBezTo>
                    <a:pt x="1286" y="636"/>
                    <a:pt x="1287" y="635"/>
                    <a:pt x="1288" y="635"/>
                  </a:cubicBezTo>
                  <a:cubicBezTo>
                    <a:pt x="1289" y="634"/>
                    <a:pt x="1290" y="634"/>
                    <a:pt x="1291" y="634"/>
                  </a:cubicBezTo>
                  <a:cubicBezTo>
                    <a:pt x="1292" y="633"/>
                    <a:pt x="1293" y="633"/>
                    <a:pt x="1294" y="633"/>
                  </a:cubicBezTo>
                  <a:cubicBezTo>
                    <a:pt x="1295" y="633"/>
                    <a:pt x="1296" y="632"/>
                    <a:pt x="1297" y="632"/>
                  </a:cubicBezTo>
                  <a:cubicBezTo>
                    <a:pt x="1297" y="632"/>
                    <a:pt x="1298" y="632"/>
                    <a:pt x="1298" y="632"/>
                  </a:cubicBezTo>
                  <a:cubicBezTo>
                    <a:pt x="1300" y="635"/>
                    <a:pt x="1303" y="637"/>
                    <a:pt x="1305" y="639"/>
                  </a:cubicBezTo>
                  <a:cubicBezTo>
                    <a:pt x="1300" y="644"/>
                    <a:pt x="1294" y="647"/>
                    <a:pt x="1287" y="647"/>
                  </a:cubicBezTo>
                  <a:close/>
                  <a:moveTo>
                    <a:pt x="1242" y="753"/>
                  </a:moveTo>
                  <a:cubicBezTo>
                    <a:pt x="1241" y="752"/>
                    <a:pt x="1239" y="751"/>
                    <a:pt x="1238" y="750"/>
                  </a:cubicBezTo>
                  <a:cubicBezTo>
                    <a:pt x="1239" y="751"/>
                    <a:pt x="1240" y="751"/>
                    <a:pt x="1240" y="751"/>
                  </a:cubicBezTo>
                  <a:cubicBezTo>
                    <a:pt x="1241" y="751"/>
                    <a:pt x="1241" y="751"/>
                    <a:pt x="1241" y="751"/>
                  </a:cubicBezTo>
                  <a:cubicBezTo>
                    <a:pt x="1241" y="752"/>
                    <a:pt x="1241" y="752"/>
                    <a:pt x="1242" y="753"/>
                  </a:cubicBezTo>
                  <a:close/>
                  <a:moveTo>
                    <a:pt x="1229" y="804"/>
                  </a:moveTo>
                  <a:cubicBezTo>
                    <a:pt x="1226" y="808"/>
                    <a:pt x="1225" y="811"/>
                    <a:pt x="1225" y="811"/>
                  </a:cubicBezTo>
                  <a:cubicBezTo>
                    <a:pt x="1225" y="811"/>
                    <a:pt x="1223" y="811"/>
                    <a:pt x="1221" y="810"/>
                  </a:cubicBezTo>
                  <a:cubicBezTo>
                    <a:pt x="1224" y="809"/>
                    <a:pt x="1226" y="807"/>
                    <a:pt x="1229" y="804"/>
                  </a:cubicBezTo>
                  <a:close/>
                  <a:moveTo>
                    <a:pt x="1303" y="782"/>
                  </a:moveTo>
                  <a:cubicBezTo>
                    <a:pt x="1304" y="785"/>
                    <a:pt x="1305" y="788"/>
                    <a:pt x="1305" y="791"/>
                  </a:cubicBezTo>
                  <a:cubicBezTo>
                    <a:pt x="1305" y="791"/>
                    <a:pt x="1305" y="791"/>
                    <a:pt x="1305" y="792"/>
                  </a:cubicBezTo>
                  <a:cubicBezTo>
                    <a:pt x="1305" y="792"/>
                    <a:pt x="1305" y="792"/>
                    <a:pt x="1305" y="793"/>
                  </a:cubicBezTo>
                  <a:cubicBezTo>
                    <a:pt x="1305" y="793"/>
                    <a:pt x="1305" y="794"/>
                    <a:pt x="1305" y="795"/>
                  </a:cubicBezTo>
                  <a:cubicBezTo>
                    <a:pt x="1305" y="796"/>
                    <a:pt x="1305" y="797"/>
                    <a:pt x="1305" y="798"/>
                  </a:cubicBezTo>
                  <a:cubicBezTo>
                    <a:pt x="1305" y="798"/>
                    <a:pt x="1305" y="798"/>
                    <a:pt x="1305" y="799"/>
                  </a:cubicBezTo>
                  <a:cubicBezTo>
                    <a:pt x="1305" y="799"/>
                    <a:pt x="1305" y="799"/>
                    <a:pt x="1305" y="799"/>
                  </a:cubicBezTo>
                  <a:cubicBezTo>
                    <a:pt x="1304" y="800"/>
                    <a:pt x="1303" y="801"/>
                    <a:pt x="1302" y="802"/>
                  </a:cubicBezTo>
                  <a:cubicBezTo>
                    <a:pt x="1299" y="806"/>
                    <a:pt x="1295" y="809"/>
                    <a:pt x="1292" y="813"/>
                  </a:cubicBezTo>
                  <a:cubicBezTo>
                    <a:pt x="1289" y="815"/>
                    <a:pt x="1286" y="818"/>
                    <a:pt x="1283" y="821"/>
                  </a:cubicBezTo>
                  <a:cubicBezTo>
                    <a:pt x="1289" y="808"/>
                    <a:pt x="1296" y="795"/>
                    <a:pt x="1303" y="782"/>
                  </a:cubicBezTo>
                  <a:close/>
                  <a:moveTo>
                    <a:pt x="1321" y="500"/>
                  </a:moveTo>
                  <a:cubicBezTo>
                    <a:pt x="1323" y="517"/>
                    <a:pt x="1325" y="541"/>
                    <a:pt x="1324" y="564"/>
                  </a:cubicBezTo>
                  <a:cubicBezTo>
                    <a:pt x="1312" y="563"/>
                    <a:pt x="1302" y="565"/>
                    <a:pt x="1303" y="582"/>
                  </a:cubicBezTo>
                  <a:cubicBezTo>
                    <a:pt x="1303" y="582"/>
                    <a:pt x="1303" y="582"/>
                    <a:pt x="1303" y="582"/>
                  </a:cubicBezTo>
                  <a:cubicBezTo>
                    <a:pt x="1302" y="582"/>
                    <a:pt x="1301" y="581"/>
                    <a:pt x="1301" y="581"/>
                  </a:cubicBezTo>
                  <a:cubicBezTo>
                    <a:pt x="1302" y="583"/>
                    <a:pt x="1302" y="583"/>
                    <a:pt x="1302" y="583"/>
                  </a:cubicBezTo>
                  <a:cubicBezTo>
                    <a:pt x="1301" y="583"/>
                    <a:pt x="1300" y="584"/>
                    <a:pt x="1300" y="584"/>
                  </a:cubicBezTo>
                  <a:cubicBezTo>
                    <a:pt x="1298" y="585"/>
                    <a:pt x="1296" y="586"/>
                    <a:pt x="1295" y="587"/>
                  </a:cubicBezTo>
                  <a:cubicBezTo>
                    <a:pt x="1293" y="589"/>
                    <a:pt x="1291" y="590"/>
                    <a:pt x="1290" y="591"/>
                  </a:cubicBezTo>
                  <a:cubicBezTo>
                    <a:pt x="1289" y="592"/>
                    <a:pt x="1287" y="594"/>
                    <a:pt x="1286" y="595"/>
                  </a:cubicBezTo>
                  <a:cubicBezTo>
                    <a:pt x="1285" y="596"/>
                    <a:pt x="1285" y="597"/>
                    <a:pt x="1284" y="597"/>
                  </a:cubicBezTo>
                  <a:cubicBezTo>
                    <a:pt x="1284" y="598"/>
                    <a:pt x="1283" y="598"/>
                    <a:pt x="1283" y="598"/>
                  </a:cubicBezTo>
                  <a:cubicBezTo>
                    <a:pt x="1283" y="599"/>
                    <a:pt x="1283" y="599"/>
                    <a:pt x="1282" y="599"/>
                  </a:cubicBezTo>
                  <a:cubicBezTo>
                    <a:pt x="1282" y="600"/>
                    <a:pt x="1281" y="601"/>
                    <a:pt x="1281" y="601"/>
                  </a:cubicBezTo>
                  <a:cubicBezTo>
                    <a:pt x="1280" y="602"/>
                    <a:pt x="1280" y="603"/>
                    <a:pt x="1279" y="603"/>
                  </a:cubicBezTo>
                  <a:cubicBezTo>
                    <a:pt x="1279" y="604"/>
                    <a:pt x="1279" y="604"/>
                    <a:pt x="1279" y="604"/>
                  </a:cubicBezTo>
                  <a:cubicBezTo>
                    <a:pt x="1279" y="604"/>
                    <a:pt x="1278" y="605"/>
                    <a:pt x="1278" y="605"/>
                  </a:cubicBezTo>
                  <a:cubicBezTo>
                    <a:pt x="1278" y="605"/>
                    <a:pt x="1278" y="606"/>
                    <a:pt x="1278" y="606"/>
                  </a:cubicBezTo>
                  <a:cubicBezTo>
                    <a:pt x="1277" y="603"/>
                    <a:pt x="1276" y="600"/>
                    <a:pt x="1275" y="598"/>
                  </a:cubicBezTo>
                  <a:cubicBezTo>
                    <a:pt x="1273" y="592"/>
                    <a:pt x="1272" y="587"/>
                    <a:pt x="1271" y="582"/>
                  </a:cubicBezTo>
                  <a:cubicBezTo>
                    <a:pt x="1270" y="577"/>
                    <a:pt x="1269" y="572"/>
                    <a:pt x="1270" y="568"/>
                  </a:cubicBezTo>
                  <a:cubicBezTo>
                    <a:pt x="1270" y="563"/>
                    <a:pt x="1272" y="558"/>
                    <a:pt x="1274" y="554"/>
                  </a:cubicBezTo>
                  <a:cubicBezTo>
                    <a:pt x="1276" y="549"/>
                    <a:pt x="1278" y="545"/>
                    <a:pt x="1281" y="542"/>
                  </a:cubicBezTo>
                  <a:cubicBezTo>
                    <a:pt x="1286" y="534"/>
                    <a:pt x="1291" y="527"/>
                    <a:pt x="1297" y="521"/>
                  </a:cubicBezTo>
                  <a:cubicBezTo>
                    <a:pt x="1298" y="520"/>
                    <a:pt x="1300" y="518"/>
                    <a:pt x="1301" y="517"/>
                  </a:cubicBezTo>
                  <a:cubicBezTo>
                    <a:pt x="1303" y="516"/>
                    <a:pt x="1304" y="514"/>
                    <a:pt x="1305" y="513"/>
                  </a:cubicBezTo>
                  <a:cubicBezTo>
                    <a:pt x="1308" y="510"/>
                    <a:pt x="1310" y="508"/>
                    <a:pt x="1313" y="506"/>
                  </a:cubicBezTo>
                  <a:cubicBezTo>
                    <a:pt x="1316" y="504"/>
                    <a:pt x="1318" y="502"/>
                    <a:pt x="1321" y="500"/>
                  </a:cubicBezTo>
                  <a:close/>
                  <a:moveTo>
                    <a:pt x="1184" y="586"/>
                  </a:moveTo>
                  <a:cubicBezTo>
                    <a:pt x="1184" y="586"/>
                    <a:pt x="1184" y="586"/>
                    <a:pt x="1184" y="586"/>
                  </a:cubicBezTo>
                  <a:cubicBezTo>
                    <a:pt x="1185" y="585"/>
                    <a:pt x="1187" y="584"/>
                    <a:pt x="1188" y="582"/>
                  </a:cubicBezTo>
                  <a:cubicBezTo>
                    <a:pt x="1189" y="584"/>
                    <a:pt x="1189" y="584"/>
                    <a:pt x="1189" y="584"/>
                  </a:cubicBezTo>
                  <a:cubicBezTo>
                    <a:pt x="1190" y="585"/>
                    <a:pt x="1193" y="585"/>
                    <a:pt x="1195" y="586"/>
                  </a:cubicBezTo>
                  <a:cubicBezTo>
                    <a:pt x="1195" y="586"/>
                    <a:pt x="1195" y="586"/>
                    <a:pt x="1195" y="586"/>
                  </a:cubicBezTo>
                  <a:cubicBezTo>
                    <a:pt x="1195" y="586"/>
                    <a:pt x="1196" y="586"/>
                    <a:pt x="1196" y="587"/>
                  </a:cubicBezTo>
                  <a:cubicBezTo>
                    <a:pt x="1197" y="588"/>
                    <a:pt x="1198" y="589"/>
                    <a:pt x="1199" y="590"/>
                  </a:cubicBezTo>
                  <a:cubicBezTo>
                    <a:pt x="1200" y="591"/>
                    <a:pt x="1201" y="593"/>
                    <a:pt x="1202" y="594"/>
                  </a:cubicBezTo>
                  <a:cubicBezTo>
                    <a:pt x="1203" y="595"/>
                    <a:pt x="1204" y="596"/>
                    <a:pt x="1204" y="597"/>
                  </a:cubicBezTo>
                  <a:cubicBezTo>
                    <a:pt x="1205" y="598"/>
                    <a:pt x="1206" y="599"/>
                    <a:pt x="1206" y="600"/>
                  </a:cubicBezTo>
                  <a:cubicBezTo>
                    <a:pt x="1207" y="600"/>
                    <a:pt x="1207" y="601"/>
                    <a:pt x="1207" y="601"/>
                  </a:cubicBezTo>
                  <a:cubicBezTo>
                    <a:pt x="1207" y="601"/>
                    <a:pt x="1207" y="601"/>
                    <a:pt x="1207" y="601"/>
                  </a:cubicBezTo>
                  <a:cubicBezTo>
                    <a:pt x="1208" y="602"/>
                    <a:pt x="1208" y="602"/>
                    <a:pt x="1208" y="602"/>
                  </a:cubicBezTo>
                  <a:cubicBezTo>
                    <a:pt x="1208" y="603"/>
                    <a:pt x="1208" y="603"/>
                    <a:pt x="1208" y="603"/>
                  </a:cubicBezTo>
                  <a:cubicBezTo>
                    <a:pt x="1209" y="605"/>
                    <a:pt x="1209" y="606"/>
                    <a:pt x="1209" y="608"/>
                  </a:cubicBezTo>
                  <a:cubicBezTo>
                    <a:pt x="1210" y="609"/>
                    <a:pt x="1210" y="610"/>
                    <a:pt x="1210" y="611"/>
                  </a:cubicBezTo>
                  <a:cubicBezTo>
                    <a:pt x="1210" y="612"/>
                    <a:pt x="1211" y="612"/>
                    <a:pt x="1211" y="613"/>
                  </a:cubicBezTo>
                  <a:cubicBezTo>
                    <a:pt x="1211" y="613"/>
                    <a:pt x="1211" y="614"/>
                    <a:pt x="1212" y="614"/>
                  </a:cubicBezTo>
                  <a:cubicBezTo>
                    <a:pt x="1213" y="617"/>
                    <a:pt x="1214" y="620"/>
                    <a:pt x="1216" y="623"/>
                  </a:cubicBezTo>
                  <a:cubicBezTo>
                    <a:pt x="1203" y="615"/>
                    <a:pt x="1199" y="600"/>
                    <a:pt x="1184" y="586"/>
                  </a:cubicBezTo>
                  <a:close/>
                  <a:moveTo>
                    <a:pt x="1167" y="725"/>
                  </a:moveTo>
                  <a:cubicBezTo>
                    <a:pt x="1167" y="726"/>
                    <a:pt x="1167" y="726"/>
                    <a:pt x="1167" y="726"/>
                  </a:cubicBezTo>
                  <a:cubicBezTo>
                    <a:pt x="1167" y="726"/>
                    <a:pt x="1167" y="726"/>
                    <a:pt x="1167" y="726"/>
                  </a:cubicBezTo>
                  <a:cubicBezTo>
                    <a:pt x="1167" y="726"/>
                    <a:pt x="1167" y="726"/>
                    <a:pt x="1167" y="726"/>
                  </a:cubicBezTo>
                  <a:cubicBezTo>
                    <a:pt x="1167" y="726"/>
                    <a:pt x="1167" y="726"/>
                    <a:pt x="1167" y="726"/>
                  </a:cubicBezTo>
                  <a:cubicBezTo>
                    <a:pt x="1168" y="727"/>
                    <a:pt x="1168" y="727"/>
                    <a:pt x="1168" y="727"/>
                  </a:cubicBezTo>
                  <a:cubicBezTo>
                    <a:pt x="1168" y="728"/>
                    <a:pt x="1168" y="729"/>
                    <a:pt x="1169" y="731"/>
                  </a:cubicBezTo>
                  <a:cubicBezTo>
                    <a:pt x="1170" y="733"/>
                    <a:pt x="1171" y="735"/>
                    <a:pt x="1172" y="737"/>
                  </a:cubicBezTo>
                  <a:cubicBezTo>
                    <a:pt x="1175" y="742"/>
                    <a:pt x="1177" y="746"/>
                    <a:pt x="1180" y="751"/>
                  </a:cubicBezTo>
                  <a:cubicBezTo>
                    <a:pt x="1180" y="751"/>
                    <a:pt x="1181" y="752"/>
                    <a:pt x="1181" y="753"/>
                  </a:cubicBezTo>
                  <a:cubicBezTo>
                    <a:pt x="1180" y="752"/>
                    <a:pt x="1178" y="751"/>
                    <a:pt x="1177" y="750"/>
                  </a:cubicBezTo>
                  <a:cubicBezTo>
                    <a:pt x="1176" y="750"/>
                    <a:pt x="1175" y="749"/>
                    <a:pt x="1174" y="749"/>
                  </a:cubicBezTo>
                  <a:cubicBezTo>
                    <a:pt x="1173" y="748"/>
                    <a:pt x="1172" y="748"/>
                    <a:pt x="1171" y="747"/>
                  </a:cubicBezTo>
                  <a:cubicBezTo>
                    <a:pt x="1169" y="747"/>
                    <a:pt x="1168" y="746"/>
                    <a:pt x="1166" y="745"/>
                  </a:cubicBezTo>
                  <a:cubicBezTo>
                    <a:pt x="1166" y="745"/>
                    <a:pt x="1166" y="744"/>
                    <a:pt x="1166" y="743"/>
                  </a:cubicBezTo>
                  <a:cubicBezTo>
                    <a:pt x="1167" y="735"/>
                    <a:pt x="1167" y="728"/>
                    <a:pt x="1166" y="722"/>
                  </a:cubicBezTo>
                  <a:cubicBezTo>
                    <a:pt x="1166" y="722"/>
                    <a:pt x="1166" y="723"/>
                    <a:pt x="1166" y="724"/>
                  </a:cubicBezTo>
                  <a:lnTo>
                    <a:pt x="1167" y="725"/>
                  </a:lnTo>
                  <a:close/>
                  <a:moveTo>
                    <a:pt x="1161" y="707"/>
                  </a:moveTo>
                  <a:cubicBezTo>
                    <a:pt x="1161" y="707"/>
                    <a:pt x="1161" y="707"/>
                    <a:pt x="1161" y="707"/>
                  </a:cubicBezTo>
                  <a:cubicBezTo>
                    <a:pt x="1162" y="708"/>
                    <a:pt x="1162" y="708"/>
                    <a:pt x="1163" y="709"/>
                  </a:cubicBezTo>
                  <a:cubicBezTo>
                    <a:pt x="1163" y="709"/>
                    <a:pt x="1163" y="709"/>
                    <a:pt x="1163" y="709"/>
                  </a:cubicBezTo>
                  <a:cubicBezTo>
                    <a:pt x="1163" y="711"/>
                    <a:pt x="1164" y="713"/>
                    <a:pt x="1164" y="715"/>
                  </a:cubicBezTo>
                  <a:cubicBezTo>
                    <a:pt x="1163" y="712"/>
                    <a:pt x="1162" y="710"/>
                    <a:pt x="1161" y="707"/>
                  </a:cubicBezTo>
                  <a:close/>
                  <a:moveTo>
                    <a:pt x="1085" y="767"/>
                  </a:moveTo>
                  <a:cubicBezTo>
                    <a:pt x="1086" y="768"/>
                    <a:pt x="1087" y="769"/>
                    <a:pt x="1087" y="769"/>
                  </a:cubicBezTo>
                  <a:cubicBezTo>
                    <a:pt x="1088" y="770"/>
                    <a:pt x="1089" y="771"/>
                    <a:pt x="1089" y="772"/>
                  </a:cubicBezTo>
                  <a:cubicBezTo>
                    <a:pt x="1090" y="773"/>
                    <a:pt x="1091" y="773"/>
                    <a:pt x="1091" y="774"/>
                  </a:cubicBezTo>
                  <a:cubicBezTo>
                    <a:pt x="1091" y="774"/>
                    <a:pt x="1091" y="774"/>
                    <a:pt x="1091" y="774"/>
                  </a:cubicBezTo>
                  <a:cubicBezTo>
                    <a:pt x="1091" y="775"/>
                    <a:pt x="1092" y="775"/>
                    <a:pt x="1092" y="775"/>
                  </a:cubicBezTo>
                  <a:cubicBezTo>
                    <a:pt x="1092" y="775"/>
                    <a:pt x="1092" y="775"/>
                    <a:pt x="1092" y="775"/>
                  </a:cubicBezTo>
                  <a:cubicBezTo>
                    <a:pt x="1092" y="776"/>
                    <a:pt x="1092" y="776"/>
                    <a:pt x="1092" y="776"/>
                  </a:cubicBezTo>
                  <a:cubicBezTo>
                    <a:pt x="1093" y="776"/>
                    <a:pt x="1093" y="777"/>
                    <a:pt x="1093" y="777"/>
                  </a:cubicBezTo>
                  <a:cubicBezTo>
                    <a:pt x="1093" y="778"/>
                    <a:pt x="1094" y="779"/>
                    <a:pt x="1094" y="780"/>
                  </a:cubicBezTo>
                  <a:cubicBezTo>
                    <a:pt x="1094" y="781"/>
                    <a:pt x="1095" y="781"/>
                    <a:pt x="1095" y="782"/>
                  </a:cubicBezTo>
                  <a:cubicBezTo>
                    <a:pt x="1095" y="783"/>
                    <a:pt x="1095" y="783"/>
                    <a:pt x="1095" y="783"/>
                  </a:cubicBezTo>
                  <a:cubicBezTo>
                    <a:pt x="1094" y="785"/>
                    <a:pt x="1094" y="786"/>
                    <a:pt x="1093" y="787"/>
                  </a:cubicBezTo>
                  <a:cubicBezTo>
                    <a:pt x="1093" y="788"/>
                    <a:pt x="1092" y="789"/>
                    <a:pt x="1092" y="789"/>
                  </a:cubicBezTo>
                  <a:cubicBezTo>
                    <a:pt x="1092" y="790"/>
                    <a:pt x="1092" y="791"/>
                    <a:pt x="1092" y="791"/>
                  </a:cubicBezTo>
                  <a:cubicBezTo>
                    <a:pt x="1092" y="792"/>
                    <a:pt x="1091" y="792"/>
                    <a:pt x="1091" y="793"/>
                  </a:cubicBezTo>
                  <a:cubicBezTo>
                    <a:pt x="1090" y="784"/>
                    <a:pt x="1087" y="776"/>
                    <a:pt x="1085" y="767"/>
                  </a:cubicBezTo>
                  <a:cubicBezTo>
                    <a:pt x="1085" y="767"/>
                    <a:pt x="1085" y="767"/>
                    <a:pt x="1085" y="767"/>
                  </a:cubicBezTo>
                  <a:close/>
                  <a:moveTo>
                    <a:pt x="1090" y="805"/>
                  </a:moveTo>
                  <a:cubicBezTo>
                    <a:pt x="1090" y="806"/>
                    <a:pt x="1090" y="808"/>
                    <a:pt x="1090" y="809"/>
                  </a:cubicBezTo>
                  <a:cubicBezTo>
                    <a:pt x="1088" y="807"/>
                    <a:pt x="1086" y="805"/>
                    <a:pt x="1084" y="802"/>
                  </a:cubicBezTo>
                  <a:cubicBezTo>
                    <a:pt x="1084" y="802"/>
                    <a:pt x="1085" y="802"/>
                    <a:pt x="1085" y="802"/>
                  </a:cubicBezTo>
                  <a:cubicBezTo>
                    <a:pt x="1085" y="803"/>
                    <a:pt x="1086" y="803"/>
                    <a:pt x="1087" y="803"/>
                  </a:cubicBezTo>
                  <a:cubicBezTo>
                    <a:pt x="1088" y="804"/>
                    <a:pt x="1088" y="804"/>
                    <a:pt x="1089" y="804"/>
                  </a:cubicBezTo>
                  <a:cubicBezTo>
                    <a:pt x="1089" y="804"/>
                    <a:pt x="1089" y="805"/>
                    <a:pt x="1089" y="805"/>
                  </a:cubicBezTo>
                  <a:cubicBezTo>
                    <a:pt x="1089" y="805"/>
                    <a:pt x="1089" y="805"/>
                    <a:pt x="1090" y="805"/>
                  </a:cubicBezTo>
                  <a:close/>
                  <a:moveTo>
                    <a:pt x="1095" y="815"/>
                  </a:moveTo>
                  <a:cubicBezTo>
                    <a:pt x="1094" y="809"/>
                    <a:pt x="1093" y="802"/>
                    <a:pt x="1092" y="795"/>
                  </a:cubicBezTo>
                  <a:cubicBezTo>
                    <a:pt x="1092" y="795"/>
                    <a:pt x="1092" y="795"/>
                    <a:pt x="1092" y="795"/>
                  </a:cubicBezTo>
                  <a:cubicBezTo>
                    <a:pt x="1092" y="794"/>
                    <a:pt x="1093" y="793"/>
                    <a:pt x="1093" y="792"/>
                  </a:cubicBezTo>
                  <a:cubicBezTo>
                    <a:pt x="1094" y="791"/>
                    <a:pt x="1094" y="791"/>
                    <a:pt x="1094" y="790"/>
                  </a:cubicBezTo>
                  <a:cubicBezTo>
                    <a:pt x="1095" y="790"/>
                    <a:pt x="1095" y="789"/>
                    <a:pt x="1095" y="788"/>
                  </a:cubicBezTo>
                  <a:cubicBezTo>
                    <a:pt x="1096" y="787"/>
                    <a:pt x="1096" y="786"/>
                    <a:pt x="1097" y="785"/>
                  </a:cubicBezTo>
                  <a:cubicBezTo>
                    <a:pt x="1097" y="786"/>
                    <a:pt x="1098" y="787"/>
                    <a:pt x="1099" y="788"/>
                  </a:cubicBezTo>
                  <a:cubicBezTo>
                    <a:pt x="1099" y="789"/>
                    <a:pt x="1100" y="790"/>
                    <a:pt x="1101" y="791"/>
                  </a:cubicBezTo>
                  <a:cubicBezTo>
                    <a:pt x="1101" y="792"/>
                    <a:pt x="1102" y="793"/>
                    <a:pt x="1103" y="794"/>
                  </a:cubicBezTo>
                  <a:cubicBezTo>
                    <a:pt x="1103" y="795"/>
                    <a:pt x="1104" y="795"/>
                    <a:pt x="1105" y="796"/>
                  </a:cubicBezTo>
                  <a:cubicBezTo>
                    <a:pt x="1106" y="797"/>
                    <a:pt x="1106" y="798"/>
                    <a:pt x="1107" y="799"/>
                  </a:cubicBezTo>
                  <a:cubicBezTo>
                    <a:pt x="1108" y="800"/>
                    <a:pt x="1109" y="801"/>
                    <a:pt x="1110" y="801"/>
                  </a:cubicBezTo>
                  <a:cubicBezTo>
                    <a:pt x="1111" y="802"/>
                    <a:pt x="1112" y="803"/>
                    <a:pt x="1113" y="804"/>
                  </a:cubicBezTo>
                  <a:cubicBezTo>
                    <a:pt x="1114" y="805"/>
                    <a:pt x="1115" y="805"/>
                    <a:pt x="1116" y="806"/>
                  </a:cubicBezTo>
                  <a:cubicBezTo>
                    <a:pt x="1117" y="807"/>
                    <a:pt x="1118" y="808"/>
                    <a:pt x="1119" y="808"/>
                  </a:cubicBezTo>
                  <a:cubicBezTo>
                    <a:pt x="1120" y="809"/>
                    <a:pt x="1121" y="810"/>
                    <a:pt x="1122" y="810"/>
                  </a:cubicBezTo>
                  <a:cubicBezTo>
                    <a:pt x="1121" y="810"/>
                    <a:pt x="1121" y="810"/>
                    <a:pt x="1121" y="810"/>
                  </a:cubicBezTo>
                  <a:cubicBezTo>
                    <a:pt x="1120" y="810"/>
                    <a:pt x="1119" y="810"/>
                    <a:pt x="1118" y="810"/>
                  </a:cubicBezTo>
                  <a:cubicBezTo>
                    <a:pt x="1118" y="811"/>
                    <a:pt x="1117" y="811"/>
                    <a:pt x="1116" y="811"/>
                  </a:cubicBezTo>
                  <a:cubicBezTo>
                    <a:pt x="1116" y="811"/>
                    <a:pt x="1115" y="811"/>
                    <a:pt x="1115" y="811"/>
                  </a:cubicBezTo>
                  <a:cubicBezTo>
                    <a:pt x="1114" y="811"/>
                    <a:pt x="1114" y="811"/>
                    <a:pt x="1113" y="811"/>
                  </a:cubicBezTo>
                  <a:cubicBezTo>
                    <a:pt x="1113" y="811"/>
                    <a:pt x="1112" y="812"/>
                    <a:pt x="1111" y="812"/>
                  </a:cubicBezTo>
                  <a:cubicBezTo>
                    <a:pt x="1109" y="812"/>
                    <a:pt x="1107" y="813"/>
                    <a:pt x="1105" y="813"/>
                  </a:cubicBezTo>
                  <a:cubicBezTo>
                    <a:pt x="1103" y="814"/>
                    <a:pt x="1102" y="815"/>
                    <a:pt x="1100" y="816"/>
                  </a:cubicBezTo>
                  <a:cubicBezTo>
                    <a:pt x="1099" y="816"/>
                    <a:pt x="1099" y="816"/>
                    <a:pt x="1098" y="817"/>
                  </a:cubicBezTo>
                  <a:cubicBezTo>
                    <a:pt x="1097" y="816"/>
                    <a:pt x="1096" y="816"/>
                    <a:pt x="1095" y="815"/>
                  </a:cubicBezTo>
                  <a:close/>
                  <a:moveTo>
                    <a:pt x="1120" y="806"/>
                  </a:moveTo>
                  <a:cubicBezTo>
                    <a:pt x="1119" y="805"/>
                    <a:pt x="1118" y="804"/>
                    <a:pt x="1118" y="804"/>
                  </a:cubicBezTo>
                  <a:cubicBezTo>
                    <a:pt x="1117" y="803"/>
                    <a:pt x="1116" y="802"/>
                    <a:pt x="1115" y="802"/>
                  </a:cubicBezTo>
                  <a:cubicBezTo>
                    <a:pt x="1114" y="801"/>
                    <a:pt x="1113" y="800"/>
                    <a:pt x="1112" y="799"/>
                  </a:cubicBezTo>
                  <a:cubicBezTo>
                    <a:pt x="1111" y="798"/>
                    <a:pt x="1110" y="798"/>
                    <a:pt x="1110" y="797"/>
                  </a:cubicBezTo>
                  <a:cubicBezTo>
                    <a:pt x="1109" y="796"/>
                    <a:pt x="1108" y="795"/>
                    <a:pt x="1107" y="794"/>
                  </a:cubicBezTo>
                  <a:cubicBezTo>
                    <a:pt x="1107" y="793"/>
                    <a:pt x="1106" y="793"/>
                    <a:pt x="1105" y="792"/>
                  </a:cubicBezTo>
                  <a:cubicBezTo>
                    <a:pt x="1104" y="791"/>
                    <a:pt x="1104" y="790"/>
                    <a:pt x="1103" y="789"/>
                  </a:cubicBezTo>
                  <a:cubicBezTo>
                    <a:pt x="1103" y="788"/>
                    <a:pt x="1102" y="787"/>
                    <a:pt x="1101" y="786"/>
                  </a:cubicBezTo>
                  <a:cubicBezTo>
                    <a:pt x="1100" y="785"/>
                    <a:pt x="1099" y="783"/>
                    <a:pt x="1098" y="781"/>
                  </a:cubicBezTo>
                  <a:cubicBezTo>
                    <a:pt x="1099" y="781"/>
                    <a:pt x="1099" y="780"/>
                    <a:pt x="1099" y="779"/>
                  </a:cubicBezTo>
                  <a:cubicBezTo>
                    <a:pt x="1101" y="776"/>
                    <a:pt x="1103" y="772"/>
                    <a:pt x="1105" y="769"/>
                  </a:cubicBezTo>
                  <a:cubicBezTo>
                    <a:pt x="1106" y="765"/>
                    <a:pt x="1108" y="762"/>
                    <a:pt x="1110" y="759"/>
                  </a:cubicBezTo>
                  <a:cubicBezTo>
                    <a:pt x="1111" y="757"/>
                    <a:pt x="1112" y="756"/>
                    <a:pt x="1113" y="754"/>
                  </a:cubicBezTo>
                  <a:cubicBezTo>
                    <a:pt x="1114" y="753"/>
                    <a:pt x="1115" y="751"/>
                    <a:pt x="1115" y="750"/>
                  </a:cubicBezTo>
                  <a:cubicBezTo>
                    <a:pt x="1116" y="750"/>
                    <a:pt x="1116" y="750"/>
                    <a:pt x="1116" y="749"/>
                  </a:cubicBezTo>
                  <a:cubicBezTo>
                    <a:pt x="1116" y="749"/>
                    <a:pt x="1116" y="749"/>
                    <a:pt x="1116" y="749"/>
                  </a:cubicBezTo>
                  <a:cubicBezTo>
                    <a:pt x="1117" y="749"/>
                    <a:pt x="1117" y="749"/>
                    <a:pt x="1118" y="749"/>
                  </a:cubicBezTo>
                  <a:cubicBezTo>
                    <a:pt x="1118" y="748"/>
                    <a:pt x="1118" y="748"/>
                    <a:pt x="1118" y="748"/>
                  </a:cubicBezTo>
                  <a:cubicBezTo>
                    <a:pt x="1118" y="748"/>
                    <a:pt x="1119" y="748"/>
                    <a:pt x="1119" y="748"/>
                  </a:cubicBezTo>
                  <a:cubicBezTo>
                    <a:pt x="1119" y="748"/>
                    <a:pt x="1119" y="747"/>
                    <a:pt x="1119" y="747"/>
                  </a:cubicBezTo>
                  <a:cubicBezTo>
                    <a:pt x="1119" y="747"/>
                    <a:pt x="1120" y="746"/>
                    <a:pt x="1120" y="746"/>
                  </a:cubicBezTo>
                  <a:cubicBezTo>
                    <a:pt x="1121" y="745"/>
                    <a:pt x="1121" y="744"/>
                    <a:pt x="1122" y="744"/>
                  </a:cubicBezTo>
                  <a:cubicBezTo>
                    <a:pt x="1122" y="743"/>
                    <a:pt x="1122" y="743"/>
                    <a:pt x="1123" y="743"/>
                  </a:cubicBezTo>
                  <a:cubicBezTo>
                    <a:pt x="1123" y="743"/>
                    <a:pt x="1124" y="743"/>
                    <a:pt x="1124" y="744"/>
                  </a:cubicBezTo>
                  <a:cubicBezTo>
                    <a:pt x="1123" y="763"/>
                    <a:pt x="1116" y="788"/>
                    <a:pt x="1127" y="808"/>
                  </a:cubicBezTo>
                  <a:cubicBezTo>
                    <a:pt x="1128" y="809"/>
                    <a:pt x="1128" y="810"/>
                    <a:pt x="1129" y="810"/>
                  </a:cubicBezTo>
                  <a:cubicBezTo>
                    <a:pt x="1129" y="810"/>
                    <a:pt x="1129" y="810"/>
                    <a:pt x="1129" y="810"/>
                  </a:cubicBezTo>
                  <a:cubicBezTo>
                    <a:pt x="1127" y="809"/>
                    <a:pt x="1127" y="809"/>
                    <a:pt x="1127" y="809"/>
                  </a:cubicBezTo>
                  <a:cubicBezTo>
                    <a:pt x="1126" y="809"/>
                    <a:pt x="1126" y="809"/>
                    <a:pt x="1125" y="809"/>
                  </a:cubicBezTo>
                  <a:cubicBezTo>
                    <a:pt x="1124" y="808"/>
                    <a:pt x="1124" y="808"/>
                    <a:pt x="1124" y="808"/>
                  </a:cubicBezTo>
                  <a:cubicBezTo>
                    <a:pt x="1123" y="807"/>
                    <a:pt x="1121" y="806"/>
                    <a:pt x="1120" y="806"/>
                  </a:cubicBezTo>
                  <a:close/>
                  <a:moveTo>
                    <a:pt x="1298" y="889"/>
                  </a:moveTo>
                  <a:cubicBezTo>
                    <a:pt x="1303" y="890"/>
                    <a:pt x="1308" y="890"/>
                    <a:pt x="1314" y="891"/>
                  </a:cubicBezTo>
                  <a:cubicBezTo>
                    <a:pt x="1319" y="891"/>
                    <a:pt x="1325" y="891"/>
                    <a:pt x="1330" y="891"/>
                  </a:cubicBezTo>
                  <a:cubicBezTo>
                    <a:pt x="1332" y="890"/>
                    <a:pt x="1332" y="890"/>
                    <a:pt x="1332" y="890"/>
                  </a:cubicBezTo>
                  <a:cubicBezTo>
                    <a:pt x="1334" y="890"/>
                    <a:pt x="1334" y="890"/>
                    <a:pt x="1334" y="890"/>
                  </a:cubicBezTo>
                  <a:cubicBezTo>
                    <a:pt x="1335" y="890"/>
                    <a:pt x="1335" y="890"/>
                    <a:pt x="1335" y="890"/>
                  </a:cubicBezTo>
                  <a:cubicBezTo>
                    <a:pt x="1335" y="890"/>
                    <a:pt x="1335" y="890"/>
                    <a:pt x="1335" y="890"/>
                  </a:cubicBezTo>
                  <a:cubicBezTo>
                    <a:pt x="1335" y="890"/>
                    <a:pt x="1335" y="890"/>
                    <a:pt x="1335" y="890"/>
                  </a:cubicBezTo>
                  <a:cubicBezTo>
                    <a:pt x="1336" y="890"/>
                    <a:pt x="1336" y="890"/>
                    <a:pt x="1336" y="890"/>
                  </a:cubicBezTo>
                  <a:cubicBezTo>
                    <a:pt x="1337" y="890"/>
                    <a:pt x="1337" y="890"/>
                    <a:pt x="1337" y="890"/>
                  </a:cubicBezTo>
                  <a:cubicBezTo>
                    <a:pt x="1338" y="890"/>
                    <a:pt x="1338" y="890"/>
                    <a:pt x="1338" y="890"/>
                  </a:cubicBezTo>
                  <a:cubicBezTo>
                    <a:pt x="1338" y="890"/>
                    <a:pt x="1339" y="890"/>
                    <a:pt x="1339" y="890"/>
                  </a:cubicBezTo>
                  <a:cubicBezTo>
                    <a:pt x="1340" y="890"/>
                    <a:pt x="1340" y="890"/>
                    <a:pt x="1341" y="891"/>
                  </a:cubicBezTo>
                  <a:cubicBezTo>
                    <a:pt x="1341" y="891"/>
                    <a:pt x="1342" y="891"/>
                    <a:pt x="1342" y="891"/>
                  </a:cubicBezTo>
                  <a:cubicBezTo>
                    <a:pt x="1342" y="891"/>
                    <a:pt x="1343" y="891"/>
                    <a:pt x="1343" y="891"/>
                  </a:cubicBezTo>
                  <a:cubicBezTo>
                    <a:pt x="1344" y="892"/>
                    <a:pt x="1345" y="892"/>
                    <a:pt x="1345" y="892"/>
                  </a:cubicBezTo>
                  <a:cubicBezTo>
                    <a:pt x="1346" y="892"/>
                    <a:pt x="1347" y="893"/>
                    <a:pt x="1348" y="893"/>
                  </a:cubicBezTo>
                  <a:cubicBezTo>
                    <a:pt x="1348" y="893"/>
                    <a:pt x="1349" y="893"/>
                    <a:pt x="1349" y="893"/>
                  </a:cubicBezTo>
                  <a:cubicBezTo>
                    <a:pt x="1349" y="894"/>
                    <a:pt x="1350" y="894"/>
                    <a:pt x="1350" y="894"/>
                  </a:cubicBezTo>
                  <a:cubicBezTo>
                    <a:pt x="1351" y="894"/>
                    <a:pt x="1352" y="895"/>
                    <a:pt x="1353" y="895"/>
                  </a:cubicBezTo>
                  <a:cubicBezTo>
                    <a:pt x="1355" y="896"/>
                    <a:pt x="1356" y="897"/>
                    <a:pt x="1358" y="898"/>
                  </a:cubicBezTo>
                  <a:cubicBezTo>
                    <a:pt x="1360" y="899"/>
                    <a:pt x="1361" y="900"/>
                    <a:pt x="1363" y="901"/>
                  </a:cubicBezTo>
                  <a:cubicBezTo>
                    <a:pt x="1363" y="902"/>
                    <a:pt x="1363" y="902"/>
                    <a:pt x="1363" y="902"/>
                  </a:cubicBezTo>
                  <a:cubicBezTo>
                    <a:pt x="1363" y="902"/>
                    <a:pt x="1362" y="902"/>
                    <a:pt x="1362" y="902"/>
                  </a:cubicBezTo>
                  <a:cubicBezTo>
                    <a:pt x="1363" y="904"/>
                    <a:pt x="1364" y="904"/>
                    <a:pt x="1365" y="905"/>
                  </a:cubicBezTo>
                  <a:cubicBezTo>
                    <a:pt x="1362" y="905"/>
                    <a:pt x="1362" y="905"/>
                    <a:pt x="1362" y="905"/>
                  </a:cubicBezTo>
                  <a:cubicBezTo>
                    <a:pt x="1353" y="921"/>
                    <a:pt x="1363" y="928"/>
                    <a:pt x="1376" y="933"/>
                  </a:cubicBezTo>
                  <a:cubicBezTo>
                    <a:pt x="1365" y="942"/>
                    <a:pt x="1355" y="951"/>
                    <a:pt x="1341" y="959"/>
                  </a:cubicBezTo>
                  <a:cubicBezTo>
                    <a:pt x="1325" y="969"/>
                    <a:pt x="1306" y="971"/>
                    <a:pt x="1289" y="976"/>
                  </a:cubicBezTo>
                  <a:cubicBezTo>
                    <a:pt x="1272" y="980"/>
                    <a:pt x="1259" y="986"/>
                    <a:pt x="1241" y="988"/>
                  </a:cubicBezTo>
                  <a:cubicBezTo>
                    <a:pt x="1251" y="956"/>
                    <a:pt x="1251" y="931"/>
                    <a:pt x="1270" y="905"/>
                  </a:cubicBezTo>
                  <a:cubicBezTo>
                    <a:pt x="1275" y="899"/>
                    <a:pt x="1280" y="894"/>
                    <a:pt x="1286" y="889"/>
                  </a:cubicBezTo>
                  <a:cubicBezTo>
                    <a:pt x="1290" y="889"/>
                    <a:pt x="1294" y="889"/>
                    <a:pt x="1298" y="889"/>
                  </a:cubicBezTo>
                  <a:close/>
                  <a:moveTo>
                    <a:pt x="1448" y="743"/>
                  </a:moveTo>
                  <a:cubicBezTo>
                    <a:pt x="1449" y="742"/>
                    <a:pt x="1449" y="742"/>
                    <a:pt x="1449" y="742"/>
                  </a:cubicBezTo>
                  <a:cubicBezTo>
                    <a:pt x="1449" y="742"/>
                    <a:pt x="1449" y="742"/>
                    <a:pt x="1449" y="742"/>
                  </a:cubicBezTo>
                  <a:cubicBezTo>
                    <a:pt x="1449" y="742"/>
                    <a:pt x="1449" y="742"/>
                    <a:pt x="1449" y="742"/>
                  </a:cubicBezTo>
                  <a:cubicBezTo>
                    <a:pt x="1450" y="741"/>
                    <a:pt x="1450" y="741"/>
                    <a:pt x="1450" y="741"/>
                  </a:cubicBezTo>
                  <a:cubicBezTo>
                    <a:pt x="1450" y="741"/>
                    <a:pt x="1451" y="740"/>
                    <a:pt x="1451" y="740"/>
                  </a:cubicBezTo>
                  <a:cubicBezTo>
                    <a:pt x="1452" y="739"/>
                    <a:pt x="1452" y="739"/>
                    <a:pt x="1452" y="739"/>
                  </a:cubicBezTo>
                  <a:cubicBezTo>
                    <a:pt x="1454" y="738"/>
                    <a:pt x="1455" y="736"/>
                    <a:pt x="1457" y="735"/>
                  </a:cubicBezTo>
                  <a:cubicBezTo>
                    <a:pt x="1454" y="738"/>
                    <a:pt x="1451" y="740"/>
                    <a:pt x="1448" y="743"/>
                  </a:cubicBezTo>
                  <a:close/>
                  <a:moveTo>
                    <a:pt x="1519" y="662"/>
                  </a:moveTo>
                  <a:cubicBezTo>
                    <a:pt x="1518" y="662"/>
                    <a:pt x="1518" y="663"/>
                    <a:pt x="1518" y="664"/>
                  </a:cubicBezTo>
                  <a:cubicBezTo>
                    <a:pt x="1518" y="664"/>
                    <a:pt x="1518" y="665"/>
                    <a:pt x="1518" y="665"/>
                  </a:cubicBezTo>
                  <a:cubicBezTo>
                    <a:pt x="1518" y="666"/>
                    <a:pt x="1518" y="667"/>
                    <a:pt x="1517" y="667"/>
                  </a:cubicBezTo>
                  <a:cubicBezTo>
                    <a:pt x="1517" y="667"/>
                    <a:pt x="1517" y="668"/>
                    <a:pt x="1517" y="668"/>
                  </a:cubicBezTo>
                  <a:cubicBezTo>
                    <a:pt x="1517" y="668"/>
                    <a:pt x="1517" y="669"/>
                    <a:pt x="1517" y="669"/>
                  </a:cubicBezTo>
                  <a:cubicBezTo>
                    <a:pt x="1517" y="669"/>
                    <a:pt x="1517" y="670"/>
                    <a:pt x="1517" y="670"/>
                  </a:cubicBezTo>
                  <a:cubicBezTo>
                    <a:pt x="1517" y="671"/>
                    <a:pt x="1517" y="671"/>
                    <a:pt x="1517" y="671"/>
                  </a:cubicBezTo>
                  <a:cubicBezTo>
                    <a:pt x="1516" y="672"/>
                    <a:pt x="1515" y="673"/>
                    <a:pt x="1513" y="674"/>
                  </a:cubicBezTo>
                  <a:cubicBezTo>
                    <a:pt x="1510" y="677"/>
                    <a:pt x="1507" y="681"/>
                    <a:pt x="1505" y="685"/>
                  </a:cubicBezTo>
                  <a:cubicBezTo>
                    <a:pt x="1503" y="688"/>
                    <a:pt x="1501" y="692"/>
                    <a:pt x="1499" y="696"/>
                  </a:cubicBezTo>
                  <a:cubicBezTo>
                    <a:pt x="1497" y="700"/>
                    <a:pt x="1495" y="704"/>
                    <a:pt x="1493" y="708"/>
                  </a:cubicBezTo>
                  <a:cubicBezTo>
                    <a:pt x="1492" y="710"/>
                    <a:pt x="1490" y="711"/>
                    <a:pt x="1489" y="713"/>
                  </a:cubicBezTo>
                  <a:cubicBezTo>
                    <a:pt x="1489" y="713"/>
                    <a:pt x="1488" y="714"/>
                    <a:pt x="1488" y="714"/>
                  </a:cubicBezTo>
                  <a:cubicBezTo>
                    <a:pt x="1487" y="715"/>
                    <a:pt x="1487" y="715"/>
                    <a:pt x="1487" y="715"/>
                  </a:cubicBezTo>
                  <a:cubicBezTo>
                    <a:pt x="1487" y="715"/>
                    <a:pt x="1487" y="715"/>
                    <a:pt x="1487" y="715"/>
                  </a:cubicBezTo>
                  <a:cubicBezTo>
                    <a:pt x="1487" y="715"/>
                    <a:pt x="1487" y="715"/>
                    <a:pt x="1487" y="715"/>
                  </a:cubicBezTo>
                  <a:cubicBezTo>
                    <a:pt x="1486" y="716"/>
                    <a:pt x="1485" y="717"/>
                    <a:pt x="1484" y="717"/>
                  </a:cubicBezTo>
                  <a:cubicBezTo>
                    <a:pt x="1481" y="720"/>
                    <a:pt x="1477" y="722"/>
                    <a:pt x="1473" y="724"/>
                  </a:cubicBezTo>
                  <a:cubicBezTo>
                    <a:pt x="1469" y="726"/>
                    <a:pt x="1465" y="727"/>
                    <a:pt x="1461" y="729"/>
                  </a:cubicBezTo>
                  <a:cubicBezTo>
                    <a:pt x="1457" y="731"/>
                    <a:pt x="1453" y="733"/>
                    <a:pt x="1450" y="736"/>
                  </a:cubicBezTo>
                  <a:cubicBezTo>
                    <a:pt x="1450" y="735"/>
                    <a:pt x="1451" y="735"/>
                    <a:pt x="1451" y="734"/>
                  </a:cubicBezTo>
                  <a:cubicBezTo>
                    <a:pt x="1452" y="733"/>
                    <a:pt x="1452" y="733"/>
                    <a:pt x="1452" y="732"/>
                  </a:cubicBezTo>
                  <a:cubicBezTo>
                    <a:pt x="1453" y="731"/>
                    <a:pt x="1453" y="731"/>
                    <a:pt x="1453" y="731"/>
                  </a:cubicBezTo>
                  <a:cubicBezTo>
                    <a:pt x="1453" y="730"/>
                    <a:pt x="1453" y="730"/>
                    <a:pt x="1453" y="729"/>
                  </a:cubicBezTo>
                  <a:cubicBezTo>
                    <a:pt x="1454" y="725"/>
                    <a:pt x="1455" y="721"/>
                    <a:pt x="1455" y="716"/>
                  </a:cubicBezTo>
                  <a:cubicBezTo>
                    <a:pt x="1455" y="715"/>
                    <a:pt x="1455" y="715"/>
                    <a:pt x="1455" y="714"/>
                  </a:cubicBezTo>
                  <a:cubicBezTo>
                    <a:pt x="1455" y="713"/>
                    <a:pt x="1455" y="713"/>
                    <a:pt x="1455" y="712"/>
                  </a:cubicBezTo>
                  <a:cubicBezTo>
                    <a:pt x="1455" y="711"/>
                    <a:pt x="1455" y="709"/>
                    <a:pt x="1455" y="708"/>
                  </a:cubicBezTo>
                  <a:cubicBezTo>
                    <a:pt x="1454" y="706"/>
                    <a:pt x="1454" y="703"/>
                    <a:pt x="1454" y="701"/>
                  </a:cubicBezTo>
                  <a:cubicBezTo>
                    <a:pt x="1454" y="698"/>
                    <a:pt x="1454" y="695"/>
                    <a:pt x="1454" y="693"/>
                  </a:cubicBezTo>
                  <a:cubicBezTo>
                    <a:pt x="1454" y="692"/>
                    <a:pt x="1454" y="691"/>
                    <a:pt x="1454" y="690"/>
                  </a:cubicBezTo>
                  <a:cubicBezTo>
                    <a:pt x="1454" y="690"/>
                    <a:pt x="1454" y="690"/>
                    <a:pt x="1454" y="690"/>
                  </a:cubicBezTo>
                  <a:cubicBezTo>
                    <a:pt x="1454" y="690"/>
                    <a:pt x="1454" y="690"/>
                    <a:pt x="1454" y="690"/>
                  </a:cubicBezTo>
                  <a:cubicBezTo>
                    <a:pt x="1454" y="688"/>
                    <a:pt x="1454" y="687"/>
                    <a:pt x="1454" y="686"/>
                  </a:cubicBezTo>
                  <a:cubicBezTo>
                    <a:pt x="1455" y="681"/>
                    <a:pt x="1456" y="677"/>
                    <a:pt x="1458" y="673"/>
                  </a:cubicBezTo>
                  <a:cubicBezTo>
                    <a:pt x="1458" y="673"/>
                    <a:pt x="1458" y="672"/>
                    <a:pt x="1458" y="672"/>
                  </a:cubicBezTo>
                  <a:cubicBezTo>
                    <a:pt x="1458" y="672"/>
                    <a:pt x="1458" y="671"/>
                    <a:pt x="1459" y="671"/>
                  </a:cubicBezTo>
                  <a:cubicBezTo>
                    <a:pt x="1459" y="670"/>
                    <a:pt x="1459" y="669"/>
                    <a:pt x="1459" y="668"/>
                  </a:cubicBezTo>
                  <a:cubicBezTo>
                    <a:pt x="1460" y="668"/>
                    <a:pt x="1460" y="667"/>
                    <a:pt x="1460" y="666"/>
                  </a:cubicBezTo>
                  <a:cubicBezTo>
                    <a:pt x="1460" y="667"/>
                    <a:pt x="1460" y="667"/>
                    <a:pt x="1460" y="667"/>
                  </a:cubicBezTo>
                  <a:cubicBezTo>
                    <a:pt x="1460" y="667"/>
                    <a:pt x="1460" y="667"/>
                    <a:pt x="1461" y="666"/>
                  </a:cubicBezTo>
                  <a:cubicBezTo>
                    <a:pt x="1461" y="665"/>
                    <a:pt x="1461" y="665"/>
                    <a:pt x="1462" y="664"/>
                  </a:cubicBezTo>
                  <a:cubicBezTo>
                    <a:pt x="1462" y="664"/>
                    <a:pt x="1462" y="663"/>
                    <a:pt x="1462" y="663"/>
                  </a:cubicBezTo>
                  <a:cubicBezTo>
                    <a:pt x="1462" y="663"/>
                    <a:pt x="1462" y="662"/>
                    <a:pt x="1462" y="662"/>
                  </a:cubicBezTo>
                  <a:cubicBezTo>
                    <a:pt x="1462" y="662"/>
                    <a:pt x="1462" y="662"/>
                    <a:pt x="1462" y="662"/>
                  </a:cubicBezTo>
                  <a:cubicBezTo>
                    <a:pt x="1463" y="661"/>
                    <a:pt x="1463" y="660"/>
                    <a:pt x="1463" y="659"/>
                  </a:cubicBezTo>
                  <a:cubicBezTo>
                    <a:pt x="1463" y="657"/>
                    <a:pt x="1463" y="656"/>
                    <a:pt x="1463" y="655"/>
                  </a:cubicBezTo>
                  <a:cubicBezTo>
                    <a:pt x="1463" y="654"/>
                    <a:pt x="1464" y="653"/>
                    <a:pt x="1464" y="651"/>
                  </a:cubicBezTo>
                  <a:cubicBezTo>
                    <a:pt x="1464" y="650"/>
                    <a:pt x="1464" y="649"/>
                    <a:pt x="1464" y="648"/>
                  </a:cubicBezTo>
                  <a:cubicBezTo>
                    <a:pt x="1464" y="647"/>
                    <a:pt x="1464" y="646"/>
                    <a:pt x="1464" y="645"/>
                  </a:cubicBezTo>
                  <a:cubicBezTo>
                    <a:pt x="1472" y="638"/>
                    <a:pt x="1470" y="629"/>
                    <a:pt x="1465" y="621"/>
                  </a:cubicBezTo>
                  <a:cubicBezTo>
                    <a:pt x="1485" y="623"/>
                    <a:pt x="1504" y="628"/>
                    <a:pt x="1522" y="635"/>
                  </a:cubicBezTo>
                  <a:cubicBezTo>
                    <a:pt x="1518" y="640"/>
                    <a:pt x="1518" y="645"/>
                    <a:pt x="1523" y="650"/>
                  </a:cubicBezTo>
                  <a:cubicBezTo>
                    <a:pt x="1523" y="650"/>
                    <a:pt x="1522" y="651"/>
                    <a:pt x="1522" y="651"/>
                  </a:cubicBezTo>
                  <a:cubicBezTo>
                    <a:pt x="1522" y="653"/>
                    <a:pt x="1521" y="654"/>
                    <a:pt x="1521" y="655"/>
                  </a:cubicBezTo>
                  <a:cubicBezTo>
                    <a:pt x="1520" y="657"/>
                    <a:pt x="1520" y="658"/>
                    <a:pt x="1519" y="659"/>
                  </a:cubicBezTo>
                  <a:cubicBezTo>
                    <a:pt x="1519" y="660"/>
                    <a:pt x="1519" y="661"/>
                    <a:pt x="1519" y="662"/>
                  </a:cubicBezTo>
                  <a:close/>
                  <a:moveTo>
                    <a:pt x="1548" y="662"/>
                  </a:moveTo>
                  <a:cubicBezTo>
                    <a:pt x="1548" y="662"/>
                    <a:pt x="1548" y="662"/>
                    <a:pt x="1548" y="662"/>
                  </a:cubicBezTo>
                  <a:cubicBezTo>
                    <a:pt x="1544" y="663"/>
                    <a:pt x="1540" y="664"/>
                    <a:pt x="1536" y="665"/>
                  </a:cubicBezTo>
                  <a:cubicBezTo>
                    <a:pt x="1532" y="665"/>
                    <a:pt x="1528" y="667"/>
                    <a:pt x="1524" y="668"/>
                  </a:cubicBezTo>
                  <a:cubicBezTo>
                    <a:pt x="1523" y="668"/>
                    <a:pt x="1522" y="669"/>
                    <a:pt x="1521" y="669"/>
                  </a:cubicBezTo>
                  <a:cubicBezTo>
                    <a:pt x="1521" y="670"/>
                    <a:pt x="1520" y="670"/>
                    <a:pt x="1520" y="670"/>
                  </a:cubicBezTo>
                  <a:cubicBezTo>
                    <a:pt x="1519" y="670"/>
                    <a:pt x="1519" y="670"/>
                    <a:pt x="1519" y="670"/>
                  </a:cubicBezTo>
                  <a:cubicBezTo>
                    <a:pt x="1519" y="670"/>
                    <a:pt x="1519" y="670"/>
                    <a:pt x="1519" y="670"/>
                  </a:cubicBezTo>
                  <a:cubicBezTo>
                    <a:pt x="1519" y="670"/>
                    <a:pt x="1520" y="670"/>
                    <a:pt x="1520" y="669"/>
                  </a:cubicBezTo>
                  <a:cubicBezTo>
                    <a:pt x="1520" y="669"/>
                    <a:pt x="1520" y="669"/>
                    <a:pt x="1520" y="668"/>
                  </a:cubicBezTo>
                  <a:cubicBezTo>
                    <a:pt x="1520" y="668"/>
                    <a:pt x="1520" y="668"/>
                    <a:pt x="1520" y="668"/>
                  </a:cubicBezTo>
                  <a:cubicBezTo>
                    <a:pt x="1520" y="667"/>
                    <a:pt x="1520" y="666"/>
                    <a:pt x="1520" y="666"/>
                  </a:cubicBezTo>
                  <a:cubicBezTo>
                    <a:pt x="1520" y="665"/>
                    <a:pt x="1520" y="665"/>
                    <a:pt x="1521" y="664"/>
                  </a:cubicBezTo>
                  <a:cubicBezTo>
                    <a:pt x="1521" y="663"/>
                    <a:pt x="1521" y="663"/>
                    <a:pt x="1521" y="662"/>
                  </a:cubicBezTo>
                  <a:cubicBezTo>
                    <a:pt x="1521" y="662"/>
                    <a:pt x="1521" y="661"/>
                    <a:pt x="1522" y="660"/>
                  </a:cubicBezTo>
                  <a:cubicBezTo>
                    <a:pt x="1522" y="659"/>
                    <a:pt x="1522" y="658"/>
                    <a:pt x="1523" y="656"/>
                  </a:cubicBezTo>
                  <a:cubicBezTo>
                    <a:pt x="1523" y="655"/>
                    <a:pt x="1524" y="654"/>
                    <a:pt x="1525" y="652"/>
                  </a:cubicBezTo>
                  <a:cubicBezTo>
                    <a:pt x="1525" y="651"/>
                    <a:pt x="1526" y="650"/>
                    <a:pt x="1527" y="648"/>
                  </a:cubicBezTo>
                  <a:cubicBezTo>
                    <a:pt x="1527" y="648"/>
                    <a:pt x="1527" y="648"/>
                    <a:pt x="1527" y="648"/>
                  </a:cubicBezTo>
                  <a:cubicBezTo>
                    <a:pt x="1526" y="649"/>
                    <a:pt x="1526" y="650"/>
                    <a:pt x="1526" y="651"/>
                  </a:cubicBezTo>
                  <a:cubicBezTo>
                    <a:pt x="1534" y="654"/>
                    <a:pt x="1540" y="651"/>
                    <a:pt x="1544" y="646"/>
                  </a:cubicBezTo>
                  <a:cubicBezTo>
                    <a:pt x="1548" y="648"/>
                    <a:pt x="1552" y="650"/>
                    <a:pt x="1555" y="652"/>
                  </a:cubicBezTo>
                  <a:cubicBezTo>
                    <a:pt x="1555" y="653"/>
                    <a:pt x="1555" y="653"/>
                    <a:pt x="1555" y="653"/>
                  </a:cubicBezTo>
                  <a:cubicBezTo>
                    <a:pt x="1555" y="654"/>
                    <a:pt x="1554" y="654"/>
                    <a:pt x="1554" y="655"/>
                  </a:cubicBezTo>
                  <a:cubicBezTo>
                    <a:pt x="1553" y="656"/>
                    <a:pt x="1553" y="657"/>
                    <a:pt x="1552" y="658"/>
                  </a:cubicBezTo>
                  <a:cubicBezTo>
                    <a:pt x="1552" y="658"/>
                    <a:pt x="1551" y="659"/>
                    <a:pt x="1551" y="660"/>
                  </a:cubicBezTo>
                  <a:cubicBezTo>
                    <a:pt x="1550" y="660"/>
                    <a:pt x="1550" y="660"/>
                    <a:pt x="1550" y="660"/>
                  </a:cubicBezTo>
                  <a:cubicBezTo>
                    <a:pt x="1550" y="661"/>
                    <a:pt x="1549" y="661"/>
                    <a:pt x="1549" y="661"/>
                  </a:cubicBezTo>
                  <a:cubicBezTo>
                    <a:pt x="1549" y="662"/>
                    <a:pt x="1548" y="662"/>
                    <a:pt x="1548" y="662"/>
                  </a:cubicBezTo>
                  <a:close/>
                  <a:moveTo>
                    <a:pt x="1567" y="661"/>
                  </a:moveTo>
                  <a:cubicBezTo>
                    <a:pt x="1566" y="661"/>
                    <a:pt x="1564" y="661"/>
                    <a:pt x="1562" y="661"/>
                  </a:cubicBezTo>
                  <a:cubicBezTo>
                    <a:pt x="1561" y="661"/>
                    <a:pt x="1559" y="661"/>
                    <a:pt x="1557" y="661"/>
                  </a:cubicBezTo>
                  <a:cubicBezTo>
                    <a:pt x="1555" y="662"/>
                    <a:pt x="1552" y="662"/>
                    <a:pt x="1549" y="662"/>
                  </a:cubicBezTo>
                  <a:cubicBezTo>
                    <a:pt x="1549" y="662"/>
                    <a:pt x="1550" y="662"/>
                    <a:pt x="1550" y="662"/>
                  </a:cubicBezTo>
                  <a:cubicBezTo>
                    <a:pt x="1551" y="661"/>
                    <a:pt x="1552" y="660"/>
                    <a:pt x="1553" y="659"/>
                  </a:cubicBezTo>
                  <a:cubicBezTo>
                    <a:pt x="1554" y="658"/>
                    <a:pt x="1555" y="657"/>
                    <a:pt x="1555" y="657"/>
                  </a:cubicBezTo>
                  <a:cubicBezTo>
                    <a:pt x="1556" y="656"/>
                    <a:pt x="1556" y="656"/>
                    <a:pt x="1556" y="655"/>
                  </a:cubicBezTo>
                  <a:cubicBezTo>
                    <a:pt x="1557" y="655"/>
                    <a:pt x="1557" y="654"/>
                    <a:pt x="1557" y="654"/>
                  </a:cubicBezTo>
                  <a:cubicBezTo>
                    <a:pt x="1557" y="654"/>
                    <a:pt x="1557" y="654"/>
                    <a:pt x="1557" y="654"/>
                  </a:cubicBezTo>
                  <a:cubicBezTo>
                    <a:pt x="1561" y="656"/>
                    <a:pt x="1565" y="659"/>
                    <a:pt x="1569" y="662"/>
                  </a:cubicBezTo>
                  <a:cubicBezTo>
                    <a:pt x="1568" y="661"/>
                    <a:pt x="1568" y="661"/>
                    <a:pt x="1567" y="661"/>
                  </a:cubicBezTo>
                  <a:close/>
                  <a:moveTo>
                    <a:pt x="1520" y="553"/>
                  </a:moveTo>
                  <a:cubicBezTo>
                    <a:pt x="1523" y="552"/>
                    <a:pt x="1543" y="552"/>
                    <a:pt x="1563" y="555"/>
                  </a:cubicBezTo>
                  <a:cubicBezTo>
                    <a:pt x="1561" y="562"/>
                    <a:pt x="1563" y="571"/>
                    <a:pt x="1570" y="577"/>
                  </a:cubicBezTo>
                  <a:cubicBezTo>
                    <a:pt x="1571" y="577"/>
                    <a:pt x="1571" y="577"/>
                    <a:pt x="1571" y="577"/>
                  </a:cubicBezTo>
                  <a:cubicBezTo>
                    <a:pt x="1571" y="577"/>
                    <a:pt x="1571" y="578"/>
                    <a:pt x="1571" y="578"/>
                  </a:cubicBezTo>
                  <a:cubicBezTo>
                    <a:pt x="1572" y="580"/>
                    <a:pt x="1572" y="582"/>
                    <a:pt x="1573" y="583"/>
                  </a:cubicBezTo>
                  <a:cubicBezTo>
                    <a:pt x="1573" y="584"/>
                    <a:pt x="1573" y="585"/>
                    <a:pt x="1574" y="586"/>
                  </a:cubicBezTo>
                  <a:cubicBezTo>
                    <a:pt x="1574" y="586"/>
                    <a:pt x="1574" y="587"/>
                    <a:pt x="1574" y="587"/>
                  </a:cubicBezTo>
                  <a:cubicBezTo>
                    <a:pt x="1574" y="587"/>
                    <a:pt x="1575" y="588"/>
                    <a:pt x="1575" y="588"/>
                  </a:cubicBezTo>
                  <a:cubicBezTo>
                    <a:pt x="1575" y="589"/>
                    <a:pt x="1575" y="590"/>
                    <a:pt x="1576" y="590"/>
                  </a:cubicBezTo>
                  <a:cubicBezTo>
                    <a:pt x="1576" y="591"/>
                    <a:pt x="1576" y="592"/>
                    <a:pt x="1577" y="592"/>
                  </a:cubicBezTo>
                  <a:cubicBezTo>
                    <a:pt x="1577" y="593"/>
                    <a:pt x="1577" y="593"/>
                    <a:pt x="1577" y="593"/>
                  </a:cubicBezTo>
                  <a:cubicBezTo>
                    <a:pt x="1577" y="593"/>
                    <a:pt x="1578" y="594"/>
                    <a:pt x="1578" y="594"/>
                  </a:cubicBezTo>
                  <a:cubicBezTo>
                    <a:pt x="1578" y="594"/>
                    <a:pt x="1579" y="595"/>
                    <a:pt x="1579" y="595"/>
                  </a:cubicBezTo>
                  <a:cubicBezTo>
                    <a:pt x="1580" y="596"/>
                    <a:pt x="1580" y="596"/>
                    <a:pt x="1580" y="596"/>
                  </a:cubicBezTo>
                  <a:cubicBezTo>
                    <a:pt x="1581" y="597"/>
                    <a:pt x="1581" y="597"/>
                    <a:pt x="1581" y="597"/>
                  </a:cubicBezTo>
                  <a:cubicBezTo>
                    <a:pt x="1582" y="598"/>
                    <a:pt x="1582" y="598"/>
                    <a:pt x="1582" y="598"/>
                  </a:cubicBezTo>
                  <a:cubicBezTo>
                    <a:pt x="1582" y="598"/>
                    <a:pt x="1582" y="598"/>
                    <a:pt x="1582" y="598"/>
                  </a:cubicBezTo>
                  <a:cubicBezTo>
                    <a:pt x="1582" y="599"/>
                    <a:pt x="1581" y="599"/>
                    <a:pt x="1581" y="599"/>
                  </a:cubicBezTo>
                  <a:cubicBezTo>
                    <a:pt x="1580" y="600"/>
                    <a:pt x="1580" y="600"/>
                    <a:pt x="1580" y="600"/>
                  </a:cubicBezTo>
                  <a:cubicBezTo>
                    <a:pt x="1580" y="600"/>
                    <a:pt x="1579" y="600"/>
                    <a:pt x="1579" y="601"/>
                  </a:cubicBezTo>
                  <a:cubicBezTo>
                    <a:pt x="1577" y="603"/>
                    <a:pt x="1576" y="605"/>
                    <a:pt x="1575" y="608"/>
                  </a:cubicBezTo>
                  <a:cubicBezTo>
                    <a:pt x="1574" y="610"/>
                    <a:pt x="1573" y="613"/>
                    <a:pt x="1572" y="615"/>
                  </a:cubicBezTo>
                  <a:cubicBezTo>
                    <a:pt x="1570" y="618"/>
                    <a:pt x="1569" y="621"/>
                    <a:pt x="1568" y="624"/>
                  </a:cubicBezTo>
                  <a:cubicBezTo>
                    <a:pt x="1566" y="629"/>
                    <a:pt x="1564" y="634"/>
                    <a:pt x="1562" y="639"/>
                  </a:cubicBezTo>
                  <a:cubicBezTo>
                    <a:pt x="1561" y="641"/>
                    <a:pt x="1560" y="643"/>
                    <a:pt x="1559" y="645"/>
                  </a:cubicBezTo>
                  <a:cubicBezTo>
                    <a:pt x="1556" y="642"/>
                    <a:pt x="1552" y="638"/>
                    <a:pt x="1548" y="635"/>
                  </a:cubicBezTo>
                  <a:cubicBezTo>
                    <a:pt x="1550" y="627"/>
                    <a:pt x="1550" y="618"/>
                    <a:pt x="1549" y="612"/>
                  </a:cubicBezTo>
                  <a:cubicBezTo>
                    <a:pt x="1547" y="615"/>
                    <a:pt x="1539" y="620"/>
                    <a:pt x="1532" y="625"/>
                  </a:cubicBezTo>
                  <a:cubicBezTo>
                    <a:pt x="1530" y="624"/>
                    <a:pt x="1527" y="623"/>
                    <a:pt x="1525" y="622"/>
                  </a:cubicBezTo>
                  <a:cubicBezTo>
                    <a:pt x="1491" y="609"/>
                    <a:pt x="1477" y="607"/>
                    <a:pt x="1444" y="599"/>
                  </a:cubicBezTo>
                  <a:cubicBezTo>
                    <a:pt x="1476" y="580"/>
                    <a:pt x="1486" y="568"/>
                    <a:pt x="1520" y="553"/>
                  </a:cubicBezTo>
                  <a:close/>
                  <a:moveTo>
                    <a:pt x="1452" y="619"/>
                  </a:moveTo>
                  <a:cubicBezTo>
                    <a:pt x="1452" y="619"/>
                    <a:pt x="1452" y="619"/>
                    <a:pt x="1452" y="619"/>
                  </a:cubicBezTo>
                  <a:cubicBezTo>
                    <a:pt x="1452" y="620"/>
                    <a:pt x="1452" y="622"/>
                    <a:pt x="1452" y="623"/>
                  </a:cubicBezTo>
                  <a:cubicBezTo>
                    <a:pt x="1452" y="630"/>
                    <a:pt x="1449" y="642"/>
                    <a:pt x="1460" y="641"/>
                  </a:cubicBezTo>
                  <a:cubicBezTo>
                    <a:pt x="1459" y="642"/>
                    <a:pt x="1459" y="642"/>
                    <a:pt x="1459" y="642"/>
                  </a:cubicBezTo>
                  <a:cubicBezTo>
                    <a:pt x="1460" y="643"/>
                    <a:pt x="1461" y="645"/>
                    <a:pt x="1461" y="647"/>
                  </a:cubicBezTo>
                  <a:cubicBezTo>
                    <a:pt x="1462" y="647"/>
                    <a:pt x="1462" y="646"/>
                    <a:pt x="1462" y="646"/>
                  </a:cubicBezTo>
                  <a:cubicBezTo>
                    <a:pt x="1462" y="647"/>
                    <a:pt x="1462" y="647"/>
                    <a:pt x="1462" y="648"/>
                  </a:cubicBezTo>
                  <a:cubicBezTo>
                    <a:pt x="1462" y="649"/>
                    <a:pt x="1462" y="650"/>
                    <a:pt x="1462" y="651"/>
                  </a:cubicBezTo>
                  <a:cubicBezTo>
                    <a:pt x="1462" y="653"/>
                    <a:pt x="1461" y="654"/>
                    <a:pt x="1461" y="655"/>
                  </a:cubicBezTo>
                  <a:cubicBezTo>
                    <a:pt x="1461" y="656"/>
                    <a:pt x="1461" y="657"/>
                    <a:pt x="1461" y="658"/>
                  </a:cubicBezTo>
                  <a:cubicBezTo>
                    <a:pt x="1461" y="659"/>
                    <a:pt x="1461" y="660"/>
                    <a:pt x="1460" y="661"/>
                  </a:cubicBezTo>
                  <a:cubicBezTo>
                    <a:pt x="1460" y="661"/>
                    <a:pt x="1460" y="662"/>
                    <a:pt x="1460" y="662"/>
                  </a:cubicBezTo>
                  <a:cubicBezTo>
                    <a:pt x="1460" y="662"/>
                    <a:pt x="1460" y="662"/>
                    <a:pt x="1460" y="662"/>
                  </a:cubicBezTo>
                  <a:cubicBezTo>
                    <a:pt x="1460" y="663"/>
                    <a:pt x="1460" y="663"/>
                    <a:pt x="1460" y="663"/>
                  </a:cubicBezTo>
                  <a:cubicBezTo>
                    <a:pt x="1460" y="664"/>
                    <a:pt x="1460" y="664"/>
                    <a:pt x="1460" y="664"/>
                  </a:cubicBezTo>
                  <a:cubicBezTo>
                    <a:pt x="1459" y="665"/>
                    <a:pt x="1458" y="666"/>
                    <a:pt x="1458" y="668"/>
                  </a:cubicBezTo>
                  <a:cubicBezTo>
                    <a:pt x="1457" y="668"/>
                    <a:pt x="1457" y="669"/>
                    <a:pt x="1457" y="670"/>
                  </a:cubicBezTo>
                  <a:cubicBezTo>
                    <a:pt x="1456" y="670"/>
                    <a:pt x="1456" y="671"/>
                    <a:pt x="1456" y="671"/>
                  </a:cubicBezTo>
                  <a:cubicBezTo>
                    <a:pt x="1456" y="672"/>
                    <a:pt x="1456" y="672"/>
                    <a:pt x="1455" y="672"/>
                  </a:cubicBezTo>
                  <a:cubicBezTo>
                    <a:pt x="1454" y="676"/>
                    <a:pt x="1453" y="680"/>
                    <a:pt x="1452" y="685"/>
                  </a:cubicBezTo>
                  <a:cubicBezTo>
                    <a:pt x="1452" y="685"/>
                    <a:pt x="1452" y="685"/>
                    <a:pt x="1452" y="685"/>
                  </a:cubicBezTo>
                  <a:cubicBezTo>
                    <a:pt x="1452" y="685"/>
                    <a:pt x="1452" y="684"/>
                    <a:pt x="1452" y="684"/>
                  </a:cubicBezTo>
                  <a:cubicBezTo>
                    <a:pt x="1451" y="684"/>
                    <a:pt x="1451" y="684"/>
                    <a:pt x="1451" y="683"/>
                  </a:cubicBezTo>
                  <a:cubicBezTo>
                    <a:pt x="1451" y="683"/>
                    <a:pt x="1451" y="683"/>
                    <a:pt x="1450" y="683"/>
                  </a:cubicBezTo>
                  <a:cubicBezTo>
                    <a:pt x="1448" y="681"/>
                    <a:pt x="1446" y="679"/>
                    <a:pt x="1443" y="678"/>
                  </a:cubicBezTo>
                  <a:cubicBezTo>
                    <a:pt x="1441" y="677"/>
                    <a:pt x="1439" y="675"/>
                    <a:pt x="1436" y="674"/>
                  </a:cubicBezTo>
                  <a:cubicBezTo>
                    <a:pt x="1437" y="674"/>
                    <a:pt x="1437" y="674"/>
                    <a:pt x="1437" y="673"/>
                  </a:cubicBezTo>
                  <a:cubicBezTo>
                    <a:pt x="1437" y="671"/>
                    <a:pt x="1437" y="671"/>
                    <a:pt x="1437" y="671"/>
                  </a:cubicBezTo>
                  <a:cubicBezTo>
                    <a:pt x="1440" y="659"/>
                    <a:pt x="1430" y="647"/>
                    <a:pt x="1417" y="649"/>
                  </a:cubicBezTo>
                  <a:cubicBezTo>
                    <a:pt x="1420" y="659"/>
                    <a:pt x="1420" y="677"/>
                    <a:pt x="1434" y="674"/>
                  </a:cubicBezTo>
                  <a:cubicBezTo>
                    <a:pt x="1434" y="675"/>
                    <a:pt x="1434" y="675"/>
                    <a:pt x="1434" y="675"/>
                  </a:cubicBezTo>
                  <a:cubicBezTo>
                    <a:pt x="1437" y="677"/>
                    <a:pt x="1440" y="678"/>
                    <a:pt x="1442" y="680"/>
                  </a:cubicBezTo>
                  <a:cubicBezTo>
                    <a:pt x="1445" y="681"/>
                    <a:pt x="1447" y="683"/>
                    <a:pt x="1449" y="684"/>
                  </a:cubicBezTo>
                  <a:cubicBezTo>
                    <a:pt x="1449" y="684"/>
                    <a:pt x="1449" y="685"/>
                    <a:pt x="1449" y="685"/>
                  </a:cubicBezTo>
                  <a:cubicBezTo>
                    <a:pt x="1450" y="685"/>
                    <a:pt x="1450" y="685"/>
                    <a:pt x="1450" y="685"/>
                  </a:cubicBezTo>
                  <a:cubicBezTo>
                    <a:pt x="1450" y="686"/>
                    <a:pt x="1450" y="686"/>
                    <a:pt x="1451" y="686"/>
                  </a:cubicBezTo>
                  <a:cubicBezTo>
                    <a:pt x="1451" y="686"/>
                    <a:pt x="1451" y="686"/>
                    <a:pt x="1451" y="686"/>
                  </a:cubicBezTo>
                  <a:cubicBezTo>
                    <a:pt x="1451" y="687"/>
                    <a:pt x="1452" y="687"/>
                    <a:pt x="1452" y="687"/>
                  </a:cubicBezTo>
                  <a:cubicBezTo>
                    <a:pt x="1452" y="689"/>
                    <a:pt x="1451" y="691"/>
                    <a:pt x="1451" y="693"/>
                  </a:cubicBezTo>
                  <a:cubicBezTo>
                    <a:pt x="1451" y="696"/>
                    <a:pt x="1452" y="698"/>
                    <a:pt x="1452" y="701"/>
                  </a:cubicBezTo>
                  <a:cubicBezTo>
                    <a:pt x="1452" y="703"/>
                    <a:pt x="1452" y="706"/>
                    <a:pt x="1452" y="708"/>
                  </a:cubicBezTo>
                  <a:cubicBezTo>
                    <a:pt x="1452" y="710"/>
                    <a:pt x="1453" y="711"/>
                    <a:pt x="1453" y="712"/>
                  </a:cubicBezTo>
                  <a:cubicBezTo>
                    <a:pt x="1453" y="713"/>
                    <a:pt x="1453" y="713"/>
                    <a:pt x="1453" y="714"/>
                  </a:cubicBezTo>
                  <a:cubicBezTo>
                    <a:pt x="1453" y="715"/>
                    <a:pt x="1453" y="715"/>
                    <a:pt x="1453" y="716"/>
                  </a:cubicBezTo>
                  <a:cubicBezTo>
                    <a:pt x="1453" y="720"/>
                    <a:pt x="1452" y="725"/>
                    <a:pt x="1451" y="728"/>
                  </a:cubicBezTo>
                  <a:cubicBezTo>
                    <a:pt x="1451" y="729"/>
                    <a:pt x="1451" y="729"/>
                    <a:pt x="1451" y="730"/>
                  </a:cubicBezTo>
                  <a:cubicBezTo>
                    <a:pt x="1451" y="730"/>
                    <a:pt x="1450" y="731"/>
                    <a:pt x="1450" y="731"/>
                  </a:cubicBezTo>
                  <a:cubicBezTo>
                    <a:pt x="1450" y="732"/>
                    <a:pt x="1450" y="733"/>
                    <a:pt x="1450" y="733"/>
                  </a:cubicBezTo>
                  <a:cubicBezTo>
                    <a:pt x="1449" y="735"/>
                    <a:pt x="1448" y="736"/>
                    <a:pt x="1448" y="737"/>
                  </a:cubicBezTo>
                  <a:cubicBezTo>
                    <a:pt x="1448" y="738"/>
                    <a:pt x="1447" y="738"/>
                    <a:pt x="1447" y="739"/>
                  </a:cubicBezTo>
                  <a:cubicBezTo>
                    <a:pt x="1447" y="739"/>
                    <a:pt x="1447" y="739"/>
                    <a:pt x="1447" y="739"/>
                  </a:cubicBezTo>
                  <a:cubicBezTo>
                    <a:pt x="1446" y="739"/>
                    <a:pt x="1446" y="739"/>
                    <a:pt x="1446" y="739"/>
                  </a:cubicBezTo>
                  <a:cubicBezTo>
                    <a:pt x="1446" y="739"/>
                    <a:pt x="1446" y="739"/>
                    <a:pt x="1446" y="739"/>
                  </a:cubicBezTo>
                  <a:cubicBezTo>
                    <a:pt x="1446" y="740"/>
                    <a:pt x="1446" y="740"/>
                    <a:pt x="1446" y="740"/>
                  </a:cubicBezTo>
                  <a:cubicBezTo>
                    <a:pt x="1445" y="741"/>
                    <a:pt x="1445" y="741"/>
                    <a:pt x="1445" y="741"/>
                  </a:cubicBezTo>
                  <a:cubicBezTo>
                    <a:pt x="1444" y="742"/>
                    <a:pt x="1444" y="742"/>
                    <a:pt x="1443" y="743"/>
                  </a:cubicBezTo>
                  <a:cubicBezTo>
                    <a:pt x="1442" y="744"/>
                    <a:pt x="1442" y="745"/>
                    <a:pt x="1441" y="746"/>
                  </a:cubicBezTo>
                  <a:cubicBezTo>
                    <a:pt x="1436" y="752"/>
                    <a:pt x="1431" y="759"/>
                    <a:pt x="1427" y="765"/>
                  </a:cubicBezTo>
                  <a:cubicBezTo>
                    <a:pt x="1408" y="787"/>
                    <a:pt x="1391" y="811"/>
                    <a:pt x="1366" y="826"/>
                  </a:cubicBezTo>
                  <a:cubicBezTo>
                    <a:pt x="1333" y="845"/>
                    <a:pt x="1292" y="865"/>
                    <a:pt x="1259" y="880"/>
                  </a:cubicBezTo>
                  <a:cubicBezTo>
                    <a:pt x="1264" y="864"/>
                    <a:pt x="1270" y="849"/>
                    <a:pt x="1277" y="834"/>
                  </a:cubicBezTo>
                  <a:cubicBezTo>
                    <a:pt x="1280" y="830"/>
                    <a:pt x="1284" y="826"/>
                    <a:pt x="1288" y="823"/>
                  </a:cubicBezTo>
                  <a:cubicBezTo>
                    <a:pt x="1288" y="823"/>
                    <a:pt x="1288" y="823"/>
                    <a:pt x="1289" y="823"/>
                  </a:cubicBezTo>
                  <a:cubicBezTo>
                    <a:pt x="1292" y="821"/>
                    <a:pt x="1295" y="820"/>
                    <a:pt x="1300" y="819"/>
                  </a:cubicBezTo>
                  <a:cubicBezTo>
                    <a:pt x="1301" y="819"/>
                    <a:pt x="1302" y="818"/>
                    <a:pt x="1303" y="818"/>
                  </a:cubicBezTo>
                  <a:cubicBezTo>
                    <a:pt x="1304" y="818"/>
                    <a:pt x="1305" y="818"/>
                    <a:pt x="1306" y="818"/>
                  </a:cubicBezTo>
                  <a:cubicBezTo>
                    <a:pt x="1308" y="817"/>
                    <a:pt x="1311" y="817"/>
                    <a:pt x="1313" y="817"/>
                  </a:cubicBezTo>
                  <a:cubicBezTo>
                    <a:pt x="1314" y="817"/>
                    <a:pt x="1314" y="817"/>
                    <a:pt x="1315" y="816"/>
                  </a:cubicBezTo>
                  <a:cubicBezTo>
                    <a:pt x="1338" y="838"/>
                    <a:pt x="1350" y="820"/>
                    <a:pt x="1374" y="820"/>
                  </a:cubicBezTo>
                  <a:cubicBezTo>
                    <a:pt x="1354" y="792"/>
                    <a:pt x="1332" y="795"/>
                    <a:pt x="1312" y="814"/>
                  </a:cubicBezTo>
                  <a:cubicBezTo>
                    <a:pt x="1312" y="814"/>
                    <a:pt x="1312" y="814"/>
                    <a:pt x="1312" y="814"/>
                  </a:cubicBezTo>
                  <a:cubicBezTo>
                    <a:pt x="1310" y="814"/>
                    <a:pt x="1308" y="815"/>
                    <a:pt x="1306" y="815"/>
                  </a:cubicBezTo>
                  <a:cubicBezTo>
                    <a:pt x="1304" y="815"/>
                    <a:pt x="1303" y="815"/>
                    <a:pt x="1302" y="816"/>
                  </a:cubicBezTo>
                  <a:cubicBezTo>
                    <a:pt x="1301" y="816"/>
                    <a:pt x="1300" y="816"/>
                    <a:pt x="1299" y="816"/>
                  </a:cubicBezTo>
                  <a:cubicBezTo>
                    <a:pt x="1297" y="817"/>
                    <a:pt x="1295" y="817"/>
                    <a:pt x="1294" y="818"/>
                  </a:cubicBezTo>
                  <a:cubicBezTo>
                    <a:pt x="1294" y="817"/>
                    <a:pt x="1295" y="817"/>
                    <a:pt x="1295" y="816"/>
                  </a:cubicBezTo>
                  <a:cubicBezTo>
                    <a:pt x="1299" y="812"/>
                    <a:pt x="1303" y="809"/>
                    <a:pt x="1306" y="805"/>
                  </a:cubicBezTo>
                  <a:cubicBezTo>
                    <a:pt x="1308" y="803"/>
                    <a:pt x="1310" y="801"/>
                    <a:pt x="1311" y="799"/>
                  </a:cubicBezTo>
                  <a:cubicBezTo>
                    <a:pt x="1312" y="798"/>
                    <a:pt x="1313" y="797"/>
                    <a:pt x="1314" y="796"/>
                  </a:cubicBezTo>
                  <a:cubicBezTo>
                    <a:pt x="1314" y="795"/>
                    <a:pt x="1314" y="795"/>
                    <a:pt x="1314" y="795"/>
                  </a:cubicBezTo>
                  <a:cubicBezTo>
                    <a:pt x="1314" y="795"/>
                    <a:pt x="1314" y="795"/>
                    <a:pt x="1314" y="795"/>
                  </a:cubicBezTo>
                  <a:cubicBezTo>
                    <a:pt x="1315" y="795"/>
                    <a:pt x="1315" y="795"/>
                    <a:pt x="1315" y="795"/>
                  </a:cubicBezTo>
                  <a:cubicBezTo>
                    <a:pt x="1315" y="795"/>
                    <a:pt x="1315" y="795"/>
                    <a:pt x="1315" y="795"/>
                  </a:cubicBezTo>
                  <a:cubicBezTo>
                    <a:pt x="1315" y="795"/>
                    <a:pt x="1315" y="795"/>
                    <a:pt x="1315" y="795"/>
                  </a:cubicBezTo>
                  <a:cubicBezTo>
                    <a:pt x="1316" y="793"/>
                    <a:pt x="1316" y="793"/>
                    <a:pt x="1316" y="793"/>
                  </a:cubicBezTo>
                  <a:cubicBezTo>
                    <a:pt x="1319" y="789"/>
                    <a:pt x="1321" y="784"/>
                    <a:pt x="1323" y="779"/>
                  </a:cubicBezTo>
                  <a:cubicBezTo>
                    <a:pt x="1323" y="779"/>
                    <a:pt x="1323" y="779"/>
                    <a:pt x="1323" y="779"/>
                  </a:cubicBezTo>
                  <a:cubicBezTo>
                    <a:pt x="1324" y="779"/>
                    <a:pt x="1324" y="779"/>
                    <a:pt x="1325" y="778"/>
                  </a:cubicBezTo>
                  <a:cubicBezTo>
                    <a:pt x="1326" y="778"/>
                    <a:pt x="1327" y="778"/>
                    <a:pt x="1328" y="778"/>
                  </a:cubicBezTo>
                  <a:cubicBezTo>
                    <a:pt x="1329" y="777"/>
                    <a:pt x="1330" y="777"/>
                    <a:pt x="1332" y="777"/>
                  </a:cubicBezTo>
                  <a:cubicBezTo>
                    <a:pt x="1333" y="777"/>
                    <a:pt x="1334" y="776"/>
                    <a:pt x="1335" y="776"/>
                  </a:cubicBezTo>
                  <a:cubicBezTo>
                    <a:pt x="1338" y="775"/>
                    <a:pt x="1341" y="775"/>
                    <a:pt x="1344" y="775"/>
                  </a:cubicBezTo>
                  <a:cubicBezTo>
                    <a:pt x="1347" y="774"/>
                    <a:pt x="1350" y="774"/>
                    <a:pt x="1354" y="774"/>
                  </a:cubicBezTo>
                  <a:cubicBezTo>
                    <a:pt x="1357" y="773"/>
                    <a:pt x="1361" y="773"/>
                    <a:pt x="1364" y="772"/>
                  </a:cubicBezTo>
                  <a:cubicBezTo>
                    <a:pt x="1365" y="772"/>
                    <a:pt x="1366" y="772"/>
                    <a:pt x="1367" y="771"/>
                  </a:cubicBezTo>
                  <a:cubicBezTo>
                    <a:pt x="1367" y="771"/>
                    <a:pt x="1368" y="771"/>
                    <a:pt x="1368" y="771"/>
                  </a:cubicBezTo>
                  <a:cubicBezTo>
                    <a:pt x="1370" y="771"/>
                    <a:pt x="1370" y="771"/>
                    <a:pt x="1370" y="771"/>
                  </a:cubicBezTo>
                  <a:cubicBezTo>
                    <a:pt x="1372" y="770"/>
                    <a:pt x="1372" y="770"/>
                    <a:pt x="1372" y="770"/>
                  </a:cubicBezTo>
                  <a:cubicBezTo>
                    <a:pt x="1373" y="769"/>
                    <a:pt x="1374" y="769"/>
                    <a:pt x="1375" y="769"/>
                  </a:cubicBezTo>
                  <a:cubicBezTo>
                    <a:pt x="1377" y="768"/>
                    <a:pt x="1378" y="767"/>
                    <a:pt x="1380" y="767"/>
                  </a:cubicBezTo>
                  <a:cubicBezTo>
                    <a:pt x="1381" y="766"/>
                    <a:pt x="1381" y="766"/>
                    <a:pt x="1382" y="765"/>
                  </a:cubicBezTo>
                  <a:cubicBezTo>
                    <a:pt x="1383" y="765"/>
                    <a:pt x="1384" y="764"/>
                    <a:pt x="1385" y="764"/>
                  </a:cubicBezTo>
                  <a:cubicBezTo>
                    <a:pt x="1385" y="763"/>
                    <a:pt x="1386" y="763"/>
                    <a:pt x="1387" y="762"/>
                  </a:cubicBezTo>
                  <a:cubicBezTo>
                    <a:pt x="1388" y="762"/>
                    <a:pt x="1388" y="762"/>
                    <a:pt x="1388" y="762"/>
                  </a:cubicBezTo>
                  <a:cubicBezTo>
                    <a:pt x="1389" y="761"/>
                    <a:pt x="1389" y="761"/>
                    <a:pt x="1389" y="761"/>
                  </a:cubicBezTo>
                  <a:cubicBezTo>
                    <a:pt x="1390" y="760"/>
                    <a:pt x="1390" y="760"/>
                    <a:pt x="1391" y="759"/>
                  </a:cubicBezTo>
                  <a:cubicBezTo>
                    <a:pt x="1392" y="759"/>
                    <a:pt x="1392" y="758"/>
                    <a:pt x="1393" y="758"/>
                  </a:cubicBezTo>
                  <a:cubicBezTo>
                    <a:pt x="1394" y="757"/>
                    <a:pt x="1394" y="757"/>
                    <a:pt x="1395" y="756"/>
                  </a:cubicBezTo>
                  <a:cubicBezTo>
                    <a:pt x="1395" y="755"/>
                    <a:pt x="1396" y="755"/>
                    <a:pt x="1397" y="754"/>
                  </a:cubicBezTo>
                  <a:cubicBezTo>
                    <a:pt x="1398" y="753"/>
                    <a:pt x="1399" y="752"/>
                    <a:pt x="1400" y="751"/>
                  </a:cubicBezTo>
                  <a:cubicBezTo>
                    <a:pt x="1400" y="750"/>
                    <a:pt x="1401" y="750"/>
                    <a:pt x="1401" y="749"/>
                  </a:cubicBezTo>
                  <a:cubicBezTo>
                    <a:pt x="1402" y="748"/>
                    <a:pt x="1402" y="748"/>
                    <a:pt x="1403" y="747"/>
                  </a:cubicBezTo>
                  <a:cubicBezTo>
                    <a:pt x="1403" y="746"/>
                    <a:pt x="1404" y="745"/>
                    <a:pt x="1405" y="744"/>
                  </a:cubicBezTo>
                  <a:cubicBezTo>
                    <a:pt x="1405" y="743"/>
                    <a:pt x="1405" y="743"/>
                    <a:pt x="1406" y="742"/>
                  </a:cubicBezTo>
                  <a:cubicBezTo>
                    <a:pt x="1406" y="742"/>
                    <a:pt x="1406" y="741"/>
                    <a:pt x="1407" y="741"/>
                  </a:cubicBezTo>
                  <a:cubicBezTo>
                    <a:pt x="1407" y="740"/>
                    <a:pt x="1407" y="738"/>
                    <a:pt x="1408" y="737"/>
                  </a:cubicBezTo>
                  <a:cubicBezTo>
                    <a:pt x="1409" y="735"/>
                    <a:pt x="1409" y="734"/>
                    <a:pt x="1409" y="732"/>
                  </a:cubicBezTo>
                  <a:cubicBezTo>
                    <a:pt x="1409" y="731"/>
                    <a:pt x="1409" y="731"/>
                    <a:pt x="1410" y="730"/>
                  </a:cubicBezTo>
                  <a:cubicBezTo>
                    <a:pt x="1410" y="730"/>
                    <a:pt x="1410" y="729"/>
                    <a:pt x="1410" y="729"/>
                  </a:cubicBezTo>
                  <a:cubicBezTo>
                    <a:pt x="1410" y="728"/>
                    <a:pt x="1410" y="727"/>
                    <a:pt x="1410" y="727"/>
                  </a:cubicBezTo>
                  <a:cubicBezTo>
                    <a:pt x="1410" y="727"/>
                    <a:pt x="1410" y="728"/>
                    <a:pt x="1409" y="729"/>
                  </a:cubicBezTo>
                  <a:cubicBezTo>
                    <a:pt x="1409" y="729"/>
                    <a:pt x="1409" y="730"/>
                    <a:pt x="1408" y="732"/>
                  </a:cubicBezTo>
                  <a:cubicBezTo>
                    <a:pt x="1407" y="733"/>
                    <a:pt x="1407" y="735"/>
                    <a:pt x="1405" y="736"/>
                  </a:cubicBezTo>
                  <a:cubicBezTo>
                    <a:pt x="1405" y="737"/>
                    <a:pt x="1404" y="738"/>
                    <a:pt x="1404" y="739"/>
                  </a:cubicBezTo>
                  <a:cubicBezTo>
                    <a:pt x="1403" y="740"/>
                    <a:pt x="1403" y="741"/>
                    <a:pt x="1402" y="742"/>
                  </a:cubicBezTo>
                  <a:cubicBezTo>
                    <a:pt x="1401" y="743"/>
                    <a:pt x="1400" y="744"/>
                    <a:pt x="1400" y="745"/>
                  </a:cubicBezTo>
                  <a:cubicBezTo>
                    <a:pt x="1399" y="746"/>
                    <a:pt x="1399" y="747"/>
                    <a:pt x="1398" y="747"/>
                  </a:cubicBezTo>
                  <a:cubicBezTo>
                    <a:pt x="1398" y="748"/>
                    <a:pt x="1398" y="748"/>
                    <a:pt x="1397" y="749"/>
                  </a:cubicBezTo>
                  <a:cubicBezTo>
                    <a:pt x="1396" y="750"/>
                    <a:pt x="1395" y="751"/>
                    <a:pt x="1394" y="752"/>
                  </a:cubicBezTo>
                  <a:cubicBezTo>
                    <a:pt x="1394" y="753"/>
                    <a:pt x="1393" y="753"/>
                    <a:pt x="1392" y="754"/>
                  </a:cubicBezTo>
                  <a:cubicBezTo>
                    <a:pt x="1392" y="754"/>
                    <a:pt x="1391" y="755"/>
                    <a:pt x="1391" y="755"/>
                  </a:cubicBezTo>
                  <a:cubicBezTo>
                    <a:pt x="1390" y="756"/>
                    <a:pt x="1389" y="756"/>
                    <a:pt x="1389" y="757"/>
                  </a:cubicBezTo>
                  <a:cubicBezTo>
                    <a:pt x="1388" y="757"/>
                    <a:pt x="1387" y="758"/>
                    <a:pt x="1387" y="758"/>
                  </a:cubicBezTo>
                  <a:cubicBezTo>
                    <a:pt x="1386" y="759"/>
                    <a:pt x="1386" y="759"/>
                    <a:pt x="1386" y="759"/>
                  </a:cubicBezTo>
                  <a:cubicBezTo>
                    <a:pt x="1385" y="760"/>
                    <a:pt x="1385" y="760"/>
                    <a:pt x="1385" y="760"/>
                  </a:cubicBezTo>
                  <a:cubicBezTo>
                    <a:pt x="1385" y="760"/>
                    <a:pt x="1384" y="760"/>
                    <a:pt x="1384" y="760"/>
                  </a:cubicBezTo>
                  <a:cubicBezTo>
                    <a:pt x="1384" y="760"/>
                    <a:pt x="1384" y="760"/>
                    <a:pt x="1384" y="760"/>
                  </a:cubicBezTo>
                  <a:cubicBezTo>
                    <a:pt x="1384" y="760"/>
                    <a:pt x="1385" y="760"/>
                    <a:pt x="1385" y="759"/>
                  </a:cubicBezTo>
                  <a:cubicBezTo>
                    <a:pt x="1385" y="759"/>
                    <a:pt x="1385" y="759"/>
                    <a:pt x="1386" y="758"/>
                  </a:cubicBezTo>
                  <a:cubicBezTo>
                    <a:pt x="1386" y="758"/>
                    <a:pt x="1386" y="757"/>
                    <a:pt x="1387" y="757"/>
                  </a:cubicBezTo>
                  <a:cubicBezTo>
                    <a:pt x="1387" y="757"/>
                    <a:pt x="1387" y="756"/>
                    <a:pt x="1387" y="756"/>
                  </a:cubicBezTo>
                  <a:cubicBezTo>
                    <a:pt x="1387" y="756"/>
                    <a:pt x="1387" y="756"/>
                    <a:pt x="1387" y="755"/>
                  </a:cubicBezTo>
                  <a:cubicBezTo>
                    <a:pt x="1387" y="755"/>
                    <a:pt x="1388" y="754"/>
                    <a:pt x="1388" y="754"/>
                  </a:cubicBezTo>
                  <a:cubicBezTo>
                    <a:pt x="1388" y="753"/>
                    <a:pt x="1388" y="752"/>
                    <a:pt x="1388" y="752"/>
                  </a:cubicBezTo>
                  <a:cubicBezTo>
                    <a:pt x="1388" y="751"/>
                    <a:pt x="1389" y="750"/>
                    <a:pt x="1389" y="750"/>
                  </a:cubicBezTo>
                  <a:cubicBezTo>
                    <a:pt x="1389" y="749"/>
                    <a:pt x="1389" y="748"/>
                    <a:pt x="1389" y="748"/>
                  </a:cubicBezTo>
                  <a:cubicBezTo>
                    <a:pt x="1389" y="746"/>
                    <a:pt x="1390" y="745"/>
                    <a:pt x="1390" y="743"/>
                  </a:cubicBezTo>
                  <a:cubicBezTo>
                    <a:pt x="1390" y="742"/>
                    <a:pt x="1390" y="740"/>
                    <a:pt x="1390" y="738"/>
                  </a:cubicBezTo>
                  <a:cubicBezTo>
                    <a:pt x="1390" y="737"/>
                    <a:pt x="1390" y="735"/>
                    <a:pt x="1390" y="734"/>
                  </a:cubicBezTo>
                  <a:cubicBezTo>
                    <a:pt x="1390" y="733"/>
                    <a:pt x="1389" y="732"/>
                    <a:pt x="1389" y="730"/>
                  </a:cubicBezTo>
                  <a:cubicBezTo>
                    <a:pt x="1401" y="715"/>
                    <a:pt x="1386" y="710"/>
                    <a:pt x="1386" y="694"/>
                  </a:cubicBezTo>
                  <a:cubicBezTo>
                    <a:pt x="1373" y="707"/>
                    <a:pt x="1365" y="721"/>
                    <a:pt x="1386" y="730"/>
                  </a:cubicBezTo>
                  <a:cubicBezTo>
                    <a:pt x="1386" y="730"/>
                    <a:pt x="1386" y="730"/>
                    <a:pt x="1386" y="730"/>
                  </a:cubicBezTo>
                  <a:cubicBezTo>
                    <a:pt x="1387" y="731"/>
                    <a:pt x="1387" y="732"/>
                    <a:pt x="1387" y="734"/>
                  </a:cubicBezTo>
                  <a:cubicBezTo>
                    <a:pt x="1387" y="735"/>
                    <a:pt x="1387" y="737"/>
                    <a:pt x="1387" y="738"/>
                  </a:cubicBezTo>
                  <a:cubicBezTo>
                    <a:pt x="1387" y="740"/>
                    <a:pt x="1387" y="741"/>
                    <a:pt x="1387" y="743"/>
                  </a:cubicBezTo>
                  <a:cubicBezTo>
                    <a:pt x="1387" y="744"/>
                    <a:pt x="1387" y="746"/>
                    <a:pt x="1386" y="747"/>
                  </a:cubicBezTo>
                  <a:cubicBezTo>
                    <a:pt x="1386" y="748"/>
                    <a:pt x="1386" y="748"/>
                    <a:pt x="1386" y="749"/>
                  </a:cubicBezTo>
                  <a:cubicBezTo>
                    <a:pt x="1386" y="750"/>
                    <a:pt x="1386" y="750"/>
                    <a:pt x="1386" y="751"/>
                  </a:cubicBezTo>
                  <a:cubicBezTo>
                    <a:pt x="1385" y="752"/>
                    <a:pt x="1385" y="752"/>
                    <a:pt x="1385" y="753"/>
                  </a:cubicBezTo>
                  <a:cubicBezTo>
                    <a:pt x="1385" y="753"/>
                    <a:pt x="1385" y="754"/>
                    <a:pt x="1385" y="754"/>
                  </a:cubicBezTo>
                  <a:cubicBezTo>
                    <a:pt x="1384" y="755"/>
                    <a:pt x="1384" y="755"/>
                    <a:pt x="1384" y="755"/>
                  </a:cubicBezTo>
                  <a:cubicBezTo>
                    <a:pt x="1384" y="755"/>
                    <a:pt x="1384" y="756"/>
                    <a:pt x="1384" y="756"/>
                  </a:cubicBezTo>
                  <a:cubicBezTo>
                    <a:pt x="1384" y="756"/>
                    <a:pt x="1384" y="757"/>
                    <a:pt x="1384" y="757"/>
                  </a:cubicBezTo>
                  <a:cubicBezTo>
                    <a:pt x="1384" y="758"/>
                    <a:pt x="1383" y="759"/>
                    <a:pt x="1383" y="760"/>
                  </a:cubicBezTo>
                  <a:cubicBezTo>
                    <a:pt x="1383" y="760"/>
                    <a:pt x="1383" y="761"/>
                    <a:pt x="1383" y="761"/>
                  </a:cubicBezTo>
                  <a:cubicBezTo>
                    <a:pt x="1383" y="761"/>
                    <a:pt x="1383" y="761"/>
                    <a:pt x="1383" y="761"/>
                  </a:cubicBezTo>
                  <a:cubicBezTo>
                    <a:pt x="1382" y="762"/>
                    <a:pt x="1381" y="762"/>
                    <a:pt x="1380" y="762"/>
                  </a:cubicBezTo>
                  <a:cubicBezTo>
                    <a:pt x="1380" y="763"/>
                    <a:pt x="1379" y="763"/>
                    <a:pt x="1378" y="764"/>
                  </a:cubicBezTo>
                  <a:cubicBezTo>
                    <a:pt x="1377" y="764"/>
                    <a:pt x="1375" y="765"/>
                    <a:pt x="1373" y="766"/>
                  </a:cubicBezTo>
                  <a:cubicBezTo>
                    <a:pt x="1373" y="766"/>
                    <a:pt x="1372" y="766"/>
                    <a:pt x="1371" y="767"/>
                  </a:cubicBezTo>
                  <a:cubicBezTo>
                    <a:pt x="1368" y="768"/>
                    <a:pt x="1368" y="768"/>
                    <a:pt x="1368" y="768"/>
                  </a:cubicBezTo>
                  <a:cubicBezTo>
                    <a:pt x="1367" y="768"/>
                    <a:pt x="1367" y="768"/>
                    <a:pt x="1367" y="768"/>
                  </a:cubicBezTo>
                  <a:cubicBezTo>
                    <a:pt x="1367" y="768"/>
                    <a:pt x="1366" y="768"/>
                    <a:pt x="1366" y="768"/>
                  </a:cubicBezTo>
                  <a:cubicBezTo>
                    <a:pt x="1365" y="768"/>
                    <a:pt x="1364" y="769"/>
                    <a:pt x="1363" y="769"/>
                  </a:cubicBezTo>
                  <a:cubicBezTo>
                    <a:pt x="1362" y="769"/>
                    <a:pt x="1360" y="770"/>
                    <a:pt x="1358" y="770"/>
                  </a:cubicBezTo>
                  <a:cubicBezTo>
                    <a:pt x="1357" y="770"/>
                    <a:pt x="1355" y="770"/>
                    <a:pt x="1353" y="770"/>
                  </a:cubicBezTo>
                  <a:cubicBezTo>
                    <a:pt x="1346" y="771"/>
                    <a:pt x="1340" y="772"/>
                    <a:pt x="1334" y="773"/>
                  </a:cubicBezTo>
                  <a:cubicBezTo>
                    <a:pt x="1334" y="773"/>
                    <a:pt x="1333" y="773"/>
                    <a:pt x="1332" y="773"/>
                  </a:cubicBezTo>
                  <a:cubicBezTo>
                    <a:pt x="1332" y="773"/>
                    <a:pt x="1331" y="774"/>
                    <a:pt x="1330" y="774"/>
                  </a:cubicBezTo>
                  <a:cubicBezTo>
                    <a:pt x="1329" y="774"/>
                    <a:pt x="1328" y="775"/>
                    <a:pt x="1327" y="775"/>
                  </a:cubicBezTo>
                  <a:cubicBezTo>
                    <a:pt x="1326" y="776"/>
                    <a:pt x="1325" y="777"/>
                    <a:pt x="1324" y="777"/>
                  </a:cubicBezTo>
                  <a:cubicBezTo>
                    <a:pt x="1325" y="774"/>
                    <a:pt x="1326" y="770"/>
                    <a:pt x="1327" y="767"/>
                  </a:cubicBezTo>
                  <a:cubicBezTo>
                    <a:pt x="1329" y="758"/>
                    <a:pt x="1330" y="749"/>
                    <a:pt x="1330" y="742"/>
                  </a:cubicBezTo>
                  <a:cubicBezTo>
                    <a:pt x="1330" y="741"/>
                    <a:pt x="1330" y="740"/>
                    <a:pt x="1330" y="739"/>
                  </a:cubicBezTo>
                  <a:cubicBezTo>
                    <a:pt x="1330" y="738"/>
                    <a:pt x="1330" y="738"/>
                    <a:pt x="1330" y="737"/>
                  </a:cubicBezTo>
                  <a:cubicBezTo>
                    <a:pt x="1330" y="737"/>
                    <a:pt x="1330" y="736"/>
                    <a:pt x="1330" y="736"/>
                  </a:cubicBezTo>
                  <a:cubicBezTo>
                    <a:pt x="1330" y="734"/>
                    <a:pt x="1331" y="732"/>
                    <a:pt x="1330" y="730"/>
                  </a:cubicBezTo>
                  <a:cubicBezTo>
                    <a:pt x="1330" y="730"/>
                    <a:pt x="1330" y="729"/>
                    <a:pt x="1330" y="728"/>
                  </a:cubicBezTo>
                  <a:cubicBezTo>
                    <a:pt x="1333" y="723"/>
                    <a:pt x="1335" y="718"/>
                    <a:pt x="1338" y="712"/>
                  </a:cubicBezTo>
                  <a:cubicBezTo>
                    <a:pt x="1361" y="658"/>
                    <a:pt x="1388" y="613"/>
                    <a:pt x="1452" y="619"/>
                  </a:cubicBezTo>
                  <a:close/>
                  <a:moveTo>
                    <a:pt x="1270" y="464"/>
                  </a:moveTo>
                  <a:cubicBezTo>
                    <a:pt x="1269" y="460"/>
                    <a:pt x="1267" y="457"/>
                    <a:pt x="1266" y="454"/>
                  </a:cubicBezTo>
                  <a:cubicBezTo>
                    <a:pt x="1266" y="452"/>
                    <a:pt x="1265" y="451"/>
                    <a:pt x="1265" y="449"/>
                  </a:cubicBezTo>
                  <a:cubicBezTo>
                    <a:pt x="1264" y="448"/>
                    <a:pt x="1264" y="446"/>
                    <a:pt x="1264" y="445"/>
                  </a:cubicBezTo>
                  <a:cubicBezTo>
                    <a:pt x="1264" y="445"/>
                    <a:pt x="1264" y="444"/>
                    <a:pt x="1264" y="444"/>
                  </a:cubicBezTo>
                  <a:cubicBezTo>
                    <a:pt x="1264" y="443"/>
                    <a:pt x="1264" y="443"/>
                    <a:pt x="1264" y="443"/>
                  </a:cubicBezTo>
                  <a:cubicBezTo>
                    <a:pt x="1264" y="442"/>
                    <a:pt x="1265" y="441"/>
                    <a:pt x="1265" y="441"/>
                  </a:cubicBezTo>
                  <a:cubicBezTo>
                    <a:pt x="1265" y="439"/>
                    <a:pt x="1265" y="438"/>
                    <a:pt x="1266" y="437"/>
                  </a:cubicBezTo>
                  <a:cubicBezTo>
                    <a:pt x="1266" y="436"/>
                    <a:pt x="1267" y="435"/>
                    <a:pt x="1268" y="434"/>
                  </a:cubicBezTo>
                  <a:cubicBezTo>
                    <a:pt x="1268" y="433"/>
                    <a:pt x="1268" y="432"/>
                    <a:pt x="1269" y="431"/>
                  </a:cubicBezTo>
                  <a:cubicBezTo>
                    <a:pt x="1269" y="431"/>
                    <a:pt x="1269" y="431"/>
                    <a:pt x="1269" y="431"/>
                  </a:cubicBezTo>
                  <a:cubicBezTo>
                    <a:pt x="1269" y="431"/>
                    <a:pt x="1269" y="431"/>
                    <a:pt x="1270" y="431"/>
                  </a:cubicBezTo>
                  <a:cubicBezTo>
                    <a:pt x="1270" y="430"/>
                    <a:pt x="1270" y="430"/>
                    <a:pt x="1270" y="430"/>
                  </a:cubicBezTo>
                  <a:cubicBezTo>
                    <a:pt x="1270" y="430"/>
                    <a:pt x="1270" y="430"/>
                    <a:pt x="1270" y="429"/>
                  </a:cubicBezTo>
                  <a:cubicBezTo>
                    <a:pt x="1270" y="429"/>
                    <a:pt x="1271" y="429"/>
                    <a:pt x="1271" y="428"/>
                  </a:cubicBezTo>
                  <a:cubicBezTo>
                    <a:pt x="1271" y="427"/>
                    <a:pt x="1272" y="427"/>
                    <a:pt x="1272" y="426"/>
                  </a:cubicBezTo>
                  <a:cubicBezTo>
                    <a:pt x="1274" y="423"/>
                    <a:pt x="1275" y="422"/>
                    <a:pt x="1275" y="422"/>
                  </a:cubicBezTo>
                  <a:cubicBezTo>
                    <a:pt x="1275" y="422"/>
                    <a:pt x="1275" y="422"/>
                    <a:pt x="1274" y="423"/>
                  </a:cubicBezTo>
                  <a:cubicBezTo>
                    <a:pt x="1274" y="423"/>
                    <a:pt x="1273" y="424"/>
                    <a:pt x="1272" y="425"/>
                  </a:cubicBezTo>
                  <a:cubicBezTo>
                    <a:pt x="1272" y="425"/>
                    <a:pt x="1272" y="424"/>
                    <a:pt x="1272" y="424"/>
                  </a:cubicBezTo>
                  <a:cubicBezTo>
                    <a:pt x="1273" y="423"/>
                    <a:pt x="1273" y="422"/>
                    <a:pt x="1273" y="421"/>
                  </a:cubicBezTo>
                  <a:cubicBezTo>
                    <a:pt x="1273" y="420"/>
                    <a:pt x="1274" y="419"/>
                    <a:pt x="1274" y="418"/>
                  </a:cubicBezTo>
                  <a:cubicBezTo>
                    <a:pt x="1274" y="417"/>
                    <a:pt x="1274" y="417"/>
                    <a:pt x="1274" y="416"/>
                  </a:cubicBezTo>
                  <a:cubicBezTo>
                    <a:pt x="1274" y="416"/>
                    <a:pt x="1274" y="416"/>
                    <a:pt x="1274" y="416"/>
                  </a:cubicBezTo>
                  <a:cubicBezTo>
                    <a:pt x="1275" y="415"/>
                    <a:pt x="1275" y="415"/>
                    <a:pt x="1275" y="415"/>
                  </a:cubicBezTo>
                  <a:cubicBezTo>
                    <a:pt x="1281" y="412"/>
                    <a:pt x="1284" y="409"/>
                    <a:pt x="1284" y="404"/>
                  </a:cubicBezTo>
                  <a:cubicBezTo>
                    <a:pt x="1304" y="424"/>
                    <a:pt x="1309" y="446"/>
                    <a:pt x="1316" y="475"/>
                  </a:cubicBezTo>
                  <a:cubicBezTo>
                    <a:pt x="1315" y="476"/>
                    <a:pt x="1315" y="477"/>
                    <a:pt x="1315" y="477"/>
                  </a:cubicBezTo>
                  <a:cubicBezTo>
                    <a:pt x="1314" y="479"/>
                    <a:pt x="1314" y="481"/>
                    <a:pt x="1313" y="483"/>
                  </a:cubicBezTo>
                  <a:cubicBezTo>
                    <a:pt x="1313" y="484"/>
                    <a:pt x="1313" y="484"/>
                    <a:pt x="1313" y="485"/>
                  </a:cubicBezTo>
                  <a:cubicBezTo>
                    <a:pt x="1313" y="486"/>
                    <a:pt x="1312" y="487"/>
                    <a:pt x="1312" y="488"/>
                  </a:cubicBezTo>
                  <a:cubicBezTo>
                    <a:pt x="1312" y="489"/>
                    <a:pt x="1312" y="489"/>
                    <a:pt x="1312" y="490"/>
                  </a:cubicBezTo>
                  <a:cubicBezTo>
                    <a:pt x="1312" y="491"/>
                    <a:pt x="1312" y="492"/>
                    <a:pt x="1312" y="492"/>
                  </a:cubicBezTo>
                  <a:cubicBezTo>
                    <a:pt x="1312" y="493"/>
                    <a:pt x="1312" y="493"/>
                    <a:pt x="1312" y="494"/>
                  </a:cubicBezTo>
                  <a:cubicBezTo>
                    <a:pt x="1312" y="494"/>
                    <a:pt x="1312" y="494"/>
                    <a:pt x="1312" y="495"/>
                  </a:cubicBezTo>
                  <a:cubicBezTo>
                    <a:pt x="1312" y="495"/>
                    <a:pt x="1312" y="496"/>
                    <a:pt x="1312" y="496"/>
                  </a:cubicBezTo>
                  <a:cubicBezTo>
                    <a:pt x="1312" y="497"/>
                    <a:pt x="1312" y="498"/>
                    <a:pt x="1312" y="498"/>
                  </a:cubicBezTo>
                  <a:cubicBezTo>
                    <a:pt x="1312" y="499"/>
                    <a:pt x="1312" y="499"/>
                    <a:pt x="1312" y="499"/>
                  </a:cubicBezTo>
                  <a:cubicBezTo>
                    <a:pt x="1313" y="501"/>
                    <a:pt x="1313" y="501"/>
                    <a:pt x="1313" y="502"/>
                  </a:cubicBezTo>
                  <a:cubicBezTo>
                    <a:pt x="1312" y="502"/>
                    <a:pt x="1312" y="503"/>
                    <a:pt x="1311" y="503"/>
                  </a:cubicBezTo>
                  <a:cubicBezTo>
                    <a:pt x="1308" y="505"/>
                    <a:pt x="1305" y="507"/>
                    <a:pt x="1302" y="510"/>
                  </a:cubicBezTo>
                  <a:cubicBezTo>
                    <a:pt x="1301" y="511"/>
                    <a:pt x="1299" y="512"/>
                    <a:pt x="1298" y="513"/>
                  </a:cubicBezTo>
                  <a:cubicBezTo>
                    <a:pt x="1296" y="515"/>
                    <a:pt x="1295" y="516"/>
                    <a:pt x="1294" y="518"/>
                  </a:cubicBezTo>
                  <a:cubicBezTo>
                    <a:pt x="1291" y="520"/>
                    <a:pt x="1289" y="523"/>
                    <a:pt x="1287" y="526"/>
                  </a:cubicBezTo>
                  <a:cubicBezTo>
                    <a:pt x="1287" y="525"/>
                    <a:pt x="1287" y="525"/>
                    <a:pt x="1287" y="525"/>
                  </a:cubicBezTo>
                  <a:cubicBezTo>
                    <a:pt x="1287" y="523"/>
                    <a:pt x="1288" y="521"/>
                    <a:pt x="1288" y="519"/>
                  </a:cubicBezTo>
                  <a:cubicBezTo>
                    <a:pt x="1288" y="518"/>
                    <a:pt x="1288" y="516"/>
                    <a:pt x="1288" y="515"/>
                  </a:cubicBezTo>
                  <a:cubicBezTo>
                    <a:pt x="1288" y="515"/>
                    <a:pt x="1288" y="514"/>
                    <a:pt x="1287" y="513"/>
                  </a:cubicBezTo>
                  <a:cubicBezTo>
                    <a:pt x="1287" y="513"/>
                    <a:pt x="1287" y="512"/>
                    <a:pt x="1287" y="511"/>
                  </a:cubicBezTo>
                  <a:cubicBezTo>
                    <a:pt x="1286" y="509"/>
                    <a:pt x="1286" y="506"/>
                    <a:pt x="1285" y="503"/>
                  </a:cubicBezTo>
                  <a:cubicBezTo>
                    <a:pt x="1284" y="500"/>
                    <a:pt x="1283" y="497"/>
                    <a:pt x="1282" y="495"/>
                  </a:cubicBezTo>
                  <a:cubicBezTo>
                    <a:pt x="1282" y="494"/>
                    <a:pt x="1283" y="494"/>
                    <a:pt x="1283" y="494"/>
                  </a:cubicBezTo>
                  <a:cubicBezTo>
                    <a:pt x="1282" y="494"/>
                    <a:pt x="1282" y="494"/>
                    <a:pt x="1281" y="494"/>
                  </a:cubicBezTo>
                  <a:cubicBezTo>
                    <a:pt x="1281" y="494"/>
                    <a:pt x="1281" y="494"/>
                    <a:pt x="1281" y="493"/>
                  </a:cubicBezTo>
                  <a:cubicBezTo>
                    <a:pt x="1279" y="487"/>
                    <a:pt x="1276" y="480"/>
                    <a:pt x="1274" y="474"/>
                  </a:cubicBezTo>
                  <a:cubicBezTo>
                    <a:pt x="1272" y="470"/>
                    <a:pt x="1271" y="467"/>
                    <a:pt x="1270" y="464"/>
                  </a:cubicBezTo>
                  <a:close/>
                  <a:moveTo>
                    <a:pt x="1279" y="496"/>
                  </a:moveTo>
                  <a:cubicBezTo>
                    <a:pt x="1280" y="499"/>
                    <a:pt x="1281" y="501"/>
                    <a:pt x="1282" y="504"/>
                  </a:cubicBezTo>
                  <a:cubicBezTo>
                    <a:pt x="1283" y="506"/>
                    <a:pt x="1284" y="509"/>
                    <a:pt x="1284" y="512"/>
                  </a:cubicBezTo>
                  <a:cubicBezTo>
                    <a:pt x="1285" y="513"/>
                    <a:pt x="1285" y="514"/>
                    <a:pt x="1285" y="516"/>
                  </a:cubicBezTo>
                  <a:cubicBezTo>
                    <a:pt x="1285" y="517"/>
                    <a:pt x="1285" y="518"/>
                    <a:pt x="1286" y="519"/>
                  </a:cubicBezTo>
                  <a:cubicBezTo>
                    <a:pt x="1286" y="520"/>
                    <a:pt x="1286" y="521"/>
                    <a:pt x="1286" y="522"/>
                  </a:cubicBezTo>
                  <a:cubicBezTo>
                    <a:pt x="1286" y="522"/>
                    <a:pt x="1286" y="523"/>
                    <a:pt x="1286" y="523"/>
                  </a:cubicBezTo>
                  <a:cubicBezTo>
                    <a:pt x="1286" y="524"/>
                    <a:pt x="1286" y="524"/>
                    <a:pt x="1286" y="524"/>
                  </a:cubicBezTo>
                  <a:cubicBezTo>
                    <a:pt x="1286" y="525"/>
                    <a:pt x="1286" y="526"/>
                    <a:pt x="1286" y="527"/>
                  </a:cubicBezTo>
                  <a:cubicBezTo>
                    <a:pt x="1286" y="527"/>
                    <a:pt x="1286" y="527"/>
                    <a:pt x="1286" y="527"/>
                  </a:cubicBezTo>
                  <a:cubicBezTo>
                    <a:pt x="1283" y="530"/>
                    <a:pt x="1280" y="535"/>
                    <a:pt x="1277" y="539"/>
                  </a:cubicBezTo>
                  <a:cubicBezTo>
                    <a:pt x="1274" y="543"/>
                    <a:pt x="1272" y="547"/>
                    <a:pt x="1270" y="552"/>
                  </a:cubicBezTo>
                  <a:cubicBezTo>
                    <a:pt x="1269" y="553"/>
                    <a:pt x="1269" y="554"/>
                    <a:pt x="1268" y="555"/>
                  </a:cubicBezTo>
                  <a:cubicBezTo>
                    <a:pt x="1268" y="556"/>
                    <a:pt x="1268" y="557"/>
                    <a:pt x="1267" y="557"/>
                  </a:cubicBezTo>
                  <a:cubicBezTo>
                    <a:pt x="1267" y="558"/>
                    <a:pt x="1267" y="558"/>
                    <a:pt x="1267" y="558"/>
                  </a:cubicBezTo>
                  <a:cubicBezTo>
                    <a:pt x="1267" y="558"/>
                    <a:pt x="1267" y="558"/>
                    <a:pt x="1267" y="558"/>
                  </a:cubicBezTo>
                  <a:cubicBezTo>
                    <a:pt x="1267" y="558"/>
                    <a:pt x="1267" y="557"/>
                    <a:pt x="1266" y="557"/>
                  </a:cubicBezTo>
                  <a:cubicBezTo>
                    <a:pt x="1266" y="556"/>
                    <a:pt x="1266" y="556"/>
                    <a:pt x="1266" y="556"/>
                  </a:cubicBezTo>
                  <a:cubicBezTo>
                    <a:pt x="1266" y="556"/>
                    <a:pt x="1265" y="555"/>
                    <a:pt x="1265" y="555"/>
                  </a:cubicBezTo>
                  <a:cubicBezTo>
                    <a:pt x="1265" y="555"/>
                    <a:pt x="1264" y="554"/>
                    <a:pt x="1264" y="553"/>
                  </a:cubicBezTo>
                  <a:cubicBezTo>
                    <a:pt x="1264" y="553"/>
                    <a:pt x="1263" y="552"/>
                    <a:pt x="1263" y="551"/>
                  </a:cubicBezTo>
                  <a:cubicBezTo>
                    <a:pt x="1262" y="551"/>
                    <a:pt x="1262" y="550"/>
                    <a:pt x="1262" y="549"/>
                  </a:cubicBezTo>
                  <a:cubicBezTo>
                    <a:pt x="1261" y="549"/>
                    <a:pt x="1261" y="548"/>
                    <a:pt x="1260" y="547"/>
                  </a:cubicBezTo>
                  <a:cubicBezTo>
                    <a:pt x="1260" y="546"/>
                    <a:pt x="1259" y="544"/>
                    <a:pt x="1258" y="542"/>
                  </a:cubicBezTo>
                  <a:cubicBezTo>
                    <a:pt x="1257" y="541"/>
                    <a:pt x="1257" y="539"/>
                    <a:pt x="1256" y="537"/>
                  </a:cubicBezTo>
                  <a:cubicBezTo>
                    <a:pt x="1256" y="536"/>
                    <a:pt x="1255" y="534"/>
                    <a:pt x="1255" y="532"/>
                  </a:cubicBezTo>
                  <a:cubicBezTo>
                    <a:pt x="1255" y="532"/>
                    <a:pt x="1255" y="532"/>
                    <a:pt x="1255" y="532"/>
                  </a:cubicBezTo>
                  <a:cubicBezTo>
                    <a:pt x="1255" y="533"/>
                    <a:pt x="1256" y="534"/>
                    <a:pt x="1257" y="536"/>
                  </a:cubicBezTo>
                  <a:cubicBezTo>
                    <a:pt x="1270" y="529"/>
                    <a:pt x="1270" y="517"/>
                    <a:pt x="1265" y="506"/>
                  </a:cubicBezTo>
                  <a:cubicBezTo>
                    <a:pt x="1269" y="502"/>
                    <a:pt x="1274" y="499"/>
                    <a:pt x="1279" y="496"/>
                  </a:cubicBezTo>
                  <a:close/>
                  <a:moveTo>
                    <a:pt x="1131" y="307"/>
                  </a:moveTo>
                  <a:cubicBezTo>
                    <a:pt x="1123" y="302"/>
                    <a:pt x="1117" y="295"/>
                    <a:pt x="1109" y="291"/>
                  </a:cubicBezTo>
                  <a:cubicBezTo>
                    <a:pt x="1110" y="291"/>
                    <a:pt x="1110" y="291"/>
                    <a:pt x="1111" y="291"/>
                  </a:cubicBezTo>
                  <a:cubicBezTo>
                    <a:pt x="1112" y="291"/>
                    <a:pt x="1113" y="291"/>
                    <a:pt x="1114" y="291"/>
                  </a:cubicBezTo>
                  <a:cubicBezTo>
                    <a:pt x="1115" y="291"/>
                    <a:pt x="1116" y="291"/>
                    <a:pt x="1117" y="291"/>
                  </a:cubicBezTo>
                  <a:cubicBezTo>
                    <a:pt x="1118" y="291"/>
                    <a:pt x="1120" y="291"/>
                    <a:pt x="1121" y="291"/>
                  </a:cubicBezTo>
                  <a:cubicBezTo>
                    <a:pt x="1122" y="290"/>
                    <a:pt x="1123" y="290"/>
                    <a:pt x="1124" y="290"/>
                  </a:cubicBezTo>
                  <a:cubicBezTo>
                    <a:pt x="1126" y="290"/>
                    <a:pt x="1128" y="290"/>
                    <a:pt x="1129" y="289"/>
                  </a:cubicBezTo>
                  <a:cubicBezTo>
                    <a:pt x="1130" y="289"/>
                    <a:pt x="1130" y="289"/>
                    <a:pt x="1131" y="289"/>
                  </a:cubicBezTo>
                  <a:cubicBezTo>
                    <a:pt x="1131" y="290"/>
                    <a:pt x="1131" y="290"/>
                    <a:pt x="1131" y="290"/>
                  </a:cubicBezTo>
                  <a:cubicBezTo>
                    <a:pt x="1132" y="290"/>
                    <a:pt x="1132" y="290"/>
                    <a:pt x="1132" y="290"/>
                  </a:cubicBezTo>
                  <a:cubicBezTo>
                    <a:pt x="1132" y="290"/>
                    <a:pt x="1133" y="290"/>
                    <a:pt x="1133" y="290"/>
                  </a:cubicBezTo>
                  <a:cubicBezTo>
                    <a:pt x="1134" y="290"/>
                    <a:pt x="1134" y="290"/>
                    <a:pt x="1135" y="290"/>
                  </a:cubicBezTo>
                  <a:cubicBezTo>
                    <a:pt x="1138" y="291"/>
                    <a:pt x="1141" y="293"/>
                    <a:pt x="1143" y="295"/>
                  </a:cubicBezTo>
                  <a:cubicBezTo>
                    <a:pt x="1143" y="295"/>
                    <a:pt x="1143" y="295"/>
                    <a:pt x="1143" y="295"/>
                  </a:cubicBezTo>
                  <a:cubicBezTo>
                    <a:pt x="1139" y="299"/>
                    <a:pt x="1134" y="303"/>
                    <a:pt x="1131" y="307"/>
                  </a:cubicBezTo>
                  <a:close/>
                  <a:moveTo>
                    <a:pt x="1145" y="297"/>
                  </a:moveTo>
                  <a:cubicBezTo>
                    <a:pt x="1145" y="297"/>
                    <a:pt x="1146" y="298"/>
                    <a:pt x="1146" y="298"/>
                  </a:cubicBezTo>
                  <a:cubicBezTo>
                    <a:pt x="1146" y="299"/>
                    <a:pt x="1147" y="299"/>
                    <a:pt x="1147" y="300"/>
                  </a:cubicBezTo>
                  <a:cubicBezTo>
                    <a:pt x="1148" y="300"/>
                    <a:pt x="1148" y="301"/>
                    <a:pt x="1149" y="301"/>
                  </a:cubicBezTo>
                  <a:cubicBezTo>
                    <a:pt x="1150" y="303"/>
                    <a:pt x="1152" y="305"/>
                    <a:pt x="1153" y="306"/>
                  </a:cubicBezTo>
                  <a:cubicBezTo>
                    <a:pt x="1154" y="307"/>
                    <a:pt x="1155" y="308"/>
                    <a:pt x="1155" y="309"/>
                  </a:cubicBezTo>
                  <a:cubicBezTo>
                    <a:pt x="1158" y="318"/>
                    <a:pt x="1160" y="327"/>
                    <a:pt x="1163" y="336"/>
                  </a:cubicBezTo>
                  <a:cubicBezTo>
                    <a:pt x="1167" y="350"/>
                    <a:pt x="1171" y="363"/>
                    <a:pt x="1175" y="375"/>
                  </a:cubicBezTo>
                  <a:cubicBezTo>
                    <a:pt x="1152" y="357"/>
                    <a:pt x="1124" y="346"/>
                    <a:pt x="1145" y="297"/>
                  </a:cubicBezTo>
                  <a:close/>
                  <a:moveTo>
                    <a:pt x="1030" y="585"/>
                  </a:moveTo>
                  <a:cubicBezTo>
                    <a:pt x="1029" y="584"/>
                    <a:pt x="1028" y="583"/>
                    <a:pt x="1027" y="583"/>
                  </a:cubicBezTo>
                  <a:cubicBezTo>
                    <a:pt x="1026" y="582"/>
                    <a:pt x="1025" y="581"/>
                    <a:pt x="1024" y="580"/>
                  </a:cubicBezTo>
                  <a:cubicBezTo>
                    <a:pt x="1024" y="579"/>
                    <a:pt x="1023" y="578"/>
                    <a:pt x="1022" y="577"/>
                  </a:cubicBezTo>
                  <a:cubicBezTo>
                    <a:pt x="1021" y="577"/>
                    <a:pt x="1021" y="577"/>
                    <a:pt x="1021" y="577"/>
                  </a:cubicBezTo>
                  <a:cubicBezTo>
                    <a:pt x="1022" y="577"/>
                    <a:pt x="1022" y="577"/>
                    <a:pt x="1022" y="577"/>
                  </a:cubicBezTo>
                  <a:cubicBezTo>
                    <a:pt x="1014" y="562"/>
                    <a:pt x="1001" y="558"/>
                    <a:pt x="986" y="555"/>
                  </a:cubicBezTo>
                  <a:cubicBezTo>
                    <a:pt x="994" y="550"/>
                    <a:pt x="1002" y="545"/>
                    <a:pt x="1011" y="540"/>
                  </a:cubicBezTo>
                  <a:cubicBezTo>
                    <a:pt x="1011" y="541"/>
                    <a:pt x="1012" y="542"/>
                    <a:pt x="1013" y="543"/>
                  </a:cubicBezTo>
                  <a:cubicBezTo>
                    <a:pt x="1014" y="545"/>
                    <a:pt x="1015" y="547"/>
                    <a:pt x="1016" y="549"/>
                  </a:cubicBezTo>
                  <a:cubicBezTo>
                    <a:pt x="1018" y="553"/>
                    <a:pt x="1020" y="558"/>
                    <a:pt x="1023" y="564"/>
                  </a:cubicBezTo>
                  <a:cubicBezTo>
                    <a:pt x="1023" y="566"/>
                    <a:pt x="1024" y="567"/>
                    <a:pt x="1025" y="569"/>
                  </a:cubicBezTo>
                  <a:cubicBezTo>
                    <a:pt x="1025" y="571"/>
                    <a:pt x="1026" y="572"/>
                    <a:pt x="1026" y="574"/>
                  </a:cubicBezTo>
                  <a:cubicBezTo>
                    <a:pt x="1027" y="575"/>
                    <a:pt x="1027" y="576"/>
                    <a:pt x="1027" y="577"/>
                  </a:cubicBezTo>
                  <a:cubicBezTo>
                    <a:pt x="1027" y="578"/>
                    <a:pt x="1028" y="579"/>
                    <a:pt x="1028" y="579"/>
                  </a:cubicBezTo>
                  <a:cubicBezTo>
                    <a:pt x="1029" y="581"/>
                    <a:pt x="1029" y="583"/>
                    <a:pt x="1030" y="585"/>
                  </a:cubicBezTo>
                  <a:cubicBezTo>
                    <a:pt x="1030" y="585"/>
                    <a:pt x="1030" y="585"/>
                    <a:pt x="1030" y="585"/>
                  </a:cubicBezTo>
                  <a:cubicBezTo>
                    <a:pt x="1030" y="585"/>
                    <a:pt x="1030" y="585"/>
                    <a:pt x="1030" y="585"/>
                  </a:cubicBezTo>
                  <a:close/>
                  <a:moveTo>
                    <a:pt x="1045" y="639"/>
                  </a:moveTo>
                  <a:cubicBezTo>
                    <a:pt x="1043" y="629"/>
                    <a:pt x="1042" y="619"/>
                    <a:pt x="1040" y="610"/>
                  </a:cubicBezTo>
                  <a:cubicBezTo>
                    <a:pt x="1038" y="601"/>
                    <a:pt x="1036" y="592"/>
                    <a:pt x="1034" y="584"/>
                  </a:cubicBezTo>
                  <a:cubicBezTo>
                    <a:pt x="1032" y="580"/>
                    <a:pt x="1031" y="576"/>
                    <a:pt x="1030" y="573"/>
                  </a:cubicBezTo>
                  <a:cubicBezTo>
                    <a:pt x="1029" y="571"/>
                    <a:pt x="1028" y="569"/>
                    <a:pt x="1028" y="568"/>
                  </a:cubicBezTo>
                  <a:cubicBezTo>
                    <a:pt x="1027" y="566"/>
                    <a:pt x="1026" y="564"/>
                    <a:pt x="1026" y="563"/>
                  </a:cubicBezTo>
                  <a:cubicBezTo>
                    <a:pt x="1023" y="557"/>
                    <a:pt x="1020" y="552"/>
                    <a:pt x="1017" y="548"/>
                  </a:cubicBezTo>
                  <a:cubicBezTo>
                    <a:pt x="1016" y="546"/>
                    <a:pt x="1015" y="544"/>
                    <a:pt x="1013" y="543"/>
                  </a:cubicBezTo>
                  <a:cubicBezTo>
                    <a:pt x="1013" y="542"/>
                    <a:pt x="1012" y="541"/>
                    <a:pt x="1011" y="540"/>
                  </a:cubicBezTo>
                  <a:cubicBezTo>
                    <a:pt x="1031" y="529"/>
                    <a:pt x="1052" y="521"/>
                    <a:pt x="1075" y="520"/>
                  </a:cubicBezTo>
                  <a:cubicBezTo>
                    <a:pt x="1102" y="519"/>
                    <a:pt x="1120" y="519"/>
                    <a:pt x="1146" y="523"/>
                  </a:cubicBezTo>
                  <a:cubicBezTo>
                    <a:pt x="1166" y="525"/>
                    <a:pt x="1201" y="529"/>
                    <a:pt x="1208" y="557"/>
                  </a:cubicBezTo>
                  <a:cubicBezTo>
                    <a:pt x="1214" y="578"/>
                    <a:pt x="1214" y="586"/>
                    <a:pt x="1218" y="593"/>
                  </a:cubicBezTo>
                  <a:cubicBezTo>
                    <a:pt x="1226" y="610"/>
                    <a:pt x="1227" y="611"/>
                    <a:pt x="1234" y="629"/>
                  </a:cubicBezTo>
                  <a:cubicBezTo>
                    <a:pt x="1229" y="628"/>
                    <a:pt x="1224" y="627"/>
                    <a:pt x="1221" y="626"/>
                  </a:cubicBezTo>
                  <a:cubicBezTo>
                    <a:pt x="1218" y="621"/>
                    <a:pt x="1216" y="617"/>
                    <a:pt x="1214" y="613"/>
                  </a:cubicBezTo>
                  <a:cubicBezTo>
                    <a:pt x="1214" y="613"/>
                    <a:pt x="1214" y="612"/>
                    <a:pt x="1213" y="612"/>
                  </a:cubicBezTo>
                  <a:cubicBezTo>
                    <a:pt x="1213" y="611"/>
                    <a:pt x="1213" y="611"/>
                    <a:pt x="1213" y="610"/>
                  </a:cubicBezTo>
                  <a:cubicBezTo>
                    <a:pt x="1212" y="609"/>
                    <a:pt x="1212" y="608"/>
                    <a:pt x="1211" y="607"/>
                  </a:cubicBezTo>
                  <a:cubicBezTo>
                    <a:pt x="1211" y="606"/>
                    <a:pt x="1211" y="606"/>
                    <a:pt x="1210" y="605"/>
                  </a:cubicBezTo>
                  <a:cubicBezTo>
                    <a:pt x="1211" y="606"/>
                    <a:pt x="1211" y="606"/>
                    <a:pt x="1211" y="606"/>
                  </a:cubicBezTo>
                  <a:cubicBezTo>
                    <a:pt x="1211" y="606"/>
                    <a:pt x="1211" y="605"/>
                    <a:pt x="1211" y="604"/>
                  </a:cubicBezTo>
                  <a:cubicBezTo>
                    <a:pt x="1211" y="603"/>
                    <a:pt x="1210" y="603"/>
                    <a:pt x="1210" y="602"/>
                  </a:cubicBezTo>
                  <a:cubicBezTo>
                    <a:pt x="1210" y="601"/>
                    <a:pt x="1210" y="601"/>
                    <a:pt x="1209" y="600"/>
                  </a:cubicBezTo>
                  <a:cubicBezTo>
                    <a:pt x="1209" y="600"/>
                    <a:pt x="1209" y="600"/>
                    <a:pt x="1209" y="599"/>
                  </a:cubicBezTo>
                  <a:cubicBezTo>
                    <a:pt x="1209" y="599"/>
                    <a:pt x="1209" y="599"/>
                    <a:pt x="1209" y="599"/>
                  </a:cubicBezTo>
                  <a:cubicBezTo>
                    <a:pt x="1208" y="598"/>
                    <a:pt x="1207" y="597"/>
                    <a:pt x="1206" y="596"/>
                  </a:cubicBezTo>
                  <a:cubicBezTo>
                    <a:pt x="1206" y="594"/>
                    <a:pt x="1205" y="593"/>
                    <a:pt x="1204" y="592"/>
                  </a:cubicBezTo>
                  <a:cubicBezTo>
                    <a:pt x="1203" y="591"/>
                    <a:pt x="1202" y="590"/>
                    <a:pt x="1201" y="589"/>
                  </a:cubicBezTo>
                  <a:cubicBezTo>
                    <a:pt x="1200" y="587"/>
                    <a:pt x="1199" y="586"/>
                    <a:pt x="1198" y="585"/>
                  </a:cubicBezTo>
                  <a:cubicBezTo>
                    <a:pt x="1197" y="584"/>
                    <a:pt x="1196" y="583"/>
                    <a:pt x="1196" y="583"/>
                  </a:cubicBezTo>
                  <a:cubicBezTo>
                    <a:pt x="1199" y="557"/>
                    <a:pt x="1162" y="555"/>
                    <a:pt x="1145" y="561"/>
                  </a:cubicBezTo>
                  <a:cubicBezTo>
                    <a:pt x="1138" y="556"/>
                    <a:pt x="1131" y="550"/>
                    <a:pt x="1124" y="538"/>
                  </a:cubicBezTo>
                  <a:cubicBezTo>
                    <a:pt x="1126" y="543"/>
                    <a:pt x="1125" y="547"/>
                    <a:pt x="1126" y="551"/>
                  </a:cubicBezTo>
                  <a:cubicBezTo>
                    <a:pt x="1115" y="561"/>
                    <a:pt x="1097" y="556"/>
                    <a:pt x="1085" y="564"/>
                  </a:cubicBezTo>
                  <a:cubicBezTo>
                    <a:pt x="1084" y="558"/>
                    <a:pt x="1081" y="552"/>
                    <a:pt x="1078" y="546"/>
                  </a:cubicBezTo>
                  <a:cubicBezTo>
                    <a:pt x="1062" y="555"/>
                    <a:pt x="1058" y="566"/>
                    <a:pt x="1075" y="575"/>
                  </a:cubicBezTo>
                  <a:cubicBezTo>
                    <a:pt x="1075" y="576"/>
                    <a:pt x="1075" y="576"/>
                    <a:pt x="1075" y="576"/>
                  </a:cubicBezTo>
                  <a:cubicBezTo>
                    <a:pt x="1075" y="577"/>
                    <a:pt x="1075" y="578"/>
                    <a:pt x="1075" y="579"/>
                  </a:cubicBezTo>
                  <a:cubicBezTo>
                    <a:pt x="1075" y="580"/>
                    <a:pt x="1075" y="581"/>
                    <a:pt x="1075" y="582"/>
                  </a:cubicBezTo>
                  <a:cubicBezTo>
                    <a:pt x="1075" y="583"/>
                    <a:pt x="1074" y="584"/>
                    <a:pt x="1074" y="585"/>
                  </a:cubicBezTo>
                  <a:cubicBezTo>
                    <a:pt x="1074" y="586"/>
                    <a:pt x="1074" y="587"/>
                    <a:pt x="1074" y="588"/>
                  </a:cubicBezTo>
                  <a:cubicBezTo>
                    <a:pt x="1074" y="588"/>
                    <a:pt x="1074" y="589"/>
                    <a:pt x="1073" y="590"/>
                  </a:cubicBezTo>
                  <a:cubicBezTo>
                    <a:pt x="1073" y="590"/>
                    <a:pt x="1073" y="590"/>
                    <a:pt x="1073" y="591"/>
                  </a:cubicBezTo>
                  <a:cubicBezTo>
                    <a:pt x="1073" y="591"/>
                    <a:pt x="1073" y="591"/>
                    <a:pt x="1073" y="591"/>
                  </a:cubicBezTo>
                  <a:cubicBezTo>
                    <a:pt x="1073" y="591"/>
                    <a:pt x="1073" y="592"/>
                    <a:pt x="1073" y="592"/>
                  </a:cubicBezTo>
                  <a:cubicBezTo>
                    <a:pt x="1073" y="592"/>
                    <a:pt x="1073" y="592"/>
                    <a:pt x="1073" y="592"/>
                  </a:cubicBezTo>
                  <a:cubicBezTo>
                    <a:pt x="1072" y="593"/>
                    <a:pt x="1072" y="594"/>
                    <a:pt x="1071" y="595"/>
                  </a:cubicBezTo>
                  <a:cubicBezTo>
                    <a:pt x="1070" y="596"/>
                    <a:pt x="1068" y="597"/>
                    <a:pt x="1067" y="598"/>
                  </a:cubicBezTo>
                  <a:cubicBezTo>
                    <a:pt x="1066" y="600"/>
                    <a:pt x="1064" y="601"/>
                    <a:pt x="1063" y="602"/>
                  </a:cubicBezTo>
                  <a:cubicBezTo>
                    <a:pt x="1062" y="603"/>
                    <a:pt x="1060" y="605"/>
                    <a:pt x="1059" y="606"/>
                  </a:cubicBezTo>
                  <a:cubicBezTo>
                    <a:pt x="1057" y="607"/>
                    <a:pt x="1056" y="609"/>
                    <a:pt x="1055" y="610"/>
                  </a:cubicBezTo>
                  <a:cubicBezTo>
                    <a:pt x="1053" y="612"/>
                    <a:pt x="1052" y="613"/>
                    <a:pt x="1051" y="615"/>
                  </a:cubicBezTo>
                  <a:cubicBezTo>
                    <a:pt x="1050" y="616"/>
                    <a:pt x="1049" y="618"/>
                    <a:pt x="1048" y="619"/>
                  </a:cubicBezTo>
                  <a:cubicBezTo>
                    <a:pt x="1047" y="620"/>
                    <a:pt x="1046" y="622"/>
                    <a:pt x="1046" y="623"/>
                  </a:cubicBezTo>
                  <a:cubicBezTo>
                    <a:pt x="1046" y="624"/>
                    <a:pt x="1046" y="624"/>
                    <a:pt x="1045" y="624"/>
                  </a:cubicBezTo>
                  <a:cubicBezTo>
                    <a:pt x="1045" y="625"/>
                    <a:pt x="1045" y="625"/>
                    <a:pt x="1045" y="625"/>
                  </a:cubicBezTo>
                  <a:cubicBezTo>
                    <a:pt x="1045" y="626"/>
                    <a:pt x="1045" y="627"/>
                    <a:pt x="1045" y="627"/>
                  </a:cubicBezTo>
                  <a:cubicBezTo>
                    <a:pt x="1045" y="628"/>
                    <a:pt x="1045" y="628"/>
                    <a:pt x="1045" y="629"/>
                  </a:cubicBezTo>
                  <a:cubicBezTo>
                    <a:pt x="1045" y="629"/>
                    <a:pt x="1045" y="630"/>
                    <a:pt x="1045" y="630"/>
                  </a:cubicBezTo>
                  <a:cubicBezTo>
                    <a:pt x="1044" y="631"/>
                    <a:pt x="1045" y="632"/>
                    <a:pt x="1045" y="632"/>
                  </a:cubicBezTo>
                  <a:cubicBezTo>
                    <a:pt x="1045" y="633"/>
                    <a:pt x="1045" y="633"/>
                    <a:pt x="1045" y="633"/>
                  </a:cubicBezTo>
                  <a:cubicBezTo>
                    <a:pt x="1045" y="633"/>
                    <a:pt x="1045" y="633"/>
                    <a:pt x="1045" y="632"/>
                  </a:cubicBezTo>
                  <a:cubicBezTo>
                    <a:pt x="1045" y="632"/>
                    <a:pt x="1045" y="631"/>
                    <a:pt x="1045" y="630"/>
                  </a:cubicBezTo>
                  <a:cubicBezTo>
                    <a:pt x="1046" y="630"/>
                    <a:pt x="1046" y="629"/>
                    <a:pt x="1047" y="628"/>
                  </a:cubicBezTo>
                  <a:cubicBezTo>
                    <a:pt x="1047" y="627"/>
                    <a:pt x="1047" y="627"/>
                    <a:pt x="1047" y="626"/>
                  </a:cubicBezTo>
                  <a:cubicBezTo>
                    <a:pt x="1048" y="625"/>
                    <a:pt x="1048" y="625"/>
                    <a:pt x="1048" y="624"/>
                  </a:cubicBezTo>
                  <a:cubicBezTo>
                    <a:pt x="1049" y="623"/>
                    <a:pt x="1049" y="622"/>
                    <a:pt x="1050" y="620"/>
                  </a:cubicBezTo>
                  <a:cubicBezTo>
                    <a:pt x="1051" y="619"/>
                    <a:pt x="1052" y="617"/>
                    <a:pt x="1053" y="616"/>
                  </a:cubicBezTo>
                  <a:cubicBezTo>
                    <a:pt x="1055" y="613"/>
                    <a:pt x="1058" y="610"/>
                    <a:pt x="1060" y="608"/>
                  </a:cubicBezTo>
                  <a:cubicBezTo>
                    <a:pt x="1062" y="606"/>
                    <a:pt x="1063" y="605"/>
                    <a:pt x="1065" y="604"/>
                  </a:cubicBezTo>
                  <a:cubicBezTo>
                    <a:pt x="1066" y="603"/>
                    <a:pt x="1067" y="601"/>
                    <a:pt x="1069" y="600"/>
                  </a:cubicBezTo>
                  <a:cubicBezTo>
                    <a:pt x="1070" y="599"/>
                    <a:pt x="1071" y="598"/>
                    <a:pt x="1072" y="597"/>
                  </a:cubicBezTo>
                  <a:cubicBezTo>
                    <a:pt x="1074" y="595"/>
                    <a:pt x="1075" y="594"/>
                    <a:pt x="1076" y="593"/>
                  </a:cubicBezTo>
                  <a:cubicBezTo>
                    <a:pt x="1076" y="593"/>
                    <a:pt x="1076" y="593"/>
                    <a:pt x="1076" y="592"/>
                  </a:cubicBezTo>
                  <a:cubicBezTo>
                    <a:pt x="1077" y="592"/>
                    <a:pt x="1077" y="592"/>
                    <a:pt x="1077" y="592"/>
                  </a:cubicBezTo>
                  <a:cubicBezTo>
                    <a:pt x="1077" y="591"/>
                    <a:pt x="1078" y="590"/>
                    <a:pt x="1078" y="590"/>
                  </a:cubicBezTo>
                  <a:cubicBezTo>
                    <a:pt x="1079" y="589"/>
                    <a:pt x="1079" y="588"/>
                    <a:pt x="1079" y="587"/>
                  </a:cubicBezTo>
                  <a:cubicBezTo>
                    <a:pt x="1080" y="586"/>
                    <a:pt x="1080" y="586"/>
                    <a:pt x="1080" y="585"/>
                  </a:cubicBezTo>
                  <a:cubicBezTo>
                    <a:pt x="1080" y="585"/>
                    <a:pt x="1081" y="585"/>
                    <a:pt x="1081" y="585"/>
                  </a:cubicBezTo>
                  <a:cubicBezTo>
                    <a:pt x="1081" y="585"/>
                    <a:pt x="1080" y="585"/>
                    <a:pt x="1080" y="585"/>
                  </a:cubicBezTo>
                  <a:cubicBezTo>
                    <a:pt x="1080" y="586"/>
                    <a:pt x="1079" y="586"/>
                    <a:pt x="1079" y="587"/>
                  </a:cubicBezTo>
                  <a:cubicBezTo>
                    <a:pt x="1078" y="587"/>
                    <a:pt x="1077" y="588"/>
                    <a:pt x="1077" y="589"/>
                  </a:cubicBezTo>
                  <a:cubicBezTo>
                    <a:pt x="1076" y="589"/>
                    <a:pt x="1076" y="589"/>
                    <a:pt x="1076" y="589"/>
                  </a:cubicBezTo>
                  <a:cubicBezTo>
                    <a:pt x="1076" y="589"/>
                    <a:pt x="1076" y="589"/>
                    <a:pt x="1076" y="588"/>
                  </a:cubicBezTo>
                  <a:cubicBezTo>
                    <a:pt x="1077" y="587"/>
                    <a:pt x="1077" y="586"/>
                    <a:pt x="1077" y="585"/>
                  </a:cubicBezTo>
                  <a:cubicBezTo>
                    <a:pt x="1077" y="584"/>
                    <a:pt x="1077" y="583"/>
                    <a:pt x="1077" y="582"/>
                  </a:cubicBezTo>
                  <a:cubicBezTo>
                    <a:pt x="1077" y="581"/>
                    <a:pt x="1077" y="580"/>
                    <a:pt x="1077" y="579"/>
                  </a:cubicBezTo>
                  <a:cubicBezTo>
                    <a:pt x="1077" y="578"/>
                    <a:pt x="1077" y="578"/>
                    <a:pt x="1077" y="577"/>
                  </a:cubicBezTo>
                  <a:cubicBezTo>
                    <a:pt x="1077" y="577"/>
                    <a:pt x="1077" y="577"/>
                    <a:pt x="1077" y="577"/>
                  </a:cubicBezTo>
                  <a:cubicBezTo>
                    <a:pt x="1077" y="576"/>
                    <a:pt x="1077" y="576"/>
                    <a:pt x="1077" y="576"/>
                  </a:cubicBezTo>
                  <a:cubicBezTo>
                    <a:pt x="1083" y="573"/>
                    <a:pt x="1085" y="569"/>
                    <a:pt x="1085" y="565"/>
                  </a:cubicBezTo>
                  <a:cubicBezTo>
                    <a:pt x="1122" y="555"/>
                    <a:pt x="1146" y="575"/>
                    <a:pt x="1175" y="599"/>
                  </a:cubicBezTo>
                  <a:cubicBezTo>
                    <a:pt x="1185" y="608"/>
                    <a:pt x="1194" y="620"/>
                    <a:pt x="1204" y="628"/>
                  </a:cubicBezTo>
                  <a:cubicBezTo>
                    <a:pt x="1204" y="629"/>
                    <a:pt x="1205" y="629"/>
                    <a:pt x="1205" y="630"/>
                  </a:cubicBezTo>
                  <a:cubicBezTo>
                    <a:pt x="1205" y="630"/>
                    <a:pt x="1205" y="630"/>
                    <a:pt x="1205" y="630"/>
                  </a:cubicBezTo>
                  <a:cubicBezTo>
                    <a:pt x="1202" y="630"/>
                    <a:pt x="1199" y="631"/>
                    <a:pt x="1195" y="632"/>
                  </a:cubicBezTo>
                  <a:cubicBezTo>
                    <a:pt x="1196" y="631"/>
                    <a:pt x="1196" y="631"/>
                    <a:pt x="1196" y="631"/>
                  </a:cubicBezTo>
                  <a:cubicBezTo>
                    <a:pt x="1194" y="628"/>
                    <a:pt x="1194" y="628"/>
                    <a:pt x="1194" y="628"/>
                  </a:cubicBezTo>
                  <a:cubicBezTo>
                    <a:pt x="1186" y="615"/>
                    <a:pt x="1167" y="614"/>
                    <a:pt x="1157" y="627"/>
                  </a:cubicBezTo>
                  <a:cubicBezTo>
                    <a:pt x="1162" y="629"/>
                    <a:pt x="1168" y="634"/>
                    <a:pt x="1174" y="637"/>
                  </a:cubicBezTo>
                  <a:cubicBezTo>
                    <a:pt x="1173" y="641"/>
                    <a:pt x="1171" y="645"/>
                    <a:pt x="1170" y="650"/>
                  </a:cubicBezTo>
                  <a:cubicBezTo>
                    <a:pt x="1169" y="653"/>
                    <a:pt x="1168" y="656"/>
                    <a:pt x="1167" y="659"/>
                  </a:cubicBezTo>
                  <a:cubicBezTo>
                    <a:pt x="1166" y="661"/>
                    <a:pt x="1166" y="663"/>
                    <a:pt x="1165" y="665"/>
                  </a:cubicBezTo>
                  <a:cubicBezTo>
                    <a:pt x="1165" y="665"/>
                    <a:pt x="1165" y="665"/>
                    <a:pt x="1165" y="666"/>
                  </a:cubicBezTo>
                  <a:cubicBezTo>
                    <a:pt x="1165" y="666"/>
                    <a:pt x="1165" y="667"/>
                    <a:pt x="1165" y="667"/>
                  </a:cubicBezTo>
                  <a:cubicBezTo>
                    <a:pt x="1165" y="668"/>
                    <a:pt x="1165" y="669"/>
                    <a:pt x="1164" y="670"/>
                  </a:cubicBezTo>
                  <a:cubicBezTo>
                    <a:pt x="1163" y="678"/>
                    <a:pt x="1162" y="686"/>
                    <a:pt x="1162" y="695"/>
                  </a:cubicBezTo>
                  <a:cubicBezTo>
                    <a:pt x="1162" y="699"/>
                    <a:pt x="1162" y="703"/>
                    <a:pt x="1163" y="706"/>
                  </a:cubicBezTo>
                  <a:cubicBezTo>
                    <a:pt x="1162" y="706"/>
                    <a:pt x="1161" y="705"/>
                    <a:pt x="1160" y="704"/>
                  </a:cubicBezTo>
                  <a:cubicBezTo>
                    <a:pt x="1159" y="703"/>
                    <a:pt x="1159" y="703"/>
                    <a:pt x="1158" y="702"/>
                  </a:cubicBezTo>
                  <a:cubicBezTo>
                    <a:pt x="1146" y="684"/>
                    <a:pt x="1125" y="675"/>
                    <a:pt x="1113" y="672"/>
                  </a:cubicBezTo>
                  <a:cubicBezTo>
                    <a:pt x="1113" y="671"/>
                    <a:pt x="1113" y="671"/>
                    <a:pt x="1113" y="671"/>
                  </a:cubicBezTo>
                  <a:cubicBezTo>
                    <a:pt x="1113" y="671"/>
                    <a:pt x="1113" y="670"/>
                    <a:pt x="1113" y="670"/>
                  </a:cubicBezTo>
                  <a:cubicBezTo>
                    <a:pt x="1113" y="670"/>
                    <a:pt x="1113" y="669"/>
                    <a:pt x="1113" y="668"/>
                  </a:cubicBezTo>
                  <a:cubicBezTo>
                    <a:pt x="1113" y="668"/>
                    <a:pt x="1113" y="667"/>
                    <a:pt x="1113" y="667"/>
                  </a:cubicBezTo>
                  <a:cubicBezTo>
                    <a:pt x="1113" y="666"/>
                    <a:pt x="1113" y="665"/>
                    <a:pt x="1113" y="665"/>
                  </a:cubicBezTo>
                  <a:cubicBezTo>
                    <a:pt x="1113" y="664"/>
                    <a:pt x="1113" y="663"/>
                    <a:pt x="1113" y="663"/>
                  </a:cubicBezTo>
                  <a:cubicBezTo>
                    <a:pt x="1113" y="661"/>
                    <a:pt x="1113" y="660"/>
                    <a:pt x="1113" y="658"/>
                  </a:cubicBezTo>
                  <a:cubicBezTo>
                    <a:pt x="1113" y="657"/>
                    <a:pt x="1114" y="655"/>
                    <a:pt x="1114" y="654"/>
                  </a:cubicBezTo>
                  <a:cubicBezTo>
                    <a:pt x="1114" y="653"/>
                    <a:pt x="1115" y="651"/>
                    <a:pt x="1115" y="650"/>
                  </a:cubicBezTo>
                  <a:cubicBezTo>
                    <a:pt x="1115" y="648"/>
                    <a:pt x="1116" y="647"/>
                    <a:pt x="1116" y="646"/>
                  </a:cubicBezTo>
                  <a:cubicBezTo>
                    <a:pt x="1116" y="646"/>
                    <a:pt x="1117" y="646"/>
                    <a:pt x="1117" y="646"/>
                  </a:cubicBezTo>
                  <a:cubicBezTo>
                    <a:pt x="1138" y="642"/>
                    <a:pt x="1134" y="627"/>
                    <a:pt x="1124" y="611"/>
                  </a:cubicBezTo>
                  <a:cubicBezTo>
                    <a:pt x="1121" y="627"/>
                    <a:pt x="1107" y="628"/>
                    <a:pt x="1114" y="646"/>
                  </a:cubicBezTo>
                  <a:cubicBezTo>
                    <a:pt x="1113" y="647"/>
                    <a:pt x="1113" y="648"/>
                    <a:pt x="1113" y="649"/>
                  </a:cubicBezTo>
                  <a:cubicBezTo>
                    <a:pt x="1112" y="650"/>
                    <a:pt x="1112" y="652"/>
                    <a:pt x="1111" y="653"/>
                  </a:cubicBezTo>
                  <a:cubicBezTo>
                    <a:pt x="1111" y="655"/>
                    <a:pt x="1111" y="656"/>
                    <a:pt x="1111" y="658"/>
                  </a:cubicBezTo>
                  <a:cubicBezTo>
                    <a:pt x="1110" y="659"/>
                    <a:pt x="1110" y="661"/>
                    <a:pt x="1110" y="662"/>
                  </a:cubicBezTo>
                  <a:cubicBezTo>
                    <a:pt x="1110" y="663"/>
                    <a:pt x="1110" y="664"/>
                    <a:pt x="1110" y="665"/>
                  </a:cubicBezTo>
                  <a:cubicBezTo>
                    <a:pt x="1110" y="665"/>
                    <a:pt x="1110" y="666"/>
                    <a:pt x="1110" y="667"/>
                  </a:cubicBezTo>
                  <a:cubicBezTo>
                    <a:pt x="1110" y="667"/>
                    <a:pt x="1110" y="668"/>
                    <a:pt x="1110" y="669"/>
                  </a:cubicBezTo>
                  <a:cubicBezTo>
                    <a:pt x="1110" y="669"/>
                    <a:pt x="1110" y="670"/>
                    <a:pt x="1110" y="670"/>
                  </a:cubicBezTo>
                  <a:cubicBezTo>
                    <a:pt x="1110" y="671"/>
                    <a:pt x="1110" y="671"/>
                    <a:pt x="1110" y="671"/>
                  </a:cubicBezTo>
                  <a:cubicBezTo>
                    <a:pt x="1109" y="670"/>
                    <a:pt x="1108" y="670"/>
                    <a:pt x="1108" y="670"/>
                  </a:cubicBezTo>
                  <a:cubicBezTo>
                    <a:pt x="1107" y="670"/>
                    <a:pt x="1107" y="670"/>
                    <a:pt x="1107" y="670"/>
                  </a:cubicBezTo>
                  <a:cubicBezTo>
                    <a:pt x="1107" y="669"/>
                    <a:pt x="1106" y="668"/>
                    <a:pt x="1106" y="668"/>
                  </a:cubicBezTo>
                  <a:cubicBezTo>
                    <a:pt x="1106" y="667"/>
                    <a:pt x="1105" y="666"/>
                    <a:pt x="1105" y="666"/>
                  </a:cubicBezTo>
                  <a:cubicBezTo>
                    <a:pt x="1104" y="664"/>
                    <a:pt x="1104" y="663"/>
                    <a:pt x="1103" y="662"/>
                  </a:cubicBezTo>
                  <a:cubicBezTo>
                    <a:pt x="1103" y="661"/>
                    <a:pt x="1102" y="661"/>
                    <a:pt x="1102" y="660"/>
                  </a:cubicBezTo>
                  <a:cubicBezTo>
                    <a:pt x="1102" y="659"/>
                    <a:pt x="1101" y="659"/>
                    <a:pt x="1101" y="658"/>
                  </a:cubicBezTo>
                  <a:cubicBezTo>
                    <a:pt x="1101" y="657"/>
                    <a:pt x="1100" y="656"/>
                    <a:pt x="1100" y="654"/>
                  </a:cubicBezTo>
                  <a:cubicBezTo>
                    <a:pt x="1100" y="653"/>
                    <a:pt x="1099" y="652"/>
                    <a:pt x="1099" y="651"/>
                  </a:cubicBezTo>
                  <a:cubicBezTo>
                    <a:pt x="1099" y="650"/>
                    <a:pt x="1098" y="649"/>
                    <a:pt x="1098" y="648"/>
                  </a:cubicBezTo>
                  <a:cubicBezTo>
                    <a:pt x="1097" y="646"/>
                    <a:pt x="1097" y="644"/>
                    <a:pt x="1097" y="643"/>
                  </a:cubicBezTo>
                  <a:cubicBezTo>
                    <a:pt x="1096" y="641"/>
                    <a:pt x="1096" y="640"/>
                    <a:pt x="1096" y="639"/>
                  </a:cubicBezTo>
                  <a:cubicBezTo>
                    <a:pt x="1096" y="638"/>
                    <a:pt x="1096" y="638"/>
                    <a:pt x="1096" y="638"/>
                  </a:cubicBezTo>
                  <a:cubicBezTo>
                    <a:pt x="1096" y="638"/>
                    <a:pt x="1096" y="638"/>
                    <a:pt x="1096" y="639"/>
                  </a:cubicBezTo>
                  <a:cubicBezTo>
                    <a:pt x="1096" y="640"/>
                    <a:pt x="1096" y="640"/>
                    <a:pt x="1096" y="641"/>
                  </a:cubicBezTo>
                  <a:cubicBezTo>
                    <a:pt x="1096" y="641"/>
                    <a:pt x="1095" y="642"/>
                    <a:pt x="1096" y="643"/>
                  </a:cubicBezTo>
                  <a:cubicBezTo>
                    <a:pt x="1096" y="644"/>
                    <a:pt x="1095" y="646"/>
                    <a:pt x="1096" y="648"/>
                  </a:cubicBezTo>
                  <a:cubicBezTo>
                    <a:pt x="1096" y="649"/>
                    <a:pt x="1096" y="650"/>
                    <a:pt x="1096" y="652"/>
                  </a:cubicBezTo>
                  <a:cubicBezTo>
                    <a:pt x="1096" y="652"/>
                    <a:pt x="1096" y="653"/>
                    <a:pt x="1096" y="653"/>
                  </a:cubicBezTo>
                  <a:cubicBezTo>
                    <a:pt x="1097" y="654"/>
                    <a:pt x="1097" y="655"/>
                    <a:pt x="1097" y="655"/>
                  </a:cubicBezTo>
                  <a:cubicBezTo>
                    <a:pt x="1097" y="657"/>
                    <a:pt x="1098" y="658"/>
                    <a:pt x="1098" y="659"/>
                  </a:cubicBezTo>
                  <a:cubicBezTo>
                    <a:pt x="1099" y="660"/>
                    <a:pt x="1099" y="660"/>
                    <a:pt x="1099" y="661"/>
                  </a:cubicBezTo>
                  <a:cubicBezTo>
                    <a:pt x="1099" y="661"/>
                    <a:pt x="1099" y="661"/>
                    <a:pt x="1099" y="662"/>
                  </a:cubicBezTo>
                  <a:cubicBezTo>
                    <a:pt x="1097" y="659"/>
                    <a:pt x="1095" y="655"/>
                    <a:pt x="1091" y="652"/>
                  </a:cubicBezTo>
                  <a:cubicBezTo>
                    <a:pt x="1091" y="652"/>
                    <a:pt x="1091" y="652"/>
                    <a:pt x="1091" y="652"/>
                  </a:cubicBezTo>
                  <a:cubicBezTo>
                    <a:pt x="1091" y="652"/>
                    <a:pt x="1091" y="652"/>
                    <a:pt x="1091" y="652"/>
                  </a:cubicBezTo>
                  <a:cubicBezTo>
                    <a:pt x="1082" y="642"/>
                    <a:pt x="1069" y="630"/>
                    <a:pt x="1051" y="622"/>
                  </a:cubicBezTo>
                  <a:cubicBezTo>
                    <a:pt x="1067" y="633"/>
                    <a:pt x="1076" y="647"/>
                    <a:pt x="1080" y="656"/>
                  </a:cubicBezTo>
                  <a:cubicBezTo>
                    <a:pt x="1073" y="659"/>
                    <a:pt x="1066" y="662"/>
                    <a:pt x="1066" y="668"/>
                  </a:cubicBezTo>
                  <a:cubicBezTo>
                    <a:pt x="1061" y="669"/>
                    <a:pt x="1056" y="669"/>
                    <a:pt x="1050" y="669"/>
                  </a:cubicBezTo>
                  <a:cubicBezTo>
                    <a:pt x="1048" y="659"/>
                    <a:pt x="1047" y="649"/>
                    <a:pt x="1045" y="639"/>
                  </a:cubicBezTo>
                  <a:close/>
                  <a:moveTo>
                    <a:pt x="1166" y="573"/>
                  </a:moveTo>
                  <a:cubicBezTo>
                    <a:pt x="1160" y="569"/>
                    <a:pt x="1154" y="566"/>
                    <a:pt x="1148" y="563"/>
                  </a:cubicBezTo>
                  <a:cubicBezTo>
                    <a:pt x="1156" y="565"/>
                    <a:pt x="1160" y="567"/>
                    <a:pt x="1166" y="573"/>
                  </a:cubicBezTo>
                  <a:close/>
                  <a:moveTo>
                    <a:pt x="986" y="706"/>
                  </a:moveTo>
                  <a:cubicBezTo>
                    <a:pt x="993" y="706"/>
                    <a:pt x="1002" y="705"/>
                    <a:pt x="1011" y="704"/>
                  </a:cubicBezTo>
                  <a:cubicBezTo>
                    <a:pt x="1012" y="704"/>
                    <a:pt x="1012" y="704"/>
                    <a:pt x="1012" y="704"/>
                  </a:cubicBezTo>
                  <a:cubicBezTo>
                    <a:pt x="1014" y="705"/>
                    <a:pt x="1015" y="707"/>
                    <a:pt x="1017" y="708"/>
                  </a:cubicBezTo>
                  <a:cubicBezTo>
                    <a:pt x="1019" y="709"/>
                    <a:pt x="1021" y="711"/>
                    <a:pt x="1023" y="712"/>
                  </a:cubicBezTo>
                  <a:cubicBezTo>
                    <a:pt x="1028" y="715"/>
                    <a:pt x="1032" y="718"/>
                    <a:pt x="1037" y="720"/>
                  </a:cubicBezTo>
                  <a:cubicBezTo>
                    <a:pt x="1038" y="721"/>
                    <a:pt x="1040" y="722"/>
                    <a:pt x="1041" y="723"/>
                  </a:cubicBezTo>
                  <a:cubicBezTo>
                    <a:pt x="1041" y="723"/>
                    <a:pt x="1041" y="723"/>
                    <a:pt x="1040" y="723"/>
                  </a:cubicBezTo>
                  <a:cubicBezTo>
                    <a:pt x="1040" y="723"/>
                    <a:pt x="1040" y="723"/>
                    <a:pt x="1039" y="723"/>
                  </a:cubicBezTo>
                  <a:cubicBezTo>
                    <a:pt x="1039" y="723"/>
                    <a:pt x="1039" y="723"/>
                    <a:pt x="1038" y="723"/>
                  </a:cubicBezTo>
                  <a:cubicBezTo>
                    <a:pt x="1038" y="723"/>
                    <a:pt x="1038" y="724"/>
                    <a:pt x="1037" y="724"/>
                  </a:cubicBezTo>
                  <a:cubicBezTo>
                    <a:pt x="1035" y="725"/>
                    <a:pt x="1032" y="727"/>
                    <a:pt x="1029" y="729"/>
                  </a:cubicBezTo>
                  <a:cubicBezTo>
                    <a:pt x="1026" y="730"/>
                    <a:pt x="1023" y="732"/>
                    <a:pt x="1020" y="734"/>
                  </a:cubicBezTo>
                  <a:cubicBezTo>
                    <a:pt x="1021" y="733"/>
                    <a:pt x="1021" y="733"/>
                    <a:pt x="1021" y="733"/>
                  </a:cubicBezTo>
                  <a:cubicBezTo>
                    <a:pt x="1018" y="731"/>
                    <a:pt x="1018" y="731"/>
                    <a:pt x="1018" y="731"/>
                  </a:cubicBezTo>
                  <a:cubicBezTo>
                    <a:pt x="1006" y="722"/>
                    <a:pt x="989" y="727"/>
                    <a:pt x="984" y="742"/>
                  </a:cubicBezTo>
                  <a:cubicBezTo>
                    <a:pt x="996" y="743"/>
                    <a:pt x="1015" y="753"/>
                    <a:pt x="1020" y="737"/>
                  </a:cubicBezTo>
                  <a:cubicBezTo>
                    <a:pt x="1020" y="737"/>
                    <a:pt x="1020" y="737"/>
                    <a:pt x="1020" y="737"/>
                  </a:cubicBezTo>
                  <a:cubicBezTo>
                    <a:pt x="1024" y="735"/>
                    <a:pt x="1027" y="733"/>
                    <a:pt x="1030" y="731"/>
                  </a:cubicBezTo>
                  <a:cubicBezTo>
                    <a:pt x="1033" y="729"/>
                    <a:pt x="1036" y="727"/>
                    <a:pt x="1038" y="726"/>
                  </a:cubicBezTo>
                  <a:cubicBezTo>
                    <a:pt x="1039" y="726"/>
                    <a:pt x="1039" y="726"/>
                    <a:pt x="1039" y="726"/>
                  </a:cubicBezTo>
                  <a:cubicBezTo>
                    <a:pt x="1040" y="726"/>
                    <a:pt x="1040" y="725"/>
                    <a:pt x="1040" y="725"/>
                  </a:cubicBezTo>
                  <a:cubicBezTo>
                    <a:pt x="1040" y="725"/>
                    <a:pt x="1041" y="725"/>
                    <a:pt x="1041" y="725"/>
                  </a:cubicBezTo>
                  <a:cubicBezTo>
                    <a:pt x="1041" y="725"/>
                    <a:pt x="1041" y="725"/>
                    <a:pt x="1042" y="725"/>
                  </a:cubicBezTo>
                  <a:cubicBezTo>
                    <a:pt x="1042" y="725"/>
                    <a:pt x="1043" y="724"/>
                    <a:pt x="1043" y="724"/>
                  </a:cubicBezTo>
                  <a:cubicBezTo>
                    <a:pt x="1046" y="726"/>
                    <a:pt x="1048" y="727"/>
                    <a:pt x="1050" y="729"/>
                  </a:cubicBezTo>
                  <a:cubicBezTo>
                    <a:pt x="1053" y="730"/>
                    <a:pt x="1055" y="731"/>
                    <a:pt x="1057" y="733"/>
                  </a:cubicBezTo>
                  <a:cubicBezTo>
                    <a:pt x="1058" y="734"/>
                    <a:pt x="1060" y="735"/>
                    <a:pt x="1062" y="736"/>
                  </a:cubicBezTo>
                  <a:cubicBezTo>
                    <a:pt x="1063" y="737"/>
                    <a:pt x="1063" y="737"/>
                    <a:pt x="1064" y="738"/>
                  </a:cubicBezTo>
                  <a:cubicBezTo>
                    <a:pt x="1065" y="738"/>
                    <a:pt x="1066" y="739"/>
                    <a:pt x="1066" y="739"/>
                  </a:cubicBezTo>
                  <a:cubicBezTo>
                    <a:pt x="1068" y="740"/>
                    <a:pt x="1069" y="741"/>
                    <a:pt x="1070" y="741"/>
                  </a:cubicBezTo>
                  <a:cubicBezTo>
                    <a:pt x="1071" y="742"/>
                    <a:pt x="1071" y="742"/>
                    <a:pt x="1072" y="742"/>
                  </a:cubicBezTo>
                  <a:cubicBezTo>
                    <a:pt x="1072" y="744"/>
                    <a:pt x="1073" y="746"/>
                    <a:pt x="1074" y="747"/>
                  </a:cubicBezTo>
                  <a:cubicBezTo>
                    <a:pt x="1074" y="748"/>
                    <a:pt x="1074" y="748"/>
                    <a:pt x="1074" y="748"/>
                  </a:cubicBezTo>
                  <a:cubicBezTo>
                    <a:pt x="1065" y="744"/>
                    <a:pt x="1051" y="745"/>
                    <a:pt x="1043" y="749"/>
                  </a:cubicBezTo>
                  <a:cubicBezTo>
                    <a:pt x="1051" y="751"/>
                    <a:pt x="1055" y="751"/>
                    <a:pt x="1060" y="756"/>
                  </a:cubicBezTo>
                  <a:cubicBezTo>
                    <a:pt x="1064" y="760"/>
                    <a:pt x="1071" y="770"/>
                    <a:pt x="1077" y="762"/>
                  </a:cubicBezTo>
                  <a:cubicBezTo>
                    <a:pt x="1077" y="763"/>
                    <a:pt x="1077" y="763"/>
                    <a:pt x="1077" y="763"/>
                  </a:cubicBezTo>
                  <a:cubicBezTo>
                    <a:pt x="1078" y="763"/>
                    <a:pt x="1079" y="763"/>
                    <a:pt x="1080" y="763"/>
                  </a:cubicBezTo>
                  <a:cubicBezTo>
                    <a:pt x="1084" y="776"/>
                    <a:pt x="1087" y="789"/>
                    <a:pt x="1089" y="801"/>
                  </a:cubicBezTo>
                  <a:cubicBezTo>
                    <a:pt x="1089" y="801"/>
                    <a:pt x="1088" y="800"/>
                    <a:pt x="1088" y="800"/>
                  </a:cubicBezTo>
                  <a:cubicBezTo>
                    <a:pt x="1088" y="800"/>
                    <a:pt x="1087" y="800"/>
                    <a:pt x="1086" y="799"/>
                  </a:cubicBezTo>
                  <a:cubicBezTo>
                    <a:pt x="1085" y="799"/>
                    <a:pt x="1084" y="799"/>
                    <a:pt x="1083" y="798"/>
                  </a:cubicBezTo>
                  <a:cubicBezTo>
                    <a:pt x="1083" y="798"/>
                    <a:pt x="1082" y="798"/>
                    <a:pt x="1081" y="798"/>
                  </a:cubicBezTo>
                  <a:cubicBezTo>
                    <a:pt x="1081" y="798"/>
                    <a:pt x="1081" y="797"/>
                    <a:pt x="1080" y="797"/>
                  </a:cubicBezTo>
                  <a:cubicBezTo>
                    <a:pt x="1081" y="797"/>
                    <a:pt x="1081" y="797"/>
                    <a:pt x="1081" y="797"/>
                  </a:cubicBezTo>
                  <a:cubicBezTo>
                    <a:pt x="1079" y="795"/>
                    <a:pt x="1078" y="794"/>
                    <a:pt x="1076" y="793"/>
                  </a:cubicBezTo>
                  <a:cubicBezTo>
                    <a:pt x="1066" y="783"/>
                    <a:pt x="1057" y="775"/>
                    <a:pt x="1051" y="771"/>
                  </a:cubicBezTo>
                  <a:cubicBezTo>
                    <a:pt x="1026" y="757"/>
                    <a:pt x="988" y="754"/>
                    <a:pt x="959" y="757"/>
                  </a:cubicBezTo>
                  <a:cubicBezTo>
                    <a:pt x="957" y="751"/>
                    <a:pt x="949" y="747"/>
                    <a:pt x="943" y="743"/>
                  </a:cubicBezTo>
                  <a:cubicBezTo>
                    <a:pt x="934" y="760"/>
                    <a:pt x="937" y="771"/>
                    <a:pt x="956" y="770"/>
                  </a:cubicBezTo>
                  <a:cubicBezTo>
                    <a:pt x="956" y="770"/>
                    <a:pt x="956" y="770"/>
                    <a:pt x="957" y="770"/>
                  </a:cubicBezTo>
                  <a:cubicBezTo>
                    <a:pt x="957" y="771"/>
                    <a:pt x="958" y="772"/>
                    <a:pt x="958" y="773"/>
                  </a:cubicBezTo>
                  <a:cubicBezTo>
                    <a:pt x="959" y="774"/>
                    <a:pt x="959" y="775"/>
                    <a:pt x="960" y="775"/>
                  </a:cubicBezTo>
                  <a:cubicBezTo>
                    <a:pt x="960" y="776"/>
                    <a:pt x="961" y="777"/>
                    <a:pt x="961" y="778"/>
                  </a:cubicBezTo>
                  <a:cubicBezTo>
                    <a:pt x="961" y="779"/>
                    <a:pt x="962" y="780"/>
                    <a:pt x="962" y="781"/>
                  </a:cubicBezTo>
                  <a:cubicBezTo>
                    <a:pt x="962" y="781"/>
                    <a:pt x="963" y="782"/>
                    <a:pt x="963" y="783"/>
                  </a:cubicBezTo>
                  <a:cubicBezTo>
                    <a:pt x="963" y="783"/>
                    <a:pt x="963" y="783"/>
                    <a:pt x="963" y="783"/>
                  </a:cubicBezTo>
                  <a:cubicBezTo>
                    <a:pt x="963" y="784"/>
                    <a:pt x="963" y="784"/>
                    <a:pt x="963" y="784"/>
                  </a:cubicBezTo>
                  <a:cubicBezTo>
                    <a:pt x="963" y="784"/>
                    <a:pt x="964" y="784"/>
                    <a:pt x="964" y="785"/>
                  </a:cubicBezTo>
                  <a:cubicBezTo>
                    <a:pt x="964" y="785"/>
                    <a:pt x="964" y="785"/>
                    <a:pt x="964" y="785"/>
                  </a:cubicBezTo>
                  <a:cubicBezTo>
                    <a:pt x="964" y="786"/>
                    <a:pt x="964" y="787"/>
                    <a:pt x="963" y="788"/>
                  </a:cubicBezTo>
                  <a:cubicBezTo>
                    <a:pt x="963" y="790"/>
                    <a:pt x="963" y="792"/>
                    <a:pt x="962" y="793"/>
                  </a:cubicBezTo>
                  <a:cubicBezTo>
                    <a:pt x="962" y="795"/>
                    <a:pt x="961" y="797"/>
                    <a:pt x="961" y="799"/>
                  </a:cubicBezTo>
                  <a:cubicBezTo>
                    <a:pt x="960" y="801"/>
                    <a:pt x="960" y="802"/>
                    <a:pt x="959" y="804"/>
                  </a:cubicBezTo>
                  <a:cubicBezTo>
                    <a:pt x="959" y="806"/>
                    <a:pt x="959" y="808"/>
                    <a:pt x="958" y="810"/>
                  </a:cubicBezTo>
                  <a:cubicBezTo>
                    <a:pt x="958" y="812"/>
                    <a:pt x="958" y="814"/>
                    <a:pt x="958" y="816"/>
                  </a:cubicBezTo>
                  <a:cubicBezTo>
                    <a:pt x="958" y="817"/>
                    <a:pt x="958" y="819"/>
                    <a:pt x="958" y="821"/>
                  </a:cubicBezTo>
                  <a:cubicBezTo>
                    <a:pt x="958" y="823"/>
                    <a:pt x="958" y="824"/>
                    <a:pt x="958" y="826"/>
                  </a:cubicBezTo>
                  <a:cubicBezTo>
                    <a:pt x="958" y="826"/>
                    <a:pt x="958" y="826"/>
                    <a:pt x="958" y="827"/>
                  </a:cubicBezTo>
                  <a:cubicBezTo>
                    <a:pt x="958" y="827"/>
                    <a:pt x="959" y="827"/>
                    <a:pt x="959" y="828"/>
                  </a:cubicBezTo>
                  <a:cubicBezTo>
                    <a:pt x="959" y="828"/>
                    <a:pt x="959" y="829"/>
                    <a:pt x="959" y="830"/>
                  </a:cubicBezTo>
                  <a:cubicBezTo>
                    <a:pt x="960" y="830"/>
                    <a:pt x="960" y="831"/>
                    <a:pt x="960" y="831"/>
                  </a:cubicBezTo>
                  <a:cubicBezTo>
                    <a:pt x="960" y="832"/>
                    <a:pt x="961" y="832"/>
                    <a:pt x="961" y="832"/>
                  </a:cubicBezTo>
                  <a:cubicBezTo>
                    <a:pt x="961" y="833"/>
                    <a:pt x="962" y="834"/>
                    <a:pt x="962" y="834"/>
                  </a:cubicBezTo>
                  <a:cubicBezTo>
                    <a:pt x="962" y="834"/>
                    <a:pt x="963" y="835"/>
                    <a:pt x="963" y="835"/>
                  </a:cubicBezTo>
                  <a:cubicBezTo>
                    <a:pt x="963" y="835"/>
                    <a:pt x="962" y="834"/>
                    <a:pt x="962" y="834"/>
                  </a:cubicBezTo>
                  <a:cubicBezTo>
                    <a:pt x="962" y="833"/>
                    <a:pt x="962" y="833"/>
                    <a:pt x="962" y="832"/>
                  </a:cubicBezTo>
                  <a:cubicBezTo>
                    <a:pt x="962" y="831"/>
                    <a:pt x="961" y="830"/>
                    <a:pt x="961" y="829"/>
                  </a:cubicBezTo>
                  <a:cubicBezTo>
                    <a:pt x="961" y="828"/>
                    <a:pt x="961" y="828"/>
                    <a:pt x="961" y="827"/>
                  </a:cubicBezTo>
                  <a:cubicBezTo>
                    <a:pt x="961" y="827"/>
                    <a:pt x="961" y="826"/>
                    <a:pt x="961" y="825"/>
                  </a:cubicBezTo>
                  <a:cubicBezTo>
                    <a:pt x="960" y="824"/>
                    <a:pt x="960" y="822"/>
                    <a:pt x="960" y="821"/>
                  </a:cubicBezTo>
                  <a:cubicBezTo>
                    <a:pt x="960" y="819"/>
                    <a:pt x="960" y="818"/>
                    <a:pt x="960" y="816"/>
                  </a:cubicBezTo>
                  <a:cubicBezTo>
                    <a:pt x="960" y="812"/>
                    <a:pt x="961" y="809"/>
                    <a:pt x="962" y="805"/>
                  </a:cubicBezTo>
                  <a:cubicBezTo>
                    <a:pt x="962" y="803"/>
                    <a:pt x="963" y="801"/>
                    <a:pt x="963" y="799"/>
                  </a:cubicBezTo>
                  <a:cubicBezTo>
                    <a:pt x="964" y="797"/>
                    <a:pt x="964" y="796"/>
                    <a:pt x="965" y="794"/>
                  </a:cubicBezTo>
                  <a:cubicBezTo>
                    <a:pt x="965" y="792"/>
                    <a:pt x="965" y="790"/>
                    <a:pt x="966" y="789"/>
                  </a:cubicBezTo>
                  <a:cubicBezTo>
                    <a:pt x="966" y="787"/>
                    <a:pt x="966" y="786"/>
                    <a:pt x="967" y="784"/>
                  </a:cubicBezTo>
                  <a:cubicBezTo>
                    <a:pt x="967" y="784"/>
                    <a:pt x="967" y="783"/>
                    <a:pt x="967" y="783"/>
                  </a:cubicBezTo>
                  <a:cubicBezTo>
                    <a:pt x="967" y="783"/>
                    <a:pt x="967" y="782"/>
                    <a:pt x="967" y="782"/>
                  </a:cubicBezTo>
                  <a:cubicBezTo>
                    <a:pt x="967" y="781"/>
                    <a:pt x="967" y="781"/>
                    <a:pt x="967" y="780"/>
                  </a:cubicBezTo>
                  <a:cubicBezTo>
                    <a:pt x="967" y="779"/>
                    <a:pt x="967" y="778"/>
                    <a:pt x="966" y="777"/>
                  </a:cubicBezTo>
                  <a:cubicBezTo>
                    <a:pt x="966" y="776"/>
                    <a:pt x="966" y="776"/>
                    <a:pt x="966" y="775"/>
                  </a:cubicBezTo>
                  <a:cubicBezTo>
                    <a:pt x="966" y="775"/>
                    <a:pt x="966" y="774"/>
                    <a:pt x="966" y="774"/>
                  </a:cubicBezTo>
                  <a:cubicBezTo>
                    <a:pt x="966" y="774"/>
                    <a:pt x="966" y="775"/>
                    <a:pt x="966" y="775"/>
                  </a:cubicBezTo>
                  <a:cubicBezTo>
                    <a:pt x="966" y="776"/>
                    <a:pt x="966" y="776"/>
                    <a:pt x="966" y="777"/>
                  </a:cubicBezTo>
                  <a:cubicBezTo>
                    <a:pt x="965" y="778"/>
                    <a:pt x="965" y="779"/>
                    <a:pt x="965" y="780"/>
                  </a:cubicBezTo>
                  <a:cubicBezTo>
                    <a:pt x="965" y="780"/>
                    <a:pt x="965" y="780"/>
                    <a:pt x="965" y="781"/>
                  </a:cubicBezTo>
                  <a:cubicBezTo>
                    <a:pt x="965" y="780"/>
                    <a:pt x="965" y="780"/>
                    <a:pt x="964" y="780"/>
                  </a:cubicBezTo>
                  <a:cubicBezTo>
                    <a:pt x="964" y="779"/>
                    <a:pt x="964" y="778"/>
                    <a:pt x="963" y="777"/>
                  </a:cubicBezTo>
                  <a:cubicBezTo>
                    <a:pt x="963" y="776"/>
                    <a:pt x="962" y="775"/>
                    <a:pt x="962" y="774"/>
                  </a:cubicBezTo>
                  <a:cubicBezTo>
                    <a:pt x="962" y="773"/>
                    <a:pt x="961" y="772"/>
                    <a:pt x="960" y="772"/>
                  </a:cubicBezTo>
                  <a:cubicBezTo>
                    <a:pt x="960" y="771"/>
                    <a:pt x="960" y="770"/>
                    <a:pt x="959" y="770"/>
                  </a:cubicBezTo>
                  <a:cubicBezTo>
                    <a:pt x="959" y="770"/>
                    <a:pt x="959" y="770"/>
                    <a:pt x="959" y="770"/>
                  </a:cubicBezTo>
                  <a:cubicBezTo>
                    <a:pt x="958" y="769"/>
                    <a:pt x="958" y="769"/>
                    <a:pt x="958" y="769"/>
                  </a:cubicBezTo>
                  <a:cubicBezTo>
                    <a:pt x="961" y="764"/>
                    <a:pt x="961" y="760"/>
                    <a:pt x="960" y="757"/>
                  </a:cubicBezTo>
                  <a:cubicBezTo>
                    <a:pt x="1030" y="770"/>
                    <a:pt x="1042" y="783"/>
                    <a:pt x="1042" y="783"/>
                  </a:cubicBezTo>
                  <a:cubicBezTo>
                    <a:pt x="1042" y="783"/>
                    <a:pt x="995" y="795"/>
                    <a:pt x="987" y="824"/>
                  </a:cubicBezTo>
                  <a:cubicBezTo>
                    <a:pt x="998" y="803"/>
                    <a:pt x="1041" y="796"/>
                    <a:pt x="1051" y="795"/>
                  </a:cubicBezTo>
                  <a:cubicBezTo>
                    <a:pt x="1050" y="796"/>
                    <a:pt x="1048" y="796"/>
                    <a:pt x="1046" y="797"/>
                  </a:cubicBezTo>
                  <a:cubicBezTo>
                    <a:pt x="1050" y="805"/>
                    <a:pt x="1056" y="807"/>
                    <a:pt x="1063" y="806"/>
                  </a:cubicBezTo>
                  <a:cubicBezTo>
                    <a:pt x="1067" y="810"/>
                    <a:pt x="1071" y="816"/>
                    <a:pt x="1075" y="823"/>
                  </a:cubicBezTo>
                  <a:cubicBezTo>
                    <a:pt x="1068" y="832"/>
                    <a:pt x="1062" y="845"/>
                    <a:pt x="1060" y="853"/>
                  </a:cubicBezTo>
                  <a:cubicBezTo>
                    <a:pt x="1066" y="849"/>
                    <a:pt x="1074" y="848"/>
                    <a:pt x="1083" y="847"/>
                  </a:cubicBezTo>
                  <a:cubicBezTo>
                    <a:pt x="1083" y="848"/>
                    <a:pt x="1083" y="850"/>
                    <a:pt x="1083" y="851"/>
                  </a:cubicBezTo>
                  <a:cubicBezTo>
                    <a:pt x="1082" y="850"/>
                    <a:pt x="1082" y="849"/>
                    <a:pt x="1081" y="848"/>
                  </a:cubicBezTo>
                  <a:cubicBezTo>
                    <a:pt x="1077" y="855"/>
                    <a:pt x="1077" y="862"/>
                    <a:pt x="1080" y="868"/>
                  </a:cubicBezTo>
                  <a:cubicBezTo>
                    <a:pt x="1074" y="886"/>
                    <a:pt x="1064" y="911"/>
                    <a:pt x="1063" y="919"/>
                  </a:cubicBezTo>
                  <a:cubicBezTo>
                    <a:pt x="1061" y="918"/>
                    <a:pt x="1060" y="917"/>
                    <a:pt x="1058" y="916"/>
                  </a:cubicBezTo>
                  <a:cubicBezTo>
                    <a:pt x="1056" y="914"/>
                    <a:pt x="1054" y="912"/>
                    <a:pt x="1052" y="911"/>
                  </a:cubicBezTo>
                  <a:cubicBezTo>
                    <a:pt x="1048" y="908"/>
                    <a:pt x="1043" y="905"/>
                    <a:pt x="1039" y="902"/>
                  </a:cubicBezTo>
                  <a:cubicBezTo>
                    <a:pt x="1032" y="897"/>
                    <a:pt x="1024" y="893"/>
                    <a:pt x="1017" y="888"/>
                  </a:cubicBezTo>
                  <a:cubicBezTo>
                    <a:pt x="1017" y="887"/>
                    <a:pt x="1017" y="887"/>
                    <a:pt x="1017" y="886"/>
                  </a:cubicBezTo>
                  <a:cubicBezTo>
                    <a:pt x="1017" y="886"/>
                    <a:pt x="1016" y="885"/>
                    <a:pt x="1016" y="885"/>
                  </a:cubicBezTo>
                  <a:cubicBezTo>
                    <a:pt x="1016" y="884"/>
                    <a:pt x="1016" y="884"/>
                    <a:pt x="1016" y="884"/>
                  </a:cubicBezTo>
                  <a:cubicBezTo>
                    <a:pt x="1016" y="883"/>
                    <a:pt x="1016" y="883"/>
                    <a:pt x="1015" y="882"/>
                  </a:cubicBezTo>
                  <a:cubicBezTo>
                    <a:pt x="1015" y="882"/>
                    <a:pt x="1015" y="882"/>
                    <a:pt x="1015" y="882"/>
                  </a:cubicBezTo>
                  <a:cubicBezTo>
                    <a:pt x="1015" y="881"/>
                    <a:pt x="1015" y="881"/>
                    <a:pt x="1015" y="881"/>
                  </a:cubicBezTo>
                  <a:cubicBezTo>
                    <a:pt x="1014" y="880"/>
                    <a:pt x="1014" y="880"/>
                    <a:pt x="1014" y="879"/>
                  </a:cubicBezTo>
                  <a:cubicBezTo>
                    <a:pt x="1014" y="879"/>
                    <a:pt x="1014" y="878"/>
                    <a:pt x="1013" y="878"/>
                  </a:cubicBezTo>
                  <a:cubicBezTo>
                    <a:pt x="1013" y="877"/>
                    <a:pt x="1013" y="877"/>
                    <a:pt x="1013" y="877"/>
                  </a:cubicBezTo>
                  <a:cubicBezTo>
                    <a:pt x="1013" y="876"/>
                    <a:pt x="1013" y="876"/>
                    <a:pt x="1013" y="876"/>
                  </a:cubicBezTo>
                  <a:cubicBezTo>
                    <a:pt x="1012" y="875"/>
                    <a:pt x="1012" y="875"/>
                    <a:pt x="1012" y="874"/>
                  </a:cubicBezTo>
                  <a:cubicBezTo>
                    <a:pt x="1012" y="873"/>
                    <a:pt x="1011" y="871"/>
                    <a:pt x="1011" y="870"/>
                  </a:cubicBezTo>
                  <a:cubicBezTo>
                    <a:pt x="1011" y="868"/>
                    <a:pt x="1010" y="867"/>
                    <a:pt x="1010" y="866"/>
                  </a:cubicBezTo>
                  <a:cubicBezTo>
                    <a:pt x="1010" y="864"/>
                    <a:pt x="1010" y="863"/>
                    <a:pt x="1010" y="861"/>
                  </a:cubicBezTo>
                  <a:cubicBezTo>
                    <a:pt x="1010" y="860"/>
                    <a:pt x="1010" y="859"/>
                    <a:pt x="1010" y="858"/>
                  </a:cubicBezTo>
                  <a:cubicBezTo>
                    <a:pt x="1016" y="855"/>
                    <a:pt x="1023" y="850"/>
                    <a:pt x="1024" y="844"/>
                  </a:cubicBezTo>
                  <a:cubicBezTo>
                    <a:pt x="1025" y="836"/>
                    <a:pt x="1017" y="831"/>
                    <a:pt x="1012" y="824"/>
                  </a:cubicBezTo>
                  <a:cubicBezTo>
                    <a:pt x="1006" y="836"/>
                    <a:pt x="988" y="850"/>
                    <a:pt x="1007" y="859"/>
                  </a:cubicBezTo>
                  <a:cubicBezTo>
                    <a:pt x="1007" y="859"/>
                    <a:pt x="1007" y="859"/>
                    <a:pt x="1007" y="859"/>
                  </a:cubicBezTo>
                  <a:cubicBezTo>
                    <a:pt x="1007" y="859"/>
                    <a:pt x="1006" y="859"/>
                    <a:pt x="1006" y="859"/>
                  </a:cubicBezTo>
                  <a:cubicBezTo>
                    <a:pt x="1007" y="859"/>
                    <a:pt x="1007" y="859"/>
                    <a:pt x="1007" y="859"/>
                  </a:cubicBezTo>
                  <a:cubicBezTo>
                    <a:pt x="1007" y="860"/>
                    <a:pt x="1007" y="861"/>
                    <a:pt x="1007" y="861"/>
                  </a:cubicBezTo>
                  <a:cubicBezTo>
                    <a:pt x="1007" y="863"/>
                    <a:pt x="1008" y="864"/>
                    <a:pt x="1008" y="866"/>
                  </a:cubicBezTo>
                  <a:cubicBezTo>
                    <a:pt x="1008" y="867"/>
                    <a:pt x="1008" y="869"/>
                    <a:pt x="1009" y="870"/>
                  </a:cubicBezTo>
                  <a:cubicBezTo>
                    <a:pt x="1009" y="872"/>
                    <a:pt x="1009" y="873"/>
                    <a:pt x="1010" y="875"/>
                  </a:cubicBezTo>
                  <a:cubicBezTo>
                    <a:pt x="1010" y="875"/>
                    <a:pt x="1010" y="876"/>
                    <a:pt x="1010" y="877"/>
                  </a:cubicBezTo>
                  <a:cubicBezTo>
                    <a:pt x="1010" y="877"/>
                    <a:pt x="1011" y="877"/>
                    <a:pt x="1011" y="878"/>
                  </a:cubicBezTo>
                  <a:cubicBezTo>
                    <a:pt x="1011" y="878"/>
                    <a:pt x="1011" y="878"/>
                    <a:pt x="1011" y="879"/>
                  </a:cubicBezTo>
                  <a:cubicBezTo>
                    <a:pt x="1011" y="879"/>
                    <a:pt x="1012" y="880"/>
                    <a:pt x="1012" y="880"/>
                  </a:cubicBezTo>
                  <a:cubicBezTo>
                    <a:pt x="1012" y="881"/>
                    <a:pt x="1012" y="881"/>
                    <a:pt x="1013" y="882"/>
                  </a:cubicBezTo>
                  <a:cubicBezTo>
                    <a:pt x="1013" y="882"/>
                    <a:pt x="1013" y="882"/>
                    <a:pt x="1013" y="883"/>
                  </a:cubicBezTo>
                  <a:cubicBezTo>
                    <a:pt x="1013" y="883"/>
                    <a:pt x="1013" y="883"/>
                    <a:pt x="1013" y="883"/>
                  </a:cubicBezTo>
                  <a:cubicBezTo>
                    <a:pt x="1014" y="884"/>
                    <a:pt x="1014" y="884"/>
                    <a:pt x="1014" y="885"/>
                  </a:cubicBezTo>
                  <a:cubicBezTo>
                    <a:pt x="1015" y="885"/>
                    <a:pt x="1015" y="885"/>
                    <a:pt x="1015" y="886"/>
                  </a:cubicBezTo>
                  <a:cubicBezTo>
                    <a:pt x="1015" y="886"/>
                    <a:pt x="1016" y="886"/>
                    <a:pt x="1016" y="886"/>
                  </a:cubicBezTo>
                  <a:cubicBezTo>
                    <a:pt x="1016" y="887"/>
                    <a:pt x="1017" y="887"/>
                    <a:pt x="1017" y="887"/>
                  </a:cubicBezTo>
                  <a:cubicBezTo>
                    <a:pt x="1015" y="886"/>
                    <a:pt x="1014" y="885"/>
                    <a:pt x="1012" y="884"/>
                  </a:cubicBezTo>
                  <a:cubicBezTo>
                    <a:pt x="1011" y="883"/>
                    <a:pt x="1010" y="882"/>
                    <a:pt x="1009" y="881"/>
                  </a:cubicBezTo>
                  <a:cubicBezTo>
                    <a:pt x="1008" y="880"/>
                    <a:pt x="1007" y="879"/>
                    <a:pt x="1006" y="879"/>
                  </a:cubicBezTo>
                  <a:cubicBezTo>
                    <a:pt x="1005" y="878"/>
                    <a:pt x="1004" y="877"/>
                    <a:pt x="1003" y="876"/>
                  </a:cubicBezTo>
                  <a:cubicBezTo>
                    <a:pt x="1000" y="873"/>
                    <a:pt x="1000" y="873"/>
                    <a:pt x="1000" y="873"/>
                  </a:cubicBezTo>
                  <a:cubicBezTo>
                    <a:pt x="995" y="870"/>
                    <a:pt x="992" y="866"/>
                    <a:pt x="988" y="862"/>
                  </a:cubicBezTo>
                  <a:cubicBezTo>
                    <a:pt x="980" y="855"/>
                    <a:pt x="973" y="847"/>
                    <a:pt x="966" y="839"/>
                  </a:cubicBezTo>
                  <a:cubicBezTo>
                    <a:pt x="959" y="832"/>
                    <a:pt x="952" y="825"/>
                    <a:pt x="946" y="818"/>
                  </a:cubicBezTo>
                  <a:cubicBezTo>
                    <a:pt x="939" y="811"/>
                    <a:pt x="933" y="805"/>
                    <a:pt x="926" y="800"/>
                  </a:cubicBezTo>
                  <a:cubicBezTo>
                    <a:pt x="923" y="797"/>
                    <a:pt x="920" y="794"/>
                    <a:pt x="917" y="792"/>
                  </a:cubicBezTo>
                  <a:cubicBezTo>
                    <a:pt x="916" y="791"/>
                    <a:pt x="914" y="790"/>
                    <a:pt x="913" y="789"/>
                  </a:cubicBezTo>
                  <a:cubicBezTo>
                    <a:pt x="911" y="788"/>
                    <a:pt x="910" y="787"/>
                    <a:pt x="908" y="786"/>
                  </a:cubicBezTo>
                  <a:cubicBezTo>
                    <a:pt x="902" y="783"/>
                    <a:pt x="897" y="780"/>
                    <a:pt x="893" y="778"/>
                  </a:cubicBezTo>
                  <a:cubicBezTo>
                    <a:pt x="891" y="778"/>
                    <a:pt x="889" y="777"/>
                    <a:pt x="887" y="776"/>
                  </a:cubicBezTo>
                  <a:cubicBezTo>
                    <a:pt x="885" y="775"/>
                    <a:pt x="884" y="775"/>
                    <a:pt x="882" y="775"/>
                  </a:cubicBezTo>
                  <a:cubicBezTo>
                    <a:pt x="880" y="774"/>
                    <a:pt x="879" y="773"/>
                    <a:pt x="879" y="773"/>
                  </a:cubicBezTo>
                  <a:cubicBezTo>
                    <a:pt x="879" y="773"/>
                    <a:pt x="880" y="774"/>
                    <a:pt x="882" y="775"/>
                  </a:cubicBezTo>
                  <a:cubicBezTo>
                    <a:pt x="883" y="775"/>
                    <a:pt x="885" y="776"/>
                    <a:pt x="886" y="777"/>
                  </a:cubicBezTo>
                  <a:cubicBezTo>
                    <a:pt x="888" y="778"/>
                    <a:pt x="890" y="779"/>
                    <a:pt x="892" y="780"/>
                  </a:cubicBezTo>
                  <a:cubicBezTo>
                    <a:pt x="896" y="782"/>
                    <a:pt x="901" y="785"/>
                    <a:pt x="907" y="789"/>
                  </a:cubicBezTo>
                  <a:cubicBezTo>
                    <a:pt x="908" y="790"/>
                    <a:pt x="909" y="791"/>
                    <a:pt x="911" y="792"/>
                  </a:cubicBezTo>
                  <a:cubicBezTo>
                    <a:pt x="912" y="793"/>
                    <a:pt x="913" y="794"/>
                    <a:pt x="915" y="795"/>
                  </a:cubicBezTo>
                  <a:cubicBezTo>
                    <a:pt x="916" y="796"/>
                    <a:pt x="916" y="797"/>
                    <a:pt x="917" y="797"/>
                  </a:cubicBezTo>
                  <a:cubicBezTo>
                    <a:pt x="918" y="798"/>
                    <a:pt x="919" y="798"/>
                    <a:pt x="919" y="799"/>
                  </a:cubicBezTo>
                  <a:cubicBezTo>
                    <a:pt x="921" y="800"/>
                    <a:pt x="922" y="801"/>
                    <a:pt x="924" y="803"/>
                  </a:cubicBezTo>
                  <a:cubicBezTo>
                    <a:pt x="924" y="803"/>
                    <a:pt x="924" y="803"/>
                    <a:pt x="924" y="803"/>
                  </a:cubicBezTo>
                  <a:cubicBezTo>
                    <a:pt x="924" y="803"/>
                    <a:pt x="924" y="803"/>
                    <a:pt x="924" y="803"/>
                  </a:cubicBezTo>
                  <a:cubicBezTo>
                    <a:pt x="923" y="802"/>
                    <a:pt x="921" y="802"/>
                    <a:pt x="920" y="802"/>
                  </a:cubicBezTo>
                  <a:cubicBezTo>
                    <a:pt x="919" y="802"/>
                    <a:pt x="918" y="801"/>
                    <a:pt x="917" y="801"/>
                  </a:cubicBezTo>
                  <a:cubicBezTo>
                    <a:pt x="915" y="801"/>
                    <a:pt x="914" y="801"/>
                    <a:pt x="913" y="801"/>
                  </a:cubicBezTo>
                  <a:cubicBezTo>
                    <a:pt x="913" y="801"/>
                    <a:pt x="912" y="801"/>
                    <a:pt x="912" y="801"/>
                  </a:cubicBezTo>
                  <a:cubicBezTo>
                    <a:pt x="912" y="800"/>
                    <a:pt x="912" y="800"/>
                    <a:pt x="912" y="800"/>
                  </a:cubicBezTo>
                  <a:cubicBezTo>
                    <a:pt x="897" y="791"/>
                    <a:pt x="884" y="796"/>
                    <a:pt x="868" y="803"/>
                  </a:cubicBezTo>
                  <a:cubicBezTo>
                    <a:pt x="866" y="800"/>
                    <a:pt x="863" y="797"/>
                    <a:pt x="860" y="794"/>
                  </a:cubicBezTo>
                  <a:cubicBezTo>
                    <a:pt x="855" y="804"/>
                    <a:pt x="839" y="817"/>
                    <a:pt x="855" y="822"/>
                  </a:cubicBezTo>
                  <a:cubicBezTo>
                    <a:pt x="855" y="822"/>
                    <a:pt x="855" y="822"/>
                    <a:pt x="855" y="823"/>
                  </a:cubicBezTo>
                  <a:cubicBezTo>
                    <a:pt x="854" y="823"/>
                    <a:pt x="854" y="823"/>
                    <a:pt x="853" y="823"/>
                  </a:cubicBezTo>
                  <a:cubicBezTo>
                    <a:pt x="855" y="823"/>
                    <a:pt x="855" y="823"/>
                    <a:pt x="855" y="823"/>
                  </a:cubicBezTo>
                  <a:cubicBezTo>
                    <a:pt x="855" y="823"/>
                    <a:pt x="855" y="824"/>
                    <a:pt x="855" y="825"/>
                  </a:cubicBezTo>
                  <a:cubicBezTo>
                    <a:pt x="855" y="826"/>
                    <a:pt x="855" y="827"/>
                    <a:pt x="855" y="828"/>
                  </a:cubicBezTo>
                  <a:cubicBezTo>
                    <a:pt x="855" y="829"/>
                    <a:pt x="855" y="831"/>
                    <a:pt x="855" y="832"/>
                  </a:cubicBezTo>
                  <a:cubicBezTo>
                    <a:pt x="856" y="833"/>
                    <a:pt x="856" y="834"/>
                    <a:pt x="856" y="835"/>
                  </a:cubicBezTo>
                  <a:cubicBezTo>
                    <a:pt x="856" y="836"/>
                    <a:pt x="857" y="836"/>
                    <a:pt x="857" y="837"/>
                  </a:cubicBezTo>
                  <a:cubicBezTo>
                    <a:pt x="857" y="837"/>
                    <a:pt x="857" y="837"/>
                    <a:pt x="857" y="838"/>
                  </a:cubicBezTo>
                  <a:cubicBezTo>
                    <a:pt x="857" y="838"/>
                    <a:pt x="857" y="838"/>
                    <a:pt x="857" y="838"/>
                  </a:cubicBezTo>
                  <a:cubicBezTo>
                    <a:pt x="857" y="839"/>
                    <a:pt x="858" y="839"/>
                    <a:pt x="858" y="840"/>
                  </a:cubicBezTo>
                  <a:cubicBezTo>
                    <a:pt x="858" y="840"/>
                    <a:pt x="858" y="841"/>
                    <a:pt x="858" y="841"/>
                  </a:cubicBezTo>
                  <a:cubicBezTo>
                    <a:pt x="858" y="841"/>
                    <a:pt x="859" y="841"/>
                    <a:pt x="859" y="841"/>
                  </a:cubicBezTo>
                  <a:cubicBezTo>
                    <a:pt x="859" y="842"/>
                    <a:pt x="859" y="842"/>
                    <a:pt x="859" y="842"/>
                  </a:cubicBezTo>
                  <a:cubicBezTo>
                    <a:pt x="859" y="842"/>
                    <a:pt x="859" y="842"/>
                    <a:pt x="859" y="843"/>
                  </a:cubicBezTo>
                  <a:cubicBezTo>
                    <a:pt x="858" y="842"/>
                    <a:pt x="857" y="842"/>
                    <a:pt x="856" y="841"/>
                  </a:cubicBezTo>
                  <a:cubicBezTo>
                    <a:pt x="856" y="841"/>
                    <a:pt x="856" y="841"/>
                    <a:pt x="855" y="840"/>
                  </a:cubicBezTo>
                  <a:cubicBezTo>
                    <a:pt x="854" y="840"/>
                    <a:pt x="853" y="839"/>
                    <a:pt x="853" y="839"/>
                  </a:cubicBezTo>
                  <a:cubicBezTo>
                    <a:pt x="852" y="838"/>
                    <a:pt x="851" y="837"/>
                    <a:pt x="850" y="837"/>
                  </a:cubicBezTo>
                  <a:cubicBezTo>
                    <a:pt x="848" y="835"/>
                    <a:pt x="848" y="835"/>
                    <a:pt x="848" y="835"/>
                  </a:cubicBezTo>
                  <a:cubicBezTo>
                    <a:pt x="844" y="832"/>
                    <a:pt x="841" y="829"/>
                    <a:pt x="838" y="827"/>
                  </a:cubicBezTo>
                  <a:cubicBezTo>
                    <a:pt x="832" y="821"/>
                    <a:pt x="826" y="815"/>
                    <a:pt x="820" y="810"/>
                  </a:cubicBezTo>
                  <a:cubicBezTo>
                    <a:pt x="815" y="804"/>
                    <a:pt x="809" y="799"/>
                    <a:pt x="804" y="794"/>
                  </a:cubicBezTo>
                  <a:cubicBezTo>
                    <a:pt x="803" y="793"/>
                    <a:pt x="803" y="792"/>
                    <a:pt x="802" y="792"/>
                  </a:cubicBezTo>
                  <a:cubicBezTo>
                    <a:pt x="807" y="789"/>
                    <a:pt x="812" y="786"/>
                    <a:pt x="817" y="781"/>
                  </a:cubicBezTo>
                  <a:cubicBezTo>
                    <a:pt x="816" y="781"/>
                    <a:pt x="816" y="781"/>
                    <a:pt x="816" y="782"/>
                  </a:cubicBezTo>
                  <a:cubicBezTo>
                    <a:pt x="816" y="783"/>
                    <a:pt x="816" y="785"/>
                    <a:pt x="815" y="786"/>
                  </a:cubicBezTo>
                  <a:cubicBezTo>
                    <a:pt x="815" y="788"/>
                    <a:pt x="815" y="789"/>
                    <a:pt x="814" y="791"/>
                  </a:cubicBezTo>
                  <a:cubicBezTo>
                    <a:pt x="814" y="792"/>
                    <a:pt x="814" y="794"/>
                    <a:pt x="814" y="795"/>
                  </a:cubicBezTo>
                  <a:cubicBezTo>
                    <a:pt x="814" y="797"/>
                    <a:pt x="814" y="798"/>
                    <a:pt x="814" y="799"/>
                  </a:cubicBezTo>
                  <a:cubicBezTo>
                    <a:pt x="814" y="799"/>
                    <a:pt x="814" y="800"/>
                    <a:pt x="814" y="800"/>
                  </a:cubicBezTo>
                  <a:cubicBezTo>
                    <a:pt x="814" y="800"/>
                    <a:pt x="814" y="800"/>
                    <a:pt x="815" y="801"/>
                  </a:cubicBezTo>
                  <a:cubicBezTo>
                    <a:pt x="815" y="801"/>
                    <a:pt x="815" y="802"/>
                    <a:pt x="815" y="802"/>
                  </a:cubicBezTo>
                  <a:cubicBezTo>
                    <a:pt x="815" y="803"/>
                    <a:pt x="816" y="803"/>
                    <a:pt x="816" y="803"/>
                  </a:cubicBezTo>
                  <a:cubicBezTo>
                    <a:pt x="816" y="804"/>
                    <a:pt x="816" y="804"/>
                    <a:pt x="816" y="804"/>
                  </a:cubicBezTo>
                  <a:cubicBezTo>
                    <a:pt x="817" y="805"/>
                    <a:pt x="817" y="805"/>
                    <a:pt x="817" y="805"/>
                  </a:cubicBezTo>
                  <a:cubicBezTo>
                    <a:pt x="817" y="806"/>
                    <a:pt x="818" y="806"/>
                    <a:pt x="818" y="806"/>
                  </a:cubicBezTo>
                  <a:cubicBezTo>
                    <a:pt x="818" y="806"/>
                    <a:pt x="818" y="806"/>
                    <a:pt x="817" y="805"/>
                  </a:cubicBezTo>
                  <a:cubicBezTo>
                    <a:pt x="817" y="805"/>
                    <a:pt x="817" y="804"/>
                    <a:pt x="817" y="804"/>
                  </a:cubicBezTo>
                  <a:cubicBezTo>
                    <a:pt x="817" y="803"/>
                    <a:pt x="817" y="802"/>
                    <a:pt x="817" y="802"/>
                  </a:cubicBezTo>
                  <a:cubicBezTo>
                    <a:pt x="817" y="801"/>
                    <a:pt x="817" y="801"/>
                    <a:pt x="817" y="800"/>
                  </a:cubicBezTo>
                  <a:cubicBezTo>
                    <a:pt x="817" y="800"/>
                    <a:pt x="816" y="799"/>
                    <a:pt x="816" y="799"/>
                  </a:cubicBezTo>
                  <a:cubicBezTo>
                    <a:pt x="816" y="797"/>
                    <a:pt x="816" y="796"/>
                    <a:pt x="816" y="795"/>
                  </a:cubicBezTo>
                  <a:cubicBezTo>
                    <a:pt x="816" y="794"/>
                    <a:pt x="816" y="792"/>
                    <a:pt x="816" y="791"/>
                  </a:cubicBezTo>
                  <a:cubicBezTo>
                    <a:pt x="817" y="788"/>
                    <a:pt x="817" y="785"/>
                    <a:pt x="818" y="782"/>
                  </a:cubicBezTo>
                  <a:cubicBezTo>
                    <a:pt x="819" y="780"/>
                    <a:pt x="819" y="779"/>
                    <a:pt x="820" y="778"/>
                  </a:cubicBezTo>
                  <a:cubicBezTo>
                    <a:pt x="832" y="764"/>
                    <a:pt x="842" y="744"/>
                    <a:pt x="861" y="733"/>
                  </a:cubicBezTo>
                  <a:cubicBezTo>
                    <a:pt x="879" y="722"/>
                    <a:pt x="947" y="708"/>
                    <a:pt x="986" y="706"/>
                  </a:cubicBezTo>
                  <a:close/>
                  <a:moveTo>
                    <a:pt x="1008" y="912"/>
                  </a:moveTo>
                  <a:cubicBezTo>
                    <a:pt x="1008" y="912"/>
                    <a:pt x="1008" y="912"/>
                    <a:pt x="1008" y="913"/>
                  </a:cubicBezTo>
                  <a:cubicBezTo>
                    <a:pt x="1007" y="913"/>
                    <a:pt x="1007" y="913"/>
                    <a:pt x="1007" y="913"/>
                  </a:cubicBezTo>
                  <a:cubicBezTo>
                    <a:pt x="1005" y="913"/>
                    <a:pt x="1003" y="912"/>
                    <a:pt x="1002" y="912"/>
                  </a:cubicBezTo>
                  <a:cubicBezTo>
                    <a:pt x="1003" y="912"/>
                    <a:pt x="1003" y="912"/>
                    <a:pt x="1004" y="912"/>
                  </a:cubicBezTo>
                  <a:cubicBezTo>
                    <a:pt x="1006" y="912"/>
                    <a:pt x="1007" y="912"/>
                    <a:pt x="1009" y="912"/>
                  </a:cubicBezTo>
                  <a:cubicBezTo>
                    <a:pt x="1009" y="912"/>
                    <a:pt x="1009" y="912"/>
                    <a:pt x="1008" y="912"/>
                  </a:cubicBezTo>
                  <a:close/>
                  <a:moveTo>
                    <a:pt x="1004" y="909"/>
                  </a:moveTo>
                  <a:cubicBezTo>
                    <a:pt x="1001" y="909"/>
                    <a:pt x="998" y="910"/>
                    <a:pt x="995" y="910"/>
                  </a:cubicBezTo>
                  <a:cubicBezTo>
                    <a:pt x="993" y="909"/>
                    <a:pt x="990" y="908"/>
                    <a:pt x="987" y="907"/>
                  </a:cubicBezTo>
                  <a:cubicBezTo>
                    <a:pt x="987" y="906"/>
                    <a:pt x="987" y="906"/>
                    <a:pt x="987" y="905"/>
                  </a:cubicBezTo>
                  <a:cubicBezTo>
                    <a:pt x="986" y="905"/>
                    <a:pt x="986" y="905"/>
                    <a:pt x="986" y="905"/>
                  </a:cubicBezTo>
                  <a:cubicBezTo>
                    <a:pt x="986" y="905"/>
                    <a:pt x="986" y="904"/>
                    <a:pt x="986" y="904"/>
                  </a:cubicBezTo>
                  <a:cubicBezTo>
                    <a:pt x="985" y="903"/>
                    <a:pt x="984" y="902"/>
                    <a:pt x="983" y="902"/>
                  </a:cubicBezTo>
                  <a:cubicBezTo>
                    <a:pt x="982" y="901"/>
                    <a:pt x="981" y="900"/>
                    <a:pt x="981" y="899"/>
                  </a:cubicBezTo>
                  <a:cubicBezTo>
                    <a:pt x="979" y="897"/>
                    <a:pt x="977" y="894"/>
                    <a:pt x="975" y="892"/>
                  </a:cubicBezTo>
                  <a:cubicBezTo>
                    <a:pt x="974" y="892"/>
                    <a:pt x="974" y="892"/>
                    <a:pt x="974" y="892"/>
                  </a:cubicBezTo>
                  <a:cubicBezTo>
                    <a:pt x="974" y="891"/>
                    <a:pt x="974" y="891"/>
                    <a:pt x="974" y="891"/>
                  </a:cubicBezTo>
                  <a:cubicBezTo>
                    <a:pt x="979" y="874"/>
                    <a:pt x="958" y="867"/>
                    <a:pt x="945" y="871"/>
                  </a:cubicBezTo>
                  <a:cubicBezTo>
                    <a:pt x="952" y="879"/>
                    <a:pt x="958" y="897"/>
                    <a:pt x="972" y="893"/>
                  </a:cubicBezTo>
                  <a:cubicBezTo>
                    <a:pt x="972" y="893"/>
                    <a:pt x="973" y="893"/>
                    <a:pt x="973" y="894"/>
                  </a:cubicBezTo>
                  <a:cubicBezTo>
                    <a:pt x="975" y="896"/>
                    <a:pt x="977" y="898"/>
                    <a:pt x="979" y="900"/>
                  </a:cubicBezTo>
                  <a:cubicBezTo>
                    <a:pt x="980" y="901"/>
                    <a:pt x="981" y="902"/>
                    <a:pt x="982" y="903"/>
                  </a:cubicBezTo>
                  <a:cubicBezTo>
                    <a:pt x="982" y="904"/>
                    <a:pt x="983" y="904"/>
                    <a:pt x="983" y="905"/>
                  </a:cubicBezTo>
                  <a:cubicBezTo>
                    <a:pt x="966" y="898"/>
                    <a:pt x="948" y="889"/>
                    <a:pt x="929" y="880"/>
                  </a:cubicBezTo>
                  <a:cubicBezTo>
                    <a:pt x="927" y="879"/>
                    <a:pt x="924" y="878"/>
                    <a:pt x="922" y="877"/>
                  </a:cubicBezTo>
                  <a:cubicBezTo>
                    <a:pt x="922" y="876"/>
                    <a:pt x="922" y="876"/>
                    <a:pt x="922" y="876"/>
                  </a:cubicBezTo>
                  <a:cubicBezTo>
                    <a:pt x="922" y="875"/>
                    <a:pt x="922" y="873"/>
                    <a:pt x="922" y="872"/>
                  </a:cubicBezTo>
                  <a:cubicBezTo>
                    <a:pt x="921" y="869"/>
                    <a:pt x="921" y="866"/>
                    <a:pt x="921" y="863"/>
                  </a:cubicBezTo>
                  <a:cubicBezTo>
                    <a:pt x="921" y="860"/>
                    <a:pt x="921" y="856"/>
                    <a:pt x="921" y="854"/>
                  </a:cubicBezTo>
                  <a:cubicBezTo>
                    <a:pt x="921" y="852"/>
                    <a:pt x="921" y="851"/>
                    <a:pt x="921" y="849"/>
                  </a:cubicBezTo>
                  <a:cubicBezTo>
                    <a:pt x="921" y="848"/>
                    <a:pt x="921" y="847"/>
                    <a:pt x="921" y="845"/>
                  </a:cubicBezTo>
                  <a:cubicBezTo>
                    <a:pt x="921" y="845"/>
                    <a:pt x="921" y="845"/>
                    <a:pt x="921" y="845"/>
                  </a:cubicBezTo>
                  <a:cubicBezTo>
                    <a:pt x="921" y="844"/>
                    <a:pt x="921" y="844"/>
                    <a:pt x="921" y="844"/>
                  </a:cubicBezTo>
                  <a:cubicBezTo>
                    <a:pt x="921" y="844"/>
                    <a:pt x="922" y="844"/>
                    <a:pt x="922" y="843"/>
                  </a:cubicBezTo>
                  <a:cubicBezTo>
                    <a:pt x="922" y="843"/>
                    <a:pt x="922" y="843"/>
                    <a:pt x="922" y="843"/>
                  </a:cubicBezTo>
                  <a:cubicBezTo>
                    <a:pt x="922" y="842"/>
                    <a:pt x="922" y="842"/>
                    <a:pt x="922" y="842"/>
                  </a:cubicBezTo>
                  <a:cubicBezTo>
                    <a:pt x="922" y="842"/>
                    <a:pt x="922" y="842"/>
                    <a:pt x="922" y="842"/>
                  </a:cubicBezTo>
                  <a:cubicBezTo>
                    <a:pt x="922" y="841"/>
                    <a:pt x="923" y="841"/>
                    <a:pt x="923" y="840"/>
                  </a:cubicBezTo>
                  <a:cubicBezTo>
                    <a:pt x="923" y="839"/>
                    <a:pt x="923" y="839"/>
                    <a:pt x="923" y="838"/>
                  </a:cubicBezTo>
                  <a:cubicBezTo>
                    <a:pt x="923" y="837"/>
                    <a:pt x="923" y="837"/>
                    <a:pt x="923" y="836"/>
                  </a:cubicBezTo>
                  <a:cubicBezTo>
                    <a:pt x="923" y="835"/>
                    <a:pt x="923" y="834"/>
                    <a:pt x="923" y="834"/>
                  </a:cubicBezTo>
                  <a:cubicBezTo>
                    <a:pt x="923" y="834"/>
                    <a:pt x="923" y="834"/>
                    <a:pt x="923" y="833"/>
                  </a:cubicBezTo>
                  <a:cubicBezTo>
                    <a:pt x="924" y="833"/>
                    <a:pt x="924" y="833"/>
                    <a:pt x="924" y="833"/>
                  </a:cubicBezTo>
                  <a:cubicBezTo>
                    <a:pt x="928" y="823"/>
                    <a:pt x="924" y="816"/>
                    <a:pt x="919" y="809"/>
                  </a:cubicBezTo>
                  <a:cubicBezTo>
                    <a:pt x="913" y="817"/>
                    <a:pt x="916" y="826"/>
                    <a:pt x="921" y="832"/>
                  </a:cubicBezTo>
                  <a:cubicBezTo>
                    <a:pt x="921" y="833"/>
                    <a:pt x="921" y="833"/>
                    <a:pt x="921" y="834"/>
                  </a:cubicBezTo>
                  <a:cubicBezTo>
                    <a:pt x="921" y="835"/>
                    <a:pt x="921" y="835"/>
                    <a:pt x="921" y="836"/>
                  </a:cubicBezTo>
                  <a:cubicBezTo>
                    <a:pt x="921" y="837"/>
                    <a:pt x="921" y="837"/>
                    <a:pt x="921" y="838"/>
                  </a:cubicBezTo>
                  <a:cubicBezTo>
                    <a:pt x="921" y="839"/>
                    <a:pt x="921" y="839"/>
                    <a:pt x="921" y="840"/>
                  </a:cubicBezTo>
                  <a:cubicBezTo>
                    <a:pt x="921" y="840"/>
                    <a:pt x="921" y="840"/>
                    <a:pt x="921" y="841"/>
                  </a:cubicBezTo>
                  <a:cubicBezTo>
                    <a:pt x="921" y="840"/>
                    <a:pt x="921" y="840"/>
                    <a:pt x="921" y="840"/>
                  </a:cubicBezTo>
                  <a:cubicBezTo>
                    <a:pt x="920" y="838"/>
                    <a:pt x="920" y="838"/>
                    <a:pt x="920" y="838"/>
                  </a:cubicBezTo>
                  <a:cubicBezTo>
                    <a:pt x="920" y="838"/>
                    <a:pt x="920" y="838"/>
                    <a:pt x="920" y="840"/>
                  </a:cubicBezTo>
                  <a:cubicBezTo>
                    <a:pt x="920" y="840"/>
                    <a:pt x="919" y="841"/>
                    <a:pt x="919" y="842"/>
                  </a:cubicBezTo>
                  <a:cubicBezTo>
                    <a:pt x="919" y="843"/>
                    <a:pt x="919" y="843"/>
                    <a:pt x="919" y="844"/>
                  </a:cubicBezTo>
                  <a:cubicBezTo>
                    <a:pt x="919" y="844"/>
                    <a:pt x="919" y="844"/>
                    <a:pt x="919" y="845"/>
                  </a:cubicBezTo>
                  <a:cubicBezTo>
                    <a:pt x="919" y="845"/>
                    <a:pt x="919" y="845"/>
                    <a:pt x="919" y="846"/>
                  </a:cubicBezTo>
                  <a:cubicBezTo>
                    <a:pt x="919" y="847"/>
                    <a:pt x="919" y="848"/>
                    <a:pt x="919" y="849"/>
                  </a:cubicBezTo>
                  <a:cubicBezTo>
                    <a:pt x="919" y="851"/>
                    <a:pt x="919" y="852"/>
                    <a:pt x="919" y="854"/>
                  </a:cubicBezTo>
                  <a:cubicBezTo>
                    <a:pt x="919" y="857"/>
                    <a:pt x="919" y="860"/>
                    <a:pt x="919" y="863"/>
                  </a:cubicBezTo>
                  <a:cubicBezTo>
                    <a:pt x="919" y="866"/>
                    <a:pt x="919" y="869"/>
                    <a:pt x="920" y="872"/>
                  </a:cubicBezTo>
                  <a:cubicBezTo>
                    <a:pt x="920" y="873"/>
                    <a:pt x="920" y="874"/>
                    <a:pt x="920" y="875"/>
                  </a:cubicBezTo>
                  <a:cubicBezTo>
                    <a:pt x="900" y="865"/>
                    <a:pt x="882" y="853"/>
                    <a:pt x="862" y="844"/>
                  </a:cubicBezTo>
                  <a:cubicBezTo>
                    <a:pt x="862" y="843"/>
                    <a:pt x="861" y="843"/>
                    <a:pt x="861" y="843"/>
                  </a:cubicBezTo>
                  <a:cubicBezTo>
                    <a:pt x="861" y="843"/>
                    <a:pt x="861" y="842"/>
                    <a:pt x="861" y="842"/>
                  </a:cubicBezTo>
                  <a:cubicBezTo>
                    <a:pt x="861" y="842"/>
                    <a:pt x="861" y="841"/>
                    <a:pt x="861" y="841"/>
                  </a:cubicBezTo>
                  <a:cubicBezTo>
                    <a:pt x="861" y="841"/>
                    <a:pt x="861" y="841"/>
                    <a:pt x="861" y="840"/>
                  </a:cubicBezTo>
                  <a:cubicBezTo>
                    <a:pt x="860" y="840"/>
                    <a:pt x="860" y="840"/>
                    <a:pt x="860" y="840"/>
                  </a:cubicBezTo>
                  <a:cubicBezTo>
                    <a:pt x="860" y="840"/>
                    <a:pt x="860" y="839"/>
                    <a:pt x="860" y="839"/>
                  </a:cubicBezTo>
                  <a:cubicBezTo>
                    <a:pt x="860" y="838"/>
                    <a:pt x="859" y="838"/>
                    <a:pt x="859" y="837"/>
                  </a:cubicBezTo>
                  <a:cubicBezTo>
                    <a:pt x="859" y="837"/>
                    <a:pt x="859" y="837"/>
                    <a:pt x="859" y="837"/>
                  </a:cubicBezTo>
                  <a:cubicBezTo>
                    <a:pt x="859" y="836"/>
                    <a:pt x="859" y="836"/>
                    <a:pt x="859" y="836"/>
                  </a:cubicBezTo>
                  <a:cubicBezTo>
                    <a:pt x="859" y="835"/>
                    <a:pt x="858" y="835"/>
                    <a:pt x="858" y="834"/>
                  </a:cubicBezTo>
                  <a:cubicBezTo>
                    <a:pt x="858" y="833"/>
                    <a:pt x="858" y="832"/>
                    <a:pt x="857" y="831"/>
                  </a:cubicBezTo>
                  <a:cubicBezTo>
                    <a:pt x="857" y="830"/>
                    <a:pt x="857" y="829"/>
                    <a:pt x="857" y="828"/>
                  </a:cubicBezTo>
                  <a:cubicBezTo>
                    <a:pt x="857" y="827"/>
                    <a:pt x="857" y="826"/>
                    <a:pt x="857" y="824"/>
                  </a:cubicBezTo>
                  <a:cubicBezTo>
                    <a:pt x="857" y="823"/>
                    <a:pt x="857" y="823"/>
                    <a:pt x="857" y="822"/>
                  </a:cubicBezTo>
                  <a:cubicBezTo>
                    <a:pt x="862" y="819"/>
                    <a:pt x="868" y="814"/>
                    <a:pt x="870" y="809"/>
                  </a:cubicBezTo>
                  <a:cubicBezTo>
                    <a:pt x="870" y="808"/>
                    <a:pt x="870" y="807"/>
                    <a:pt x="870" y="806"/>
                  </a:cubicBezTo>
                  <a:cubicBezTo>
                    <a:pt x="882" y="814"/>
                    <a:pt x="896" y="811"/>
                    <a:pt x="909" y="804"/>
                  </a:cubicBezTo>
                  <a:cubicBezTo>
                    <a:pt x="910" y="804"/>
                    <a:pt x="911" y="804"/>
                    <a:pt x="912" y="804"/>
                  </a:cubicBezTo>
                  <a:cubicBezTo>
                    <a:pt x="914" y="804"/>
                    <a:pt x="915" y="804"/>
                    <a:pt x="916" y="804"/>
                  </a:cubicBezTo>
                  <a:cubicBezTo>
                    <a:pt x="917" y="805"/>
                    <a:pt x="918" y="805"/>
                    <a:pt x="920" y="805"/>
                  </a:cubicBezTo>
                  <a:cubicBezTo>
                    <a:pt x="921" y="805"/>
                    <a:pt x="922" y="806"/>
                    <a:pt x="923" y="806"/>
                  </a:cubicBezTo>
                  <a:cubicBezTo>
                    <a:pt x="924" y="806"/>
                    <a:pt x="925" y="806"/>
                    <a:pt x="926" y="807"/>
                  </a:cubicBezTo>
                  <a:cubicBezTo>
                    <a:pt x="926" y="807"/>
                    <a:pt x="926" y="807"/>
                    <a:pt x="926" y="807"/>
                  </a:cubicBezTo>
                  <a:cubicBezTo>
                    <a:pt x="926" y="807"/>
                    <a:pt x="927" y="807"/>
                    <a:pt x="927" y="807"/>
                  </a:cubicBezTo>
                  <a:cubicBezTo>
                    <a:pt x="927" y="807"/>
                    <a:pt x="928" y="807"/>
                    <a:pt x="928" y="807"/>
                  </a:cubicBezTo>
                  <a:cubicBezTo>
                    <a:pt x="928" y="807"/>
                    <a:pt x="929" y="807"/>
                    <a:pt x="929" y="807"/>
                  </a:cubicBezTo>
                  <a:cubicBezTo>
                    <a:pt x="933" y="811"/>
                    <a:pt x="938" y="816"/>
                    <a:pt x="943" y="821"/>
                  </a:cubicBezTo>
                  <a:cubicBezTo>
                    <a:pt x="949" y="827"/>
                    <a:pt x="956" y="835"/>
                    <a:pt x="963" y="842"/>
                  </a:cubicBezTo>
                  <a:cubicBezTo>
                    <a:pt x="970" y="850"/>
                    <a:pt x="977" y="857"/>
                    <a:pt x="985" y="865"/>
                  </a:cubicBezTo>
                  <a:cubicBezTo>
                    <a:pt x="989" y="869"/>
                    <a:pt x="993" y="873"/>
                    <a:pt x="997" y="876"/>
                  </a:cubicBezTo>
                  <a:cubicBezTo>
                    <a:pt x="1000" y="879"/>
                    <a:pt x="1000" y="879"/>
                    <a:pt x="1000" y="879"/>
                  </a:cubicBezTo>
                  <a:cubicBezTo>
                    <a:pt x="1001" y="880"/>
                    <a:pt x="1002" y="881"/>
                    <a:pt x="1003" y="882"/>
                  </a:cubicBezTo>
                  <a:cubicBezTo>
                    <a:pt x="1004" y="882"/>
                    <a:pt x="1005" y="883"/>
                    <a:pt x="1006" y="884"/>
                  </a:cubicBezTo>
                  <a:cubicBezTo>
                    <a:pt x="1007" y="885"/>
                    <a:pt x="1008" y="886"/>
                    <a:pt x="1010" y="887"/>
                  </a:cubicBezTo>
                  <a:cubicBezTo>
                    <a:pt x="1018" y="893"/>
                    <a:pt x="1028" y="899"/>
                    <a:pt x="1037" y="905"/>
                  </a:cubicBezTo>
                  <a:cubicBezTo>
                    <a:pt x="1039" y="907"/>
                    <a:pt x="1042" y="909"/>
                    <a:pt x="1044" y="910"/>
                  </a:cubicBezTo>
                  <a:cubicBezTo>
                    <a:pt x="1044" y="910"/>
                    <a:pt x="1044" y="910"/>
                    <a:pt x="1043" y="910"/>
                  </a:cubicBezTo>
                  <a:cubicBezTo>
                    <a:pt x="1043" y="910"/>
                    <a:pt x="1042" y="910"/>
                    <a:pt x="1042" y="910"/>
                  </a:cubicBezTo>
                  <a:cubicBezTo>
                    <a:pt x="1041" y="910"/>
                    <a:pt x="1040" y="910"/>
                    <a:pt x="1039" y="909"/>
                  </a:cubicBezTo>
                  <a:cubicBezTo>
                    <a:pt x="1038" y="909"/>
                    <a:pt x="1038" y="909"/>
                    <a:pt x="1037" y="909"/>
                  </a:cubicBezTo>
                  <a:cubicBezTo>
                    <a:pt x="1036" y="909"/>
                    <a:pt x="1036" y="909"/>
                    <a:pt x="1035" y="909"/>
                  </a:cubicBezTo>
                  <a:cubicBezTo>
                    <a:pt x="1035" y="909"/>
                    <a:pt x="1034" y="909"/>
                    <a:pt x="1034" y="909"/>
                  </a:cubicBezTo>
                  <a:cubicBezTo>
                    <a:pt x="1032" y="909"/>
                    <a:pt x="1029" y="909"/>
                    <a:pt x="1027" y="909"/>
                  </a:cubicBezTo>
                  <a:cubicBezTo>
                    <a:pt x="1025" y="909"/>
                    <a:pt x="1022" y="909"/>
                    <a:pt x="1020" y="909"/>
                  </a:cubicBezTo>
                  <a:cubicBezTo>
                    <a:pt x="1015" y="909"/>
                    <a:pt x="1009" y="909"/>
                    <a:pt x="1004" y="909"/>
                  </a:cubicBezTo>
                  <a:close/>
                  <a:moveTo>
                    <a:pt x="820" y="757"/>
                  </a:moveTo>
                  <a:cubicBezTo>
                    <a:pt x="820" y="756"/>
                    <a:pt x="819" y="756"/>
                    <a:pt x="819" y="755"/>
                  </a:cubicBezTo>
                  <a:cubicBezTo>
                    <a:pt x="818" y="754"/>
                    <a:pt x="818" y="754"/>
                    <a:pt x="818" y="753"/>
                  </a:cubicBezTo>
                  <a:cubicBezTo>
                    <a:pt x="818" y="753"/>
                    <a:pt x="818" y="753"/>
                    <a:pt x="818" y="753"/>
                  </a:cubicBezTo>
                  <a:cubicBezTo>
                    <a:pt x="817" y="753"/>
                    <a:pt x="817" y="753"/>
                    <a:pt x="817" y="753"/>
                  </a:cubicBezTo>
                  <a:cubicBezTo>
                    <a:pt x="823" y="742"/>
                    <a:pt x="815" y="739"/>
                    <a:pt x="808" y="735"/>
                  </a:cubicBezTo>
                  <a:cubicBezTo>
                    <a:pt x="813" y="734"/>
                    <a:pt x="819" y="733"/>
                    <a:pt x="826" y="732"/>
                  </a:cubicBezTo>
                  <a:cubicBezTo>
                    <a:pt x="826" y="740"/>
                    <a:pt x="824" y="749"/>
                    <a:pt x="821" y="758"/>
                  </a:cubicBezTo>
                  <a:cubicBezTo>
                    <a:pt x="820" y="758"/>
                    <a:pt x="820" y="757"/>
                    <a:pt x="820" y="757"/>
                  </a:cubicBezTo>
                  <a:close/>
                  <a:moveTo>
                    <a:pt x="700" y="747"/>
                  </a:moveTo>
                  <a:cubicBezTo>
                    <a:pt x="701" y="747"/>
                    <a:pt x="701" y="746"/>
                    <a:pt x="702" y="745"/>
                  </a:cubicBezTo>
                  <a:cubicBezTo>
                    <a:pt x="702" y="744"/>
                    <a:pt x="703" y="743"/>
                    <a:pt x="703" y="742"/>
                  </a:cubicBezTo>
                  <a:cubicBezTo>
                    <a:pt x="704" y="741"/>
                    <a:pt x="704" y="741"/>
                    <a:pt x="705" y="740"/>
                  </a:cubicBezTo>
                  <a:cubicBezTo>
                    <a:pt x="705" y="739"/>
                    <a:pt x="705" y="738"/>
                    <a:pt x="706" y="737"/>
                  </a:cubicBezTo>
                  <a:cubicBezTo>
                    <a:pt x="708" y="733"/>
                    <a:pt x="709" y="729"/>
                    <a:pt x="710" y="725"/>
                  </a:cubicBezTo>
                  <a:cubicBezTo>
                    <a:pt x="710" y="725"/>
                    <a:pt x="710" y="724"/>
                    <a:pt x="710" y="724"/>
                  </a:cubicBezTo>
                  <a:cubicBezTo>
                    <a:pt x="710" y="722"/>
                    <a:pt x="710" y="722"/>
                    <a:pt x="710" y="722"/>
                  </a:cubicBezTo>
                  <a:cubicBezTo>
                    <a:pt x="711" y="721"/>
                    <a:pt x="711" y="720"/>
                    <a:pt x="711" y="719"/>
                  </a:cubicBezTo>
                  <a:cubicBezTo>
                    <a:pt x="711" y="718"/>
                    <a:pt x="711" y="717"/>
                    <a:pt x="711" y="716"/>
                  </a:cubicBezTo>
                  <a:cubicBezTo>
                    <a:pt x="712" y="716"/>
                    <a:pt x="712" y="715"/>
                    <a:pt x="712" y="714"/>
                  </a:cubicBezTo>
                  <a:cubicBezTo>
                    <a:pt x="712" y="710"/>
                    <a:pt x="712" y="706"/>
                    <a:pt x="712" y="702"/>
                  </a:cubicBezTo>
                  <a:cubicBezTo>
                    <a:pt x="712" y="701"/>
                    <a:pt x="712" y="699"/>
                    <a:pt x="711" y="697"/>
                  </a:cubicBezTo>
                  <a:cubicBezTo>
                    <a:pt x="711" y="696"/>
                    <a:pt x="711" y="695"/>
                    <a:pt x="711" y="695"/>
                  </a:cubicBezTo>
                  <a:cubicBezTo>
                    <a:pt x="711" y="694"/>
                    <a:pt x="711" y="694"/>
                    <a:pt x="711" y="694"/>
                  </a:cubicBezTo>
                  <a:cubicBezTo>
                    <a:pt x="711" y="694"/>
                    <a:pt x="711" y="694"/>
                    <a:pt x="711" y="694"/>
                  </a:cubicBezTo>
                  <a:cubicBezTo>
                    <a:pt x="711" y="693"/>
                    <a:pt x="712" y="692"/>
                    <a:pt x="712" y="692"/>
                  </a:cubicBezTo>
                  <a:cubicBezTo>
                    <a:pt x="712" y="691"/>
                    <a:pt x="713" y="690"/>
                    <a:pt x="713" y="689"/>
                  </a:cubicBezTo>
                  <a:cubicBezTo>
                    <a:pt x="714" y="688"/>
                    <a:pt x="714" y="687"/>
                    <a:pt x="715" y="686"/>
                  </a:cubicBezTo>
                  <a:cubicBezTo>
                    <a:pt x="715" y="685"/>
                    <a:pt x="716" y="684"/>
                    <a:pt x="717" y="683"/>
                  </a:cubicBezTo>
                  <a:cubicBezTo>
                    <a:pt x="717" y="682"/>
                    <a:pt x="718" y="681"/>
                    <a:pt x="718" y="680"/>
                  </a:cubicBezTo>
                  <a:cubicBezTo>
                    <a:pt x="719" y="680"/>
                    <a:pt x="719" y="680"/>
                    <a:pt x="719" y="680"/>
                  </a:cubicBezTo>
                  <a:cubicBezTo>
                    <a:pt x="724" y="679"/>
                    <a:pt x="728" y="679"/>
                    <a:pt x="731" y="677"/>
                  </a:cubicBezTo>
                  <a:cubicBezTo>
                    <a:pt x="735" y="678"/>
                    <a:pt x="740" y="676"/>
                    <a:pt x="742" y="673"/>
                  </a:cubicBezTo>
                  <a:cubicBezTo>
                    <a:pt x="742" y="673"/>
                    <a:pt x="742" y="673"/>
                    <a:pt x="742" y="673"/>
                  </a:cubicBezTo>
                  <a:cubicBezTo>
                    <a:pt x="742" y="673"/>
                    <a:pt x="742" y="673"/>
                    <a:pt x="742" y="673"/>
                  </a:cubicBezTo>
                  <a:cubicBezTo>
                    <a:pt x="742" y="673"/>
                    <a:pt x="742" y="673"/>
                    <a:pt x="742" y="673"/>
                  </a:cubicBezTo>
                  <a:cubicBezTo>
                    <a:pt x="742" y="673"/>
                    <a:pt x="743" y="673"/>
                    <a:pt x="743" y="673"/>
                  </a:cubicBezTo>
                  <a:cubicBezTo>
                    <a:pt x="744" y="673"/>
                    <a:pt x="745" y="673"/>
                    <a:pt x="746" y="673"/>
                  </a:cubicBezTo>
                  <a:cubicBezTo>
                    <a:pt x="747" y="673"/>
                    <a:pt x="747" y="673"/>
                    <a:pt x="748" y="673"/>
                  </a:cubicBezTo>
                  <a:cubicBezTo>
                    <a:pt x="749" y="673"/>
                    <a:pt x="750" y="673"/>
                    <a:pt x="750" y="673"/>
                  </a:cubicBezTo>
                  <a:cubicBezTo>
                    <a:pt x="750" y="673"/>
                    <a:pt x="751" y="673"/>
                    <a:pt x="751" y="673"/>
                  </a:cubicBezTo>
                  <a:cubicBezTo>
                    <a:pt x="751" y="673"/>
                    <a:pt x="751" y="673"/>
                    <a:pt x="751" y="673"/>
                  </a:cubicBezTo>
                  <a:cubicBezTo>
                    <a:pt x="751" y="673"/>
                    <a:pt x="751" y="673"/>
                    <a:pt x="751" y="673"/>
                  </a:cubicBezTo>
                  <a:cubicBezTo>
                    <a:pt x="751" y="673"/>
                    <a:pt x="750" y="673"/>
                    <a:pt x="750" y="674"/>
                  </a:cubicBezTo>
                  <a:cubicBezTo>
                    <a:pt x="750" y="674"/>
                    <a:pt x="750" y="674"/>
                    <a:pt x="749" y="674"/>
                  </a:cubicBezTo>
                  <a:cubicBezTo>
                    <a:pt x="749" y="674"/>
                    <a:pt x="749" y="674"/>
                    <a:pt x="749" y="674"/>
                  </a:cubicBezTo>
                  <a:cubicBezTo>
                    <a:pt x="748" y="675"/>
                    <a:pt x="748" y="675"/>
                    <a:pt x="748" y="675"/>
                  </a:cubicBezTo>
                  <a:cubicBezTo>
                    <a:pt x="747" y="676"/>
                    <a:pt x="746" y="676"/>
                    <a:pt x="746" y="677"/>
                  </a:cubicBezTo>
                  <a:cubicBezTo>
                    <a:pt x="745" y="677"/>
                    <a:pt x="744" y="678"/>
                    <a:pt x="744" y="678"/>
                  </a:cubicBezTo>
                  <a:cubicBezTo>
                    <a:pt x="744" y="678"/>
                    <a:pt x="744" y="678"/>
                    <a:pt x="744" y="678"/>
                  </a:cubicBezTo>
                  <a:cubicBezTo>
                    <a:pt x="745" y="678"/>
                    <a:pt x="745" y="678"/>
                    <a:pt x="746" y="678"/>
                  </a:cubicBezTo>
                  <a:cubicBezTo>
                    <a:pt x="747" y="677"/>
                    <a:pt x="747" y="677"/>
                    <a:pt x="748" y="677"/>
                  </a:cubicBezTo>
                  <a:cubicBezTo>
                    <a:pt x="749" y="677"/>
                    <a:pt x="749" y="677"/>
                    <a:pt x="750" y="676"/>
                  </a:cubicBezTo>
                  <a:cubicBezTo>
                    <a:pt x="750" y="676"/>
                    <a:pt x="750" y="676"/>
                    <a:pt x="750" y="676"/>
                  </a:cubicBezTo>
                  <a:cubicBezTo>
                    <a:pt x="751" y="676"/>
                    <a:pt x="751" y="676"/>
                    <a:pt x="751" y="676"/>
                  </a:cubicBezTo>
                  <a:cubicBezTo>
                    <a:pt x="753" y="675"/>
                    <a:pt x="755" y="673"/>
                    <a:pt x="758" y="671"/>
                  </a:cubicBezTo>
                  <a:cubicBezTo>
                    <a:pt x="758" y="671"/>
                    <a:pt x="759" y="670"/>
                    <a:pt x="760" y="669"/>
                  </a:cubicBezTo>
                  <a:cubicBezTo>
                    <a:pt x="760" y="669"/>
                    <a:pt x="760" y="670"/>
                    <a:pt x="760" y="670"/>
                  </a:cubicBezTo>
                  <a:cubicBezTo>
                    <a:pt x="760" y="670"/>
                    <a:pt x="759" y="671"/>
                    <a:pt x="759" y="671"/>
                  </a:cubicBezTo>
                  <a:cubicBezTo>
                    <a:pt x="759" y="672"/>
                    <a:pt x="759" y="672"/>
                    <a:pt x="759" y="673"/>
                  </a:cubicBezTo>
                  <a:cubicBezTo>
                    <a:pt x="759" y="674"/>
                    <a:pt x="759" y="674"/>
                    <a:pt x="758" y="675"/>
                  </a:cubicBezTo>
                  <a:cubicBezTo>
                    <a:pt x="758" y="675"/>
                    <a:pt x="758" y="675"/>
                    <a:pt x="758" y="675"/>
                  </a:cubicBezTo>
                  <a:cubicBezTo>
                    <a:pt x="750" y="683"/>
                    <a:pt x="749" y="692"/>
                    <a:pt x="759" y="700"/>
                  </a:cubicBezTo>
                  <a:cubicBezTo>
                    <a:pt x="760" y="690"/>
                    <a:pt x="767" y="685"/>
                    <a:pt x="759" y="676"/>
                  </a:cubicBezTo>
                  <a:cubicBezTo>
                    <a:pt x="759" y="676"/>
                    <a:pt x="759" y="676"/>
                    <a:pt x="759" y="676"/>
                  </a:cubicBezTo>
                  <a:cubicBezTo>
                    <a:pt x="760" y="675"/>
                    <a:pt x="760" y="674"/>
                    <a:pt x="760" y="673"/>
                  </a:cubicBezTo>
                  <a:cubicBezTo>
                    <a:pt x="760" y="672"/>
                    <a:pt x="760" y="672"/>
                    <a:pt x="760" y="672"/>
                  </a:cubicBezTo>
                  <a:cubicBezTo>
                    <a:pt x="760" y="671"/>
                    <a:pt x="761" y="671"/>
                    <a:pt x="761" y="670"/>
                  </a:cubicBezTo>
                  <a:cubicBezTo>
                    <a:pt x="761" y="669"/>
                    <a:pt x="761" y="668"/>
                    <a:pt x="762" y="668"/>
                  </a:cubicBezTo>
                  <a:cubicBezTo>
                    <a:pt x="762" y="667"/>
                    <a:pt x="763" y="666"/>
                    <a:pt x="764" y="665"/>
                  </a:cubicBezTo>
                  <a:cubicBezTo>
                    <a:pt x="766" y="663"/>
                    <a:pt x="768" y="660"/>
                    <a:pt x="769" y="658"/>
                  </a:cubicBezTo>
                  <a:cubicBezTo>
                    <a:pt x="770" y="657"/>
                    <a:pt x="771" y="656"/>
                    <a:pt x="772" y="655"/>
                  </a:cubicBezTo>
                  <a:cubicBezTo>
                    <a:pt x="773" y="654"/>
                    <a:pt x="773" y="653"/>
                    <a:pt x="774" y="652"/>
                  </a:cubicBezTo>
                  <a:cubicBezTo>
                    <a:pt x="774" y="652"/>
                    <a:pt x="775" y="652"/>
                    <a:pt x="775" y="652"/>
                  </a:cubicBezTo>
                  <a:cubicBezTo>
                    <a:pt x="775" y="652"/>
                    <a:pt x="775" y="651"/>
                    <a:pt x="775" y="651"/>
                  </a:cubicBezTo>
                  <a:cubicBezTo>
                    <a:pt x="776" y="651"/>
                    <a:pt x="776" y="650"/>
                    <a:pt x="776" y="650"/>
                  </a:cubicBezTo>
                  <a:cubicBezTo>
                    <a:pt x="776" y="650"/>
                    <a:pt x="777" y="649"/>
                    <a:pt x="777" y="649"/>
                  </a:cubicBezTo>
                  <a:cubicBezTo>
                    <a:pt x="777" y="649"/>
                    <a:pt x="777" y="649"/>
                    <a:pt x="777" y="648"/>
                  </a:cubicBezTo>
                  <a:cubicBezTo>
                    <a:pt x="780" y="649"/>
                    <a:pt x="782" y="649"/>
                    <a:pt x="784" y="650"/>
                  </a:cubicBezTo>
                  <a:cubicBezTo>
                    <a:pt x="787" y="651"/>
                    <a:pt x="790" y="651"/>
                    <a:pt x="793" y="652"/>
                  </a:cubicBezTo>
                  <a:cubicBezTo>
                    <a:pt x="793" y="652"/>
                    <a:pt x="794" y="652"/>
                    <a:pt x="795" y="652"/>
                  </a:cubicBezTo>
                  <a:cubicBezTo>
                    <a:pt x="795" y="653"/>
                    <a:pt x="796" y="653"/>
                    <a:pt x="797" y="653"/>
                  </a:cubicBezTo>
                  <a:cubicBezTo>
                    <a:pt x="798" y="654"/>
                    <a:pt x="799" y="654"/>
                    <a:pt x="801" y="655"/>
                  </a:cubicBezTo>
                  <a:cubicBezTo>
                    <a:pt x="806" y="658"/>
                    <a:pt x="810" y="662"/>
                    <a:pt x="815" y="665"/>
                  </a:cubicBezTo>
                  <a:cubicBezTo>
                    <a:pt x="818" y="667"/>
                    <a:pt x="820" y="669"/>
                    <a:pt x="822" y="671"/>
                  </a:cubicBezTo>
                  <a:cubicBezTo>
                    <a:pt x="822" y="671"/>
                    <a:pt x="822" y="671"/>
                    <a:pt x="822" y="671"/>
                  </a:cubicBezTo>
                  <a:cubicBezTo>
                    <a:pt x="821" y="671"/>
                    <a:pt x="821" y="671"/>
                    <a:pt x="821" y="671"/>
                  </a:cubicBezTo>
                  <a:cubicBezTo>
                    <a:pt x="820" y="671"/>
                    <a:pt x="820" y="671"/>
                    <a:pt x="820" y="671"/>
                  </a:cubicBezTo>
                  <a:cubicBezTo>
                    <a:pt x="820" y="671"/>
                    <a:pt x="820" y="671"/>
                    <a:pt x="820" y="671"/>
                  </a:cubicBezTo>
                  <a:cubicBezTo>
                    <a:pt x="819" y="671"/>
                    <a:pt x="818" y="671"/>
                    <a:pt x="817" y="672"/>
                  </a:cubicBezTo>
                  <a:cubicBezTo>
                    <a:pt x="817" y="672"/>
                    <a:pt x="816" y="672"/>
                    <a:pt x="815" y="673"/>
                  </a:cubicBezTo>
                  <a:cubicBezTo>
                    <a:pt x="814" y="673"/>
                    <a:pt x="814" y="674"/>
                    <a:pt x="813" y="674"/>
                  </a:cubicBezTo>
                  <a:cubicBezTo>
                    <a:pt x="812" y="674"/>
                    <a:pt x="811" y="675"/>
                    <a:pt x="811" y="675"/>
                  </a:cubicBezTo>
                  <a:cubicBezTo>
                    <a:pt x="810" y="676"/>
                    <a:pt x="809" y="676"/>
                    <a:pt x="808" y="677"/>
                  </a:cubicBezTo>
                  <a:cubicBezTo>
                    <a:pt x="796" y="670"/>
                    <a:pt x="792" y="685"/>
                    <a:pt x="782" y="676"/>
                  </a:cubicBezTo>
                  <a:cubicBezTo>
                    <a:pt x="784" y="683"/>
                    <a:pt x="788" y="688"/>
                    <a:pt x="795" y="689"/>
                  </a:cubicBezTo>
                  <a:cubicBezTo>
                    <a:pt x="800" y="689"/>
                    <a:pt x="810" y="685"/>
                    <a:pt x="809" y="678"/>
                  </a:cubicBezTo>
                  <a:cubicBezTo>
                    <a:pt x="810" y="678"/>
                    <a:pt x="810" y="677"/>
                    <a:pt x="811" y="677"/>
                  </a:cubicBezTo>
                  <a:cubicBezTo>
                    <a:pt x="812" y="676"/>
                    <a:pt x="813" y="676"/>
                    <a:pt x="814" y="675"/>
                  </a:cubicBezTo>
                  <a:cubicBezTo>
                    <a:pt x="814" y="675"/>
                    <a:pt x="815" y="674"/>
                    <a:pt x="816" y="674"/>
                  </a:cubicBezTo>
                  <a:cubicBezTo>
                    <a:pt x="817" y="674"/>
                    <a:pt x="817" y="673"/>
                    <a:pt x="818" y="673"/>
                  </a:cubicBezTo>
                  <a:cubicBezTo>
                    <a:pt x="819" y="673"/>
                    <a:pt x="819" y="673"/>
                    <a:pt x="820" y="673"/>
                  </a:cubicBezTo>
                  <a:cubicBezTo>
                    <a:pt x="820" y="672"/>
                    <a:pt x="820" y="672"/>
                    <a:pt x="820" y="672"/>
                  </a:cubicBezTo>
                  <a:cubicBezTo>
                    <a:pt x="820" y="672"/>
                    <a:pt x="821" y="672"/>
                    <a:pt x="821" y="672"/>
                  </a:cubicBezTo>
                  <a:cubicBezTo>
                    <a:pt x="821" y="672"/>
                    <a:pt x="821" y="672"/>
                    <a:pt x="822" y="672"/>
                  </a:cubicBezTo>
                  <a:cubicBezTo>
                    <a:pt x="822" y="672"/>
                    <a:pt x="822" y="672"/>
                    <a:pt x="823" y="672"/>
                  </a:cubicBezTo>
                  <a:cubicBezTo>
                    <a:pt x="823" y="672"/>
                    <a:pt x="823" y="672"/>
                    <a:pt x="823" y="672"/>
                  </a:cubicBezTo>
                  <a:cubicBezTo>
                    <a:pt x="825" y="673"/>
                    <a:pt x="827" y="675"/>
                    <a:pt x="829" y="676"/>
                  </a:cubicBezTo>
                  <a:cubicBezTo>
                    <a:pt x="837" y="683"/>
                    <a:pt x="846" y="690"/>
                    <a:pt x="853" y="696"/>
                  </a:cubicBezTo>
                  <a:cubicBezTo>
                    <a:pt x="854" y="697"/>
                    <a:pt x="854" y="697"/>
                    <a:pt x="855" y="698"/>
                  </a:cubicBezTo>
                  <a:cubicBezTo>
                    <a:pt x="856" y="699"/>
                    <a:pt x="857" y="699"/>
                    <a:pt x="858" y="700"/>
                  </a:cubicBezTo>
                  <a:cubicBezTo>
                    <a:pt x="858" y="700"/>
                    <a:pt x="859" y="701"/>
                    <a:pt x="859" y="701"/>
                  </a:cubicBezTo>
                  <a:cubicBezTo>
                    <a:pt x="832" y="695"/>
                    <a:pt x="783" y="688"/>
                    <a:pt x="758" y="702"/>
                  </a:cubicBezTo>
                  <a:cubicBezTo>
                    <a:pt x="786" y="696"/>
                    <a:pt x="801" y="699"/>
                    <a:pt x="834" y="704"/>
                  </a:cubicBezTo>
                  <a:cubicBezTo>
                    <a:pt x="843" y="706"/>
                    <a:pt x="851" y="708"/>
                    <a:pt x="853" y="712"/>
                  </a:cubicBezTo>
                  <a:cubicBezTo>
                    <a:pt x="811" y="714"/>
                    <a:pt x="766" y="727"/>
                    <a:pt x="729" y="743"/>
                  </a:cubicBezTo>
                  <a:cubicBezTo>
                    <a:pt x="719" y="748"/>
                    <a:pt x="709" y="749"/>
                    <a:pt x="699" y="750"/>
                  </a:cubicBezTo>
                  <a:cubicBezTo>
                    <a:pt x="699" y="749"/>
                    <a:pt x="700" y="748"/>
                    <a:pt x="700" y="747"/>
                  </a:cubicBezTo>
                  <a:close/>
                  <a:moveTo>
                    <a:pt x="700" y="771"/>
                  </a:moveTo>
                  <a:cubicBezTo>
                    <a:pt x="700" y="771"/>
                    <a:pt x="700" y="770"/>
                    <a:pt x="699" y="770"/>
                  </a:cubicBezTo>
                  <a:cubicBezTo>
                    <a:pt x="699" y="769"/>
                    <a:pt x="699" y="769"/>
                    <a:pt x="699" y="768"/>
                  </a:cubicBezTo>
                  <a:cubicBezTo>
                    <a:pt x="698" y="767"/>
                    <a:pt x="698" y="766"/>
                    <a:pt x="697" y="765"/>
                  </a:cubicBezTo>
                  <a:cubicBezTo>
                    <a:pt x="697" y="763"/>
                    <a:pt x="696" y="761"/>
                    <a:pt x="696" y="758"/>
                  </a:cubicBezTo>
                  <a:cubicBezTo>
                    <a:pt x="707" y="759"/>
                    <a:pt x="718" y="759"/>
                    <a:pt x="727" y="755"/>
                  </a:cubicBezTo>
                  <a:cubicBezTo>
                    <a:pt x="757" y="746"/>
                    <a:pt x="776" y="741"/>
                    <a:pt x="804" y="735"/>
                  </a:cubicBezTo>
                  <a:cubicBezTo>
                    <a:pt x="797" y="748"/>
                    <a:pt x="800" y="756"/>
                    <a:pt x="815" y="754"/>
                  </a:cubicBezTo>
                  <a:cubicBezTo>
                    <a:pt x="815" y="754"/>
                    <a:pt x="815" y="754"/>
                    <a:pt x="816" y="754"/>
                  </a:cubicBezTo>
                  <a:cubicBezTo>
                    <a:pt x="816" y="755"/>
                    <a:pt x="816" y="756"/>
                    <a:pt x="817" y="756"/>
                  </a:cubicBezTo>
                  <a:cubicBezTo>
                    <a:pt x="817" y="757"/>
                    <a:pt x="818" y="757"/>
                    <a:pt x="818" y="758"/>
                  </a:cubicBezTo>
                  <a:cubicBezTo>
                    <a:pt x="818" y="759"/>
                    <a:pt x="819" y="760"/>
                    <a:pt x="819" y="760"/>
                  </a:cubicBezTo>
                  <a:cubicBezTo>
                    <a:pt x="819" y="761"/>
                    <a:pt x="819" y="761"/>
                    <a:pt x="819" y="761"/>
                  </a:cubicBezTo>
                  <a:cubicBezTo>
                    <a:pt x="815" y="773"/>
                    <a:pt x="808" y="783"/>
                    <a:pt x="800" y="790"/>
                  </a:cubicBezTo>
                  <a:cubicBezTo>
                    <a:pt x="796" y="786"/>
                    <a:pt x="792" y="783"/>
                    <a:pt x="788" y="780"/>
                  </a:cubicBezTo>
                  <a:cubicBezTo>
                    <a:pt x="786" y="778"/>
                    <a:pt x="783" y="776"/>
                    <a:pt x="781" y="775"/>
                  </a:cubicBezTo>
                  <a:cubicBezTo>
                    <a:pt x="779" y="774"/>
                    <a:pt x="778" y="773"/>
                    <a:pt x="777" y="773"/>
                  </a:cubicBezTo>
                  <a:cubicBezTo>
                    <a:pt x="776" y="772"/>
                    <a:pt x="774" y="771"/>
                    <a:pt x="773" y="771"/>
                  </a:cubicBezTo>
                  <a:cubicBezTo>
                    <a:pt x="768" y="768"/>
                    <a:pt x="764" y="766"/>
                    <a:pt x="760" y="765"/>
                  </a:cubicBezTo>
                  <a:cubicBezTo>
                    <a:pt x="758" y="765"/>
                    <a:pt x="757" y="764"/>
                    <a:pt x="755" y="764"/>
                  </a:cubicBezTo>
                  <a:cubicBezTo>
                    <a:pt x="754" y="763"/>
                    <a:pt x="753" y="763"/>
                    <a:pt x="751" y="763"/>
                  </a:cubicBezTo>
                  <a:cubicBezTo>
                    <a:pt x="749" y="762"/>
                    <a:pt x="748" y="762"/>
                    <a:pt x="748" y="762"/>
                  </a:cubicBezTo>
                  <a:cubicBezTo>
                    <a:pt x="748" y="762"/>
                    <a:pt x="749" y="762"/>
                    <a:pt x="751" y="763"/>
                  </a:cubicBezTo>
                  <a:cubicBezTo>
                    <a:pt x="752" y="763"/>
                    <a:pt x="754" y="764"/>
                    <a:pt x="755" y="764"/>
                  </a:cubicBezTo>
                  <a:cubicBezTo>
                    <a:pt x="756" y="765"/>
                    <a:pt x="758" y="766"/>
                    <a:pt x="760" y="766"/>
                  </a:cubicBezTo>
                  <a:cubicBezTo>
                    <a:pt x="763" y="768"/>
                    <a:pt x="767" y="770"/>
                    <a:pt x="772" y="773"/>
                  </a:cubicBezTo>
                  <a:cubicBezTo>
                    <a:pt x="773" y="773"/>
                    <a:pt x="774" y="774"/>
                    <a:pt x="775" y="775"/>
                  </a:cubicBezTo>
                  <a:cubicBezTo>
                    <a:pt x="776" y="776"/>
                    <a:pt x="777" y="777"/>
                    <a:pt x="778" y="777"/>
                  </a:cubicBezTo>
                  <a:cubicBezTo>
                    <a:pt x="779" y="778"/>
                    <a:pt x="780" y="778"/>
                    <a:pt x="780" y="779"/>
                  </a:cubicBezTo>
                  <a:cubicBezTo>
                    <a:pt x="781" y="779"/>
                    <a:pt x="781" y="779"/>
                    <a:pt x="782" y="780"/>
                  </a:cubicBezTo>
                  <a:cubicBezTo>
                    <a:pt x="783" y="781"/>
                    <a:pt x="785" y="782"/>
                    <a:pt x="786" y="783"/>
                  </a:cubicBezTo>
                  <a:cubicBezTo>
                    <a:pt x="786" y="783"/>
                    <a:pt x="786" y="783"/>
                    <a:pt x="786" y="783"/>
                  </a:cubicBezTo>
                  <a:cubicBezTo>
                    <a:pt x="786" y="783"/>
                    <a:pt x="786" y="783"/>
                    <a:pt x="786" y="783"/>
                  </a:cubicBezTo>
                  <a:cubicBezTo>
                    <a:pt x="785" y="783"/>
                    <a:pt x="784" y="782"/>
                    <a:pt x="783" y="782"/>
                  </a:cubicBezTo>
                  <a:cubicBezTo>
                    <a:pt x="782" y="782"/>
                    <a:pt x="781" y="782"/>
                    <a:pt x="780" y="782"/>
                  </a:cubicBezTo>
                  <a:cubicBezTo>
                    <a:pt x="779" y="782"/>
                    <a:pt x="778" y="782"/>
                    <a:pt x="776" y="782"/>
                  </a:cubicBezTo>
                  <a:cubicBezTo>
                    <a:pt x="776" y="782"/>
                    <a:pt x="776" y="782"/>
                    <a:pt x="776" y="782"/>
                  </a:cubicBezTo>
                  <a:cubicBezTo>
                    <a:pt x="776" y="781"/>
                    <a:pt x="776" y="781"/>
                    <a:pt x="776" y="781"/>
                  </a:cubicBezTo>
                  <a:cubicBezTo>
                    <a:pt x="763" y="775"/>
                    <a:pt x="751" y="781"/>
                    <a:pt x="737" y="787"/>
                  </a:cubicBezTo>
                  <a:cubicBezTo>
                    <a:pt x="748" y="796"/>
                    <a:pt x="761" y="792"/>
                    <a:pt x="773" y="784"/>
                  </a:cubicBezTo>
                  <a:cubicBezTo>
                    <a:pt x="774" y="784"/>
                    <a:pt x="775" y="784"/>
                    <a:pt x="776" y="784"/>
                  </a:cubicBezTo>
                  <a:cubicBezTo>
                    <a:pt x="777" y="784"/>
                    <a:pt x="778" y="785"/>
                    <a:pt x="779" y="785"/>
                  </a:cubicBezTo>
                  <a:cubicBezTo>
                    <a:pt x="780" y="785"/>
                    <a:pt x="781" y="785"/>
                    <a:pt x="782" y="785"/>
                  </a:cubicBezTo>
                  <a:cubicBezTo>
                    <a:pt x="783" y="785"/>
                    <a:pt x="784" y="785"/>
                    <a:pt x="785" y="785"/>
                  </a:cubicBezTo>
                  <a:cubicBezTo>
                    <a:pt x="786" y="785"/>
                    <a:pt x="786" y="786"/>
                    <a:pt x="787" y="786"/>
                  </a:cubicBezTo>
                  <a:cubicBezTo>
                    <a:pt x="787" y="786"/>
                    <a:pt x="788" y="786"/>
                    <a:pt x="788" y="786"/>
                  </a:cubicBezTo>
                  <a:cubicBezTo>
                    <a:pt x="788" y="786"/>
                    <a:pt x="788" y="786"/>
                    <a:pt x="788" y="786"/>
                  </a:cubicBezTo>
                  <a:cubicBezTo>
                    <a:pt x="789" y="786"/>
                    <a:pt x="789" y="786"/>
                    <a:pt x="789" y="786"/>
                  </a:cubicBezTo>
                  <a:cubicBezTo>
                    <a:pt x="790" y="786"/>
                    <a:pt x="790" y="786"/>
                    <a:pt x="790" y="786"/>
                  </a:cubicBezTo>
                  <a:cubicBezTo>
                    <a:pt x="792" y="788"/>
                    <a:pt x="794" y="790"/>
                    <a:pt x="797" y="792"/>
                  </a:cubicBezTo>
                  <a:cubicBezTo>
                    <a:pt x="795" y="793"/>
                    <a:pt x="794" y="793"/>
                    <a:pt x="792" y="794"/>
                  </a:cubicBezTo>
                  <a:cubicBezTo>
                    <a:pt x="794" y="794"/>
                    <a:pt x="796" y="793"/>
                    <a:pt x="798" y="793"/>
                  </a:cubicBezTo>
                  <a:cubicBezTo>
                    <a:pt x="799" y="794"/>
                    <a:pt x="800" y="795"/>
                    <a:pt x="801" y="796"/>
                  </a:cubicBezTo>
                  <a:cubicBezTo>
                    <a:pt x="807" y="801"/>
                    <a:pt x="812" y="806"/>
                    <a:pt x="818" y="812"/>
                  </a:cubicBezTo>
                  <a:cubicBezTo>
                    <a:pt x="823" y="818"/>
                    <a:pt x="829" y="823"/>
                    <a:pt x="835" y="829"/>
                  </a:cubicBezTo>
                  <a:cubicBezTo>
                    <a:pt x="839" y="832"/>
                    <a:pt x="842" y="835"/>
                    <a:pt x="845" y="837"/>
                  </a:cubicBezTo>
                  <a:cubicBezTo>
                    <a:pt x="845" y="837"/>
                    <a:pt x="845" y="837"/>
                    <a:pt x="845" y="837"/>
                  </a:cubicBezTo>
                  <a:cubicBezTo>
                    <a:pt x="816" y="828"/>
                    <a:pt x="792" y="825"/>
                    <a:pt x="770" y="826"/>
                  </a:cubicBezTo>
                  <a:cubicBezTo>
                    <a:pt x="768" y="825"/>
                    <a:pt x="766" y="823"/>
                    <a:pt x="764" y="822"/>
                  </a:cubicBezTo>
                  <a:cubicBezTo>
                    <a:pt x="763" y="821"/>
                    <a:pt x="762" y="820"/>
                    <a:pt x="761" y="819"/>
                  </a:cubicBezTo>
                  <a:cubicBezTo>
                    <a:pt x="760" y="818"/>
                    <a:pt x="758" y="817"/>
                    <a:pt x="757" y="817"/>
                  </a:cubicBezTo>
                  <a:cubicBezTo>
                    <a:pt x="747" y="809"/>
                    <a:pt x="735" y="801"/>
                    <a:pt x="723" y="792"/>
                  </a:cubicBezTo>
                  <a:cubicBezTo>
                    <a:pt x="717" y="787"/>
                    <a:pt x="710" y="783"/>
                    <a:pt x="704" y="779"/>
                  </a:cubicBezTo>
                  <a:cubicBezTo>
                    <a:pt x="704" y="778"/>
                    <a:pt x="703" y="777"/>
                    <a:pt x="703" y="776"/>
                  </a:cubicBezTo>
                  <a:cubicBezTo>
                    <a:pt x="702" y="775"/>
                    <a:pt x="701" y="773"/>
                    <a:pt x="700" y="771"/>
                  </a:cubicBezTo>
                  <a:close/>
                  <a:moveTo>
                    <a:pt x="548" y="765"/>
                  </a:moveTo>
                  <a:cubicBezTo>
                    <a:pt x="548" y="765"/>
                    <a:pt x="548" y="765"/>
                    <a:pt x="548" y="765"/>
                  </a:cubicBezTo>
                  <a:cubicBezTo>
                    <a:pt x="549" y="764"/>
                    <a:pt x="551" y="763"/>
                    <a:pt x="552" y="762"/>
                  </a:cubicBezTo>
                  <a:cubicBezTo>
                    <a:pt x="553" y="761"/>
                    <a:pt x="555" y="760"/>
                    <a:pt x="556" y="759"/>
                  </a:cubicBezTo>
                  <a:cubicBezTo>
                    <a:pt x="558" y="758"/>
                    <a:pt x="559" y="757"/>
                    <a:pt x="561" y="757"/>
                  </a:cubicBezTo>
                  <a:cubicBezTo>
                    <a:pt x="562" y="756"/>
                    <a:pt x="564" y="755"/>
                    <a:pt x="565" y="754"/>
                  </a:cubicBezTo>
                  <a:cubicBezTo>
                    <a:pt x="566" y="754"/>
                    <a:pt x="566" y="754"/>
                    <a:pt x="567" y="753"/>
                  </a:cubicBezTo>
                  <a:cubicBezTo>
                    <a:pt x="568" y="753"/>
                    <a:pt x="569" y="753"/>
                    <a:pt x="569" y="753"/>
                  </a:cubicBezTo>
                  <a:cubicBezTo>
                    <a:pt x="570" y="752"/>
                    <a:pt x="570" y="752"/>
                    <a:pt x="571" y="752"/>
                  </a:cubicBezTo>
                  <a:cubicBezTo>
                    <a:pt x="571" y="752"/>
                    <a:pt x="571" y="752"/>
                    <a:pt x="571" y="752"/>
                  </a:cubicBezTo>
                  <a:cubicBezTo>
                    <a:pt x="574" y="752"/>
                    <a:pt x="577" y="751"/>
                    <a:pt x="580" y="751"/>
                  </a:cubicBezTo>
                  <a:cubicBezTo>
                    <a:pt x="581" y="751"/>
                    <a:pt x="583" y="750"/>
                    <a:pt x="585" y="750"/>
                  </a:cubicBezTo>
                  <a:cubicBezTo>
                    <a:pt x="586" y="750"/>
                    <a:pt x="588" y="749"/>
                    <a:pt x="589" y="749"/>
                  </a:cubicBezTo>
                  <a:cubicBezTo>
                    <a:pt x="590" y="749"/>
                    <a:pt x="591" y="749"/>
                    <a:pt x="592" y="749"/>
                  </a:cubicBezTo>
                  <a:cubicBezTo>
                    <a:pt x="592" y="749"/>
                    <a:pt x="592" y="749"/>
                    <a:pt x="593" y="749"/>
                  </a:cubicBezTo>
                  <a:cubicBezTo>
                    <a:pt x="593" y="749"/>
                    <a:pt x="593" y="749"/>
                    <a:pt x="594" y="749"/>
                  </a:cubicBezTo>
                  <a:cubicBezTo>
                    <a:pt x="594" y="749"/>
                    <a:pt x="595" y="749"/>
                    <a:pt x="595" y="749"/>
                  </a:cubicBezTo>
                  <a:cubicBezTo>
                    <a:pt x="595" y="749"/>
                    <a:pt x="595" y="749"/>
                    <a:pt x="595" y="749"/>
                  </a:cubicBezTo>
                  <a:cubicBezTo>
                    <a:pt x="595" y="749"/>
                    <a:pt x="595" y="749"/>
                    <a:pt x="595" y="749"/>
                  </a:cubicBezTo>
                  <a:cubicBezTo>
                    <a:pt x="596" y="749"/>
                    <a:pt x="596" y="749"/>
                    <a:pt x="596" y="749"/>
                  </a:cubicBezTo>
                  <a:cubicBezTo>
                    <a:pt x="596" y="749"/>
                    <a:pt x="596" y="749"/>
                    <a:pt x="596" y="749"/>
                  </a:cubicBezTo>
                  <a:cubicBezTo>
                    <a:pt x="596" y="749"/>
                    <a:pt x="596" y="749"/>
                    <a:pt x="596" y="749"/>
                  </a:cubicBezTo>
                  <a:cubicBezTo>
                    <a:pt x="597" y="749"/>
                    <a:pt x="598" y="749"/>
                    <a:pt x="599" y="749"/>
                  </a:cubicBezTo>
                  <a:cubicBezTo>
                    <a:pt x="602" y="750"/>
                    <a:pt x="605" y="751"/>
                    <a:pt x="609" y="752"/>
                  </a:cubicBezTo>
                  <a:cubicBezTo>
                    <a:pt x="612" y="753"/>
                    <a:pt x="615" y="755"/>
                    <a:pt x="619" y="756"/>
                  </a:cubicBezTo>
                  <a:cubicBezTo>
                    <a:pt x="623" y="757"/>
                    <a:pt x="626" y="759"/>
                    <a:pt x="630" y="760"/>
                  </a:cubicBezTo>
                  <a:cubicBezTo>
                    <a:pt x="634" y="761"/>
                    <a:pt x="639" y="762"/>
                    <a:pt x="643" y="763"/>
                  </a:cubicBezTo>
                  <a:cubicBezTo>
                    <a:pt x="643" y="763"/>
                    <a:pt x="643" y="763"/>
                    <a:pt x="643" y="763"/>
                  </a:cubicBezTo>
                  <a:cubicBezTo>
                    <a:pt x="643" y="763"/>
                    <a:pt x="642" y="764"/>
                    <a:pt x="642" y="764"/>
                  </a:cubicBezTo>
                  <a:cubicBezTo>
                    <a:pt x="641" y="765"/>
                    <a:pt x="640" y="765"/>
                    <a:pt x="640" y="766"/>
                  </a:cubicBezTo>
                  <a:cubicBezTo>
                    <a:pt x="639" y="766"/>
                    <a:pt x="639" y="766"/>
                    <a:pt x="639" y="767"/>
                  </a:cubicBezTo>
                  <a:cubicBezTo>
                    <a:pt x="638" y="767"/>
                    <a:pt x="638" y="767"/>
                    <a:pt x="638" y="768"/>
                  </a:cubicBezTo>
                  <a:cubicBezTo>
                    <a:pt x="637" y="769"/>
                    <a:pt x="635" y="770"/>
                    <a:pt x="634" y="772"/>
                  </a:cubicBezTo>
                  <a:cubicBezTo>
                    <a:pt x="633" y="774"/>
                    <a:pt x="632" y="775"/>
                    <a:pt x="630" y="777"/>
                  </a:cubicBezTo>
                  <a:cubicBezTo>
                    <a:pt x="628" y="781"/>
                    <a:pt x="625" y="785"/>
                    <a:pt x="622" y="788"/>
                  </a:cubicBezTo>
                  <a:cubicBezTo>
                    <a:pt x="621" y="790"/>
                    <a:pt x="619" y="792"/>
                    <a:pt x="618" y="793"/>
                  </a:cubicBezTo>
                  <a:cubicBezTo>
                    <a:pt x="616" y="795"/>
                    <a:pt x="614" y="797"/>
                    <a:pt x="613" y="798"/>
                  </a:cubicBezTo>
                  <a:cubicBezTo>
                    <a:pt x="611" y="799"/>
                    <a:pt x="610" y="801"/>
                    <a:pt x="608" y="802"/>
                  </a:cubicBezTo>
                  <a:cubicBezTo>
                    <a:pt x="608" y="802"/>
                    <a:pt x="608" y="802"/>
                    <a:pt x="608" y="802"/>
                  </a:cubicBezTo>
                  <a:cubicBezTo>
                    <a:pt x="608" y="802"/>
                    <a:pt x="607" y="802"/>
                    <a:pt x="606" y="802"/>
                  </a:cubicBezTo>
                  <a:cubicBezTo>
                    <a:pt x="606" y="802"/>
                    <a:pt x="606" y="802"/>
                    <a:pt x="605" y="802"/>
                  </a:cubicBezTo>
                  <a:cubicBezTo>
                    <a:pt x="605" y="802"/>
                    <a:pt x="605" y="802"/>
                    <a:pt x="604" y="802"/>
                  </a:cubicBezTo>
                  <a:cubicBezTo>
                    <a:pt x="604" y="802"/>
                    <a:pt x="604" y="802"/>
                    <a:pt x="604" y="802"/>
                  </a:cubicBezTo>
                  <a:cubicBezTo>
                    <a:pt x="603" y="802"/>
                    <a:pt x="602" y="803"/>
                    <a:pt x="601" y="803"/>
                  </a:cubicBezTo>
                  <a:cubicBezTo>
                    <a:pt x="600" y="803"/>
                    <a:pt x="599" y="803"/>
                    <a:pt x="598" y="803"/>
                  </a:cubicBezTo>
                  <a:cubicBezTo>
                    <a:pt x="596" y="803"/>
                    <a:pt x="595" y="804"/>
                    <a:pt x="594" y="804"/>
                  </a:cubicBezTo>
                  <a:cubicBezTo>
                    <a:pt x="593" y="804"/>
                    <a:pt x="592" y="804"/>
                    <a:pt x="591" y="804"/>
                  </a:cubicBezTo>
                  <a:cubicBezTo>
                    <a:pt x="585" y="795"/>
                    <a:pt x="579" y="797"/>
                    <a:pt x="571" y="799"/>
                  </a:cubicBezTo>
                  <a:cubicBezTo>
                    <a:pt x="567" y="797"/>
                    <a:pt x="563" y="795"/>
                    <a:pt x="559" y="793"/>
                  </a:cubicBezTo>
                  <a:cubicBezTo>
                    <a:pt x="554" y="791"/>
                    <a:pt x="548" y="788"/>
                    <a:pt x="542" y="785"/>
                  </a:cubicBezTo>
                  <a:cubicBezTo>
                    <a:pt x="547" y="782"/>
                    <a:pt x="549" y="775"/>
                    <a:pt x="548" y="765"/>
                  </a:cubicBezTo>
                  <a:close/>
                  <a:moveTo>
                    <a:pt x="616" y="806"/>
                  </a:moveTo>
                  <a:cubicBezTo>
                    <a:pt x="616" y="806"/>
                    <a:pt x="616" y="806"/>
                    <a:pt x="616" y="806"/>
                  </a:cubicBezTo>
                  <a:cubicBezTo>
                    <a:pt x="613" y="810"/>
                    <a:pt x="610" y="813"/>
                    <a:pt x="608" y="817"/>
                  </a:cubicBezTo>
                  <a:cubicBezTo>
                    <a:pt x="608" y="816"/>
                    <a:pt x="607" y="816"/>
                    <a:pt x="606" y="816"/>
                  </a:cubicBezTo>
                  <a:cubicBezTo>
                    <a:pt x="603" y="814"/>
                    <a:pt x="601" y="813"/>
                    <a:pt x="598" y="812"/>
                  </a:cubicBezTo>
                  <a:cubicBezTo>
                    <a:pt x="599" y="811"/>
                    <a:pt x="600" y="811"/>
                    <a:pt x="601" y="810"/>
                  </a:cubicBezTo>
                  <a:cubicBezTo>
                    <a:pt x="602" y="810"/>
                    <a:pt x="602" y="810"/>
                    <a:pt x="603" y="809"/>
                  </a:cubicBezTo>
                  <a:cubicBezTo>
                    <a:pt x="604" y="809"/>
                    <a:pt x="604" y="809"/>
                    <a:pt x="604" y="809"/>
                  </a:cubicBezTo>
                  <a:cubicBezTo>
                    <a:pt x="605" y="809"/>
                    <a:pt x="605" y="808"/>
                    <a:pt x="605" y="808"/>
                  </a:cubicBezTo>
                  <a:cubicBezTo>
                    <a:pt x="608" y="806"/>
                    <a:pt x="612" y="803"/>
                    <a:pt x="615" y="800"/>
                  </a:cubicBezTo>
                  <a:cubicBezTo>
                    <a:pt x="616" y="799"/>
                    <a:pt x="617" y="798"/>
                    <a:pt x="619" y="797"/>
                  </a:cubicBezTo>
                  <a:cubicBezTo>
                    <a:pt x="618" y="797"/>
                    <a:pt x="618" y="798"/>
                    <a:pt x="618" y="798"/>
                  </a:cubicBezTo>
                  <a:cubicBezTo>
                    <a:pt x="618" y="799"/>
                    <a:pt x="618" y="800"/>
                    <a:pt x="618" y="800"/>
                  </a:cubicBezTo>
                  <a:cubicBezTo>
                    <a:pt x="617" y="801"/>
                    <a:pt x="617" y="802"/>
                    <a:pt x="617" y="802"/>
                  </a:cubicBezTo>
                  <a:cubicBezTo>
                    <a:pt x="617" y="804"/>
                    <a:pt x="616" y="805"/>
                    <a:pt x="616" y="806"/>
                  </a:cubicBezTo>
                  <a:close/>
                  <a:moveTo>
                    <a:pt x="596" y="811"/>
                  </a:moveTo>
                  <a:cubicBezTo>
                    <a:pt x="594" y="810"/>
                    <a:pt x="592" y="809"/>
                    <a:pt x="590" y="808"/>
                  </a:cubicBezTo>
                  <a:cubicBezTo>
                    <a:pt x="591" y="807"/>
                    <a:pt x="591" y="807"/>
                    <a:pt x="591" y="806"/>
                  </a:cubicBezTo>
                  <a:cubicBezTo>
                    <a:pt x="592" y="806"/>
                    <a:pt x="592" y="806"/>
                    <a:pt x="592" y="806"/>
                  </a:cubicBezTo>
                  <a:cubicBezTo>
                    <a:pt x="592" y="806"/>
                    <a:pt x="592" y="806"/>
                    <a:pt x="592" y="806"/>
                  </a:cubicBezTo>
                  <a:cubicBezTo>
                    <a:pt x="592" y="806"/>
                    <a:pt x="592" y="806"/>
                    <a:pt x="592" y="806"/>
                  </a:cubicBezTo>
                  <a:cubicBezTo>
                    <a:pt x="593" y="806"/>
                    <a:pt x="593" y="806"/>
                    <a:pt x="594" y="806"/>
                  </a:cubicBezTo>
                  <a:cubicBezTo>
                    <a:pt x="595" y="806"/>
                    <a:pt x="596" y="806"/>
                    <a:pt x="598" y="805"/>
                  </a:cubicBezTo>
                  <a:cubicBezTo>
                    <a:pt x="599" y="805"/>
                    <a:pt x="600" y="805"/>
                    <a:pt x="601" y="805"/>
                  </a:cubicBezTo>
                  <a:cubicBezTo>
                    <a:pt x="602" y="805"/>
                    <a:pt x="603" y="805"/>
                    <a:pt x="604" y="804"/>
                  </a:cubicBezTo>
                  <a:cubicBezTo>
                    <a:pt x="604" y="804"/>
                    <a:pt x="604" y="804"/>
                    <a:pt x="605" y="804"/>
                  </a:cubicBezTo>
                  <a:cubicBezTo>
                    <a:pt x="605" y="804"/>
                    <a:pt x="605" y="804"/>
                    <a:pt x="605" y="804"/>
                  </a:cubicBezTo>
                  <a:cubicBezTo>
                    <a:pt x="605" y="804"/>
                    <a:pt x="605" y="804"/>
                    <a:pt x="605" y="804"/>
                  </a:cubicBezTo>
                  <a:cubicBezTo>
                    <a:pt x="605" y="804"/>
                    <a:pt x="604" y="805"/>
                    <a:pt x="604" y="805"/>
                  </a:cubicBezTo>
                  <a:cubicBezTo>
                    <a:pt x="603" y="806"/>
                    <a:pt x="603" y="806"/>
                    <a:pt x="603" y="806"/>
                  </a:cubicBezTo>
                  <a:cubicBezTo>
                    <a:pt x="602" y="806"/>
                    <a:pt x="602" y="806"/>
                    <a:pt x="602" y="807"/>
                  </a:cubicBezTo>
                  <a:cubicBezTo>
                    <a:pt x="601" y="807"/>
                    <a:pt x="600" y="808"/>
                    <a:pt x="600" y="808"/>
                  </a:cubicBezTo>
                  <a:cubicBezTo>
                    <a:pt x="599" y="809"/>
                    <a:pt x="598" y="810"/>
                    <a:pt x="597" y="811"/>
                  </a:cubicBezTo>
                  <a:cubicBezTo>
                    <a:pt x="597" y="811"/>
                    <a:pt x="597" y="811"/>
                    <a:pt x="596" y="811"/>
                  </a:cubicBezTo>
                  <a:close/>
                  <a:moveTo>
                    <a:pt x="530" y="789"/>
                  </a:moveTo>
                  <a:cubicBezTo>
                    <a:pt x="532" y="789"/>
                    <a:pt x="534" y="788"/>
                    <a:pt x="536" y="788"/>
                  </a:cubicBezTo>
                  <a:cubicBezTo>
                    <a:pt x="539" y="789"/>
                    <a:pt x="542" y="791"/>
                    <a:pt x="545" y="793"/>
                  </a:cubicBezTo>
                  <a:cubicBezTo>
                    <a:pt x="545" y="793"/>
                    <a:pt x="544" y="792"/>
                    <a:pt x="544" y="793"/>
                  </a:cubicBezTo>
                  <a:cubicBezTo>
                    <a:pt x="543" y="793"/>
                    <a:pt x="543" y="793"/>
                    <a:pt x="542" y="793"/>
                  </a:cubicBezTo>
                  <a:cubicBezTo>
                    <a:pt x="542" y="793"/>
                    <a:pt x="542" y="793"/>
                    <a:pt x="541" y="793"/>
                  </a:cubicBezTo>
                  <a:cubicBezTo>
                    <a:pt x="541" y="793"/>
                    <a:pt x="541" y="793"/>
                    <a:pt x="541" y="793"/>
                  </a:cubicBezTo>
                  <a:cubicBezTo>
                    <a:pt x="540" y="794"/>
                    <a:pt x="539" y="794"/>
                    <a:pt x="538" y="795"/>
                  </a:cubicBezTo>
                  <a:cubicBezTo>
                    <a:pt x="537" y="795"/>
                    <a:pt x="536" y="796"/>
                    <a:pt x="536" y="797"/>
                  </a:cubicBezTo>
                  <a:cubicBezTo>
                    <a:pt x="534" y="794"/>
                    <a:pt x="532" y="791"/>
                    <a:pt x="530" y="789"/>
                  </a:cubicBezTo>
                  <a:close/>
                  <a:moveTo>
                    <a:pt x="526" y="817"/>
                  </a:moveTo>
                  <a:cubicBezTo>
                    <a:pt x="527" y="815"/>
                    <a:pt x="528" y="811"/>
                    <a:pt x="527" y="808"/>
                  </a:cubicBezTo>
                  <a:cubicBezTo>
                    <a:pt x="528" y="807"/>
                    <a:pt x="529" y="806"/>
                    <a:pt x="530" y="805"/>
                  </a:cubicBezTo>
                  <a:cubicBezTo>
                    <a:pt x="531" y="804"/>
                    <a:pt x="532" y="803"/>
                    <a:pt x="533" y="802"/>
                  </a:cubicBezTo>
                  <a:cubicBezTo>
                    <a:pt x="534" y="801"/>
                    <a:pt x="535" y="800"/>
                    <a:pt x="536" y="799"/>
                  </a:cubicBezTo>
                  <a:cubicBezTo>
                    <a:pt x="538" y="805"/>
                    <a:pt x="539" y="811"/>
                    <a:pt x="539" y="817"/>
                  </a:cubicBezTo>
                  <a:cubicBezTo>
                    <a:pt x="535" y="817"/>
                    <a:pt x="530" y="817"/>
                    <a:pt x="526" y="817"/>
                  </a:cubicBezTo>
                  <a:close/>
                  <a:moveTo>
                    <a:pt x="553" y="818"/>
                  </a:moveTo>
                  <a:cubicBezTo>
                    <a:pt x="545" y="813"/>
                    <a:pt x="541" y="806"/>
                    <a:pt x="537" y="799"/>
                  </a:cubicBezTo>
                  <a:cubicBezTo>
                    <a:pt x="538" y="798"/>
                    <a:pt x="538" y="797"/>
                    <a:pt x="539" y="797"/>
                  </a:cubicBezTo>
                  <a:cubicBezTo>
                    <a:pt x="540" y="796"/>
                    <a:pt x="541" y="796"/>
                    <a:pt x="542" y="795"/>
                  </a:cubicBezTo>
                  <a:cubicBezTo>
                    <a:pt x="542" y="795"/>
                    <a:pt x="542" y="795"/>
                    <a:pt x="542" y="795"/>
                  </a:cubicBezTo>
                  <a:cubicBezTo>
                    <a:pt x="543" y="795"/>
                    <a:pt x="543" y="795"/>
                    <a:pt x="543" y="795"/>
                  </a:cubicBezTo>
                  <a:cubicBezTo>
                    <a:pt x="543" y="795"/>
                    <a:pt x="544" y="794"/>
                    <a:pt x="544" y="794"/>
                  </a:cubicBezTo>
                  <a:cubicBezTo>
                    <a:pt x="545" y="794"/>
                    <a:pt x="546" y="794"/>
                    <a:pt x="546" y="794"/>
                  </a:cubicBezTo>
                  <a:cubicBezTo>
                    <a:pt x="547" y="794"/>
                    <a:pt x="547" y="793"/>
                    <a:pt x="547" y="793"/>
                  </a:cubicBezTo>
                  <a:cubicBezTo>
                    <a:pt x="551" y="795"/>
                    <a:pt x="554" y="797"/>
                    <a:pt x="557" y="798"/>
                  </a:cubicBezTo>
                  <a:cubicBezTo>
                    <a:pt x="559" y="799"/>
                    <a:pt x="560" y="800"/>
                    <a:pt x="561" y="800"/>
                  </a:cubicBezTo>
                  <a:cubicBezTo>
                    <a:pt x="560" y="800"/>
                    <a:pt x="558" y="800"/>
                    <a:pt x="556" y="800"/>
                  </a:cubicBezTo>
                  <a:cubicBezTo>
                    <a:pt x="562" y="805"/>
                    <a:pt x="567" y="813"/>
                    <a:pt x="574" y="814"/>
                  </a:cubicBezTo>
                  <a:cubicBezTo>
                    <a:pt x="577" y="814"/>
                    <a:pt x="581" y="813"/>
                    <a:pt x="585" y="811"/>
                  </a:cubicBezTo>
                  <a:cubicBezTo>
                    <a:pt x="592" y="815"/>
                    <a:pt x="598" y="818"/>
                    <a:pt x="604" y="820"/>
                  </a:cubicBezTo>
                  <a:cubicBezTo>
                    <a:pt x="605" y="821"/>
                    <a:pt x="606" y="821"/>
                    <a:pt x="606" y="821"/>
                  </a:cubicBezTo>
                  <a:cubicBezTo>
                    <a:pt x="606" y="823"/>
                    <a:pt x="606" y="825"/>
                    <a:pt x="606" y="827"/>
                  </a:cubicBezTo>
                  <a:cubicBezTo>
                    <a:pt x="587" y="828"/>
                    <a:pt x="564" y="826"/>
                    <a:pt x="553" y="818"/>
                  </a:cubicBezTo>
                  <a:close/>
                  <a:moveTo>
                    <a:pt x="682" y="830"/>
                  </a:moveTo>
                  <a:cubicBezTo>
                    <a:pt x="661" y="829"/>
                    <a:pt x="646" y="822"/>
                    <a:pt x="625" y="825"/>
                  </a:cubicBezTo>
                  <a:cubicBezTo>
                    <a:pt x="625" y="825"/>
                    <a:pt x="625" y="825"/>
                    <a:pt x="625" y="825"/>
                  </a:cubicBezTo>
                  <a:cubicBezTo>
                    <a:pt x="624" y="824"/>
                    <a:pt x="622" y="824"/>
                    <a:pt x="621" y="823"/>
                  </a:cubicBezTo>
                  <a:cubicBezTo>
                    <a:pt x="622" y="818"/>
                    <a:pt x="622" y="813"/>
                    <a:pt x="617" y="808"/>
                  </a:cubicBezTo>
                  <a:cubicBezTo>
                    <a:pt x="617" y="807"/>
                    <a:pt x="617" y="807"/>
                    <a:pt x="617" y="807"/>
                  </a:cubicBezTo>
                  <a:cubicBezTo>
                    <a:pt x="618" y="805"/>
                    <a:pt x="618" y="804"/>
                    <a:pt x="618" y="802"/>
                  </a:cubicBezTo>
                  <a:cubicBezTo>
                    <a:pt x="619" y="802"/>
                    <a:pt x="619" y="801"/>
                    <a:pt x="619" y="800"/>
                  </a:cubicBezTo>
                  <a:cubicBezTo>
                    <a:pt x="619" y="800"/>
                    <a:pt x="619" y="799"/>
                    <a:pt x="620" y="799"/>
                  </a:cubicBezTo>
                  <a:cubicBezTo>
                    <a:pt x="620" y="797"/>
                    <a:pt x="621" y="796"/>
                    <a:pt x="621" y="794"/>
                  </a:cubicBezTo>
                  <a:cubicBezTo>
                    <a:pt x="622" y="793"/>
                    <a:pt x="624" y="792"/>
                    <a:pt x="625" y="790"/>
                  </a:cubicBezTo>
                  <a:cubicBezTo>
                    <a:pt x="628" y="786"/>
                    <a:pt x="630" y="783"/>
                    <a:pt x="633" y="779"/>
                  </a:cubicBezTo>
                  <a:cubicBezTo>
                    <a:pt x="634" y="777"/>
                    <a:pt x="636" y="776"/>
                    <a:pt x="637" y="774"/>
                  </a:cubicBezTo>
                  <a:cubicBezTo>
                    <a:pt x="638" y="772"/>
                    <a:pt x="639" y="771"/>
                    <a:pt x="640" y="770"/>
                  </a:cubicBezTo>
                  <a:cubicBezTo>
                    <a:pt x="641" y="769"/>
                    <a:pt x="641" y="769"/>
                    <a:pt x="641" y="769"/>
                  </a:cubicBezTo>
                  <a:cubicBezTo>
                    <a:pt x="641" y="768"/>
                    <a:pt x="642" y="768"/>
                    <a:pt x="642" y="768"/>
                  </a:cubicBezTo>
                  <a:cubicBezTo>
                    <a:pt x="642" y="767"/>
                    <a:pt x="643" y="767"/>
                    <a:pt x="643" y="766"/>
                  </a:cubicBezTo>
                  <a:cubicBezTo>
                    <a:pt x="644" y="765"/>
                    <a:pt x="644" y="765"/>
                    <a:pt x="644" y="764"/>
                  </a:cubicBezTo>
                  <a:cubicBezTo>
                    <a:pt x="645" y="764"/>
                    <a:pt x="645" y="764"/>
                    <a:pt x="645" y="763"/>
                  </a:cubicBezTo>
                  <a:cubicBezTo>
                    <a:pt x="648" y="764"/>
                    <a:pt x="652" y="764"/>
                    <a:pt x="655" y="765"/>
                  </a:cubicBezTo>
                  <a:cubicBezTo>
                    <a:pt x="659" y="765"/>
                    <a:pt x="664" y="765"/>
                    <a:pt x="668" y="766"/>
                  </a:cubicBezTo>
                  <a:cubicBezTo>
                    <a:pt x="669" y="766"/>
                    <a:pt x="670" y="766"/>
                    <a:pt x="671" y="766"/>
                  </a:cubicBezTo>
                  <a:cubicBezTo>
                    <a:pt x="672" y="767"/>
                    <a:pt x="673" y="767"/>
                    <a:pt x="674" y="767"/>
                  </a:cubicBezTo>
                  <a:cubicBezTo>
                    <a:pt x="676" y="768"/>
                    <a:pt x="678" y="768"/>
                    <a:pt x="679" y="769"/>
                  </a:cubicBezTo>
                  <a:cubicBezTo>
                    <a:pt x="687" y="772"/>
                    <a:pt x="693" y="777"/>
                    <a:pt x="700" y="782"/>
                  </a:cubicBezTo>
                  <a:cubicBezTo>
                    <a:pt x="704" y="785"/>
                    <a:pt x="707" y="787"/>
                    <a:pt x="711" y="790"/>
                  </a:cubicBezTo>
                  <a:cubicBezTo>
                    <a:pt x="710" y="790"/>
                    <a:pt x="710" y="789"/>
                    <a:pt x="709" y="789"/>
                  </a:cubicBezTo>
                  <a:cubicBezTo>
                    <a:pt x="709" y="789"/>
                    <a:pt x="708" y="789"/>
                    <a:pt x="708" y="789"/>
                  </a:cubicBezTo>
                  <a:cubicBezTo>
                    <a:pt x="708" y="789"/>
                    <a:pt x="707" y="789"/>
                    <a:pt x="707" y="790"/>
                  </a:cubicBezTo>
                  <a:cubicBezTo>
                    <a:pt x="707" y="790"/>
                    <a:pt x="707" y="790"/>
                    <a:pt x="706" y="790"/>
                  </a:cubicBezTo>
                  <a:cubicBezTo>
                    <a:pt x="705" y="790"/>
                    <a:pt x="704" y="791"/>
                    <a:pt x="703" y="791"/>
                  </a:cubicBezTo>
                  <a:cubicBezTo>
                    <a:pt x="702" y="792"/>
                    <a:pt x="701" y="792"/>
                    <a:pt x="700" y="793"/>
                  </a:cubicBezTo>
                  <a:cubicBezTo>
                    <a:pt x="699" y="794"/>
                    <a:pt x="698" y="794"/>
                    <a:pt x="696" y="795"/>
                  </a:cubicBezTo>
                  <a:cubicBezTo>
                    <a:pt x="695" y="796"/>
                    <a:pt x="694" y="797"/>
                    <a:pt x="693" y="798"/>
                  </a:cubicBezTo>
                  <a:cubicBezTo>
                    <a:pt x="692" y="799"/>
                    <a:pt x="690" y="800"/>
                    <a:pt x="689" y="801"/>
                  </a:cubicBezTo>
                  <a:cubicBezTo>
                    <a:pt x="672" y="792"/>
                    <a:pt x="665" y="815"/>
                    <a:pt x="650" y="803"/>
                  </a:cubicBezTo>
                  <a:cubicBezTo>
                    <a:pt x="653" y="813"/>
                    <a:pt x="659" y="820"/>
                    <a:pt x="670" y="820"/>
                  </a:cubicBezTo>
                  <a:cubicBezTo>
                    <a:pt x="677" y="819"/>
                    <a:pt x="691" y="811"/>
                    <a:pt x="690" y="802"/>
                  </a:cubicBezTo>
                  <a:cubicBezTo>
                    <a:pt x="691" y="801"/>
                    <a:pt x="693" y="800"/>
                    <a:pt x="694" y="799"/>
                  </a:cubicBezTo>
                  <a:cubicBezTo>
                    <a:pt x="695" y="798"/>
                    <a:pt x="696" y="798"/>
                    <a:pt x="697" y="797"/>
                  </a:cubicBezTo>
                  <a:cubicBezTo>
                    <a:pt x="699" y="796"/>
                    <a:pt x="700" y="795"/>
                    <a:pt x="701" y="795"/>
                  </a:cubicBezTo>
                  <a:cubicBezTo>
                    <a:pt x="702" y="794"/>
                    <a:pt x="703" y="793"/>
                    <a:pt x="704" y="793"/>
                  </a:cubicBezTo>
                  <a:cubicBezTo>
                    <a:pt x="705" y="792"/>
                    <a:pt x="706" y="792"/>
                    <a:pt x="707" y="792"/>
                  </a:cubicBezTo>
                  <a:cubicBezTo>
                    <a:pt x="707" y="792"/>
                    <a:pt x="707" y="792"/>
                    <a:pt x="707" y="792"/>
                  </a:cubicBezTo>
                  <a:cubicBezTo>
                    <a:pt x="708" y="792"/>
                    <a:pt x="708" y="792"/>
                    <a:pt x="708" y="791"/>
                  </a:cubicBezTo>
                  <a:cubicBezTo>
                    <a:pt x="709" y="791"/>
                    <a:pt x="709" y="791"/>
                    <a:pt x="709" y="791"/>
                  </a:cubicBezTo>
                  <a:cubicBezTo>
                    <a:pt x="710" y="791"/>
                    <a:pt x="711" y="791"/>
                    <a:pt x="711" y="791"/>
                  </a:cubicBezTo>
                  <a:cubicBezTo>
                    <a:pt x="712" y="791"/>
                    <a:pt x="712" y="791"/>
                    <a:pt x="712" y="791"/>
                  </a:cubicBezTo>
                  <a:cubicBezTo>
                    <a:pt x="715" y="792"/>
                    <a:pt x="717" y="794"/>
                    <a:pt x="719" y="796"/>
                  </a:cubicBezTo>
                  <a:cubicBezTo>
                    <a:pt x="732" y="805"/>
                    <a:pt x="744" y="813"/>
                    <a:pt x="754" y="821"/>
                  </a:cubicBezTo>
                  <a:cubicBezTo>
                    <a:pt x="755" y="822"/>
                    <a:pt x="756" y="822"/>
                    <a:pt x="758" y="823"/>
                  </a:cubicBezTo>
                  <a:cubicBezTo>
                    <a:pt x="759" y="824"/>
                    <a:pt x="760" y="825"/>
                    <a:pt x="761" y="826"/>
                  </a:cubicBezTo>
                  <a:cubicBezTo>
                    <a:pt x="762" y="826"/>
                    <a:pt x="762" y="826"/>
                    <a:pt x="763" y="827"/>
                  </a:cubicBezTo>
                  <a:cubicBezTo>
                    <a:pt x="759" y="827"/>
                    <a:pt x="755" y="828"/>
                    <a:pt x="751" y="828"/>
                  </a:cubicBezTo>
                  <a:cubicBezTo>
                    <a:pt x="725" y="833"/>
                    <a:pt x="712" y="831"/>
                    <a:pt x="682" y="830"/>
                  </a:cubicBezTo>
                  <a:close/>
                  <a:moveTo>
                    <a:pt x="1010" y="914"/>
                  </a:moveTo>
                  <a:cubicBezTo>
                    <a:pt x="1010" y="914"/>
                    <a:pt x="1010" y="914"/>
                    <a:pt x="1010" y="913"/>
                  </a:cubicBezTo>
                  <a:cubicBezTo>
                    <a:pt x="1010" y="913"/>
                    <a:pt x="1010" y="913"/>
                    <a:pt x="1010" y="913"/>
                  </a:cubicBezTo>
                  <a:cubicBezTo>
                    <a:pt x="1011" y="912"/>
                    <a:pt x="1011" y="912"/>
                    <a:pt x="1012" y="911"/>
                  </a:cubicBezTo>
                  <a:cubicBezTo>
                    <a:pt x="1014" y="911"/>
                    <a:pt x="1017" y="911"/>
                    <a:pt x="1020" y="911"/>
                  </a:cubicBezTo>
                  <a:cubicBezTo>
                    <a:pt x="1022" y="911"/>
                    <a:pt x="1025" y="911"/>
                    <a:pt x="1027" y="911"/>
                  </a:cubicBezTo>
                  <a:cubicBezTo>
                    <a:pt x="1029" y="911"/>
                    <a:pt x="1032" y="911"/>
                    <a:pt x="1034" y="911"/>
                  </a:cubicBezTo>
                  <a:cubicBezTo>
                    <a:pt x="1035" y="911"/>
                    <a:pt x="1036" y="911"/>
                    <a:pt x="1037" y="911"/>
                  </a:cubicBezTo>
                  <a:cubicBezTo>
                    <a:pt x="1037" y="911"/>
                    <a:pt x="1038" y="911"/>
                    <a:pt x="1039" y="911"/>
                  </a:cubicBezTo>
                  <a:cubicBezTo>
                    <a:pt x="1041" y="911"/>
                    <a:pt x="1042" y="911"/>
                    <a:pt x="1043" y="911"/>
                  </a:cubicBezTo>
                  <a:cubicBezTo>
                    <a:pt x="1044" y="911"/>
                    <a:pt x="1045" y="911"/>
                    <a:pt x="1045" y="911"/>
                  </a:cubicBezTo>
                  <a:cubicBezTo>
                    <a:pt x="1047" y="912"/>
                    <a:pt x="1048" y="913"/>
                    <a:pt x="1050" y="914"/>
                  </a:cubicBezTo>
                  <a:cubicBezTo>
                    <a:pt x="1052" y="916"/>
                    <a:pt x="1054" y="917"/>
                    <a:pt x="1056" y="919"/>
                  </a:cubicBezTo>
                  <a:cubicBezTo>
                    <a:pt x="1056" y="919"/>
                    <a:pt x="1057" y="919"/>
                    <a:pt x="1057" y="919"/>
                  </a:cubicBezTo>
                  <a:cubicBezTo>
                    <a:pt x="1040" y="920"/>
                    <a:pt x="1024" y="918"/>
                    <a:pt x="1010" y="914"/>
                  </a:cubicBezTo>
                  <a:close/>
                  <a:moveTo>
                    <a:pt x="1096" y="922"/>
                  </a:moveTo>
                  <a:cubicBezTo>
                    <a:pt x="1085" y="894"/>
                    <a:pt x="1115" y="868"/>
                    <a:pt x="1109" y="840"/>
                  </a:cubicBezTo>
                  <a:cubicBezTo>
                    <a:pt x="1108" y="836"/>
                    <a:pt x="1105" y="831"/>
                    <a:pt x="1102" y="825"/>
                  </a:cubicBezTo>
                  <a:cubicBezTo>
                    <a:pt x="1102" y="824"/>
                    <a:pt x="1101" y="823"/>
                    <a:pt x="1101" y="821"/>
                  </a:cubicBezTo>
                  <a:cubicBezTo>
                    <a:pt x="1099" y="821"/>
                    <a:pt x="1099" y="821"/>
                    <a:pt x="1099" y="821"/>
                  </a:cubicBezTo>
                  <a:cubicBezTo>
                    <a:pt x="1099" y="821"/>
                    <a:pt x="1099" y="821"/>
                    <a:pt x="1099" y="821"/>
                  </a:cubicBezTo>
                  <a:cubicBezTo>
                    <a:pt x="1100" y="821"/>
                    <a:pt x="1101" y="820"/>
                    <a:pt x="1102" y="819"/>
                  </a:cubicBezTo>
                  <a:cubicBezTo>
                    <a:pt x="1101" y="819"/>
                    <a:pt x="1101" y="819"/>
                    <a:pt x="1101" y="818"/>
                  </a:cubicBezTo>
                  <a:cubicBezTo>
                    <a:pt x="1101" y="818"/>
                    <a:pt x="1101" y="818"/>
                    <a:pt x="1101" y="818"/>
                  </a:cubicBezTo>
                  <a:cubicBezTo>
                    <a:pt x="1103" y="817"/>
                    <a:pt x="1104" y="817"/>
                    <a:pt x="1106" y="816"/>
                  </a:cubicBezTo>
                  <a:cubicBezTo>
                    <a:pt x="1108" y="815"/>
                    <a:pt x="1110" y="815"/>
                    <a:pt x="1111" y="814"/>
                  </a:cubicBezTo>
                  <a:cubicBezTo>
                    <a:pt x="1112" y="814"/>
                    <a:pt x="1113" y="814"/>
                    <a:pt x="1114" y="814"/>
                  </a:cubicBezTo>
                  <a:cubicBezTo>
                    <a:pt x="1114" y="814"/>
                    <a:pt x="1115" y="814"/>
                    <a:pt x="1115" y="814"/>
                  </a:cubicBezTo>
                  <a:cubicBezTo>
                    <a:pt x="1116" y="814"/>
                    <a:pt x="1116" y="813"/>
                    <a:pt x="1116" y="813"/>
                  </a:cubicBezTo>
                  <a:cubicBezTo>
                    <a:pt x="1117" y="813"/>
                    <a:pt x="1118" y="813"/>
                    <a:pt x="1119" y="813"/>
                  </a:cubicBezTo>
                  <a:cubicBezTo>
                    <a:pt x="1119" y="813"/>
                    <a:pt x="1120" y="813"/>
                    <a:pt x="1121" y="813"/>
                  </a:cubicBezTo>
                  <a:cubicBezTo>
                    <a:pt x="1121" y="813"/>
                    <a:pt x="1122" y="813"/>
                    <a:pt x="1122" y="813"/>
                  </a:cubicBezTo>
                  <a:cubicBezTo>
                    <a:pt x="1122" y="813"/>
                    <a:pt x="1123" y="813"/>
                    <a:pt x="1123" y="813"/>
                  </a:cubicBezTo>
                  <a:cubicBezTo>
                    <a:pt x="1123" y="813"/>
                    <a:pt x="1124" y="813"/>
                    <a:pt x="1125" y="813"/>
                  </a:cubicBezTo>
                  <a:cubicBezTo>
                    <a:pt x="1125" y="813"/>
                    <a:pt x="1126" y="812"/>
                    <a:pt x="1126" y="812"/>
                  </a:cubicBezTo>
                  <a:cubicBezTo>
                    <a:pt x="1127" y="813"/>
                    <a:pt x="1127" y="813"/>
                    <a:pt x="1127" y="813"/>
                  </a:cubicBezTo>
                  <a:cubicBezTo>
                    <a:pt x="1128" y="813"/>
                    <a:pt x="1128" y="813"/>
                    <a:pt x="1128" y="813"/>
                  </a:cubicBezTo>
                  <a:cubicBezTo>
                    <a:pt x="1128" y="813"/>
                    <a:pt x="1128" y="813"/>
                    <a:pt x="1128" y="813"/>
                  </a:cubicBezTo>
                  <a:cubicBezTo>
                    <a:pt x="1128" y="814"/>
                    <a:pt x="1128" y="814"/>
                    <a:pt x="1128" y="814"/>
                  </a:cubicBezTo>
                  <a:cubicBezTo>
                    <a:pt x="1128" y="814"/>
                    <a:pt x="1128" y="814"/>
                    <a:pt x="1128" y="814"/>
                  </a:cubicBezTo>
                  <a:cubicBezTo>
                    <a:pt x="1129" y="814"/>
                    <a:pt x="1129" y="814"/>
                    <a:pt x="1129" y="814"/>
                  </a:cubicBezTo>
                  <a:cubicBezTo>
                    <a:pt x="1131" y="815"/>
                    <a:pt x="1131" y="815"/>
                    <a:pt x="1131" y="815"/>
                  </a:cubicBezTo>
                  <a:cubicBezTo>
                    <a:pt x="1132" y="815"/>
                    <a:pt x="1132" y="815"/>
                    <a:pt x="1132" y="815"/>
                  </a:cubicBezTo>
                  <a:cubicBezTo>
                    <a:pt x="1153" y="842"/>
                    <a:pt x="1195" y="839"/>
                    <a:pt x="1209" y="869"/>
                  </a:cubicBezTo>
                  <a:cubicBezTo>
                    <a:pt x="1209" y="874"/>
                    <a:pt x="1210" y="878"/>
                    <a:pt x="1210" y="883"/>
                  </a:cubicBezTo>
                  <a:cubicBezTo>
                    <a:pt x="1209" y="881"/>
                    <a:pt x="1207" y="879"/>
                    <a:pt x="1206" y="876"/>
                  </a:cubicBezTo>
                  <a:cubicBezTo>
                    <a:pt x="1200" y="890"/>
                    <a:pt x="1198" y="903"/>
                    <a:pt x="1211" y="908"/>
                  </a:cubicBezTo>
                  <a:cubicBezTo>
                    <a:pt x="1206" y="937"/>
                    <a:pt x="1191" y="970"/>
                    <a:pt x="1175" y="974"/>
                  </a:cubicBezTo>
                  <a:cubicBezTo>
                    <a:pt x="1157" y="980"/>
                    <a:pt x="1103" y="940"/>
                    <a:pt x="1096" y="922"/>
                  </a:cubicBezTo>
                  <a:close/>
                  <a:moveTo>
                    <a:pt x="1256" y="1251"/>
                  </a:moveTo>
                  <a:cubicBezTo>
                    <a:pt x="1241" y="1259"/>
                    <a:pt x="1234" y="1270"/>
                    <a:pt x="1222" y="1280"/>
                  </a:cubicBezTo>
                  <a:cubicBezTo>
                    <a:pt x="1196" y="1302"/>
                    <a:pt x="1186" y="1279"/>
                    <a:pt x="1162" y="1290"/>
                  </a:cubicBezTo>
                  <a:cubicBezTo>
                    <a:pt x="1163" y="1290"/>
                    <a:pt x="1163" y="1291"/>
                    <a:pt x="1163" y="1292"/>
                  </a:cubicBezTo>
                  <a:cubicBezTo>
                    <a:pt x="1166" y="1296"/>
                    <a:pt x="1162" y="1295"/>
                    <a:pt x="1158" y="1292"/>
                  </a:cubicBezTo>
                  <a:cubicBezTo>
                    <a:pt x="1160" y="1291"/>
                    <a:pt x="1161" y="1290"/>
                    <a:pt x="1162" y="1290"/>
                  </a:cubicBezTo>
                  <a:cubicBezTo>
                    <a:pt x="1151" y="1260"/>
                    <a:pt x="1192" y="1230"/>
                    <a:pt x="1200" y="1203"/>
                  </a:cubicBezTo>
                  <a:cubicBezTo>
                    <a:pt x="1208" y="1179"/>
                    <a:pt x="1200" y="1186"/>
                    <a:pt x="1220" y="1172"/>
                  </a:cubicBezTo>
                  <a:cubicBezTo>
                    <a:pt x="1234" y="1162"/>
                    <a:pt x="1248" y="1157"/>
                    <a:pt x="1257" y="1144"/>
                  </a:cubicBezTo>
                  <a:cubicBezTo>
                    <a:pt x="1255" y="1142"/>
                    <a:pt x="1253" y="1141"/>
                    <a:pt x="1251" y="1140"/>
                  </a:cubicBezTo>
                  <a:cubicBezTo>
                    <a:pt x="1251" y="1140"/>
                    <a:pt x="1252" y="1140"/>
                    <a:pt x="1252" y="1139"/>
                  </a:cubicBezTo>
                  <a:cubicBezTo>
                    <a:pt x="1258" y="1136"/>
                    <a:pt x="1265" y="1133"/>
                    <a:pt x="1272" y="1130"/>
                  </a:cubicBezTo>
                  <a:cubicBezTo>
                    <a:pt x="1273" y="1130"/>
                    <a:pt x="1274" y="1129"/>
                    <a:pt x="1274" y="1129"/>
                  </a:cubicBezTo>
                  <a:cubicBezTo>
                    <a:pt x="1275" y="1129"/>
                    <a:pt x="1276" y="1128"/>
                    <a:pt x="1277" y="1128"/>
                  </a:cubicBezTo>
                  <a:cubicBezTo>
                    <a:pt x="1279" y="1128"/>
                    <a:pt x="1279" y="1128"/>
                    <a:pt x="1279" y="1128"/>
                  </a:cubicBezTo>
                  <a:cubicBezTo>
                    <a:pt x="1279" y="1127"/>
                    <a:pt x="1279" y="1127"/>
                    <a:pt x="1279" y="1127"/>
                  </a:cubicBezTo>
                  <a:cubicBezTo>
                    <a:pt x="1279" y="1127"/>
                    <a:pt x="1279" y="1127"/>
                    <a:pt x="1279" y="1127"/>
                  </a:cubicBezTo>
                  <a:cubicBezTo>
                    <a:pt x="1280" y="1127"/>
                    <a:pt x="1280" y="1127"/>
                    <a:pt x="1280" y="1127"/>
                  </a:cubicBezTo>
                  <a:cubicBezTo>
                    <a:pt x="1280" y="1127"/>
                    <a:pt x="1281" y="1127"/>
                    <a:pt x="1281" y="1127"/>
                  </a:cubicBezTo>
                  <a:cubicBezTo>
                    <a:pt x="1283" y="1126"/>
                    <a:pt x="1283" y="1126"/>
                    <a:pt x="1283" y="1126"/>
                  </a:cubicBezTo>
                  <a:cubicBezTo>
                    <a:pt x="1286" y="1126"/>
                    <a:pt x="1290" y="1126"/>
                    <a:pt x="1294" y="1126"/>
                  </a:cubicBezTo>
                  <a:cubicBezTo>
                    <a:pt x="1298" y="1126"/>
                    <a:pt x="1302" y="1127"/>
                    <a:pt x="1306" y="1127"/>
                  </a:cubicBezTo>
                  <a:cubicBezTo>
                    <a:pt x="1308" y="1127"/>
                    <a:pt x="1310" y="1128"/>
                    <a:pt x="1313" y="1128"/>
                  </a:cubicBezTo>
                  <a:cubicBezTo>
                    <a:pt x="1313" y="1128"/>
                    <a:pt x="1313" y="1128"/>
                    <a:pt x="1313" y="1128"/>
                  </a:cubicBezTo>
                  <a:cubicBezTo>
                    <a:pt x="1313" y="1129"/>
                    <a:pt x="1314" y="1129"/>
                    <a:pt x="1314" y="1129"/>
                  </a:cubicBezTo>
                  <a:cubicBezTo>
                    <a:pt x="1314" y="1130"/>
                    <a:pt x="1314" y="1130"/>
                    <a:pt x="1314" y="1130"/>
                  </a:cubicBezTo>
                  <a:cubicBezTo>
                    <a:pt x="1314" y="1130"/>
                    <a:pt x="1314" y="1130"/>
                    <a:pt x="1314" y="1130"/>
                  </a:cubicBezTo>
                  <a:cubicBezTo>
                    <a:pt x="1315" y="1131"/>
                    <a:pt x="1315" y="1131"/>
                    <a:pt x="1315" y="1131"/>
                  </a:cubicBezTo>
                  <a:cubicBezTo>
                    <a:pt x="1315" y="1131"/>
                    <a:pt x="1316" y="1132"/>
                    <a:pt x="1316" y="1132"/>
                  </a:cubicBezTo>
                  <a:cubicBezTo>
                    <a:pt x="1317" y="1133"/>
                    <a:pt x="1317" y="1133"/>
                    <a:pt x="1318" y="1134"/>
                  </a:cubicBezTo>
                  <a:cubicBezTo>
                    <a:pt x="1318" y="1134"/>
                    <a:pt x="1318" y="1135"/>
                    <a:pt x="1319" y="1136"/>
                  </a:cubicBezTo>
                  <a:cubicBezTo>
                    <a:pt x="1319" y="1136"/>
                    <a:pt x="1320" y="1137"/>
                    <a:pt x="1320" y="1138"/>
                  </a:cubicBezTo>
                  <a:cubicBezTo>
                    <a:pt x="1321" y="1138"/>
                    <a:pt x="1321" y="1139"/>
                    <a:pt x="1321" y="1140"/>
                  </a:cubicBezTo>
                  <a:cubicBezTo>
                    <a:pt x="1321" y="1140"/>
                    <a:pt x="1322" y="1140"/>
                    <a:pt x="1322" y="1140"/>
                  </a:cubicBezTo>
                  <a:cubicBezTo>
                    <a:pt x="1313" y="1154"/>
                    <a:pt x="1320" y="1159"/>
                    <a:pt x="1336" y="1159"/>
                  </a:cubicBezTo>
                  <a:cubicBezTo>
                    <a:pt x="1335" y="1150"/>
                    <a:pt x="1337" y="1138"/>
                    <a:pt x="1324" y="1139"/>
                  </a:cubicBezTo>
                  <a:cubicBezTo>
                    <a:pt x="1323" y="1138"/>
                    <a:pt x="1323" y="1138"/>
                    <a:pt x="1323" y="1138"/>
                  </a:cubicBezTo>
                  <a:cubicBezTo>
                    <a:pt x="1323" y="1138"/>
                    <a:pt x="1323" y="1138"/>
                    <a:pt x="1323" y="1138"/>
                  </a:cubicBezTo>
                  <a:cubicBezTo>
                    <a:pt x="1323" y="1137"/>
                    <a:pt x="1322" y="1137"/>
                    <a:pt x="1322" y="1136"/>
                  </a:cubicBezTo>
                  <a:cubicBezTo>
                    <a:pt x="1322" y="1136"/>
                    <a:pt x="1321" y="1135"/>
                    <a:pt x="1321" y="1134"/>
                  </a:cubicBezTo>
                  <a:cubicBezTo>
                    <a:pt x="1320" y="1134"/>
                    <a:pt x="1320" y="1133"/>
                    <a:pt x="1319" y="1132"/>
                  </a:cubicBezTo>
                  <a:cubicBezTo>
                    <a:pt x="1319" y="1132"/>
                    <a:pt x="1318" y="1131"/>
                    <a:pt x="1318" y="1131"/>
                  </a:cubicBezTo>
                  <a:cubicBezTo>
                    <a:pt x="1317" y="1130"/>
                    <a:pt x="1317" y="1130"/>
                    <a:pt x="1316" y="1129"/>
                  </a:cubicBezTo>
                  <a:cubicBezTo>
                    <a:pt x="1316" y="1129"/>
                    <a:pt x="1316" y="1129"/>
                    <a:pt x="1316" y="1129"/>
                  </a:cubicBezTo>
                  <a:cubicBezTo>
                    <a:pt x="1316" y="1129"/>
                    <a:pt x="1316" y="1129"/>
                    <a:pt x="1316" y="1129"/>
                  </a:cubicBezTo>
                  <a:cubicBezTo>
                    <a:pt x="1316" y="1129"/>
                    <a:pt x="1315" y="1128"/>
                    <a:pt x="1315" y="1128"/>
                  </a:cubicBezTo>
                  <a:cubicBezTo>
                    <a:pt x="1315" y="1128"/>
                    <a:pt x="1314" y="1128"/>
                    <a:pt x="1314" y="1128"/>
                  </a:cubicBezTo>
                  <a:cubicBezTo>
                    <a:pt x="1314" y="1128"/>
                    <a:pt x="1313" y="1128"/>
                    <a:pt x="1313" y="1128"/>
                  </a:cubicBezTo>
                  <a:cubicBezTo>
                    <a:pt x="1315" y="1128"/>
                    <a:pt x="1317" y="1127"/>
                    <a:pt x="1319" y="1127"/>
                  </a:cubicBezTo>
                  <a:cubicBezTo>
                    <a:pt x="1320" y="1127"/>
                    <a:pt x="1321" y="1127"/>
                    <a:pt x="1322" y="1126"/>
                  </a:cubicBezTo>
                  <a:cubicBezTo>
                    <a:pt x="1322" y="1126"/>
                    <a:pt x="1322" y="1126"/>
                    <a:pt x="1322" y="1126"/>
                  </a:cubicBezTo>
                  <a:cubicBezTo>
                    <a:pt x="1323" y="1126"/>
                    <a:pt x="1323" y="1126"/>
                    <a:pt x="1323" y="1126"/>
                  </a:cubicBezTo>
                  <a:cubicBezTo>
                    <a:pt x="1323" y="1126"/>
                    <a:pt x="1323" y="1126"/>
                    <a:pt x="1323" y="1126"/>
                  </a:cubicBezTo>
                  <a:cubicBezTo>
                    <a:pt x="1324" y="1126"/>
                    <a:pt x="1324" y="1126"/>
                    <a:pt x="1325" y="1126"/>
                  </a:cubicBezTo>
                  <a:cubicBezTo>
                    <a:pt x="1327" y="1125"/>
                    <a:pt x="1329" y="1124"/>
                    <a:pt x="1331" y="1123"/>
                  </a:cubicBezTo>
                  <a:cubicBezTo>
                    <a:pt x="1332" y="1122"/>
                    <a:pt x="1333" y="1122"/>
                    <a:pt x="1334" y="1121"/>
                  </a:cubicBezTo>
                  <a:cubicBezTo>
                    <a:pt x="1334" y="1121"/>
                    <a:pt x="1334" y="1122"/>
                    <a:pt x="1335" y="1122"/>
                  </a:cubicBezTo>
                  <a:cubicBezTo>
                    <a:pt x="1335" y="1122"/>
                    <a:pt x="1335" y="1122"/>
                    <a:pt x="1336" y="1122"/>
                  </a:cubicBezTo>
                  <a:cubicBezTo>
                    <a:pt x="1336" y="1122"/>
                    <a:pt x="1336" y="1123"/>
                    <a:pt x="1337" y="1123"/>
                  </a:cubicBezTo>
                  <a:cubicBezTo>
                    <a:pt x="1337" y="1123"/>
                    <a:pt x="1337" y="1123"/>
                    <a:pt x="1337" y="1123"/>
                  </a:cubicBezTo>
                  <a:cubicBezTo>
                    <a:pt x="1338" y="1123"/>
                    <a:pt x="1338" y="1123"/>
                    <a:pt x="1339" y="1123"/>
                  </a:cubicBezTo>
                  <a:cubicBezTo>
                    <a:pt x="1339" y="1124"/>
                    <a:pt x="1340" y="1124"/>
                    <a:pt x="1341" y="1124"/>
                  </a:cubicBezTo>
                  <a:cubicBezTo>
                    <a:pt x="1341" y="1124"/>
                    <a:pt x="1341" y="1124"/>
                    <a:pt x="1341" y="1124"/>
                  </a:cubicBezTo>
                  <a:cubicBezTo>
                    <a:pt x="1342" y="1124"/>
                    <a:pt x="1342" y="1125"/>
                    <a:pt x="1342" y="1125"/>
                  </a:cubicBezTo>
                  <a:cubicBezTo>
                    <a:pt x="1343" y="1125"/>
                    <a:pt x="1344" y="1125"/>
                    <a:pt x="1344" y="1125"/>
                  </a:cubicBezTo>
                  <a:cubicBezTo>
                    <a:pt x="1345" y="1126"/>
                    <a:pt x="1347" y="1127"/>
                    <a:pt x="1348" y="1127"/>
                  </a:cubicBezTo>
                  <a:cubicBezTo>
                    <a:pt x="1349" y="1128"/>
                    <a:pt x="1350" y="1129"/>
                    <a:pt x="1351" y="1130"/>
                  </a:cubicBezTo>
                  <a:cubicBezTo>
                    <a:pt x="1352" y="1131"/>
                    <a:pt x="1354" y="1132"/>
                    <a:pt x="1355" y="1133"/>
                  </a:cubicBezTo>
                  <a:cubicBezTo>
                    <a:pt x="1355" y="1133"/>
                    <a:pt x="1356" y="1134"/>
                    <a:pt x="1357" y="1135"/>
                  </a:cubicBezTo>
                  <a:cubicBezTo>
                    <a:pt x="1355" y="1141"/>
                    <a:pt x="1354" y="1149"/>
                    <a:pt x="1358" y="1154"/>
                  </a:cubicBezTo>
                  <a:cubicBezTo>
                    <a:pt x="1362" y="1160"/>
                    <a:pt x="1371" y="1158"/>
                    <a:pt x="1379" y="1159"/>
                  </a:cubicBezTo>
                  <a:cubicBezTo>
                    <a:pt x="1374" y="1168"/>
                    <a:pt x="1368" y="1176"/>
                    <a:pt x="1360" y="1184"/>
                  </a:cubicBezTo>
                  <a:cubicBezTo>
                    <a:pt x="1344" y="1199"/>
                    <a:pt x="1342" y="1211"/>
                    <a:pt x="1324" y="1223"/>
                  </a:cubicBezTo>
                  <a:cubicBezTo>
                    <a:pt x="1302" y="1237"/>
                    <a:pt x="1278" y="1239"/>
                    <a:pt x="1256" y="1251"/>
                  </a:cubicBezTo>
                  <a:close/>
                  <a:moveTo>
                    <a:pt x="1464" y="1195"/>
                  </a:moveTo>
                  <a:cubicBezTo>
                    <a:pt x="1461" y="1198"/>
                    <a:pt x="1459" y="1200"/>
                    <a:pt x="1458" y="1203"/>
                  </a:cubicBezTo>
                  <a:cubicBezTo>
                    <a:pt x="1456" y="1205"/>
                    <a:pt x="1454" y="1208"/>
                    <a:pt x="1452" y="1210"/>
                  </a:cubicBezTo>
                  <a:cubicBezTo>
                    <a:pt x="1451" y="1212"/>
                    <a:pt x="1450" y="1213"/>
                    <a:pt x="1449" y="1214"/>
                  </a:cubicBezTo>
                  <a:cubicBezTo>
                    <a:pt x="1449" y="1215"/>
                    <a:pt x="1448" y="1215"/>
                    <a:pt x="1448" y="1216"/>
                  </a:cubicBezTo>
                  <a:cubicBezTo>
                    <a:pt x="1447" y="1216"/>
                    <a:pt x="1447" y="1217"/>
                    <a:pt x="1446" y="1218"/>
                  </a:cubicBezTo>
                  <a:cubicBezTo>
                    <a:pt x="1444" y="1220"/>
                    <a:pt x="1442" y="1222"/>
                    <a:pt x="1440" y="1224"/>
                  </a:cubicBezTo>
                  <a:cubicBezTo>
                    <a:pt x="1433" y="1224"/>
                    <a:pt x="1425" y="1224"/>
                    <a:pt x="1418" y="1223"/>
                  </a:cubicBezTo>
                  <a:cubicBezTo>
                    <a:pt x="1431" y="1209"/>
                    <a:pt x="1443" y="1182"/>
                    <a:pt x="1458" y="1160"/>
                  </a:cubicBezTo>
                  <a:cubicBezTo>
                    <a:pt x="1459" y="1161"/>
                    <a:pt x="1460" y="1162"/>
                    <a:pt x="1462" y="1164"/>
                  </a:cubicBezTo>
                  <a:cubicBezTo>
                    <a:pt x="1462" y="1164"/>
                    <a:pt x="1462" y="1164"/>
                    <a:pt x="1462" y="1164"/>
                  </a:cubicBezTo>
                  <a:cubicBezTo>
                    <a:pt x="1463" y="1168"/>
                    <a:pt x="1465" y="1172"/>
                    <a:pt x="1466" y="1176"/>
                  </a:cubicBezTo>
                  <a:cubicBezTo>
                    <a:pt x="1467" y="1179"/>
                    <a:pt x="1468" y="1182"/>
                    <a:pt x="1468" y="1185"/>
                  </a:cubicBezTo>
                  <a:cubicBezTo>
                    <a:pt x="1468" y="1186"/>
                    <a:pt x="1468" y="1186"/>
                    <a:pt x="1468" y="1186"/>
                  </a:cubicBezTo>
                  <a:cubicBezTo>
                    <a:pt x="1468" y="1187"/>
                    <a:pt x="1468" y="1187"/>
                    <a:pt x="1468" y="1187"/>
                  </a:cubicBezTo>
                  <a:cubicBezTo>
                    <a:pt x="1468" y="1188"/>
                    <a:pt x="1469" y="1188"/>
                    <a:pt x="1469" y="1188"/>
                  </a:cubicBezTo>
                  <a:cubicBezTo>
                    <a:pt x="1469" y="1188"/>
                    <a:pt x="1469" y="1189"/>
                    <a:pt x="1469" y="1189"/>
                  </a:cubicBezTo>
                  <a:cubicBezTo>
                    <a:pt x="1469" y="1189"/>
                    <a:pt x="1469" y="1190"/>
                    <a:pt x="1469" y="1190"/>
                  </a:cubicBezTo>
                  <a:cubicBezTo>
                    <a:pt x="1467" y="1192"/>
                    <a:pt x="1465" y="1193"/>
                    <a:pt x="1464" y="1195"/>
                  </a:cubicBezTo>
                  <a:close/>
                  <a:moveTo>
                    <a:pt x="1514" y="1153"/>
                  </a:moveTo>
                  <a:cubicBezTo>
                    <a:pt x="1512" y="1154"/>
                    <a:pt x="1512" y="1154"/>
                    <a:pt x="1512" y="1154"/>
                  </a:cubicBezTo>
                  <a:cubicBezTo>
                    <a:pt x="1512" y="1156"/>
                    <a:pt x="1512" y="1158"/>
                    <a:pt x="1511" y="1160"/>
                  </a:cubicBezTo>
                  <a:cubicBezTo>
                    <a:pt x="1511" y="1160"/>
                    <a:pt x="1511" y="1160"/>
                    <a:pt x="1511" y="1160"/>
                  </a:cubicBezTo>
                  <a:cubicBezTo>
                    <a:pt x="1511" y="1161"/>
                    <a:pt x="1510" y="1161"/>
                    <a:pt x="1510" y="1162"/>
                  </a:cubicBezTo>
                  <a:cubicBezTo>
                    <a:pt x="1509" y="1163"/>
                    <a:pt x="1508" y="1164"/>
                    <a:pt x="1507" y="1165"/>
                  </a:cubicBezTo>
                  <a:cubicBezTo>
                    <a:pt x="1506" y="1166"/>
                    <a:pt x="1505" y="1167"/>
                    <a:pt x="1504" y="1168"/>
                  </a:cubicBezTo>
                  <a:cubicBezTo>
                    <a:pt x="1503" y="1169"/>
                    <a:pt x="1502" y="1170"/>
                    <a:pt x="1501" y="1171"/>
                  </a:cubicBezTo>
                  <a:cubicBezTo>
                    <a:pt x="1500" y="1172"/>
                    <a:pt x="1499" y="1172"/>
                    <a:pt x="1498" y="1173"/>
                  </a:cubicBezTo>
                  <a:cubicBezTo>
                    <a:pt x="1498" y="1173"/>
                    <a:pt x="1497" y="1173"/>
                    <a:pt x="1497" y="1174"/>
                  </a:cubicBezTo>
                  <a:cubicBezTo>
                    <a:pt x="1497" y="1174"/>
                    <a:pt x="1497" y="1174"/>
                    <a:pt x="1496" y="1174"/>
                  </a:cubicBezTo>
                  <a:cubicBezTo>
                    <a:pt x="1496" y="1174"/>
                    <a:pt x="1496" y="1175"/>
                    <a:pt x="1496" y="1175"/>
                  </a:cubicBezTo>
                  <a:cubicBezTo>
                    <a:pt x="1495" y="1175"/>
                    <a:pt x="1495" y="1175"/>
                    <a:pt x="1495" y="1175"/>
                  </a:cubicBezTo>
                  <a:cubicBezTo>
                    <a:pt x="1493" y="1176"/>
                    <a:pt x="1492" y="1176"/>
                    <a:pt x="1490" y="1177"/>
                  </a:cubicBezTo>
                  <a:cubicBezTo>
                    <a:pt x="1489" y="1177"/>
                    <a:pt x="1488" y="1178"/>
                    <a:pt x="1487" y="1178"/>
                  </a:cubicBezTo>
                  <a:cubicBezTo>
                    <a:pt x="1487" y="1178"/>
                    <a:pt x="1486" y="1178"/>
                    <a:pt x="1486" y="1179"/>
                  </a:cubicBezTo>
                  <a:cubicBezTo>
                    <a:pt x="1485" y="1179"/>
                    <a:pt x="1485" y="1179"/>
                    <a:pt x="1484" y="1180"/>
                  </a:cubicBezTo>
                  <a:cubicBezTo>
                    <a:pt x="1480" y="1182"/>
                    <a:pt x="1475" y="1185"/>
                    <a:pt x="1471" y="1188"/>
                  </a:cubicBezTo>
                  <a:cubicBezTo>
                    <a:pt x="1471" y="1188"/>
                    <a:pt x="1471" y="1188"/>
                    <a:pt x="1471" y="1188"/>
                  </a:cubicBezTo>
                  <a:cubicBezTo>
                    <a:pt x="1471" y="1188"/>
                    <a:pt x="1471" y="1188"/>
                    <a:pt x="1471" y="1187"/>
                  </a:cubicBezTo>
                  <a:cubicBezTo>
                    <a:pt x="1471" y="1187"/>
                    <a:pt x="1471" y="1186"/>
                    <a:pt x="1471" y="1186"/>
                  </a:cubicBezTo>
                  <a:cubicBezTo>
                    <a:pt x="1471" y="1186"/>
                    <a:pt x="1471" y="1185"/>
                    <a:pt x="1471" y="1185"/>
                  </a:cubicBezTo>
                  <a:cubicBezTo>
                    <a:pt x="1470" y="1182"/>
                    <a:pt x="1469" y="1178"/>
                    <a:pt x="1468" y="1175"/>
                  </a:cubicBezTo>
                  <a:cubicBezTo>
                    <a:pt x="1467" y="1172"/>
                    <a:pt x="1466" y="1168"/>
                    <a:pt x="1465" y="1165"/>
                  </a:cubicBezTo>
                  <a:cubicBezTo>
                    <a:pt x="1466" y="1165"/>
                    <a:pt x="1466" y="1165"/>
                    <a:pt x="1466" y="1166"/>
                  </a:cubicBezTo>
                  <a:cubicBezTo>
                    <a:pt x="1468" y="1163"/>
                    <a:pt x="1468" y="1163"/>
                    <a:pt x="1468" y="1163"/>
                  </a:cubicBezTo>
                  <a:cubicBezTo>
                    <a:pt x="1477" y="1157"/>
                    <a:pt x="1479" y="1146"/>
                    <a:pt x="1476" y="1137"/>
                  </a:cubicBezTo>
                  <a:cubicBezTo>
                    <a:pt x="1483" y="1130"/>
                    <a:pt x="1490" y="1125"/>
                    <a:pt x="1499" y="1123"/>
                  </a:cubicBezTo>
                  <a:cubicBezTo>
                    <a:pt x="1507" y="1121"/>
                    <a:pt x="1515" y="1125"/>
                    <a:pt x="1523" y="1128"/>
                  </a:cubicBezTo>
                  <a:cubicBezTo>
                    <a:pt x="1523" y="1129"/>
                    <a:pt x="1522" y="1130"/>
                    <a:pt x="1521" y="1131"/>
                  </a:cubicBezTo>
                  <a:cubicBezTo>
                    <a:pt x="1516" y="1137"/>
                    <a:pt x="1503" y="1146"/>
                    <a:pt x="1514" y="1153"/>
                  </a:cubicBezTo>
                  <a:close/>
                  <a:moveTo>
                    <a:pt x="1558" y="1054"/>
                  </a:moveTo>
                  <a:cubicBezTo>
                    <a:pt x="1542" y="1055"/>
                    <a:pt x="1521" y="1061"/>
                    <a:pt x="1501" y="1066"/>
                  </a:cubicBezTo>
                  <a:cubicBezTo>
                    <a:pt x="1502" y="1064"/>
                    <a:pt x="1504" y="1061"/>
                    <a:pt x="1506" y="1058"/>
                  </a:cubicBezTo>
                  <a:cubicBezTo>
                    <a:pt x="1508" y="1055"/>
                    <a:pt x="1510" y="1052"/>
                    <a:pt x="1513" y="1049"/>
                  </a:cubicBezTo>
                  <a:cubicBezTo>
                    <a:pt x="1517" y="1047"/>
                    <a:pt x="1520" y="1045"/>
                    <a:pt x="1524" y="1044"/>
                  </a:cubicBezTo>
                  <a:cubicBezTo>
                    <a:pt x="1527" y="1043"/>
                    <a:pt x="1531" y="1042"/>
                    <a:pt x="1535" y="1041"/>
                  </a:cubicBezTo>
                  <a:cubicBezTo>
                    <a:pt x="1542" y="1040"/>
                    <a:pt x="1549" y="1039"/>
                    <a:pt x="1555" y="1039"/>
                  </a:cubicBezTo>
                  <a:cubicBezTo>
                    <a:pt x="1557" y="1039"/>
                    <a:pt x="1559" y="1039"/>
                    <a:pt x="1560" y="1039"/>
                  </a:cubicBezTo>
                  <a:cubicBezTo>
                    <a:pt x="1562" y="1039"/>
                    <a:pt x="1563" y="1039"/>
                    <a:pt x="1565" y="1039"/>
                  </a:cubicBezTo>
                  <a:cubicBezTo>
                    <a:pt x="1568" y="1039"/>
                    <a:pt x="1571" y="1039"/>
                    <a:pt x="1573" y="1039"/>
                  </a:cubicBezTo>
                  <a:cubicBezTo>
                    <a:pt x="1578" y="1040"/>
                    <a:pt x="1583" y="1041"/>
                    <a:pt x="1587" y="1042"/>
                  </a:cubicBezTo>
                  <a:cubicBezTo>
                    <a:pt x="1587" y="1042"/>
                    <a:pt x="1587" y="1042"/>
                    <a:pt x="1587" y="1042"/>
                  </a:cubicBezTo>
                  <a:cubicBezTo>
                    <a:pt x="1587" y="1042"/>
                    <a:pt x="1587" y="1042"/>
                    <a:pt x="1587" y="1042"/>
                  </a:cubicBezTo>
                  <a:cubicBezTo>
                    <a:pt x="1587" y="1043"/>
                    <a:pt x="1587" y="1043"/>
                    <a:pt x="1587" y="1043"/>
                  </a:cubicBezTo>
                  <a:cubicBezTo>
                    <a:pt x="1587" y="1043"/>
                    <a:pt x="1587" y="1043"/>
                    <a:pt x="1587" y="1043"/>
                  </a:cubicBezTo>
                  <a:cubicBezTo>
                    <a:pt x="1588" y="1043"/>
                    <a:pt x="1588" y="1044"/>
                    <a:pt x="1589" y="1044"/>
                  </a:cubicBezTo>
                  <a:cubicBezTo>
                    <a:pt x="1589" y="1045"/>
                    <a:pt x="1590" y="1045"/>
                    <a:pt x="1590" y="1046"/>
                  </a:cubicBezTo>
                  <a:cubicBezTo>
                    <a:pt x="1591" y="1046"/>
                    <a:pt x="1591" y="1047"/>
                    <a:pt x="1592" y="1047"/>
                  </a:cubicBezTo>
                  <a:cubicBezTo>
                    <a:pt x="1592" y="1048"/>
                    <a:pt x="1592" y="1049"/>
                    <a:pt x="1593" y="1049"/>
                  </a:cubicBezTo>
                  <a:cubicBezTo>
                    <a:pt x="1593" y="1050"/>
                    <a:pt x="1594" y="1050"/>
                    <a:pt x="1594" y="1051"/>
                  </a:cubicBezTo>
                  <a:cubicBezTo>
                    <a:pt x="1594" y="1053"/>
                    <a:pt x="1594" y="1056"/>
                    <a:pt x="1594" y="1058"/>
                  </a:cubicBezTo>
                  <a:cubicBezTo>
                    <a:pt x="1582" y="1056"/>
                    <a:pt x="1569" y="1052"/>
                    <a:pt x="1558" y="1054"/>
                  </a:cubicBezTo>
                  <a:close/>
                  <a:moveTo>
                    <a:pt x="1702" y="974"/>
                  </a:moveTo>
                  <a:cubicBezTo>
                    <a:pt x="1698" y="980"/>
                    <a:pt x="1691" y="990"/>
                    <a:pt x="1688" y="994"/>
                  </a:cubicBezTo>
                  <a:cubicBezTo>
                    <a:pt x="1678" y="1006"/>
                    <a:pt x="1671" y="1005"/>
                    <a:pt x="1660" y="1014"/>
                  </a:cubicBezTo>
                  <a:cubicBezTo>
                    <a:pt x="1643" y="1030"/>
                    <a:pt x="1644" y="1051"/>
                    <a:pt x="1616" y="1058"/>
                  </a:cubicBezTo>
                  <a:cubicBezTo>
                    <a:pt x="1613" y="1059"/>
                    <a:pt x="1609" y="1059"/>
                    <a:pt x="1604" y="1059"/>
                  </a:cubicBezTo>
                  <a:cubicBezTo>
                    <a:pt x="1603" y="1054"/>
                    <a:pt x="1600" y="1050"/>
                    <a:pt x="1595" y="1048"/>
                  </a:cubicBezTo>
                  <a:cubicBezTo>
                    <a:pt x="1595" y="1048"/>
                    <a:pt x="1595" y="1048"/>
                    <a:pt x="1595" y="1048"/>
                  </a:cubicBezTo>
                  <a:cubicBezTo>
                    <a:pt x="1595" y="1048"/>
                    <a:pt x="1595" y="1048"/>
                    <a:pt x="1595" y="1048"/>
                  </a:cubicBezTo>
                  <a:cubicBezTo>
                    <a:pt x="1594" y="1047"/>
                    <a:pt x="1594" y="1047"/>
                    <a:pt x="1593" y="1046"/>
                  </a:cubicBezTo>
                  <a:cubicBezTo>
                    <a:pt x="1593" y="1046"/>
                    <a:pt x="1593" y="1045"/>
                    <a:pt x="1593" y="1045"/>
                  </a:cubicBezTo>
                  <a:cubicBezTo>
                    <a:pt x="1593" y="1045"/>
                    <a:pt x="1594" y="1046"/>
                    <a:pt x="1594" y="1046"/>
                  </a:cubicBezTo>
                  <a:cubicBezTo>
                    <a:pt x="1595" y="1047"/>
                    <a:pt x="1596" y="1047"/>
                    <a:pt x="1596" y="1048"/>
                  </a:cubicBezTo>
                  <a:cubicBezTo>
                    <a:pt x="1597" y="1048"/>
                    <a:pt x="1597" y="1048"/>
                    <a:pt x="1597" y="1048"/>
                  </a:cubicBezTo>
                  <a:cubicBezTo>
                    <a:pt x="1597" y="1048"/>
                    <a:pt x="1597" y="1048"/>
                    <a:pt x="1596" y="1048"/>
                  </a:cubicBezTo>
                  <a:cubicBezTo>
                    <a:pt x="1596" y="1047"/>
                    <a:pt x="1595" y="1047"/>
                    <a:pt x="1595" y="1046"/>
                  </a:cubicBezTo>
                  <a:cubicBezTo>
                    <a:pt x="1594" y="1045"/>
                    <a:pt x="1592" y="1044"/>
                    <a:pt x="1591" y="1043"/>
                  </a:cubicBezTo>
                  <a:cubicBezTo>
                    <a:pt x="1591" y="1043"/>
                    <a:pt x="1590" y="1043"/>
                    <a:pt x="1590" y="1043"/>
                  </a:cubicBezTo>
                  <a:cubicBezTo>
                    <a:pt x="1590" y="1042"/>
                    <a:pt x="1589" y="1042"/>
                    <a:pt x="1589" y="1041"/>
                  </a:cubicBezTo>
                  <a:cubicBezTo>
                    <a:pt x="1589" y="1041"/>
                    <a:pt x="1589" y="1041"/>
                    <a:pt x="1589" y="1041"/>
                  </a:cubicBezTo>
                  <a:cubicBezTo>
                    <a:pt x="1589" y="1041"/>
                    <a:pt x="1588" y="1041"/>
                    <a:pt x="1588" y="1041"/>
                  </a:cubicBezTo>
                  <a:cubicBezTo>
                    <a:pt x="1588" y="1041"/>
                    <a:pt x="1588" y="1041"/>
                    <a:pt x="1588" y="1040"/>
                  </a:cubicBezTo>
                  <a:cubicBezTo>
                    <a:pt x="1587" y="1040"/>
                    <a:pt x="1587" y="1040"/>
                    <a:pt x="1586" y="1040"/>
                  </a:cubicBezTo>
                  <a:cubicBezTo>
                    <a:pt x="1586" y="1040"/>
                    <a:pt x="1585" y="1040"/>
                    <a:pt x="1585" y="1040"/>
                  </a:cubicBezTo>
                  <a:cubicBezTo>
                    <a:pt x="1585" y="1040"/>
                    <a:pt x="1585" y="1040"/>
                    <a:pt x="1585" y="1040"/>
                  </a:cubicBezTo>
                  <a:cubicBezTo>
                    <a:pt x="1583" y="1039"/>
                    <a:pt x="1579" y="1038"/>
                    <a:pt x="1576" y="1037"/>
                  </a:cubicBezTo>
                  <a:cubicBezTo>
                    <a:pt x="1576" y="1037"/>
                    <a:pt x="1577" y="1037"/>
                    <a:pt x="1577" y="1036"/>
                  </a:cubicBezTo>
                  <a:cubicBezTo>
                    <a:pt x="1578" y="1036"/>
                    <a:pt x="1578" y="1035"/>
                    <a:pt x="1579" y="1035"/>
                  </a:cubicBezTo>
                  <a:cubicBezTo>
                    <a:pt x="1580" y="1035"/>
                    <a:pt x="1580" y="1034"/>
                    <a:pt x="1580" y="1034"/>
                  </a:cubicBezTo>
                  <a:cubicBezTo>
                    <a:pt x="1581" y="1034"/>
                    <a:pt x="1581" y="1034"/>
                    <a:pt x="1581" y="1034"/>
                  </a:cubicBezTo>
                  <a:cubicBezTo>
                    <a:pt x="1581" y="1033"/>
                    <a:pt x="1582" y="1033"/>
                    <a:pt x="1582" y="1033"/>
                  </a:cubicBezTo>
                  <a:cubicBezTo>
                    <a:pt x="1582" y="1033"/>
                    <a:pt x="1583" y="1032"/>
                    <a:pt x="1583" y="1032"/>
                  </a:cubicBezTo>
                  <a:cubicBezTo>
                    <a:pt x="1584" y="1032"/>
                    <a:pt x="1584" y="1031"/>
                    <a:pt x="1585" y="1031"/>
                  </a:cubicBezTo>
                  <a:cubicBezTo>
                    <a:pt x="1585" y="1030"/>
                    <a:pt x="1586" y="1030"/>
                    <a:pt x="1586" y="1030"/>
                  </a:cubicBezTo>
                  <a:cubicBezTo>
                    <a:pt x="1587" y="1029"/>
                    <a:pt x="1587" y="1029"/>
                    <a:pt x="1588" y="1029"/>
                  </a:cubicBezTo>
                  <a:cubicBezTo>
                    <a:pt x="1589" y="1028"/>
                    <a:pt x="1590" y="1027"/>
                    <a:pt x="1592" y="1027"/>
                  </a:cubicBezTo>
                  <a:cubicBezTo>
                    <a:pt x="1593" y="1026"/>
                    <a:pt x="1594" y="1025"/>
                    <a:pt x="1596" y="1025"/>
                  </a:cubicBezTo>
                  <a:cubicBezTo>
                    <a:pt x="1597" y="1024"/>
                    <a:pt x="1599" y="1024"/>
                    <a:pt x="1600" y="1023"/>
                  </a:cubicBezTo>
                  <a:cubicBezTo>
                    <a:pt x="1601" y="1023"/>
                    <a:pt x="1603" y="1023"/>
                    <a:pt x="1604" y="1022"/>
                  </a:cubicBezTo>
                  <a:cubicBezTo>
                    <a:pt x="1604" y="1022"/>
                    <a:pt x="1604" y="1022"/>
                    <a:pt x="1604" y="1022"/>
                  </a:cubicBezTo>
                  <a:cubicBezTo>
                    <a:pt x="1619" y="1038"/>
                    <a:pt x="1630" y="1026"/>
                    <a:pt x="1637" y="1009"/>
                  </a:cubicBezTo>
                  <a:cubicBezTo>
                    <a:pt x="1623" y="1015"/>
                    <a:pt x="1613" y="1004"/>
                    <a:pt x="1602" y="1020"/>
                  </a:cubicBezTo>
                  <a:cubicBezTo>
                    <a:pt x="1601" y="1020"/>
                    <a:pt x="1600" y="1021"/>
                    <a:pt x="1599" y="1021"/>
                  </a:cubicBezTo>
                  <a:cubicBezTo>
                    <a:pt x="1598" y="1021"/>
                    <a:pt x="1596" y="1022"/>
                    <a:pt x="1595" y="1022"/>
                  </a:cubicBezTo>
                  <a:cubicBezTo>
                    <a:pt x="1593" y="1023"/>
                    <a:pt x="1592" y="1024"/>
                    <a:pt x="1591" y="1024"/>
                  </a:cubicBezTo>
                  <a:cubicBezTo>
                    <a:pt x="1589" y="1025"/>
                    <a:pt x="1588" y="1026"/>
                    <a:pt x="1587" y="1026"/>
                  </a:cubicBezTo>
                  <a:cubicBezTo>
                    <a:pt x="1586" y="1027"/>
                    <a:pt x="1585" y="1027"/>
                    <a:pt x="1585" y="1028"/>
                  </a:cubicBezTo>
                  <a:cubicBezTo>
                    <a:pt x="1584" y="1028"/>
                    <a:pt x="1584" y="1028"/>
                    <a:pt x="1583" y="1029"/>
                  </a:cubicBezTo>
                  <a:cubicBezTo>
                    <a:pt x="1583" y="1029"/>
                    <a:pt x="1582" y="1030"/>
                    <a:pt x="1582" y="1030"/>
                  </a:cubicBezTo>
                  <a:cubicBezTo>
                    <a:pt x="1581" y="1030"/>
                    <a:pt x="1581" y="1031"/>
                    <a:pt x="1580" y="1031"/>
                  </a:cubicBezTo>
                  <a:cubicBezTo>
                    <a:pt x="1580" y="1031"/>
                    <a:pt x="1580" y="1031"/>
                    <a:pt x="1579" y="1032"/>
                  </a:cubicBezTo>
                  <a:cubicBezTo>
                    <a:pt x="1579" y="1032"/>
                    <a:pt x="1579" y="1032"/>
                    <a:pt x="1579" y="1032"/>
                  </a:cubicBezTo>
                  <a:cubicBezTo>
                    <a:pt x="1579" y="1033"/>
                    <a:pt x="1578" y="1033"/>
                    <a:pt x="1578" y="1033"/>
                  </a:cubicBezTo>
                  <a:cubicBezTo>
                    <a:pt x="1578" y="1034"/>
                    <a:pt x="1577" y="1034"/>
                    <a:pt x="1577" y="1034"/>
                  </a:cubicBezTo>
                  <a:cubicBezTo>
                    <a:pt x="1577" y="1035"/>
                    <a:pt x="1577" y="1035"/>
                    <a:pt x="1577" y="1035"/>
                  </a:cubicBezTo>
                  <a:cubicBezTo>
                    <a:pt x="1576" y="1036"/>
                    <a:pt x="1576" y="1037"/>
                    <a:pt x="1576" y="1037"/>
                  </a:cubicBezTo>
                  <a:cubicBezTo>
                    <a:pt x="1575" y="1037"/>
                    <a:pt x="1574" y="1037"/>
                    <a:pt x="1574" y="1037"/>
                  </a:cubicBezTo>
                  <a:cubicBezTo>
                    <a:pt x="1571" y="1036"/>
                    <a:pt x="1568" y="1036"/>
                    <a:pt x="1565" y="1035"/>
                  </a:cubicBezTo>
                  <a:cubicBezTo>
                    <a:pt x="1563" y="1035"/>
                    <a:pt x="1562" y="1035"/>
                    <a:pt x="1560" y="1035"/>
                  </a:cubicBezTo>
                  <a:cubicBezTo>
                    <a:pt x="1559" y="1035"/>
                    <a:pt x="1557" y="1035"/>
                    <a:pt x="1555" y="1035"/>
                  </a:cubicBezTo>
                  <a:cubicBezTo>
                    <a:pt x="1553" y="1035"/>
                    <a:pt x="1550" y="1035"/>
                    <a:pt x="1547" y="1035"/>
                  </a:cubicBezTo>
                  <a:cubicBezTo>
                    <a:pt x="1547" y="1035"/>
                    <a:pt x="1548" y="1035"/>
                    <a:pt x="1548" y="1035"/>
                  </a:cubicBezTo>
                  <a:cubicBezTo>
                    <a:pt x="1549" y="1034"/>
                    <a:pt x="1550" y="1033"/>
                    <a:pt x="1552" y="1032"/>
                  </a:cubicBezTo>
                  <a:cubicBezTo>
                    <a:pt x="1552" y="1032"/>
                    <a:pt x="1553" y="1031"/>
                    <a:pt x="1554" y="1030"/>
                  </a:cubicBezTo>
                  <a:cubicBezTo>
                    <a:pt x="1554" y="1030"/>
                    <a:pt x="1554" y="1029"/>
                    <a:pt x="1555" y="1029"/>
                  </a:cubicBezTo>
                  <a:cubicBezTo>
                    <a:pt x="1555" y="1028"/>
                    <a:pt x="1555" y="1028"/>
                    <a:pt x="1555" y="1027"/>
                  </a:cubicBezTo>
                  <a:cubicBezTo>
                    <a:pt x="1557" y="1026"/>
                    <a:pt x="1558" y="1024"/>
                    <a:pt x="1559" y="1021"/>
                  </a:cubicBezTo>
                  <a:cubicBezTo>
                    <a:pt x="1560" y="1019"/>
                    <a:pt x="1561" y="1017"/>
                    <a:pt x="1562" y="1014"/>
                  </a:cubicBezTo>
                  <a:cubicBezTo>
                    <a:pt x="1565" y="1009"/>
                    <a:pt x="1567" y="1004"/>
                    <a:pt x="1569" y="999"/>
                  </a:cubicBezTo>
                  <a:cubicBezTo>
                    <a:pt x="1571" y="996"/>
                    <a:pt x="1572" y="993"/>
                    <a:pt x="1573" y="991"/>
                  </a:cubicBezTo>
                  <a:cubicBezTo>
                    <a:pt x="1574" y="988"/>
                    <a:pt x="1575" y="986"/>
                    <a:pt x="1576" y="983"/>
                  </a:cubicBezTo>
                  <a:cubicBezTo>
                    <a:pt x="1577" y="982"/>
                    <a:pt x="1578" y="981"/>
                    <a:pt x="1578" y="980"/>
                  </a:cubicBezTo>
                  <a:cubicBezTo>
                    <a:pt x="1579" y="979"/>
                    <a:pt x="1580" y="978"/>
                    <a:pt x="1580" y="977"/>
                  </a:cubicBezTo>
                  <a:cubicBezTo>
                    <a:pt x="1581" y="977"/>
                    <a:pt x="1581" y="977"/>
                    <a:pt x="1581" y="977"/>
                  </a:cubicBezTo>
                  <a:cubicBezTo>
                    <a:pt x="1581" y="976"/>
                    <a:pt x="1582" y="976"/>
                    <a:pt x="1582" y="976"/>
                  </a:cubicBezTo>
                  <a:cubicBezTo>
                    <a:pt x="1582" y="976"/>
                    <a:pt x="1583" y="975"/>
                    <a:pt x="1583" y="975"/>
                  </a:cubicBezTo>
                  <a:cubicBezTo>
                    <a:pt x="1584" y="975"/>
                    <a:pt x="1585" y="974"/>
                    <a:pt x="1586" y="974"/>
                  </a:cubicBezTo>
                  <a:cubicBezTo>
                    <a:pt x="1587" y="973"/>
                    <a:pt x="1588" y="973"/>
                    <a:pt x="1589" y="973"/>
                  </a:cubicBezTo>
                  <a:cubicBezTo>
                    <a:pt x="1590" y="973"/>
                    <a:pt x="1590" y="972"/>
                    <a:pt x="1591" y="972"/>
                  </a:cubicBezTo>
                  <a:cubicBezTo>
                    <a:pt x="1591" y="972"/>
                    <a:pt x="1591" y="972"/>
                    <a:pt x="1591" y="972"/>
                  </a:cubicBezTo>
                  <a:cubicBezTo>
                    <a:pt x="1591" y="972"/>
                    <a:pt x="1592" y="972"/>
                    <a:pt x="1592" y="972"/>
                  </a:cubicBezTo>
                  <a:cubicBezTo>
                    <a:pt x="1592" y="972"/>
                    <a:pt x="1592" y="972"/>
                    <a:pt x="1592" y="972"/>
                  </a:cubicBezTo>
                  <a:cubicBezTo>
                    <a:pt x="1592" y="972"/>
                    <a:pt x="1593" y="972"/>
                    <a:pt x="1593" y="972"/>
                  </a:cubicBezTo>
                  <a:cubicBezTo>
                    <a:pt x="1593" y="972"/>
                    <a:pt x="1593" y="972"/>
                    <a:pt x="1594" y="972"/>
                  </a:cubicBezTo>
                  <a:cubicBezTo>
                    <a:pt x="1594" y="971"/>
                    <a:pt x="1595" y="971"/>
                    <a:pt x="1596" y="971"/>
                  </a:cubicBezTo>
                  <a:cubicBezTo>
                    <a:pt x="1598" y="971"/>
                    <a:pt x="1600" y="970"/>
                    <a:pt x="1600" y="970"/>
                  </a:cubicBezTo>
                  <a:cubicBezTo>
                    <a:pt x="1600" y="970"/>
                    <a:pt x="1599" y="970"/>
                    <a:pt x="1599" y="970"/>
                  </a:cubicBezTo>
                  <a:cubicBezTo>
                    <a:pt x="1598" y="970"/>
                    <a:pt x="1597" y="970"/>
                    <a:pt x="1597" y="970"/>
                  </a:cubicBezTo>
                  <a:cubicBezTo>
                    <a:pt x="1597" y="970"/>
                    <a:pt x="1597" y="970"/>
                    <a:pt x="1597" y="970"/>
                  </a:cubicBezTo>
                  <a:cubicBezTo>
                    <a:pt x="1598" y="970"/>
                    <a:pt x="1598" y="969"/>
                    <a:pt x="1599" y="969"/>
                  </a:cubicBezTo>
                  <a:cubicBezTo>
                    <a:pt x="1600" y="969"/>
                    <a:pt x="1600" y="968"/>
                    <a:pt x="1601" y="968"/>
                  </a:cubicBezTo>
                  <a:cubicBezTo>
                    <a:pt x="1602" y="967"/>
                    <a:pt x="1602" y="967"/>
                    <a:pt x="1603" y="967"/>
                  </a:cubicBezTo>
                  <a:cubicBezTo>
                    <a:pt x="1603" y="967"/>
                    <a:pt x="1603" y="967"/>
                    <a:pt x="1603" y="967"/>
                  </a:cubicBezTo>
                  <a:cubicBezTo>
                    <a:pt x="1604" y="966"/>
                    <a:pt x="1604" y="966"/>
                    <a:pt x="1604" y="966"/>
                  </a:cubicBezTo>
                  <a:cubicBezTo>
                    <a:pt x="1615" y="972"/>
                    <a:pt x="1619" y="960"/>
                    <a:pt x="1624" y="953"/>
                  </a:cubicBezTo>
                  <a:cubicBezTo>
                    <a:pt x="1610" y="946"/>
                    <a:pt x="1601" y="948"/>
                    <a:pt x="1603" y="964"/>
                  </a:cubicBezTo>
                  <a:cubicBezTo>
                    <a:pt x="1602" y="964"/>
                    <a:pt x="1602" y="964"/>
                    <a:pt x="1602" y="965"/>
                  </a:cubicBezTo>
                  <a:cubicBezTo>
                    <a:pt x="1601" y="965"/>
                    <a:pt x="1601" y="965"/>
                    <a:pt x="1600" y="966"/>
                  </a:cubicBezTo>
                  <a:cubicBezTo>
                    <a:pt x="1599" y="966"/>
                    <a:pt x="1599" y="967"/>
                    <a:pt x="1598" y="967"/>
                  </a:cubicBezTo>
                  <a:cubicBezTo>
                    <a:pt x="1597" y="968"/>
                    <a:pt x="1597" y="968"/>
                    <a:pt x="1596" y="968"/>
                  </a:cubicBezTo>
                  <a:cubicBezTo>
                    <a:pt x="1595" y="969"/>
                    <a:pt x="1595" y="969"/>
                    <a:pt x="1594" y="969"/>
                  </a:cubicBezTo>
                  <a:cubicBezTo>
                    <a:pt x="1593" y="969"/>
                    <a:pt x="1593" y="970"/>
                    <a:pt x="1592" y="970"/>
                  </a:cubicBezTo>
                  <a:cubicBezTo>
                    <a:pt x="1592" y="970"/>
                    <a:pt x="1592" y="970"/>
                    <a:pt x="1592" y="970"/>
                  </a:cubicBezTo>
                  <a:cubicBezTo>
                    <a:pt x="1591" y="970"/>
                    <a:pt x="1591" y="970"/>
                    <a:pt x="1591" y="970"/>
                  </a:cubicBezTo>
                  <a:cubicBezTo>
                    <a:pt x="1591" y="970"/>
                    <a:pt x="1591" y="970"/>
                    <a:pt x="1591" y="970"/>
                  </a:cubicBezTo>
                  <a:cubicBezTo>
                    <a:pt x="1590" y="970"/>
                    <a:pt x="1589" y="971"/>
                    <a:pt x="1588" y="971"/>
                  </a:cubicBezTo>
                  <a:cubicBezTo>
                    <a:pt x="1588" y="971"/>
                    <a:pt x="1587" y="971"/>
                    <a:pt x="1587" y="971"/>
                  </a:cubicBezTo>
                  <a:cubicBezTo>
                    <a:pt x="1586" y="971"/>
                    <a:pt x="1586" y="971"/>
                    <a:pt x="1585" y="972"/>
                  </a:cubicBezTo>
                  <a:cubicBezTo>
                    <a:pt x="1584" y="972"/>
                    <a:pt x="1583" y="972"/>
                    <a:pt x="1583" y="973"/>
                  </a:cubicBezTo>
                  <a:cubicBezTo>
                    <a:pt x="1582" y="973"/>
                    <a:pt x="1582" y="972"/>
                    <a:pt x="1582" y="972"/>
                  </a:cubicBezTo>
                  <a:cubicBezTo>
                    <a:pt x="1582" y="971"/>
                    <a:pt x="1582" y="971"/>
                    <a:pt x="1581" y="971"/>
                  </a:cubicBezTo>
                  <a:cubicBezTo>
                    <a:pt x="1581" y="970"/>
                    <a:pt x="1581" y="970"/>
                    <a:pt x="1581" y="969"/>
                  </a:cubicBezTo>
                  <a:cubicBezTo>
                    <a:pt x="1581" y="969"/>
                    <a:pt x="1580" y="968"/>
                    <a:pt x="1580" y="968"/>
                  </a:cubicBezTo>
                  <a:cubicBezTo>
                    <a:pt x="1580" y="967"/>
                    <a:pt x="1580" y="967"/>
                    <a:pt x="1580" y="967"/>
                  </a:cubicBezTo>
                  <a:cubicBezTo>
                    <a:pt x="1579" y="966"/>
                    <a:pt x="1579" y="966"/>
                    <a:pt x="1579" y="966"/>
                  </a:cubicBezTo>
                  <a:cubicBezTo>
                    <a:pt x="1579" y="965"/>
                    <a:pt x="1578" y="965"/>
                    <a:pt x="1578" y="964"/>
                  </a:cubicBezTo>
                  <a:cubicBezTo>
                    <a:pt x="1578" y="963"/>
                    <a:pt x="1578" y="963"/>
                    <a:pt x="1577" y="962"/>
                  </a:cubicBezTo>
                  <a:cubicBezTo>
                    <a:pt x="1577" y="962"/>
                    <a:pt x="1577" y="961"/>
                    <a:pt x="1577" y="961"/>
                  </a:cubicBezTo>
                  <a:cubicBezTo>
                    <a:pt x="1577" y="961"/>
                    <a:pt x="1577" y="960"/>
                    <a:pt x="1576" y="960"/>
                  </a:cubicBezTo>
                  <a:cubicBezTo>
                    <a:pt x="1576" y="959"/>
                    <a:pt x="1576" y="958"/>
                    <a:pt x="1576" y="957"/>
                  </a:cubicBezTo>
                  <a:cubicBezTo>
                    <a:pt x="1575" y="956"/>
                    <a:pt x="1575" y="954"/>
                    <a:pt x="1574" y="952"/>
                  </a:cubicBezTo>
                  <a:cubicBezTo>
                    <a:pt x="1575" y="953"/>
                    <a:pt x="1576" y="953"/>
                    <a:pt x="1577" y="953"/>
                  </a:cubicBezTo>
                  <a:cubicBezTo>
                    <a:pt x="1574" y="952"/>
                    <a:pt x="1574" y="952"/>
                    <a:pt x="1574" y="952"/>
                  </a:cubicBezTo>
                  <a:cubicBezTo>
                    <a:pt x="1574" y="952"/>
                    <a:pt x="1574" y="951"/>
                    <a:pt x="1574" y="951"/>
                  </a:cubicBezTo>
                  <a:cubicBezTo>
                    <a:pt x="1578" y="946"/>
                    <a:pt x="1583" y="940"/>
                    <a:pt x="1586" y="935"/>
                  </a:cubicBezTo>
                  <a:cubicBezTo>
                    <a:pt x="1589" y="927"/>
                    <a:pt x="1586" y="918"/>
                    <a:pt x="1588" y="910"/>
                  </a:cubicBezTo>
                  <a:cubicBezTo>
                    <a:pt x="1622" y="901"/>
                    <a:pt x="1649" y="885"/>
                    <a:pt x="1685" y="898"/>
                  </a:cubicBezTo>
                  <a:cubicBezTo>
                    <a:pt x="1713" y="907"/>
                    <a:pt x="1729" y="929"/>
                    <a:pt x="1729" y="929"/>
                  </a:cubicBezTo>
                  <a:cubicBezTo>
                    <a:pt x="1729" y="929"/>
                    <a:pt x="1716" y="950"/>
                    <a:pt x="1702" y="974"/>
                  </a:cubicBezTo>
                  <a:close/>
                  <a:moveTo>
                    <a:pt x="1754" y="982"/>
                  </a:moveTo>
                  <a:cubicBezTo>
                    <a:pt x="1735" y="994"/>
                    <a:pt x="1735" y="994"/>
                    <a:pt x="1735" y="994"/>
                  </a:cubicBezTo>
                  <a:cubicBezTo>
                    <a:pt x="1740" y="990"/>
                    <a:pt x="1756" y="972"/>
                    <a:pt x="1763" y="959"/>
                  </a:cubicBezTo>
                  <a:cubicBezTo>
                    <a:pt x="1778" y="961"/>
                    <a:pt x="1789" y="967"/>
                    <a:pt x="1803" y="974"/>
                  </a:cubicBezTo>
                  <a:cubicBezTo>
                    <a:pt x="1784" y="972"/>
                    <a:pt x="1768" y="971"/>
                    <a:pt x="1754" y="982"/>
                  </a:cubicBezTo>
                  <a:close/>
                  <a:moveTo>
                    <a:pt x="1889" y="979"/>
                  </a:moveTo>
                  <a:cubicBezTo>
                    <a:pt x="1893" y="978"/>
                    <a:pt x="1897" y="978"/>
                    <a:pt x="1902" y="977"/>
                  </a:cubicBezTo>
                  <a:cubicBezTo>
                    <a:pt x="1909" y="976"/>
                    <a:pt x="1917" y="975"/>
                    <a:pt x="1925" y="974"/>
                  </a:cubicBezTo>
                  <a:cubicBezTo>
                    <a:pt x="1929" y="973"/>
                    <a:pt x="1933" y="972"/>
                    <a:pt x="1937" y="970"/>
                  </a:cubicBezTo>
                  <a:cubicBezTo>
                    <a:pt x="1938" y="970"/>
                    <a:pt x="1939" y="969"/>
                    <a:pt x="1940" y="969"/>
                  </a:cubicBezTo>
                  <a:cubicBezTo>
                    <a:pt x="1941" y="968"/>
                    <a:pt x="1941" y="968"/>
                    <a:pt x="1941" y="968"/>
                  </a:cubicBezTo>
                  <a:cubicBezTo>
                    <a:pt x="1943" y="968"/>
                    <a:pt x="1943" y="968"/>
                    <a:pt x="1943" y="968"/>
                  </a:cubicBezTo>
                  <a:cubicBezTo>
                    <a:pt x="1944" y="967"/>
                    <a:pt x="1944" y="967"/>
                    <a:pt x="1944" y="967"/>
                  </a:cubicBezTo>
                  <a:cubicBezTo>
                    <a:pt x="1944" y="967"/>
                    <a:pt x="1944" y="967"/>
                    <a:pt x="1944" y="967"/>
                  </a:cubicBezTo>
                  <a:cubicBezTo>
                    <a:pt x="1944" y="967"/>
                    <a:pt x="1944" y="968"/>
                    <a:pt x="1945" y="968"/>
                  </a:cubicBezTo>
                  <a:cubicBezTo>
                    <a:pt x="1945" y="968"/>
                    <a:pt x="1945" y="968"/>
                    <a:pt x="1946" y="968"/>
                  </a:cubicBezTo>
                  <a:cubicBezTo>
                    <a:pt x="1946" y="968"/>
                    <a:pt x="1947" y="968"/>
                    <a:pt x="1947" y="968"/>
                  </a:cubicBezTo>
                  <a:cubicBezTo>
                    <a:pt x="1947" y="968"/>
                    <a:pt x="1948" y="969"/>
                    <a:pt x="1948" y="969"/>
                  </a:cubicBezTo>
                  <a:cubicBezTo>
                    <a:pt x="1949" y="969"/>
                    <a:pt x="1950" y="969"/>
                    <a:pt x="1950" y="969"/>
                  </a:cubicBezTo>
                  <a:cubicBezTo>
                    <a:pt x="1950" y="970"/>
                    <a:pt x="1951" y="970"/>
                    <a:pt x="1951" y="970"/>
                  </a:cubicBezTo>
                  <a:cubicBezTo>
                    <a:pt x="1951" y="970"/>
                    <a:pt x="1952" y="970"/>
                    <a:pt x="1952" y="970"/>
                  </a:cubicBezTo>
                  <a:cubicBezTo>
                    <a:pt x="1954" y="971"/>
                    <a:pt x="1957" y="973"/>
                    <a:pt x="1960" y="975"/>
                  </a:cubicBezTo>
                  <a:cubicBezTo>
                    <a:pt x="1961" y="976"/>
                    <a:pt x="1963" y="977"/>
                    <a:pt x="1964" y="978"/>
                  </a:cubicBezTo>
                  <a:cubicBezTo>
                    <a:pt x="1966" y="979"/>
                    <a:pt x="1967" y="980"/>
                    <a:pt x="1969" y="981"/>
                  </a:cubicBezTo>
                  <a:cubicBezTo>
                    <a:pt x="1969" y="982"/>
                    <a:pt x="1969" y="982"/>
                    <a:pt x="1970" y="982"/>
                  </a:cubicBezTo>
                  <a:cubicBezTo>
                    <a:pt x="1970" y="982"/>
                    <a:pt x="1970" y="982"/>
                    <a:pt x="1970" y="982"/>
                  </a:cubicBezTo>
                  <a:cubicBezTo>
                    <a:pt x="1970" y="982"/>
                    <a:pt x="1969" y="983"/>
                    <a:pt x="1969" y="983"/>
                  </a:cubicBezTo>
                  <a:cubicBezTo>
                    <a:pt x="1969" y="984"/>
                    <a:pt x="1969" y="984"/>
                    <a:pt x="1969" y="984"/>
                  </a:cubicBezTo>
                  <a:cubicBezTo>
                    <a:pt x="1969" y="984"/>
                    <a:pt x="1969" y="984"/>
                    <a:pt x="1969" y="985"/>
                  </a:cubicBezTo>
                  <a:cubicBezTo>
                    <a:pt x="1969" y="985"/>
                    <a:pt x="1969" y="985"/>
                    <a:pt x="1969" y="985"/>
                  </a:cubicBezTo>
                  <a:cubicBezTo>
                    <a:pt x="1969" y="986"/>
                    <a:pt x="1969" y="986"/>
                    <a:pt x="1970" y="987"/>
                  </a:cubicBezTo>
                  <a:cubicBezTo>
                    <a:pt x="1970" y="988"/>
                    <a:pt x="1970" y="989"/>
                    <a:pt x="1970" y="989"/>
                  </a:cubicBezTo>
                  <a:cubicBezTo>
                    <a:pt x="1970" y="990"/>
                    <a:pt x="1970" y="991"/>
                    <a:pt x="1970" y="992"/>
                  </a:cubicBezTo>
                  <a:cubicBezTo>
                    <a:pt x="1970" y="992"/>
                    <a:pt x="1969" y="993"/>
                    <a:pt x="1969" y="994"/>
                  </a:cubicBezTo>
                  <a:cubicBezTo>
                    <a:pt x="1969" y="995"/>
                    <a:pt x="1969" y="996"/>
                    <a:pt x="1969" y="997"/>
                  </a:cubicBezTo>
                  <a:cubicBezTo>
                    <a:pt x="1969" y="997"/>
                    <a:pt x="1969" y="997"/>
                    <a:pt x="1969" y="997"/>
                  </a:cubicBezTo>
                  <a:cubicBezTo>
                    <a:pt x="1967" y="998"/>
                    <a:pt x="1966" y="999"/>
                    <a:pt x="1965" y="999"/>
                  </a:cubicBezTo>
                  <a:cubicBezTo>
                    <a:pt x="1939" y="996"/>
                    <a:pt x="1914" y="988"/>
                    <a:pt x="1889" y="979"/>
                  </a:cubicBezTo>
                  <a:close/>
                  <a:moveTo>
                    <a:pt x="1974" y="1001"/>
                  </a:moveTo>
                  <a:cubicBezTo>
                    <a:pt x="1974" y="999"/>
                    <a:pt x="1973" y="998"/>
                    <a:pt x="1971" y="997"/>
                  </a:cubicBezTo>
                  <a:cubicBezTo>
                    <a:pt x="1971" y="996"/>
                    <a:pt x="1971" y="996"/>
                    <a:pt x="1971" y="996"/>
                  </a:cubicBezTo>
                  <a:cubicBezTo>
                    <a:pt x="1971" y="996"/>
                    <a:pt x="1971" y="996"/>
                    <a:pt x="1971" y="996"/>
                  </a:cubicBezTo>
                  <a:cubicBezTo>
                    <a:pt x="1971" y="996"/>
                    <a:pt x="1971" y="995"/>
                    <a:pt x="1971" y="994"/>
                  </a:cubicBezTo>
                  <a:cubicBezTo>
                    <a:pt x="1972" y="993"/>
                    <a:pt x="1972" y="993"/>
                    <a:pt x="1972" y="992"/>
                  </a:cubicBezTo>
                  <a:cubicBezTo>
                    <a:pt x="1972" y="991"/>
                    <a:pt x="1972" y="990"/>
                    <a:pt x="1972" y="989"/>
                  </a:cubicBezTo>
                  <a:cubicBezTo>
                    <a:pt x="1972" y="988"/>
                    <a:pt x="1972" y="988"/>
                    <a:pt x="1972" y="987"/>
                  </a:cubicBezTo>
                  <a:cubicBezTo>
                    <a:pt x="1972" y="986"/>
                    <a:pt x="1972" y="985"/>
                    <a:pt x="1971" y="985"/>
                  </a:cubicBezTo>
                  <a:cubicBezTo>
                    <a:pt x="1971" y="985"/>
                    <a:pt x="1971" y="985"/>
                    <a:pt x="1971" y="984"/>
                  </a:cubicBezTo>
                  <a:cubicBezTo>
                    <a:pt x="1971" y="984"/>
                    <a:pt x="1971" y="984"/>
                    <a:pt x="1971" y="984"/>
                  </a:cubicBezTo>
                  <a:cubicBezTo>
                    <a:pt x="1971" y="984"/>
                    <a:pt x="1971" y="983"/>
                    <a:pt x="1971" y="983"/>
                  </a:cubicBezTo>
                  <a:cubicBezTo>
                    <a:pt x="1971" y="983"/>
                    <a:pt x="1971" y="983"/>
                    <a:pt x="1971" y="983"/>
                  </a:cubicBezTo>
                  <a:cubicBezTo>
                    <a:pt x="1976" y="987"/>
                    <a:pt x="1982" y="991"/>
                    <a:pt x="1986" y="994"/>
                  </a:cubicBezTo>
                  <a:cubicBezTo>
                    <a:pt x="1986" y="994"/>
                    <a:pt x="1986" y="994"/>
                    <a:pt x="1987" y="994"/>
                  </a:cubicBezTo>
                  <a:cubicBezTo>
                    <a:pt x="1987" y="995"/>
                    <a:pt x="1987" y="995"/>
                    <a:pt x="1987" y="995"/>
                  </a:cubicBezTo>
                  <a:cubicBezTo>
                    <a:pt x="1988" y="995"/>
                    <a:pt x="1988" y="996"/>
                    <a:pt x="1989" y="996"/>
                  </a:cubicBezTo>
                  <a:cubicBezTo>
                    <a:pt x="1990" y="996"/>
                    <a:pt x="1991" y="997"/>
                    <a:pt x="1992" y="997"/>
                  </a:cubicBezTo>
                  <a:cubicBezTo>
                    <a:pt x="1993" y="998"/>
                    <a:pt x="1994" y="998"/>
                    <a:pt x="1994" y="998"/>
                  </a:cubicBezTo>
                  <a:cubicBezTo>
                    <a:pt x="1994" y="998"/>
                    <a:pt x="1993" y="998"/>
                    <a:pt x="1992" y="996"/>
                  </a:cubicBezTo>
                  <a:cubicBezTo>
                    <a:pt x="1992" y="996"/>
                    <a:pt x="1991" y="995"/>
                    <a:pt x="1990" y="994"/>
                  </a:cubicBezTo>
                  <a:cubicBezTo>
                    <a:pt x="1990" y="994"/>
                    <a:pt x="1989" y="993"/>
                    <a:pt x="1989" y="993"/>
                  </a:cubicBezTo>
                  <a:cubicBezTo>
                    <a:pt x="1989" y="993"/>
                    <a:pt x="1988" y="993"/>
                    <a:pt x="1988" y="992"/>
                  </a:cubicBezTo>
                  <a:cubicBezTo>
                    <a:pt x="1988" y="992"/>
                    <a:pt x="1987" y="992"/>
                    <a:pt x="1987" y="992"/>
                  </a:cubicBezTo>
                  <a:cubicBezTo>
                    <a:pt x="1986" y="991"/>
                    <a:pt x="1984" y="990"/>
                    <a:pt x="1982" y="988"/>
                  </a:cubicBezTo>
                  <a:cubicBezTo>
                    <a:pt x="1983" y="988"/>
                    <a:pt x="1983" y="988"/>
                    <a:pt x="1983" y="988"/>
                  </a:cubicBezTo>
                  <a:cubicBezTo>
                    <a:pt x="1984" y="989"/>
                    <a:pt x="1984" y="989"/>
                    <a:pt x="1984" y="989"/>
                  </a:cubicBezTo>
                  <a:cubicBezTo>
                    <a:pt x="1984" y="989"/>
                    <a:pt x="1984" y="989"/>
                    <a:pt x="1985" y="989"/>
                  </a:cubicBezTo>
                  <a:cubicBezTo>
                    <a:pt x="1985" y="989"/>
                    <a:pt x="1985" y="989"/>
                    <a:pt x="1986" y="989"/>
                  </a:cubicBezTo>
                  <a:cubicBezTo>
                    <a:pt x="1987" y="989"/>
                    <a:pt x="1988" y="989"/>
                    <a:pt x="1988" y="990"/>
                  </a:cubicBezTo>
                  <a:cubicBezTo>
                    <a:pt x="1989" y="990"/>
                    <a:pt x="1990" y="990"/>
                    <a:pt x="1991" y="991"/>
                  </a:cubicBezTo>
                  <a:cubicBezTo>
                    <a:pt x="1992" y="991"/>
                    <a:pt x="1993" y="992"/>
                    <a:pt x="1993" y="992"/>
                  </a:cubicBezTo>
                  <a:cubicBezTo>
                    <a:pt x="1994" y="992"/>
                    <a:pt x="1995" y="993"/>
                    <a:pt x="1995" y="993"/>
                  </a:cubicBezTo>
                  <a:cubicBezTo>
                    <a:pt x="1995" y="996"/>
                    <a:pt x="1995" y="999"/>
                    <a:pt x="1996" y="1002"/>
                  </a:cubicBezTo>
                  <a:cubicBezTo>
                    <a:pt x="1989" y="1002"/>
                    <a:pt x="1982" y="1001"/>
                    <a:pt x="1974" y="1001"/>
                  </a:cubicBezTo>
                  <a:close/>
                  <a:moveTo>
                    <a:pt x="2238" y="1022"/>
                  </a:moveTo>
                  <a:cubicBezTo>
                    <a:pt x="2239" y="1025"/>
                    <a:pt x="2240" y="1027"/>
                    <a:pt x="2242" y="1030"/>
                  </a:cubicBezTo>
                  <a:cubicBezTo>
                    <a:pt x="2242" y="1030"/>
                    <a:pt x="2242" y="1030"/>
                    <a:pt x="2242" y="1030"/>
                  </a:cubicBezTo>
                  <a:cubicBezTo>
                    <a:pt x="2242" y="1031"/>
                    <a:pt x="2241" y="1032"/>
                    <a:pt x="2241" y="1033"/>
                  </a:cubicBezTo>
                  <a:cubicBezTo>
                    <a:pt x="2240" y="1034"/>
                    <a:pt x="2239" y="1036"/>
                    <a:pt x="2238" y="1037"/>
                  </a:cubicBezTo>
                  <a:cubicBezTo>
                    <a:pt x="2237" y="1038"/>
                    <a:pt x="2237" y="1039"/>
                    <a:pt x="2236" y="1040"/>
                  </a:cubicBezTo>
                  <a:cubicBezTo>
                    <a:pt x="2235" y="1041"/>
                    <a:pt x="2234" y="1042"/>
                    <a:pt x="2233" y="1043"/>
                  </a:cubicBezTo>
                  <a:cubicBezTo>
                    <a:pt x="2233" y="1044"/>
                    <a:pt x="2232" y="1044"/>
                    <a:pt x="2232" y="1044"/>
                  </a:cubicBezTo>
                  <a:cubicBezTo>
                    <a:pt x="2231" y="1045"/>
                    <a:pt x="2231" y="1045"/>
                    <a:pt x="2230" y="1046"/>
                  </a:cubicBezTo>
                  <a:cubicBezTo>
                    <a:pt x="2230" y="1046"/>
                    <a:pt x="2229" y="1047"/>
                    <a:pt x="2229" y="1047"/>
                  </a:cubicBezTo>
                  <a:cubicBezTo>
                    <a:pt x="2229" y="1047"/>
                    <a:pt x="2228" y="1048"/>
                    <a:pt x="2228" y="1048"/>
                  </a:cubicBezTo>
                  <a:cubicBezTo>
                    <a:pt x="2228" y="1048"/>
                    <a:pt x="2228" y="1048"/>
                    <a:pt x="2228" y="1048"/>
                  </a:cubicBezTo>
                  <a:cubicBezTo>
                    <a:pt x="2227" y="1049"/>
                    <a:pt x="2226" y="1049"/>
                    <a:pt x="2226" y="1049"/>
                  </a:cubicBezTo>
                  <a:cubicBezTo>
                    <a:pt x="2228" y="1043"/>
                    <a:pt x="2232" y="1033"/>
                    <a:pt x="2238" y="1022"/>
                  </a:cubicBezTo>
                  <a:close/>
                  <a:moveTo>
                    <a:pt x="2225" y="1118"/>
                  </a:moveTo>
                  <a:cubicBezTo>
                    <a:pt x="2227" y="1119"/>
                    <a:pt x="2228" y="1120"/>
                    <a:pt x="2230" y="1121"/>
                  </a:cubicBezTo>
                  <a:cubicBezTo>
                    <a:pt x="2230" y="1122"/>
                    <a:pt x="2231" y="1123"/>
                    <a:pt x="2232" y="1123"/>
                  </a:cubicBezTo>
                  <a:cubicBezTo>
                    <a:pt x="2232" y="1124"/>
                    <a:pt x="2233" y="1125"/>
                    <a:pt x="2233" y="1126"/>
                  </a:cubicBezTo>
                  <a:cubicBezTo>
                    <a:pt x="2236" y="1129"/>
                    <a:pt x="2238" y="1132"/>
                    <a:pt x="2240" y="1135"/>
                  </a:cubicBezTo>
                  <a:cubicBezTo>
                    <a:pt x="2242" y="1138"/>
                    <a:pt x="2244" y="1140"/>
                    <a:pt x="2246" y="1143"/>
                  </a:cubicBezTo>
                  <a:cubicBezTo>
                    <a:pt x="2246" y="1143"/>
                    <a:pt x="2246" y="1143"/>
                    <a:pt x="2245" y="1144"/>
                  </a:cubicBezTo>
                  <a:cubicBezTo>
                    <a:pt x="2245" y="1144"/>
                    <a:pt x="2245" y="1145"/>
                    <a:pt x="2245" y="1145"/>
                  </a:cubicBezTo>
                  <a:cubicBezTo>
                    <a:pt x="2244" y="1146"/>
                    <a:pt x="2244" y="1147"/>
                    <a:pt x="2244" y="1147"/>
                  </a:cubicBezTo>
                  <a:cubicBezTo>
                    <a:pt x="2243" y="1148"/>
                    <a:pt x="2243" y="1148"/>
                    <a:pt x="2243" y="1148"/>
                  </a:cubicBezTo>
                  <a:cubicBezTo>
                    <a:pt x="2243" y="1149"/>
                    <a:pt x="2243" y="1149"/>
                    <a:pt x="2243" y="1149"/>
                  </a:cubicBezTo>
                  <a:cubicBezTo>
                    <a:pt x="2242" y="1151"/>
                    <a:pt x="2242" y="1152"/>
                    <a:pt x="2241" y="1154"/>
                  </a:cubicBezTo>
                  <a:cubicBezTo>
                    <a:pt x="2240" y="1156"/>
                    <a:pt x="2239" y="1157"/>
                    <a:pt x="2238" y="1159"/>
                  </a:cubicBezTo>
                  <a:cubicBezTo>
                    <a:pt x="2238" y="1161"/>
                    <a:pt x="2237" y="1162"/>
                    <a:pt x="2236" y="1164"/>
                  </a:cubicBezTo>
                  <a:cubicBezTo>
                    <a:pt x="2237" y="1147"/>
                    <a:pt x="2230" y="1131"/>
                    <a:pt x="2223" y="1116"/>
                  </a:cubicBezTo>
                  <a:cubicBezTo>
                    <a:pt x="2224" y="1117"/>
                    <a:pt x="2225" y="1117"/>
                    <a:pt x="2225" y="1118"/>
                  </a:cubicBezTo>
                  <a:close/>
                  <a:moveTo>
                    <a:pt x="2257" y="1069"/>
                  </a:moveTo>
                  <a:cubicBezTo>
                    <a:pt x="2256" y="1069"/>
                    <a:pt x="2255" y="1070"/>
                    <a:pt x="2255" y="1070"/>
                  </a:cubicBezTo>
                  <a:cubicBezTo>
                    <a:pt x="2254" y="1071"/>
                    <a:pt x="2253" y="1071"/>
                    <a:pt x="2252" y="1072"/>
                  </a:cubicBezTo>
                  <a:cubicBezTo>
                    <a:pt x="2252" y="1072"/>
                    <a:pt x="2251" y="1073"/>
                    <a:pt x="2250" y="1073"/>
                  </a:cubicBezTo>
                  <a:cubicBezTo>
                    <a:pt x="2249" y="1074"/>
                    <a:pt x="2249" y="1074"/>
                    <a:pt x="2249" y="1074"/>
                  </a:cubicBezTo>
                  <a:cubicBezTo>
                    <a:pt x="2249" y="1074"/>
                    <a:pt x="2248" y="1075"/>
                    <a:pt x="2248" y="1075"/>
                  </a:cubicBezTo>
                  <a:cubicBezTo>
                    <a:pt x="2245" y="1077"/>
                    <a:pt x="2242" y="1080"/>
                    <a:pt x="2240" y="1083"/>
                  </a:cubicBezTo>
                  <a:cubicBezTo>
                    <a:pt x="2240" y="1084"/>
                    <a:pt x="2239" y="1084"/>
                    <a:pt x="2238" y="1085"/>
                  </a:cubicBezTo>
                  <a:cubicBezTo>
                    <a:pt x="2238" y="1086"/>
                    <a:pt x="2237" y="1087"/>
                    <a:pt x="2237" y="1087"/>
                  </a:cubicBezTo>
                  <a:cubicBezTo>
                    <a:pt x="2236" y="1088"/>
                    <a:pt x="2236" y="1089"/>
                    <a:pt x="2235" y="1090"/>
                  </a:cubicBezTo>
                  <a:cubicBezTo>
                    <a:pt x="2235" y="1090"/>
                    <a:pt x="2234" y="1091"/>
                    <a:pt x="2234" y="1092"/>
                  </a:cubicBezTo>
                  <a:cubicBezTo>
                    <a:pt x="2233" y="1093"/>
                    <a:pt x="2232" y="1095"/>
                    <a:pt x="2231" y="1096"/>
                  </a:cubicBezTo>
                  <a:cubicBezTo>
                    <a:pt x="2231" y="1096"/>
                    <a:pt x="2231" y="1096"/>
                    <a:pt x="2230" y="1097"/>
                  </a:cubicBezTo>
                  <a:cubicBezTo>
                    <a:pt x="2230" y="1097"/>
                    <a:pt x="2230" y="1097"/>
                    <a:pt x="2230" y="1097"/>
                  </a:cubicBezTo>
                  <a:cubicBezTo>
                    <a:pt x="2230" y="1097"/>
                    <a:pt x="2230" y="1097"/>
                    <a:pt x="2230" y="1097"/>
                  </a:cubicBezTo>
                  <a:cubicBezTo>
                    <a:pt x="2229" y="1098"/>
                    <a:pt x="2229" y="1098"/>
                    <a:pt x="2229" y="1098"/>
                  </a:cubicBezTo>
                  <a:cubicBezTo>
                    <a:pt x="2229" y="1098"/>
                    <a:pt x="2228" y="1098"/>
                    <a:pt x="2228" y="1099"/>
                  </a:cubicBezTo>
                  <a:cubicBezTo>
                    <a:pt x="2226" y="1100"/>
                    <a:pt x="2223" y="1101"/>
                    <a:pt x="2221" y="1101"/>
                  </a:cubicBezTo>
                  <a:cubicBezTo>
                    <a:pt x="2220" y="1101"/>
                    <a:pt x="2219" y="1101"/>
                    <a:pt x="2218" y="1101"/>
                  </a:cubicBezTo>
                  <a:cubicBezTo>
                    <a:pt x="2214" y="1091"/>
                    <a:pt x="2212" y="1082"/>
                    <a:pt x="2217" y="1074"/>
                  </a:cubicBezTo>
                  <a:cubicBezTo>
                    <a:pt x="2232" y="1067"/>
                    <a:pt x="2247" y="1065"/>
                    <a:pt x="2264" y="1065"/>
                  </a:cubicBezTo>
                  <a:cubicBezTo>
                    <a:pt x="2261" y="1066"/>
                    <a:pt x="2259" y="1067"/>
                    <a:pt x="2257" y="1069"/>
                  </a:cubicBezTo>
                  <a:close/>
                  <a:moveTo>
                    <a:pt x="2268" y="1034"/>
                  </a:moveTo>
                  <a:cubicBezTo>
                    <a:pt x="2268" y="1034"/>
                    <a:pt x="2269" y="1034"/>
                    <a:pt x="2270" y="1035"/>
                  </a:cubicBezTo>
                  <a:cubicBezTo>
                    <a:pt x="2270" y="1035"/>
                    <a:pt x="2270" y="1035"/>
                    <a:pt x="2271" y="1035"/>
                  </a:cubicBezTo>
                  <a:cubicBezTo>
                    <a:pt x="2271" y="1035"/>
                    <a:pt x="2272" y="1035"/>
                    <a:pt x="2272" y="1035"/>
                  </a:cubicBezTo>
                  <a:cubicBezTo>
                    <a:pt x="2274" y="1036"/>
                    <a:pt x="2276" y="1037"/>
                    <a:pt x="2278" y="1038"/>
                  </a:cubicBezTo>
                  <a:cubicBezTo>
                    <a:pt x="2278" y="1038"/>
                    <a:pt x="2278" y="1038"/>
                    <a:pt x="2278" y="1038"/>
                  </a:cubicBezTo>
                  <a:cubicBezTo>
                    <a:pt x="2279" y="1041"/>
                    <a:pt x="2280" y="1045"/>
                    <a:pt x="2282" y="1049"/>
                  </a:cubicBezTo>
                  <a:cubicBezTo>
                    <a:pt x="2282" y="1049"/>
                    <a:pt x="2282" y="1049"/>
                    <a:pt x="2282" y="1050"/>
                  </a:cubicBezTo>
                  <a:cubicBezTo>
                    <a:pt x="2281" y="1051"/>
                    <a:pt x="2281" y="1051"/>
                    <a:pt x="2280" y="1052"/>
                  </a:cubicBezTo>
                  <a:cubicBezTo>
                    <a:pt x="2280" y="1053"/>
                    <a:pt x="2279" y="1054"/>
                    <a:pt x="2279" y="1055"/>
                  </a:cubicBezTo>
                  <a:cubicBezTo>
                    <a:pt x="2278" y="1056"/>
                    <a:pt x="2277" y="1057"/>
                    <a:pt x="2277" y="1057"/>
                  </a:cubicBezTo>
                  <a:cubicBezTo>
                    <a:pt x="2277" y="1058"/>
                    <a:pt x="2276" y="1058"/>
                    <a:pt x="2276" y="1058"/>
                  </a:cubicBezTo>
                  <a:cubicBezTo>
                    <a:pt x="2249" y="1053"/>
                    <a:pt x="2224" y="1054"/>
                    <a:pt x="2224" y="1054"/>
                  </a:cubicBezTo>
                  <a:cubicBezTo>
                    <a:pt x="2224" y="1054"/>
                    <a:pt x="2224" y="1054"/>
                    <a:pt x="2224" y="1053"/>
                  </a:cubicBezTo>
                  <a:cubicBezTo>
                    <a:pt x="2231" y="1051"/>
                    <a:pt x="2238" y="1048"/>
                    <a:pt x="2245" y="1044"/>
                  </a:cubicBezTo>
                  <a:cubicBezTo>
                    <a:pt x="2252" y="1041"/>
                    <a:pt x="2259" y="1037"/>
                    <a:pt x="2267" y="1034"/>
                  </a:cubicBezTo>
                  <a:cubicBezTo>
                    <a:pt x="2267" y="1034"/>
                    <a:pt x="2267" y="1034"/>
                    <a:pt x="2268" y="1034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65035" tIns="32518" rIns="65035" bIns="32518" numCol="1" anchor="t" anchorCtr="0" compatLnSpc="1"/>
            <a:lstStyle/>
            <a:p>
              <a:endParaRPr lang="en-US" sz="1280"/>
            </a:p>
          </p:txBody>
        </p:sp>
      </p:grpSp>
      <p:grpSp>
        <p:nvGrpSpPr>
          <p:cNvPr id="11" name="Group 81"/>
          <p:cNvGrpSpPr/>
          <p:nvPr/>
        </p:nvGrpSpPr>
        <p:grpSpPr>
          <a:xfrm>
            <a:off x="4376799" y="1494724"/>
            <a:ext cx="1218619" cy="1352869"/>
            <a:chOff x="5834714" y="1992076"/>
            <a:chExt cx="1624543" cy="1803611"/>
          </a:xfrm>
        </p:grpSpPr>
        <p:sp>
          <p:nvSpPr>
            <p:cNvPr id="83" name="AutoShape 3"/>
            <p:cNvSpPr>
              <a:spLocks noChangeAspect="1" noChangeArrowheads="1" noTextEdit="1"/>
            </p:cNvSpPr>
            <p:nvPr/>
          </p:nvSpPr>
          <p:spPr bwMode="auto">
            <a:xfrm>
              <a:off x="5835549" y="1992493"/>
              <a:ext cx="1623708" cy="1803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5035" tIns="32518" rIns="65035" bIns="32518" numCol="1" anchor="t" anchorCtr="0" compatLnSpc="1"/>
            <a:lstStyle/>
            <a:p>
              <a:endParaRPr lang="en-US" sz="1280"/>
            </a:p>
          </p:txBody>
        </p:sp>
        <p:sp>
          <p:nvSpPr>
            <p:cNvPr id="84" name="Freeform 17"/>
            <p:cNvSpPr>
              <a:spLocks noEditPoints="1"/>
            </p:cNvSpPr>
            <p:nvPr/>
          </p:nvSpPr>
          <p:spPr bwMode="auto">
            <a:xfrm>
              <a:off x="5834714" y="1992076"/>
              <a:ext cx="1624543" cy="1803611"/>
            </a:xfrm>
            <a:custGeom>
              <a:avLst/>
              <a:gdLst>
                <a:gd name="T0" fmla="*/ 2258 w 2497"/>
                <a:gd name="T1" fmla="*/ 799 h 2773"/>
                <a:gd name="T2" fmla="*/ 1940 w 2497"/>
                <a:gd name="T3" fmla="*/ 965 h 2773"/>
                <a:gd name="T4" fmla="*/ 2164 w 2497"/>
                <a:gd name="T5" fmla="*/ 679 h 2773"/>
                <a:gd name="T6" fmla="*/ 2235 w 2497"/>
                <a:gd name="T7" fmla="*/ 517 h 2773"/>
                <a:gd name="T8" fmla="*/ 1949 w 2497"/>
                <a:gd name="T9" fmla="*/ 315 h 2773"/>
                <a:gd name="T10" fmla="*/ 1873 w 2497"/>
                <a:gd name="T11" fmla="*/ 546 h 2773"/>
                <a:gd name="T12" fmla="*/ 1846 w 2497"/>
                <a:gd name="T13" fmla="*/ 777 h 2773"/>
                <a:gd name="T14" fmla="*/ 1493 w 2497"/>
                <a:gd name="T15" fmla="*/ 726 h 2773"/>
                <a:gd name="T16" fmla="*/ 1518 w 2497"/>
                <a:gd name="T17" fmla="*/ 299 h 2773"/>
                <a:gd name="T18" fmla="*/ 1436 w 2497"/>
                <a:gd name="T19" fmla="*/ 182 h 2773"/>
                <a:gd name="T20" fmla="*/ 1301 w 2497"/>
                <a:gd name="T21" fmla="*/ 143 h 2773"/>
                <a:gd name="T22" fmla="*/ 1061 w 2497"/>
                <a:gd name="T23" fmla="*/ 117 h 2773"/>
                <a:gd name="T24" fmla="*/ 839 w 2497"/>
                <a:gd name="T25" fmla="*/ 107 h 2773"/>
                <a:gd name="T26" fmla="*/ 930 w 2497"/>
                <a:gd name="T27" fmla="*/ 465 h 2773"/>
                <a:gd name="T28" fmla="*/ 810 w 2497"/>
                <a:gd name="T29" fmla="*/ 645 h 2773"/>
                <a:gd name="T30" fmla="*/ 603 w 2497"/>
                <a:gd name="T31" fmla="*/ 684 h 2773"/>
                <a:gd name="T32" fmla="*/ 401 w 2497"/>
                <a:gd name="T33" fmla="*/ 722 h 2773"/>
                <a:gd name="T34" fmla="*/ 1050 w 2497"/>
                <a:gd name="T35" fmla="*/ 1018 h 2773"/>
                <a:gd name="T36" fmla="*/ 788 w 2497"/>
                <a:gd name="T37" fmla="*/ 973 h 2773"/>
                <a:gd name="T38" fmla="*/ 317 w 2497"/>
                <a:gd name="T39" fmla="*/ 941 h 2773"/>
                <a:gd name="T40" fmla="*/ 161 w 2497"/>
                <a:gd name="T41" fmla="*/ 918 h 2773"/>
                <a:gd name="T42" fmla="*/ 267 w 2497"/>
                <a:gd name="T43" fmla="*/ 1172 h 2773"/>
                <a:gd name="T44" fmla="*/ 529 w 2497"/>
                <a:gd name="T45" fmla="*/ 1136 h 2773"/>
                <a:gd name="T46" fmla="*/ 774 w 2497"/>
                <a:gd name="T47" fmla="*/ 1274 h 2773"/>
                <a:gd name="T48" fmla="*/ 660 w 2497"/>
                <a:gd name="T49" fmla="*/ 2011 h 2773"/>
                <a:gd name="T50" fmla="*/ 448 w 2497"/>
                <a:gd name="T51" fmla="*/ 2284 h 2773"/>
                <a:gd name="T52" fmla="*/ 772 w 2497"/>
                <a:gd name="T53" fmla="*/ 2047 h 2773"/>
                <a:gd name="T54" fmla="*/ 681 w 2497"/>
                <a:gd name="T55" fmla="*/ 2287 h 2773"/>
                <a:gd name="T56" fmla="*/ 664 w 2497"/>
                <a:gd name="T57" fmla="*/ 2549 h 2773"/>
                <a:gd name="T58" fmla="*/ 803 w 2497"/>
                <a:gd name="T59" fmla="*/ 2243 h 2773"/>
                <a:gd name="T60" fmla="*/ 852 w 2497"/>
                <a:gd name="T61" fmla="*/ 2197 h 2773"/>
                <a:gd name="T62" fmla="*/ 1033 w 2497"/>
                <a:gd name="T63" fmla="*/ 2333 h 2773"/>
                <a:gd name="T64" fmla="*/ 1020 w 2497"/>
                <a:gd name="T65" fmla="*/ 2056 h 2773"/>
                <a:gd name="T66" fmla="*/ 1155 w 2497"/>
                <a:gd name="T67" fmla="*/ 2160 h 2773"/>
                <a:gd name="T68" fmla="*/ 1122 w 2497"/>
                <a:gd name="T69" fmla="*/ 2692 h 2773"/>
                <a:gd name="T70" fmla="*/ 1246 w 2497"/>
                <a:gd name="T71" fmla="*/ 2364 h 2773"/>
                <a:gd name="T72" fmla="*/ 1356 w 2497"/>
                <a:gd name="T73" fmla="*/ 2340 h 2773"/>
                <a:gd name="T74" fmla="*/ 1371 w 2497"/>
                <a:gd name="T75" fmla="*/ 2620 h 2773"/>
                <a:gd name="T76" fmla="*/ 1513 w 2497"/>
                <a:gd name="T77" fmla="*/ 2568 h 2773"/>
                <a:gd name="T78" fmla="*/ 1546 w 2497"/>
                <a:gd name="T79" fmla="*/ 2316 h 2773"/>
                <a:gd name="T80" fmla="*/ 1327 w 2497"/>
                <a:gd name="T81" fmla="*/ 2065 h 2773"/>
                <a:gd name="T82" fmla="*/ 1517 w 2497"/>
                <a:gd name="T83" fmla="*/ 2179 h 2773"/>
                <a:gd name="T84" fmla="*/ 1629 w 2497"/>
                <a:gd name="T85" fmla="*/ 2366 h 2773"/>
                <a:gd name="T86" fmla="*/ 1766 w 2497"/>
                <a:gd name="T87" fmla="*/ 2269 h 2773"/>
                <a:gd name="T88" fmla="*/ 1894 w 2497"/>
                <a:gd name="T89" fmla="*/ 2303 h 2773"/>
                <a:gd name="T90" fmla="*/ 1655 w 2497"/>
                <a:gd name="T91" fmla="*/ 2085 h 2773"/>
                <a:gd name="T92" fmla="*/ 1459 w 2497"/>
                <a:gd name="T93" fmla="*/ 1915 h 2773"/>
                <a:gd name="T94" fmla="*/ 2073 w 2497"/>
                <a:gd name="T95" fmla="*/ 2218 h 2773"/>
                <a:gd name="T96" fmla="*/ 2192 w 2497"/>
                <a:gd name="T97" fmla="*/ 2072 h 2773"/>
                <a:gd name="T98" fmla="*/ 2155 w 2497"/>
                <a:gd name="T99" fmla="*/ 1925 h 2773"/>
                <a:gd name="T100" fmla="*/ 1686 w 2497"/>
                <a:gd name="T101" fmla="*/ 1885 h 2773"/>
                <a:gd name="T102" fmla="*/ 1668 w 2497"/>
                <a:gd name="T103" fmla="*/ 1194 h 2773"/>
                <a:gd name="T104" fmla="*/ 1863 w 2497"/>
                <a:gd name="T105" fmla="*/ 1146 h 2773"/>
                <a:gd name="T106" fmla="*/ 2250 w 2497"/>
                <a:gd name="T107" fmla="*/ 1078 h 2773"/>
                <a:gd name="T108" fmla="*/ 824 w 2497"/>
                <a:gd name="T109" fmla="*/ 992 h 2773"/>
                <a:gd name="T110" fmla="*/ 1368 w 2497"/>
                <a:gd name="T111" fmla="*/ 1101 h 2773"/>
                <a:gd name="T112" fmla="*/ 1199 w 2497"/>
                <a:gd name="T113" fmla="*/ 775 h 2773"/>
                <a:gd name="T114" fmla="*/ 1166 w 2497"/>
                <a:gd name="T115" fmla="*/ 722 h 2773"/>
                <a:gd name="T116" fmla="*/ 1366 w 2497"/>
                <a:gd name="T117" fmla="*/ 826 h 2773"/>
                <a:gd name="T118" fmla="*/ 1047 w 2497"/>
                <a:gd name="T119" fmla="*/ 628 h 2773"/>
                <a:gd name="T120" fmla="*/ 814 w 2497"/>
                <a:gd name="T121" fmla="*/ 799 h 2773"/>
                <a:gd name="T122" fmla="*/ 594 w 2497"/>
                <a:gd name="T123" fmla="*/ 749 h 2773"/>
                <a:gd name="T124" fmla="*/ 1466 w 2497"/>
                <a:gd name="T125" fmla="*/ 1166 h 2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97" h="2773">
                  <a:moveTo>
                    <a:pt x="2446" y="1021"/>
                  </a:moveTo>
                  <a:cubicBezTo>
                    <a:pt x="2446" y="1021"/>
                    <a:pt x="2446" y="1020"/>
                    <a:pt x="2447" y="1020"/>
                  </a:cubicBezTo>
                  <a:cubicBezTo>
                    <a:pt x="2447" y="1020"/>
                    <a:pt x="2448" y="1020"/>
                    <a:pt x="2448" y="1020"/>
                  </a:cubicBezTo>
                  <a:cubicBezTo>
                    <a:pt x="2449" y="1020"/>
                    <a:pt x="2449" y="1020"/>
                    <a:pt x="2449" y="1020"/>
                  </a:cubicBezTo>
                  <a:cubicBezTo>
                    <a:pt x="2449" y="1020"/>
                    <a:pt x="2450" y="1019"/>
                    <a:pt x="2450" y="1019"/>
                  </a:cubicBezTo>
                  <a:cubicBezTo>
                    <a:pt x="2450" y="1019"/>
                    <a:pt x="2451" y="1019"/>
                    <a:pt x="2452" y="1019"/>
                  </a:cubicBezTo>
                  <a:cubicBezTo>
                    <a:pt x="2452" y="1018"/>
                    <a:pt x="2453" y="1018"/>
                    <a:pt x="2453" y="1018"/>
                  </a:cubicBezTo>
                  <a:cubicBezTo>
                    <a:pt x="2454" y="1017"/>
                    <a:pt x="2455" y="1017"/>
                    <a:pt x="2455" y="1017"/>
                  </a:cubicBezTo>
                  <a:cubicBezTo>
                    <a:pt x="2456" y="1016"/>
                    <a:pt x="2456" y="1016"/>
                    <a:pt x="2457" y="1016"/>
                  </a:cubicBezTo>
                  <a:cubicBezTo>
                    <a:pt x="2458" y="1015"/>
                    <a:pt x="2460" y="1014"/>
                    <a:pt x="2461" y="1013"/>
                  </a:cubicBezTo>
                  <a:cubicBezTo>
                    <a:pt x="2462" y="1013"/>
                    <a:pt x="2463" y="1012"/>
                    <a:pt x="2465" y="1011"/>
                  </a:cubicBezTo>
                  <a:cubicBezTo>
                    <a:pt x="2466" y="1010"/>
                    <a:pt x="2467" y="1009"/>
                    <a:pt x="2468" y="1008"/>
                  </a:cubicBezTo>
                  <a:cubicBezTo>
                    <a:pt x="2469" y="1007"/>
                    <a:pt x="2470" y="1006"/>
                    <a:pt x="2471" y="1006"/>
                  </a:cubicBezTo>
                  <a:cubicBezTo>
                    <a:pt x="2489" y="1002"/>
                    <a:pt x="2485" y="992"/>
                    <a:pt x="2497" y="983"/>
                  </a:cubicBezTo>
                  <a:cubicBezTo>
                    <a:pt x="2481" y="984"/>
                    <a:pt x="2466" y="988"/>
                    <a:pt x="2470" y="1004"/>
                  </a:cubicBezTo>
                  <a:cubicBezTo>
                    <a:pt x="2470" y="1004"/>
                    <a:pt x="2470" y="1004"/>
                    <a:pt x="2470" y="1004"/>
                  </a:cubicBezTo>
                  <a:cubicBezTo>
                    <a:pt x="2469" y="1005"/>
                    <a:pt x="2468" y="1006"/>
                    <a:pt x="2467" y="1007"/>
                  </a:cubicBezTo>
                  <a:cubicBezTo>
                    <a:pt x="2466" y="1008"/>
                    <a:pt x="2464" y="1008"/>
                    <a:pt x="2463" y="1009"/>
                  </a:cubicBezTo>
                  <a:cubicBezTo>
                    <a:pt x="2462" y="1010"/>
                    <a:pt x="2461" y="1011"/>
                    <a:pt x="2460" y="1012"/>
                  </a:cubicBezTo>
                  <a:cubicBezTo>
                    <a:pt x="2458" y="1013"/>
                    <a:pt x="2457" y="1013"/>
                    <a:pt x="2456" y="1014"/>
                  </a:cubicBezTo>
                  <a:cubicBezTo>
                    <a:pt x="2455" y="1014"/>
                    <a:pt x="2455" y="1015"/>
                    <a:pt x="2454" y="1015"/>
                  </a:cubicBezTo>
                  <a:cubicBezTo>
                    <a:pt x="2454" y="1015"/>
                    <a:pt x="2453" y="1016"/>
                    <a:pt x="2453" y="1016"/>
                  </a:cubicBezTo>
                  <a:cubicBezTo>
                    <a:pt x="2452" y="1016"/>
                    <a:pt x="2451" y="1017"/>
                    <a:pt x="2451" y="1017"/>
                  </a:cubicBezTo>
                  <a:cubicBezTo>
                    <a:pt x="2450" y="1017"/>
                    <a:pt x="2450" y="1017"/>
                    <a:pt x="2449" y="1018"/>
                  </a:cubicBezTo>
                  <a:cubicBezTo>
                    <a:pt x="2449" y="1018"/>
                    <a:pt x="2449" y="1018"/>
                    <a:pt x="2449" y="1018"/>
                  </a:cubicBezTo>
                  <a:cubicBezTo>
                    <a:pt x="2448" y="1018"/>
                    <a:pt x="2448" y="1018"/>
                    <a:pt x="2448" y="1018"/>
                  </a:cubicBezTo>
                  <a:cubicBezTo>
                    <a:pt x="2447" y="1018"/>
                    <a:pt x="2447" y="1019"/>
                    <a:pt x="2447" y="1019"/>
                  </a:cubicBezTo>
                  <a:cubicBezTo>
                    <a:pt x="2446" y="1019"/>
                    <a:pt x="2445" y="1020"/>
                    <a:pt x="2444" y="1020"/>
                  </a:cubicBezTo>
                  <a:cubicBezTo>
                    <a:pt x="2444" y="1020"/>
                    <a:pt x="2444" y="1021"/>
                    <a:pt x="2443" y="1021"/>
                  </a:cubicBezTo>
                  <a:cubicBezTo>
                    <a:pt x="2443" y="1021"/>
                    <a:pt x="2443" y="1021"/>
                    <a:pt x="2443" y="1021"/>
                  </a:cubicBezTo>
                  <a:cubicBezTo>
                    <a:pt x="2442" y="1021"/>
                    <a:pt x="2441" y="1020"/>
                    <a:pt x="2441" y="1020"/>
                  </a:cubicBezTo>
                  <a:cubicBezTo>
                    <a:pt x="2440" y="1020"/>
                    <a:pt x="2439" y="1020"/>
                    <a:pt x="2439" y="1020"/>
                  </a:cubicBezTo>
                  <a:cubicBezTo>
                    <a:pt x="2437" y="1020"/>
                    <a:pt x="2436" y="1019"/>
                    <a:pt x="2434" y="1019"/>
                  </a:cubicBezTo>
                  <a:cubicBezTo>
                    <a:pt x="2434" y="1019"/>
                    <a:pt x="2433" y="1019"/>
                    <a:pt x="2432" y="1018"/>
                  </a:cubicBezTo>
                  <a:cubicBezTo>
                    <a:pt x="2431" y="1018"/>
                    <a:pt x="2431" y="1018"/>
                    <a:pt x="2431" y="1018"/>
                  </a:cubicBezTo>
                  <a:cubicBezTo>
                    <a:pt x="2430" y="1017"/>
                    <a:pt x="2430" y="1017"/>
                    <a:pt x="2430" y="1017"/>
                  </a:cubicBezTo>
                  <a:cubicBezTo>
                    <a:pt x="2429" y="1017"/>
                    <a:pt x="2429" y="1017"/>
                    <a:pt x="2429" y="1017"/>
                  </a:cubicBezTo>
                  <a:cubicBezTo>
                    <a:pt x="2428" y="1016"/>
                    <a:pt x="2427" y="1016"/>
                    <a:pt x="2427" y="1016"/>
                  </a:cubicBezTo>
                  <a:cubicBezTo>
                    <a:pt x="2426" y="1015"/>
                    <a:pt x="2425" y="1015"/>
                    <a:pt x="2424" y="1014"/>
                  </a:cubicBezTo>
                  <a:cubicBezTo>
                    <a:pt x="2422" y="1013"/>
                    <a:pt x="2421" y="1013"/>
                    <a:pt x="2420" y="1012"/>
                  </a:cubicBezTo>
                  <a:cubicBezTo>
                    <a:pt x="2416" y="1009"/>
                    <a:pt x="2413" y="1006"/>
                    <a:pt x="2409" y="1004"/>
                  </a:cubicBezTo>
                  <a:cubicBezTo>
                    <a:pt x="2408" y="1004"/>
                    <a:pt x="2408" y="1004"/>
                    <a:pt x="2407" y="1003"/>
                  </a:cubicBezTo>
                  <a:cubicBezTo>
                    <a:pt x="2407" y="1003"/>
                    <a:pt x="2407" y="1003"/>
                    <a:pt x="2406" y="1003"/>
                  </a:cubicBezTo>
                  <a:cubicBezTo>
                    <a:pt x="2405" y="1003"/>
                    <a:pt x="2404" y="1002"/>
                    <a:pt x="2403" y="1002"/>
                  </a:cubicBezTo>
                  <a:cubicBezTo>
                    <a:pt x="2402" y="1002"/>
                    <a:pt x="2401" y="1002"/>
                    <a:pt x="2400" y="1002"/>
                  </a:cubicBezTo>
                  <a:cubicBezTo>
                    <a:pt x="2403" y="1000"/>
                    <a:pt x="2407" y="999"/>
                    <a:pt x="2410" y="997"/>
                  </a:cubicBezTo>
                  <a:cubicBezTo>
                    <a:pt x="2418" y="993"/>
                    <a:pt x="2425" y="988"/>
                    <a:pt x="2431" y="984"/>
                  </a:cubicBezTo>
                  <a:cubicBezTo>
                    <a:pt x="2432" y="983"/>
                    <a:pt x="2433" y="982"/>
                    <a:pt x="2434" y="982"/>
                  </a:cubicBezTo>
                  <a:cubicBezTo>
                    <a:pt x="2434" y="982"/>
                    <a:pt x="2434" y="981"/>
                    <a:pt x="2435" y="981"/>
                  </a:cubicBezTo>
                  <a:cubicBezTo>
                    <a:pt x="2435" y="981"/>
                    <a:pt x="2436" y="981"/>
                    <a:pt x="2436" y="980"/>
                  </a:cubicBezTo>
                  <a:cubicBezTo>
                    <a:pt x="2437" y="979"/>
                    <a:pt x="2439" y="978"/>
                    <a:pt x="2440" y="977"/>
                  </a:cubicBezTo>
                  <a:cubicBezTo>
                    <a:pt x="2443" y="975"/>
                    <a:pt x="2445" y="973"/>
                    <a:pt x="2448" y="970"/>
                  </a:cubicBezTo>
                  <a:cubicBezTo>
                    <a:pt x="2452" y="966"/>
                    <a:pt x="2456" y="963"/>
                    <a:pt x="2459" y="960"/>
                  </a:cubicBezTo>
                  <a:cubicBezTo>
                    <a:pt x="2462" y="956"/>
                    <a:pt x="2465" y="954"/>
                    <a:pt x="2467" y="952"/>
                  </a:cubicBezTo>
                  <a:cubicBezTo>
                    <a:pt x="2468" y="951"/>
                    <a:pt x="2469" y="950"/>
                    <a:pt x="2469" y="950"/>
                  </a:cubicBezTo>
                  <a:cubicBezTo>
                    <a:pt x="2469" y="950"/>
                    <a:pt x="2465" y="953"/>
                    <a:pt x="2458" y="959"/>
                  </a:cubicBezTo>
                  <a:cubicBezTo>
                    <a:pt x="2455" y="961"/>
                    <a:pt x="2451" y="965"/>
                    <a:pt x="2446" y="969"/>
                  </a:cubicBezTo>
                  <a:cubicBezTo>
                    <a:pt x="2443" y="970"/>
                    <a:pt x="2441" y="972"/>
                    <a:pt x="2438" y="974"/>
                  </a:cubicBezTo>
                  <a:cubicBezTo>
                    <a:pt x="2436" y="975"/>
                    <a:pt x="2435" y="976"/>
                    <a:pt x="2433" y="978"/>
                  </a:cubicBezTo>
                  <a:cubicBezTo>
                    <a:pt x="2432" y="979"/>
                    <a:pt x="2431" y="980"/>
                    <a:pt x="2429" y="981"/>
                  </a:cubicBezTo>
                  <a:cubicBezTo>
                    <a:pt x="2423" y="985"/>
                    <a:pt x="2416" y="990"/>
                    <a:pt x="2408" y="994"/>
                  </a:cubicBezTo>
                  <a:cubicBezTo>
                    <a:pt x="2401" y="998"/>
                    <a:pt x="2392" y="1001"/>
                    <a:pt x="2383" y="1003"/>
                  </a:cubicBezTo>
                  <a:cubicBezTo>
                    <a:pt x="2381" y="1004"/>
                    <a:pt x="2381" y="1004"/>
                    <a:pt x="2381" y="1004"/>
                  </a:cubicBezTo>
                  <a:cubicBezTo>
                    <a:pt x="2381" y="1004"/>
                    <a:pt x="2381" y="1004"/>
                    <a:pt x="2381" y="1004"/>
                  </a:cubicBezTo>
                  <a:cubicBezTo>
                    <a:pt x="2381" y="1004"/>
                    <a:pt x="2381" y="1004"/>
                    <a:pt x="2381" y="1004"/>
                  </a:cubicBezTo>
                  <a:cubicBezTo>
                    <a:pt x="2381" y="1004"/>
                    <a:pt x="2381" y="1004"/>
                    <a:pt x="2381" y="1004"/>
                  </a:cubicBezTo>
                  <a:cubicBezTo>
                    <a:pt x="2381" y="1004"/>
                    <a:pt x="2381" y="1004"/>
                    <a:pt x="2381" y="1004"/>
                  </a:cubicBezTo>
                  <a:cubicBezTo>
                    <a:pt x="2380" y="1004"/>
                    <a:pt x="2380" y="1004"/>
                    <a:pt x="2380" y="1004"/>
                  </a:cubicBezTo>
                  <a:cubicBezTo>
                    <a:pt x="2379" y="1004"/>
                    <a:pt x="2377" y="1005"/>
                    <a:pt x="2376" y="1005"/>
                  </a:cubicBezTo>
                  <a:cubicBezTo>
                    <a:pt x="2376" y="1005"/>
                    <a:pt x="2375" y="1005"/>
                    <a:pt x="2375" y="1005"/>
                  </a:cubicBezTo>
                  <a:cubicBezTo>
                    <a:pt x="2376" y="1005"/>
                    <a:pt x="2377" y="1004"/>
                    <a:pt x="2378" y="1004"/>
                  </a:cubicBezTo>
                  <a:cubicBezTo>
                    <a:pt x="2378" y="1004"/>
                    <a:pt x="2379" y="1003"/>
                    <a:pt x="2379" y="1003"/>
                  </a:cubicBezTo>
                  <a:cubicBezTo>
                    <a:pt x="2380" y="1003"/>
                    <a:pt x="2380" y="1003"/>
                    <a:pt x="2380" y="1002"/>
                  </a:cubicBezTo>
                  <a:cubicBezTo>
                    <a:pt x="2380" y="1002"/>
                    <a:pt x="2381" y="1002"/>
                    <a:pt x="2381" y="1002"/>
                  </a:cubicBezTo>
                  <a:cubicBezTo>
                    <a:pt x="2383" y="1000"/>
                    <a:pt x="2385" y="997"/>
                    <a:pt x="2387" y="994"/>
                  </a:cubicBezTo>
                  <a:cubicBezTo>
                    <a:pt x="2388" y="994"/>
                    <a:pt x="2388" y="993"/>
                    <a:pt x="2389" y="992"/>
                  </a:cubicBezTo>
                  <a:cubicBezTo>
                    <a:pt x="2389" y="992"/>
                    <a:pt x="2390" y="991"/>
                    <a:pt x="2390" y="990"/>
                  </a:cubicBezTo>
                  <a:cubicBezTo>
                    <a:pt x="2391" y="989"/>
                    <a:pt x="2392" y="987"/>
                    <a:pt x="2393" y="986"/>
                  </a:cubicBezTo>
                  <a:cubicBezTo>
                    <a:pt x="2393" y="986"/>
                    <a:pt x="2393" y="986"/>
                    <a:pt x="2394" y="986"/>
                  </a:cubicBezTo>
                  <a:cubicBezTo>
                    <a:pt x="2413" y="974"/>
                    <a:pt x="2422" y="961"/>
                    <a:pt x="2410" y="946"/>
                  </a:cubicBezTo>
                  <a:cubicBezTo>
                    <a:pt x="2402" y="961"/>
                    <a:pt x="2385" y="968"/>
                    <a:pt x="2392" y="984"/>
                  </a:cubicBezTo>
                  <a:cubicBezTo>
                    <a:pt x="2392" y="985"/>
                    <a:pt x="2392" y="985"/>
                    <a:pt x="2392" y="985"/>
                  </a:cubicBezTo>
                  <a:cubicBezTo>
                    <a:pt x="2391" y="987"/>
                    <a:pt x="2390" y="988"/>
                    <a:pt x="2389" y="990"/>
                  </a:cubicBezTo>
                  <a:cubicBezTo>
                    <a:pt x="2388" y="990"/>
                    <a:pt x="2388" y="991"/>
                    <a:pt x="2387" y="992"/>
                  </a:cubicBezTo>
                  <a:cubicBezTo>
                    <a:pt x="2387" y="992"/>
                    <a:pt x="2386" y="993"/>
                    <a:pt x="2386" y="994"/>
                  </a:cubicBezTo>
                  <a:cubicBezTo>
                    <a:pt x="2384" y="996"/>
                    <a:pt x="2382" y="999"/>
                    <a:pt x="2380" y="1001"/>
                  </a:cubicBezTo>
                  <a:cubicBezTo>
                    <a:pt x="2379" y="1001"/>
                    <a:pt x="2379" y="1001"/>
                    <a:pt x="2379" y="1001"/>
                  </a:cubicBezTo>
                  <a:cubicBezTo>
                    <a:pt x="2379" y="1001"/>
                    <a:pt x="2378" y="1002"/>
                    <a:pt x="2378" y="1002"/>
                  </a:cubicBezTo>
                  <a:cubicBezTo>
                    <a:pt x="2378" y="1002"/>
                    <a:pt x="2377" y="1003"/>
                    <a:pt x="2377" y="1003"/>
                  </a:cubicBezTo>
                  <a:cubicBezTo>
                    <a:pt x="2376" y="1004"/>
                    <a:pt x="2375" y="1004"/>
                    <a:pt x="2374" y="1005"/>
                  </a:cubicBezTo>
                  <a:cubicBezTo>
                    <a:pt x="2374" y="1005"/>
                    <a:pt x="2374" y="1005"/>
                    <a:pt x="2373" y="1005"/>
                  </a:cubicBezTo>
                  <a:cubicBezTo>
                    <a:pt x="2373" y="1005"/>
                    <a:pt x="2373" y="1005"/>
                    <a:pt x="2373" y="1005"/>
                  </a:cubicBezTo>
                  <a:cubicBezTo>
                    <a:pt x="2372" y="1006"/>
                    <a:pt x="2371" y="1006"/>
                    <a:pt x="2370" y="1006"/>
                  </a:cubicBezTo>
                  <a:cubicBezTo>
                    <a:pt x="2365" y="1006"/>
                    <a:pt x="2360" y="1007"/>
                    <a:pt x="2356" y="1007"/>
                  </a:cubicBezTo>
                  <a:cubicBezTo>
                    <a:pt x="2346" y="1008"/>
                    <a:pt x="2336" y="1008"/>
                    <a:pt x="2326" y="1009"/>
                  </a:cubicBezTo>
                  <a:cubicBezTo>
                    <a:pt x="2325" y="1009"/>
                    <a:pt x="2324" y="1010"/>
                    <a:pt x="2323" y="1010"/>
                  </a:cubicBezTo>
                  <a:cubicBezTo>
                    <a:pt x="2322" y="1010"/>
                    <a:pt x="2322" y="1010"/>
                    <a:pt x="2322" y="1010"/>
                  </a:cubicBezTo>
                  <a:cubicBezTo>
                    <a:pt x="2322" y="1010"/>
                    <a:pt x="2322" y="1010"/>
                    <a:pt x="2322" y="1010"/>
                  </a:cubicBezTo>
                  <a:cubicBezTo>
                    <a:pt x="2322" y="1010"/>
                    <a:pt x="2322" y="1010"/>
                    <a:pt x="2322" y="1010"/>
                  </a:cubicBezTo>
                  <a:cubicBezTo>
                    <a:pt x="2321" y="1010"/>
                    <a:pt x="2321" y="1010"/>
                    <a:pt x="2321" y="1010"/>
                  </a:cubicBezTo>
                  <a:cubicBezTo>
                    <a:pt x="2322" y="1010"/>
                    <a:pt x="2322" y="1010"/>
                    <a:pt x="2323" y="1010"/>
                  </a:cubicBezTo>
                  <a:cubicBezTo>
                    <a:pt x="2323" y="1009"/>
                    <a:pt x="2324" y="1009"/>
                    <a:pt x="2324" y="1009"/>
                  </a:cubicBezTo>
                  <a:cubicBezTo>
                    <a:pt x="2325" y="1008"/>
                    <a:pt x="2326" y="1008"/>
                    <a:pt x="2326" y="1008"/>
                  </a:cubicBezTo>
                  <a:cubicBezTo>
                    <a:pt x="2327" y="1007"/>
                    <a:pt x="2327" y="1007"/>
                    <a:pt x="2328" y="1006"/>
                  </a:cubicBezTo>
                  <a:cubicBezTo>
                    <a:pt x="2328" y="1006"/>
                    <a:pt x="2329" y="1006"/>
                    <a:pt x="2329" y="1005"/>
                  </a:cubicBezTo>
                  <a:cubicBezTo>
                    <a:pt x="2329" y="1005"/>
                    <a:pt x="2330" y="1005"/>
                    <a:pt x="2330" y="1004"/>
                  </a:cubicBezTo>
                  <a:cubicBezTo>
                    <a:pt x="2332" y="1002"/>
                    <a:pt x="2335" y="998"/>
                    <a:pt x="2337" y="995"/>
                  </a:cubicBezTo>
                  <a:cubicBezTo>
                    <a:pt x="2338" y="993"/>
                    <a:pt x="2339" y="991"/>
                    <a:pt x="2340" y="989"/>
                  </a:cubicBezTo>
                  <a:cubicBezTo>
                    <a:pt x="2341" y="988"/>
                    <a:pt x="2342" y="986"/>
                    <a:pt x="2344" y="984"/>
                  </a:cubicBezTo>
                  <a:cubicBezTo>
                    <a:pt x="2346" y="980"/>
                    <a:pt x="2348" y="976"/>
                    <a:pt x="2351" y="972"/>
                  </a:cubicBezTo>
                  <a:cubicBezTo>
                    <a:pt x="2351" y="972"/>
                    <a:pt x="2351" y="972"/>
                    <a:pt x="2351" y="972"/>
                  </a:cubicBezTo>
                  <a:cubicBezTo>
                    <a:pt x="2351" y="972"/>
                    <a:pt x="2351" y="972"/>
                    <a:pt x="2351" y="972"/>
                  </a:cubicBezTo>
                  <a:cubicBezTo>
                    <a:pt x="2352" y="971"/>
                    <a:pt x="2352" y="971"/>
                    <a:pt x="2352" y="971"/>
                  </a:cubicBezTo>
                  <a:cubicBezTo>
                    <a:pt x="2352" y="971"/>
                    <a:pt x="2353" y="971"/>
                    <a:pt x="2353" y="970"/>
                  </a:cubicBezTo>
                  <a:cubicBezTo>
                    <a:pt x="2354" y="970"/>
                    <a:pt x="2354" y="970"/>
                    <a:pt x="2354" y="969"/>
                  </a:cubicBezTo>
                  <a:cubicBezTo>
                    <a:pt x="2355" y="969"/>
                    <a:pt x="2355" y="969"/>
                    <a:pt x="2355" y="969"/>
                  </a:cubicBezTo>
                  <a:cubicBezTo>
                    <a:pt x="2355" y="969"/>
                    <a:pt x="2355" y="969"/>
                    <a:pt x="2356" y="968"/>
                  </a:cubicBezTo>
                  <a:cubicBezTo>
                    <a:pt x="2356" y="968"/>
                    <a:pt x="2357" y="968"/>
                    <a:pt x="2357" y="967"/>
                  </a:cubicBezTo>
                  <a:cubicBezTo>
                    <a:pt x="2358" y="967"/>
                    <a:pt x="2359" y="966"/>
                    <a:pt x="2359" y="965"/>
                  </a:cubicBezTo>
                  <a:cubicBezTo>
                    <a:pt x="2360" y="964"/>
                    <a:pt x="2361" y="963"/>
                    <a:pt x="2362" y="962"/>
                  </a:cubicBezTo>
                  <a:cubicBezTo>
                    <a:pt x="2363" y="962"/>
                    <a:pt x="2363" y="961"/>
                    <a:pt x="2364" y="960"/>
                  </a:cubicBezTo>
                  <a:cubicBezTo>
                    <a:pt x="2364" y="959"/>
                    <a:pt x="2365" y="959"/>
                    <a:pt x="2365" y="958"/>
                  </a:cubicBezTo>
                  <a:cubicBezTo>
                    <a:pt x="2365" y="958"/>
                    <a:pt x="2365" y="958"/>
                    <a:pt x="2365" y="958"/>
                  </a:cubicBezTo>
                  <a:cubicBezTo>
                    <a:pt x="2381" y="957"/>
                    <a:pt x="2376" y="944"/>
                    <a:pt x="2377" y="936"/>
                  </a:cubicBezTo>
                  <a:cubicBezTo>
                    <a:pt x="2371" y="939"/>
                    <a:pt x="2364" y="940"/>
                    <a:pt x="2361" y="946"/>
                  </a:cubicBezTo>
                  <a:cubicBezTo>
                    <a:pt x="2359" y="949"/>
                    <a:pt x="2361" y="954"/>
                    <a:pt x="2364" y="957"/>
                  </a:cubicBezTo>
                  <a:cubicBezTo>
                    <a:pt x="2364" y="958"/>
                    <a:pt x="2363" y="959"/>
                    <a:pt x="2363" y="959"/>
                  </a:cubicBezTo>
                  <a:cubicBezTo>
                    <a:pt x="2362" y="960"/>
                    <a:pt x="2361" y="961"/>
                    <a:pt x="2360" y="962"/>
                  </a:cubicBezTo>
                  <a:cubicBezTo>
                    <a:pt x="2360" y="963"/>
                    <a:pt x="2359" y="963"/>
                    <a:pt x="2358" y="964"/>
                  </a:cubicBezTo>
                  <a:cubicBezTo>
                    <a:pt x="2357" y="965"/>
                    <a:pt x="2357" y="966"/>
                    <a:pt x="2356" y="966"/>
                  </a:cubicBezTo>
                  <a:cubicBezTo>
                    <a:pt x="2355" y="967"/>
                    <a:pt x="2355" y="967"/>
                    <a:pt x="2355" y="967"/>
                  </a:cubicBezTo>
                  <a:cubicBezTo>
                    <a:pt x="2354" y="968"/>
                    <a:pt x="2354" y="968"/>
                    <a:pt x="2354" y="968"/>
                  </a:cubicBezTo>
                  <a:cubicBezTo>
                    <a:pt x="2354" y="968"/>
                    <a:pt x="2354" y="968"/>
                    <a:pt x="2353" y="968"/>
                  </a:cubicBezTo>
                  <a:cubicBezTo>
                    <a:pt x="2353" y="969"/>
                    <a:pt x="2353" y="969"/>
                    <a:pt x="2352" y="969"/>
                  </a:cubicBezTo>
                  <a:cubicBezTo>
                    <a:pt x="2354" y="967"/>
                    <a:pt x="2355" y="965"/>
                    <a:pt x="2356" y="963"/>
                  </a:cubicBezTo>
                  <a:cubicBezTo>
                    <a:pt x="2356" y="963"/>
                    <a:pt x="2356" y="963"/>
                    <a:pt x="2356" y="962"/>
                  </a:cubicBezTo>
                  <a:cubicBezTo>
                    <a:pt x="2357" y="962"/>
                    <a:pt x="2357" y="962"/>
                    <a:pt x="2357" y="961"/>
                  </a:cubicBezTo>
                  <a:cubicBezTo>
                    <a:pt x="2357" y="961"/>
                    <a:pt x="2358" y="960"/>
                    <a:pt x="2358" y="959"/>
                  </a:cubicBezTo>
                  <a:cubicBezTo>
                    <a:pt x="2358" y="958"/>
                    <a:pt x="2359" y="957"/>
                    <a:pt x="2359" y="956"/>
                  </a:cubicBezTo>
                  <a:cubicBezTo>
                    <a:pt x="2360" y="955"/>
                    <a:pt x="2360" y="954"/>
                    <a:pt x="2360" y="954"/>
                  </a:cubicBezTo>
                  <a:cubicBezTo>
                    <a:pt x="2360" y="954"/>
                    <a:pt x="2359" y="955"/>
                    <a:pt x="2358" y="956"/>
                  </a:cubicBezTo>
                  <a:cubicBezTo>
                    <a:pt x="2357" y="957"/>
                    <a:pt x="2357" y="958"/>
                    <a:pt x="2356" y="959"/>
                  </a:cubicBezTo>
                  <a:cubicBezTo>
                    <a:pt x="2355" y="960"/>
                    <a:pt x="2355" y="960"/>
                    <a:pt x="2354" y="961"/>
                  </a:cubicBezTo>
                  <a:cubicBezTo>
                    <a:pt x="2354" y="961"/>
                    <a:pt x="2354" y="961"/>
                    <a:pt x="2354" y="962"/>
                  </a:cubicBezTo>
                  <a:cubicBezTo>
                    <a:pt x="2354" y="962"/>
                    <a:pt x="2353" y="962"/>
                    <a:pt x="2353" y="963"/>
                  </a:cubicBezTo>
                  <a:cubicBezTo>
                    <a:pt x="2350" y="968"/>
                    <a:pt x="2346" y="974"/>
                    <a:pt x="2342" y="981"/>
                  </a:cubicBezTo>
                  <a:cubicBezTo>
                    <a:pt x="2342" y="981"/>
                    <a:pt x="2342" y="981"/>
                    <a:pt x="2342" y="981"/>
                  </a:cubicBezTo>
                  <a:cubicBezTo>
                    <a:pt x="2342" y="980"/>
                    <a:pt x="2342" y="980"/>
                    <a:pt x="2342" y="980"/>
                  </a:cubicBezTo>
                  <a:cubicBezTo>
                    <a:pt x="2342" y="980"/>
                    <a:pt x="2342" y="979"/>
                    <a:pt x="2342" y="979"/>
                  </a:cubicBezTo>
                  <a:cubicBezTo>
                    <a:pt x="2342" y="979"/>
                    <a:pt x="2342" y="979"/>
                    <a:pt x="2342" y="979"/>
                  </a:cubicBezTo>
                  <a:cubicBezTo>
                    <a:pt x="2342" y="978"/>
                    <a:pt x="2341" y="978"/>
                    <a:pt x="2341" y="977"/>
                  </a:cubicBezTo>
                  <a:cubicBezTo>
                    <a:pt x="2341" y="976"/>
                    <a:pt x="2341" y="976"/>
                    <a:pt x="2340" y="975"/>
                  </a:cubicBezTo>
                  <a:cubicBezTo>
                    <a:pt x="2340" y="975"/>
                    <a:pt x="2339" y="974"/>
                    <a:pt x="2339" y="973"/>
                  </a:cubicBezTo>
                  <a:cubicBezTo>
                    <a:pt x="2338" y="972"/>
                    <a:pt x="2338" y="972"/>
                    <a:pt x="2337" y="971"/>
                  </a:cubicBezTo>
                  <a:cubicBezTo>
                    <a:pt x="2337" y="971"/>
                    <a:pt x="2337" y="970"/>
                    <a:pt x="2336" y="970"/>
                  </a:cubicBezTo>
                  <a:cubicBezTo>
                    <a:pt x="2336" y="970"/>
                    <a:pt x="2336" y="970"/>
                    <a:pt x="2336" y="970"/>
                  </a:cubicBezTo>
                  <a:cubicBezTo>
                    <a:pt x="2335" y="969"/>
                    <a:pt x="2335" y="969"/>
                    <a:pt x="2335" y="969"/>
                  </a:cubicBezTo>
                  <a:cubicBezTo>
                    <a:pt x="2343" y="957"/>
                    <a:pt x="2329" y="955"/>
                    <a:pt x="2321" y="951"/>
                  </a:cubicBezTo>
                  <a:cubicBezTo>
                    <a:pt x="2312" y="966"/>
                    <a:pt x="2314" y="975"/>
                    <a:pt x="2333" y="971"/>
                  </a:cubicBezTo>
                  <a:cubicBezTo>
                    <a:pt x="2333" y="971"/>
                    <a:pt x="2334" y="971"/>
                    <a:pt x="2334" y="971"/>
                  </a:cubicBezTo>
                  <a:cubicBezTo>
                    <a:pt x="2334" y="971"/>
                    <a:pt x="2335" y="972"/>
                    <a:pt x="2335" y="973"/>
                  </a:cubicBezTo>
                  <a:cubicBezTo>
                    <a:pt x="2336" y="973"/>
                    <a:pt x="2336" y="974"/>
                    <a:pt x="2337" y="975"/>
                  </a:cubicBezTo>
                  <a:cubicBezTo>
                    <a:pt x="2337" y="975"/>
                    <a:pt x="2337" y="976"/>
                    <a:pt x="2338" y="976"/>
                  </a:cubicBezTo>
                  <a:cubicBezTo>
                    <a:pt x="2338" y="977"/>
                    <a:pt x="2339" y="978"/>
                    <a:pt x="2339" y="978"/>
                  </a:cubicBezTo>
                  <a:cubicBezTo>
                    <a:pt x="2339" y="979"/>
                    <a:pt x="2339" y="979"/>
                    <a:pt x="2340" y="980"/>
                  </a:cubicBezTo>
                  <a:cubicBezTo>
                    <a:pt x="2340" y="980"/>
                    <a:pt x="2340" y="980"/>
                    <a:pt x="2340" y="980"/>
                  </a:cubicBezTo>
                  <a:cubicBezTo>
                    <a:pt x="2340" y="981"/>
                    <a:pt x="2340" y="981"/>
                    <a:pt x="2340" y="981"/>
                  </a:cubicBezTo>
                  <a:cubicBezTo>
                    <a:pt x="2340" y="981"/>
                    <a:pt x="2340" y="981"/>
                    <a:pt x="2340" y="981"/>
                  </a:cubicBezTo>
                  <a:cubicBezTo>
                    <a:pt x="2341" y="982"/>
                    <a:pt x="2341" y="982"/>
                    <a:pt x="2341" y="982"/>
                  </a:cubicBezTo>
                  <a:cubicBezTo>
                    <a:pt x="2341" y="982"/>
                    <a:pt x="2341" y="982"/>
                    <a:pt x="2341" y="982"/>
                  </a:cubicBezTo>
                  <a:cubicBezTo>
                    <a:pt x="2341" y="983"/>
                    <a:pt x="2341" y="983"/>
                    <a:pt x="2341" y="983"/>
                  </a:cubicBezTo>
                  <a:cubicBezTo>
                    <a:pt x="2340" y="985"/>
                    <a:pt x="2339" y="987"/>
                    <a:pt x="2338" y="989"/>
                  </a:cubicBezTo>
                  <a:cubicBezTo>
                    <a:pt x="2336" y="991"/>
                    <a:pt x="2335" y="992"/>
                    <a:pt x="2334" y="994"/>
                  </a:cubicBezTo>
                  <a:cubicBezTo>
                    <a:pt x="2332" y="998"/>
                    <a:pt x="2330" y="1001"/>
                    <a:pt x="2328" y="1003"/>
                  </a:cubicBezTo>
                  <a:cubicBezTo>
                    <a:pt x="2327" y="1003"/>
                    <a:pt x="2327" y="1004"/>
                    <a:pt x="2327" y="1004"/>
                  </a:cubicBezTo>
                  <a:cubicBezTo>
                    <a:pt x="2327" y="1004"/>
                    <a:pt x="2326" y="1004"/>
                    <a:pt x="2326" y="1005"/>
                  </a:cubicBezTo>
                  <a:cubicBezTo>
                    <a:pt x="2326" y="1005"/>
                    <a:pt x="2325" y="1006"/>
                    <a:pt x="2325" y="1006"/>
                  </a:cubicBezTo>
                  <a:cubicBezTo>
                    <a:pt x="2324" y="1007"/>
                    <a:pt x="2324" y="1007"/>
                    <a:pt x="2323" y="1008"/>
                  </a:cubicBezTo>
                  <a:cubicBezTo>
                    <a:pt x="2323" y="1008"/>
                    <a:pt x="2323" y="1008"/>
                    <a:pt x="2322" y="1009"/>
                  </a:cubicBezTo>
                  <a:cubicBezTo>
                    <a:pt x="2322" y="1009"/>
                    <a:pt x="2321" y="1009"/>
                    <a:pt x="2321" y="1010"/>
                  </a:cubicBezTo>
                  <a:cubicBezTo>
                    <a:pt x="2321" y="1010"/>
                    <a:pt x="2320" y="1010"/>
                    <a:pt x="2320" y="1010"/>
                  </a:cubicBezTo>
                  <a:cubicBezTo>
                    <a:pt x="2320" y="1010"/>
                    <a:pt x="2320" y="1010"/>
                    <a:pt x="2320" y="1010"/>
                  </a:cubicBezTo>
                  <a:cubicBezTo>
                    <a:pt x="2319" y="1011"/>
                    <a:pt x="2319" y="1011"/>
                    <a:pt x="2319" y="1011"/>
                  </a:cubicBezTo>
                  <a:cubicBezTo>
                    <a:pt x="2317" y="1011"/>
                    <a:pt x="2317" y="1011"/>
                    <a:pt x="2317" y="1011"/>
                  </a:cubicBezTo>
                  <a:cubicBezTo>
                    <a:pt x="2315" y="1011"/>
                    <a:pt x="2315" y="1011"/>
                    <a:pt x="2315" y="1011"/>
                  </a:cubicBezTo>
                  <a:cubicBezTo>
                    <a:pt x="2314" y="1012"/>
                    <a:pt x="2313" y="1012"/>
                    <a:pt x="2311" y="1012"/>
                  </a:cubicBezTo>
                  <a:cubicBezTo>
                    <a:pt x="2306" y="1014"/>
                    <a:pt x="2302" y="1015"/>
                    <a:pt x="2297" y="1017"/>
                  </a:cubicBezTo>
                  <a:cubicBezTo>
                    <a:pt x="2287" y="1021"/>
                    <a:pt x="2278" y="1025"/>
                    <a:pt x="2269" y="1029"/>
                  </a:cubicBezTo>
                  <a:cubicBezTo>
                    <a:pt x="2260" y="1033"/>
                    <a:pt x="2252" y="1037"/>
                    <a:pt x="2244" y="1041"/>
                  </a:cubicBezTo>
                  <a:cubicBezTo>
                    <a:pt x="2240" y="1043"/>
                    <a:pt x="2237" y="1044"/>
                    <a:pt x="2233" y="1046"/>
                  </a:cubicBezTo>
                  <a:cubicBezTo>
                    <a:pt x="2233" y="1046"/>
                    <a:pt x="2233" y="1046"/>
                    <a:pt x="2233" y="1046"/>
                  </a:cubicBezTo>
                  <a:cubicBezTo>
                    <a:pt x="2234" y="1045"/>
                    <a:pt x="2234" y="1045"/>
                    <a:pt x="2235" y="1044"/>
                  </a:cubicBezTo>
                  <a:cubicBezTo>
                    <a:pt x="2236" y="1043"/>
                    <a:pt x="2237" y="1042"/>
                    <a:pt x="2238" y="1041"/>
                  </a:cubicBezTo>
                  <a:cubicBezTo>
                    <a:pt x="2239" y="1040"/>
                    <a:pt x="2239" y="1039"/>
                    <a:pt x="2240" y="1037"/>
                  </a:cubicBezTo>
                  <a:cubicBezTo>
                    <a:pt x="2241" y="1036"/>
                    <a:pt x="2242" y="1035"/>
                    <a:pt x="2243" y="1034"/>
                  </a:cubicBezTo>
                  <a:cubicBezTo>
                    <a:pt x="2243" y="1033"/>
                    <a:pt x="2244" y="1032"/>
                    <a:pt x="2244" y="1031"/>
                  </a:cubicBezTo>
                  <a:cubicBezTo>
                    <a:pt x="2261" y="1022"/>
                    <a:pt x="2253" y="1015"/>
                    <a:pt x="2261" y="1003"/>
                  </a:cubicBezTo>
                  <a:cubicBezTo>
                    <a:pt x="2255" y="1006"/>
                    <a:pt x="2249" y="1009"/>
                    <a:pt x="2245" y="1012"/>
                  </a:cubicBezTo>
                  <a:cubicBezTo>
                    <a:pt x="2251" y="1001"/>
                    <a:pt x="2260" y="990"/>
                    <a:pt x="2270" y="980"/>
                  </a:cubicBezTo>
                  <a:cubicBezTo>
                    <a:pt x="2258" y="985"/>
                    <a:pt x="2247" y="995"/>
                    <a:pt x="2237" y="1003"/>
                  </a:cubicBezTo>
                  <a:cubicBezTo>
                    <a:pt x="2226" y="1013"/>
                    <a:pt x="2219" y="1025"/>
                    <a:pt x="2213" y="1035"/>
                  </a:cubicBezTo>
                  <a:cubicBezTo>
                    <a:pt x="2192" y="1051"/>
                    <a:pt x="2164" y="1053"/>
                    <a:pt x="2139" y="1047"/>
                  </a:cubicBezTo>
                  <a:cubicBezTo>
                    <a:pt x="2129" y="1041"/>
                    <a:pt x="2114" y="1035"/>
                    <a:pt x="2105" y="1033"/>
                  </a:cubicBezTo>
                  <a:cubicBezTo>
                    <a:pt x="2089" y="1029"/>
                    <a:pt x="2082" y="1020"/>
                    <a:pt x="2066" y="1015"/>
                  </a:cubicBezTo>
                  <a:cubicBezTo>
                    <a:pt x="2062" y="1014"/>
                    <a:pt x="2058" y="1012"/>
                    <a:pt x="2054" y="1011"/>
                  </a:cubicBezTo>
                  <a:cubicBezTo>
                    <a:pt x="2055" y="1011"/>
                    <a:pt x="2056" y="1010"/>
                    <a:pt x="2057" y="1010"/>
                  </a:cubicBezTo>
                  <a:cubicBezTo>
                    <a:pt x="2063" y="1007"/>
                    <a:pt x="2069" y="1003"/>
                    <a:pt x="2076" y="999"/>
                  </a:cubicBezTo>
                  <a:cubicBezTo>
                    <a:pt x="2076" y="999"/>
                    <a:pt x="2076" y="999"/>
                    <a:pt x="2076" y="999"/>
                  </a:cubicBezTo>
                  <a:cubicBezTo>
                    <a:pt x="2077" y="1000"/>
                    <a:pt x="2078" y="1000"/>
                    <a:pt x="2079" y="1000"/>
                  </a:cubicBezTo>
                  <a:cubicBezTo>
                    <a:pt x="2080" y="1000"/>
                    <a:pt x="2080" y="1001"/>
                    <a:pt x="2081" y="1001"/>
                  </a:cubicBezTo>
                  <a:cubicBezTo>
                    <a:pt x="2082" y="1001"/>
                    <a:pt x="2082" y="1001"/>
                    <a:pt x="2083" y="1001"/>
                  </a:cubicBezTo>
                  <a:cubicBezTo>
                    <a:pt x="2084" y="1001"/>
                    <a:pt x="2086" y="1002"/>
                    <a:pt x="2088" y="1002"/>
                  </a:cubicBezTo>
                  <a:cubicBezTo>
                    <a:pt x="2089" y="1002"/>
                    <a:pt x="2091" y="1003"/>
                    <a:pt x="2093" y="1003"/>
                  </a:cubicBezTo>
                  <a:cubicBezTo>
                    <a:pt x="2097" y="1004"/>
                    <a:pt x="2101" y="1004"/>
                    <a:pt x="2105" y="1005"/>
                  </a:cubicBezTo>
                  <a:cubicBezTo>
                    <a:pt x="2109" y="1006"/>
                    <a:pt x="2113" y="1007"/>
                    <a:pt x="2116" y="1008"/>
                  </a:cubicBezTo>
                  <a:cubicBezTo>
                    <a:pt x="2118" y="1009"/>
                    <a:pt x="2120" y="1009"/>
                    <a:pt x="2122" y="1010"/>
                  </a:cubicBezTo>
                  <a:cubicBezTo>
                    <a:pt x="2123" y="1010"/>
                    <a:pt x="2125" y="1011"/>
                    <a:pt x="2126" y="1011"/>
                  </a:cubicBezTo>
                  <a:cubicBezTo>
                    <a:pt x="2127" y="1012"/>
                    <a:pt x="2127" y="1012"/>
                    <a:pt x="2127" y="1012"/>
                  </a:cubicBezTo>
                  <a:cubicBezTo>
                    <a:pt x="2127" y="1012"/>
                    <a:pt x="2128" y="1012"/>
                    <a:pt x="2128" y="1012"/>
                  </a:cubicBezTo>
                  <a:cubicBezTo>
                    <a:pt x="2128" y="1012"/>
                    <a:pt x="2128" y="1013"/>
                    <a:pt x="2129" y="1013"/>
                  </a:cubicBezTo>
                  <a:cubicBezTo>
                    <a:pt x="2129" y="1014"/>
                    <a:pt x="2129" y="1014"/>
                    <a:pt x="2129" y="1014"/>
                  </a:cubicBezTo>
                  <a:cubicBezTo>
                    <a:pt x="2130" y="1014"/>
                    <a:pt x="2130" y="1014"/>
                    <a:pt x="2130" y="1014"/>
                  </a:cubicBezTo>
                  <a:cubicBezTo>
                    <a:pt x="2130" y="1014"/>
                    <a:pt x="2130" y="1014"/>
                    <a:pt x="2130" y="1015"/>
                  </a:cubicBezTo>
                  <a:cubicBezTo>
                    <a:pt x="2131" y="1015"/>
                    <a:pt x="2132" y="1015"/>
                    <a:pt x="2132" y="1016"/>
                  </a:cubicBezTo>
                  <a:cubicBezTo>
                    <a:pt x="2133" y="1016"/>
                    <a:pt x="2134" y="1016"/>
                    <a:pt x="2135" y="1017"/>
                  </a:cubicBezTo>
                  <a:cubicBezTo>
                    <a:pt x="2136" y="1017"/>
                    <a:pt x="2137" y="1017"/>
                    <a:pt x="2137" y="1018"/>
                  </a:cubicBezTo>
                  <a:cubicBezTo>
                    <a:pt x="2138" y="1018"/>
                    <a:pt x="2139" y="1018"/>
                    <a:pt x="2140" y="1018"/>
                  </a:cubicBezTo>
                  <a:cubicBezTo>
                    <a:pt x="2140" y="1018"/>
                    <a:pt x="2140" y="1019"/>
                    <a:pt x="2140" y="1019"/>
                  </a:cubicBezTo>
                  <a:cubicBezTo>
                    <a:pt x="2140" y="1019"/>
                    <a:pt x="2140" y="1019"/>
                    <a:pt x="2140" y="1019"/>
                  </a:cubicBezTo>
                  <a:cubicBezTo>
                    <a:pt x="2151" y="1028"/>
                    <a:pt x="2161" y="1025"/>
                    <a:pt x="2173" y="1022"/>
                  </a:cubicBezTo>
                  <a:cubicBezTo>
                    <a:pt x="2164" y="1011"/>
                    <a:pt x="2153" y="1012"/>
                    <a:pt x="2143" y="1017"/>
                  </a:cubicBezTo>
                  <a:cubicBezTo>
                    <a:pt x="2142" y="1016"/>
                    <a:pt x="2141" y="1016"/>
                    <a:pt x="2140" y="1016"/>
                  </a:cubicBezTo>
                  <a:cubicBezTo>
                    <a:pt x="2140" y="1016"/>
                    <a:pt x="2139" y="1015"/>
                    <a:pt x="2138" y="1015"/>
                  </a:cubicBezTo>
                  <a:cubicBezTo>
                    <a:pt x="2137" y="1015"/>
                    <a:pt x="2136" y="1015"/>
                    <a:pt x="2135" y="1014"/>
                  </a:cubicBezTo>
                  <a:cubicBezTo>
                    <a:pt x="2135" y="1014"/>
                    <a:pt x="2134" y="1014"/>
                    <a:pt x="2133" y="1013"/>
                  </a:cubicBezTo>
                  <a:cubicBezTo>
                    <a:pt x="2133" y="1013"/>
                    <a:pt x="2133" y="1013"/>
                    <a:pt x="2132" y="1013"/>
                  </a:cubicBezTo>
                  <a:cubicBezTo>
                    <a:pt x="2133" y="1013"/>
                    <a:pt x="2133" y="1013"/>
                    <a:pt x="2134" y="1013"/>
                  </a:cubicBezTo>
                  <a:cubicBezTo>
                    <a:pt x="2135" y="1013"/>
                    <a:pt x="2136" y="1013"/>
                    <a:pt x="2136" y="1013"/>
                  </a:cubicBezTo>
                  <a:cubicBezTo>
                    <a:pt x="2136" y="1013"/>
                    <a:pt x="2135" y="1013"/>
                    <a:pt x="2134" y="1012"/>
                  </a:cubicBezTo>
                  <a:cubicBezTo>
                    <a:pt x="2133" y="1012"/>
                    <a:pt x="2132" y="1011"/>
                    <a:pt x="2131" y="1010"/>
                  </a:cubicBezTo>
                  <a:cubicBezTo>
                    <a:pt x="2130" y="1010"/>
                    <a:pt x="2130" y="1010"/>
                    <a:pt x="2129" y="1010"/>
                  </a:cubicBezTo>
                  <a:cubicBezTo>
                    <a:pt x="2129" y="1009"/>
                    <a:pt x="2128" y="1009"/>
                    <a:pt x="2128" y="1009"/>
                  </a:cubicBezTo>
                  <a:cubicBezTo>
                    <a:pt x="2127" y="1009"/>
                    <a:pt x="2127" y="1009"/>
                    <a:pt x="2127" y="1009"/>
                  </a:cubicBezTo>
                  <a:cubicBezTo>
                    <a:pt x="2125" y="1008"/>
                    <a:pt x="2124" y="1008"/>
                    <a:pt x="2122" y="1007"/>
                  </a:cubicBezTo>
                  <a:cubicBezTo>
                    <a:pt x="2120" y="1007"/>
                    <a:pt x="2118" y="1006"/>
                    <a:pt x="2117" y="1006"/>
                  </a:cubicBezTo>
                  <a:cubicBezTo>
                    <a:pt x="2113" y="1005"/>
                    <a:pt x="2109" y="1004"/>
                    <a:pt x="2105" y="1003"/>
                  </a:cubicBezTo>
                  <a:cubicBezTo>
                    <a:pt x="2101" y="1002"/>
                    <a:pt x="2097" y="1001"/>
                    <a:pt x="2093" y="1000"/>
                  </a:cubicBezTo>
                  <a:cubicBezTo>
                    <a:pt x="2091" y="1000"/>
                    <a:pt x="2090" y="999"/>
                    <a:pt x="2088" y="999"/>
                  </a:cubicBezTo>
                  <a:cubicBezTo>
                    <a:pt x="2086" y="999"/>
                    <a:pt x="2085" y="999"/>
                    <a:pt x="2083" y="998"/>
                  </a:cubicBezTo>
                  <a:cubicBezTo>
                    <a:pt x="2082" y="998"/>
                    <a:pt x="2082" y="998"/>
                    <a:pt x="2081" y="998"/>
                  </a:cubicBezTo>
                  <a:cubicBezTo>
                    <a:pt x="2080" y="998"/>
                    <a:pt x="2080" y="998"/>
                    <a:pt x="2079" y="998"/>
                  </a:cubicBezTo>
                  <a:cubicBezTo>
                    <a:pt x="2078" y="998"/>
                    <a:pt x="2078" y="998"/>
                    <a:pt x="2077" y="998"/>
                  </a:cubicBezTo>
                  <a:cubicBezTo>
                    <a:pt x="2086" y="993"/>
                    <a:pt x="2095" y="986"/>
                    <a:pt x="2104" y="978"/>
                  </a:cubicBezTo>
                  <a:cubicBezTo>
                    <a:pt x="2106" y="977"/>
                    <a:pt x="2108" y="975"/>
                    <a:pt x="2110" y="973"/>
                  </a:cubicBezTo>
                  <a:cubicBezTo>
                    <a:pt x="2112" y="971"/>
                    <a:pt x="2114" y="970"/>
                    <a:pt x="2116" y="968"/>
                  </a:cubicBezTo>
                  <a:cubicBezTo>
                    <a:pt x="2120" y="964"/>
                    <a:pt x="2124" y="960"/>
                    <a:pt x="2127" y="956"/>
                  </a:cubicBezTo>
                  <a:cubicBezTo>
                    <a:pt x="2133" y="950"/>
                    <a:pt x="2139" y="943"/>
                    <a:pt x="2146" y="937"/>
                  </a:cubicBezTo>
                  <a:cubicBezTo>
                    <a:pt x="2146" y="937"/>
                    <a:pt x="2147" y="937"/>
                    <a:pt x="2148" y="937"/>
                  </a:cubicBezTo>
                  <a:cubicBezTo>
                    <a:pt x="2148" y="937"/>
                    <a:pt x="2148" y="937"/>
                    <a:pt x="2149" y="937"/>
                  </a:cubicBezTo>
                  <a:cubicBezTo>
                    <a:pt x="2149" y="937"/>
                    <a:pt x="2149" y="937"/>
                    <a:pt x="2150" y="937"/>
                  </a:cubicBezTo>
                  <a:cubicBezTo>
                    <a:pt x="2150" y="937"/>
                    <a:pt x="2151" y="937"/>
                    <a:pt x="2151" y="937"/>
                  </a:cubicBezTo>
                  <a:cubicBezTo>
                    <a:pt x="2152" y="937"/>
                    <a:pt x="2152" y="937"/>
                    <a:pt x="2152" y="937"/>
                  </a:cubicBezTo>
                  <a:cubicBezTo>
                    <a:pt x="2152" y="937"/>
                    <a:pt x="2153" y="937"/>
                    <a:pt x="2153" y="937"/>
                  </a:cubicBezTo>
                  <a:cubicBezTo>
                    <a:pt x="2153" y="937"/>
                    <a:pt x="2154" y="936"/>
                    <a:pt x="2155" y="936"/>
                  </a:cubicBezTo>
                  <a:cubicBezTo>
                    <a:pt x="2155" y="936"/>
                    <a:pt x="2156" y="936"/>
                    <a:pt x="2156" y="936"/>
                  </a:cubicBezTo>
                  <a:cubicBezTo>
                    <a:pt x="2157" y="936"/>
                    <a:pt x="2157" y="936"/>
                    <a:pt x="2157" y="936"/>
                  </a:cubicBezTo>
                  <a:cubicBezTo>
                    <a:pt x="2158" y="936"/>
                    <a:pt x="2158" y="936"/>
                    <a:pt x="2158" y="936"/>
                  </a:cubicBezTo>
                  <a:cubicBezTo>
                    <a:pt x="2159" y="936"/>
                    <a:pt x="2160" y="936"/>
                    <a:pt x="2160" y="936"/>
                  </a:cubicBezTo>
                  <a:cubicBezTo>
                    <a:pt x="2162" y="936"/>
                    <a:pt x="2163" y="936"/>
                    <a:pt x="2165" y="936"/>
                  </a:cubicBezTo>
                  <a:cubicBezTo>
                    <a:pt x="2166" y="936"/>
                    <a:pt x="2167" y="937"/>
                    <a:pt x="2169" y="937"/>
                  </a:cubicBezTo>
                  <a:cubicBezTo>
                    <a:pt x="2170" y="937"/>
                    <a:pt x="2172" y="937"/>
                    <a:pt x="2173" y="938"/>
                  </a:cubicBezTo>
                  <a:cubicBezTo>
                    <a:pt x="2174" y="938"/>
                    <a:pt x="2176" y="939"/>
                    <a:pt x="2177" y="939"/>
                  </a:cubicBezTo>
                  <a:cubicBezTo>
                    <a:pt x="2178" y="947"/>
                    <a:pt x="2182" y="956"/>
                    <a:pt x="2188" y="959"/>
                  </a:cubicBezTo>
                  <a:cubicBezTo>
                    <a:pt x="2195" y="964"/>
                    <a:pt x="2202" y="956"/>
                    <a:pt x="2209" y="953"/>
                  </a:cubicBezTo>
                  <a:cubicBezTo>
                    <a:pt x="2199" y="943"/>
                    <a:pt x="2189" y="918"/>
                    <a:pt x="2177" y="936"/>
                  </a:cubicBezTo>
                  <a:cubicBezTo>
                    <a:pt x="2176" y="936"/>
                    <a:pt x="2176" y="936"/>
                    <a:pt x="2176" y="936"/>
                  </a:cubicBezTo>
                  <a:cubicBezTo>
                    <a:pt x="2176" y="935"/>
                    <a:pt x="2176" y="935"/>
                    <a:pt x="2176" y="934"/>
                  </a:cubicBezTo>
                  <a:cubicBezTo>
                    <a:pt x="2176" y="936"/>
                    <a:pt x="2176" y="936"/>
                    <a:pt x="2176" y="936"/>
                  </a:cubicBezTo>
                  <a:cubicBezTo>
                    <a:pt x="2175" y="936"/>
                    <a:pt x="2174" y="935"/>
                    <a:pt x="2174" y="935"/>
                  </a:cubicBezTo>
                  <a:cubicBezTo>
                    <a:pt x="2172" y="935"/>
                    <a:pt x="2171" y="934"/>
                    <a:pt x="2169" y="934"/>
                  </a:cubicBezTo>
                  <a:cubicBezTo>
                    <a:pt x="2168" y="934"/>
                    <a:pt x="2166" y="934"/>
                    <a:pt x="2164" y="933"/>
                  </a:cubicBezTo>
                  <a:cubicBezTo>
                    <a:pt x="2163" y="933"/>
                    <a:pt x="2161" y="933"/>
                    <a:pt x="2160" y="933"/>
                  </a:cubicBezTo>
                  <a:cubicBezTo>
                    <a:pt x="2159" y="933"/>
                    <a:pt x="2159" y="933"/>
                    <a:pt x="2158" y="933"/>
                  </a:cubicBezTo>
                  <a:cubicBezTo>
                    <a:pt x="2158" y="933"/>
                    <a:pt x="2157" y="933"/>
                    <a:pt x="2157" y="933"/>
                  </a:cubicBezTo>
                  <a:cubicBezTo>
                    <a:pt x="2157" y="933"/>
                    <a:pt x="2156" y="933"/>
                    <a:pt x="2156" y="933"/>
                  </a:cubicBezTo>
                  <a:cubicBezTo>
                    <a:pt x="2155" y="934"/>
                    <a:pt x="2155" y="934"/>
                    <a:pt x="2154" y="934"/>
                  </a:cubicBezTo>
                  <a:cubicBezTo>
                    <a:pt x="2153" y="934"/>
                    <a:pt x="2153" y="934"/>
                    <a:pt x="2152" y="934"/>
                  </a:cubicBezTo>
                  <a:cubicBezTo>
                    <a:pt x="2152" y="934"/>
                    <a:pt x="2152" y="934"/>
                    <a:pt x="2151" y="934"/>
                  </a:cubicBezTo>
                  <a:cubicBezTo>
                    <a:pt x="2151" y="934"/>
                    <a:pt x="2151" y="934"/>
                    <a:pt x="2151" y="934"/>
                  </a:cubicBezTo>
                  <a:cubicBezTo>
                    <a:pt x="2150" y="935"/>
                    <a:pt x="2150" y="935"/>
                    <a:pt x="2149" y="935"/>
                  </a:cubicBezTo>
                  <a:cubicBezTo>
                    <a:pt x="2149" y="935"/>
                    <a:pt x="2149" y="935"/>
                    <a:pt x="2148" y="936"/>
                  </a:cubicBezTo>
                  <a:cubicBezTo>
                    <a:pt x="2148" y="936"/>
                    <a:pt x="2148" y="936"/>
                    <a:pt x="2147" y="936"/>
                  </a:cubicBezTo>
                  <a:cubicBezTo>
                    <a:pt x="2147" y="936"/>
                    <a:pt x="2146" y="937"/>
                    <a:pt x="2146" y="937"/>
                  </a:cubicBezTo>
                  <a:cubicBezTo>
                    <a:pt x="2148" y="935"/>
                    <a:pt x="2149" y="934"/>
                    <a:pt x="2151" y="933"/>
                  </a:cubicBezTo>
                  <a:cubicBezTo>
                    <a:pt x="2152" y="932"/>
                    <a:pt x="2153" y="931"/>
                    <a:pt x="2154" y="930"/>
                  </a:cubicBezTo>
                  <a:cubicBezTo>
                    <a:pt x="2155" y="929"/>
                    <a:pt x="2156" y="928"/>
                    <a:pt x="2157" y="927"/>
                  </a:cubicBezTo>
                  <a:cubicBezTo>
                    <a:pt x="2158" y="927"/>
                    <a:pt x="2159" y="926"/>
                    <a:pt x="2160" y="925"/>
                  </a:cubicBezTo>
                  <a:cubicBezTo>
                    <a:pt x="2163" y="922"/>
                    <a:pt x="2163" y="922"/>
                    <a:pt x="2163" y="922"/>
                  </a:cubicBezTo>
                  <a:cubicBezTo>
                    <a:pt x="2168" y="919"/>
                    <a:pt x="2172" y="916"/>
                    <a:pt x="2177" y="913"/>
                  </a:cubicBezTo>
                  <a:cubicBezTo>
                    <a:pt x="2186" y="907"/>
                    <a:pt x="2195" y="902"/>
                    <a:pt x="2203" y="897"/>
                  </a:cubicBezTo>
                  <a:cubicBezTo>
                    <a:pt x="2212" y="892"/>
                    <a:pt x="2221" y="887"/>
                    <a:pt x="2229" y="882"/>
                  </a:cubicBezTo>
                  <a:cubicBezTo>
                    <a:pt x="2237" y="877"/>
                    <a:pt x="2244" y="872"/>
                    <a:pt x="2251" y="867"/>
                  </a:cubicBezTo>
                  <a:cubicBezTo>
                    <a:pt x="2254" y="864"/>
                    <a:pt x="2257" y="862"/>
                    <a:pt x="2260" y="859"/>
                  </a:cubicBezTo>
                  <a:cubicBezTo>
                    <a:pt x="2261" y="858"/>
                    <a:pt x="2262" y="856"/>
                    <a:pt x="2264" y="855"/>
                  </a:cubicBezTo>
                  <a:cubicBezTo>
                    <a:pt x="2265" y="854"/>
                    <a:pt x="2266" y="852"/>
                    <a:pt x="2267" y="851"/>
                  </a:cubicBezTo>
                  <a:cubicBezTo>
                    <a:pt x="2272" y="846"/>
                    <a:pt x="2275" y="841"/>
                    <a:pt x="2278" y="837"/>
                  </a:cubicBezTo>
                  <a:cubicBezTo>
                    <a:pt x="2280" y="835"/>
                    <a:pt x="2281" y="833"/>
                    <a:pt x="2282" y="831"/>
                  </a:cubicBezTo>
                  <a:cubicBezTo>
                    <a:pt x="2283" y="829"/>
                    <a:pt x="2284" y="828"/>
                    <a:pt x="2284" y="827"/>
                  </a:cubicBezTo>
                  <a:cubicBezTo>
                    <a:pt x="2285" y="824"/>
                    <a:pt x="2286" y="823"/>
                    <a:pt x="2286" y="823"/>
                  </a:cubicBezTo>
                  <a:cubicBezTo>
                    <a:pt x="2286" y="823"/>
                    <a:pt x="2285" y="824"/>
                    <a:pt x="2284" y="826"/>
                  </a:cubicBezTo>
                  <a:cubicBezTo>
                    <a:pt x="2283" y="827"/>
                    <a:pt x="2282" y="829"/>
                    <a:pt x="2281" y="830"/>
                  </a:cubicBezTo>
                  <a:cubicBezTo>
                    <a:pt x="2280" y="832"/>
                    <a:pt x="2278" y="834"/>
                    <a:pt x="2277" y="836"/>
                  </a:cubicBezTo>
                  <a:cubicBezTo>
                    <a:pt x="2274" y="839"/>
                    <a:pt x="2270" y="844"/>
                    <a:pt x="2265" y="848"/>
                  </a:cubicBezTo>
                  <a:cubicBezTo>
                    <a:pt x="2264" y="850"/>
                    <a:pt x="2263" y="851"/>
                    <a:pt x="2261" y="852"/>
                  </a:cubicBezTo>
                  <a:cubicBezTo>
                    <a:pt x="2260" y="853"/>
                    <a:pt x="2259" y="854"/>
                    <a:pt x="2257" y="855"/>
                  </a:cubicBezTo>
                  <a:cubicBezTo>
                    <a:pt x="2256" y="856"/>
                    <a:pt x="2256" y="857"/>
                    <a:pt x="2255" y="857"/>
                  </a:cubicBezTo>
                  <a:cubicBezTo>
                    <a:pt x="2254" y="858"/>
                    <a:pt x="2254" y="859"/>
                    <a:pt x="2253" y="859"/>
                  </a:cubicBezTo>
                  <a:cubicBezTo>
                    <a:pt x="2251" y="860"/>
                    <a:pt x="2250" y="862"/>
                    <a:pt x="2248" y="863"/>
                  </a:cubicBezTo>
                  <a:cubicBezTo>
                    <a:pt x="2248" y="863"/>
                    <a:pt x="2248" y="863"/>
                    <a:pt x="2248" y="863"/>
                  </a:cubicBezTo>
                  <a:cubicBezTo>
                    <a:pt x="2248" y="863"/>
                    <a:pt x="2248" y="863"/>
                    <a:pt x="2248" y="863"/>
                  </a:cubicBezTo>
                  <a:cubicBezTo>
                    <a:pt x="2249" y="862"/>
                    <a:pt x="2249" y="860"/>
                    <a:pt x="2250" y="859"/>
                  </a:cubicBezTo>
                  <a:cubicBezTo>
                    <a:pt x="2250" y="858"/>
                    <a:pt x="2251" y="857"/>
                    <a:pt x="2251" y="855"/>
                  </a:cubicBezTo>
                  <a:cubicBezTo>
                    <a:pt x="2251" y="854"/>
                    <a:pt x="2252" y="853"/>
                    <a:pt x="2252" y="851"/>
                  </a:cubicBezTo>
                  <a:cubicBezTo>
                    <a:pt x="2252" y="851"/>
                    <a:pt x="2252" y="851"/>
                    <a:pt x="2252" y="851"/>
                  </a:cubicBezTo>
                  <a:cubicBezTo>
                    <a:pt x="2253" y="851"/>
                    <a:pt x="2253" y="851"/>
                    <a:pt x="2253" y="851"/>
                  </a:cubicBezTo>
                  <a:cubicBezTo>
                    <a:pt x="2265" y="836"/>
                    <a:pt x="2262" y="819"/>
                    <a:pt x="2258" y="799"/>
                  </a:cubicBezTo>
                  <a:cubicBezTo>
                    <a:pt x="2244" y="810"/>
                    <a:pt x="2245" y="828"/>
                    <a:pt x="2250" y="846"/>
                  </a:cubicBezTo>
                  <a:cubicBezTo>
                    <a:pt x="2250" y="847"/>
                    <a:pt x="2249" y="849"/>
                    <a:pt x="2249" y="850"/>
                  </a:cubicBezTo>
                  <a:cubicBezTo>
                    <a:pt x="2249" y="851"/>
                    <a:pt x="2248" y="853"/>
                    <a:pt x="2248" y="854"/>
                  </a:cubicBezTo>
                  <a:cubicBezTo>
                    <a:pt x="2248" y="855"/>
                    <a:pt x="2247" y="856"/>
                    <a:pt x="2247" y="857"/>
                  </a:cubicBezTo>
                  <a:cubicBezTo>
                    <a:pt x="2246" y="859"/>
                    <a:pt x="2246" y="860"/>
                    <a:pt x="2245" y="861"/>
                  </a:cubicBezTo>
                  <a:cubicBezTo>
                    <a:pt x="2245" y="862"/>
                    <a:pt x="2244" y="863"/>
                    <a:pt x="2244" y="864"/>
                  </a:cubicBezTo>
                  <a:cubicBezTo>
                    <a:pt x="2244" y="864"/>
                    <a:pt x="2244" y="864"/>
                    <a:pt x="2244" y="864"/>
                  </a:cubicBezTo>
                  <a:cubicBezTo>
                    <a:pt x="2243" y="864"/>
                    <a:pt x="2243" y="865"/>
                    <a:pt x="2243" y="865"/>
                  </a:cubicBezTo>
                  <a:cubicBezTo>
                    <a:pt x="2243" y="865"/>
                    <a:pt x="2243" y="866"/>
                    <a:pt x="2243" y="866"/>
                  </a:cubicBezTo>
                  <a:cubicBezTo>
                    <a:pt x="2243" y="866"/>
                    <a:pt x="2243" y="867"/>
                    <a:pt x="2243" y="867"/>
                  </a:cubicBezTo>
                  <a:cubicBezTo>
                    <a:pt x="2238" y="871"/>
                    <a:pt x="2232" y="874"/>
                    <a:pt x="2227" y="878"/>
                  </a:cubicBezTo>
                  <a:cubicBezTo>
                    <a:pt x="2219" y="883"/>
                    <a:pt x="2210" y="888"/>
                    <a:pt x="2201" y="893"/>
                  </a:cubicBezTo>
                  <a:cubicBezTo>
                    <a:pt x="2193" y="898"/>
                    <a:pt x="2183" y="903"/>
                    <a:pt x="2174" y="909"/>
                  </a:cubicBezTo>
                  <a:cubicBezTo>
                    <a:pt x="2170" y="912"/>
                    <a:pt x="2165" y="915"/>
                    <a:pt x="2161" y="919"/>
                  </a:cubicBezTo>
                  <a:cubicBezTo>
                    <a:pt x="2158" y="921"/>
                    <a:pt x="2158" y="921"/>
                    <a:pt x="2158" y="921"/>
                  </a:cubicBezTo>
                  <a:cubicBezTo>
                    <a:pt x="2157" y="922"/>
                    <a:pt x="2156" y="923"/>
                    <a:pt x="2154" y="924"/>
                  </a:cubicBezTo>
                  <a:cubicBezTo>
                    <a:pt x="2153" y="924"/>
                    <a:pt x="2152" y="925"/>
                    <a:pt x="2151" y="926"/>
                  </a:cubicBezTo>
                  <a:cubicBezTo>
                    <a:pt x="2150" y="927"/>
                    <a:pt x="2149" y="928"/>
                    <a:pt x="2148" y="929"/>
                  </a:cubicBezTo>
                  <a:cubicBezTo>
                    <a:pt x="2140" y="936"/>
                    <a:pt x="2132" y="945"/>
                    <a:pt x="2124" y="952"/>
                  </a:cubicBezTo>
                  <a:cubicBezTo>
                    <a:pt x="2122" y="955"/>
                    <a:pt x="2120" y="957"/>
                    <a:pt x="2118" y="959"/>
                  </a:cubicBezTo>
                  <a:cubicBezTo>
                    <a:pt x="2118" y="959"/>
                    <a:pt x="2118" y="959"/>
                    <a:pt x="2118" y="958"/>
                  </a:cubicBezTo>
                  <a:cubicBezTo>
                    <a:pt x="2118" y="958"/>
                    <a:pt x="2119" y="957"/>
                    <a:pt x="2119" y="956"/>
                  </a:cubicBezTo>
                  <a:cubicBezTo>
                    <a:pt x="2119" y="956"/>
                    <a:pt x="2120" y="955"/>
                    <a:pt x="2120" y="954"/>
                  </a:cubicBezTo>
                  <a:cubicBezTo>
                    <a:pt x="2120" y="953"/>
                    <a:pt x="2120" y="952"/>
                    <a:pt x="2121" y="951"/>
                  </a:cubicBezTo>
                  <a:cubicBezTo>
                    <a:pt x="2121" y="951"/>
                    <a:pt x="2121" y="950"/>
                    <a:pt x="2121" y="950"/>
                  </a:cubicBezTo>
                  <a:cubicBezTo>
                    <a:pt x="2121" y="949"/>
                    <a:pt x="2121" y="949"/>
                    <a:pt x="2121" y="948"/>
                  </a:cubicBezTo>
                  <a:cubicBezTo>
                    <a:pt x="2122" y="946"/>
                    <a:pt x="2122" y="943"/>
                    <a:pt x="2123" y="941"/>
                  </a:cubicBezTo>
                  <a:cubicBezTo>
                    <a:pt x="2123" y="938"/>
                    <a:pt x="2124" y="935"/>
                    <a:pt x="2124" y="933"/>
                  </a:cubicBezTo>
                  <a:cubicBezTo>
                    <a:pt x="2125" y="927"/>
                    <a:pt x="2126" y="921"/>
                    <a:pt x="2127" y="915"/>
                  </a:cubicBezTo>
                  <a:cubicBezTo>
                    <a:pt x="2128" y="909"/>
                    <a:pt x="2128" y="904"/>
                    <a:pt x="2129" y="898"/>
                  </a:cubicBezTo>
                  <a:cubicBezTo>
                    <a:pt x="2130" y="898"/>
                    <a:pt x="2130" y="898"/>
                    <a:pt x="2130" y="898"/>
                  </a:cubicBezTo>
                  <a:cubicBezTo>
                    <a:pt x="2131" y="898"/>
                    <a:pt x="2132" y="898"/>
                    <a:pt x="2133" y="897"/>
                  </a:cubicBezTo>
                  <a:cubicBezTo>
                    <a:pt x="2133" y="897"/>
                    <a:pt x="2134" y="897"/>
                    <a:pt x="2134" y="897"/>
                  </a:cubicBezTo>
                  <a:cubicBezTo>
                    <a:pt x="2134" y="897"/>
                    <a:pt x="2135" y="897"/>
                    <a:pt x="2135" y="897"/>
                  </a:cubicBezTo>
                  <a:cubicBezTo>
                    <a:pt x="2135" y="896"/>
                    <a:pt x="2135" y="896"/>
                    <a:pt x="2135" y="896"/>
                  </a:cubicBezTo>
                  <a:cubicBezTo>
                    <a:pt x="2136" y="896"/>
                    <a:pt x="2137" y="895"/>
                    <a:pt x="2139" y="895"/>
                  </a:cubicBezTo>
                  <a:cubicBezTo>
                    <a:pt x="2140" y="894"/>
                    <a:pt x="2141" y="893"/>
                    <a:pt x="2142" y="893"/>
                  </a:cubicBezTo>
                  <a:cubicBezTo>
                    <a:pt x="2144" y="891"/>
                    <a:pt x="2147" y="890"/>
                    <a:pt x="2149" y="888"/>
                  </a:cubicBezTo>
                  <a:cubicBezTo>
                    <a:pt x="2150" y="888"/>
                    <a:pt x="2150" y="888"/>
                    <a:pt x="2150" y="888"/>
                  </a:cubicBezTo>
                  <a:cubicBezTo>
                    <a:pt x="2150" y="888"/>
                    <a:pt x="2150" y="888"/>
                    <a:pt x="2150" y="888"/>
                  </a:cubicBezTo>
                  <a:cubicBezTo>
                    <a:pt x="2167" y="900"/>
                    <a:pt x="2178" y="878"/>
                    <a:pt x="2176" y="863"/>
                  </a:cubicBezTo>
                  <a:cubicBezTo>
                    <a:pt x="2167" y="868"/>
                    <a:pt x="2148" y="869"/>
                    <a:pt x="2149" y="885"/>
                  </a:cubicBezTo>
                  <a:cubicBezTo>
                    <a:pt x="2149" y="886"/>
                    <a:pt x="2149" y="886"/>
                    <a:pt x="2148" y="886"/>
                  </a:cubicBezTo>
                  <a:cubicBezTo>
                    <a:pt x="2146" y="888"/>
                    <a:pt x="2143" y="889"/>
                    <a:pt x="2141" y="890"/>
                  </a:cubicBezTo>
                  <a:cubicBezTo>
                    <a:pt x="2140" y="891"/>
                    <a:pt x="2139" y="892"/>
                    <a:pt x="2137" y="892"/>
                  </a:cubicBezTo>
                  <a:cubicBezTo>
                    <a:pt x="2136" y="893"/>
                    <a:pt x="2135" y="893"/>
                    <a:pt x="2134" y="894"/>
                  </a:cubicBezTo>
                  <a:cubicBezTo>
                    <a:pt x="2134" y="894"/>
                    <a:pt x="2134" y="894"/>
                    <a:pt x="2134" y="894"/>
                  </a:cubicBezTo>
                  <a:cubicBezTo>
                    <a:pt x="2133" y="894"/>
                    <a:pt x="2133" y="895"/>
                    <a:pt x="2133" y="895"/>
                  </a:cubicBezTo>
                  <a:cubicBezTo>
                    <a:pt x="2133" y="895"/>
                    <a:pt x="2132" y="895"/>
                    <a:pt x="2132" y="896"/>
                  </a:cubicBezTo>
                  <a:cubicBezTo>
                    <a:pt x="2131" y="896"/>
                    <a:pt x="2131" y="897"/>
                    <a:pt x="2130" y="897"/>
                  </a:cubicBezTo>
                  <a:cubicBezTo>
                    <a:pt x="2130" y="897"/>
                    <a:pt x="2130" y="897"/>
                    <a:pt x="2129" y="898"/>
                  </a:cubicBezTo>
                  <a:cubicBezTo>
                    <a:pt x="2129" y="897"/>
                    <a:pt x="2129" y="897"/>
                    <a:pt x="2129" y="897"/>
                  </a:cubicBezTo>
                  <a:cubicBezTo>
                    <a:pt x="2130" y="894"/>
                    <a:pt x="2130" y="892"/>
                    <a:pt x="2131" y="889"/>
                  </a:cubicBezTo>
                  <a:cubicBezTo>
                    <a:pt x="2131" y="887"/>
                    <a:pt x="2132" y="884"/>
                    <a:pt x="2132" y="882"/>
                  </a:cubicBezTo>
                  <a:cubicBezTo>
                    <a:pt x="2132" y="881"/>
                    <a:pt x="2132" y="881"/>
                    <a:pt x="2133" y="880"/>
                  </a:cubicBezTo>
                  <a:cubicBezTo>
                    <a:pt x="2133" y="880"/>
                    <a:pt x="2133" y="879"/>
                    <a:pt x="2133" y="879"/>
                  </a:cubicBezTo>
                  <a:cubicBezTo>
                    <a:pt x="2133" y="878"/>
                    <a:pt x="2133" y="877"/>
                    <a:pt x="2133" y="876"/>
                  </a:cubicBezTo>
                  <a:cubicBezTo>
                    <a:pt x="2133" y="874"/>
                    <a:pt x="2134" y="872"/>
                    <a:pt x="2134" y="871"/>
                  </a:cubicBezTo>
                  <a:cubicBezTo>
                    <a:pt x="2134" y="869"/>
                    <a:pt x="2135" y="867"/>
                    <a:pt x="2135" y="867"/>
                  </a:cubicBezTo>
                  <a:cubicBezTo>
                    <a:pt x="2135" y="867"/>
                    <a:pt x="2134" y="868"/>
                    <a:pt x="2133" y="871"/>
                  </a:cubicBezTo>
                  <a:cubicBezTo>
                    <a:pt x="2133" y="871"/>
                    <a:pt x="2133" y="872"/>
                    <a:pt x="2132" y="873"/>
                  </a:cubicBezTo>
                  <a:cubicBezTo>
                    <a:pt x="2132" y="874"/>
                    <a:pt x="2132" y="874"/>
                    <a:pt x="2131" y="875"/>
                  </a:cubicBezTo>
                  <a:cubicBezTo>
                    <a:pt x="2131" y="876"/>
                    <a:pt x="2131" y="877"/>
                    <a:pt x="2131" y="878"/>
                  </a:cubicBezTo>
                  <a:cubicBezTo>
                    <a:pt x="2130" y="878"/>
                    <a:pt x="2130" y="879"/>
                    <a:pt x="2130" y="879"/>
                  </a:cubicBezTo>
                  <a:cubicBezTo>
                    <a:pt x="2130" y="880"/>
                    <a:pt x="2130" y="881"/>
                    <a:pt x="2130" y="881"/>
                  </a:cubicBezTo>
                  <a:cubicBezTo>
                    <a:pt x="2129" y="883"/>
                    <a:pt x="2129" y="886"/>
                    <a:pt x="2128" y="888"/>
                  </a:cubicBezTo>
                  <a:cubicBezTo>
                    <a:pt x="2128" y="891"/>
                    <a:pt x="2128" y="894"/>
                    <a:pt x="2127" y="896"/>
                  </a:cubicBezTo>
                  <a:cubicBezTo>
                    <a:pt x="2126" y="902"/>
                    <a:pt x="2125" y="908"/>
                    <a:pt x="2124" y="914"/>
                  </a:cubicBezTo>
                  <a:cubicBezTo>
                    <a:pt x="2124" y="916"/>
                    <a:pt x="2124" y="918"/>
                    <a:pt x="2124" y="920"/>
                  </a:cubicBezTo>
                  <a:cubicBezTo>
                    <a:pt x="2124" y="919"/>
                    <a:pt x="2123" y="919"/>
                    <a:pt x="2123" y="919"/>
                  </a:cubicBezTo>
                  <a:cubicBezTo>
                    <a:pt x="2123" y="919"/>
                    <a:pt x="2123" y="918"/>
                    <a:pt x="2123" y="918"/>
                  </a:cubicBezTo>
                  <a:cubicBezTo>
                    <a:pt x="2123" y="917"/>
                    <a:pt x="2122" y="917"/>
                    <a:pt x="2122" y="917"/>
                  </a:cubicBezTo>
                  <a:cubicBezTo>
                    <a:pt x="2122" y="916"/>
                    <a:pt x="2122" y="916"/>
                    <a:pt x="2121" y="916"/>
                  </a:cubicBezTo>
                  <a:cubicBezTo>
                    <a:pt x="2119" y="913"/>
                    <a:pt x="2117" y="910"/>
                    <a:pt x="2113" y="907"/>
                  </a:cubicBezTo>
                  <a:cubicBezTo>
                    <a:pt x="2111" y="905"/>
                    <a:pt x="2108" y="903"/>
                    <a:pt x="2106" y="900"/>
                  </a:cubicBezTo>
                  <a:cubicBezTo>
                    <a:pt x="2106" y="900"/>
                    <a:pt x="2106" y="900"/>
                    <a:pt x="2107" y="900"/>
                  </a:cubicBezTo>
                  <a:cubicBezTo>
                    <a:pt x="2107" y="896"/>
                    <a:pt x="2107" y="896"/>
                    <a:pt x="2107" y="896"/>
                  </a:cubicBezTo>
                  <a:cubicBezTo>
                    <a:pt x="2111" y="880"/>
                    <a:pt x="2100" y="863"/>
                    <a:pt x="2084" y="862"/>
                  </a:cubicBezTo>
                  <a:cubicBezTo>
                    <a:pt x="2087" y="876"/>
                    <a:pt x="2085" y="901"/>
                    <a:pt x="2102" y="900"/>
                  </a:cubicBezTo>
                  <a:cubicBezTo>
                    <a:pt x="2103" y="901"/>
                    <a:pt x="2103" y="901"/>
                    <a:pt x="2103" y="901"/>
                  </a:cubicBezTo>
                  <a:cubicBezTo>
                    <a:pt x="2106" y="904"/>
                    <a:pt x="2109" y="907"/>
                    <a:pt x="2112" y="910"/>
                  </a:cubicBezTo>
                  <a:cubicBezTo>
                    <a:pt x="2115" y="912"/>
                    <a:pt x="2118" y="915"/>
                    <a:pt x="2120" y="917"/>
                  </a:cubicBezTo>
                  <a:cubicBezTo>
                    <a:pt x="2120" y="918"/>
                    <a:pt x="2120" y="918"/>
                    <a:pt x="2120" y="918"/>
                  </a:cubicBezTo>
                  <a:cubicBezTo>
                    <a:pt x="2120" y="919"/>
                    <a:pt x="2121" y="919"/>
                    <a:pt x="2121" y="919"/>
                  </a:cubicBezTo>
                  <a:cubicBezTo>
                    <a:pt x="2121" y="920"/>
                    <a:pt x="2121" y="920"/>
                    <a:pt x="2122" y="920"/>
                  </a:cubicBezTo>
                  <a:cubicBezTo>
                    <a:pt x="2122" y="920"/>
                    <a:pt x="2122" y="921"/>
                    <a:pt x="2122" y="921"/>
                  </a:cubicBezTo>
                  <a:cubicBezTo>
                    <a:pt x="2123" y="922"/>
                    <a:pt x="2123" y="922"/>
                    <a:pt x="2123" y="923"/>
                  </a:cubicBezTo>
                  <a:cubicBezTo>
                    <a:pt x="2123" y="926"/>
                    <a:pt x="2122" y="929"/>
                    <a:pt x="2122" y="932"/>
                  </a:cubicBezTo>
                  <a:cubicBezTo>
                    <a:pt x="2121" y="935"/>
                    <a:pt x="2121" y="937"/>
                    <a:pt x="2120" y="940"/>
                  </a:cubicBezTo>
                  <a:cubicBezTo>
                    <a:pt x="2120" y="943"/>
                    <a:pt x="2120" y="945"/>
                    <a:pt x="2119" y="947"/>
                  </a:cubicBezTo>
                  <a:cubicBezTo>
                    <a:pt x="2119" y="948"/>
                    <a:pt x="2119" y="949"/>
                    <a:pt x="2118" y="950"/>
                  </a:cubicBezTo>
                  <a:cubicBezTo>
                    <a:pt x="2118" y="951"/>
                    <a:pt x="2118" y="952"/>
                    <a:pt x="2118" y="953"/>
                  </a:cubicBezTo>
                  <a:cubicBezTo>
                    <a:pt x="2118" y="955"/>
                    <a:pt x="2118" y="957"/>
                    <a:pt x="2117" y="958"/>
                  </a:cubicBezTo>
                  <a:cubicBezTo>
                    <a:pt x="2117" y="959"/>
                    <a:pt x="2117" y="959"/>
                    <a:pt x="2117" y="960"/>
                  </a:cubicBezTo>
                  <a:cubicBezTo>
                    <a:pt x="2116" y="961"/>
                    <a:pt x="2114" y="963"/>
                    <a:pt x="2113" y="964"/>
                  </a:cubicBezTo>
                  <a:cubicBezTo>
                    <a:pt x="2111" y="966"/>
                    <a:pt x="2109" y="968"/>
                    <a:pt x="2107" y="969"/>
                  </a:cubicBezTo>
                  <a:cubicBezTo>
                    <a:pt x="2105" y="971"/>
                    <a:pt x="2103" y="973"/>
                    <a:pt x="2102" y="975"/>
                  </a:cubicBezTo>
                  <a:cubicBezTo>
                    <a:pt x="2091" y="984"/>
                    <a:pt x="2080" y="992"/>
                    <a:pt x="2069" y="998"/>
                  </a:cubicBezTo>
                  <a:cubicBezTo>
                    <a:pt x="2069" y="998"/>
                    <a:pt x="2069" y="997"/>
                    <a:pt x="2069" y="997"/>
                  </a:cubicBezTo>
                  <a:cubicBezTo>
                    <a:pt x="2069" y="996"/>
                    <a:pt x="2069" y="995"/>
                    <a:pt x="2069" y="994"/>
                  </a:cubicBezTo>
                  <a:cubicBezTo>
                    <a:pt x="2069" y="993"/>
                    <a:pt x="2069" y="992"/>
                    <a:pt x="2069" y="991"/>
                  </a:cubicBezTo>
                  <a:cubicBezTo>
                    <a:pt x="2069" y="990"/>
                    <a:pt x="2069" y="989"/>
                    <a:pt x="2069" y="988"/>
                  </a:cubicBezTo>
                  <a:cubicBezTo>
                    <a:pt x="2069" y="988"/>
                    <a:pt x="2069" y="988"/>
                    <a:pt x="2069" y="987"/>
                  </a:cubicBezTo>
                  <a:cubicBezTo>
                    <a:pt x="2069" y="988"/>
                    <a:pt x="2069" y="988"/>
                    <a:pt x="2069" y="988"/>
                  </a:cubicBezTo>
                  <a:cubicBezTo>
                    <a:pt x="2075" y="974"/>
                    <a:pt x="2067" y="962"/>
                    <a:pt x="2056" y="949"/>
                  </a:cubicBezTo>
                  <a:cubicBezTo>
                    <a:pt x="2047" y="960"/>
                    <a:pt x="2054" y="973"/>
                    <a:pt x="2065" y="985"/>
                  </a:cubicBezTo>
                  <a:cubicBezTo>
                    <a:pt x="2065" y="986"/>
                    <a:pt x="2065" y="987"/>
                    <a:pt x="2066" y="988"/>
                  </a:cubicBezTo>
                  <a:cubicBezTo>
                    <a:pt x="2066" y="989"/>
                    <a:pt x="2066" y="990"/>
                    <a:pt x="2066" y="991"/>
                  </a:cubicBezTo>
                  <a:cubicBezTo>
                    <a:pt x="2066" y="992"/>
                    <a:pt x="2066" y="993"/>
                    <a:pt x="2066" y="994"/>
                  </a:cubicBezTo>
                  <a:cubicBezTo>
                    <a:pt x="2066" y="995"/>
                    <a:pt x="2066" y="996"/>
                    <a:pt x="2066" y="997"/>
                  </a:cubicBezTo>
                  <a:cubicBezTo>
                    <a:pt x="2066" y="997"/>
                    <a:pt x="2066" y="998"/>
                    <a:pt x="2066" y="999"/>
                  </a:cubicBezTo>
                  <a:cubicBezTo>
                    <a:pt x="2065" y="999"/>
                    <a:pt x="2065" y="999"/>
                    <a:pt x="2065" y="1000"/>
                  </a:cubicBezTo>
                  <a:cubicBezTo>
                    <a:pt x="2065" y="1000"/>
                    <a:pt x="2065" y="1000"/>
                    <a:pt x="2065" y="1000"/>
                  </a:cubicBezTo>
                  <a:cubicBezTo>
                    <a:pt x="2062" y="1002"/>
                    <a:pt x="2059" y="1004"/>
                    <a:pt x="2056" y="1005"/>
                  </a:cubicBezTo>
                  <a:cubicBezTo>
                    <a:pt x="2054" y="1006"/>
                    <a:pt x="2052" y="1007"/>
                    <a:pt x="2050" y="1008"/>
                  </a:cubicBezTo>
                  <a:cubicBezTo>
                    <a:pt x="2049" y="1008"/>
                    <a:pt x="2049" y="1009"/>
                    <a:pt x="2048" y="1009"/>
                  </a:cubicBezTo>
                  <a:cubicBezTo>
                    <a:pt x="2036" y="1005"/>
                    <a:pt x="2025" y="1002"/>
                    <a:pt x="2011" y="1002"/>
                  </a:cubicBezTo>
                  <a:cubicBezTo>
                    <a:pt x="2008" y="995"/>
                    <a:pt x="2005" y="986"/>
                    <a:pt x="1996" y="992"/>
                  </a:cubicBezTo>
                  <a:cubicBezTo>
                    <a:pt x="1996" y="992"/>
                    <a:pt x="1995" y="992"/>
                    <a:pt x="1995" y="992"/>
                  </a:cubicBezTo>
                  <a:cubicBezTo>
                    <a:pt x="1995" y="991"/>
                    <a:pt x="1995" y="991"/>
                    <a:pt x="1994" y="991"/>
                  </a:cubicBezTo>
                  <a:cubicBezTo>
                    <a:pt x="1993" y="990"/>
                    <a:pt x="1992" y="990"/>
                    <a:pt x="1992" y="989"/>
                  </a:cubicBezTo>
                  <a:cubicBezTo>
                    <a:pt x="1991" y="989"/>
                    <a:pt x="1990" y="989"/>
                    <a:pt x="1989" y="988"/>
                  </a:cubicBezTo>
                  <a:cubicBezTo>
                    <a:pt x="1988" y="988"/>
                    <a:pt x="1987" y="988"/>
                    <a:pt x="1986" y="988"/>
                  </a:cubicBezTo>
                  <a:cubicBezTo>
                    <a:pt x="1986" y="987"/>
                    <a:pt x="1985" y="987"/>
                    <a:pt x="1985" y="987"/>
                  </a:cubicBezTo>
                  <a:cubicBezTo>
                    <a:pt x="1985" y="987"/>
                    <a:pt x="1985" y="987"/>
                    <a:pt x="1984" y="987"/>
                  </a:cubicBezTo>
                  <a:cubicBezTo>
                    <a:pt x="1984" y="987"/>
                    <a:pt x="1984" y="987"/>
                    <a:pt x="1984" y="987"/>
                  </a:cubicBezTo>
                  <a:cubicBezTo>
                    <a:pt x="1983" y="987"/>
                    <a:pt x="1983" y="987"/>
                    <a:pt x="1982" y="987"/>
                  </a:cubicBezTo>
                  <a:cubicBezTo>
                    <a:pt x="1982" y="987"/>
                    <a:pt x="1982" y="987"/>
                    <a:pt x="1981" y="987"/>
                  </a:cubicBezTo>
                  <a:cubicBezTo>
                    <a:pt x="1981" y="987"/>
                    <a:pt x="1981" y="987"/>
                    <a:pt x="1981" y="987"/>
                  </a:cubicBezTo>
                  <a:cubicBezTo>
                    <a:pt x="1981" y="987"/>
                    <a:pt x="1980" y="987"/>
                    <a:pt x="1980" y="987"/>
                  </a:cubicBezTo>
                  <a:cubicBezTo>
                    <a:pt x="1980" y="987"/>
                    <a:pt x="1980" y="987"/>
                    <a:pt x="1980" y="987"/>
                  </a:cubicBezTo>
                  <a:cubicBezTo>
                    <a:pt x="1977" y="984"/>
                    <a:pt x="1974" y="982"/>
                    <a:pt x="1970" y="979"/>
                  </a:cubicBezTo>
                  <a:cubicBezTo>
                    <a:pt x="1969" y="978"/>
                    <a:pt x="1967" y="977"/>
                    <a:pt x="1966" y="976"/>
                  </a:cubicBezTo>
                  <a:cubicBezTo>
                    <a:pt x="1964" y="975"/>
                    <a:pt x="1963" y="974"/>
                    <a:pt x="1961" y="973"/>
                  </a:cubicBezTo>
                  <a:cubicBezTo>
                    <a:pt x="1958" y="971"/>
                    <a:pt x="1956" y="969"/>
                    <a:pt x="1953" y="968"/>
                  </a:cubicBezTo>
                  <a:cubicBezTo>
                    <a:pt x="1953" y="968"/>
                    <a:pt x="1952" y="968"/>
                    <a:pt x="1952" y="967"/>
                  </a:cubicBezTo>
                  <a:cubicBezTo>
                    <a:pt x="1952" y="967"/>
                    <a:pt x="1951" y="967"/>
                    <a:pt x="1951" y="967"/>
                  </a:cubicBezTo>
                  <a:cubicBezTo>
                    <a:pt x="1950" y="967"/>
                    <a:pt x="1950" y="967"/>
                    <a:pt x="1949" y="967"/>
                  </a:cubicBezTo>
                  <a:cubicBezTo>
                    <a:pt x="1948" y="967"/>
                    <a:pt x="1948" y="967"/>
                    <a:pt x="1947" y="967"/>
                  </a:cubicBezTo>
                  <a:cubicBezTo>
                    <a:pt x="1947" y="967"/>
                    <a:pt x="1946" y="967"/>
                    <a:pt x="1946" y="967"/>
                  </a:cubicBezTo>
                  <a:cubicBezTo>
                    <a:pt x="1945" y="967"/>
                    <a:pt x="1945" y="967"/>
                    <a:pt x="1945" y="967"/>
                  </a:cubicBezTo>
                  <a:cubicBezTo>
                    <a:pt x="1945" y="967"/>
                    <a:pt x="1945" y="967"/>
                    <a:pt x="1945" y="967"/>
                  </a:cubicBezTo>
                  <a:cubicBezTo>
                    <a:pt x="1945" y="967"/>
                    <a:pt x="1945" y="967"/>
                    <a:pt x="1945" y="967"/>
                  </a:cubicBezTo>
                  <a:cubicBezTo>
                    <a:pt x="1945" y="967"/>
                    <a:pt x="1945" y="967"/>
                    <a:pt x="1945" y="967"/>
                  </a:cubicBezTo>
                  <a:cubicBezTo>
                    <a:pt x="1946" y="967"/>
                    <a:pt x="1946" y="967"/>
                    <a:pt x="1946" y="967"/>
                  </a:cubicBezTo>
                  <a:cubicBezTo>
                    <a:pt x="1947" y="966"/>
                    <a:pt x="1947" y="966"/>
                    <a:pt x="1948" y="965"/>
                  </a:cubicBezTo>
                  <a:cubicBezTo>
                    <a:pt x="1956" y="961"/>
                    <a:pt x="1962" y="956"/>
                    <a:pt x="1969" y="952"/>
                  </a:cubicBezTo>
                  <a:cubicBezTo>
                    <a:pt x="1972" y="950"/>
                    <a:pt x="1976" y="947"/>
                    <a:pt x="1979" y="946"/>
                  </a:cubicBezTo>
                  <a:cubicBezTo>
                    <a:pt x="1980" y="945"/>
                    <a:pt x="1981" y="944"/>
                    <a:pt x="1982" y="944"/>
                  </a:cubicBezTo>
                  <a:cubicBezTo>
                    <a:pt x="1982" y="944"/>
                    <a:pt x="1982" y="944"/>
                    <a:pt x="1982" y="944"/>
                  </a:cubicBezTo>
                  <a:cubicBezTo>
                    <a:pt x="1982" y="944"/>
                    <a:pt x="1982" y="944"/>
                    <a:pt x="1983" y="944"/>
                  </a:cubicBezTo>
                  <a:cubicBezTo>
                    <a:pt x="1983" y="944"/>
                    <a:pt x="1984" y="944"/>
                    <a:pt x="1985" y="944"/>
                  </a:cubicBezTo>
                  <a:cubicBezTo>
                    <a:pt x="1985" y="944"/>
                    <a:pt x="1986" y="945"/>
                    <a:pt x="1986" y="945"/>
                  </a:cubicBezTo>
                  <a:cubicBezTo>
                    <a:pt x="1987" y="945"/>
                    <a:pt x="1987" y="945"/>
                    <a:pt x="1987" y="945"/>
                  </a:cubicBezTo>
                  <a:cubicBezTo>
                    <a:pt x="1987" y="945"/>
                    <a:pt x="1988" y="945"/>
                    <a:pt x="1988" y="945"/>
                  </a:cubicBezTo>
                  <a:cubicBezTo>
                    <a:pt x="1990" y="946"/>
                    <a:pt x="1992" y="947"/>
                    <a:pt x="1995" y="948"/>
                  </a:cubicBezTo>
                  <a:cubicBezTo>
                    <a:pt x="1996" y="948"/>
                    <a:pt x="1996" y="949"/>
                    <a:pt x="1997" y="949"/>
                  </a:cubicBezTo>
                  <a:cubicBezTo>
                    <a:pt x="1997" y="950"/>
                    <a:pt x="1998" y="950"/>
                    <a:pt x="1999" y="950"/>
                  </a:cubicBezTo>
                  <a:cubicBezTo>
                    <a:pt x="2000" y="951"/>
                    <a:pt x="2001" y="952"/>
                    <a:pt x="2002" y="953"/>
                  </a:cubicBezTo>
                  <a:cubicBezTo>
                    <a:pt x="2003" y="953"/>
                    <a:pt x="2003" y="953"/>
                    <a:pt x="2003" y="953"/>
                  </a:cubicBezTo>
                  <a:cubicBezTo>
                    <a:pt x="2005" y="972"/>
                    <a:pt x="2019" y="970"/>
                    <a:pt x="2031" y="980"/>
                  </a:cubicBezTo>
                  <a:cubicBezTo>
                    <a:pt x="2033" y="959"/>
                    <a:pt x="2021" y="951"/>
                    <a:pt x="2003" y="951"/>
                  </a:cubicBezTo>
                  <a:cubicBezTo>
                    <a:pt x="2003" y="951"/>
                    <a:pt x="2003" y="951"/>
                    <a:pt x="2003" y="951"/>
                  </a:cubicBezTo>
                  <a:cubicBezTo>
                    <a:pt x="2002" y="951"/>
                    <a:pt x="2001" y="950"/>
                    <a:pt x="1999" y="949"/>
                  </a:cubicBezTo>
                  <a:cubicBezTo>
                    <a:pt x="1999" y="949"/>
                    <a:pt x="1998" y="948"/>
                    <a:pt x="1998" y="948"/>
                  </a:cubicBezTo>
                  <a:cubicBezTo>
                    <a:pt x="1997" y="947"/>
                    <a:pt x="1996" y="947"/>
                    <a:pt x="1996" y="947"/>
                  </a:cubicBezTo>
                  <a:cubicBezTo>
                    <a:pt x="1993" y="945"/>
                    <a:pt x="1991" y="944"/>
                    <a:pt x="1988" y="944"/>
                  </a:cubicBezTo>
                  <a:cubicBezTo>
                    <a:pt x="1988" y="943"/>
                    <a:pt x="1988" y="943"/>
                    <a:pt x="1987" y="943"/>
                  </a:cubicBezTo>
                  <a:cubicBezTo>
                    <a:pt x="1987" y="943"/>
                    <a:pt x="1987" y="943"/>
                    <a:pt x="1987" y="943"/>
                  </a:cubicBezTo>
                  <a:cubicBezTo>
                    <a:pt x="1986" y="943"/>
                    <a:pt x="1986" y="943"/>
                    <a:pt x="1985" y="943"/>
                  </a:cubicBezTo>
                  <a:cubicBezTo>
                    <a:pt x="1984" y="943"/>
                    <a:pt x="1984" y="943"/>
                    <a:pt x="1983" y="943"/>
                  </a:cubicBezTo>
                  <a:cubicBezTo>
                    <a:pt x="1983" y="943"/>
                    <a:pt x="1984" y="943"/>
                    <a:pt x="1984" y="943"/>
                  </a:cubicBezTo>
                  <a:cubicBezTo>
                    <a:pt x="1985" y="942"/>
                    <a:pt x="1986" y="942"/>
                    <a:pt x="1987" y="942"/>
                  </a:cubicBezTo>
                  <a:cubicBezTo>
                    <a:pt x="1987" y="941"/>
                    <a:pt x="1987" y="941"/>
                    <a:pt x="1987" y="941"/>
                  </a:cubicBezTo>
                  <a:cubicBezTo>
                    <a:pt x="1988" y="941"/>
                    <a:pt x="1988" y="941"/>
                    <a:pt x="1988" y="941"/>
                  </a:cubicBezTo>
                  <a:cubicBezTo>
                    <a:pt x="1988" y="941"/>
                    <a:pt x="1988" y="941"/>
                    <a:pt x="1988" y="941"/>
                  </a:cubicBezTo>
                  <a:cubicBezTo>
                    <a:pt x="1988" y="941"/>
                    <a:pt x="1988" y="941"/>
                    <a:pt x="1988" y="941"/>
                  </a:cubicBezTo>
                  <a:cubicBezTo>
                    <a:pt x="1988" y="941"/>
                    <a:pt x="1988" y="941"/>
                    <a:pt x="1988" y="941"/>
                  </a:cubicBezTo>
                  <a:cubicBezTo>
                    <a:pt x="1989" y="941"/>
                    <a:pt x="1989" y="941"/>
                    <a:pt x="1989" y="941"/>
                  </a:cubicBezTo>
                  <a:cubicBezTo>
                    <a:pt x="1996" y="938"/>
                    <a:pt x="2003" y="937"/>
                    <a:pt x="2010" y="936"/>
                  </a:cubicBezTo>
                  <a:cubicBezTo>
                    <a:pt x="2017" y="936"/>
                    <a:pt x="2023" y="936"/>
                    <a:pt x="2029" y="937"/>
                  </a:cubicBezTo>
                  <a:cubicBezTo>
                    <a:pt x="2031" y="937"/>
                    <a:pt x="2032" y="938"/>
                    <a:pt x="2034" y="938"/>
                  </a:cubicBezTo>
                  <a:cubicBezTo>
                    <a:pt x="2035" y="938"/>
                    <a:pt x="2037" y="938"/>
                    <a:pt x="2038" y="939"/>
                  </a:cubicBezTo>
                  <a:cubicBezTo>
                    <a:pt x="2041" y="939"/>
                    <a:pt x="2043" y="939"/>
                    <a:pt x="2046" y="940"/>
                  </a:cubicBezTo>
                  <a:cubicBezTo>
                    <a:pt x="2051" y="941"/>
                    <a:pt x="2055" y="942"/>
                    <a:pt x="2058" y="942"/>
                  </a:cubicBezTo>
                  <a:cubicBezTo>
                    <a:pt x="2065" y="944"/>
                    <a:pt x="2069" y="945"/>
                    <a:pt x="2069" y="945"/>
                  </a:cubicBezTo>
                  <a:cubicBezTo>
                    <a:pt x="2069" y="945"/>
                    <a:pt x="2068" y="944"/>
                    <a:pt x="2066" y="944"/>
                  </a:cubicBezTo>
                  <a:cubicBezTo>
                    <a:pt x="2065" y="943"/>
                    <a:pt x="2062" y="942"/>
                    <a:pt x="2059" y="941"/>
                  </a:cubicBezTo>
                  <a:cubicBezTo>
                    <a:pt x="2055" y="940"/>
                    <a:pt x="2051" y="938"/>
                    <a:pt x="2046" y="937"/>
                  </a:cubicBezTo>
                  <a:cubicBezTo>
                    <a:pt x="2044" y="936"/>
                    <a:pt x="2041" y="936"/>
                    <a:pt x="2039" y="935"/>
                  </a:cubicBezTo>
                  <a:cubicBezTo>
                    <a:pt x="2037" y="935"/>
                    <a:pt x="2036" y="934"/>
                    <a:pt x="2034" y="934"/>
                  </a:cubicBezTo>
                  <a:cubicBezTo>
                    <a:pt x="2034" y="934"/>
                    <a:pt x="2034" y="934"/>
                    <a:pt x="2033" y="934"/>
                  </a:cubicBezTo>
                  <a:cubicBezTo>
                    <a:pt x="2033" y="934"/>
                    <a:pt x="2032" y="934"/>
                    <a:pt x="2032" y="934"/>
                  </a:cubicBezTo>
                  <a:cubicBezTo>
                    <a:pt x="2031" y="934"/>
                    <a:pt x="2031" y="934"/>
                    <a:pt x="2030" y="934"/>
                  </a:cubicBezTo>
                  <a:cubicBezTo>
                    <a:pt x="2024" y="933"/>
                    <a:pt x="2017" y="932"/>
                    <a:pt x="2010" y="933"/>
                  </a:cubicBezTo>
                  <a:cubicBezTo>
                    <a:pt x="2007" y="933"/>
                    <a:pt x="2004" y="933"/>
                    <a:pt x="2001" y="934"/>
                  </a:cubicBezTo>
                  <a:cubicBezTo>
                    <a:pt x="2002" y="933"/>
                    <a:pt x="2003" y="932"/>
                    <a:pt x="2003" y="931"/>
                  </a:cubicBezTo>
                  <a:cubicBezTo>
                    <a:pt x="2004" y="931"/>
                    <a:pt x="2004" y="930"/>
                    <a:pt x="2005" y="929"/>
                  </a:cubicBezTo>
                  <a:cubicBezTo>
                    <a:pt x="2005" y="929"/>
                    <a:pt x="2005" y="928"/>
                    <a:pt x="2006" y="928"/>
                  </a:cubicBezTo>
                  <a:cubicBezTo>
                    <a:pt x="2006" y="927"/>
                    <a:pt x="2006" y="927"/>
                    <a:pt x="2006" y="926"/>
                  </a:cubicBezTo>
                  <a:cubicBezTo>
                    <a:pt x="2008" y="923"/>
                    <a:pt x="2009" y="918"/>
                    <a:pt x="2011" y="913"/>
                  </a:cubicBezTo>
                  <a:cubicBezTo>
                    <a:pt x="2011" y="912"/>
                    <a:pt x="2012" y="911"/>
                    <a:pt x="2012" y="910"/>
                  </a:cubicBezTo>
                  <a:cubicBezTo>
                    <a:pt x="2012" y="909"/>
                    <a:pt x="2013" y="907"/>
                    <a:pt x="2013" y="906"/>
                  </a:cubicBezTo>
                  <a:cubicBezTo>
                    <a:pt x="2014" y="906"/>
                    <a:pt x="2014" y="905"/>
                    <a:pt x="2014" y="904"/>
                  </a:cubicBezTo>
                  <a:cubicBezTo>
                    <a:pt x="2015" y="904"/>
                    <a:pt x="2015" y="904"/>
                    <a:pt x="2015" y="904"/>
                  </a:cubicBezTo>
                  <a:cubicBezTo>
                    <a:pt x="2015" y="903"/>
                    <a:pt x="2015" y="903"/>
                    <a:pt x="2015" y="903"/>
                  </a:cubicBezTo>
                  <a:cubicBezTo>
                    <a:pt x="2016" y="901"/>
                    <a:pt x="2016" y="901"/>
                    <a:pt x="2016" y="901"/>
                  </a:cubicBezTo>
                  <a:cubicBezTo>
                    <a:pt x="2017" y="900"/>
                    <a:pt x="2017" y="900"/>
                    <a:pt x="2017" y="899"/>
                  </a:cubicBezTo>
                  <a:cubicBezTo>
                    <a:pt x="2018" y="898"/>
                    <a:pt x="2019" y="897"/>
                    <a:pt x="2020" y="896"/>
                  </a:cubicBezTo>
                  <a:cubicBezTo>
                    <a:pt x="2020" y="896"/>
                    <a:pt x="2021" y="895"/>
                    <a:pt x="2021" y="895"/>
                  </a:cubicBezTo>
                  <a:cubicBezTo>
                    <a:pt x="2021" y="894"/>
                    <a:pt x="2022" y="894"/>
                    <a:pt x="2022" y="893"/>
                  </a:cubicBezTo>
                  <a:cubicBezTo>
                    <a:pt x="2022" y="893"/>
                    <a:pt x="2023" y="893"/>
                    <a:pt x="2023" y="893"/>
                  </a:cubicBezTo>
                  <a:cubicBezTo>
                    <a:pt x="2023" y="893"/>
                    <a:pt x="2023" y="893"/>
                    <a:pt x="2024" y="893"/>
                  </a:cubicBezTo>
                  <a:cubicBezTo>
                    <a:pt x="2024" y="893"/>
                    <a:pt x="2025" y="893"/>
                    <a:pt x="2026" y="893"/>
                  </a:cubicBezTo>
                  <a:cubicBezTo>
                    <a:pt x="2026" y="893"/>
                    <a:pt x="2026" y="893"/>
                    <a:pt x="2027" y="893"/>
                  </a:cubicBezTo>
                  <a:cubicBezTo>
                    <a:pt x="2027" y="893"/>
                    <a:pt x="2027" y="893"/>
                    <a:pt x="2027" y="893"/>
                  </a:cubicBezTo>
                  <a:cubicBezTo>
                    <a:pt x="2027" y="893"/>
                    <a:pt x="2028" y="893"/>
                    <a:pt x="2028" y="893"/>
                  </a:cubicBezTo>
                  <a:cubicBezTo>
                    <a:pt x="2028" y="893"/>
                    <a:pt x="2029" y="893"/>
                    <a:pt x="2029" y="893"/>
                  </a:cubicBezTo>
                  <a:cubicBezTo>
                    <a:pt x="2030" y="893"/>
                    <a:pt x="2030" y="893"/>
                    <a:pt x="2031" y="893"/>
                  </a:cubicBezTo>
                  <a:cubicBezTo>
                    <a:pt x="2031" y="893"/>
                    <a:pt x="2032" y="893"/>
                    <a:pt x="2032" y="893"/>
                  </a:cubicBezTo>
                  <a:cubicBezTo>
                    <a:pt x="2033" y="893"/>
                    <a:pt x="2033" y="892"/>
                    <a:pt x="2034" y="892"/>
                  </a:cubicBezTo>
                  <a:cubicBezTo>
                    <a:pt x="2035" y="893"/>
                    <a:pt x="2036" y="893"/>
                    <a:pt x="2037" y="893"/>
                  </a:cubicBezTo>
                  <a:cubicBezTo>
                    <a:pt x="2038" y="893"/>
                    <a:pt x="2040" y="893"/>
                    <a:pt x="2041" y="893"/>
                  </a:cubicBezTo>
                  <a:cubicBezTo>
                    <a:pt x="2042" y="893"/>
                    <a:pt x="2043" y="894"/>
                    <a:pt x="2044" y="894"/>
                  </a:cubicBezTo>
                  <a:cubicBezTo>
                    <a:pt x="2045" y="894"/>
                    <a:pt x="2046" y="894"/>
                    <a:pt x="2047" y="895"/>
                  </a:cubicBezTo>
                  <a:cubicBezTo>
                    <a:pt x="2047" y="895"/>
                    <a:pt x="2047" y="895"/>
                    <a:pt x="2047" y="895"/>
                  </a:cubicBezTo>
                  <a:cubicBezTo>
                    <a:pt x="2051" y="912"/>
                    <a:pt x="2063" y="908"/>
                    <a:pt x="2075" y="900"/>
                  </a:cubicBezTo>
                  <a:cubicBezTo>
                    <a:pt x="2063" y="898"/>
                    <a:pt x="2061" y="886"/>
                    <a:pt x="2047" y="893"/>
                  </a:cubicBezTo>
                  <a:cubicBezTo>
                    <a:pt x="2046" y="892"/>
                    <a:pt x="2046" y="892"/>
                    <a:pt x="2045" y="892"/>
                  </a:cubicBezTo>
                  <a:cubicBezTo>
                    <a:pt x="2044" y="892"/>
                    <a:pt x="2042" y="891"/>
                    <a:pt x="2041" y="891"/>
                  </a:cubicBezTo>
                  <a:cubicBezTo>
                    <a:pt x="2040" y="891"/>
                    <a:pt x="2039" y="891"/>
                    <a:pt x="2037" y="891"/>
                  </a:cubicBezTo>
                  <a:cubicBezTo>
                    <a:pt x="2036" y="891"/>
                    <a:pt x="2035" y="891"/>
                    <a:pt x="2034" y="890"/>
                  </a:cubicBezTo>
                  <a:cubicBezTo>
                    <a:pt x="2033" y="890"/>
                    <a:pt x="2033" y="891"/>
                    <a:pt x="2032" y="891"/>
                  </a:cubicBezTo>
                  <a:cubicBezTo>
                    <a:pt x="2032" y="891"/>
                    <a:pt x="2031" y="891"/>
                    <a:pt x="2031" y="891"/>
                  </a:cubicBezTo>
                  <a:cubicBezTo>
                    <a:pt x="2030" y="891"/>
                    <a:pt x="2030" y="891"/>
                    <a:pt x="2029" y="891"/>
                  </a:cubicBezTo>
                  <a:cubicBezTo>
                    <a:pt x="2029" y="891"/>
                    <a:pt x="2028" y="891"/>
                    <a:pt x="2028" y="891"/>
                  </a:cubicBezTo>
                  <a:cubicBezTo>
                    <a:pt x="2027" y="891"/>
                    <a:pt x="2027" y="891"/>
                    <a:pt x="2027" y="891"/>
                  </a:cubicBezTo>
                  <a:cubicBezTo>
                    <a:pt x="2027" y="891"/>
                    <a:pt x="2027" y="891"/>
                    <a:pt x="2026" y="891"/>
                  </a:cubicBezTo>
                  <a:cubicBezTo>
                    <a:pt x="2026" y="891"/>
                    <a:pt x="2026" y="891"/>
                    <a:pt x="2025" y="892"/>
                  </a:cubicBezTo>
                  <a:cubicBezTo>
                    <a:pt x="2025" y="892"/>
                    <a:pt x="2025" y="892"/>
                    <a:pt x="2024" y="892"/>
                  </a:cubicBezTo>
                  <a:cubicBezTo>
                    <a:pt x="2024" y="892"/>
                    <a:pt x="2024" y="892"/>
                    <a:pt x="2023" y="892"/>
                  </a:cubicBezTo>
                  <a:cubicBezTo>
                    <a:pt x="2023" y="892"/>
                    <a:pt x="2023" y="892"/>
                    <a:pt x="2023" y="892"/>
                  </a:cubicBezTo>
                  <a:cubicBezTo>
                    <a:pt x="2023" y="892"/>
                    <a:pt x="2024" y="892"/>
                    <a:pt x="2024" y="892"/>
                  </a:cubicBezTo>
                  <a:cubicBezTo>
                    <a:pt x="2024" y="891"/>
                    <a:pt x="2024" y="891"/>
                    <a:pt x="2024" y="891"/>
                  </a:cubicBezTo>
                  <a:cubicBezTo>
                    <a:pt x="2025" y="891"/>
                    <a:pt x="2025" y="891"/>
                    <a:pt x="2025" y="891"/>
                  </a:cubicBezTo>
                  <a:cubicBezTo>
                    <a:pt x="2026" y="890"/>
                    <a:pt x="2026" y="890"/>
                    <a:pt x="2027" y="890"/>
                  </a:cubicBezTo>
                  <a:cubicBezTo>
                    <a:pt x="2027" y="889"/>
                    <a:pt x="2028" y="889"/>
                    <a:pt x="2028" y="888"/>
                  </a:cubicBezTo>
                  <a:cubicBezTo>
                    <a:pt x="2029" y="888"/>
                    <a:pt x="2029" y="888"/>
                    <a:pt x="2030" y="887"/>
                  </a:cubicBezTo>
                  <a:cubicBezTo>
                    <a:pt x="2030" y="887"/>
                    <a:pt x="2031" y="887"/>
                    <a:pt x="2031" y="886"/>
                  </a:cubicBezTo>
                  <a:cubicBezTo>
                    <a:pt x="2032" y="886"/>
                    <a:pt x="2033" y="885"/>
                    <a:pt x="2034" y="885"/>
                  </a:cubicBezTo>
                  <a:cubicBezTo>
                    <a:pt x="2035" y="884"/>
                    <a:pt x="2035" y="884"/>
                    <a:pt x="2036" y="884"/>
                  </a:cubicBezTo>
                  <a:cubicBezTo>
                    <a:pt x="2036" y="884"/>
                    <a:pt x="2037" y="883"/>
                    <a:pt x="2037" y="883"/>
                  </a:cubicBezTo>
                  <a:cubicBezTo>
                    <a:pt x="2038" y="883"/>
                    <a:pt x="2039" y="882"/>
                    <a:pt x="2040" y="882"/>
                  </a:cubicBezTo>
                  <a:cubicBezTo>
                    <a:pt x="2041" y="882"/>
                    <a:pt x="2042" y="882"/>
                    <a:pt x="2043" y="881"/>
                  </a:cubicBezTo>
                  <a:cubicBezTo>
                    <a:pt x="2043" y="881"/>
                    <a:pt x="2044" y="881"/>
                    <a:pt x="2045" y="880"/>
                  </a:cubicBezTo>
                  <a:cubicBezTo>
                    <a:pt x="2047" y="880"/>
                    <a:pt x="2048" y="879"/>
                    <a:pt x="2049" y="879"/>
                  </a:cubicBezTo>
                  <a:cubicBezTo>
                    <a:pt x="2050" y="879"/>
                    <a:pt x="2051" y="879"/>
                    <a:pt x="2052" y="878"/>
                  </a:cubicBezTo>
                  <a:cubicBezTo>
                    <a:pt x="2052" y="878"/>
                    <a:pt x="2053" y="878"/>
                    <a:pt x="2053" y="878"/>
                  </a:cubicBezTo>
                  <a:cubicBezTo>
                    <a:pt x="2053" y="878"/>
                    <a:pt x="2052" y="878"/>
                    <a:pt x="2052" y="878"/>
                  </a:cubicBezTo>
                  <a:cubicBezTo>
                    <a:pt x="2051" y="878"/>
                    <a:pt x="2051" y="878"/>
                    <a:pt x="2051" y="878"/>
                  </a:cubicBezTo>
                  <a:cubicBezTo>
                    <a:pt x="2050" y="878"/>
                    <a:pt x="2050" y="878"/>
                    <a:pt x="2049" y="878"/>
                  </a:cubicBezTo>
                  <a:cubicBezTo>
                    <a:pt x="2048" y="878"/>
                    <a:pt x="2046" y="878"/>
                    <a:pt x="2045" y="878"/>
                  </a:cubicBezTo>
                  <a:cubicBezTo>
                    <a:pt x="2044" y="879"/>
                    <a:pt x="2043" y="879"/>
                    <a:pt x="2042" y="879"/>
                  </a:cubicBezTo>
                  <a:cubicBezTo>
                    <a:pt x="2041" y="879"/>
                    <a:pt x="2041" y="879"/>
                    <a:pt x="2041" y="879"/>
                  </a:cubicBezTo>
                  <a:cubicBezTo>
                    <a:pt x="2040" y="879"/>
                    <a:pt x="2040" y="880"/>
                    <a:pt x="2039" y="880"/>
                  </a:cubicBezTo>
                  <a:cubicBezTo>
                    <a:pt x="2038" y="880"/>
                    <a:pt x="2037" y="880"/>
                    <a:pt x="2036" y="881"/>
                  </a:cubicBezTo>
                  <a:cubicBezTo>
                    <a:pt x="2036" y="881"/>
                    <a:pt x="2035" y="881"/>
                    <a:pt x="2035" y="882"/>
                  </a:cubicBezTo>
                  <a:cubicBezTo>
                    <a:pt x="2034" y="882"/>
                    <a:pt x="2033" y="882"/>
                    <a:pt x="2033" y="882"/>
                  </a:cubicBezTo>
                  <a:cubicBezTo>
                    <a:pt x="2032" y="883"/>
                    <a:pt x="2031" y="884"/>
                    <a:pt x="2030" y="884"/>
                  </a:cubicBezTo>
                  <a:cubicBezTo>
                    <a:pt x="2029" y="885"/>
                    <a:pt x="2029" y="885"/>
                    <a:pt x="2028" y="885"/>
                  </a:cubicBezTo>
                  <a:cubicBezTo>
                    <a:pt x="2028" y="886"/>
                    <a:pt x="2027" y="886"/>
                    <a:pt x="2027" y="886"/>
                  </a:cubicBezTo>
                  <a:cubicBezTo>
                    <a:pt x="2026" y="887"/>
                    <a:pt x="2026" y="887"/>
                    <a:pt x="2025" y="888"/>
                  </a:cubicBezTo>
                  <a:cubicBezTo>
                    <a:pt x="2025" y="888"/>
                    <a:pt x="2024" y="888"/>
                    <a:pt x="2024" y="889"/>
                  </a:cubicBezTo>
                  <a:cubicBezTo>
                    <a:pt x="2023" y="890"/>
                    <a:pt x="2023" y="890"/>
                    <a:pt x="2023" y="890"/>
                  </a:cubicBezTo>
                  <a:cubicBezTo>
                    <a:pt x="2022" y="890"/>
                    <a:pt x="2022" y="890"/>
                    <a:pt x="2022" y="890"/>
                  </a:cubicBezTo>
                  <a:cubicBezTo>
                    <a:pt x="2022" y="891"/>
                    <a:pt x="2021" y="891"/>
                    <a:pt x="2021" y="892"/>
                  </a:cubicBezTo>
                  <a:cubicBezTo>
                    <a:pt x="2020" y="892"/>
                    <a:pt x="2020" y="893"/>
                    <a:pt x="2019" y="893"/>
                  </a:cubicBezTo>
                  <a:cubicBezTo>
                    <a:pt x="2019" y="894"/>
                    <a:pt x="2018" y="894"/>
                    <a:pt x="2018" y="895"/>
                  </a:cubicBezTo>
                  <a:cubicBezTo>
                    <a:pt x="2017" y="896"/>
                    <a:pt x="2016" y="897"/>
                    <a:pt x="2015" y="898"/>
                  </a:cubicBezTo>
                  <a:cubicBezTo>
                    <a:pt x="2015" y="899"/>
                    <a:pt x="2015" y="899"/>
                    <a:pt x="2014" y="900"/>
                  </a:cubicBezTo>
                  <a:cubicBezTo>
                    <a:pt x="2013" y="902"/>
                    <a:pt x="2013" y="902"/>
                    <a:pt x="2013" y="902"/>
                  </a:cubicBezTo>
                  <a:cubicBezTo>
                    <a:pt x="2013" y="902"/>
                    <a:pt x="2013" y="902"/>
                    <a:pt x="2013" y="902"/>
                  </a:cubicBezTo>
                  <a:cubicBezTo>
                    <a:pt x="2012" y="903"/>
                    <a:pt x="2012" y="903"/>
                    <a:pt x="2012" y="903"/>
                  </a:cubicBezTo>
                  <a:cubicBezTo>
                    <a:pt x="2012" y="904"/>
                    <a:pt x="2012" y="905"/>
                    <a:pt x="2011" y="905"/>
                  </a:cubicBezTo>
                  <a:cubicBezTo>
                    <a:pt x="2010" y="908"/>
                    <a:pt x="2009" y="910"/>
                    <a:pt x="2008" y="913"/>
                  </a:cubicBezTo>
                  <a:cubicBezTo>
                    <a:pt x="2008" y="915"/>
                    <a:pt x="2007" y="917"/>
                    <a:pt x="2006" y="919"/>
                  </a:cubicBezTo>
                  <a:cubicBezTo>
                    <a:pt x="2005" y="922"/>
                    <a:pt x="2005" y="924"/>
                    <a:pt x="2004" y="925"/>
                  </a:cubicBezTo>
                  <a:cubicBezTo>
                    <a:pt x="2004" y="926"/>
                    <a:pt x="2003" y="927"/>
                    <a:pt x="2003" y="928"/>
                  </a:cubicBezTo>
                  <a:cubicBezTo>
                    <a:pt x="2002" y="929"/>
                    <a:pt x="2002" y="930"/>
                    <a:pt x="2002" y="930"/>
                  </a:cubicBezTo>
                  <a:cubicBezTo>
                    <a:pt x="2001" y="931"/>
                    <a:pt x="2001" y="932"/>
                    <a:pt x="2000" y="932"/>
                  </a:cubicBezTo>
                  <a:cubicBezTo>
                    <a:pt x="2000" y="933"/>
                    <a:pt x="2000" y="933"/>
                    <a:pt x="1999" y="934"/>
                  </a:cubicBezTo>
                  <a:cubicBezTo>
                    <a:pt x="1999" y="934"/>
                    <a:pt x="1999" y="934"/>
                    <a:pt x="1999" y="934"/>
                  </a:cubicBezTo>
                  <a:cubicBezTo>
                    <a:pt x="1996" y="935"/>
                    <a:pt x="1992" y="936"/>
                    <a:pt x="1988" y="937"/>
                  </a:cubicBezTo>
                  <a:cubicBezTo>
                    <a:pt x="1986" y="938"/>
                    <a:pt x="1986" y="938"/>
                    <a:pt x="1986" y="938"/>
                  </a:cubicBezTo>
                  <a:cubicBezTo>
                    <a:pt x="1986" y="938"/>
                    <a:pt x="1986" y="938"/>
                    <a:pt x="1986" y="938"/>
                  </a:cubicBezTo>
                  <a:cubicBezTo>
                    <a:pt x="1986" y="938"/>
                    <a:pt x="1986" y="938"/>
                    <a:pt x="1986" y="938"/>
                  </a:cubicBezTo>
                  <a:cubicBezTo>
                    <a:pt x="1986" y="938"/>
                    <a:pt x="1986" y="938"/>
                    <a:pt x="1986" y="938"/>
                  </a:cubicBezTo>
                  <a:cubicBezTo>
                    <a:pt x="1986" y="938"/>
                    <a:pt x="1986" y="938"/>
                    <a:pt x="1986" y="938"/>
                  </a:cubicBezTo>
                  <a:cubicBezTo>
                    <a:pt x="1985" y="938"/>
                    <a:pt x="1985" y="938"/>
                    <a:pt x="1985" y="938"/>
                  </a:cubicBezTo>
                  <a:cubicBezTo>
                    <a:pt x="1984" y="939"/>
                    <a:pt x="1983" y="939"/>
                    <a:pt x="1982" y="939"/>
                  </a:cubicBezTo>
                  <a:cubicBezTo>
                    <a:pt x="1981" y="940"/>
                    <a:pt x="1979" y="941"/>
                    <a:pt x="1977" y="942"/>
                  </a:cubicBezTo>
                  <a:cubicBezTo>
                    <a:pt x="1974" y="944"/>
                    <a:pt x="1970" y="946"/>
                    <a:pt x="1967" y="949"/>
                  </a:cubicBezTo>
                  <a:cubicBezTo>
                    <a:pt x="1966" y="949"/>
                    <a:pt x="1966" y="949"/>
                    <a:pt x="1965" y="950"/>
                  </a:cubicBezTo>
                  <a:cubicBezTo>
                    <a:pt x="1966" y="949"/>
                    <a:pt x="1967" y="947"/>
                    <a:pt x="1967" y="946"/>
                  </a:cubicBezTo>
                  <a:cubicBezTo>
                    <a:pt x="1967" y="946"/>
                    <a:pt x="1968" y="945"/>
                    <a:pt x="1968" y="944"/>
                  </a:cubicBezTo>
                  <a:cubicBezTo>
                    <a:pt x="1968" y="943"/>
                    <a:pt x="1969" y="942"/>
                    <a:pt x="1969" y="942"/>
                  </a:cubicBezTo>
                  <a:cubicBezTo>
                    <a:pt x="1970" y="940"/>
                    <a:pt x="1970" y="938"/>
                    <a:pt x="1971" y="937"/>
                  </a:cubicBezTo>
                  <a:cubicBezTo>
                    <a:pt x="1971" y="937"/>
                    <a:pt x="1971" y="937"/>
                    <a:pt x="1971" y="937"/>
                  </a:cubicBezTo>
                  <a:cubicBezTo>
                    <a:pt x="1989" y="925"/>
                    <a:pt x="1994" y="910"/>
                    <a:pt x="1976" y="892"/>
                  </a:cubicBezTo>
                  <a:cubicBezTo>
                    <a:pt x="1972" y="909"/>
                    <a:pt x="1956" y="916"/>
                    <a:pt x="1969" y="935"/>
                  </a:cubicBezTo>
                  <a:cubicBezTo>
                    <a:pt x="1969" y="935"/>
                    <a:pt x="1969" y="936"/>
                    <a:pt x="1969" y="936"/>
                  </a:cubicBezTo>
                  <a:cubicBezTo>
                    <a:pt x="1968" y="938"/>
                    <a:pt x="1968" y="939"/>
                    <a:pt x="1967" y="941"/>
                  </a:cubicBezTo>
                  <a:cubicBezTo>
                    <a:pt x="1967" y="942"/>
                    <a:pt x="1967" y="942"/>
                    <a:pt x="1966" y="943"/>
                  </a:cubicBezTo>
                  <a:cubicBezTo>
                    <a:pt x="1966" y="944"/>
                    <a:pt x="1966" y="945"/>
                    <a:pt x="1965" y="945"/>
                  </a:cubicBezTo>
                  <a:cubicBezTo>
                    <a:pt x="1964" y="948"/>
                    <a:pt x="1962" y="951"/>
                    <a:pt x="1961" y="953"/>
                  </a:cubicBezTo>
                  <a:cubicBezTo>
                    <a:pt x="1961" y="953"/>
                    <a:pt x="1961" y="953"/>
                    <a:pt x="1960" y="953"/>
                  </a:cubicBezTo>
                  <a:cubicBezTo>
                    <a:pt x="1956" y="956"/>
                    <a:pt x="1951" y="959"/>
                    <a:pt x="1947" y="962"/>
                  </a:cubicBezTo>
                  <a:cubicBezTo>
                    <a:pt x="1946" y="962"/>
                    <a:pt x="1945" y="963"/>
                    <a:pt x="1944" y="963"/>
                  </a:cubicBezTo>
                  <a:cubicBezTo>
                    <a:pt x="1944" y="963"/>
                    <a:pt x="1944" y="963"/>
                    <a:pt x="1944" y="963"/>
                  </a:cubicBezTo>
                  <a:cubicBezTo>
                    <a:pt x="1944" y="963"/>
                    <a:pt x="1944" y="963"/>
                    <a:pt x="1944" y="963"/>
                  </a:cubicBezTo>
                  <a:cubicBezTo>
                    <a:pt x="1944" y="963"/>
                    <a:pt x="1944" y="963"/>
                    <a:pt x="1944" y="963"/>
                  </a:cubicBezTo>
                  <a:cubicBezTo>
                    <a:pt x="1944" y="963"/>
                    <a:pt x="1943" y="963"/>
                    <a:pt x="1943" y="963"/>
                  </a:cubicBezTo>
                  <a:cubicBezTo>
                    <a:pt x="1943" y="964"/>
                    <a:pt x="1943" y="964"/>
                    <a:pt x="1943" y="964"/>
                  </a:cubicBezTo>
                  <a:cubicBezTo>
                    <a:pt x="1943" y="964"/>
                    <a:pt x="1943" y="964"/>
                    <a:pt x="1943" y="964"/>
                  </a:cubicBezTo>
                  <a:cubicBezTo>
                    <a:pt x="1941" y="964"/>
                    <a:pt x="1941" y="964"/>
                    <a:pt x="1941" y="964"/>
                  </a:cubicBezTo>
                  <a:cubicBezTo>
                    <a:pt x="1940" y="965"/>
                    <a:pt x="1940" y="965"/>
                    <a:pt x="1940" y="965"/>
                  </a:cubicBezTo>
                  <a:cubicBezTo>
                    <a:pt x="1938" y="966"/>
                    <a:pt x="1938" y="966"/>
                    <a:pt x="1938" y="966"/>
                  </a:cubicBezTo>
                  <a:cubicBezTo>
                    <a:pt x="1938" y="966"/>
                    <a:pt x="1937" y="966"/>
                    <a:pt x="1936" y="967"/>
                  </a:cubicBezTo>
                  <a:cubicBezTo>
                    <a:pt x="1932" y="968"/>
                    <a:pt x="1928" y="969"/>
                    <a:pt x="1924" y="970"/>
                  </a:cubicBezTo>
                  <a:cubicBezTo>
                    <a:pt x="1917" y="972"/>
                    <a:pt x="1909" y="973"/>
                    <a:pt x="1901" y="974"/>
                  </a:cubicBezTo>
                  <a:cubicBezTo>
                    <a:pt x="1900" y="974"/>
                    <a:pt x="1899" y="974"/>
                    <a:pt x="1898" y="974"/>
                  </a:cubicBezTo>
                  <a:cubicBezTo>
                    <a:pt x="1898" y="974"/>
                    <a:pt x="1899" y="974"/>
                    <a:pt x="1899" y="973"/>
                  </a:cubicBezTo>
                  <a:cubicBezTo>
                    <a:pt x="1899" y="973"/>
                    <a:pt x="1900" y="973"/>
                    <a:pt x="1900" y="972"/>
                  </a:cubicBezTo>
                  <a:cubicBezTo>
                    <a:pt x="1900" y="972"/>
                    <a:pt x="1901" y="972"/>
                    <a:pt x="1901" y="971"/>
                  </a:cubicBezTo>
                  <a:cubicBezTo>
                    <a:pt x="1901" y="971"/>
                    <a:pt x="1901" y="971"/>
                    <a:pt x="1902" y="970"/>
                  </a:cubicBezTo>
                  <a:cubicBezTo>
                    <a:pt x="1902" y="970"/>
                    <a:pt x="1903" y="969"/>
                    <a:pt x="1904" y="968"/>
                  </a:cubicBezTo>
                  <a:cubicBezTo>
                    <a:pt x="1904" y="967"/>
                    <a:pt x="1905" y="966"/>
                    <a:pt x="1906" y="965"/>
                  </a:cubicBezTo>
                  <a:cubicBezTo>
                    <a:pt x="1906" y="965"/>
                    <a:pt x="1906" y="964"/>
                    <a:pt x="1906" y="964"/>
                  </a:cubicBezTo>
                  <a:cubicBezTo>
                    <a:pt x="1907" y="963"/>
                    <a:pt x="1907" y="962"/>
                    <a:pt x="1907" y="962"/>
                  </a:cubicBezTo>
                  <a:cubicBezTo>
                    <a:pt x="1908" y="961"/>
                    <a:pt x="1908" y="960"/>
                    <a:pt x="1908" y="960"/>
                  </a:cubicBezTo>
                  <a:cubicBezTo>
                    <a:pt x="1908" y="959"/>
                    <a:pt x="1909" y="958"/>
                    <a:pt x="1909" y="958"/>
                  </a:cubicBezTo>
                  <a:cubicBezTo>
                    <a:pt x="1910" y="955"/>
                    <a:pt x="1911" y="952"/>
                    <a:pt x="1911" y="948"/>
                  </a:cubicBezTo>
                  <a:cubicBezTo>
                    <a:pt x="1912" y="945"/>
                    <a:pt x="1912" y="941"/>
                    <a:pt x="1913" y="937"/>
                  </a:cubicBezTo>
                  <a:cubicBezTo>
                    <a:pt x="1913" y="934"/>
                    <a:pt x="1914" y="930"/>
                    <a:pt x="1914" y="926"/>
                  </a:cubicBezTo>
                  <a:cubicBezTo>
                    <a:pt x="1915" y="922"/>
                    <a:pt x="1915" y="918"/>
                    <a:pt x="1917" y="915"/>
                  </a:cubicBezTo>
                  <a:cubicBezTo>
                    <a:pt x="1917" y="913"/>
                    <a:pt x="1917" y="913"/>
                    <a:pt x="1917" y="913"/>
                  </a:cubicBezTo>
                  <a:cubicBezTo>
                    <a:pt x="1917" y="912"/>
                    <a:pt x="1917" y="912"/>
                    <a:pt x="1917" y="912"/>
                  </a:cubicBezTo>
                  <a:cubicBezTo>
                    <a:pt x="1918" y="911"/>
                    <a:pt x="1918" y="911"/>
                    <a:pt x="1918" y="911"/>
                  </a:cubicBezTo>
                  <a:cubicBezTo>
                    <a:pt x="1918" y="911"/>
                    <a:pt x="1918" y="911"/>
                    <a:pt x="1918" y="911"/>
                  </a:cubicBezTo>
                  <a:cubicBezTo>
                    <a:pt x="1918" y="911"/>
                    <a:pt x="1918" y="911"/>
                    <a:pt x="1918" y="911"/>
                  </a:cubicBezTo>
                  <a:cubicBezTo>
                    <a:pt x="1918" y="911"/>
                    <a:pt x="1918" y="911"/>
                    <a:pt x="1918" y="911"/>
                  </a:cubicBezTo>
                  <a:cubicBezTo>
                    <a:pt x="1918" y="911"/>
                    <a:pt x="1918" y="911"/>
                    <a:pt x="1918" y="911"/>
                  </a:cubicBezTo>
                  <a:cubicBezTo>
                    <a:pt x="1918" y="910"/>
                    <a:pt x="1918" y="910"/>
                    <a:pt x="1918" y="910"/>
                  </a:cubicBezTo>
                  <a:cubicBezTo>
                    <a:pt x="1919" y="909"/>
                    <a:pt x="1919" y="909"/>
                    <a:pt x="1919" y="909"/>
                  </a:cubicBezTo>
                  <a:cubicBezTo>
                    <a:pt x="1919" y="909"/>
                    <a:pt x="1919" y="908"/>
                    <a:pt x="1919" y="908"/>
                  </a:cubicBezTo>
                  <a:cubicBezTo>
                    <a:pt x="1920" y="906"/>
                    <a:pt x="1920" y="906"/>
                    <a:pt x="1920" y="906"/>
                  </a:cubicBezTo>
                  <a:cubicBezTo>
                    <a:pt x="1920" y="906"/>
                    <a:pt x="1921" y="905"/>
                    <a:pt x="1921" y="904"/>
                  </a:cubicBezTo>
                  <a:cubicBezTo>
                    <a:pt x="1922" y="903"/>
                    <a:pt x="1922" y="902"/>
                    <a:pt x="1923" y="902"/>
                  </a:cubicBezTo>
                  <a:cubicBezTo>
                    <a:pt x="1923" y="901"/>
                    <a:pt x="1924" y="900"/>
                    <a:pt x="1924" y="899"/>
                  </a:cubicBezTo>
                  <a:cubicBezTo>
                    <a:pt x="1925" y="898"/>
                    <a:pt x="1925" y="898"/>
                    <a:pt x="1926" y="897"/>
                  </a:cubicBezTo>
                  <a:cubicBezTo>
                    <a:pt x="1927" y="896"/>
                    <a:pt x="1927" y="896"/>
                    <a:pt x="1928" y="895"/>
                  </a:cubicBezTo>
                  <a:cubicBezTo>
                    <a:pt x="1928" y="894"/>
                    <a:pt x="1929" y="894"/>
                    <a:pt x="1930" y="893"/>
                  </a:cubicBezTo>
                  <a:cubicBezTo>
                    <a:pt x="1930" y="892"/>
                    <a:pt x="1931" y="892"/>
                    <a:pt x="1932" y="891"/>
                  </a:cubicBezTo>
                  <a:cubicBezTo>
                    <a:pt x="1932" y="891"/>
                    <a:pt x="1933" y="890"/>
                    <a:pt x="1934" y="890"/>
                  </a:cubicBezTo>
                  <a:cubicBezTo>
                    <a:pt x="1934" y="889"/>
                    <a:pt x="1935" y="889"/>
                    <a:pt x="1936" y="888"/>
                  </a:cubicBezTo>
                  <a:cubicBezTo>
                    <a:pt x="1937" y="887"/>
                    <a:pt x="1938" y="886"/>
                    <a:pt x="1940" y="885"/>
                  </a:cubicBezTo>
                  <a:cubicBezTo>
                    <a:pt x="1941" y="885"/>
                    <a:pt x="1941" y="885"/>
                    <a:pt x="1942" y="884"/>
                  </a:cubicBezTo>
                  <a:cubicBezTo>
                    <a:pt x="1943" y="884"/>
                    <a:pt x="1943" y="884"/>
                    <a:pt x="1944" y="883"/>
                  </a:cubicBezTo>
                  <a:cubicBezTo>
                    <a:pt x="1945" y="883"/>
                    <a:pt x="1947" y="882"/>
                    <a:pt x="1948" y="882"/>
                  </a:cubicBezTo>
                  <a:cubicBezTo>
                    <a:pt x="1948" y="881"/>
                    <a:pt x="1949" y="881"/>
                    <a:pt x="1949" y="881"/>
                  </a:cubicBezTo>
                  <a:cubicBezTo>
                    <a:pt x="1950" y="881"/>
                    <a:pt x="1951" y="880"/>
                    <a:pt x="1951" y="880"/>
                  </a:cubicBezTo>
                  <a:cubicBezTo>
                    <a:pt x="1953" y="879"/>
                    <a:pt x="1955" y="879"/>
                    <a:pt x="1957" y="878"/>
                  </a:cubicBezTo>
                  <a:cubicBezTo>
                    <a:pt x="1959" y="878"/>
                    <a:pt x="1960" y="878"/>
                    <a:pt x="1961" y="878"/>
                  </a:cubicBezTo>
                  <a:cubicBezTo>
                    <a:pt x="1962" y="878"/>
                    <a:pt x="1962" y="877"/>
                    <a:pt x="1962" y="877"/>
                  </a:cubicBezTo>
                  <a:cubicBezTo>
                    <a:pt x="1962" y="877"/>
                    <a:pt x="1962" y="877"/>
                    <a:pt x="1961" y="877"/>
                  </a:cubicBezTo>
                  <a:cubicBezTo>
                    <a:pt x="1960" y="877"/>
                    <a:pt x="1959" y="877"/>
                    <a:pt x="1957" y="878"/>
                  </a:cubicBezTo>
                  <a:cubicBezTo>
                    <a:pt x="1955" y="878"/>
                    <a:pt x="1953" y="878"/>
                    <a:pt x="1951" y="878"/>
                  </a:cubicBezTo>
                  <a:cubicBezTo>
                    <a:pt x="1950" y="879"/>
                    <a:pt x="1949" y="879"/>
                    <a:pt x="1949" y="879"/>
                  </a:cubicBezTo>
                  <a:cubicBezTo>
                    <a:pt x="1949" y="879"/>
                    <a:pt x="1948" y="879"/>
                    <a:pt x="1948" y="879"/>
                  </a:cubicBezTo>
                  <a:cubicBezTo>
                    <a:pt x="1949" y="879"/>
                    <a:pt x="1949" y="878"/>
                    <a:pt x="1950" y="878"/>
                  </a:cubicBezTo>
                  <a:cubicBezTo>
                    <a:pt x="1950" y="877"/>
                    <a:pt x="1951" y="876"/>
                    <a:pt x="1952" y="876"/>
                  </a:cubicBezTo>
                  <a:cubicBezTo>
                    <a:pt x="1952" y="875"/>
                    <a:pt x="1953" y="874"/>
                    <a:pt x="1953" y="874"/>
                  </a:cubicBezTo>
                  <a:cubicBezTo>
                    <a:pt x="1954" y="873"/>
                    <a:pt x="1954" y="873"/>
                    <a:pt x="1955" y="872"/>
                  </a:cubicBezTo>
                  <a:cubicBezTo>
                    <a:pt x="1970" y="872"/>
                    <a:pt x="1968" y="850"/>
                    <a:pt x="1963" y="841"/>
                  </a:cubicBezTo>
                  <a:cubicBezTo>
                    <a:pt x="1962" y="847"/>
                    <a:pt x="1962" y="850"/>
                    <a:pt x="1958" y="855"/>
                  </a:cubicBezTo>
                  <a:cubicBezTo>
                    <a:pt x="1955" y="858"/>
                    <a:pt x="1948" y="864"/>
                    <a:pt x="1954" y="868"/>
                  </a:cubicBezTo>
                  <a:cubicBezTo>
                    <a:pt x="1954" y="868"/>
                    <a:pt x="1954" y="868"/>
                    <a:pt x="1954" y="868"/>
                  </a:cubicBezTo>
                  <a:cubicBezTo>
                    <a:pt x="1953" y="869"/>
                    <a:pt x="1953" y="871"/>
                    <a:pt x="1953" y="872"/>
                  </a:cubicBezTo>
                  <a:cubicBezTo>
                    <a:pt x="1953" y="872"/>
                    <a:pt x="1953" y="872"/>
                    <a:pt x="1953" y="872"/>
                  </a:cubicBezTo>
                  <a:cubicBezTo>
                    <a:pt x="1953" y="872"/>
                    <a:pt x="1952" y="872"/>
                    <a:pt x="1952" y="873"/>
                  </a:cubicBezTo>
                  <a:cubicBezTo>
                    <a:pt x="1952" y="873"/>
                    <a:pt x="1951" y="874"/>
                    <a:pt x="1950" y="875"/>
                  </a:cubicBezTo>
                  <a:cubicBezTo>
                    <a:pt x="1950" y="875"/>
                    <a:pt x="1949" y="876"/>
                    <a:pt x="1949" y="876"/>
                  </a:cubicBezTo>
                  <a:cubicBezTo>
                    <a:pt x="1948" y="877"/>
                    <a:pt x="1947" y="878"/>
                    <a:pt x="1947" y="878"/>
                  </a:cubicBezTo>
                  <a:cubicBezTo>
                    <a:pt x="1946" y="879"/>
                    <a:pt x="1946" y="879"/>
                    <a:pt x="1945" y="880"/>
                  </a:cubicBezTo>
                  <a:cubicBezTo>
                    <a:pt x="1945" y="880"/>
                    <a:pt x="1945" y="880"/>
                    <a:pt x="1945" y="880"/>
                  </a:cubicBezTo>
                  <a:cubicBezTo>
                    <a:pt x="1945" y="880"/>
                    <a:pt x="1945" y="880"/>
                    <a:pt x="1944" y="880"/>
                  </a:cubicBezTo>
                  <a:cubicBezTo>
                    <a:pt x="1944" y="880"/>
                    <a:pt x="1944" y="880"/>
                    <a:pt x="1944" y="881"/>
                  </a:cubicBezTo>
                  <a:cubicBezTo>
                    <a:pt x="1944" y="881"/>
                    <a:pt x="1944" y="881"/>
                    <a:pt x="1944" y="881"/>
                  </a:cubicBezTo>
                  <a:cubicBezTo>
                    <a:pt x="1943" y="881"/>
                    <a:pt x="1943" y="881"/>
                    <a:pt x="1943" y="881"/>
                  </a:cubicBezTo>
                  <a:cubicBezTo>
                    <a:pt x="1942" y="881"/>
                    <a:pt x="1941" y="882"/>
                    <a:pt x="1941" y="882"/>
                  </a:cubicBezTo>
                  <a:cubicBezTo>
                    <a:pt x="1940" y="882"/>
                    <a:pt x="1939" y="883"/>
                    <a:pt x="1939" y="883"/>
                  </a:cubicBezTo>
                  <a:cubicBezTo>
                    <a:pt x="1937" y="884"/>
                    <a:pt x="1936" y="885"/>
                    <a:pt x="1934" y="886"/>
                  </a:cubicBezTo>
                  <a:cubicBezTo>
                    <a:pt x="1934" y="887"/>
                    <a:pt x="1933" y="887"/>
                    <a:pt x="1932" y="888"/>
                  </a:cubicBezTo>
                  <a:cubicBezTo>
                    <a:pt x="1931" y="888"/>
                    <a:pt x="1931" y="889"/>
                    <a:pt x="1930" y="889"/>
                  </a:cubicBezTo>
                  <a:cubicBezTo>
                    <a:pt x="1929" y="890"/>
                    <a:pt x="1929" y="891"/>
                    <a:pt x="1928" y="891"/>
                  </a:cubicBezTo>
                  <a:cubicBezTo>
                    <a:pt x="1927" y="892"/>
                    <a:pt x="1927" y="893"/>
                    <a:pt x="1926" y="893"/>
                  </a:cubicBezTo>
                  <a:cubicBezTo>
                    <a:pt x="1925" y="894"/>
                    <a:pt x="1925" y="895"/>
                    <a:pt x="1924" y="895"/>
                  </a:cubicBezTo>
                  <a:cubicBezTo>
                    <a:pt x="1924" y="896"/>
                    <a:pt x="1923" y="897"/>
                    <a:pt x="1922" y="898"/>
                  </a:cubicBezTo>
                  <a:cubicBezTo>
                    <a:pt x="1922" y="899"/>
                    <a:pt x="1921" y="899"/>
                    <a:pt x="1921" y="900"/>
                  </a:cubicBezTo>
                  <a:cubicBezTo>
                    <a:pt x="1920" y="901"/>
                    <a:pt x="1920" y="902"/>
                    <a:pt x="1919" y="903"/>
                  </a:cubicBezTo>
                  <a:cubicBezTo>
                    <a:pt x="1919" y="903"/>
                    <a:pt x="1918" y="904"/>
                    <a:pt x="1918" y="905"/>
                  </a:cubicBezTo>
                  <a:cubicBezTo>
                    <a:pt x="1918" y="905"/>
                    <a:pt x="1918" y="905"/>
                    <a:pt x="1918" y="904"/>
                  </a:cubicBezTo>
                  <a:cubicBezTo>
                    <a:pt x="1918" y="904"/>
                    <a:pt x="1918" y="903"/>
                    <a:pt x="1917" y="903"/>
                  </a:cubicBezTo>
                  <a:cubicBezTo>
                    <a:pt x="1917" y="902"/>
                    <a:pt x="1917" y="901"/>
                    <a:pt x="1917" y="901"/>
                  </a:cubicBezTo>
                  <a:cubicBezTo>
                    <a:pt x="1917" y="900"/>
                    <a:pt x="1917" y="900"/>
                    <a:pt x="1917" y="900"/>
                  </a:cubicBezTo>
                  <a:cubicBezTo>
                    <a:pt x="1917" y="899"/>
                    <a:pt x="1917" y="899"/>
                    <a:pt x="1917" y="899"/>
                  </a:cubicBezTo>
                  <a:cubicBezTo>
                    <a:pt x="1916" y="898"/>
                    <a:pt x="1916" y="897"/>
                    <a:pt x="1916" y="896"/>
                  </a:cubicBezTo>
                  <a:cubicBezTo>
                    <a:pt x="1916" y="895"/>
                    <a:pt x="1915" y="894"/>
                    <a:pt x="1914" y="892"/>
                  </a:cubicBezTo>
                  <a:cubicBezTo>
                    <a:pt x="1914" y="891"/>
                    <a:pt x="1913" y="889"/>
                    <a:pt x="1912" y="888"/>
                  </a:cubicBezTo>
                  <a:cubicBezTo>
                    <a:pt x="1912" y="888"/>
                    <a:pt x="1912" y="887"/>
                    <a:pt x="1912" y="887"/>
                  </a:cubicBezTo>
                  <a:cubicBezTo>
                    <a:pt x="1920" y="871"/>
                    <a:pt x="1893" y="861"/>
                    <a:pt x="1882" y="858"/>
                  </a:cubicBezTo>
                  <a:cubicBezTo>
                    <a:pt x="1889" y="869"/>
                    <a:pt x="1885" y="897"/>
                    <a:pt x="1908" y="889"/>
                  </a:cubicBezTo>
                  <a:cubicBezTo>
                    <a:pt x="1908" y="887"/>
                    <a:pt x="1908" y="887"/>
                    <a:pt x="1908" y="887"/>
                  </a:cubicBezTo>
                  <a:cubicBezTo>
                    <a:pt x="1908" y="888"/>
                    <a:pt x="1909" y="889"/>
                    <a:pt x="1910" y="890"/>
                  </a:cubicBezTo>
                  <a:cubicBezTo>
                    <a:pt x="1910" y="889"/>
                    <a:pt x="1910" y="889"/>
                    <a:pt x="1910" y="889"/>
                  </a:cubicBezTo>
                  <a:cubicBezTo>
                    <a:pt x="1910" y="889"/>
                    <a:pt x="1911" y="889"/>
                    <a:pt x="1911" y="889"/>
                  </a:cubicBezTo>
                  <a:cubicBezTo>
                    <a:pt x="1911" y="890"/>
                    <a:pt x="1912" y="892"/>
                    <a:pt x="1913" y="893"/>
                  </a:cubicBezTo>
                  <a:cubicBezTo>
                    <a:pt x="1913" y="894"/>
                    <a:pt x="1914" y="896"/>
                    <a:pt x="1914" y="897"/>
                  </a:cubicBezTo>
                  <a:cubicBezTo>
                    <a:pt x="1914" y="898"/>
                    <a:pt x="1914" y="898"/>
                    <a:pt x="1915" y="899"/>
                  </a:cubicBezTo>
                  <a:cubicBezTo>
                    <a:pt x="1915" y="899"/>
                    <a:pt x="1915" y="900"/>
                    <a:pt x="1915" y="900"/>
                  </a:cubicBezTo>
                  <a:cubicBezTo>
                    <a:pt x="1915" y="900"/>
                    <a:pt x="1915" y="901"/>
                    <a:pt x="1915" y="901"/>
                  </a:cubicBezTo>
                  <a:cubicBezTo>
                    <a:pt x="1915" y="902"/>
                    <a:pt x="1915" y="902"/>
                    <a:pt x="1915" y="903"/>
                  </a:cubicBezTo>
                  <a:cubicBezTo>
                    <a:pt x="1915" y="903"/>
                    <a:pt x="1915" y="904"/>
                    <a:pt x="1915" y="905"/>
                  </a:cubicBezTo>
                  <a:cubicBezTo>
                    <a:pt x="1916" y="905"/>
                    <a:pt x="1916" y="905"/>
                    <a:pt x="1916" y="905"/>
                  </a:cubicBezTo>
                  <a:cubicBezTo>
                    <a:pt x="1916" y="906"/>
                    <a:pt x="1916" y="906"/>
                    <a:pt x="1916" y="906"/>
                  </a:cubicBezTo>
                  <a:cubicBezTo>
                    <a:pt x="1916" y="907"/>
                    <a:pt x="1916" y="907"/>
                    <a:pt x="1916" y="908"/>
                  </a:cubicBezTo>
                  <a:cubicBezTo>
                    <a:pt x="1916" y="908"/>
                    <a:pt x="1916" y="908"/>
                    <a:pt x="1916" y="909"/>
                  </a:cubicBezTo>
                  <a:cubicBezTo>
                    <a:pt x="1916" y="910"/>
                    <a:pt x="1916" y="910"/>
                    <a:pt x="1916" y="910"/>
                  </a:cubicBezTo>
                  <a:cubicBezTo>
                    <a:pt x="1915" y="910"/>
                    <a:pt x="1915" y="910"/>
                    <a:pt x="1915" y="910"/>
                  </a:cubicBezTo>
                  <a:cubicBezTo>
                    <a:pt x="1915" y="910"/>
                    <a:pt x="1915" y="910"/>
                    <a:pt x="1915" y="910"/>
                  </a:cubicBezTo>
                  <a:cubicBezTo>
                    <a:pt x="1915" y="911"/>
                    <a:pt x="1915" y="911"/>
                    <a:pt x="1915" y="911"/>
                  </a:cubicBezTo>
                  <a:cubicBezTo>
                    <a:pt x="1915" y="911"/>
                    <a:pt x="1915" y="911"/>
                    <a:pt x="1915" y="911"/>
                  </a:cubicBezTo>
                  <a:cubicBezTo>
                    <a:pt x="1915" y="911"/>
                    <a:pt x="1915" y="911"/>
                    <a:pt x="1915" y="911"/>
                  </a:cubicBezTo>
                  <a:cubicBezTo>
                    <a:pt x="1915" y="912"/>
                    <a:pt x="1915" y="912"/>
                    <a:pt x="1915" y="912"/>
                  </a:cubicBezTo>
                  <a:cubicBezTo>
                    <a:pt x="1914" y="914"/>
                    <a:pt x="1914" y="914"/>
                    <a:pt x="1914" y="914"/>
                  </a:cubicBezTo>
                  <a:cubicBezTo>
                    <a:pt x="1913" y="918"/>
                    <a:pt x="1912" y="922"/>
                    <a:pt x="1912" y="926"/>
                  </a:cubicBezTo>
                  <a:cubicBezTo>
                    <a:pt x="1911" y="930"/>
                    <a:pt x="1911" y="933"/>
                    <a:pt x="1910" y="937"/>
                  </a:cubicBezTo>
                  <a:cubicBezTo>
                    <a:pt x="1910" y="941"/>
                    <a:pt x="1909" y="944"/>
                    <a:pt x="1909" y="948"/>
                  </a:cubicBezTo>
                  <a:cubicBezTo>
                    <a:pt x="1908" y="951"/>
                    <a:pt x="1907" y="954"/>
                    <a:pt x="1907" y="957"/>
                  </a:cubicBezTo>
                  <a:cubicBezTo>
                    <a:pt x="1906" y="958"/>
                    <a:pt x="1906" y="960"/>
                    <a:pt x="1905" y="961"/>
                  </a:cubicBezTo>
                  <a:cubicBezTo>
                    <a:pt x="1905" y="961"/>
                    <a:pt x="1905" y="962"/>
                    <a:pt x="1904" y="963"/>
                  </a:cubicBezTo>
                  <a:cubicBezTo>
                    <a:pt x="1904" y="963"/>
                    <a:pt x="1904" y="964"/>
                    <a:pt x="1904" y="964"/>
                  </a:cubicBezTo>
                  <a:cubicBezTo>
                    <a:pt x="1903" y="967"/>
                    <a:pt x="1902" y="968"/>
                    <a:pt x="1901" y="970"/>
                  </a:cubicBezTo>
                  <a:cubicBezTo>
                    <a:pt x="1901" y="970"/>
                    <a:pt x="1901" y="971"/>
                    <a:pt x="1900" y="971"/>
                  </a:cubicBezTo>
                  <a:cubicBezTo>
                    <a:pt x="1900" y="971"/>
                    <a:pt x="1900" y="971"/>
                    <a:pt x="1900" y="972"/>
                  </a:cubicBezTo>
                  <a:cubicBezTo>
                    <a:pt x="1899" y="972"/>
                    <a:pt x="1899" y="973"/>
                    <a:pt x="1899" y="973"/>
                  </a:cubicBezTo>
                  <a:cubicBezTo>
                    <a:pt x="1898" y="973"/>
                    <a:pt x="1898" y="974"/>
                    <a:pt x="1898" y="974"/>
                  </a:cubicBezTo>
                  <a:cubicBezTo>
                    <a:pt x="1892" y="974"/>
                    <a:pt x="1886" y="975"/>
                    <a:pt x="1881" y="976"/>
                  </a:cubicBezTo>
                  <a:cubicBezTo>
                    <a:pt x="1845" y="961"/>
                    <a:pt x="1810" y="944"/>
                    <a:pt x="1780" y="927"/>
                  </a:cubicBezTo>
                  <a:cubicBezTo>
                    <a:pt x="1804" y="896"/>
                    <a:pt x="1825" y="869"/>
                    <a:pt x="1850" y="847"/>
                  </a:cubicBezTo>
                  <a:cubicBezTo>
                    <a:pt x="1882" y="819"/>
                    <a:pt x="1914" y="792"/>
                    <a:pt x="1945" y="764"/>
                  </a:cubicBezTo>
                  <a:cubicBezTo>
                    <a:pt x="1957" y="761"/>
                    <a:pt x="1970" y="757"/>
                    <a:pt x="1985" y="753"/>
                  </a:cubicBezTo>
                  <a:cubicBezTo>
                    <a:pt x="1988" y="752"/>
                    <a:pt x="1991" y="751"/>
                    <a:pt x="1994" y="750"/>
                  </a:cubicBezTo>
                  <a:cubicBezTo>
                    <a:pt x="1994" y="750"/>
                    <a:pt x="1994" y="750"/>
                    <a:pt x="1995" y="750"/>
                  </a:cubicBezTo>
                  <a:cubicBezTo>
                    <a:pt x="1995" y="750"/>
                    <a:pt x="1996" y="751"/>
                    <a:pt x="1996" y="751"/>
                  </a:cubicBezTo>
                  <a:cubicBezTo>
                    <a:pt x="1996" y="751"/>
                    <a:pt x="1997" y="751"/>
                    <a:pt x="1997" y="752"/>
                  </a:cubicBezTo>
                  <a:cubicBezTo>
                    <a:pt x="1997" y="752"/>
                    <a:pt x="1997" y="752"/>
                    <a:pt x="1998" y="752"/>
                  </a:cubicBezTo>
                  <a:cubicBezTo>
                    <a:pt x="1998" y="752"/>
                    <a:pt x="1998" y="752"/>
                    <a:pt x="1998" y="752"/>
                  </a:cubicBezTo>
                  <a:cubicBezTo>
                    <a:pt x="1999" y="753"/>
                    <a:pt x="1999" y="753"/>
                    <a:pt x="2000" y="754"/>
                  </a:cubicBezTo>
                  <a:cubicBezTo>
                    <a:pt x="2001" y="755"/>
                    <a:pt x="2002" y="756"/>
                    <a:pt x="2002" y="756"/>
                  </a:cubicBezTo>
                  <a:cubicBezTo>
                    <a:pt x="2003" y="757"/>
                    <a:pt x="2004" y="758"/>
                    <a:pt x="2004" y="759"/>
                  </a:cubicBezTo>
                  <a:cubicBezTo>
                    <a:pt x="2005" y="760"/>
                    <a:pt x="2006" y="761"/>
                    <a:pt x="2007" y="762"/>
                  </a:cubicBezTo>
                  <a:cubicBezTo>
                    <a:pt x="2007" y="763"/>
                    <a:pt x="2008" y="764"/>
                    <a:pt x="2009" y="765"/>
                  </a:cubicBezTo>
                  <a:cubicBezTo>
                    <a:pt x="2004" y="773"/>
                    <a:pt x="2013" y="783"/>
                    <a:pt x="2020" y="785"/>
                  </a:cubicBezTo>
                  <a:cubicBezTo>
                    <a:pt x="2030" y="788"/>
                    <a:pt x="2038" y="784"/>
                    <a:pt x="2044" y="777"/>
                  </a:cubicBezTo>
                  <a:cubicBezTo>
                    <a:pt x="2026" y="783"/>
                    <a:pt x="2029" y="761"/>
                    <a:pt x="2011" y="764"/>
                  </a:cubicBezTo>
                  <a:cubicBezTo>
                    <a:pt x="2010" y="763"/>
                    <a:pt x="2009" y="762"/>
                    <a:pt x="2008" y="761"/>
                  </a:cubicBezTo>
                  <a:cubicBezTo>
                    <a:pt x="2007" y="760"/>
                    <a:pt x="2007" y="759"/>
                    <a:pt x="2006" y="758"/>
                  </a:cubicBezTo>
                  <a:cubicBezTo>
                    <a:pt x="2005" y="757"/>
                    <a:pt x="2005" y="756"/>
                    <a:pt x="2004" y="755"/>
                  </a:cubicBezTo>
                  <a:cubicBezTo>
                    <a:pt x="2003" y="754"/>
                    <a:pt x="2002" y="753"/>
                    <a:pt x="2002" y="753"/>
                  </a:cubicBezTo>
                  <a:cubicBezTo>
                    <a:pt x="2001" y="752"/>
                    <a:pt x="2000" y="751"/>
                    <a:pt x="1999" y="751"/>
                  </a:cubicBezTo>
                  <a:cubicBezTo>
                    <a:pt x="1999" y="751"/>
                    <a:pt x="1999" y="750"/>
                    <a:pt x="1999" y="750"/>
                  </a:cubicBezTo>
                  <a:cubicBezTo>
                    <a:pt x="1998" y="750"/>
                    <a:pt x="1998" y="750"/>
                    <a:pt x="1998" y="750"/>
                  </a:cubicBezTo>
                  <a:cubicBezTo>
                    <a:pt x="1998" y="750"/>
                    <a:pt x="1997" y="750"/>
                    <a:pt x="1997" y="750"/>
                  </a:cubicBezTo>
                  <a:cubicBezTo>
                    <a:pt x="1996" y="750"/>
                    <a:pt x="1996" y="750"/>
                    <a:pt x="1995" y="750"/>
                  </a:cubicBezTo>
                  <a:cubicBezTo>
                    <a:pt x="2000" y="748"/>
                    <a:pt x="2004" y="747"/>
                    <a:pt x="2008" y="746"/>
                  </a:cubicBezTo>
                  <a:cubicBezTo>
                    <a:pt x="2016" y="744"/>
                    <a:pt x="2024" y="741"/>
                    <a:pt x="2032" y="740"/>
                  </a:cubicBezTo>
                  <a:cubicBezTo>
                    <a:pt x="2034" y="740"/>
                    <a:pt x="2036" y="740"/>
                    <a:pt x="2037" y="740"/>
                  </a:cubicBezTo>
                  <a:cubicBezTo>
                    <a:pt x="2039" y="740"/>
                    <a:pt x="2039" y="740"/>
                    <a:pt x="2040" y="740"/>
                  </a:cubicBezTo>
                  <a:cubicBezTo>
                    <a:pt x="2041" y="741"/>
                    <a:pt x="2042" y="741"/>
                    <a:pt x="2043" y="741"/>
                  </a:cubicBezTo>
                  <a:cubicBezTo>
                    <a:pt x="2047" y="741"/>
                    <a:pt x="2051" y="742"/>
                    <a:pt x="2055" y="743"/>
                  </a:cubicBezTo>
                  <a:cubicBezTo>
                    <a:pt x="2058" y="744"/>
                    <a:pt x="2061" y="744"/>
                    <a:pt x="2064" y="744"/>
                  </a:cubicBezTo>
                  <a:cubicBezTo>
                    <a:pt x="2064" y="745"/>
                    <a:pt x="2065" y="745"/>
                    <a:pt x="2065" y="746"/>
                  </a:cubicBezTo>
                  <a:cubicBezTo>
                    <a:pt x="2065" y="746"/>
                    <a:pt x="2065" y="747"/>
                    <a:pt x="2065" y="747"/>
                  </a:cubicBezTo>
                  <a:cubicBezTo>
                    <a:pt x="2065" y="748"/>
                    <a:pt x="2065" y="748"/>
                    <a:pt x="2065" y="749"/>
                  </a:cubicBezTo>
                  <a:cubicBezTo>
                    <a:pt x="2066" y="749"/>
                    <a:pt x="2066" y="750"/>
                    <a:pt x="2066" y="750"/>
                  </a:cubicBezTo>
                  <a:cubicBezTo>
                    <a:pt x="2066" y="750"/>
                    <a:pt x="2066" y="751"/>
                    <a:pt x="2066" y="751"/>
                  </a:cubicBezTo>
                  <a:cubicBezTo>
                    <a:pt x="2067" y="752"/>
                    <a:pt x="2067" y="754"/>
                    <a:pt x="2068" y="756"/>
                  </a:cubicBezTo>
                  <a:cubicBezTo>
                    <a:pt x="2068" y="757"/>
                    <a:pt x="2069" y="759"/>
                    <a:pt x="2069" y="761"/>
                  </a:cubicBezTo>
                  <a:cubicBezTo>
                    <a:pt x="2070" y="764"/>
                    <a:pt x="2071" y="768"/>
                    <a:pt x="2072" y="772"/>
                  </a:cubicBezTo>
                  <a:cubicBezTo>
                    <a:pt x="2073" y="774"/>
                    <a:pt x="2073" y="775"/>
                    <a:pt x="2074" y="777"/>
                  </a:cubicBezTo>
                  <a:cubicBezTo>
                    <a:pt x="2074" y="778"/>
                    <a:pt x="2074" y="779"/>
                    <a:pt x="2073" y="781"/>
                  </a:cubicBezTo>
                  <a:cubicBezTo>
                    <a:pt x="2073" y="781"/>
                    <a:pt x="2073" y="782"/>
                    <a:pt x="2073" y="782"/>
                  </a:cubicBezTo>
                  <a:cubicBezTo>
                    <a:pt x="2073" y="783"/>
                    <a:pt x="2073" y="784"/>
                    <a:pt x="2073" y="784"/>
                  </a:cubicBezTo>
                  <a:cubicBezTo>
                    <a:pt x="2073" y="785"/>
                    <a:pt x="2072" y="787"/>
                    <a:pt x="2072" y="788"/>
                  </a:cubicBezTo>
                  <a:cubicBezTo>
                    <a:pt x="2072" y="788"/>
                    <a:pt x="2072" y="788"/>
                    <a:pt x="2072" y="789"/>
                  </a:cubicBezTo>
                  <a:cubicBezTo>
                    <a:pt x="2058" y="796"/>
                    <a:pt x="2064" y="806"/>
                    <a:pt x="2060" y="818"/>
                  </a:cubicBezTo>
                  <a:cubicBezTo>
                    <a:pt x="2077" y="813"/>
                    <a:pt x="2079" y="802"/>
                    <a:pt x="2074" y="788"/>
                  </a:cubicBezTo>
                  <a:cubicBezTo>
                    <a:pt x="2074" y="788"/>
                    <a:pt x="2074" y="788"/>
                    <a:pt x="2074" y="788"/>
                  </a:cubicBezTo>
                  <a:cubicBezTo>
                    <a:pt x="2074" y="787"/>
                    <a:pt x="2074" y="786"/>
                    <a:pt x="2074" y="784"/>
                  </a:cubicBezTo>
                  <a:cubicBezTo>
                    <a:pt x="2074" y="784"/>
                    <a:pt x="2074" y="783"/>
                    <a:pt x="2075" y="783"/>
                  </a:cubicBezTo>
                  <a:cubicBezTo>
                    <a:pt x="2075" y="782"/>
                    <a:pt x="2075" y="781"/>
                    <a:pt x="2075" y="781"/>
                  </a:cubicBezTo>
                  <a:cubicBezTo>
                    <a:pt x="2075" y="780"/>
                    <a:pt x="2075" y="780"/>
                    <a:pt x="2075" y="780"/>
                  </a:cubicBezTo>
                  <a:cubicBezTo>
                    <a:pt x="2076" y="781"/>
                    <a:pt x="2076" y="782"/>
                    <a:pt x="2077" y="783"/>
                  </a:cubicBezTo>
                  <a:cubicBezTo>
                    <a:pt x="2079" y="787"/>
                    <a:pt x="2081" y="790"/>
                    <a:pt x="2082" y="792"/>
                  </a:cubicBezTo>
                  <a:cubicBezTo>
                    <a:pt x="2083" y="793"/>
                    <a:pt x="2083" y="793"/>
                    <a:pt x="2083" y="793"/>
                  </a:cubicBezTo>
                  <a:cubicBezTo>
                    <a:pt x="2083" y="793"/>
                    <a:pt x="2084" y="794"/>
                    <a:pt x="2084" y="794"/>
                  </a:cubicBezTo>
                  <a:cubicBezTo>
                    <a:pt x="2084" y="794"/>
                    <a:pt x="2085" y="795"/>
                    <a:pt x="2085" y="795"/>
                  </a:cubicBezTo>
                  <a:cubicBezTo>
                    <a:pt x="2086" y="796"/>
                    <a:pt x="2087" y="797"/>
                    <a:pt x="2088" y="797"/>
                  </a:cubicBezTo>
                  <a:cubicBezTo>
                    <a:pt x="2089" y="798"/>
                    <a:pt x="2089" y="798"/>
                    <a:pt x="2090" y="798"/>
                  </a:cubicBezTo>
                  <a:cubicBezTo>
                    <a:pt x="2090" y="799"/>
                    <a:pt x="2090" y="799"/>
                    <a:pt x="2090" y="799"/>
                  </a:cubicBezTo>
                  <a:cubicBezTo>
                    <a:pt x="2090" y="799"/>
                    <a:pt x="2090" y="798"/>
                    <a:pt x="2089" y="796"/>
                  </a:cubicBezTo>
                  <a:cubicBezTo>
                    <a:pt x="2088" y="796"/>
                    <a:pt x="2088" y="795"/>
                    <a:pt x="2087" y="794"/>
                  </a:cubicBezTo>
                  <a:cubicBezTo>
                    <a:pt x="2087" y="793"/>
                    <a:pt x="2087" y="793"/>
                    <a:pt x="2086" y="792"/>
                  </a:cubicBezTo>
                  <a:cubicBezTo>
                    <a:pt x="2086" y="792"/>
                    <a:pt x="2086" y="791"/>
                    <a:pt x="2086" y="791"/>
                  </a:cubicBezTo>
                  <a:cubicBezTo>
                    <a:pt x="2085" y="791"/>
                    <a:pt x="2085" y="791"/>
                    <a:pt x="2085" y="790"/>
                  </a:cubicBezTo>
                  <a:cubicBezTo>
                    <a:pt x="2085" y="790"/>
                    <a:pt x="2084" y="789"/>
                    <a:pt x="2084" y="789"/>
                  </a:cubicBezTo>
                  <a:cubicBezTo>
                    <a:pt x="2084" y="789"/>
                    <a:pt x="2084" y="789"/>
                    <a:pt x="2084" y="789"/>
                  </a:cubicBezTo>
                  <a:cubicBezTo>
                    <a:pt x="2084" y="789"/>
                    <a:pt x="2084" y="789"/>
                    <a:pt x="2085" y="789"/>
                  </a:cubicBezTo>
                  <a:cubicBezTo>
                    <a:pt x="2085" y="789"/>
                    <a:pt x="2085" y="789"/>
                    <a:pt x="2085" y="789"/>
                  </a:cubicBezTo>
                  <a:cubicBezTo>
                    <a:pt x="2086" y="790"/>
                    <a:pt x="2087" y="790"/>
                    <a:pt x="2088" y="791"/>
                  </a:cubicBezTo>
                  <a:cubicBezTo>
                    <a:pt x="2088" y="791"/>
                    <a:pt x="2089" y="792"/>
                    <a:pt x="2090" y="792"/>
                  </a:cubicBezTo>
                  <a:cubicBezTo>
                    <a:pt x="2091" y="792"/>
                    <a:pt x="2092" y="793"/>
                    <a:pt x="2093" y="793"/>
                  </a:cubicBezTo>
                  <a:cubicBezTo>
                    <a:pt x="2094" y="793"/>
                    <a:pt x="2095" y="794"/>
                    <a:pt x="2095" y="794"/>
                  </a:cubicBezTo>
                  <a:cubicBezTo>
                    <a:pt x="2095" y="794"/>
                    <a:pt x="2095" y="794"/>
                    <a:pt x="2095" y="794"/>
                  </a:cubicBezTo>
                  <a:cubicBezTo>
                    <a:pt x="2095" y="794"/>
                    <a:pt x="2095" y="794"/>
                    <a:pt x="2095" y="794"/>
                  </a:cubicBezTo>
                  <a:cubicBezTo>
                    <a:pt x="2095" y="794"/>
                    <a:pt x="2096" y="794"/>
                    <a:pt x="2096" y="794"/>
                  </a:cubicBezTo>
                  <a:cubicBezTo>
                    <a:pt x="2096" y="798"/>
                    <a:pt x="2103" y="804"/>
                    <a:pt x="2108" y="805"/>
                  </a:cubicBezTo>
                  <a:cubicBezTo>
                    <a:pt x="2115" y="806"/>
                    <a:pt x="2123" y="801"/>
                    <a:pt x="2129" y="798"/>
                  </a:cubicBezTo>
                  <a:cubicBezTo>
                    <a:pt x="2116" y="796"/>
                    <a:pt x="2110" y="784"/>
                    <a:pt x="2097" y="793"/>
                  </a:cubicBezTo>
                  <a:cubicBezTo>
                    <a:pt x="2096" y="792"/>
                    <a:pt x="2095" y="792"/>
                    <a:pt x="2094" y="791"/>
                  </a:cubicBezTo>
                  <a:cubicBezTo>
                    <a:pt x="2093" y="791"/>
                    <a:pt x="2092" y="791"/>
                    <a:pt x="2091" y="790"/>
                  </a:cubicBezTo>
                  <a:cubicBezTo>
                    <a:pt x="2090" y="790"/>
                    <a:pt x="2089" y="789"/>
                    <a:pt x="2088" y="789"/>
                  </a:cubicBezTo>
                  <a:cubicBezTo>
                    <a:pt x="2088" y="788"/>
                    <a:pt x="2087" y="788"/>
                    <a:pt x="2086" y="788"/>
                  </a:cubicBezTo>
                  <a:cubicBezTo>
                    <a:pt x="2086" y="788"/>
                    <a:pt x="2086" y="787"/>
                    <a:pt x="2086" y="787"/>
                  </a:cubicBezTo>
                  <a:cubicBezTo>
                    <a:pt x="2085" y="787"/>
                    <a:pt x="2085" y="787"/>
                    <a:pt x="2085" y="787"/>
                  </a:cubicBezTo>
                  <a:cubicBezTo>
                    <a:pt x="2085" y="787"/>
                    <a:pt x="2084" y="787"/>
                    <a:pt x="2084" y="787"/>
                  </a:cubicBezTo>
                  <a:cubicBezTo>
                    <a:pt x="2083" y="787"/>
                    <a:pt x="2083" y="786"/>
                    <a:pt x="2082" y="786"/>
                  </a:cubicBezTo>
                  <a:cubicBezTo>
                    <a:pt x="2082" y="786"/>
                    <a:pt x="2082" y="786"/>
                    <a:pt x="2082" y="786"/>
                  </a:cubicBezTo>
                  <a:cubicBezTo>
                    <a:pt x="2081" y="785"/>
                    <a:pt x="2080" y="783"/>
                    <a:pt x="2080" y="782"/>
                  </a:cubicBezTo>
                  <a:cubicBezTo>
                    <a:pt x="2079" y="780"/>
                    <a:pt x="2078" y="779"/>
                    <a:pt x="2077" y="777"/>
                  </a:cubicBezTo>
                  <a:cubicBezTo>
                    <a:pt x="2077" y="775"/>
                    <a:pt x="2076" y="773"/>
                    <a:pt x="2075" y="771"/>
                  </a:cubicBezTo>
                  <a:cubicBezTo>
                    <a:pt x="2074" y="767"/>
                    <a:pt x="2073" y="764"/>
                    <a:pt x="2072" y="760"/>
                  </a:cubicBezTo>
                  <a:cubicBezTo>
                    <a:pt x="2072" y="758"/>
                    <a:pt x="2071" y="756"/>
                    <a:pt x="2071" y="755"/>
                  </a:cubicBezTo>
                  <a:cubicBezTo>
                    <a:pt x="2070" y="753"/>
                    <a:pt x="2070" y="751"/>
                    <a:pt x="2069" y="750"/>
                  </a:cubicBezTo>
                  <a:cubicBezTo>
                    <a:pt x="2069" y="750"/>
                    <a:pt x="2069" y="749"/>
                    <a:pt x="2069" y="749"/>
                  </a:cubicBezTo>
                  <a:cubicBezTo>
                    <a:pt x="2069" y="748"/>
                    <a:pt x="2069" y="748"/>
                    <a:pt x="2068" y="748"/>
                  </a:cubicBezTo>
                  <a:cubicBezTo>
                    <a:pt x="2068" y="747"/>
                    <a:pt x="2068" y="747"/>
                    <a:pt x="2067" y="746"/>
                  </a:cubicBezTo>
                  <a:cubicBezTo>
                    <a:pt x="2067" y="746"/>
                    <a:pt x="2067" y="745"/>
                    <a:pt x="2066" y="745"/>
                  </a:cubicBezTo>
                  <a:cubicBezTo>
                    <a:pt x="2066" y="745"/>
                    <a:pt x="2066" y="745"/>
                    <a:pt x="2066" y="745"/>
                  </a:cubicBezTo>
                  <a:cubicBezTo>
                    <a:pt x="2071" y="745"/>
                    <a:pt x="2075" y="745"/>
                    <a:pt x="2079" y="745"/>
                  </a:cubicBezTo>
                  <a:cubicBezTo>
                    <a:pt x="2083" y="745"/>
                    <a:pt x="2087" y="745"/>
                    <a:pt x="2091" y="745"/>
                  </a:cubicBezTo>
                  <a:cubicBezTo>
                    <a:pt x="2094" y="745"/>
                    <a:pt x="2098" y="745"/>
                    <a:pt x="2102" y="744"/>
                  </a:cubicBezTo>
                  <a:cubicBezTo>
                    <a:pt x="2105" y="744"/>
                    <a:pt x="2108" y="744"/>
                    <a:pt x="2112" y="745"/>
                  </a:cubicBezTo>
                  <a:cubicBezTo>
                    <a:pt x="2112" y="745"/>
                    <a:pt x="2113" y="745"/>
                    <a:pt x="2114" y="745"/>
                  </a:cubicBezTo>
                  <a:cubicBezTo>
                    <a:pt x="2114" y="745"/>
                    <a:pt x="2114" y="745"/>
                    <a:pt x="2114" y="745"/>
                  </a:cubicBezTo>
                  <a:cubicBezTo>
                    <a:pt x="2115" y="745"/>
                    <a:pt x="2115" y="745"/>
                    <a:pt x="2115" y="745"/>
                  </a:cubicBezTo>
                  <a:cubicBezTo>
                    <a:pt x="2115" y="745"/>
                    <a:pt x="2115" y="745"/>
                    <a:pt x="2115" y="745"/>
                  </a:cubicBezTo>
                  <a:cubicBezTo>
                    <a:pt x="2115" y="745"/>
                    <a:pt x="2115" y="745"/>
                    <a:pt x="2115" y="745"/>
                  </a:cubicBezTo>
                  <a:cubicBezTo>
                    <a:pt x="2115" y="745"/>
                    <a:pt x="2115" y="745"/>
                    <a:pt x="2115" y="745"/>
                  </a:cubicBezTo>
                  <a:cubicBezTo>
                    <a:pt x="2115" y="745"/>
                    <a:pt x="2116" y="745"/>
                    <a:pt x="2116" y="745"/>
                  </a:cubicBezTo>
                  <a:cubicBezTo>
                    <a:pt x="2116" y="746"/>
                    <a:pt x="2117" y="746"/>
                    <a:pt x="2117" y="746"/>
                  </a:cubicBezTo>
                  <a:cubicBezTo>
                    <a:pt x="2117" y="746"/>
                    <a:pt x="2118" y="746"/>
                    <a:pt x="2118" y="746"/>
                  </a:cubicBezTo>
                  <a:cubicBezTo>
                    <a:pt x="2119" y="746"/>
                    <a:pt x="2119" y="747"/>
                    <a:pt x="2120" y="747"/>
                  </a:cubicBezTo>
                  <a:cubicBezTo>
                    <a:pt x="2121" y="748"/>
                    <a:pt x="2123" y="748"/>
                    <a:pt x="2124" y="749"/>
                  </a:cubicBezTo>
                  <a:cubicBezTo>
                    <a:pt x="2125" y="750"/>
                    <a:pt x="2127" y="750"/>
                    <a:pt x="2128" y="751"/>
                  </a:cubicBezTo>
                  <a:cubicBezTo>
                    <a:pt x="2130" y="752"/>
                    <a:pt x="2133" y="753"/>
                    <a:pt x="2135" y="754"/>
                  </a:cubicBezTo>
                  <a:cubicBezTo>
                    <a:pt x="2135" y="754"/>
                    <a:pt x="2135" y="754"/>
                    <a:pt x="2136" y="754"/>
                  </a:cubicBezTo>
                  <a:cubicBezTo>
                    <a:pt x="2136" y="754"/>
                    <a:pt x="2136" y="755"/>
                    <a:pt x="2137" y="755"/>
                  </a:cubicBezTo>
                  <a:cubicBezTo>
                    <a:pt x="2137" y="755"/>
                    <a:pt x="2138" y="756"/>
                    <a:pt x="2138" y="756"/>
                  </a:cubicBezTo>
                  <a:cubicBezTo>
                    <a:pt x="2139" y="757"/>
                    <a:pt x="2139" y="757"/>
                    <a:pt x="2140" y="758"/>
                  </a:cubicBezTo>
                  <a:cubicBezTo>
                    <a:pt x="2141" y="759"/>
                    <a:pt x="2142" y="760"/>
                    <a:pt x="2143" y="761"/>
                  </a:cubicBezTo>
                  <a:cubicBezTo>
                    <a:pt x="2144" y="762"/>
                    <a:pt x="2145" y="763"/>
                    <a:pt x="2146" y="764"/>
                  </a:cubicBezTo>
                  <a:cubicBezTo>
                    <a:pt x="2146" y="765"/>
                    <a:pt x="2147" y="766"/>
                    <a:pt x="2148" y="768"/>
                  </a:cubicBezTo>
                  <a:cubicBezTo>
                    <a:pt x="2149" y="769"/>
                    <a:pt x="2150" y="770"/>
                    <a:pt x="2150" y="771"/>
                  </a:cubicBezTo>
                  <a:cubicBezTo>
                    <a:pt x="2150" y="771"/>
                    <a:pt x="2150" y="771"/>
                    <a:pt x="2150" y="771"/>
                  </a:cubicBezTo>
                  <a:cubicBezTo>
                    <a:pt x="2139" y="790"/>
                    <a:pt x="2154" y="797"/>
                    <a:pt x="2172" y="799"/>
                  </a:cubicBezTo>
                  <a:cubicBezTo>
                    <a:pt x="2162" y="787"/>
                    <a:pt x="2171" y="775"/>
                    <a:pt x="2152" y="769"/>
                  </a:cubicBezTo>
                  <a:cubicBezTo>
                    <a:pt x="2151" y="768"/>
                    <a:pt x="2151" y="767"/>
                    <a:pt x="2150" y="766"/>
                  </a:cubicBezTo>
                  <a:cubicBezTo>
                    <a:pt x="2150" y="765"/>
                    <a:pt x="2149" y="764"/>
                    <a:pt x="2148" y="762"/>
                  </a:cubicBezTo>
                  <a:cubicBezTo>
                    <a:pt x="2147" y="761"/>
                    <a:pt x="2146" y="760"/>
                    <a:pt x="2145" y="759"/>
                  </a:cubicBezTo>
                  <a:cubicBezTo>
                    <a:pt x="2144" y="758"/>
                    <a:pt x="2143" y="758"/>
                    <a:pt x="2143" y="757"/>
                  </a:cubicBezTo>
                  <a:cubicBezTo>
                    <a:pt x="2144" y="758"/>
                    <a:pt x="2146" y="758"/>
                    <a:pt x="2147" y="759"/>
                  </a:cubicBezTo>
                  <a:cubicBezTo>
                    <a:pt x="2149" y="759"/>
                    <a:pt x="2151" y="759"/>
                    <a:pt x="2152" y="760"/>
                  </a:cubicBezTo>
                  <a:cubicBezTo>
                    <a:pt x="2153" y="760"/>
                    <a:pt x="2155" y="760"/>
                    <a:pt x="2156" y="760"/>
                  </a:cubicBezTo>
                  <a:cubicBezTo>
                    <a:pt x="2158" y="760"/>
                    <a:pt x="2159" y="760"/>
                    <a:pt x="2159" y="760"/>
                  </a:cubicBezTo>
                  <a:cubicBezTo>
                    <a:pt x="2159" y="760"/>
                    <a:pt x="2158" y="760"/>
                    <a:pt x="2156" y="760"/>
                  </a:cubicBezTo>
                  <a:cubicBezTo>
                    <a:pt x="2155" y="759"/>
                    <a:pt x="2154" y="759"/>
                    <a:pt x="2152" y="759"/>
                  </a:cubicBezTo>
                  <a:cubicBezTo>
                    <a:pt x="2151" y="758"/>
                    <a:pt x="2150" y="758"/>
                    <a:pt x="2148" y="757"/>
                  </a:cubicBezTo>
                  <a:cubicBezTo>
                    <a:pt x="2145" y="756"/>
                    <a:pt x="2141" y="753"/>
                    <a:pt x="2137" y="751"/>
                  </a:cubicBezTo>
                  <a:cubicBezTo>
                    <a:pt x="2135" y="750"/>
                    <a:pt x="2132" y="748"/>
                    <a:pt x="2130" y="747"/>
                  </a:cubicBezTo>
                  <a:cubicBezTo>
                    <a:pt x="2129" y="746"/>
                    <a:pt x="2127" y="745"/>
                    <a:pt x="2126" y="745"/>
                  </a:cubicBezTo>
                  <a:cubicBezTo>
                    <a:pt x="2125" y="744"/>
                    <a:pt x="2123" y="744"/>
                    <a:pt x="2122" y="743"/>
                  </a:cubicBezTo>
                  <a:cubicBezTo>
                    <a:pt x="2121" y="743"/>
                    <a:pt x="2121" y="742"/>
                    <a:pt x="2120" y="742"/>
                  </a:cubicBezTo>
                  <a:cubicBezTo>
                    <a:pt x="2119" y="742"/>
                    <a:pt x="2119" y="742"/>
                    <a:pt x="2118" y="742"/>
                  </a:cubicBezTo>
                  <a:cubicBezTo>
                    <a:pt x="2118" y="741"/>
                    <a:pt x="2118" y="741"/>
                    <a:pt x="2117" y="741"/>
                  </a:cubicBezTo>
                  <a:cubicBezTo>
                    <a:pt x="2117" y="741"/>
                    <a:pt x="2116" y="741"/>
                    <a:pt x="2116" y="741"/>
                  </a:cubicBezTo>
                  <a:cubicBezTo>
                    <a:pt x="2116" y="741"/>
                    <a:pt x="2116" y="741"/>
                    <a:pt x="2116" y="741"/>
                  </a:cubicBezTo>
                  <a:cubicBezTo>
                    <a:pt x="2115" y="741"/>
                    <a:pt x="2116" y="741"/>
                    <a:pt x="2116" y="741"/>
                  </a:cubicBezTo>
                  <a:cubicBezTo>
                    <a:pt x="2115" y="741"/>
                    <a:pt x="2115" y="741"/>
                    <a:pt x="2115" y="741"/>
                  </a:cubicBezTo>
                  <a:cubicBezTo>
                    <a:pt x="2115" y="741"/>
                    <a:pt x="2115" y="741"/>
                    <a:pt x="2115" y="741"/>
                  </a:cubicBezTo>
                  <a:cubicBezTo>
                    <a:pt x="2115" y="741"/>
                    <a:pt x="2115" y="741"/>
                    <a:pt x="2115" y="741"/>
                  </a:cubicBezTo>
                  <a:cubicBezTo>
                    <a:pt x="2114" y="740"/>
                    <a:pt x="2113" y="740"/>
                    <a:pt x="2112" y="740"/>
                  </a:cubicBezTo>
                  <a:cubicBezTo>
                    <a:pt x="2111" y="740"/>
                    <a:pt x="2110" y="740"/>
                    <a:pt x="2109" y="740"/>
                  </a:cubicBezTo>
                  <a:cubicBezTo>
                    <a:pt x="2109" y="740"/>
                    <a:pt x="2109" y="740"/>
                    <a:pt x="2110" y="740"/>
                  </a:cubicBezTo>
                  <a:cubicBezTo>
                    <a:pt x="2111" y="739"/>
                    <a:pt x="2112" y="738"/>
                    <a:pt x="2114" y="737"/>
                  </a:cubicBezTo>
                  <a:cubicBezTo>
                    <a:pt x="2114" y="737"/>
                    <a:pt x="2115" y="736"/>
                    <a:pt x="2115" y="736"/>
                  </a:cubicBezTo>
                  <a:cubicBezTo>
                    <a:pt x="2115" y="735"/>
                    <a:pt x="2116" y="735"/>
                    <a:pt x="2116" y="735"/>
                  </a:cubicBezTo>
                  <a:cubicBezTo>
                    <a:pt x="2117" y="734"/>
                    <a:pt x="2117" y="734"/>
                    <a:pt x="2117" y="733"/>
                  </a:cubicBezTo>
                  <a:cubicBezTo>
                    <a:pt x="2118" y="733"/>
                    <a:pt x="2118" y="732"/>
                    <a:pt x="2118" y="732"/>
                  </a:cubicBezTo>
                  <a:cubicBezTo>
                    <a:pt x="2119" y="731"/>
                    <a:pt x="2119" y="729"/>
                    <a:pt x="2120" y="728"/>
                  </a:cubicBezTo>
                  <a:cubicBezTo>
                    <a:pt x="2120" y="728"/>
                    <a:pt x="2120" y="727"/>
                    <a:pt x="2120" y="727"/>
                  </a:cubicBezTo>
                  <a:cubicBezTo>
                    <a:pt x="2120" y="727"/>
                    <a:pt x="2120" y="727"/>
                    <a:pt x="2120" y="726"/>
                  </a:cubicBezTo>
                  <a:cubicBezTo>
                    <a:pt x="2121" y="726"/>
                    <a:pt x="2121" y="725"/>
                    <a:pt x="2121" y="725"/>
                  </a:cubicBezTo>
                  <a:cubicBezTo>
                    <a:pt x="2121" y="725"/>
                    <a:pt x="2121" y="724"/>
                    <a:pt x="2121" y="724"/>
                  </a:cubicBezTo>
                  <a:cubicBezTo>
                    <a:pt x="2121" y="721"/>
                    <a:pt x="2121" y="718"/>
                    <a:pt x="2121" y="715"/>
                  </a:cubicBezTo>
                  <a:cubicBezTo>
                    <a:pt x="2121" y="714"/>
                    <a:pt x="2121" y="713"/>
                    <a:pt x="2121" y="711"/>
                  </a:cubicBezTo>
                  <a:cubicBezTo>
                    <a:pt x="2121" y="711"/>
                    <a:pt x="2121" y="710"/>
                    <a:pt x="2122" y="710"/>
                  </a:cubicBezTo>
                  <a:cubicBezTo>
                    <a:pt x="2122" y="709"/>
                    <a:pt x="2122" y="709"/>
                    <a:pt x="2122" y="709"/>
                  </a:cubicBezTo>
                  <a:cubicBezTo>
                    <a:pt x="2122" y="709"/>
                    <a:pt x="2122" y="709"/>
                    <a:pt x="2122" y="709"/>
                  </a:cubicBezTo>
                  <a:cubicBezTo>
                    <a:pt x="2122" y="708"/>
                    <a:pt x="2122" y="708"/>
                    <a:pt x="2122" y="708"/>
                  </a:cubicBezTo>
                  <a:cubicBezTo>
                    <a:pt x="2123" y="708"/>
                    <a:pt x="2123" y="708"/>
                    <a:pt x="2123" y="708"/>
                  </a:cubicBezTo>
                  <a:cubicBezTo>
                    <a:pt x="2124" y="705"/>
                    <a:pt x="2126" y="703"/>
                    <a:pt x="2129" y="701"/>
                  </a:cubicBezTo>
                  <a:cubicBezTo>
                    <a:pt x="2131" y="700"/>
                    <a:pt x="2134" y="698"/>
                    <a:pt x="2136" y="696"/>
                  </a:cubicBezTo>
                  <a:cubicBezTo>
                    <a:pt x="2139" y="694"/>
                    <a:pt x="2141" y="692"/>
                    <a:pt x="2143" y="690"/>
                  </a:cubicBezTo>
                  <a:cubicBezTo>
                    <a:pt x="2145" y="688"/>
                    <a:pt x="2146" y="687"/>
                    <a:pt x="2148" y="686"/>
                  </a:cubicBezTo>
                  <a:cubicBezTo>
                    <a:pt x="2148" y="686"/>
                    <a:pt x="2148" y="685"/>
                    <a:pt x="2149" y="685"/>
                  </a:cubicBezTo>
                  <a:cubicBezTo>
                    <a:pt x="2149" y="685"/>
                    <a:pt x="2149" y="685"/>
                    <a:pt x="2150" y="685"/>
                  </a:cubicBezTo>
                  <a:cubicBezTo>
                    <a:pt x="2150" y="685"/>
                    <a:pt x="2150" y="685"/>
                    <a:pt x="2150" y="685"/>
                  </a:cubicBezTo>
                  <a:cubicBezTo>
                    <a:pt x="2150" y="685"/>
                    <a:pt x="2151" y="685"/>
                    <a:pt x="2151" y="685"/>
                  </a:cubicBezTo>
                  <a:cubicBezTo>
                    <a:pt x="2151" y="684"/>
                    <a:pt x="2152" y="684"/>
                    <a:pt x="2152" y="684"/>
                  </a:cubicBezTo>
                  <a:cubicBezTo>
                    <a:pt x="2153" y="684"/>
                    <a:pt x="2153" y="684"/>
                    <a:pt x="2154" y="683"/>
                  </a:cubicBezTo>
                  <a:cubicBezTo>
                    <a:pt x="2154" y="683"/>
                    <a:pt x="2155" y="683"/>
                    <a:pt x="2155" y="683"/>
                  </a:cubicBezTo>
                  <a:cubicBezTo>
                    <a:pt x="2156" y="683"/>
                    <a:pt x="2156" y="683"/>
                    <a:pt x="2157" y="682"/>
                  </a:cubicBezTo>
                  <a:cubicBezTo>
                    <a:pt x="2158" y="682"/>
                    <a:pt x="2159" y="682"/>
                    <a:pt x="2160" y="682"/>
                  </a:cubicBezTo>
                  <a:cubicBezTo>
                    <a:pt x="2162" y="681"/>
                    <a:pt x="2163" y="681"/>
                    <a:pt x="2164" y="681"/>
                  </a:cubicBezTo>
                  <a:cubicBezTo>
                    <a:pt x="2165" y="681"/>
                    <a:pt x="2166" y="681"/>
                    <a:pt x="2168" y="681"/>
                  </a:cubicBezTo>
                  <a:cubicBezTo>
                    <a:pt x="2168" y="681"/>
                    <a:pt x="2168" y="681"/>
                    <a:pt x="2168" y="681"/>
                  </a:cubicBezTo>
                  <a:cubicBezTo>
                    <a:pt x="2167" y="681"/>
                    <a:pt x="2166" y="681"/>
                    <a:pt x="2165" y="681"/>
                  </a:cubicBezTo>
                  <a:cubicBezTo>
                    <a:pt x="2170" y="700"/>
                    <a:pt x="2194" y="689"/>
                    <a:pt x="2204" y="680"/>
                  </a:cubicBezTo>
                  <a:cubicBezTo>
                    <a:pt x="2196" y="680"/>
                    <a:pt x="2168" y="662"/>
                    <a:pt x="2165" y="679"/>
                  </a:cubicBezTo>
                  <a:cubicBezTo>
                    <a:pt x="2165" y="679"/>
                    <a:pt x="2164" y="679"/>
                    <a:pt x="2164" y="679"/>
                  </a:cubicBezTo>
                  <a:cubicBezTo>
                    <a:pt x="2163" y="679"/>
                    <a:pt x="2161" y="679"/>
                    <a:pt x="2160" y="680"/>
                  </a:cubicBezTo>
                  <a:cubicBezTo>
                    <a:pt x="2159" y="680"/>
                    <a:pt x="2158" y="680"/>
                    <a:pt x="2156" y="680"/>
                  </a:cubicBezTo>
                  <a:cubicBezTo>
                    <a:pt x="2156" y="681"/>
                    <a:pt x="2155" y="681"/>
                    <a:pt x="2155" y="681"/>
                  </a:cubicBezTo>
                  <a:cubicBezTo>
                    <a:pt x="2154" y="681"/>
                    <a:pt x="2154" y="681"/>
                    <a:pt x="2153" y="681"/>
                  </a:cubicBezTo>
                  <a:cubicBezTo>
                    <a:pt x="2153" y="682"/>
                    <a:pt x="2152" y="682"/>
                    <a:pt x="2152" y="682"/>
                  </a:cubicBezTo>
                  <a:cubicBezTo>
                    <a:pt x="2151" y="682"/>
                    <a:pt x="2151" y="682"/>
                    <a:pt x="2151" y="682"/>
                  </a:cubicBezTo>
                  <a:cubicBezTo>
                    <a:pt x="2152" y="681"/>
                    <a:pt x="2153" y="680"/>
                    <a:pt x="2155" y="678"/>
                  </a:cubicBezTo>
                  <a:cubicBezTo>
                    <a:pt x="2155" y="678"/>
                    <a:pt x="2155" y="678"/>
                    <a:pt x="2156" y="677"/>
                  </a:cubicBezTo>
                  <a:cubicBezTo>
                    <a:pt x="2156" y="677"/>
                    <a:pt x="2157" y="676"/>
                    <a:pt x="2157" y="676"/>
                  </a:cubicBezTo>
                  <a:cubicBezTo>
                    <a:pt x="2158" y="675"/>
                    <a:pt x="2158" y="674"/>
                    <a:pt x="2159" y="674"/>
                  </a:cubicBezTo>
                  <a:cubicBezTo>
                    <a:pt x="2160" y="672"/>
                    <a:pt x="2161" y="671"/>
                    <a:pt x="2162" y="670"/>
                  </a:cubicBezTo>
                  <a:cubicBezTo>
                    <a:pt x="2162" y="669"/>
                    <a:pt x="2163" y="669"/>
                    <a:pt x="2163" y="668"/>
                  </a:cubicBezTo>
                  <a:cubicBezTo>
                    <a:pt x="2163" y="668"/>
                    <a:pt x="2163" y="667"/>
                    <a:pt x="2163" y="667"/>
                  </a:cubicBezTo>
                  <a:cubicBezTo>
                    <a:pt x="2163" y="667"/>
                    <a:pt x="2163" y="667"/>
                    <a:pt x="2163" y="667"/>
                  </a:cubicBezTo>
                  <a:cubicBezTo>
                    <a:pt x="2163" y="667"/>
                    <a:pt x="2163" y="667"/>
                    <a:pt x="2163" y="667"/>
                  </a:cubicBezTo>
                  <a:cubicBezTo>
                    <a:pt x="2163" y="667"/>
                    <a:pt x="2163" y="667"/>
                    <a:pt x="2163" y="667"/>
                  </a:cubicBezTo>
                  <a:cubicBezTo>
                    <a:pt x="2163" y="667"/>
                    <a:pt x="2163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1" y="667"/>
                    <a:pt x="2161" y="667"/>
                  </a:cubicBezTo>
                  <a:cubicBezTo>
                    <a:pt x="2161" y="668"/>
                    <a:pt x="2162" y="668"/>
                    <a:pt x="2162" y="668"/>
                  </a:cubicBezTo>
                  <a:cubicBezTo>
                    <a:pt x="2162" y="668"/>
                    <a:pt x="2161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8"/>
                    <a:pt x="2162" y="668"/>
                  </a:cubicBezTo>
                  <a:cubicBezTo>
                    <a:pt x="2162" y="668"/>
                    <a:pt x="2162" y="668"/>
                    <a:pt x="2161" y="669"/>
                  </a:cubicBezTo>
                  <a:cubicBezTo>
                    <a:pt x="2160" y="670"/>
                    <a:pt x="2159" y="671"/>
                    <a:pt x="2157" y="672"/>
                  </a:cubicBezTo>
                  <a:cubicBezTo>
                    <a:pt x="2156" y="673"/>
                    <a:pt x="2156" y="673"/>
                    <a:pt x="2155" y="674"/>
                  </a:cubicBezTo>
                  <a:cubicBezTo>
                    <a:pt x="2154" y="674"/>
                    <a:pt x="2154" y="675"/>
                    <a:pt x="2154" y="675"/>
                  </a:cubicBezTo>
                  <a:cubicBezTo>
                    <a:pt x="2153" y="675"/>
                    <a:pt x="2153" y="676"/>
                    <a:pt x="2152" y="676"/>
                  </a:cubicBezTo>
                  <a:cubicBezTo>
                    <a:pt x="2149" y="680"/>
                    <a:pt x="2145" y="684"/>
                    <a:pt x="2141" y="688"/>
                  </a:cubicBezTo>
                  <a:cubicBezTo>
                    <a:pt x="2139" y="690"/>
                    <a:pt x="2137" y="691"/>
                    <a:pt x="2134" y="693"/>
                  </a:cubicBezTo>
                  <a:cubicBezTo>
                    <a:pt x="2133" y="694"/>
                    <a:pt x="2133" y="695"/>
                    <a:pt x="2132" y="695"/>
                  </a:cubicBezTo>
                  <a:cubicBezTo>
                    <a:pt x="2132" y="695"/>
                    <a:pt x="2132" y="695"/>
                    <a:pt x="2132" y="694"/>
                  </a:cubicBezTo>
                  <a:cubicBezTo>
                    <a:pt x="2132" y="694"/>
                    <a:pt x="2133" y="693"/>
                    <a:pt x="2133" y="692"/>
                  </a:cubicBezTo>
                  <a:cubicBezTo>
                    <a:pt x="2133" y="691"/>
                    <a:pt x="2133" y="690"/>
                    <a:pt x="2134" y="689"/>
                  </a:cubicBezTo>
                  <a:cubicBezTo>
                    <a:pt x="2134" y="688"/>
                    <a:pt x="2134" y="687"/>
                    <a:pt x="2134" y="686"/>
                  </a:cubicBezTo>
                  <a:cubicBezTo>
                    <a:pt x="2134" y="686"/>
                    <a:pt x="2134" y="686"/>
                    <a:pt x="2134" y="685"/>
                  </a:cubicBezTo>
                  <a:cubicBezTo>
                    <a:pt x="2135" y="686"/>
                    <a:pt x="2135" y="686"/>
                    <a:pt x="2135" y="686"/>
                  </a:cubicBezTo>
                  <a:cubicBezTo>
                    <a:pt x="2143" y="673"/>
                    <a:pt x="2139" y="662"/>
                    <a:pt x="2135" y="649"/>
                  </a:cubicBezTo>
                  <a:cubicBezTo>
                    <a:pt x="2125" y="659"/>
                    <a:pt x="2127" y="671"/>
                    <a:pt x="2132" y="683"/>
                  </a:cubicBezTo>
                  <a:cubicBezTo>
                    <a:pt x="2132" y="684"/>
                    <a:pt x="2132" y="685"/>
                    <a:pt x="2132" y="685"/>
                  </a:cubicBezTo>
                  <a:cubicBezTo>
                    <a:pt x="2132" y="686"/>
                    <a:pt x="2131" y="687"/>
                    <a:pt x="2131" y="688"/>
                  </a:cubicBezTo>
                  <a:cubicBezTo>
                    <a:pt x="2131" y="689"/>
                    <a:pt x="2131" y="690"/>
                    <a:pt x="2130" y="691"/>
                  </a:cubicBezTo>
                  <a:cubicBezTo>
                    <a:pt x="2130" y="692"/>
                    <a:pt x="2130" y="693"/>
                    <a:pt x="2130" y="694"/>
                  </a:cubicBezTo>
                  <a:cubicBezTo>
                    <a:pt x="2129" y="694"/>
                    <a:pt x="2129" y="695"/>
                    <a:pt x="2129" y="696"/>
                  </a:cubicBezTo>
                  <a:cubicBezTo>
                    <a:pt x="2129" y="696"/>
                    <a:pt x="2129" y="696"/>
                    <a:pt x="2128" y="696"/>
                  </a:cubicBezTo>
                  <a:cubicBezTo>
                    <a:pt x="2128" y="697"/>
                    <a:pt x="2128" y="697"/>
                    <a:pt x="2128" y="697"/>
                  </a:cubicBezTo>
                  <a:cubicBezTo>
                    <a:pt x="2128" y="697"/>
                    <a:pt x="2128" y="697"/>
                    <a:pt x="2128" y="698"/>
                  </a:cubicBezTo>
                  <a:cubicBezTo>
                    <a:pt x="2128" y="698"/>
                    <a:pt x="2127" y="699"/>
                    <a:pt x="2127" y="699"/>
                  </a:cubicBezTo>
                  <a:cubicBezTo>
                    <a:pt x="2124" y="701"/>
                    <a:pt x="2122" y="703"/>
                    <a:pt x="2120" y="706"/>
                  </a:cubicBezTo>
                  <a:cubicBezTo>
                    <a:pt x="2120" y="706"/>
                    <a:pt x="2120" y="706"/>
                    <a:pt x="2119" y="707"/>
                  </a:cubicBezTo>
                  <a:cubicBezTo>
                    <a:pt x="2119" y="707"/>
                    <a:pt x="2119" y="707"/>
                    <a:pt x="2119" y="707"/>
                  </a:cubicBezTo>
                  <a:cubicBezTo>
                    <a:pt x="2119" y="707"/>
                    <a:pt x="2119" y="708"/>
                    <a:pt x="2119" y="708"/>
                  </a:cubicBezTo>
                  <a:cubicBezTo>
                    <a:pt x="2119" y="708"/>
                    <a:pt x="2119" y="708"/>
                    <a:pt x="2119" y="708"/>
                  </a:cubicBezTo>
                  <a:cubicBezTo>
                    <a:pt x="2118" y="709"/>
                    <a:pt x="2118" y="710"/>
                    <a:pt x="2118" y="711"/>
                  </a:cubicBezTo>
                  <a:cubicBezTo>
                    <a:pt x="2118" y="712"/>
                    <a:pt x="2118" y="714"/>
                    <a:pt x="2118" y="716"/>
                  </a:cubicBezTo>
                  <a:cubicBezTo>
                    <a:pt x="2118" y="719"/>
                    <a:pt x="2118" y="721"/>
                    <a:pt x="2118" y="724"/>
                  </a:cubicBezTo>
                  <a:cubicBezTo>
                    <a:pt x="2118" y="724"/>
                    <a:pt x="2118" y="724"/>
                    <a:pt x="2118" y="725"/>
                  </a:cubicBezTo>
                  <a:cubicBezTo>
                    <a:pt x="2117" y="725"/>
                    <a:pt x="2117" y="725"/>
                    <a:pt x="2117" y="726"/>
                  </a:cubicBezTo>
                  <a:cubicBezTo>
                    <a:pt x="2117" y="726"/>
                    <a:pt x="2117" y="726"/>
                    <a:pt x="2117" y="726"/>
                  </a:cubicBezTo>
                  <a:cubicBezTo>
                    <a:pt x="2117" y="727"/>
                    <a:pt x="2117" y="727"/>
                    <a:pt x="2117" y="727"/>
                  </a:cubicBezTo>
                  <a:cubicBezTo>
                    <a:pt x="2117" y="728"/>
                    <a:pt x="2116" y="729"/>
                    <a:pt x="2115" y="730"/>
                  </a:cubicBezTo>
                  <a:cubicBezTo>
                    <a:pt x="2115" y="731"/>
                    <a:pt x="2114" y="732"/>
                    <a:pt x="2114" y="733"/>
                  </a:cubicBezTo>
                  <a:cubicBezTo>
                    <a:pt x="2113" y="733"/>
                    <a:pt x="2113" y="734"/>
                    <a:pt x="2113" y="734"/>
                  </a:cubicBezTo>
                  <a:cubicBezTo>
                    <a:pt x="2113" y="734"/>
                    <a:pt x="2112" y="735"/>
                    <a:pt x="2112" y="735"/>
                  </a:cubicBezTo>
                  <a:cubicBezTo>
                    <a:pt x="2111" y="737"/>
                    <a:pt x="2110" y="738"/>
                    <a:pt x="2109" y="739"/>
                  </a:cubicBezTo>
                  <a:cubicBezTo>
                    <a:pt x="2108" y="739"/>
                    <a:pt x="2108" y="740"/>
                    <a:pt x="2108" y="740"/>
                  </a:cubicBezTo>
                  <a:cubicBezTo>
                    <a:pt x="2106" y="740"/>
                    <a:pt x="2104" y="740"/>
                    <a:pt x="2101" y="740"/>
                  </a:cubicBezTo>
                  <a:cubicBezTo>
                    <a:pt x="2098" y="740"/>
                    <a:pt x="2094" y="740"/>
                    <a:pt x="2091" y="741"/>
                  </a:cubicBezTo>
                  <a:cubicBezTo>
                    <a:pt x="2087" y="741"/>
                    <a:pt x="2083" y="741"/>
                    <a:pt x="2079" y="741"/>
                  </a:cubicBezTo>
                  <a:cubicBezTo>
                    <a:pt x="2072" y="741"/>
                    <a:pt x="2064" y="740"/>
                    <a:pt x="2056" y="739"/>
                  </a:cubicBezTo>
                  <a:cubicBezTo>
                    <a:pt x="2052" y="738"/>
                    <a:pt x="2048" y="737"/>
                    <a:pt x="2044" y="736"/>
                  </a:cubicBezTo>
                  <a:cubicBezTo>
                    <a:pt x="2043" y="736"/>
                    <a:pt x="2042" y="736"/>
                    <a:pt x="2041" y="736"/>
                  </a:cubicBezTo>
                  <a:cubicBezTo>
                    <a:pt x="2040" y="736"/>
                    <a:pt x="2039" y="736"/>
                    <a:pt x="2038" y="736"/>
                  </a:cubicBezTo>
                  <a:cubicBezTo>
                    <a:pt x="2035" y="736"/>
                    <a:pt x="2033" y="736"/>
                    <a:pt x="2031" y="736"/>
                  </a:cubicBezTo>
                  <a:cubicBezTo>
                    <a:pt x="2027" y="736"/>
                    <a:pt x="2023" y="737"/>
                    <a:pt x="2019" y="738"/>
                  </a:cubicBezTo>
                  <a:cubicBezTo>
                    <a:pt x="2016" y="739"/>
                    <a:pt x="2013" y="740"/>
                    <a:pt x="2010" y="741"/>
                  </a:cubicBezTo>
                  <a:cubicBezTo>
                    <a:pt x="2011" y="740"/>
                    <a:pt x="2012" y="740"/>
                    <a:pt x="2014" y="739"/>
                  </a:cubicBezTo>
                  <a:cubicBezTo>
                    <a:pt x="2014" y="739"/>
                    <a:pt x="2015" y="738"/>
                    <a:pt x="2015" y="738"/>
                  </a:cubicBezTo>
                  <a:cubicBezTo>
                    <a:pt x="2016" y="738"/>
                    <a:pt x="2016" y="737"/>
                    <a:pt x="2017" y="737"/>
                  </a:cubicBezTo>
                  <a:cubicBezTo>
                    <a:pt x="2017" y="737"/>
                    <a:pt x="2018" y="736"/>
                    <a:pt x="2018" y="736"/>
                  </a:cubicBezTo>
                  <a:cubicBezTo>
                    <a:pt x="2019" y="735"/>
                    <a:pt x="2019" y="735"/>
                    <a:pt x="2020" y="734"/>
                  </a:cubicBezTo>
                  <a:cubicBezTo>
                    <a:pt x="2022" y="732"/>
                    <a:pt x="2023" y="730"/>
                    <a:pt x="2024" y="726"/>
                  </a:cubicBezTo>
                  <a:cubicBezTo>
                    <a:pt x="2024" y="726"/>
                    <a:pt x="2025" y="726"/>
                    <a:pt x="2025" y="725"/>
                  </a:cubicBezTo>
                  <a:cubicBezTo>
                    <a:pt x="2025" y="725"/>
                    <a:pt x="2025" y="724"/>
                    <a:pt x="2025" y="724"/>
                  </a:cubicBezTo>
                  <a:cubicBezTo>
                    <a:pt x="2025" y="723"/>
                    <a:pt x="2025" y="723"/>
                    <a:pt x="2025" y="723"/>
                  </a:cubicBezTo>
                  <a:cubicBezTo>
                    <a:pt x="2025" y="723"/>
                    <a:pt x="2025" y="723"/>
                    <a:pt x="2025" y="723"/>
                  </a:cubicBezTo>
                  <a:cubicBezTo>
                    <a:pt x="2025" y="722"/>
                    <a:pt x="2025" y="722"/>
                    <a:pt x="2025" y="721"/>
                  </a:cubicBezTo>
                  <a:cubicBezTo>
                    <a:pt x="2025" y="720"/>
                    <a:pt x="2025" y="718"/>
                    <a:pt x="2025" y="716"/>
                  </a:cubicBezTo>
                  <a:cubicBezTo>
                    <a:pt x="2025" y="716"/>
                    <a:pt x="2024" y="715"/>
                    <a:pt x="2024" y="714"/>
                  </a:cubicBezTo>
                  <a:cubicBezTo>
                    <a:pt x="2024" y="713"/>
                    <a:pt x="2024" y="712"/>
                    <a:pt x="2024" y="711"/>
                  </a:cubicBezTo>
                  <a:cubicBezTo>
                    <a:pt x="2024" y="711"/>
                    <a:pt x="2024" y="710"/>
                    <a:pt x="2024" y="709"/>
                  </a:cubicBezTo>
                  <a:cubicBezTo>
                    <a:pt x="2024" y="708"/>
                    <a:pt x="2024" y="707"/>
                    <a:pt x="2024" y="706"/>
                  </a:cubicBezTo>
                  <a:cubicBezTo>
                    <a:pt x="2024" y="706"/>
                    <a:pt x="2024" y="705"/>
                    <a:pt x="2024" y="705"/>
                  </a:cubicBezTo>
                  <a:cubicBezTo>
                    <a:pt x="2024" y="705"/>
                    <a:pt x="2024" y="705"/>
                    <a:pt x="2024" y="705"/>
                  </a:cubicBezTo>
                  <a:cubicBezTo>
                    <a:pt x="2024" y="704"/>
                    <a:pt x="2025" y="704"/>
                    <a:pt x="2025" y="704"/>
                  </a:cubicBezTo>
                  <a:cubicBezTo>
                    <a:pt x="2025" y="704"/>
                    <a:pt x="2025" y="704"/>
                    <a:pt x="2026" y="704"/>
                  </a:cubicBezTo>
                  <a:cubicBezTo>
                    <a:pt x="2026" y="703"/>
                    <a:pt x="2026" y="703"/>
                    <a:pt x="2026" y="703"/>
                  </a:cubicBezTo>
                  <a:cubicBezTo>
                    <a:pt x="2026" y="703"/>
                    <a:pt x="2027" y="703"/>
                    <a:pt x="2027" y="702"/>
                  </a:cubicBezTo>
                  <a:cubicBezTo>
                    <a:pt x="2027" y="702"/>
                    <a:pt x="2028" y="702"/>
                    <a:pt x="2028" y="701"/>
                  </a:cubicBezTo>
                  <a:cubicBezTo>
                    <a:pt x="2028" y="701"/>
                    <a:pt x="2028" y="701"/>
                    <a:pt x="2029" y="701"/>
                  </a:cubicBezTo>
                  <a:cubicBezTo>
                    <a:pt x="2029" y="701"/>
                    <a:pt x="2029" y="701"/>
                    <a:pt x="2029" y="701"/>
                  </a:cubicBezTo>
                  <a:cubicBezTo>
                    <a:pt x="2030" y="700"/>
                    <a:pt x="2030" y="700"/>
                    <a:pt x="2031" y="700"/>
                  </a:cubicBezTo>
                  <a:cubicBezTo>
                    <a:pt x="2032" y="699"/>
                    <a:pt x="2032" y="699"/>
                    <a:pt x="2033" y="698"/>
                  </a:cubicBezTo>
                  <a:cubicBezTo>
                    <a:pt x="2034" y="698"/>
                    <a:pt x="2036" y="697"/>
                    <a:pt x="2037" y="697"/>
                  </a:cubicBezTo>
                  <a:cubicBezTo>
                    <a:pt x="2037" y="697"/>
                    <a:pt x="2037" y="697"/>
                    <a:pt x="2037" y="697"/>
                  </a:cubicBezTo>
                  <a:cubicBezTo>
                    <a:pt x="2037" y="697"/>
                    <a:pt x="2037" y="697"/>
                    <a:pt x="2037" y="698"/>
                  </a:cubicBezTo>
                  <a:cubicBezTo>
                    <a:pt x="2038" y="698"/>
                    <a:pt x="2038" y="697"/>
                    <a:pt x="2039" y="697"/>
                  </a:cubicBezTo>
                  <a:cubicBezTo>
                    <a:pt x="2038" y="698"/>
                    <a:pt x="2038" y="698"/>
                    <a:pt x="2038" y="698"/>
                  </a:cubicBezTo>
                  <a:cubicBezTo>
                    <a:pt x="2047" y="714"/>
                    <a:pt x="2059" y="696"/>
                    <a:pt x="2068" y="694"/>
                  </a:cubicBezTo>
                  <a:cubicBezTo>
                    <a:pt x="2061" y="690"/>
                    <a:pt x="2040" y="682"/>
                    <a:pt x="2037" y="695"/>
                  </a:cubicBezTo>
                  <a:cubicBezTo>
                    <a:pt x="2037" y="695"/>
                    <a:pt x="2036" y="695"/>
                    <a:pt x="2036" y="695"/>
                  </a:cubicBezTo>
                  <a:cubicBezTo>
                    <a:pt x="2035" y="696"/>
                    <a:pt x="2034" y="696"/>
                    <a:pt x="2033" y="697"/>
                  </a:cubicBezTo>
                  <a:cubicBezTo>
                    <a:pt x="2032" y="697"/>
                    <a:pt x="2031" y="698"/>
                    <a:pt x="2030" y="698"/>
                  </a:cubicBezTo>
                  <a:cubicBezTo>
                    <a:pt x="2029" y="699"/>
                    <a:pt x="2029" y="699"/>
                    <a:pt x="2028" y="699"/>
                  </a:cubicBezTo>
                  <a:cubicBezTo>
                    <a:pt x="2028" y="699"/>
                    <a:pt x="2028" y="700"/>
                    <a:pt x="2028" y="700"/>
                  </a:cubicBezTo>
                  <a:cubicBezTo>
                    <a:pt x="2028" y="700"/>
                    <a:pt x="2027" y="700"/>
                    <a:pt x="2027" y="700"/>
                  </a:cubicBezTo>
                  <a:cubicBezTo>
                    <a:pt x="2027" y="701"/>
                    <a:pt x="2026" y="701"/>
                    <a:pt x="2026" y="701"/>
                  </a:cubicBezTo>
                  <a:cubicBezTo>
                    <a:pt x="2026" y="701"/>
                    <a:pt x="2025" y="702"/>
                    <a:pt x="2025" y="702"/>
                  </a:cubicBezTo>
                  <a:cubicBezTo>
                    <a:pt x="2025" y="702"/>
                    <a:pt x="2025" y="702"/>
                    <a:pt x="2024" y="702"/>
                  </a:cubicBezTo>
                  <a:cubicBezTo>
                    <a:pt x="2024" y="703"/>
                    <a:pt x="2024" y="703"/>
                    <a:pt x="2024" y="703"/>
                  </a:cubicBezTo>
                  <a:cubicBezTo>
                    <a:pt x="2024" y="701"/>
                    <a:pt x="2024" y="699"/>
                    <a:pt x="2025" y="696"/>
                  </a:cubicBezTo>
                  <a:cubicBezTo>
                    <a:pt x="2025" y="696"/>
                    <a:pt x="2025" y="696"/>
                    <a:pt x="2025" y="695"/>
                  </a:cubicBezTo>
                  <a:cubicBezTo>
                    <a:pt x="2025" y="694"/>
                    <a:pt x="2025" y="694"/>
                    <a:pt x="2025" y="694"/>
                  </a:cubicBezTo>
                  <a:cubicBezTo>
                    <a:pt x="2026" y="693"/>
                    <a:pt x="2026" y="692"/>
                    <a:pt x="2026" y="691"/>
                  </a:cubicBezTo>
                  <a:cubicBezTo>
                    <a:pt x="2026" y="691"/>
                    <a:pt x="2026" y="690"/>
                    <a:pt x="2027" y="689"/>
                  </a:cubicBezTo>
                  <a:cubicBezTo>
                    <a:pt x="2027" y="688"/>
                    <a:pt x="2027" y="687"/>
                    <a:pt x="2028" y="687"/>
                  </a:cubicBezTo>
                  <a:cubicBezTo>
                    <a:pt x="2029" y="683"/>
                    <a:pt x="2030" y="680"/>
                    <a:pt x="2032" y="678"/>
                  </a:cubicBezTo>
                  <a:cubicBezTo>
                    <a:pt x="2032" y="676"/>
                    <a:pt x="2033" y="675"/>
                    <a:pt x="2034" y="674"/>
                  </a:cubicBezTo>
                  <a:cubicBezTo>
                    <a:pt x="2034" y="674"/>
                    <a:pt x="2034" y="674"/>
                    <a:pt x="2034" y="674"/>
                  </a:cubicBezTo>
                  <a:cubicBezTo>
                    <a:pt x="2034" y="674"/>
                    <a:pt x="2034" y="674"/>
                    <a:pt x="2034" y="673"/>
                  </a:cubicBezTo>
                  <a:cubicBezTo>
                    <a:pt x="2035" y="673"/>
                    <a:pt x="2035" y="672"/>
                    <a:pt x="2036" y="672"/>
                  </a:cubicBezTo>
                  <a:cubicBezTo>
                    <a:pt x="2036" y="671"/>
                    <a:pt x="2036" y="671"/>
                    <a:pt x="2036" y="671"/>
                  </a:cubicBezTo>
                  <a:cubicBezTo>
                    <a:pt x="2036" y="670"/>
                    <a:pt x="2037" y="670"/>
                    <a:pt x="2037" y="670"/>
                  </a:cubicBezTo>
                  <a:cubicBezTo>
                    <a:pt x="2038" y="669"/>
                    <a:pt x="2039" y="668"/>
                    <a:pt x="2040" y="667"/>
                  </a:cubicBezTo>
                  <a:cubicBezTo>
                    <a:pt x="2040" y="666"/>
                    <a:pt x="2041" y="666"/>
                    <a:pt x="2041" y="665"/>
                  </a:cubicBezTo>
                  <a:cubicBezTo>
                    <a:pt x="2041" y="665"/>
                    <a:pt x="2042" y="665"/>
                    <a:pt x="2042" y="664"/>
                  </a:cubicBezTo>
                  <a:cubicBezTo>
                    <a:pt x="2042" y="664"/>
                    <a:pt x="2042" y="664"/>
                    <a:pt x="2042" y="664"/>
                  </a:cubicBezTo>
                  <a:cubicBezTo>
                    <a:pt x="2044" y="662"/>
                    <a:pt x="2046" y="660"/>
                    <a:pt x="2048" y="659"/>
                  </a:cubicBezTo>
                  <a:cubicBezTo>
                    <a:pt x="2048" y="658"/>
                    <a:pt x="2049" y="657"/>
                    <a:pt x="2050" y="657"/>
                  </a:cubicBezTo>
                  <a:cubicBezTo>
                    <a:pt x="2051" y="656"/>
                    <a:pt x="2051" y="656"/>
                    <a:pt x="2052" y="655"/>
                  </a:cubicBezTo>
                  <a:cubicBezTo>
                    <a:pt x="2054" y="653"/>
                    <a:pt x="2056" y="652"/>
                    <a:pt x="2056" y="652"/>
                  </a:cubicBezTo>
                  <a:cubicBezTo>
                    <a:pt x="2056" y="652"/>
                    <a:pt x="2055" y="652"/>
                    <a:pt x="2054" y="653"/>
                  </a:cubicBezTo>
                  <a:cubicBezTo>
                    <a:pt x="2054" y="653"/>
                    <a:pt x="2053" y="653"/>
                    <a:pt x="2051" y="654"/>
                  </a:cubicBezTo>
                  <a:cubicBezTo>
                    <a:pt x="2050" y="654"/>
                    <a:pt x="2050" y="655"/>
                    <a:pt x="2049" y="655"/>
                  </a:cubicBezTo>
                  <a:cubicBezTo>
                    <a:pt x="2048" y="656"/>
                    <a:pt x="2047" y="656"/>
                    <a:pt x="2046" y="657"/>
                  </a:cubicBezTo>
                  <a:cubicBezTo>
                    <a:pt x="2045" y="657"/>
                    <a:pt x="2044" y="658"/>
                    <a:pt x="2043" y="659"/>
                  </a:cubicBezTo>
                  <a:cubicBezTo>
                    <a:pt x="2043" y="659"/>
                    <a:pt x="2042" y="660"/>
                    <a:pt x="2042" y="660"/>
                  </a:cubicBezTo>
                  <a:cubicBezTo>
                    <a:pt x="2041" y="660"/>
                    <a:pt x="2041" y="661"/>
                    <a:pt x="2040" y="661"/>
                  </a:cubicBezTo>
                  <a:cubicBezTo>
                    <a:pt x="2040" y="662"/>
                    <a:pt x="2040" y="662"/>
                    <a:pt x="2039" y="662"/>
                  </a:cubicBezTo>
                  <a:cubicBezTo>
                    <a:pt x="2039" y="662"/>
                    <a:pt x="2039" y="663"/>
                    <a:pt x="2039" y="663"/>
                  </a:cubicBezTo>
                  <a:cubicBezTo>
                    <a:pt x="2038" y="663"/>
                    <a:pt x="2038" y="664"/>
                    <a:pt x="2037" y="664"/>
                  </a:cubicBezTo>
                  <a:cubicBezTo>
                    <a:pt x="2037" y="665"/>
                    <a:pt x="2036" y="666"/>
                    <a:pt x="2036" y="666"/>
                  </a:cubicBezTo>
                  <a:cubicBezTo>
                    <a:pt x="2036" y="666"/>
                    <a:pt x="2036" y="665"/>
                    <a:pt x="2036" y="664"/>
                  </a:cubicBezTo>
                  <a:cubicBezTo>
                    <a:pt x="2036" y="664"/>
                    <a:pt x="2036" y="663"/>
                    <a:pt x="2036" y="663"/>
                  </a:cubicBezTo>
                  <a:cubicBezTo>
                    <a:pt x="2054" y="646"/>
                    <a:pt x="2078" y="630"/>
                    <a:pt x="2095" y="610"/>
                  </a:cubicBezTo>
                  <a:cubicBezTo>
                    <a:pt x="2095" y="610"/>
                    <a:pt x="2095" y="610"/>
                    <a:pt x="2095" y="610"/>
                  </a:cubicBezTo>
                  <a:cubicBezTo>
                    <a:pt x="2101" y="605"/>
                    <a:pt x="2107" y="600"/>
                    <a:pt x="2113" y="595"/>
                  </a:cubicBezTo>
                  <a:cubicBezTo>
                    <a:pt x="2113" y="595"/>
                    <a:pt x="2114" y="595"/>
                    <a:pt x="2115" y="594"/>
                  </a:cubicBezTo>
                  <a:cubicBezTo>
                    <a:pt x="2117" y="594"/>
                    <a:pt x="2118" y="594"/>
                    <a:pt x="2121" y="593"/>
                  </a:cubicBezTo>
                  <a:cubicBezTo>
                    <a:pt x="2121" y="593"/>
                    <a:pt x="2122" y="593"/>
                    <a:pt x="2122" y="593"/>
                  </a:cubicBezTo>
                  <a:cubicBezTo>
                    <a:pt x="2123" y="593"/>
                    <a:pt x="2123" y="593"/>
                    <a:pt x="2124" y="593"/>
                  </a:cubicBezTo>
                  <a:cubicBezTo>
                    <a:pt x="2125" y="593"/>
                    <a:pt x="2126" y="592"/>
                    <a:pt x="2128" y="592"/>
                  </a:cubicBezTo>
                  <a:cubicBezTo>
                    <a:pt x="2130" y="592"/>
                    <a:pt x="2133" y="592"/>
                    <a:pt x="2136" y="594"/>
                  </a:cubicBezTo>
                  <a:cubicBezTo>
                    <a:pt x="2136" y="594"/>
                    <a:pt x="2136" y="594"/>
                    <a:pt x="2137" y="594"/>
                  </a:cubicBezTo>
                  <a:cubicBezTo>
                    <a:pt x="2137" y="594"/>
                    <a:pt x="2137" y="594"/>
                    <a:pt x="2138" y="595"/>
                  </a:cubicBezTo>
                  <a:cubicBezTo>
                    <a:pt x="2138" y="595"/>
                    <a:pt x="2138" y="595"/>
                    <a:pt x="2138" y="595"/>
                  </a:cubicBezTo>
                  <a:cubicBezTo>
                    <a:pt x="2139" y="595"/>
                    <a:pt x="2139" y="595"/>
                    <a:pt x="2139" y="595"/>
                  </a:cubicBezTo>
                  <a:cubicBezTo>
                    <a:pt x="2139" y="595"/>
                    <a:pt x="2139" y="596"/>
                    <a:pt x="2140" y="596"/>
                  </a:cubicBezTo>
                  <a:cubicBezTo>
                    <a:pt x="2141" y="597"/>
                    <a:pt x="2142" y="598"/>
                    <a:pt x="2144" y="600"/>
                  </a:cubicBezTo>
                  <a:cubicBezTo>
                    <a:pt x="2144" y="600"/>
                    <a:pt x="2145" y="601"/>
                    <a:pt x="2146" y="602"/>
                  </a:cubicBezTo>
                  <a:cubicBezTo>
                    <a:pt x="2146" y="602"/>
                    <a:pt x="2147" y="603"/>
                    <a:pt x="2148" y="604"/>
                  </a:cubicBezTo>
                  <a:cubicBezTo>
                    <a:pt x="2149" y="604"/>
                    <a:pt x="2149" y="605"/>
                    <a:pt x="2150" y="606"/>
                  </a:cubicBezTo>
                  <a:cubicBezTo>
                    <a:pt x="2151" y="606"/>
                    <a:pt x="2152" y="607"/>
                    <a:pt x="2152" y="608"/>
                  </a:cubicBezTo>
                  <a:cubicBezTo>
                    <a:pt x="2156" y="610"/>
                    <a:pt x="2159" y="613"/>
                    <a:pt x="2162" y="615"/>
                  </a:cubicBezTo>
                  <a:cubicBezTo>
                    <a:pt x="2163" y="615"/>
                    <a:pt x="2163" y="615"/>
                    <a:pt x="2164" y="615"/>
                  </a:cubicBezTo>
                  <a:cubicBezTo>
                    <a:pt x="2165" y="616"/>
                    <a:pt x="2165" y="616"/>
                    <a:pt x="2165" y="616"/>
                  </a:cubicBezTo>
                  <a:cubicBezTo>
                    <a:pt x="2166" y="616"/>
                    <a:pt x="2167" y="617"/>
                    <a:pt x="2168" y="617"/>
                  </a:cubicBezTo>
                  <a:cubicBezTo>
                    <a:pt x="2169" y="618"/>
                    <a:pt x="2170" y="618"/>
                    <a:pt x="2171" y="618"/>
                  </a:cubicBezTo>
                  <a:cubicBezTo>
                    <a:pt x="2171" y="619"/>
                    <a:pt x="2172" y="619"/>
                    <a:pt x="2173" y="619"/>
                  </a:cubicBezTo>
                  <a:cubicBezTo>
                    <a:pt x="2177" y="621"/>
                    <a:pt x="2181" y="622"/>
                    <a:pt x="2184" y="622"/>
                  </a:cubicBezTo>
                  <a:cubicBezTo>
                    <a:pt x="2186" y="623"/>
                    <a:pt x="2188" y="623"/>
                    <a:pt x="2189" y="623"/>
                  </a:cubicBezTo>
                  <a:cubicBezTo>
                    <a:pt x="2190" y="623"/>
                    <a:pt x="2191" y="623"/>
                    <a:pt x="2192" y="623"/>
                  </a:cubicBezTo>
                  <a:cubicBezTo>
                    <a:pt x="2192" y="623"/>
                    <a:pt x="2192" y="623"/>
                    <a:pt x="2192" y="624"/>
                  </a:cubicBezTo>
                  <a:cubicBezTo>
                    <a:pt x="2192" y="624"/>
                    <a:pt x="2192" y="624"/>
                    <a:pt x="2192" y="624"/>
                  </a:cubicBezTo>
                  <a:cubicBezTo>
                    <a:pt x="2193" y="624"/>
                    <a:pt x="2194" y="625"/>
                    <a:pt x="2195" y="625"/>
                  </a:cubicBezTo>
                  <a:cubicBezTo>
                    <a:pt x="2195" y="626"/>
                    <a:pt x="2196" y="627"/>
                    <a:pt x="2197" y="627"/>
                  </a:cubicBezTo>
                  <a:cubicBezTo>
                    <a:pt x="2198" y="628"/>
                    <a:pt x="2198" y="629"/>
                    <a:pt x="2199" y="630"/>
                  </a:cubicBezTo>
                  <a:cubicBezTo>
                    <a:pt x="2200" y="630"/>
                    <a:pt x="2201" y="631"/>
                    <a:pt x="2202" y="632"/>
                  </a:cubicBezTo>
                  <a:cubicBezTo>
                    <a:pt x="2202" y="633"/>
                    <a:pt x="2203" y="634"/>
                    <a:pt x="2204" y="635"/>
                  </a:cubicBezTo>
                  <a:cubicBezTo>
                    <a:pt x="2204" y="635"/>
                    <a:pt x="2204" y="635"/>
                    <a:pt x="2204" y="635"/>
                  </a:cubicBezTo>
                  <a:cubicBezTo>
                    <a:pt x="2199" y="655"/>
                    <a:pt x="2210" y="662"/>
                    <a:pt x="2229" y="658"/>
                  </a:cubicBezTo>
                  <a:cubicBezTo>
                    <a:pt x="2224" y="646"/>
                    <a:pt x="2222" y="630"/>
                    <a:pt x="2206" y="633"/>
                  </a:cubicBezTo>
                  <a:cubicBezTo>
                    <a:pt x="2205" y="632"/>
                    <a:pt x="2205" y="632"/>
                    <a:pt x="2205" y="632"/>
                  </a:cubicBezTo>
                  <a:cubicBezTo>
                    <a:pt x="2205" y="632"/>
                    <a:pt x="2205" y="632"/>
                    <a:pt x="2205" y="632"/>
                  </a:cubicBezTo>
                  <a:cubicBezTo>
                    <a:pt x="2205" y="631"/>
                    <a:pt x="2204" y="631"/>
                    <a:pt x="2203" y="630"/>
                  </a:cubicBezTo>
                  <a:cubicBezTo>
                    <a:pt x="2203" y="629"/>
                    <a:pt x="2202" y="628"/>
                    <a:pt x="2201" y="628"/>
                  </a:cubicBezTo>
                  <a:cubicBezTo>
                    <a:pt x="2200" y="627"/>
                    <a:pt x="2199" y="626"/>
                    <a:pt x="2198" y="625"/>
                  </a:cubicBezTo>
                  <a:cubicBezTo>
                    <a:pt x="2198" y="625"/>
                    <a:pt x="2197" y="624"/>
                    <a:pt x="2197" y="624"/>
                  </a:cubicBezTo>
                  <a:cubicBezTo>
                    <a:pt x="2197" y="624"/>
                    <a:pt x="2198" y="624"/>
                    <a:pt x="2199" y="624"/>
                  </a:cubicBezTo>
                  <a:cubicBezTo>
                    <a:pt x="2200" y="624"/>
                    <a:pt x="2201" y="623"/>
                    <a:pt x="2201" y="623"/>
                  </a:cubicBezTo>
                  <a:cubicBezTo>
                    <a:pt x="2202" y="623"/>
                    <a:pt x="2202" y="623"/>
                    <a:pt x="2202" y="623"/>
                  </a:cubicBezTo>
                  <a:cubicBezTo>
                    <a:pt x="2203" y="623"/>
                    <a:pt x="2203" y="623"/>
                    <a:pt x="2203" y="623"/>
                  </a:cubicBezTo>
                  <a:cubicBezTo>
                    <a:pt x="2204" y="623"/>
                    <a:pt x="2205" y="623"/>
                    <a:pt x="2206" y="623"/>
                  </a:cubicBezTo>
                  <a:cubicBezTo>
                    <a:pt x="2206" y="623"/>
                    <a:pt x="2207" y="623"/>
                    <a:pt x="2207" y="623"/>
                  </a:cubicBezTo>
                  <a:cubicBezTo>
                    <a:pt x="2209" y="622"/>
                    <a:pt x="2210" y="622"/>
                    <a:pt x="2211" y="621"/>
                  </a:cubicBezTo>
                  <a:cubicBezTo>
                    <a:pt x="2212" y="621"/>
                    <a:pt x="2213" y="621"/>
                    <a:pt x="2214" y="620"/>
                  </a:cubicBezTo>
                  <a:cubicBezTo>
                    <a:pt x="2215" y="620"/>
                    <a:pt x="2215" y="619"/>
                    <a:pt x="2216" y="619"/>
                  </a:cubicBezTo>
                  <a:cubicBezTo>
                    <a:pt x="2217" y="618"/>
                    <a:pt x="2218" y="618"/>
                    <a:pt x="2219" y="617"/>
                  </a:cubicBezTo>
                  <a:cubicBezTo>
                    <a:pt x="2220" y="617"/>
                    <a:pt x="2220" y="616"/>
                    <a:pt x="2220" y="616"/>
                  </a:cubicBezTo>
                  <a:cubicBezTo>
                    <a:pt x="2220" y="616"/>
                    <a:pt x="2219" y="617"/>
                    <a:pt x="2215" y="618"/>
                  </a:cubicBezTo>
                  <a:cubicBezTo>
                    <a:pt x="2215" y="618"/>
                    <a:pt x="2214" y="618"/>
                    <a:pt x="2213" y="618"/>
                  </a:cubicBezTo>
                  <a:cubicBezTo>
                    <a:pt x="2212" y="618"/>
                    <a:pt x="2211" y="619"/>
                    <a:pt x="2210" y="619"/>
                  </a:cubicBezTo>
                  <a:cubicBezTo>
                    <a:pt x="2208" y="619"/>
                    <a:pt x="2205" y="619"/>
                    <a:pt x="2203" y="620"/>
                  </a:cubicBezTo>
                  <a:cubicBezTo>
                    <a:pt x="2202" y="620"/>
                    <a:pt x="2202" y="620"/>
                    <a:pt x="2202" y="620"/>
                  </a:cubicBezTo>
                  <a:cubicBezTo>
                    <a:pt x="2201" y="620"/>
                    <a:pt x="2201" y="620"/>
                    <a:pt x="2201" y="620"/>
                  </a:cubicBezTo>
                  <a:cubicBezTo>
                    <a:pt x="2200" y="620"/>
                    <a:pt x="2199" y="620"/>
                    <a:pt x="2199" y="620"/>
                  </a:cubicBezTo>
                  <a:cubicBezTo>
                    <a:pt x="2197" y="620"/>
                    <a:pt x="2196" y="620"/>
                    <a:pt x="2194" y="620"/>
                  </a:cubicBezTo>
                  <a:cubicBezTo>
                    <a:pt x="2194" y="620"/>
                    <a:pt x="2193" y="620"/>
                    <a:pt x="2193" y="620"/>
                  </a:cubicBezTo>
                  <a:cubicBezTo>
                    <a:pt x="2193" y="620"/>
                    <a:pt x="2192" y="620"/>
                    <a:pt x="2192" y="620"/>
                  </a:cubicBezTo>
                  <a:cubicBezTo>
                    <a:pt x="2191" y="620"/>
                    <a:pt x="2190" y="620"/>
                    <a:pt x="2190" y="620"/>
                  </a:cubicBezTo>
                  <a:cubicBezTo>
                    <a:pt x="2189" y="619"/>
                    <a:pt x="2188" y="619"/>
                    <a:pt x="2188" y="619"/>
                  </a:cubicBezTo>
                  <a:cubicBezTo>
                    <a:pt x="2188" y="619"/>
                    <a:pt x="2188" y="619"/>
                    <a:pt x="2188" y="620"/>
                  </a:cubicBezTo>
                  <a:cubicBezTo>
                    <a:pt x="2187" y="619"/>
                    <a:pt x="2186" y="619"/>
                    <a:pt x="2184" y="619"/>
                  </a:cubicBezTo>
                  <a:cubicBezTo>
                    <a:pt x="2181" y="618"/>
                    <a:pt x="2177" y="617"/>
                    <a:pt x="2174" y="616"/>
                  </a:cubicBezTo>
                  <a:cubicBezTo>
                    <a:pt x="2173" y="616"/>
                    <a:pt x="2172" y="615"/>
                    <a:pt x="2171" y="615"/>
                  </a:cubicBezTo>
                  <a:cubicBezTo>
                    <a:pt x="2171" y="615"/>
                    <a:pt x="2170" y="614"/>
                    <a:pt x="2169" y="614"/>
                  </a:cubicBezTo>
                  <a:cubicBezTo>
                    <a:pt x="2168" y="614"/>
                    <a:pt x="2167" y="613"/>
                    <a:pt x="2166" y="613"/>
                  </a:cubicBezTo>
                  <a:cubicBezTo>
                    <a:pt x="2165" y="612"/>
                    <a:pt x="2165" y="612"/>
                    <a:pt x="2165" y="612"/>
                  </a:cubicBezTo>
                  <a:cubicBezTo>
                    <a:pt x="2165" y="612"/>
                    <a:pt x="2164" y="612"/>
                    <a:pt x="2164" y="611"/>
                  </a:cubicBezTo>
                  <a:cubicBezTo>
                    <a:pt x="2162" y="610"/>
                    <a:pt x="2160" y="609"/>
                    <a:pt x="2157" y="607"/>
                  </a:cubicBezTo>
                  <a:cubicBezTo>
                    <a:pt x="2158" y="607"/>
                    <a:pt x="2158" y="607"/>
                    <a:pt x="2158" y="607"/>
                  </a:cubicBezTo>
                  <a:cubicBezTo>
                    <a:pt x="2158" y="607"/>
                    <a:pt x="2159" y="607"/>
                    <a:pt x="2159" y="607"/>
                  </a:cubicBezTo>
                  <a:cubicBezTo>
                    <a:pt x="2159" y="607"/>
                    <a:pt x="2160" y="607"/>
                    <a:pt x="2160" y="607"/>
                  </a:cubicBezTo>
                  <a:cubicBezTo>
                    <a:pt x="2161" y="607"/>
                    <a:pt x="2161" y="607"/>
                    <a:pt x="2162" y="607"/>
                  </a:cubicBezTo>
                  <a:cubicBezTo>
                    <a:pt x="2162" y="607"/>
                    <a:pt x="2162" y="607"/>
                    <a:pt x="2162" y="606"/>
                  </a:cubicBezTo>
                  <a:cubicBezTo>
                    <a:pt x="2163" y="606"/>
                    <a:pt x="2163" y="606"/>
                    <a:pt x="2163" y="606"/>
                  </a:cubicBezTo>
                  <a:cubicBezTo>
                    <a:pt x="2164" y="606"/>
                    <a:pt x="2164" y="606"/>
                    <a:pt x="2165" y="606"/>
                  </a:cubicBezTo>
                  <a:cubicBezTo>
                    <a:pt x="2166" y="605"/>
                    <a:pt x="2167" y="605"/>
                    <a:pt x="2168" y="604"/>
                  </a:cubicBezTo>
                  <a:cubicBezTo>
                    <a:pt x="2169" y="604"/>
                    <a:pt x="2170" y="603"/>
                    <a:pt x="2171" y="602"/>
                  </a:cubicBezTo>
                  <a:cubicBezTo>
                    <a:pt x="2171" y="602"/>
                    <a:pt x="2171" y="602"/>
                    <a:pt x="2172" y="602"/>
                  </a:cubicBezTo>
                  <a:cubicBezTo>
                    <a:pt x="2185" y="608"/>
                    <a:pt x="2189" y="585"/>
                    <a:pt x="2190" y="575"/>
                  </a:cubicBezTo>
                  <a:cubicBezTo>
                    <a:pt x="2183" y="582"/>
                    <a:pt x="2160" y="579"/>
                    <a:pt x="2169" y="599"/>
                  </a:cubicBezTo>
                  <a:cubicBezTo>
                    <a:pt x="2171" y="599"/>
                    <a:pt x="2171" y="599"/>
                    <a:pt x="2171" y="599"/>
                  </a:cubicBezTo>
                  <a:cubicBezTo>
                    <a:pt x="2170" y="599"/>
                    <a:pt x="2170" y="599"/>
                    <a:pt x="2169" y="600"/>
                  </a:cubicBezTo>
                  <a:cubicBezTo>
                    <a:pt x="2169" y="600"/>
                    <a:pt x="2170" y="600"/>
                    <a:pt x="2170" y="601"/>
                  </a:cubicBezTo>
                  <a:cubicBezTo>
                    <a:pt x="2170" y="601"/>
                    <a:pt x="2170" y="601"/>
                    <a:pt x="2170" y="601"/>
                  </a:cubicBezTo>
                  <a:cubicBezTo>
                    <a:pt x="2169" y="601"/>
                    <a:pt x="2168" y="602"/>
                    <a:pt x="2167" y="603"/>
                  </a:cubicBezTo>
                  <a:cubicBezTo>
                    <a:pt x="2166" y="603"/>
                    <a:pt x="2165" y="604"/>
                    <a:pt x="2164" y="604"/>
                  </a:cubicBezTo>
                  <a:cubicBezTo>
                    <a:pt x="2163" y="604"/>
                    <a:pt x="2163" y="604"/>
                    <a:pt x="2162" y="604"/>
                  </a:cubicBezTo>
                  <a:cubicBezTo>
                    <a:pt x="2162" y="605"/>
                    <a:pt x="2162" y="605"/>
                    <a:pt x="2162" y="605"/>
                  </a:cubicBezTo>
                  <a:cubicBezTo>
                    <a:pt x="2161" y="605"/>
                    <a:pt x="2161" y="605"/>
                    <a:pt x="2161" y="605"/>
                  </a:cubicBezTo>
                  <a:cubicBezTo>
                    <a:pt x="2161" y="605"/>
                    <a:pt x="2160" y="605"/>
                    <a:pt x="2160" y="605"/>
                  </a:cubicBezTo>
                  <a:cubicBezTo>
                    <a:pt x="2159" y="605"/>
                    <a:pt x="2159" y="605"/>
                    <a:pt x="2158" y="606"/>
                  </a:cubicBezTo>
                  <a:cubicBezTo>
                    <a:pt x="2158" y="606"/>
                    <a:pt x="2158" y="606"/>
                    <a:pt x="2158" y="606"/>
                  </a:cubicBezTo>
                  <a:cubicBezTo>
                    <a:pt x="2157" y="606"/>
                    <a:pt x="2157" y="606"/>
                    <a:pt x="2157" y="606"/>
                  </a:cubicBezTo>
                  <a:cubicBezTo>
                    <a:pt x="2157" y="606"/>
                    <a:pt x="2156" y="606"/>
                    <a:pt x="2156" y="606"/>
                  </a:cubicBezTo>
                  <a:cubicBezTo>
                    <a:pt x="2156" y="606"/>
                    <a:pt x="2156" y="606"/>
                    <a:pt x="2156" y="606"/>
                  </a:cubicBezTo>
                  <a:cubicBezTo>
                    <a:pt x="2155" y="606"/>
                    <a:pt x="2155" y="605"/>
                    <a:pt x="2154" y="605"/>
                  </a:cubicBezTo>
                  <a:cubicBezTo>
                    <a:pt x="2153" y="604"/>
                    <a:pt x="2153" y="604"/>
                    <a:pt x="2152" y="603"/>
                  </a:cubicBezTo>
                  <a:cubicBezTo>
                    <a:pt x="2151" y="603"/>
                    <a:pt x="2151" y="602"/>
                    <a:pt x="2150" y="601"/>
                  </a:cubicBezTo>
                  <a:cubicBezTo>
                    <a:pt x="2149" y="601"/>
                    <a:pt x="2148" y="600"/>
                    <a:pt x="2148" y="599"/>
                  </a:cubicBezTo>
                  <a:cubicBezTo>
                    <a:pt x="2147" y="599"/>
                    <a:pt x="2146" y="598"/>
                    <a:pt x="2146" y="597"/>
                  </a:cubicBezTo>
                  <a:cubicBezTo>
                    <a:pt x="2144" y="596"/>
                    <a:pt x="2143" y="594"/>
                    <a:pt x="2142" y="593"/>
                  </a:cubicBezTo>
                  <a:cubicBezTo>
                    <a:pt x="2141" y="593"/>
                    <a:pt x="2141" y="593"/>
                    <a:pt x="2140" y="592"/>
                  </a:cubicBezTo>
                  <a:cubicBezTo>
                    <a:pt x="2140" y="592"/>
                    <a:pt x="2140" y="592"/>
                    <a:pt x="2140" y="592"/>
                  </a:cubicBezTo>
                  <a:cubicBezTo>
                    <a:pt x="2139" y="592"/>
                    <a:pt x="2139" y="592"/>
                    <a:pt x="2139" y="592"/>
                  </a:cubicBezTo>
                  <a:cubicBezTo>
                    <a:pt x="2139" y="591"/>
                    <a:pt x="2138" y="591"/>
                    <a:pt x="2138" y="591"/>
                  </a:cubicBezTo>
                  <a:cubicBezTo>
                    <a:pt x="2138" y="591"/>
                    <a:pt x="2137" y="590"/>
                    <a:pt x="2137" y="590"/>
                  </a:cubicBezTo>
                  <a:cubicBezTo>
                    <a:pt x="2133" y="589"/>
                    <a:pt x="2130" y="588"/>
                    <a:pt x="2127" y="589"/>
                  </a:cubicBezTo>
                  <a:cubicBezTo>
                    <a:pt x="2126" y="589"/>
                    <a:pt x="2126" y="589"/>
                    <a:pt x="2125" y="589"/>
                  </a:cubicBezTo>
                  <a:cubicBezTo>
                    <a:pt x="2124" y="589"/>
                    <a:pt x="2124" y="589"/>
                    <a:pt x="2123" y="589"/>
                  </a:cubicBezTo>
                  <a:cubicBezTo>
                    <a:pt x="2122" y="589"/>
                    <a:pt x="2122" y="590"/>
                    <a:pt x="2121" y="590"/>
                  </a:cubicBezTo>
                  <a:cubicBezTo>
                    <a:pt x="2121" y="590"/>
                    <a:pt x="2120" y="590"/>
                    <a:pt x="2120" y="591"/>
                  </a:cubicBezTo>
                  <a:cubicBezTo>
                    <a:pt x="2118" y="591"/>
                    <a:pt x="2117" y="592"/>
                    <a:pt x="2116" y="592"/>
                  </a:cubicBezTo>
                  <a:cubicBezTo>
                    <a:pt x="2118" y="590"/>
                    <a:pt x="2121" y="588"/>
                    <a:pt x="2123" y="587"/>
                  </a:cubicBezTo>
                  <a:cubicBezTo>
                    <a:pt x="2126" y="584"/>
                    <a:pt x="2129" y="581"/>
                    <a:pt x="2132" y="577"/>
                  </a:cubicBezTo>
                  <a:cubicBezTo>
                    <a:pt x="2133" y="576"/>
                    <a:pt x="2134" y="574"/>
                    <a:pt x="2136" y="572"/>
                  </a:cubicBezTo>
                  <a:cubicBezTo>
                    <a:pt x="2136" y="571"/>
                    <a:pt x="2137" y="570"/>
                    <a:pt x="2137" y="569"/>
                  </a:cubicBezTo>
                  <a:cubicBezTo>
                    <a:pt x="2138" y="568"/>
                    <a:pt x="2138" y="567"/>
                    <a:pt x="2139" y="566"/>
                  </a:cubicBezTo>
                  <a:cubicBezTo>
                    <a:pt x="2140" y="562"/>
                    <a:pt x="2142" y="558"/>
                    <a:pt x="2143" y="554"/>
                  </a:cubicBezTo>
                  <a:cubicBezTo>
                    <a:pt x="2146" y="546"/>
                    <a:pt x="2150" y="538"/>
                    <a:pt x="2154" y="532"/>
                  </a:cubicBezTo>
                  <a:cubicBezTo>
                    <a:pt x="2156" y="528"/>
                    <a:pt x="2158" y="525"/>
                    <a:pt x="2160" y="522"/>
                  </a:cubicBezTo>
                  <a:cubicBezTo>
                    <a:pt x="2162" y="519"/>
                    <a:pt x="2165" y="516"/>
                    <a:pt x="2167" y="513"/>
                  </a:cubicBezTo>
                  <a:cubicBezTo>
                    <a:pt x="2168" y="511"/>
                    <a:pt x="2169" y="510"/>
                    <a:pt x="2170" y="508"/>
                  </a:cubicBezTo>
                  <a:cubicBezTo>
                    <a:pt x="2171" y="508"/>
                    <a:pt x="2171" y="508"/>
                    <a:pt x="2172" y="508"/>
                  </a:cubicBezTo>
                  <a:cubicBezTo>
                    <a:pt x="2173" y="508"/>
                    <a:pt x="2175" y="507"/>
                    <a:pt x="2177" y="508"/>
                  </a:cubicBezTo>
                  <a:cubicBezTo>
                    <a:pt x="2177" y="508"/>
                    <a:pt x="2178" y="508"/>
                    <a:pt x="2178" y="508"/>
                  </a:cubicBezTo>
                  <a:cubicBezTo>
                    <a:pt x="2179" y="508"/>
                    <a:pt x="2179" y="508"/>
                    <a:pt x="2180" y="508"/>
                  </a:cubicBezTo>
                  <a:cubicBezTo>
                    <a:pt x="2181" y="508"/>
                    <a:pt x="2182" y="508"/>
                    <a:pt x="2183" y="508"/>
                  </a:cubicBezTo>
                  <a:cubicBezTo>
                    <a:pt x="2184" y="508"/>
                    <a:pt x="2186" y="509"/>
                    <a:pt x="2187" y="509"/>
                  </a:cubicBezTo>
                  <a:cubicBezTo>
                    <a:pt x="2187" y="509"/>
                    <a:pt x="2187" y="509"/>
                    <a:pt x="2188" y="509"/>
                  </a:cubicBezTo>
                  <a:cubicBezTo>
                    <a:pt x="2188" y="509"/>
                    <a:pt x="2188" y="510"/>
                    <a:pt x="2188" y="510"/>
                  </a:cubicBezTo>
                  <a:cubicBezTo>
                    <a:pt x="2189" y="510"/>
                    <a:pt x="2189" y="510"/>
                    <a:pt x="2189" y="510"/>
                  </a:cubicBezTo>
                  <a:cubicBezTo>
                    <a:pt x="2190" y="510"/>
                    <a:pt x="2190" y="511"/>
                    <a:pt x="2190" y="511"/>
                  </a:cubicBezTo>
                  <a:cubicBezTo>
                    <a:pt x="2192" y="512"/>
                    <a:pt x="2195" y="515"/>
                    <a:pt x="2197" y="517"/>
                  </a:cubicBezTo>
                  <a:cubicBezTo>
                    <a:pt x="2199" y="518"/>
                    <a:pt x="2200" y="519"/>
                    <a:pt x="2202" y="520"/>
                  </a:cubicBezTo>
                  <a:cubicBezTo>
                    <a:pt x="2203" y="520"/>
                    <a:pt x="2204" y="521"/>
                    <a:pt x="2204" y="521"/>
                  </a:cubicBezTo>
                  <a:cubicBezTo>
                    <a:pt x="2205" y="521"/>
                    <a:pt x="2205" y="521"/>
                    <a:pt x="2205" y="521"/>
                  </a:cubicBezTo>
                  <a:cubicBezTo>
                    <a:pt x="2205" y="521"/>
                    <a:pt x="2205" y="521"/>
                    <a:pt x="2206" y="521"/>
                  </a:cubicBezTo>
                  <a:cubicBezTo>
                    <a:pt x="2206" y="522"/>
                    <a:pt x="2206" y="522"/>
                    <a:pt x="2206" y="522"/>
                  </a:cubicBezTo>
                  <a:cubicBezTo>
                    <a:pt x="2207" y="522"/>
                    <a:pt x="2207" y="522"/>
                    <a:pt x="2207" y="522"/>
                  </a:cubicBezTo>
                  <a:cubicBezTo>
                    <a:pt x="2211" y="522"/>
                    <a:pt x="2214" y="522"/>
                    <a:pt x="2217" y="521"/>
                  </a:cubicBezTo>
                  <a:cubicBezTo>
                    <a:pt x="2218" y="521"/>
                    <a:pt x="2219" y="520"/>
                    <a:pt x="2219" y="520"/>
                  </a:cubicBezTo>
                  <a:cubicBezTo>
                    <a:pt x="2219" y="520"/>
                    <a:pt x="2220" y="521"/>
                    <a:pt x="2220" y="521"/>
                  </a:cubicBezTo>
                  <a:cubicBezTo>
                    <a:pt x="2220" y="521"/>
                    <a:pt x="2220" y="521"/>
                    <a:pt x="2221" y="521"/>
                  </a:cubicBezTo>
                  <a:cubicBezTo>
                    <a:pt x="2221" y="521"/>
                    <a:pt x="2221" y="521"/>
                    <a:pt x="2221" y="521"/>
                  </a:cubicBezTo>
                  <a:cubicBezTo>
                    <a:pt x="2222" y="521"/>
                    <a:pt x="2223" y="522"/>
                    <a:pt x="2224" y="522"/>
                  </a:cubicBezTo>
                  <a:cubicBezTo>
                    <a:pt x="2224" y="522"/>
                    <a:pt x="2225" y="523"/>
                    <a:pt x="2226" y="523"/>
                  </a:cubicBezTo>
                  <a:cubicBezTo>
                    <a:pt x="2227" y="524"/>
                    <a:pt x="2228" y="524"/>
                    <a:pt x="2229" y="525"/>
                  </a:cubicBezTo>
                  <a:cubicBezTo>
                    <a:pt x="2230" y="525"/>
                    <a:pt x="2231" y="526"/>
                    <a:pt x="2232" y="526"/>
                  </a:cubicBezTo>
                  <a:cubicBezTo>
                    <a:pt x="2233" y="527"/>
                    <a:pt x="2234" y="527"/>
                    <a:pt x="2235" y="528"/>
                  </a:cubicBezTo>
                  <a:cubicBezTo>
                    <a:pt x="2242" y="541"/>
                    <a:pt x="2252" y="551"/>
                    <a:pt x="2266" y="550"/>
                  </a:cubicBezTo>
                  <a:cubicBezTo>
                    <a:pt x="2257" y="536"/>
                    <a:pt x="2249" y="525"/>
                    <a:pt x="2234" y="523"/>
                  </a:cubicBezTo>
                  <a:cubicBezTo>
                    <a:pt x="2234" y="524"/>
                    <a:pt x="2234" y="524"/>
                    <a:pt x="2234" y="524"/>
                  </a:cubicBezTo>
                  <a:cubicBezTo>
                    <a:pt x="2233" y="524"/>
                    <a:pt x="2233" y="524"/>
                    <a:pt x="2233" y="524"/>
                  </a:cubicBezTo>
                  <a:cubicBezTo>
                    <a:pt x="2232" y="523"/>
                    <a:pt x="2231" y="522"/>
                    <a:pt x="2230" y="522"/>
                  </a:cubicBezTo>
                  <a:cubicBezTo>
                    <a:pt x="2229" y="521"/>
                    <a:pt x="2228" y="521"/>
                    <a:pt x="2227" y="521"/>
                  </a:cubicBezTo>
                  <a:cubicBezTo>
                    <a:pt x="2226" y="520"/>
                    <a:pt x="2225" y="520"/>
                    <a:pt x="2224" y="519"/>
                  </a:cubicBezTo>
                  <a:cubicBezTo>
                    <a:pt x="2224" y="519"/>
                    <a:pt x="2224" y="519"/>
                    <a:pt x="2223" y="519"/>
                  </a:cubicBezTo>
                  <a:cubicBezTo>
                    <a:pt x="2224" y="519"/>
                    <a:pt x="2225" y="519"/>
                    <a:pt x="2226" y="518"/>
                  </a:cubicBezTo>
                  <a:cubicBezTo>
                    <a:pt x="2229" y="518"/>
                    <a:pt x="2232" y="517"/>
                    <a:pt x="2235" y="517"/>
                  </a:cubicBezTo>
                  <a:cubicBezTo>
                    <a:pt x="2241" y="516"/>
                    <a:pt x="2247" y="515"/>
                    <a:pt x="2252" y="515"/>
                  </a:cubicBezTo>
                  <a:cubicBezTo>
                    <a:pt x="2252" y="515"/>
                    <a:pt x="2253" y="515"/>
                    <a:pt x="2253" y="515"/>
                  </a:cubicBezTo>
                  <a:cubicBezTo>
                    <a:pt x="2254" y="515"/>
                    <a:pt x="2255" y="515"/>
                    <a:pt x="2255" y="514"/>
                  </a:cubicBezTo>
                  <a:cubicBezTo>
                    <a:pt x="2256" y="514"/>
                    <a:pt x="2257" y="514"/>
                    <a:pt x="2258" y="514"/>
                  </a:cubicBezTo>
                  <a:cubicBezTo>
                    <a:pt x="2260" y="513"/>
                    <a:pt x="2262" y="513"/>
                    <a:pt x="2263" y="513"/>
                  </a:cubicBezTo>
                  <a:cubicBezTo>
                    <a:pt x="2264" y="512"/>
                    <a:pt x="2264" y="512"/>
                    <a:pt x="2265" y="512"/>
                  </a:cubicBezTo>
                  <a:cubicBezTo>
                    <a:pt x="2265" y="512"/>
                    <a:pt x="2265" y="512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4" y="513"/>
                    <a:pt x="2265" y="513"/>
                  </a:cubicBezTo>
                  <a:cubicBezTo>
                    <a:pt x="2265" y="513"/>
                    <a:pt x="2265" y="513"/>
                    <a:pt x="2266" y="513"/>
                  </a:cubicBezTo>
                  <a:cubicBezTo>
                    <a:pt x="2266" y="513"/>
                    <a:pt x="2266" y="513"/>
                    <a:pt x="2266" y="513"/>
                  </a:cubicBezTo>
                  <a:cubicBezTo>
                    <a:pt x="2266" y="513"/>
                    <a:pt x="2266" y="513"/>
                    <a:pt x="2266" y="513"/>
                  </a:cubicBezTo>
                  <a:cubicBezTo>
                    <a:pt x="2266" y="512"/>
                    <a:pt x="2266" y="512"/>
                    <a:pt x="2266" y="512"/>
                  </a:cubicBezTo>
                  <a:cubicBezTo>
                    <a:pt x="2266" y="512"/>
                    <a:pt x="2266" y="512"/>
                    <a:pt x="2266" y="512"/>
                  </a:cubicBezTo>
                  <a:cubicBezTo>
                    <a:pt x="2266" y="512"/>
                    <a:pt x="2266" y="512"/>
                    <a:pt x="2266" y="512"/>
                  </a:cubicBezTo>
                  <a:cubicBezTo>
                    <a:pt x="2265" y="512"/>
                    <a:pt x="2265" y="512"/>
                    <a:pt x="2265" y="512"/>
                  </a:cubicBezTo>
                  <a:cubicBezTo>
                    <a:pt x="2264" y="511"/>
                    <a:pt x="2263" y="511"/>
                    <a:pt x="2263" y="511"/>
                  </a:cubicBezTo>
                  <a:cubicBezTo>
                    <a:pt x="2261" y="511"/>
                    <a:pt x="2260" y="511"/>
                    <a:pt x="2258" y="511"/>
                  </a:cubicBezTo>
                  <a:cubicBezTo>
                    <a:pt x="2257" y="511"/>
                    <a:pt x="2255" y="511"/>
                    <a:pt x="2254" y="511"/>
                  </a:cubicBezTo>
                  <a:cubicBezTo>
                    <a:pt x="2254" y="511"/>
                    <a:pt x="2253" y="511"/>
                    <a:pt x="2253" y="511"/>
                  </a:cubicBezTo>
                  <a:cubicBezTo>
                    <a:pt x="2252" y="511"/>
                    <a:pt x="2251" y="511"/>
                    <a:pt x="2251" y="511"/>
                  </a:cubicBezTo>
                  <a:cubicBezTo>
                    <a:pt x="2249" y="511"/>
                    <a:pt x="2247" y="511"/>
                    <a:pt x="2246" y="512"/>
                  </a:cubicBezTo>
                  <a:cubicBezTo>
                    <a:pt x="2246" y="512"/>
                    <a:pt x="2246" y="511"/>
                    <a:pt x="2246" y="511"/>
                  </a:cubicBezTo>
                  <a:cubicBezTo>
                    <a:pt x="2246" y="511"/>
                    <a:pt x="2247" y="511"/>
                    <a:pt x="2247" y="510"/>
                  </a:cubicBezTo>
                  <a:cubicBezTo>
                    <a:pt x="2248" y="510"/>
                    <a:pt x="2248" y="510"/>
                    <a:pt x="2249" y="509"/>
                  </a:cubicBezTo>
                  <a:cubicBezTo>
                    <a:pt x="2249" y="509"/>
                    <a:pt x="2250" y="509"/>
                    <a:pt x="2250" y="508"/>
                  </a:cubicBezTo>
                  <a:cubicBezTo>
                    <a:pt x="2251" y="507"/>
                    <a:pt x="2252" y="507"/>
                    <a:pt x="2253" y="506"/>
                  </a:cubicBezTo>
                  <a:cubicBezTo>
                    <a:pt x="2254" y="505"/>
                    <a:pt x="2255" y="504"/>
                    <a:pt x="2256" y="503"/>
                  </a:cubicBezTo>
                  <a:cubicBezTo>
                    <a:pt x="2256" y="503"/>
                    <a:pt x="2256" y="502"/>
                    <a:pt x="2256" y="502"/>
                  </a:cubicBezTo>
                  <a:cubicBezTo>
                    <a:pt x="2273" y="511"/>
                    <a:pt x="2272" y="474"/>
                    <a:pt x="2276" y="467"/>
                  </a:cubicBezTo>
                  <a:cubicBezTo>
                    <a:pt x="2263" y="470"/>
                    <a:pt x="2240" y="482"/>
                    <a:pt x="2254" y="500"/>
                  </a:cubicBezTo>
                  <a:cubicBezTo>
                    <a:pt x="2255" y="499"/>
                    <a:pt x="2256" y="499"/>
                    <a:pt x="2256" y="498"/>
                  </a:cubicBezTo>
                  <a:cubicBezTo>
                    <a:pt x="2256" y="498"/>
                    <a:pt x="2256" y="498"/>
                    <a:pt x="2256" y="498"/>
                  </a:cubicBezTo>
                  <a:cubicBezTo>
                    <a:pt x="2255" y="499"/>
                    <a:pt x="2255" y="500"/>
                    <a:pt x="2254" y="501"/>
                  </a:cubicBezTo>
                  <a:cubicBezTo>
                    <a:pt x="2253" y="502"/>
                    <a:pt x="2252" y="503"/>
                    <a:pt x="2251" y="504"/>
                  </a:cubicBezTo>
                  <a:cubicBezTo>
                    <a:pt x="2250" y="505"/>
                    <a:pt x="2249" y="506"/>
                    <a:pt x="2249" y="506"/>
                  </a:cubicBezTo>
                  <a:cubicBezTo>
                    <a:pt x="2248" y="507"/>
                    <a:pt x="2248" y="507"/>
                    <a:pt x="2247" y="507"/>
                  </a:cubicBezTo>
                  <a:cubicBezTo>
                    <a:pt x="2247" y="508"/>
                    <a:pt x="2246" y="508"/>
                    <a:pt x="2246" y="508"/>
                  </a:cubicBezTo>
                  <a:cubicBezTo>
                    <a:pt x="2246" y="509"/>
                    <a:pt x="2245" y="509"/>
                    <a:pt x="2245" y="509"/>
                  </a:cubicBezTo>
                  <a:cubicBezTo>
                    <a:pt x="2244" y="510"/>
                    <a:pt x="2244" y="510"/>
                    <a:pt x="2243" y="510"/>
                  </a:cubicBezTo>
                  <a:cubicBezTo>
                    <a:pt x="2243" y="510"/>
                    <a:pt x="2243" y="510"/>
                    <a:pt x="2243" y="510"/>
                  </a:cubicBezTo>
                  <a:cubicBezTo>
                    <a:pt x="2243" y="510"/>
                    <a:pt x="2242" y="511"/>
                    <a:pt x="2242" y="511"/>
                  </a:cubicBezTo>
                  <a:cubicBezTo>
                    <a:pt x="2242" y="511"/>
                    <a:pt x="2242" y="511"/>
                    <a:pt x="2241" y="512"/>
                  </a:cubicBezTo>
                  <a:cubicBezTo>
                    <a:pt x="2241" y="512"/>
                    <a:pt x="2241" y="512"/>
                    <a:pt x="2241" y="512"/>
                  </a:cubicBezTo>
                  <a:cubicBezTo>
                    <a:pt x="2239" y="512"/>
                    <a:pt x="2237" y="513"/>
                    <a:pt x="2234" y="513"/>
                  </a:cubicBezTo>
                  <a:cubicBezTo>
                    <a:pt x="2231" y="514"/>
                    <a:pt x="2228" y="514"/>
                    <a:pt x="2225" y="515"/>
                  </a:cubicBezTo>
                  <a:cubicBezTo>
                    <a:pt x="2222" y="516"/>
                    <a:pt x="2219" y="517"/>
                    <a:pt x="2216" y="517"/>
                  </a:cubicBezTo>
                  <a:cubicBezTo>
                    <a:pt x="2213" y="518"/>
                    <a:pt x="2210" y="519"/>
                    <a:pt x="2207" y="518"/>
                  </a:cubicBezTo>
                  <a:cubicBezTo>
                    <a:pt x="2207" y="518"/>
                    <a:pt x="2207" y="518"/>
                    <a:pt x="2207" y="518"/>
                  </a:cubicBezTo>
                  <a:cubicBezTo>
                    <a:pt x="2206" y="518"/>
                    <a:pt x="2206" y="518"/>
                    <a:pt x="2206" y="518"/>
                  </a:cubicBezTo>
                  <a:cubicBezTo>
                    <a:pt x="2206" y="518"/>
                    <a:pt x="2206" y="518"/>
                    <a:pt x="2206" y="518"/>
                  </a:cubicBezTo>
                  <a:cubicBezTo>
                    <a:pt x="2205" y="518"/>
                    <a:pt x="2205" y="518"/>
                    <a:pt x="2205" y="518"/>
                  </a:cubicBezTo>
                  <a:cubicBezTo>
                    <a:pt x="2204" y="517"/>
                    <a:pt x="2204" y="517"/>
                    <a:pt x="2203" y="517"/>
                  </a:cubicBezTo>
                  <a:cubicBezTo>
                    <a:pt x="2202" y="516"/>
                    <a:pt x="2200" y="515"/>
                    <a:pt x="2199" y="514"/>
                  </a:cubicBezTo>
                  <a:cubicBezTo>
                    <a:pt x="2197" y="512"/>
                    <a:pt x="2194" y="510"/>
                    <a:pt x="2192" y="508"/>
                  </a:cubicBezTo>
                  <a:cubicBezTo>
                    <a:pt x="2191" y="508"/>
                    <a:pt x="2191" y="507"/>
                    <a:pt x="2191" y="507"/>
                  </a:cubicBezTo>
                  <a:cubicBezTo>
                    <a:pt x="2190" y="507"/>
                    <a:pt x="2190" y="507"/>
                    <a:pt x="2190" y="507"/>
                  </a:cubicBezTo>
                  <a:cubicBezTo>
                    <a:pt x="2189" y="506"/>
                    <a:pt x="2189" y="506"/>
                    <a:pt x="2189" y="506"/>
                  </a:cubicBezTo>
                  <a:cubicBezTo>
                    <a:pt x="2188" y="506"/>
                    <a:pt x="2188" y="506"/>
                    <a:pt x="2187" y="506"/>
                  </a:cubicBezTo>
                  <a:cubicBezTo>
                    <a:pt x="2186" y="505"/>
                    <a:pt x="2185" y="505"/>
                    <a:pt x="2183" y="505"/>
                  </a:cubicBezTo>
                  <a:cubicBezTo>
                    <a:pt x="2183" y="504"/>
                    <a:pt x="2182" y="504"/>
                    <a:pt x="2181" y="504"/>
                  </a:cubicBezTo>
                  <a:cubicBezTo>
                    <a:pt x="2181" y="504"/>
                    <a:pt x="2180" y="504"/>
                    <a:pt x="2180" y="504"/>
                  </a:cubicBezTo>
                  <a:cubicBezTo>
                    <a:pt x="2179" y="504"/>
                    <a:pt x="2178" y="504"/>
                    <a:pt x="2178" y="504"/>
                  </a:cubicBezTo>
                  <a:cubicBezTo>
                    <a:pt x="2177" y="505"/>
                    <a:pt x="2177" y="505"/>
                    <a:pt x="2176" y="505"/>
                  </a:cubicBezTo>
                  <a:cubicBezTo>
                    <a:pt x="2174" y="505"/>
                    <a:pt x="2173" y="506"/>
                    <a:pt x="2171" y="506"/>
                  </a:cubicBezTo>
                  <a:cubicBezTo>
                    <a:pt x="2171" y="506"/>
                    <a:pt x="2171" y="506"/>
                    <a:pt x="2171" y="506"/>
                  </a:cubicBezTo>
                  <a:cubicBezTo>
                    <a:pt x="2171" y="506"/>
                    <a:pt x="2172" y="505"/>
                    <a:pt x="2172" y="504"/>
                  </a:cubicBezTo>
                  <a:cubicBezTo>
                    <a:pt x="2173" y="503"/>
                    <a:pt x="2173" y="502"/>
                    <a:pt x="2173" y="501"/>
                  </a:cubicBezTo>
                  <a:cubicBezTo>
                    <a:pt x="2174" y="501"/>
                    <a:pt x="2174" y="501"/>
                    <a:pt x="2174" y="501"/>
                  </a:cubicBezTo>
                  <a:cubicBezTo>
                    <a:pt x="2174" y="500"/>
                    <a:pt x="2174" y="500"/>
                    <a:pt x="2174" y="500"/>
                  </a:cubicBezTo>
                  <a:cubicBezTo>
                    <a:pt x="2174" y="500"/>
                    <a:pt x="2174" y="500"/>
                    <a:pt x="2174" y="500"/>
                  </a:cubicBezTo>
                  <a:cubicBezTo>
                    <a:pt x="2174" y="500"/>
                    <a:pt x="2174" y="500"/>
                    <a:pt x="2174" y="500"/>
                  </a:cubicBezTo>
                  <a:cubicBezTo>
                    <a:pt x="2174" y="500"/>
                    <a:pt x="2174" y="500"/>
                    <a:pt x="2174" y="500"/>
                  </a:cubicBezTo>
                  <a:cubicBezTo>
                    <a:pt x="2174" y="499"/>
                    <a:pt x="2174" y="499"/>
                    <a:pt x="2174" y="499"/>
                  </a:cubicBezTo>
                  <a:cubicBezTo>
                    <a:pt x="2174" y="498"/>
                    <a:pt x="2175" y="498"/>
                    <a:pt x="2175" y="497"/>
                  </a:cubicBezTo>
                  <a:cubicBezTo>
                    <a:pt x="2175" y="497"/>
                    <a:pt x="2175" y="496"/>
                    <a:pt x="2175" y="496"/>
                  </a:cubicBezTo>
                  <a:cubicBezTo>
                    <a:pt x="2175" y="495"/>
                    <a:pt x="2175" y="494"/>
                    <a:pt x="2175" y="493"/>
                  </a:cubicBezTo>
                  <a:cubicBezTo>
                    <a:pt x="2176" y="492"/>
                    <a:pt x="2176" y="490"/>
                    <a:pt x="2176" y="488"/>
                  </a:cubicBezTo>
                  <a:cubicBezTo>
                    <a:pt x="2176" y="487"/>
                    <a:pt x="2176" y="485"/>
                    <a:pt x="2176" y="483"/>
                  </a:cubicBezTo>
                  <a:cubicBezTo>
                    <a:pt x="2176" y="480"/>
                    <a:pt x="2176" y="477"/>
                    <a:pt x="2176" y="475"/>
                  </a:cubicBezTo>
                  <a:cubicBezTo>
                    <a:pt x="2176" y="469"/>
                    <a:pt x="2177" y="464"/>
                    <a:pt x="2177" y="460"/>
                  </a:cubicBezTo>
                  <a:cubicBezTo>
                    <a:pt x="2177" y="459"/>
                    <a:pt x="2178" y="457"/>
                    <a:pt x="2178" y="455"/>
                  </a:cubicBezTo>
                  <a:cubicBezTo>
                    <a:pt x="2178" y="454"/>
                    <a:pt x="2179" y="453"/>
                    <a:pt x="2179" y="452"/>
                  </a:cubicBezTo>
                  <a:cubicBezTo>
                    <a:pt x="2180" y="450"/>
                    <a:pt x="2180" y="449"/>
                    <a:pt x="2180" y="449"/>
                  </a:cubicBezTo>
                  <a:cubicBezTo>
                    <a:pt x="2180" y="449"/>
                    <a:pt x="2179" y="450"/>
                    <a:pt x="2178" y="451"/>
                  </a:cubicBezTo>
                  <a:cubicBezTo>
                    <a:pt x="2178" y="452"/>
                    <a:pt x="2177" y="454"/>
                    <a:pt x="2177" y="455"/>
                  </a:cubicBezTo>
                  <a:cubicBezTo>
                    <a:pt x="2176" y="456"/>
                    <a:pt x="2176" y="458"/>
                    <a:pt x="2175" y="460"/>
                  </a:cubicBezTo>
                  <a:cubicBezTo>
                    <a:pt x="2175" y="461"/>
                    <a:pt x="2175" y="463"/>
                    <a:pt x="2174" y="465"/>
                  </a:cubicBezTo>
                  <a:cubicBezTo>
                    <a:pt x="2174" y="464"/>
                    <a:pt x="2174" y="463"/>
                    <a:pt x="2173" y="462"/>
                  </a:cubicBezTo>
                  <a:cubicBezTo>
                    <a:pt x="2173" y="460"/>
                    <a:pt x="2173" y="459"/>
                    <a:pt x="2172" y="457"/>
                  </a:cubicBezTo>
                  <a:cubicBezTo>
                    <a:pt x="2171" y="455"/>
                    <a:pt x="2171" y="453"/>
                    <a:pt x="2170" y="452"/>
                  </a:cubicBezTo>
                  <a:cubicBezTo>
                    <a:pt x="2170" y="451"/>
                    <a:pt x="2169" y="449"/>
                    <a:pt x="2168" y="448"/>
                  </a:cubicBezTo>
                  <a:cubicBezTo>
                    <a:pt x="2173" y="428"/>
                    <a:pt x="2158" y="427"/>
                    <a:pt x="2153" y="409"/>
                  </a:cubicBezTo>
                  <a:cubicBezTo>
                    <a:pt x="2145" y="427"/>
                    <a:pt x="2142" y="444"/>
                    <a:pt x="2166" y="448"/>
                  </a:cubicBezTo>
                  <a:cubicBezTo>
                    <a:pt x="2166" y="448"/>
                    <a:pt x="2166" y="448"/>
                    <a:pt x="2166" y="448"/>
                  </a:cubicBezTo>
                  <a:cubicBezTo>
                    <a:pt x="2166" y="450"/>
                    <a:pt x="2167" y="451"/>
                    <a:pt x="2168" y="453"/>
                  </a:cubicBezTo>
                  <a:cubicBezTo>
                    <a:pt x="2168" y="454"/>
                    <a:pt x="2169" y="456"/>
                    <a:pt x="2169" y="457"/>
                  </a:cubicBezTo>
                  <a:cubicBezTo>
                    <a:pt x="2170" y="459"/>
                    <a:pt x="2171" y="461"/>
                    <a:pt x="2171" y="462"/>
                  </a:cubicBezTo>
                  <a:cubicBezTo>
                    <a:pt x="2171" y="464"/>
                    <a:pt x="2172" y="466"/>
                    <a:pt x="2172" y="467"/>
                  </a:cubicBezTo>
                  <a:cubicBezTo>
                    <a:pt x="2172" y="468"/>
                    <a:pt x="2172" y="469"/>
                    <a:pt x="2172" y="470"/>
                  </a:cubicBezTo>
                  <a:cubicBezTo>
                    <a:pt x="2172" y="470"/>
                    <a:pt x="2173" y="471"/>
                    <a:pt x="2173" y="472"/>
                  </a:cubicBezTo>
                  <a:cubicBezTo>
                    <a:pt x="2173" y="472"/>
                    <a:pt x="2173" y="473"/>
                    <a:pt x="2173" y="473"/>
                  </a:cubicBezTo>
                  <a:cubicBezTo>
                    <a:pt x="2173" y="473"/>
                    <a:pt x="2173" y="474"/>
                    <a:pt x="2173" y="474"/>
                  </a:cubicBezTo>
                  <a:cubicBezTo>
                    <a:pt x="2172" y="477"/>
                    <a:pt x="2172" y="479"/>
                    <a:pt x="2172" y="482"/>
                  </a:cubicBezTo>
                  <a:cubicBezTo>
                    <a:pt x="2171" y="484"/>
                    <a:pt x="2171" y="486"/>
                    <a:pt x="2171" y="487"/>
                  </a:cubicBezTo>
                  <a:cubicBezTo>
                    <a:pt x="2171" y="489"/>
                    <a:pt x="2171" y="490"/>
                    <a:pt x="2171" y="492"/>
                  </a:cubicBezTo>
                  <a:cubicBezTo>
                    <a:pt x="2171" y="493"/>
                    <a:pt x="2171" y="494"/>
                    <a:pt x="2170" y="494"/>
                  </a:cubicBezTo>
                  <a:cubicBezTo>
                    <a:pt x="2170" y="495"/>
                    <a:pt x="2170" y="495"/>
                    <a:pt x="2170" y="495"/>
                  </a:cubicBezTo>
                  <a:cubicBezTo>
                    <a:pt x="2170" y="496"/>
                    <a:pt x="2170" y="496"/>
                    <a:pt x="2170" y="497"/>
                  </a:cubicBezTo>
                  <a:cubicBezTo>
                    <a:pt x="2170" y="497"/>
                    <a:pt x="2170" y="497"/>
                    <a:pt x="2169" y="498"/>
                  </a:cubicBezTo>
                  <a:cubicBezTo>
                    <a:pt x="2169" y="498"/>
                    <a:pt x="2169" y="498"/>
                    <a:pt x="2169" y="498"/>
                  </a:cubicBezTo>
                  <a:cubicBezTo>
                    <a:pt x="2169" y="498"/>
                    <a:pt x="2169" y="498"/>
                    <a:pt x="2169" y="498"/>
                  </a:cubicBezTo>
                  <a:cubicBezTo>
                    <a:pt x="2169" y="498"/>
                    <a:pt x="2169" y="498"/>
                    <a:pt x="2169" y="498"/>
                  </a:cubicBezTo>
                  <a:cubicBezTo>
                    <a:pt x="2169" y="498"/>
                    <a:pt x="2169" y="498"/>
                    <a:pt x="2169" y="498"/>
                  </a:cubicBezTo>
                  <a:cubicBezTo>
                    <a:pt x="2169" y="499"/>
                    <a:pt x="2169" y="499"/>
                    <a:pt x="2169" y="499"/>
                  </a:cubicBezTo>
                  <a:cubicBezTo>
                    <a:pt x="2169" y="500"/>
                    <a:pt x="2168" y="500"/>
                    <a:pt x="2168" y="501"/>
                  </a:cubicBezTo>
                  <a:cubicBezTo>
                    <a:pt x="2167" y="504"/>
                    <a:pt x="2165" y="507"/>
                    <a:pt x="2163" y="510"/>
                  </a:cubicBezTo>
                  <a:cubicBezTo>
                    <a:pt x="2161" y="513"/>
                    <a:pt x="2159" y="516"/>
                    <a:pt x="2156" y="519"/>
                  </a:cubicBezTo>
                  <a:cubicBezTo>
                    <a:pt x="2154" y="522"/>
                    <a:pt x="2152" y="525"/>
                    <a:pt x="2150" y="529"/>
                  </a:cubicBezTo>
                  <a:cubicBezTo>
                    <a:pt x="2147" y="532"/>
                    <a:pt x="2145" y="536"/>
                    <a:pt x="2143" y="541"/>
                  </a:cubicBezTo>
                  <a:cubicBezTo>
                    <a:pt x="2143" y="540"/>
                    <a:pt x="2143" y="540"/>
                    <a:pt x="2143" y="540"/>
                  </a:cubicBezTo>
                  <a:cubicBezTo>
                    <a:pt x="2143" y="540"/>
                    <a:pt x="2143" y="539"/>
                    <a:pt x="2143" y="538"/>
                  </a:cubicBezTo>
                  <a:cubicBezTo>
                    <a:pt x="2142" y="538"/>
                    <a:pt x="2142" y="537"/>
                    <a:pt x="2142" y="536"/>
                  </a:cubicBezTo>
                  <a:cubicBezTo>
                    <a:pt x="2142" y="536"/>
                    <a:pt x="2141" y="536"/>
                    <a:pt x="2141" y="535"/>
                  </a:cubicBezTo>
                  <a:cubicBezTo>
                    <a:pt x="2141" y="535"/>
                    <a:pt x="2140" y="534"/>
                    <a:pt x="2140" y="534"/>
                  </a:cubicBezTo>
                  <a:cubicBezTo>
                    <a:pt x="2139" y="533"/>
                    <a:pt x="2138" y="531"/>
                    <a:pt x="2137" y="529"/>
                  </a:cubicBezTo>
                  <a:cubicBezTo>
                    <a:pt x="2136" y="528"/>
                    <a:pt x="2134" y="526"/>
                    <a:pt x="2133" y="524"/>
                  </a:cubicBezTo>
                  <a:cubicBezTo>
                    <a:pt x="2130" y="521"/>
                    <a:pt x="2127" y="517"/>
                    <a:pt x="2124" y="514"/>
                  </a:cubicBezTo>
                  <a:cubicBezTo>
                    <a:pt x="2123" y="512"/>
                    <a:pt x="2122" y="510"/>
                    <a:pt x="2121" y="508"/>
                  </a:cubicBezTo>
                  <a:cubicBezTo>
                    <a:pt x="2119" y="506"/>
                    <a:pt x="2118" y="504"/>
                    <a:pt x="2117" y="502"/>
                  </a:cubicBezTo>
                  <a:cubicBezTo>
                    <a:pt x="2116" y="500"/>
                    <a:pt x="2116" y="498"/>
                    <a:pt x="2115" y="497"/>
                  </a:cubicBezTo>
                  <a:cubicBezTo>
                    <a:pt x="2115" y="497"/>
                    <a:pt x="2115" y="497"/>
                    <a:pt x="2115" y="497"/>
                  </a:cubicBezTo>
                  <a:cubicBezTo>
                    <a:pt x="2115" y="496"/>
                    <a:pt x="2115" y="495"/>
                    <a:pt x="2115" y="495"/>
                  </a:cubicBezTo>
                  <a:cubicBezTo>
                    <a:pt x="2115" y="494"/>
                    <a:pt x="2115" y="494"/>
                    <a:pt x="2116" y="494"/>
                  </a:cubicBezTo>
                  <a:cubicBezTo>
                    <a:pt x="2116" y="493"/>
                    <a:pt x="2116" y="493"/>
                    <a:pt x="2116" y="493"/>
                  </a:cubicBezTo>
                  <a:cubicBezTo>
                    <a:pt x="2116" y="493"/>
                    <a:pt x="2116" y="492"/>
                    <a:pt x="2116" y="492"/>
                  </a:cubicBezTo>
                  <a:cubicBezTo>
                    <a:pt x="2116" y="491"/>
                    <a:pt x="2116" y="490"/>
                    <a:pt x="2116" y="489"/>
                  </a:cubicBezTo>
                  <a:cubicBezTo>
                    <a:pt x="2116" y="488"/>
                    <a:pt x="2116" y="487"/>
                    <a:pt x="2116" y="486"/>
                  </a:cubicBezTo>
                  <a:cubicBezTo>
                    <a:pt x="2116" y="485"/>
                    <a:pt x="2117" y="484"/>
                    <a:pt x="2117" y="483"/>
                  </a:cubicBezTo>
                  <a:cubicBezTo>
                    <a:pt x="2117" y="481"/>
                    <a:pt x="2117" y="480"/>
                    <a:pt x="2117" y="479"/>
                  </a:cubicBezTo>
                  <a:cubicBezTo>
                    <a:pt x="2132" y="475"/>
                    <a:pt x="2124" y="460"/>
                    <a:pt x="2130" y="447"/>
                  </a:cubicBezTo>
                  <a:cubicBezTo>
                    <a:pt x="2124" y="451"/>
                    <a:pt x="2115" y="454"/>
                    <a:pt x="2112" y="460"/>
                  </a:cubicBezTo>
                  <a:cubicBezTo>
                    <a:pt x="2110" y="466"/>
                    <a:pt x="2112" y="476"/>
                    <a:pt x="2115" y="479"/>
                  </a:cubicBezTo>
                  <a:cubicBezTo>
                    <a:pt x="2115" y="479"/>
                    <a:pt x="2115" y="480"/>
                    <a:pt x="2115" y="480"/>
                  </a:cubicBezTo>
                  <a:cubicBezTo>
                    <a:pt x="2115" y="480"/>
                    <a:pt x="2115" y="480"/>
                    <a:pt x="2115" y="480"/>
                  </a:cubicBezTo>
                  <a:cubicBezTo>
                    <a:pt x="2115" y="480"/>
                    <a:pt x="2115" y="480"/>
                    <a:pt x="2115" y="480"/>
                  </a:cubicBezTo>
                  <a:cubicBezTo>
                    <a:pt x="2115" y="480"/>
                    <a:pt x="2115" y="481"/>
                    <a:pt x="2115" y="482"/>
                  </a:cubicBezTo>
                  <a:cubicBezTo>
                    <a:pt x="2114" y="483"/>
                    <a:pt x="2114" y="484"/>
                    <a:pt x="2114" y="485"/>
                  </a:cubicBezTo>
                  <a:cubicBezTo>
                    <a:pt x="2114" y="487"/>
                    <a:pt x="2114" y="488"/>
                    <a:pt x="2114" y="489"/>
                  </a:cubicBezTo>
                  <a:cubicBezTo>
                    <a:pt x="2114" y="490"/>
                    <a:pt x="2114" y="491"/>
                    <a:pt x="2114" y="492"/>
                  </a:cubicBezTo>
                  <a:cubicBezTo>
                    <a:pt x="2114" y="492"/>
                    <a:pt x="2114" y="492"/>
                    <a:pt x="2113" y="493"/>
                  </a:cubicBezTo>
                  <a:cubicBezTo>
                    <a:pt x="2113" y="493"/>
                    <a:pt x="2113" y="493"/>
                    <a:pt x="2113" y="493"/>
                  </a:cubicBezTo>
                  <a:cubicBezTo>
                    <a:pt x="2113" y="493"/>
                    <a:pt x="2114" y="493"/>
                    <a:pt x="2114" y="493"/>
                  </a:cubicBezTo>
                  <a:cubicBezTo>
                    <a:pt x="2113" y="493"/>
                    <a:pt x="2113" y="492"/>
                    <a:pt x="2113" y="491"/>
                  </a:cubicBezTo>
                  <a:cubicBezTo>
                    <a:pt x="2113" y="491"/>
                    <a:pt x="2112" y="490"/>
                    <a:pt x="2112" y="490"/>
                  </a:cubicBezTo>
                  <a:cubicBezTo>
                    <a:pt x="2112" y="490"/>
                    <a:pt x="2112" y="489"/>
                    <a:pt x="2112" y="489"/>
                  </a:cubicBezTo>
                  <a:cubicBezTo>
                    <a:pt x="2112" y="488"/>
                    <a:pt x="2111" y="488"/>
                    <a:pt x="2111" y="487"/>
                  </a:cubicBezTo>
                  <a:cubicBezTo>
                    <a:pt x="2110" y="486"/>
                    <a:pt x="2110" y="484"/>
                    <a:pt x="2109" y="483"/>
                  </a:cubicBezTo>
                  <a:cubicBezTo>
                    <a:pt x="2109" y="482"/>
                    <a:pt x="2108" y="480"/>
                    <a:pt x="2108" y="480"/>
                  </a:cubicBezTo>
                  <a:cubicBezTo>
                    <a:pt x="2108" y="480"/>
                    <a:pt x="2108" y="481"/>
                    <a:pt x="2108" y="481"/>
                  </a:cubicBezTo>
                  <a:cubicBezTo>
                    <a:pt x="2108" y="482"/>
                    <a:pt x="2108" y="483"/>
                    <a:pt x="2108" y="484"/>
                  </a:cubicBezTo>
                  <a:cubicBezTo>
                    <a:pt x="2108" y="485"/>
                    <a:pt x="2108" y="486"/>
                    <a:pt x="2108" y="487"/>
                  </a:cubicBezTo>
                  <a:cubicBezTo>
                    <a:pt x="2109" y="488"/>
                    <a:pt x="2109" y="489"/>
                    <a:pt x="2109" y="490"/>
                  </a:cubicBezTo>
                  <a:cubicBezTo>
                    <a:pt x="2109" y="490"/>
                    <a:pt x="2109" y="490"/>
                    <a:pt x="2109" y="491"/>
                  </a:cubicBezTo>
                  <a:cubicBezTo>
                    <a:pt x="2109" y="491"/>
                    <a:pt x="2109" y="492"/>
                    <a:pt x="2110" y="492"/>
                  </a:cubicBezTo>
                  <a:cubicBezTo>
                    <a:pt x="2111" y="496"/>
                    <a:pt x="2112" y="499"/>
                    <a:pt x="2114" y="503"/>
                  </a:cubicBezTo>
                  <a:cubicBezTo>
                    <a:pt x="2115" y="505"/>
                    <a:pt x="2116" y="506"/>
                    <a:pt x="2117" y="508"/>
                  </a:cubicBezTo>
                  <a:cubicBezTo>
                    <a:pt x="2116" y="508"/>
                    <a:pt x="2116" y="507"/>
                    <a:pt x="2116" y="507"/>
                  </a:cubicBezTo>
                  <a:cubicBezTo>
                    <a:pt x="2115" y="507"/>
                    <a:pt x="2115" y="506"/>
                    <a:pt x="2114" y="506"/>
                  </a:cubicBezTo>
                  <a:cubicBezTo>
                    <a:pt x="2113" y="506"/>
                    <a:pt x="2113" y="505"/>
                    <a:pt x="2112" y="505"/>
                  </a:cubicBezTo>
                  <a:cubicBezTo>
                    <a:pt x="2111" y="504"/>
                    <a:pt x="2110" y="504"/>
                    <a:pt x="2108" y="503"/>
                  </a:cubicBezTo>
                  <a:cubicBezTo>
                    <a:pt x="2109" y="503"/>
                    <a:pt x="2109" y="503"/>
                    <a:pt x="2109" y="503"/>
                  </a:cubicBezTo>
                  <a:cubicBezTo>
                    <a:pt x="2099" y="488"/>
                    <a:pt x="2088" y="482"/>
                    <a:pt x="2074" y="493"/>
                  </a:cubicBezTo>
                  <a:cubicBezTo>
                    <a:pt x="2087" y="498"/>
                    <a:pt x="2093" y="511"/>
                    <a:pt x="2107" y="504"/>
                  </a:cubicBezTo>
                  <a:cubicBezTo>
                    <a:pt x="2107" y="504"/>
                    <a:pt x="2108" y="504"/>
                    <a:pt x="2108" y="504"/>
                  </a:cubicBezTo>
                  <a:cubicBezTo>
                    <a:pt x="2109" y="505"/>
                    <a:pt x="2110" y="506"/>
                    <a:pt x="2112" y="506"/>
                  </a:cubicBezTo>
                  <a:cubicBezTo>
                    <a:pt x="2112" y="507"/>
                    <a:pt x="2113" y="507"/>
                    <a:pt x="2113" y="507"/>
                  </a:cubicBezTo>
                  <a:cubicBezTo>
                    <a:pt x="2114" y="508"/>
                    <a:pt x="2115" y="508"/>
                    <a:pt x="2115" y="508"/>
                  </a:cubicBezTo>
                  <a:cubicBezTo>
                    <a:pt x="2116" y="509"/>
                    <a:pt x="2118" y="510"/>
                    <a:pt x="2119" y="511"/>
                  </a:cubicBezTo>
                  <a:cubicBezTo>
                    <a:pt x="2120" y="513"/>
                    <a:pt x="2121" y="514"/>
                    <a:pt x="2122" y="516"/>
                  </a:cubicBezTo>
                  <a:cubicBezTo>
                    <a:pt x="2125" y="519"/>
                    <a:pt x="2128" y="523"/>
                    <a:pt x="2130" y="526"/>
                  </a:cubicBezTo>
                  <a:cubicBezTo>
                    <a:pt x="2132" y="528"/>
                    <a:pt x="2133" y="530"/>
                    <a:pt x="2134" y="531"/>
                  </a:cubicBezTo>
                  <a:cubicBezTo>
                    <a:pt x="2136" y="533"/>
                    <a:pt x="2137" y="535"/>
                    <a:pt x="2138" y="536"/>
                  </a:cubicBezTo>
                  <a:cubicBezTo>
                    <a:pt x="2138" y="536"/>
                    <a:pt x="2138" y="537"/>
                    <a:pt x="2138" y="537"/>
                  </a:cubicBezTo>
                  <a:cubicBezTo>
                    <a:pt x="2138" y="537"/>
                    <a:pt x="2139" y="538"/>
                    <a:pt x="2139" y="538"/>
                  </a:cubicBezTo>
                  <a:cubicBezTo>
                    <a:pt x="2139" y="539"/>
                    <a:pt x="2140" y="539"/>
                    <a:pt x="2140" y="540"/>
                  </a:cubicBezTo>
                  <a:cubicBezTo>
                    <a:pt x="2141" y="540"/>
                    <a:pt x="2141" y="541"/>
                    <a:pt x="2142" y="541"/>
                  </a:cubicBezTo>
                  <a:cubicBezTo>
                    <a:pt x="2142" y="542"/>
                    <a:pt x="2142" y="542"/>
                    <a:pt x="2142" y="542"/>
                  </a:cubicBezTo>
                  <a:cubicBezTo>
                    <a:pt x="2141" y="545"/>
                    <a:pt x="2140" y="548"/>
                    <a:pt x="2139" y="551"/>
                  </a:cubicBezTo>
                  <a:cubicBezTo>
                    <a:pt x="2137" y="555"/>
                    <a:pt x="2136" y="559"/>
                    <a:pt x="2134" y="563"/>
                  </a:cubicBezTo>
                  <a:cubicBezTo>
                    <a:pt x="2134" y="564"/>
                    <a:pt x="2133" y="565"/>
                    <a:pt x="2133" y="566"/>
                  </a:cubicBezTo>
                  <a:cubicBezTo>
                    <a:pt x="2132" y="567"/>
                    <a:pt x="2132" y="568"/>
                    <a:pt x="2131" y="569"/>
                  </a:cubicBezTo>
                  <a:cubicBezTo>
                    <a:pt x="2130" y="571"/>
                    <a:pt x="2129" y="572"/>
                    <a:pt x="2128" y="574"/>
                  </a:cubicBezTo>
                  <a:cubicBezTo>
                    <a:pt x="2123" y="580"/>
                    <a:pt x="2117" y="585"/>
                    <a:pt x="2110" y="590"/>
                  </a:cubicBezTo>
                  <a:cubicBezTo>
                    <a:pt x="2109" y="592"/>
                    <a:pt x="2107" y="593"/>
                    <a:pt x="2105" y="595"/>
                  </a:cubicBezTo>
                  <a:cubicBezTo>
                    <a:pt x="2107" y="591"/>
                    <a:pt x="2109" y="587"/>
                    <a:pt x="2110" y="584"/>
                  </a:cubicBezTo>
                  <a:cubicBezTo>
                    <a:pt x="2107" y="587"/>
                    <a:pt x="2104" y="590"/>
                    <a:pt x="2101" y="592"/>
                  </a:cubicBezTo>
                  <a:cubicBezTo>
                    <a:pt x="2101" y="592"/>
                    <a:pt x="2101" y="592"/>
                    <a:pt x="2101" y="591"/>
                  </a:cubicBezTo>
                  <a:cubicBezTo>
                    <a:pt x="2100" y="590"/>
                    <a:pt x="2100" y="589"/>
                    <a:pt x="2100" y="587"/>
                  </a:cubicBezTo>
                  <a:cubicBezTo>
                    <a:pt x="2099" y="586"/>
                    <a:pt x="2099" y="585"/>
                    <a:pt x="2098" y="584"/>
                  </a:cubicBezTo>
                  <a:cubicBezTo>
                    <a:pt x="2098" y="582"/>
                    <a:pt x="2097" y="581"/>
                    <a:pt x="2097" y="580"/>
                  </a:cubicBezTo>
                  <a:cubicBezTo>
                    <a:pt x="2096" y="578"/>
                    <a:pt x="2096" y="576"/>
                    <a:pt x="2095" y="575"/>
                  </a:cubicBezTo>
                  <a:cubicBezTo>
                    <a:pt x="2108" y="561"/>
                    <a:pt x="2087" y="548"/>
                    <a:pt x="2103" y="537"/>
                  </a:cubicBezTo>
                  <a:cubicBezTo>
                    <a:pt x="2093" y="537"/>
                    <a:pt x="2084" y="541"/>
                    <a:pt x="2082" y="551"/>
                  </a:cubicBezTo>
                  <a:cubicBezTo>
                    <a:pt x="2080" y="559"/>
                    <a:pt x="2084" y="574"/>
                    <a:pt x="2094" y="576"/>
                  </a:cubicBezTo>
                  <a:cubicBezTo>
                    <a:pt x="2094" y="577"/>
                    <a:pt x="2095" y="579"/>
                    <a:pt x="2095" y="580"/>
                  </a:cubicBezTo>
                  <a:cubicBezTo>
                    <a:pt x="2096" y="581"/>
                    <a:pt x="2096" y="583"/>
                    <a:pt x="2096" y="584"/>
                  </a:cubicBezTo>
                  <a:cubicBezTo>
                    <a:pt x="2097" y="585"/>
                    <a:pt x="2097" y="587"/>
                    <a:pt x="2098" y="588"/>
                  </a:cubicBezTo>
                  <a:cubicBezTo>
                    <a:pt x="2098" y="589"/>
                    <a:pt x="2098" y="590"/>
                    <a:pt x="2099" y="591"/>
                  </a:cubicBezTo>
                  <a:cubicBezTo>
                    <a:pt x="2099" y="592"/>
                    <a:pt x="2099" y="593"/>
                    <a:pt x="2099" y="594"/>
                  </a:cubicBezTo>
                  <a:cubicBezTo>
                    <a:pt x="2081" y="611"/>
                    <a:pt x="2063" y="629"/>
                    <a:pt x="2038" y="640"/>
                  </a:cubicBezTo>
                  <a:cubicBezTo>
                    <a:pt x="2036" y="635"/>
                    <a:pt x="2032" y="631"/>
                    <a:pt x="2029" y="626"/>
                  </a:cubicBezTo>
                  <a:cubicBezTo>
                    <a:pt x="2029" y="627"/>
                    <a:pt x="2028" y="627"/>
                    <a:pt x="2027" y="628"/>
                  </a:cubicBezTo>
                  <a:cubicBezTo>
                    <a:pt x="2021" y="595"/>
                    <a:pt x="2025" y="544"/>
                    <a:pt x="2021" y="516"/>
                  </a:cubicBezTo>
                  <a:cubicBezTo>
                    <a:pt x="2018" y="515"/>
                    <a:pt x="2016" y="518"/>
                    <a:pt x="2015" y="524"/>
                  </a:cubicBezTo>
                  <a:cubicBezTo>
                    <a:pt x="2015" y="523"/>
                    <a:pt x="2014" y="522"/>
                    <a:pt x="2014" y="521"/>
                  </a:cubicBezTo>
                  <a:cubicBezTo>
                    <a:pt x="2014" y="521"/>
                    <a:pt x="2014" y="521"/>
                    <a:pt x="2014" y="521"/>
                  </a:cubicBezTo>
                  <a:cubicBezTo>
                    <a:pt x="2015" y="520"/>
                    <a:pt x="2015" y="520"/>
                    <a:pt x="2016" y="519"/>
                  </a:cubicBezTo>
                  <a:cubicBezTo>
                    <a:pt x="2016" y="518"/>
                    <a:pt x="2016" y="518"/>
                    <a:pt x="2016" y="517"/>
                  </a:cubicBezTo>
                  <a:cubicBezTo>
                    <a:pt x="2017" y="517"/>
                    <a:pt x="2017" y="516"/>
                    <a:pt x="2017" y="516"/>
                  </a:cubicBezTo>
                  <a:cubicBezTo>
                    <a:pt x="2018" y="515"/>
                    <a:pt x="2018" y="513"/>
                    <a:pt x="2019" y="512"/>
                  </a:cubicBezTo>
                  <a:cubicBezTo>
                    <a:pt x="2019" y="511"/>
                    <a:pt x="2020" y="510"/>
                    <a:pt x="2021" y="508"/>
                  </a:cubicBezTo>
                  <a:cubicBezTo>
                    <a:pt x="2022" y="506"/>
                    <a:pt x="2023" y="503"/>
                    <a:pt x="2025" y="500"/>
                  </a:cubicBezTo>
                  <a:cubicBezTo>
                    <a:pt x="2026" y="497"/>
                    <a:pt x="2028" y="494"/>
                    <a:pt x="2029" y="492"/>
                  </a:cubicBezTo>
                  <a:cubicBezTo>
                    <a:pt x="2030" y="490"/>
                    <a:pt x="2031" y="489"/>
                    <a:pt x="2032" y="488"/>
                  </a:cubicBezTo>
                  <a:cubicBezTo>
                    <a:pt x="2032" y="487"/>
                    <a:pt x="2033" y="486"/>
                    <a:pt x="2034" y="484"/>
                  </a:cubicBezTo>
                  <a:cubicBezTo>
                    <a:pt x="2034" y="484"/>
                    <a:pt x="2034" y="484"/>
                    <a:pt x="2034" y="484"/>
                  </a:cubicBezTo>
                  <a:cubicBezTo>
                    <a:pt x="2034" y="484"/>
                    <a:pt x="2034" y="484"/>
                    <a:pt x="2034" y="484"/>
                  </a:cubicBezTo>
                  <a:cubicBezTo>
                    <a:pt x="2035" y="484"/>
                    <a:pt x="2035" y="483"/>
                    <a:pt x="2035" y="483"/>
                  </a:cubicBezTo>
                  <a:cubicBezTo>
                    <a:pt x="2036" y="483"/>
                    <a:pt x="2036" y="483"/>
                    <a:pt x="2036" y="483"/>
                  </a:cubicBezTo>
                  <a:cubicBezTo>
                    <a:pt x="2036" y="483"/>
                    <a:pt x="2036" y="483"/>
                    <a:pt x="2036" y="482"/>
                  </a:cubicBezTo>
                  <a:cubicBezTo>
                    <a:pt x="2036" y="482"/>
                    <a:pt x="2036" y="482"/>
                    <a:pt x="2037" y="482"/>
                  </a:cubicBezTo>
                  <a:cubicBezTo>
                    <a:pt x="2037" y="482"/>
                    <a:pt x="2037" y="481"/>
                    <a:pt x="2038" y="481"/>
                  </a:cubicBezTo>
                  <a:cubicBezTo>
                    <a:pt x="2038" y="480"/>
                    <a:pt x="2038" y="480"/>
                    <a:pt x="2039" y="479"/>
                  </a:cubicBezTo>
                  <a:cubicBezTo>
                    <a:pt x="2039" y="479"/>
                    <a:pt x="2040" y="478"/>
                    <a:pt x="2040" y="477"/>
                  </a:cubicBezTo>
                  <a:cubicBezTo>
                    <a:pt x="2041" y="477"/>
                    <a:pt x="2041" y="476"/>
                    <a:pt x="2041" y="476"/>
                  </a:cubicBezTo>
                  <a:cubicBezTo>
                    <a:pt x="2041" y="476"/>
                    <a:pt x="2041" y="475"/>
                    <a:pt x="2041" y="475"/>
                  </a:cubicBezTo>
                  <a:cubicBezTo>
                    <a:pt x="2042" y="476"/>
                    <a:pt x="2042" y="476"/>
                    <a:pt x="2042" y="476"/>
                  </a:cubicBezTo>
                  <a:cubicBezTo>
                    <a:pt x="2050" y="469"/>
                    <a:pt x="2051" y="461"/>
                    <a:pt x="2051" y="451"/>
                  </a:cubicBezTo>
                  <a:cubicBezTo>
                    <a:pt x="2042" y="455"/>
                    <a:pt x="2040" y="464"/>
                    <a:pt x="2041" y="473"/>
                  </a:cubicBezTo>
                  <a:cubicBezTo>
                    <a:pt x="2040" y="474"/>
                    <a:pt x="2040" y="474"/>
                    <a:pt x="2040" y="475"/>
                  </a:cubicBezTo>
                  <a:cubicBezTo>
                    <a:pt x="2039" y="475"/>
                    <a:pt x="2039" y="476"/>
                    <a:pt x="2039" y="476"/>
                  </a:cubicBezTo>
                  <a:cubicBezTo>
                    <a:pt x="2038" y="477"/>
                    <a:pt x="2038" y="478"/>
                    <a:pt x="2037" y="478"/>
                  </a:cubicBezTo>
                  <a:cubicBezTo>
                    <a:pt x="2037" y="479"/>
                    <a:pt x="2037" y="479"/>
                    <a:pt x="2036" y="480"/>
                  </a:cubicBezTo>
                  <a:cubicBezTo>
                    <a:pt x="2036" y="480"/>
                    <a:pt x="2036" y="480"/>
                    <a:pt x="2036" y="480"/>
                  </a:cubicBezTo>
                  <a:cubicBezTo>
                    <a:pt x="2036" y="480"/>
                    <a:pt x="2036" y="480"/>
                    <a:pt x="2036" y="479"/>
                  </a:cubicBezTo>
                  <a:cubicBezTo>
                    <a:pt x="2037" y="478"/>
                    <a:pt x="2037" y="477"/>
                    <a:pt x="2037" y="477"/>
                  </a:cubicBezTo>
                  <a:cubicBezTo>
                    <a:pt x="2037" y="477"/>
                    <a:pt x="2037" y="478"/>
                    <a:pt x="2036" y="479"/>
                  </a:cubicBezTo>
                  <a:cubicBezTo>
                    <a:pt x="2035" y="479"/>
                    <a:pt x="2035" y="480"/>
                    <a:pt x="2034" y="481"/>
                  </a:cubicBezTo>
                  <a:cubicBezTo>
                    <a:pt x="2034" y="481"/>
                    <a:pt x="2033" y="482"/>
                    <a:pt x="2033" y="482"/>
                  </a:cubicBezTo>
                  <a:cubicBezTo>
                    <a:pt x="2033" y="482"/>
                    <a:pt x="2033" y="482"/>
                    <a:pt x="2032" y="483"/>
                  </a:cubicBezTo>
                  <a:cubicBezTo>
                    <a:pt x="2032" y="483"/>
                    <a:pt x="2032" y="483"/>
                    <a:pt x="2032" y="483"/>
                  </a:cubicBezTo>
                  <a:cubicBezTo>
                    <a:pt x="2031" y="484"/>
                    <a:pt x="2031" y="486"/>
                    <a:pt x="2030" y="487"/>
                  </a:cubicBezTo>
                  <a:cubicBezTo>
                    <a:pt x="2029" y="488"/>
                    <a:pt x="2028" y="489"/>
                    <a:pt x="2028" y="491"/>
                  </a:cubicBezTo>
                  <a:cubicBezTo>
                    <a:pt x="2026" y="493"/>
                    <a:pt x="2025" y="496"/>
                    <a:pt x="2023" y="499"/>
                  </a:cubicBezTo>
                  <a:cubicBezTo>
                    <a:pt x="2022" y="502"/>
                    <a:pt x="2020" y="505"/>
                    <a:pt x="2019" y="507"/>
                  </a:cubicBezTo>
                  <a:cubicBezTo>
                    <a:pt x="2018" y="509"/>
                    <a:pt x="2017" y="510"/>
                    <a:pt x="2017" y="511"/>
                  </a:cubicBezTo>
                  <a:cubicBezTo>
                    <a:pt x="2016" y="513"/>
                    <a:pt x="2016" y="514"/>
                    <a:pt x="2015" y="515"/>
                  </a:cubicBezTo>
                  <a:cubicBezTo>
                    <a:pt x="2015" y="516"/>
                    <a:pt x="2015" y="516"/>
                    <a:pt x="2015" y="517"/>
                  </a:cubicBezTo>
                  <a:cubicBezTo>
                    <a:pt x="2014" y="517"/>
                    <a:pt x="2014" y="518"/>
                    <a:pt x="2014" y="518"/>
                  </a:cubicBezTo>
                  <a:cubicBezTo>
                    <a:pt x="2014" y="519"/>
                    <a:pt x="2014" y="519"/>
                    <a:pt x="2014" y="519"/>
                  </a:cubicBezTo>
                  <a:cubicBezTo>
                    <a:pt x="2012" y="511"/>
                    <a:pt x="2010" y="502"/>
                    <a:pt x="2007" y="493"/>
                  </a:cubicBezTo>
                  <a:cubicBezTo>
                    <a:pt x="2006" y="491"/>
                    <a:pt x="2006" y="489"/>
                    <a:pt x="2005" y="487"/>
                  </a:cubicBezTo>
                  <a:cubicBezTo>
                    <a:pt x="2004" y="485"/>
                    <a:pt x="2003" y="483"/>
                    <a:pt x="2002" y="481"/>
                  </a:cubicBezTo>
                  <a:cubicBezTo>
                    <a:pt x="2001" y="477"/>
                    <a:pt x="1999" y="473"/>
                    <a:pt x="1997" y="469"/>
                  </a:cubicBezTo>
                  <a:cubicBezTo>
                    <a:pt x="1995" y="462"/>
                    <a:pt x="1992" y="456"/>
                    <a:pt x="1989" y="449"/>
                  </a:cubicBezTo>
                  <a:cubicBezTo>
                    <a:pt x="1989" y="449"/>
                    <a:pt x="1989" y="449"/>
                    <a:pt x="1990" y="448"/>
                  </a:cubicBezTo>
                  <a:cubicBezTo>
                    <a:pt x="1990" y="448"/>
                    <a:pt x="1990" y="447"/>
                    <a:pt x="1990" y="447"/>
                  </a:cubicBezTo>
                  <a:cubicBezTo>
                    <a:pt x="1990" y="447"/>
                    <a:pt x="1990" y="446"/>
                    <a:pt x="1990" y="446"/>
                  </a:cubicBezTo>
                  <a:cubicBezTo>
                    <a:pt x="1990" y="446"/>
                    <a:pt x="1990" y="445"/>
                    <a:pt x="1990" y="445"/>
                  </a:cubicBezTo>
                  <a:cubicBezTo>
                    <a:pt x="1990" y="445"/>
                    <a:pt x="1990" y="444"/>
                    <a:pt x="1990" y="444"/>
                  </a:cubicBezTo>
                  <a:cubicBezTo>
                    <a:pt x="1990" y="444"/>
                    <a:pt x="1990" y="444"/>
                    <a:pt x="1990" y="444"/>
                  </a:cubicBezTo>
                  <a:cubicBezTo>
                    <a:pt x="1991" y="443"/>
                    <a:pt x="1991" y="443"/>
                    <a:pt x="1991" y="442"/>
                  </a:cubicBezTo>
                  <a:cubicBezTo>
                    <a:pt x="1991" y="442"/>
                    <a:pt x="1991" y="441"/>
                    <a:pt x="1991" y="441"/>
                  </a:cubicBezTo>
                  <a:cubicBezTo>
                    <a:pt x="1991" y="441"/>
                    <a:pt x="1991" y="440"/>
                    <a:pt x="1991" y="440"/>
                  </a:cubicBezTo>
                  <a:cubicBezTo>
                    <a:pt x="1991" y="440"/>
                    <a:pt x="1991" y="439"/>
                    <a:pt x="1991" y="439"/>
                  </a:cubicBezTo>
                  <a:cubicBezTo>
                    <a:pt x="1991" y="439"/>
                    <a:pt x="1992" y="438"/>
                    <a:pt x="1992" y="438"/>
                  </a:cubicBezTo>
                  <a:cubicBezTo>
                    <a:pt x="1992" y="437"/>
                    <a:pt x="1992" y="435"/>
                    <a:pt x="1993" y="434"/>
                  </a:cubicBezTo>
                  <a:cubicBezTo>
                    <a:pt x="1993" y="433"/>
                    <a:pt x="1994" y="432"/>
                    <a:pt x="1994" y="431"/>
                  </a:cubicBezTo>
                  <a:cubicBezTo>
                    <a:pt x="1995" y="430"/>
                    <a:pt x="1995" y="429"/>
                    <a:pt x="1996" y="428"/>
                  </a:cubicBezTo>
                  <a:cubicBezTo>
                    <a:pt x="1996" y="427"/>
                    <a:pt x="1997" y="426"/>
                    <a:pt x="1997" y="426"/>
                  </a:cubicBezTo>
                  <a:cubicBezTo>
                    <a:pt x="2003" y="427"/>
                    <a:pt x="2010" y="426"/>
                    <a:pt x="2013" y="422"/>
                  </a:cubicBezTo>
                  <a:cubicBezTo>
                    <a:pt x="2018" y="417"/>
                    <a:pt x="2014" y="410"/>
                    <a:pt x="2014" y="404"/>
                  </a:cubicBezTo>
                  <a:cubicBezTo>
                    <a:pt x="2005" y="409"/>
                    <a:pt x="1986" y="411"/>
                    <a:pt x="1995" y="425"/>
                  </a:cubicBezTo>
                  <a:cubicBezTo>
                    <a:pt x="1995" y="425"/>
                    <a:pt x="1995" y="425"/>
                    <a:pt x="1995" y="425"/>
                  </a:cubicBezTo>
                  <a:cubicBezTo>
                    <a:pt x="1995" y="425"/>
                    <a:pt x="1994" y="425"/>
                    <a:pt x="1994" y="425"/>
                  </a:cubicBezTo>
                  <a:cubicBezTo>
                    <a:pt x="1995" y="425"/>
                    <a:pt x="1995" y="425"/>
                    <a:pt x="1995" y="425"/>
                  </a:cubicBezTo>
                  <a:cubicBezTo>
                    <a:pt x="1995" y="426"/>
                    <a:pt x="1994" y="426"/>
                    <a:pt x="1994" y="427"/>
                  </a:cubicBezTo>
                  <a:cubicBezTo>
                    <a:pt x="1994" y="428"/>
                    <a:pt x="1993" y="429"/>
                    <a:pt x="1992" y="430"/>
                  </a:cubicBezTo>
                  <a:cubicBezTo>
                    <a:pt x="1992" y="431"/>
                    <a:pt x="1991" y="432"/>
                    <a:pt x="1991" y="434"/>
                  </a:cubicBezTo>
                  <a:cubicBezTo>
                    <a:pt x="1990" y="435"/>
                    <a:pt x="1990" y="436"/>
                    <a:pt x="1990" y="437"/>
                  </a:cubicBezTo>
                  <a:cubicBezTo>
                    <a:pt x="1990" y="438"/>
                    <a:pt x="1989" y="438"/>
                    <a:pt x="1989" y="439"/>
                  </a:cubicBezTo>
                  <a:cubicBezTo>
                    <a:pt x="1989" y="439"/>
                    <a:pt x="1989" y="439"/>
                    <a:pt x="1989" y="440"/>
                  </a:cubicBezTo>
                  <a:cubicBezTo>
                    <a:pt x="1989" y="440"/>
                    <a:pt x="1989" y="440"/>
                    <a:pt x="1989" y="440"/>
                  </a:cubicBezTo>
                  <a:cubicBezTo>
                    <a:pt x="1989" y="441"/>
                    <a:pt x="1989" y="441"/>
                    <a:pt x="1989" y="442"/>
                  </a:cubicBezTo>
                  <a:cubicBezTo>
                    <a:pt x="1989" y="442"/>
                    <a:pt x="1989" y="443"/>
                    <a:pt x="1988" y="443"/>
                  </a:cubicBezTo>
                  <a:cubicBezTo>
                    <a:pt x="1988" y="444"/>
                    <a:pt x="1988" y="444"/>
                    <a:pt x="1988" y="444"/>
                  </a:cubicBezTo>
                  <a:cubicBezTo>
                    <a:pt x="1988" y="444"/>
                    <a:pt x="1988" y="444"/>
                    <a:pt x="1988" y="445"/>
                  </a:cubicBezTo>
                  <a:cubicBezTo>
                    <a:pt x="1988" y="445"/>
                    <a:pt x="1988" y="446"/>
                    <a:pt x="1989" y="446"/>
                  </a:cubicBezTo>
                  <a:cubicBezTo>
                    <a:pt x="1989" y="446"/>
                    <a:pt x="1989" y="447"/>
                    <a:pt x="1989" y="447"/>
                  </a:cubicBezTo>
                  <a:cubicBezTo>
                    <a:pt x="1989" y="447"/>
                    <a:pt x="1989" y="448"/>
                    <a:pt x="1989" y="448"/>
                  </a:cubicBezTo>
                  <a:cubicBezTo>
                    <a:pt x="1989" y="448"/>
                    <a:pt x="1989" y="449"/>
                    <a:pt x="1989" y="449"/>
                  </a:cubicBezTo>
                  <a:cubicBezTo>
                    <a:pt x="1988" y="447"/>
                    <a:pt x="1988" y="446"/>
                    <a:pt x="1987" y="444"/>
                  </a:cubicBezTo>
                  <a:cubicBezTo>
                    <a:pt x="1987" y="443"/>
                    <a:pt x="1987" y="442"/>
                    <a:pt x="1986" y="441"/>
                  </a:cubicBezTo>
                  <a:cubicBezTo>
                    <a:pt x="1986" y="440"/>
                    <a:pt x="1986" y="439"/>
                    <a:pt x="1985" y="438"/>
                  </a:cubicBezTo>
                  <a:cubicBezTo>
                    <a:pt x="1985" y="437"/>
                    <a:pt x="1985" y="436"/>
                    <a:pt x="1984" y="435"/>
                  </a:cubicBezTo>
                  <a:cubicBezTo>
                    <a:pt x="1983" y="432"/>
                    <a:pt x="1983" y="432"/>
                    <a:pt x="1983" y="432"/>
                  </a:cubicBezTo>
                  <a:cubicBezTo>
                    <a:pt x="1982" y="427"/>
                    <a:pt x="1981" y="423"/>
                    <a:pt x="1980" y="419"/>
                  </a:cubicBezTo>
                  <a:cubicBezTo>
                    <a:pt x="1979" y="410"/>
                    <a:pt x="1977" y="402"/>
                    <a:pt x="1976" y="393"/>
                  </a:cubicBezTo>
                  <a:cubicBezTo>
                    <a:pt x="1974" y="385"/>
                    <a:pt x="1973" y="377"/>
                    <a:pt x="1972" y="369"/>
                  </a:cubicBezTo>
                  <a:cubicBezTo>
                    <a:pt x="1970" y="362"/>
                    <a:pt x="1968" y="355"/>
                    <a:pt x="1966" y="348"/>
                  </a:cubicBezTo>
                  <a:cubicBezTo>
                    <a:pt x="1965" y="345"/>
                    <a:pt x="1965" y="342"/>
                    <a:pt x="1963" y="339"/>
                  </a:cubicBezTo>
                  <a:cubicBezTo>
                    <a:pt x="1963" y="338"/>
                    <a:pt x="1962" y="336"/>
                    <a:pt x="1962" y="335"/>
                  </a:cubicBezTo>
                  <a:cubicBezTo>
                    <a:pt x="1961" y="333"/>
                    <a:pt x="1961" y="332"/>
                    <a:pt x="1960" y="331"/>
                  </a:cubicBezTo>
                  <a:cubicBezTo>
                    <a:pt x="1958" y="326"/>
                    <a:pt x="1955" y="322"/>
                    <a:pt x="1953" y="318"/>
                  </a:cubicBezTo>
                  <a:cubicBezTo>
                    <a:pt x="1952" y="317"/>
                    <a:pt x="1951" y="315"/>
                    <a:pt x="1950" y="314"/>
                  </a:cubicBezTo>
                  <a:cubicBezTo>
                    <a:pt x="1949" y="313"/>
                    <a:pt x="1948" y="312"/>
                    <a:pt x="1948" y="311"/>
                  </a:cubicBezTo>
                  <a:cubicBezTo>
                    <a:pt x="1946" y="309"/>
                    <a:pt x="1946" y="309"/>
                    <a:pt x="1946" y="309"/>
                  </a:cubicBezTo>
                  <a:cubicBezTo>
                    <a:pt x="1946" y="309"/>
                    <a:pt x="1946" y="310"/>
                    <a:pt x="1947" y="311"/>
                  </a:cubicBezTo>
                  <a:cubicBezTo>
                    <a:pt x="1948" y="312"/>
                    <a:pt x="1949" y="313"/>
                    <a:pt x="1949" y="315"/>
                  </a:cubicBezTo>
                  <a:cubicBezTo>
                    <a:pt x="1950" y="316"/>
                    <a:pt x="1951" y="317"/>
                    <a:pt x="1952" y="319"/>
                  </a:cubicBezTo>
                  <a:cubicBezTo>
                    <a:pt x="1954" y="323"/>
                    <a:pt x="1956" y="327"/>
                    <a:pt x="1958" y="332"/>
                  </a:cubicBezTo>
                  <a:cubicBezTo>
                    <a:pt x="1958" y="333"/>
                    <a:pt x="1959" y="334"/>
                    <a:pt x="1959" y="336"/>
                  </a:cubicBezTo>
                  <a:cubicBezTo>
                    <a:pt x="1960" y="337"/>
                    <a:pt x="1960" y="339"/>
                    <a:pt x="1960" y="340"/>
                  </a:cubicBezTo>
                  <a:cubicBezTo>
                    <a:pt x="1961" y="341"/>
                    <a:pt x="1961" y="341"/>
                    <a:pt x="1961" y="342"/>
                  </a:cubicBezTo>
                  <a:cubicBezTo>
                    <a:pt x="1961" y="343"/>
                    <a:pt x="1962" y="344"/>
                    <a:pt x="1962" y="344"/>
                  </a:cubicBezTo>
                  <a:cubicBezTo>
                    <a:pt x="1962" y="346"/>
                    <a:pt x="1963" y="347"/>
                    <a:pt x="1963" y="349"/>
                  </a:cubicBezTo>
                  <a:cubicBezTo>
                    <a:pt x="1963" y="349"/>
                    <a:pt x="1963" y="349"/>
                    <a:pt x="1963" y="349"/>
                  </a:cubicBezTo>
                  <a:cubicBezTo>
                    <a:pt x="1963" y="349"/>
                    <a:pt x="1963" y="349"/>
                    <a:pt x="1963" y="349"/>
                  </a:cubicBezTo>
                  <a:cubicBezTo>
                    <a:pt x="1963" y="348"/>
                    <a:pt x="1962" y="348"/>
                    <a:pt x="1961" y="347"/>
                  </a:cubicBezTo>
                  <a:cubicBezTo>
                    <a:pt x="1961" y="346"/>
                    <a:pt x="1960" y="346"/>
                    <a:pt x="1959" y="345"/>
                  </a:cubicBezTo>
                  <a:cubicBezTo>
                    <a:pt x="1958" y="344"/>
                    <a:pt x="1957" y="343"/>
                    <a:pt x="1957" y="343"/>
                  </a:cubicBezTo>
                  <a:cubicBezTo>
                    <a:pt x="1957" y="343"/>
                    <a:pt x="1956" y="343"/>
                    <a:pt x="1956" y="343"/>
                  </a:cubicBezTo>
                  <a:cubicBezTo>
                    <a:pt x="1957" y="342"/>
                    <a:pt x="1957" y="342"/>
                    <a:pt x="1957" y="342"/>
                  </a:cubicBezTo>
                  <a:cubicBezTo>
                    <a:pt x="1950" y="329"/>
                    <a:pt x="1938" y="326"/>
                    <a:pt x="1924" y="324"/>
                  </a:cubicBezTo>
                  <a:cubicBezTo>
                    <a:pt x="1928" y="338"/>
                    <a:pt x="1940" y="342"/>
                    <a:pt x="1953" y="343"/>
                  </a:cubicBezTo>
                  <a:cubicBezTo>
                    <a:pt x="1953" y="344"/>
                    <a:pt x="1954" y="344"/>
                    <a:pt x="1955" y="345"/>
                  </a:cubicBezTo>
                  <a:cubicBezTo>
                    <a:pt x="1956" y="345"/>
                    <a:pt x="1957" y="346"/>
                    <a:pt x="1957" y="347"/>
                  </a:cubicBezTo>
                  <a:cubicBezTo>
                    <a:pt x="1958" y="347"/>
                    <a:pt x="1959" y="348"/>
                    <a:pt x="1959" y="349"/>
                  </a:cubicBezTo>
                  <a:cubicBezTo>
                    <a:pt x="1960" y="349"/>
                    <a:pt x="1961" y="350"/>
                    <a:pt x="1961" y="351"/>
                  </a:cubicBezTo>
                  <a:cubicBezTo>
                    <a:pt x="1962" y="351"/>
                    <a:pt x="1962" y="352"/>
                    <a:pt x="1963" y="353"/>
                  </a:cubicBezTo>
                  <a:cubicBezTo>
                    <a:pt x="1963" y="353"/>
                    <a:pt x="1963" y="353"/>
                    <a:pt x="1963" y="353"/>
                  </a:cubicBezTo>
                  <a:cubicBezTo>
                    <a:pt x="1963" y="353"/>
                    <a:pt x="1963" y="353"/>
                    <a:pt x="1964" y="353"/>
                  </a:cubicBezTo>
                  <a:cubicBezTo>
                    <a:pt x="1964" y="354"/>
                    <a:pt x="1964" y="354"/>
                    <a:pt x="1964" y="354"/>
                  </a:cubicBezTo>
                  <a:cubicBezTo>
                    <a:pt x="1965" y="354"/>
                    <a:pt x="1965" y="354"/>
                    <a:pt x="1965" y="354"/>
                  </a:cubicBezTo>
                  <a:cubicBezTo>
                    <a:pt x="1966" y="359"/>
                    <a:pt x="1967" y="365"/>
                    <a:pt x="1968" y="370"/>
                  </a:cubicBezTo>
                  <a:cubicBezTo>
                    <a:pt x="1970" y="378"/>
                    <a:pt x="1971" y="386"/>
                    <a:pt x="1973" y="394"/>
                  </a:cubicBezTo>
                  <a:cubicBezTo>
                    <a:pt x="1974" y="402"/>
                    <a:pt x="1975" y="411"/>
                    <a:pt x="1977" y="419"/>
                  </a:cubicBezTo>
                  <a:cubicBezTo>
                    <a:pt x="1978" y="424"/>
                    <a:pt x="1979" y="428"/>
                    <a:pt x="1980" y="432"/>
                  </a:cubicBezTo>
                  <a:cubicBezTo>
                    <a:pt x="1981" y="436"/>
                    <a:pt x="1981" y="436"/>
                    <a:pt x="1981" y="436"/>
                  </a:cubicBezTo>
                  <a:cubicBezTo>
                    <a:pt x="1982" y="437"/>
                    <a:pt x="1982" y="438"/>
                    <a:pt x="1982" y="439"/>
                  </a:cubicBezTo>
                  <a:cubicBezTo>
                    <a:pt x="1982" y="440"/>
                    <a:pt x="1983" y="441"/>
                    <a:pt x="1983" y="442"/>
                  </a:cubicBezTo>
                  <a:cubicBezTo>
                    <a:pt x="1984" y="443"/>
                    <a:pt x="1984" y="444"/>
                    <a:pt x="1984" y="445"/>
                  </a:cubicBezTo>
                  <a:cubicBezTo>
                    <a:pt x="1987" y="454"/>
                    <a:pt x="1991" y="462"/>
                    <a:pt x="1994" y="470"/>
                  </a:cubicBezTo>
                  <a:cubicBezTo>
                    <a:pt x="1995" y="472"/>
                    <a:pt x="1996" y="475"/>
                    <a:pt x="1997" y="477"/>
                  </a:cubicBezTo>
                  <a:cubicBezTo>
                    <a:pt x="1997" y="477"/>
                    <a:pt x="1997" y="477"/>
                    <a:pt x="1997" y="477"/>
                  </a:cubicBezTo>
                  <a:cubicBezTo>
                    <a:pt x="1997" y="476"/>
                    <a:pt x="1996" y="476"/>
                    <a:pt x="1996" y="476"/>
                  </a:cubicBezTo>
                  <a:cubicBezTo>
                    <a:pt x="1995" y="475"/>
                    <a:pt x="1995" y="475"/>
                    <a:pt x="1994" y="474"/>
                  </a:cubicBezTo>
                  <a:cubicBezTo>
                    <a:pt x="1994" y="474"/>
                    <a:pt x="1993" y="473"/>
                    <a:pt x="1993" y="473"/>
                  </a:cubicBezTo>
                  <a:cubicBezTo>
                    <a:pt x="1992" y="473"/>
                    <a:pt x="1992" y="472"/>
                    <a:pt x="1992" y="472"/>
                  </a:cubicBezTo>
                  <a:cubicBezTo>
                    <a:pt x="1991" y="472"/>
                    <a:pt x="1991" y="472"/>
                    <a:pt x="1991" y="471"/>
                  </a:cubicBezTo>
                  <a:cubicBezTo>
                    <a:pt x="1989" y="470"/>
                    <a:pt x="1988" y="469"/>
                    <a:pt x="1986" y="468"/>
                  </a:cubicBezTo>
                  <a:cubicBezTo>
                    <a:pt x="1985" y="467"/>
                    <a:pt x="1983" y="466"/>
                    <a:pt x="1981" y="465"/>
                  </a:cubicBezTo>
                  <a:cubicBezTo>
                    <a:pt x="1978" y="463"/>
                    <a:pt x="1974" y="461"/>
                    <a:pt x="1970" y="458"/>
                  </a:cubicBezTo>
                  <a:cubicBezTo>
                    <a:pt x="1967" y="456"/>
                    <a:pt x="1963" y="454"/>
                    <a:pt x="1960" y="452"/>
                  </a:cubicBezTo>
                  <a:cubicBezTo>
                    <a:pt x="1960" y="452"/>
                    <a:pt x="1960" y="451"/>
                    <a:pt x="1960" y="451"/>
                  </a:cubicBezTo>
                  <a:cubicBezTo>
                    <a:pt x="1960" y="450"/>
                    <a:pt x="1960" y="450"/>
                    <a:pt x="1960" y="449"/>
                  </a:cubicBezTo>
                  <a:cubicBezTo>
                    <a:pt x="1960" y="449"/>
                    <a:pt x="1960" y="448"/>
                    <a:pt x="1960" y="448"/>
                  </a:cubicBezTo>
                  <a:cubicBezTo>
                    <a:pt x="1960" y="448"/>
                    <a:pt x="1960" y="447"/>
                    <a:pt x="1960" y="447"/>
                  </a:cubicBezTo>
                  <a:cubicBezTo>
                    <a:pt x="1960" y="447"/>
                    <a:pt x="1960" y="447"/>
                    <a:pt x="1960" y="446"/>
                  </a:cubicBezTo>
                  <a:cubicBezTo>
                    <a:pt x="1960" y="446"/>
                    <a:pt x="1960" y="445"/>
                    <a:pt x="1960" y="444"/>
                  </a:cubicBezTo>
                  <a:cubicBezTo>
                    <a:pt x="1959" y="443"/>
                    <a:pt x="1959" y="441"/>
                    <a:pt x="1959" y="440"/>
                  </a:cubicBezTo>
                  <a:cubicBezTo>
                    <a:pt x="1959" y="438"/>
                    <a:pt x="1958" y="436"/>
                    <a:pt x="1958" y="433"/>
                  </a:cubicBezTo>
                  <a:cubicBezTo>
                    <a:pt x="1958" y="433"/>
                    <a:pt x="1958" y="433"/>
                    <a:pt x="1958" y="433"/>
                  </a:cubicBezTo>
                  <a:cubicBezTo>
                    <a:pt x="1958" y="433"/>
                    <a:pt x="1958" y="433"/>
                    <a:pt x="1958" y="433"/>
                  </a:cubicBezTo>
                  <a:cubicBezTo>
                    <a:pt x="1969" y="423"/>
                    <a:pt x="1958" y="409"/>
                    <a:pt x="1947" y="406"/>
                  </a:cubicBezTo>
                  <a:cubicBezTo>
                    <a:pt x="1949" y="414"/>
                    <a:pt x="1945" y="429"/>
                    <a:pt x="1956" y="432"/>
                  </a:cubicBezTo>
                  <a:cubicBezTo>
                    <a:pt x="1956" y="433"/>
                    <a:pt x="1956" y="433"/>
                    <a:pt x="1956" y="434"/>
                  </a:cubicBezTo>
                  <a:cubicBezTo>
                    <a:pt x="1957" y="436"/>
                    <a:pt x="1957" y="438"/>
                    <a:pt x="1957" y="441"/>
                  </a:cubicBezTo>
                  <a:cubicBezTo>
                    <a:pt x="1957" y="442"/>
                    <a:pt x="1958" y="443"/>
                    <a:pt x="1958" y="444"/>
                  </a:cubicBezTo>
                  <a:cubicBezTo>
                    <a:pt x="1958" y="445"/>
                    <a:pt x="1958" y="446"/>
                    <a:pt x="1958" y="447"/>
                  </a:cubicBezTo>
                  <a:cubicBezTo>
                    <a:pt x="1958" y="447"/>
                    <a:pt x="1958" y="447"/>
                    <a:pt x="1958" y="447"/>
                  </a:cubicBezTo>
                  <a:cubicBezTo>
                    <a:pt x="1958" y="448"/>
                    <a:pt x="1958" y="448"/>
                    <a:pt x="1958" y="448"/>
                  </a:cubicBezTo>
                  <a:cubicBezTo>
                    <a:pt x="1958" y="448"/>
                    <a:pt x="1959" y="449"/>
                    <a:pt x="1959" y="449"/>
                  </a:cubicBezTo>
                  <a:cubicBezTo>
                    <a:pt x="1959" y="450"/>
                    <a:pt x="1959" y="450"/>
                    <a:pt x="1959" y="451"/>
                  </a:cubicBezTo>
                  <a:cubicBezTo>
                    <a:pt x="1959" y="451"/>
                    <a:pt x="1959" y="451"/>
                    <a:pt x="1959" y="452"/>
                  </a:cubicBezTo>
                  <a:cubicBezTo>
                    <a:pt x="1959" y="452"/>
                    <a:pt x="1959" y="452"/>
                    <a:pt x="1959" y="451"/>
                  </a:cubicBezTo>
                  <a:cubicBezTo>
                    <a:pt x="1958" y="450"/>
                    <a:pt x="1956" y="449"/>
                    <a:pt x="1954" y="448"/>
                  </a:cubicBezTo>
                  <a:cubicBezTo>
                    <a:pt x="1953" y="447"/>
                    <a:pt x="1951" y="446"/>
                    <a:pt x="1950" y="445"/>
                  </a:cubicBezTo>
                  <a:cubicBezTo>
                    <a:pt x="1950" y="445"/>
                    <a:pt x="1949" y="445"/>
                    <a:pt x="1949" y="445"/>
                  </a:cubicBezTo>
                  <a:cubicBezTo>
                    <a:pt x="1949" y="444"/>
                    <a:pt x="1948" y="444"/>
                    <a:pt x="1948" y="444"/>
                  </a:cubicBezTo>
                  <a:cubicBezTo>
                    <a:pt x="1947" y="443"/>
                    <a:pt x="1947" y="443"/>
                    <a:pt x="1946" y="443"/>
                  </a:cubicBezTo>
                  <a:cubicBezTo>
                    <a:pt x="1945" y="442"/>
                    <a:pt x="1944" y="441"/>
                    <a:pt x="1943" y="441"/>
                  </a:cubicBezTo>
                  <a:cubicBezTo>
                    <a:pt x="1941" y="440"/>
                    <a:pt x="1941" y="439"/>
                    <a:pt x="1941" y="439"/>
                  </a:cubicBezTo>
                  <a:cubicBezTo>
                    <a:pt x="1941" y="439"/>
                    <a:pt x="1941" y="440"/>
                    <a:pt x="1943" y="442"/>
                  </a:cubicBezTo>
                  <a:cubicBezTo>
                    <a:pt x="1943" y="442"/>
                    <a:pt x="1943" y="442"/>
                    <a:pt x="1944" y="443"/>
                  </a:cubicBezTo>
                  <a:cubicBezTo>
                    <a:pt x="1944" y="443"/>
                    <a:pt x="1945" y="443"/>
                    <a:pt x="1945" y="444"/>
                  </a:cubicBezTo>
                  <a:cubicBezTo>
                    <a:pt x="1946" y="444"/>
                    <a:pt x="1946" y="445"/>
                    <a:pt x="1947" y="445"/>
                  </a:cubicBezTo>
                  <a:cubicBezTo>
                    <a:pt x="1947" y="446"/>
                    <a:pt x="1947" y="446"/>
                    <a:pt x="1948" y="446"/>
                  </a:cubicBezTo>
                  <a:cubicBezTo>
                    <a:pt x="1948" y="446"/>
                    <a:pt x="1948" y="447"/>
                    <a:pt x="1949" y="447"/>
                  </a:cubicBezTo>
                  <a:cubicBezTo>
                    <a:pt x="1950" y="448"/>
                    <a:pt x="1952" y="449"/>
                    <a:pt x="1953" y="450"/>
                  </a:cubicBezTo>
                  <a:cubicBezTo>
                    <a:pt x="1955" y="451"/>
                    <a:pt x="1956" y="452"/>
                    <a:pt x="1958" y="453"/>
                  </a:cubicBezTo>
                  <a:cubicBezTo>
                    <a:pt x="1962" y="455"/>
                    <a:pt x="1965" y="458"/>
                    <a:pt x="1969" y="460"/>
                  </a:cubicBezTo>
                  <a:cubicBezTo>
                    <a:pt x="1970" y="461"/>
                    <a:pt x="1972" y="461"/>
                    <a:pt x="1973" y="462"/>
                  </a:cubicBezTo>
                  <a:cubicBezTo>
                    <a:pt x="1973" y="462"/>
                    <a:pt x="1972" y="462"/>
                    <a:pt x="1972" y="462"/>
                  </a:cubicBezTo>
                  <a:cubicBezTo>
                    <a:pt x="1972" y="462"/>
                    <a:pt x="1972" y="462"/>
                    <a:pt x="1971" y="462"/>
                  </a:cubicBezTo>
                  <a:cubicBezTo>
                    <a:pt x="1971" y="462"/>
                    <a:pt x="1971" y="462"/>
                    <a:pt x="1970" y="462"/>
                  </a:cubicBezTo>
                  <a:cubicBezTo>
                    <a:pt x="1970" y="463"/>
                    <a:pt x="1970" y="463"/>
                    <a:pt x="1970" y="463"/>
                  </a:cubicBezTo>
                  <a:cubicBezTo>
                    <a:pt x="1967" y="464"/>
                    <a:pt x="1965" y="465"/>
                    <a:pt x="1962" y="467"/>
                  </a:cubicBezTo>
                  <a:cubicBezTo>
                    <a:pt x="1960" y="468"/>
                    <a:pt x="1958" y="470"/>
                    <a:pt x="1956" y="471"/>
                  </a:cubicBezTo>
                  <a:cubicBezTo>
                    <a:pt x="1956" y="471"/>
                    <a:pt x="1956" y="470"/>
                    <a:pt x="1956" y="470"/>
                  </a:cubicBezTo>
                  <a:cubicBezTo>
                    <a:pt x="1953" y="469"/>
                    <a:pt x="1953" y="469"/>
                    <a:pt x="1953" y="469"/>
                  </a:cubicBezTo>
                  <a:cubicBezTo>
                    <a:pt x="1944" y="462"/>
                    <a:pt x="1930" y="466"/>
                    <a:pt x="1926" y="478"/>
                  </a:cubicBezTo>
                  <a:cubicBezTo>
                    <a:pt x="1936" y="479"/>
                    <a:pt x="1952" y="487"/>
                    <a:pt x="1955" y="474"/>
                  </a:cubicBezTo>
                  <a:cubicBezTo>
                    <a:pt x="1955" y="473"/>
                    <a:pt x="1955" y="473"/>
                    <a:pt x="1956" y="473"/>
                  </a:cubicBezTo>
                  <a:cubicBezTo>
                    <a:pt x="1958" y="472"/>
                    <a:pt x="1961" y="470"/>
                    <a:pt x="1963" y="468"/>
                  </a:cubicBezTo>
                  <a:cubicBezTo>
                    <a:pt x="1966" y="467"/>
                    <a:pt x="1968" y="465"/>
                    <a:pt x="1970" y="465"/>
                  </a:cubicBezTo>
                  <a:cubicBezTo>
                    <a:pt x="1971" y="464"/>
                    <a:pt x="1971" y="464"/>
                    <a:pt x="1971" y="464"/>
                  </a:cubicBezTo>
                  <a:cubicBezTo>
                    <a:pt x="1971" y="464"/>
                    <a:pt x="1972" y="464"/>
                    <a:pt x="1972" y="464"/>
                  </a:cubicBezTo>
                  <a:cubicBezTo>
                    <a:pt x="1972" y="464"/>
                    <a:pt x="1972" y="464"/>
                    <a:pt x="1973" y="464"/>
                  </a:cubicBezTo>
                  <a:cubicBezTo>
                    <a:pt x="1973" y="464"/>
                    <a:pt x="1973" y="464"/>
                    <a:pt x="1973" y="464"/>
                  </a:cubicBezTo>
                  <a:cubicBezTo>
                    <a:pt x="1974" y="463"/>
                    <a:pt x="1974" y="463"/>
                    <a:pt x="1975" y="463"/>
                  </a:cubicBezTo>
                  <a:cubicBezTo>
                    <a:pt x="1977" y="464"/>
                    <a:pt x="1978" y="466"/>
                    <a:pt x="1980" y="467"/>
                  </a:cubicBezTo>
                  <a:cubicBezTo>
                    <a:pt x="1982" y="468"/>
                    <a:pt x="1984" y="469"/>
                    <a:pt x="1985" y="470"/>
                  </a:cubicBezTo>
                  <a:cubicBezTo>
                    <a:pt x="1987" y="471"/>
                    <a:pt x="1988" y="472"/>
                    <a:pt x="1990" y="473"/>
                  </a:cubicBezTo>
                  <a:cubicBezTo>
                    <a:pt x="1990" y="473"/>
                    <a:pt x="1991" y="474"/>
                    <a:pt x="1992" y="474"/>
                  </a:cubicBezTo>
                  <a:cubicBezTo>
                    <a:pt x="1992" y="475"/>
                    <a:pt x="1993" y="475"/>
                    <a:pt x="1993" y="475"/>
                  </a:cubicBezTo>
                  <a:cubicBezTo>
                    <a:pt x="1995" y="476"/>
                    <a:pt x="1996" y="477"/>
                    <a:pt x="1996" y="477"/>
                  </a:cubicBezTo>
                  <a:cubicBezTo>
                    <a:pt x="1997" y="478"/>
                    <a:pt x="1997" y="478"/>
                    <a:pt x="1998" y="478"/>
                  </a:cubicBezTo>
                  <a:cubicBezTo>
                    <a:pt x="1998" y="479"/>
                    <a:pt x="1999" y="481"/>
                    <a:pt x="1999" y="482"/>
                  </a:cubicBezTo>
                  <a:cubicBezTo>
                    <a:pt x="2000" y="484"/>
                    <a:pt x="2001" y="486"/>
                    <a:pt x="2002" y="488"/>
                  </a:cubicBezTo>
                  <a:cubicBezTo>
                    <a:pt x="2002" y="490"/>
                    <a:pt x="2003" y="492"/>
                    <a:pt x="2004" y="494"/>
                  </a:cubicBezTo>
                  <a:cubicBezTo>
                    <a:pt x="2007" y="505"/>
                    <a:pt x="2010" y="516"/>
                    <a:pt x="2012" y="526"/>
                  </a:cubicBezTo>
                  <a:cubicBezTo>
                    <a:pt x="2012" y="526"/>
                    <a:pt x="2012" y="526"/>
                    <a:pt x="2011" y="526"/>
                  </a:cubicBezTo>
                  <a:cubicBezTo>
                    <a:pt x="2011" y="525"/>
                    <a:pt x="2010" y="525"/>
                    <a:pt x="2009" y="525"/>
                  </a:cubicBezTo>
                  <a:cubicBezTo>
                    <a:pt x="2009" y="524"/>
                    <a:pt x="2008" y="524"/>
                    <a:pt x="2007" y="524"/>
                  </a:cubicBezTo>
                  <a:cubicBezTo>
                    <a:pt x="2007" y="524"/>
                    <a:pt x="2006" y="524"/>
                    <a:pt x="2005" y="523"/>
                  </a:cubicBezTo>
                  <a:cubicBezTo>
                    <a:pt x="2005" y="523"/>
                    <a:pt x="2005" y="523"/>
                    <a:pt x="2005" y="523"/>
                  </a:cubicBezTo>
                  <a:cubicBezTo>
                    <a:pt x="2005" y="523"/>
                    <a:pt x="2005" y="523"/>
                    <a:pt x="2005" y="523"/>
                  </a:cubicBezTo>
                  <a:cubicBezTo>
                    <a:pt x="1997" y="514"/>
                    <a:pt x="1988" y="518"/>
                    <a:pt x="1977" y="523"/>
                  </a:cubicBezTo>
                  <a:cubicBezTo>
                    <a:pt x="1982" y="533"/>
                    <a:pt x="1992" y="531"/>
                    <a:pt x="2002" y="525"/>
                  </a:cubicBezTo>
                  <a:cubicBezTo>
                    <a:pt x="2003" y="526"/>
                    <a:pt x="2004" y="526"/>
                    <a:pt x="2004" y="526"/>
                  </a:cubicBezTo>
                  <a:cubicBezTo>
                    <a:pt x="2005" y="526"/>
                    <a:pt x="2006" y="526"/>
                    <a:pt x="2006" y="526"/>
                  </a:cubicBezTo>
                  <a:cubicBezTo>
                    <a:pt x="2007" y="527"/>
                    <a:pt x="2008" y="527"/>
                    <a:pt x="2008" y="527"/>
                  </a:cubicBezTo>
                  <a:cubicBezTo>
                    <a:pt x="2009" y="528"/>
                    <a:pt x="2010" y="528"/>
                    <a:pt x="2010" y="528"/>
                  </a:cubicBezTo>
                  <a:cubicBezTo>
                    <a:pt x="2011" y="528"/>
                    <a:pt x="2011" y="529"/>
                    <a:pt x="2012" y="529"/>
                  </a:cubicBezTo>
                  <a:cubicBezTo>
                    <a:pt x="2012" y="529"/>
                    <a:pt x="2012" y="529"/>
                    <a:pt x="2012" y="529"/>
                  </a:cubicBezTo>
                  <a:cubicBezTo>
                    <a:pt x="2012" y="529"/>
                    <a:pt x="2012" y="529"/>
                    <a:pt x="2012" y="529"/>
                  </a:cubicBezTo>
                  <a:cubicBezTo>
                    <a:pt x="2013" y="530"/>
                    <a:pt x="2013" y="532"/>
                    <a:pt x="2013" y="533"/>
                  </a:cubicBezTo>
                  <a:cubicBezTo>
                    <a:pt x="2009" y="566"/>
                    <a:pt x="2014" y="636"/>
                    <a:pt x="2012" y="648"/>
                  </a:cubicBezTo>
                  <a:cubicBezTo>
                    <a:pt x="2005" y="688"/>
                    <a:pt x="1981" y="712"/>
                    <a:pt x="1949" y="735"/>
                  </a:cubicBezTo>
                  <a:cubicBezTo>
                    <a:pt x="1925" y="753"/>
                    <a:pt x="1920" y="753"/>
                    <a:pt x="1907" y="740"/>
                  </a:cubicBezTo>
                  <a:cubicBezTo>
                    <a:pt x="1907" y="739"/>
                    <a:pt x="1907" y="738"/>
                    <a:pt x="1907" y="737"/>
                  </a:cubicBezTo>
                  <a:cubicBezTo>
                    <a:pt x="1907" y="736"/>
                    <a:pt x="1907" y="735"/>
                    <a:pt x="1907" y="734"/>
                  </a:cubicBezTo>
                  <a:cubicBezTo>
                    <a:pt x="1907" y="733"/>
                    <a:pt x="1907" y="731"/>
                    <a:pt x="1907" y="730"/>
                  </a:cubicBezTo>
                  <a:cubicBezTo>
                    <a:pt x="1906" y="720"/>
                    <a:pt x="1905" y="709"/>
                    <a:pt x="1904" y="697"/>
                  </a:cubicBezTo>
                  <a:cubicBezTo>
                    <a:pt x="1904" y="694"/>
                    <a:pt x="1903" y="692"/>
                    <a:pt x="1903" y="689"/>
                  </a:cubicBezTo>
                  <a:cubicBezTo>
                    <a:pt x="1903" y="689"/>
                    <a:pt x="1903" y="689"/>
                    <a:pt x="1903" y="689"/>
                  </a:cubicBezTo>
                  <a:cubicBezTo>
                    <a:pt x="1904" y="689"/>
                    <a:pt x="1904" y="688"/>
                    <a:pt x="1904" y="688"/>
                  </a:cubicBezTo>
                  <a:cubicBezTo>
                    <a:pt x="1905" y="688"/>
                    <a:pt x="1905" y="687"/>
                    <a:pt x="1905" y="687"/>
                  </a:cubicBezTo>
                  <a:cubicBezTo>
                    <a:pt x="1905" y="687"/>
                    <a:pt x="1905" y="687"/>
                    <a:pt x="1905" y="687"/>
                  </a:cubicBezTo>
                  <a:cubicBezTo>
                    <a:pt x="1905" y="687"/>
                    <a:pt x="1906" y="687"/>
                    <a:pt x="1906" y="687"/>
                  </a:cubicBezTo>
                  <a:cubicBezTo>
                    <a:pt x="1906" y="686"/>
                    <a:pt x="1907" y="686"/>
                    <a:pt x="1907" y="685"/>
                  </a:cubicBezTo>
                  <a:cubicBezTo>
                    <a:pt x="1908" y="685"/>
                    <a:pt x="1909" y="684"/>
                    <a:pt x="1910" y="684"/>
                  </a:cubicBezTo>
                  <a:cubicBezTo>
                    <a:pt x="1910" y="683"/>
                    <a:pt x="1911" y="683"/>
                    <a:pt x="1912" y="683"/>
                  </a:cubicBezTo>
                  <a:cubicBezTo>
                    <a:pt x="1913" y="682"/>
                    <a:pt x="1914" y="682"/>
                    <a:pt x="1915" y="681"/>
                  </a:cubicBezTo>
                  <a:cubicBezTo>
                    <a:pt x="1916" y="681"/>
                    <a:pt x="1917" y="680"/>
                    <a:pt x="1918" y="680"/>
                  </a:cubicBezTo>
                  <a:cubicBezTo>
                    <a:pt x="1923" y="685"/>
                    <a:pt x="1932" y="679"/>
                    <a:pt x="1935" y="674"/>
                  </a:cubicBezTo>
                  <a:cubicBezTo>
                    <a:pt x="1939" y="667"/>
                    <a:pt x="1937" y="660"/>
                    <a:pt x="1932" y="654"/>
                  </a:cubicBezTo>
                  <a:cubicBezTo>
                    <a:pt x="1934" y="669"/>
                    <a:pt x="1918" y="663"/>
                    <a:pt x="1917" y="678"/>
                  </a:cubicBezTo>
                  <a:cubicBezTo>
                    <a:pt x="1916" y="679"/>
                    <a:pt x="1915" y="679"/>
                    <a:pt x="1914" y="680"/>
                  </a:cubicBezTo>
                  <a:cubicBezTo>
                    <a:pt x="1913" y="680"/>
                    <a:pt x="1912" y="681"/>
                    <a:pt x="1911" y="681"/>
                  </a:cubicBezTo>
                  <a:cubicBezTo>
                    <a:pt x="1910" y="682"/>
                    <a:pt x="1910" y="682"/>
                    <a:pt x="1909" y="682"/>
                  </a:cubicBezTo>
                  <a:cubicBezTo>
                    <a:pt x="1908" y="683"/>
                    <a:pt x="1907" y="683"/>
                    <a:pt x="1906" y="684"/>
                  </a:cubicBezTo>
                  <a:cubicBezTo>
                    <a:pt x="1906" y="684"/>
                    <a:pt x="1905" y="685"/>
                    <a:pt x="1905" y="685"/>
                  </a:cubicBezTo>
                  <a:cubicBezTo>
                    <a:pt x="1904" y="686"/>
                    <a:pt x="1904" y="686"/>
                    <a:pt x="1904" y="686"/>
                  </a:cubicBezTo>
                  <a:cubicBezTo>
                    <a:pt x="1904" y="686"/>
                    <a:pt x="1904" y="686"/>
                    <a:pt x="1904" y="686"/>
                  </a:cubicBezTo>
                  <a:cubicBezTo>
                    <a:pt x="1904" y="687"/>
                    <a:pt x="1903" y="687"/>
                    <a:pt x="1903" y="687"/>
                  </a:cubicBezTo>
                  <a:cubicBezTo>
                    <a:pt x="1903" y="688"/>
                    <a:pt x="1903" y="688"/>
                    <a:pt x="1903" y="688"/>
                  </a:cubicBezTo>
                  <a:cubicBezTo>
                    <a:pt x="1903" y="685"/>
                    <a:pt x="1902" y="681"/>
                    <a:pt x="1902" y="678"/>
                  </a:cubicBezTo>
                  <a:cubicBezTo>
                    <a:pt x="1901" y="671"/>
                    <a:pt x="1901" y="665"/>
                    <a:pt x="1901" y="659"/>
                  </a:cubicBezTo>
                  <a:cubicBezTo>
                    <a:pt x="1902" y="657"/>
                    <a:pt x="1902" y="655"/>
                    <a:pt x="1902" y="654"/>
                  </a:cubicBezTo>
                  <a:cubicBezTo>
                    <a:pt x="1902" y="653"/>
                    <a:pt x="1903" y="652"/>
                    <a:pt x="1903" y="652"/>
                  </a:cubicBezTo>
                  <a:cubicBezTo>
                    <a:pt x="1903" y="651"/>
                    <a:pt x="1903" y="650"/>
                    <a:pt x="1904" y="649"/>
                  </a:cubicBezTo>
                  <a:cubicBezTo>
                    <a:pt x="1905" y="646"/>
                    <a:pt x="1906" y="644"/>
                    <a:pt x="1907" y="640"/>
                  </a:cubicBezTo>
                  <a:cubicBezTo>
                    <a:pt x="1908" y="638"/>
                    <a:pt x="1909" y="636"/>
                    <a:pt x="1910" y="634"/>
                  </a:cubicBezTo>
                  <a:cubicBezTo>
                    <a:pt x="1910" y="634"/>
                    <a:pt x="1910" y="634"/>
                    <a:pt x="1911" y="633"/>
                  </a:cubicBezTo>
                  <a:cubicBezTo>
                    <a:pt x="1911" y="633"/>
                    <a:pt x="1912" y="633"/>
                    <a:pt x="1912" y="633"/>
                  </a:cubicBezTo>
                  <a:cubicBezTo>
                    <a:pt x="1913" y="633"/>
                    <a:pt x="1913" y="633"/>
                    <a:pt x="1914" y="633"/>
                  </a:cubicBezTo>
                  <a:cubicBezTo>
                    <a:pt x="1914" y="633"/>
                    <a:pt x="1914" y="633"/>
                    <a:pt x="1914" y="633"/>
                  </a:cubicBezTo>
                  <a:cubicBezTo>
                    <a:pt x="1915" y="633"/>
                    <a:pt x="1915" y="633"/>
                    <a:pt x="1915" y="633"/>
                  </a:cubicBezTo>
                  <a:cubicBezTo>
                    <a:pt x="1916" y="633"/>
                    <a:pt x="1918" y="633"/>
                    <a:pt x="1919" y="633"/>
                  </a:cubicBezTo>
                  <a:cubicBezTo>
                    <a:pt x="1921" y="632"/>
                    <a:pt x="1922" y="632"/>
                    <a:pt x="1924" y="632"/>
                  </a:cubicBezTo>
                  <a:cubicBezTo>
                    <a:pt x="1927" y="632"/>
                    <a:pt x="1930" y="632"/>
                    <a:pt x="1933" y="632"/>
                  </a:cubicBezTo>
                  <a:cubicBezTo>
                    <a:pt x="1934" y="631"/>
                    <a:pt x="1936" y="631"/>
                    <a:pt x="1937" y="631"/>
                  </a:cubicBezTo>
                  <a:cubicBezTo>
                    <a:pt x="1938" y="631"/>
                    <a:pt x="1939" y="631"/>
                    <a:pt x="1940" y="632"/>
                  </a:cubicBezTo>
                  <a:cubicBezTo>
                    <a:pt x="1940" y="632"/>
                    <a:pt x="1941" y="632"/>
                    <a:pt x="1941" y="632"/>
                  </a:cubicBezTo>
                  <a:cubicBezTo>
                    <a:pt x="1942" y="632"/>
                    <a:pt x="1942" y="633"/>
                    <a:pt x="1943" y="633"/>
                  </a:cubicBezTo>
                  <a:cubicBezTo>
                    <a:pt x="1944" y="633"/>
                    <a:pt x="1945" y="633"/>
                    <a:pt x="1946" y="634"/>
                  </a:cubicBezTo>
                  <a:cubicBezTo>
                    <a:pt x="1946" y="634"/>
                    <a:pt x="1946" y="634"/>
                    <a:pt x="1946" y="634"/>
                  </a:cubicBezTo>
                  <a:cubicBezTo>
                    <a:pt x="1950" y="646"/>
                    <a:pt x="1959" y="643"/>
                    <a:pt x="1968" y="648"/>
                  </a:cubicBezTo>
                  <a:cubicBezTo>
                    <a:pt x="1967" y="634"/>
                    <a:pt x="1958" y="630"/>
                    <a:pt x="1946" y="633"/>
                  </a:cubicBezTo>
                  <a:cubicBezTo>
                    <a:pt x="1946" y="633"/>
                    <a:pt x="1946" y="633"/>
                    <a:pt x="1946" y="633"/>
                  </a:cubicBezTo>
                  <a:cubicBezTo>
                    <a:pt x="1945" y="632"/>
                    <a:pt x="1944" y="632"/>
                    <a:pt x="1943" y="632"/>
                  </a:cubicBezTo>
                  <a:cubicBezTo>
                    <a:pt x="1943" y="632"/>
                    <a:pt x="1942" y="631"/>
                    <a:pt x="1942" y="631"/>
                  </a:cubicBezTo>
                  <a:cubicBezTo>
                    <a:pt x="1941" y="631"/>
                    <a:pt x="1941" y="631"/>
                    <a:pt x="1940" y="631"/>
                  </a:cubicBezTo>
                  <a:cubicBezTo>
                    <a:pt x="1940" y="631"/>
                    <a:pt x="1940" y="631"/>
                    <a:pt x="1939" y="630"/>
                  </a:cubicBezTo>
                  <a:cubicBezTo>
                    <a:pt x="1941" y="630"/>
                    <a:pt x="1942" y="630"/>
                    <a:pt x="1943" y="630"/>
                  </a:cubicBezTo>
                  <a:cubicBezTo>
                    <a:pt x="1946" y="629"/>
                    <a:pt x="1948" y="628"/>
                    <a:pt x="1951" y="626"/>
                  </a:cubicBezTo>
                  <a:cubicBezTo>
                    <a:pt x="1951" y="626"/>
                    <a:pt x="1951" y="626"/>
                    <a:pt x="1951" y="626"/>
                  </a:cubicBezTo>
                  <a:cubicBezTo>
                    <a:pt x="1952" y="626"/>
                    <a:pt x="1952" y="626"/>
                    <a:pt x="1952" y="626"/>
                  </a:cubicBezTo>
                  <a:cubicBezTo>
                    <a:pt x="1953" y="625"/>
                    <a:pt x="1953" y="625"/>
                    <a:pt x="1954" y="625"/>
                  </a:cubicBezTo>
                  <a:cubicBezTo>
                    <a:pt x="1954" y="624"/>
                    <a:pt x="1955" y="623"/>
                    <a:pt x="1956" y="623"/>
                  </a:cubicBezTo>
                  <a:cubicBezTo>
                    <a:pt x="1956" y="622"/>
                    <a:pt x="1956" y="622"/>
                    <a:pt x="1957" y="622"/>
                  </a:cubicBezTo>
                  <a:cubicBezTo>
                    <a:pt x="1957" y="621"/>
                    <a:pt x="1957" y="621"/>
                    <a:pt x="1957" y="621"/>
                  </a:cubicBezTo>
                  <a:cubicBezTo>
                    <a:pt x="1957" y="621"/>
                    <a:pt x="1956" y="622"/>
                    <a:pt x="1955" y="622"/>
                  </a:cubicBezTo>
                  <a:cubicBezTo>
                    <a:pt x="1954" y="622"/>
                    <a:pt x="1954" y="623"/>
                    <a:pt x="1953" y="623"/>
                  </a:cubicBezTo>
                  <a:cubicBezTo>
                    <a:pt x="1952" y="623"/>
                    <a:pt x="1952" y="623"/>
                    <a:pt x="1951" y="623"/>
                  </a:cubicBezTo>
                  <a:cubicBezTo>
                    <a:pt x="1951" y="624"/>
                    <a:pt x="1951" y="624"/>
                    <a:pt x="1950" y="624"/>
                  </a:cubicBezTo>
                  <a:cubicBezTo>
                    <a:pt x="1950" y="624"/>
                    <a:pt x="1950" y="624"/>
                    <a:pt x="1950" y="624"/>
                  </a:cubicBezTo>
                  <a:cubicBezTo>
                    <a:pt x="1949" y="624"/>
                    <a:pt x="1949" y="625"/>
                    <a:pt x="1948" y="625"/>
                  </a:cubicBezTo>
                  <a:cubicBezTo>
                    <a:pt x="1948" y="625"/>
                    <a:pt x="1948" y="625"/>
                    <a:pt x="1948" y="625"/>
                  </a:cubicBezTo>
                  <a:cubicBezTo>
                    <a:pt x="1948" y="625"/>
                    <a:pt x="1948" y="625"/>
                    <a:pt x="1949" y="624"/>
                  </a:cubicBezTo>
                  <a:cubicBezTo>
                    <a:pt x="1949" y="624"/>
                    <a:pt x="1949" y="624"/>
                    <a:pt x="1949" y="624"/>
                  </a:cubicBezTo>
                  <a:cubicBezTo>
                    <a:pt x="1949" y="623"/>
                    <a:pt x="1950" y="623"/>
                    <a:pt x="1950" y="622"/>
                  </a:cubicBezTo>
                  <a:cubicBezTo>
                    <a:pt x="1951" y="622"/>
                    <a:pt x="1951" y="621"/>
                    <a:pt x="1952" y="620"/>
                  </a:cubicBezTo>
                  <a:cubicBezTo>
                    <a:pt x="1952" y="620"/>
                    <a:pt x="1953" y="619"/>
                    <a:pt x="1953" y="618"/>
                  </a:cubicBezTo>
                  <a:cubicBezTo>
                    <a:pt x="1953" y="618"/>
                    <a:pt x="1954" y="617"/>
                    <a:pt x="1954" y="617"/>
                  </a:cubicBezTo>
                  <a:cubicBezTo>
                    <a:pt x="1954" y="617"/>
                    <a:pt x="1954" y="617"/>
                    <a:pt x="1954" y="617"/>
                  </a:cubicBezTo>
                  <a:cubicBezTo>
                    <a:pt x="1954" y="617"/>
                    <a:pt x="1954" y="617"/>
                    <a:pt x="1954" y="617"/>
                  </a:cubicBezTo>
                  <a:cubicBezTo>
                    <a:pt x="1954" y="617"/>
                    <a:pt x="1954" y="617"/>
                    <a:pt x="1954" y="616"/>
                  </a:cubicBezTo>
                  <a:cubicBezTo>
                    <a:pt x="1958" y="617"/>
                    <a:pt x="1963" y="612"/>
                    <a:pt x="1965" y="608"/>
                  </a:cubicBezTo>
                  <a:cubicBezTo>
                    <a:pt x="1967" y="603"/>
                    <a:pt x="1964" y="596"/>
                    <a:pt x="1963" y="591"/>
                  </a:cubicBezTo>
                  <a:cubicBezTo>
                    <a:pt x="1959" y="601"/>
                    <a:pt x="1948" y="604"/>
                    <a:pt x="1953" y="615"/>
                  </a:cubicBezTo>
                  <a:cubicBezTo>
                    <a:pt x="1953" y="616"/>
                    <a:pt x="1952" y="616"/>
                    <a:pt x="1952" y="617"/>
                  </a:cubicBezTo>
                  <a:cubicBezTo>
                    <a:pt x="1951" y="618"/>
                    <a:pt x="1951" y="619"/>
                    <a:pt x="1950" y="619"/>
                  </a:cubicBezTo>
                  <a:cubicBezTo>
                    <a:pt x="1950" y="620"/>
                    <a:pt x="1949" y="621"/>
                    <a:pt x="1949" y="621"/>
                  </a:cubicBezTo>
                  <a:cubicBezTo>
                    <a:pt x="1948" y="622"/>
                    <a:pt x="1948" y="622"/>
                    <a:pt x="1948" y="623"/>
                  </a:cubicBezTo>
                  <a:cubicBezTo>
                    <a:pt x="1947" y="623"/>
                    <a:pt x="1947" y="623"/>
                    <a:pt x="1947" y="623"/>
                  </a:cubicBezTo>
                  <a:cubicBezTo>
                    <a:pt x="1947" y="623"/>
                    <a:pt x="1947" y="624"/>
                    <a:pt x="1947" y="624"/>
                  </a:cubicBezTo>
                  <a:cubicBezTo>
                    <a:pt x="1947" y="624"/>
                    <a:pt x="1947" y="624"/>
                    <a:pt x="1947" y="625"/>
                  </a:cubicBezTo>
                  <a:cubicBezTo>
                    <a:pt x="1946" y="625"/>
                    <a:pt x="1946" y="625"/>
                    <a:pt x="1946" y="626"/>
                  </a:cubicBezTo>
                  <a:cubicBezTo>
                    <a:pt x="1946" y="626"/>
                    <a:pt x="1946" y="626"/>
                    <a:pt x="1946" y="626"/>
                  </a:cubicBezTo>
                  <a:cubicBezTo>
                    <a:pt x="1945" y="626"/>
                    <a:pt x="1943" y="627"/>
                    <a:pt x="1942" y="627"/>
                  </a:cubicBezTo>
                  <a:cubicBezTo>
                    <a:pt x="1941" y="628"/>
                    <a:pt x="1939" y="628"/>
                    <a:pt x="1938" y="628"/>
                  </a:cubicBezTo>
                  <a:cubicBezTo>
                    <a:pt x="1936" y="629"/>
                    <a:pt x="1934" y="629"/>
                    <a:pt x="1933" y="629"/>
                  </a:cubicBezTo>
                  <a:cubicBezTo>
                    <a:pt x="1930" y="629"/>
                    <a:pt x="1926" y="630"/>
                    <a:pt x="1923" y="630"/>
                  </a:cubicBezTo>
                  <a:cubicBezTo>
                    <a:pt x="1922" y="630"/>
                    <a:pt x="1920" y="630"/>
                    <a:pt x="1919" y="630"/>
                  </a:cubicBezTo>
                  <a:cubicBezTo>
                    <a:pt x="1918" y="630"/>
                    <a:pt x="1916" y="630"/>
                    <a:pt x="1915" y="631"/>
                  </a:cubicBezTo>
                  <a:cubicBezTo>
                    <a:pt x="1915" y="631"/>
                    <a:pt x="1914" y="631"/>
                    <a:pt x="1914" y="631"/>
                  </a:cubicBezTo>
                  <a:cubicBezTo>
                    <a:pt x="1914" y="631"/>
                    <a:pt x="1913" y="631"/>
                    <a:pt x="1913" y="631"/>
                  </a:cubicBezTo>
                  <a:cubicBezTo>
                    <a:pt x="1913" y="631"/>
                    <a:pt x="1912" y="631"/>
                    <a:pt x="1912" y="631"/>
                  </a:cubicBezTo>
                  <a:cubicBezTo>
                    <a:pt x="1911" y="632"/>
                    <a:pt x="1911" y="632"/>
                    <a:pt x="1910" y="632"/>
                  </a:cubicBezTo>
                  <a:cubicBezTo>
                    <a:pt x="1910" y="632"/>
                    <a:pt x="1910" y="632"/>
                    <a:pt x="1910" y="632"/>
                  </a:cubicBezTo>
                  <a:cubicBezTo>
                    <a:pt x="1911" y="629"/>
                    <a:pt x="1912" y="625"/>
                    <a:pt x="1913" y="622"/>
                  </a:cubicBezTo>
                  <a:cubicBezTo>
                    <a:pt x="1914" y="619"/>
                    <a:pt x="1914" y="616"/>
                    <a:pt x="1914" y="613"/>
                  </a:cubicBezTo>
                  <a:cubicBezTo>
                    <a:pt x="1915" y="610"/>
                    <a:pt x="1915" y="607"/>
                    <a:pt x="1916" y="605"/>
                  </a:cubicBezTo>
                  <a:cubicBezTo>
                    <a:pt x="1916" y="602"/>
                    <a:pt x="1917" y="599"/>
                    <a:pt x="1917" y="597"/>
                  </a:cubicBezTo>
                  <a:cubicBezTo>
                    <a:pt x="1918" y="596"/>
                    <a:pt x="1918" y="596"/>
                    <a:pt x="1918" y="595"/>
                  </a:cubicBezTo>
                  <a:cubicBezTo>
                    <a:pt x="1918" y="595"/>
                    <a:pt x="1918" y="595"/>
                    <a:pt x="1918" y="595"/>
                  </a:cubicBezTo>
                  <a:cubicBezTo>
                    <a:pt x="1918" y="594"/>
                    <a:pt x="1918" y="594"/>
                    <a:pt x="1918" y="594"/>
                  </a:cubicBezTo>
                  <a:cubicBezTo>
                    <a:pt x="1918" y="594"/>
                    <a:pt x="1918" y="594"/>
                    <a:pt x="1918" y="594"/>
                  </a:cubicBezTo>
                  <a:cubicBezTo>
                    <a:pt x="1918" y="594"/>
                    <a:pt x="1918" y="594"/>
                    <a:pt x="1918" y="594"/>
                  </a:cubicBezTo>
                  <a:cubicBezTo>
                    <a:pt x="1918" y="594"/>
                    <a:pt x="1918" y="594"/>
                    <a:pt x="1918" y="594"/>
                  </a:cubicBezTo>
                  <a:cubicBezTo>
                    <a:pt x="1918" y="594"/>
                    <a:pt x="1919" y="594"/>
                    <a:pt x="1919" y="593"/>
                  </a:cubicBezTo>
                  <a:cubicBezTo>
                    <a:pt x="1919" y="593"/>
                    <a:pt x="1919" y="593"/>
                    <a:pt x="1919" y="593"/>
                  </a:cubicBezTo>
                  <a:cubicBezTo>
                    <a:pt x="1919" y="592"/>
                    <a:pt x="1919" y="592"/>
                    <a:pt x="1920" y="592"/>
                  </a:cubicBezTo>
                  <a:cubicBezTo>
                    <a:pt x="1920" y="591"/>
                    <a:pt x="1920" y="591"/>
                    <a:pt x="1921" y="590"/>
                  </a:cubicBezTo>
                  <a:cubicBezTo>
                    <a:pt x="1921" y="589"/>
                    <a:pt x="1922" y="589"/>
                    <a:pt x="1923" y="588"/>
                  </a:cubicBezTo>
                  <a:cubicBezTo>
                    <a:pt x="1923" y="587"/>
                    <a:pt x="1924" y="586"/>
                    <a:pt x="1925" y="585"/>
                  </a:cubicBezTo>
                  <a:cubicBezTo>
                    <a:pt x="1926" y="583"/>
                    <a:pt x="1927" y="581"/>
                    <a:pt x="1929" y="580"/>
                  </a:cubicBezTo>
                  <a:cubicBezTo>
                    <a:pt x="1929" y="580"/>
                    <a:pt x="1929" y="579"/>
                    <a:pt x="1929" y="579"/>
                  </a:cubicBezTo>
                  <a:cubicBezTo>
                    <a:pt x="1929" y="579"/>
                    <a:pt x="1929" y="579"/>
                    <a:pt x="1930" y="579"/>
                  </a:cubicBezTo>
                  <a:cubicBezTo>
                    <a:pt x="1930" y="578"/>
                    <a:pt x="1930" y="578"/>
                    <a:pt x="1931" y="578"/>
                  </a:cubicBezTo>
                  <a:cubicBezTo>
                    <a:pt x="1931" y="577"/>
                    <a:pt x="1932" y="577"/>
                    <a:pt x="1932" y="577"/>
                  </a:cubicBezTo>
                  <a:cubicBezTo>
                    <a:pt x="1933" y="576"/>
                    <a:pt x="1934" y="575"/>
                    <a:pt x="1935" y="575"/>
                  </a:cubicBezTo>
                  <a:cubicBezTo>
                    <a:pt x="1936" y="574"/>
                    <a:pt x="1937" y="574"/>
                    <a:pt x="1938" y="573"/>
                  </a:cubicBezTo>
                  <a:cubicBezTo>
                    <a:pt x="1939" y="573"/>
                    <a:pt x="1940" y="572"/>
                    <a:pt x="1941" y="572"/>
                  </a:cubicBezTo>
                  <a:cubicBezTo>
                    <a:pt x="1943" y="571"/>
                    <a:pt x="1944" y="571"/>
                    <a:pt x="1945" y="570"/>
                  </a:cubicBezTo>
                  <a:cubicBezTo>
                    <a:pt x="1945" y="570"/>
                    <a:pt x="1945" y="570"/>
                    <a:pt x="1945" y="570"/>
                  </a:cubicBezTo>
                  <a:cubicBezTo>
                    <a:pt x="1958" y="582"/>
                    <a:pt x="1965" y="571"/>
                    <a:pt x="1970" y="558"/>
                  </a:cubicBezTo>
                  <a:cubicBezTo>
                    <a:pt x="1959" y="564"/>
                    <a:pt x="1951" y="555"/>
                    <a:pt x="1943" y="569"/>
                  </a:cubicBezTo>
                  <a:cubicBezTo>
                    <a:pt x="1942" y="569"/>
                    <a:pt x="1942" y="569"/>
                    <a:pt x="1941" y="570"/>
                  </a:cubicBezTo>
                  <a:cubicBezTo>
                    <a:pt x="1940" y="570"/>
                    <a:pt x="1938" y="571"/>
                    <a:pt x="1937" y="571"/>
                  </a:cubicBezTo>
                  <a:cubicBezTo>
                    <a:pt x="1936" y="572"/>
                    <a:pt x="1935" y="572"/>
                    <a:pt x="1934" y="573"/>
                  </a:cubicBezTo>
                  <a:cubicBezTo>
                    <a:pt x="1933" y="573"/>
                    <a:pt x="1933" y="574"/>
                    <a:pt x="1932" y="574"/>
                  </a:cubicBezTo>
                  <a:cubicBezTo>
                    <a:pt x="1933" y="573"/>
                    <a:pt x="1934" y="572"/>
                    <a:pt x="1934" y="571"/>
                  </a:cubicBezTo>
                  <a:cubicBezTo>
                    <a:pt x="1935" y="570"/>
                    <a:pt x="1935" y="568"/>
                    <a:pt x="1936" y="567"/>
                  </a:cubicBezTo>
                  <a:cubicBezTo>
                    <a:pt x="1936" y="566"/>
                    <a:pt x="1936" y="565"/>
                    <a:pt x="1937" y="565"/>
                  </a:cubicBezTo>
                  <a:cubicBezTo>
                    <a:pt x="1937" y="563"/>
                    <a:pt x="1937" y="562"/>
                    <a:pt x="1937" y="562"/>
                  </a:cubicBezTo>
                  <a:cubicBezTo>
                    <a:pt x="1937" y="562"/>
                    <a:pt x="1937" y="563"/>
                    <a:pt x="1936" y="564"/>
                  </a:cubicBezTo>
                  <a:cubicBezTo>
                    <a:pt x="1936" y="565"/>
                    <a:pt x="1936" y="566"/>
                    <a:pt x="1935" y="567"/>
                  </a:cubicBezTo>
                  <a:cubicBezTo>
                    <a:pt x="1934" y="568"/>
                    <a:pt x="1934" y="569"/>
                    <a:pt x="1933" y="570"/>
                  </a:cubicBezTo>
                  <a:cubicBezTo>
                    <a:pt x="1931" y="572"/>
                    <a:pt x="1929" y="575"/>
                    <a:pt x="1926" y="578"/>
                  </a:cubicBezTo>
                  <a:cubicBezTo>
                    <a:pt x="1925" y="580"/>
                    <a:pt x="1924" y="581"/>
                    <a:pt x="1922" y="583"/>
                  </a:cubicBezTo>
                  <a:cubicBezTo>
                    <a:pt x="1921" y="584"/>
                    <a:pt x="1921" y="584"/>
                    <a:pt x="1920" y="585"/>
                  </a:cubicBezTo>
                  <a:cubicBezTo>
                    <a:pt x="1919" y="586"/>
                    <a:pt x="1918" y="587"/>
                    <a:pt x="1918" y="588"/>
                  </a:cubicBezTo>
                  <a:cubicBezTo>
                    <a:pt x="1917" y="589"/>
                    <a:pt x="1917" y="589"/>
                    <a:pt x="1917" y="590"/>
                  </a:cubicBezTo>
                  <a:cubicBezTo>
                    <a:pt x="1916" y="590"/>
                    <a:pt x="1916" y="591"/>
                    <a:pt x="1916" y="591"/>
                  </a:cubicBezTo>
                  <a:cubicBezTo>
                    <a:pt x="1916" y="591"/>
                    <a:pt x="1916" y="592"/>
                    <a:pt x="1916" y="592"/>
                  </a:cubicBezTo>
                  <a:cubicBezTo>
                    <a:pt x="1915" y="592"/>
                    <a:pt x="1915" y="592"/>
                    <a:pt x="1915" y="593"/>
                  </a:cubicBezTo>
                  <a:cubicBezTo>
                    <a:pt x="1915" y="593"/>
                    <a:pt x="1915" y="593"/>
                    <a:pt x="1915" y="593"/>
                  </a:cubicBezTo>
                  <a:cubicBezTo>
                    <a:pt x="1915" y="593"/>
                    <a:pt x="1915" y="593"/>
                    <a:pt x="1915" y="593"/>
                  </a:cubicBezTo>
                  <a:cubicBezTo>
                    <a:pt x="1915" y="593"/>
                    <a:pt x="1915" y="593"/>
                    <a:pt x="1915" y="593"/>
                  </a:cubicBezTo>
                  <a:cubicBezTo>
                    <a:pt x="1915" y="593"/>
                    <a:pt x="1915" y="593"/>
                    <a:pt x="1915" y="593"/>
                  </a:cubicBezTo>
                  <a:cubicBezTo>
                    <a:pt x="1915" y="594"/>
                    <a:pt x="1915" y="594"/>
                    <a:pt x="1915" y="594"/>
                  </a:cubicBezTo>
                  <a:cubicBezTo>
                    <a:pt x="1914" y="594"/>
                    <a:pt x="1914" y="595"/>
                    <a:pt x="1914" y="596"/>
                  </a:cubicBezTo>
                  <a:cubicBezTo>
                    <a:pt x="1914" y="596"/>
                    <a:pt x="1914" y="597"/>
                    <a:pt x="1913" y="598"/>
                  </a:cubicBezTo>
                  <a:cubicBezTo>
                    <a:pt x="1913" y="598"/>
                    <a:pt x="1913" y="598"/>
                    <a:pt x="1913" y="598"/>
                  </a:cubicBezTo>
                  <a:cubicBezTo>
                    <a:pt x="1913" y="596"/>
                    <a:pt x="1912" y="595"/>
                    <a:pt x="1912" y="594"/>
                  </a:cubicBezTo>
                  <a:cubicBezTo>
                    <a:pt x="1911" y="594"/>
                    <a:pt x="1911" y="593"/>
                    <a:pt x="1911" y="593"/>
                  </a:cubicBezTo>
                  <a:cubicBezTo>
                    <a:pt x="1911" y="592"/>
                    <a:pt x="1910" y="592"/>
                    <a:pt x="1910" y="592"/>
                  </a:cubicBezTo>
                  <a:cubicBezTo>
                    <a:pt x="1910" y="591"/>
                    <a:pt x="1910" y="591"/>
                    <a:pt x="1909" y="591"/>
                  </a:cubicBezTo>
                  <a:cubicBezTo>
                    <a:pt x="1909" y="590"/>
                    <a:pt x="1909" y="590"/>
                    <a:pt x="1908" y="590"/>
                  </a:cubicBezTo>
                  <a:cubicBezTo>
                    <a:pt x="1907" y="589"/>
                    <a:pt x="1907" y="588"/>
                    <a:pt x="1906" y="588"/>
                  </a:cubicBezTo>
                  <a:cubicBezTo>
                    <a:pt x="1905" y="588"/>
                    <a:pt x="1905" y="587"/>
                    <a:pt x="1905" y="587"/>
                  </a:cubicBezTo>
                  <a:cubicBezTo>
                    <a:pt x="1905" y="587"/>
                    <a:pt x="1904" y="587"/>
                    <a:pt x="1904" y="587"/>
                  </a:cubicBezTo>
                  <a:cubicBezTo>
                    <a:pt x="1904" y="587"/>
                    <a:pt x="1904" y="587"/>
                    <a:pt x="1903" y="587"/>
                  </a:cubicBezTo>
                  <a:cubicBezTo>
                    <a:pt x="1903" y="587"/>
                    <a:pt x="1903" y="587"/>
                    <a:pt x="1902" y="586"/>
                  </a:cubicBezTo>
                  <a:cubicBezTo>
                    <a:pt x="1900" y="586"/>
                    <a:pt x="1898" y="586"/>
                    <a:pt x="1896" y="585"/>
                  </a:cubicBezTo>
                  <a:cubicBezTo>
                    <a:pt x="1895" y="585"/>
                    <a:pt x="1893" y="585"/>
                    <a:pt x="1892" y="584"/>
                  </a:cubicBezTo>
                  <a:cubicBezTo>
                    <a:pt x="1892" y="584"/>
                    <a:pt x="1891" y="584"/>
                    <a:pt x="1891" y="584"/>
                  </a:cubicBezTo>
                  <a:cubicBezTo>
                    <a:pt x="1891" y="583"/>
                    <a:pt x="1891" y="583"/>
                    <a:pt x="1891" y="583"/>
                  </a:cubicBezTo>
                  <a:cubicBezTo>
                    <a:pt x="1891" y="583"/>
                    <a:pt x="1890" y="583"/>
                    <a:pt x="1890" y="583"/>
                  </a:cubicBezTo>
                  <a:cubicBezTo>
                    <a:pt x="1890" y="583"/>
                    <a:pt x="1890" y="583"/>
                    <a:pt x="1890" y="583"/>
                  </a:cubicBezTo>
                  <a:cubicBezTo>
                    <a:pt x="1890" y="583"/>
                    <a:pt x="1890" y="583"/>
                    <a:pt x="1890" y="583"/>
                  </a:cubicBezTo>
                  <a:cubicBezTo>
                    <a:pt x="1888" y="581"/>
                    <a:pt x="1887" y="579"/>
                    <a:pt x="1886" y="577"/>
                  </a:cubicBezTo>
                  <a:cubicBezTo>
                    <a:pt x="1885" y="575"/>
                    <a:pt x="1884" y="573"/>
                    <a:pt x="1882" y="570"/>
                  </a:cubicBezTo>
                  <a:cubicBezTo>
                    <a:pt x="1881" y="568"/>
                    <a:pt x="1880" y="566"/>
                    <a:pt x="1879" y="564"/>
                  </a:cubicBezTo>
                  <a:cubicBezTo>
                    <a:pt x="1878" y="563"/>
                    <a:pt x="1877" y="561"/>
                    <a:pt x="1876" y="560"/>
                  </a:cubicBezTo>
                  <a:cubicBezTo>
                    <a:pt x="1876" y="560"/>
                    <a:pt x="1876" y="559"/>
                    <a:pt x="1876" y="559"/>
                  </a:cubicBezTo>
                  <a:cubicBezTo>
                    <a:pt x="1876" y="559"/>
                    <a:pt x="1876" y="559"/>
                    <a:pt x="1876" y="558"/>
                  </a:cubicBezTo>
                  <a:cubicBezTo>
                    <a:pt x="1876" y="558"/>
                    <a:pt x="1876" y="558"/>
                    <a:pt x="1876" y="558"/>
                  </a:cubicBezTo>
                  <a:cubicBezTo>
                    <a:pt x="1876" y="557"/>
                    <a:pt x="1876" y="557"/>
                    <a:pt x="1876" y="557"/>
                  </a:cubicBezTo>
                  <a:cubicBezTo>
                    <a:pt x="1876" y="557"/>
                    <a:pt x="1876" y="556"/>
                    <a:pt x="1876" y="556"/>
                  </a:cubicBezTo>
                  <a:cubicBezTo>
                    <a:pt x="1876" y="556"/>
                    <a:pt x="1875" y="555"/>
                    <a:pt x="1875" y="555"/>
                  </a:cubicBezTo>
                  <a:cubicBezTo>
                    <a:pt x="1875" y="554"/>
                    <a:pt x="1875" y="554"/>
                    <a:pt x="1875" y="553"/>
                  </a:cubicBezTo>
                  <a:cubicBezTo>
                    <a:pt x="1875" y="553"/>
                    <a:pt x="1875" y="553"/>
                    <a:pt x="1875" y="552"/>
                  </a:cubicBezTo>
                  <a:cubicBezTo>
                    <a:pt x="1875" y="551"/>
                    <a:pt x="1875" y="550"/>
                    <a:pt x="1875" y="549"/>
                  </a:cubicBezTo>
                  <a:cubicBezTo>
                    <a:pt x="1875" y="548"/>
                    <a:pt x="1875" y="547"/>
                    <a:pt x="1875" y="546"/>
                  </a:cubicBezTo>
                  <a:cubicBezTo>
                    <a:pt x="1875" y="545"/>
                    <a:pt x="1875" y="544"/>
                    <a:pt x="1875" y="544"/>
                  </a:cubicBezTo>
                  <a:cubicBezTo>
                    <a:pt x="1876" y="543"/>
                    <a:pt x="1876" y="543"/>
                    <a:pt x="1876" y="543"/>
                  </a:cubicBezTo>
                  <a:cubicBezTo>
                    <a:pt x="1875" y="544"/>
                    <a:pt x="1875" y="545"/>
                    <a:pt x="1876" y="546"/>
                  </a:cubicBezTo>
                  <a:cubicBezTo>
                    <a:pt x="1891" y="544"/>
                    <a:pt x="1886" y="525"/>
                    <a:pt x="1881" y="515"/>
                  </a:cubicBezTo>
                  <a:cubicBezTo>
                    <a:pt x="1879" y="521"/>
                    <a:pt x="1860" y="540"/>
                    <a:pt x="1873" y="545"/>
                  </a:cubicBezTo>
                  <a:cubicBezTo>
                    <a:pt x="1873" y="546"/>
                    <a:pt x="1873" y="546"/>
                    <a:pt x="1873" y="546"/>
                  </a:cubicBezTo>
                  <a:cubicBezTo>
                    <a:pt x="1873" y="547"/>
                    <a:pt x="1873" y="548"/>
                    <a:pt x="1873" y="549"/>
                  </a:cubicBezTo>
                  <a:cubicBezTo>
                    <a:pt x="1873" y="550"/>
                    <a:pt x="1873" y="551"/>
                    <a:pt x="1873" y="552"/>
                  </a:cubicBezTo>
                  <a:cubicBezTo>
                    <a:pt x="1873" y="553"/>
                    <a:pt x="1873" y="553"/>
                    <a:pt x="1874" y="554"/>
                  </a:cubicBezTo>
                  <a:cubicBezTo>
                    <a:pt x="1874" y="554"/>
                    <a:pt x="1874" y="555"/>
                    <a:pt x="1874" y="555"/>
                  </a:cubicBezTo>
                  <a:cubicBezTo>
                    <a:pt x="1874" y="555"/>
                    <a:pt x="1874" y="556"/>
                    <a:pt x="1874" y="556"/>
                  </a:cubicBezTo>
                  <a:cubicBezTo>
                    <a:pt x="1874" y="556"/>
                    <a:pt x="1874" y="557"/>
                    <a:pt x="1874" y="557"/>
                  </a:cubicBezTo>
                  <a:cubicBezTo>
                    <a:pt x="1873" y="556"/>
                    <a:pt x="1872" y="554"/>
                    <a:pt x="1872" y="553"/>
                  </a:cubicBezTo>
                  <a:cubicBezTo>
                    <a:pt x="1871" y="553"/>
                    <a:pt x="1871" y="553"/>
                    <a:pt x="1871" y="552"/>
                  </a:cubicBezTo>
                  <a:cubicBezTo>
                    <a:pt x="1871" y="552"/>
                    <a:pt x="1870" y="551"/>
                    <a:pt x="1870" y="551"/>
                  </a:cubicBezTo>
                  <a:cubicBezTo>
                    <a:pt x="1869" y="551"/>
                    <a:pt x="1869" y="550"/>
                    <a:pt x="1868" y="549"/>
                  </a:cubicBezTo>
                  <a:cubicBezTo>
                    <a:pt x="1867" y="548"/>
                    <a:pt x="1866" y="547"/>
                    <a:pt x="1866" y="546"/>
                  </a:cubicBezTo>
                  <a:cubicBezTo>
                    <a:pt x="1865" y="546"/>
                    <a:pt x="1865" y="546"/>
                    <a:pt x="1865" y="545"/>
                  </a:cubicBezTo>
                  <a:cubicBezTo>
                    <a:pt x="1864" y="545"/>
                    <a:pt x="1864" y="545"/>
                    <a:pt x="1864" y="545"/>
                  </a:cubicBezTo>
                  <a:cubicBezTo>
                    <a:pt x="1864" y="545"/>
                    <a:pt x="1864" y="545"/>
                    <a:pt x="1864" y="545"/>
                  </a:cubicBezTo>
                  <a:cubicBezTo>
                    <a:pt x="1864" y="545"/>
                    <a:pt x="1864" y="545"/>
                    <a:pt x="1864" y="545"/>
                  </a:cubicBezTo>
                  <a:cubicBezTo>
                    <a:pt x="1864" y="545"/>
                    <a:pt x="1864" y="545"/>
                    <a:pt x="1864" y="545"/>
                  </a:cubicBezTo>
                  <a:cubicBezTo>
                    <a:pt x="1864" y="545"/>
                    <a:pt x="1863" y="545"/>
                    <a:pt x="1863" y="545"/>
                  </a:cubicBezTo>
                  <a:cubicBezTo>
                    <a:pt x="1863" y="546"/>
                    <a:pt x="1863" y="546"/>
                    <a:pt x="1863" y="546"/>
                  </a:cubicBezTo>
                  <a:cubicBezTo>
                    <a:pt x="1863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5" y="546"/>
                    <a:pt x="1865" y="547"/>
                  </a:cubicBezTo>
                  <a:cubicBezTo>
                    <a:pt x="1865" y="548"/>
                    <a:pt x="1866" y="549"/>
                    <a:pt x="1867" y="550"/>
                  </a:cubicBezTo>
                  <a:cubicBezTo>
                    <a:pt x="1867" y="551"/>
                    <a:pt x="1868" y="552"/>
                    <a:pt x="1868" y="553"/>
                  </a:cubicBezTo>
                  <a:cubicBezTo>
                    <a:pt x="1868" y="553"/>
                    <a:pt x="1868" y="553"/>
                    <a:pt x="1869" y="554"/>
                  </a:cubicBezTo>
                  <a:cubicBezTo>
                    <a:pt x="1869" y="554"/>
                    <a:pt x="1869" y="554"/>
                    <a:pt x="1869" y="555"/>
                  </a:cubicBezTo>
                  <a:cubicBezTo>
                    <a:pt x="1872" y="558"/>
                    <a:pt x="1874" y="561"/>
                    <a:pt x="1877" y="565"/>
                  </a:cubicBezTo>
                  <a:cubicBezTo>
                    <a:pt x="1878" y="567"/>
                    <a:pt x="1879" y="569"/>
                    <a:pt x="1880" y="572"/>
                  </a:cubicBezTo>
                  <a:cubicBezTo>
                    <a:pt x="1881" y="572"/>
                    <a:pt x="1881" y="573"/>
                    <a:pt x="1881" y="574"/>
                  </a:cubicBezTo>
                  <a:cubicBezTo>
                    <a:pt x="1881" y="574"/>
                    <a:pt x="1881" y="573"/>
                    <a:pt x="1881" y="573"/>
                  </a:cubicBezTo>
                  <a:cubicBezTo>
                    <a:pt x="1880" y="573"/>
                    <a:pt x="1879" y="573"/>
                    <a:pt x="1879" y="572"/>
                  </a:cubicBezTo>
                  <a:cubicBezTo>
                    <a:pt x="1878" y="572"/>
                    <a:pt x="1877" y="572"/>
                    <a:pt x="1877" y="571"/>
                  </a:cubicBezTo>
                  <a:cubicBezTo>
                    <a:pt x="1876" y="571"/>
                    <a:pt x="1875" y="571"/>
                    <a:pt x="1874" y="570"/>
                  </a:cubicBezTo>
                  <a:cubicBezTo>
                    <a:pt x="1874" y="570"/>
                    <a:pt x="1874" y="570"/>
                    <a:pt x="1874" y="570"/>
                  </a:cubicBezTo>
                  <a:cubicBezTo>
                    <a:pt x="1874" y="570"/>
                    <a:pt x="1874" y="570"/>
                    <a:pt x="1874" y="570"/>
                  </a:cubicBezTo>
                  <a:cubicBezTo>
                    <a:pt x="1866" y="562"/>
                    <a:pt x="1856" y="563"/>
                    <a:pt x="1845" y="565"/>
                  </a:cubicBezTo>
                  <a:cubicBezTo>
                    <a:pt x="1851" y="574"/>
                    <a:pt x="1862" y="574"/>
                    <a:pt x="1871" y="572"/>
                  </a:cubicBezTo>
                  <a:cubicBezTo>
                    <a:pt x="1872" y="572"/>
                    <a:pt x="1873" y="572"/>
                    <a:pt x="1874" y="572"/>
                  </a:cubicBezTo>
                  <a:cubicBezTo>
                    <a:pt x="1874" y="573"/>
                    <a:pt x="1875" y="573"/>
                    <a:pt x="1876" y="573"/>
                  </a:cubicBezTo>
                  <a:cubicBezTo>
                    <a:pt x="1876" y="573"/>
                    <a:pt x="1877" y="574"/>
                    <a:pt x="1878" y="574"/>
                  </a:cubicBezTo>
                  <a:cubicBezTo>
                    <a:pt x="1878" y="574"/>
                    <a:pt x="1879" y="575"/>
                    <a:pt x="1880" y="575"/>
                  </a:cubicBezTo>
                  <a:cubicBezTo>
                    <a:pt x="1880" y="576"/>
                    <a:pt x="1881" y="576"/>
                    <a:pt x="1881" y="576"/>
                  </a:cubicBezTo>
                  <a:cubicBezTo>
                    <a:pt x="1881" y="576"/>
                    <a:pt x="1882" y="576"/>
                    <a:pt x="1882" y="576"/>
                  </a:cubicBezTo>
                  <a:cubicBezTo>
                    <a:pt x="1882" y="576"/>
                    <a:pt x="1882" y="577"/>
                    <a:pt x="1882" y="577"/>
                  </a:cubicBezTo>
                  <a:cubicBezTo>
                    <a:pt x="1882" y="577"/>
                    <a:pt x="1883" y="577"/>
                    <a:pt x="1883" y="577"/>
                  </a:cubicBezTo>
                  <a:cubicBezTo>
                    <a:pt x="1883" y="577"/>
                    <a:pt x="1883" y="578"/>
                    <a:pt x="1883" y="578"/>
                  </a:cubicBezTo>
                  <a:cubicBezTo>
                    <a:pt x="1885" y="581"/>
                    <a:pt x="1886" y="583"/>
                    <a:pt x="1888" y="585"/>
                  </a:cubicBezTo>
                  <a:cubicBezTo>
                    <a:pt x="1888" y="585"/>
                    <a:pt x="1888" y="585"/>
                    <a:pt x="1888" y="585"/>
                  </a:cubicBezTo>
                  <a:cubicBezTo>
                    <a:pt x="1889" y="585"/>
                    <a:pt x="1889" y="585"/>
                    <a:pt x="1889" y="585"/>
                  </a:cubicBezTo>
                  <a:cubicBezTo>
                    <a:pt x="1889" y="585"/>
                    <a:pt x="1889" y="586"/>
                    <a:pt x="1889" y="586"/>
                  </a:cubicBezTo>
                  <a:cubicBezTo>
                    <a:pt x="1890" y="586"/>
                    <a:pt x="1890" y="586"/>
                    <a:pt x="1890" y="586"/>
                  </a:cubicBezTo>
                  <a:cubicBezTo>
                    <a:pt x="1890" y="586"/>
                    <a:pt x="1891" y="587"/>
                    <a:pt x="1892" y="587"/>
                  </a:cubicBezTo>
                  <a:cubicBezTo>
                    <a:pt x="1893" y="587"/>
                    <a:pt x="1894" y="588"/>
                    <a:pt x="1895" y="588"/>
                  </a:cubicBezTo>
                  <a:cubicBezTo>
                    <a:pt x="1898" y="588"/>
                    <a:pt x="1900" y="588"/>
                    <a:pt x="1902" y="589"/>
                  </a:cubicBezTo>
                  <a:cubicBezTo>
                    <a:pt x="1902" y="589"/>
                    <a:pt x="1902" y="589"/>
                    <a:pt x="1902" y="589"/>
                  </a:cubicBezTo>
                  <a:cubicBezTo>
                    <a:pt x="1903" y="589"/>
                    <a:pt x="1903" y="589"/>
                    <a:pt x="1903" y="589"/>
                  </a:cubicBezTo>
                  <a:cubicBezTo>
                    <a:pt x="1903" y="589"/>
                    <a:pt x="1904" y="590"/>
                    <a:pt x="1904" y="590"/>
                  </a:cubicBezTo>
                  <a:cubicBezTo>
                    <a:pt x="1904" y="590"/>
                    <a:pt x="1904" y="590"/>
                    <a:pt x="1904" y="590"/>
                  </a:cubicBezTo>
                  <a:cubicBezTo>
                    <a:pt x="1905" y="590"/>
                    <a:pt x="1906" y="591"/>
                    <a:pt x="1907" y="592"/>
                  </a:cubicBezTo>
                  <a:cubicBezTo>
                    <a:pt x="1907" y="592"/>
                    <a:pt x="1908" y="593"/>
                    <a:pt x="1908" y="593"/>
                  </a:cubicBezTo>
                  <a:cubicBezTo>
                    <a:pt x="1909" y="594"/>
                    <a:pt x="1909" y="594"/>
                    <a:pt x="1909" y="594"/>
                  </a:cubicBezTo>
                  <a:cubicBezTo>
                    <a:pt x="1909" y="594"/>
                    <a:pt x="1910" y="595"/>
                    <a:pt x="1910" y="595"/>
                  </a:cubicBezTo>
                  <a:cubicBezTo>
                    <a:pt x="1911" y="596"/>
                    <a:pt x="1912" y="597"/>
                    <a:pt x="1912" y="598"/>
                  </a:cubicBezTo>
                  <a:cubicBezTo>
                    <a:pt x="1913" y="598"/>
                    <a:pt x="1913" y="599"/>
                    <a:pt x="1913" y="599"/>
                  </a:cubicBezTo>
                  <a:cubicBezTo>
                    <a:pt x="1913" y="601"/>
                    <a:pt x="1912" y="602"/>
                    <a:pt x="1912" y="604"/>
                  </a:cubicBezTo>
                  <a:cubicBezTo>
                    <a:pt x="1912" y="607"/>
                    <a:pt x="1911" y="610"/>
                    <a:pt x="1911" y="613"/>
                  </a:cubicBezTo>
                  <a:cubicBezTo>
                    <a:pt x="1911" y="615"/>
                    <a:pt x="1910" y="618"/>
                    <a:pt x="1909" y="621"/>
                  </a:cubicBezTo>
                  <a:cubicBezTo>
                    <a:pt x="1908" y="627"/>
                    <a:pt x="1906" y="633"/>
                    <a:pt x="1904" y="639"/>
                  </a:cubicBezTo>
                  <a:cubicBezTo>
                    <a:pt x="1903" y="642"/>
                    <a:pt x="1901" y="645"/>
                    <a:pt x="1900" y="648"/>
                  </a:cubicBezTo>
                  <a:cubicBezTo>
                    <a:pt x="1900" y="649"/>
                    <a:pt x="1900" y="650"/>
                    <a:pt x="1899" y="651"/>
                  </a:cubicBezTo>
                  <a:cubicBezTo>
                    <a:pt x="1899" y="651"/>
                    <a:pt x="1899" y="652"/>
                    <a:pt x="1899" y="653"/>
                  </a:cubicBezTo>
                  <a:cubicBezTo>
                    <a:pt x="1898" y="655"/>
                    <a:pt x="1898" y="657"/>
                    <a:pt x="1898" y="658"/>
                  </a:cubicBezTo>
                  <a:cubicBezTo>
                    <a:pt x="1898" y="662"/>
                    <a:pt x="1898" y="665"/>
                    <a:pt x="1898" y="668"/>
                  </a:cubicBezTo>
                  <a:cubicBezTo>
                    <a:pt x="1898" y="671"/>
                    <a:pt x="1898" y="673"/>
                    <a:pt x="1898" y="675"/>
                  </a:cubicBezTo>
                  <a:cubicBezTo>
                    <a:pt x="1898" y="674"/>
                    <a:pt x="1898" y="673"/>
                    <a:pt x="1897" y="672"/>
                  </a:cubicBezTo>
                  <a:cubicBezTo>
                    <a:pt x="1897" y="672"/>
                    <a:pt x="1897" y="672"/>
                    <a:pt x="1897" y="671"/>
                  </a:cubicBezTo>
                  <a:cubicBezTo>
                    <a:pt x="1897" y="671"/>
                    <a:pt x="1897" y="670"/>
                    <a:pt x="1896" y="670"/>
                  </a:cubicBezTo>
                  <a:cubicBezTo>
                    <a:pt x="1896" y="669"/>
                    <a:pt x="1896" y="669"/>
                    <a:pt x="1896" y="668"/>
                  </a:cubicBezTo>
                  <a:cubicBezTo>
                    <a:pt x="1895" y="668"/>
                    <a:pt x="1895" y="667"/>
                    <a:pt x="1895" y="667"/>
                  </a:cubicBezTo>
                  <a:cubicBezTo>
                    <a:pt x="1893" y="665"/>
                    <a:pt x="1892" y="663"/>
                    <a:pt x="1889" y="662"/>
                  </a:cubicBezTo>
                  <a:cubicBezTo>
                    <a:pt x="1889" y="662"/>
                    <a:pt x="1889" y="662"/>
                    <a:pt x="1888" y="662"/>
                  </a:cubicBezTo>
                  <a:cubicBezTo>
                    <a:pt x="1888" y="662"/>
                    <a:pt x="1888" y="661"/>
                    <a:pt x="1887" y="661"/>
                  </a:cubicBezTo>
                  <a:cubicBezTo>
                    <a:pt x="1887" y="661"/>
                    <a:pt x="1887" y="661"/>
                    <a:pt x="1887" y="661"/>
                  </a:cubicBezTo>
                  <a:cubicBezTo>
                    <a:pt x="1886" y="661"/>
                    <a:pt x="1886" y="661"/>
                    <a:pt x="1886" y="661"/>
                  </a:cubicBezTo>
                  <a:cubicBezTo>
                    <a:pt x="1886" y="661"/>
                    <a:pt x="1886" y="661"/>
                    <a:pt x="1885" y="661"/>
                  </a:cubicBezTo>
                  <a:cubicBezTo>
                    <a:pt x="1884" y="661"/>
                    <a:pt x="1883" y="660"/>
                    <a:pt x="1881" y="660"/>
                  </a:cubicBezTo>
                  <a:cubicBezTo>
                    <a:pt x="1881" y="660"/>
                    <a:pt x="1880" y="660"/>
                    <a:pt x="1879" y="660"/>
                  </a:cubicBezTo>
                  <a:cubicBezTo>
                    <a:pt x="1879" y="660"/>
                    <a:pt x="1878" y="660"/>
                    <a:pt x="1877" y="660"/>
                  </a:cubicBezTo>
                  <a:cubicBezTo>
                    <a:pt x="1877" y="660"/>
                    <a:pt x="1876" y="660"/>
                    <a:pt x="1875" y="660"/>
                  </a:cubicBezTo>
                  <a:cubicBezTo>
                    <a:pt x="1875" y="660"/>
                    <a:pt x="1874" y="660"/>
                    <a:pt x="1873" y="660"/>
                  </a:cubicBezTo>
                  <a:cubicBezTo>
                    <a:pt x="1873" y="660"/>
                    <a:pt x="1872" y="659"/>
                    <a:pt x="1872" y="659"/>
                  </a:cubicBezTo>
                  <a:cubicBezTo>
                    <a:pt x="1872" y="659"/>
                    <a:pt x="1872" y="659"/>
                    <a:pt x="1872" y="659"/>
                  </a:cubicBezTo>
                  <a:cubicBezTo>
                    <a:pt x="1872" y="659"/>
                    <a:pt x="1872" y="659"/>
                    <a:pt x="1871" y="658"/>
                  </a:cubicBezTo>
                  <a:cubicBezTo>
                    <a:pt x="1871" y="658"/>
                    <a:pt x="1871" y="658"/>
                    <a:pt x="1871" y="658"/>
                  </a:cubicBezTo>
                  <a:cubicBezTo>
                    <a:pt x="1871" y="658"/>
                    <a:pt x="1871" y="658"/>
                    <a:pt x="1871" y="657"/>
                  </a:cubicBezTo>
                  <a:cubicBezTo>
                    <a:pt x="1871" y="657"/>
                    <a:pt x="1871" y="657"/>
                    <a:pt x="1870" y="657"/>
                  </a:cubicBezTo>
                  <a:cubicBezTo>
                    <a:pt x="1870" y="656"/>
                    <a:pt x="1870" y="656"/>
                    <a:pt x="1870" y="656"/>
                  </a:cubicBezTo>
                  <a:cubicBezTo>
                    <a:pt x="1870" y="655"/>
                    <a:pt x="1870" y="655"/>
                    <a:pt x="1870" y="655"/>
                  </a:cubicBezTo>
                  <a:cubicBezTo>
                    <a:pt x="1870" y="655"/>
                    <a:pt x="1869" y="655"/>
                    <a:pt x="1869" y="655"/>
                  </a:cubicBezTo>
                  <a:cubicBezTo>
                    <a:pt x="1869" y="654"/>
                    <a:pt x="1869" y="654"/>
                    <a:pt x="1869" y="653"/>
                  </a:cubicBezTo>
                  <a:cubicBezTo>
                    <a:pt x="1869" y="653"/>
                    <a:pt x="1868" y="652"/>
                    <a:pt x="1868" y="651"/>
                  </a:cubicBezTo>
                  <a:cubicBezTo>
                    <a:pt x="1868" y="650"/>
                    <a:pt x="1868" y="649"/>
                    <a:pt x="1868" y="648"/>
                  </a:cubicBezTo>
                  <a:cubicBezTo>
                    <a:pt x="1868" y="648"/>
                    <a:pt x="1868" y="648"/>
                    <a:pt x="1868" y="648"/>
                  </a:cubicBezTo>
                  <a:cubicBezTo>
                    <a:pt x="1868" y="648"/>
                    <a:pt x="1868" y="648"/>
                    <a:pt x="1868" y="648"/>
                  </a:cubicBezTo>
                  <a:cubicBezTo>
                    <a:pt x="1868" y="648"/>
                    <a:pt x="1868" y="647"/>
                    <a:pt x="1868" y="646"/>
                  </a:cubicBezTo>
                  <a:cubicBezTo>
                    <a:pt x="1869" y="647"/>
                    <a:pt x="1869" y="647"/>
                    <a:pt x="1869" y="647"/>
                  </a:cubicBezTo>
                  <a:cubicBezTo>
                    <a:pt x="1883" y="643"/>
                    <a:pt x="1871" y="631"/>
                    <a:pt x="1870" y="623"/>
                  </a:cubicBezTo>
                  <a:cubicBezTo>
                    <a:pt x="1866" y="628"/>
                    <a:pt x="1857" y="643"/>
                    <a:pt x="1866" y="647"/>
                  </a:cubicBezTo>
                  <a:cubicBezTo>
                    <a:pt x="1866" y="648"/>
                    <a:pt x="1866" y="648"/>
                    <a:pt x="1866" y="648"/>
                  </a:cubicBezTo>
                  <a:cubicBezTo>
                    <a:pt x="1867" y="649"/>
                    <a:pt x="1867" y="650"/>
                    <a:pt x="1867" y="651"/>
                  </a:cubicBezTo>
                  <a:cubicBezTo>
                    <a:pt x="1867" y="652"/>
                    <a:pt x="1867" y="653"/>
                    <a:pt x="1868" y="654"/>
                  </a:cubicBezTo>
                  <a:cubicBezTo>
                    <a:pt x="1868" y="654"/>
                    <a:pt x="1868" y="655"/>
                    <a:pt x="1868" y="655"/>
                  </a:cubicBezTo>
                  <a:cubicBezTo>
                    <a:pt x="1868" y="655"/>
                    <a:pt x="1868" y="655"/>
                    <a:pt x="1868" y="656"/>
                  </a:cubicBezTo>
                  <a:cubicBezTo>
                    <a:pt x="1869" y="656"/>
                    <a:pt x="1869" y="656"/>
                    <a:pt x="1869" y="656"/>
                  </a:cubicBezTo>
                  <a:cubicBezTo>
                    <a:pt x="1869" y="657"/>
                    <a:pt x="1869" y="657"/>
                    <a:pt x="1869" y="657"/>
                  </a:cubicBezTo>
                  <a:cubicBezTo>
                    <a:pt x="1869" y="658"/>
                    <a:pt x="1870" y="658"/>
                    <a:pt x="1870" y="658"/>
                  </a:cubicBezTo>
                  <a:cubicBezTo>
                    <a:pt x="1870" y="658"/>
                    <a:pt x="1870" y="658"/>
                    <a:pt x="1870" y="659"/>
                  </a:cubicBezTo>
                  <a:cubicBezTo>
                    <a:pt x="1870" y="659"/>
                    <a:pt x="1870" y="659"/>
                    <a:pt x="1870" y="659"/>
                  </a:cubicBezTo>
                  <a:cubicBezTo>
                    <a:pt x="1869" y="659"/>
                    <a:pt x="1867" y="658"/>
                    <a:pt x="1865" y="657"/>
                  </a:cubicBezTo>
                  <a:cubicBezTo>
                    <a:pt x="1865" y="657"/>
                    <a:pt x="1865" y="657"/>
                    <a:pt x="1864" y="657"/>
                  </a:cubicBezTo>
                  <a:cubicBezTo>
                    <a:pt x="1863" y="657"/>
                    <a:pt x="1863" y="657"/>
                    <a:pt x="1863" y="657"/>
                  </a:cubicBezTo>
                  <a:cubicBezTo>
                    <a:pt x="1863" y="656"/>
                    <a:pt x="1862" y="656"/>
                    <a:pt x="1862" y="656"/>
                  </a:cubicBezTo>
                  <a:cubicBezTo>
                    <a:pt x="1861" y="655"/>
                    <a:pt x="1860" y="655"/>
                    <a:pt x="1860" y="655"/>
                  </a:cubicBezTo>
                  <a:cubicBezTo>
                    <a:pt x="1859" y="654"/>
                    <a:pt x="1859" y="654"/>
                    <a:pt x="1858" y="654"/>
                  </a:cubicBezTo>
                  <a:cubicBezTo>
                    <a:pt x="1856" y="652"/>
                    <a:pt x="1853" y="651"/>
                    <a:pt x="1851" y="649"/>
                  </a:cubicBezTo>
                  <a:cubicBezTo>
                    <a:pt x="1851" y="649"/>
                    <a:pt x="1850" y="648"/>
                    <a:pt x="1849" y="647"/>
                  </a:cubicBezTo>
                  <a:cubicBezTo>
                    <a:pt x="1849" y="647"/>
                    <a:pt x="1849" y="647"/>
                    <a:pt x="1849" y="647"/>
                  </a:cubicBezTo>
                  <a:cubicBezTo>
                    <a:pt x="1849" y="647"/>
                    <a:pt x="1849" y="647"/>
                    <a:pt x="1848" y="646"/>
                  </a:cubicBezTo>
                  <a:cubicBezTo>
                    <a:pt x="1848" y="646"/>
                    <a:pt x="1848" y="646"/>
                    <a:pt x="1847" y="645"/>
                  </a:cubicBezTo>
                  <a:cubicBezTo>
                    <a:pt x="1847" y="645"/>
                    <a:pt x="1847" y="645"/>
                    <a:pt x="1847" y="645"/>
                  </a:cubicBezTo>
                  <a:cubicBezTo>
                    <a:pt x="1847" y="644"/>
                    <a:pt x="1846" y="644"/>
                    <a:pt x="1846" y="644"/>
                  </a:cubicBezTo>
                  <a:cubicBezTo>
                    <a:pt x="1845" y="643"/>
                    <a:pt x="1845" y="642"/>
                    <a:pt x="1844" y="641"/>
                  </a:cubicBezTo>
                  <a:cubicBezTo>
                    <a:pt x="1844" y="641"/>
                    <a:pt x="1843" y="640"/>
                    <a:pt x="1843" y="640"/>
                  </a:cubicBezTo>
                  <a:cubicBezTo>
                    <a:pt x="1843" y="640"/>
                    <a:pt x="1843" y="640"/>
                    <a:pt x="1842" y="639"/>
                  </a:cubicBezTo>
                  <a:cubicBezTo>
                    <a:pt x="1842" y="639"/>
                    <a:pt x="1842" y="639"/>
                    <a:pt x="1842" y="639"/>
                  </a:cubicBezTo>
                  <a:cubicBezTo>
                    <a:pt x="1841" y="637"/>
                    <a:pt x="1840" y="635"/>
                    <a:pt x="1839" y="634"/>
                  </a:cubicBezTo>
                  <a:cubicBezTo>
                    <a:pt x="1838" y="633"/>
                    <a:pt x="1838" y="633"/>
                    <a:pt x="1838" y="632"/>
                  </a:cubicBezTo>
                  <a:cubicBezTo>
                    <a:pt x="1837" y="631"/>
                    <a:pt x="1837" y="631"/>
                    <a:pt x="1837" y="630"/>
                  </a:cubicBezTo>
                  <a:cubicBezTo>
                    <a:pt x="1836" y="628"/>
                    <a:pt x="1835" y="627"/>
                    <a:pt x="1835" y="627"/>
                  </a:cubicBezTo>
                  <a:cubicBezTo>
                    <a:pt x="1835" y="627"/>
                    <a:pt x="1835" y="627"/>
                    <a:pt x="1835" y="628"/>
                  </a:cubicBezTo>
                  <a:cubicBezTo>
                    <a:pt x="1835" y="628"/>
                    <a:pt x="1836" y="629"/>
                    <a:pt x="1836" y="631"/>
                  </a:cubicBezTo>
                  <a:cubicBezTo>
                    <a:pt x="1836" y="631"/>
                    <a:pt x="1836" y="632"/>
                    <a:pt x="1836" y="633"/>
                  </a:cubicBezTo>
                  <a:cubicBezTo>
                    <a:pt x="1837" y="633"/>
                    <a:pt x="1837" y="634"/>
                    <a:pt x="1837" y="635"/>
                  </a:cubicBezTo>
                  <a:cubicBezTo>
                    <a:pt x="1838" y="636"/>
                    <a:pt x="1838" y="637"/>
                    <a:pt x="1838" y="638"/>
                  </a:cubicBezTo>
                  <a:cubicBezTo>
                    <a:pt x="1838" y="638"/>
                    <a:pt x="1839" y="638"/>
                    <a:pt x="1839" y="639"/>
                  </a:cubicBezTo>
                  <a:cubicBezTo>
                    <a:pt x="1839" y="639"/>
                    <a:pt x="1840" y="640"/>
                    <a:pt x="1840" y="640"/>
                  </a:cubicBezTo>
                  <a:cubicBezTo>
                    <a:pt x="1840" y="640"/>
                    <a:pt x="1840" y="641"/>
                    <a:pt x="1840" y="641"/>
                  </a:cubicBezTo>
                  <a:cubicBezTo>
                    <a:pt x="1841" y="641"/>
                    <a:pt x="1841" y="641"/>
                    <a:pt x="1841" y="642"/>
                  </a:cubicBezTo>
                  <a:cubicBezTo>
                    <a:pt x="1841" y="642"/>
                    <a:pt x="1842" y="642"/>
                    <a:pt x="1842" y="643"/>
                  </a:cubicBezTo>
                  <a:cubicBezTo>
                    <a:pt x="1842" y="643"/>
                    <a:pt x="1843" y="644"/>
                    <a:pt x="1843" y="644"/>
                  </a:cubicBezTo>
                  <a:cubicBezTo>
                    <a:pt x="1843" y="644"/>
                    <a:pt x="1842" y="644"/>
                    <a:pt x="1841" y="644"/>
                  </a:cubicBezTo>
                  <a:cubicBezTo>
                    <a:pt x="1841" y="644"/>
                    <a:pt x="1840" y="644"/>
                    <a:pt x="1839" y="644"/>
                  </a:cubicBezTo>
                  <a:cubicBezTo>
                    <a:pt x="1838" y="644"/>
                    <a:pt x="1837" y="644"/>
                    <a:pt x="1837" y="644"/>
                  </a:cubicBezTo>
                  <a:cubicBezTo>
                    <a:pt x="1836" y="644"/>
                    <a:pt x="1835" y="644"/>
                    <a:pt x="1835" y="644"/>
                  </a:cubicBezTo>
                  <a:cubicBezTo>
                    <a:pt x="1835" y="644"/>
                    <a:pt x="1835" y="644"/>
                    <a:pt x="1835" y="644"/>
                  </a:cubicBezTo>
                  <a:cubicBezTo>
                    <a:pt x="1834" y="644"/>
                    <a:pt x="1834" y="644"/>
                    <a:pt x="1834" y="644"/>
                  </a:cubicBezTo>
                  <a:cubicBezTo>
                    <a:pt x="1827" y="633"/>
                    <a:pt x="1818" y="640"/>
                    <a:pt x="1810" y="644"/>
                  </a:cubicBezTo>
                  <a:cubicBezTo>
                    <a:pt x="1818" y="657"/>
                    <a:pt x="1826" y="659"/>
                    <a:pt x="1834" y="646"/>
                  </a:cubicBezTo>
                  <a:cubicBezTo>
                    <a:pt x="1834" y="646"/>
                    <a:pt x="1834" y="646"/>
                    <a:pt x="1834" y="646"/>
                  </a:cubicBezTo>
                  <a:cubicBezTo>
                    <a:pt x="1835" y="646"/>
                    <a:pt x="1836" y="646"/>
                    <a:pt x="1837" y="646"/>
                  </a:cubicBezTo>
                  <a:cubicBezTo>
                    <a:pt x="1837" y="646"/>
                    <a:pt x="1838" y="646"/>
                    <a:pt x="1839" y="646"/>
                  </a:cubicBezTo>
                  <a:cubicBezTo>
                    <a:pt x="1840" y="646"/>
                    <a:pt x="1840" y="646"/>
                    <a:pt x="1841" y="646"/>
                  </a:cubicBezTo>
                  <a:cubicBezTo>
                    <a:pt x="1842" y="646"/>
                    <a:pt x="1843" y="646"/>
                    <a:pt x="1843" y="647"/>
                  </a:cubicBezTo>
                  <a:cubicBezTo>
                    <a:pt x="1844" y="647"/>
                    <a:pt x="1845" y="647"/>
                    <a:pt x="1845" y="647"/>
                  </a:cubicBezTo>
                  <a:cubicBezTo>
                    <a:pt x="1845" y="647"/>
                    <a:pt x="1845" y="647"/>
                    <a:pt x="1845" y="647"/>
                  </a:cubicBezTo>
                  <a:cubicBezTo>
                    <a:pt x="1845" y="647"/>
                    <a:pt x="1845" y="647"/>
                    <a:pt x="1845" y="647"/>
                  </a:cubicBezTo>
                  <a:cubicBezTo>
                    <a:pt x="1846" y="648"/>
                    <a:pt x="1846" y="648"/>
                    <a:pt x="1847" y="648"/>
                  </a:cubicBezTo>
                  <a:cubicBezTo>
                    <a:pt x="1848" y="649"/>
                    <a:pt x="1849" y="650"/>
                    <a:pt x="1850" y="651"/>
                  </a:cubicBezTo>
                  <a:cubicBezTo>
                    <a:pt x="1852" y="653"/>
                    <a:pt x="1854" y="655"/>
                    <a:pt x="1857" y="656"/>
                  </a:cubicBezTo>
                  <a:cubicBezTo>
                    <a:pt x="1857" y="656"/>
                    <a:pt x="1858" y="657"/>
                    <a:pt x="1859" y="657"/>
                  </a:cubicBezTo>
                  <a:cubicBezTo>
                    <a:pt x="1859" y="657"/>
                    <a:pt x="1860" y="658"/>
                    <a:pt x="1860" y="658"/>
                  </a:cubicBezTo>
                  <a:cubicBezTo>
                    <a:pt x="1861" y="658"/>
                    <a:pt x="1862" y="659"/>
                    <a:pt x="1862" y="659"/>
                  </a:cubicBezTo>
                  <a:cubicBezTo>
                    <a:pt x="1863" y="659"/>
                    <a:pt x="1863" y="659"/>
                    <a:pt x="1863" y="659"/>
                  </a:cubicBezTo>
                  <a:cubicBezTo>
                    <a:pt x="1864" y="660"/>
                    <a:pt x="1864" y="660"/>
                    <a:pt x="1864" y="660"/>
                  </a:cubicBezTo>
                  <a:cubicBezTo>
                    <a:pt x="1867" y="661"/>
                    <a:pt x="1870" y="662"/>
                    <a:pt x="1873" y="662"/>
                  </a:cubicBezTo>
                  <a:cubicBezTo>
                    <a:pt x="1874" y="662"/>
                    <a:pt x="1874" y="662"/>
                    <a:pt x="1875" y="663"/>
                  </a:cubicBezTo>
                  <a:cubicBezTo>
                    <a:pt x="1876" y="663"/>
                    <a:pt x="1876" y="663"/>
                    <a:pt x="1877" y="663"/>
                  </a:cubicBezTo>
                  <a:cubicBezTo>
                    <a:pt x="1878" y="663"/>
                    <a:pt x="1878" y="663"/>
                    <a:pt x="1879" y="663"/>
                  </a:cubicBezTo>
                  <a:cubicBezTo>
                    <a:pt x="1880" y="663"/>
                    <a:pt x="1880" y="663"/>
                    <a:pt x="1881" y="663"/>
                  </a:cubicBezTo>
                  <a:cubicBezTo>
                    <a:pt x="1882" y="663"/>
                    <a:pt x="1884" y="663"/>
                    <a:pt x="1885" y="663"/>
                  </a:cubicBezTo>
                  <a:cubicBezTo>
                    <a:pt x="1885" y="663"/>
                    <a:pt x="1885" y="663"/>
                    <a:pt x="1886" y="664"/>
                  </a:cubicBezTo>
                  <a:cubicBezTo>
                    <a:pt x="1886" y="664"/>
                    <a:pt x="1886" y="664"/>
                    <a:pt x="1886" y="664"/>
                  </a:cubicBezTo>
                  <a:cubicBezTo>
                    <a:pt x="1886" y="664"/>
                    <a:pt x="1886" y="664"/>
                    <a:pt x="1886" y="664"/>
                  </a:cubicBezTo>
                  <a:cubicBezTo>
                    <a:pt x="1887" y="664"/>
                    <a:pt x="1887" y="664"/>
                    <a:pt x="1887" y="664"/>
                  </a:cubicBezTo>
                  <a:cubicBezTo>
                    <a:pt x="1887" y="664"/>
                    <a:pt x="1888" y="664"/>
                    <a:pt x="1888" y="664"/>
                  </a:cubicBezTo>
                  <a:cubicBezTo>
                    <a:pt x="1890" y="665"/>
                    <a:pt x="1891" y="667"/>
                    <a:pt x="1893" y="669"/>
                  </a:cubicBezTo>
                  <a:cubicBezTo>
                    <a:pt x="1893" y="669"/>
                    <a:pt x="1894" y="670"/>
                    <a:pt x="1894" y="671"/>
                  </a:cubicBezTo>
                  <a:cubicBezTo>
                    <a:pt x="1894" y="671"/>
                    <a:pt x="1895" y="672"/>
                    <a:pt x="1895" y="672"/>
                  </a:cubicBezTo>
                  <a:cubicBezTo>
                    <a:pt x="1895" y="672"/>
                    <a:pt x="1895" y="673"/>
                    <a:pt x="1896" y="673"/>
                  </a:cubicBezTo>
                  <a:cubicBezTo>
                    <a:pt x="1896" y="675"/>
                    <a:pt x="1897" y="676"/>
                    <a:pt x="1898" y="677"/>
                  </a:cubicBezTo>
                  <a:cubicBezTo>
                    <a:pt x="1898" y="678"/>
                    <a:pt x="1898" y="678"/>
                    <a:pt x="1899" y="679"/>
                  </a:cubicBezTo>
                  <a:cubicBezTo>
                    <a:pt x="1899" y="685"/>
                    <a:pt x="1900" y="691"/>
                    <a:pt x="1900" y="697"/>
                  </a:cubicBezTo>
                  <a:cubicBezTo>
                    <a:pt x="1901" y="709"/>
                    <a:pt x="1902" y="721"/>
                    <a:pt x="1903" y="730"/>
                  </a:cubicBezTo>
                  <a:cubicBezTo>
                    <a:pt x="1903" y="732"/>
                    <a:pt x="1903" y="733"/>
                    <a:pt x="1903" y="734"/>
                  </a:cubicBezTo>
                  <a:cubicBezTo>
                    <a:pt x="1903" y="735"/>
                    <a:pt x="1904" y="736"/>
                    <a:pt x="1904" y="737"/>
                  </a:cubicBezTo>
                  <a:cubicBezTo>
                    <a:pt x="1900" y="733"/>
                    <a:pt x="1895" y="727"/>
                    <a:pt x="1889" y="722"/>
                  </a:cubicBezTo>
                  <a:cubicBezTo>
                    <a:pt x="1859" y="693"/>
                    <a:pt x="1848" y="698"/>
                    <a:pt x="1834" y="661"/>
                  </a:cubicBezTo>
                  <a:cubicBezTo>
                    <a:pt x="1836" y="704"/>
                    <a:pt x="1908" y="730"/>
                    <a:pt x="1901" y="768"/>
                  </a:cubicBezTo>
                  <a:cubicBezTo>
                    <a:pt x="1895" y="798"/>
                    <a:pt x="1823" y="830"/>
                    <a:pt x="1802" y="850"/>
                  </a:cubicBezTo>
                  <a:cubicBezTo>
                    <a:pt x="1776" y="875"/>
                    <a:pt x="1752" y="891"/>
                    <a:pt x="1752" y="891"/>
                  </a:cubicBezTo>
                  <a:cubicBezTo>
                    <a:pt x="1752" y="891"/>
                    <a:pt x="1745" y="887"/>
                    <a:pt x="1736" y="883"/>
                  </a:cubicBezTo>
                  <a:cubicBezTo>
                    <a:pt x="1736" y="883"/>
                    <a:pt x="1737" y="883"/>
                    <a:pt x="1737" y="883"/>
                  </a:cubicBezTo>
                  <a:cubicBezTo>
                    <a:pt x="1738" y="883"/>
                    <a:pt x="1739" y="883"/>
                    <a:pt x="1740" y="883"/>
                  </a:cubicBezTo>
                  <a:cubicBezTo>
                    <a:pt x="1740" y="883"/>
                    <a:pt x="1740" y="883"/>
                    <a:pt x="1741" y="883"/>
                  </a:cubicBezTo>
                  <a:cubicBezTo>
                    <a:pt x="1741" y="883"/>
                    <a:pt x="1742" y="883"/>
                    <a:pt x="1742" y="883"/>
                  </a:cubicBezTo>
                  <a:cubicBezTo>
                    <a:pt x="1743" y="883"/>
                    <a:pt x="1744" y="883"/>
                    <a:pt x="1745" y="883"/>
                  </a:cubicBezTo>
                  <a:cubicBezTo>
                    <a:pt x="1745" y="883"/>
                    <a:pt x="1746" y="883"/>
                    <a:pt x="1747" y="882"/>
                  </a:cubicBezTo>
                  <a:cubicBezTo>
                    <a:pt x="1748" y="882"/>
                    <a:pt x="1750" y="882"/>
                    <a:pt x="1751" y="882"/>
                  </a:cubicBezTo>
                  <a:cubicBezTo>
                    <a:pt x="1753" y="881"/>
                    <a:pt x="1754" y="881"/>
                    <a:pt x="1755" y="881"/>
                  </a:cubicBezTo>
                  <a:cubicBezTo>
                    <a:pt x="1756" y="880"/>
                    <a:pt x="1757" y="880"/>
                    <a:pt x="1758" y="880"/>
                  </a:cubicBezTo>
                  <a:cubicBezTo>
                    <a:pt x="1760" y="879"/>
                    <a:pt x="1761" y="878"/>
                    <a:pt x="1762" y="878"/>
                  </a:cubicBezTo>
                  <a:cubicBezTo>
                    <a:pt x="1763" y="878"/>
                    <a:pt x="1764" y="878"/>
                    <a:pt x="1764" y="878"/>
                  </a:cubicBezTo>
                  <a:cubicBezTo>
                    <a:pt x="1764" y="878"/>
                    <a:pt x="1761" y="878"/>
                    <a:pt x="1758" y="878"/>
                  </a:cubicBezTo>
                  <a:cubicBezTo>
                    <a:pt x="1757" y="878"/>
                    <a:pt x="1756" y="879"/>
                    <a:pt x="1755" y="879"/>
                  </a:cubicBezTo>
                  <a:cubicBezTo>
                    <a:pt x="1753" y="879"/>
                    <a:pt x="1752" y="879"/>
                    <a:pt x="1751" y="879"/>
                  </a:cubicBezTo>
                  <a:cubicBezTo>
                    <a:pt x="1748" y="879"/>
                    <a:pt x="1745" y="879"/>
                    <a:pt x="1742" y="879"/>
                  </a:cubicBezTo>
                  <a:cubicBezTo>
                    <a:pt x="1742" y="879"/>
                    <a:pt x="1742" y="879"/>
                    <a:pt x="1741" y="879"/>
                  </a:cubicBezTo>
                  <a:cubicBezTo>
                    <a:pt x="1741" y="879"/>
                    <a:pt x="1740" y="879"/>
                    <a:pt x="1740" y="879"/>
                  </a:cubicBezTo>
                  <a:cubicBezTo>
                    <a:pt x="1739" y="879"/>
                    <a:pt x="1738" y="879"/>
                    <a:pt x="1737" y="879"/>
                  </a:cubicBezTo>
                  <a:cubicBezTo>
                    <a:pt x="1736" y="879"/>
                    <a:pt x="1734" y="879"/>
                    <a:pt x="1732" y="878"/>
                  </a:cubicBezTo>
                  <a:cubicBezTo>
                    <a:pt x="1732" y="878"/>
                    <a:pt x="1731" y="878"/>
                    <a:pt x="1731" y="878"/>
                  </a:cubicBezTo>
                  <a:cubicBezTo>
                    <a:pt x="1730" y="878"/>
                    <a:pt x="1730" y="878"/>
                    <a:pt x="1730" y="878"/>
                  </a:cubicBezTo>
                  <a:cubicBezTo>
                    <a:pt x="1729" y="878"/>
                    <a:pt x="1728" y="878"/>
                    <a:pt x="1727" y="878"/>
                  </a:cubicBezTo>
                  <a:cubicBezTo>
                    <a:pt x="1726" y="877"/>
                    <a:pt x="1726" y="877"/>
                    <a:pt x="1726" y="877"/>
                  </a:cubicBezTo>
                  <a:cubicBezTo>
                    <a:pt x="1726" y="877"/>
                    <a:pt x="1726" y="877"/>
                    <a:pt x="1726" y="877"/>
                  </a:cubicBezTo>
                  <a:cubicBezTo>
                    <a:pt x="1726" y="877"/>
                    <a:pt x="1725" y="877"/>
                    <a:pt x="1725" y="877"/>
                  </a:cubicBezTo>
                  <a:cubicBezTo>
                    <a:pt x="1714" y="872"/>
                    <a:pt x="1701" y="865"/>
                    <a:pt x="1695" y="862"/>
                  </a:cubicBezTo>
                  <a:cubicBezTo>
                    <a:pt x="1695" y="862"/>
                    <a:pt x="1695" y="862"/>
                    <a:pt x="1695" y="862"/>
                  </a:cubicBezTo>
                  <a:cubicBezTo>
                    <a:pt x="1695" y="862"/>
                    <a:pt x="1696" y="862"/>
                    <a:pt x="1697" y="862"/>
                  </a:cubicBezTo>
                  <a:cubicBezTo>
                    <a:pt x="1697" y="862"/>
                    <a:pt x="1698" y="862"/>
                    <a:pt x="1698" y="862"/>
                  </a:cubicBezTo>
                  <a:cubicBezTo>
                    <a:pt x="1699" y="862"/>
                    <a:pt x="1699" y="862"/>
                    <a:pt x="1699" y="862"/>
                  </a:cubicBezTo>
                  <a:cubicBezTo>
                    <a:pt x="1700" y="862"/>
                    <a:pt x="1700" y="861"/>
                    <a:pt x="1700" y="861"/>
                  </a:cubicBezTo>
                  <a:cubicBezTo>
                    <a:pt x="1701" y="861"/>
                    <a:pt x="1702" y="861"/>
                    <a:pt x="1702" y="861"/>
                  </a:cubicBezTo>
                  <a:cubicBezTo>
                    <a:pt x="1704" y="861"/>
                    <a:pt x="1705" y="860"/>
                    <a:pt x="1706" y="860"/>
                  </a:cubicBezTo>
                  <a:cubicBezTo>
                    <a:pt x="1708" y="859"/>
                    <a:pt x="1709" y="859"/>
                    <a:pt x="1710" y="858"/>
                  </a:cubicBezTo>
                  <a:cubicBezTo>
                    <a:pt x="1711" y="858"/>
                    <a:pt x="1711" y="858"/>
                    <a:pt x="1712" y="858"/>
                  </a:cubicBezTo>
                  <a:cubicBezTo>
                    <a:pt x="1725" y="865"/>
                    <a:pt x="1737" y="842"/>
                    <a:pt x="1740" y="833"/>
                  </a:cubicBezTo>
                  <a:cubicBezTo>
                    <a:pt x="1730" y="839"/>
                    <a:pt x="1705" y="834"/>
                    <a:pt x="1710" y="854"/>
                  </a:cubicBezTo>
                  <a:cubicBezTo>
                    <a:pt x="1712" y="854"/>
                    <a:pt x="1712" y="854"/>
                    <a:pt x="1712" y="854"/>
                  </a:cubicBezTo>
                  <a:cubicBezTo>
                    <a:pt x="1711" y="855"/>
                    <a:pt x="1710" y="855"/>
                    <a:pt x="1709" y="856"/>
                  </a:cubicBezTo>
                  <a:cubicBezTo>
                    <a:pt x="1709" y="856"/>
                    <a:pt x="1710" y="856"/>
                    <a:pt x="1710" y="856"/>
                  </a:cubicBezTo>
                  <a:cubicBezTo>
                    <a:pt x="1710" y="856"/>
                    <a:pt x="1710" y="857"/>
                    <a:pt x="1709" y="857"/>
                  </a:cubicBezTo>
                  <a:cubicBezTo>
                    <a:pt x="1708" y="857"/>
                    <a:pt x="1707" y="858"/>
                    <a:pt x="1706" y="858"/>
                  </a:cubicBezTo>
                  <a:cubicBezTo>
                    <a:pt x="1704" y="859"/>
                    <a:pt x="1703" y="859"/>
                    <a:pt x="1702" y="859"/>
                  </a:cubicBezTo>
                  <a:cubicBezTo>
                    <a:pt x="1701" y="859"/>
                    <a:pt x="1701" y="859"/>
                    <a:pt x="1700" y="860"/>
                  </a:cubicBezTo>
                  <a:cubicBezTo>
                    <a:pt x="1700" y="860"/>
                    <a:pt x="1699" y="860"/>
                    <a:pt x="1699" y="860"/>
                  </a:cubicBezTo>
                  <a:cubicBezTo>
                    <a:pt x="1699" y="860"/>
                    <a:pt x="1698" y="860"/>
                    <a:pt x="1698" y="860"/>
                  </a:cubicBezTo>
                  <a:cubicBezTo>
                    <a:pt x="1698" y="860"/>
                    <a:pt x="1697" y="860"/>
                    <a:pt x="1697" y="860"/>
                  </a:cubicBezTo>
                  <a:cubicBezTo>
                    <a:pt x="1696" y="860"/>
                    <a:pt x="1695" y="860"/>
                    <a:pt x="1695" y="860"/>
                  </a:cubicBezTo>
                  <a:cubicBezTo>
                    <a:pt x="1695" y="860"/>
                    <a:pt x="1694" y="860"/>
                    <a:pt x="1694" y="860"/>
                  </a:cubicBezTo>
                  <a:cubicBezTo>
                    <a:pt x="1694" y="860"/>
                    <a:pt x="1694" y="860"/>
                    <a:pt x="1693" y="860"/>
                  </a:cubicBezTo>
                  <a:cubicBezTo>
                    <a:pt x="1693" y="860"/>
                    <a:pt x="1693" y="860"/>
                    <a:pt x="1692" y="860"/>
                  </a:cubicBezTo>
                  <a:cubicBezTo>
                    <a:pt x="1692" y="860"/>
                    <a:pt x="1692" y="861"/>
                    <a:pt x="1692" y="861"/>
                  </a:cubicBezTo>
                  <a:cubicBezTo>
                    <a:pt x="1691" y="860"/>
                    <a:pt x="1691" y="860"/>
                    <a:pt x="1690" y="859"/>
                  </a:cubicBezTo>
                  <a:cubicBezTo>
                    <a:pt x="1690" y="859"/>
                    <a:pt x="1689" y="858"/>
                    <a:pt x="1688" y="857"/>
                  </a:cubicBezTo>
                  <a:cubicBezTo>
                    <a:pt x="1688" y="857"/>
                    <a:pt x="1687" y="856"/>
                    <a:pt x="1686" y="855"/>
                  </a:cubicBezTo>
                  <a:cubicBezTo>
                    <a:pt x="1686" y="854"/>
                    <a:pt x="1685" y="854"/>
                    <a:pt x="1685" y="853"/>
                  </a:cubicBezTo>
                  <a:cubicBezTo>
                    <a:pt x="1684" y="852"/>
                    <a:pt x="1683" y="851"/>
                    <a:pt x="1683" y="851"/>
                  </a:cubicBezTo>
                  <a:cubicBezTo>
                    <a:pt x="1682" y="849"/>
                    <a:pt x="1681" y="847"/>
                    <a:pt x="1679" y="846"/>
                  </a:cubicBezTo>
                  <a:cubicBezTo>
                    <a:pt x="1679" y="846"/>
                    <a:pt x="1678" y="845"/>
                    <a:pt x="1678" y="845"/>
                  </a:cubicBezTo>
                  <a:cubicBezTo>
                    <a:pt x="1677" y="845"/>
                    <a:pt x="1677" y="845"/>
                    <a:pt x="1677" y="845"/>
                  </a:cubicBezTo>
                  <a:cubicBezTo>
                    <a:pt x="1677" y="844"/>
                    <a:pt x="1677" y="844"/>
                    <a:pt x="1677" y="844"/>
                  </a:cubicBezTo>
                  <a:cubicBezTo>
                    <a:pt x="1676" y="844"/>
                    <a:pt x="1676" y="844"/>
                    <a:pt x="1676" y="843"/>
                  </a:cubicBezTo>
                  <a:cubicBezTo>
                    <a:pt x="1675" y="843"/>
                    <a:pt x="1675" y="843"/>
                    <a:pt x="1674" y="843"/>
                  </a:cubicBezTo>
                  <a:cubicBezTo>
                    <a:pt x="1673" y="842"/>
                    <a:pt x="1671" y="841"/>
                    <a:pt x="1670" y="841"/>
                  </a:cubicBezTo>
                  <a:cubicBezTo>
                    <a:pt x="1692" y="823"/>
                    <a:pt x="1720" y="807"/>
                    <a:pt x="1735" y="786"/>
                  </a:cubicBezTo>
                  <a:cubicBezTo>
                    <a:pt x="1718" y="801"/>
                    <a:pt x="1701" y="810"/>
                    <a:pt x="1681" y="822"/>
                  </a:cubicBezTo>
                  <a:cubicBezTo>
                    <a:pt x="1681" y="821"/>
                    <a:pt x="1681" y="821"/>
                    <a:pt x="1681" y="821"/>
                  </a:cubicBezTo>
                  <a:cubicBezTo>
                    <a:pt x="1682" y="820"/>
                    <a:pt x="1683" y="819"/>
                    <a:pt x="1684" y="818"/>
                  </a:cubicBezTo>
                  <a:cubicBezTo>
                    <a:pt x="1687" y="814"/>
                    <a:pt x="1690" y="810"/>
                    <a:pt x="1693" y="806"/>
                  </a:cubicBezTo>
                  <a:cubicBezTo>
                    <a:pt x="1698" y="799"/>
                    <a:pt x="1705" y="792"/>
                    <a:pt x="1711" y="785"/>
                  </a:cubicBezTo>
                  <a:cubicBezTo>
                    <a:pt x="1715" y="782"/>
                    <a:pt x="1718" y="779"/>
                    <a:pt x="1722" y="776"/>
                  </a:cubicBezTo>
                  <a:cubicBezTo>
                    <a:pt x="1725" y="774"/>
                    <a:pt x="1729" y="771"/>
                    <a:pt x="1732" y="768"/>
                  </a:cubicBezTo>
                  <a:cubicBezTo>
                    <a:pt x="1734" y="766"/>
                    <a:pt x="1736" y="765"/>
                    <a:pt x="1737" y="763"/>
                  </a:cubicBezTo>
                  <a:cubicBezTo>
                    <a:pt x="1738" y="763"/>
                    <a:pt x="1739" y="763"/>
                    <a:pt x="1739" y="763"/>
                  </a:cubicBezTo>
                  <a:cubicBezTo>
                    <a:pt x="1741" y="763"/>
                    <a:pt x="1743" y="763"/>
                    <a:pt x="1745" y="763"/>
                  </a:cubicBezTo>
                  <a:cubicBezTo>
                    <a:pt x="1746" y="763"/>
                    <a:pt x="1746" y="763"/>
                    <a:pt x="1747" y="763"/>
                  </a:cubicBezTo>
                  <a:cubicBezTo>
                    <a:pt x="1748" y="764"/>
                    <a:pt x="1748" y="764"/>
                    <a:pt x="1749" y="764"/>
                  </a:cubicBezTo>
                  <a:cubicBezTo>
                    <a:pt x="1750" y="764"/>
                    <a:pt x="1751" y="764"/>
                    <a:pt x="1753" y="764"/>
                  </a:cubicBezTo>
                  <a:cubicBezTo>
                    <a:pt x="1754" y="765"/>
                    <a:pt x="1755" y="765"/>
                    <a:pt x="1756" y="766"/>
                  </a:cubicBezTo>
                  <a:cubicBezTo>
                    <a:pt x="1757" y="766"/>
                    <a:pt x="1757" y="766"/>
                    <a:pt x="1757" y="766"/>
                  </a:cubicBezTo>
                  <a:cubicBezTo>
                    <a:pt x="1757" y="766"/>
                    <a:pt x="1758" y="767"/>
                    <a:pt x="1758" y="767"/>
                  </a:cubicBezTo>
                  <a:cubicBezTo>
                    <a:pt x="1758" y="767"/>
                    <a:pt x="1759" y="767"/>
                    <a:pt x="1759" y="767"/>
                  </a:cubicBezTo>
                  <a:cubicBezTo>
                    <a:pt x="1759" y="768"/>
                    <a:pt x="1759" y="768"/>
                    <a:pt x="1760" y="768"/>
                  </a:cubicBezTo>
                  <a:cubicBezTo>
                    <a:pt x="1762" y="770"/>
                    <a:pt x="1764" y="772"/>
                    <a:pt x="1766" y="775"/>
                  </a:cubicBezTo>
                  <a:cubicBezTo>
                    <a:pt x="1768" y="776"/>
                    <a:pt x="1769" y="777"/>
                    <a:pt x="1771" y="778"/>
                  </a:cubicBezTo>
                  <a:cubicBezTo>
                    <a:pt x="1772" y="779"/>
                    <a:pt x="1772" y="779"/>
                    <a:pt x="1773" y="780"/>
                  </a:cubicBezTo>
                  <a:cubicBezTo>
                    <a:pt x="1774" y="780"/>
                    <a:pt x="1774" y="780"/>
                    <a:pt x="1774" y="780"/>
                  </a:cubicBezTo>
                  <a:cubicBezTo>
                    <a:pt x="1774" y="780"/>
                    <a:pt x="1774" y="780"/>
                    <a:pt x="1775" y="780"/>
                  </a:cubicBezTo>
                  <a:cubicBezTo>
                    <a:pt x="1775" y="780"/>
                    <a:pt x="1775" y="780"/>
                    <a:pt x="1775" y="780"/>
                  </a:cubicBezTo>
                  <a:cubicBezTo>
                    <a:pt x="1776" y="780"/>
                    <a:pt x="1776" y="781"/>
                    <a:pt x="1776" y="781"/>
                  </a:cubicBezTo>
                  <a:cubicBezTo>
                    <a:pt x="1780" y="782"/>
                    <a:pt x="1784" y="781"/>
                    <a:pt x="1788" y="781"/>
                  </a:cubicBezTo>
                  <a:cubicBezTo>
                    <a:pt x="1789" y="781"/>
                    <a:pt x="1790" y="781"/>
                    <a:pt x="1791" y="780"/>
                  </a:cubicBezTo>
                  <a:cubicBezTo>
                    <a:pt x="1791" y="781"/>
                    <a:pt x="1791" y="781"/>
                    <a:pt x="1792" y="781"/>
                  </a:cubicBezTo>
                  <a:cubicBezTo>
                    <a:pt x="1792" y="781"/>
                    <a:pt x="1792" y="781"/>
                    <a:pt x="1792" y="781"/>
                  </a:cubicBezTo>
                  <a:cubicBezTo>
                    <a:pt x="1792" y="781"/>
                    <a:pt x="1792" y="782"/>
                    <a:pt x="1793" y="782"/>
                  </a:cubicBezTo>
                  <a:cubicBezTo>
                    <a:pt x="1793" y="782"/>
                    <a:pt x="1794" y="782"/>
                    <a:pt x="1795" y="783"/>
                  </a:cubicBezTo>
                  <a:cubicBezTo>
                    <a:pt x="1796" y="783"/>
                    <a:pt x="1797" y="784"/>
                    <a:pt x="1798" y="784"/>
                  </a:cubicBezTo>
                  <a:cubicBezTo>
                    <a:pt x="1799" y="785"/>
                    <a:pt x="1800" y="785"/>
                    <a:pt x="1801" y="786"/>
                  </a:cubicBezTo>
                  <a:cubicBezTo>
                    <a:pt x="1802" y="786"/>
                    <a:pt x="1803" y="787"/>
                    <a:pt x="1804" y="788"/>
                  </a:cubicBezTo>
                  <a:cubicBezTo>
                    <a:pt x="1805" y="788"/>
                    <a:pt x="1806" y="789"/>
                    <a:pt x="1807" y="790"/>
                  </a:cubicBezTo>
                  <a:cubicBezTo>
                    <a:pt x="1811" y="803"/>
                    <a:pt x="1820" y="815"/>
                    <a:pt x="1837" y="815"/>
                  </a:cubicBezTo>
                  <a:cubicBezTo>
                    <a:pt x="1830" y="801"/>
                    <a:pt x="1824" y="788"/>
                    <a:pt x="1807" y="785"/>
                  </a:cubicBezTo>
                  <a:cubicBezTo>
                    <a:pt x="1806" y="785"/>
                    <a:pt x="1806" y="785"/>
                    <a:pt x="1806" y="785"/>
                  </a:cubicBezTo>
                  <a:cubicBezTo>
                    <a:pt x="1806" y="785"/>
                    <a:pt x="1806" y="785"/>
                    <a:pt x="1806" y="785"/>
                  </a:cubicBezTo>
                  <a:cubicBezTo>
                    <a:pt x="1805" y="785"/>
                    <a:pt x="1804" y="784"/>
                    <a:pt x="1803" y="783"/>
                  </a:cubicBezTo>
                  <a:cubicBezTo>
                    <a:pt x="1802" y="783"/>
                    <a:pt x="1801" y="782"/>
                    <a:pt x="1800" y="782"/>
                  </a:cubicBezTo>
                  <a:cubicBezTo>
                    <a:pt x="1799" y="781"/>
                    <a:pt x="1798" y="781"/>
                    <a:pt x="1797" y="780"/>
                  </a:cubicBezTo>
                  <a:cubicBezTo>
                    <a:pt x="1796" y="780"/>
                    <a:pt x="1796" y="780"/>
                    <a:pt x="1796" y="780"/>
                  </a:cubicBezTo>
                  <a:cubicBezTo>
                    <a:pt x="1797" y="780"/>
                    <a:pt x="1798" y="779"/>
                    <a:pt x="1800" y="779"/>
                  </a:cubicBezTo>
                  <a:cubicBezTo>
                    <a:pt x="1803" y="779"/>
                    <a:pt x="1807" y="779"/>
                    <a:pt x="1810" y="778"/>
                  </a:cubicBezTo>
                  <a:cubicBezTo>
                    <a:pt x="1818" y="778"/>
                    <a:pt x="1824" y="778"/>
                    <a:pt x="1830" y="778"/>
                  </a:cubicBezTo>
                  <a:cubicBezTo>
                    <a:pt x="1831" y="778"/>
                    <a:pt x="1831" y="778"/>
                    <a:pt x="1832" y="778"/>
                  </a:cubicBezTo>
                  <a:cubicBezTo>
                    <a:pt x="1833" y="778"/>
                    <a:pt x="1833" y="778"/>
                    <a:pt x="1834" y="778"/>
                  </a:cubicBezTo>
                  <a:cubicBezTo>
                    <a:pt x="1835" y="778"/>
                    <a:pt x="1837" y="778"/>
                    <a:pt x="1838" y="778"/>
                  </a:cubicBezTo>
                  <a:cubicBezTo>
                    <a:pt x="1840" y="778"/>
                    <a:pt x="1842" y="777"/>
                    <a:pt x="1844" y="777"/>
                  </a:cubicBezTo>
                  <a:cubicBezTo>
                    <a:pt x="1845" y="777"/>
                    <a:pt x="1845" y="777"/>
                    <a:pt x="1846" y="777"/>
                  </a:cubicBezTo>
                  <a:cubicBezTo>
                    <a:pt x="1846" y="777"/>
                    <a:pt x="1846" y="777"/>
                    <a:pt x="1846" y="777"/>
                  </a:cubicBezTo>
                  <a:cubicBezTo>
                    <a:pt x="1846" y="777"/>
                    <a:pt x="1846" y="777"/>
                    <a:pt x="1846" y="777"/>
                  </a:cubicBezTo>
                  <a:cubicBezTo>
                    <a:pt x="1846" y="777"/>
                    <a:pt x="1846" y="777"/>
                    <a:pt x="1846" y="777"/>
                  </a:cubicBezTo>
                  <a:cubicBezTo>
                    <a:pt x="1846" y="777"/>
                    <a:pt x="1846" y="777"/>
                    <a:pt x="1846" y="777"/>
                  </a:cubicBezTo>
                  <a:cubicBezTo>
                    <a:pt x="1846" y="777"/>
                    <a:pt x="1846" y="777"/>
                    <a:pt x="1846" y="778"/>
                  </a:cubicBezTo>
                  <a:cubicBezTo>
                    <a:pt x="1846" y="778"/>
                    <a:pt x="1846" y="778"/>
                    <a:pt x="1846" y="778"/>
                  </a:cubicBezTo>
                  <a:cubicBezTo>
                    <a:pt x="1846" y="778"/>
                    <a:pt x="1846" y="778"/>
                    <a:pt x="1846" y="778"/>
                  </a:cubicBezTo>
                  <a:cubicBezTo>
                    <a:pt x="1845" y="778"/>
                    <a:pt x="1845" y="778"/>
                    <a:pt x="1845" y="778"/>
                  </a:cubicBezTo>
                  <a:cubicBezTo>
                    <a:pt x="1845" y="778"/>
                    <a:pt x="1845" y="778"/>
                    <a:pt x="1846" y="778"/>
                  </a:cubicBezTo>
                  <a:cubicBezTo>
                    <a:pt x="1846" y="778"/>
                    <a:pt x="1846" y="778"/>
                    <a:pt x="1847" y="778"/>
                  </a:cubicBezTo>
                  <a:cubicBezTo>
                    <a:pt x="1847" y="778"/>
                    <a:pt x="1847" y="778"/>
                    <a:pt x="1847" y="778"/>
                  </a:cubicBezTo>
                  <a:cubicBezTo>
                    <a:pt x="1847" y="778"/>
                    <a:pt x="1847" y="777"/>
                    <a:pt x="1847" y="777"/>
                  </a:cubicBezTo>
                  <a:cubicBezTo>
                    <a:pt x="1847" y="777"/>
                    <a:pt x="1847" y="777"/>
                    <a:pt x="1847" y="777"/>
                  </a:cubicBezTo>
                  <a:cubicBezTo>
                    <a:pt x="1847" y="777"/>
                    <a:pt x="1847" y="777"/>
                    <a:pt x="1847" y="777"/>
                  </a:cubicBezTo>
                  <a:cubicBezTo>
                    <a:pt x="1847" y="777"/>
                    <a:pt x="1847" y="777"/>
                    <a:pt x="1847" y="777"/>
                  </a:cubicBezTo>
                  <a:cubicBezTo>
                    <a:pt x="1847" y="777"/>
                    <a:pt x="1847" y="776"/>
                    <a:pt x="1846" y="776"/>
                  </a:cubicBezTo>
                  <a:cubicBezTo>
                    <a:pt x="1846" y="776"/>
                    <a:pt x="1845" y="776"/>
                    <a:pt x="1844" y="776"/>
                  </a:cubicBezTo>
                  <a:cubicBezTo>
                    <a:pt x="1842" y="776"/>
                    <a:pt x="1840" y="775"/>
                    <a:pt x="1838" y="775"/>
                  </a:cubicBezTo>
                  <a:cubicBezTo>
                    <a:pt x="1837" y="775"/>
                    <a:pt x="1836" y="775"/>
                    <a:pt x="1834" y="775"/>
                  </a:cubicBezTo>
                  <a:cubicBezTo>
                    <a:pt x="1834" y="774"/>
                    <a:pt x="1833" y="774"/>
                    <a:pt x="1832" y="774"/>
                  </a:cubicBezTo>
                  <a:cubicBezTo>
                    <a:pt x="1832" y="775"/>
                    <a:pt x="1831" y="774"/>
                    <a:pt x="1830" y="774"/>
                  </a:cubicBezTo>
                  <a:cubicBezTo>
                    <a:pt x="1828" y="774"/>
                    <a:pt x="1826" y="774"/>
                    <a:pt x="1824" y="774"/>
                  </a:cubicBezTo>
                  <a:cubicBezTo>
                    <a:pt x="1824" y="774"/>
                    <a:pt x="1824" y="774"/>
                    <a:pt x="1824" y="774"/>
                  </a:cubicBezTo>
                  <a:cubicBezTo>
                    <a:pt x="1825" y="774"/>
                    <a:pt x="1826" y="774"/>
                    <a:pt x="1826" y="773"/>
                  </a:cubicBezTo>
                  <a:cubicBezTo>
                    <a:pt x="1827" y="773"/>
                    <a:pt x="1828" y="773"/>
                    <a:pt x="1828" y="773"/>
                  </a:cubicBezTo>
                  <a:cubicBezTo>
                    <a:pt x="1829" y="772"/>
                    <a:pt x="1830" y="772"/>
                    <a:pt x="1830" y="772"/>
                  </a:cubicBezTo>
                  <a:cubicBezTo>
                    <a:pt x="1831" y="771"/>
                    <a:pt x="1833" y="770"/>
                    <a:pt x="1834" y="769"/>
                  </a:cubicBezTo>
                  <a:cubicBezTo>
                    <a:pt x="1835" y="768"/>
                    <a:pt x="1837" y="767"/>
                    <a:pt x="1838" y="767"/>
                  </a:cubicBezTo>
                  <a:cubicBezTo>
                    <a:pt x="1838" y="766"/>
                    <a:pt x="1839" y="766"/>
                    <a:pt x="1839" y="766"/>
                  </a:cubicBezTo>
                  <a:cubicBezTo>
                    <a:pt x="1856" y="777"/>
                    <a:pt x="1866" y="740"/>
                    <a:pt x="1873" y="732"/>
                  </a:cubicBezTo>
                  <a:cubicBezTo>
                    <a:pt x="1856" y="734"/>
                    <a:pt x="1826" y="744"/>
                    <a:pt x="1837" y="763"/>
                  </a:cubicBezTo>
                  <a:cubicBezTo>
                    <a:pt x="1838" y="763"/>
                    <a:pt x="1839" y="762"/>
                    <a:pt x="1840" y="762"/>
                  </a:cubicBezTo>
                  <a:cubicBezTo>
                    <a:pt x="1840" y="762"/>
                    <a:pt x="1840" y="762"/>
                    <a:pt x="1840" y="762"/>
                  </a:cubicBezTo>
                  <a:cubicBezTo>
                    <a:pt x="1839" y="763"/>
                    <a:pt x="1838" y="764"/>
                    <a:pt x="1836" y="765"/>
                  </a:cubicBezTo>
                  <a:cubicBezTo>
                    <a:pt x="1835" y="766"/>
                    <a:pt x="1834" y="766"/>
                    <a:pt x="1833" y="767"/>
                  </a:cubicBezTo>
                  <a:cubicBezTo>
                    <a:pt x="1831" y="768"/>
                    <a:pt x="1830" y="769"/>
                    <a:pt x="1829" y="769"/>
                  </a:cubicBezTo>
                  <a:cubicBezTo>
                    <a:pt x="1828" y="770"/>
                    <a:pt x="1828" y="770"/>
                    <a:pt x="1827" y="770"/>
                  </a:cubicBezTo>
                  <a:cubicBezTo>
                    <a:pt x="1826" y="771"/>
                    <a:pt x="1826" y="771"/>
                    <a:pt x="1825" y="771"/>
                  </a:cubicBezTo>
                  <a:cubicBezTo>
                    <a:pt x="1825" y="771"/>
                    <a:pt x="1824" y="772"/>
                    <a:pt x="1824" y="772"/>
                  </a:cubicBezTo>
                  <a:cubicBezTo>
                    <a:pt x="1823" y="772"/>
                    <a:pt x="1822" y="772"/>
                    <a:pt x="1822" y="773"/>
                  </a:cubicBezTo>
                  <a:cubicBezTo>
                    <a:pt x="1822" y="773"/>
                    <a:pt x="1821" y="773"/>
                    <a:pt x="1821" y="773"/>
                  </a:cubicBezTo>
                  <a:cubicBezTo>
                    <a:pt x="1821" y="773"/>
                    <a:pt x="1821" y="773"/>
                    <a:pt x="1820" y="773"/>
                  </a:cubicBezTo>
                  <a:cubicBezTo>
                    <a:pt x="1820" y="773"/>
                    <a:pt x="1819" y="774"/>
                    <a:pt x="1819" y="774"/>
                  </a:cubicBezTo>
                  <a:cubicBezTo>
                    <a:pt x="1819" y="774"/>
                    <a:pt x="1818" y="774"/>
                    <a:pt x="1818" y="774"/>
                  </a:cubicBezTo>
                  <a:cubicBezTo>
                    <a:pt x="1816" y="775"/>
                    <a:pt x="1813" y="775"/>
                    <a:pt x="1811" y="775"/>
                  </a:cubicBezTo>
                  <a:cubicBezTo>
                    <a:pt x="1807" y="775"/>
                    <a:pt x="1803" y="775"/>
                    <a:pt x="1799" y="776"/>
                  </a:cubicBezTo>
                  <a:cubicBezTo>
                    <a:pt x="1795" y="776"/>
                    <a:pt x="1792" y="777"/>
                    <a:pt x="1788" y="777"/>
                  </a:cubicBezTo>
                  <a:cubicBezTo>
                    <a:pt x="1784" y="778"/>
                    <a:pt x="1781" y="778"/>
                    <a:pt x="1777" y="777"/>
                  </a:cubicBezTo>
                  <a:cubicBezTo>
                    <a:pt x="1777" y="777"/>
                    <a:pt x="1777" y="777"/>
                    <a:pt x="1777" y="777"/>
                  </a:cubicBezTo>
                  <a:cubicBezTo>
                    <a:pt x="1776" y="777"/>
                    <a:pt x="1776" y="777"/>
                    <a:pt x="1776" y="777"/>
                  </a:cubicBezTo>
                  <a:cubicBezTo>
                    <a:pt x="1776" y="777"/>
                    <a:pt x="1776" y="777"/>
                    <a:pt x="1776" y="777"/>
                  </a:cubicBezTo>
                  <a:cubicBezTo>
                    <a:pt x="1775" y="776"/>
                    <a:pt x="1775" y="776"/>
                    <a:pt x="1775" y="776"/>
                  </a:cubicBezTo>
                  <a:cubicBezTo>
                    <a:pt x="1774" y="776"/>
                    <a:pt x="1774" y="776"/>
                    <a:pt x="1773" y="775"/>
                  </a:cubicBezTo>
                  <a:cubicBezTo>
                    <a:pt x="1772" y="774"/>
                    <a:pt x="1770" y="773"/>
                    <a:pt x="1769" y="772"/>
                  </a:cubicBezTo>
                  <a:cubicBezTo>
                    <a:pt x="1767" y="770"/>
                    <a:pt x="1765" y="767"/>
                    <a:pt x="1762" y="765"/>
                  </a:cubicBezTo>
                  <a:cubicBezTo>
                    <a:pt x="1762" y="765"/>
                    <a:pt x="1762" y="765"/>
                    <a:pt x="1761" y="764"/>
                  </a:cubicBezTo>
                  <a:cubicBezTo>
                    <a:pt x="1761" y="764"/>
                    <a:pt x="1761" y="764"/>
                    <a:pt x="1760" y="764"/>
                  </a:cubicBezTo>
                  <a:cubicBezTo>
                    <a:pt x="1760" y="763"/>
                    <a:pt x="1760" y="763"/>
                    <a:pt x="1759" y="763"/>
                  </a:cubicBezTo>
                  <a:cubicBezTo>
                    <a:pt x="1759" y="763"/>
                    <a:pt x="1759" y="763"/>
                    <a:pt x="1758" y="762"/>
                  </a:cubicBezTo>
                  <a:cubicBezTo>
                    <a:pt x="1757" y="762"/>
                    <a:pt x="1755" y="761"/>
                    <a:pt x="1754" y="761"/>
                  </a:cubicBezTo>
                  <a:cubicBezTo>
                    <a:pt x="1753" y="761"/>
                    <a:pt x="1752" y="761"/>
                    <a:pt x="1751" y="760"/>
                  </a:cubicBezTo>
                  <a:cubicBezTo>
                    <a:pt x="1751" y="760"/>
                    <a:pt x="1750" y="760"/>
                    <a:pt x="1749" y="760"/>
                  </a:cubicBezTo>
                  <a:cubicBezTo>
                    <a:pt x="1749" y="760"/>
                    <a:pt x="1748" y="760"/>
                    <a:pt x="1747" y="760"/>
                  </a:cubicBezTo>
                  <a:cubicBezTo>
                    <a:pt x="1747" y="760"/>
                    <a:pt x="1746" y="760"/>
                    <a:pt x="1745" y="760"/>
                  </a:cubicBezTo>
                  <a:cubicBezTo>
                    <a:pt x="1743" y="761"/>
                    <a:pt x="1741" y="761"/>
                    <a:pt x="1739" y="761"/>
                  </a:cubicBezTo>
                  <a:cubicBezTo>
                    <a:pt x="1739" y="761"/>
                    <a:pt x="1739" y="762"/>
                    <a:pt x="1739" y="762"/>
                  </a:cubicBezTo>
                  <a:cubicBezTo>
                    <a:pt x="1740" y="761"/>
                    <a:pt x="1740" y="760"/>
                    <a:pt x="1741" y="759"/>
                  </a:cubicBezTo>
                  <a:cubicBezTo>
                    <a:pt x="1742" y="758"/>
                    <a:pt x="1743" y="757"/>
                    <a:pt x="1743" y="757"/>
                  </a:cubicBezTo>
                  <a:cubicBezTo>
                    <a:pt x="1744" y="756"/>
                    <a:pt x="1744" y="756"/>
                    <a:pt x="1744" y="756"/>
                  </a:cubicBezTo>
                  <a:cubicBezTo>
                    <a:pt x="1744" y="756"/>
                    <a:pt x="1744" y="756"/>
                    <a:pt x="1744" y="756"/>
                  </a:cubicBezTo>
                  <a:cubicBezTo>
                    <a:pt x="1744" y="756"/>
                    <a:pt x="1744" y="756"/>
                    <a:pt x="1744" y="756"/>
                  </a:cubicBezTo>
                  <a:cubicBezTo>
                    <a:pt x="1744" y="756"/>
                    <a:pt x="1744" y="756"/>
                    <a:pt x="1744" y="756"/>
                  </a:cubicBezTo>
                  <a:cubicBezTo>
                    <a:pt x="1744" y="755"/>
                    <a:pt x="1744" y="755"/>
                    <a:pt x="1744" y="755"/>
                  </a:cubicBezTo>
                  <a:cubicBezTo>
                    <a:pt x="1744" y="755"/>
                    <a:pt x="1745" y="754"/>
                    <a:pt x="1745" y="754"/>
                  </a:cubicBezTo>
                  <a:cubicBezTo>
                    <a:pt x="1745" y="754"/>
                    <a:pt x="1745" y="753"/>
                    <a:pt x="1746" y="753"/>
                  </a:cubicBezTo>
                  <a:cubicBezTo>
                    <a:pt x="1746" y="752"/>
                    <a:pt x="1746" y="752"/>
                    <a:pt x="1747" y="751"/>
                  </a:cubicBezTo>
                  <a:cubicBezTo>
                    <a:pt x="1747" y="750"/>
                    <a:pt x="1747" y="750"/>
                    <a:pt x="1748" y="749"/>
                  </a:cubicBezTo>
                  <a:cubicBezTo>
                    <a:pt x="1749" y="747"/>
                    <a:pt x="1749" y="745"/>
                    <a:pt x="1750" y="744"/>
                  </a:cubicBezTo>
                  <a:cubicBezTo>
                    <a:pt x="1751" y="742"/>
                    <a:pt x="1751" y="740"/>
                    <a:pt x="1752" y="739"/>
                  </a:cubicBezTo>
                  <a:cubicBezTo>
                    <a:pt x="1753" y="736"/>
                    <a:pt x="1753" y="733"/>
                    <a:pt x="1754" y="730"/>
                  </a:cubicBezTo>
                  <a:cubicBezTo>
                    <a:pt x="1756" y="724"/>
                    <a:pt x="1758" y="720"/>
                    <a:pt x="1759" y="716"/>
                  </a:cubicBezTo>
                  <a:cubicBezTo>
                    <a:pt x="1760" y="714"/>
                    <a:pt x="1761" y="712"/>
                    <a:pt x="1762" y="711"/>
                  </a:cubicBezTo>
                  <a:cubicBezTo>
                    <a:pt x="1763" y="709"/>
                    <a:pt x="1763" y="708"/>
                    <a:pt x="1764" y="707"/>
                  </a:cubicBezTo>
                  <a:cubicBezTo>
                    <a:pt x="1765" y="705"/>
                    <a:pt x="1766" y="704"/>
                    <a:pt x="1766" y="704"/>
                  </a:cubicBezTo>
                  <a:cubicBezTo>
                    <a:pt x="1766" y="704"/>
                    <a:pt x="1765" y="705"/>
                    <a:pt x="1764" y="707"/>
                  </a:cubicBezTo>
                  <a:cubicBezTo>
                    <a:pt x="1763" y="708"/>
                    <a:pt x="1762" y="709"/>
                    <a:pt x="1761" y="710"/>
                  </a:cubicBezTo>
                  <a:cubicBezTo>
                    <a:pt x="1760" y="712"/>
                    <a:pt x="1759" y="713"/>
                    <a:pt x="1758" y="715"/>
                  </a:cubicBezTo>
                  <a:cubicBezTo>
                    <a:pt x="1757" y="716"/>
                    <a:pt x="1756" y="718"/>
                    <a:pt x="1755" y="720"/>
                  </a:cubicBezTo>
                  <a:cubicBezTo>
                    <a:pt x="1755" y="719"/>
                    <a:pt x="1755" y="718"/>
                    <a:pt x="1755" y="717"/>
                  </a:cubicBezTo>
                  <a:cubicBezTo>
                    <a:pt x="1755" y="715"/>
                    <a:pt x="1755" y="713"/>
                    <a:pt x="1755" y="712"/>
                  </a:cubicBezTo>
                  <a:cubicBezTo>
                    <a:pt x="1754" y="710"/>
                    <a:pt x="1754" y="708"/>
                    <a:pt x="1754" y="706"/>
                  </a:cubicBezTo>
                  <a:cubicBezTo>
                    <a:pt x="1754" y="705"/>
                    <a:pt x="1753" y="704"/>
                    <a:pt x="1753" y="703"/>
                  </a:cubicBezTo>
                  <a:cubicBezTo>
                    <a:pt x="1765" y="682"/>
                    <a:pt x="1747" y="680"/>
                    <a:pt x="1746" y="662"/>
                  </a:cubicBezTo>
                  <a:cubicBezTo>
                    <a:pt x="1732" y="679"/>
                    <a:pt x="1724" y="696"/>
                    <a:pt x="1750" y="702"/>
                  </a:cubicBezTo>
                  <a:cubicBezTo>
                    <a:pt x="1750" y="702"/>
                    <a:pt x="1750" y="702"/>
                    <a:pt x="1750" y="702"/>
                  </a:cubicBezTo>
                  <a:cubicBezTo>
                    <a:pt x="1750" y="704"/>
                    <a:pt x="1750" y="705"/>
                    <a:pt x="1751" y="707"/>
                  </a:cubicBezTo>
                  <a:cubicBezTo>
                    <a:pt x="1751" y="709"/>
                    <a:pt x="1751" y="710"/>
                    <a:pt x="1751" y="712"/>
                  </a:cubicBezTo>
                  <a:cubicBezTo>
                    <a:pt x="1752" y="714"/>
                    <a:pt x="1752" y="715"/>
                    <a:pt x="1752" y="717"/>
                  </a:cubicBezTo>
                  <a:cubicBezTo>
                    <a:pt x="1752" y="719"/>
                    <a:pt x="1752" y="720"/>
                    <a:pt x="1751" y="722"/>
                  </a:cubicBezTo>
                  <a:cubicBezTo>
                    <a:pt x="1751" y="723"/>
                    <a:pt x="1751" y="724"/>
                    <a:pt x="1751" y="724"/>
                  </a:cubicBezTo>
                  <a:cubicBezTo>
                    <a:pt x="1751" y="725"/>
                    <a:pt x="1751" y="726"/>
                    <a:pt x="1751" y="727"/>
                  </a:cubicBezTo>
                  <a:cubicBezTo>
                    <a:pt x="1751" y="727"/>
                    <a:pt x="1751" y="728"/>
                    <a:pt x="1751" y="728"/>
                  </a:cubicBezTo>
                  <a:cubicBezTo>
                    <a:pt x="1750" y="728"/>
                    <a:pt x="1750" y="729"/>
                    <a:pt x="1750" y="729"/>
                  </a:cubicBezTo>
                  <a:cubicBezTo>
                    <a:pt x="1749" y="732"/>
                    <a:pt x="1748" y="734"/>
                    <a:pt x="1746" y="737"/>
                  </a:cubicBezTo>
                  <a:cubicBezTo>
                    <a:pt x="1746" y="739"/>
                    <a:pt x="1745" y="741"/>
                    <a:pt x="1745" y="742"/>
                  </a:cubicBezTo>
                  <a:cubicBezTo>
                    <a:pt x="1744" y="744"/>
                    <a:pt x="1743" y="745"/>
                    <a:pt x="1743" y="747"/>
                  </a:cubicBezTo>
                  <a:cubicBezTo>
                    <a:pt x="1742" y="748"/>
                    <a:pt x="1742" y="749"/>
                    <a:pt x="1742" y="749"/>
                  </a:cubicBezTo>
                  <a:cubicBezTo>
                    <a:pt x="1741" y="750"/>
                    <a:pt x="1741" y="750"/>
                    <a:pt x="1741" y="750"/>
                  </a:cubicBezTo>
                  <a:cubicBezTo>
                    <a:pt x="1741" y="751"/>
                    <a:pt x="1741" y="751"/>
                    <a:pt x="1740" y="751"/>
                  </a:cubicBezTo>
                  <a:cubicBezTo>
                    <a:pt x="1740" y="752"/>
                    <a:pt x="1740" y="752"/>
                    <a:pt x="1740" y="753"/>
                  </a:cubicBezTo>
                  <a:cubicBezTo>
                    <a:pt x="1739" y="753"/>
                    <a:pt x="1739" y="753"/>
                    <a:pt x="1739" y="753"/>
                  </a:cubicBezTo>
                  <a:cubicBezTo>
                    <a:pt x="1739" y="753"/>
                    <a:pt x="1739" y="753"/>
                    <a:pt x="1739" y="753"/>
                  </a:cubicBezTo>
                  <a:cubicBezTo>
                    <a:pt x="1739" y="753"/>
                    <a:pt x="1739" y="753"/>
                    <a:pt x="1739" y="753"/>
                  </a:cubicBezTo>
                  <a:cubicBezTo>
                    <a:pt x="1739" y="753"/>
                    <a:pt x="1739" y="753"/>
                    <a:pt x="1739" y="753"/>
                  </a:cubicBezTo>
                  <a:cubicBezTo>
                    <a:pt x="1739" y="754"/>
                    <a:pt x="1739" y="754"/>
                    <a:pt x="1739" y="754"/>
                  </a:cubicBezTo>
                  <a:cubicBezTo>
                    <a:pt x="1738" y="754"/>
                    <a:pt x="1738" y="755"/>
                    <a:pt x="1737" y="756"/>
                  </a:cubicBezTo>
                  <a:cubicBezTo>
                    <a:pt x="1734" y="759"/>
                    <a:pt x="1732" y="761"/>
                    <a:pt x="1728" y="764"/>
                  </a:cubicBezTo>
                  <a:cubicBezTo>
                    <a:pt x="1725" y="767"/>
                    <a:pt x="1722" y="770"/>
                    <a:pt x="1718" y="773"/>
                  </a:cubicBezTo>
                  <a:cubicBezTo>
                    <a:pt x="1715" y="775"/>
                    <a:pt x="1711" y="779"/>
                    <a:pt x="1708" y="782"/>
                  </a:cubicBezTo>
                  <a:cubicBezTo>
                    <a:pt x="1704" y="785"/>
                    <a:pt x="1700" y="789"/>
                    <a:pt x="1697" y="793"/>
                  </a:cubicBezTo>
                  <a:cubicBezTo>
                    <a:pt x="1697" y="793"/>
                    <a:pt x="1697" y="793"/>
                    <a:pt x="1697" y="793"/>
                  </a:cubicBezTo>
                  <a:cubicBezTo>
                    <a:pt x="1697" y="792"/>
                    <a:pt x="1696" y="792"/>
                    <a:pt x="1696" y="791"/>
                  </a:cubicBezTo>
                  <a:cubicBezTo>
                    <a:pt x="1696" y="790"/>
                    <a:pt x="1696" y="789"/>
                    <a:pt x="1696" y="789"/>
                  </a:cubicBezTo>
                  <a:cubicBezTo>
                    <a:pt x="1696" y="788"/>
                    <a:pt x="1696" y="788"/>
                    <a:pt x="1695" y="788"/>
                  </a:cubicBezTo>
                  <a:cubicBezTo>
                    <a:pt x="1695" y="787"/>
                    <a:pt x="1695" y="787"/>
                    <a:pt x="1695" y="786"/>
                  </a:cubicBezTo>
                  <a:cubicBezTo>
                    <a:pt x="1694" y="785"/>
                    <a:pt x="1693" y="783"/>
                    <a:pt x="1692" y="781"/>
                  </a:cubicBezTo>
                  <a:cubicBezTo>
                    <a:pt x="1691" y="779"/>
                    <a:pt x="1690" y="778"/>
                    <a:pt x="1689" y="776"/>
                  </a:cubicBezTo>
                  <a:cubicBezTo>
                    <a:pt x="1687" y="772"/>
                    <a:pt x="1685" y="768"/>
                    <a:pt x="1683" y="764"/>
                  </a:cubicBezTo>
                  <a:cubicBezTo>
                    <a:pt x="1682" y="762"/>
                    <a:pt x="1681" y="760"/>
                    <a:pt x="1680" y="758"/>
                  </a:cubicBezTo>
                  <a:cubicBezTo>
                    <a:pt x="1679" y="756"/>
                    <a:pt x="1678" y="754"/>
                    <a:pt x="1678" y="752"/>
                  </a:cubicBezTo>
                  <a:cubicBezTo>
                    <a:pt x="1677" y="750"/>
                    <a:pt x="1677" y="748"/>
                    <a:pt x="1676" y="746"/>
                  </a:cubicBezTo>
                  <a:cubicBezTo>
                    <a:pt x="1676" y="746"/>
                    <a:pt x="1676" y="746"/>
                    <a:pt x="1676" y="746"/>
                  </a:cubicBezTo>
                  <a:cubicBezTo>
                    <a:pt x="1677" y="745"/>
                    <a:pt x="1677" y="745"/>
                    <a:pt x="1678" y="744"/>
                  </a:cubicBezTo>
                  <a:cubicBezTo>
                    <a:pt x="1678" y="744"/>
                    <a:pt x="1678" y="743"/>
                    <a:pt x="1678" y="743"/>
                  </a:cubicBezTo>
                  <a:cubicBezTo>
                    <a:pt x="1678" y="743"/>
                    <a:pt x="1678" y="743"/>
                    <a:pt x="1678" y="742"/>
                  </a:cubicBezTo>
                  <a:cubicBezTo>
                    <a:pt x="1679" y="742"/>
                    <a:pt x="1679" y="742"/>
                    <a:pt x="1679" y="742"/>
                  </a:cubicBezTo>
                  <a:cubicBezTo>
                    <a:pt x="1679" y="741"/>
                    <a:pt x="1679" y="740"/>
                    <a:pt x="1680" y="739"/>
                  </a:cubicBezTo>
                  <a:cubicBezTo>
                    <a:pt x="1680" y="738"/>
                    <a:pt x="1681" y="736"/>
                    <a:pt x="1681" y="735"/>
                  </a:cubicBezTo>
                  <a:cubicBezTo>
                    <a:pt x="1682" y="734"/>
                    <a:pt x="1682" y="733"/>
                    <a:pt x="1683" y="732"/>
                  </a:cubicBezTo>
                  <a:cubicBezTo>
                    <a:pt x="1683" y="731"/>
                    <a:pt x="1684" y="730"/>
                    <a:pt x="1685" y="728"/>
                  </a:cubicBezTo>
                  <a:cubicBezTo>
                    <a:pt x="1703" y="725"/>
                    <a:pt x="1698" y="710"/>
                    <a:pt x="1709" y="697"/>
                  </a:cubicBezTo>
                  <a:cubicBezTo>
                    <a:pt x="1700" y="701"/>
                    <a:pt x="1689" y="703"/>
                    <a:pt x="1684" y="709"/>
                  </a:cubicBezTo>
                  <a:cubicBezTo>
                    <a:pt x="1680" y="714"/>
                    <a:pt x="1679" y="725"/>
                    <a:pt x="1682" y="729"/>
                  </a:cubicBezTo>
                  <a:cubicBezTo>
                    <a:pt x="1682" y="729"/>
                    <a:pt x="1682" y="729"/>
                    <a:pt x="1682" y="729"/>
                  </a:cubicBezTo>
                  <a:cubicBezTo>
                    <a:pt x="1682" y="729"/>
                    <a:pt x="1682" y="729"/>
                    <a:pt x="1682" y="729"/>
                  </a:cubicBezTo>
                  <a:cubicBezTo>
                    <a:pt x="1682" y="729"/>
                    <a:pt x="1682" y="729"/>
                    <a:pt x="1682" y="729"/>
                  </a:cubicBezTo>
                  <a:cubicBezTo>
                    <a:pt x="1681" y="730"/>
                    <a:pt x="1681" y="730"/>
                    <a:pt x="1681" y="731"/>
                  </a:cubicBezTo>
                  <a:cubicBezTo>
                    <a:pt x="1680" y="732"/>
                    <a:pt x="1680" y="733"/>
                    <a:pt x="1679" y="735"/>
                  </a:cubicBezTo>
                  <a:cubicBezTo>
                    <a:pt x="1678" y="736"/>
                    <a:pt x="1678" y="737"/>
                    <a:pt x="1678" y="738"/>
                  </a:cubicBezTo>
                  <a:cubicBezTo>
                    <a:pt x="1677" y="739"/>
                    <a:pt x="1677" y="740"/>
                    <a:pt x="1676" y="741"/>
                  </a:cubicBezTo>
                  <a:cubicBezTo>
                    <a:pt x="1676" y="741"/>
                    <a:pt x="1676" y="741"/>
                    <a:pt x="1676" y="742"/>
                  </a:cubicBezTo>
                  <a:cubicBezTo>
                    <a:pt x="1676" y="742"/>
                    <a:pt x="1676" y="742"/>
                    <a:pt x="1676" y="742"/>
                  </a:cubicBezTo>
                  <a:cubicBezTo>
                    <a:pt x="1676" y="742"/>
                    <a:pt x="1676" y="742"/>
                    <a:pt x="1676" y="742"/>
                  </a:cubicBezTo>
                  <a:cubicBezTo>
                    <a:pt x="1676" y="742"/>
                    <a:pt x="1676" y="741"/>
                    <a:pt x="1676" y="740"/>
                  </a:cubicBezTo>
                  <a:cubicBezTo>
                    <a:pt x="1676" y="740"/>
                    <a:pt x="1675" y="739"/>
                    <a:pt x="1675" y="739"/>
                  </a:cubicBezTo>
                  <a:cubicBezTo>
                    <a:pt x="1676" y="739"/>
                    <a:pt x="1675" y="738"/>
                    <a:pt x="1675" y="738"/>
                  </a:cubicBezTo>
                  <a:cubicBezTo>
                    <a:pt x="1675" y="737"/>
                    <a:pt x="1675" y="736"/>
                    <a:pt x="1675" y="736"/>
                  </a:cubicBezTo>
                  <a:cubicBezTo>
                    <a:pt x="1674" y="734"/>
                    <a:pt x="1674" y="733"/>
                    <a:pt x="1674" y="732"/>
                  </a:cubicBezTo>
                  <a:cubicBezTo>
                    <a:pt x="1674" y="730"/>
                    <a:pt x="1673" y="729"/>
                    <a:pt x="1673" y="729"/>
                  </a:cubicBezTo>
                  <a:cubicBezTo>
                    <a:pt x="1673" y="729"/>
                    <a:pt x="1673" y="729"/>
                    <a:pt x="1673" y="730"/>
                  </a:cubicBezTo>
                  <a:cubicBezTo>
                    <a:pt x="1673" y="730"/>
                    <a:pt x="1673" y="731"/>
                    <a:pt x="1672" y="732"/>
                  </a:cubicBezTo>
                  <a:cubicBezTo>
                    <a:pt x="1672" y="733"/>
                    <a:pt x="1672" y="735"/>
                    <a:pt x="1672" y="736"/>
                  </a:cubicBezTo>
                  <a:cubicBezTo>
                    <a:pt x="1672" y="737"/>
                    <a:pt x="1672" y="737"/>
                    <a:pt x="1672" y="738"/>
                  </a:cubicBezTo>
                  <a:cubicBezTo>
                    <a:pt x="1671" y="739"/>
                    <a:pt x="1671" y="739"/>
                    <a:pt x="1672" y="740"/>
                  </a:cubicBezTo>
                  <a:cubicBezTo>
                    <a:pt x="1672" y="740"/>
                    <a:pt x="1672" y="740"/>
                    <a:pt x="1672" y="741"/>
                  </a:cubicBezTo>
                  <a:cubicBezTo>
                    <a:pt x="1672" y="744"/>
                    <a:pt x="1673" y="749"/>
                    <a:pt x="1674" y="753"/>
                  </a:cubicBezTo>
                  <a:cubicBezTo>
                    <a:pt x="1674" y="754"/>
                    <a:pt x="1675" y="756"/>
                    <a:pt x="1675" y="757"/>
                  </a:cubicBezTo>
                  <a:cubicBezTo>
                    <a:pt x="1675" y="757"/>
                    <a:pt x="1675" y="757"/>
                    <a:pt x="1674" y="757"/>
                  </a:cubicBezTo>
                  <a:cubicBezTo>
                    <a:pt x="1674" y="756"/>
                    <a:pt x="1673" y="756"/>
                    <a:pt x="1673" y="755"/>
                  </a:cubicBezTo>
                  <a:cubicBezTo>
                    <a:pt x="1672" y="755"/>
                    <a:pt x="1671" y="754"/>
                    <a:pt x="1671" y="754"/>
                  </a:cubicBezTo>
                  <a:cubicBezTo>
                    <a:pt x="1670" y="753"/>
                    <a:pt x="1668" y="752"/>
                    <a:pt x="1667" y="752"/>
                  </a:cubicBezTo>
                  <a:cubicBezTo>
                    <a:pt x="1667" y="752"/>
                    <a:pt x="1667" y="752"/>
                    <a:pt x="1667" y="752"/>
                  </a:cubicBezTo>
                  <a:cubicBezTo>
                    <a:pt x="1661" y="735"/>
                    <a:pt x="1649" y="728"/>
                    <a:pt x="1630" y="738"/>
                  </a:cubicBezTo>
                  <a:cubicBezTo>
                    <a:pt x="1644" y="745"/>
                    <a:pt x="1647" y="758"/>
                    <a:pt x="1665" y="752"/>
                  </a:cubicBezTo>
                  <a:cubicBezTo>
                    <a:pt x="1665" y="753"/>
                    <a:pt x="1666" y="753"/>
                    <a:pt x="1666" y="753"/>
                  </a:cubicBezTo>
                  <a:cubicBezTo>
                    <a:pt x="1667" y="754"/>
                    <a:pt x="1669" y="755"/>
                    <a:pt x="1670" y="755"/>
                  </a:cubicBezTo>
                  <a:cubicBezTo>
                    <a:pt x="1670" y="756"/>
                    <a:pt x="1671" y="756"/>
                    <a:pt x="1672" y="757"/>
                  </a:cubicBezTo>
                  <a:cubicBezTo>
                    <a:pt x="1672" y="757"/>
                    <a:pt x="1673" y="757"/>
                    <a:pt x="1673" y="758"/>
                  </a:cubicBezTo>
                  <a:cubicBezTo>
                    <a:pt x="1675" y="759"/>
                    <a:pt x="1676" y="760"/>
                    <a:pt x="1677" y="761"/>
                  </a:cubicBezTo>
                  <a:cubicBezTo>
                    <a:pt x="1678" y="763"/>
                    <a:pt x="1678" y="764"/>
                    <a:pt x="1679" y="766"/>
                  </a:cubicBezTo>
                  <a:cubicBezTo>
                    <a:pt x="1681" y="770"/>
                    <a:pt x="1684" y="774"/>
                    <a:pt x="1686" y="778"/>
                  </a:cubicBezTo>
                  <a:cubicBezTo>
                    <a:pt x="1687" y="779"/>
                    <a:pt x="1688" y="781"/>
                    <a:pt x="1689" y="783"/>
                  </a:cubicBezTo>
                  <a:cubicBezTo>
                    <a:pt x="1690" y="785"/>
                    <a:pt x="1691" y="786"/>
                    <a:pt x="1691" y="788"/>
                  </a:cubicBezTo>
                  <a:cubicBezTo>
                    <a:pt x="1691" y="788"/>
                    <a:pt x="1692" y="789"/>
                    <a:pt x="1692" y="789"/>
                  </a:cubicBezTo>
                  <a:cubicBezTo>
                    <a:pt x="1692" y="789"/>
                    <a:pt x="1692" y="790"/>
                    <a:pt x="1692" y="790"/>
                  </a:cubicBezTo>
                  <a:cubicBezTo>
                    <a:pt x="1693" y="791"/>
                    <a:pt x="1693" y="791"/>
                    <a:pt x="1693" y="792"/>
                  </a:cubicBezTo>
                  <a:cubicBezTo>
                    <a:pt x="1694" y="793"/>
                    <a:pt x="1694" y="793"/>
                    <a:pt x="1694" y="794"/>
                  </a:cubicBezTo>
                  <a:cubicBezTo>
                    <a:pt x="1695" y="794"/>
                    <a:pt x="1695" y="795"/>
                    <a:pt x="1695" y="795"/>
                  </a:cubicBezTo>
                  <a:cubicBezTo>
                    <a:pt x="1693" y="798"/>
                    <a:pt x="1690" y="801"/>
                    <a:pt x="1688" y="804"/>
                  </a:cubicBezTo>
                  <a:cubicBezTo>
                    <a:pt x="1685" y="808"/>
                    <a:pt x="1682" y="811"/>
                    <a:pt x="1679" y="815"/>
                  </a:cubicBezTo>
                  <a:cubicBezTo>
                    <a:pt x="1679" y="816"/>
                    <a:pt x="1678" y="817"/>
                    <a:pt x="1677" y="818"/>
                  </a:cubicBezTo>
                  <a:cubicBezTo>
                    <a:pt x="1676" y="819"/>
                    <a:pt x="1675" y="820"/>
                    <a:pt x="1674" y="820"/>
                  </a:cubicBezTo>
                  <a:cubicBezTo>
                    <a:pt x="1673" y="822"/>
                    <a:pt x="1671" y="824"/>
                    <a:pt x="1669" y="825"/>
                  </a:cubicBezTo>
                  <a:cubicBezTo>
                    <a:pt x="1661" y="831"/>
                    <a:pt x="1652" y="835"/>
                    <a:pt x="1644" y="840"/>
                  </a:cubicBezTo>
                  <a:cubicBezTo>
                    <a:pt x="1639" y="843"/>
                    <a:pt x="1634" y="845"/>
                    <a:pt x="1629" y="847"/>
                  </a:cubicBezTo>
                  <a:cubicBezTo>
                    <a:pt x="1630" y="847"/>
                    <a:pt x="1630" y="847"/>
                    <a:pt x="1630" y="846"/>
                  </a:cubicBezTo>
                  <a:cubicBezTo>
                    <a:pt x="1631" y="846"/>
                    <a:pt x="1631" y="845"/>
                    <a:pt x="1631" y="845"/>
                  </a:cubicBezTo>
                  <a:cubicBezTo>
                    <a:pt x="1631" y="845"/>
                    <a:pt x="1631" y="844"/>
                    <a:pt x="1631" y="844"/>
                  </a:cubicBezTo>
                  <a:cubicBezTo>
                    <a:pt x="1632" y="844"/>
                    <a:pt x="1632" y="844"/>
                    <a:pt x="1632" y="843"/>
                  </a:cubicBezTo>
                  <a:cubicBezTo>
                    <a:pt x="1632" y="842"/>
                    <a:pt x="1632" y="841"/>
                    <a:pt x="1632" y="840"/>
                  </a:cubicBezTo>
                  <a:cubicBezTo>
                    <a:pt x="1632" y="839"/>
                    <a:pt x="1632" y="837"/>
                    <a:pt x="1632" y="836"/>
                  </a:cubicBezTo>
                  <a:cubicBezTo>
                    <a:pt x="1632" y="835"/>
                    <a:pt x="1632" y="833"/>
                    <a:pt x="1632" y="832"/>
                  </a:cubicBezTo>
                  <a:cubicBezTo>
                    <a:pt x="1632" y="831"/>
                    <a:pt x="1632" y="829"/>
                    <a:pt x="1631" y="828"/>
                  </a:cubicBezTo>
                  <a:cubicBezTo>
                    <a:pt x="1631" y="826"/>
                    <a:pt x="1631" y="824"/>
                    <a:pt x="1631" y="823"/>
                  </a:cubicBezTo>
                  <a:cubicBezTo>
                    <a:pt x="1650" y="810"/>
                    <a:pt x="1629" y="795"/>
                    <a:pt x="1650" y="785"/>
                  </a:cubicBezTo>
                  <a:cubicBezTo>
                    <a:pt x="1639" y="784"/>
                    <a:pt x="1628" y="787"/>
                    <a:pt x="1622" y="798"/>
                  </a:cubicBezTo>
                  <a:cubicBezTo>
                    <a:pt x="1618" y="805"/>
                    <a:pt x="1618" y="821"/>
                    <a:pt x="1628" y="824"/>
                  </a:cubicBezTo>
                  <a:cubicBezTo>
                    <a:pt x="1629" y="825"/>
                    <a:pt x="1629" y="827"/>
                    <a:pt x="1629" y="828"/>
                  </a:cubicBezTo>
                  <a:cubicBezTo>
                    <a:pt x="1629" y="830"/>
                    <a:pt x="1629" y="831"/>
                    <a:pt x="1629" y="832"/>
                  </a:cubicBezTo>
                  <a:cubicBezTo>
                    <a:pt x="1630" y="834"/>
                    <a:pt x="1630" y="835"/>
                    <a:pt x="1630" y="836"/>
                  </a:cubicBezTo>
                  <a:cubicBezTo>
                    <a:pt x="1630" y="837"/>
                    <a:pt x="1630" y="839"/>
                    <a:pt x="1630" y="840"/>
                  </a:cubicBezTo>
                  <a:cubicBezTo>
                    <a:pt x="1630" y="841"/>
                    <a:pt x="1630" y="842"/>
                    <a:pt x="1629" y="843"/>
                  </a:cubicBezTo>
                  <a:cubicBezTo>
                    <a:pt x="1629" y="843"/>
                    <a:pt x="1629" y="843"/>
                    <a:pt x="1629" y="844"/>
                  </a:cubicBezTo>
                  <a:cubicBezTo>
                    <a:pt x="1629" y="844"/>
                    <a:pt x="1629" y="844"/>
                    <a:pt x="1629" y="844"/>
                  </a:cubicBezTo>
                  <a:cubicBezTo>
                    <a:pt x="1629" y="845"/>
                    <a:pt x="1629" y="845"/>
                    <a:pt x="1629" y="846"/>
                  </a:cubicBezTo>
                  <a:cubicBezTo>
                    <a:pt x="1628" y="846"/>
                    <a:pt x="1628" y="847"/>
                    <a:pt x="1628" y="848"/>
                  </a:cubicBezTo>
                  <a:cubicBezTo>
                    <a:pt x="1628" y="848"/>
                    <a:pt x="1628" y="848"/>
                    <a:pt x="1628" y="848"/>
                  </a:cubicBezTo>
                  <a:cubicBezTo>
                    <a:pt x="1624" y="850"/>
                    <a:pt x="1621" y="852"/>
                    <a:pt x="1618" y="853"/>
                  </a:cubicBezTo>
                  <a:cubicBezTo>
                    <a:pt x="1606" y="860"/>
                    <a:pt x="1595" y="865"/>
                    <a:pt x="1585" y="871"/>
                  </a:cubicBezTo>
                  <a:cubicBezTo>
                    <a:pt x="1550" y="877"/>
                    <a:pt x="1511" y="882"/>
                    <a:pt x="1483" y="891"/>
                  </a:cubicBezTo>
                  <a:cubicBezTo>
                    <a:pt x="1462" y="897"/>
                    <a:pt x="1438" y="900"/>
                    <a:pt x="1403" y="917"/>
                  </a:cubicBezTo>
                  <a:cubicBezTo>
                    <a:pt x="1399" y="918"/>
                    <a:pt x="1396" y="920"/>
                    <a:pt x="1393" y="922"/>
                  </a:cubicBezTo>
                  <a:cubicBezTo>
                    <a:pt x="1388" y="908"/>
                    <a:pt x="1380" y="897"/>
                    <a:pt x="1366" y="901"/>
                  </a:cubicBezTo>
                  <a:cubicBezTo>
                    <a:pt x="1366" y="900"/>
                    <a:pt x="1365" y="900"/>
                    <a:pt x="1365" y="899"/>
                  </a:cubicBezTo>
                  <a:cubicBezTo>
                    <a:pt x="1363" y="898"/>
                    <a:pt x="1361" y="897"/>
                    <a:pt x="1359" y="896"/>
                  </a:cubicBezTo>
                  <a:cubicBezTo>
                    <a:pt x="1358" y="895"/>
                    <a:pt x="1356" y="894"/>
                    <a:pt x="1354" y="893"/>
                  </a:cubicBezTo>
                  <a:cubicBezTo>
                    <a:pt x="1353" y="892"/>
                    <a:pt x="1352" y="892"/>
                    <a:pt x="1351" y="891"/>
                  </a:cubicBezTo>
                  <a:cubicBezTo>
                    <a:pt x="1351" y="891"/>
                    <a:pt x="1351" y="891"/>
                    <a:pt x="1350" y="891"/>
                  </a:cubicBezTo>
                  <a:cubicBezTo>
                    <a:pt x="1350" y="891"/>
                    <a:pt x="1349" y="891"/>
                    <a:pt x="1349" y="890"/>
                  </a:cubicBezTo>
                  <a:cubicBezTo>
                    <a:pt x="1348" y="890"/>
                    <a:pt x="1347" y="890"/>
                    <a:pt x="1346" y="889"/>
                  </a:cubicBezTo>
                  <a:cubicBezTo>
                    <a:pt x="1346" y="889"/>
                    <a:pt x="1345" y="889"/>
                    <a:pt x="1344" y="889"/>
                  </a:cubicBezTo>
                  <a:cubicBezTo>
                    <a:pt x="1344" y="889"/>
                    <a:pt x="1343" y="889"/>
                    <a:pt x="1343" y="888"/>
                  </a:cubicBezTo>
                  <a:cubicBezTo>
                    <a:pt x="1344" y="888"/>
                    <a:pt x="1345" y="888"/>
                    <a:pt x="1346" y="887"/>
                  </a:cubicBezTo>
                  <a:cubicBezTo>
                    <a:pt x="1348" y="887"/>
                    <a:pt x="1349" y="887"/>
                    <a:pt x="1350" y="886"/>
                  </a:cubicBezTo>
                  <a:cubicBezTo>
                    <a:pt x="1351" y="886"/>
                    <a:pt x="1353" y="885"/>
                    <a:pt x="1354" y="885"/>
                  </a:cubicBezTo>
                  <a:cubicBezTo>
                    <a:pt x="1355" y="884"/>
                    <a:pt x="1356" y="883"/>
                    <a:pt x="1357" y="883"/>
                  </a:cubicBezTo>
                  <a:cubicBezTo>
                    <a:pt x="1359" y="882"/>
                    <a:pt x="1360" y="882"/>
                    <a:pt x="1361" y="881"/>
                  </a:cubicBezTo>
                  <a:cubicBezTo>
                    <a:pt x="1362" y="880"/>
                    <a:pt x="1363" y="880"/>
                    <a:pt x="1364" y="879"/>
                  </a:cubicBezTo>
                  <a:cubicBezTo>
                    <a:pt x="1365" y="878"/>
                    <a:pt x="1366" y="878"/>
                    <a:pt x="1367" y="877"/>
                  </a:cubicBezTo>
                  <a:cubicBezTo>
                    <a:pt x="1368" y="876"/>
                    <a:pt x="1369" y="876"/>
                    <a:pt x="1370" y="875"/>
                  </a:cubicBezTo>
                  <a:cubicBezTo>
                    <a:pt x="1371" y="874"/>
                    <a:pt x="1372" y="873"/>
                    <a:pt x="1372" y="873"/>
                  </a:cubicBezTo>
                  <a:cubicBezTo>
                    <a:pt x="1374" y="871"/>
                    <a:pt x="1376" y="870"/>
                    <a:pt x="1377" y="868"/>
                  </a:cubicBezTo>
                  <a:cubicBezTo>
                    <a:pt x="1378" y="867"/>
                    <a:pt x="1378" y="867"/>
                    <a:pt x="1379" y="866"/>
                  </a:cubicBezTo>
                  <a:cubicBezTo>
                    <a:pt x="1380" y="865"/>
                    <a:pt x="1380" y="864"/>
                    <a:pt x="1381" y="863"/>
                  </a:cubicBezTo>
                  <a:cubicBezTo>
                    <a:pt x="1381" y="863"/>
                    <a:pt x="1382" y="863"/>
                    <a:pt x="1382" y="862"/>
                  </a:cubicBezTo>
                  <a:cubicBezTo>
                    <a:pt x="1382" y="862"/>
                    <a:pt x="1382" y="862"/>
                    <a:pt x="1382" y="862"/>
                  </a:cubicBezTo>
                  <a:cubicBezTo>
                    <a:pt x="1382" y="862"/>
                    <a:pt x="1382" y="862"/>
                    <a:pt x="1383" y="862"/>
                  </a:cubicBezTo>
                  <a:cubicBezTo>
                    <a:pt x="1383" y="862"/>
                    <a:pt x="1383" y="861"/>
                    <a:pt x="1383" y="861"/>
                  </a:cubicBezTo>
                  <a:cubicBezTo>
                    <a:pt x="1383" y="861"/>
                    <a:pt x="1383" y="861"/>
                    <a:pt x="1384" y="861"/>
                  </a:cubicBezTo>
                  <a:cubicBezTo>
                    <a:pt x="1384" y="860"/>
                    <a:pt x="1385" y="860"/>
                    <a:pt x="1386" y="859"/>
                  </a:cubicBezTo>
                  <a:cubicBezTo>
                    <a:pt x="1387" y="859"/>
                    <a:pt x="1388" y="858"/>
                    <a:pt x="1389" y="857"/>
                  </a:cubicBezTo>
                  <a:cubicBezTo>
                    <a:pt x="1389" y="857"/>
                    <a:pt x="1390" y="856"/>
                    <a:pt x="1391" y="856"/>
                  </a:cubicBezTo>
                  <a:cubicBezTo>
                    <a:pt x="1392" y="855"/>
                    <a:pt x="1394" y="854"/>
                    <a:pt x="1395" y="854"/>
                  </a:cubicBezTo>
                  <a:cubicBezTo>
                    <a:pt x="1395" y="854"/>
                    <a:pt x="1395" y="854"/>
                    <a:pt x="1396" y="853"/>
                  </a:cubicBezTo>
                  <a:cubicBezTo>
                    <a:pt x="1396" y="853"/>
                    <a:pt x="1396" y="854"/>
                    <a:pt x="1396" y="854"/>
                  </a:cubicBezTo>
                  <a:cubicBezTo>
                    <a:pt x="1397" y="853"/>
                    <a:pt x="1399" y="854"/>
                    <a:pt x="1401" y="853"/>
                  </a:cubicBezTo>
                  <a:cubicBezTo>
                    <a:pt x="1401" y="853"/>
                    <a:pt x="1401" y="853"/>
                    <a:pt x="1401" y="853"/>
                  </a:cubicBezTo>
                  <a:cubicBezTo>
                    <a:pt x="1406" y="862"/>
                    <a:pt x="1415" y="854"/>
                    <a:pt x="1420" y="851"/>
                  </a:cubicBezTo>
                  <a:cubicBezTo>
                    <a:pt x="1427" y="848"/>
                    <a:pt x="1431" y="848"/>
                    <a:pt x="1440" y="848"/>
                  </a:cubicBezTo>
                  <a:cubicBezTo>
                    <a:pt x="1429" y="840"/>
                    <a:pt x="1399" y="832"/>
                    <a:pt x="1396" y="851"/>
                  </a:cubicBezTo>
                  <a:cubicBezTo>
                    <a:pt x="1395" y="851"/>
                    <a:pt x="1394" y="852"/>
                    <a:pt x="1394" y="852"/>
                  </a:cubicBezTo>
                  <a:cubicBezTo>
                    <a:pt x="1392" y="853"/>
                    <a:pt x="1391" y="853"/>
                    <a:pt x="1390" y="854"/>
                  </a:cubicBezTo>
                  <a:cubicBezTo>
                    <a:pt x="1389" y="855"/>
                    <a:pt x="1388" y="855"/>
                    <a:pt x="1387" y="856"/>
                  </a:cubicBezTo>
                  <a:cubicBezTo>
                    <a:pt x="1386" y="856"/>
                    <a:pt x="1386" y="857"/>
                    <a:pt x="1385" y="857"/>
                  </a:cubicBezTo>
                  <a:cubicBezTo>
                    <a:pt x="1385" y="857"/>
                    <a:pt x="1385" y="857"/>
                    <a:pt x="1385" y="856"/>
                  </a:cubicBezTo>
                  <a:cubicBezTo>
                    <a:pt x="1386" y="856"/>
                    <a:pt x="1386" y="855"/>
                    <a:pt x="1386" y="854"/>
                  </a:cubicBezTo>
                  <a:cubicBezTo>
                    <a:pt x="1388" y="851"/>
                    <a:pt x="1389" y="849"/>
                    <a:pt x="1389" y="847"/>
                  </a:cubicBezTo>
                  <a:cubicBezTo>
                    <a:pt x="1390" y="845"/>
                    <a:pt x="1390" y="843"/>
                    <a:pt x="1390" y="842"/>
                  </a:cubicBezTo>
                  <a:cubicBezTo>
                    <a:pt x="1390" y="840"/>
                    <a:pt x="1390" y="840"/>
                    <a:pt x="1390" y="840"/>
                  </a:cubicBezTo>
                  <a:cubicBezTo>
                    <a:pt x="1390" y="840"/>
                    <a:pt x="1390" y="840"/>
                    <a:pt x="1390" y="842"/>
                  </a:cubicBezTo>
                  <a:cubicBezTo>
                    <a:pt x="1389" y="843"/>
                    <a:pt x="1389" y="844"/>
                    <a:pt x="1388" y="846"/>
                  </a:cubicBezTo>
                  <a:cubicBezTo>
                    <a:pt x="1387" y="848"/>
                    <a:pt x="1386" y="851"/>
                    <a:pt x="1384" y="853"/>
                  </a:cubicBezTo>
                  <a:cubicBezTo>
                    <a:pt x="1384" y="854"/>
                    <a:pt x="1383" y="854"/>
                    <a:pt x="1383" y="855"/>
                  </a:cubicBezTo>
                  <a:cubicBezTo>
                    <a:pt x="1382" y="856"/>
                    <a:pt x="1382" y="856"/>
                    <a:pt x="1381" y="857"/>
                  </a:cubicBezTo>
                  <a:cubicBezTo>
                    <a:pt x="1380" y="858"/>
                    <a:pt x="1379" y="860"/>
                    <a:pt x="1378" y="861"/>
                  </a:cubicBezTo>
                  <a:cubicBezTo>
                    <a:pt x="1378" y="862"/>
                    <a:pt x="1377" y="863"/>
                    <a:pt x="1376" y="864"/>
                  </a:cubicBezTo>
                  <a:cubicBezTo>
                    <a:pt x="1376" y="864"/>
                    <a:pt x="1375" y="865"/>
                    <a:pt x="1374" y="866"/>
                  </a:cubicBezTo>
                  <a:cubicBezTo>
                    <a:pt x="1373" y="867"/>
                    <a:pt x="1371" y="869"/>
                    <a:pt x="1370" y="870"/>
                  </a:cubicBezTo>
                  <a:cubicBezTo>
                    <a:pt x="1369" y="871"/>
                    <a:pt x="1368" y="872"/>
                    <a:pt x="1367" y="872"/>
                  </a:cubicBezTo>
                  <a:cubicBezTo>
                    <a:pt x="1367" y="873"/>
                    <a:pt x="1366" y="874"/>
                    <a:pt x="1365" y="875"/>
                  </a:cubicBezTo>
                  <a:cubicBezTo>
                    <a:pt x="1364" y="875"/>
                    <a:pt x="1363" y="876"/>
                    <a:pt x="1362" y="877"/>
                  </a:cubicBezTo>
                  <a:cubicBezTo>
                    <a:pt x="1361" y="877"/>
                    <a:pt x="1360" y="878"/>
                    <a:pt x="1359" y="878"/>
                  </a:cubicBezTo>
                  <a:cubicBezTo>
                    <a:pt x="1358" y="879"/>
                    <a:pt x="1357" y="880"/>
                    <a:pt x="1356" y="880"/>
                  </a:cubicBezTo>
                  <a:cubicBezTo>
                    <a:pt x="1355" y="881"/>
                    <a:pt x="1353" y="881"/>
                    <a:pt x="1352" y="882"/>
                  </a:cubicBezTo>
                  <a:cubicBezTo>
                    <a:pt x="1351" y="882"/>
                    <a:pt x="1350" y="883"/>
                    <a:pt x="1349" y="883"/>
                  </a:cubicBezTo>
                  <a:cubicBezTo>
                    <a:pt x="1348" y="884"/>
                    <a:pt x="1346" y="884"/>
                    <a:pt x="1345" y="884"/>
                  </a:cubicBezTo>
                  <a:cubicBezTo>
                    <a:pt x="1344" y="885"/>
                    <a:pt x="1343" y="885"/>
                    <a:pt x="1342" y="885"/>
                  </a:cubicBezTo>
                  <a:cubicBezTo>
                    <a:pt x="1340" y="886"/>
                    <a:pt x="1340" y="886"/>
                    <a:pt x="1340" y="886"/>
                  </a:cubicBezTo>
                  <a:cubicBezTo>
                    <a:pt x="1339" y="886"/>
                    <a:pt x="1338" y="886"/>
                    <a:pt x="1338" y="886"/>
                  </a:cubicBezTo>
                  <a:cubicBezTo>
                    <a:pt x="1336" y="887"/>
                    <a:pt x="1336" y="887"/>
                    <a:pt x="1336" y="887"/>
                  </a:cubicBezTo>
                  <a:cubicBezTo>
                    <a:pt x="1335" y="887"/>
                    <a:pt x="1335" y="887"/>
                    <a:pt x="1335" y="887"/>
                  </a:cubicBezTo>
                  <a:cubicBezTo>
                    <a:pt x="1335" y="887"/>
                    <a:pt x="1335" y="887"/>
                    <a:pt x="1335" y="887"/>
                  </a:cubicBezTo>
                  <a:cubicBezTo>
                    <a:pt x="1335" y="887"/>
                    <a:pt x="1335" y="887"/>
                    <a:pt x="1335" y="887"/>
                  </a:cubicBezTo>
                  <a:cubicBezTo>
                    <a:pt x="1334" y="887"/>
                    <a:pt x="1334" y="887"/>
                    <a:pt x="1334" y="887"/>
                  </a:cubicBezTo>
                  <a:cubicBezTo>
                    <a:pt x="1334" y="887"/>
                    <a:pt x="1334" y="887"/>
                    <a:pt x="1334" y="887"/>
                  </a:cubicBezTo>
                  <a:cubicBezTo>
                    <a:pt x="1334" y="887"/>
                    <a:pt x="1334" y="887"/>
                    <a:pt x="1334" y="887"/>
                  </a:cubicBezTo>
                  <a:cubicBezTo>
                    <a:pt x="1332" y="887"/>
                    <a:pt x="1332" y="887"/>
                    <a:pt x="1332" y="887"/>
                  </a:cubicBezTo>
                  <a:cubicBezTo>
                    <a:pt x="1330" y="887"/>
                    <a:pt x="1330" y="887"/>
                    <a:pt x="1330" y="887"/>
                  </a:cubicBezTo>
                  <a:cubicBezTo>
                    <a:pt x="1325" y="888"/>
                    <a:pt x="1319" y="888"/>
                    <a:pt x="1314" y="887"/>
                  </a:cubicBezTo>
                  <a:cubicBezTo>
                    <a:pt x="1309" y="887"/>
                    <a:pt x="1303" y="887"/>
                    <a:pt x="1298" y="886"/>
                  </a:cubicBezTo>
                  <a:cubicBezTo>
                    <a:pt x="1296" y="886"/>
                    <a:pt x="1293" y="886"/>
                    <a:pt x="1290" y="886"/>
                  </a:cubicBezTo>
                  <a:cubicBezTo>
                    <a:pt x="1316" y="866"/>
                    <a:pt x="1351" y="856"/>
                    <a:pt x="1378" y="840"/>
                  </a:cubicBezTo>
                  <a:cubicBezTo>
                    <a:pt x="1414" y="818"/>
                    <a:pt x="1418" y="818"/>
                    <a:pt x="1458" y="823"/>
                  </a:cubicBezTo>
                  <a:cubicBezTo>
                    <a:pt x="1489" y="828"/>
                    <a:pt x="1542" y="852"/>
                    <a:pt x="1580" y="834"/>
                  </a:cubicBezTo>
                  <a:cubicBezTo>
                    <a:pt x="1551" y="835"/>
                    <a:pt x="1534" y="829"/>
                    <a:pt x="1514" y="822"/>
                  </a:cubicBezTo>
                  <a:cubicBezTo>
                    <a:pt x="1557" y="804"/>
                    <a:pt x="1576" y="789"/>
                    <a:pt x="1611" y="786"/>
                  </a:cubicBezTo>
                  <a:cubicBezTo>
                    <a:pt x="1571" y="778"/>
                    <a:pt x="1516" y="814"/>
                    <a:pt x="1503" y="813"/>
                  </a:cubicBezTo>
                  <a:cubicBezTo>
                    <a:pt x="1488" y="812"/>
                    <a:pt x="1457" y="807"/>
                    <a:pt x="1444" y="802"/>
                  </a:cubicBezTo>
                  <a:cubicBezTo>
                    <a:pt x="1406" y="786"/>
                    <a:pt x="1451" y="752"/>
                    <a:pt x="1470" y="729"/>
                  </a:cubicBezTo>
                  <a:cubicBezTo>
                    <a:pt x="1472" y="729"/>
                    <a:pt x="1473" y="728"/>
                    <a:pt x="1475" y="727"/>
                  </a:cubicBezTo>
                  <a:cubicBezTo>
                    <a:pt x="1477" y="726"/>
                    <a:pt x="1479" y="725"/>
                    <a:pt x="1481" y="724"/>
                  </a:cubicBezTo>
                  <a:cubicBezTo>
                    <a:pt x="1481" y="724"/>
                    <a:pt x="1482" y="724"/>
                    <a:pt x="1482" y="724"/>
                  </a:cubicBezTo>
                  <a:cubicBezTo>
                    <a:pt x="1482" y="725"/>
                    <a:pt x="1483" y="725"/>
                    <a:pt x="1483" y="725"/>
                  </a:cubicBezTo>
                  <a:cubicBezTo>
                    <a:pt x="1484" y="725"/>
                    <a:pt x="1484" y="725"/>
                    <a:pt x="1484" y="726"/>
                  </a:cubicBezTo>
                  <a:cubicBezTo>
                    <a:pt x="1484" y="726"/>
                    <a:pt x="1484" y="726"/>
                    <a:pt x="1485" y="726"/>
                  </a:cubicBezTo>
                  <a:cubicBezTo>
                    <a:pt x="1485" y="726"/>
                    <a:pt x="1485" y="726"/>
                    <a:pt x="1485" y="726"/>
                  </a:cubicBezTo>
                  <a:cubicBezTo>
                    <a:pt x="1486" y="726"/>
                    <a:pt x="1486" y="726"/>
                    <a:pt x="1487" y="726"/>
                  </a:cubicBezTo>
                  <a:cubicBezTo>
                    <a:pt x="1488" y="727"/>
                    <a:pt x="1488" y="727"/>
                    <a:pt x="1489" y="727"/>
                  </a:cubicBezTo>
                  <a:cubicBezTo>
                    <a:pt x="1490" y="727"/>
                    <a:pt x="1491" y="728"/>
                    <a:pt x="1491" y="728"/>
                  </a:cubicBezTo>
                  <a:cubicBezTo>
                    <a:pt x="1492" y="729"/>
                    <a:pt x="1493" y="729"/>
                    <a:pt x="1494" y="729"/>
                  </a:cubicBezTo>
                  <a:cubicBezTo>
                    <a:pt x="1494" y="730"/>
                    <a:pt x="1495" y="730"/>
                    <a:pt x="1496" y="731"/>
                  </a:cubicBezTo>
                  <a:cubicBezTo>
                    <a:pt x="1496" y="731"/>
                    <a:pt x="1496" y="731"/>
                    <a:pt x="1496" y="731"/>
                  </a:cubicBezTo>
                  <a:cubicBezTo>
                    <a:pt x="1495" y="749"/>
                    <a:pt x="1505" y="750"/>
                    <a:pt x="1519" y="741"/>
                  </a:cubicBezTo>
                  <a:cubicBezTo>
                    <a:pt x="1514" y="733"/>
                    <a:pt x="1510" y="721"/>
                    <a:pt x="1498" y="729"/>
                  </a:cubicBezTo>
                  <a:cubicBezTo>
                    <a:pt x="1497" y="728"/>
                    <a:pt x="1497" y="728"/>
                    <a:pt x="1497" y="728"/>
                  </a:cubicBezTo>
                  <a:cubicBezTo>
                    <a:pt x="1497" y="728"/>
                    <a:pt x="1497" y="728"/>
                    <a:pt x="1497" y="728"/>
                  </a:cubicBezTo>
                  <a:cubicBezTo>
                    <a:pt x="1496" y="728"/>
                    <a:pt x="1495" y="728"/>
                    <a:pt x="1495" y="727"/>
                  </a:cubicBezTo>
                  <a:cubicBezTo>
                    <a:pt x="1494" y="727"/>
                    <a:pt x="1493" y="726"/>
                    <a:pt x="1493" y="726"/>
                  </a:cubicBezTo>
                  <a:cubicBezTo>
                    <a:pt x="1492" y="726"/>
                    <a:pt x="1491" y="725"/>
                    <a:pt x="1490" y="725"/>
                  </a:cubicBezTo>
                  <a:cubicBezTo>
                    <a:pt x="1489" y="725"/>
                    <a:pt x="1489" y="724"/>
                    <a:pt x="1488" y="724"/>
                  </a:cubicBezTo>
                  <a:cubicBezTo>
                    <a:pt x="1487" y="724"/>
                    <a:pt x="1486" y="724"/>
                    <a:pt x="1486" y="723"/>
                  </a:cubicBezTo>
                  <a:cubicBezTo>
                    <a:pt x="1486" y="723"/>
                    <a:pt x="1485" y="723"/>
                    <a:pt x="1485" y="723"/>
                  </a:cubicBezTo>
                  <a:cubicBezTo>
                    <a:pt x="1485" y="723"/>
                    <a:pt x="1485" y="723"/>
                    <a:pt x="1485" y="723"/>
                  </a:cubicBezTo>
                  <a:cubicBezTo>
                    <a:pt x="1484" y="723"/>
                    <a:pt x="1484" y="723"/>
                    <a:pt x="1484" y="723"/>
                  </a:cubicBezTo>
                  <a:cubicBezTo>
                    <a:pt x="1483" y="723"/>
                    <a:pt x="1483" y="723"/>
                    <a:pt x="1482" y="723"/>
                  </a:cubicBezTo>
                  <a:cubicBezTo>
                    <a:pt x="1482" y="724"/>
                    <a:pt x="1482" y="724"/>
                    <a:pt x="1482" y="724"/>
                  </a:cubicBezTo>
                  <a:cubicBezTo>
                    <a:pt x="1483" y="723"/>
                    <a:pt x="1485" y="722"/>
                    <a:pt x="1487" y="720"/>
                  </a:cubicBezTo>
                  <a:cubicBezTo>
                    <a:pt x="1488" y="720"/>
                    <a:pt x="1489" y="719"/>
                    <a:pt x="1489" y="718"/>
                  </a:cubicBezTo>
                  <a:cubicBezTo>
                    <a:pt x="1490" y="718"/>
                    <a:pt x="1490" y="718"/>
                    <a:pt x="1490" y="718"/>
                  </a:cubicBezTo>
                  <a:cubicBezTo>
                    <a:pt x="1490" y="717"/>
                    <a:pt x="1490" y="717"/>
                    <a:pt x="1490" y="717"/>
                  </a:cubicBezTo>
                  <a:cubicBezTo>
                    <a:pt x="1491" y="717"/>
                    <a:pt x="1491" y="717"/>
                    <a:pt x="1491" y="717"/>
                  </a:cubicBezTo>
                  <a:cubicBezTo>
                    <a:pt x="1491" y="716"/>
                    <a:pt x="1491" y="716"/>
                    <a:pt x="1492" y="715"/>
                  </a:cubicBezTo>
                  <a:cubicBezTo>
                    <a:pt x="1493" y="714"/>
                    <a:pt x="1495" y="712"/>
                    <a:pt x="1496" y="710"/>
                  </a:cubicBezTo>
                  <a:cubicBezTo>
                    <a:pt x="1497" y="709"/>
                    <a:pt x="1497" y="708"/>
                    <a:pt x="1498" y="707"/>
                  </a:cubicBezTo>
                  <a:cubicBezTo>
                    <a:pt x="1498" y="707"/>
                    <a:pt x="1499" y="707"/>
                    <a:pt x="1499" y="707"/>
                  </a:cubicBezTo>
                  <a:cubicBezTo>
                    <a:pt x="1499" y="707"/>
                    <a:pt x="1500" y="707"/>
                    <a:pt x="1500" y="707"/>
                  </a:cubicBezTo>
                  <a:cubicBezTo>
                    <a:pt x="1501" y="707"/>
                    <a:pt x="1501" y="707"/>
                    <a:pt x="1501" y="706"/>
                  </a:cubicBezTo>
                  <a:cubicBezTo>
                    <a:pt x="1502" y="706"/>
                    <a:pt x="1502" y="706"/>
                    <a:pt x="1502" y="706"/>
                  </a:cubicBezTo>
                  <a:cubicBezTo>
                    <a:pt x="1503" y="706"/>
                    <a:pt x="1503" y="706"/>
                    <a:pt x="1504" y="706"/>
                  </a:cubicBezTo>
                  <a:cubicBezTo>
                    <a:pt x="1504" y="706"/>
                    <a:pt x="1505" y="706"/>
                    <a:pt x="1506" y="706"/>
                  </a:cubicBezTo>
                  <a:cubicBezTo>
                    <a:pt x="1506" y="706"/>
                    <a:pt x="1506" y="705"/>
                    <a:pt x="1507" y="705"/>
                  </a:cubicBezTo>
                  <a:cubicBezTo>
                    <a:pt x="1507" y="705"/>
                    <a:pt x="1507" y="705"/>
                    <a:pt x="1508" y="705"/>
                  </a:cubicBezTo>
                  <a:cubicBezTo>
                    <a:pt x="1508" y="705"/>
                    <a:pt x="1509" y="705"/>
                    <a:pt x="1510" y="705"/>
                  </a:cubicBezTo>
                  <a:cubicBezTo>
                    <a:pt x="1511" y="705"/>
                    <a:pt x="1513" y="705"/>
                    <a:pt x="1514" y="705"/>
                  </a:cubicBezTo>
                  <a:cubicBezTo>
                    <a:pt x="1516" y="705"/>
                    <a:pt x="1517" y="705"/>
                    <a:pt x="1519" y="705"/>
                  </a:cubicBezTo>
                  <a:cubicBezTo>
                    <a:pt x="1521" y="706"/>
                    <a:pt x="1522" y="706"/>
                    <a:pt x="1524" y="706"/>
                  </a:cubicBezTo>
                  <a:cubicBezTo>
                    <a:pt x="1525" y="706"/>
                    <a:pt x="1526" y="707"/>
                    <a:pt x="1527" y="707"/>
                  </a:cubicBezTo>
                  <a:cubicBezTo>
                    <a:pt x="1528" y="714"/>
                    <a:pt x="1532" y="722"/>
                    <a:pt x="1538" y="725"/>
                  </a:cubicBezTo>
                  <a:cubicBezTo>
                    <a:pt x="1546" y="729"/>
                    <a:pt x="1553" y="721"/>
                    <a:pt x="1561" y="718"/>
                  </a:cubicBezTo>
                  <a:cubicBezTo>
                    <a:pt x="1551" y="709"/>
                    <a:pt x="1541" y="687"/>
                    <a:pt x="1527" y="704"/>
                  </a:cubicBezTo>
                  <a:cubicBezTo>
                    <a:pt x="1527" y="704"/>
                    <a:pt x="1527" y="704"/>
                    <a:pt x="1527" y="704"/>
                  </a:cubicBezTo>
                  <a:cubicBezTo>
                    <a:pt x="1527" y="704"/>
                    <a:pt x="1527" y="703"/>
                    <a:pt x="1527" y="703"/>
                  </a:cubicBezTo>
                  <a:cubicBezTo>
                    <a:pt x="1526" y="704"/>
                    <a:pt x="1526" y="704"/>
                    <a:pt x="1526" y="704"/>
                  </a:cubicBezTo>
                  <a:cubicBezTo>
                    <a:pt x="1526" y="704"/>
                    <a:pt x="1525" y="704"/>
                    <a:pt x="1524" y="704"/>
                  </a:cubicBezTo>
                  <a:cubicBezTo>
                    <a:pt x="1523" y="703"/>
                    <a:pt x="1521" y="703"/>
                    <a:pt x="1519" y="703"/>
                  </a:cubicBezTo>
                  <a:cubicBezTo>
                    <a:pt x="1518" y="703"/>
                    <a:pt x="1516" y="703"/>
                    <a:pt x="1514" y="703"/>
                  </a:cubicBezTo>
                  <a:cubicBezTo>
                    <a:pt x="1513" y="703"/>
                    <a:pt x="1511" y="703"/>
                    <a:pt x="1510" y="703"/>
                  </a:cubicBezTo>
                  <a:cubicBezTo>
                    <a:pt x="1509" y="703"/>
                    <a:pt x="1508" y="703"/>
                    <a:pt x="1508" y="703"/>
                  </a:cubicBezTo>
                  <a:cubicBezTo>
                    <a:pt x="1507" y="703"/>
                    <a:pt x="1507" y="703"/>
                    <a:pt x="1506" y="703"/>
                  </a:cubicBezTo>
                  <a:cubicBezTo>
                    <a:pt x="1506" y="703"/>
                    <a:pt x="1506" y="703"/>
                    <a:pt x="1505" y="703"/>
                  </a:cubicBezTo>
                  <a:cubicBezTo>
                    <a:pt x="1505" y="703"/>
                    <a:pt x="1504" y="703"/>
                    <a:pt x="1503" y="703"/>
                  </a:cubicBezTo>
                  <a:cubicBezTo>
                    <a:pt x="1503" y="703"/>
                    <a:pt x="1502" y="704"/>
                    <a:pt x="1502" y="704"/>
                  </a:cubicBezTo>
                  <a:cubicBezTo>
                    <a:pt x="1501" y="704"/>
                    <a:pt x="1501" y="704"/>
                    <a:pt x="1501" y="704"/>
                  </a:cubicBezTo>
                  <a:cubicBezTo>
                    <a:pt x="1500" y="704"/>
                    <a:pt x="1500" y="704"/>
                    <a:pt x="1500" y="704"/>
                  </a:cubicBezTo>
                  <a:cubicBezTo>
                    <a:pt x="1500" y="704"/>
                    <a:pt x="1499" y="704"/>
                    <a:pt x="1499" y="705"/>
                  </a:cubicBezTo>
                  <a:cubicBezTo>
                    <a:pt x="1500" y="702"/>
                    <a:pt x="1501" y="700"/>
                    <a:pt x="1502" y="698"/>
                  </a:cubicBezTo>
                  <a:cubicBezTo>
                    <a:pt x="1504" y="694"/>
                    <a:pt x="1506" y="690"/>
                    <a:pt x="1508" y="687"/>
                  </a:cubicBezTo>
                  <a:cubicBezTo>
                    <a:pt x="1510" y="683"/>
                    <a:pt x="1513" y="680"/>
                    <a:pt x="1516" y="677"/>
                  </a:cubicBezTo>
                  <a:cubicBezTo>
                    <a:pt x="1519" y="675"/>
                    <a:pt x="1522" y="673"/>
                    <a:pt x="1526" y="672"/>
                  </a:cubicBezTo>
                  <a:cubicBezTo>
                    <a:pt x="1529" y="670"/>
                    <a:pt x="1533" y="669"/>
                    <a:pt x="1537" y="668"/>
                  </a:cubicBezTo>
                  <a:cubicBezTo>
                    <a:pt x="1544" y="666"/>
                    <a:pt x="1551" y="666"/>
                    <a:pt x="1558" y="665"/>
                  </a:cubicBezTo>
                  <a:cubicBezTo>
                    <a:pt x="1559" y="665"/>
                    <a:pt x="1561" y="665"/>
                    <a:pt x="1562" y="665"/>
                  </a:cubicBezTo>
                  <a:cubicBezTo>
                    <a:pt x="1564" y="665"/>
                    <a:pt x="1566" y="665"/>
                    <a:pt x="1567" y="665"/>
                  </a:cubicBezTo>
                  <a:cubicBezTo>
                    <a:pt x="1569" y="665"/>
                    <a:pt x="1571" y="665"/>
                    <a:pt x="1573" y="665"/>
                  </a:cubicBezTo>
                  <a:cubicBezTo>
                    <a:pt x="1576" y="668"/>
                    <a:pt x="1580" y="670"/>
                    <a:pt x="1583" y="673"/>
                  </a:cubicBezTo>
                  <a:cubicBezTo>
                    <a:pt x="1580" y="670"/>
                    <a:pt x="1578" y="668"/>
                    <a:pt x="1576" y="665"/>
                  </a:cubicBezTo>
                  <a:cubicBezTo>
                    <a:pt x="1581" y="666"/>
                    <a:pt x="1585" y="667"/>
                    <a:pt x="1589" y="668"/>
                  </a:cubicBezTo>
                  <a:cubicBezTo>
                    <a:pt x="1589" y="668"/>
                    <a:pt x="1589" y="668"/>
                    <a:pt x="1589" y="668"/>
                  </a:cubicBezTo>
                  <a:cubicBezTo>
                    <a:pt x="1589" y="668"/>
                    <a:pt x="1589" y="668"/>
                    <a:pt x="1589" y="668"/>
                  </a:cubicBezTo>
                  <a:cubicBezTo>
                    <a:pt x="1589" y="668"/>
                    <a:pt x="1590" y="668"/>
                    <a:pt x="1590" y="668"/>
                  </a:cubicBezTo>
                  <a:cubicBezTo>
                    <a:pt x="1590" y="668"/>
                    <a:pt x="1590" y="668"/>
                    <a:pt x="1590" y="668"/>
                  </a:cubicBezTo>
                  <a:cubicBezTo>
                    <a:pt x="1590" y="669"/>
                    <a:pt x="1591" y="669"/>
                    <a:pt x="1591" y="670"/>
                  </a:cubicBezTo>
                  <a:cubicBezTo>
                    <a:pt x="1592" y="670"/>
                    <a:pt x="1592" y="671"/>
                    <a:pt x="1593" y="671"/>
                  </a:cubicBezTo>
                  <a:cubicBezTo>
                    <a:pt x="1593" y="672"/>
                    <a:pt x="1594" y="672"/>
                    <a:pt x="1594" y="673"/>
                  </a:cubicBezTo>
                  <a:cubicBezTo>
                    <a:pt x="1595" y="673"/>
                    <a:pt x="1595" y="674"/>
                    <a:pt x="1596" y="675"/>
                  </a:cubicBezTo>
                  <a:cubicBezTo>
                    <a:pt x="1596" y="675"/>
                    <a:pt x="1597" y="676"/>
                    <a:pt x="1597" y="676"/>
                  </a:cubicBezTo>
                  <a:cubicBezTo>
                    <a:pt x="1596" y="687"/>
                    <a:pt x="1599" y="697"/>
                    <a:pt x="1610" y="699"/>
                  </a:cubicBezTo>
                  <a:cubicBezTo>
                    <a:pt x="1609" y="688"/>
                    <a:pt x="1609" y="678"/>
                    <a:pt x="1598" y="673"/>
                  </a:cubicBezTo>
                  <a:cubicBezTo>
                    <a:pt x="1598" y="673"/>
                    <a:pt x="1598" y="673"/>
                    <a:pt x="1598" y="673"/>
                  </a:cubicBezTo>
                  <a:cubicBezTo>
                    <a:pt x="1598" y="673"/>
                    <a:pt x="1598" y="673"/>
                    <a:pt x="1598" y="673"/>
                  </a:cubicBezTo>
                  <a:cubicBezTo>
                    <a:pt x="1597" y="672"/>
                    <a:pt x="1597" y="672"/>
                    <a:pt x="1596" y="671"/>
                  </a:cubicBezTo>
                  <a:cubicBezTo>
                    <a:pt x="1596" y="671"/>
                    <a:pt x="1596" y="671"/>
                    <a:pt x="1595" y="670"/>
                  </a:cubicBezTo>
                  <a:cubicBezTo>
                    <a:pt x="1596" y="671"/>
                    <a:pt x="1597" y="671"/>
                    <a:pt x="1597" y="671"/>
                  </a:cubicBezTo>
                  <a:cubicBezTo>
                    <a:pt x="1598" y="672"/>
                    <a:pt x="1599" y="672"/>
                    <a:pt x="1599" y="673"/>
                  </a:cubicBezTo>
                  <a:cubicBezTo>
                    <a:pt x="1599" y="673"/>
                    <a:pt x="1600" y="673"/>
                    <a:pt x="1600" y="673"/>
                  </a:cubicBezTo>
                  <a:cubicBezTo>
                    <a:pt x="1600" y="673"/>
                    <a:pt x="1600" y="673"/>
                    <a:pt x="1599" y="673"/>
                  </a:cubicBezTo>
                  <a:cubicBezTo>
                    <a:pt x="1599" y="672"/>
                    <a:pt x="1598" y="672"/>
                    <a:pt x="1597" y="671"/>
                  </a:cubicBezTo>
                  <a:cubicBezTo>
                    <a:pt x="1596" y="670"/>
                    <a:pt x="1595" y="669"/>
                    <a:pt x="1593" y="668"/>
                  </a:cubicBezTo>
                  <a:cubicBezTo>
                    <a:pt x="1593" y="668"/>
                    <a:pt x="1593" y="668"/>
                    <a:pt x="1593" y="668"/>
                  </a:cubicBezTo>
                  <a:cubicBezTo>
                    <a:pt x="1592" y="667"/>
                    <a:pt x="1592" y="667"/>
                    <a:pt x="1592" y="667"/>
                  </a:cubicBezTo>
                  <a:cubicBezTo>
                    <a:pt x="1591" y="667"/>
                    <a:pt x="1591" y="666"/>
                    <a:pt x="1591" y="666"/>
                  </a:cubicBezTo>
                  <a:cubicBezTo>
                    <a:pt x="1591" y="666"/>
                    <a:pt x="1591" y="666"/>
                    <a:pt x="1591" y="666"/>
                  </a:cubicBezTo>
                  <a:cubicBezTo>
                    <a:pt x="1591" y="666"/>
                    <a:pt x="1590" y="666"/>
                    <a:pt x="1590" y="666"/>
                  </a:cubicBezTo>
                  <a:cubicBezTo>
                    <a:pt x="1590" y="666"/>
                    <a:pt x="1589" y="666"/>
                    <a:pt x="1589" y="665"/>
                  </a:cubicBezTo>
                  <a:cubicBezTo>
                    <a:pt x="1588" y="665"/>
                    <a:pt x="1588" y="665"/>
                    <a:pt x="1588" y="665"/>
                  </a:cubicBezTo>
                  <a:cubicBezTo>
                    <a:pt x="1588" y="665"/>
                    <a:pt x="1588" y="665"/>
                    <a:pt x="1588" y="666"/>
                  </a:cubicBezTo>
                  <a:cubicBezTo>
                    <a:pt x="1585" y="665"/>
                    <a:pt x="1582" y="664"/>
                    <a:pt x="1578" y="663"/>
                  </a:cubicBezTo>
                  <a:cubicBezTo>
                    <a:pt x="1578" y="663"/>
                    <a:pt x="1579" y="662"/>
                    <a:pt x="1579" y="662"/>
                  </a:cubicBezTo>
                  <a:cubicBezTo>
                    <a:pt x="1580" y="661"/>
                    <a:pt x="1581" y="661"/>
                    <a:pt x="1581" y="660"/>
                  </a:cubicBezTo>
                  <a:cubicBezTo>
                    <a:pt x="1582" y="660"/>
                    <a:pt x="1582" y="660"/>
                    <a:pt x="1583" y="660"/>
                  </a:cubicBezTo>
                  <a:cubicBezTo>
                    <a:pt x="1583" y="660"/>
                    <a:pt x="1583" y="659"/>
                    <a:pt x="1583" y="659"/>
                  </a:cubicBezTo>
                  <a:cubicBezTo>
                    <a:pt x="1584" y="659"/>
                    <a:pt x="1584" y="659"/>
                    <a:pt x="1584" y="659"/>
                  </a:cubicBezTo>
                  <a:cubicBezTo>
                    <a:pt x="1584" y="658"/>
                    <a:pt x="1585" y="658"/>
                    <a:pt x="1585" y="657"/>
                  </a:cubicBezTo>
                  <a:cubicBezTo>
                    <a:pt x="1586" y="657"/>
                    <a:pt x="1586" y="657"/>
                    <a:pt x="1587" y="656"/>
                  </a:cubicBezTo>
                  <a:cubicBezTo>
                    <a:pt x="1587" y="656"/>
                    <a:pt x="1588" y="656"/>
                    <a:pt x="1588" y="655"/>
                  </a:cubicBezTo>
                  <a:cubicBezTo>
                    <a:pt x="1589" y="655"/>
                    <a:pt x="1589" y="654"/>
                    <a:pt x="1590" y="654"/>
                  </a:cubicBezTo>
                  <a:cubicBezTo>
                    <a:pt x="1591" y="653"/>
                    <a:pt x="1592" y="652"/>
                    <a:pt x="1594" y="652"/>
                  </a:cubicBezTo>
                  <a:cubicBezTo>
                    <a:pt x="1595" y="651"/>
                    <a:pt x="1596" y="650"/>
                    <a:pt x="1598" y="650"/>
                  </a:cubicBezTo>
                  <a:cubicBezTo>
                    <a:pt x="1599" y="649"/>
                    <a:pt x="1601" y="649"/>
                    <a:pt x="1602" y="648"/>
                  </a:cubicBezTo>
                  <a:cubicBezTo>
                    <a:pt x="1603" y="648"/>
                    <a:pt x="1605" y="647"/>
                    <a:pt x="1606" y="647"/>
                  </a:cubicBezTo>
                  <a:cubicBezTo>
                    <a:pt x="1606" y="647"/>
                    <a:pt x="1606" y="647"/>
                    <a:pt x="1606" y="647"/>
                  </a:cubicBezTo>
                  <a:cubicBezTo>
                    <a:pt x="1622" y="662"/>
                    <a:pt x="1632" y="650"/>
                    <a:pt x="1639" y="633"/>
                  </a:cubicBezTo>
                  <a:cubicBezTo>
                    <a:pt x="1625" y="640"/>
                    <a:pt x="1615" y="628"/>
                    <a:pt x="1604" y="645"/>
                  </a:cubicBezTo>
                  <a:cubicBezTo>
                    <a:pt x="1603" y="645"/>
                    <a:pt x="1602" y="645"/>
                    <a:pt x="1601" y="646"/>
                  </a:cubicBezTo>
                  <a:cubicBezTo>
                    <a:pt x="1600" y="646"/>
                    <a:pt x="1598" y="647"/>
                    <a:pt x="1597" y="647"/>
                  </a:cubicBezTo>
                  <a:cubicBezTo>
                    <a:pt x="1595" y="648"/>
                    <a:pt x="1594" y="649"/>
                    <a:pt x="1593" y="650"/>
                  </a:cubicBezTo>
                  <a:cubicBezTo>
                    <a:pt x="1591" y="650"/>
                    <a:pt x="1590" y="651"/>
                    <a:pt x="1589" y="652"/>
                  </a:cubicBezTo>
                  <a:cubicBezTo>
                    <a:pt x="1588" y="652"/>
                    <a:pt x="1587" y="653"/>
                    <a:pt x="1587" y="653"/>
                  </a:cubicBezTo>
                  <a:cubicBezTo>
                    <a:pt x="1586" y="653"/>
                    <a:pt x="1586" y="654"/>
                    <a:pt x="1585" y="654"/>
                  </a:cubicBezTo>
                  <a:cubicBezTo>
                    <a:pt x="1585" y="655"/>
                    <a:pt x="1584" y="655"/>
                    <a:pt x="1584" y="655"/>
                  </a:cubicBezTo>
                  <a:cubicBezTo>
                    <a:pt x="1583" y="656"/>
                    <a:pt x="1583" y="656"/>
                    <a:pt x="1582" y="657"/>
                  </a:cubicBezTo>
                  <a:cubicBezTo>
                    <a:pt x="1582" y="657"/>
                    <a:pt x="1582" y="657"/>
                    <a:pt x="1582" y="657"/>
                  </a:cubicBezTo>
                  <a:cubicBezTo>
                    <a:pt x="1581" y="657"/>
                    <a:pt x="1581" y="658"/>
                    <a:pt x="1581" y="658"/>
                  </a:cubicBezTo>
                  <a:cubicBezTo>
                    <a:pt x="1581" y="658"/>
                    <a:pt x="1580" y="659"/>
                    <a:pt x="1580" y="659"/>
                  </a:cubicBezTo>
                  <a:cubicBezTo>
                    <a:pt x="1580" y="659"/>
                    <a:pt x="1580" y="660"/>
                    <a:pt x="1579" y="660"/>
                  </a:cubicBezTo>
                  <a:cubicBezTo>
                    <a:pt x="1579" y="661"/>
                    <a:pt x="1579" y="661"/>
                    <a:pt x="1579" y="661"/>
                  </a:cubicBezTo>
                  <a:cubicBezTo>
                    <a:pt x="1578" y="662"/>
                    <a:pt x="1578" y="663"/>
                    <a:pt x="1578" y="663"/>
                  </a:cubicBezTo>
                  <a:cubicBezTo>
                    <a:pt x="1577" y="663"/>
                    <a:pt x="1577" y="663"/>
                    <a:pt x="1576" y="662"/>
                  </a:cubicBezTo>
                  <a:cubicBezTo>
                    <a:pt x="1575" y="662"/>
                    <a:pt x="1574" y="662"/>
                    <a:pt x="1573" y="662"/>
                  </a:cubicBezTo>
                  <a:cubicBezTo>
                    <a:pt x="1568" y="656"/>
                    <a:pt x="1564" y="652"/>
                    <a:pt x="1561" y="647"/>
                  </a:cubicBezTo>
                  <a:cubicBezTo>
                    <a:pt x="1562" y="645"/>
                    <a:pt x="1563" y="643"/>
                    <a:pt x="1564" y="640"/>
                  </a:cubicBezTo>
                  <a:cubicBezTo>
                    <a:pt x="1566" y="635"/>
                    <a:pt x="1568" y="630"/>
                    <a:pt x="1570" y="624"/>
                  </a:cubicBezTo>
                  <a:cubicBezTo>
                    <a:pt x="1571" y="622"/>
                    <a:pt x="1573" y="619"/>
                    <a:pt x="1574" y="616"/>
                  </a:cubicBezTo>
                  <a:cubicBezTo>
                    <a:pt x="1575" y="614"/>
                    <a:pt x="1576" y="611"/>
                    <a:pt x="1577" y="609"/>
                  </a:cubicBezTo>
                  <a:cubicBezTo>
                    <a:pt x="1577" y="607"/>
                    <a:pt x="1578" y="606"/>
                    <a:pt x="1579" y="605"/>
                  </a:cubicBezTo>
                  <a:cubicBezTo>
                    <a:pt x="1579" y="604"/>
                    <a:pt x="1580" y="603"/>
                    <a:pt x="1581" y="602"/>
                  </a:cubicBezTo>
                  <a:cubicBezTo>
                    <a:pt x="1581" y="602"/>
                    <a:pt x="1581" y="602"/>
                    <a:pt x="1581" y="602"/>
                  </a:cubicBezTo>
                  <a:cubicBezTo>
                    <a:pt x="1582" y="601"/>
                    <a:pt x="1582" y="601"/>
                    <a:pt x="1582" y="601"/>
                  </a:cubicBezTo>
                  <a:cubicBezTo>
                    <a:pt x="1582" y="601"/>
                    <a:pt x="1583" y="600"/>
                    <a:pt x="1583" y="600"/>
                  </a:cubicBezTo>
                  <a:cubicBezTo>
                    <a:pt x="1584" y="599"/>
                    <a:pt x="1585" y="599"/>
                    <a:pt x="1586" y="599"/>
                  </a:cubicBezTo>
                  <a:cubicBezTo>
                    <a:pt x="1587" y="598"/>
                    <a:pt x="1588" y="598"/>
                    <a:pt x="1589" y="598"/>
                  </a:cubicBezTo>
                  <a:cubicBezTo>
                    <a:pt x="1590" y="597"/>
                    <a:pt x="1590" y="597"/>
                    <a:pt x="1591" y="597"/>
                  </a:cubicBezTo>
                  <a:cubicBezTo>
                    <a:pt x="1591" y="597"/>
                    <a:pt x="1591" y="597"/>
                    <a:pt x="1591" y="597"/>
                  </a:cubicBezTo>
                  <a:cubicBezTo>
                    <a:pt x="1591" y="597"/>
                    <a:pt x="1592" y="597"/>
                    <a:pt x="1592" y="597"/>
                  </a:cubicBezTo>
                  <a:cubicBezTo>
                    <a:pt x="1592" y="597"/>
                    <a:pt x="1592" y="597"/>
                    <a:pt x="1593" y="597"/>
                  </a:cubicBezTo>
                  <a:cubicBezTo>
                    <a:pt x="1593" y="597"/>
                    <a:pt x="1593" y="597"/>
                    <a:pt x="1593" y="597"/>
                  </a:cubicBezTo>
                  <a:cubicBezTo>
                    <a:pt x="1593" y="596"/>
                    <a:pt x="1594" y="596"/>
                    <a:pt x="1594" y="596"/>
                  </a:cubicBezTo>
                  <a:cubicBezTo>
                    <a:pt x="1595" y="596"/>
                    <a:pt x="1595" y="596"/>
                    <a:pt x="1596" y="596"/>
                  </a:cubicBezTo>
                  <a:cubicBezTo>
                    <a:pt x="1599" y="595"/>
                    <a:pt x="1600" y="595"/>
                    <a:pt x="1600" y="595"/>
                  </a:cubicBezTo>
                  <a:cubicBezTo>
                    <a:pt x="1600" y="595"/>
                    <a:pt x="1600" y="595"/>
                    <a:pt x="1599" y="595"/>
                  </a:cubicBezTo>
                  <a:cubicBezTo>
                    <a:pt x="1598" y="595"/>
                    <a:pt x="1598" y="595"/>
                    <a:pt x="1597" y="595"/>
                  </a:cubicBezTo>
                  <a:cubicBezTo>
                    <a:pt x="1597" y="595"/>
                    <a:pt x="1597" y="595"/>
                    <a:pt x="1597" y="595"/>
                  </a:cubicBezTo>
                  <a:cubicBezTo>
                    <a:pt x="1598" y="594"/>
                    <a:pt x="1598" y="594"/>
                    <a:pt x="1599" y="593"/>
                  </a:cubicBezTo>
                  <a:cubicBezTo>
                    <a:pt x="1600" y="593"/>
                    <a:pt x="1601" y="593"/>
                    <a:pt x="1601" y="592"/>
                  </a:cubicBezTo>
                  <a:cubicBezTo>
                    <a:pt x="1602" y="592"/>
                    <a:pt x="1602" y="591"/>
                    <a:pt x="1603" y="591"/>
                  </a:cubicBezTo>
                  <a:cubicBezTo>
                    <a:pt x="1603" y="591"/>
                    <a:pt x="1603" y="591"/>
                    <a:pt x="1603" y="591"/>
                  </a:cubicBezTo>
                  <a:cubicBezTo>
                    <a:pt x="1604" y="590"/>
                    <a:pt x="1604" y="590"/>
                    <a:pt x="1604" y="590"/>
                  </a:cubicBezTo>
                  <a:cubicBezTo>
                    <a:pt x="1616" y="596"/>
                    <a:pt x="1619" y="584"/>
                    <a:pt x="1624" y="576"/>
                  </a:cubicBezTo>
                  <a:cubicBezTo>
                    <a:pt x="1610" y="570"/>
                    <a:pt x="1601" y="573"/>
                    <a:pt x="1603" y="588"/>
                  </a:cubicBezTo>
                  <a:cubicBezTo>
                    <a:pt x="1602" y="589"/>
                    <a:pt x="1602" y="589"/>
                    <a:pt x="1602" y="589"/>
                  </a:cubicBezTo>
                  <a:cubicBezTo>
                    <a:pt x="1602" y="589"/>
                    <a:pt x="1601" y="590"/>
                    <a:pt x="1600" y="590"/>
                  </a:cubicBezTo>
                  <a:cubicBezTo>
                    <a:pt x="1600" y="591"/>
                    <a:pt x="1599" y="591"/>
                    <a:pt x="1598" y="592"/>
                  </a:cubicBezTo>
                  <a:cubicBezTo>
                    <a:pt x="1597" y="592"/>
                    <a:pt x="1597" y="592"/>
                    <a:pt x="1596" y="593"/>
                  </a:cubicBezTo>
                  <a:cubicBezTo>
                    <a:pt x="1595" y="593"/>
                    <a:pt x="1595" y="593"/>
                    <a:pt x="1594" y="594"/>
                  </a:cubicBezTo>
                  <a:cubicBezTo>
                    <a:pt x="1593" y="594"/>
                    <a:pt x="1593" y="594"/>
                    <a:pt x="1592" y="595"/>
                  </a:cubicBezTo>
                  <a:cubicBezTo>
                    <a:pt x="1592" y="595"/>
                    <a:pt x="1592" y="595"/>
                    <a:pt x="1592" y="595"/>
                  </a:cubicBezTo>
                  <a:cubicBezTo>
                    <a:pt x="1592" y="595"/>
                    <a:pt x="1591" y="595"/>
                    <a:pt x="1591" y="595"/>
                  </a:cubicBezTo>
                  <a:cubicBezTo>
                    <a:pt x="1591" y="595"/>
                    <a:pt x="1591" y="595"/>
                    <a:pt x="1591" y="595"/>
                  </a:cubicBezTo>
                  <a:cubicBezTo>
                    <a:pt x="1590" y="595"/>
                    <a:pt x="1589" y="595"/>
                    <a:pt x="1588" y="595"/>
                  </a:cubicBezTo>
                  <a:cubicBezTo>
                    <a:pt x="1588" y="596"/>
                    <a:pt x="1587" y="596"/>
                    <a:pt x="1587" y="596"/>
                  </a:cubicBezTo>
                  <a:cubicBezTo>
                    <a:pt x="1586" y="596"/>
                    <a:pt x="1586" y="596"/>
                    <a:pt x="1585" y="597"/>
                  </a:cubicBezTo>
                  <a:cubicBezTo>
                    <a:pt x="1584" y="597"/>
                    <a:pt x="1584" y="597"/>
                    <a:pt x="1583" y="598"/>
                  </a:cubicBezTo>
                  <a:cubicBezTo>
                    <a:pt x="1583" y="598"/>
                    <a:pt x="1582" y="597"/>
                    <a:pt x="1582" y="597"/>
                  </a:cubicBezTo>
                  <a:cubicBezTo>
                    <a:pt x="1582" y="596"/>
                    <a:pt x="1582" y="596"/>
                    <a:pt x="1581" y="596"/>
                  </a:cubicBezTo>
                  <a:cubicBezTo>
                    <a:pt x="1581" y="595"/>
                    <a:pt x="1581" y="595"/>
                    <a:pt x="1581" y="594"/>
                  </a:cubicBezTo>
                  <a:cubicBezTo>
                    <a:pt x="1581" y="594"/>
                    <a:pt x="1580" y="593"/>
                    <a:pt x="1580" y="593"/>
                  </a:cubicBezTo>
                  <a:cubicBezTo>
                    <a:pt x="1580" y="592"/>
                    <a:pt x="1580" y="592"/>
                    <a:pt x="1580" y="592"/>
                  </a:cubicBezTo>
                  <a:cubicBezTo>
                    <a:pt x="1579" y="591"/>
                    <a:pt x="1579" y="591"/>
                    <a:pt x="1579" y="591"/>
                  </a:cubicBezTo>
                  <a:cubicBezTo>
                    <a:pt x="1579" y="590"/>
                    <a:pt x="1578" y="590"/>
                    <a:pt x="1578" y="589"/>
                  </a:cubicBezTo>
                  <a:cubicBezTo>
                    <a:pt x="1578" y="588"/>
                    <a:pt x="1577" y="588"/>
                    <a:pt x="1577" y="587"/>
                  </a:cubicBezTo>
                  <a:cubicBezTo>
                    <a:pt x="1577" y="587"/>
                    <a:pt x="1577" y="586"/>
                    <a:pt x="1577" y="586"/>
                  </a:cubicBezTo>
                  <a:cubicBezTo>
                    <a:pt x="1576" y="586"/>
                    <a:pt x="1576" y="585"/>
                    <a:pt x="1576" y="585"/>
                  </a:cubicBezTo>
                  <a:cubicBezTo>
                    <a:pt x="1576" y="584"/>
                    <a:pt x="1575" y="583"/>
                    <a:pt x="1575" y="583"/>
                  </a:cubicBezTo>
                  <a:cubicBezTo>
                    <a:pt x="1575" y="581"/>
                    <a:pt x="1574" y="579"/>
                    <a:pt x="1574" y="578"/>
                  </a:cubicBezTo>
                  <a:cubicBezTo>
                    <a:pt x="1574" y="578"/>
                    <a:pt x="1575" y="578"/>
                    <a:pt x="1576" y="578"/>
                  </a:cubicBezTo>
                  <a:cubicBezTo>
                    <a:pt x="1574" y="577"/>
                    <a:pt x="1574" y="577"/>
                    <a:pt x="1574" y="577"/>
                  </a:cubicBezTo>
                  <a:cubicBezTo>
                    <a:pt x="1574" y="577"/>
                    <a:pt x="1574" y="576"/>
                    <a:pt x="1573" y="576"/>
                  </a:cubicBezTo>
                  <a:cubicBezTo>
                    <a:pt x="1577" y="571"/>
                    <a:pt x="1582" y="565"/>
                    <a:pt x="1585" y="559"/>
                  </a:cubicBezTo>
                  <a:cubicBezTo>
                    <a:pt x="1585" y="559"/>
                    <a:pt x="1585" y="559"/>
                    <a:pt x="1585" y="559"/>
                  </a:cubicBezTo>
                  <a:cubicBezTo>
                    <a:pt x="1589" y="560"/>
                    <a:pt x="1592" y="561"/>
                    <a:pt x="1596" y="562"/>
                  </a:cubicBezTo>
                  <a:cubicBezTo>
                    <a:pt x="1592" y="560"/>
                    <a:pt x="1589" y="558"/>
                    <a:pt x="1585" y="556"/>
                  </a:cubicBezTo>
                  <a:cubicBezTo>
                    <a:pt x="1587" y="548"/>
                    <a:pt x="1584" y="538"/>
                    <a:pt x="1587" y="530"/>
                  </a:cubicBezTo>
                  <a:cubicBezTo>
                    <a:pt x="1579" y="531"/>
                    <a:pt x="1571" y="539"/>
                    <a:pt x="1566" y="547"/>
                  </a:cubicBezTo>
                  <a:cubicBezTo>
                    <a:pt x="1557" y="544"/>
                    <a:pt x="1547" y="542"/>
                    <a:pt x="1535" y="542"/>
                  </a:cubicBezTo>
                  <a:cubicBezTo>
                    <a:pt x="1556" y="522"/>
                    <a:pt x="1584" y="517"/>
                    <a:pt x="1617" y="509"/>
                  </a:cubicBezTo>
                  <a:cubicBezTo>
                    <a:pt x="1534" y="513"/>
                    <a:pt x="1462" y="565"/>
                    <a:pt x="1387" y="612"/>
                  </a:cubicBezTo>
                  <a:cubicBezTo>
                    <a:pt x="1401" y="584"/>
                    <a:pt x="1419" y="547"/>
                    <a:pt x="1440" y="523"/>
                  </a:cubicBezTo>
                  <a:cubicBezTo>
                    <a:pt x="1480" y="480"/>
                    <a:pt x="1503" y="476"/>
                    <a:pt x="1549" y="462"/>
                  </a:cubicBezTo>
                  <a:cubicBezTo>
                    <a:pt x="1534" y="464"/>
                    <a:pt x="1518" y="462"/>
                    <a:pt x="1504" y="465"/>
                  </a:cubicBezTo>
                  <a:cubicBezTo>
                    <a:pt x="1481" y="470"/>
                    <a:pt x="1467" y="477"/>
                    <a:pt x="1447" y="492"/>
                  </a:cubicBezTo>
                  <a:cubicBezTo>
                    <a:pt x="1475" y="440"/>
                    <a:pt x="1500" y="430"/>
                    <a:pt x="1525" y="401"/>
                  </a:cubicBezTo>
                  <a:cubicBezTo>
                    <a:pt x="1494" y="419"/>
                    <a:pt x="1476" y="428"/>
                    <a:pt x="1457" y="451"/>
                  </a:cubicBezTo>
                  <a:cubicBezTo>
                    <a:pt x="1457" y="450"/>
                    <a:pt x="1457" y="450"/>
                    <a:pt x="1457" y="449"/>
                  </a:cubicBezTo>
                  <a:cubicBezTo>
                    <a:pt x="1457" y="448"/>
                    <a:pt x="1457" y="447"/>
                    <a:pt x="1458" y="446"/>
                  </a:cubicBezTo>
                  <a:cubicBezTo>
                    <a:pt x="1459" y="436"/>
                    <a:pt x="1460" y="425"/>
                    <a:pt x="1462" y="412"/>
                  </a:cubicBezTo>
                  <a:cubicBezTo>
                    <a:pt x="1462" y="410"/>
                    <a:pt x="1463" y="408"/>
                    <a:pt x="1463" y="405"/>
                  </a:cubicBezTo>
                  <a:cubicBezTo>
                    <a:pt x="1463" y="405"/>
                    <a:pt x="1463" y="405"/>
                    <a:pt x="1463" y="405"/>
                  </a:cubicBezTo>
                  <a:cubicBezTo>
                    <a:pt x="1464" y="405"/>
                    <a:pt x="1464" y="404"/>
                    <a:pt x="1464" y="404"/>
                  </a:cubicBezTo>
                  <a:cubicBezTo>
                    <a:pt x="1465" y="404"/>
                    <a:pt x="1465" y="404"/>
                    <a:pt x="1465" y="404"/>
                  </a:cubicBezTo>
                  <a:cubicBezTo>
                    <a:pt x="1465" y="403"/>
                    <a:pt x="1465" y="403"/>
                    <a:pt x="1466" y="403"/>
                  </a:cubicBezTo>
                  <a:cubicBezTo>
                    <a:pt x="1466" y="403"/>
                    <a:pt x="1466" y="403"/>
                    <a:pt x="1466" y="403"/>
                  </a:cubicBezTo>
                  <a:cubicBezTo>
                    <a:pt x="1466" y="403"/>
                    <a:pt x="1467" y="402"/>
                    <a:pt x="1468" y="402"/>
                  </a:cubicBezTo>
                  <a:cubicBezTo>
                    <a:pt x="1469" y="402"/>
                    <a:pt x="1469" y="401"/>
                    <a:pt x="1470" y="401"/>
                  </a:cubicBezTo>
                  <a:cubicBezTo>
                    <a:pt x="1471" y="401"/>
                    <a:pt x="1472" y="401"/>
                    <a:pt x="1473" y="400"/>
                  </a:cubicBezTo>
                  <a:cubicBezTo>
                    <a:pt x="1474" y="400"/>
                    <a:pt x="1475" y="400"/>
                    <a:pt x="1476" y="400"/>
                  </a:cubicBezTo>
                  <a:cubicBezTo>
                    <a:pt x="1477" y="400"/>
                    <a:pt x="1478" y="399"/>
                    <a:pt x="1479" y="399"/>
                  </a:cubicBezTo>
                  <a:cubicBezTo>
                    <a:pt x="1483" y="405"/>
                    <a:pt x="1494" y="401"/>
                    <a:pt x="1498" y="397"/>
                  </a:cubicBezTo>
                  <a:cubicBezTo>
                    <a:pt x="1503" y="391"/>
                    <a:pt x="1502" y="384"/>
                    <a:pt x="1499" y="377"/>
                  </a:cubicBezTo>
                  <a:cubicBezTo>
                    <a:pt x="1498" y="392"/>
                    <a:pt x="1483" y="383"/>
                    <a:pt x="1479" y="397"/>
                  </a:cubicBezTo>
                  <a:cubicBezTo>
                    <a:pt x="1478" y="398"/>
                    <a:pt x="1477" y="398"/>
                    <a:pt x="1475" y="398"/>
                  </a:cubicBezTo>
                  <a:cubicBezTo>
                    <a:pt x="1474" y="399"/>
                    <a:pt x="1473" y="399"/>
                    <a:pt x="1473" y="399"/>
                  </a:cubicBezTo>
                  <a:cubicBezTo>
                    <a:pt x="1472" y="399"/>
                    <a:pt x="1471" y="399"/>
                    <a:pt x="1470" y="400"/>
                  </a:cubicBezTo>
                  <a:cubicBezTo>
                    <a:pt x="1469" y="400"/>
                    <a:pt x="1468" y="400"/>
                    <a:pt x="1467" y="401"/>
                  </a:cubicBezTo>
                  <a:cubicBezTo>
                    <a:pt x="1466" y="401"/>
                    <a:pt x="1466" y="401"/>
                    <a:pt x="1465" y="402"/>
                  </a:cubicBezTo>
                  <a:cubicBezTo>
                    <a:pt x="1465" y="402"/>
                    <a:pt x="1465" y="402"/>
                    <a:pt x="1465" y="402"/>
                  </a:cubicBezTo>
                  <a:cubicBezTo>
                    <a:pt x="1464" y="402"/>
                    <a:pt x="1464" y="402"/>
                    <a:pt x="1464" y="402"/>
                  </a:cubicBezTo>
                  <a:cubicBezTo>
                    <a:pt x="1464" y="403"/>
                    <a:pt x="1464" y="403"/>
                    <a:pt x="1464" y="403"/>
                  </a:cubicBezTo>
                  <a:cubicBezTo>
                    <a:pt x="1463" y="403"/>
                    <a:pt x="1463" y="404"/>
                    <a:pt x="1463" y="404"/>
                  </a:cubicBezTo>
                  <a:cubicBezTo>
                    <a:pt x="1463" y="401"/>
                    <a:pt x="1464" y="397"/>
                    <a:pt x="1464" y="394"/>
                  </a:cubicBezTo>
                  <a:cubicBezTo>
                    <a:pt x="1465" y="387"/>
                    <a:pt x="1466" y="381"/>
                    <a:pt x="1468" y="375"/>
                  </a:cubicBezTo>
                  <a:cubicBezTo>
                    <a:pt x="1468" y="373"/>
                    <a:pt x="1469" y="372"/>
                    <a:pt x="1470" y="371"/>
                  </a:cubicBezTo>
                  <a:cubicBezTo>
                    <a:pt x="1470" y="370"/>
                    <a:pt x="1470" y="369"/>
                    <a:pt x="1471" y="369"/>
                  </a:cubicBezTo>
                  <a:cubicBezTo>
                    <a:pt x="1471" y="368"/>
                    <a:pt x="1471" y="367"/>
                    <a:pt x="1472" y="366"/>
                  </a:cubicBezTo>
                  <a:cubicBezTo>
                    <a:pt x="1474" y="364"/>
                    <a:pt x="1475" y="361"/>
                    <a:pt x="1477" y="359"/>
                  </a:cubicBezTo>
                  <a:cubicBezTo>
                    <a:pt x="1479" y="357"/>
                    <a:pt x="1480" y="354"/>
                    <a:pt x="1481" y="352"/>
                  </a:cubicBezTo>
                  <a:cubicBezTo>
                    <a:pt x="1482" y="352"/>
                    <a:pt x="1482" y="352"/>
                    <a:pt x="1482" y="353"/>
                  </a:cubicBezTo>
                  <a:cubicBezTo>
                    <a:pt x="1483" y="353"/>
                    <a:pt x="1483" y="353"/>
                    <a:pt x="1484" y="353"/>
                  </a:cubicBezTo>
                  <a:cubicBezTo>
                    <a:pt x="1484" y="353"/>
                    <a:pt x="1485" y="353"/>
                    <a:pt x="1485" y="353"/>
                  </a:cubicBezTo>
                  <a:cubicBezTo>
                    <a:pt x="1485" y="353"/>
                    <a:pt x="1486" y="353"/>
                    <a:pt x="1486" y="353"/>
                  </a:cubicBezTo>
                  <a:cubicBezTo>
                    <a:pt x="1486" y="353"/>
                    <a:pt x="1486" y="353"/>
                    <a:pt x="1487" y="353"/>
                  </a:cubicBezTo>
                  <a:cubicBezTo>
                    <a:pt x="1488" y="353"/>
                    <a:pt x="1489" y="353"/>
                    <a:pt x="1491" y="353"/>
                  </a:cubicBezTo>
                  <a:cubicBezTo>
                    <a:pt x="1492" y="354"/>
                    <a:pt x="1493" y="354"/>
                    <a:pt x="1495" y="354"/>
                  </a:cubicBezTo>
                  <a:cubicBezTo>
                    <a:pt x="1498" y="355"/>
                    <a:pt x="1501" y="355"/>
                    <a:pt x="1504" y="355"/>
                  </a:cubicBezTo>
                  <a:cubicBezTo>
                    <a:pt x="1506" y="356"/>
                    <a:pt x="1507" y="356"/>
                    <a:pt x="1508" y="356"/>
                  </a:cubicBezTo>
                  <a:cubicBezTo>
                    <a:pt x="1509" y="356"/>
                    <a:pt x="1510" y="357"/>
                    <a:pt x="1511" y="357"/>
                  </a:cubicBezTo>
                  <a:cubicBezTo>
                    <a:pt x="1511" y="357"/>
                    <a:pt x="1512" y="358"/>
                    <a:pt x="1512" y="358"/>
                  </a:cubicBezTo>
                  <a:cubicBezTo>
                    <a:pt x="1513" y="358"/>
                    <a:pt x="1513" y="358"/>
                    <a:pt x="1513" y="359"/>
                  </a:cubicBezTo>
                  <a:cubicBezTo>
                    <a:pt x="1514" y="359"/>
                    <a:pt x="1515" y="360"/>
                    <a:pt x="1516" y="360"/>
                  </a:cubicBezTo>
                  <a:cubicBezTo>
                    <a:pt x="1516" y="361"/>
                    <a:pt x="1516" y="361"/>
                    <a:pt x="1517" y="361"/>
                  </a:cubicBezTo>
                  <a:cubicBezTo>
                    <a:pt x="1517" y="373"/>
                    <a:pt x="1527" y="372"/>
                    <a:pt x="1535" y="379"/>
                  </a:cubicBezTo>
                  <a:cubicBezTo>
                    <a:pt x="1536" y="365"/>
                    <a:pt x="1529" y="360"/>
                    <a:pt x="1517" y="359"/>
                  </a:cubicBezTo>
                  <a:cubicBezTo>
                    <a:pt x="1517" y="359"/>
                    <a:pt x="1517" y="359"/>
                    <a:pt x="1517" y="359"/>
                  </a:cubicBezTo>
                  <a:cubicBezTo>
                    <a:pt x="1516" y="359"/>
                    <a:pt x="1515" y="358"/>
                    <a:pt x="1514" y="358"/>
                  </a:cubicBezTo>
                  <a:cubicBezTo>
                    <a:pt x="1514" y="357"/>
                    <a:pt x="1513" y="357"/>
                    <a:pt x="1513" y="357"/>
                  </a:cubicBezTo>
                  <a:cubicBezTo>
                    <a:pt x="1512" y="357"/>
                    <a:pt x="1512" y="356"/>
                    <a:pt x="1512" y="356"/>
                  </a:cubicBezTo>
                  <a:cubicBezTo>
                    <a:pt x="1511" y="356"/>
                    <a:pt x="1511" y="356"/>
                    <a:pt x="1511" y="356"/>
                  </a:cubicBezTo>
                  <a:cubicBezTo>
                    <a:pt x="1512" y="356"/>
                    <a:pt x="1513" y="356"/>
                    <a:pt x="1514" y="356"/>
                  </a:cubicBezTo>
                  <a:cubicBezTo>
                    <a:pt x="1517" y="355"/>
                    <a:pt x="1520" y="355"/>
                    <a:pt x="1522" y="354"/>
                  </a:cubicBezTo>
                  <a:cubicBezTo>
                    <a:pt x="1523" y="354"/>
                    <a:pt x="1523" y="354"/>
                    <a:pt x="1523" y="354"/>
                  </a:cubicBezTo>
                  <a:cubicBezTo>
                    <a:pt x="1524" y="354"/>
                    <a:pt x="1524" y="354"/>
                    <a:pt x="1524" y="354"/>
                  </a:cubicBezTo>
                  <a:cubicBezTo>
                    <a:pt x="1525" y="354"/>
                    <a:pt x="1525" y="353"/>
                    <a:pt x="1526" y="353"/>
                  </a:cubicBezTo>
                  <a:cubicBezTo>
                    <a:pt x="1527" y="353"/>
                    <a:pt x="1527" y="352"/>
                    <a:pt x="1528" y="352"/>
                  </a:cubicBezTo>
                  <a:cubicBezTo>
                    <a:pt x="1529" y="351"/>
                    <a:pt x="1529" y="351"/>
                    <a:pt x="1529" y="351"/>
                  </a:cubicBezTo>
                  <a:cubicBezTo>
                    <a:pt x="1530" y="351"/>
                    <a:pt x="1530" y="351"/>
                    <a:pt x="1530" y="351"/>
                  </a:cubicBezTo>
                  <a:cubicBezTo>
                    <a:pt x="1530" y="351"/>
                    <a:pt x="1529" y="351"/>
                    <a:pt x="1528" y="351"/>
                  </a:cubicBezTo>
                  <a:cubicBezTo>
                    <a:pt x="1527" y="351"/>
                    <a:pt x="1526" y="351"/>
                    <a:pt x="1525" y="351"/>
                  </a:cubicBezTo>
                  <a:cubicBezTo>
                    <a:pt x="1525" y="351"/>
                    <a:pt x="1524" y="351"/>
                    <a:pt x="1524" y="351"/>
                  </a:cubicBezTo>
                  <a:cubicBezTo>
                    <a:pt x="1523" y="351"/>
                    <a:pt x="1523" y="351"/>
                    <a:pt x="1523" y="352"/>
                  </a:cubicBezTo>
                  <a:cubicBezTo>
                    <a:pt x="1522" y="352"/>
                    <a:pt x="1522" y="352"/>
                    <a:pt x="1522" y="352"/>
                  </a:cubicBezTo>
                  <a:cubicBezTo>
                    <a:pt x="1521" y="352"/>
                    <a:pt x="1521" y="352"/>
                    <a:pt x="1520" y="352"/>
                  </a:cubicBezTo>
                  <a:cubicBezTo>
                    <a:pt x="1520" y="352"/>
                    <a:pt x="1520" y="352"/>
                    <a:pt x="1520" y="352"/>
                  </a:cubicBezTo>
                  <a:cubicBezTo>
                    <a:pt x="1521" y="352"/>
                    <a:pt x="1521" y="352"/>
                    <a:pt x="1521" y="352"/>
                  </a:cubicBezTo>
                  <a:cubicBezTo>
                    <a:pt x="1521" y="352"/>
                    <a:pt x="1521" y="352"/>
                    <a:pt x="1521" y="351"/>
                  </a:cubicBezTo>
                  <a:cubicBezTo>
                    <a:pt x="1522" y="351"/>
                    <a:pt x="1522" y="351"/>
                    <a:pt x="1523" y="350"/>
                  </a:cubicBezTo>
                  <a:cubicBezTo>
                    <a:pt x="1524" y="350"/>
                    <a:pt x="1524" y="349"/>
                    <a:pt x="1525" y="348"/>
                  </a:cubicBezTo>
                  <a:cubicBezTo>
                    <a:pt x="1525" y="348"/>
                    <a:pt x="1526" y="347"/>
                    <a:pt x="1527" y="347"/>
                  </a:cubicBezTo>
                  <a:cubicBezTo>
                    <a:pt x="1527" y="346"/>
                    <a:pt x="1528" y="346"/>
                    <a:pt x="1528" y="345"/>
                  </a:cubicBezTo>
                  <a:cubicBezTo>
                    <a:pt x="1528" y="346"/>
                    <a:pt x="1528" y="346"/>
                    <a:pt x="1528" y="346"/>
                  </a:cubicBezTo>
                  <a:cubicBezTo>
                    <a:pt x="1528" y="346"/>
                    <a:pt x="1528" y="345"/>
                    <a:pt x="1528" y="345"/>
                  </a:cubicBezTo>
                  <a:cubicBezTo>
                    <a:pt x="1528" y="345"/>
                    <a:pt x="1528" y="345"/>
                    <a:pt x="1528" y="345"/>
                  </a:cubicBezTo>
                  <a:cubicBezTo>
                    <a:pt x="1531" y="346"/>
                    <a:pt x="1538" y="343"/>
                    <a:pt x="1540" y="340"/>
                  </a:cubicBezTo>
                  <a:cubicBezTo>
                    <a:pt x="1543" y="335"/>
                    <a:pt x="1542" y="328"/>
                    <a:pt x="1542" y="322"/>
                  </a:cubicBezTo>
                  <a:cubicBezTo>
                    <a:pt x="1536" y="331"/>
                    <a:pt x="1525" y="332"/>
                    <a:pt x="1527" y="344"/>
                  </a:cubicBezTo>
                  <a:cubicBezTo>
                    <a:pt x="1527" y="344"/>
                    <a:pt x="1526" y="345"/>
                    <a:pt x="1526" y="345"/>
                  </a:cubicBezTo>
                  <a:cubicBezTo>
                    <a:pt x="1525" y="346"/>
                    <a:pt x="1524" y="347"/>
                    <a:pt x="1524" y="347"/>
                  </a:cubicBezTo>
                  <a:cubicBezTo>
                    <a:pt x="1523" y="348"/>
                    <a:pt x="1523" y="348"/>
                    <a:pt x="1522" y="349"/>
                  </a:cubicBezTo>
                  <a:cubicBezTo>
                    <a:pt x="1521" y="349"/>
                    <a:pt x="1521" y="350"/>
                    <a:pt x="1520" y="350"/>
                  </a:cubicBezTo>
                  <a:cubicBezTo>
                    <a:pt x="1520" y="350"/>
                    <a:pt x="1520" y="350"/>
                    <a:pt x="1520" y="351"/>
                  </a:cubicBezTo>
                  <a:cubicBezTo>
                    <a:pt x="1520" y="351"/>
                    <a:pt x="1520" y="351"/>
                    <a:pt x="1520" y="351"/>
                  </a:cubicBezTo>
                  <a:cubicBezTo>
                    <a:pt x="1519" y="351"/>
                    <a:pt x="1519" y="351"/>
                    <a:pt x="1519" y="351"/>
                  </a:cubicBezTo>
                  <a:cubicBezTo>
                    <a:pt x="1519" y="352"/>
                    <a:pt x="1518" y="352"/>
                    <a:pt x="1518" y="353"/>
                  </a:cubicBezTo>
                  <a:cubicBezTo>
                    <a:pt x="1518" y="353"/>
                    <a:pt x="1518" y="353"/>
                    <a:pt x="1518" y="353"/>
                  </a:cubicBezTo>
                  <a:cubicBezTo>
                    <a:pt x="1517" y="353"/>
                    <a:pt x="1515" y="353"/>
                    <a:pt x="1514" y="353"/>
                  </a:cubicBezTo>
                  <a:cubicBezTo>
                    <a:pt x="1512" y="353"/>
                    <a:pt x="1511" y="353"/>
                    <a:pt x="1509" y="353"/>
                  </a:cubicBezTo>
                  <a:cubicBezTo>
                    <a:pt x="1508" y="353"/>
                    <a:pt x="1506" y="353"/>
                    <a:pt x="1505" y="353"/>
                  </a:cubicBezTo>
                  <a:cubicBezTo>
                    <a:pt x="1501" y="353"/>
                    <a:pt x="1498" y="352"/>
                    <a:pt x="1495" y="352"/>
                  </a:cubicBezTo>
                  <a:cubicBezTo>
                    <a:pt x="1494" y="351"/>
                    <a:pt x="1492" y="351"/>
                    <a:pt x="1491" y="351"/>
                  </a:cubicBezTo>
                  <a:cubicBezTo>
                    <a:pt x="1490" y="351"/>
                    <a:pt x="1488" y="351"/>
                    <a:pt x="1487" y="351"/>
                  </a:cubicBezTo>
                  <a:cubicBezTo>
                    <a:pt x="1487" y="351"/>
                    <a:pt x="1486" y="351"/>
                    <a:pt x="1486" y="350"/>
                  </a:cubicBezTo>
                  <a:cubicBezTo>
                    <a:pt x="1486" y="350"/>
                    <a:pt x="1485" y="350"/>
                    <a:pt x="1485" y="350"/>
                  </a:cubicBezTo>
                  <a:cubicBezTo>
                    <a:pt x="1485" y="351"/>
                    <a:pt x="1484" y="351"/>
                    <a:pt x="1484" y="351"/>
                  </a:cubicBezTo>
                  <a:cubicBezTo>
                    <a:pt x="1483" y="351"/>
                    <a:pt x="1483" y="351"/>
                    <a:pt x="1482" y="351"/>
                  </a:cubicBezTo>
                  <a:cubicBezTo>
                    <a:pt x="1482" y="351"/>
                    <a:pt x="1482" y="351"/>
                    <a:pt x="1482" y="351"/>
                  </a:cubicBezTo>
                  <a:cubicBezTo>
                    <a:pt x="1484" y="348"/>
                    <a:pt x="1485" y="345"/>
                    <a:pt x="1487" y="342"/>
                  </a:cubicBezTo>
                  <a:cubicBezTo>
                    <a:pt x="1488" y="339"/>
                    <a:pt x="1489" y="336"/>
                    <a:pt x="1490" y="333"/>
                  </a:cubicBezTo>
                  <a:cubicBezTo>
                    <a:pt x="1491" y="331"/>
                    <a:pt x="1492" y="328"/>
                    <a:pt x="1493" y="325"/>
                  </a:cubicBezTo>
                  <a:cubicBezTo>
                    <a:pt x="1494" y="323"/>
                    <a:pt x="1495" y="320"/>
                    <a:pt x="1497" y="318"/>
                  </a:cubicBezTo>
                  <a:cubicBezTo>
                    <a:pt x="1497" y="318"/>
                    <a:pt x="1497" y="317"/>
                    <a:pt x="1498" y="317"/>
                  </a:cubicBezTo>
                  <a:cubicBezTo>
                    <a:pt x="1498" y="316"/>
                    <a:pt x="1498" y="316"/>
                    <a:pt x="1498" y="316"/>
                  </a:cubicBezTo>
                  <a:cubicBezTo>
                    <a:pt x="1498" y="316"/>
                    <a:pt x="1498" y="316"/>
                    <a:pt x="1498" y="316"/>
                  </a:cubicBezTo>
                  <a:cubicBezTo>
                    <a:pt x="1498" y="316"/>
                    <a:pt x="1498" y="316"/>
                    <a:pt x="1498" y="316"/>
                  </a:cubicBezTo>
                  <a:cubicBezTo>
                    <a:pt x="1498" y="316"/>
                    <a:pt x="1498" y="316"/>
                    <a:pt x="1498" y="316"/>
                  </a:cubicBezTo>
                  <a:cubicBezTo>
                    <a:pt x="1498" y="316"/>
                    <a:pt x="1498" y="316"/>
                    <a:pt x="1498" y="316"/>
                  </a:cubicBezTo>
                  <a:cubicBezTo>
                    <a:pt x="1498" y="316"/>
                    <a:pt x="1498" y="315"/>
                    <a:pt x="1499" y="315"/>
                  </a:cubicBezTo>
                  <a:cubicBezTo>
                    <a:pt x="1499" y="315"/>
                    <a:pt x="1499" y="315"/>
                    <a:pt x="1499" y="315"/>
                  </a:cubicBezTo>
                  <a:cubicBezTo>
                    <a:pt x="1499" y="314"/>
                    <a:pt x="1500" y="314"/>
                    <a:pt x="1500" y="314"/>
                  </a:cubicBezTo>
                  <a:cubicBezTo>
                    <a:pt x="1500" y="314"/>
                    <a:pt x="1501" y="313"/>
                    <a:pt x="1501" y="313"/>
                  </a:cubicBezTo>
                  <a:cubicBezTo>
                    <a:pt x="1502" y="312"/>
                    <a:pt x="1503" y="311"/>
                    <a:pt x="1504" y="311"/>
                  </a:cubicBezTo>
                  <a:cubicBezTo>
                    <a:pt x="1505" y="310"/>
                    <a:pt x="1505" y="309"/>
                    <a:pt x="1506" y="308"/>
                  </a:cubicBezTo>
                  <a:cubicBezTo>
                    <a:pt x="1508" y="307"/>
                    <a:pt x="1510" y="305"/>
                    <a:pt x="1511" y="304"/>
                  </a:cubicBezTo>
                  <a:cubicBezTo>
                    <a:pt x="1511" y="304"/>
                    <a:pt x="1511" y="304"/>
                    <a:pt x="1511" y="304"/>
                  </a:cubicBezTo>
                  <a:cubicBezTo>
                    <a:pt x="1512" y="304"/>
                    <a:pt x="1512" y="303"/>
                    <a:pt x="1512" y="303"/>
                  </a:cubicBezTo>
                  <a:cubicBezTo>
                    <a:pt x="1513" y="303"/>
                    <a:pt x="1513" y="303"/>
                    <a:pt x="1514" y="303"/>
                  </a:cubicBezTo>
                  <a:cubicBezTo>
                    <a:pt x="1514" y="302"/>
                    <a:pt x="1515" y="302"/>
                    <a:pt x="1515" y="302"/>
                  </a:cubicBezTo>
                  <a:cubicBezTo>
                    <a:pt x="1516" y="301"/>
                    <a:pt x="1517" y="301"/>
                    <a:pt x="1518" y="301"/>
                  </a:cubicBezTo>
                  <a:cubicBezTo>
                    <a:pt x="1519" y="300"/>
                    <a:pt x="1521" y="300"/>
                    <a:pt x="1522" y="300"/>
                  </a:cubicBezTo>
                  <a:cubicBezTo>
                    <a:pt x="1523" y="299"/>
                    <a:pt x="1524" y="299"/>
                    <a:pt x="1525" y="299"/>
                  </a:cubicBezTo>
                  <a:cubicBezTo>
                    <a:pt x="1526" y="299"/>
                    <a:pt x="1528" y="299"/>
                    <a:pt x="1529" y="298"/>
                  </a:cubicBezTo>
                  <a:cubicBezTo>
                    <a:pt x="1529" y="298"/>
                    <a:pt x="1529" y="298"/>
                    <a:pt x="1529" y="298"/>
                  </a:cubicBezTo>
                  <a:cubicBezTo>
                    <a:pt x="1539" y="313"/>
                    <a:pt x="1549" y="304"/>
                    <a:pt x="1556" y="292"/>
                  </a:cubicBezTo>
                  <a:cubicBezTo>
                    <a:pt x="1544" y="295"/>
                    <a:pt x="1538" y="285"/>
                    <a:pt x="1528" y="297"/>
                  </a:cubicBezTo>
                  <a:cubicBezTo>
                    <a:pt x="1527" y="297"/>
                    <a:pt x="1526" y="297"/>
                    <a:pt x="1525" y="297"/>
                  </a:cubicBezTo>
                  <a:cubicBezTo>
                    <a:pt x="1524" y="297"/>
                    <a:pt x="1523" y="297"/>
                    <a:pt x="1521" y="298"/>
                  </a:cubicBezTo>
                  <a:cubicBezTo>
                    <a:pt x="1520" y="298"/>
                    <a:pt x="1519" y="298"/>
                    <a:pt x="1518" y="299"/>
                  </a:cubicBezTo>
                  <a:cubicBezTo>
                    <a:pt x="1517" y="299"/>
                    <a:pt x="1516" y="299"/>
                    <a:pt x="1516" y="299"/>
                  </a:cubicBezTo>
                  <a:cubicBezTo>
                    <a:pt x="1517" y="298"/>
                    <a:pt x="1518" y="298"/>
                    <a:pt x="1518" y="297"/>
                  </a:cubicBezTo>
                  <a:cubicBezTo>
                    <a:pt x="1519" y="296"/>
                    <a:pt x="1520" y="294"/>
                    <a:pt x="1521" y="294"/>
                  </a:cubicBezTo>
                  <a:cubicBezTo>
                    <a:pt x="1521" y="293"/>
                    <a:pt x="1522" y="292"/>
                    <a:pt x="1522" y="291"/>
                  </a:cubicBezTo>
                  <a:cubicBezTo>
                    <a:pt x="1523" y="290"/>
                    <a:pt x="1523" y="289"/>
                    <a:pt x="1523" y="289"/>
                  </a:cubicBezTo>
                  <a:cubicBezTo>
                    <a:pt x="1523" y="289"/>
                    <a:pt x="1523" y="290"/>
                    <a:pt x="1522" y="291"/>
                  </a:cubicBezTo>
                  <a:cubicBezTo>
                    <a:pt x="1521" y="292"/>
                    <a:pt x="1521" y="292"/>
                    <a:pt x="1520" y="293"/>
                  </a:cubicBezTo>
                  <a:cubicBezTo>
                    <a:pt x="1519" y="294"/>
                    <a:pt x="1518" y="295"/>
                    <a:pt x="1517" y="296"/>
                  </a:cubicBezTo>
                  <a:cubicBezTo>
                    <a:pt x="1515" y="298"/>
                    <a:pt x="1513" y="300"/>
                    <a:pt x="1509" y="302"/>
                  </a:cubicBezTo>
                  <a:cubicBezTo>
                    <a:pt x="1508" y="303"/>
                    <a:pt x="1506" y="304"/>
                    <a:pt x="1504" y="306"/>
                  </a:cubicBezTo>
                  <a:cubicBezTo>
                    <a:pt x="1503" y="306"/>
                    <a:pt x="1502" y="307"/>
                    <a:pt x="1501" y="308"/>
                  </a:cubicBezTo>
                  <a:cubicBezTo>
                    <a:pt x="1500" y="309"/>
                    <a:pt x="1500" y="309"/>
                    <a:pt x="1499" y="310"/>
                  </a:cubicBezTo>
                  <a:cubicBezTo>
                    <a:pt x="1498" y="311"/>
                    <a:pt x="1498" y="311"/>
                    <a:pt x="1497" y="312"/>
                  </a:cubicBezTo>
                  <a:cubicBezTo>
                    <a:pt x="1497" y="312"/>
                    <a:pt x="1497" y="312"/>
                    <a:pt x="1496" y="312"/>
                  </a:cubicBezTo>
                  <a:cubicBezTo>
                    <a:pt x="1496" y="313"/>
                    <a:pt x="1496" y="313"/>
                    <a:pt x="1496" y="313"/>
                  </a:cubicBezTo>
                  <a:cubicBezTo>
                    <a:pt x="1496" y="313"/>
                    <a:pt x="1495" y="314"/>
                    <a:pt x="1495" y="314"/>
                  </a:cubicBezTo>
                  <a:cubicBezTo>
                    <a:pt x="1495" y="314"/>
                    <a:pt x="1495" y="314"/>
                    <a:pt x="1495" y="314"/>
                  </a:cubicBezTo>
                  <a:cubicBezTo>
                    <a:pt x="1495" y="314"/>
                    <a:pt x="1495" y="314"/>
                    <a:pt x="1495" y="314"/>
                  </a:cubicBezTo>
                  <a:cubicBezTo>
                    <a:pt x="1495" y="314"/>
                    <a:pt x="1495" y="314"/>
                    <a:pt x="1495" y="314"/>
                  </a:cubicBezTo>
                  <a:cubicBezTo>
                    <a:pt x="1495" y="314"/>
                    <a:pt x="1495" y="314"/>
                    <a:pt x="1495" y="314"/>
                  </a:cubicBezTo>
                  <a:cubicBezTo>
                    <a:pt x="1495" y="315"/>
                    <a:pt x="1495" y="315"/>
                    <a:pt x="1495" y="315"/>
                  </a:cubicBezTo>
                  <a:cubicBezTo>
                    <a:pt x="1494" y="315"/>
                    <a:pt x="1494" y="316"/>
                    <a:pt x="1493" y="316"/>
                  </a:cubicBezTo>
                  <a:cubicBezTo>
                    <a:pt x="1493" y="317"/>
                    <a:pt x="1493" y="318"/>
                    <a:pt x="1492" y="319"/>
                  </a:cubicBezTo>
                  <a:cubicBezTo>
                    <a:pt x="1492" y="318"/>
                    <a:pt x="1492" y="318"/>
                    <a:pt x="1492" y="318"/>
                  </a:cubicBezTo>
                  <a:cubicBezTo>
                    <a:pt x="1492" y="317"/>
                    <a:pt x="1492" y="316"/>
                    <a:pt x="1491" y="314"/>
                  </a:cubicBezTo>
                  <a:cubicBezTo>
                    <a:pt x="1491" y="314"/>
                    <a:pt x="1491" y="313"/>
                    <a:pt x="1491" y="313"/>
                  </a:cubicBezTo>
                  <a:cubicBezTo>
                    <a:pt x="1491" y="313"/>
                    <a:pt x="1491" y="312"/>
                    <a:pt x="1491" y="312"/>
                  </a:cubicBezTo>
                  <a:cubicBezTo>
                    <a:pt x="1490" y="311"/>
                    <a:pt x="1490" y="311"/>
                    <a:pt x="1490" y="311"/>
                  </a:cubicBezTo>
                  <a:cubicBezTo>
                    <a:pt x="1490" y="310"/>
                    <a:pt x="1489" y="310"/>
                    <a:pt x="1489" y="309"/>
                  </a:cubicBezTo>
                  <a:cubicBezTo>
                    <a:pt x="1489" y="309"/>
                    <a:pt x="1488" y="308"/>
                    <a:pt x="1487" y="307"/>
                  </a:cubicBezTo>
                  <a:cubicBezTo>
                    <a:pt x="1487" y="307"/>
                    <a:pt x="1487" y="307"/>
                    <a:pt x="1486" y="306"/>
                  </a:cubicBezTo>
                  <a:cubicBezTo>
                    <a:pt x="1486" y="306"/>
                    <a:pt x="1486" y="306"/>
                    <a:pt x="1486" y="306"/>
                  </a:cubicBezTo>
                  <a:cubicBezTo>
                    <a:pt x="1485" y="306"/>
                    <a:pt x="1485" y="306"/>
                    <a:pt x="1485" y="306"/>
                  </a:cubicBezTo>
                  <a:cubicBezTo>
                    <a:pt x="1485" y="305"/>
                    <a:pt x="1484" y="305"/>
                    <a:pt x="1484" y="305"/>
                  </a:cubicBezTo>
                  <a:cubicBezTo>
                    <a:pt x="1482" y="304"/>
                    <a:pt x="1480" y="303"/>
                    <a:pt x="1478" y="302"/>
                  </a:cubicBezTo>
                  <a:cubicBezTo>
                    <a:pt x="1477" y="302"/>
                    <a:pt x="1476" y="302"/>
                    <a:pt x="1475" y="301"/>
                  </a:cubicBezTo>
                  <a:cubicBezTo>
                    <a:pt x="1475" y="301"/>
                    <a:pt x="1474" y="300"/>
                    <a:pt x="1474" y="300"/>
                  </a:cubicBezTo>
                  <a:cubicBezTo>
                    <a:pt x="1473" y="300"/>
                    <a:pt x="1473" y="300"/>
                    <a:pt x="1473" y="300"/>
                  </a:cubicBezTo>
                  <a:cubicBezTo>
                    <a:pt x="1473" y="300"/>
                    <a:pt x="1473" y="299"/>
                    <a:pt x="1473" y="299"/>
                  </a:cubicBezTo>
                  <a:cubicBezTo>
                    <a:pt x="1473" y="299"/>
                    <a:pt x="1473" y="299"/>
                    <a:pt x="1473" y="299"/>
                  </a:cubicBezTo>
                  <a:cubicBezTo>
                    <a:pt x="1473" y="299"/>
                    <a:pt x="1473" y="299"/>
                    <a:pt x="1473" y="299"/>
                  </a:cubicBezTo>
                  <a:cubicBezTo>
                    <a:pt x="1471" y="297"/>
                    <a:pt x="1471" y="295"/>
                    <a:pt x="1470" y="292"/>
                  </a:cubicBezTo>
                  <a:cubicBezTo>
                    <a:pt x="1469" y="290"/>
                    <a:pt x="1469" y="288"/>
                    <a:pt x="1468" y="285"/>
                  </a:cubicBezTo>
                  <a:cubicBezTo>
                    <a:pt x="1468" y="283"/>
                    <a:pt x="1467" y="280"/>
                    <a:pt x="1466" y="278"/>
                  </a:cubicBezTo>
                  <a:cubicBezTo>
                    <a:pt x="1465" y="277"/>
                    <a:pt x="1465" y="275"/>
                    <a:pt x="1464" y="274"/>
                  </a:cubicBezTo>
                  <a:cubicBezTo>
                    <a:pt x="1464" y="273"/>
                    <a:pt x="1464" y="273"/>
                    <a:pt x="1464" y="273"/>
                  </a:cubicBezTo>
                  <a:cubicBezTo>
                    <a:pt x="1464" y="273"/>
                    <a:pt x="1465" y="272"/>
                    <a:pt x="1465" y="272"/>
                  </a:cubicBezTo>
                  <a:cubicBezTo>
                    <a:pt x="1465" y="272"/>
                    <a:pt x="1465" y="272"/>
                    <a:pt x="1465" y="271"/>
                  </a:cubicBezTo>
                  <a:cubicBezTo>
                    <a:pt x="1465" y="271"/>
                    <a:pt x="1465" y="271"/>
                    <a:pt x="1465" y="271"/>
                  </a:cubicBezTo>
                  <a:cubicBezTo>
                    <a:pt x="1465" y="271"/>
                    <a:pt x="1465" y="270"/>
                    <a:pt x="1465" y="270"/>
                  </a:cubicBezTo>
                  <a:cubicBezTo>
                    <a:pt x="1465" y="269"/>
                    <a:pt x="1465" y="269"/>
                    <a:pt x="1465" y="269"/>
                  </a:cubicBezTo>
                  <a:cubicBezTo>
                    <a:pt x="1465" y="268"/>
                    <a:pt x="1465" y="268"/>
                    <a:pt x="1465" y="267"/>
                  </a:cubicBezTo>
                  <a:cubicBezTo>
                    <a:pt x="1465" y="267"/>
                    <a:pt x="1465" y="266"/>
                    <a:pt x="1465" y="266"/>
                  </a:cubicBezTo>
                  <a:cubicBezTo>
                    <a:pt x="1465" y="265"/>
                    <a:pt x="1465" y="264"/>
                    <a:pt x="1465" y="263"/>
                  </a:cubicBezTo>
                  <a:cubicBezTo>
                    <a:pt x="1466" y="262"/>
                    <a:pt x="1466" y="261"/>
                    <a:pt x="1466" y="260"/>
                  </a:cubicBezTo>
                  <a:cubicBezTo>
                    <a:pt x="1467" y="259"/>
                    <a:pt x="1467" y="258"/>
                    <a:pt x="1467" y="258"/>
                  </a:cubicBezTo>
                  <a:cubicBezTo>
                    <a:pt x="1467" y="257"/>
                    <a:pt x="1467" y="257"/>
                    <a:pt x="1467" y="257"/>
                  </a:cubicBezTo>
                  <a:cubicBezTo>
                    <a:pt x="1467" y="258"/>
                    <a:pt x="1467" y="259"/>
                    <a:pt x="1467" y="260"/>
                  </a:cubicBezTo>
                  <a:cubicBezTo>
                    <a:pt x="1482" y="262"/>
                    <a:pt x="1482" y="241"/>
                    <a:pt x="1479" y="231"/>
                  </a:cubicBezTo>
                  <a:cubicBezTo>
                    <a:pt x="1475" y="237"/>
                    <a:pt x="1453" y="251"/>
                    <a:pt x="1465" y="259"/>
                  </a:cubicBezTo>
                  <a:cubicBezTo>
                    <a:pt x="1465" y="259"/>
                    <a:pt x="1465" y="260"/>
                    <a:pt x="1465" y="260"/>
                  </a:cubicBezTo>
                  <a:cubicBezTo>
                    <a:pt x="1464" y="261"/>
                    <a:pt x="1464" y="262"/>
                    <a:pt x="1464" y="263"/>
                  </a:cubicBezTo>
                  <a:cubicBezTo>
                    <a:pt x="1464" y="264"/>
                    <a:pt x="1463" y="265"/>
                    <a:pt x="1463" y="266"/>
                  </a:cubicBezTo>
                  <a:cubicBezTo>
                    <a:pt x="1463" y="266"/>
                    <a:pt x="1463" y="267"/>
                    <a:pt x="1463" y="267"/>
                  </a:cubicBezTo>
                  <a:cubicBezTo>
                    <a:pt x="1463" y="268"/>
                    <a:pt x="1463" y="268"/>
                    <a:pt x="1463" y="268"/>
                  </a:cubicBezTo>
                  <a:cubicBezTo>
                    <a:pt x="1463" y="269"/>
                    <a:pt x="1463" y="269"/>
                    <a:pt x="1463" y="270"/>
                  </a:cubicBezTo>
                  <a:cubicBezTo>
                    <a:pt x="1463" y="270"/>
                    <a:pt x="1463" y="270"/>
                    <a:pt x="1463" y="270"/>
                  </a:cubicBezTo>
                  <a:cubicBezTo>
                    <a:pt x="1462" y="269"/>
                    <a:pt x="1462" y="268"/>
                    <a:pt x="1461" y="266"/>
                  </a:cubicBezTo>
                  <a:cubicBezTo>
                    <a:pt x="1461" y="266"/>
                    <a:pt x="1461" y="265"/>
                    <a:pt x="1461" y="265"/>
                  </a:cubicBezTo>
                  <a:cubicBezTo>
                    <a:pt x="1461" y="265"/>
                    <a:pt x="1460" y="264"/>
                    <a:pt x="1460" y="264"/>
                  </a:cubicBezTo>
                  <a:cubicBezTo>
                    <a:pt x="1460" y="263"/>
                    <a:pt x="1459" y="262"/>
                    <a:pt x="1459" y="262"/>
                  </a:cubicBezTo>
                  <a:cubicBezTo>
                    <a:pt x="1458" y="260"/>
                    <a:pt x="1458" y="259"/>
                    <a:pt x="1457" y="258"/>
                  </a:cubicBezTo>
                  <a:cubicBezTo>
                    <a:pt x="1457" y="258"/>
                    <a:pt x="1457" y="257"/>
                    <a:pt x="1456" y="257"/>
                  </a:cubicBezTo>
                  <a:cubicBezTo>
                    <a:pt x="1456" y="257"/>
                    <a:pt x="1456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8"/>
                    <a:pt x="1455" y="258"/>
                    <a:pt x="1455" y="258"/>
                  </a:cubicBezTo>
                  <a:cubicBezTo>
                    <a:pt x="1455" y="258"/>
                    <a:pt x="1455" y="258"/>
                    <a:pt x="1455" y="258"/>
                  </a:cubicBezTo>
                  <a:cubicBezTo>
                    <a:pt x="1455" y="258"/>
                    <a:pt x="1455" y="258"/>
                    <a:pt x="1455" y="258"/>
                  </a:cubicBezTo>
                  <a:cubicBezTo>
                    <a:pt x="1455" y="258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6" y="257"/>
                    <a:pt x="1456" y="257"/>
                    <a:pt x="1456" y="257"/>
                  </a:cubicBezTo>
                  <a:cubicBezTo>
                    <a:pt x="1456" y="258"/>
                    <a:pt x="1456" y="258"/>
                    <a:pt x="1456" y="259"/>
                  </a:cubicBezTo>
                  <a:cubicBezTo>
                    <a:pt x="1457" y="260"/>
                    <a:pt x="1457" y="261"/>
                    <a:pt x="1457" y="262"/>
                  </a:cubicBezTo>
                  <a:cubicBezTo>
                    <a:pt x="1457" y="263"/>
                    <a:pt x="1458" y="264"/>
                    <a:pt x="1458" y="265"/>
                  </a:cubicBezTo>
                  <a:cubicBezTo>
                    <a:pt x="1458" y="265"/>
                    <a:pt x="1458" y="266"/>
                    <a:pt x="1458" y="266"/>
                  </a:cubicBezTo>
                  <a:cubicBezTo>
                    <a:pt x="1459" y="266"/>
                    <a:pt x="1459" y="267"/>
                    <a:pt x="1459" y="267"/>
                  </a:cubicBezTo>
                  <a:cubicBezTo>
                    <a:pt x="1460" y="271"/>
                    <a:pt x="1462" y="275"/>
                    <a:pt x="1464" y="279"/>
                  </a:cubicBezTo>
                  <a:cubicBezTo>
                    <a:pt x="1464" y="281"/>
                    <a:pt x="1465" y="284"/>
                    <a:pt x="1466" y="286"/>
                  </a:cubicBezTo>
                  <a:cubicBezTo>
                    <a:pt x="1466" y="287"/>
                    <a:pt x="1466" y="287"/>
                    <a:pt x="1466" y="288"/>
                  </a:cubicBezTo>
                  <a:cubicBezTo>
                    <a:pt x="1466" y="288"/>
                    <a:pt x="1466" y="288"/>
                    <a:pt x="1466" y="288"/>
                  </a:cubicBezTo>
                  <a:cubicBezTo>
                    <a:pt x="1465" y="287"/>
                    <a:pt x="1465" y="287"/>
                    <a:pt x="1464" y="286"/>
                  </a:cubicBezTo>
                  <a:cubicBezTo>
                    <a:pt x="1464" y="286"/>
                    <a:pt x="1463" y="285"/>
                    <a:pt x="1462" y="285"/>
                  </a:cubicBezTo>
                  <a:cubicBezTo>
                    <a:pt x="1462" y="284"/>
                    <a:pt x="1461" y="284"/>
                    <a:pt x="1460" y="283"/>
                  </a:cubicBezTo>
                  <a:cubicBezTo>
                    <a:pt x="1460" y="283"/>
                    <a:pt x="1460" y="283"/>
                    <a:pt x="1460" y="283"/>
                  </a:cubicBezTo>
                  <a:cubicBezTo>
                    <a:pt x="1460" y="283"/>
                    <a:pt x="1460" y="283"/>
                    <a:pt x="1460" y="283"/>
                  </a:cubicBezTo>
                  <a:cubicBezTo>
                    <a:pt x="1454" y="273"/>
                    <a:pt x="1444" y="272"/>
                    <a:pt x="1433" y="272"/>
                  </a:cubicBezTo>
                  <a:cubicBezTo>
                    <a:pt x="1437" y="282"/>
                    <a:pt x="1447" y="284"/>
                    <a:pt x="1457" y="284"/>
                  </a:cubicBezTo>
                  <a:cubicBezTo>
                    <a:pt x="1458" y="284"/>
                    <a:pt x="1459" y="285"/>
                    <a:pt x="1459" y="285"/>
                  </a:cubicBezTo>
                  <a:cubicBezTo>
                    <a:pt x="1460" y="286"/>
                    <a:pt x="1460" y="286"/>
                    <a:pt x="1461" y="286"/>
                  </a:cubicBezTo>
                  <a:cubicBezTo>
                    <a:pt x="1462" y="287"/>
                    <a:pt x="1462" y="287"/>
                    <a:pt x="1463" y="288"/>
                  </a:cubicBezTo>
                  <a:cubicBezTo>
                    <a:pt x="1463" y="288"/>
                    <a:pt x="1464" y="289"/>
                    <a:pt x="1465" y="289"/>
                  </a:cubicBezTo>
                  <a:cubicBezTo>
                    <a:pt x="1465" y="290"/>
                    <a:pt x="1465" y="290"/>
                    <a:pt x="1466" y="291"/>
                  </a:cubicBezTo>
                  <a:cubicBezTo>
                    <a:pt x="1466" y="291"/>
                    <a:pt x="1466" y="291"/>
                    <a:pt x="1466" y="291"/>
                  </a:cubicBezTo>
                  <a:cubicBezTo>
                    <a:pt x="1466" y="291"/>
                    <a:pt x="1466" y="291"/>
                    <a:pt x="1467" y="291"/>
                  </a:cubicBezTo>
                  <a:cubicBezTo>
                    <a:pt x="1467" y="291"/>
                    <a:pt x="1467" y="291"/>
                    <a:pt x="1467" y="291"/>
                  </a:cubicBezTo>
                  <a:cubicBezTo>
                    <a:pt x="1467" y="292"/>
                    <a:pt x="1467" y="293"/>
                    <a:pt x="1468" y="293"/>
                  </a:cubicBezTo>
                  <a:cubicBezTo>
                    <a:pt x="1468" y="295"/>
                    <a:pt x="1469" y="298"/>
                    <a:pt x="1471" y="300"/>
                  </a:cubicBezTo>
                  <a:cubicBezTo>
                    <a:pt x="1471" y="300"/>
                    <a:pt x="1471" y="301"/>
                    <a:pt x="1471" y="301"/>
                  </a:cubicBezTo>
                  <a:cubicBezTo>
                    <a:pt x="1471" y="301"/>
                    <a:pt x="1471" y="301"/>
                    <a:pt x="1471" y="301"/>
                  </a:cubicBezTo>
                  <a:cubicBezTo>
                    <a:pt x="1471" y="301"/>
                    <a:pt x="1472" y="301"/>
                    <a:pt x="1472" y="301"/>
                  </a:cubicBezTo>
                  <a:cubicBezTo>
                    <a:pt x="1472" y="302"/>
                    <a:pt x="1472" y="302"/>
                    <a:pt x="1472" y="302"/>
                  </a:cubicBezTo>
                  <a:cubicBezTo>
                    <a:pt x="1472" y="302"/>
                    <a:pt x="1473" y="303"/>
                    <a:pt x="1474" y="303"/>
                  </a:cubicBezTo>
                  <a:cubicBezTo>
                    <a:pt x="1475" y="304"/>
                    <a:pt x="1476" y="304"/>
                    <a:pt x="1477" y="305"/>
                  </a:cubicBezTo>
                  <a:cubicBezTo>
                    <a:pt x="1479" y="306"/>
                    <a:pt x="1481" y="306"/>
                    <a:pt x="1483" y="307"/>
                  </a:cubicBezTo>
                  <a:cubicBezTo>
                    <a:pt x="1483" y="307"/>
                    <a:pt x="1483" y="308"/>
                    <a:pt x="1484" y="308"/>
                  </a:cubicBezTo>
                  <a:cubicBezTo>
                    <a:pt x="1484" y="308"/>
                    <a:pt x="1484" y="308"/>
                    <a:pt x="1484" y="308"/>
                  </a:cubicBezTo>
                  <a:cubicBezTo>
                    <a:pt x="1484" y="308"/>
                    <a:pt x="1485" y="308"/>
                    <a:pt x="1485" y="308"/>
                  </a:cubicBezTo>
                  <a:cubicBezTo>
                    <a:pt x="1485" y="309"/>
                    <a:pt x="1485" y="309"/>
                    <a:pt x="1485" y="309"/>
                  </a:cubicBezTo>
                  <a:cubicBezTo>
                    <a:pt x="1486" y="310"/>
                    <a:pt x="1487" y="310"/>
                    <a:pt x="1487" y="311"/>
                  </a:cubicBezTo>
                  <a:cubicBezTo>
                    <a:pt x="1488" y="312"/>
                    <a:pt x="1488" y="312"/>
                    <a:pt x="1488" y="313"/>
                  </a:cubicBezTo>
                  <a:cubicBezTo>
                    <a:pt x="1489" y="313"/>
                    <a:pt x="1489" y="314"/>
                    <a:pt x="1489" y="314"/>
                  </a:cubicBezTo>
                  <a:cubicBezTo>
                    <a:pt x="1489" y="314"/>
                    <a:pt x="1489" y="315"/>
                    <a:pt x="1490" y="315"/>
                  </a:cubicBezTo>
                  <a:cubicBezTo>
                    <a:pt x="1490" y="316"/>
                    <a:pt x="1491" y="317"/>
                    <a:pt x="1491" y="318"/>
                  </a:cubicBezTo>
                  <a:cubicBezTo>
                    <a:pt x="1492" y="319"/>
                    <a:pt x="1492" y="319"/>
                    <a:pt x="1492" y="320"/>
                  </a:cubicBezTo>
                  <a:cubicBezTo>
                    <a:pt x="1491" y="321"/>
                    <a:pt x="1490" y="323"/>
                    <a:pt x="1490" y="324"/>
                  </a:cubicBezTo>
                  <a:cubicBezTo>
                    <a:pt x="1489" y="327"/>
                    <a:pt x="1488" y="330"/>
                    <a:pt x="1487" y="332"/>
                  </a:cubicBezTo>
                  <a:cubicBezTo>
                    <a:pt x="1486" y="335"/>
                    <a:pt x="1485" y="338"/>
                    <a:pt x="1484" y="340"/>
                  </a:cubicBezTo>
                  <a:cubicBezTo>
                    <a:pt x="1481" y="346"/>
                    <a:pt x="1478" y="351"/>
                    <a:pt x="1474" y="357"/>
                  </a:cubicBezTo>
                  <a:cubicBezTo>
                    <a:pt x="1473" y="359"/>
                    <a:pt x="1471" y="362"/>
                    <a:pt x="1469" y="365"/>
                  </a:cubicBezTo>
                  <a:cubicBezTo>
                    <a:pt x="1468" y="365"/>
                    <a:pt x="1468" y="366"/>
                    <a:pt x="1468" y="367"/>
                  </a:cubicBezTo>
                  <a:cubicBezTo>
                    <a:pt x="1467" y="368"/>
                    <a:pt x="1467" y="368"/>
                    <a:pt x="1466" y="369"/>
                  </a:cubicBezTo>
                  <a:cubicBezTo>
                    <a:pt x="1466" y="371"/>
                    <a:pt x="1465" y="372"/>
                    <a:pt x="1464" y="374"/>
                  </a:cubicBezTo>
                  <a:cubicBezTo>
                    <a:pt x="1463" y="377"/>
                    <a:pt x="1463" y="380"/>
                    <a:pt x="1462" y="384"/>
                  </a:cubicBezTo>
                  <a:cubicBezTo>
                    <a:pt x="1462" y="386"/>
                    <a:pt x="1461" y="388"/>
                    <a:pt x="1461" y="390"/>
                  </a:cubicBezTo>
                  <a:cubicBezTo>
                    <a:pt x="1461" y="389"/>
                    <a:pt x="1461" y="389"/>
                    <a:pt x="1461" y="387"/>
                  </a:cubicBezTo>
                  <a:cubicBezTo>
                    <a:pt x="1461" y="387"/>
                    <a:pt x="1461" y="387"/>
                    <a:pt x="1461" y="386"/>
                  </a:cubicBezTo>
                  <a:cubicBezTo>
                    <a:pt x="1461" y="386"/>
                    <a:pt x="1461" y="385"/>
                    <a:pt x="1461" y="385"/>
                  </a:cubicBezTo>
                  <a:cubicBezTo>
                    <a:pt x="1460" y="384"/>
                    <a:pt x="1460" y="384"/>
                    <a:pt x="1460" y="383"/>
                  </a:cubicBezTo>
                  <a:cubicBezTo>
                    <a:pt x="1460" y="383"/>
                    <a:pt x="1460" y="382"/>
                    <a:pt x="1459" y="382"/>
                  </a:cubicBezTo>
                  <a:cubicBezTo>
                    <a:pt x="1458" y="380"/>
                    <a:pt x="1457" y="377"/>
                    <a:pt x="1455" y="376"/>
                  </a:cubicBezTo>
                  <a:cubicBezTo>
                    <a:pt x="1455" y="376"/>
                    <a:pt x="1455" y="375"/>
                    <a:pt x="1454" y="375"/>
                  </a:cubicBezTo>
                  <a:cubicBezTo>
                    <a:pt x="1454" y="375"/>
                    <a:pt x="1454" y="375"/>
                    <a:pt x="1453" y="375"/>
                  </a:cubicBezTo>
                  <a:cubicBezTo>
                    <a:pt x="1453" y="374"/>
                    <a:pt x="1453" y="374"/>
                    <a:pt x="1453" y="374"/>
                  </a:cubicBezTo>
                  <a:cubicBezTo>
                    <a:pt x="1453" y="374"/>
                    <a:pt x="1453" y="374"/>
                    <a:pt x="1453" y="374"/>
                  </a:cubicBezTo>
                  <a:cubicBezTo>
                    <a:pt x="1452" y="374"/>
                    <a:pt x="1452" y="374"/>
                    <a:pt x="1452" y="374"/>
                  </a:cubicBezTo>
                  <a:cubicBezTo>
                    <a:pt x="1450" y="373"/>
                    <a:pt x="1449" y="373"/>
                    <a:pt x="1448" y="372"/>
                  </a:cubicBezTo>
                  <a:cubicBezTo>
                    <a:pt x="1447" y="372"/>
                    <a:pt x="1446" y="372"/>
                    <a:pt x="1446" y="372"/>
                  </a:cubicBezTo>
                  <a:cubicBezTo>
                    <a:pt x="1445" y="372"/>
                    <a:pt x="1445" y="372"/>
                    <a:pt x="1444" y="371"/>
                  </a:cubicBezTo>
                  <a:cubicBezTo>
                    <a:pt x="1443" y="371"/>
                    <a:pt x="1443" y="371"/>
                    <a:pt x="1442" y="371"/>
                  </a:cubicBezTo>
                  <a:cubicBezTo>
                    <a:pt x="1441" y="370"/>
                    <a:pt x="1441" y="370"/>
                    <a:pt x="1440" y="370"/>
                  </a:cubicBezTo>
                  <a:cubicBezTo>
                    <a:pt x="1440" y="370"/>
                    <a:pt x="1439" y="370"/>
                    <a:pt x="1439" y="369"/>
                  </a:cubicBezTo>
                  <a:cubicBezTo>
                    <a:pt x="1439" y="369"/>
                    <a:pt x="1439" y="369"/>
                    <a:pt x="1439" y="369"/>
                  </a:cubicBezTo>
                  <a:cubicBezTo>
                    <a:pt x="1439" y="369"/>
                    <a:pt x="1439" y="369"/>
                    <a:pt x="1439" y="368"/>
                  </a:cubicBezTo>
                  <a:cubicBezTo>
                    <a:pt x="1439" y="368"/>
                    <a:pt x="1439" y="368"/>
                    <a:pt x="1439" y="368"/>
                  </a:cubicBezTo>
                  <a:cubicBezTo>
                    <a:pt x="1439" y="368"/>
                    <a:pt x="1438" y="367"/>
                    <a:pt x="1438" y="367"/>
                  </a:cubicBezTo>
                  <a:cubicBezTo>
                    <a:pt x="1438" y="367"/>
                    <a:pt x="1438" y="367"/>
                    <a:pt x="1438" y="366"/>
                  </a:cubicBezTo>
                  <a:cubicBezTo>
                    <a:pt x="1438" y="366"/>
                    <a:pt x="1438" y="366"/>
                    <a:pt x="1438" y="365"/>
                  </a:cubicBezTo>
                  <a:cubicBezTo>
                    <a:pt x="1438" y="365"/>
                    <a:pt x="1438" y="365"/>
                    <a:pt x="1438" y="365"/>
                  </a:cubicBezTo>
                  <a:cubicBezTo>
                    <a:pt x="1438" y="365"/>
                    <a:pt x="1438" y="364"/>
                    <a:pt x="1438" y="364"/>
                  </a:cubicBezTo>
                  <a:cubicBezTo>
                    <a:pt x="1438" y="364"/>
                    <a:pt x="1437" y="363"/>
                    <a:pt x="1437" y="363"/>
                  </a:cubicBezTo>
                  <a:cubicBezTo>
                    <a:pt x="1437" y="362"/>
                    <a:pt x="1437" y="361"/>
                    <a:pt x="1437" y="360"/>
                  </a:cubicBezTo>
                  <a:cubicBezTo>
                    <a:pt x="1437" y="359"/>
                    <a:pt x="1437" y="359"/>
                    <a:pt x="1437" y="358"/>
                  </a:cubicBezTo>
                  <a:cubicBezTo>
                    <a:pt x="1437" y="358"/>
                    <a:pt x="1437" y="358"/>
                    <a:pt x="1437" y="357"/>
                  </a:cubicBezTo>
                  <a:cubicBezTo>
                    <a:pt x="1437" y="358"/>
                    <a:pt x="1438" y="358"/>
                    <a:pt x="1438" y="358"/>
                  </a:cubicBezTo>
                  <a:cubicBezTo>
                    <a:pt x="1438" y="357"/>
                    <a:pt x="1438" y="357"/>
                    <a:pt x="1438" y="356"/>
                  </a:cubicBezTo>
                  <a:cubicBezTo>
                    <a:pt x="1439" y="357"/>
                    <a:pt x="1439" y="357"/>
                    <a:pt x="1439" y="357"/>
                  </a:cubicBezTo>
                  <a:cubicBezTo>
                    <a:pt x="1453" y="355"/>
                    <a:pt x="1444" y="341"/>
                    <a:pt x="1445" y="334"/>
                  </a:cubicBezTo>
                  <a:cubicBezTo>
                    <a:pt x="1440" y="338"/>
                    <a:pt x="1428" y="350"/>
                    <a:pt x="1436" y="357"/>
                  </a:cubicBezTo>
                  <a:cubicBezTo>
                    <a:pt x="1436" y="357"/>
                    <a:pt x="1436" y="357"/>
                    <a:pt x="1436" y="358"/>
                  </a:cubicBezTo>
                  <a:cubicBezTo>
                    <a:pt x="1436" y="359"/>
                    <a:pt x="1436" y="359"/>
                    <a:pt x="1436" y="360"/>
                  </a:cubicBezTo>
                  <a:cubicBezTo>
                    <a:pt x="1436" y="361"/>
                    <a:pt x="1436" y="362"/>
                    <a:pt x="1436" y="363"/>
                  </a:cubicBezTo>
                  <a:cubicBezTo>
                    <a:pt x="1436" y="364"/>
                    <a:pt x="1436" y="364"/>
                    <a:pt x="1436" y="364"/>
                  </a:cubicBezTo>
                  <a:cubicBezTo>
                    <a:pt x="1436" y="365"/>
                    <a:pt x="1436" y="365"/>
                    <a:pt x="1436" y="365"/>
                  </a:cubicBezTo>
                  <a:cubicBezTo>
                    <a:pt x="1436" y="365"/>
                    <a:pt x="1437" y="365"/>
                    <a:pt x="1437" y="366"/>
                  </a:cubicBezTo>
                  <a:cubicBezTo>
                    <a:pt x="1437" y="366"/>
                    <a:pt x="1437" y="366"/>
                    <a:pt x="1437" y="367"/>
                  </a:cubicBezTo>
                  <a:cubicBezTo>
                    <a:pt x="1437" y="367"/>
                    <a:pt x="1437" y="367"/>
                    <a:pt x="1437" y="368"/>
                  </a:cubicBezTo>
                  <a:cubicBezTo>
                    <a:pt x="1437" y="368"/>
                    <a:pt x="1437" y="368"/>
                    <a:pt x="1437" y="368"/>
                  </a:cubicBezTo>
                  <a:cubicBezTo>
                    <a:pt x="1437" y="368"/>
                    <a:pt x="1437" y="369"/>
                    <a:pt x="1438" y="369"/>
                  </a:cubicBezTo>
                  <a:cubicBezTo>
                    <a:pt x="1436" y="368"/>
                    <a:pt x="1434" y="367"/>
                    <a:pt x="1433" y="366"/>
                  </a:cubicBezTo>
                  <a:cubicBezTo>
                    <a:pt x="1433" y="366"/>
                    <a:pt x="1432" y="366"/>
                    <a:pt x="1432" y="365"/>
                  </a:cubicBezTo>
                  <a:cubicBezTo>
                    <a:pt x="1431" y="365"/>
                    <a:pt x="1431" y="365"/>
                    <a:pt x="1431" y="365"/>
                  </a:cubicBezTo>
                  <a:cubicBezTo>
                    <a:pt x="1431" y="364"/>
                    <a:pt x="1430" y="364"/>
                    <a:pt x="1430" y="364"/>
                  </a:cubicBezTo>
                  <a:cubicBezTo>
                    <a:pt x="1429" y="363"/>
                    <a:pt x="1429" y="363"/>
                    <a:pt x="1428" y="362"/>
                  </a:cubicBezTo>
                  <a:cubicBezTo>
                    <a:pt x="1428" y="362"/>
                    <a:pt x="1427" y="361"/>
                    <a:pt x="1427" y="361"/>
                  </a:cubicBezTo>
                  <a:cubicBezTo>
                    <a:pt x="1425" y="359"/>
                    <a:pt x="1423" y="357"/>
                    <a:pt x="1421" y="355"/>
                  </a:cubicBezTo>
                  <a:cubicBezTo>
                    <a:pt x="1421" y="354"/>
                    <a:pt x="1420" y="353"/>
                    <a:pt x="1419" y="353"/>
                  </a:cubicBezTo>
                  <a:cubicBezTo>
                    <a:pt x="1420" y="353"/>
                    <a:pt x="1420" y="353"/>
                    <a:pt x="1420" y="353"/>
                  </a:cubicBezTo>
                  <a:cubicBezTo>
                    <a:pt x="1420" y="353"/>
                    <a:pt x="1419" y="352"/>
                    <a:pt x="1419" y="352"/>
                  </a:cubicBezTo>
                  <a:cubicBezTo>
                    <a:pt x="1419" y="351"/>
                    <a:pt x="1418" y="351"/>
                    <a:pt x="1418" y="351"/>
                  </a:cubicBezTo>
                  <a:cubicBezTo>
                    <a:pt x="1418" y="350"/>
                    <a:pt x="1418" y="350"/>
                    <a:pt x="1418" y="350"/>
                  </a:cubicBezTo>
                  <a:cubicBezTo>
                    <a:pt x="1418" y="349"/>
                    <a:pt x="1417" y="349"/>
                    <a:pt x="1417" y="349"/>
                  </a:cubicBezTo>
                  <a:cubicBezTo>
                    <a:pt x="1417" y="348"/>
                    <a:pt x="1416" y="347"/>
                    <a:pt x="1416" y="346"/>
                  </a:cubicBezTo>
                  <a:cubicBezTo>
                    <a:pt x="1415" y="345"/>
                    <a:pt x="1415" y="345"/>
                    <a:pt x="1415" y="344"/>
                  </a:cubicBezTo>
                  <a:cubicBezTo>
                    <a:pt x="1415" y="344"/>
                    <a:pt x="1415" y="344"/>
                    <a:pt x="1415" y="344"/>
                  </a:cubicBezTo>
                  <a:cubicBezTo>
                    <a:pt x="1415" y="343"/>
                    <a:pt x="1414" y="343"/>
                    <a:pt x="1414" y="343"/>
                  </a:cubicBezTo>
                  <a:cubicBezTo>
                    <a:pt x="1414" y="341"/>
                    <a:pt x="1413" y="339"/>
                    <a:pt x="1412" y="338"/>
                  </a:cubicBezTo>
                  <a:cubicBezTo>
                    <a:pt x="1412" y="337"/>
                    <a:pt x="1412" y="336"/>
                    <a:pt x="1412" y="335"/>
                  </a:cubicBezTo>
                  <a:cubicBezTo>
                    <a:pt x="1411" y="335"/>
                    <a:pt x="1411" y="334"/>
                    <a:pt x="1411" y="334"/>
                  </a:cubicBezTo>
                  <a:cubicBezTo>
                    <a:pt x="1410" y="331"/>
                    <a:pt x="1410" y="330"/>
                    <a:pt x="1410" y="330"/>
                  </a:cubicBezTo>
                  <a:cubicBezTo>
                    <a:pt x="1410" y="330"/>
                    <a:pt x="1410" y="330"/>
                    <a:pt x="1410" y="331"/>
                  </a:cubicBezTo>
                  <a:cubicBezTo>
                    <a:pt x="1410" y="331"/>
                    <a:pt x="1410" y="332"/>
                    <a:pt x="1410" y="334"/>
                  </a:cubicBezTo>
                  <a:cubicBezTo>
                    <a:pt x="1410" y="334"/>
                    <a:pt x="1410" y="335"/>
                    <a:pt x="1410" y="336"/>
                  </a:cubicBezTo>
                  <a:cubicBezTo>
                    <a:pt x="1410" y="337"/>
                    <a:pt x="1410" y="337"/>
                    <a:pt x="1410" y="338"/>
                  </a:cubicBezTo>
                  <a:cubicBezTo>
                    <a:pt x="1411" y="339"/>
                    <a:pt x="1411" y="340"/>
                    <a:pt x="1411" y="341"/>
                  </a:cubicBezTo>
                  <a:cubicBezTo>
                    <a:pt x="1411" y="341"/>
                    <a:pt x="1411" y="342"/>
                    <a:pt x="1411" y="342"/>
                  </a:cubicBezTo>
                  <a:cubicBezTo>
                    <a:pt x="1412" y="343"/>
                    <a:pt x="1412" y="343"/>
                    <a:pt x="1412" y="344"/>
                  </a:cubicBezTo>
                  <a:cubicBezTo>
                    <a:pt x="1412" y="344"/>
                    <a:pt x="1412" y="344"/>
                    <a:pt x="1412" y="345"/>
                  </a:cubicBezTo>
                  <a:cubicBezTo>
                    <a:pt x="1412" y="345"/>
                    <a:pt x="1413" y="345"/>
                    <a:pt x="1413" y="345"/>
                  </a:cubicBezTo>
                  <a:cubicBezTo>
                    <a:pt x="1413" y="346"/>
                    <a:pt x="1413" y="346"/>
                    <a:pt x="1413" y="347"/>
                  </a:cubicBezTo>
                  <a:cubicBezTo>
                    <a:pt x="1414" y="348"/>
                    <a:pt x="1414" y="348"/>
                    <a:pt x="1414" y="349"/>
                  </a:cubicBezTo>
                  <a:cubicBezTo>
                    <a:pt x="1414" y="349"/>
                    <a:pt x="1413" y="348"/>
                    <a:pt x="1413" y="348"/>
                  </a:cubicBezTo>
                  <a:cubicBezTo>
                    <a:pt x="1412" y="348"/>
                    <a:pt x="1411" y="348"/>
                    <a:pt x="1410" y="347"/>
                  </a:cubicBezTo>
                  <a:cubicBezTo>
                    <a:pt x="1410" y="347"/>
                    <a:pt x="1409" y="347"/>
                    <a:pt x="1408" y="347"/>
                  </a:cubicBezTo>
                  <a:cubicBezTo>
                    <a:pt x="1407" y="347"/>
                    <a:pt x="1407" y="346"/>
                    <a:pt x="1406" y="346"/>
                  </a:cubicBezTo>
                  <a:cubicBezTo>
                    <a:pt x="1406" y="346"/>
                    <a:pt x="1406" y="346"/>
                    <a:pt x="1406" y="346"/>
                  </a:cubicBezTo>
                  <a:cubicBezTo>
                    <a:pt x="1405" y="346"/>
                    <a:pt x="1405" y="346"/>
                    <a:pt x="1405" y="346"/>
                  </a:cubicBezTo>
                  <a:cubicBezTo>
                    <a:pt x="1401" y="334"/>
                    <a:pt x="1391" y="339"/>
                    <a:pt x="1382" y="341"/>
                  </a:cubicBezTo>
                  <a:cubicBezTo>
                    <a:pt x="1387" y="355"/>
                    <a:pt x="1395" y="360"/>
                    <a:pt x="1405" y="348"/>
                  </a:cubicBezTo>
                  <a:cubicBezTo>
                    <a:pt x="1405" y="348"/>
                    <a:pt x="1405" y="348"/>
                    <a:pt x="1405" y="348"/>
                  </a:cubicBezTo>
                  <a:cubicBezTo>
                    <a:pt x="1406" y="348"/>
                    <a:pt x="1407" y="349"/>
                    <a:pt x="1407" y="349"/>
                  </a:cubicBezTo>
                  <a:cubicBezTo>
                    <a:pt x="1408" y="349"/>
                    <a:pt x="1409" y="349"/>
                    <a:pt x="1410" y="349"/>
                  </a:cubicBezTo>
                  <a:cubicBezTo>
                    <a:pt x="1411" y="350"/>
                    <a:pt x="1411" y="350"/>
                    <a:pt x="1412" y="350"/>
                  </a:cubicBezTo>
                  <a:cubicBezTo>
                    <a:pt x="1413" y="350"/>
                    <a:pt x="1413" y="351"/>
                    <a:pt x="1414" y="351"/>
                  </a:cubicBezTo>
                  <a:cubicBezTo>
                    <a:pt x="1415" y="351"/>
                    <a:pt x="1415" y="351"/>
                    <a:pt x="1416" y="352"/>
                  </a:cubicBezTo>
                  <a:cubicBezTo>
                    <a:pt x="1416" y="352"/>
                    <a:pt x="1416" y="352"/>
                    <a:pt x="1416" y="352"/>
                  </a:cubicBezTo>
                  <a:cubicBezTo>
                    <a:pt x="1416" y="352"/>
                    <a:pt x="1416" y="352"/>
                    <a:pt x="1416" y="352"/>
                  </a:cubicBezTo>
                  <a:cubicBezTo>
                    <a:pt x="1416" y="352"/>
                    <a:pt x="1417" y="353"/>
                    <a:pt x="1417" y="353"/>
                  </a:cubicBezTo>
                  <a:cubicBezTo>
                    <a:pt x="1418" y="355"/>
                    <a:pt x="1418" y="356"/>
                    <a:pt x="1419" y="357"/>
                  </a:cubicBezTo>
                  <a:cubicBezTo>
                    <a:pt x="1421" y="359"/>
                    <a:pt x="1423" y="361"/>
                    <a:pt x="1425" y="363"/>
                  </a:cubicBezTo>
                  <a:cubicBezTo>
                    <a:pt x="1425" y="363"/>
                    <a:pt x="1426" y="364"/>
                    <a:pt x="1426" y="364"/>
                  </a:cubicBezTo>
                  <a:cubicBezTo>
                    <a:pt x="1427" y="365"/>
                    <a:pt x="1428" y="365"/>
                    <a:pt x="1428" y="366"/>
                  </a:cubicBezTo>
                  <a:cubicBezTo>
                    <a:pt x="1429" y="366"/>
                    <a:pt x="1429" y="367"/>
                    <a:pt x="1430" y="367"/>
                  </a:cubicBezTo>
                  <a:cubicBezTo>
                    <a:pt x="1431" y="368"/>
                    <a:pt x="1431" y="368"/>
                    <a:pt x="1431" y="368"/>
                  </a:cubicBezTo>
                  <a:cubicBezTo>
                    <a:pt x="1431" y="368"/>
                    <a:pt x="1431" y="368"/>
                    <a:pt x="1432" y="368"/>
                  </a:cubicBezTo>
                  <a:cubicBezTo>
                    <a:pt x="1434" y="370"/>
                    <a:pt x="1437" y="371"/>
                    <a:pt x="1439" y="372"/>
                  </a:cubicBezTo>
                  <a:cubicBezTo>
                    <a:pt x="1440" y="373"/>
                    <a:pt x="1441" y="373"/>
                    <a:pt x="1441" y="373"/>
                  </a:cubicBezTo>
                  <a:cubicBezTo>
                    <a:pt x="1442" y="373"/>
                    <a:pt x="1443" y="374"/>
                    <a:pt x="1443" y="374"/>
                  </a:cubicBezTo>
                  <a:cubicBezTo>
                    <a:pt x="1444" y="374"/>
                    <a:pt x="1445" y="374"/>
                    <a:pt x="1445" y="374"/>
                  </a:cubicBezTo>
                  <a:cubicBezTo>
                    <a:pt x="1446" y="375"/>
                    <a:pt x="1446" y="375"/>
                    <a:pt x="1447" y="375"/>
                  </a:cubicBezTo>
                  <a:cubicBezTo>
                    <a:pt x="1448" y="375"/>
                    <a:pt x="1450" y="376"/>
                    <a:pt x="1451" y="376"/>
                  </a:cubicBezTo>
                  <a:cubicBezTo>
                    <a:pt x="1451" y="376"/>
                    <a:pt x="1451" y="376"/>
                    <a:pt x="1451" y="376"/>
                  </a:cubicBezTo>
                  <a:cubicBezTo>
                    <a:pt x="1452" y="377"/>
                    <a:pt x="1452" y="377"/>
                    <a:pt x="1452" y="377"/>
                  </a:cubicBezTo>
                  <a:cubicBezTo>
                    <a:pt x="1452" y="377"/>
                    <a:pt x="1452" y="377"/>
                    <a:pt x="1452" y="377"/>
                  </a:cubicBezTo>
                  <a:cubicBezTo>
                    <a:pt x="1452" y="377"/>
                    <a:pt x="1453" y="377"/>
                    <a:pt x="1453" y="377"/>
                  </a:cubicBezTo>
                  <a:cubicBezTo>
                    <a:pt x="1453" y="377"/>
                    <a:pt x="1453" y="378"/>
                    <a:pt x="1453" y="378"/>
                  </a:cubicBezTo>
                  <a:cubicBezTo>
                    <a:pt x="1455" y="379"/>
                    <a:pt x="1456" y="381"/>
                    <a:pt x="1457" y="383"/>
                  </a:cubicBezTo>
                  <a:cubicBezTo>
                    <a:pt x="1458" y="384"/>
                    <a:pt x="1458" y="385"/>
                    <a:pt x="1458" y="385"/>
                  </a:cubicBezTo>
                  <a:cubicBezTo>
                    <a:pt x="1458" y="386"/>
                    <a:pt x="1458" y="386"/>
                    <a:pt x="1459" y="387"/>
                  </a:cubicBezTo>
                  <a:cubicBezTo>
                    <a:pt x="1459" y="387"/>
                    <a:pt x="1459" y="387"/>
                    <a:pt x="1459" y="388"/>
                  </a:cubicBezTo>
                  <a:cubicBezTo>
                    <a:pt x="1460" y="389"/>
                    <a:pt x="1460" y="391"/>
                    <a:pt x="1460" y="392"/>
                  </a:cubicBezTo>
                  <a:cubicBezTo>
                    <a:pt x="1460" y="393"/>
                    <a:pt x="1461" y="394"/>
                    <a:pt x="1461" y="394"/>
                  </a:cubicBezTo>
                  <a:cubicBezTo>
                    <a:pt x="1460" y="400"/>
                    <a:pt x="1459" y="406"/>
                    <a:pt x="1458" y="412"/>
                  </a:cubicBezTo>
                  <a:cubicBezTo>
                    <a:pt x="1457" y="424"/>
                    <a:pt x="1455" y="435"/>
                    <a:pt x="1454" y="445"/>
                  </a:cubicBezTo>
                  <a:cubicBezTo>
                    <a:pt x="1454" y="446"/>
                    <a:pt x="1454" y="448"/>
                    <a:pt x="1454" y="449"/>
                  </a:cubicBezTo>
                  <a:cubicBezTo>
                    <a:pt x="1453" y="450"/>
                    <a:pt x="1453" y="451"/>
                    <a:pt x="1453" y="452"/>
                  </a:cubicBezTo>
                  <a:cubicBezTo>
                    <a:pt x="1453" y="453"/>
                    <a:pt x="1453" y="455"/>
                    <a:pt x="1453" y="456"/>
                  </a:cubicBezTo>
                  <a:cubicBezTo>
                    <a:pt x="1449" y="461"/>
                    <a:pt x="1445" y="466"/>
                    <a:pt x="1441" y="472"/>
                  </a:cubicBezTo>
                  <a:cubicBezTo>
                    <a:pt x="1412" y="514"/>
                    <a:pt x="1384" y="570"/>
                    <a:pt x="1351" y="614"/>
                  </a:cubicBezTo>
                  <a:cubicBezTo>
                    <a:pt x="1359" y="581"/>
                    <a:pt x="1350" y="542"/>
                    <a:pt x="1354" y="508"/>
                  </a:cubicBezTo>
                  <a:cubicBezTo>
                    <a:pt x="1360" y="511"/>
                    <a:pt x="1366" y="511"/>
                    <a:pt x="1373" y="507"/>
                  </a:cubicBezTo>
                  <a:cubicBezTo>
                    <a:pt x="1368" y="502"/>
                    <a:pt x="1363" y="498"/>
                    <a:pt x="1357" y="495"/>
                  </a:cubicBezTo>
                  <a:cubicBezTo>
                    <a:pt x="1357" y="494"/>
                    <a:pt x="1357" y="494"/>
                    <a:pt x="1357" y="494"/>
                  </a:cubicBezTo>
                  <a:cubicBezTo>
                    <a:pt x="1368" y="458"/>
                    <a:pt x="1391" y="445"/>
                    <a:pt x="1418" y="428"/>
                  </a:cubicBezTo>
                  <a:cubicBezTo>
                    <a:pt x="1397" y="434"/>
                    <a:pt x="1369" y="447"/>
                    <a:pt x="1351" y="476"/>
                  </a:cubicBezTo>
                  <a:cubicBezTo>
                    <a:pt x="1350" y="468"/>
                    <a:pt x="1349" y="460"/>
                    <a:pt x="1347" y="452"/>
                  </a:cubicBezTo>
                  <a:cubicBezTo>
                    <a:pt x="1349" y="444"/>
                    <a:pt x="1346" y="434"/>
                    <a:pt x="1342" y="423"/>
                  </a:cubicBezTo>
                  <a:cubicBezTo>
                    <a:pt x="1341" y="425"/>
                    <a:pt x="1341" y="427"/>
                    <a:pt x="1340" y="428"/>
                  </a:cubicBezTo>
                  <a:cubicBezTo>
                    <a:pt x="1333" y="410"/>
                    <a:pt x="1326" y="391"/>
                    <a:pt x="1323" y="374"/>
                  </a:cubicBezTo>
                  <a:cubicBezTo>
                    <a:pt x="1314" y="319"/>
                    <a:pt x="1330" y="296"/>
                    <a:pt x="1338" y="270"/>
                  </a:cubicBezTo>
                  <a:cubicBezTo>
                    <a:pt x="1338" y="270"/>
                    <a:pt x="1338" y="270"/>
                    <a:pt x="1338" y="270"/>
                  </a:cubicBezTo>
                  <a:cubicBezTo>
                    <a:pt x="1338" y="270"/>
                    <a:pt x="1338" y="270"/>
                    <a:pt x="1338" y="270"/>
                  </a:cubicBezTo>
                  <a:cubicBezTo>
                    <a:pt x="1338" y="269"/>
                    <a:pt x="1339" y="269"/>
                    <a:pt x="1339" y="269"/>
                  </a:cubicBezTo>
                  <a:cubicBezTo>
                    <a:pt x="1340" y="268"/>
                    <a:pt x="1340" y="268"/>
                    <a:pt x="1341" y="268"/>
                  </a:cubicBezTo>
                  <a:cubicBezTo>
                    <a:pt x="1341" y="267"/>
                    <a:pt x="1342" y="267"/>
                    <a:pt x="1342" y="267"/>
                  </a:cubicBezTo>
                  <a:cubicBezTo>
                    <a:pt x="1343" y="266"/>
                    <a:pt x="1344" y="266"/>
                    <a:pt x="1344" y="266"/>
                  </a:cubicBezTo>
                  <a:cubicBezTo>
                    <a:pt x="1345" y="265"/>
                    <a:pt x="1347" y="264"/>
                    <a:pt x="1348" y="264"/>
                  </a:cubicBezTo>
                  <a:cubicBezTo>
                    <a:pt x="1349" y="263"/>
                    <a:pt x="1351" y="263"/>
                    <a:pt x="1352" y="262"/>
                  </a:cubicBezTo>
                  <a:cubicBezTo>
                    <a:pt x="1354" y="262"/>
                    <a:pt x="1355" y="261"/>
                    <a:pt x="1356" y="261"/>
                  </a:cubicBezTo>
                  <a:cubicBezTo>
                    <a:pt x="1358" y="261"/>
                    <a:pt x="1359" y="260"/>
                    <a:pt x="1361" y="260"/>
                  </a:cubicBezTo>
                  <a:cubicBezTo>
                    <a:pt x="1361" y="260"/>
                    <a:pt x="1361" y="260"/>
                    <a:pt x="1361" y="260"/>
                  </a:cubicBezTo>
                  <a:cubicBezTo>
                    <a:pt x="1375" y="276"/>
                    <a:pt x="1386" y="265"/>
                    <a:pt x="1394" y="249"/>
                  </a:cubicBezTo>
                  <a:cubicBezTo>
                    <a:pt x="1379" y="254"/>
                    <a:pt x="1371" y="242"/>
                    <a:pt x="1359" y="258"/>
                  </a:cubicBezTo>
                  <a:cubicBezTo>
                    <a:pt x="1358" y="258"/>
                    <a:pt x="1357" y="258"/>
                    <a:pt x="1356" y="258"/>
                  </a:cubicBezTo>
                  <a:cubicBezTo>
                    <a:pt x="1354" y="259"/>
                    <a:pt x="1353" y="259"/>
                    <a:pt x="1351" y="260"/>
                  </a:cubicBezTo>
                  <a:cubicBezTo>
                    <a:pt x="1350" y="260"/>
                    <a:pt x="1348" y="261"/>
                    <a:pt x="1347" y="261"/>
                  </a:cubicBezTo>
                  <a:cubicBezTo>
                    <a:pt x="1346" y="262"/>
                    <a:pt x="1344" y="263"/>
                    <a:pt x="1343" y="263"/>
                  </a:cubicBezTo>
                  <a:cubicBezTo>
                    <a:pt x="1342" y="264"/>
                    <a:pt x="1342" y="264"/>
                    <a:pt x="1341" y="265"/>
                  </a:cubicBezTo>
                  <a:cubicBezTo>
                    <a:pt x="1341" y="265"/>
                    <a:pt x="1341" y="265"/>
                    <a:pt x="1341" y="265"/>
                  </a:cubicBezTo>
                  <a:cubicBezTo>
                    <a:pt x="1343" y="261"/>
                    <a:pt x="1345" y="258"/>
                    <a:pt x="1347" y="255"/>
                  </a:cubicBezTo>
                  <a:cubicBezTo>
                    <a:pt x="1352" y="247"/>
                    <a:pt x="1358" y="240"/>
                    <a:pt x="1363" y="232"/>
                  </a:cubicBezTo>
                  <a:cubicBezTo>
                    <a:pt x="1368" y="223"/>
                    <a:pt x="1374" y="215"/>
                    <a:pt x="1378" y="206"/>
                  </a:cubicBezTo>
                  <a:cubicBezTo>
                    <a:pt x="1381" y="201"/>
                    <a:pt x="1383" y="196"/>
                    <a:pt x="1385" y="191"/>
                  </a:cubicBezTo>
                  <a:cubicBezTo>
                    <a:pt x="1385" y="190"/>
                    <a:pt x="1385" y="189"/>
                    <a:pt x="1386" y="188"/>
                  </a:cubicBezTo>
                  <a:cubicBezTo>
                    <a:pt x="1386" y="186"/>
                    <a:pt x="1386" y="186"/>
                    <a:pt x="1386" y="186"/>
                  </a:cubicBezTo>
                  <a:cubicBezTo>
                    <a:pt x="1387" y="184"/>
                    <a:pt x="1387" y="184"/>
                    <a:pt x="1387" y="184"/>
                  </a:cubicBezTo>
                  <a:cubicBezTo>
                    <a:pt x="1387" y="183"/>
                    <a:pt x="1387" y="183"/>
                    <a:pt x="1387" y="183"/>
                  </a:cubicBezTo>
                  <a:cubicBezTo>
                    <a:pt x="1387" y="183"/>
                    <a:pt x="1387" y="183"/>
                    <a:pt x="1387" y="183"/>
                  </a:cubicBezTo>
                  <a:cubicBezTo>
                    <a:pt x="1388" y="182"/>
                    <a:pt x="1388" y="182"/>
                    <a:pt x="1388" y="182"/>
                  </a:cubicBezTo>
                  <a:cubicBezTo>
                    <a:pt x="1389" y="182"/>
                    <a:pt x="1389" y="181"/>
                    <a:pt x="1389" y="181"/>
                  </a:cubicBezTo>
                  <a:cubicBezTo>
                    <a:pt x="1390" y="181"/>
                    <a:pt x="1390" y="180"/>
                    <a:pt x="1391" y="180"/>
                  </a:cubicBezTo>
                  <a:cubicBezTo>
                    <a:pt x="1391" y="180"/>
                    <a:pt x="1392" y="179"/>
                    <a:pt x="1392" y="179"/>
                  </a:cubicBezTo>
                  <a:cubicBezTo>
                    <a:pt x="1393" y="179"/>
                    <a:pt x="1394" y="178"/>
                    <a:pt x="1394" y="178"/>
                  </a:cubicBezTo>
                  <a:cubicBezTo>
                    <a:pt x="1395" y="178"/>
                    <a:pt x="1395" y="178"/>
                    <a:pt x="1395" y="178"/>
                  </a:cubicBezTo>
                  <a:cubicBezTo>
                    <a:pt x="1396" y="177"/>
                    <a:pt x="1396" y="177"/>
                    <a:pt x="1397" y="177"/>
                  </a:cubicBezTo>
                  <a:cubicBezTo>
                    <a:pt x="1400" y="175"/>
                    <a:pt x="1403" y="174"/>
                    <a:pt x="1408" y="173"/>
                  </a:cubicBezTo>
                  <a:cubicBezTo>
                    <a:pt x="1410" y="172"/>
                    <a:pt x="1412" y="172"/>
                    <a:pt x="1414" y="171"/>
                  </a:cubicBezTo>
                  <a:cubicBezTo>
                    <a:pt x="1417" y="171"/>
                    <a:pt x="1419" y="170"/>
                    <a:pt x="1421" y="169"/>
                  </a:cubicBezTo>
                  <a:cubicBezTo>
                    <a:pt x="1422" y="169"/>
                    <a:pt x="1422" y="169"/>
                    <a:pt x="1422" y="169"/>
                  </a:cubicBezTo>
                  <a:cubicBezTo>
                    <a:pt x="1422" y="169"/>
                    <a:pt x="1422" y="169"/>
                    <a:pt x="1422" y="169"/>
                  </a:cubicBezTo>
                  <a:cubicBezTo>
                    <a:pt x="1423" y="170"/>
                    <a:pt x="1423" y="170"/>
                    <a:pt x="1424" y="171"/>
                  </a:cubicBezTo>
                  <a:cubicBezTo>
                    <a:pt x="1424" y="171"/>
                    <a:pt x="1424" y="171"/>
                    <a:pt x="1424" y="171"/>
                  </a:cubicBezTo>
                  <a:cubicBezTo>
                    <a:pt x="1424" y="171"/>
                    <a:pt x="1425" y="172"/>
                    <a:pt x="1425" y="172"/>
                  </a:cubicBezTo>
                  <a:cubicBezTo>
                    <a:pt x="1425" y="172"/>
                    <a:pt x="1425" y="172"/>
                    <a:pt x="1425" y="172"/>
                  </a:cubicBezTo>
                  <a:cubicBezTo>
                    <a:pt x="1426" y="172"/>
                    <a:pt x="1427" y="173"/>
                    <a:pt x="1427" y="173"/>
                  </a:cubicBezTo>
                  <a:cubicBezTo>
                    <a:pt x="1428" y="174"/>
                    <a:pt x="1429" y="174"/>
                    <a:pt x="1430" y="175"/>
                  </a:cubicBezTo>
                  <a:cubicBezTo>
                    <a:pt x="1430" y="176"/>
                    <a:pt x="1431" y="176"/>
                    <a:pt x="1432" y="177"/>
                  </a:cubicBezTo>
                  <a:cubicBezTo>
                    <a:pt x="1433" y="178"/>
                    <a:pt x="1433" y="178"/>
                    <a:pt x="1434" y="179"/>
                  </a:cubicBezTo>
                  <a:cubicBezTo>
                    <a:pt x="1435" y="180"/>
                    <a:pt x="1435" y="181"/>
                    <a:pt x="1436" y="182"/>
                  </a:cubicBezTo>
                  <a:cubicBezTo>
                    <a:pt x="1436" y="182"/>
                    <a:pt x="1436" y="182"/>
                    <a:pt x="1437" y="182"/>
                  </a:cubicBezTo>
                  <a:cubicBezTo>
                    <a:pt x="1431" y="201"/>
                    <a:pt x="1441" y="207"/>
                    <a:pt x="1460" y="202"/>
                  </a:cubicBezTo>
                  <a:cubicBezTo>
                    <a:pt x="1456" y="192"/>
                    <a:pt x="1454" y="176"/>
                    <a:pt x="1438" y="180"/>
                  </a:cubicBezTo>
                  <a:cubicBezTo>
                    <a:pt x="1438" y="179"/>
                    <a:pt x="1438" y="179"/>
                    <a:pt x="1438" y="179"/>
                  </a:cubicBezTo>
                  <a:cubicBezTo>
                    <a:pt x="1438" y="179"/>
                    <a:pt x="1438" y="179"/>
                    <a:pt x="1438" y="179"/>
                  </a:cubicBezTo>
                  <a:cubicBezTo>
                    <a:pt x="1437" y="179"/>
                    <a:pt x="1436" y="178"/>
                    <a:pt x="1436" y="177"/>
                  </a:cubicBezTo>
                  <a:cubicBezTo>
                    <a:pt x="1435" y="177"/>
                    <a:pt x="1434" y="176"/>
                    <a:pt x="1434" y="175"/>
                  </a:cubicBezTo>
                  <a:cubicBezTo>
                    <a:pt x="1433" y="174"/>
                    <a:pt x="1432" y="174"/>
                    <a:pt x="1431" y="173"/>
                  </a:cubicBezTo>
                  <a:cubicBezTo>
                    <a:pt x="1430" y="172"/>
                    <a:pt x="1430" y="172"/>
                    <a:pt x="1429" y="171"/>
                  </a:cubicBezTo>
                  <a:cubicBezTo>
                    <a:pt x="1428" y="171"/>
                    <a:pt x="1427" y="170"/>
                    <a:pt x="1427" y="170"/>
                  </a:cubicBezTo>
                  <a:cubicBezTo>
                    <a:pt x="1426" y="170"/>
                    <a:pt x="1426" y="170"/>
                    <a:pt x="1426" y="169"/>
                  </a:cubicBezTo>
                  <a:cubicBezTo>
                    <a:pt x="1426" y="169"/>
                    <a:pt x="1426" y="169"/>
                    <a:pt x="1426" y="169"/>
                  </a:cubicBezTo>
                  <a:cubicBezTo>
                    <a:pt x="1425" y="169"/>
                    <a:pt x="1425" y="169"/>
                    <a:pt x="1425" y="169"/>
                  </a:cubicBezTo>
                  <a:cubicBezTo>
                    <a:pt x="1425" y="169"/>
                    <a:pt x="1424" y="169"/>
                    <a:pt x="1424" y="169"/>
                  </a:cubicBezTo>
                  <a:cubicBezTo>
                    <a:pt x="1433" y="167"/>
                    <a:pt x="1441" y="165"/>
                    <a:pt x="1447" y="163"/>
                  </a:cubicBezTo>
                  <a:cubicBezTo>
                    <a:pt x="1447" y="163"/>
                    <a:pt x="1448" y="163"/>
                    <a:pt x="1448" y="163"/>
                  </a:cubicBezTo>
                  <a:cubicBezTo>
                    <a:pt x="1449" y="163"/>
                    <a:pt x="1449" y="163"/>
                    <a:pt x="1449" y="162"/>
                  </a:cubicBezTo>
                  <a:cubicBezTo>
                    <a:pt x="1450" y="162"/>
                    <a:pt x="1451" y="162"/>
                    <a:pt x="1452" y="162"/>
                  </a:cubicBezTo>
                  <a:cubicBezTo>
                    <a:pt x="1453" y="161"/>
                    <a:pt x="1454" y="160"/>
                    <a:pt x="1455" y="160"/>
                  </a:cubicBezTo>
                  <a:cubicBezTo>
                    <a:pt x="1457" y="159"/>
                    <a:pt x="1458" y="159"/>
                    <a:pt x="1458" y="159"/>
                  </a:cubicBezTo>
                  <a:cubicBezTo>
                    <a:pt x="1458" y="159"/>
                    <a:pt x="1457" y="159"/>
                    <a:pt x="1455" y="159"/>
                  </a:cubicBezTo>
                  <a:cubicBezTo>
                    <a:pt x="1454" y="159"/>
                    <a:pt x="1452" y="159"/>
                    <a:pt x="1451" y="159"/>
                  </a:cubicBezTo>
                  <a:cubicBezTo>
                    <a:pt x="1450" y="159"/>
                    <a:pt x="1450" y="159"/>
                    <a:pt x="1449" y="159"/>
                  </a:cubicBezTo>
                  <a:cubicBezTo>
                    <a:pt x="1448" y="159"/>
                    <a:pt x="1448" y="160"/>
                    <a:pt x="1447" y="160"/>
                  </a:cubicBezTo>
                  <a:cubicBezTo>
                    <a:pt x="1447" y="160"/>
                    <a:pt x="1447" y="160"/>
                    <a:pt x="1446" y="160"/>
                  </a:cubicBezTo>
                  <a:cubicBezTo>
                    <a:pt x="1444" y="161"/>
                    <a:pt x="1442" y="161"/>
                    <a:pt x="1439" y="162"/>
                  </a:cubicBezTo>
                  <a:cubicBezTo>
                    <a:pt x="1439" y="162"/>
                    <a:pt x="1440" y="161"/>
                    <a:pt x="1440" y="161"/>
                  </a:cubicBezTo>
                  <a:cubicBezTo>
                    <a:pt x="1440" y="161"/>
                    <a:pt x="1440" y="161"/>
                    <a:pt x="1441" y="161"/>
                  </a:cubicBezTo>
                  <a:cubicBezTo>
                    <a:pt x="1441" y="160"/>
                    <a:pt x="1441" y="160"/>
                    <a:pt x="1441" y="160"/>
                  </a:cubicBezTo>
                  <a:cubicBezTo>
                    <a:pt x="1442" y="160"/>
                    <a:pt x="1442" y="159"/>
                    <a:pt x="1442" y="159"/>
                  </a:cubicBezTo>
                  <a:cubicBezTo>
                    <a:pt x="1443" y="158"/>
                    <a:pt x="1444" y="158"/>
                    <a:pt x="1445" y="157"/>
                  </a:cubicBezTo>
                  <a:cubicBezTo>
                    <a:pt x="1446" y="157"/>
                    <a:pt x="1447" y="156"/>
                    <a:pt x="1448" y="156"/>
                  </a:cubicBezTo>
                  <a:cubicBezTo>
                    <a:pt x="1449" y="155"/>
                    <a:pt x="1450" y="155"/>
                    <a:pt x="1452" y="154"/>
                  </a:cubicBezTo>
                  <a:cubicBezTo>
                    <a:pt x="1452" y="154"/>
                    <a:pt x="1453" y="154"/>
                    <a:pt x="1454" y="153"/>
                  </a:cubicBezTo>
                  <a:cubicBezTo>
                    <a:pt x="1458" y="157"/>
                    <a:pt x="1463" y="161"/>
                    <a:pt x="1468" y="160"/>
                  </a:cubicBezTo>
                  <a:cubicBezTo>
                    <a:pt x="1475" y="160"/>
                    <a:pt x="1477" y="152"/>
                    <a:pt x="1480" y="147"/>
                  </a:cubicBezTo>
                  <a:cubicBezTo>
                    <a:pt x="1470" y="145"/>
                    <a:pt x="1455" y="135"/>
                    <a:pt x="1453" y="152"/>
                  </a:cubicBezTo>
                  <a:cubicBezTo>
                    <a:pt x="1453" y="152"/>
                    <a:pt x="1453" y="152"/>
                    <a:pt x="1453" y="152"/>
                  </a:cubicBezTo>
                  <a:cubicBezTo>
                    <a:pt x="1452" y="152"/>
                    <a:pt x="1451" y="152"/>
                    <a:pt x="1451" y="152"/>
                  </a:cubicBezTo>
                  <a:cubicBezTo>
                    <a:pt x="1450" y="153"/>
                    <a:pt x="1449" y="153"/>
                    <a:pt x="1447" y="154"/>
                  </a:cubicBezTo>
                  <a:cubicBezTo>
                    <a:pt x="1446" y="154"/>
                    <a:pt x="1445" y="155"/>
                    <a:pt x="1444" y="156"/>
                  </a:cubicBezTo>
                  <a:cubicBezTo>
                    <a:pt x="1443" y="156"/>
                    <a:pt x="1442" y="157"/>
                    <a:pt x="1441" y="157"/>
                  </a:cubicBezTo>
                  <a:cubicBezTo>
                    <a:pt x="1441" y="158"/>
                    <a:pt x="1440" y="158"/>
                    <a:pt x="1440" y="159"/>
                  </a:cubicBezTo>
                  <a:cubicBezTo>
                    <a:pt x="1440" y="159"/>
                    <a:pt x="1440" y="159"/>
                    <a:pt x="1439" y="159"/>
                  </a:cubicBezTo>
                  <a:cubicBezTo>
                    <a:pt x="1439" y="159"/>
                    <a:pt x="1439" y="159"/>
                    <a:pt x="1439" y="160"/>
                  </a:cubicBezTo>
                  <a:cubicBezTo>
                    <a:pt x="1438" y="160"/>
                    <a:pt x="1438" y="160"/>
                    <a:pt x="1438" y="161"/>
                  </a:cubicBezTo>
                  <a:cubicBezTo>
                    <a:pt x="1437" y="161"/>
                    <a:pt x="1437" y="161"/>
                    <a:pt x="1436" y="162"/>
                  </a:cubicBezTo>
                  <a:cubicBezTo>
                    <a:pt x="1436" y="162"/>
                    <a:pt x="1436" y="162"/>
                    <a:pt x="1436" y="162"/>
                  </a:cubicBezTo>
                  <a:cubicBezTo>
                    <a:pt x="1436" y="162"/>
                    <a:pt x="1436" y="162"/>
                    <a:pt x="1436" y="162"/>
                  </a:cubicBezTo>
                  <a:cubicBezTo>
                    <a:pt x="1436" y="163"/>
                    <a:pt x="1435" y="163"/>
                    <a:pt x="1435" y="163"/>
                  </a:cubicBezTo>
                  <a:cubicBezTo>
                    <a:pt x="1431" y="164"/>
                    <a:pt x="1426" y="165"/>
                    <a:pt x="1421" y="166"/>
                  </a:cubicBezTo>
                  <a:cubicBezTo>
                    <a:pt x="1418" y="167"/>
                    <a:pt x="1416" y="168"/>
                    <a:pt x="1414" y="168"/>
                  </a:cubicBezTo>
                  <a:cubicBezTo>
                    <a:pt x="1411" y="169"/>
                    <a:pt x="1409" y="169"/>
                    <a:pt x="1407" y="170"/>
                  </a:cubicBezTo>
                  <a:cubicBezTo>
                    <a:pt x="1403" y="171"/>
                    <a:pt x="1398" y="172"/>
                    <a:pt x="1395" y="174"/>
                  </a:cubicBezTo>
                  <a:cubicBezTo>
                    <a:pt x="1395" y="174"/>
                    <a:pt x="1394" y="175"/>
                    <a:pt x="1394" y="175"/>
                  </a:cubicBezTo>
                  <a:cubicBezTo>
                    <a:pt x="1393" y="175"/>
                    <a:pt x="1393" y="175"/>
                    <a:pt x="1393" y="175"/>
                  </a:cubicBezTo>
                  <a:cubicBezTo>
                    <a:pt x="1392" y="176"/>
                    <a:pt x="1392" y="177"/>
                    <a:pt x="1391" y="177"/>
                  </a:cubicBezTo>
                  <a:cubicBezTo>
                    <a:pt x="1390" y="178"/>
                    <a:pt x="1390" y="178"/>
                    <a:pt x="1389" y="179"/>
                  </a:cubicBezTo>
                  <a:cubicBezTo>
                    <a:pt x="1389" y="179"/>
                    <a:pt x="1389" y="180"/>
                    <a:pt x="1388" y="180"/>
                  </a:cubicBezTo>
                  <a:cubicBezTo>
                    <a:pt x="1388" y="181"/>
                    <a:pt x="1388" y="181"/>
                    <a:pt x="1388" y="181"/>
                  </a:cubicBezTo>
                  <a:cubicBezTo>
                    <a:pt x="1388" y="181"/>
                    <a:pt x="1388" y="181"/>
                    <a:pt x="1388" y="181"/>
                  </a:cubicBezTo>
                  <a:cubicBezTo>
                    <a:pt x="1388" y="181"/>
                    <a:pt x="1388" y="181"/>
                    <a:pt x="1388" y="181"/>
                  </a:cubicBezTo>
                  <a:cubicBezTo>
                    <a:pt x="1388" y="181"/>
                    <a:pt x="1388" y="181"/>
                    <a:pt x="1388" y="181"/>
                  </a:cubicBezTo>
                  <a:cubicBezTo>
                    <a:pt x="1388" y="180"/>
                    <a:pt x="1388" y="180"/>
                    <a:pt x="1388" y="180"/>
                  </a:cubicBezTo>
                  <a:cubicBezTo>
                    <a:pt x="1388" y="179"/>
                    <a:pt x="1389" y="178"/>
                    <a:pt x="1389" y="176"/>
                  </a:cubicBezTo>
                  <a:cubicBezTo>
                    <a:pt x="1391" y="166"/>
                    <a:pt x="1392" y="155"/>
                    <a:pt x="1393" y="145"/>
                  </a:cubicBezTo>
                  <a:cubicBezTo>
                    <a:pt x="1393" y="140"/>
                    <a:pt x="1394" y="136"/>
                    <a:pt x="1394" y="131"/>
                  </a:cubicBezTo>
                  <a:cubicBezTo>
                    <a:pt x="1395" y="129"/>
                    <a:pt x="1395" y="128"/>
                    <a:pt x="1395" y="127"/>
                  </a:cubicBezTo>
                  <a:cubicBezTo>
                    <a:pt x="1395" y="127"/>
                    <a:pt x="1395" y="127"/>
                    <a:pt x="1395" y="127"/>
                  </a:cubicBezTo>
                  <a:cubicBezTo>
                    <a:pt x="1396" y="126"/>
                    <a:pt x="1396" y="126"/>
                    <a:pt x="1396" y="126"/>
                  </a:cubicBezTo>
                  <a:cubicBezTo>
                    <a:pt x="1397" y="125"/>
                    <a:pt x="1397" y="125"/>
                    <a:pt x="1398" y="124"/>
                  </a:cubicBezTo>
                  <a:cubicBezTo>
                    <a:pt x="1399" y="123"/>
                    <a:pt x="1399" y="123"/>
                    <a:pt x="1400" y="123"/>
                  </a:cubicBezTo>
                  <a:cubicBezTo>
                    <a:pt x="1400" y="123"/>
                    <a:pt x="1400" y="122"/>
                    <a:pt x="1401" y="122"/>
                  </a:cubicBezTo>
                  <a:cubicBezTo>
                    <a:pt x="1401" y="122"/>
                    <a:pt x="1401" y="122"/>
                    <a:pt x="1401" y="122"/>
                  </a:cubicBezTo>
                  <a:cubicBezTo>
                    <a:pt x="1404" y="120"/>
                    <a:pt x="1407" y="118"/>
                    <a:pt x="1410" y="117"/>
                  </a:cubicBezTo>
                  <a:cubicBezTo>
                    <a:pt x="1411" y="117"/>
                    <a:pt x="1412" y="117"/>
                    <a:pt x="1412" y="116"/>
                  </a:cubicBezTo>
                  <a:cubicBezTo>
                    <a:pt x="1413" y="116"/>
                    <a:pt x="1414" y="116"/>
                    <a:pt x="1415" y="115"/>
                  </a:cubicBezTo>
                  <a:cubicBezTo>
                    <a:pt x="1417" y="115"/>
                    <a:pt x="1419" y="114"/>
                    <a:pt x="1421" y="114"/>
                  </a:cubicBezTo>
                  <a:cubicBezTo>
                    <a:pt x="1421" y="114"/>
                    <a:pt x="1421" y="113"/>
                    <a:pt x="1422" y="113"/>
                  </a:cubicBezTo>
                  <a:cubicBezTo>
                    <a:pt x="1441" y="127"/>
                    <a:pt x="1450" y="111"/>
                    <a:pt x="1469" y="108"/>
                  </a:cubicBezTo>
                  <a:cubicBezTo>
                    <a:pt x="1451" y="89"/>
                    <a:pt x="1435" y="94"/>
                    <a:pt x="1420" y="112"/>
                  </a:cubicBezTo>
                  <a:cubicBezTo>
                    <a:pt x="1420" y="112"/>
                    <a:pt x="1420" y="112"/>
                    <a:pt x="1420" y="112"/>
                  </a:cubicBezTo>
                  <a:cubicBezTo>
                    <a:pt x="1418" y="112"/>
                    <a:pt x="1416" y="113"/>
                    <a:pt x="1414" y="113"/>
                  </a:cubicBezTo>
                  <a:cubicBezTo>
                    <a:pt x="1414" y="114"/>
                    <a:pt x="1413" y="114"/>
                    <a:pt x="1412" y="114"/>
                  </a:cubicBezTo>
                  <a:cubicBezTo>
                    <a:pt x="1411" y="115"/>
                    <a:pt x="1410" y="115"/>
                    <a:pt x="1409" y="115"/>
                  </a:cubicBezTo>
                  <a:cubicBezTo>
                    <a:pt x="1406" y="117"/>
                    <a:pt x="1403" y="118"/>
                    <a:pt x="1400" y="120"/>
                  </a:cubicBezTo>
                  <a:cubicBezTo>
                    <a:pt x="1400" y="120"/>
                    <a:pt x="1400" y="120"/>
                    <a:pt x="1399" y="121"/>
                  </a:cubicBezTo>
                  <a:cubicBezTo>
                    <a:pt x="1399" y="121"/>
                    <a:pt x="1399" y="121"/>
                    <a:pt x="1398" y="121"/>
                  </a:cubicBezTo>
                  <a:cubicBezTo>
                    <a:pt x="1398" y="122"/>
                    <a:pt x="1398" y="122"/>
                    <a:pt x="1397" y="123"/>
                  </a:cubicBezTo>
                  <a:cubicBezTo>
                    <a:pt x="1397" y="124"/>
                    <a:pt x="1396" y="124"/>
                    <a:pt x="1396" y="125"/>
                  </a:cubicBezTo>
                  <a:cubicBezTo>
                    <a:pt x="1396" y="125"/>
                    <a:pt x="1396" y="124"/>
                    <a:pt x="1396" y="124"/>
                  </a:cubicBezTo>
                  <a:cubicBezTo>
                    <a:pt x="1396" y="123"/>
                    <a:pt x="1397" y="121"/>
                    <a:pt x="1397" y="120"/>
                  </a:cubicBezTo>
                  <a:cubicBezTo>
                    <a:pt x="1397" y="119"/>
                    <a:pt x="1397" y="119"/>
                    <a:pt x="1397" y="119"/>
                  </a:cubicBezTo>
                  <a:cubicBezTo>
                    <a:pt x="1397" y="119"/>
                    <a:pt x="1397" y="119"/>
                    <a:pt x="1397" y="119"/>
                  </a:cubicBezTo>
                  <a:cubicBezTo>
                    <a:pt x="1397" y="119"/>
                    <a:pt x="1397" y="119"/>
                    <a:pt x="1397" y="119"/>
                  </a:cubicBezTo>
                  <a:cubicBezTo>
                    <a:pt x="1397" y="119"/>
                    <a:pt x="1397" y="119"/>
                    <a:pt x="1397" y="119"/>
                  </a:cubicBezTo>
                  <a:cubicBezTo>
                    <a:pt x="1397" y="118"/>
                    <a:pt x="1397" y="118"/>
                    <a:pt x="1397" y="118"/>
                  </a:cubicBezTo>
                  <a:cubicBezTo>
                    <a:pt x="1398" y="117"/>
                    <a:pt x="1398" y="117"/>
                    <a:pt x="1398" y="117"/>
                  </a:cubicBezTo>
                  <a:cubicBezTo>
                    <a:pt x="1401" y="108"/>
                    <a:pt x="1406" y="100"/>
                    <a:pt x="1411" y="93"/>
                  </a:cubicBezTo>
                  <a:cubicBezTo>
                    <a:pt x="1416" y="86"/>
                    <a:pt x="1422" y="80"/>
                    <a:pt x="1427" y="75"/>
                  </a:cubicBezTo>
                  <a:cubicBezTo>
                    <a:pt x="1429" y="74"/>
                    <a:pt x="1430" y="72"/>
                    <a:pt x="1431" y="71"/>
                  </a:cubicBezTo>
                  <a:cubicBezTo>
                    <a:pt x="1433" y="70"/>
                    <a:pt x="1434" y="69"/>
                    <a:pt x="1435" y="68"/>
                  </a:cubicBezTo>
                  <a:cubicBezTo>
                    <a:pt x="1438" y="65"/>
                    <a:pt x="1441" y="63"/>
                    <a:pt x="1443" y="61"/>
                  </a:cubicBezTo>
                  <a:cubicBezTo>
                    <a:pt x="1448" y="57"/>
                    <a:pt x="1452" y="54"/>
                    <a:pt x="1456" y="51"/>
                  </a:cubicBezTo>
                  <a:cubicBezTo>
                    <a:pt x="1463" y="45"/>
                    <a:pt x="1467" y="42"/>
                    <a:pt x="1467" y="42"/>
                  </a:cubicBezTo>
                  <a:cubicBezTo>
                    <a:pt x="1467" y="42"/>
                    <a:pt x="1466" y="43"/>
                    <a:pt x="1463" y="44"/>
                  </a:cubicBezTo>
                  <a:cubicBezTo>
                    <a:pt x="1461" y="45"/>
                    <a:pt x="1458" y="47"/>
                    <a:pt x="1454" y="49"/>
                  </a:cubicBezTo>
                  <a:cubicBezTo>
                    <a:pt x="1451" y="52"/>
                    <a:pt x="1446" y="55"/>
                    <a:pt x="1441" y="58"/>
                  </a:cubicBezTo>
                  <a:cubicBezTo>
                    <a:pt x="1438" y="60"/>
                    <a:pt x="1435" y="62"/>
                    <a:pt x="1432" y="64"/>
                  </a:cubicBezTo>
                  <a:cubicBezTo>
                    <a:pt x="1431" y="65"/>
                    <a:pt x="1430" y="66"/>
                    <a:pt x="1428" y="68"/>
                  </a:cubicBezTo>
                  <a:cubicBezTo>
                    <a:pt x="1428" y="68"/>
                    <a:pt x="1428" y="68"/>
                    <a:pt x="1427" y="68"/>
                  </a:cubicBezTo>
                  <a:cubicBezTo>
                    <a:pt x="1427" y="69"/>
                    <a:pt x="1426" y="69"/>
                    <a:pt x="1426" y="69"/>
                  </a:cubicBezTo>
                  <a:cubicBezTo>
                    <a:pt x="1425" y="70"/>
                    <a:pt x="1425" y="71"/>
                    <a:pt x="1424" y="71"/>
                  </a:cubicBezTo>
                  <a:cubicBezTo>
                    <a:pt x="1418" y="77"/>
                    <a:pt x="1412" y="83"/>
                    <a:pt x="1407" y="90"/>
                  </a:cubicBezTo>
                  <a:cubicBezTo>
                    <a:pt x="1405" y="93"/>
                    <a:pt x="1403" y="96"/>
                    <a:pt x="1401" y="99"/>
                  </a:cubicBezTo>
                  <a:cubicBezTo>
                    <a:pt x="1401" y="98"/>
                    <a:pt x="1401" y="97"/>
                    <a:pt x="1400" y="96"/>
                  </a:cubicBezTo>
                  <a:cubicBezTo>
                    <a:pt x="1400" y="94"/>
                    <a:pt x="1400" y="93"/>
                    <a:pt x="1400" y="92"/>
                  </a:cubicBezTo>
                  <a:cubicBezTo>
                    <a:pt x="1399" y="92"/>
                    <a:pt x="1399" y="91"/>
                    <a:pt x="1399" y="90"/>
                  </a:cubicBezTo>
                  <a:cubicBezTo>
                    <a:pt x="1399" y="90"/>
                    <a:pt x="1398" y="89"/>
                    <a:pt x="1398" y="89"/>
                  </a:cubicBezTo>
                  <a:cubicBezTo>
                    <a:pt x="1396" y="84"/>
                    <a:pt x="1392" y="79"/>
                    <a:pt x="1389" y="74"/>
                  </a:cubicBezTo>
                  <a:cubicBezTo>
                    <a:pt x="1388" y="72"/>
                    <a:pt x="1387" y="71"/>
                    <a:pt x="1386" y="69"/>
                  </a:cubicBezTo>
                  <a:cubicBezTo>
                    <a:pt x="1386" y="68"/>
                    <a:pt x="1385" y="67"/>
                    <a:pt x="1384" y="65"/>
                  </a:cubicBezTo>
                  <a:cubicBezTo>
                    <a:pt x="1384" y="64"/>
                    <a:pt x="1384" y="64"/>
                    <a:pt x="1383" y="63"/>
                  </a:cubicBezTo>
                  <a:cubicBezTo>
                    <a:pt x="1383" y="63"/>
                    <a:pt x="1383" y="62"/>
                    <a:pt x="1383" y="62"/>
                  </a:cubicBezTo>
                  <a:cubicBezTo>
                    <a:pt x="1382" y="61"/>
                    <a:pt x="1382" y="61"/>
                    <a:pt x="1382" y="61"/>
                  </a:cubicBezTo>
                  <a:cubicBezTo>
                    <a:pt x="1381" y="58"/>
                    <a:pt x="1381" y="58"/>
                    <a:pt x="1381" y="58"/>
                  </a:cubicBezTo>
                  <a:cubicBezTo>
                    <a:pt x="1381" y="58"/>
                    <a:pt x="1381" y="57"/>
                    <a:pt x="1381" y="56"/>
                  </a:cubicBezTo>
                  <a:cubicBezTo>
                    <a:pt x="1380" y="54"/>
                    <a:pt x="1380" y="53"/>
                    <a:pt x="1380" y="51"/>
                  </a:cubicBezTo>
                  <a:cubicBezTo>
                    <a:pt x="1379" y="50"/>
                    <a:pt x="1379" y="49"/>
                    <a:pt x="1379" y="49"/>
                  </a:cubicBezTo>
                  <a:cubicBezTo>
                    <a:pt x="1379" y="48"/>
                    <a:pt x="1379" y="47"/>
                    <a:pt x="1379" y="46"/>
                  </a:cubicBezTo>
                  <a:cubicBezTo>
                    <a:pt x="1379" y="46"/>
                    <a:pt x="1379" y="46"/>
                    <a:pt x="1379" y="46"/>
                  </a:cubicBezTo>
                  <a:cubicBezTo>
                    <a:pt x="1379" y="46"/>
                    <a:pt x="1379" y="45"/>
                    <a:pt x="1380" y="45"/>
                  </a:cubicBezTo>
                  <a:cubicBezTo>
                    <a:pt x="1380" y="44"/>
                    <a:pt x="1381" y="44"/>
                    <a:pt x="1381" y="43"/>
                  </a:cubicBezTo>
                  <a:cubicBezTo>
                    <a:pt x="1381" y="43"/>
                    <a:pt x="1382" y="42"/>
                    <a:pt x="1382" y="42"/>
                  </a:cubicBezTo>
                  <a:cubicBezTo>
                    <a:pt x="1382" y="42"/>
                    <a:pt x="1382" y="41"/>
                    <a:pt x="1382" y="41"/>
                  </a:cubicBezTo>
                  <a:cubicBezTo>
                    <a:pt x="1383" y="41"/>
                    <a:pt x="1383" y="41"/>
                    <a:pt x="1383" y="40"/>
                  </a:cubicBezTo>
                  <a:cubicBezTo>
                    <a:pt x="1383" y="40"/>
                    <a:pt x="1383" y="39"/>
                    <a:pt x="1384" y="39"/>
                  </a:cubicBezTo>
                  <a:cubicBezTo>
                    <a:pt x="1384" y="38"/>
                    <a:pt x="1385" y="38"/>
                    <a:pt x="1385" y="37"/>
                  </a:cubicBezTo>
                  <a:cubicBezTo>
                    <a:pt x="1385" y="37"/>
                    <a:pt x="1386" y="36"/>
                    <a:pt x="1386" y="36"/>
                  </a:cubicBezTo>
                  <a:cubicBezTo>
                    <a:pt x="1386" y="35"/>
                    <a:pt x="1387" y="35"/>
                    <a:pt x="1387" y="34"/>
                  </a:cubicBezTo>
                  <a:cubicBezTo>
                    <a:pt x="1388" y="33"/>
                    <a:pt x="1389" y="32"/>
                    <a:pt x="1390" y="31"/>
                  </a:cubicBezTo>
                  <a:cubicBezTo>
                    <a:pt x="1391" y="30"/>
                    <a:pt x="1392" y="29"/>
                    <a:pt x="1393" y="28"/>
                  </a:cubicBezTo>
                  <a:cubicBezTo>
                    <a:pt x="1395" y="27"/>
                    <a:pt x="1396" y="26"/>
                    <a:pt x="1397" y="25"/>
                  </a:cubicBezTo>
                  <a:cubicBezTo>
                    <a:pt x="1398" y="24"/>
                    <a:pt x="1399" y="24"/>
                    <a:pt x="1401" y="23"/>
                  </a:cubicBezTo>
                  <a:cubicBezTo>
                    <a:pt x="1401" y="23"/>
                    <a:pt x="1401" y="23"/>
                    <a:pt x="1401" y="23"/>
                  </a:cubicBezTo>
                  <a:cubicBezTo>
                    <a:pt x="1420" y="33"/>
                    <a:pt x="1426" y="18"/>
                    <a:pt x="1427" y="0"/>
                  </a:cubicBezTo>
                  <a:cubicBezTo>
                    <a:pt x="1416" y="11"/>
                    <a:pt x="1403" y="3"/>
                    <a:pt x="1398" y="21"/>
                  </a:cubicBezTo>
                  <a:cubicBezTo>
                    <a:pt x="1397" y="22"/>
                    <a:pt x="1396" y="23"/>
                    <a:pt x="1395" y="23"/>
                  </a:cubicBezTo>
                  <a:cubicBezTo>
                    <a:pt x="1394" y="24"/>
                    <a:pt x="1393" y="25"/>
                    <a:pt x="1392" y="26"/>
                  </a:cubicBezTo>
                  <a:cubicBezTo>
                    <a:pt x="1391" y="27"/>
                    <a:pt x="1389" y="28"/>
                    <a:pt x="1388" y="29"/>
                  </a:cubicBezTo>
                  <a:cubicBezTo>
                    <a:pt x="1387" y="30"/>
                    <a:pt x="1386" y="32"/>
                    <a:pt x="1385" y="33"/>
                  </a:cubicBezTo>
                  <a:cubicBezTo>
                    <a:pt x="1385" y="33"/>
                    <a:pt x="1385" y="34"/>
                    <a:pt x="1384" y="34"/>
                  </a:cubicBezTo>
                  <a:cubicBezTo>
                    <a:pt x="1384" y="35"/>
                    <a:pt x="1383" y="35"/>
                    <a:pt x="1383" y="36"/>
                  </a:cubicBezTo>
                  <a:cubicBezTo>
                    <a:pt x="1382" y="36"/>
                    <a:pt x="1382" y="37"/>
                    <a:pt x="1382" y="38"/>
                  </a:cubicBezTo>
                  <a:cubicBezTo>
                    <a:pt x="1381" y="38"/>
                    <a:pt x="1381" y="39"/>
                    <a:pt x="1381" y="39"/>
                  </a:cubicBezTo>
                  <a:cubicBezTo>
                    <a:pt x="1381" y="39"/>
                    <a:pt x="1380" y="40"/>
                    <a:pt x="1380" y="40"/>
                  </a:cubicBezTo>
                  <a:cubicBezTo>
                    <a:pt x="1380" y="40"/>
                    <a:pt x="1380" y="40"/>
                    <a:pt x="1380" y="41"/>
                  </a:cubicBezTo>
                  <a:cubicBezTo>
                    <a:pt x="1380" y="41"/>
                    <a:pt x="1380" y="42"/>
                    <a:pt x="1379" y="42"/>
                  </a:cubicBezTo>
                  <a:cubicBezTo>
                    <a:pt x="1379" y="42"/>
                    <a:pt x="1379" y="43"/>
                    <a:pt x="1379" y="43"/>
                  </a:cubicBezTo>
                  <a:cubicBezTo>
                    <a:pt x="1379" y="44"/>
                    <a:pt x="1379" y="44"/>
                    <a:pt x="1379" y="44"/>
                  </a:cubicBezTo>
                  <a:cubicBezTo>
                    <a:pt x="1379" y="44"/>
                    <a:pt x="1379" y="44"/>
                    <a:pt x="1379" y="44"/>
                  </a:cubicBezTo>
                  <a:cubicBezTo>
                    <a:pt x="1379" y="44"/>
                    <a:pt x="1379" y="44"/>
                    <a:pt x="1379" y="44"/>
                  </a:cubicBezTo>
                  <a:cubicBezTo>
                    <a:pt x="1379" y="43"/>
                    <a:pt x="1379" y="43"/>
                    <a:pt x="1379" y="43"/>
                  </a:cubicBezTo>
                  <a:cubicBezTo>
                    <a:pt x="1379" y="41"/>
                    <a:pt x="1379" y="41"/>
                    <a:pt x="1379" y="41"/>
                  </a:cubicBezTo>
                  <a:cubicBezTo>
                    <a:pt x="1379" y="41"/>
                    <a:pt x="1379" y="40"/>
                    <a:pt x="1379" y="39"/>
                  </a:cubicBezTo>
                  <a:cubicBezTo>
                    <a:pt x="1379" y="38"/>
                    <a:pt x="1379" y="37"/>
                    <a:pt x="1379" y="37"/>
                  </a:cubicBezTo>
                  <a:cubicBezTo>
                    <a:pt x="1379" y="36"/>
                    <a:pt x="1379" y="35"/>
                    <a:pt x="1379" y="34"/>
                  </a:cubicBezTo>
                  <a:cubicBezTo>
                    <a:pt x="1379" y="34"/>
                    <a:pt x="1379" y="33"/>
                    <a:pt x="1379" y="32"/>
                  </a:cubicBezTo>
                  <a:cubicBezTo>
                    <a:pt x="1379" y="31"/>
                    <a:pt x="1380" y="29"/>
                    <a:pt x="1380" y="28"/>
                  </a:cubicBezTo>
                  <a:cubicBezTo>
                    <a:pt x="1380" y="27"/>
                    <a:pt x="1380" y="26"/>
                    <a:pt x="1380" y="26"/>
                  </a:cubicBezTo>
                  <a:cubicBezTo>
                    <a:pt x="1381" y="25"/>
                    <a:pt x="1381" y="24"/>
                    <a:pt x="1381" y="24"/>
                  </a:cubicBezTo>
                  <a:cubicBezTo>
                    <a:pt x="1381" y="22"/>
                    <a:pt x="1382" y="21"/>
                    <a:pt x="1382" y="20"/>
                  </a:cubicBezTo>
                  <a:cubicBezTo>
                    <a:pt x="1382" y="19"/>
                    <a:pt x="1383" y="18"/>
                    <a:pt x="1383" y="17"/>
                  </a:cubicBezTo>
                  <a:cubicBezTo>
                    <a:pt x="1384" y="16"/>
                    <a:pt x="1384" y="15"/>
                    <a:pt x="1384" y="14"/>
                  </a:cubicBezTo>
                  <a:cubicBezTo>
                    <a:pt x="1385" y="12"/>
                    <a:pt x="1386" y="10"/>
                    <a:pt x="1387" y="9"/>
                  </a:cubicBezTo>
                  <a:cubicBezTo>
                    <a:pt x="1387" y="7"/>
                    <a:pt x="1388" y="6"/>
                    <a:pt x="1388" y="6"/>
                  </a:cubicBezTo>
                  <a:cubicBezTo>
                    <a:pt x="1388" y="5"/>
                    <a:pt x="1389" y="5"/>
                    <a:pt x="1389" y="5"/>
                  </a:cubicBezTo>
                  <a:cubicBezTo>
                    <a:pt x="1389" y="5"/>
                    <a:pt x="1388" y="5"/>
                    <a:pt x="1388" y="5"/>
                  </a:cubicBezTo>
                  <a:cubicBezTo>
                    <a:pt x="1388" y="6"/>
                    <a:pt x="1387" y="6"/>
                    <a:pt x="1387" y="7"/>
                  </a:cubicBezTo>
                  <a:cubicBezTo>
                    <a:pt x="1386" y="7"/>
                    <a:pt x="1386" y="7"/>
                    <a:pt x="1386" y="8"/>
                  </a:cubicBezTo>
                  <a:cubicBezTo>
                    <a:pt x="1385" y="9"/>
                    <a:pt x="1383" y="11"/>
                    <a:pt x="1382" y="13"/>
                  </a:cubicBezTo>
                  <a:cubicBezTo>
                    <a:pt x="1382" y="13"/>
                    <a:pt x="1381" y="14"/>
                    <a:pt x="1381" y="15"/>
                  </a:cubicBezTo>
                  <a:cubicBezTo>
                    <a:pt x="1380" y="16"/>
                    <a:pt x="1380" y="17"/>
                    <a:pt x="1380" y="17"/>
                  </a:cubicBezTo>
                  <a:cubicBezTo>
                    <a:pt x="1380" y="18"/>
                    <a:pt x="1379" y="18"/>
                    <a:pt x="1379" y="19"/>
                  </a:cubicBezTo>
                  <a:cubicBezTo>
                    <a:pt x="1379" y="20"/>
                    <a:pt x="1378" y="21"/>
                    <a:pt x="1378" y="23"/>
                  </a:cubicBezTo>
                  <a:cubicBezTo>
                    <a:pt x="1378" y="24"/>
                    <a:pt x="1378" y="24"/>
                    <a:pt x="1377" y="25"/>
                  </a:cubicBezTo>
                  <a:cubicBezTo>
                    <a:pt x="1377" y="26"/>
                    <a:pt x="1377" y="26"/>
                    <a:pt x="1377" y="27"/>
                  </a:cubicBezTo>
                  <a:cubicBezTo>
                    <a:pt x="1377" y="29"/>
                    <a:pt x="1376" y="30"/>
                    <a:pt x="1376" y="32"/>
                  </a:cubicBezTo>
                  <a:cubicBezTo>
                    <a:pt x="1376" y="32"/>
                    <a:pt x="1376" y="33"/>
                    <a:pt x="1376" y="34"/>
                  </a:cubicBezTo>
                  <a:cubicBezTo>
                    <a:pt x="1376" y="35"/>
                    <a:pt x="1376" y="36"/>
                    <a:pt x="1376" y="36"/>
                  </a:cubicBezTo>
                  <a:cubicBezTo>
                    <a:pt x="1376" y="37"/>
                    <a:pt x="1375" y="38"/>
                    <a:pt x="1375" y="39"/>
                  </a:cubicBezTo>
                  <a:cubicBezTo>
                    <a:pt x="1375" y="40"/>
                    <a:pt x="1375" y="41"/>
                    <a:pt x="1375" y="41"/>
                  </a:cubicBezTo>
                  <a:cubicBezTo>
                    <a:pt x="1375" y="43"/>
                    <a:pt x="1375" y="43"/>
                    <a:pt x="1375" y="43"/>
                  </a:cubicBezTo>
                  <a:cubicBezTo>
                    <a:pt x="1376" y="44"/>
                    <a:pt x="1376" y="44"/>
                    <a:pt x="1376" y="44"/>
                  </a:cubicBezTo>
                  <a:cubicBezTo>
                    <a:pt x="1376" y="45"/>
                    <a:pt x="1376" y="46"/>
                    <a:pt x="1376" y="47"/>
                  </a:cubicBezTo>
                  <a:cubicBezTo>
                    <a:pt x="1376" y="47"/>
                    <a:pt x="1376" y="48"/>
                    <a:pt x="1376" y="49"/>
                  </a:cubicBezTo>
                  <a:cubicBezTo>
                    <a:pt x="1376" y="50"/>
                    <a:pt x="1376" y="51"/>
                    <a:pt x="1376" y="52"/>
                  </a:cubicBezTo>
                  <a:cubicBezTo>
                    <a:pt x="1377" y="53"/>
                    <a:pt x="1377" y="55"/>
                    <a:pt x="1378" y="57"/>
                  </a:cubicBezTo>
                  <a:cubicBezTo>
                    <a:pt x="1378" y="58"/>
                    <a:pt x="1378" y="58"/>
                    <a:pt x="1378" y="59"/>
                  </a:cubicBezTo>
                  <a:cubicBezTo>
                    <a:pt x="1379" y="62"/>
                    <a:pt x="1379" y="62"/>
                    <a:pt x="1379" y="62"/>
                  </a:cubicBezTo>
                  <a:cubicBezTo>
                    <a:pt x="1380" y="63"/>
                    <a:pt x="1380" y="63"/>
                    <a:pt x="1380" y="63"/>
                  </a:cubicBezTo>
                  <a:cubicBezTo>
                    <a:pt x="1380" y="63"/>
                    <a:pt x="1380" y="64"/>
                    <a:pt x="1380" y="64"/>
                  </a:cubicBezTo>
                  <a:cubicBezTo>
                    <a:pt x="1381" y="65"/>
                    <a:pt x="1381" y="66"/>
                    <a:pt x="1381" y="67"/>
                  </a:cubicBezTo>
                  <a:cubicBezTo>
                    <a:pt x="1383" y="70"/>
                    <a:pt x="1385" y="73"/>
                    <a:pt x="1386" y="75"/>
                  </a:cubicBezTo>
                  <a:cubicBezTo>
                    <a:pt x="1388" y="78"/>
                    <a:pt x="1390" y="81"/>
                    <a:pt x="1391" y="83"/>
                  </a:cubicBezTo>
                  <a:cubicBezTo>
                    <a:pt x="1393" y="86"/>
                    <a:pt x="1394" y="88"/>
                    <a:pt x="1395" y="90"/>
                  </a:cubicBezTo>
                  <a:cubicBezTo>
                    <a:pt x="1396" y="91"/>
                    <a:pt x="1396" y="92"/>
                    <a:pt x="1397" y="93"/>
                  </a:cubicBezTo>
                  <a:cubicBezTo>
                    <a:pt x="1397" y="94"/>
                    <a:pt x="1398" y="95"/>
                    <a:pt x="1398" y="96"/>
                  </a:cubicBezTo>
                  <a:cubicBezTo>
                    <a:pt x="1398" y="97"/>
                    <a:pt x="1399" y="98"/>
                    <a:pt x="1399" y="99"/>
                  </a:cubicBezTo>
                  <a:cubicBezTo>
                    <a:pt x="1399" y="100"/>
                    <a:pt x="1400" y="101"/>
                    <a:pt x="1400" y="101"/>
                  </a:cubicBezTo>
                  <a:cubicBezTo>
                    <a:pt x="1400" y="101"/>
                    <a:pt x="1400" y="101"/>
                    <a:pt x="1400" y="101"/>
                  </a:cubicBezTo>
                  <a:cubicBezTo>
                    <a:pt x="1397" y="106"/>
                    <a:pt x="1395" y="110"/>
                    <a:pt x="1394" y="115"/>
                  </a:cubicBezTo>
                  <a:cubicBezTo>
                    <a:pt x="1393" y="117"/>
                    <a:pt x="1393" y="117"/>
                    <a:pt x="1393" y="117"/>
                  </a:cubicBezTo>
                  <a:cubicBezTo>
                    <a:pt x="1393" y="117"/>
                    <a:pt x="1393" y="117"/>
                    <a:pt x="1393" y="117"/>
                  </a:cubicBezTo>
                  <a:cubicBezTo>
                    <a:pt x="1393" y="117"/>
                    <a:pt x="1393" y="117"/>
                    <a:pt x="1393" y="117"/>
                  </a:cubicBezTo>
                  <a:cubicBezTo>
                    <a:pt x="1393" y="118"/>
                    <a:pt x="1393" y="118"/>
                    <a:pt x="1393" y="118"/>
                  </a:cubicBezTo>
                  <a:cubicBezTo>
                    <a:pt x="1393" y="118"/>
                    <a:pt x="1393" y="118"/>
                    <a:pt x="1393" y="118"/>
                  </a:cubicBezTo>
                  <a:cubicBezTo>
                    <a:pt x="1392" y="119"/>
                    <a:pt x="1392" y="119"/>
                    <a:pt x="1392" y="119"/>
                  </a:cubicBezTo>
                  <a:cubicBezTo>
                    <a:pt x="1392" y="120"/>
                    <a:pt x="1392" y="121"/>
                    <a:pt x="1391" y="122"/>
                  </a:cubicBezTo>
                  <a:cubicBezTo>
                    <a:pt x="1391" y="125"/>
                    <a:pt x="1390" y="127"/>
                    <a:pt x="1390" y="130"/>
                  </a:cubicBezTo>
                  <a:cubicBezTo>
                    <a:pt x="1389" y="135"/>
                    <a:pt x="1388" y="140"/>
                    <a:pt x="1388" y="145"/>
                  </a:cubicBezTo>
                  <a:cubicBezTo>
                    <a:pt x="1388" y="146"/>
                    <a:pt x="1388" y="146"/>
                    <a:pt x="1388" y="147"/>
                  </a:cubicBezTo>
                  <a:cubicBezTo>
                    <a:pt x="1387" y="146"/>
                    <a:pt x="1386" y="144"/>
                    <a:pt x="1386" y="143"/>
                  </a:cubicBezTo>
                  <a:cubicBezTo>
                    <a:pt x="1385" y="142"/>
                    <a:pt x="1385" y="141"/>
                    <a:pt x="1384" y="140"/>
                  </a:cubicBezTo>
                  <a:cubicBezTo>
                    <a:pt x="1384" y="139"/>
                    <a:pt x="1383" y="138"/>
                    <a:pt x="1383" y="137"/>
                  </a:cubicBezTo>
                  <a:cubicBezTo>
                    <a:pt x="1382" y="135"/>
                    <a:pt x="1381" y="133"/>
                    <a:pt x="1379" y="131"/>
                  </a:cubicBezTo>
                  <a:cubicBezTo>
                    <a:pt x="1380" y="131"/>
                    <a:pt x="1380" y="131"/>
                    <a:pt x="1380" y="131"/>
                  </a:cubicBezTo>
                  <a:cubicBezTo>
                    <a:pt x="1382" y="105"/>
                    <a:pt x="1372" y="87"/>
                    <a:pt x="1339" y="90"/>
                  </a:cubicBezTo>
                  <a:cubicBezTo>
                    <a:pt x="1353" y="108"/>
                    <a:pt x="1347" y="129"/>
                    <a:pt x="1376" y="131"/>
                  </a:cubicBezTo>
                  <a:cubicBezTo>
                    <a:pt x="1377" y="132"/>
                    <a:pt x="1377" y="132"/>
                    <a:pt x="1377" y="133"/>
                  </a:cubicBezTo>
                  <a:cubicBezTo>
                    <a:pt x="1378" y="134"/>
                    <a:pt x="1379" y="136"/>
                    <a:pt x="1380" y="138"/>
                  </a:cubicBezTo>
                  <a:cubicBezTo>
                    <a:pt x="1381" y="139"/>
                    <a:pt x="1381" y="140"/>
                    <a:pt x="1382" y="141"/>
                  </a:cubicBezTo>
                  <a:cubicBezTo>
                    <a:pt x="1382" y="142"/>
                    <a:pt x="1383" y="143"/>
                    <a:pt x="1383" y="144"/>
                  </a:cubicBezTo>
                  <a:cubicBezTo>
                    <a:pt x="1385" y="147"/>
                    <a:pt x="1386" y="151"/>
                    <a:pt x="1387" y="154"/>
                  </a:cubicBezTo>
                  <a:cubicBezTo>
                    <a:pt x="1387" y="154"/>
                    <a:pt x="1387" y="155"/>
                    <a:pt x="1387" y="155"/>
                  </a:cubicBezTo>
                  <a:cubicBezTo>
                    <a:pt x="1386" y="162"/>
                    <a:pt x="1386" y="169"/>
                    <a:pt x="1384" y="175"/>
                  </a:cubicBezTo>
                  <a:cubicBezTo>
                    <a:pt x="1384" y="177"/>
                    <a:pt x="1384" y="178"/>
                    <a:pt x="1383" y="179"/>
                  </a:cubicBezTo>
                  <a:cubicBezTo>
                    <a:pt x="1383" y="179"/>
                    <a:pt x="1383" y="179"/>
                    <a:pt x="1383" y="179"/>
                  </a:cubicBezTo>
                  <a:cubicBezTo>
                    <a:pt x="1383" y="180"/>
                    <a:pt x="1383" y="180"/>
                    <a:pt x="1383" y="180"/>
                  </a:cubicBezTo>
                  <a:cubicBezTo>
                    <a:pt x="1383" y="180"/>
                    <a:pt x="1383" y="180"/>
                    <a:pt x="1383" y="180"/>
                  </a:cubicBezTo>
                  <a:cubicBezTo>
                    <a:pt x="1383" y="180"/>
                    <a:pt x="1383" y="180"/>
                    <a:pt x="1383" y="180"/>
                  </a:cubicBezTo>
                  <a:cubicBezTo>
                    <a:pt x="1383" y="180"/>
                    <a:pt x="1383" y="180"/>
                    <a:pt x="1383" y="180"/>
                  </a:cubicBezTo>
                  <a:cubicBezTo>
                    <a:pt x="1383" y="181"/>
                    <a:pt x="1383" y="181"/>
                    <a:pt x="1383" y="181"/>
                  </a:cubicBezTo>
                  <a:cubicBezTo>
                    <a:pt x="1382" y="183"/>
                    <a:pt x="1382" y="183"/>
                    <a:pt x="1382" y="183"/>
                  </a:cubicBezTo>
                  <a:cubicBezTo>
                    <a:pt x="1382" y="184"/>
                    <a:pt x="1382" y="184"/>
                    <a:pt x="1382" y="184"/>
                  </a:cubicBezTo>
                  <a:cubicBezTo>
                    <a:pt x="1381" y="186"/>
                    <a:pt x="1381" y="186"/>
                    <a:pt x="1381" y="186"/>
                  </a:cubicBezTo>
                  <a:cubicBezTo>
                    <a:pt x="1381" y="187"/>
                    <a:pt x="1381" y="189"/>
                    <a:pt x="1380" y="190"/>
                  </a:cubicBezTo>
                  <a:cubicBezTo>
                    <a:pt x="1378" y="195"/>
                    <a:pt x="1376" y="199"/>
                    <a:pt x="1374" y="204"/>
                  </a:cubicBezTo>
                  <a:cubicBezTo>
                    <a:pt x="1370" y="212"/>
                    <a:pt x="1364" y="221"/>
                    <a:pt x="1359" y="229"/>
                  </a:cubicBezTo>
                  <a:cubicBezTo>
                    <a:pt x="1358" y="230"/>
                    <a:pt x="1357" y="231"/>
                    <a:pt x="1357" y="232"/>
                  </a:cubicBezTo>
                  <a:cubicBezTo>
                    <a:pt x="1357" y="232"/>
                    <a:pt x="1357" y="231"/>
                    <a:pt x="1357" y="231"/>
                  </a:cubicBezTo>
                  <a:cubicBezTo>
                    <a:pt x="1357" y="230"/>
                    <a:pt x="1357" y="230"/>
                    <a:pt x="1357" y="229"/>
                  </a:cubicBezTo>
                  <a:cubicBezTo>
                    <a:pt x="1357" y="228"/>
                    <a:pt x="1357" y="228"/>
                    <a:pt x="1357" y="227"/>
                  </a:cubicBezTo>
                  <a:cubicBezTo>
                    <a:pt x="1356" y="227"/>
                    <a:pt x="1356" y="226"/>
                    <a:pt x="1356" y="226"/>
                  </a:cubicBezTo>
                  <a:cubicBezTo>
                    <a:pt x="1356" y="225"/>
                    <a:pt x="1356" y="223"/>
                    <a:pt x="1356" y="222"/>
                  </a:cubicBezTo>
                  <a:cubicBezTo>
                    <a:pt x="1355" y="221"/>
                    <a:pt x="1355" y="219"/>
                    <a:pt x="1354" y="218"/>
                  </a:cubicBezTo>
                  <a:cubicBezTo>
                    <a:pt x="1354" y="217"/>
                    <a:pt x="1354" y="216"/>
                    <a:pt x="1353" y="216"/>
                  </a:cubicBezTo>
                  <a:cubicBezTo>
                    <a:pt x="1353" y="215"/>
                    <a:pt x="1353" y="214"/>
                    <a:pt x="1352" y="213"/>
                  </a:cubicBezTo>
                  <a:cubicBezTo>
                    <a:pt x="1352" y="212"/>
                    <a:pt x="1352" y="212"/>
                    <a:pt x="1351" y="211"/>
                  </a:cubicBezTo>
                  <a:cubicBezTo>
                    <a:pt x="1351" y="210"/>
                    <a:pt x="1350" y="209"/>
                    <a:pt x="1350" y="209"/>
                  </a:cubicBezTo>
                  <a:cubicBezTo>
                    <a:pt x="1348" y="205"/>
                    <a:pt x="1345" y="202"/>
                    <a:pt x="1342" y="199"/>
                  </a:cubicBezTo>
                  <a:cubicBezTo>
                    <a:pt x="1339" y="195"/>
                    <a:pt x="1336" y="192"/>
                    <a:pt x="1333" y="188"/>
                  </a:cubicBezTo>
                  <a:cubicBezTo>
                    <a:pt x="1330" y="185"/>
                    <a:pt x="1326" y="182"/>
                    <a:pt x="1323" y="178"/>
                  </a:cubicBezTo>
                  <a:cubicBezTo>
                    <a:pt x="1320" y="174"/>
                    <a:pt x="1317" y="170"/>
                    <a:pt x="1314" y="166"/>
                  </a:cubicBezTo>
                  <a:cubicBezTo>
                    <a:pt x="1313" y="165"/>
                    <a:pt x="1313" y="165"/>
                    <a:pt x="1313" y="165"/>
                  </a:cubicBezTo>
                  <a:cubicBezTo>
                    <a:pt x="1312" y="163"/>
                    <a:pt x="1312" y="163"/>
                    <a:pt x="1312" y="163"/>
                  </a:cubicBezTo>
                  <a:cubicBezTo>
                    <a:pt x="1312" y="163"/>
                    <a:pt x="1312" y="163"/>
                    <a:pt x="1312" y="163"/>
                  </a:cubicBezTo>
                  <a:cubicBezTo>
                    <a:pt x="1312" y="163"/>
                    <a:pt x="1312" y="163"/>
                    <a:pt x="1312" y="163"/>
                  </a:cubicBezTo>
                  <a:cubicBezTo>
                    <a:pt x="1312" y="163"/>
                    <a:pt x="1312" y="163"/>
                    <a:pt x="1312" y="163"/>
                  </a:cubicBezTo>
                  <a:cubicBezTo>
                    <a:pt x="1312" y="163"/>
                    <a:pt x="1312" y="163"/>
                    <a:pt x="1312" y="163"/>
                  </a:cubicBezTo>
                  <a:cubicBezTo>
                    <a:pt x="1312" y="162"/>
                    <a:pt x="1312" y="162"/>
                    <a:pt x="1312" y="162"/>
                  </a:cubicBezTo>
                  <a:cubicBezTo>
                    <a:pt x="1311" y="162"/>
                    <a:pt x="1311" y="162"/>
                    <a:pt x="1311" y="162"/>
                  </a:cubicBezTo>
                  <a:cubicBezTo>
                    <a:pt x="1310" y="160"/>
                    <a:pt x="1310" y="160"/>
                    <a:pt x="1310" y="160"/>
                  </a:cubicBezTo>
                  <a:cubicBezTo>
                    <a:pt x="1310" y="159"/>
                    <a:pt x="1310" y="159"/>
                    <a:pt x="1309" y="158"/>
                  </a:cubicBezTo>
                  <a:cubicBezTo>
                    <a:pt x="1309" y="157"/>
                    <a:pt x="1309" y="157"/>
                    <a:pt x="1309" y="157"/>
                  </a:cubicBezTo>
                  <a:cubicBezTo>
                    <a:pt x="1308" y="155"/>
                    <a:pt x="1308" y="154"/>
                    <a:pt x="1307" y="153"/>
                  </a:cubicBezTo>
                  <a:cubicBezTo>
                    <a:pt x="1307" y="152"/>
                    <a:pt x="1307" y="151"/>
                    <a:pt x="1306" y="150"/>
                  </a:cubicBezTo>
                  <a:cubicBezTo>
                    <a:pt x="1306" y="149"/>
                    <a:pt x="1306" y="148"/>
                    <a:pt x="1305" y="146"/>
                  </a:cubicBezTo>
                  <a:cubicBezTo>
                    <a:pt x="1305" y="145"/>
                    <a:pt x="1305" y="144"/>
                    <a:pt x="1305" y="143"/>
                  </a:cubicBezTo>
                  <a:cubicBezTo>
                    <a:pt x="1304" y="142"/>
                    <a:pt x="1304" y="141"/>
                    <a:pt x="1304" y="139"/>
                  </a:cubicBezTo>
                  <a:cubicBezTo>
                    <a:pt x="1304" y="138"/>
                    <a:pt x="1304" y="137"/>
                    <a:pt x="1304" y="136"/>
                  </a:cubicBezTo>
                  <a:cubicBezTo>
                    <a:pt x="1304" y="135"/>
                    <a:pt x="1304" y="134"/>
                    <a:pt x="1304" y="133"/>
                  </a:cubicBezTo>
                  <a:cubicBezTo>
                    <a:pt x="1303" y="132"/>
                    <a:pt x="1304" y="131"/>
                    <a:pt x="1304" y="129"/>
                  </a:cubicBezTo>
                  <a:cubicBezTo>
                    <a:pt x="1304" y="128"/>
                    <a:pt x="1304" y="127"/>
                    <a:pt x="1304" y="126"/>
                  </a:cubicBezTo>
                  <a:cubicBezTo>
                    <a:pt x="1304" y="124"/>
                    <a:pt x="1304" y="122"/>
                    <a:pt x="1304" y="120"/>
                  </a:cubicBezTo>
                  <a:cubicBezTo>
                    <a:pt x="1305" y="119"/>
                    <a:pt x="1305" y="118"/>
                    <a:pt x="1305" y="117"/>
                  </a:cubicBezTo>
                  <a:cubicBezTo>
                    <a:pt x="1305" y="116"/>
                    <a:pt x="1305" y="115"/>
                    <a:pt x="1306" y="114"/>
                  </a:cubicBezTo>
                  <a:cubicBezTo>
                    <a:pt x="1306" y="113"/>
                    <a:pt x="1307" y="111"/>
                    <a:pt x="1307" y="109"/>
                  </a:cubicBezTo>
                  <a:cubicBezTo>
                    <a:pt x="1307" y="109"/>
                    <a:pt x="1308" y="108"/>
                    <a:pt x="1308" y="107"/>
                  </a:cubicBezTo>
                  <a:cubicBezTo>
                    <a:pt x="1308" y="106"/>
                    <a:pt x="1308" y="106"/>
                    <a:pt x="1309" y="105"/>
                  </a:cubicBezTo>
                  <a:cubicBezTo>
                    <a:pt x="1310" y="102"/>
                    <a:pt x="1311" y="100"/>
                    <a:pt x="1312" y="98"/>
                  </a:cubicBezTo>
                  <a:cubicBezTo>
                    <a:pt x="1313" y="96"/>
                    <a:pt x="1313" y="94"/>
                    <a:pt x="1314" y="93"/>
                  </a:cubicBezTo>
                  <a:cubicBezTo>
                    <a:pt x="1315" y="92"/>
                    <a:pt x="1315" y="92"/>
                    <a:pt x="1315" y="92"/>
                  </a:cubicBezTo>
                  <a:cubicBezTo>
                    <a:pt x="1315" y="92"/>
                    <a:pt x="1315" y="92"/>
                    <a:pt x="1314" y="93"/>
                  </a:cubicBezTo>
                  <a:cubicBezTo>
                    <a:pt x="1313" y="94"/>
                    <a:pt x="1312" y="95"/>
                    <a:pt x="1311" y="97"/>
                  </a:cubicBezTo>
                  <a:cubicBezTo>
                    <a:pt x="1309" y="99"/>
                    <a:pt x="1308" y="101"/>
                    <a:pt x="1306" y="104"/>
                  </a:cubicBezTo>
                  <a:cubicBezTo>
                    <a:pt x="1306" y="105"/>
                    <a:pt x="1306" y="105"/>
                    <a:pt x="1305" y="106"/>
                  </a:cubicBezTo>
                  <a:cubicBezTo>
                    <a:pt x="1305" y="106"/>
                    <a:pt x="1305" y="107"/>
                    <a:pt x="1305" y="107"/>
                  </a:cubicBezTo>
                  <a:cubicBezTo>
                    <a:pt x="1305" y="106"/>
                    <a:pt x="1305" y="105"/>
                    <a:pt x="1305" y="104"/>
                  </a:cubicBezTo>
                  <a:cubicBezTo>
                    <a:pt x="1305" y="103"/>
                    <a:pt x="1304" y="102"/>
                    <a:pt x="1304" y="101"/>
                  </a:cubicBezTo>
                  <a:cubicBezTo>
                    <a:pt x="1304" y="100"/>
                    <a:pt x="1304" y="99"/>
                    <a:pt x="1304" y="97"/>
                  </a:cubicBezTo>
                  <a:cubicBezTo>
                    <a:pt x="1304" y="97"/>
                    <a:pt x="1303" y="96"/>
                    <a:pt x="1303" y="95"/>
                  </a:cubicBezTo>
                  <a:cubicBezTo>
                    <a:pt x="1316" y="80"/>
                    <a:pt x="1293" y="64"/>
                    <a:pt x="1280" y="61"/>
                  </a:cubicBezTo>
                  <a:cubicBezTo>
                    <a:pt x="1285" y="68"/>
                    <a:pt x="1288" y="70"/>
                    <a:pt x="1289" y="77"/>
                  </a:cubicBezTo>
                  <a:cubicBezTo>
                    <a:pt x="1290" y="83"/>
                    <a:pt x="1290" y="95"/>
                    <a:pt x="1299" y="92"/>
                  </a:cubicBezTo>
                  <a:cubicBezTo>
                    <a:pt x="1299" y="93"/>
                    <a:pt x="1299" y="93"/>
                    <a:pt x="1299" y="93"/>
                  </a:cubicBezTo>
                  <a:cubicBezTo>
                    <a:pt x="1299" y="94"/>
                    <a:pt x="1301" y="95"/>
                    <a:pt x="1302" y="97"/>
                  </a:cubicBezTo>
                  <a:cubicBezTo>
                    <a:pt x="1302" y="97"/>
                    <a:pt x="1302" y="97"/>
                    <a:pt x="1302" y="97"/>
                  </a:cubicBezTo>
                  <a:cubicBezTo>
                    <a:pt x="1302" y="97"/>
                    <a:pt x="1302" y="97"/>
                    <a:pt x="1302" y="98"/>
                  </a:cubicBezTo>
                  <a:cubicBezTo>
                    <a:pt x="1302" y="99"/>
                    <a:pt x="1302" y="100"/>
                    <a:pt x="1302" y="101"/>
                  </a:cubicBezTo>
                  <a:cubicBezTo>
                    <a:pt x="1303" y="102"/>
                    <a:pt x="1303" y="103"/>
                    <a:pt x="1303" y="104"/>
                  </a:cubicBezTo>
                  <a:cubicBezTo>
                    <a:pt x="1303" y="105"/>
                    <a:pt x="1303" y="106"/>
                    <a:pt x="1303" y="107"/>
                  </a:cubicBezTo>
                  <a:cubicBezTo>
                    <a:pt x="1303" y="108"/>
                    <a:pt x="1303" y="109"/>
                    <a:pt x="1303" y="110"/>
                  </a:cubicBezTo>
                  <a:cubicBezTo>
                    <a:pt x="1303" y="110"/>
                    <a:pt x="1303" y="111"/>
                    <a:pt x="1303" y="111"/>
                  </a:cubicBezTo>
                  <a:cubicBezTo>
                    <a:pt x="1303" y="111"/>
                    <a:pt x="1303" y="111"/>
                    <a:pt x="1303" y="111"/>
                  </a:cubicBezTo>
                  <a:cubicBezTo>
                    <a:pt x="1303" y="112"/>
                    <a:pt x="1303" y="112"/>
                    <a:pt x="1303" y="112"/>
                  </a:cubicBezTo>
                  <a:cubicBezTo>
                    <a:pt x="1303" y="112"/>
                    <a:pt x="1303" y="112"/>
                    <a:pt x="1303" y="112"/>
                  </a:cubicBezTo>
                  <a:cubicBezTo>
                    <a:pt x="1303" y="113"/>
                    <a:pt x="1303" y="113"/>
                    <a:pt x="1303" y="114"/>
                  </a:cubicBezTo>
                  <a:cubicBezTo>
                    <a:pt x="1302" y="115"/>
                    <a:pt x="1302" y="116"/>
                    <a:pt x="1302" y="117"/>
                  </a:cubicBezTo>
                  <a:cubicBezTo>
                    <a:pt x="1302" y="118"/>
                    <a:pt x="1302" y="119"/>
                    <a:pt x="1301" y="120"/>
                  </a:cubicBezTo>
                  <a:cubicBezTo>
                    <a:pt x="1301" y="122"/>
                    <a:pt x="1301" y="124"/>
                    <a:pt x="1301" y="126"/>
                  </a:cubicBezTo>
                  <a:cubicBezTo>
                    <a:pt x="1300" y="127"/>
                    <a:pt x="1300" y="128"/>
                    <a:pt x="1300" y="129"/>
                  </a:cubicBezTo>
                  <a:cubicBezTo>
                    <a:pt x="1300" y="130"/>
                    <a:pt x="1300" y="132"/>
                    <a:pt x="1300" y="133"/>
                  </a:cubicBezTo>
                  <a:cubicBezTo>
                    <a:pt x="1300" y="134"/>
                    <a:pt x="1300" y="135"/>
                    <a:pt x="1301" y="136"/>
                  </a:cubicBezTo>
                  <a:cubicBezTo>
                    <a:pt x="1301" y="137"/>
                    <a:pt x="1301" y="139"/>
                    <a:pt x="1301" y="140"/>
                  </a:cubicBezTo>
                  <a:cubicBezTo>
                    <a:pt x="1301" y="141"/>
                    <a:pt x="1301" y="142"/>
                    <a:pt x="1301" y="143"/>
                  </a:cubicBezTo>
                  <a:cubicBezTo>
                    <a:pt x="1302" y="145"/>
                    <a:pt x="1302" y="146"/>
                    <a:pt x="1302" y="147"/>
                  </a:cubicBezTo>
                  <a:cubicBezTo>
                    <a:pt x="1303" y="148"/>
                    <a:pt x="1303" y="150"/>
                    <a:pt x="1303" y="151"/>
                  </a:cubicBezTo>
                  <a:cubicBezTo>
                    <a:pt x="1304" y="152"/>
                    <a:pt x="1304" y="153"/>
                    <a:pt x="1304" y="154"/>
                  </a:cubicBezTo>
                  <a:cubicBezTo>
                    <a:pt x="1305" y="155"/>
                    <a:pt x="1305" y="156"/>
                    <a:pt x="1306" y="158"/>
                  </a:cubicBezTo>
                  <a:cubicBezTo>
                    <a:pt x="1305" y="157"/>
                    <a:pt x="1305" y="157"/>
                    <a:pt x="1305" y="157"/>
                  </a:cubicBezTo>
                  <a:cubicBezTo>
                    <a:pt x="1304" y="157"/>
                    <a:pt x="1304" y="156"/>
                    <a:pt x="1303" y="156"/>
                  </a:cubicBezTo>
                  <a:cubicBezTo>
                    <a:pt x="1302" y="155"/>
                    <a:pt x="1301" y="155"/>
                    <a:pt x="1301" y="154"/>
                  </a:cubicBezTo>
                  <a:cubicBezTo>
                    <a:pt x="1300" y="154"/>
                    <a:pt x="1300" y="154"/>
                    <a:pt x="1300" y="154"/>
                  </a:cubicBezTo>
                  <a:cubicBezTo>
                    <a:pt x="1299" y="154"/>
                    <a:pt x="1299" y="153"/>
                    <a:pt x="1298" y="153"/>
                  </a:cubicBezTo>
                  <a:cubicBezTo>
                    <a:pt x="1298" y="153"/>
                    <a:pt x="1297" y="153"/>
                    <a:pt x="1296" y="152"/>
                  </a:cubicBezTo>
                  <a:cubicBezTo>
                    <a:pt x="1294" y="151"/>
                    <a:pt x="1292" y="151"/>
                    <a:pt x="1291" y="150"/>
                  </a:cubicBezTo>
                  <a:cubicBezTo>
                    <a:pt x="1289" y="150"/>
                    <a:pt x="1287" y="149"/>
                    <a:pt x="1285" y="149"/>
                  </a:cubicBezTo>
                  <a:cubicBezTo>
                    <a:pt x="1284" y="149"/>
                    <a:pt x="1283" y="149"/>
                    <a:pt x="1283" y="148"/>
                  </a:cubicBezTo>
                  <a:cubicBezTo>
                    <a:pt x="1274" y="128"/>
                    <a:pt x="1243" y="146"/>
                    <a:pt x="1231" y="154"/>
                  </a:cubicBezTo>
                  <a:cubicBezTo>
                    <a:pt x="1247" y="156"/>
                    <a:pt x="1271" y="183"/>
                    <a:pt x="1282" y="154"/>
                  </a:cubicBezTo>
                  <a:cubicBezTo>
                    <a:pt x="1280" y="152"/>
                    <a:pt x="1280" y="152"/>
                    <a:pt x="1280" y="152"/>
                  </a:cubicBezTo>
                  <a:cubicBezTo>
                    <a:pt x="1281" y="153"/>
                    <a:pt x="1283" y="153"/>
                    <a:pt x="1284" y="153"/>
                  </a:cubicBezTo>
                  <a:cubicBezTo>
                    <a:pt x="1284" y="152"/>
                    <a:pt x="1284" y="152"/>
                    <a:pt x="1284" y="151"/>
                  </a:cubicBezTo>
                  <a:cubicBezTo>
                    <a:pt x="1284" y="151"/>
                    <a:pt x="1284" y="151"/>
                    <a:pt x="1284" y="151"/>
                  </a:cubicBezTo>
                  <a:cubicBezTo>
                    <a:pt x="1286" y="152"/>
                    <a:pt x="1288" y="152"/>
                    <a:pt x="1290" y="153"/>
                  </a:cubicBezTo>
                  <a:cubicBezTo>
                    <a:pt x="1292" y="153"/>
                    <a:pt x="1293" y="154"/>
                    <a:pt x="1295" y="155"/>
                  </a:cubicBezTo>
                  <a:cubicBezTo>
                    <a:pt x="1296" y="155"/>
                    <a:pt x="1296" y="155"/>
                    <a:pt x="1297" y="156"/>
                  </a:cubicBezTo>
                  <a:cubicBezTo>
                    <a:pt x="1298" y="156"/>
                    <a:pt x="1298" y="156"/>
                    <a:pt x="1298" y="156"/>
                  </a:cubicBezTo>
                  <a:cubicBezTo>
                    <a:pt x="1299" y="156"/>
                    <a:pt x="1299" y="157"/>
                    <a:pt x="1299" y="157"/>
                  </a:cubicBezTo>
                  <a:cubicBezTo>
                    <a:pt x="1300" y="157"/>
                    <a:pt x="1301" y="158"/>
                    <a:pt x="1301" y="158"/>
                  </a:cubicBezTo>
                  <a:cubicBezTo>
                    <a:pt x="1302" y="158"/>
                    <a:pt x="1303" y="159"/>
                    <a:pt x="1303" y="159"/>
                  </a:cubicBezTo>
                  <a:cubicBezTo>
                    <a:pt x="1304" y="159"/>
                    <a:pt x="1304" y="160"/>
                    <a:pt x="1304" y="160"/>
                  </a:cubicBezTo>
                  <a:cubicBezTo>
                    <a:pt x="1304" y="160"/>
                    <a:pt x="1305" y="160"/>
                    <a:pt x="1305" y="160"/>
                  </a:cubicBezTo>
                  <a:cubicBezTo>
                    <a:pt x="1306" y="161"/>
                    <a:pt x="1306" y="161"/>
                    <a:pt x="1307" y="161"/>
                  </a:cubicBezTo>
                  <a:cubicBezTo>
                    <a:pt x="1307" y="161"/>
                    <a:pt x="1307" y="162"/>
                    <a:pt x="1308" y="162"/>
                  </a:cubicBezTo>
                  <a:cubicBezTo>
                    <a:pt x="1308" y="163"/>
                    <a:pt x="1308" y="163"/>
                    <a:pt x="1308" y="163"/>
                  </a:cubicBezTo>
                  <a:cubicBezTo>
                    <a:pt x="1309" y="164"/>
                    <a:pt x="1309" y="164"/>
                    <a:pt x="1309" y="164"/>
                  </a:cubicBezTo>
                  <a:cubicBezTo>
                    <a:pt x="1309" y="164"/>
                    <a:pt x="1309" y="164"/>
                    <a:pt x="1309" y="164"/>
                  </a:cubicBezTo>
                  <a:cubicBezTo>
                    <a:pt x="1309" y="164"/>
                    <a:pt x="1309" y="164"/>
                    <a:pt x="1309" y="164"/>
                  </a:cubicBezTo>
                  <a:cubicBezTo>
                    <a:pt x="1309" y="164"/>
                    <a:pt x="1309" y="164"/>
                    <a:pt x="1309" y="164"/>
                  </a:cubicBezTo>
                  <a:cubicBezTo>
                    <a:pt x="1309" y="165"/>
                    <a:pt x="1309" y="165"/>
                    <a:pt x="1309" y="165"/>
                  </a:cubicBezTo>
                  <a:cubicBezTo>
                    <a:pt x="1310" y="166"/>
                    <a:pt x="1310" y="166"/>
                    <a:pt x="1310" y="166"/>
                  </a:cubicBezTo>
                  <a:cubicBezTo>
                    <a:pt x="1311" y="168"/>
                    <a:pt x="1311" y="168"/>
                    <a:pt x="1311" y="168"/>
                  </a:cubicBezTo>
                  <a:cubicBezTo>
                    <a:pt x="1314" y="172"/>
                    <a:pt x="1317" y="176"/>
                    <a:pt x="1321" y="180"/>
                  </a:cubicBezTo>
                  <a:cubicBezTo>
                    <a:pt x="1324" y="184"/>
                    <a:pt x="1327" y="187"/>
                    <a:pt x="1331" y="191"/>
                  </a:cubicBezTo>
                  <a:cubicBezTo>
                    <a:pt x="1334" y="194"/>
                    <a:pt x="1337" y="197"/>
                    <a:pt x="1340" y="201"/>
                  </a:cubicBezTo>
                  <a:cubicBezTo>
                    <a:pt x="1343" y="204"/>
                    <a:pt x="1345" y="207"/>
                    <a:pt x="1347" y="210"/>
                  </a:cubicBezTo>
                  <a:cubicBezTo>
                    <a:pt x="1348" y="212"/>
                    <a:pt x="1349" y="213"/>
                    <a:pt x="1350" y="215"/>
                  </a:cubicBezTo>
                  <a:cubicBezTo>
                    <a:pt x="1350" y="215"/>
                    <a:pt x="1351" y="216"/>
                    <a:pt x="1351" y="217"/>
                  </a:cubicBezTo>
                  <a:cubicBezTo>
                    <a:pt x="1351" y="218"/>
                    <a:pt x="1352" y="218"/>
                    <a:pt x="1352" y="219"/>
                  </a:cubicBezTo>
                  <a:cubicBezTo>
                    <a:pt x="1353" y="222"/>
                    <a:pt x="1354" y="224"/>
                    <a:pt x="1355" y="226"/>
                  </a:cubicBezTo>
                  <a:cubicBezTo>
                    <a:pt x="1355" y="227"/>
                    <a:pt x="1355" y="227"/>
                    <a:pt x="1356" y="228"/>
                  </a:cubicBezTo>
                  <a:cubicBezTo>
                    <a:pt x="1356" y="228"/>
                    <a:pt x="1356" y="228"/>
                    <a:pt x="1356" y="229"/>
                  </a:cubicBezTo>
                  <a:cubicBezTo>
                    <a:pt x="1356" y="230"/>
                    <a:pt x="1356" y="230"/>
                    <a:pt x="1356" y="231"/>
                  </a:cubicBezTo>
                  <a:cubicBezTo>
                    <a:pt x="1357" y="232"/>
                    <a:pt x="1357" y="232"/>
                    <a:pt x="1357" y="232"/>
                  </a:cubicBezTo>
                  <a:cubicBezTo>
                    <a:pt x="1352" y="239"/>
                    <a:pt x="1348" y="246"/>
                    <a:pt x="1343" y="252"/>
                  </a:cubicBezTo>
                  <a:cubicBezTo>
                    <a:pt x="1342" y="253"/>
                    <a:pt x="1342" y="255"/>
                    <a:pt x="1341" y="256"/>
                  </a:cubicBezTo>
                  <a:cubicBezTo>
                    <a:pt x="1342" y="250"/>
                    <a:pt x="1342" y="245"/>
                    <a:pt x="1342" y="238"/>
                  </a:cubicBezTo>
                  <a:cubicBezTo>
                    <a:pt x="1332" y="278"/>
                    <a:pt x="1314" y="294"/>
                    <a:pt x="1301" y="305"/>
                  </a:cubicBezTo>
                  <a:cubicBezTo>
                    <a:pt x="1284" y="256"/>
                    <a:pt x="1246" y="223"/>
                    <a:pt x="1259" y="169"/>
                  </a:cubicBezTo>
                  <a:cubicBezTo>
                    <a:pt x="1221" y="217"/>
                    <a:pt x="1280" y="279"/>
                    <a:pt x="1279" y="304"/>
                  </a:cubicBezTo>
                  <a:cubicBezTo>
                    <a:pt x="1236" y="294"/>
                    <a:pt x="1231" y="272"/>
                    <a:pt x="1197" y="249"/>
                  </a:cubicBezTo>
                  <a:cubicBezTo>
                    <a:pt x="1230" y="281"/>
                    <a:pt x="1214" y="287"/>
                    <a:pt x="1270" y="320"/>
                  </a:cubicBezTo>
                  <a:cubicBezTo>
                    <a:pt x="1289" y="332"/>
                    <a:pt x="1287" y="344"/>
                    <a:pt x="1295" y="383"/>
                  </a:cubicBezTo>
                  <a:cubicBezTo>
                    <a:pt x="1263" y="371"/>
                    <a:pt x="1233" y="344"/>
                    <a:pt x="1200" y="337"/>
                  </a:cubicBezTo>
                  <a:cubicBezTo>
                    <a:pt x="1220" y="361"/>
                    <a:pt x="1244" y="374"/>
                    <a:pt x="1268" y="391"/>
                  </a:cubicBezTo>
                  <a:cubicBezTo>
                    <a:pt x="1261" y="397"/>
                    <a:pt x="1261" y="405"/>
                    <a:pt x="1272" y="414"/>
                  </a:cubicBezTo>
                  <a:cubicBezTo>
                    <a:pt x="1272" y="414"/>
                    <a:pt x="1272" y="414"/>
                    <a:pt x="1272" y="415"/>
                  </a:cubicBezTo>
                  <a:cubicBezTo>
                    <a:pt x="1272" y="416"/>
                    <a:pt x="1272" y="417"/>
                    <a:pt x="1271" y="418"/>
                  </a:cubicBezTo>
                  <a:cubicBezTo>
                    <a:pt x="1271" y="419"/>
                    <a:pt x="1271" y="420"/>
                    <a:pt x="1271" y="421"/>
                  </a:cubicBezTo>
                  <a:cubicBezTo>
                    <a:pt x="1270" y="422"/>
                    <a:pt x="1270" y="423"/>
                    <a:pt x="1270" y="424"/>
                  </a:cubicBezTo>
                  <a:cubicBezTo>
                    <a:pt x="1269" y="424"/>
                    <a:pt x="1269" y="425"/>
                    <a:pt x="1269" y="426"/>
                  </a:cubicBezTo>
                  <a:cubicBezTo>
                    <a:pt x="1268" y="427"/>
                    <a:pt x="1268" y="428"/>
                    <a:pt x="1268" y="428"/>
                  </a:cubicBezTo>
                  <a:cubicBezTo>
                    <a:pt x="1268" y="429"/>
                    <a:pt x="1268" y="429"/>
                    <a:pt x="1268" y="429"/>
                  </a:cubicBezTo>
                  <a:cubicBezTo>
                    <a:pt x="1267" y="429"/>
                    <a:pt x="1267" y="429"/>
                    <a:pt x="1267" y="429"/>
                  </a:cubicBezTo>
                  <a:cubicBezTo>
                    <a:pt x="1267" y="430"/>
                    <a:pt x="1267" y="430"/>
                    <a:pt x="1267" y="430"/>
                  </a:cubicBezTo>
                  <a:cubicBezTo>
                    <a:pt x="1267" y="431"/>
                    <a:pt x="1266" y="431"/>
                    <a:pt x="1265" y="432"/>
                  </a:cubicBezTo>
                  <a:cubicBezTo>
                    <a:pt x="1265" y="433"/>
                    <a:pt x="1265" y="433"/>
                    <a:pt x="1264" y="434"/>
                  </a:cubicBezTo>
                  <a:cubicBezTo>
                    <a:pt x="1264" y="435"/>
                    <a:pt x="1264" y="435"/>
                    <a:pt x="1263" y="436"/>
                  </a:cubicBezTo>
                  <a:cubicBezTo>
                    <a:pt x="1263" y="437"/>
                    <a:pt x="1263" y="438"/>
                    <a:pt x="1262" y="439"/>
                  </a:cubicBezTo>
                  <a:cubicBezTo>
                    <a:pt x="1262" y="439"/>
                    <a:pt x="1261" y="439"/>
                    <a:pt x="1261" y="439"/>
                  </a:cubicBezTo>
                  <a:cubicBezTo>
                    <a:pt x="1260" y="439"/>
                    <a:pt x="1260" y="439"/>
                    <a:pt x="1259" y="438"/>
                  </a:cubicBezTo>
                  <a:cubicBezTo>
                    <a:pt x="1259" y="438"/>
                    <a:pt x="1258" y="438"/>
                    <a:pt x="1257" y="438"/>
                  </a:cubicBezTo>
                  <a:cubicBezTo>
                    <a:pt x="1257" y="437"/>
                    <a:pt x="1256" y="437"/>
                    <a:pt x="1255" y="437"/>
                  </a:cubicBezTo>
                  <a:cubicBezTo>
                    <a:pt x="1255" y="437"/>
                    <a:pt x="1255" y="437"/>
                    <a:pt x="1254" y="437"/>
                  </a:cubicBezTo>
                  <a:cubicBezTo>
                    <a:pt x="1254" y="436"/>
                    <a:pt x="1253" y="436"/>
                    <a:pt x="1253" y="436"/>
                  </a:cubicBezTo>
                  <a:cubicBezTo>
                    <a:pt x="1252" y="436"/>
                    <a:pt x="1251" y="436"/>
                    <a:pt x="1250" y="435"/>
                  </a:cubicBezTo>
                  <a:cubicBezTo>
                    <a:pt x="1250" y="435"/>
                    <a:pt x="1249" y="435"/>
                    <a:pt x="1248" y="435"/>
                  </a:cubicBezTo>
                  <a:cubicBezTo>
                    <a:pt x="1247" y="434"/>
                    <a:pt x="1247" y="434"/>
                    <a:pt x="1247" y="434"/>
                  </a:cubicBezTo>
                  <a:cubicBezTo>
                    <a:pt x="1246" y="434"/>
                    <a:pt x="1246" y="434"/>
                    <a:pt x="1245" y="433"/>
                  </a:cubicBezTo>
                  <a:cubicBezTo>
                    <a:pt x="1244" y="433"/>
                    <a:pt x="1243" y="432"/>
                    <a:pt x="1242" y="432"/>
                  </a:cubicBezTo>
                  <a:cubicBezTo>
                    <a:pt x="1241" y="431"/>
                    <a:pt x="1239" y="430"/>
                    <a:pt x="1237" y="429"/>
                  </a:cubicBezTo>
                  <a:cubicBezTo>
                    <a:pt x="1238" y="428"/>
                    <a:pt x="1238" y="428"/>
                    <a:pt x="1239" y="427"/>
                  </a:cubicBezTo>
                  <a:cubicBezTo>
                    <a:pt x="1237" y="429"/>
                    <a:pt x="1237" y="429"/>
                    <a:pt x="1237" y="429"/>
                  </a:cubicBezTo>
                  <a:cubicBezTo>
                    <a:pt x="1236" y="428"/>
                    <a:pt x="1236" y="428"/>
                    <a:pt x="1235" y="427"/>
                  </a:cubicBezTo>
                  <a:cubicBezTo>
                    <a:pt x="1234" y="420"/>
                    <a:pt x="1234" y="410"/>
                    <a:pt x="1231" y="403"/>
                  </a:cubicBezTo>
                  <a:cubicBezTo>
                    <a:pt x="1226" y="392"/>
                    <a:pt x="1213" y="387"/>
                    <a:pt x="1209" y="375"/>
                  </a:cubicBezTo>
                  <a:cubicBezTo>
                    <a:pt x="1196" y="392"/>
                    <a:pt x="1204" y="433"/>
                    <a:pt x="1232" y="431"/>
                  </a:cubicBezTo>
                  <a:cubicBezTo>
                    <a:pt x="1234" y="430"/>
                    <a:pt x="1234" y="430"/>
                    <a:pt x="1234" y="430"/>
                  </a:cubicBezTo>
                  <a:cubicBezTo>
                    <a:pt x="1234" y="431"/>
                    <a:pt x="1235" y="431"/>
                    <a:pt x="1235" y="431"/>
                  </a:cubicBezTo>
                  <a:cubicBezTo>
                    <a:pt x="1237" y="433"/>
                    <a:pt x="1239" y="434"/>
                    <a:pt x="1241" y="435"/>
                  </a:cubicBezTo>
                  <a:cubicBezTo>
                    <a:pt x="1242" y="435"/>
                    <a:pt x="1243" y="436"/>
                    <a:pt x="1244" y="436"/>
                  </a:cubicBezTo>
                  <a:cubicBezTo>
                    <a:pt x="1244" y="436"/>
                    <a:pt x="1245" y="437"/>
                    <a:pt x="1245" y="437"/>
                  </a:cubicBezTo>
                  <a:cubicBezTo>
                    <a:pt x="1246" y="437"/>
                    <a:pt x="1246" y="437"/>
                    <a:pt x="1247" y="437"/>
                  </a:cubicBezTo>
                  <a:cubicBezTo>
                    <a:pt x="1248" y="438"/>
                    <a:pt x="1249" y="438"/>
                    <a:pt x="1249" y="438"/>
                  </a:cubicBezTo>
                  <a:cubicBezTo>
                    <a:pt x="1250" y="439"/>
                    <a:pt x="1251" y="439"/>
                    <a:pt x="1252" y="439"/>
                  </a:cubicBezTo>
                  <a:cubicBezTo>
                    <a:pt x="1253" y="439"/>
                    <a:pt x="1253" y="440"/>
                    <a:pt x="1253" y="440"/>
                  </a:cubicBezTo>
                  <a:cubicBezTo>
                    <a:pt x="1254" y="440"/>
                    <a:pt x="1254" y="440"/>
                    <a:pt x="1255" y="440"/>
                  </a:cubicBezTo>
                  <a:cubicBezTo>
                    <a:pt x="1255" y="440"/>
                    <a:pt x="1256" y="440"/>
                    <a:pt x="1257" y="440"/>
                  </a:cubicBezTo>
                  <a:cubicBezTo>
                    <a:pt x="1258" y="440"/>
                    <a:pt x="1258" y="440"/>
                    <a:pt x="1259" y="440"/>
                  </a:cubicBezTo>
                  <a:cubicBezTo>
                    <a:pt x="1259" y="440"/>
                    <a:pt x="1260" y="440"/>
                    <a:pt x="1261" y="440"/>
                  </a:cubicBezTo>
                  <a:cubicBezTo>
                    <a:pt x="1261" y="440"/>
                    <a:pt x="1262" y="440"/>
                    <a:pt x="1262" y="440"/>
                  </a:cubicBezTo>
                  <a:cubicBezTo>
                    <a:pt x="1262" y="440"/>
                    <a:pt x="1262" y="440"/>
                    <a:pt x="1262" y="440"/>
                  </a:cubicBezTo>
                  <a:cubicBezTo>
                    <a:pt x="1262" y="441"/>
                    <a:pt x="1262" y="442"/>
                    <a:pt x="1262" y="442"/>
                  </a:cubicBezTo>
                  <a:cubicBezTo>
                    <a:pt x="1262" y="443"/>
                    <a:pt x="1261" y="443"/>
                    <a:pt x="1261" y="444"/>
                  </a:cubicBezTo>
                  <a:cubicBezTo>
                    <a:pt x="1261" y="444"/>
                    <a:pt x="1261" y="444"/>
                    <a:pt x="1261" y="445"/>
                  </a:cubicBezTo>
                  <a:cubicBezTo>
                    <a:pt x="1261" y="448"/>
                    <a:pt x="1262" y="452"/>
                    <a:pt x="1263" y="455"/>
                  </a:cubicBezTo>
                  <a:cubicBezTo>
                    <a:pt x="1265" y="458"/>
                    <a:pt x="1266" y="461"/>
                    <a:pt x="1267" y="465"/>
                  </a:cubicBezTo>
                  <a:cubicBezTo>
                    <a:pt x="1268" y="468"/>
                    <a:pt x="1270" y="471"/>
                    <a:pt x="1271" y="475"/>
                  </a:cubicBezTo>
                  <a:cubicBezTo>
                    <a:pt x="1273" y="481"/>
                    <a:pt x="1276" y="488"/>
                    <a:pt x="1278" y="494"/>
                  </a:cubicBezTo>
                  <a:cubicBezTo>
                    <a:pt x="1272" y="494"/>
                    <a:pt x="1266" y="497"/>
                    <a:pt x="1261" y="500"/>
                  </a:cubicBezTo>
                  <a:cubicBezTo>
                    <a:pt x="1257" y="492"/>
                    <a:pt x="1250" y="485"/>
                    <a:pt x="1244" y="480"/>
                  </a:cubicBezTo>
                  <a:cubicBezTo>
                    <a:pt x="1244" y="486"/>
                    <a:pt x="1241" y="498"/>
                    <a:pt x="1240" y="509"/>
                  </a:cubicBezTo>
                  <a:cubicBezTo>
                    <a:pt x="1233" y="488"/>
                    <a:pt x="1216" y="472"/>
                    <a:pt x="1209" y="451"/>
                  </a:cubicBezTo>
                  <a:cubicBezTo>
                    <a:pt x="1201" y="427"/>
                    <a:pt x="1205" y="409"/>
                    <a:pt x="1188" y="388"/>
                  </a:cubicBezTo>
                  <a:cubicBezTo>
                    <a:pt x="1186" y="386"/>
                    <a:pt x="1184" y="384"/>
                    <a:pt x="1182" y="382"/>
                  </a:cubicBezTo>
                  <a:cubicBezTo>
                    <a:pt x="1178" y="368"/>
                    <a:pt x="1173" y="351"/>
                    <a:pt x="1168" y="334"/>
                  </a:cubicBezTo>
                  <a:cubicBezTo>
                    <a:pt x="1167" y="331"/>
                    <a:pt x="1166" y="327"/>
                    <a:pt x="1165" y="323"/>
                  </a:cubicBezTo>
                  <a:cubicBezTo>
                    <a:pt x="1165" y="323"/>
                    <a:pt x="1165" y="323"/>
                    <a:pt x="1165" y="323"/>
                  </a:cubicBezTo>
                  <a:cubicBezTo>
                    <a:pt x="1166" y="322"/>
                    <a:pt x="1166" y="321"/>
                    <a:pt x="1166" y="321"/>
                  </a:cubicBezTo>
                  <a:cubicBezTo>
                    <a:pt x="1167" y="320"/>
                    <a:pt x="1167" y="320"/>
                    <a:pt x="1167" y="319"/>
                  </a:cubicBezTo>
                  <a:cubicBezTo>
                    <a:pt x="1167" y="319"/>
                    <a:pt x="1168" y="319"/>
                    <a:pt x="1168" y="319"/>
                  </a:cubicBezTo>
                  <a:cubicBezTo>
                    <a:pt x="1168" y="319"/>
                    <a:pt x="1168" y="318"/>
                    <a:pt x="1168" y="318"/>
                  </a:cubicBezTo>
                  <a:cubicBezTo>
                    <a:pt x="1169" y="317"/>
                    <a:pt x="1169" y="316"/>
                    <a:pt x="1170" y="316"/>
                  </a:cubicBezTo>
                  <a:cubicBezTo>
                    <a:pt x="1171" y="315"/>
                    <a:pt x="1172" y="314"/>
                    <a:pt x="1173" y="313"/>
                  </a:cubicBezTo>
                  <a:cubicBezTo>
                    <a:pt x="1174" y="312"/>
                    <a:pt x="1175" y="311"/>
                    <a:pt x="1176" y="310"/>
                  </a:cubicBezTo>
                  <a:cubicBezTo>
                    <a:pt x="1178" y="309"/>
                    <a:pt x="1179" y="308"/>
                    <a:pt x="1180" y="308"/>
                  </a:cubicBezTo>
                  <a:cubicBezTo>
                    <a:pt x="1181" y="306"/>
                    <a:pt x="1183" y="305"/>
                    <a:pt x="1184" y="304"/>
                  </a:cubicBezTo>
                  <a:cubicBezTo>
                    <a:pt x="1194" y="310"/>
                    <a:pt x="1206" y="299"/>
                    <a:pt x="1209" y="290"/>
                  </a:cubicBezTo>
                  <a:cubicBezTo>
                    <a:pt x="1213" y="278"/>
                    <a:pt x="1208" y="268"/>
                    <a:pt x="1198" y="261"/>
                  </a:cubicBezTo>
                  <a:cubicBezTo>
                    <a:pt x="1206" y="283"/>
                    <a:pt x="1179" y="280"/>
                    <a:pt x="1183" y="302"/>
                  </a:cubicBezTo>
                  <a:cubicBezTo>
                    <a:pt x="1182" y="303"/>
                    <a:pt x="1180" y="304"/>
                    <a:pt x="1179" y="306"/>
                  </a:cubicBezTo>
                  <a:cubicBezTo>
                    <a:pt x="1177" y="307"/>
                    <a:pt x="1176" y="307"/>
                    <a:pt x="1175" y="308"/>
                  </a:cubicBezTo>
                  <a:cubicBezTo>
                    <a:pt x="1174" y="309"/>
                    <a:pt x="1173" y="310"/>
                    <a:pt x="1172" y="311"/>
                  </a:cubicBezTo>
                  <a:cubicBezTo>
                    <a:pt x="1170" y="312"/>
                    <a:pt x="1169" y="313"/>
                    <a:pt x="1168" y="314"/>
                  </a:cubicBezTo>
                  <a:cubicBezTo>
                    <a:pt x="1168" y="315"/>
                    <a:pt x="1167" y="316"/>
                    <a:pt x="1166" y="317"/>
                  </a:cubicBezTo>
                  <a:cubicBezTo>
                    <a:pt x="1166" y="317"/>
                    <a:pt x="1166" y="317"/>
                    <a:pt x="1166" y="318"/>
                  </a:cubicBezTo>
                  <a:cubicBezTo>
                    <a:pt x="1165" y="318"/>
                    <a:pt x="1165" y="318"/>
                    <a:pt x="1165" y="318"/>
                  </a:cubicBezTo>
                  <a:cubicBezTo>
                    <a:pt x="1165" y="319"/>
                    <a:pt x="1165" y="319"/>
                    <a:pt x="1165" y="320"/>
                  </a:cubicBezTo>
                  <a:cubicBezTo>
                    <a:pt x="1165" y="320"/>
                    <a:pt x="1165" y="321"/>
                    <a:pt x="1165" y="321"/>
                  </a:cubicBezTo>
                  <a:cubicBezTo>
                    <a:pt x="1163" y="316"/>
                    <a:pt x="1161" y="311"/>
                    <a:pt x="1160" y="306"/>
                  </a:cubicBezTo>
                  <a:cubicBezTo>
                    <a:pt x="1157" y="296"/>
                    <a:pt x="1154" y="287"/>
                    <a:pt x="1153" y="277"/>
                  </a:cubicBezTo>
                  <a:cubicBezTo>
                    <a:pt x="1153" y="275"/>
                    <a:pt x="1153" y="272"/>
                    <a:pt x="1153" y="270"/>
                  </a:cubicBezTo>
                  <a:cubicBezTo>
                    <a:pt x="1153" y="269"/>
                    <a:pt x="1153" y="268"/>
                    <a:pt x="1153" y="266"/>
                  </a:cubicBezTo>
                  <a:cubicBezTo>
                    <a:pt x="1153" y="265"/>
                    <a:pt x="1153" y="264"/>
                    <a:pt x="1154" y="263"/>
                  </a:cubicBezTo>
                  <a:cubicBezTo>
                    <a:pt x="1154" y="258"/>
                    <a:pt x="1155" y="253"/>
                    <a:pt x="1156" y="248"/>
                  </a:cubicBezTo>
                  <a:cubicBezTo>
                    <a:pt x="1157" y="244"/>
                    <a:pt x="1158" y="241"/>
                    <a:pt x="1158" y="237"/>
                  </a:cubicBezTo>
                  <a:cubicBezTo>
                    <a:pt x="1159" y="237"/>
                    <a:pt x="1159" y="236"/>
                    <a:pt x="1159" y="236"/>
                  </a:cubicBezTo>
                  <a:cubicBezTo>
                    <a:pt x="1160" y="236"/>
                    <a:pt x="1161" y="236"/>
                    <a:pt x="1162" y="236"/>
                  </a:cubicBezTo>
                  <a:cubicBezTo>
                    <a:pt x="1162" y="236"/>
                    <a:pt x="1163" y="235"/>
                    <a:pt x="1164" y="235"/>
                  </a:cubicBezTo>
                  <a:cubicBezTo>
                    <a:pt x="1164" y="235"/>
                    <a:pt x="1165" y="235"/>
                    <a:pt x="1165" y="235"/>
                  </a:cubicBezTo>
                  <a:cubicBezTo>
                    <a:pt x="1165" y="235"/>
                    <a:pt x="1166" y="234"/>
                    <a:pt x="1166" y="234"/>
                  </a:cubicBezTo>
                  <a:cubicBezTo>
                    <a:pt x="1168" y="234"/>
                    <a:pt x="1170" y="233"/>
                    <a:pt x="1172" y="232"/>
                  </a:cubicBezTo>
                  <a:cubicBezTo>
                    <a:pt x="1174" y="232"/>
                    <a:pt x="1176" y="231"/>
                    <a:pt x="1178" y="231"/>
                  </a:cubicBezTo>
                  <a:cubicBezTo>
                    <a:pt x="1183" y="229"/>
                    <a:pt x="1188" y="228"/>
                    <a:pt x="1193" y="227"/>
                  </a:cubicBezTo>
                  <a:cubicBezTo>
                    <a:pt x="1195" y="226"/>
                    <a:pt x="1196" y="225"/>
                    <a:pt x="1198" y="225"/>
                  </a:cubicBezTo>
                  <a:cubicBezTo>
                    <a:pt x="1200" y="225"/>
                    <a:pt x="1201" y="225"/>
                    <a:pt x="1203" y="225"/>
                  </a:cubicBezTo>
                  <a:cubicBezTo>
                    <a:pt x="1204" y="225"/>
                    <a:pt x="1205" y="225"/>
                    <a:pt x="1205" y="225"/>
                  </a:cubicBezTo>
                  <a:cubicBezTo>
                    <a:pt x="1206" y="225"/>
                    <a:pt x="1207" y="225"/>
                    <a:pt x="1208" y="225"/>
                  </a:cubicBezTo>
                  <a:cubicBezTo>
                    <a:pt x="1209" y="226"/>
                    <a:pt x="1211" y="226"/>
                    <a:pt x="1212" y="226"/>
                  </a:cubicBezTo>
                  <a:cubicBezTo>
                    <a:pt x="1213" y="226"/>
                    <a:pt x="1213" y="226"/>
                    <a:pt x="1213" y="226"/>
                  </a:cubicBezTo>
                  <a:cubicBezTo>
                    <a:pt x="1222" y="244"/>
                    <a:pt x="1235" y="236"/>
                    <a:pt x="1250" y="240"/>
                  </a:cubicBezTo>
                  <a:cubicBezTo>
                    <a:pt x="1244" y="220"/>
                    <a:pt x="1230" y="217"/>
                    <a:pt x="1212" y="224"/>
                  </a:cubicBezTo>
                  <a:cubicBezTo>
                    <a:pt x="1212" y="224"/>
                    <a:pt x="1213" y="225"/>
                    <a:pt x="1213" y="225"/>
                  </a:cubicBezTo>
                  <a:cubicBezTo>
                    <a:pt x="1211" y="224"/>
                    <a:pt x="1210" y="224"/>
                    <a:pt x="1208" y="224"/>
                  </a:cubicBezTo>
                  <a:cubicBezTo>
                    <a:pt x="1207" y="224"/>
                    <a:pt x="1206" y="224"/>
                    <a:pt x="1206" y="223"/>
                  </a:cubicBezTo>
                  <a:cubicBezTo>
                    <a:pt x="1205" y="223"/>
                    <a:pt x="1204" y="223"/>
                    <a:pt x="1203" y="223"/>
                  </a:cubicBezTo>
                  <a:cubicBezTo>
                    <a:pt x="1203" y="223"/>
                    <a:pt x="1202" y="223"/>
                    <a:pt x="1202" y="223"/>
                  </a:cubicBezTo>
                  <a:cubicBezTo>
                    <a:pt x="1204" y="222"/>
                    <a:pt x="1205" y="221"/>
                    <a:pt x="1207" y="221"/>
                  </a:cubicBezTo>
                  <a:cubicBezTo>
                    <a:pt x="1211" y="218"/>
                    <a:pt x="1215" y="216"/>
                    <a:pt x="1218" y="214"/>
                  </a:cubicBezTo>
                  <a:cubicBezTo>
                    <a:pt x="1218" y="213"/>
                    <a:pt x="1219" y="213"/>
                    <a:pt x="1219" y="213"/>
                  </a:cubicBezTo>
                  <a:cubicBezTo>
                    <a:pt x="1219" y="212"/>
                    <a:pt x="1220" y="212"/>
                    <a:pt x="1220" y="212"/>
                  </a:cubicBezTo>
                  <a:cubicBezTo>
                    <a:pt x="1221" y="211"/>
                    <a:pt x="1221" y="210"/>
                    <a:pt x="1222" y="210"/>
                  </a:cubicBezTo>
                  <a:cubicBezTo>
                    <a:pt x="1223" y="209"/>
                    <a:pt x="1223" y="208"/>
                    <a:pt x="1224" y="207"/>
                  </a:cubicBezTo>
                  <a:cubicBezTo>
                    <a:pt x="1225" y="206"/>
                    <a:pt x="1225" y="205"/>
                    <a:pt x="1226" y="204"/>
                  </a:cubicBezTo>
                  <a:cubicBezTo>
                    <a:pt x="1226" y="204"/>
                    <a:pt x="1226" y="204"/>
                    <a:pt x="1226" y="204"/>
                  </a:cubicBezTo>
                  <a:cubicBezTo>
                    <a:pt x="1226" y="204"/>
                    <a:pt x="1225" y="204"/>
                    <a:pt x="1223" y="206"/>
                  </a:cubicBezTo>
                  <a:cubicBezTo>
                    <a:pt x="1222" y="206"/>
                    <a:pt x="1221" y="207"/>
                    <a:pt x="1220" y="208"/>
                  </a:cubicBezTo>
                  <a:cubicBezTo>
                    <a:pt x="1219" y="208"/>
                    <a:pt x="1218" y="208"/>
                    <a:pt x="1217" y="209"/>
                  </a:cubicBezTo>
                  <a:cubicBezTo>
                    <a:pt x="1217" y="209"/>
                    <a:pt x="1217" y="209"/>
                    <a:pt x="1216" y="210"/>
                  </a:cubicBezTo>
                  <a:cubicBezTo>
                    <a:pt x="1216" y="210"/>
                    <a:pt x="1216" y="210"/>
                    <a:pt x="1215" y="210"/>
                  </a:cubicBezTo>
                  <a:cubicBezTo>
                    <a:pt x="1215" y="211"/>
                    <a:pt x="1214" y="211"/>
                    <a:pt x="1213" y="212"/>
                  </a:cubicBezTo>
                  <a:cubicBezTo>
                    <a:pt x="1213" y="212"/>
                    <a:pt x="1214" y="212"/>
                    <a:pt x="1214" y="212"/>
                  </a:cubicBezTo>
                  <a:cubicBezTo>
                    <a:pt x="1214" y="211"/>
                    <a:pt x="1214" y="211"/>
                    <a:pt x="1214" y="211"/>
                  </a:cubicBezTo>
                  <a:cubicBezTo>
                    <a:pt x="1214" y="211"/>
                    <a:pt x="1214" y="211"/>
                    <a:pt x="1214" y="210"/>
                  </a:cubicBezTo>
                  <a:cubicBezTo>
                    <a:pt x="1215" y="209"/>
                    <a:pt x="1215" y="208"/>
                    <a:pt x="1216" y="207"/>
                  </a:cubicBezTo>
                  <a:cubicBezTo>
                    <a:pt x="1216" y="206"/>
                    <a:pt x="1217" y="205"/>
                    <a:pt x="1217" y="204"/>
                  </a:cubicBezTo>
                  <a:cubicBezTo>
                    <a:pt x="1218" y="203"/>
                    <a:pt x="1219" y="201"/>
                    <a:pt x="1219" y="200"/>
                  </a:cubicBezTo>
                  <a:cubicBezTo>
                    <a:pt x="1219" y="199"/>
                    <a:pt x="1220" y="198"/>
                    <a:pt x="1220" y="198"/>
                  </a:cubicBezTo>
                  <a:cubicBezTo>
                    <a:pt x="1220" y="198"/>
                    <a:pt x="1220" y="198"/>
                    <a:pt x="1220" y="198"/>
                  </a:cubicBezTo>
                  <a:cubicBezTo>
                    <a:pt x="1220" y="198"/>
                    <a:pt x="1220" y="198"/>
                    <a:pt x="1220" y="198"/>
                  </a:cubicBezTo>
                  <a:cubicBezTo>
                    <a:pt x="1220" y="197"/>
                    <a:pt x="1220" y="197"/>
                    <a:pt x="1220" y="197"/>
                  </a:cubicBezTo>
                  <a:cubicBezTo>
                    <a:pt x="1225" y="197"/>
                    <a:pt x="1233" y="188"/>
                    <a:pt x="1234" y="181"/>
                  </a:cubicBezTo>
                  <a:cubicBezTo>
                    <a:pt x="1235" y="173"/>
                    <a:pt x="1229" y="164"/>
                    <a:pt x="1225" y="156"/>
                  </a:cubicBezTo>
                  <a:cubicBezTo>
                    <a:pt x="1223" y="172"/>
                    <a:pt x="1207" y="180"/>
                    <a:pt x="1218" y="195"/>
                  </a:cubicBezTo>
                  <a:cubicBezTo>
                    <a:pt x="1218" y="197"/>
                    <a:pt x="1217" y="198"/>
                    <a:pt x="1217" y="199"/>
                  </a:cubicBezTo>
                  <a:cubicBezTo>
                    <a:pt x="1216" y="200"/>
                    <a:pt x="1216" y="202"/>
                    <a:pt x="1215" y="203"/>
                  </a:cubicBezTo>
                  <a:cubicBezTo>
                    <a:pt x="1215" y="204"/>
                    <a:pt x="1214" y="205"/>
                    <a:pt x="1214" y="206"/>
                  </a:cubicBezTo>
                  <a:cubicBezTo>
                    <a:pt x="1213" y="207"/>
                    <a:pt x="1213" y="208"/>
                    <a:pt x="1212" y="209"/>
                  </a:cubicBezTo>
                  <a:cubicBezTo>
                    <a:pt x="1212" y="209"/>
                    <a:pt x="1212" y="210"/>
                    <a:pt x="1212" y="210"/>
                  </a:cubicBezTo>
                  <a:cubicBezTo>
                    <a:pt x="1212" y="210"/>
                    <a:pt x="1211" y="210"/>
                    <a:pt x="1211" y="210"/>
                  </a:cubicBezTo>
                  <a:cubicBezTo>
                    <a:pt x="1211" y="211"/>
                    <a:pt x="1211" y="211"/>
                    <a:pt x="1211" y="212"/>
                  </a:cubicBezTo>
                  <a:cubicBezTo>
                    <a:pt x="1211" y="213"/>
                    <a:pt x="1210" y="213"/>
                    <a:pt x="1210" y="214"/>
                  </a:cubicBezTo>
                  <a:cubicBezTo>
                    <a:pt x="1210" y="214"/>
                    <a:pt x="1210" y="214"/>
                    <a:pt x="1210" y="214"/>
                  </a:cubicBezTo>
                  <a:cubicBezTo>
                    <a:pt x="1209" y="215"/>
                    <a:pt x="1207" y="216"/>
                    <a:pt x="1205" y="217"/>
                  </a:cubicBezTo>
                  <a:cubicBezTo>
                    <a:pt x="1203" y="218"/>
                    <a:pt x="1201" y="219"/>
                    <a:pt x="1198" y="220"/>
                  </a:cubicBezTo>
                  <a:cubicBezTo>
                    <a:pt x="1196" y="221"/>
                    <a:pt x="1194" y="222"/>
                    <a:pt x="1192" y="223"/>
                  </a:cubicBezTo>
                  <a:cubicBezTo>
                    <a:pt x="1187" y="224"/>
                    <a:pt x="1182" y="226"/>
                    <a:pt x="1177" y="227"/>
                  </a:cubicBezTo>
                  <a:cubicBezTo>
                    <a:pt x="1175" y="227"/>
                    <a:pt x="1173" y="228"/>
                    <a:pt x="1171" y="229"/>
                  </a:cubicBezTo>
                  <a:cubicBezTo>
                    <a:pt x="1169" y="229"/>
                    <a:pt x="1167" y="230"/>
                    <a:pt x="1165" y="231"/>
                  </a:cubicBezTo>
                  <a:cubicBezTo>
                    <a:pt x="1164" y="231"/>
                    <a:pt x="1164" y="231"/>
                    <a:pt x="1164" y="231"/>
                  </a:cubicBezTo>
                  <a:cubicBezTo>
                    <a:pt x="1163" y="231"/>
                    <a:pt x="1163" y="231"/>
                    <a:pt x="1162" y="232"/>
                  </a:cubicBezTo>
                  <a:cubicBezTo>
                    <a:pt x="1162" y="232"/>
                    <a:pt x="1161" y="233"/>
                    <a:pt x="1160" y="233"/>
                  </a:cubicBezTo>
                  <a:cubicBezTo>
                    <a:pt x="1160" y="233"/>
                    <a:pt x="1159" y="234"/>
                    <a:pt x="1158" y="234"/>
                  </a:cubicBezTo>
                  <a:cubicBezTo>
                    <a:pt x="1158" y="234"/>
                    <a:pt x="1158" y="234"/>
                    <a:pt x="1158" y="234"/>
                  </a:cubicBezTo>
                  <a:cubicBezTo>
                    <a:pt x="1159" y="229"/>
                    <a:pt x="1159" y="224"/>
                    <a:pt x="1159" y="218"/>
                  </a:cubicBezTo>
                  <a:cubicBezTo>
                    <a:pt x="1159" y="214"/>
                    <a:pt x="1159" y="209"/>
                    <a:pt x="1159" y="204"/>
                  </a:cubicBezTo>
                  <a:cubicBezTo>
                    <a:pt x="1159" y="200"/>
                    <a:pt x="1158" y="195"/>
                    <a:pt x="1158" y="191"/>
                  </a:cubicBezTo>
                  <a:cubicBezTo>
                    <a:pt x="1158" y="187"/>
                    <a:pt x="1158" y="183"/>
                    <a:pt x="1158" y="179"/>
                  </a:cubicBezTo>
                  <a:cubicBezTo>
                    <a:pt x="1158" y="178"/>
                    <a:pt x="1159" y="177"/>
                    <a:pt x="1159" y="176"/>
                  </a:cubicBezTo>
                  <a:cubicBezTo>
                    <a:pt x="1159" y="175"/>
                    <a:pt x="1159" y="175"/>
                    <a:pt x="1159" y="175"/>
                  </a:cubicBezTo>
                  <a:cubicBezTo>
                    <a:pt x="1159" y="175"/>
                    <a:pt x="1159" y="175"/>
                    <a:pt x="1159" y="175"/>
                  </a:cubicBezTo>
                  <a:cubicBezTo>
                    <a:pt x="1159" y="175"/>
                    <a:pt x="1159" y="175"/>
                    <a:pt x="1159" y="175"/>
                  </a:cubicBezTo>
                  <a:cubicBezTo>
                    <a:pt x="1159" y="175"/>
                    <a:pt x="1159" y="175"/>
                    <a:pt x="1159" y="175"/>
                  </a:cubicBezTo>
                  <a:cubicBezTo>
                    <a:pt x="1159" y="175"/>
                    <a:pt x="1159" y="175"/>
                    <a:pt x="1159" y="175"/>
                  </a:cubicBezTo>
                  <a:cubicBezTo>
                    <a:pt x="1159" y="174"/>
                    <a:pt x="1159" y="174"/>
                    <a:pt x="1159" y="173"/>
                  </a:cubicBezTo>
                  <a:cubicBezTo>
                    <a:pt x="1159" y="173"/>
                    <a:pt x="1160" y="172"/>
                    <a:pt x="1160" y="172"/>
                  </a:cubicBezTo>
                  <a:cubicBezTo>
                    <a:pt x="1160" y="171"/>
                    <a:pt x="1160" y="171"/>
                    <a:pt x="1160" y="171"/>
                  </a:cubicBezTo>
                  <a:cubicBezTo>
                    <a:pt x="1160" y="170"/>
                    <a:pt x="1161" y="169"/>
                    <a:pt x="1161" y="168"/>
                  </a:cubicBezTo>
                  <a:cubicBezTo>
                    <a:pt x="1162" y="167"/>
                    <a:pt x="1163" y="165"/>
                    <a:pt x="1164" y="163"/>
                  </a:cubicBezTo>
                  <a:cubicBezTo>
                    <a:pt x="1164" y="162"/>
                    <a:pt x="1165" y="160"/>
                    <a:pt x="1166" y="159"/>
                  </a:cubicBezTo>
                  <a:cubicBezTo>
                    <a:pt x="1167" y="155"/>
                    <a:pt x="1169" y="152"/>
                    <a:pt x="1170" y="150"/>
                  </a:cubicBezTo>
                  <a:cubicBezTo>
                    <a:pt x="1170" y="149"/>
                    <a:pt x="1170" y="149"/>
                    <a:pt x="1170" y="149"/>
                  </a:cubicBezTo>
                  <a:cubicBezTo>
                    <a:pt x="1171" y="148"/>
                    <a:pt x="1171" y="148"/>
                    <a:pt x="1171" y="148"/>
                  </a:cubicBezTo>
                  <a:cubicBezTo>
                    <a:pt x="1172" y="147"/>
                    <a:pt x="1172" y="146"/>
                    <a:pt x="1173" y="146"/>
                  </a:cubicBezTo>
                  <a:cubicBezTo>
                    <a:pt x="1173" y="145"/>
                    <a:pt x="1174" y="144"/>
                    <a:pt x="1174" y="144"/>
                  </a:cubicBezTo>
                  <a:cubicBezTo>
                    <a:pt x="1176" y="143"/>
                    <a:pt x="1177" y="141"/>
                    <a:pt x="1178" y="140"/>
                  </a:cubicBezTo>
                  <a:cubicBezTo>
                    <a:pt x="1180" y="139"/>
                    <a:pt x="1181" y="138"/>
                    <a:pt x="1182" y="136"/>
                  </a:cubicBezTo>
                  <a:cubicBezTo>
                    <a:pt x="1184" y="135"/>
                    <a:pt x="1185" y="134"/>
                    <a:pt x="1187" y="133"/>
                  </a:cubicBezTo>
                  <a:cubicBezTo>
                    <a:pt x="1188" y="132"/>
                    <a:pt x="1190" y="131"/>
                    <a:pt x="1192" y="130"/>
                  </a:cubicBezTo>
                  <a:cubicBezTo>
                    <a:pt x="1192" y="130"/>
                    <a:pt x="1192" y="130"/>
                    <a:pt x="1192" y="130"/>
                  </a:cubicBezTo>
                  <a:cubicBezTo>
                    <a:pt x="1215" y="144"/>
                    <a:pt x="1223" y="126"/>
                    <a:pt x="1226" y="103"/>
                  </a:cubicBezTo>
                  <a:cubicBezTo>
                    <a:pt x="1211" y="116"/>
                    <a:pt x="1196" y="105"/>
                    <a:pt x="1189" y="128"/>
                  </a:cubicBezTo>
                  <a:cubicBezTo>
                    <a:pt x="1188" y="129"/>
                    <a:pt x="1186" y="130"/>
                    <a:pt x="1185" y="131"/>
                  </a:cubicBezTo>
                  <a:cubicBezTo>
                    <a:pt x="1184" y="132"/>
                    <a:pt x="1182" y="133"/>
                    <a:pt x="1181" y="134"/>
                  </a:cubicBezTo>
                  <a:cubicBezTo>
                    <a:pt x="1179" y="135"/>
                    <a:pt x="1177" y="136"/>
                    <a:pt x="1176" y="138"/>
                  </a:cubicBezTo>
                  <a:cubicBezTo>
                    <a:pt x="1175" y="138"/>
                    <a:pt x="1175" y="139"/>
                    <a:pt x="1174" y="140"/>
                  </a:cubicBezTo>
                  <a:cubicBezTo>
                    <a:pt x="1175" y="138"/>
                    <a:pt x="1175" y="136"/>
                    <a:pt x="1176" y="134"/>
                  </a:cubicBezTo>
                  <a:cubicBezTo>
                    <a:pt x="1176" y="132"/>
                    <a:pt x="1177" y="130"/>
                    <a:pt x="1177" y="129"/>
                  </a:cubicBezTo>
                  <a:cubicBezTo>
                    <a:pt x="1177" y="127"/>
                    <a:pt x="1178" y="125"/>
                    <a:pt x="1178" y="124"/>
                  </a:cubicBezTo>
                  <a:cubicBezTo>
                    <a:pt x="1178" y="122"/>
                    <a:pt x="1178" y="120"/>
                    <a:pt x="1178" y="120"/>
                  </a:cubicBezTo>
                  <a:cubicBezTo>
                    <a:pt x="1178" y="120"/>
                    <a:pt x="1178" y="122"/>
                    <a:pt x="1177" y="124"/>
                  </a:cubicBezTo>
                  <a:cubicBezTo>
                    <a:pt x="1177" y="125"/>
                    <a:pt x="1176" y="127"/>
                    <a:pt x="1176" y="128"/>
                  </a:cubicBezTo>
                  <a:cubicBezTo>
                    <a:pt x="1175" y="130"/>
                    <a:pt x="1175" y="132"/>
                    <a:pt x="1174" y="134"/>
                  </a:cubicBezTo>
                  <a:cubicBezTo>
                    <a:pt x="1172" y="138"/>
                    <a:pt x="1169" y="142"/>
                    <a:pt x="1166" y="148"/>
                  </a:cubicBezTo>
                  <a:cubicBezTo>
                    <a:pt x="1165" y="150"/>
                    <a:pt x="1163" y="153"/>
                    <a:pt x="1161" y="156"/>
                  </a:cubicBezTo>
                  <a:cubicBezTo>
                    <a:pt x="1160" y="158"/>
                    <a:pt x="1159" y="159"/>
                    <a:pt x="1159" y="161"/>
                  </a:cubicBezTo>
                  <a:cubicBezTo>
                    <a:pt x="1158" y="162"/>
                    <a:pt x="1157" y="164"/>
                    <a:pt x="1156" y="166"/>
                  </a:cubicBezTo>
                  <a:cubicBezTo>
                    <a:pt x="1156" y="167"/>
                    <a:pt x="1155" y="168"/>
                    <a:pt x="1155" y="169"/>
                  </a:cubicBezTo>
                  <a:cubicBezTo>
                    <a:pt x="1155" y="169"/>
                    <a:pt x="1155" y="170"/>
                    <a:pt x="1154" y="170"/>
                  </a:cubicBezTo>
                  <a:cubicBezTo>
                    <a:pt x="1154" y="171"/>
                    <a:pt x="1154" y="171"/>
                    <a:pt x="1154" y="172"/>
                  </a:cubicBezTo>
                  <a:cubicBezTo>
                    <a:pt x="1154" y="172"/>
                    <a:pt x="1154" y="173"/>
                    <a:pt x="1154" y="173"/>
                  </a:cubicBezTo>
                  <a:cubicBezTo>
                    <a:pt x="1154" y="174"/>
                    <a:pt x="1154" y="174"/>
                    <a:pt x="1154" y="174"/>
                  </a:cubicBezTo>
                  <a:cubicBezTo>
                    <a:pt x="1153" y="174"/>
                    <a:pt x="1153" y="174"/>
                    <a:pt x="1153" y="174"/>
                  </a:cubicBezTo>
                  <a:cubicBezTo>
                    <a:pt x="1153" y="174"/>
                    <a:pt x="1153" y="174"/>
                    <a:pt x="1153" y="174"/>
                  </a:cubicBezTo>
                  <a:cubicBezTo>
                    <a:pt x="1153" y="174"/>
                    <a:pt x="1153" y="174"/>
                    <a:pt x="1153" y="174"/>
                  </a:cubicBezTo>
                  <a:cubicBezTo>
                    <a:pt x="1153" y="175"/>
                    <a:pt x="1153" y="175"/>
                    <a:pt x="1153" y="175"/>
                  </a:cubicBezTo>
                  <a:cubicBezTo>
                    <a:pt x="1153" y="176"/>
                    <a:pt x="1153" y="177"/>
                    <a:pt x="1153" y="178"/>
                  </a:cubicBezTo>
                  <a:cubicBezTo>
                    <a:pt x="1153" y="179"/>
                    <a:pt x="1153" y="181"/>
                    <a:pt x="1153" y="182"/>
                  </a:cubicBezTo>
                  <a:cubicBezTo>
                    <a:pt x="1152" y="182"/>
                    <a:pt x="1152" y="181"/>
                    <a:pt x="1152" y="181"/>
                  </a:cubicBezTo>
                  <a:cubicBezTo>
                    <a:pt x="1151" y="180"/>
                    <a:pt x="1150" y="178"/>
                    <a:pt x="1149" y="176"/>
                  </a:cubicBezTo>
                  <a:cubicBezTo>
                    <a:pt x="1148" y="176"/>
                    <a:pt x="1148" y="175"/>
                    <a:pt x="1147" y="175"/>
                  </a:cubicBezTo>
                  <a:cubicBezTo>
                    <a:pt x="1147" y="174"/>
                    <a:pt x="1146" y="174"/>
                    <a:pt x="1146" y="173"/>
                  </a:cubicBezTo>
                  <a:cubicBezTo>
                    <a:pt x="1145" y="173"/>
                    <a:pt x="1145" y="172"/>
                    <a:pt x="1144" y="172"/>
                  </a:cubicBezTo>
                  <a:cubicBezTo>
                    <a:pt x="1144" y="172"/>
                    <a:pt x="1143" y="171"/>
                    <a:pt x="1142" y="171"/>
                  </a:cubicBezTo>
                  <a:cubicBezTo>
                    <a:pt x="1141" y="170"/>
                    <a:pt x="1139" y="169"/>
                    <a:pt x="1138" y="169"/>
                  </a:cubicBezTo>
                  <a:cubicBezTo>
                    <a:pt x="1137" y="169"/>
                    <a:pt x="1137" y="168"/>
                    <a:pt x="1136" y="168"/>
                  </a:cubicBezTo>
                  <a:cubicBezTo>
                    <a:pt x="1136" y="168"/>
                    <a:pt x="1136" y="168"/>
                    <a:pt x="1135" y="168"/>
                  </a:cubicBezTo>
                  <a:cubicBezTo>
                    <a:pt x="1135" y="168"/>
                    <a:pt x="1134" y="168"/>
                    <a:pt x="1134" y="168"/>
                  </a:cubicBezTo>
                  <a:cubicBezTo>
                    <a:pt x="1133" y="168"/>
                    <a:pt x="1133" y="168"/>
                    <a:pt x="1133" y="168"/>
                  </a:cubicBezTo>
                  <a:cubicBezTo>
                    <a:pt x="1129" y="167"/>
                    <a:pt x="1125" y="168"/>
                    <a:pt x="1122" y="168"/>
                  </a:cubicBezTo>
                  <a:cubicBezTo>
                    <a:pt x="1120" y="168"/>
                    <a:pt x="1118" y="168"/>
                    <a:pt x="1117" y="168"/>
                  </a:cubicBezTo>
                  <a:cubicBezTo>
                    <a:pt x="1116" y="167"/>
                    <a:pt x="1115" y="167"/>
                    <a:pt x="1114" y="167"/>
                  </a:cubicBezTo>
                  <a:cubicBezTo>
                    <a:pt x="1114" y="167"/>
                    <a:pt x="1114" y="167"/>
                    <a:pt x="1114" y="167"/>
                  </a:cubicBezTo>
                  <a:cubicBezTo>
                    <a:pt x="1114" y="167"/>
                    <a:pt x="1113" y="167"/>
                    <a:pt x="1113" y="167"/>
                  </a:cubicBezTo>
                  <a:cubicBezTo>
                    <a:pt x="1113" y="166"/>
                    <a:pt x="1113" y="166"/>
                    <a:pt x="1113" y="166"/>
                  </a:cubicBezTo>
                  <a:cubicBezTo>
                    <a:pt x="1112" y="166"/>
                    <a:pt x="1112" y="166"/>
                    <a:pt x="1112" y="166"/>
                  </a:cubicBezTo>
                  <a:cubicBezTo>
                    <a:pt x="1109" y="164"/>
                    <a:pt x="1107" y="162"/>
                    <a:pt x="1104" y="159"/>
                  </a:cubicBezTo>
                  <a:cubicBezTo>
                    <a:pt x="1102" y="156"/>
                    <a:pt x="1100" y="152"/>
                    <a:pt x="1097" y="149"/>
                  </a:cubicBezTo>
                  <a:cubicBezTo>
                    <a:pt x="1095" y="146"/>
                    <a:pt x="1092" y="144"/>
                    <a:pt x="1090" y="141"/>
                  </a:cubicBezTo>
                  <a:cubicBezTo>
                    <a:pt x="1088" y="139"/>
                    <a:pt x="1086" y="137"/>
                    <a:pt x="1085" y="136"/>
                  </a:cubicBezTo>
                  <a:cubicBezTo>
                    <a:pt x="1084" y="135"/>
                    <a:pt x="1084" y="135"/>
                    <a:pt x="1084" y="134"/>
                  </a:cubicBezTo>
                  <a:cubicBezTo>
                    <a:pt x="1084" y="134"/>
                    <a:pt x="1084" y="134"/>
                    <a:pt x="1084" y="133"/>
                  </a:cubicBezTo>
                  <a:cubicBezTo>
                    <a:pt x="1084" y="133"/>
                    <a:pt x="1084" y="133"/>
                    <a:pt x="1084" y="132"/>
                  </a:cubicBezTo>
                  <a:cubicBezTo>
                    <a:pt x="1083" y="132"/>
                    <a:pt x="1083" y="132"/>
                    <a:pt x="1083" y="132"/>
                  </a:cubicBezTo>
                  <a:cubicBezTo>
                    <a:pt x="1083" y="131"/>
                    <a:pt x="1083" y="130"/>
                    <a:pt x="1083" y="130"/>
                  </a:cubicBezTo>
                  <a:cubicBezTo>
                    <a:pt x="1082" y="129"/>
                    <a:pt x="1082" y="129"/>
                    <a:pt x="1082" y="128"/>
                  </a:cubicBezTo>
                  <a:cubicBezTo>
                    <a:pt x="1082" y="127"/>
                    <a:pt x="1081" y="127"/>
                    <a:pt x="1081" y="126"/>
                  </a:cubicBezTo>
                  <a:cubicBezTo>
                    <a:pt x="1081" y="126"/>
                    <a:pt x="1081" y="125"/>
                    <a:pt x="1081" y="124"/>
                  </a:cubicBezTo>
                  <a:cubicBezTo>
                    <a:pt x="1080" y="123"/>
                    <a:pt x="1080" y="121"/>
                    <a:pt x="1080" y="120"/>
                  </a:cubicBezTo>
                  <a:cubicBezTo>
                    <a:pt x="1079" y="118"/>
                    <a:pt x="1079" y="117"/>
                    <a:pt x="1079" y="115"/>
                  </a:cubicBezTo>
                  <a:cubicBezTo>
                    <a:pt x="1079" y="114"/>
                    <a:pt x="1079" y="113"/>
                    <a:pt x="1078" y="111"/>
                  </a:cubicBezTo>
                  <a:cubicBezTo>
                    <a:pt x="1079" y="111"/>
                    <a:pt x="1079" y="111"/>
                    <a:pt x="1079" y="111"/>
                  </a:cubicBezTo>
                  <a:cubicBezTo>
                    <a:pt x="1079" y="112"/>
                    <a:pt x="1079" y="113"/>
                    <a:pt x="1079" y="114"/>
                  </a:cubicBezTo>
                  <a:cubicBezTo>
                    <a:pt x="1103" y="108"/>
                    <a:pt x="1089" y="79"/>
                    <a:pt x="1078" y="66"/>
                  </a:cubicBezTo>
                  <a:cubicBezTo>
                    <a:pt x="1077" y="76"/>
                    <a:pt x="1055" y="111"/>
                    <a:pt x="1076" y="114"/>
                  </a:cubicBezTo>
                  <a:cubicBezTo>
                    <a:pt x="1076" y="115"/>
                    <a:pt x="1076" y="115"/>
                    <a:pt x="1076" y="116"/>
                  </a:cubicBezTo>
                  <a:cubicBezTo>
                    <a:pt x="1076" y="117"/>
                    <a:pt x="1077" y="119"/>
                    <a:pt x="1077" y="120"/>
                  </a:cubicBezTo>
                  <a:cubicBezTo>
                    <a:pt x="1077" y="122"/>
                    <a:pt x="1078" y="123"/>
                    <a:pt x="1078" y="125"/>
                  </a:cubicBezTo>
                  <a:cubicBezTo>
                    <a:pt x="1078" y="126"/>
                    <a:pt x="1079" y="126"/>
                    <a:pt x="1079" y="127"/>
                  </a:cubicBezTo>
                  <a:cubicBezTo>
                    <a:pt x="1079" y="128"/>
                    <a:pt x="1079" y="128"/>
                    <a:pt x="1079" y="129"/>
                  </a:cubicBezTo>
                  <a:cubicBezTo>
                    <a:pt x="1080" y="130"/>
                    <a:pt x="1080" y="130"/>
                    <a:pt x="1080" y="131"/>
                  </a:cubicBezTo>
                  <a:cubicBezTo>
                    <a:pt x="1080" y="131"/>
                    <a:pt x="1080" y="131"/>
                    <a:pt x="1080" y="131"/>
                  </a:cubicBezTo>
                  <a:cubicBezTo>
                    <a:pt x="1079" y="130"/>
                    <a:pt x="1077" y="128"/>
                    <a:pt x="1076" y="127"/>
                  </a:cubicBezTo>
                  <a:cubicBezTo>
                    <a:pt x="1075" y="127"/>
                    <a:pt x="1075" y="126"/>
                    <a:pt x="1074" y="126"/>
                  </a:cubicBezTo>
                  <a:cubicBezTo>
                    <a:pt x="1074" y="125"/>
                    <a:pt x="1073" y="125"/>
                    <a:pt x="1073" y="124"/>
                  </a:cubicBezTo>
                  <a:cubicBezTo>
                    <a:pt x="1072" y="123"/>
                    <a:pt x="1071" y="123"/>
                    <a:pt x="1070" y="122"/>
                  </a:cubicBezTo>
                  <a:cubicBezTo>
                    <a:pt x="1068" y="121"/>
                    <a:pt x="1066" y="119"/>
                    <a:pt x="1065" y="118"/>
                  </a:cubicBezTo>
                  <a:cubicBezTo>
                    <a:pt x="1064" y="118"/>
                    <a:pt x="1063" y="117"/>
                    <a:pt x="1063" y="117"/>
                  </a:cubicBezTo>
                  <a:cubicBezTo>
                    <a:pt x="1062" y="117"/>
                    <a:pt x="1062" y="117"/>
                    <a:pt x="1061" y="117"/>
                  </a:cubicBezTo>
                  <a:cubicBezTo>
                    <a:pt x="1061" y="117"/>
                    <a:pt x="1061" y="117"/>
                    <a:pt x="1061" y="117"/>
                  </a:cubicBezTo>
                  <a:cubicBezTo>
                    <a:pt x="1061" y="117"/>
                    <a:pt x="1061" y="117"/>
                    <a:pt x="1061" y="117"/>
                  </a:cubicBezTo>
                  <a:cubicBezTo>
                    <a:pt x="1061" y="117"/>
                    <a:pt x="1061" y="117"/>
                    <a:pt x="1061" y="117"/>
                  </a:cubicBezTo>
                  <a:cubicBezTo>
                    <a:pt x="1061" y="117"/>
                    <a:pt x="1061" y="118"/>
                    <a:pt x="1061" y="118"/>
                  </a:cubicBezTo>
                  <a:cubicBezTo>
                    <a:pt x="1061" y="118"/>
                    <a:pt x="1061" y="118"/>
                    <a:pt x="1061" y="118"/>
                  </a:cubicBezTo>
                  <a:cubicBezTo>
                    <a:pt x="1061" y="119"/>
                    <a:pt x="1061" y="119"/>
                    <a:pt x="1062" y="119"/>
                  </a:cubicBezTo>
                  <a:cubicBezTo>
                    <a:pt x="1062" y="119"/>
                    <a:pt x="1062" y="119"/>
                    <a:pt x="1062" y="119"/>
                  </a:cubicBezTo>
                  <a:cubicBezTo>
                    <a:pt x="1062" y="119"/>
                    <a:pt x="1062" y="119"/>
                    <a:pt x="1062" y="119"/>
                  </a:cubicBezTo>
                  <a:cubicBezTo>
                    <a:pt x="1062" y="119"/>
                    <a:pt x="1061" y="118"/>
                    <a:pt x="1061" y="118"/>
                  </a:cubicBezTo>
                  <a:cubicBezTo>
                    <a:pt x="1061" y="118"/>
                    <a:pt x="1061" y="118"/>
                    <a:pt x="1061" y="118"/>
                  </a:cubicBezTo>
                  <a:cubicBezTo>
                    <a:pt x="1061" y="118"/>
                    <a:pt x="1062" y="118"/>
                    <a:pt x="1062" y="118"/>
                  </a:cubicBezTo>
                  <a:cubicBezTo>
                    <a:pt x="1062" y="118"/>
                    <a:pt x="1062" y="118"/>
                    <a:pt x="1062" y="118"/>
                  </a:cubicBezTo>
                  <a:cubicBezTo>
                    <a:pt x="1062" y="118"/>
                    <a:pt x="1062" y="118"/>
                    <a:pt x="1062" y="118"/>
                  </a:cubicBezTo>
                  <a:cubicBezTo>
                    <a:pt x="1062" y="118"/>
                    <a:pt x="1062" y="118"/>
                    <a:pt x="1062" y="118"/>
                  </a:cubicBezTo>
                  <a:cubicBezTo>
                    <a:pt x="1062" y="118"/>
                    <a:pt x="1062" y="118"/>
                    <a:pt x="1062" y="118"/>
                  </a:cubicBezTo>
                  <a:cubicBezTo>
                    <a:pt x="1063" y="118"/>
                    <a:pt x="1063" y="119"/>
                    <a:pt x="1064" y="119"/>
                  </a:cubicBezTo>
                  <a:cubicBezTo>
                    <a:pt x="1065" y="121"/>
                    <a:pt x="1066" y="122"/>
                    <a:pt x="1068" y="124"/>
                  </a:cubicBezTo>
                  <a:cubicBezTo>
                    <a:pt x="1068" y="125"/>
                    <a:pt x="1069" y="126"/>
                    <a:pt x="1070" y="127"/>
                  </a:cubicBezTo>
                  <a:cubicBezTo>
                    <a:pt x="1070" y="128"/>
                    <a:pt x="1071" y="128"/>
                    <a:pt x="1071" y="128"/>
                  </a:cubicBezTo>
                  <a:cubicBezTo>
                    <a:pt x="1072" y="129"/>
                    <a:pt x="1072" y="129"/>
                    <a:pt x="1073" y="130"/>
                  </a:cubicBezTo>
                  <a:cubicBezTo>
                    <a:pt x="1077" y="134"/>
                    <a:pt x="1082" y="139"/>
                    <a:pt x="1087" y="144"/>
                  </a:cubicBezTo>
                  <a:cubicBezTo>
                    <a:pt x="1089" y="146"/>
                    <a:pt x="1092" y="149"/>
                    <a:pt x="1094" y="152"/>
                  </a:cubicBezTo>
                  <a:cubicBezTo>
                    <a:pt x="1095" y="153"/>
                    <a:pt x="1096" y="154"/>
                    <a:pt x="1097" y="155"/>
                  </a:cubicBezTo>
                  <a:cubicBezTo>
                    <a:pt x="1096" y="155"/>
                    <a:pt x="1096" y="155"/>
                    <a:pt x="1096" y="155"/>
                  </a:cubicBezTo>
                  <a:cubicBezTo>
                    <a:pt x="1095" y="154"/>
                    <a:pt x="1093" y="154"/>
                    <a:pt x="1092" y="154"/>
                  </a:cubicBezTo>
                  <a:cubicBezTo>
                    <a:pt x="1091" y="153"/>
                    <a:pt x="1090" y="153"/>
                    <a:pt x="1089" y="153"/>
                  </a:cubicBezTo>
                  <a:cubicBezTo>
                    <a:pt x="1087" y="152"/>
                    <a:pt x="1086" y="152"/>
                    <a:pt x="1085" y="152"/>
                  </a:cubicBezTo>
                  <a:cubicBezTo>
                    <a:pt x="1085" y="152"/>
                    <a:pt x="1085" y="152"/>
                    <a:pt x="1084" y="152"/>
                  </a:cubicBezTo>
                  <a:cubicBezTo>
                    <a:pt x="1085" y="151"/>
                    <a:pt x="1085" y="151"/>
                    <a:pt x="1085" y="151"/>
                  </a:cubicBezTo>
                  <a:cubicBezTo>
                    <a:pt x="1069" y="141"/>
                    <a:pt x="1055" y="146"/>
                    <a:pt x="1039" y="152"/>
                  </a:cubicBezTo>
                  <a:cubicBezTo>
                    <a:pt x="1051" y="164"/>
                    <a:pt x="1067" y="162"/>
                    <a:pt x="1081" y="155"/>
                  </a:cubicBezTo>
                  <a:cubicBezTo>
                    <a:pt x="1082" y="155"/>
                    <a:pt x="1083" y="155"/>
                    <a:pt x="1084" y="155"/>
                  </a:cubicBezTo>
                  <a:cubicBezTo>
                    <a:pt x="1086" y="155"/>
                    <a:pt x="1087" y="156"/>
                    <a:pt x="1088" y="156"/>
                  </a:cubicBezTo>
                  <a:cubicBezTo>
                    <a:pt x="1089" y="156"/>
                    <a:pt x="1090" y="156"/>
                    <a:pt x="1091" y="157"/>
                  </a:cubicBezTo>
                  <a:cubicBezTo>
                    <a:pt x="1093" y="157"/>
                    <a:pt x="1094" y="157"/>
                    <a:pt x="1095" y="158"/>
                  </a:cubicBezTo>
                  <a:cubicBezTo>
                    <a:pt x="1096" y="158"/>
                    <a:pt x="1097" y="158"/>
                    <a:pt x="1097" y="159"/>
                  </a:cubicBezTo>
                  <a:cubicBezTo>
                    <a:pt x="1098" y="159"/>
                    <a:pt x="1098" y="159"/>
                    <a:pt x="1098" y="159"/>
                  </a:cubicBezTo>
                  <a:cubicBezTo>
                    <a:pt x="1098" y="159"/>
                    <a:pt x="1098" y="159"/>
                    <a:pt x="1099" y="159"/>
                  </a:cubicBezTo>
                  <a:cubicBezTo>
                    <a:pt x="1099" y="159"/>
                    <a:pt x="1099" y="159"/>
                    <a:pt x="1100" y="159"/>
                  </a:cubicBezTo>
                  <a:cubicBezTo>
                    <a:pt x="1100" y="160"/>
                    <a:pt x="1101" y="160"/>
                    <a:pt x="1101" y="161"/>
                  </a:cubicBezTo>
                  <a:cubicBezTo>
                    <a:pt x="1104" y="164"/>
                    <a:pt x="1107" y="167"/>
                    <a:pt x="1110" y="169"/>
                  </a:cubicBezTo>
                  <a:cubicBezTo>
                    <a:pt x="1110" y="170"/>
                    <a:pt x="1111" y="170"/>
                    <a:pt x="1111" y="170"/>
                  </a:cubicBezTo>
                  <a:cubicBezTo>
                    <a:pt x="1112" y="170"/>
                    <a:pt x="1112" y="170"/>
                    <a:pt x="1112" y="170"/>
                  </a:cubicBezTo>
                  <a:cubicBezTo>
                    <a:pt x="1112" y="170"/>
                    <a:pt x="1112" y="170"/>
                    <a:pt x="1112" y="170"/>
                  </a:cubicBezTo>
                  <a:cubicBezTo>
                    <a:pt x="1113" y="171"/>
                    <a:pt x="1113" y="171"/>
                    <a:pt x="1113" y="171"/>
                  </a:cubicBezTo>
                  <a:cubicBezTo>
                    <a:pt x="1114" y="171"/>
                    <a:pt x="1115" y="171"/>
                    <a:pt x="1116" y="172"/>
                  </a:cubicBezTo>
                  <a:cubicBezTo>
                    <a:pt x="1118" y="172"/>
                    <a:pt x="1120" y="172"/>
                    <a:pt x="1122" y="172"/>
                  </a:cubicBezTo>
                  <a:cubicBezTo>
                    <a:pt x="1126" y="172"/>
                    <a:pt x="1129" y="171"/>
                    <a:pt x="1132" y="172"/>
                  </a:cubicBezTo>
                  <a:cubicBezTo>
                    <a:pt x="1133" y="172"/>
                    <a:pt x="1133" y="172"/>
                    <a:pt x="1133" y="172"/>
                  </a:cubicBezTo>
                  <a:cubicBezTo>
                    <a:pt x="1134" y="172"/>
                    <a:pt x="1134" y="172"/>
                    <a:pt x="1135" y="172"/>
                  </a:cubicBezTo>
                  <a:cubicBezTo>
                    <a:pt x="1135" y="172"/>
                    <a:pt x="1135" y="172"/>
                    <a:pt x="1136" y="172"/>
                  </a:cubicBezTo>
                  <a:cubicBezTo>
                    <a:pt x="1136" y="172"/>
                    <a:pt x="1136" y="172"/>
                    <a:pt x="1137" y="173"/>
                  </a:cubicBezTo>
                  <a:cubicBezTo>
                    <a:pt x="1138" y="173"/>
                    <a:pt x="1139" y="174"/>
                    <a:pt x="1140" y="174"/>
                  </a:cubicBezTo>
                  <a:cubicBezTo>
                    <a:pt x="1141" y="175"/>
                    <a:pt x="1142" y="176"/>
                    <a:pt x="1143" y="176"/>
                  </a:cubicBezTo>
                  <a:cubicBezTo>
                    <a:pt x="1144" y="177"/>
                    <a:pt x="1145" y="177"/>
                    <a:pt x="1145" y="177"/>
                  </a:cubicBezTo>
                  <a:cubicBezTo>
                    <a:pt x="1146" y="178"/>
                    <a:pt x="1146" y="178"/>
                    <a:pt x="1146" y="178"/>
                  </a:cubicBezTo>
                  <a:cubicBezTo>
                    <a:pt x="1148" y="180"/>
                    <a:pt x="1150" y="181"/>
                    <a:pt x="1151" y="182"/>
                  </a:cubicBezTo>
                  <a:cubicBezTo>
                    <a:pt x="1152" y="183"/>
                    <a:pt x="1152" y="183"/>
                    <a:pt x="1153" y="183"/>
                  </a:cubicBezTo>
                  <a:cubicBezTo>
                    <a:pt x="1152" y="186"/>
                    <a:pt x="1152" y="189"/>
                    <a:pt x="1153" y="191"/>
                  </a:cubicBezTo>
                  <a:cubicBezTo>
                    <a:pt x="1153" y="196"/>
                    <a:pt x="1153" y="200"/>
                    <a:pt x="1153" y="205"/>
                  </a:cubicBezTo>
                  <a:cubicBezTo>
                    <a:pt x="1154" y="209"/>
                    <a:pt x="1154" y="214"/>
                    <a:pt x="1154" y="218"/>
                  </a:cubicBezTo>
                  <a:cubicBezTo>
                    <a:pt x="1154" y="228"/>
                    <a:pt x="1153" y="237"/>
                    <a:pt x="1151" y="247"/>
                  </a:cubicBezTo>
                  <a:cubicBezTo>
                    <a:pt x="1150" y="252"/>
                    <a:pt x="1149" y="257"/>
                    <a:pt x="1148" y="262"/>
                  </a:cubicBezTo>
                  <a:cubicBezTo>
                    <a:pt x="1148" y="263"/>
                    <a:pt x="1148" y="264"/>
                    <a:pt x="1148" y="266"/>
                  </a:cubicBezTo>
                  <a:cubicBezTo>
                    <a:pt x="1147" y="267"/>
                    <a:pt x="1147" y="269"/>
                    <a:pt x="1147" y="270"/>
                  </a:cubicBezTo>
                  <a:cubicBezTo>
                    <a:pt x="1147" y="272"/>
                    <a:pt x="1147" y="275"/>
                    <a:pt x="1148" y="278"/>
                  </a:cubicBezTo>
                  <a:cubicBezTo>
                    <a:pt x="1148" y="283"/>
                    <a:pt x="1149" y="288"/>
                    <a:pt x="1150" y="293"/>
                  </a:cubicBezTo>
                  <a:cubicBezTo>
                    <a:pt x="1151" y="296"/>
                    <a:pt x="1152" y="300"/>
                    <a:pt x="1153" y="303"/>
                  </a:cubicBezTo>
                  <a:cubicBezTo>
                    <a:pt x="1153" y="302"/>
                    <a:pt x="1152" y="301"/>
                    <a:pt x="1151" y="299"/>
                  </a:cubicBezTo>
                  <a:cubicBezTo>
                    <a:pt x="1151" y="299"/>
                    <a:pt x="1151" y="298"/>
                    <a:pt x="1150" y="297"/>
                  </a:cubicBezTo>
                  <a:cubicBezTo>
                    <a:pt x="1150" y="297"/>
                    <a:pt x="1149" y="296"/>
                    <a:pt x="1149" y="296"/>
                  </a:cubicBezTo>
                  <a:cubicBezTo>
                    <a:pt x="1148" y="295"/>
                    <a:pt x="1148" y="294"/>
                    <a:pt x="1147" y="294"/>
                  </a:cubicBezTo>
                  <a:cubicBezTo>
                    <a:pt x="1147" y="294"/>
                    <a:pt x="1147" y="293"/>
                    <a:pt x="1147" y="293"/>
                  </a:cubicBezTo>
                  <a:cubicBezTo>
                    <a:pt x="1147" y="292"/>
                    <a:pt x="1148" y="291"/>
                    <a:pt x="1148" y="290"/>
                  </a:cubicBezTo>
                  <a:cubicBezTo>
                    <a:pt x="1147" y="291"/>
                    <a:pt x="1147" y="292"/>
                    <a:pt x="1146" y="292"/>
                  </a:cubicBezTo>
                  <a:cubicBezTo>
                    <a:pt x="1146" y="292"/>
                    <a:pt x="1146" y="292"/>
                    <a:pt x="1145" y="292"/>
                  </a:cubicBezTo>
                  <a:cubicBezTo>
                    <a:pt x="1143" y="290"/>
                    <a:pt x="1140" y="287"/>
                    <a:pt x="1136" y="286"/>
                  </a:cubicBezTo>
                  <a:cubicBezTo>
                    <a:pt x="1135" y="286"/>
                    <a:pt x="1135" y="286"/>
                    <a:pt x="1134" y="286"/>
                  </a:cubicBezTo>
                  <a:cubicBezTo>
                    <a:pt x="1134" y="286"/>
                    <a:pt x="1133" y="286"/>
                    <a:pt x="1133" y="286"/>
                  </a:cubicBezTo>
                  <a:cubicBezTo>
                    <a:pt x="1132" y="286"/>
                    <a:pt x="1132" y="286"/>
                    <a:pt x="1132" y="286"/>
                  </a:cubicBezTo>
                  <a:cubicBezTo>
                    <a:pt x="1131" y="286"/>
                    <a:pt x="1131" y="286"/>
                    <a:pt x="1131" y="286"/>
                  </a:cubicBezTo>
                  <a:cubicBezTo>
                    <a:pt x="1130" y="286"/>
                    <a:pt x="1130" y="286"/>
                    <a:pt x="1129" y="286"/>
                  </a:cubicBezTo>
                  <a:cubicBezTo>
                    <a:pt x="1127" y="286"/>
                    <a:pt x="1125" y="286"/>
                    <a:pt x="1123" y="286"/>
                  </a:cubicBezTo>
                  <a:cubicBezTo>
                    <a:pt x="1122" y="286"/>
                    <a:pt x="1121" y="287"/>
                    <a:pt x="1120" y="287"/>
                  </a:cubicBezTo>
                  <a:cubicBezTo>
                    <a:pt x="1119" y="287"/>
                    <a:pt x="1118" y="287"/>
                    <a:pt x="1117" y="287"/>
                  </a:cubicBezTo>
                  <a:cubicBezTo>
                    <a:pt x="1116" y="287"/>
                    <a:pt x="1115" y="287"/>
                    <a:pt x="1114" y="287"/>
                  </a:cubicBezTo>
                  <a:cubicBezTo>
                    <a:pt x="1113" y="287"/>
                    <a:pt x="1112" y="287"/>
                    <a:pt x="1111" y="287"/>
                  </a:cubicBezTo>
                  <a:cubicBezTo>
                    <a:pt x="1110" y="287"/>
                    <a:pt x="1109" y="287"/>
                    <a:pt x="1109" y="287"/>
                  </a:cubicBezTo>
                  <a:cubicBezTo>
                    <a:pt x="1109" y="287"/>
                    <a:pt x="1109" y="287"/>
                    <a:pt x="1108" y="287"/>
                  </a:cubicBezTo>
                  <a:cubicBezTo>
                    <a:pt x="1108" y="287"/>
                    <a:pt x="1108" y="286"/>
                    <a:pt x="1108" y="286"/>
                  </a:cubicBezTo>
                  <a:cubicBezTo>
                    <a:pt x="1107" y="286"/>
                    <a:pt x="1107" y="286"/>
                    <a:pt x="1107" y="285"/>
                  </a:cubicBezTo>
                  <a:cubicBezTo>
                    <a:pt x="1107" y="285"/>
                    <a:pt x="1107" y="285"/>
                    <a:pt x="1107" y="285"/>
                  </a:cubicBezTo>
                  <a:cubicBezTo>
                    <a:pt x="1106" y="284"/>
                    <a:pt x="1106" y="284"/>
                    <a:pt x="1106" y="284"/>
                  </a:cubicBezTo>
                  <a:cubicBezTo>
                    <a:pt x="1105" y="283"/>
                    <a:pt x="1105" y="283"/>
                    <a:pt x="1104" y="282"/>
                  </a:cubicBezTo>
                  <a:cubicBezTo>
                    <a:pt x="1104" y="282"/>
                    <a:pt x="1104" y="282"/>
                    <a:pt x="1104" y="282"/>
                  </a:cubicBezTo>
                  <a:cubicBezTo>
                    <a:pt x="1104" y="281"/>
                    <a:pt x="1104" y="281"/>
                    <a:pt x="1103" y="281"/>
                  </a:cubicBezTo>
                  <a:cubicBezTo>
                    <a:pt x="1103" y="280"/>
                    <a:pt x="1103" y="280"/>
                    <a:pt x="1102" y="279"/>
                  </a:cubicBezTo>
                  <a:cubicBezTo>
                    <a:pt x="1102" y="278"/>
                    <a:pt x="1101" y="277"/>
                    <a:pt x="1100" y="276"/>
                  </a:cubicBezTo>
                  <a:cubicBezTo>
                    <a:pt x="1100" y="275"/>
                    <a:pt x="1099" y="273"/>
                    <a:pt x="1099" y="272"/>
                  </a:cubicBezTo>
                  <a:cubicBezTo>
                    <a:pt x="1099" y="272"/>
                    <a:pt x="1099" y="272"/>
                    <a:pt x="1099" y="272"/>
                  </a:cubicBezTo>
                  <a:cubicBezTo>
                    <a:pt x="1099" y="272"/>
                    <a:pt x="1100" y="272"/>
                    <a:pt x="1100" y="272"/>
                  </a:cubicBezTo>
                  <a:cubicBezTo>
                    <a:pt x="1100" y="271"/>
                    <a:pt x="1099" y="270"/>
                    <a:pt x="1099" y="269"/>
                  </a:cubicBezTo>
                  <a:cubicBezTo>
                    <a:pt x="1101" y="270"/>
                    <a:pt x="1101" y="270"/>
                    <a:pt x="1101" y="270"/>
                  </a:cubicBezTo>
                  <a:cubicBezTo>
                    <a:pt x="1120" y="258"/>
                    <a:pt x="1098" y="244"/>
                    <a:pt x="1095" y="233"/>
                  </a:cubicBezTo>
                  <a:cubicBezTo>
                    <a:pt x="1090" y="242"/>
                    <a:pt x="1081" y="267"/>
                    <a:pt x="1097" y="271"/>
                  </a:cubicBezTo>
                  <a:cubicBezTo>
                    <a:pt x="1097" y="272"/>
                    <a:pt x="1097" y="272"/>
                    <a:pt x="1097" y="273"/>
                  </a:cubicBezTo>
                  <a:cubicBezTo>
                    <a:pt x="1098" y="274"/>
                    <a:pt x="1098" y="275"/>
                    <a:pt x="1099" y="277"/>
                  </a:cubicBezTo>
                  <a:cubicBezTo>
                    <a:pt x="1099" y="278"/>
                    <a:pt x="1100" y="279"/>
                    <a:pt x="1101" y="280"/>
                  </a:cubicBezTo>
                  <a:cubicBezTo>
                    <a:pt x="1101" y="281"/>
                    <a:pt x="1101" y="281"/>
                    <a:pt x="1102" y="282"/>
                  </a:cubicBezTo>
                  <a:cubicBezTo>
                    <a:pt x="1102" y="282"/>
                    <a:pt x="1102" y="282"/>
                    <a:pt x="1102" y="283"/>
                  </a:cubicBezTo>
                  <a:cubicBezTo>
                    <a:pt x="1103" y="283"/>
                    <a:pt x="1103" y="283"/>
                    <a:pt x="1103" y="283"/>
                  </a:cubicBezTo>
                  <a:cubicBezTo>
                    <a:pt x="1103" y="284"/>
                    <a:pt x="1104" y="284"/>
                    <a:pt x="1104" y="285"/>
                  </a:cubicBezTo>
                  <a:cubicBezTo>
                    <a:pt x="1104" y="285"/>
                    <a:pt x="1105" y="286"/>
                    <a:pt x="1105" y="286"/>
                  </a:cubicBezTo>
                  <a:cubicBezTo>
                    <a:pt x="1105" y="286"/>
                    <a:pt x="1106" y="287"/>
                    <a:pt x="1106" y="287"/>
                  </a:cubicBezTo>
                  <a:cubicBezTo>
                    <a:pt x="1106" y="287"/>
                    <a:pt x="1106" y="287"/>
                    <a:pt x="1106" y="287"/>
                  </a:cubicBezTo>
                  <a:cubicBezTo>
                    <a:pt x="1104" y="287"/>
                    <a:pt x="1101" y="287"/>
                    <a:pt x="1098" y="286"/>
                  </a:cubicBezTo>
                  <a:cubicBezTo>
                    <a:pt x="1098" y="286"/>
                    <a:pt x="1097" y="286"/>
                    <a:pt x="1097" y="286"/>
                  </a:cubicBezTo>
                  <a:cubicBezTo>
                    <a:pt x="1095" y="286"/>
                    <a:pt x="1095" y="286"/>
                    <a:pt x="1095" y="286"/>
                  </a:cubicBezTo>
                  <a:cubicBezTo>
                    <a:pt x="1094" y="286"/>
                    <a:pt x="1093" y="285"/>
                    <a:pt x="1092" y="285"/>
                  </a:cubicBezTo>
                  <a:cubicBezTo>
                    <a:pt x="1091" y="285"/>
                    <a:pt x="1090" y="285"/>
                    <a:pt x="1089" y="284"/>
                  </a:cubicBezTo>
                  <a:cubicBezTo>
                    <a:pt x="1088" y="284"/>
                    <a:pt x="1087" y="284"/>
                    <a:pt x="1086" y="283"/>
                  </a:cubicBezTo>
                  <a:cubicBezTo>
                    <a:pt x="1082" y="282"/>
                    <a:pt x="1078" y="280"/>
                    <a:pt x="1075" y="278"/>
                  </a:cubicBezTo>
                  <a:cubicBezTo>
                    <a:pt x="1073" y="277"/>
                    <a:pt x="1072" y="277"/>
                    <a:pt x="1071" y="276"/>
                  </a:cubicBezTo>
                  <a:cubicBezTo>
                    <a:pt x="1071" y="276"/>
                    <a:pt x="1071" y="276"/>
                    <a:pt x="1071" y="276"/>
                  </a:cubicBezTo>
                  <a:cubicBezTo>
                    <a:pt x="1071" y="276"/>
                    <a:pt x="1070" y="276"/>
                    <a:pt x="1069" y="275"/>
                  </a:cubicBezTo>
                  <a:cubicBezTo>
                    <a:pt x="1069" y="275"/>
                    <a:pt x="1068" y="274"/>
                    <a:pt x="1067" y="274"/>
                  </a:cubicBezTo>
                  <a:cubicBezTo>
                    <a:pt x="1067" y="273"/>
                    <a:pt x="1066" y="273"/>
                    <a:pt x="1066" y="273"/>
                  </a:cubicBezTo>
                  <a:cubicBezTo>
                    <a:pt x="1066" y="273"/>
                    <a:pt x="1065" y="272"/>
                    <a:pt x="1065" y="272"/>
                  </a:cubicBezTo>
                  <a:cubicBezTo>
                    <a:pt x="1064" y="271"/>
                    <a:pt x="1062" y="270"/>
                    <a:pt x="1061" y="269"/>
                  </a:cubicBezTo>
                  <a:cubicBezTo>
                    <a:pt x="1060" y="268"/>
                    <a:pt x="1060" y="268"/>
                    <a:pt x="1059" y="267"/>
                  </a:cubicBezTo>
                  <a:cubicBezTo>
                    <a:pt x="1059" y="267"/>
                    <a:pt x="1058" y="267"/>
                    <a:pt x="1058" y="266"/>
                  </a:cubicBezTo>
                  <a:cubicBezTo>
                    <a:pt x="1058" y="266"/>
                    <a:pt x="1058" y="266"/>
                    <a:pt x="1057" y="265"/>
                  </a:cubicBezTo>
                  <a:cubicBezTo>
                    <a:pt x="1055" y="263"/>
                    <a:pt x="1053" y="261"/>
                    <a:pt x="1051" y="259"/>
                  </a:cubicBezTo>
                  <a:cubicBezTo>
                    <a:pt x="1050" y="258"/>
                    <a:pt x="1049" y="257"/>
                    <a:pt x="1049" y="256"/>
                  </a:cubicBezTo>
                  <a:cubicBezTo>
                    <a:pt x="1048" y="256"/>
                    <a:pt x="1047" y="255"/>
                    <a:pt x="1047" y="254"/>
                  </a:cubicBezTo>
                  <a:cubicBezTo>
                    <a:pt x="1044" y="251"/>
                    <a:pt x="1043" y="249"/>
                    <a:pt x="1043" y="249"/>
                  </a:cubicBezTo>
                  <a:cubicBezTo>
                    <a:pt x="1043" y="249"/>
                    <a:pt x="1043" y="250"/>
                    <a:pt x="1043" y="251"/>
                  </a:cubicBezTo>
                  <a:cubicBezTo>
                    <a:pt x="1044" y="252"/>
                    <a:pt x="1044" y="253"/>
                    <a:pt x="1045" y="255"/>
                  </a:cubicBezTo>
                  <a:cubicBezTo>
                    <a:pt x="1046" y="256"/>
                    <a:pt x="1046" y="257"/>
                    <a:pt x="1047" y="258"/>
                  </a:cubicBezTo>
                  <a:cubicBezTo>
                    <a:pt x="1047" y="259"/>
                    <a:pt x="1048" y="260"/>
                    <a:pt x="1049" y="261"/>
                  </a:cubicBezTo>
                  <a:cubicBezTo>
                    <a:pt x="1049" y="262"/>
                    <a:pt x="1050" y="263"/>
                    <a:pt x="1051" y="265"/>
                  </a:cubicBezTo>
                  <a:cubicBezTo>
                    <a:pt x="1052" y="265"/>
                    <a:pt x="1052" y="266"/>
                    <a:pt x="1053" y="266"/>
                  </a:cubicBezTo>
                  <a:cubicBezTo>
                    <a:pt x="1053" y="267"/>
                    <a:pt x="1054" y="268"/>
                    <a:pt x="1054" y="268"/>
                  </a:cubicBezTo>
                  <a:cubicBezTo>
                    <a:pt x="1055" y="268"/>
                    <a:pt x="1055" y="269"/>
                    <a:pt x="1055" y="269"/>
                  </a:cubicBezTo>
                  <a:cubicBezTo>
                    <a:pt x="1056" y="269"/>
                    <a:pt x="1056" y="270"/>
                    <a:pt x="1056" y="270"/>
                  </a:cubicBezTo>
                  <a:cubicBezTo>
                    <a:pt x="1057" y="271"/>
                    <a:pt x="1058" y="271"/>
                    <a:pt x="1058" y="272"/>
                  </a:cubicBezTo>
                  <a:cubicBezTo>
                    <a:pt x="1059" y="272"/>
                    <a:pt x="1060" y="273"/>
                    <a:pt x="1061" y="274"/>
                  </a:cubicBezTo>
                  <a:cubicBezTo>
                    <a:pt x="1060" y="274"/>
                    <a:pt x="1059" y="274"/>
                    <a:pt x="1058" y="274"/>
                  </a:cubicBezTo>
                  <a:cubicBezTo>
                    <a:pt x="1057" y="274"/>
                    <a:pt x="1056" y="274"/>
                    <a:pt x="1054" y="274"/>
                  </a:cubicBezTo>
                  <a:cubicBezTo>
                    <a:pt x="1053" y="274"/>
                    <a:pt x="1052" y="275"/>
                    <a:pt x="1050" y="275"/>
                  </a:cubicBezTo>
                  <a:cubicBezTo>
                    <a:pt x="1050" y="275"/>
                    <a:pt x="1049" y="275"/>
                    <a:pt x="1048" y="275"/>
                  </a:cubicBezTo>
                  <a:cubicBezTo>
                    <a:pt x="1048" y="275"/>
                    <a:pt x="1048" y="275"/>
                    <a:pt x="1048" y="275"/>
                  </a:cubicBezTo>
                  <a:cubicBezTo>
                    <a:pt x="1046" y="276"/>
                    <a:pt x="1046" y="276"/>
                    <a:pt x="1046" y="276"/>
                  </a:cubicBezTo>
                  <a:cubicBezTo>
                    <a:pt x="1033" y="261"/>
                    <a:pt x="1022" y="275"/>
                    <a:pt x="1010" y="282"/>
                  </a:cubicBezTo>
                  <a:cubicBezTo>
                    <a:pt x="1026" y="300"/>
                    <a:pt x="1040" y="301"/>
                    <a:pt x="1047" y="279"/>
                  </a:cubicBezTo>
                  <a:cubicBezTo>
                    <a:pt x="1047" y="279"/>
                    <a:pt x="1047" y="279"/>
                    <a:pt x="1047" y="279"/>
                  </a:cubicBezTo>
                  <a:cubicBezTo>
                    <a:pt x="1049" y="278"/>
                    <a:pt x="1050" y="278"/>
                    <a:pt x="1051" y="278"/>
                  </a:cubicBezTo>
                  <a:cubicBezTo>
                    <a:pt x="1052" y="278"/>
                    <a:pt x="1053" y="277"/>
                    <a:pt x="1055" y="277"/>
                  </a:cubicBezTo>
                  <a:cubicBezTo>
                    <a:pt x="1056" y="277"/>
                    <a:pt x="1057" y="277"/>
                    <a:pt x="1058" y="277"/>
                  </a:cubicBezTo>
                  <a:cubicBezTo>
                    <a:pt x="1059" y="277"/>
                    <a:pt x="1060" y="277"/>
                    <a:pt x="1062" y="277"/>
                  </a:cubicBezTo>
                  <a:cubicBezTo>
                    <a:pt x="1063" y="277"/>
                    <a:pt x="1064" y="277"/>
                    <a:pt x="1064" y="277"/>
                  </a:cubicBezTo>
                  <a:cubicBezTo>
                    <a:pt x="1065" y="277"/>
                    <a:pt x="1065" y="277"/>
                    <a:pt x="1065" y="277"/>
                  </a:cubicBezTo>
                  <a:cubicBezTo>
                    <a:pt x="1065" y="277"/>
                    <a:pt x="1065" y="277"/>
                    <a:pt x="1065" y="277"/>
                  </a:cubicBezTo>
                  <a:cubicBezTo>
                    <a:pt x="1066" y="278"/>
                    <a:pt x="1067" y="278"/>
                    <a:pt x="1067" y="279"/>
                  </a:cubicBezTo>
                  <a:cubicBezTo>
                    <a:pt x="1069" y="280"/>
                    <a:pt x="1071" y="281"/>
                    <a:pt x="1073" y="282"/>
                  </a:cubicBezTo>
                  <a:cubicBezTo>
                    <a:pt x="1076" y="284"/>
                    <a:pt x="1080" y="285"/>
                    <a:pt x="1085" y="287"/>
                  </a:cubicBezTo>
                  <a:cubicBezTo>
                    <a:pt x="1086" y="287"/>
                    <a:pt x="1087" y="288"/>
                    <a:pt x="1088" y="288"/>
                  </a:cubicBezTo>
                  <a:cubicBezTo>
                    <a:pt x="1089" y="288"/>
                    <a:pt x="1090" y="289"/>
                    <a:pt x="1091" y="289"/>
                  </a:cubicBezTo>
                  <a:cubicBezTo>
                    <a:pt x="1092" y="289"/>
                    <a:pt x="1093" y="289"/>
                    <a:pt x="1094" y="290"/>
                  </a:cubicBezTo>
                  <a:cubicBezTo>
                    <a:pt x="1096" y="290"/>
                    <a:pt x="1096" y="290"/>
                    <a:pt x="1096" y="290"/>
                  </a:cubicBezTo>
                  <a:cubicBezTo>
                    <a:pt x="1096" y="290"/>
                    <a:pt x="1097" y="290"/>
                    <a:pt x="1098" y="290"/>
                  </a:cubicBezTo>
                  <a:cubicBezTo>
                    <a:pt x="1099" y="291"/>
                    <a:pt x="1101" y="291"/>
                    <a:pt x="1103" y="291"/>
                  </a:cubicBezTo>
                  <a:cubicBezTo>
                    <a:pt x="1113" y="300"/>
                    <a:pt x="1123" y="307"/>
                    <a:pt x="1124" y="319"/>
                  </a:cubicBezTo>
                  <a:cubicBezTo>
                    <a:pt x="1125" y="324"/>
                    <a:pt x="1124" y="335"/>
                    <a:pt x="1133" y="348"/>
                  </a:cubicBezTo>
                  <a:cubicBezTo>
                    <a:pt x="1151" y="376"/>
                    <a:pt x="1186" y="404"/>
                    <a:pt x="1188" y="447"/>
                  </a:cubicBezTo>
                  <a:cubicBezTo>
                    <a:pt x="1147" y="447"/>
                    <a:pt x="1136" y="426"/>
                    <a:pt x="1118" y="392"/>
                  </a:cubicBezTo>
                  <a:cubicBezTo>
                    <a:pt x="1095" y="351"/>
                    <a:pt x="1071" y="353"/>
                    <a:pt x="1032" y="328"/>
                  </a:cubicBezTo>
                  <a:cubicBezTo>
                    <a:pt x="1008" y="312"/>
                    <a:pt x="988" y="297"/>
                    <a:pt x="963" y="283"/>
                  </a:cubicBezTo>
                  <a:cubicBezTo>
                    <a:pt x="946" y="274"/>
                    <a:pt x="936" y="259"/>
                    <a:pt x="924" y="246"/>
                  </a:cubicBezTo>
                  <a:cubicBezTo>
                    <a:pt x="918" y="238"/>
                    <a:pt x="912" y="229"/>
                    <a:pt x="906" y="220"/>
                  </a:cubicBezTo>
                  <a:cubicBezTo>
                    <a:pt x="903" y="214"/>
                    <a:pt x="899" y="209"/>
                    <a:pt x="895" y="203"/>
                  </a:cubicBezTo>
                  <a:cubicBezTo>
                    <a:pt x="895" y="203"/>
                    <a:pt x="895" y="202"/>
                    <a:pt x="895" y="201"/>
                  </a:cubicBezTo>
                  <a:cubicBezTo>
                    <a:pt x="894" y="200"/>
                    <a:pt x="894" y="198"/>
                    <a:pt x="894" y="197"/>
                  </a:cubicBezTo>
                  <a:cubicBezTo>
                    <a:pt x="893" y="196"/>
                    <a:pt x="893" y="196"/>
                    <a:pt x="893" y="195"/>
                  </a:cubicBezTo>
                  <a:cubicBezTo>
                    <a:pt x="893" y="195"/>
                    <a:pt x="893" y="194"/>
                    <a:pt x="893" y="194"/>
                  </a:cubicBezTo>
                  <a:cubicBezTo>
                    <a:pt x="893" y="193"/>
                    <a:pt x="893" y="192"/>
                    <a:pt x="892" y="191"/>
                  </a:cubicBezTo>
                  <a:cubicBezTo>
                    <a:pt x="892" y="189"/>
                    <a:pt x="892" y="186"/>
                    <a:pt x="893" y="184"/>
                  </a:cubicBezTo>
                  <a:cubicBezTo>
                    <a:pt x="893" y="184"/>
                    <a:pt x="893" y="184"/>
                    <a:pt x="893" y="184"/>
                  </a:cubicBezTo>
                  <a:cubicBezTo>
                    <a:pt x="893" y="183"/>
                    <a:pt x="893" y="183"/>
                    <a:pt x="894" y="183"/>
                  </a:cubicBezTo>
                  <a:cubicBezTo>
                    <a:pt x="894" y="183"/>
                    <a:pt x="894" y="183"/>
                    <a:pt x="894" y="183"/>
                  </a:cubicBezTo>
                  <a:cubicBezTo>
                    <a:pt x="894" y="182"/>
                    <a:pt x="894" y="182"/>
                    <a:pt x="894" y="182"/>
                  </a:cubicBezTo>
                  <a:cubicBezTo>
                    <a:pt x="894" y="182"/>
                    <a:pt x="894" y="182"/>
                    <a:pt x="894" y="182"/>
                  </a:cubicBezTo>
                  <a:cubicBezTo>
                    <a:pt x="895" y="181"/>
                    <a:pt x="896" y="180"/>
                    <a:pt x="897" y="179"/>
                  </a:cubicBezTo>
                  <a:cubicBezTo>
                    <a:pt x="897" y="179"/>
                    <a:pt x="897" y="178"/>
                    <a:pt x="898" y="178"/>
                  </a:cubicBezTo>
                  <a:cubicBezTo>
                    <a:pt x="898" y="177"/>
                    <a:pt x="899" y="177"/>
                    <a:pt x="899" y="176"/>
                  </a:cubicBezTo>
                  <a:cubicBezTo>
                    <a:pt x="900" y="176"/>
                    <a:pt x="900" y="175"/>
                    <a:pt x="900" y="175"/>
                  </a:cubicBezTo>
                  <a:cubicBezTo>
                    <a:pt x="901" y="174"/>
                    <a:pt x="901" y="174"/>
                    <a:pt x="902" y="173"/>
                  </a:cubicBezTo>
                  <a:cubicBezTo>
                    <a:pt x="903" y="171"/>
                    <a:pt x="905" y="169"/>
                    <a:pt x="906" y="166"/>
                  </a:cubicBezTo>
                  <a:cubicBezTo>
                    <a:pt x="906" y="166"/>
                    <a:pt x="906" y="165"/>
                    <a:pt x="906" y="165"/>
                  </a:cubicBezTo>
                  <a:cubicBezTo>
                    <a:pt x="907" y="164"/>
                    <a:pt x="907" y="164"/>
                    <a:pt x="907" y="164"/>
                  </a:cubicBezTo>
                  <a:cubicBezTo>
                    <a:pt x="907" y="163"/>
                    <a:pt x="907" y="163"/>
                    <a:pt x="907" y="162"/>
                  </a:cubicBezTo>
                  <a:cubicBezTo>
                    <a:pt x="908" y="161"/>
                    <a:pt x="908" y="161"/>
                    <a:pt x="908" y="160"/>
                  </a:cubicBezTo>
                  <a:cubicBezTo>
                    <a:pt x="908" y="159"/>
                    <a:pt x="908" y="159"/>
                    <a:pt x="909" y="158"/>
                  </a:cubicBezTo>
                  <a:cubicBezTo>
                    <a:pt x="909" y="155"/>
                    <a:pt x="910" y="153"/>
                    <a:pt x="910" y="150"/>
                  </a:cubicBezTo>
                  <a:cubicBezTo>
                    <a:pt x="910" y="148"/>
                    <a:pt x="910" y="147"/>
                    <a:pt x="910" y="146"/>
                  </a:cubicBezTo>
                  <a:cubicBezTo>
                    <a:pt x="910" y="145"/>
                    <a:pt x="910" y="144"/>
                    <a:pt x="910" y="144"/>
                  </a:cubicBezTo>
                  <a:cubicBezTo>
                    <a:pt x="910" y="144"/>
                    <a:pt x="910" y="144"/>
                    <a:pt x="910" y="144"/>
                  </a:cubicBezTo>
                  <a:cubicBezTo>
                    <a:pt x="910" y="144"/>
                    <a:pt x="910" y="143"/>
                    <a:pt x="910" y="143"/>
                  </a:cubicBezTo>
                  <a:cubicBezTo>
                    <a:pt x="911" y="143"/>
                    <a:pt x="911" y="142"/>
                    <a:pt x="911" y="142"/>
                  </a:cubicBezTo>
                  <a:cubicBezTo>
                    <a:pt x="912" y="141"/>
                    <a:pt x="912" y="141"/>
                    <a:pt x="913" y="140"/>
                  </a:cubicBezTo>
                  <a:cubicBezTo>
                    <a:pt x="913" y="140"/>
                    <a:pt x="913" y="139"/>
                    <a:pt x="914" y="139"/>
                  </a:cubicBezTo>
                  <a:cubicBezTo>
                    <a:pt x="914" y="138"/>
                    <a:pt x="915" y="138"/>
                    <a:pt x="915" y="137"/>
                  </a:cubicBezTo>
                  <a:cubicBezTo>
                    <a:pt x="916" y="137"/>
                    <a:pt x="917" y="136"/>
                    <a:pt x="917" y="136"/>
                  </a:cubicBezTo>
                  <a:cubicBezTo>
                    <a:pt x="917" y="136"/>
                    <a:pt x="917" y="136"/>
                    <a:pt x="917" y="135"/>
                  </a:cubicBezTo>
                  <a:cubicBezTo>
                    <a:pt x="931" y="142"/>
                    <a:pt x="935" y="135"/>
                    <a:pt x="932" y="119"/>
                  </a:cubicBezTo>
                  <a:cubicBezTo>
                    <a:pt x="924" y="121"/>
                    <a:pt x="913" y="121"/>
                    <a:pt x="916" y="134"/>
                  </a:cubicBezTo>
                  <a:cubicBezTo>
                    <a:pt x="915" y="134"/>
                    <a:pt x="915" y="134"/>
                    <a:pt x="915" y="134"/>
                  </a:cubicBezTo>
                  <a:cubicBezTo>
                    <a:pt x="915" y="134"/>
                    <a:pt x="915" y="134"/>
                    <a:pt x="915" y="134"/>
                  </a:cubicBezTo>
                  <a:cubicBezTo>
                    <a:pt x="915" y="135"/>
                    <a:pt x="915" y="135"/>
                    <a:pt x="914" y="135"/>
                  </a:cubicBezTo>
                  <a:cubicBezTo>
                    <a:pt x="914" y="136"/>
                    <a:pt x="913" y="137"/>
                    <a:pt x="912" y="137"/>
                  </a:cubicBezTo>
                  <a:cubicBezTo>
                    <a:pt x="912" y="138"/>
                    <a:pt x="911" y="138"/>
                    <a:pt x="911" y="139"/>
                  </a:cubicBezTo>
                  <a:cubicBezTo>
                    <a:pt x="911" y="139"/>
                    <a:pt x="910" y="140"/>
                    <a:pt x="910" y="140"/>
                  </a:cubicBezTo>
                  <a:cubicBezTo>
                    <a:pt x="910" y="139"/>
                    <a:pt x="910" y="139"/>
                    <a:pt x="910" y="138"/>
                  </a:cubicBezTo>
                  <a:cubicBezTo>
                    <a:pt x="910" y="137"/>
                    <a:pt x="910" y="137"/>
                    <a:pt x="910" y="136"/>
                  </a:cubicBezTo>
                  <a:cubicBezTo>
                    <a:pt x="910" y="136"/>
                    <a:pt x="910" y="136"/>
                    <a:pt x="910" y="135"/>
                  </a:cubicBezTo>
                  <a:cubicBezTo>
                    <a:pt x="910" y="135"/>
                    <a:pt x="909" y="135"/>
                    <a:pt x="909" y="134"/>
                  </a:cubicBezTo>
                  <a:cubicBezTo>
                    <a:pt x="909" y="134"/>
                    <a:pt x="909" y="133"/>
                    <a:pt x="909" y="133"/>
                  </a:cubicBezTo>
                  <a:cubicBezTo>
                    <a:pt x="909" y="132"/>
                    <a:pt x="909" y="132"/>
                    <a:pt x="909" y="131"/>
                  </a:cubicBezTo>
                  <a:cubicBezTo>
                    <a:pt x="908" y="130"/>
                    <a:pt x="908" y="129"/>
                    <a:pt x="908" y="128"/>
                  </a:cubicBezTo>
                  <a:cubicBezTo>
                    <a:pt x="907" y="127"/>
                    <a:pt x="907" y="127"/>
                    <a:pt x="907" y="126"/>
                  </a:cubicBezTo>
                  <a:cubicBezTo>
                    <a:pt x="906" y="125"/>
                    <a:pt x="906" y="124"/>
                    <a:pt x="906" y="124"/>
                  </a:cubicBezTo>
                  <a:cubicBezTo>
                    <a:pt x="905" y="122"/>
                    <a:pt x="905" y="122"/>
                    <a:pt x="904" y="121"/>
                  </a:cubicBezTo>
                  <a:cubicBezTo>
                    <a:pt x="904" y="120"/>
                    <a:pt x="904" y="120"/>
                    <a:pt x="904" y="120"/>
                  </a:cubicBezTo>
                  <a:cubicBezTo>
                    <a:pt x="904" y="120"/>
                    <a:pt x="904" y="121"/>
                    <a:pt x="905" y="124"/>
                  </a:cubicBezTo>
                  <a:cubicBezTo>
                    <a:pt x="905" y="125"/>
                    <a:pt x="905" y="125"/>
                    <a:pt x="906" y="126"/>
                  </a:cubicBezTo>
                  <a:cubicBezTo>
                    <a:pt x="906" y="127"/>
                    <a:pt x="906" y="128"/>
                    <a:pt x="906" y="129"/>
                  </a:cubicBezTo>
                  <a:cubicBezTo>
                    <a:pt x="906" y="130"/>
                    <a:pt x="907" y="132"/>
                    <a:pt x="907" y="134"/>
                  </a:cubicBezTo>
                  <a:cubicBezTo>
                    <a:pt x="907" y="135"/>
                    <a:pt x="907" y="135"/>
                    <a:pt x="907" y="135"/>
                  </a:cubicBezTo>
                  <a:cubicBezTo>
                    <a:pt x="907" y="136"/>
                    <a:pt x="907" y="136"/>
                    <a:pt x="907" y="136"/>
                  </a:cubicBezTo>
                  <a:cubicBezTo>
                    <a:pt x="907" y="137"/>
                    <a:pt x="907" y="137"/>
                    <a:pt x="907" y="138"/>
                  </a:cubicBezTo>
                  <a:cubicBezTo>
                    <a:pt x="908" y="139"/>
                    <a:pt x="908" y="140"/>
                    <a:pt x="908" y="141"/>
                  </a:cubicBezTo>
                  <a:cubicBezTo>
                    <a:pt x="908" y="142"/>
                    <a:pt x="908" y="142"/>
                    <a:pt x="908" y="142"/>
                  </a:cubicBezTo>
                  <a:cubicBezTo>
                    <a:pt x="908" y="143"/>
                    <a:pt x="908" y="143"/>
                    <a:pt x="908" y="143"/>
                  </a:cubicBezTo>
                  <a:cubicBezTo>
                    <a:pt x="908" y="144"/>
                    <a:pt x="908" y="144"/>
                    <a:pt x="908" y="145"/>
                  </a:cubicBezTo>
                  <a:cubicBezTo>
                    <a:pt x="908" y="146"/>
                    <a:pt x="908" y="146"/>
                    <a:pt x="908" y="146"/>
                  </a:cubicBezTo>
                  <a:cubicBezTo>
                    <a:pt x="908" y="146"/>
                    <a:pt x="908" y="146"/>
                    <a:pt x="908" y="146"/>
                  </a:cubicBezTo>
                  <a:cubicBezTo>
                    <a:pt x="908" y="147"/>
                    <a:pt x="908" y="148"/>
                    <a:pt x="908" y="149"/>
                  </a:cubicBezTo>
                  <a:cubicBezTo>
                    <a:pt x="907" y="152"/>
                    <a:pt x="907" y="154"/>
                    <a:pt x="906" y="157"/>
                  </a:cubicBezTo>
                  <a:cubicBezTo>
                    <a:pt x="906" y="158"/>
                    <a:pt x="906" y="158"/>
                    <a:pt x="906" y="159"/>
                  </a:cubicBezTo>
                  <a:cubicBezTo>
                    <a:pt x="905" y="160"/>
                    <a:pt x="905" y="160"/>
                    <a:pt x="905" y="161"/>
                  </a:cubicBezTo>
                  <a:cubicBezTo>
                    <a:pt x="905" y="162"/>
                    <a:pt x="905" y="162"/>
                    <a:pt x="904" y="163"/>
                  </a:cubicBezTo>
                  <a:cubicBezTo>
                    <a:pt x="904" y="164"/>
                    <a:pt x="904" y="164"/>
                    <a:pt x="904" y="164"/>
                  </a:cubicBezTo>
                  <a:cubicBezTo>
                    <a:pt x="904" y="164"/>
                    <a:pt x="904" y="164"/>
                    <a:pt x="904" y="165"/>
                  </a:cubicBezTo>
                  <a:cubicBezTo>
                    <a:pt x="903" y="166"/>
                    <a:pt x="902" y="168"/>
                    <a:pt x="901" y="169"/>
                  </a:cubicBezTo>
                  <a:cubicBezTo>
                    <a:pt x="901" y="169"/>
                    <a:pt x="901" y="169"/>
                    <a:pt x="901" y="169"/>
                  </a:cubicBezTo>
                  <a:cubicBezTo>
                    <a:pt x="901" y="168"/>
                    <a:pt x="901" y="168"/>
                    <a:pt x="901" y="168"/>
                  </a:cubicBezTo>
                  <a:cubicBezTo>
                    <a:pt x="901" y="168"/>
                    <a:pt x="901" y="167"/>
                    <a:pt x="901" y="167"/>
                  </a:cubicBezTo>
                  <a:cubicBezTo>
                    <a:pt x="901" y="166"/>
                    <a:pt x="901" y="166"/>
                    <a:pt x="900" y="166"/>
                  </a:cubicBezTo>
                  <a:cubicBezTo>
                    <a:pt x="900" y="165"/>
                    <a:pt x="900" y="165"/>
                    <a:pt x="900" y="165"/>
                  </a:cubicBezTo>
                  <a:cubicBezTo>
                    <a:pt x="900" y="165"/>
                    <a:pt x="900" y="165"/>
                    <a:pt x="900" y="164"/>
                  </a:cubicBezTo>
                  <a:cubicBezTo>
                    <a:pt x="900" y="164"/>
                    <a:pt x="900" y="163"/>
                    <a:pt x="900" y="163"/>
                  </a:cubicBezTo>
                  <a:cubicBezTo>
                    <a:pt x="899" y="162"/>
                    <a:pt x="899" y="161"/>
                    <a:pt x="898" y="160"/>
                  </a:cubicBezTo>
                  <a:cubicBezTo>
                    <a:pt x="898" y="159"/>
                    <a:pt x="897" y="159"/>
                    <a:pt x="897" y="158"/>
                  </a:cubicBezTo>
                  <a:cubicBezTo>
                    <a:pt x="897" y="157"/>
                    <a:pt x="897" y="157"/>
                    <a:pt x="896" y="157"/>
                  </a:cubicBezTo>
                  <a:cubicBezTo>
                    <a:pt x="900" y="147"/>
                    <a:pt x="884" y="140"/>
                    <a:pt x="878" y="138"/>
                  </a:cubicBezTo>
                  <a:cubicBezTo>
                    <a:pt x="882" y="145"/>
                    <a:pt x="882" y="163"/>
                    <a:pt x="895" y="158"/>
                  </a:cubicBezTo>
                  <a:cubicBezTo>
                    <a:pt x="894" y="157"/>
                    <a:pt x="894" y="157"/>
                    <a:pt x="894" y="157"/>
                  </a:cubicBezTo>
                  <a:cubicBezTo>
                    <a:pt x="895" y="158"/>
                    <a:pt x="895" y="158"/>
                    <a:pt x="895" y="159"/>
                  </a:cubicBezTo>
                  <a:cubicBezTo>
                    <a:pt x="896" y="158"/>
                    <a:pt x="896" y="158"/>
                    <a:pt x="896" y="158"/>
                  </a:cubicBezTo>
                  <a:cubicBezTo>
                    <a:pt x="896" y="158"/>
                    <a:pt x="896" y="158"/>
                    <a:pt x="896" y="158"/>
                  </a:cubicBezTo>
                  <a:cubicBezTo>
                    <a:pt x="896" y="159"/>
                    <a:pt x="897" y="160"/>
                    <a:pt x="897" y="161"/>
                  </a:cubicBezTo>
                  <a:cubicBezTo>
                    <a:pt x="898" y="162"/>
                    <a:pt x="898" y="163"/>
                    <a:pt x="898" y="163"/>
                  </a:cubicBezTo>
                  <a:cubicBezTo>
                    <a:pt x="899" y="164"/>
                    <a:pt x="899" y="164"/>
                    <a:pt x="899" y="165"/>
                  </a:cubicBezTo>
                  <a:cubicBezTo>
                    <a:pt x="899" y="165"/>
                    <a:pt x="899" y="165"/>
                    <a:pt x="899" y="165"/>
                  </a:cubicBezTo>
                  <a:cubicBezTo>
                    <a:pt x="899" y="165"/>
                    <a:pt x="899" y="166"/>
                    <a:pt x="899" y="166"/>
                  </a:cubicBezTo>
                  <a:cubicBezTo>
                    <a:pt x="899" y="166"/>
                    <a:pt x="899" y="167"/>
                    <a:pt x="900" y="167"/>
                  </a:cubicBezTo>
                  <a:cubicBezTo>
                    <a:pt x="900" y="167"/>
                    <a:pt x="900" y="168"/>
                    <a:pt x="900" y="168"/>
                  </a:cubicBezTo>
                  <a:cubicBezTo>
                    <a:pt x="900" y="168"/>
                    <a:pt x="900" y="168"/>
                    <a:pt x="900" y="169"/>
                  </a:cubicBezTo>
                  <a:cubicBezTo>
                    <a:pt x="900" y="169"/>
                    <a:pt x="900" y="169"/>
                    <a:pt x="900" y="169"/>
                  </a:cubicBezTo>
                  <a:cubicBezTo>
                    <a:pt x="900" y="169"/>
                    <a:pt x="900" y="170"/>
                    <a:pt x="900" y="170"/>
                  </a:cubicBezTo>
                  <a:cubicBezTo>
                    <a:pt x="900" y="170"/>
                    <a:pt x="900" y="170"/>
                    <a:pt x="900" y="170"/>
                  </a:cubicBezTo>
                  <a:cubicBezTo>
                    <a:pt x="900" y="171"/>
                    <a:pt x="900" y="171"/>
                    <a:pt x="900" y="171"/>
                  </a:cubicBezTo>
                  <a:cubicBezTo>
                    <a:pt x="899" y="172"/>
                    <a:pt x="899" y="172"/>
                    <a:pt x="899" y="173"/>
                  </a:cubicBezTo>
                  <a:cubicBezTo>
                    <a:pt x="898" y="173"/>
                    <a:pt x="898" y="174"/>
                    <a:pt x="897" y="174"/>
                  </a:cubicBezTo>
                  <a:cubicBezTo>
                    <a:pt x="897" y="175"/>
                    <a:pt x="897" y="175"/>
                    <a:pt x="896" y="176"/>
                  </a:cubicBezTo>
                  <a:cubicBezTo>
                    <a:pt x="896" y="176"/>
                    <a:pt x="895" y="176"/>
                    <a:pt x="895" y="177"/>
                  </a:cubicBezTo>
                  <a:cubicBezTo>
                    <a:pt x="894" y="178"/>
                    <a:pt x="893" y="179"/>
                    <a:pt x="892" y="180"/>
                  </a:cubicBezTo>
                  <a:cubicBezTo>
                    <a:pt x="892" y="180"/>
                    <a:pt x="892" y="180"/>
                    <a:pt x="892" y="181"/>
                  </a:cubicBezTo>
                  <a:cubicBezTo>
                    <a:pt x="892" y="181"/>
                    <a:pt x="892" y="181"/>
                    <a:pt x="892" y="181"/>
                  </a:cubicBezTo>
                  <a:cubicBezTo>
                    <a:pt x="891" y="181"/>
                    <a:pt x="891" y="181"/>
                    <a:pt x="891" y="181"/>
                  </a:cubicBezTo>
                  <a:cubicBezTo>
                    <a:pt x="891" y="182"/>
                    <a:pt x="891" y="182"/>
                    <a:pt x="891" y="182"/>
                  </a:cubicBezTo>
                  <a:cubicBezTo>
                    <a:pt x="891" y="183"/>
                    <a:pt x="891" y="183"/>
                    <a:pt x="891" y="183"/>
                  </a:cubicBezTo>
                  <a:cubicBezTo>
                    <a:pt x="890" y="186"/>
                    <a:pt x="890" y="188"/>
                    <a:pt x="890" y="191"/>
                  </a:cubicBezTo>
                  <a:cubicBezTo>
                    <a:pt x="890" y="191"/>
                    <a:pt x="890" y="192"/>
                    <a:pt x="890" y="192"/>
                  </a:cubicBezTo>
                  <a:cubicBezTo>
                    <a:pt x="890" y="193"/>
                    <a:pt x="891" y="194"/>
                    <a:pt x="891" y="194"/>
                  </a:cubicBezTo>
                  <a:cubicBezTo>
                    <a:pt x="891" y="195"/>
                    <a:pt x="891" y="195"/>
                    <a:pt x="891" y="196"/>
                  </a:cubicBezTo>
                  <a:cubicBezTo>
                    <a:pt x="891" y="196"/>
                    <a:pt x="892" y="197"/>
                    <a:pt x="892" y="197"/>
                  </a:cubicBezTo>
                  <a:cubicBezTo>
                    <a:pt x="892" y="198"/>
                    <a:pt x="893" y="199"/>
                    <a:pt x="893" y="200"/>
                  </a:cubicBezTo>
                  <a:cubicBezTo>
                    <a:pt x="892" y="198"/>
                    <a:pt x="890" y="196"/>
                    <a:pt x="889" y="194"/>
                  </a:cubicBezTo>
                  <a:cubicBezTo>
                    <a:pt x="887" y="191"/>
                    <a:pt x="885" y="188"/>
                    <a:pt x="882" y="185"/>
                  </a:cubicBezTo>
                  <a:cubicBezTo>
                    <a:pt x="881" y="184"/>
                    <a:pt x="880" y="183"/>
                    <a:pt x="878" y="181"/>
                  </a:cubicBezTo>
                  <a:cubicBezTo>
                    <a:pt x="878" y="181"/>
                    <a:pt x="877" y="180"/>
                    <a:pt x="876" y="180"/>
                  </a:cubicBezTo>
                  <a:cubicBezTo>
                    <a:pt x="875" y="179"/>
                    <a:pt x="875" y="179"/>
                    <a:pt x="874" y="178"/>
                  </a:cubicBezTo>
                  <a:cubicBezTo>
                    <a:pt x="871" y="176"/>
                    <a:pt x="868" y="174"/>
                    <a:pt x="865" y="173"/>
                  </a:cubicBezTo>
                  <a:cubicBezTo>
                    <a:pt x="860" y="169"/>
                    <a:pt x="855" y="165"/>
                    <a:pt x="850" y="161"/>
                  </a:cubicBezTo>
                  <a:cubicBezTo>
                    <a:pt x="848" y="159"/>
                    <a:pt x="845" y="157"/>
                    <a:pt x="843" y="154"/>
                  </a:cubicBezTo>
                  <a:cubicBezTo>
                    <a:pt x="841" y="152"/>
                    <a:pt x="839" y="150"/>
                    <a:pt x="837" y="148"/>
                  </a:cubicBezTo>
                  <a:cubicBezTo>
                    <a:pt x="835" y="147"/>
                    <a:pt x="834" y="145"/>
                    <a:pt x="833" y="144"/>
                  </a:cubicBezTo>
                  <a:cubicBezTo>
                    <a:pt x="833" y="144"/>
                    <a:pt x="833" y="143"/>
                    <a:pt x="833" y="143"/>
                  </a:cubicBezTo>
                  <a:cubicBezTo>
                    <a:pt x="832" y="142"/>
                    <a:pt x="832" y="140"/>
                    <a:pt x="832" y="139"/>
                  </a:cubicBezTo>
                  <a:cubicBezTo>
                    <a:pt x="832" y="138"/>
                    <a:pt x="832" y="138"/>
                    <a:pt x="832" y="138"/>
                  </a:cubicBezTo>
                  <a:cubicBezTo>
                    <a:pt x="832" y="137"/>
                    <a:pt x="832" y="137"/>
                    <a:pt x="832" y="136"/>
                  </a:cubicBezTo>
                  <a:cubicBezTo>
                    <a:pt x="832" y="136"/>
                    <a:pt x="832" y="135"/>
                    <a:pt x="832" y="134"/>
                  </a:cubicBezTo>
                  <a:cubicBezTo>
                    <a:pt x="832" y="133"/>
                    <a:pt x="832" y="132"/>
                    <a:pt x="833" y="131"/>
                  </a:cubicBezTo>
                  <a:cubicBezTo>
                    <a:pt x="833" y="131"/>
                    <a:pt x="833" y="131"/>
                    <a:pt x="833" y="131"/>
                  </a:cubicBezTo>
                  <a:cubicBezTo>
                    <a:pt x="833" y="130"/>
                    <a:pt x="833" y="130"/>
                    <a:pt x="833" y="130"/>
                  </a:cubicBezTo>
                  <a:cubicBezTo>
                    <a:pt x="833" y="130"/>
                    <a:pt x="833" y="129"/>
                    <a:pt x="833" y="129"/>
                  </a:cubicBezTo>
                  <a:cubicBezTo>
                    <a:pt x="834" y="129"/>
                    <a:pt x="834" y="129"/>
                    <a:pt x="834" y="129"/>
                  </a:cubicBezTo>
                  <a:cubicBezTo>
                    <a:pt x="835" y="127"/>
                    <a:pt x="836" y="125"/>
                    <a:pt x="837" y="124"/>
                  </a:cubicBezTo>
                  <a:cubicBezTo>
                    <a:pt x="838" y="123"/>
                    <a:pt x="839" y="122"/>
                    <a:pt x="839" y="121"/>
                  </a:cubicBezTo>
                  <a:cubicBezTo>
                    <a:pt x="840" y="120"/>
                    <a:pt x="840" y="119"/>
                    <a:pt x="840" y="119"/>
                  </a:cubicBezTo>
                  <a:cubicBezTo>
                    <a:pt x="840" y="118"/>
                    <a:pt x="840" y="118"/>
                    <a:pt x="840" y="118"/>
                  </a:cubicBezTo>
                  <a:cubicBezTo>
                    <a:pt x="840" y="118"/>
                    <a:pt x="840" y="118"/>
                    <a:pt x="840" y="118"/>
                  </a:cubicBezTo>
                  <a:cubicBezTo>
                    <a:pt x="840" y="117"/>
                    <a:pt x="840" y="117"/>
                    <a:pt x="840" y="117"/>
                  </a:cubicBezTo>
                  <a:cubicBezTo>
                    <a:pt x="840" y="117"/>
                    <a:pt x="840" y="117"/>
                    <a:pt x="840" y="117"/>
                  </a:cubicBezTo>
                  <a:cubicBezTo>
                    <a:pt x="840" y="114"/>
                    <a:pt x="840" y="111"/>
                    <a:pt x="839" y="108"/>
                  </a:cubicBezTo>
                  <a:cubicBezTo>
                    <a:pt x="839" y="108"/>
                    <a:pt x="839" y="107"/>
                    <a:pt x="839" y="107"/>
                  </a:cubicBezTo>
                  <a:cubicBezTo>
                    <a:pt x="839" y="106"/>
                    <a:pt x="839" y="106"/>
                    <a:pt x="839" y="106"/>
                  </a:cubicBezTo>
                  <a:cubicBezTo>
                    <a:pt x="839" y="106"/>
                    <a:pt x="839" y="106"/>
                    <a:pt x="839" y="106"/>
                  </a:cubicBezTo>
                  <a:cubicBezTo>
                    <a:pt x="839" y="106"/>
                    <a:pt x="839" y="105"/>
                    <a:pt x="839" y="105"/>
                  </a:cubicBezTo>
                  <a:cubicBezTo>
                    <a:pt x="839" y="105"/>
                    <a:pt x="839" y="104"/>
                    <a:pt x="840" y="103"/>
                  </a:cubicBezTo>
                  <a:cubicBezTo>
                    <a:pt x="840" y="103"/>
                    <a:pt x="840" y="102"/>
                    <a:pt x="840" y="101"/>
                  </a:cubicBezTo>
                  <a:cubicBezTo>
                    <a:pt x="841" y="101"/>
                    <a:pt x="841" y="100"/>
                    <a:pt x="841" y="99"/>
                  </a:cubicBezTo>
                  <a:cubicBezTo>
                    <a:pt x="841" y="99"/>
                    <a:pt x="842" y="98"/>
                    <a:pt x="842" y="97"/>
                  </a:cubicBezTo>
                  <a:cubicBezTo>
                    <a:pt x="842" y="97"/>
                    <a:pt x="843" y="96"/>
                    <a:pt x="843" y="95"/>
                  </a:cubicBezTo>
                  <a:cubicBezTo>
                    <a:pt x="851" y="91"/>
                    <a:pt x="858" y="85"/>
                    <a:pt x="856" y="73"/>
                  </a:cubicBezTo>
                  <a:cubicBezTo>
                    <a:pt x="848" y="78"/>
                    <a:pt x="840" y="83"/>
                    <a:pt x="840" y="96"/>
                  </a:cubicBezTo>
                  <a:cubicBezTo>
                    <a:pt x="840" y="96"/>
                    <a:pt x="840" y="96"/>
                    <a:pt x="840" y="96"/>
                  </a:cubicBezTo>
                  <a:cubicBezTo>
                    <a:pt x="840" y="96"/>
                    <a:pt x="840" y="96"/>
                    <a:pt x="840" y="96"/>
                  </a:cubicBezTo>
                  <a:cubicBezTo>
                    <a:pt x="840" y="97"/>
                    <a:pt x="840" y="97"/>
                    <a:pt x="839" y="98"/>
                  </a:cubicBezTo>
                  <a:cubicBezTo>
                    <a:pt x="839" y="99"/>
                    <a:pt x="839" y="100"/>
                    <a:pt x="838" y="100"/>
                  </a:cubicBezTo>
                  <a:cubicBezTo>
                    <a:pt x="838" y="101"/>
                    <a:pt x="838" y="102"/>
                    <a:pt x="838" y="103"/>
                  </a:cubicBezTo>
                  <a:cubicBezTo>
                    <a:pt x="838" y="103"/>
                    <a:pt x="838" y="103"/>
                    <a:pt x="838" y="103"/>
                  </a:cubicBezTo>
                  <a:cubicBezTo>
                    <a:pt x="837" y="102"/>
                    <a:pt x="837" y="101"/>
                    <a:pt x="837" y="101"/>
                  </a:cubicBezTo>
                  <a:cubicBezTo>
                    <a:pt x="836" y="98"/>
                    <a:pt x="836" y="96"/>
                    <a:pt x="835" y="93"/>
                  </a:cubicBezTo>
                  <a:cubicBezTo>
                    <a:pt x="834" y="88"/>
                    <a:pt x="834" y="84"/>
                    <a:pt x="833" y="80"/>
                  </a:cubicBezTo>
                  <a:cubicBezTo>
                    <a:pt x="833" y="79"/>
                    <a:pt x="833" y="79"/>
                    <a:pt x="833" y="78"/>
                  </a:cubicBezTo>
                  <a:cubicBezTo>
                    <a:pt x="833" y="78"/>
                    <a:pt x="833" y="77"/>
                    <a:pt x="833" y="77"/>
                  </a:cubicBezTo>
                  <a:cubicBezTo>
                    <a:pt x="832" y="76"/>
                    <a:pt x="832" y="75"/>
                    <a:pt x="832" y="74"/>
                  </a:cubicBezTo>
                  <a:cubicBezTo>
                    <a:pt x="832" y="73"/>
                    <a:pt x="831" y="71"/>
                    <a:pt x="831" y="70"/>
                  </a:cubicBezTo>
                  <a:cubicBezTo>
                    <a:pt x="831" y="70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2" y="69"/>
                    <a:pt x="832" y="69"/>
                    <a:pt x="831" y="68"/>
                  </a:cubicBezTo>
                  <a:cubicBezTo>
                    <a:pt x="831" y="68"/>
                    <a:pt x="831" y="68"/>
                    <a:pt x="831" y="68"/>
                  </a:cubicBezTo>
                  <a:cubicBezTo>
                    <a:pt x="831" y="68"/>
                    <a:pt x="831" y="68"/>
                    <a:pt x="831" y="68"/>
                  </a:cubicBezTo>
                  <a:cubicBezTo>
                    <a:pt x="831" y="68"/>
                    <a:pt x="831" y="68"/>
                    <a:pt x="831" y="68"/>
                  </a:cubicBezTo>
                  <a:cubicBezTo>
                    <a:pt x="831" y="68"/>
                    <a:pt x="831" y="68"/>
                    <a:pt x="831" y="68"/>
                  </a:cubicBezTo>
                  <a:cubicBezTo>
                    <a:pt x="831" y="68"/>
                    <a:pt x="831" y="68"/>
                    <a:pt x="831" y="68"/>
                  </a:cubicBezTo>
                  <a:cubicBezTo>
                    <a:pt x="831" y="68"/>
                    <a:pt x="830" y="68"/>
                    <a:pt x="830" y="69"/>
                  </a:cubicBezTo>
                  <a:cubicBezTo>
                    <a:pt x="830" y="69"/>
                    <a:pt x="830" y="70"/>
                    <a:pt x="830" y="70"/>
                  </a:cubicBezTo>
                  <a:cubicBezTo>
                    <a:pt x="830" y="72"/>
                    <a:pt x="830" y="73"/>
                    <a:pt x="830" y="75"/>
                  </a:cubicBezTo>
                  <a:cubicBezTo>
                    <a:pt x="830" y="75"/>
                    <a:pt x="830" y="76"/>
                    <a:pt x="830" y="77"/>
                  </a:cubicBezTo>
                  <a:cubicBezTo>
                    <a:pt x="830" y="77"/>
                    <a:pt x="830" y="78"/>
                    <a:pt x="831" y="78"/>
                  </a:cubicBezTo>
                  <a:cubicBezTo>
                    <a:pt x="831" y="79"/>
                    <a:pt x="831" y="79"/>
                    <a:pt x="831" y="80"/>
                  </a:cubicBezTo>
                  <a:cubicBezTo>
                    <a:pt x="831" y="81"/>
                    <a:pt x="831" y="83"/>
                    <a:pt x="831" y="84"/>
                  </a:cubicBezTo>
                  <a:cubicBezTo>
                    <a:pt x="831" y="84"/>
                    <a:pt x="831" y="84"/>
                    <a:pt x="831" y="84"/>
                  </a:cubicBezTo>
                  <a:cubicBezTo>
                    <a:pt x="831" y="83"/>
                    <a:pt x="831" y="83"/>
                    <a:pt x="830" y="83"/>
                  </a:cubicBezTo>
                  <a:cubicBezTo>
                    <a:pt x="830" y="82"/>
                    <a:pt x="830" y="82"/>
                    <a:pt x="830" y="81"/>
                  </a:cubicBezTo>
                  <a:cubicBezTo>
                    <a:pt x="829" y="81"/>
                    <a:pt x="829" y="80"/>
                    <a:pt x="829" y="80"/>
                  </a:cubicBezTo>
                  <a:cubicBezTo>
                    <a:pt x="828" y="79"/>
                    <a:pt x="828" y="78"/>
                    <a:pt x="827" y="77"/>
                  </a:cubicBezTo>
                  <a:cubicBezTo>
                    <a:pt x="826" y="77"/>
                    <a:pt x="826" y="76"/>
                    <a:pt x="825" y="75"/>
                  </a:cubicBezTo>
                  <a:cubicBezTo>
                    <a:pt x="825" y="75"/>
                    <a:pt x="824" y="74"/>
                    <a:pt x="824" y="74"/>
                  </a:cubicBezTo>
                  <a:cubicBezTo>
                    <a:pt x="830" y="62"/>
                    <a:pt x="805" y="57"/>
                    <a:pt x="799" y="53"/>
                  </a:cubicBezTo>
                  <a:cubicBezTo>
                    <a:pt x="802" y="64"/>
                    <a:pt x="812" y="84"/>
                    <a:pt x="823" y="76"/>
                  </a:cubicBezTo>
                  <a:cubicBezTo>
                    <a:pt x="822" y="75"/>
                    <a:pt x="822" y="74"/>
                    <a:pt x="821" y="74"/>
                  </a:cubicBezTo>
                  <a:cubicBezTo>
                    <a:pt x="822" y="74"/>
                    <a:pt x="822" y="74"/>
                    <a:pt x="822" y="74"/>
                  </a:cubicBezTo>
                  <a:cubicBezTo>
                    <a:pt x="822" y="75"/>
                    <a:pt x="823" y="75"/>
                    <a:pt x="824" y="76"/>
                  </a:cubicBezTo>
                  <a:cubicBezTo>
                    <a:pt x="824" y="77"/>
                    <a:pt x="825" y="78"/>
                    <a:pt x="826" y="79"/>
                  </a:cubicBezTo>
                  <a:cubicBezTo>
                    <a:pt x="826" y="79"/>
                    <a:pt x="827" y="80"/>
                    <a:pt x="828" y="81"/>
                  </a:cubicBezTo>
                  <a:cubicBezTo>
                    <a:pt x="828" y="81"/>
                    <a:pt x="828" y="82"/>
                    <a:pt x="828" y="82"/>
                  </a:cubicBezTo>
                  <a:cubicBezTo>
                    <a:pt x="829" y="83"/>
                    <a:pt x="829" y="83"/>
                    <a:pt x="829" y="83"/>
                  </a:cubicBezTo>
                  <a:cubicBezTo>
                    <a:pt x="829" y="84"/>
                    <a:pt x="830" y="84"/>
                    <a:pt x="830" y="85"/>
                  </a:cubicBezTo>
                  <a:cubicBezTo>
                    <a:pt x="830" y="85"/>
                    <a:pt x="830" y="85"/>
                    <a:pt x="830" y="86"/>
                  </a:cubicBezTo>
                  <a:cubicBezTo>
                    <a:pt x="830" y="86"/>
                    <a:pt x="831" y="86"/>
                    <a:pt x="831" y="86"/>
                  </a:cubicBezTo>
                  <a:cubicBezTo>
                    <a:pt x="831" y="86"/>
                    <a:pt x="831" y="87"/>
                    <a:pt x="831" y="87"/>
                  </a:cubicBezTo>
                  <a:cubicBezTo>
                    <a:pt x="831" y="87"/>
                    <a:pt x="831" y="87"/>
                    <a:pt x="832" y="88"/>
                  </a:cubicBezTo>
                  <a:cubicBezTo>
                    <a:pt x="832" y="88"/>
                    <a:pt x="832" y="88"/>
                    <a:pt x="832" y="88"/>
                  </a:cubicBezTo>
                  <a:cubicBezTo>
                    <a:pt x="832" y="90"/>
                    <a:pt x="833" y="92"/>
                    <a:pt x="833" y="93"/>
                  </a:cubicBezTo>
                  <a:cubicBezTo>
                    <a:pt x="833" y="96"/>
                    <a:pt x="834" y="98"/>
                    <a:pt x="835" y="101"/>
                  </a:cubicBezTo>
                  <a:cubicBezTo>
                    <a:pt x="835" y="104"/>
                    <a:pt x="836" y="106"/>
                    <a:pt x="837" y="109"/>
                  </a:cubicBezTo>
                  <a:cubicBezTo>
                    <a:pt x="838" y="111"/>
                    <a:pt x="838" y="114"/>
                    <a:pt x="838" y="116"/>
                  </a:cubicBezTo>
                  <a:cubicBezTo>
                    <a:pt x="838" y="116"/>
                    <a:pt x="838" y="116"/>
                    <a:pt x="838" y="116"/>
                  </a:cubicBezTo>
                  <a:cubicBezTo>
                    <a:pt x="838" y="117"/>
                    <a:pt x="838" y="117"/>
                    <a:pt x="838" y="117"/>
                  </a:cubicBezTo>
                  <a:cubicBezTo>
                    <a:pt x="838" y="117"/>
                    <a:pt x="838" y="117"/>
                    <a:pt x="838" y="117"/>
                  </a:cubicBezTo>
                  <a:cubicBezTo>
                    <a:pt x="838" y="118"/>
                    <a:pt x="838" y="118"/>
                    <a:pt x="838" y="118"/>
                  </a:cubicBezTo>
                  <a:cubicBezTo>
                    <a:pt x="837" y="118"/>
                    <a:pt x="837" y="119"/>
                    <a:pt x="837" y="119"/>
                  </a:cubicBezTo>
                  <a:cubicBezTo>
                    <a:pt x="837" y="120"/>
                    <a:pt x="836" y="121"/>
                    <a:pt x="835" y="122"/>
                  </a:cubicBezTo>
                  <a:cubicBezTo>
                    <a:pt x="834" y="123"/>
                    <a:pt x="833" y="125"/>
                    <a:pt x="832" y="127"/>
                  </a:cubicBezTo>
                  <a:cubicBezTo>
                    <a:pt x="832" y="127"/>
                    <a:pt x="831" y="127"/>
                    <a:pt x="831" y="128"/>
                  </a:cubicBezTo>
                  <a:cubicBezTo>
                    <a:pt x="831" y="128"/>
                    <a:pt x="831" y="128"/>
                    <a:pt x="831" y="128"/>
                  </a:cubicBezTo>
                  <a:cubicBezTo>
                    <a:pt x="831" y="129"/>
                    <a:pt x="831" y="129"/>
                    <a:pt x="831" y="129"/>
                  </a:cubicBezTo>
                  <a:cubicBezTo>
                    <a:pt x="831" y="129"/>
                    <a:pt x="830" y="130"/>
                    <a:pt x="830" y="130"/>
                  </a:cubicBezTo>
                  <a:cubicBezTo>
                    <a:pt x="830" y="131"/>
                    <a:pt x="830" y="132"/>
                    <a:pt x="830" y="133"/>
                  </a:cubicBezTo>
                  <a:cubicBezTo>
                    <a:pt x="830" y="134"/>
                    <a:pt x="830" y="134"/>
                    <a:pt x="830" y="135"/>
                  </a:cubicBezTo>
                  <a:cubicBezTo>
                    <a:pt x="830" y="135"/>
                    <a:pt x="830" y="136"/>
                    <a:pt x="830" y="136"/>
                  </a:cubicBezTo>
                  <a:cubicBezTo>
                    <a:pt x="830" y="137"/>
                    <a:pt x="830" y="137"/>
                    <a:pt x="830" y="138"/>
                  </a:cubicBezTo>
                  <a:cubicBezTo>
                    <a:pt x="830" y="138"/>
                    <a:pt x="830" y="138"/>
                    <a:pt x="830" y="139"/>
                  </a:cubicBezTo>
                  <a:cubicBezTo>
                    <a:pt x="831" y="140"/>
                    <a:pt x="831" y="142"/>
                    <a:pt x="832" y="143"/>
                  </a:cubicBezTo>
                  <a:cubicBezTo>
                    <a:pt x="832" y="143"/>
                    <a:pt x="832" y="143"/>
                    <a:pt x="832" y="143"/>
                  </a:cubicBezTo>
                  <a:cubicBezTo>
                    <a:pt x="831" y="143"/>
                    <a:pt x="831" y="142"/>
                    <a:pt x="830" y="142"/>
                  </a:cubicBezTo>
                  <a:cubicBezTo>
                    <a:pt x="829" y="141"/>
                    <a:pt x="829" y="141"/>
                    <a:pt x="828" y="141"/>
                  </a:cubicBezTo>
                  <a:cubicBezTo>
                    <a:pt x="828" y="140"/>
                    <a:pt x="828" y="140"/>
                    <a:pt x="828" y="140"/>
                  </a:cubicBezTo>
                  <a:cubicBezTo>
                    <a:pt x="828" y="140"/>
                    <a:pt x="828" y="140"/>
                    <a:pt x="828" y="140"/>
                  </a:cubicBezTo>
                  <a:cubicBezTo>
                    <a:pt x="828" y="140"/>
                    <a:pt x="828" y="140"/>
                    <a:pt x="828" y="140"/>
                  </a:cubicBezTo>
                  <a:cubicBezTo>
                    <a:pt x="828" y="140"/>
                    <a:pt x="828" y="140"/>
                    <a:pt x="827" y="140"/>
                  </a:cubicBezTo>
                  <a:cubicBezTo>
                    <a:pt x="827" y="140"/>
                    <a:pt x="827" y="140"/>
                    <a:pt x="827" y="140"/>
                  </a:cubicBezTo>
                  <a:cubicBezTo>
                    <a:pt x="827" y="140"/>
                    <a:pt x="827" y="140"/>
                    <a:pt x="826" y="140"/>
                  </a:cubicBezTo>
                  <a:cubicBezTo>
                    <a:pt x="826" y="139"/>
                    <a:pt x="826" y="139"/>
                    <a:pt x="825" y="139"/>
                  </a:cubicBezTo>
                  <a:cubicBezTo>
                    <a:pt x="825" y="139"/>
                    <a:pt x="825" y="139"/>
                    <a:pt x="824" y="139"/>
                  </a:cubicBezTo>
                  <a:cubicBezTo>
                    <a:pt x="824" y="138"/>
                    <a:pt x="823" y="138"/>
                    <a:pt x="823" y="138"/>
                  </a:cubicBezTo>
                  <a:cubicBezTo>
                    <a:pt x="821" y="137"/>
                    <a:pt x="820" y="137"/>
                    <a:pt x="819" y="137"/>
                  </a:cubicBezTo>
                  <a:cubicBezTo>
                    <a:pt x="818" y="136"/>
                    <a:pt x="817" y="136"/>
                    <a:pt x="816" y="136"/>
                  </a:cubicBezTo>
                  <a:cubicBezTo>
                    <a:pt x="814" y="135"/>
                    <a:pt x="812" y="135"/>
                    <a:pt x="810" y="134"/>
                  </a:cubicBezTo>
                  <a:cubicBezTo>
                    <a:pt x="806" y="134"/>
                    <a:pt x="803" y="133"/>
                    <a:pt x="800" y="132"/>
                  </a:cubicBezTo>
                  <a:cubicBezTo>
                    <a:pt x="799" y="131"/>
                    <a:pt x="798" y="131"/>
                    <a:pt x="797" y="130"/>
                  </a:cubicBezTo>
                  <a:cubicBezTo>
                    <a:pt x="796" y="130"/>
                    <a:pt x="795" y="129"/>
                    <a:pt x="794" y="129"/>
                  </a:cubicBezTo>
                  <a:cubicBezTo>
                    <a:pt x="793" y="128"/>
                    <a:pt x="792" y="128"/>
                    <a:pt x="792" y="128"/>
                  </a:cubicBezTo>
                  <a:cubicBezTo>
                    <a:pt x="792" y="128"/>
                    <a:pt x="793" y="128"/>
                    <a:pt x="794" y="129"/>
                  </a:cubicBezTo>
                  <a:cubicBezTo>
                    <a:pt x="795" y="130"/>
                    <a:pt x="796" y="130"/>
                    <a:pt x="797" y="131"/>
                  </a:cubicBezTo>
                  <a:cubicBezTo>
                    <a:pt x="798" y="132"/>
                    <a:pt x="799" y="132"/>
                    <a:pt x="800" y="133"/>
                  </a:cubicBezTo>
                  <a:cubicBezTo>
                    <a:pt x="801" y="134"/>
                    <a:pt x="802" y="134"/>
                    <a:pt x="803" y="135"/>
                  </a:cubicBezTo>
                  <a:cubicBezTo>
                    <a:pt x="803" y="135"/>
                    <a:pt x="802" y="135"/>
                    <a:pt x="802" y="135"/>
                  </a:cubicBezTo>
                  <a:cubicBezTo>
                    <a:pt x="800" y="135"/>
                    <a:pt x="799" y="135"/>
                    <a:pt x="798" y="135"/>
                  </a:cubicBezTo>
                  <a:cubicBezTo>
                    <a:pt x="797" y="136"/>
                    <a:pt x="796" y="136"/>
                    <a:pt x="795" y="136"/>
                  </a:cubicBezTo>
                  <a:cubicBezTo>
                    <a:pt x="794" y="136"/>
                    <a:pt x="793" y="137"/>
                    <a:pt x="792" y="137"/>
                  </a:cubicBezTo>
                  <a:cubicBezTo>
                    <a:pt x="778" y="130"/>
                    <a:pt x="778" y="142"/>
                    <a:pt x="767" y="144"/>
                  </a:cubicBezTo>
                  <a:cubicBezTo>
                    <a:pt x="779" y="153"/>
                    <a:pt x="791" y="157"/>
                    <a:pt x="792" y="139"/>
                  </a:cubicBezTo>
                  <a:cubicBezTo>
                    <a:pt x="792" y="139"/>
                    <a:pt x="793" y="139"/>
                    <a:pt x="793" y="139"/>
                  </a:cubicBezTo>
                  <a:cubicBezTo>
                    <a:pt x="793" y="139"/>
                    <a:pt x="794" y="138"/>
                    <a:pt x="796" y="138"/>
                  </a:cubicBezTo>
                  <a:cubicBezTo>
                    <a:pt x="797" y="138"/>
                    <a:pt x="798" y="138"/>
                    <a:pt x="799" y="137"/>
                  </a:cubicBezTo>
                  <a:cubicBezTo>
                    <a:pt x="800" y="137"/>
                    <a:pt x="801" y="137"/>
                    <a:pt x="802" y="137"/>
                  </a:cubicBezTo>
                  <a:cubicBezTo>
                    <a:pt x="803" y="137"/>
                    <a:pt x="804" y="137"/>
                    <a:pt x="805" y="137"/>
                  </a:cubicBezTo>
                  <a:cubicBezTo>
                    <a:pt x="806" y="137"/>
                    <a:pt x="806" y="137"/>
                    <a:pt x="807" y="137"/>
                  </a:cubicBezTo>
                  <a:cubicBezTo>
                    <a:pt x="807" y="137"/>
                    <a:pt x="808" y="137"/>
                    <a:pt x="808" y="137"/>
                  </a:cubicBezTo>
                  <a:cubicBezTo>
                    <a:pt x="809" y="137"/>
                    <a:pt x="809" y="137"/>
                    <a:pt x="809" y="137"/>
                  </a:cubicBezTo>
                  <a:cubicBezTo>
                    <a:pt x="809" y="137"/>
                    <a:pt x="809" y="137"/>
                    <a:pt x="810" y="137"/>
                  </a:cubicBezTo>
                  <a:cubicBezTo>
                    <a:pt x="811" y="138"/>
                    <a:pt x="813" y="139"/>
                    <a:pt x="816" y="139"/>
                  </a:cubicBezTo>
                  <a:cubicBezTo>
                    <a:pt x="817" y="140"/>
                    <a:pt x="818" y="140"/>
                    <a:pt x="819" y="140"/>
                  </a:cubicBezTo>
                  <a:cubicBezTo>
                    <a:pt x="820" y="141"/>
                    <a:pt x="821" y="141"/>
                    <a:pt x="822" y="141"/>
                  </a:cubicBezTo>
                  <a:cubicBezTo>
                    <a:pt x="823" y="142"/>
                    <a:pt x="823" y="142"/>
                    <a:pt x="824" y="142"/>
                  </a:cubicBezTo>
                  <a:cubicBezTo>
                    <a:pt x="824" y="142"/>
                    <a:pt x="824" y="142"/>
                    <a:pt x="824" y="142"/>
                  </a:cubicBezTo>
                  <a:cubicBezTo>
                    <a:pt x="825" y="143"/>
                    <a:pt x="825" y="143"/>
                    <a:pt x="825" y="143"/>
                  </a:cubicBezTo>
                  <a:cubicBezTo>
                    <a:pt x="825" y="143"/>
                    <a:pt x="826" y="143"/>
                    <a:pt x="826" y="143"/>
                  </a:cubicBezTo>
                  <a:cubicBezTo>
                    <a:pt x="826" y="143"/>
                    <a:pt x="826" y="143"/>
                    <a:pt x="826" y="143"/>
                  </a:cubicBezTo>
                  <a:cubicBezTo>
                    <a:pt x="826" y="143"/>
                    <a:pt x="826" y="143"/>
                    <a:pt x="826" y="143"/>
                  </a:cubicBezTo>
                  <a:cubicBezTo>
                    <a:pt x="826" y="143"/>
                    <a:pt x="826" y="143"/>
                    <a:pt x="826" y="143"/>
                  </a:cubicBezTo>
                  <a:cubicBezTo>
                    <a:pt x="826" y="143"/>
                    <a:pt x="826" y="143"/>
                    <a:pt x="826" y="143"/>
                  </a:cubicBezTo>
                  <a:cubicBezTo>
                    <a:pt x="827" y="144"/>
                    <a:pt x="827" y="144"/>
                    <a:pt x="827" y="144"/>
                  </a:cubicBezTo>
                  <a:cubicBezTo>
                    <a:pt x="827" y="144"/>
                    <a:pt x="828" y="145"/>
                    <a:pt x="828" y="145"/>
                  </a:cubicBezTo>
                  <a:cubicBezTo>
                    <a:pt x="830" y="146"/>
                    <a:pt x="833" y="148"/>
                    <a:pt x="835" y="150"/>
                  </a:cubicBezTo>
                  <a:cubicBezTo>
                    <a:pt x="837" y="152"/>
                    <a:pt x="839" y="155"/>
                    <a:pt x="841" y="157"/>
                  </a:cubicBezTo>
                  <a:cubicBezTo>
                    <a:pt x="843" y="159"/>
                    <a:pt x="846" y="162"/>
                    <a:pt x="848" y="164"/>
                  </a:cubicBezTo>
                  <a:cubicBezTo>
                    <a:pt x="851" y="166"/>
                    <a:pt x="854" y="168"/>
                    <a:pt x="856" y="171"/>
                  </a:cubicBezTo>
                  <a:cubicBezTo>
                    <a:pt x="856" y="171"/>
                    <a:pt x="856" y="171"/>
                    <a:pt x="856" y="171"/>
                  </a:cubicBezTo>
                  <a:cubicBezTo>
                    <a:pt x="856" y="171"/>
                    <a:pt x="856" y="171"/>
                    <a:pt x="855" y="171"/>
                  </a:cubicBezTo>
                  <a:cubicBezTo>
                    <a:pt x="855" y="171"/>
                    <a:pt x="854" y="171"/>
                    <a:pt x="854" y="171"/>
                  </a:cubicBezTo>
                  <a:cubicBezTo>
                    <a:pt x="853" y="171"/>
                    <a:pt x="853" y="172"/>
                    <a:pt x="853" y="172"/>
                  </a:cubicBezTo>
                  <a:cubicBezTo>
                    <a:pt x="853" y="172"/>
                    <a:pt x="853" y="172"/>
                    <a:pt x="852" y="172"/>
                  </a:cubicBezTo>
                  <a:cubicBezTo>
                    <a:pt x="851" y="173"/>
                    <a:pt x="850" y="173"/>
                    <a:pt x="849" y="174"/>
                  </a:cubicBezTo>
                  <a:cubicBezTo>
                    <a:pt x="848" y="175"/>
                    <a:pt x="847" y="176"/>
                    <a:pt x="846" y="177"/>
                  </a:cubicBezTo>
                  <a:cubicBezTo>
                    <a:pt x="844" y="178"/>
                    <a:pt x="842" y="180"/>
                    <a:pt x="839" y="182"/>
                  </a:cubicBezTo>
                  <a:cubicBezTo>
                    <a:pt x="838" y="183"/>
                    <a:pt x="837" y="183"/>
                    <a:pt x="836" y="184"/>
                  </a:cubicBezTo>
                  <a:cubicBezTo>
                    <a:pt x="834" y="185"/>
                    <a:pt x="833" y="185"/>
                    <a:pt x="832" y="186"/>
                  </a:cubicBezTo>
                  <a:cubicBezTo>
                    <a:pt x="831" y="186"/>
                    <a:pt x="829" y="187"/>
                    <a:pt x="828" y="187"/>
                  </a:cubicBezTo>
                  <a:cubicBezTo>
                    <a:pt x="828" y="187"/>
                    <a:pt x="828" y="187"/>
                    <a:pt x="828" y="187"/>
                  </a:cubicBezTo>
                  <a:cubicBezTo>
                    <a:pt x="828" y="187"/>
                    <a:pt x="827" y="187"/>
                    <a:pt x="827" y="186"/>
                  </a:cubicBezTo>
                  <a:cubicBezTo>
                    <a:pt x="827" y="186"/>
                    <a:pt x="826" y="186"/>
                    <a:pt x="826" y="186"/>
                  </a:cubicBezTo>
                  <a:cubicBezTo>
                    <a:pt x="826" y="186"/>
                    <a:pt x="826" y="186"/>
                    <a:pt x="826" y="186"/>
                  </a:cubicBezTo>
                  <a:cubicBezTo>
                    <a:pt x="826" y="186"/>
                    <a:pt x="825" y="186"/>
                    <a:pt x="825" y="186"/>
                  </a:cubicBezTo>
                  <a:cubicBezTo>
                    <a:pt x="825" y="186"/>
                    <a:pt x="824" y="185"/>
                    <a:pt x="823" y="185"/>
                  </a:cubicBezTo>
                  <a:cubicBezTo>
                    <a:pt x="822" y="185"/>
                    <a:pt x="822" y="185"/>
                    <a:pt x="821" y="184"/>
                  </a:cubicBezTo>
                  <a:cubicBezTo>
                    <a:pt x="820" y="184"/>
                    <a:pt x="819" y="184"/>
                    <a:pt x="819" y="183"/>
                  </a:cubicBezTo>
                  <a:cubicBezTo>
                    <a:pt x="818" y="183"/>
                    <a:pt x="817" y="183"/>
                    <a:pt x="816" y="182"/>
                  </a:cubicBezTo>
                  <a:cubicBezTo>
                    <a:pt x="812" y="170"/>
                    <a:pt x="803" y="174"/>
                    <a:pt x="794" y="167"/>
                  </a:cubicBezTo>
                  <a:cubicBezTo>
                    <a:pt x="797" y="173"/>
                    <a:pt x="799" y="181"/>
                    <a:pt x="804" y="184"/>
                  </a:cubicBezTo>
                  <a:cubicBezTo>
                    <a:pt x="807" y="186"/>
                    <a:pt x="814" y="187"/>
                    <a:pt x="816" y="184"/>
                  </a:cubicBezTo>
                  <a:cubicBezTo>
                    <a:pt x="817" y="184"/>
                    <a:pt x="817" y="184"/>
                    <a:pt x="817" y="184"/>
                  </a:cubicBezTo>
                  <a:cubicBezTo>
                    <a:pt x="817" y="184"/>
                    <a:pt x="817" y="184"/>
                    <a:pt x="817" y="184"/>
                  </a:cubicBezTo>
                  <a:cubicBezTo>
                    <a:pt x="817" y="184"/>
                    <a:pt x="817" y="184"/>
                    <a:pt x="817" y="184"/>
                  </a:cubicBezTo>
                  <a:cubicBezTo>
                    <a:pt x="817" y="185"/>
                    <a:pt x="818" y="185"/>
                    <a:pt x="818" y="185"/>
                  </a:cubicBezTo>
                  <a:cubicBezTo>
                    <a:pt x="819" y="185"/>
                    <a:pt x="820" y="186"/>
                    <a:pt x="821" y="186"/>
                  </a:cubicBezTo>
                  <a:cubicBezTo>
                    <a:pt x="821" y="186"/>
                    <a:pt x="822" y="186"/>
                    <a:pt x="823" y="187"/>
                  </a:cubicBezTo>
                  <a:cubicBezTo>
                    <a:pt x="824" y="187"/>
                    <a:pt x="824" y="187"/>
                    <a:pt x="825" y="187"/>
                  </a:cubicBezTo>
                  <a:cubicBezTo>
                    <a:pt x="825" y="187"/>
                    <a:pt x="825" y="187"/>
                    <a:pt x="826" y="187"/>
                  </a:cubicBezTo>
                  <a:cubicBezTo>
                    <a:pt x="826" y="188"/>
                    <a:pt x="826" y="188"/>
                    <a:pt x="826" y="188"/>
                  </a:cubicBezTo>
                  <a:cubicBezTo>
                    <a:pt x="826" y="188"/>
                    <a:pt x="826" y="188"/>
                    <a:pt x="826" y="188"/>
                  </a:cubicBezTo>
                  <a:cubicBezTo>
                    <a:pt x="826" y="188"/>
                    <a:pt x="825" y="188"/>
                    <a:pt x="825" y="188"/>
                  </a:cubicBezTo>
                  <a:cubicBezTo>
                    <a:pt x="824" y="188"/>
                    <a:pt x="824" y="188"/>
                    <a:pt x="824" y="188"/>
                  </a:cubicBezTo>
                  <a:cubicBezTo>
                    <a:pt x="824" y="188"/>
                    <a:pt x="823" y="188"/>
                    <a:pt x="823" y="188"/>
                  </a:cubicBezTo>
                  <a:cubicBezTo>
                    <a:pt x="823" y="188"/>
                    <a:pt x="822" y="189"/>
                    <a:pt x="822" y="189"/>
                  </a:cubicBezTo>
                  <a:cubicBezTo>
                    <a:pt x="821" y="189"/>
                    <a:pt x="820" y="189"/>
                    <a:pt x="820" y="189"/>
                  </a:cubicBezTo>
                  <a:cubicBezTo>
                    <a:pt x="818" y="190"/>
                    <a:pt x="818" y="190"/>
                    <a:pt x="818" y="190"/>
                  </a:cubicBezTo>
                  <a:cubicBezTo>
                    <a:pt x="818" y="190"/>
                    <a:pt x="818" y="190"/>
                    <a:pt x="818" y="190"/>
                  </a:cubicBezTo>
                  <a:cubicBezTo>
                    <a:pt x="819" y="190"/>
                    <a:pt x="819" y="190"/>
                    <a:pt x="820" y="190"/>
                  </a:cubicBezTo>
                  <a:cubicBezTo>
                    <a:pt x="821" y="191"/>
                    <a:pt x="821" y="191"/>
                    <a:pt x="822" y="191"/>
                  </a:cubicBezTo>
                  <a:cubicBezTo>
                    <a:pt x="823" y="191"/>
                    <a:pt x="823" y="191"/>
                    <a:pt x="824" y="191"/>
                  </a:cubicBezTo>
                  <a:cubicBezTo>
                    <a:pt x="824" y="191"/>
                    <a:pt x="824" y="191"/>
                    <a:pt x="825" y="191"/>
                  </a:cubicBezTo>
                  <a:cubicBezTo>
                    <a:pt x="825" y="191"/>
                    <a:pt x="825" y="191"/>
                    <a:pt x="825" y="191"/>
                  </a:cubicBezTo>
                  <a:cubicBezTo>
                    <a:pt x="828" y="190"/>
                    <a:pt x="830" y="189"/>
                    <a:pt x="833" y="188"/>
                  </a:cubicBezTo>
                  <a:cubicBezTo>
                    <a:pt x="834" y="188"/>
                    <a:pt x="835" y="188"/>
                    <a:pt x="836" y="187"/>
                  </a:cubicBezTo>
                  <a:cubicBezTo>
                    <a:pt x="836" y="187"/>
                    <a:pt x="835" y="188"/>
                    <a:pt x="835" y="188"/>
                  </a:cubicBezTo>
                  <a:cubicBezTo>
                    <a:pt x="835" y="188"/>
                    <a:pt x="835" y="189"/>
                    <a:pt x="835" y="189"/>
                  </a:cubicBezTo>
                  <a:cubicBezTo>
                    <a:pt x="834" y="190"/>
                    <a:pt x="834" y="190"/>
                    <a:pt x="834" y="190"/>
                  </a:cubicBezTo>
                  <a:cubicBezTo>
                    <a:pt x="834" y="191"/>
                    <a:pt x="833" y="192"/>
                    <a:pt x="833" y="193"/>
                  </a:cubicBezTo>
                  <a:cubicBezTo>
                    <a:pt x="833" y="193"/>
                    <a:pt x="833" y="193"/>
                    <a:pt x="833" y="193"/>
                  </a:cubicBezTo>
                  <a:cubicBezTo>
                    <a:pt x="823" y="198"/>
                    <a:pt x="820" y="207"/>
                    <a:pt x="828" y="219"/>
                  </a:cubicBezTo>
                  <a:cubicBezTo>
                    <a:pt x="831" y="209"/>
                    <a:pt x="839" y="207"/>
                    <a:pt x="834" y="194"/>
                  </a:cubicBezTo>
                  <a:cubicBezTo>
                    <a:pt x="834" y="194"/>
                    <a:pt x="834" y="194"/>
                    <a:pt x="834" y="194"/>
                  </a:cubicBezTo>
                  <a:cubicBezTo>
                    <a:pt x="834" y="193"/>
                    <a:pt x="835" y="192"/>
                    <a:pt x="835" y="191"/>
                  </a:cubicBezTo>
                  <a:cubicBezTo>
                    <a:pt x="835" y="191"/>
                    <a:pt x="835" y="190"/>
                    <a:pt x="836" y="190"/>
                  </a:cubicBezTo>
                  <a:cubicBezTo>
                    <a:pt x="836" y="189"/>
                    <a:pt x="836" y="189"/>
                    <a:pt x="836" y="189"/>
                  </a:cubicBezTo>
                  <a:cubicBezTo>
                    <a:pt x="837" y="188"/>
                    <a:pt x="837" y="187"/>
                    <a:pt x="838" y="186"/>
                  </a:cubicBezTo>
                  <a:cubicBezTo>
                    <a:pt x="839" y="185"/>
                    <a:pt x="840" y="185"/>
                    <a:pt x="841" y="184"/>
                  </a:cubicBezTo>
                  <a:cubicBezTo>
                    <a:pt x="843" y="182"/>
                    <a:pt x="845" y="181"/>
                    <a:pt x="848" y="179"/>
                  </a:cubicBezTo>
                  <a:cubicBezTo>
                    <a:pt x="849" y="178"/>
                    <a:pt x="850" y="177"/>
                    <a:pt x="851" y="176"/>
                  </a:cubicBezTo>
                  <a:cubicBezTo>
                    <a:pt x="852" y="176"/>
                    <a:pt x="853" y="175"/>
                    <a:pt x="854" y="175"/>
                  </a:cubicBezTo>
                  <a:cubicBezTo>
                    <a:pt x="854" y="174"/>
                    <a:pt x="854" y="174"/>
                    <a:pt x="854" y="174"/>
                  </a:cubicBezTo>
                  <a:cubicBezTo>
                    <a:pt x="855" y="174"/>
                    <a:pt x="855" y="174"/>
                    <a:pt x="855" y="174"/>
                  </a:cubicBezTo>
                  <a:cubicBezTo>
                    <a:pt x="855" y="173"/>
                    <a:pt x="856" y="173"/>
                    <a:pt x="856" y="173"/>
                  </a:cubicBezTo>
                  <a:cubicBezTo>
                    <a:pt x="856" y="173"/>
                    <a:pt x="857" y="172"/>
                    <a:pt x="857" y="172"/>
                  </a:cubicBezTo>
                  <a:cubicBezTo>
                    <a:pt x="857" y="172"/>
                    <a:pt x="858" y="172"/>
                    <a:pt x="858" y="172"/>
                  </a:cubicBezTo>
                  <a:cubicBezTo>
                    <a:pt x="860" y="173"/>
                    <a:pt x="862" y="174"/>
                    <a:pt x="864" y="176"/>
                  </a:cubicBezTo>
                  <a:cubicBezTo>
                    <a:pt x="867" y="178"/>
                    <a:pt x="870" y="179"/>
                    <a:pt x="872" y="181"/>
                  </a:cubicBezTo>
                  <a:cubicBezTo>
                    <a:pt x="873" y="182"/>
                    <a:pt x="874" y="182"/>
                    <a:pt x="874" y="183"/>
                  </a:cubicBezTo>
                  <a:cubicBezTo>
                    <a:pt x="875" y="183"/>
                    <a:pt x="876" y="184"/>
                    <a:pt x="876" y="184"/>
                  </a:cubicBezTo>
                  <a:cubicBezTo>
                    <a:pt x="878" y="185"/>
                    <a:pt x="879" y="187"/>
                    <a:pt x="880" y="188"/>
                  </a:cubicBezTo>
                  <a:cubicBezTo>
                    <a:pt x="885" y="193"/>
                    <a:pt x="888" y="199"/>
                    <a:pt x="892" y="204"/>
                  </a:cubicBezTo>
                  <a:cubicBezTo>
                    <a:pt x="894" y="208"/>
                    <a:pt x="896" y="211"/>
                    <a:pt x="898" y="214"/>
                  </a:cubicBezTo>
                  <a:cubicBezTo>
                    <a:pt x="898" y="214"/>
                    <a:pt x="898" y="213"/>
                    <a:pt x="897" y="213"/>
                  </a:cubicBezTo>
                  <a:cubicBezTo>
                    <a:pt x="897" y="213"/>
                    <a:pt x="897" y="213"/>
                    <a:pt x="897" y="213"/>
                  </a:cubicBezTo>
                  <a:cubicBezTo>
                    <a:pt x="896" y="213"/>
                    <a:pt x="896" y="213"/>
                    <a:pt x="896" y="213"/>
                  </a:cubicBezTo>
                  <a:cubicBezTo>
                    <a:pt x="896" y="213"/>
                    <a:pt x="896" y="212"/>
                    <a:pt x="896" y="212"/>
                  </a:cubicBezTo>
                  <a:cubicBezTo>
                    <a:pt x="895" y="212"/>
                    <a:pt x="894" y="212"/>
                    <a:pt x="893" y="212"/>
                  </a:cubicBezTo>
                  <a:cubicBezTo>
                    <a:pt x="892" y="212"/>
                    <a:pt x="892" y="212"/>
                    <a:pt x="891" y="213"/>
                  </a:cubicBezTo>
                  <a:cubicBezTo>
                    <a:pt x="890" y="213"/>
                    <a:pt x="889" y="213"/>
                    <a:pt x="888" y="213"/>
                  </a:cubicBezTo>
                  <a:cubicBezTo>
                    <a:pt x="887" y="213"/>
                    <a:pt x="886" y="213"/>
                    <a:pt x="886" y="214"/>
                  </a:cubicBezTo>
                  <a:cubicBezTo>
                    <a:pt x="884" y="214"/>
                    <a:pt x="883" y="214"/>
                    <a:pt x="882" y="214"/>
                  </a:cubicBezTo>
                  <a:cubicBezTo>
                    <a:pt x="872" y="202"/>
                    <a:pt x="865" y="217"/>
                    <a:pt x="856" y="203"/>
                  </a:cubicBezTo>
                  <a:cubicBezTo>
                    <a:pt x="857" y="211"/>
                    <a:pt x="860" y="218"/>
                    <a:pt x="867" y="222"/>
                  </a:cubicBezTo>
                  <a:cubicBezTo>
                    <a:pt x="872" y="224"/>
                    <a:pt x="883" y="223"/>
                    <a:pt x="883" y="216"/>
                  </a:cubicBezTo>
                  <a:cubicBezTo>
                    <a:pt x="884" y="216"/>
                    <a:pt x="885" y="215"/>
                    <a:pt x="886" y="215"/>
                  </a:cubicBezTo>
                  <a:cubicBezTo>
                    <a:pt x="887" y="215"/>
                    <a:pt x="888" y="215"/>
                    <a:pt x="889" y="215"/>
                  </a:cubicBezTo>
                  <a:cubicBezTo>
                    <a:pt x="889" y="214"/>
                    <a:pt x="890" y="214"/>
                    <a:pt x="891" y="214"/>
                  </a:cubicBezTo>
                  <a:cubicBezTo>
                    <a:pt x="892" y="214"/>
                    <a:pt x="893" y="214"/>
                    <a:pt x="893" y="214"/>
                  </a:cubicBezTo>
                  <a:cubicBezTo>
                    <a:pt x="894" y="214"/>
                    <a:pt x="895" y="214"/>
                    <a:pt x="896" y="214"/>
                  </a:cubicBezTo>
                  <a:cubicBezTo>
                    <a:pt x="896" y="214"/>
                    <a:pt x="896" y="214"/>
                    <a:pt x="896" y="214"/>
                  </a:cubicBezTo>
                  <a:cubicBezTo>
                    <a:pt x="896" y="214"/>
                    <a:pt x="896" y="214"/>
                    <a:pt x="896" y="214"/>
                  </a:cubicBezTo>
                  <a:cubicBezTo>
                    <a:pt x="897" y="214"/>
                    <a:pt x="897" y="214"/>
                    <a:pt x="897" y="214"/>
                  </a:cubicBezTo>
                  <a:cubicBezTo>
                    <a:pt x="898" y="214"/>
                    <a:pt x="898" y="215"/>
                    <a:pt x="899" y="215"/>
                  </a:cubicBezTo>
                  <a:cubicBezTo>
                    <a:pt x="899" y="215"/>
                    <a:pt x="899" y="215"/>
                    <a:pt x="899" y="215"/>
                  </a:cubicBezTo>
                  <a:cubicBezTo>
                    <a:pt x="901" y="217"/>
                    <a:pt x="902" y="219"/>
                    <a:pt x="903" y="222"/>
                  </a:cubicBezTo>
                  <a:cubicBezTo>
                    <a:pt x="907" y="226"/>
                    <a:pt x="910" y="231"/>
                    <a:pt x="913" y="235"/>
                  </a:cubicBezTo>
                  <a:cubicBezTo>
                    <a:pt x="908" y="232"/>
                    <a:pt x="904" y="229"/>
                    <a:pt x="898" y="226"/>
                  </a:cubicBezTo>
                  <a:cubicBezTo>
                    <a:pt x="908" y="233"/>
                    <a:pt x="917" y="242"/>
                    <a:pt x="914" y="253"/>
                  </a:cubicBezTo>
                  <a:cubicBezTo>
                    <a:pt x="876" y="241"/>
                    <a:pt x="873" y="248"/>
                    <a:pt x="837" y="263"/>
                  </a:cubicBezTo>
                  <a:cubicBezTo>
                    <a:pt x="875" y="253"/>
                    <a:pt x="884" y="251"/>
                    <a:pt x="916" y="269"/>
                  </a:cubicBezTo>
                  <a:cubicBezTo>
                    <a:pt x="928" y="276"/>
                    <a:pt x="934" y="281"/>
                    <a:pt x="943" y="288"/>
                  </a:cubicBezTo>
                  <a:cubicBezTo>
                    <a:pt x="946" y="290"/>
                    <a:pt x="944" y="297"/>
                    <a:pt x="949" y="301"/>
                  </a:cubicBezTo>
                  <a:cubicBezTo>
                    <a:pt x="955" y="306"/>
                    <a:pt x="966" y="303"/>
                    <a:pt x="973" y="307"/>
                  </a:cubicBezTo>
                  <a:cubicBezTo>
                    <a:pt x="986" y="316"/>
                    <a:pt x="991" y="325"/>
                    <a:pt x="1004" y="335"/>
                  </a:cubicBezTo>
                  <a:cubicBezTo>
                    <a:pt x="1019" y="347"/>
                    <a:pt x="1044" y="350"/>
                    <a:pt x="1059" y="362"/>
                  </a:cubicBezTo>
                  <a:cubicBezTo>
                    <a:pt x="1089" y="388"/>
                    <a:pt x="1121" y="442"/>
                    <a:pt x="1121" y="442"/>
                  </a:cubicBezTo>
                  <a:cubicBezTo>
                    <a:pt x="1121" y="442"/>
                    <a:pt x="1113" y="446"/>
                    <a:pt x="1108" y="444"/>
                  </a:cubicBezTo>
                  <a:cubicBezTo>
                    <a:pt x="1091" y="437"/>
                    <a:pt x="1075" y="429"/>
                    <a:pt x="1065" y="419"/>
                  </a:cubicBezTo>
                  <a:cubicBezTo>
                    <a:pt x="1045" y="399"/>
                    <a:pt x="1039" y="382"/>
                    <a:pt x="1015" y="369"/>
                  </a:cubicBezTo>
                  <a:cubicBezTo>
                    <a:pt x="995" y="357"/>
                    <a:pt x="965" y="353"/>
                    <a:pt x="945" y="354"/>
                  </a:cubicBezTo>
                  <a:cubicBezTo>
                    <a:pt x="917" y="355"/>
                    <a:pt x="925" y="332"/>
                    <a:pt x="905" y="325"/>
                  </a:cubicBezTo>
                  <a:cubicBezTo>
                    <a:pt x="915" y="338"/>
                    <a:pt x="918" y="354"/>
                    <a:pt x="918" y="354"/>
                  </a:cubicBezTo>
                  <a:cubicBezTo>
                    <a:pt x="910" y="365"/>
                    <a:pt x="867" y="375"/>
                    <a:pt x="855" y="376"/>
                  </a:cubicBezTo>
                  <a:cubicBezTo>
                    <a:pt x="879" y="382"/>
                    <a:pt x="900" y="376"/>
                    <a:pt x="924" y="372"/>
                  </a:cubicBezTo>
                  <a:cubicBezTo>
                    <a:pt x="951" y="368"/>
                    <a:pt x="968" y="369"/>
                    <a:pt x="991" y="379"/>
                  </a:cubicBezTo>
                  <a:cubicBezTo>
                    <a:pt x="1005" y="385"/>
                    <a:pt x="1018" y="394"/>
                    <a:pt x="1028" y="404"/>
                  </a:cubicBezTo>
                  <a:cubicBezTo>
                    <a:pt x="1037" y="414"/>
                    <a:pt x="1034" y="422"/>
                    <a:pt x="1041" y="432"/>
                  </a:cubicBezTo>
                  <a:cubicBezTo>
                    <a:pt x="1044" y="437"/>
                    <a:pt x="1048" y="441"/>
                    <a:pt x="1050" y="444"/>
                  </a:cubicBezTo>
                  <a:cubicBezTo>
                    <a:pt x="1050" y="444"/>
                    <a:pt x="1049" y="444"/>
                    <a:pt x="1048" y="444"/>
                  </a:cubicBezTo>
                  <a:cubicBezTo>
                    <a:pt x="1046" y="444"/>
                    <a:pt x="1044" y="444"/>
                    <a:pt x="1042" y="444"/>
                  </a:cubicBezTo>
                  <a:cubicBezTo>
                    <a:pt x="1036" y="445"/>
                    <a:pt x="1029" y="445"/>
                    <a:pt x="1023" y="446"/>
                  </a:cubicBezTo>
                  <a:cubicBezTo>
                    <a:pt x="1023" y="446"/>
                    <a:pt x="1023" y="446"/>
                    <a:pt x="1023" y="446"/>
                  </a:cubicBezTo>
                  <a:cubicBezTo>
                    <a:pt x="1022" y="445"/>
                    <a:pt x="1021" y="445"/>
                    <a:pt x="1020" y="444"/>
                  </a:cubicBezTo>
                  <a:cubicBezTo>
                    <a:pt x="1020" y="444"/>
                    <a:pt x="1019" y="443"/>
                    <a:pt x="1019" y="443"/>
                  </a:cubicBezTo>
                  <a:cubicBezTo>
                    <a:pt x="1018" y="442"/>
                    <a:pt x="1018" y="442"/>
                    <a:pt x="1017" y="442"/>
                  </a:cubicBezTo>
                  <a:cubicBezTo>
                    <a:pt x="1016" y="441"/>
                    <a:pt x="1015" y="440"/>
                    <a:pt x="1013" y="439"/>
                  </a:cubicBezTo>
                  <a:cubicBezTo>
                    <a:pt x="1012" y="439"/>
                    <a:pt x="1011" y="438"/>
                    <a:pt x="1009" y="437"/>
                  </a:cubicBezTo>
                  <a:cubicBezTo>
                    <a:pt x="1006" y="435"/>
                    <a:pt x="1003" y="433"/>
                    <a:pt x="1000" y="431"/>
                  </a:cubicBezTo>
                  <a:cubicBezTo>
                    <a:pt x="997" y="429"/>
                    <a:pt x="994" y="426"/>
                    <a:pt x="991" y="424"/>
                  </a:cubicBezTo>
                  <a:cubicBezTo>
                    <a:pt x="990" y="423"/>
                    <a:pt x="989" y="422"/>
                    <a:pt x="987" y="421"/>
                  </a:cubicBezTo>
                  <a:cubicBezTo>
                    <a:pt x="986" y="420"/>
                    <a:pt x="985" y="419"/>
                    <a:pt x="984" y="418"/>
                  </a:cubicBezTo>
                  <a:cubicBezTo>
                    <a:pt x="984" y="418"/>
                    <a:pt x="983" y="418"/>
                    <a:pt x="983" y="418"/>
                  </a:cubicBezTo>
                  <a:cubicBezTo>
                    <a:pt x="983" y="418"/>
                    <a:pt x="983" y="418"/>
                    <a:pt x="983" y="417"/>
                  </a:cubicBezTo>
                  <a:cubicBezTo>
                    <a:pt x="983" y="417"/>
                    <a:pt x="983" y="417"/>
                    <a:pt x="983" y="416"/>
                  </a:cubicBezTo>
                  <a:cubicBezTo>
                    <a:pt x="982" y="416"/>
                    <a:pt x="982" y="416"/>
                    <a:pt x="982" y="415"/>
                  </a:cubicBezTo>
                  <a:cubicBezTo>
                    <a:pt x="982" y="415"/>
                    <a:pt x="982" y="415"/>
                    <a:pt x="982" y="415"/>
                  </a:cubicBezTo>
                  <a:cubicBezTo>
                    <a:pt x="982" y="415"/>
                    <a:pt x="982" y="415"/>
                    <a:pt x="982" y="415"/>
                  </a:cubicBezTo>
                  <a:cubicBezTo>
                    <a:pt x="981" y="414"/>
                    <a:pt x="981" y="414"/>
                    <a:pt x="980" y="413"/>
                  </a:cubicBezTo>
                  <a:cubicBezTo>
                    <a:pt x="980" y="412"/>
                    <a:pt x="979" y="412"/>
                    <a:pt x="979" y="411"/>
                  </a:cubicBezTo>
                  <a:cubicBezTo>
                    <a:pt x="978" y="411"/>
                    <a:pt x="977" y="410"/>
                    <a:pt x="977" y="410"/>
                  </a:cubicBezTo>
                  <a:cubicBezTo>
                    <a:pt x="976" y="409"/>
                    <a:pt x="975" y="409"/>
                    <a:pt x="975" y="408"/>
                  </a:cubicBezTo>
                  <a:cubicBezTo>
                    <a:pt x="975" y="408"/>
                    <a:pt x="975" y="408"/>
                    <a:pt x="975" y="408"/>
                  </a:cubicBezTo>
                  <a:cubicBezTo>
                    <a:pt x="975" y="408"/>
                    <a:pt x="975" y="408"/>
                    <a:pt x="975" y="408"/>
                  </a:cubicBezTo>
                  <a:cubicBezTo>
                    <a:pt x="969" y="397"/>
                    <a:pt x="959" y="395"/>
                    <a:pt x="948" y="394"/>
                  </a:cubicBezTo>
                  <a:cubicBezTo>
                    <a:pt x="952" y="405"/>
                    <a:pt x="962" y="409"/>
                    <a:pt x="972" y="409"/>
                  </a:cubicBezTo>
                  <a:cubicBezTo>
                    <a:pt x="972" y="409"/>
                    <a:pt x="973" y="409"/>
                    <a:pt x="974" y="410"/>
                  </a:cubicBezTo>
                  <a:cubicBezTo>
                    <a:pt x="974" y="410"/>
                    <a:pt x="975" y="411"/>
                    <a:pt x="975" y="411"/>
                  </a:cubicBezTo>
                  <a:cubicBezTo>
                    <a:pt x="976" y="412"/>
                    <a:pt x="977" y="412"/>
                    <a:pt x="977" y="413"/>
                  </a:cubicBezTo>
                  <a:cubicBezTo>
                    <a:pt x="978" y="414"/>
                    <a:pt x="978" y="414"/>
                    <a:pt x="979" y="415"/>
                  </a:cubicBezTo>
                  <a:cubicBezTo>
                    <a:pt x="979" y="415"/>
                    <a:pt x="979" y="415"/>
                    <a:pt x="979" y="415"/>
                  </a:cubicBezTo>
                  <a:cubicBezTo>
                    <a:pt x="979" y="415"/>
                    <a:pt x="979" y="415"/>
                    <a:pt x="978" y="415"/>
                  </a:cubicBezTo>
                  <a:cubicBezTo>
                    <a:pt x="977" y="414"/>
                    <a:pt x="976" y="413"/>
                    <a:pt x="976" y="413"/>
                  </a:cubicBezTo>
                  <a:cubicBezTo>
                    <a:pt x="976" y="413"/>
                    <a:pt x="977" y="414"/>
                    <a:pt x="978" y="415"/>
                  </a:cubicBezTo>
                  <a:cubicBezTo>
                    <a:pt x="978" y="416"/>
                    <a:pt x="979" y="417"/>
                    <a:pt x="980" y="418"/>
                  </a:cubicBezTo>
                  <a:cubicBezTo>
                    <a:pt x="980" y="418"/>
                    <a:pt x="981" y="418"/>
                    <a:pt x="981" y="419"/>
                  </a:cubicBezTo>
                  <a:cubicBezTo>
                    <a:pt x="981" y="419"/>
                    <a:pt x="981" y="419"/>
                    <a:pt x="982" y="420"/>
                  </a:cubicBezTo>
                  <a:cubicBezTo>
                    <a:pt x="982" y="420"/>
                    <a:pt x="982" y="420"/>
                    <a:pt x="983" y="420"/>
                  </a:cubicBezTo>
                  <a:cubicBezTo>
                    <a:pt x="984" y="421"/>
                    <a:pt x="985" y="422"/>
                    <a:pt x="986" y="423"/>
                  </a:cubicBezTo>
                  <a:cubicBezTo>
                    <a:pt x="987" y="424"/>
                    <a:pt x="989" y="425"/>
                    <a:pt x="990" y="426"/>
                  </a:cubicBezTo>
                  <a:cubicBezTo>
                    <a:pt x="993" y="428"/>
                    <a:pt x="996" y="431"/>
                    <a:pt x="999" y="433"/>
                  </a:cubicBezTo>
                  <a:cubicBezTo>
                    <a:pt x="1002" y="435"/>
                    <a:pt x="1005" y="437"/>
                    <a:pt x="1008" y="439"/>
                  </a:cubicBezTo>
                  <a:cubicBezTo>
                    <a:pt x="1009" y="440"/>
                    <a:pt x="1011" y="441"/>
                    <a:pt x="1012" y="442"/>
                  </a:cubicBezTo>
                  <a:cubicBezTo>
                    <a:pt x="1014" y="442"/>
                    <a:pt x="1015" y="443"/>
                    <a:pt x="1016" y="444"/>
                  </a:cubicBezTo>
                  <a:cubicBezTo>
                    <a:pt x="1017" y="444"/>
                    <a:pt x="1017" y="445"/>
                    <a:pt x="1018" y="445"/>
                  </a:cubicBezTo>
                  <a:cubicBezTo>
                    <a:pt x="1018" y="445"/>
                    <a:pt x="1019" y="445"/>
                    <a:pt x="1019" y="446"/>
                  </a:cubicBezTo>
                  <a:cubicBezTo>
                    <a:pt x="1020" y="446"/>
                    <a:pt x="1020" y="446"/>
                    <a:pt x="1021" y="446"/>
                  </a:cubicBezTo>
                  <a:cubicBezTo>
                    <a:pt x="1011" y="447"/>
                    <a:pt x="1001" y="449"/>
                    <a:pt x="990" y="452"/>
                  </a:cubicBezTo>
                  <a:cubicBezTo>
                    <a:pt x="988" y="452"/>
                    <a:pt x="986" y="453"/>
                    <a:pt x="983" y="454"/>
                  </a:cubicBezTo>
                  <a:cubicBezTo>
                    <a:pt x="981" y="454"/>
                    <a:pt x="979" y="455"/>
                    <a:pt x="976" y="456"/>
                  </a:cubicBezTo>
                  <a:cubicBezTo>
                    <a:pt x="972" y="457"/>
                    <a:pt x="967" y="459"/>
                    <a:pt x="962" y="461"/>
                  </a:cubicBezTo>
                  <a:cubicBezTo>
                    <a:pt x="955" y="463"/>
                    <a:pt x="947" y="466"/>
                    <a:pt x="939" y="468"/>
                  </a:cubicBezTo>
                  <a:cubicBezTo>
                    <a:pt x="939" y="468"/>
                    <a:pt x="939" y="468"/>
                    <a:pt x="938" y="468"/>
                  </a:cubicBezTo>
                  <a:cubicBezTo>
                    <a:pt x="937" y="468"/>
                    <a:pt x="937" y="468"/>
                    <a:pt x="937" y="468"/>
                  </a:cubicBezTo>
                  <a:cubicBezTo>
                    <a:pt x="936" y="467"/>
                    <a:pt x="936" y="467"/>
                    <a:pt x="936" y="467"/>
                  </a:cubicBezTo>
                  <a:cubicBezTo>
                    <a:pt x="935" y="467"/>
                    <a:pt x="935" y="467"/>
                    <a:pt x="934" y="467"/>
                  </a:cubicBezTo>
                  <a:cubicBezTo>
                    <a:pt x="934" y="467"/>
                    <a:pt x="934" y="466"/>
                    <a:pt x="934" y="466"/>
                  </a:cubicBezTo>
                  <a:cubicBezTo>
                    <a:pt x="933" y="466"/>
                    <a:pt x="933" y="466"/>
                    <a:pt x="933" y="466"/>
                  </a:cubicBezTo>
                  <a:cubicBezTo>
                    <a:pt x="932" y="466"/>
                    <a:pt x="932" y="466"/>
                    <a:pt x="931" y="466"/>
                  </a:cubicBezTo>
                  <a:cubicBezTo>
                    <a:pt x="931" y="466"/>
                    <a:pt x="930" y="466"/>
                    <a:pt x="930" y="465"/>
                  </a:cubicBezTo>
                  <a:cubicBezTo>
                    <a:pt x="930" y="465"/>
                    <a:pt x="929" y="465"/>
                    <a:pt x="929" y="465"/>
                  </a:cubicBezTo>
                  <a:cubicBezTo>
                    <a:pt x="929" y="465"/>
                    <a:pt x="928" y="465"/>
                    <a:pt x="928" y="465"/>
                  </a:cubicBezTo>
                  <a:cubicBezTo>
                    <a:pt x="928" y="465"/>
                    <a:pt x="927" y="464"/>
                    <a:pt x="926" y="464"/>
                  </a:cubicBezTo>
                  <a:cubicBezTo>
                    <a:pt x="925" y="464"/>
                    <a:pt x="924" y="463"/>
                    <a:pt x="923" y="462"/>
                  </a:cubicBezTo>
                  <a:cubicBezTo>
                    <a:pt x="922" y="462"/>
                    <a:pt x="920" y="461"/>
                    <a:pt x="919" y="460"/>
                  </a:cubicBezTo>
                  <a:cubicBezTo>
                    <a:pt x="918" y="460"/>
                    <a:pt x="917" y="459"/>
                    <a:pt x="916" y="458"/>
                  </a:cubicBezTo>
                  <a:cubicBezTo>
                    <a:pt x="915" y="457"/>
                    <a:pt x="914" y="457"/>
                    <a:pt x="914" y="456"/>
                  </a:cubicBezTo>
                  <a:cubicBezTo>
                    <a:pt x="915" y="450"/>
                    <a:pt x="915" y="441"/>
                    <a:pt x="912" y="436"/>
                  </a:cubicBezTo>
                  <a:cubicBezTo>
                    <a:pt x="907" y="430"/>
                    <a:pt x="898" y="434"/>
                    <a:pt x="891" y="434"/>
                  </a:cubicBezTo>
                  <a:cubicBezTo>
                    <a:pt x="895" y="445"/>
                    <a:pt x="895" y="468"/>
                    <a:pt x="913" y="458"/>
                  </a:cubicBezTo>
                  <a:cubicBezTo>
                    <a:pt x="913" y="458"/>
                    <a:pt x="913" y="458"/>
                    <a:pt x="913" y="458"/>
                  </a:cubicBezTo>
                  <a:cubicBezTo>
                    <a:pt x="913" y="459"/>
                    <a:pt x="912" y="460"/>
                    <a:pt x="912" y="460"/>
                  </a:cubicBezTo>
                  <a:cubicBezTo>
                    <a:pt x="913" y="459"/>
                    <a:pt x="913" y="459"/>
                    <a:pt x="913" y="459"/>
                  </a:cubicBezTo>
                  <a:cubicBezTo>
                    <a:pt x="914" y="459"/>
                    <a:pt x="914" y="460"/>
                    <a:pt x="915" y="460"/>
                  </a:cubicBezTo>
                  <a:cubicBezTo>
                    <a:pt x="916" y="461"/>
                    <a:pt x="917" y="462"/>
                    <a:pt x="918" y="463"/>
                  </a:cubicBezTo>
                  <a:cubicBezTo>
                    <a:pt x="919" y="463"/>
                    <a:pt x="921" y="464"/>
                    <a:pt x="922" y="465"/>
                  </a:cubicBezTo>
                  <a:cubicBezTo>
                    <a:pt x="923" y="465"/>
                    <a:pt x="924" y="466"/>
                    <a:pt x="926" y="466"/>
                  </a:cubicBezTo>
                  <a:cubicBezTo>
                    <a:pt x="926" y="467"/>
                    <a:pt x="927" y="467"/>
                    <a:pt x="927" y="467"/>
                  </a:cubicBezTo>
                  <a:cubicBezTo>
                    <a:pt x="928" y="467"/>
                    <a:pt x="928" y="467"/>
                    <a:pt x="928" y="467"/>
                  </a:cubicBezTo>
                  <a:cubicBezTo>
                    <a:pt x="929" y="468"/>
                    <a:pt x="929" y="468"/>
                    <a:pt x="929" y="468"/>
                  </a:cubicBezTo>
                  <a:cubicBezTo>
                    <a:pt x="930" y="468"/>
                    <a:pt x="930" y="468"/>
                    <a:pt x="931" y="468"/>
                  </a:cubicBezTo>
                  <a:cubicBezTo>
                    <a:pt x="931" y="468"/>
                    <a:pt x="932" y="469"/>
                    <a:pt x="932" y="469"/>
                  </a:cubicBezTo>
                  <a:cubicBezTo>
                    <a:pt x="933" y="469"/>
                    <a:pt x="933" y="469"/>
                    <a:pt x="933" y="469"/>
                  </a:cubicBezTo>
                  <a:cubicBezTo>
                    <a:pt x="933" y="469"/>
                    <a:pt x="934" y="469"/>
                    <a:pt x="934" y="469"/>
                  </a:cubicBezTo>
                  <a:cubicBezTo>
                    <a:pt x="934" y="469"/>
                    <a:pt x="935" y="469"/>
                    <a:pt x="935" y="469"/>
                  </a:cubicBezTo>
                  <a:cubicBezTo>
                    <a:pt x="936" y="469"/>
                    <a:pt x="936" y="469"/>
                    <a:pt x="937" y="469"/>
                  </a:cubicBezTo>
                  <a:cubicBezTo>
                    <a:pt x="937" y="469"/>
                    <a:pt x="937" y="469"/>
                    <a:pt x="938" y="469"/>
                  </a:cubicBezTo>
                  <a:cubicBezTo>
                    <a:pt x="938" y="469"/>
                    <a:pt x="938" y="469"/>
                    <a:pt x="939" y="469"/>
                  </a:cubicBezTo>
                  <a:cubicBezTo>
                    <a:pt x="937" y="469"/>
                    <a:pt x="935" y="470"/>
                    <a:pt x="933" y="470"/>
                  </a:cubicBezTo>
                  <a:cubicBezTo>
                    <a:pt x="932" y="470"/>
                    <a:pt x="931" y="471"/>
                    <a:pt x="930" y="471"/>
                  </a:cubicBezTo>
                  <a:cubicBezTo>
                    <a:pt x="928" y="471"/>
                    <a:pt x="927" y="472"/>
                    <a:pt x="926" y="472"/>
                  </a:cubicBezTo>
                  <a:cubicBezTo>
                    <a:pt x="925" y="472"/>
                    <a:pt x="924" y="473"/>
                    <a:pt x="922" y="473"/>
                  </a:cubicBezTo>
                  <a:cubicBezTo>
                    <a:pt x="919" y="473"/>
                    <a:pt x="919" y="473"/>
                    <a:pt x="919" y="473"/>
                  </a:cubicBezTo>
                  <a:cubicBezTo>
                    <a:pt x="914" y="474"/>
                    <a:pt x="909" y="475"/>
                    <a:pt x="904" y="476"/>
                  </a:cubicBezTo>
                  <a:cubicBezTo>
                    <a:pt x="894" y="477"/>
                    <a:pt x="884" y="478"/>
                    <a:pt x="875" y="479"/>
                  </a:cubicBezTo>
                  <a:cubicBezTo>
                    <a:pt x="865" y="479"/>
                    <a:pt x="856" y="480"/>
                    <a:pt x="847" y="481"/>
                  </a:cubicBezTo>
                  <a:cubicBezTo>
                    <a:pt x="839" y="482"/>
                    <a:pt x="831" y="483"/>
                    <a:pt x="823" y="485"/>
                  </a:cubicBezTo>
                  <a:cubicBezTo>
                    <a:pt x="819" y="486"/>
                    <a:pt x="816" y="487"/>
                    <a:pt x="812" y="488"/>
                  </a:cubicBezTo>
                  <a:cubicBezTo>
                    <a:pt x="811" y="488"/>
                    <a:pt x="809" y="489"/>
                    <a:pt x="807" y="489"/>
                  </a:cubicBezTo>
                  <a:cubicBezTo>
                    <a:pt x="806" y="490"/>
                    <a:pt x="804" y="491"/>
                    <a:pt x="803" y="491"/>
                  </a:cubicBezTo>
                  <a:cubicBezTo>
                    <a:pt x="797" y="493"/>
                    <a:pt x="792" y="496"/>
                    <a:pt x="788" y="498"/>
                  </a:cubicBezTo>
                  <a:cubicBezTo>
                    <a:pt x="786" y="499"/>
                    <a:pt x="784" y="500"/>
                    <a:pt x="783" y="501"/>
                  </a:cubicBezTo>
                  <a:cubicBezTo>
                    <a:pt x="781" y="502"/>
                    <a:pt x="780" y="503"/>
                    <a:pt x="779" y="504"/>
                  </a:cubicBezTo>
                  <a:cubicBezTo>
                    <a:pt x="777" y="505"/>
                    <a:pt x="776" y="506"/>
                    <a:pt x="776" y="506"/>
                  </a:cubicBezTo>
                  <a:cubicBezTo>
                    <a:pt x="776" y="506"/>
                    <a:pt x="777" y="506"/>
                    <a:pt x="779" y="504"/>
                  </a:cubicBezTo>
                  <a:cubicBezTo>
                    <a:pt x="780" y="504"/>
                    <a:pt x="782" y="503"/>
                    <a:pt x="783" y="502"/>
                  </a:cubicBezTo>
                  <a:cubicBezTo>
                    <a:pt x="785" y="501"/>
                    <a:pt x="787" y="501"/>
                    <a:pt x="789" y="500"/>
                  </a:cubicBezTo>
                  <a:cubicBezTo>
                    <a:pt x="793" y="498"/>
                    <a:pt x="798" y="496"/>
                    <a:pt x="804" y="494"/>
                  </a:cubicBezTo>
                  <a:cubicBezTo>
                    <a:pt x="805" y="494"/>
                    <a:pt x="807" y="493"/>
                    <a:pt x="808" y="493"/>
                  </a:cubicBezTo>
                  <a:cubicBezTo>
                    <a:pt x="810" y="492"/>
                    <a:pt x="812" y="492"/>
                    <a:pt x="813" y="491"/>
                  </a:cubicBezTo>
                  <a:cubicBezTo>
                    <a:pt x="814" y="491"/>
                    <a:pt x="815" y="491"/>
                    <a:pt x="816" y="491"/>
                  </a:cubicBezTo>
                  <a:cubicBezTo>
                    <a:pt x="817" y="491"/>
                    <a:pt x="817" y="490"/>
                    <a:pt x="818" y="490"/>
                  </a:cubicBezTo>
                  <a:cubicBezTo>
                    <a:pt x="820" y="490"/>
                    <a:pt x="822" y="489"/>
                    <a:pt x="824" y="489"/>
                  </a:cubicBezTo>
                  <a:cubicBezTo>
                    <a:pt x="824" y="489"/>
                    <a:pt x="824" y="489"/>
                    <a:pt x="824" y="489"/>
                  </a:cubicBezTo>
                  <a:cubicBezTo>
                    <a:pt x="824" y="489"/>
                    <a:pt x="824" y="489"/>
                    <a:pt x="824" y="489"/>
                  </a:cubicBezTo>
                  <a:cubicBezTo>
                    <a:pt x="823" y="490"/>
                    <a:pt x="822" y="491"/>
                    <a:pt x="821" y="491"/>
                  </a:cubicBezTo>
                  <a:cubicBezTo>
                    <a:pt x="820" y="492"/>
                    <a:pt x="819" y="493"/>
                    <a:pt x="818" y="494"/>
                  </a:cubicBezTo>
                  <a:cubicBezTo>
                    <a:pt x="818" y="495"/>
                    <a:pt x="817" y="495"/>
                    <a:pt x="816" y="496"/>
                  </a:cubicBezTo>
                  <a:cubicBezTo>
                    <a:pt x="816" y="496"/>
                    <a:pt x="816" y="497"/>
                    <a:pt x="816" y="497"/>
                  </a:cubicBezTo>
                  <a:cubicBezTo>
                    <a:pt x="815" y="496"/>
                    <a:pt x="815" y="496"/>
                    <a:pt x="815" y="496"/>
                  </a:cubicBezTo>
                  <a:cubicBezTo>
                    <a:pt x="799" y="503"/>
                    <a:pt x="795" y="518"/>
                    <a:pt x="791" y="534"/>
                  </a:cubicBezTo>
                  <a:cubicBezTo>
                    <a:pt x="807" y="531"/>
                    <a:pt x="813" y="517"/>
                    <a:pt x="816" y="501"/>
                  </a:cubicBezTo>
                  <a:cubicBezTo>
                    <a:pt x="816" y="500"/>
                    <a:pt x="817" y="499"/>
                    <a:pt x="818" y="499"/>
                  </a:cubicBezTo>
                  <a:cubicBezTo>
                    <a:pt x="819" y="498"/>
                    <a:pt x="820" y="497"/>
                    <a:pt x="820" y="496"/>
                  </a:cubicBezTo>
                  <a:cubicBezTo>
                    <a:pt x="821" y="495"/>
                    <a:pt x="822" y="494"/>
                    <a:pt x="823" y="494"/>
                  </a:cubicBezTo>
                  <a:cubicBezTo>
                    <a:pt x="824" y="493"/>
                    <a:pt x="825" y="492"/>
                    <a:pt x="825" y="492"/>
                  </a:cubicBezTo>
                  <a:cubicBezTo>
                    <a:pt x="826" y="491"/>
                    <a:pt x="827" y="490"/>
                    <a:pt x="828" y="490"/>
                  </a:cubicBezTo>
                  <a:cubicBezTo>
                    <a:pt x="828" y="490"/>
                    <a:pt x="828" y="490"/>
                    <a:pt x="828" y="490"/>
                  </a:cubicBezTo>
                  <a:cubicBezTo>
                    <a:pt x="828" y="489"/>
                    <a:pt x="828" y="489"/>
                    <a:pt x="829" y="489"/>
                  </a:cubicBezTo>
                  <a:cubicBezTo>
                    <a:pt x="829" y="489"/>
                    <a:pt x="829" y="489"/>
                    <a:pt x="829" y="488"/>
                  </a:cubicBezTo>
                  <a:cubicBezTo>
                    <a:pt x="830" y="488"/>
                    <a:pt x="830" y="488"/>
                    <a:pt x="830" y="488"/>
                  </a:cubicBezTo>
                  <a:cubicBezTo>
                    <a:pt x="835" y="487"/>
                    <a:pt x="841" y="486"/>
                    <a:pt x="848" y="485"/>
                  </a:cubicBezTo>
                  <a:cubicBezTo>
                    <a:pt x="856" y="484"/>
                    <a:pt x="866" y="483"/>
                    <a:pt x="875" y="483"/>
                  </a:cubicBezTo>
                  <a:cubicBezTo>
                    <a:pt x="884" y="482"/>
                    <a:pt x="894" y="481"/>
                    <a:pt x="904" y="480"/>
                  </a:cubicBezTo>
                  <a:cubicBezTo>
                    <a:pt x="909" y="479"/>
                    <a:pt x="914" y="478"/>
                    <a:pt x="919" y="477"/>
                  </a:cubicBezTo>
                  <a:cubicBezTo>
                    <a:pt x="923" y="477"/>
                    <a:pt x="923" y="477"/>
                    <a:pt x="923" y="477"/>
                  </a:cubicBezTo>
                  <a:cubicBezTo>
                    <a:pt x="924" y="476"/>
                    <a:pt x="925" y="476"/>
                    <a:pt x="927" y="476"/>
                  </a:cubicBezTo>
                  <a:cubicBezTo>
                    <a:pt x="928" y="476"/>
                    <a:pt x="929" y="475"/>
                    <a:pt x="930" y="475"/>
                  </a:cubicBezTo>
                  <a:cubicBezTo>
                    <a:pt x="932" y="475"/>
                    <a:pt x="933" y="474"/>
                    <a:pt x="934" y="474"/>
                  </a:cubicBezTo>
                  <a:cubicBezTo>
                    <a:pt x="944" y="471"/>
                    <a:pt x="954" y="468"/>
                    <a:pt x="963" y="464"/>
                  </a:cubicBezTo>
                  <a:cubicBezTo>
                    <a:pt x="966" y="463"/>
                    <a:pt x="969" y="462"/>
                    <a:pt x="971" y="462"/>
                  </a:cubicBezTo>
                  <a:cubicBezTo>
                    <a:pt x="971" y="462"/>
                    <a:pt x="971" y="462"/>
                    <a:pt x="971" y="462"/>
                  </a:cubicBezTo>
                  <a:cubicBezTo>
                    <a:pt x="970" y="462"/>
                    <a:pt x="970" y="463"/>
                    <a:pt x="969" y="463"/>
                  </a:cubicBezTo>
                  <a:cubicBezTo>
                    <a:pt x="969" y="464"/>
                    <a:pt x="968" y="464"/>
                    <a:pt x="968" y="465"/>
                  </a:cubicBezTo>
                  <a:cubicBezTo>
                    <a:pt x="967" y="465"/>
                    <a:pt x="967" y="466"/>
                    <a:pt x="966" y="467"/>
                  </a:cubicBezTo>
                  <a:cubicBezTo>
                    <a:pt x="966" y="467"/>
                    <a:pt x="965" y="467"/>
                    <a:pt x="965" y="468"/>
                  </a:cubicBezTo>
                  <a:cubicBezTo>
                    <a:pt x="965" y="468"/>
                    <a:pt x="964" y="468"/>
                    <a:pt x="964" y="469"/>
                  </a:cubicBezTo>
                  <a:cubicBezTo>
                    <a:pt x="963" y="470"/>
                    <a:pt x="962" y="472"/>
                    <a:pt x="960" y="474"/>
                  </a:cubicBezTo>
                  <a:cubicBezTo>
                    <a:pt x="959" y="476"/>
                    <a:pt x="957" y="478"/>
                    <a:pt x="956" y="480"/>
                  </a:cubicBezTo>
                  <a:cubicBezTo>
                    <a:pt x="953" y="484"/>
                    <a:pt x="950" y="488"/>
                    <a:pt x="947" y="492"/>
                  </a:cubicBezTo>
                  <a:cubicBezTo>
                    <a:pt x="944" y="496"/>
                    <a:pt x="941" y="501"/>
                    <a:pt x="939" y="504"/>
                  </a:cubicBezTo>
                  <a:cubicBezTo>
                    <a:pt x="938" y="504"/>
                    <a:pt x="938" y="504"/>
                    <a:pt x="938" y="504"/>
                  </a:cubicBezTo>
                  <a:cubicBezTo>
                    <a:pt x="937" y="504"/>
                    <a:pt x="936" y="504"/>
                    <a:pt x="935" y="504"/>
                  </a:cubicBezTo>
                  <a:cubicBezTo>
                    <a:pt x="935" y="504"/>
                    <a:pt x="935" y="504"/>
                    <a:pt x="934" y="504"/>
                  </a:cubicBezTo>
                  <a:cubicBezTo>
                    <a:pt x="934" y="504"/>
                    <a:pt x="934" y="504"/>
                    <a:pt x="933" y="504"/>
                  </a:cubicBezTo>
                  <a:cubicBezTo>
                    <a:pt x="933" y="504"/>
                    <a:pt x="933" y="504"/>
                    <a:pt x="933" y="504"/>
                  </a:cubicBezTo>
                  <a:cubicBezTo>
                    <a:pt x="932" y="504"/>
                    <a:pt x="930" y="504"/>
                    <a:pt x="929" y="504"/>
                  </a:cubicBezTo>
                  <a:cubicBezTo>
                    <a:pt x="928" y="504"/>
                    <a:pt x="927" y="504"/>
                    <a:pt x="926" y="504"/>
                  </a:cubicBezTo>
                  <a:cubicBezTo>
                    <a:pt x="923" y="504"/>
                    <a:pt x="920" y="504"/>
                    <a:pt x="918" y="505"/>
                  </a:cubicBezTo>
                  <a:cubicBezTo>
                    <a:pt x="917" y="505"/>
                    <a:pt x="917" y="505"/>
                    <a:pt x="917" y="505"/>
                  </a:cubicBezTo>
                  <a:cubicBezTo>
                    <a:pt x="917" y="504"/>
                    <a:pt x="917" y="504"/>
                    <a:pt x="917" y="504"/>
                  </a:cubicBezTo>
                  <a:cubicBezTo>
                    <a:pt x="907" y="490"/>
                    <a:pt x="890" y="502"/>
                    <a:pt x="885" y="515"/>
                  </a:cubicBezTo>
                  <a:cubicBezTo>
                    <a:pt x="895" y="514"/>
                    <a:pt x="911" y="520"/>
                    <a:pt x="916" y="507"/>
                  </a:cubicBezTo>
                  <a:cubicBezTo>
                    <a:pt x="917" y="507"/>
                    <a:pt x="917" y="507"/>
                    <a:pt x="918" y="507"/>
                  </a:cubicBezTo>
                  <a:cubicBezTo>
                    <a:pt x="921" y="507"/>
                    <a:pt x="923" y="506"/>
                    <a:pt x="926" y="506"/>
                  </a:cubicBezTo>
                  <a:cubicBezTo>
                    <a:pt x="927" y="506"/>
                    <a:pt x="928" y="506"/>
                    <a:pt x="929" y="506"/>
                  </a:cubicBezTo>
                  <a:cubicBezTo>
                    <a:pt x="931" y="506"/>
                    <a:pt x="932" y="506"/>
                    <a:pt x="933" y="506"/>
                  </a:cubicBezTo>
                  <a:cubicBezTo>
                    <a:pt x="933" y="506"/>
                    <a:pt x="933" y="506"/>
                    <a:pt x="933" y="506"/>
                  </a:cubicBezTo>
                  <a:cubicBezTo>
                    <a:pt x="934" y="506"/>
                    <a:pt x="934" y="506"/>
                    <a:pt x="934" y="506"/>
                  </a:cubicBezTo>
                  <a:cubicBezTo>
                    <a:pt x="935" y="506"/>
                    <a:pt x="935" y="506"/>
                    <a:pt x="935" y="505"/>
                  </a:cubicBezTo>
                  <a:cubicBezTo>
                    <a:pt x="936" y="505"/>
                    <a:pt x="937" y="505"/>
                    <a:pt x="938" y="505"/>
                  </a:cubicBezTo>
                  <a:cubicBezTo>
                    <a:pt x="938" y="505"/>
                    <a:pt x="938" y="505"/>
                    <a:pt x="938" y="505"/>
                  </a:cubicBezTo>
                  <a:cubicBezTo>
                    <a:pt x="938" y="505"/>
                    <a:pt x="938" y="505"/>
                    <a:pt x="938" y="505"/>
                  </a:cubicBezTo>
                  <a:cubicBezTo>
                    <a:pt x="937" y="507"/>
                    <a:pt x="935" y="509"/>
                    <a:pt x="934" y="511"/>
                  </a:cubicBezTo>
                  <a:cubicBezTo>
                    <a:pt x="933" y="513"/>
                    <a:pt x="931" y="514"/>
                    <a:pt x="930" y="516"/>
                  </a:cubicBezTo>
                  <a:cubicBezTo>
                    <a:pt x="930" y="516"/>
                    <a:pt x="929" y="516"/>
                    <a:pt x="929" y="517"/>
                  </a:cubicBezTo>
                  <a:cubicBezTo>
                    <a:pt x="929" y="517"/>
                    <a:pt x="929" y="518"/>
                    <a:pt x="928" y="518"/>
                  </a:cubicBezTo>
                  <a:cubicBezTo>
                    <a:pt x="928" y="519"/>
                    <a:pt x="927" y="519"/>
                    <a:pt x="927" y="520"/>
                  </a:cubicBezTo>
                  <a:cubicBezTo>
                    <a:pt x="926" y="521"/>
                    <a:pt x="925" y="523"/>
                    <a:pt x="924" y="523"/>
                  </a:cubicBezTo>
                  <a:cubicBezTo>
                    <a:pt x="923" y="525"/>
                    <a:pt x="922" y="526"/>
                    <a:pt x="922" y="526"/>
                  </a:cubicBezTo>
                  <a:cubicBezTo>
                    <a:pt x="922" y="526"/>
                    <a:pt x="923" y="526"/>
                    <a:pt x="925" y="524"/>
                  </a:cubicBezTo>
                  <a:cubicBezTo>
                    <a:pt x="925" y="524"/>
                    <a:pt x="926" y="523"/>
                    <a:pt x="926" y="523"/>
                  </a:cubicBezTo>
                  <a:cubicBezTo>
                    <a:pt x="927" y="522"/>
                    <a:pt x="927" y="522"/>
                    <a:pt x="928" y="521"/>
                  </a:cubicBezTo>
                  <a:cubicBezTo>
                    <a:pt x="929" y="521"/>
                    <a:pt x="929" y="520"/>
                    <a:pt x="930" y="519"/>
                  </a:cubicBezTo>
                  <a:cubicBezTo>
                    <a:pt x="930" y="519"/>
                    <a:pt x="930" y="519"/>
                    <a:pt x="931" y="518"/>
                  </a:cubicBezTo>
                  <a:cubicBezTo>
                    <a:pt x="931" y="518"/>
                    <a:pt x="931" y="518"/>
                    <a:pt x="932" y="517"/>
                  </a:cubicBezTo>
                  <a:cubicBezTo>
                    <a:pt x="933" y="516"/>
                    <a:pt x="934" y="514"/>
                    <a:pt x="936" y="512"/>
                  </a:cubicBezTo>
                  <a:cubicBezTo>
                    <a:pt x="937" y="510"/>
                    <a:pt x="938" y="508"/>
                    <a:pt x="940" y="506"/>
                  </a:cubicBezTo>
                  <a:cubicBezTo>
                    <a:pt x="943" y="502"/>
                    <a:pt x="946" y="498"/>
                    <a:pt x="949" y="494"/>
                  </a:cubicBezTo>
                  <a:cubicBezTo>
                    <a:pt x="950" y="492"/>
                    <a:pt x="951" y="491"/>
                    <a:pt x="952" y="490"/>
                  </a:cubicBezTo>
                  <a:cubicBezTo>
                    <a:pt x="952" y="490"/>
                    <a:pt x="952" y="490"/>
                    <a:pt x="952" y="491"/>
                  </a:cubicBezTo>
                  <a:cubicBezTo>
                    <a:pt x="952" y="491"/>
                    <a:pt x="952" y="491"/>
                    <a:pt x="952" y="492"/>
                  </a:cubicBezTo>
                  <a:cubicBezTo>
                    <a:pt x="952" y="492"/>
                    <a:pt x="952" y="492"/>
                    <a:pt x="952" y="493"/>
                  </a:cubicBezTo>
                  <a:cubicBezTo>
                    <a:pt x="952" y="493"/>
                    <a:pt x="952" y="493"/>
                    <a:pt x="952" y="494"/>
                  </a:cubicBezTo>
                  <a:cubicBezTo>
                    <a:pt x="953" y="497"/>
                    <a:pt x="954" y="500"/>
                    <a:pt x="956" y="503"/>
                  </a:cubicBezTo>
                  <a:cubicBezTo>
                    <a:pt x="957" y="506"/>
                    <a:pt x="958" y="508"/>
                    <a:pt x="960" y="511"/>
                  </a:cubicBezTo>
                  <a:cubicBezTo>
                    <a:pt x="959" y="511"/>
                    <a:pt x="959" y="511"/>
                    <a:pt x="958" y="511"/>
                  </a:cubicBezTo>
                  <a:cubicBezTo>
                    <a:pt x="957" y="514"/>
                    <a:pt x="957" y="514"/>
                    <a:pt x="957" y="514"/>
                  </a:cubicBezTo>
                  <a:cubicBezTo>
                    <a:pt x="948" y="525"/>
                    <a:pt x="950" y="542"/>
                    <a:pt x="964" y="548"/>
                  </a:cubicBezTo>
                  <a:cubicBezTo>
                    <a:pt x="966" y="536"/>
                    <a:pt x="977" y="518"/>
                    <a:pt x="962" y="512"/>
                  </a:cubicBezTo>
                  <a:cubicBezTo>
                    <a:pt x="962" y="512"/>
                    <a:pt x="962" y="512"/>
                    <a:pt x="962" y="512"/>
                  </a:cubicBezTo>
                  <a:cubicBezTo>
                    <a:pt x="961" y="508"/>
                    <a:pt x="959" y="505"/>
                    <a:pt x="958" y="502"/>
                  </a:cubicBezTo>
                  <a:cubicBezTo>
                    <a:pt x="956" y="499"/>
                    <a:pt x="955" y="496"/>
                    <a:pt x="954" y="493"/>
                  </a:cubicBezTo>
                  <a:cubicBezTo>
                    <a:pt x="954" y="493"/>
                    <a:pt x="954" y="492"/>
                    <a:pt x="954" y="492"/>
                  </a:cubicBezTo>
                  <a:cubicBezTo>
                    <a:pt x="954" y="492"/>
                    <a:pt x="954" y="491"/>
                    <a:pt x="954" y="491"/>
                  </a:cubicBezTo>
                  <a:cubicBezTo>
                    <a:pt x="954" y="491"/>
                    <a:pt x="954" y="491"/>
                    <a:pt x="953" y="490"/>
                  </a:cubicBezTo>
                  <a:cubicBezTo>
                    <a:pt x="953" y="490"/>
                    <a:pt x="953" y="490"/>
                    <a:pt x="953" y="489"/>
                  </a:cubicBezTo>
                  <a:cubicBezTo>
                    <a:pt x="953" y="489"/>
                    <a:pt x="953" y="488"/>
                    <a:pt x="953" y="488"/>
                  </a:cubicBezTo>
                  <a:cubicBezTo>
                    <a:pt x="955" y="485"/>
                    <a:pt x="956" y="483"/>
                    <a:pt x="958" y="481"/>
                  </a:cubicBezTo>
                  <a:cubicBezTo>
                    <a:pt x="959" y="479"/>
                    <a:pt x="961" y="477"/>
                    <a:pt x="962" y="475"/>
                  </a:cubicBezTo>
                  <a:cubicBezTo>
                    <a:pt x="963" y="474"/>
                    <a:pt x="965" y="472"/>
                    <a:pt x="966" y="470"/>
                  </a:cubicBezTo>
                  <a:cubicBezTo>
                    <a:pt x="966" y="470"/>
                    <a:pt x="967" y="469"/>
                    <a:pt x="968" y="468"/>
                  </a:cubicBezTo>
                  <a:cubicBezTo>
                    <a:pt x="968" y="467"/>
                    <a:pt x="969" y="467"/>
                    <a:pt x="969" y="466"/>
                  </a:cubicBezTo>
                  <a:cubicBezTo>
                    <a:pt x="970" y="465"/>
                    <a:pt x="971" y="464"/>
                    <a:pt x="971" y="463"/>
                  </a:cubicBezTo>
                  <a:cubicBezTo>
                    <a:pt x="972" y="462"/>
                    <a:pt x="972" y="462"/>
                    <a:pt x="972" y="461"/>
                  </a:cubicBezTo>
                  <a:cubicBezTo>
                    <a:pt x="974" y="461"/>
                    <a:pt x="976" y="460"/>
                    <a:pt x="977" y="460"/>
                  </a:cubicBezTo>
                  <a:cubicBezTo>
                    <a:pt x="980" y="459"/>
                    <a:pt x="982" y="458"/>
                    <a:pt x="984" y="457"/>
                  </a:cubicBezTo>
                  <a:cubicBezTo>
                    <a:pt x="987" y="457"/>
                    <a:pt x="989" y="456"/>
                    <a:pt x="991" y="456"/>
                  </a:cubicBezTo>
                  <a:cubicBezTo>
                    <a:pt x="1004" y="452"/>
                    <a:pt x="1016" y="450"/>
                    <a:pt x="1028" y="449"/>
                  </a:cubicBezTo>
                  <a:cubicBezTo>
                    <a:pt x="1028" y="449"/>
                    <a:pt x="1028" y="450"/>
                    <a:pt x="1027" y="450"/>
                  </a:cubicBezTo>
                  <a:cubicBezTo>
                    <a:pt x="1027" y="451"/>
                    <a:pt x="1027" y="451"/>
                    <a:pt x="1026" y="452"/>
                  </a:cubicBezTo>
                  <a:cubicBezTo>
                    <a:pt x="1026" y="453"/>
                    <a:pt x="1025" y="454"/>
                    <a:pt x="1025" y="454"/>
                  </a:cubicBezTo>
                  <a:cubicBezTo>
                    <a:pt x="1025" y="455"/>
                    <a:pt x="1024" y="456"/>
                    <a:pt x="1024" y="457"/>
                  </a:cubicBezTo>
                  <a:cubicBezTo>
                    <a:pt x="1024" y="457"/>
                    <a:pt x="1024" y="457"/>
                    <a:pt x="1024" y="457"/>
                  </a:cubicBezTo>
                  <a:cubicBezTo>
                    <a:pt x="1024" y="457"/>
                    <a:pt x="1024" y="457"/>
                    <a:pt x="1024" y="457"/>
                  </a:cubicBezTo>
                  <a:cubicBezTo>
                    <a:pt x="1013" y="466"/>
                    <a:pt x="1016" y="478"/>
                    <a:pt x="1020" y="492"/>
                  </a:cubicBezTo>
                  <a:cubicBezTo>
                    <a:pt x="1032" y="486"/>
                    <a:pt x="1031" y="474"/>
                    <a:pt x="1026" y="461"/>
                  </a:cubicBezTo>
                  <a:cubicBezTo>
                    <a:pt x="1026" y="460"/>
                    <a:pt x="1027" y="459"/>
                    <a:pt x="1027" y="458"/>
                  </a:cubicBezTo>
                  <a:cubicBezTo>
                    <a:pt x="1027" y="458"/>
                    <a:pt x="1027" y="457"/>
                    <a:pt x="1028" y="456"/>
                  </a:cubicBezTo>
                  <a:cubicBezTo>
                    <a:pt x="1028" y="455"/>
                    <a:pt x="1029" y="454"/>
                    <a:pt x="1029" y="454"/>
                  </a:cubicBezTo>
                  <a:cubicBezTo>
                    <a:pt x="1029" y="453"/>
                    <a:pt x="1030" y="452"/>
                    <a:pt x="1030" y="452"/>
                  </a:cubicBezTo>
                  <a:cubicBezTo>
                    <a:pt x="1030" y="451"/>
                    <a:pt x="1031" y="450"/>
                    <a:pt x="1031" y="450"/>
                  </a:cubicBezTo>
                  <a:cubicBezTo>
                    <a:pt x="1031" y="450"/>
                    <a:pt x="1031" y="449"/>
                    <a:pt x="1031" y="449"/>
                  </a:cubicBezTo>
                  <a:cubicBezTo>
                    <a:pt x="1032" y="449"/>
                    <a:pt x="1032" y="449"/>
                    <a:pt x="1032" y="449"/>
                  </a:cubicBezTo>
                  <a:cubicBezTo>
                    <a:pt x="1035" y="449"/>
                    <a:pt x="1039" y="448"/>
                    <a:pt x="1042" y="448"/>
                  </a:cubicBezTo>
                  <a:cubicBezTo>
                    <a:pt x="1044" y="448"/>
                    <a:pt x="1046" y="448"/>
                    <a:pt x="1048" y="448"/>
                  </a:cubicBezTo>
                  <a:cubicBezTo>
                    <a:pt x="1049" y="448"/>
                    <a:pt x="1051" y="448"/>
                    <a:pt x="1053" y="448"/>
                  </a:cubicBezTo>
                  <a:cubicBezTo>
                    <a:pt x="1053" y="448"/>
                    <a:pt x="1054" y="448"/>
                    <a:pt x="1054" y="448"/>
                  </a:cubicBezTo>
                  <a:cubicBezTo>
                    <a:pt x="1071" y="467"/>
                    <a:pt x="1081" y="460"/>
                    <a:pt x="1112" y="472"/>
                  </a:cubicBezTo>
                  <a:cubicBezTo>
                    <a:pt x="1119" y="475"/>
                    <a:pt x="1128" y="479"/>
                    <a:pt x="1135" y="476"/>
                  </a:cubicBezTo>
                  <a:cubicBezTo>
                    <a:pt x="1145" y="472"/>
                    <a:pt x="1148" y="477"/>
                    <a:pt x="1162" y="482"/>
                  </a:cubicBezTo>
                  <a:cubicBezTo>
                    <a:pt x="1179" y="488"/>
                    <a:pt x="1191" y="499"/>
                    <a:pt x="1195" y="514"/>
                  </a:cubicBezTo>
                  <a:cubicBezTo>
                    <a:pt x="1187" y="516"/>
                    <a:pt x="1177" y="508"/>
                    <a:pt x="1164" y="505"/>
                  </a:cubicBezTo>
                  <a:cubicBezTo>
                    <a:pt x="1147" y="501"/>
                    <a:pt x="1138" y="500"/>
                    <a:pt x="1120" y="502"/>
                  </a:cubicBezTo>
                  <a:cubicBezTo>
                    <a:pt x="1110" y="503"/>
                    <a:pt x="1095" y="505"/>
                    <a:pt x="1086" y="502"/>
                  </a:cubicBezTo>
                  <a:cubicBezTo>
                    <a:pt x="1067" y="497"/>
                    <a:pt x="1063" y="477"/>
                    <a:pt x="1042" y="480"/>
                  </a:cubicBezTo>
                  <a:cubicBezTo>
                    <a:pt x="1054" y="485"/>
                    <a:pt x="1064" y="495"/>
                    <a:pt x="1069" y="508"/>
                  </a:cubicBezTo>
                  <a:cubicBezTo>
                    <a:pt x="1052" y="511"/>
                    <a:pt x="1041" y="516"/>
                    <a:pt x="1027" y="523"/>
                  </a:cubicBezTo>
                  <a:cubicBezTo>
                    <a:pt x="1013" y="529"/>
                    <a:pt x="1000" y="543"/>
                    <a:pt x="985" y="555"/>
                  </a:cubicBezTo>
                  <a:cubicBezTo>
                    <a:pt x="984" y="555"/>
                    <a:pt x="983" y="555"/>
                    <a:pt x="981" y="555"/>
                  </a:cubicBezTo>
                  <a:cubicBezTo>
                    <a:pt x="982" y="556"/>
                    <a:pt x="982" y="556"/>
                    <a:pt x="982" y="557"/>
                  </a:cubicBezTo>
                  <a:cubicBezTo>
                    <a:pt x="980" y="559"/>
                    <a:pt x="977" y="561"/>
                    <a:pt x="974" y="563"/>
                  </a:cubicBezTo>
                  <a:cubicBezTo>
                    <a:pt x="977" y="561"/>
                    <a:pt x="980" y="560"/>
                    <a:pt x="982" y="558"/>
                  </a:cubicBezTo>
                  <a:cubicBezTo>
                    <a:pt x="988" y="572"/>
                    <a:pt x="1002" y="577"/>
                    <a:pt x="1017" y="578"/>
                  </a:cubicBezTo>
                  <a:cubicBezTo>
                    <a:pt x="1018" y="578"/>
                    <a:pt x="1019" y="579"/>
                    <a:pt x="1020" y="580"/>
                  </a:cubicBezTo>
                  <a:cubicBezTo>
                    <a:pt x="1021" y="581"/>
                    <a:pt x="1021" y="581"/>
                    <a:pt x="1022" y="582"/>
                  </a:cubicBezTo>
                  <a:cubicBezTo>
                    <a:pt x="1023" y="583"/>
                    <a:pt x="1024" y="584"/>
                    <a:pt x="1025" y="585"/>
                  </a:cubicBezTo>
                  <a:cubicBezTo>
                    <a:pt x="1026" y="586"/>
                    <a:pt x="1027" y="586"/>
                    <a:pt x="1027" y="587"/>
                  </a:cubicBezTo>
                  <a:cubicBezTo>
                    <a:pt x="1028" y="588"/>
                    <a:pt x="1029" y="589"/>
                    <a:pt x="1029" y="589"/>
                  </a:cubicBezTo>
                  <a:cubicBezTo>
                    <a:pt x="1029" y="590"/>
                    <a:pt x="1029" y="590"/>
                    <a:pt x="1030" y="590"/>
                  </a:cubicBezTo>
                  <a:cubicBezTo>
                    <a:pt x="1030" y="590"/>
                    <a:pt x="1030" y="590"/>
                    <a:pt x="1030" y="590"/>
                  </a:cubicBezTo>
                  <a:cubicBezTo>
                    <a:pt x="1030" y="591"/>
                    <a:pt x="1031" y="591"/>
                    <a:pt x="1031" y="591"/>
                  </a:cubicBezTo>
                  <a:cubicBezTo>
                    <a:pt x="1031" y="591"/>
                    <a:pt x="1031" y="591"/>
                    <a:pt x="1032" y="592"/>
                  </a:cubicBezTo>
                  <a:cubicBezTo>
                    <a:pt x="1033" y="598"/>
                    <a:pt x="1035" y="604"/>
                    <a:pt x="1036" y="611"/>
                  </a:cubicBezTo>
                  <a:cubicBezTo>
                    <a:pt x="1038" y="620"/>
                    <a:pt x="1039" y="630"/>
                    <a:pt x="1041" y="640"/>
                  </a:cubicBezTo>
                  <a:cubicBezTo>
                    <a:pt x="1043" y="649"/>
                    <a:pt x="1044" y="659"/>
                    <a:pt x="1046" y="669"/>
                  </a:cubicBezTo>
                  <a:cubicBezTo>
                    <a:pt x="1041" y="670"/>
                    <a:pt x="1034" y="670"/>
                    <a:pt x="1028" y="671"/>
                  </a:cubicBezTo>
                  <a:cubicBezTo>
                    <a:pt x="1025" y="663"/>
                    <a:pt x="1017" y="656"/>
                    <a:pt x="1010" y="654"/>
                  </a:cubicBezTo>
                  <a:cubicBezTo>
                    <a:pt x="1011" y="659"/>
                    <a:pt x="1010" y="666"/>
                    <a:pt x="1011" y="672"/>
                  </a:cubicBezTo>
                  <a:cubicBezTo>
                    <a:pt x="992" y="674"/>
                    <a:pt x="974" y="677"/>
                    <a:pt x="960" y="681"/>
                  </a:cubicBezTo>
                  <a:cubicBezTo>
                    <a:pt x="916" y="692"/>
                    <a:pt x="878" y="705"/>
                    <a:pt x="878" y="705"/>
                  </a:cubicBezTo>
                  <a:cubicBezTo>
                    <a:pt x="878" y="705"/>
                    <a:pt x="873" y="704"/>
                    <a:pt x="865" y="702"/>
                  </a:cubicBezTo>
                  <a:cubicBezTo>
                    <a:pt x="865" y="702"/>
                    <a:pt x="864" y="702"/>
                    <a:pt x="864" y="701"/>
                  </a:cubicBezTo>
                  <a:cubicBezTo>
                    <a:pt x="863" y="700"/>
                    <a:pt x="861" y="699"/>
                    <a:pt x="860" y="697"/>
                  </a:cubicBezTo>
                  <a:cubicBezTo>
                    <a:pt x="859" y="697"/>
                    <a:pt x="858" y="696"/>
                    <a:pt x="857" y="695"/>
                  </a:cubicBezTo>
                  <a:cubicBezTo>
                    <a:pt x="856" y="695"/>
                    <a:pt x="856" y="694"/>
                    <a:pt x="855" y="693"/>
                  </a:cubicBezTo>
                  <a:cubicBezTo>
                    <a:pt x="848" y="688"/>
                    <a:pt x="839" y="681"/>
                    <a:pt x="831" y="674"/>
                  </a:cubicBezTo>
                  <a:cubicBezTo>
                    <a:pt x="826" y="670"/>
                    <a:pt x="822" y="667"/>
                    <a:pt x="818" y="663"/>
                  </a:cubicBezTo>
                  <a:cubicBezTo>
                    <a:pt x="817" y="663"/>
                    <a:pt x="817" y="662"/>
                    <a:pt x="817" y="662"/>
                  </a:cubicBezTo>
                  <a:cubicBezTo>
                    <a:pt x="816" y="661"/>
                    <a:pt x="815" y="659"/>
                    <a:pt x="815" y="658"/>
                  </a:cubicBezTo>
                  <a:cubicBezTo>
                    <a:pt x="815" y="658"/>
                    <a:pt x="814" y="657"/>
                    <a:pt x="814" y="657"/>
                  </a:cubicBezTo>
                  <a:cubicBezTo>
                    <a:pt x="814" y="657"/>
                    <a:pt x="814" y="656"/>
                    <a:pt x="814" y="656"/>
                  </a:cubicBezTo>
                  <a:cubicBezTo>
                    <a:pt x="814" y="655"/>
                    <a:pt x="813" y="654"/>
                    <a:pt x="813" y="653"/>
                  </a:cubicBezTo>
                  <a:cubicBezTo>
                    <a:pt x="812" y="652"/>
                    <a:pt x="812" y="650"/>
                    <a:pt x="812" y="648"/>
                  </a:cubicBezTo>
                  <a:cubicBezTo>
                    <a:pt x="812" y="647"/>
                    <a:pt x="812" y="647"/>
                    <a:pt x="812" y="647"/>
                  </a:cubicBezTo>
                  <a:cubicBezTo>
                    <a:pt x="812" y="647"/>
                    <a:pt x="812" y="646"/>
                    <a:pt x="812" y="646"/>
                  </a:cubicBezTo>
                  <a:cubicBezTo>
                    <a:pt x="812" y="646"/>
                    <a:pt x="812" y="646"/>
                    <a:pt x="812" y="646"/>
                  </a:cubicBezTo>
                  <a:cubicBezTo>
                    <a:pt x="812" y="645"/>
                    <a:pt x="812" y="645"/>
                    <a:pt x="812" y="645"/>
                  </a:cubicBezTo>
                  <a:cubicBezTo>
                    <a:pt x="813" y="645"/>
                    <a:pt x="813" y="645"/>
                    <a:pt x="813" y="645"/>
                  </a:cubicBezTo>
                  <a:cubicBezTo>
                    <a:pt x="813" y="644"/>
                    <a:pt x="814" y="643"/>
                    <a:pt x="814" y="642"/>
                  </a:cubicBezTo>
                  <a:cubicBezTo>
                    <a:pt x="815" y="641"/>
                    <a:pt x="815" y="641"/>
                    <a:pt x="815" y="640"/>
                  </a:cubicBezTo>
                  <a:cubicBezTo>
                    <a:pt x="816" y="640"/>
                    <a:pt x="816" y="639"/>
                    <a:pt x="816" y="639"/>
                  </a:cubicBezTo>
                  <a:cubicBezTo>
                    <a:pt x="817" y="638"/>
                    <a:pt x="817" y="637"/>
                    <a:pt x="817" y="637"/>
                  </a:cubicBezTo>
                  <a:cubicBezTo>
                    <a:pt x="817" y="636"/>
                    <a:pt x="818" y="636"/>
                    <a:pt x="818" y="635"/>
                  </a:cubicBezTo>
                  <a:cubicBezTo>
                    <a:pt x="819" y="633"/>
                    <a:pt x="820" y="630"/>
                    <a:pt x="820" y="627"/>
                  </a:cubicBezTo>
                  <a:cubicBezTo>
                    <a:pt x="820" y="627"/>
                    <a:pt x="821" y="627"/>
                    <a:pt x="821" y="627"/>
                  </a:cubicBezTo>
                  <a:cubicBezTo>
                    <a:pt x="821" y="626"/>
                    <a:pt x="821" y="626"/>
                    <a:pt x="821" y="626"/>
                  </a:cubicBezTo>
                  <a:cubicBezTo>
                    <a:pt x="821" y="625"/>
                    <a:pt x="821" y="624"/>
                    <a:pt x="821" y="624"/>
                  </a:cubicBezTo>
                  <a:cubicBezTo>
                    <a:pt x="821" y="623"/>
                    <a:pt x="821" y="622"/>
                    <a:pt x="821" y="622"/>
                  </a:cubicBezTo>
                  <a:cubicBezTo>
                    <a:pt x="821" y="621"/>
                    <a:pt x="821" y="620"/>
                    <a:pt x="821" y="620"/>
                  </a:cubicBezTo>
                  <a:cubicBezTo>
                    <a:pt x="822" y="617"/>
                    <a:pt x="822" y="614"/>
                    <a:pt x="821" y="612"/>
                  </a:cubicBezTo>
                  <a:cubicBezTo>
                    <a:pt x="821" y="611"/>
                    <a:pt x="821" y="610"/>
                    <a:pt x="821" y="608"/>
                  </a:cubicBezTo>
                  <a:cubicBezTo>
                    <a:pt x="821" y="608"/>
                    <a:pt x="820" y="607"/>
                    <a:pt x="820" y="607"/>
                  </a:cubicBezTo>
                  <a:cubicBezTo>
                    <a:pt x="820" y="607"/>
                    <a:pt x="820" y="607"/>
                    <a:pt x="820" y="606"/>
                  </a:cubicBezTo>
                  <a:cubicBezTo>
                    <a:pt x="820" y="606"/>
                    <a:pt x="820" y="606"/>
                    <a:pt x="820" y="606"/>
                  </a:cubicBezTo>
                  <a:cubicBezTo>
                    <a:pt x="821" y="606"/>
                    <a:pt x="821" y="605"/>
                    <a:pt x="821" y="605"/>
                  </a:cubicBezTo>
                  <a:cubicBezTo>
                    <a:pt x="821" y="604"/>
                    <a:pt x="822" y="603"/>
                    <a:pt x="822" y="603"/>
                  </a:cubicBezTo>
                  <a:cubicBezTo>
                    <a:pt x="822" y="602"/>
                    <a:pt x="822" y="602"/>
                    <a:pt x="823" y="601"/>
                  </a:cubicBezTo>
                  <a:cubicBezTo>
                    <a:pt x="823" y="600"/>
                    <a:pt x="824" y="600"/>
                    <a:pt x="824" y="599"/>
                  </a:cubicBezTo>
                  <a:cubicBezTo>
                    <a:pt x="824" y="599"/>
                    <a:pt x="825" y="598"/>
                    <a:pt x="825" y="597"/>
                  </a:cubicBezTo>
                  <a:cubicBezTo>
                    <a:pt x="825" y="597"/>
                    <a:pt x="825" y="597"/>
                    <a:pt x="825" y="597"/>
                  </a:cubicBezTo>
                  <a:cubicBezTo>
                    <a:pt x="839" y="598"/>
                    <a:pt x="842" y="590"/>
                    <a:pt x="836" y="578"/>
                  </a:cubicBezTo>
                  <a:cubicBezTo>
                    <a:pt x="829" y="582"/>
                    <a:pt x="819" y="586"/>
                    <a:pt x="824" y="596"/>
                  </a:cubicBezTo>
                  <a:cubicBezTo>
                    <a:pt x="823" y="597"/>
                    <a:pt x="823" y="597"/>
                    <a:pt x="823" y="597"/>
                  </a:cubicBezTo>
                  <a:cubicBezTo>
                    <a:pt x="823" y="597"/>
                    <a:pt x="823" y="597"/>
                    <a:pt x="823" y="597"/>
                  </a:cubicBezTo>
                  <a:cubicBezTo>
                    <a:pt x="823" y="597"/>
                    <a:pt x="823" y="598"/>
                    <a:pt x="822" y="598"/>
                  </a:cubicBezTo>
                  <a:cubicBezTo>
                    <a:pt x="822" y="599"/>
                    <a:pt x="822" y="599"/>
                    <a:pt x="821" y="600"/>
                  </a:cubicBezTo>
                  <a:cubicBezTo>
                    <a:pt x="821" y="601"/>
                    <a:pt x="820" y="601"/>
                    <a:pt x="820" y="602"/>
                  </a:cubicBezTo>
                  <a:cubicBezTo>
                    <a:pt x="820" y="602"/>
                    <a:pt x="820" y="603"/>
                    <a:pt x="820" y="603"/>
                  </a:cubicBezTo>
                  <a:cubicBezTo>
                    <a:pt x="819" y="603"/>
                    <a:pt x="819" y="602"/>
                    <a:pt x="819" y="602"/>
                  </a:cubicBezTo>
                  <a:cubicBezTo>
                    <a:pt x="819" y="601"/>
                    <a:pt x="819" y="601"/>
                    <a:pt x="818" y="600"/>
                  </a:cubicBezTo>
                  <a:cubicBezTo>
                    <a:pt x="818" y="600"/>
                    <a:pt x="818" y="600"/>
                    <a:pt x="818" y="599"/>
                  </a:cubicBezTo>
                  <a:cubicBezTo>
                    <a:pt x="818" y="599"/>
                    <a:pt x="818" y="599"/>
                    <a:pt x="818" y="599"/>
                  </a:cubicBezTo>
                  <a:cubicBezTo>
                    <a:pt x="818" y="598"/>
                    <a:pt x="817" y="598"/>
                    <a:pt x="817" y="597"/>
                  </a:cubicBezTo>
                  <a:cubicBezTo>
                    <a:pt x="817" y="597"/>
                    <a:pt x="817" y="597"/>
                    <a:pt x="817" y="596"/>
                  </a:cubicBezTo>
                  <a:cubicBezTo>
                    <a:pt x="816" y="595"/>
                    <a:pt x="816" y="595"/>
                    <a:pt x="815" y="594"/>
                  </a:cubicBezTo>
                  <a:cubicBezTo>
                    <a:pt x="815" y="593"/>
                    <a:pt x="814" y="593"/>
                    <a:pt x="814" y="592"/>
                  </a:cubicBezTo>
                  <a:cubicBezTo>
                    <a:pt x="813" y="592"/>
                    <a:pt x="813" y="591"/>
                    <a:pt x="813" y="591"/>
                  </a:cubicBezTo>
                  <a:cubicBezTo>
                    <a:pt x="812" y="590"/>
                    <a:pt x="811" y="589"/>
                    <a:pt x="811" y="589"/>
                  </a:cubicBezTo>
                  <a:cubicBezTo>
                    <a:pt x="810" y="588"/>
                    <a:pt x="810" y="588"/>
                    <a:pt x="810" y="588"/>
                  </a:cubicBezTo>
                  <a:cubicBezTo>
                    <a:pt x="810" y="588"/>
                    <a:pt x="811" y="589"/>
                    <a:pt x="812" y="591"/>
                  </a:cubicBezTo>
                  <a:cubicBezTo>
                    <a:pt x="812" y="592"/>
                    <a:pt x="812" y="592"/>
                    <a:pt x="813" y="593"/>
                  </a:cubicBezTo>
                  <a:cubicBezTo>
                    <a:pt x="813" y="593"/>
                    <a:pt x="813" y="594"/>
                    <a:pt x="814" y="595"/>
                  </a:cubicBezTo>
                  <a:cubicBezTo>
                    <a:pt x="814" y="596"/>
                    <a:pt x="815" y="598"/>
                    <a:pt x="816" y="600"/>
                  </a:cubicBezTo>
                  <a:cubicBezTo>
                    <a:pt x="816" y="600"/>
                    <a:pt x="816" y="600"/>
                    <a:pt x="816" y="600"/>
                  </a:cubicBezTo>
                  <a:cubicBezTo>
                    <a:pt x="816" y="601"/>
                    <a:pt x="816" y="601"/>
                    <a:pt x="816" y="601"/>
                  </a:cubicBezTo>
                  <a:cubicBezTo>
                    <a:pt x="816" y="601"/>
                    <a:pt x="817" y="602"/>
                    <a:pt x="817" y="602"/>
                  </a:cubicBezTo>
                  <a:cubicBezTo>
                    <a:pt x="817" y="603"/>
                    <a:pt x="817" y="604"/>
                    <a:pt x="818" y="605"/>
                  </a:cubicBezTo>
                  <a:cubicBezTo>
                    <a:pt x="818" y="606"/>
                    <a:pt x="818" y="606"/>
                    <a:pt x="818" y="606"/>
                  </a:cubicBezTo>
                  <a:cubicBezTo>
                    <a:pt x="818" y="607"/>
                    <a:pt x="818" y="607"/>
                    <a:pt x="818" y="607"/>
                  </a:cubicBezTo>
                  <a:cubicBezTo>
                    <a:pt x="818" y="608"/>
                    <a:pt x="818" y="608"/>
                    <a:pt x="818" y="609"/>
                  </a:cubicBezTo>
                  <a:cubicBezTo>
                    <a:pt x="818" y="609"/>
                    <a:pt x="818" y="610"/>
                    <a:pt x="818" y="610"/>
                  </a:cubicBezTo>
                  <a:cubicBezTo>
                    <a:pt x="818" y="610"/>
                    <a:pt x="818" y="609"/>
                    <a:pt x="818" y="609"/>
                  </a:cubicBezTo>
                  <a:cubicBezTo>
                    <a:pt x="819" y="610"/>
                    <a:pt x="819" y="611"/>
                    <a:pt x="819" y="612"/>
                  </a:cubicBezTo>
                  <a:cubicBezTo>
                    <a:pt x="819" y="615"/>
                    <a:pt x="819" y="617"/>
                    <a:pt x="819" y="619"/>
                  </a:cubicBezTo>
                  <a:cubicBezTo>
                    <a:pt x="819" y="620"/>
                    <a:pt x="819" y="621"/>
                    <a:pt x="819" y="621"/>
                  </a:cubicBezTo>
                  <a:cubicBezTo>
                    <a:pt x="819" y="622"/>
                    <a:pt x="819" y="623"/>
                    <a:pt x="819" y="623"/>
                  </a:cubicBezTo>
                  <a:cubicBezTo>
                    <a:pt x="819" y="624"/>
                    <a:pt x="819" y="624"/>
                    <a:pt x="818" y="625"/>
                  </a:cubicBezTo>
                  <a:cubicBezTo>
                    <a:pt x="818" y="626"/>
                    <a:pt x="818" y="626"/>
                    <a:pt x="818" y="626"/>
                  </a:cubicBezTo>
                  <a:cubicBezTo>
                    <a:pt x="818" y="626"/>
                    <a:pt x="818" y="627"/>
                    <a:pt x="818" y="627"/>
                  </a:cubicBezTo>
                  <a:cubicBezTo>
                    <a:pt x="818" y="628"/>
                    <a:pt x="817" y="630"/>
                    <a:pt x="817" y="632"/>
                  </a:cubicBezTo>
                  <a:cubicBezTo>
                    <a:pt x="817" y="631"/>
                    <a:pt x="817" y="631"/>
                    <a:pt x="817" y="631"/>
                  </a:cubicBezTo>
                  <a:cubicBezTo>
                    <a:pt x="817" y="631"/>
                    <a:pt x="816" y="631"/>
                    <a:pt x="816" y="631"/>
                  </a:cubicBezTo>
                  <a:cubicBezTo>
                    <a:pt x="816" y="630"/>
                    <a:pt x="816" y="630"/>
                    <a:pt x="816" y="630"/>
                  </a:cubicBezTo>
                  <a:cubicBezTo>
                    <a:pt x="816" y="629"/>
                    <a:pt x="816" y="629"/>
                    <a:pt x="815" y="629"/>
                  </a:cubicBezTo>
                  <a:cubicBezTo>
                    <a:pt x="815" y="629"/>
                    <a:pt x="815" y="629"/>
                    <a:pt x="815" y="628"/>
                  </a:cubicBezTo>
                  <a:cubicBezTo>
                    <a:pt x="815" y="628"/>
                    <a:pt x="815" y="628"/>
                    <a:pt x="815" y="628"/>
                  </a:cubicBezTo>
                  <a:cubicBezTo>
                    <a:pt x="815" y="628"/>
                    <a:pt x="814" y="627"/>
                    <a:pt x="814" y="627"/>
                  </a:cubicBezTo>
                  <a:cubicBezTo>
                    <a:pt x="814" y="626"/>
                    <a:pt x="813" y="626"/>
                    <a:pt x="813" y="625"/>
                  </a:cubicBezTo>
                  <a:cubicBezTo>
                    <a:pt x="812" y="624"/>
                    <a:pt x="811" y="624"/>
                    <a:pt x="811" y="623"/>
                  </a:cubicBezTo>
                  <a:cubicBezTo>
                    <a:pt x="811" y="623"/>
                    <a:pt x="810" y="623"/>
                    <a:pt x="810" y="623"/>
                  </a:cubicBezTo>
                  <a:cubicBezTo>
                    <a:pt x="812" y="613"/>
                    <a:pt x="796" y="612"/>
                    <a:pt x="789" y="613"/>
                  </a:cubicBezTo>
                  <a:cubicBezTo>
                    <a:pt x="795" y="617"/>
                    <a:pt x="798" y="633"/>
                    <a:pt x="809" y="625"/>
                  </a:cubicBezTo>
                  <a:cubicBezTo>
                    <a:pt x="808" y="623"/>
                    <a:pt x="808" y="623"/>
                    <a:pt x="808" y="623"/>
                  </a:cubicBezTo>
                  <a:cubicBezTo>
                    <a:pt x="809" y="624"/>
                    <a:pt x="809" y="624"/>
                    <a:pt x="810" y="624"/>
                  </a:cubicBezTo>
                  <a:cubicBezTo>
                    <a:pt x="810" y="624"/>
                    <a:pt x="810" y="624"/>
                    <a:pt x="810" y="624"/>
                  </a:cubicBezTo>
                  <a:cubicBezTo>
                    <a:pt x="810" y="624"/>
                    <a:pt x="810" y="624"/>
                    <a:pt x="810" y="624"/>
                  </a:cubicBezTo>
                  <a:cubicBezTo>
                    <a:pt x="811" y="625"/>
                    <a:pt x="811" y="625"/>
                    <a:pt x="812" y="626"/>
                  </a:cubicBezTo>
                  <a:cubicBezTo>
                    <a:pt x="812" y="626"/>
                    <a:pt x="813" y="627"/>
                    <a:pt x="813" y="628"/>
                  </a:cubicBezTo>
                  <a:cubicBezTo>
                    <a:pt x="813" y="628"/>
                    <a:pt x="814" y="628"/>
                    <a:pt x="814" y="629"/>
                  </a:cubicBezTo>
                  <a:cubicBezTo>
                    <a:pt x="814" y="629"/>
                    <a:pt x="814" y="629"/>
                    <a:pt x="814" y="629"/>
                  </a:cubicBezTo>
                  <a:cubicBezTo>
                    <a:pt x="814" y="629"/>
                    <a:pt x="814" y="629"/>
                    <a:pt x="814" y="629"/>
                  </a:cubicBezTo>
                  <a:cubicBezTo>
                    <a:pt x="815" y="630"/>
                    <a:pt x="815" y="630"/>
                    <a:pt x="815" y="630"/>
                  </a:cubicBezTo>
                  <a:cubicBezTo>
                    <a:pt x="815" y="631"/>
                    <a:pt x="815" y="631"/>
                    <a:pt x="815" y="631"/>
                  </a:cubicBezTo>
                  <a:cubicBezTo>
                    <a:pt x="815" y="631"/>
                    <a:pt x="815" y="631"/>
                    <a:pt x="816" y="632"/>
                  </a:cubicBezTo>
                  <a:cubicBezTo>
                    <a:pt x="816" y="632"/>
                    <a:pt x="816" y="632"/>
                    <a:pt x="816" y="632"/>
                  </a:cubicBezTo>
                  <a:cubicBezTo>
                    <a:pt x="816" y="632"/>
                    <a:pt x="816" y="632"/>
                    <a:pt x="816" y="633"/>
                  </a:cubicBezTo>
                  <a:cubicBezTo>
                    <a:pt x="816" y="633"/>
                    <a:pt x="816" y="633"/>
                    <a:pt x="816" y="633"/>
                  </a:cubicBezTo>
                  <a:cubicBezTo>
                    <a:pt x="816" y="633"/>
                    <a:pt x="816" y="634"/>
                    <a:pt x="816" y="634"/>
                  </a:cubicBezTo>
                  <a:cubicBezTo>
                    <a:pt x="816" y="635"/>
                    <a:pt x="815" y="635"/>
                    <a:pt x="815" y="636"/>
                  </a:cubicBezTo>
                  <a:cubicBezTo>
                    <a:pt x="815" y="636"/>
                    <a:pt x="814" y="637"/>
                    <a:pt x="814" y="637"/>
                  </a:cubicBezTo>
                  <a:cubicBezTo>
                    <a:pt x="814" y="638"/>
                    <a:pt x="814" y="638"/>
                    <a:pt x="813" y="639"/>
                  </a:cubicBezTo>
                  <a:cubicBezTo>
                    <a:pt x="813" y="639"/>
                    <a:pt x="813" y="640"/>
                    <a:pt x="812" y="641"/>
                  </a:cubicBezTo>
                  <a:cubicBezTo>
                    <a:pt x="812" y="642"/>
                    <a:pt x="811" y="643"/>
                    <a:pt x="811" y="644"/>
                  </a:cubicBezTo>
                  <a:cubicBezTo>
                    <a:pt x="810" y="644"/>
                    <a:pt x="810" y="644"/>
                    <a:pt x="810" y="645"/>
                  </a:cubicBezTo>
                  <a:cubicBezTo>
                    <a:pt x="810" y="645"/>
                    <a:pt x="810" y="645"/>
                    <a:pt x="810" y="645"/>
                  </a:cubicBezTo>
                  <a:cubicBezTo>
                    <a:pt x="810" y="646"/>
                    <a:pt x="810" y="646"/>
                    <a:pt x="810" y="646"/>
                  </a:cubicBezTo>
                  <a:cubicBezTo>
                    <a:pt x="810" y="646"/>
                    <a:pt x="810" y="646"/>
                    <a:pt x="810" y="646"/>
                  </a:cubicBezTo>
                  <a:cubicBezTo>
                    <a:pt x="810" y="647"/>
                    <a:pt x="810" y="647"/>
                    <a:pt x="810" y="647"/>
                  </a:cubicBezTo>
                  <a:cubicBezTo>
                    <a:pt x="809" y="650"/>
                    <a:pt x="810" y="652"/>
                    <a:pt x="811" y="654"/>
                  </a:cubicBezTo>
                  <a:cubicBezTo>
                    <a:pt x="811" y="655"/>
                    <a:pt x="811" y="655"/>
                    <a:pt x="811" y="656"/>
                  </a:cubicBezTo>
                  <a:cubicBezTo>
                    <a:pt x="811" y="656"/>
                    <a:pt x="811" y="656"/>
                    <a:pt x="812" y="657"/>
                  </a:cubicBezTo>
                  <a:cubicBezTo>
                    <a:pt x="812" y="657"/>
                    <a:pt x="812" y="658"/>
                    <a:pt x="813" y="658"/>
                  </a:cubicBezTo>
                  <a:cubicBezTo>
                    <a:pt x="813" y="658"/>
                    <a:pt x="813" y="659"/>
                    <a:pt x="813" y="659"/>
                  </a:cubicBezTo>
                  <a:cubicBezTo>
                    <a:pt x="814" y="660"/>
                    <a:pt x="814" y="660"/>
                    <a:pt x="815" y="661"/>
                  </a:cubicBezTo>
                  <a:cubicBezTo>
                    <a:pt x="813" y="660"/>
                    <a:pt x="812" y="658"/>
                    <a:pt x="810" y="657"/>
                  </a:cubicBezTo>
                  <a:cubicBezTo>
                    <a:pt x="808" y="655"/>
                    <a:pt x="805" y="654"/>
                    <a:pt x="802" y="652"/>
                  </a:cubicBezTo>
                  <a:cubicBezTo>
                    <a:pt x="801" y="651"/>
                    <a:pt x="799" y="651"/>
                    <a:pt x="798" y="650"/>
                  </a:cubicBezTo>
                  <a:cubicBezTo>
                    <a:pt x="797" y="650"/>
                    <a:pt x="796" y="649"/>
                    <a:pt x="796" y="649"/>
                  </a:cubicBezTo>
                  <a:cubicBezTo>
                    <a:pt x="795" y="649"/>
                    <a:pt x="794" y="649"/>
                    <a:pt x="793" y="649"/>
                  </a:cubicBezTo>
                  <a:cubicBezTo>
                    <a:pt x="790" y="648"/>
                    <a:pt x="787" y="647"/>
                    <a:pt x="785" y="647"/>
                  </a:cubicBezTo>
                  <a:cubicBezTo>
                    <a:pt x="779" y="646"/>
                    <a:pt x="773" y="644"/>
                    <a:pt x="768" y="642"/>
                  </a:cubicBezTo>
                  <a:cubicBezTo>
                    <a:pt x="766" y="641"/>
                    <a:pt x="763" y="640"/>
                    <a:pt x="761" y="638"/>
                  </a:cubicBezTo>
                  <a:cubicBezTo>
                    <a:pt x="758" y="637"/>
                    <a:pt x="756" y="636"/>
                    <a:pt x="754" y="635"/>
                  </a:cubicBezTo>
                  <a:cubicBezTo>
                    <a:pt x="752" y="634"/>
                    <a:pt x="751" y="634"/>
                    <a:pt x="749" y="633"/>
                  </a:cubicBezTo>
                  <a:cubicBezTo>
                    <a:pt x="749" y="633"/>
                    <a:pt x="749" y="632"/>
                    <a:pt x="749" y="632"/>
                  </a:cubicBezTo>
                  <a:cubicBezTo>
                    <a:pt x="749" y="631"/>
                    <a:pt x="748" y="630"/>
                    <a:pt x="748" y="628"/>
                  </a:cubicBezTo>
                  <a:cubicBezTo>
                    <a:pt x="748" y="628"/>
                    <a:pt x="748" y="628"/>
                    <a:pt x="748" y="627"/>
                  </a:cubicBezTo>
                  <a:cubicBezTo>
                    <a:pt x="748" y="627"/>
                    <a:pt x="747" y="627"/>
                    <a:pt x="747" y="626"/>
                  </a:cubicBezTo>
                  <a:cubicBezTo>
                    <a:pt x="747" y="626"/>
                    <a:pt x="747" y="625"/>
                    <a:pt x="747" y="624"/>
                  </a:cubicBezTo>
                  <a:cubicBezTo>
                    <a:pt x="747" y="623"/>
                    <a:pt x="747" y="623"/>
                    <a:pt x="747" y="622"/>
                  </a:cubicBezTo>
                  <a:cubicBezTo>
                    <a:pt x="747" y="622"/>
                    <a:pt x="747" y="621"/>
                    <a:pt x="747" y="621"/>
                  </a:cubicBezTo>
                  <a:cubicBezTo>
                    <a:pt x="747" y="621"/>
                    <a:pt x="747" y="621"/>
                    <a:pt x="747" y="620"/>
                  </a:cubicBezTo>
                  <a:cubicBezTo>
                    <a:pt x="747" y="620"/>
                    <a:pt x="747" y="620"/>
                    <a:pt x="747" y="620"/>
                  </a:cubicBezTo>
                  <a:cubicBezTo>
                    <a:pt x="747" y="620"/>
                    <a:pt x="747" y="619"/>
                    <a:pt x="747" y="619"/>
                  </a:cubicBezTo>
                  <a:cubicBezTo>
                    <a:pt x="748" y="617"/>
                    <a:pt x="749" y="616"/>
                    <a:pt x="750" y="614"/>
                  </a:cubicBezTo>
                  <a:cubicBezTo>
                    <a:pt x="750" y="613"/>
                    <a:pt x="751" y="612"/>
                    <a:pt x="751" y="610"/>
                  </a:cubicBezTo>
                  <a:cubicBezTo>
                    <a:pt x="751" y="610"/>
                    <a:pt x="751" y="609"/>
                    <a:pt x="751" y="608"/>
                  </a:cubicBezTo>
                  <a:cubicBezTo>
                    <a:pt x="751" y="608"/>
                    <a:pt x="751" y="608"/>
                    <a:pt x="751" y="608"/>
                  </a:cubicBezTo>
                  <a:cubicBezTo>
                    <a:pt x="751" y="608"/>
                    <a:pt x="751" y="608"/>
                    <a:pt x="751" y="608"/>
                  </a:cubicBezTo>
                  <a:cubicBezTo>
                    <a:pt x="751" y="607"/>
                    <a:pt x="751" y="607"/>
                    <a:pt x="751" y="607"/>
                  </a:cubicBezTo>
                  <a:cubicBezTo>
                    <a:pt x="751" y="607"/>
                    <a:pt x="751" y="607"/>
                    <a:pt x="751" y="607"/>
                  </a:cubicBezTo>
                  <a:cubicBezTo>
                    <a:pt x="751" y="604"/>
                    <a:pt x="750" y="602"/>
                    <a:pt x="748" y="600"/>
                  </a:cubicBezTo>
                  <a:cubicBezTo>
                    <a:pt x="748" y="599"/>
                    <a:pt x="748" y="599"/>
                    <a:pt x="748" y="599"/>
                  </a:cubicBezTo>
                  <a:cubicBezTo>
                    <a:pt x="748" y="598"/>
                    <a:pt x="748" y="598"/>
                    <a:pt x="748" y="598"/>
                  </a:cubicBezTo>
                  <a:cubicBezTo>
                    <a:pt x="748" y="598"/>
                    <a:pt x="748" y="598"/>
                    <a:pt x="748" y="598"/>
                  </a:cubicBezTo>
                  <a:cubicBezTo>
                    <a:pt x="748" y="597"/>
                    <a:pt x="748" y="597"/>
                    <a:pt x="748" y="597"/>
                  </a:cubicBezTo>
                  <a:cubicBezTo>
                    <a:pt x="748" y="597"/>
                    <a:pt x="748" y="596"/>
                    <a:pt x="748" y="595"/>
                  </a:cubicBezTo>
                  <a:cubicBezTo>
                    <a:pt x="748" y="595"/>
                    <a:pt x="748" y="594"/>
                    <a:pt x="748" y="593"/>
                  </a:cubicBezTo>
                  <a:cubicBezTo>
                    <a:pt x="748" y="593"/>
                    <a:pt x="748" y="592"/>
                    <a:pt x="749" y="591"/>
                  </a:cubicBezTo>
                  <a:cubicBezTo>
                    <a:pt x="749" y="591"/>
                    <a:pt x="749" y="590"/>
                    <a:pt x="749" y="589"/>
                  </a:cubicBezTo>
                  <a:cubicBezTo>
                    <a:pt x="749" y="589"/>
                    <a:pt x="749" y="588"/>
                    <a:pt x="749" y="587"/>
                  </a:cubicBezTo>
                  <a:cubicBezTo>
                    <a:pt x="757" y="581"/>
                    <a:pt x="761" y="573"/>
                    <a:pt x="758" y="564"/>
                  </a:cubicBezTo>
                  <a:cubicBezTo>
                    <a:pt x="751" y="571"/>
                    <a:pt x="745" y="578"/>
                    <a:pt x="747" y="588"/>
                  </a:cubicBezTo>
                  <a:cubicBezTo>
                    <a:pt x="747" y="588"/>
                    <a:pt x="747" y="588"/>
                    <a:pt x="747" y="588"/>
                  </a:cubicBezTo>
                  <a:cubicBezTo>
                    <a:pt x="747" y="589"/>
                    <a:pt x="747" y="589"/>
                    <a:pt x="747" y="589"/>
                  </a:cubicBezTo>
                  <a:cubicBezTo>
                    <a:pt x="747" y="589"/>
                    <a:pt x="747" y="590"/>
                    <a:pt x="747" y="591"/>
                  </a:cubicBezTo>
                  <a:cubicBezTo>
                    <a:pt x="747" y="592"/>
                    <a:pt x="746" y="592"/>
                    <a:pt x="746" y="593"/>
                  </a:cubicBezTo>
                  <a:cubicBezTo>
                    <a:pt x="746" y="594"/>
                    <a:pt x="746" y="595"/>
                    <a:pt x="746" y="595"/>
                  </a:cubicBezTo>
                  <a:cubicBezTo>
                    <a:pt x="746" y="595"/>
                    <a:pt x="746" y="596"/>
                    <a:pt x="746" y="596"/>
                  </a:cubicBezTo>
                  <a:cubicBezTo>
                    <a:pt x="746" y="595"/>
                    <a:pt x="745" y="595"/>
                    <a:pt x="745" y="594"/>
                  </a:cubicBezTo>
                  <a:cubicBezTo>
                    <a:pt x="744" y="592"/>
                    <a:pt x="743" y="590"/>
                    <a:pt x="742" y="588"/>
                  </a:cubicBezTo>
                  <a:cubicBezTo>
                    <a:pt x="740" y="584"/>
                    <a:pt x="739" y="580"/>
                    <a:pt x="738" y="577"/>
                  </a:cubicBezTo>
                  <a:cubicBezTo>
                    <a:pt x="738" y="577"/>
                    <a:pt x="737" y="576"/>
                    <a:pt x="737" y="576"/>
                  </a:cubicBezTo>
                  <a:cubicBezTo>
                    <a:pt x="737" y="576"/>
                    <a:pt x="737" y="575"/>
                    <a:pt x="737" y="575"/>
                  </a:cubicBezTo>
                  <a:cubicBezTo>
                    <a:pt x="736" y="574"/>
                    <a:pt x="736" y="573"/>
                    <a:pt x="736" y="573"/>
                  </a:cubicBezTo>
                  <a:cubicBezTo>
                    <a:pt x="735" y="572"/>
                    <a:pt x="734" y="570"/>
                    <a:pt x="734" y="570"/>
                  </a:cubicBezTo>
                  <a:cubicBezTo>
                    <a:pt x="734" y="569"/>
                    <a:pt x="734" y="569"/>
                    <a:pt x="733" y="568"/>
                  </a:cubicBezTo>
                  <a:cubicBezTo>
                    <a:pt x="733" y="568"/>
                    <a:pt x="733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9"/>
                    <a:pt x="734" y="569"/>
                    <a:pt x="734" y="569"/>
                  </a:cubicBezTo>
                  <a:cubicBezTo>
                    <a:pt x="734" y="569"/>
                    <a:pt x="734" y="569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3" y="568"/>
                    <a:pt x="733" y="568"/>
                  </a:cubicBezTo>
                  <a:cubicBezTo>
                    <a:pt x="733" y="568"/>
                    <a:pt x="733" y="568"/>
                    <a:pt x="733" y="568"/>
                  </a:cubicBezTo>
                  <a:cubicBezTo>
                    <a:pt x="733" y="568"/>
                    <a:pt x="733" y="568"/>
                    <a:pt x="733" y="568"/>
                  </a:cubicBezTo>
                  <a:cubicBezTo>
                    <a:pt x="733" y="568"/>
                    <a:pt x="733" y="568"/>
                    <a:pt x="733" y="568"/>
                  </a:cubicBezTo>
                  <a:cubicBezTo>
                    <a:pt x="733" y="568"/>
                    <a:pt x="733" y="568"/>
                    <a:pt x="733" y="568"/>
                  </a:cubicBezTo>
                  <a:cubicBezTo>
                    <a:pt x="733" y="569"/>
                    <a:pt x="733" y="569"/>
                    <a:pt x="733" y="570"/>
                  </a:cubicBezTo>
                  <a:cubicBezTo>
                    <a:pt x="733" y="571"/>
                    <a:pt x="734" y="572"/>
                    <a:pt x="734" y="573"/>
                  </a:cubicBezTo>
                  <a:cubicBezTo>
                    <a:pt x="734" y="574"/>
                    <a:pt x="734" y="575"/>
                    <a:pt x="735" y="576"/>
                  </a:cubicBezTo>
                  <a:cubicBezTo>
                    <a:pt x="735" y="576"/>
                    <a:pt x="735" y="576"/>
                    <a:pt x="735" y="577"/>
                  </a:cubicBezTo>
                  <a:cubicBezTo>
                    <a:pt x="735" y="577"/>
                    <a:pt x="735" y="578"/>
                    <a:pt x="735" y="578"/>
                  </a:cubicBezTo>
                  <a:cubicBezTo>
                    <a:pt x="736" y="579"/>
                    <a:pt x="736" y="580"/>
                    <a:pt x="737" y="582"/>
                  </a:cubicBezTo>
                  <a:cubicBezTo>
                    <a:pt x="737" y="581"/>
                    <a:pt x="737" y="581"/>
                    <a:pt x="737" y="581"/>
                  </a:cubicBezTo>
                  <a:cubicBezTo>
                    <a:pt x="736" y="581"/>
                    <a:pt x="736" y="581"/>
                    <a:pt x="736" y="580"/>
                  </a:cubicBezTo>
                  <a:cubicBezTo>
                    <a:pt x="735" y="580"/>
                    <a:pt x="735" y="580"/>
                    <a:pt x="735" y="580"/>
                  </a:cubicBezTo>
                  <a:cubicBezTo>
                    <a:pt x="734" y="579"/>
                    <a:pt x="734" y="579"/>
                    <a:pt x="734" y="579"/>
                  </a:cubicBezTo>
                  <a:cubicBezTo>
                    <a:pt x="733" y="578"/>
                    <a:pt x="732" y="578"/>
                    <a:pt x="732" y="577"/>
                  </a:cubicBezTo>
                  <a:cubicBezTo>
                    <a:pt x="731" y="577"/>
                    <a:pt x="730" y="576"/>
                    <a:pt x="729" y="576"/>
                  </a:cubicBezTo>
                  <a:cubicBezTo>
                    <a:pt x="729" y="576"/>
                    <a:pt x="729" y="575"/>
                    <a:pt x="728" y="575"/>
                  </a:cubicBezTo>
                  <a:cubicBezTo>
                    <a:pt x="731" y="563"/>
                    <a:pt x="707" y="567"/>
                    <a:pt x="702" y="565"/>
                  </a:cubicBezTo>
                  <a:cubicBezTo>
                    <a:pt x="706" y="574"/>
                    <a:pt x="719" y="588"/>
                    <a:pt x="727" y="577"/>
                  </a:cubicBezTo>
                  <a:cubicBezTo>
                    <a:pt x="727" y="576"/>
                    <a:pt x="726" y="576"/>
                    <a:pt x="726" y="576"/>
                  </a:cubicBezTo>
                  <a:cubicBezTo>
                    <a:pt x="726" y="576"/>
                    <a:pt x="726" y="576"/>
                    <a:pt x="726" y="576"/>
                  </a:cubicBezTo>
                  <a:cubicBezTo>
                    <a:pt x="727" y="576"/>
                    <a:pt x="728" y="577"/>
                    <a:pt x="728" y="577"/>
                  </a:cubicBezTo>
                  <a:cubicBezTo>
                    <a:pt x="729" y="577"/>
                    <a:pt x="730" y="578"/>
                    <a:pt x="731" y="578"/>
                  </a:cubicBezTo>
                  <a:cubicBezTo>
                    <a:pt x="731" y="579"/>
                    <a:pt x="732" y="579"/>
                    <a:pt x="733" y="580"/>
                  </a:cubicBezTo>
                  <a:cubicBezTo>
                    <a:pt x="733" y="580"/>
                    <a:pt x="733" y="581"/>
                    <a:pt x="734" y="581"/>
                  </a:cubicBezTo>
                  <a:cubicBezTo>
                    <a:pt x="734" y="581"/>
                    <a:pt x="734" y="581"/>
                    <a:pt x="735" y="582"/>
                  </a:cubicBezTo>
                  <a:cubicBezTo>
                    <a:pt x="735" y="582"/>
                    <a:pt x="735" y="582"/>
                    <a:pt x="736" y="582"/>
                  </a:cubicBezTo>
                  <a:cubicBezTo>
                    <a:pt x="736" y="583"/>
                    <a:pt x="736" y="583"/>
                    <a:pt x="736" y="583"/>
                  </a:cubicBezTo>
                  <a:cubicBezTo>
                    <a:pt x="736" y="583"/>
                    <a:pt x="736" y="583"/>
                    <a:pt x="737" y="583"/>
                  </a:cubicBezTo>
                  <a:cubicBezTo>
                    <a:pt x="737" y="584"/>
                    <a:pt x="737" y="584"/>
                    <a:pt x="737" y="584"/>
                  </a:cubicBezTo>
                  <a:cubicBezTo>
                    <a:pt x="737" y="584"/>
                    <a:pt x="737" y="584"/>
                    <a:pt x="738" y="584"/>
                  </a:cubicBezTo>
                  <a:cubicBezTo>
                    <a:pt x="738" y="584"/>
                    <a:pt x="738" y="585"/>
                    <a:pt x="738" y="585"/>
                  </a:cubicBezTo>
                  <a:cubicBezTo>
                    <a:pt x="739" y="586"/>
                    <a:pt x="739" y="588"/>
                    <a:pt x="740" y="589"/>
                  </a:cubicBezTo>
                  <a:cubicBezTo>
                    <a:pt x="741" y="591"/>
                    <a:pt x="742" y="593"/>
                    <a:pt x="743" y="595"/>
                  </a:cubicBezTo>
                  <a:cubicBezTo>
                    <a:pt x="744" y="597"/>
                    <a:pt x="745" y="599"/>
                    <a:pt x="746" y="601"/>
                  </a:cubicBezTo>
                  <a:cubicBezTo>
                    <a:pt x="748" y="603"/>
                    <a:pt x="748" y="605"/>
                    <a:pt x="749" y="607"/>
                  </a:cubicBezTo>
                  <a:cubicBezTo>
                    <a:pt x="749" y="607"/>
                    <a:pt x="749" y="607"/>
                    <a:pt x="749" y="607"/>
                  </a:cubicBezTo>
                  <a:cubicBezTo>
                    <a:pt x="749" y="608"/>
                    <a:pt x="749" y="608"/>
                    <a:pt x="749" y="608"/>
                  </a:cubicBezTo>
                  <a:cubicBezTo>
                    <a:pt x="749" y="608"/>
                    <a:pt x="749" y="608"/>
                    <a:pt x="749" y="608"/>
                  </a:cubicBezTo>
                  <a:cubicBezTo>
                    <a:pt x="749" y="608"/>
                    <a:pt x="749" y="608"/>
                    <a:pt x="749" y="608"/>
                  </a:cubicBezTo>
                  <a:cubicBezTo>
                    <a:pt x="749" y="609"/>
                    <a:pt x="749" y="609"/>
                    <a:pt x="749" y="610"/>
                  </a:cubicBezTo>
                  <a:cubicBezTo>
                    <a:pt x="748" y="611"/>
                    <a:pt x="748" y="612"/>
                    <a:pt x="748" y="613"/>
                  </a:cubicBezTo>
                  <a:cubicBezTo>
                    <a:pt x="747" y="615"/>
                    <a:pt x="746" y="616"/>
                    <a:pt x="745" y="618"/>
                  </a:cubicBezTo>
                  <a:cubicBezTo>
                    <a:pt x="745" y="619"/>
                    <a:pt x="745" y="619"/>
                    <a:pt x="745" y="619"/>
                  </a:cubicBezTo>
                  <a:cubicBezTo>
                    <a:pt x="745" y="619"/>
                    <a:pt x="745" y="620"/>
                    <a:pt x="745" y="620"/>
                  </a:cubicBezTo>
                  <a:cubicBezTo>
                    <a:pt x="745" y="620"/>
                    <a:pt x="745" y="620"/>
                    <a:pt x="745" y="621"/>
                  </a:cubicBezTo>
                  <a:cubicBezTo>
                    <a:pt x="745" y="621"/>
                    <a:pt x="745" y="621"/>
                    <a:pt x="745" y="622"/>
                  </a:cubicBezTo>
                  <a:cubicBezTo>
                    <a:pt x="744" y="623"/>
                    <a:pt x="744" y="624"/>
                    <a:pt x="745" y="624"/>
                  </a:cubicBezTo>
                  <a:cubicBezTo>
                    <a:pt x="745" y="625"/>
                    <a:pt x="745" y="625"/>
                    <a:pt x="745" y="626"/>
                  </a:cubicBezTo>
                  <a:cubicBezTo>
                    <a:pt x="745" y="626"/>
                    <a:pt x="745" y="627"/>
                    <a:pt x="745" y="627"/>
                  </a:cubicBezTo>
                  <a:cubicBezTo>
                    <a:pt x="745" y="627"/>
                    <a:pt x="745" y="628"/>
                    <a:pt x="746" y="628"/>
                  </a:cubicBezTo>
                  <a:cubicBezTo>
                    <a:pt x="746" y="628"/>
                    <a:pt x="746" y="629"/>
                    <a:pt x="746" y="629"/>
                  </a:cubicBezTo>
                  <a:cubicBezTo>
                    <a:pt x="747" y="630"/>
                    <a:pt x="748" y="631"/>
                    <a:pt x="748" y="632"/>
                  </a:cubicBezTo>
                  <a:cubicBezTo>
                    <a:pt x="748" y="632"/>
                    <a:pt x="748" y="633"/>
                    <a:pt x="748" y="633"/>
                  </a:cubicBezTo>
                  <a:cubicBezTo>
                    <a:pt x="748" y="632"/>
                    <a:pt x="747" y="632"/>
                    <a:pt x="746" y="632"/>
                  </a:cubicBezTo>
                  <a:cubicBezTo>
                    <a:pt x="746" y="632"/>
                    <a:pt x="745" y="632"/>
                    <a:pt x="744" y="631"/>
                  </a:cubicBezTo>
                  <a:cubicBezTo>
                    <a:pt x="744" y="631"/>
                    <a:pt x="744" y="631"/>
                    <a:pt x="744" y="631"/>
                  </a:cubicBezTo>
                  <a:cubicBezTo>
                    <a:pt x="744" y="631"/>
                    <a:pt x="744" y="631"/>
                    <a:pt x="744" y="631"/>
                  </a:cubicBezTo>
                  <a:cubicBezTo>
                    <a:pt x="744" y="631"/>
                    <a:pt x="744" y="631"/>
                    <a:pt x="744" y="631"/>
                  </a:cubicBezTo>
                  <a:cubicBezTo>
                    <a:pt x="744" y="631"/>
                    <a:pt x="744" y="631"/>
                    <a:pt x="744" y="631"/>
                  </a:cubicBezTo>
                  <a:cubicBezTo>
                    <a:pt x="743" y="631"/>
                    <a:pt x="743" y="631"/>
                    <a:pt x="743" y="631"/>
                  </a:cubicBezTo>
                  <a:cubicBezTo>
                    <a:pt x="743" y="631"/>
                    <a:pt x="743" y="631"/>
                    <a:pt x="743" y="631"/>
                  </a:cubicBezTo>
                  <a:cubicBezTo>
                    <a:pt x="742" y="631"/>
                    <a:pt x="742" y="631"/>
                    <a:pt x="742" y="631"/>
                  </a:cubicBezTo>
                  <a:cubicBezTo>
                    <a:pt x="741" y="631"/>
                    <a:pt x="741" y="631"/>
                    <a:pt x="741" y="631"/>
                  </a:cubicBezTo>
                  <a:cubicBezTo>
                    <a:pt x="740" y="631"/>
                    <a:pt x="739" y="631"/>
                    <a:pt x="739" y="631"/>
                  </a:cubicBezTo>
                  <a:cubicBezTo>
                    <a:pt x="738" y="631"/>
                    <a:pt x="737" y="631"/>
                    <a:pt x="735" y="631"/>
                  </a:cubicBezTo>
                  <a:cubicBezTo>
                    <a:pt x="734" y="631"/>
                    <a:pt x="733" y="631"/>
                    <a:pt x="732" y="631"/>
                  </a:cubicBezTo>
                  <a:cubicBezTo>
                    <a:pt x="730" y="632"/>
                    <a:pt x="728" y="632"/>
                    <a:pt x="727" y="632"/>
                  </a:cubicBezTo>
                  <a:cubicBezTo>
                    <a:pt x="723" y="633"/>
                    <a:pt x="720" y="633"/>
                    <a:pt x="717" y="633"/>
                  </a:cubicBezTo>
                  <a:cubicBezTo>
                    <a:pt x="716" y="633"/>
                    <a:pt x="715" y="633"/>
                    <a:pt x="714" y="633"/>
                  </a:cubicBezTo>
                  <a:cubicBezTo>
                    <a:pt x="713" y="633"/>
                    <a:pt x="712" y="633"/>
                    <a:pt x="711" y="633"/>
                  </a:cubicBezTo>
                  <a:cubicBezTo>
                    <a:pt x="710" y="633"/>
                    <a:pt x="709" y="632"/>
                    <a:pt x="709" y="632"/>
                  </a:cubicBezTo>
                  <a:cubicBezTo>
                    <a:pt x="709" y="632"/>
                    <a:pt x="710" y="633"/>
                    <a:pt x="711" y="633"/>
                  </a:cubicBezTo>
                  <a:cubicBezTo>
                    <a:pt x="712" y="633"/>
                    <a:pt x="713" y="634"/>
                    <a:pt x="714" y="634"/>
                  </a:cubicBezTo>
                  <a:cubicBezTo>
                    <a:pt x="715" y="634"/>
                    <a:pt x="716" y="634"/>
                    <a:pt x="717" y="634"/>
                  </a:cubicBezTo>
                  <a:cubicBezTo>
                    <a:pt x="718" y="634"/>
                    <a:pt x="719" y="635"/>
                    <a:pt x="721" y="635"/>
                  </a:cubicBezTo>
                  <a:cubicBezTo>
                    <a:pt x="720" y="635"/>
                    <a:pt x="719" y="635"/>
                    <a:pt x="719" y="635"/>
                  </a:cubicBezTo>
                  <a:cubicBezTo>
                    <a:pt x="718" y="636"/>
                    <a:pt x="717" y="636"/>
                    <a:pt x="716" y="637"/>
                  </a:cubicBezTo>
                  <a:cubicBezTo>
                    <a:pt x="715" y="638"/>
                    <a:pt x="714" y="638"/>
                    <a:pt x="713" y="639"/>
                  </a:cubicBezTo>
                  <a:cubicBezTo>
                    <a:pt x="712" y="639"/>
                    <a:pt x="712" y="640"/>
                    <a:pt x="711" y="640"/>
                  </a:cubicBezTo>
                  <a:cubicBezTo>
                    <a:pt x="697" y="639"/>
                    <a:pt x="699" y="650"/>
                    <a:pt x="689" y="655"/>
                  </a:cubicBezTo>
                  <a:cubicBezTo>
                    <a:pt x="702" y="658"/>
                    <a:pt x="713" y="658"/>
                    <a:pt x="711" y="642"/>
                  </a:cubicBezTo>
                  <a:cubicBezTo>
                    <a:pt x="711" y="642"/>
                    <a:pt x="711" y="642"/>
                    <a:pt x="711" y="642"/>
                  </a:cubicBezTo>
                  <a:cubicBezTo>
                    <a:pt x="712" y="642"/>
                    <a:pt x="713" y="641"/>
                    <a:pt x="714" y="640"/>
                  </a:cubicBezTo>
                  <a:cubicBezTo>
                    <a:pt x="715" y="640"/>
                    <a:pt x="716" y="639"/>
                    <a:pt x="717" y="639"/>
                  </a:cubicBezTo>
                  <a:cubicBezTo>
                    <a:pt x="718" y="638"/>
                    <a:pt x="719" y="638"/>
                    <a:pt x="720" y="637"/>
                  </a:cubicBezTo>
                  <a:cubicBezTo>
                    <a:pt x="721" y="637"/>
                    <a:pt x="722" y="636"/>
                    <a:pt x="723" y="636"/>
                  </a:cubicBezTo>
                  <a:cubicBezTo>
                    <a:pt x="723" y="636"/>
                    <a:pt x="724" y="636"/>
                    <a:pt x="724" y="635"/>
                  </a:cubicBezTo>
                  <a:cubicBezTo>
                    <a:pt x="724" y="635"/>
                    <a:pt x="725" y="635"/>
                    <a:pt x="725" y="635"/>
                  </a:cubicBezTo>
                  <a:cubicBezTo>
                    <a:pt x="726" y="635"/>
                    <a:pt x="726" y="635"/>
                    <a:pt x="726" y="635"/>
                  </a:cubicBezTo>
                  <a:cubicBezTo>
                    <a:pt x="726" y="635"/>
                    <a:pt x="727" y="635"/>
                    <a:pt x="727" y="635"/>
                  </a:cubicBezTo>
                  <a:cubicBezTo>
                    <a:pt x="729" y="635"/>
                    <a:pt x="731" y="635"/>
                    <a:pt x="733" y="635"/>
                  </a:cubicBezTo>
                  <a:cubicBezTo>
                    <a:pt x="734" y="635"/>
                    <a:pt x="735" y="635"/>
                    <a:pt x="736" y="634"/>
                  </a:cubicBezTo>
                  <a:cubicBezTo>
                    <a:pt x="737" y="634"/>
                    <a:pt x="738" y="634"/>
                    <a:pt x="739" y="634"/>
                  </a:cubicBezTo>
                  <a:cubicBezTo>
                    <a:pt x="739" y="634"/>
                    <a:pt x="740" y="634"/>
                    <a:pt x="741" y="634"/>
                  </a:cubicBezTo>
                  <a:cubicBezTo>
                    <a:pt x="741" y="634"/>
                    <a:pt x="741" y="634"/>
                    <a:pt x="741" y="634"/>
                  </a:cubicBezTo>
                  <a:cubicBezTo>
                    <a:pt x="742" y="634"/>
                    <a:pt x="742" y="634"/>
                    <a:pt x="742" y="634"/>
                  </a:cubicBezTo>
                  <a:cubicBezTo>
                    <a:pt x="742" y="634"/>
                    <a:pt x="743" y="634"/>
                    <a:pt x="743" y="635"/>
                  </a:cubicBezTo>
                  <a:cubicBezTo>
                    <a:pt x="743" y="635"/>
                    <a:pt x="743" y="635"/>
                    <a:pt x="743" y="635"/>
                  </a:cubicBezTo>
                  <a:cubicBezTo>
                    <a:pt x="743" y="635"/>
                    <a:pt x="743" y="635"/>
                    <a:pt x="743" y="635"/>
                  </a:cubicBezTo>
                  <a:cubicBezTo>
                    <a:pt x="743" y="635"/>
                    <a:pt x="743" y="635"/>
                    <a:pt x="743" y="635"/>
                  </a:cubicBezTo>
                  <a:cubicBezTo>
                    <a:pt x="743" y="635"/>
                    <a:pt x="743" y="635"/>
                    <a:pt x="743" y="635"/>
                  </a:cubicBezTo>
                  <a:cubicBezTo>
                    <a:pt x="744" y="635"/>
                    <a:pt x="744" y="635"/>
                    <a:pt x="744" y="635"/>
                  </a:cubicBezTo>
                  <a:cubicBezTo>
                    <a:pt x="744" y="635"/>
                    <a:pt x="745" y="635"/>
                    <a:pt x="745" y="635"/>
                  </a:cubicBezTo>
                  <a:cubicBezTo>
                    <a:pt x="748" y="636"/>
                    <a:pt x="750" y="637"/>
                    <a:pt x="752" y="638"/>
                  </a:cubicBezTo>
                  <a:cubicBezTo>
                    <a:pt x="754" y="639"/>
                    <a:pt x="757" y="640"/>
                    <a:pt x="759" y="641"/>
                  </a:cubicBezTo>
                  <a:cubicBezTo>
                    <a:pt x="762" y="643"/>
                    <a:pt x="764" y="644"/>
                    <a:pt x="767" y="645"/>
                  </a:cubicBezTo>
                  <a:cubicBezTo>
                    <a:pt x="770" y="646"/>
                    <a:pt x="773" y="647"/>
                    <a:pt x="776" y="648"/>
                  </a:cubicBezTo>
                  <a:cubicBezTo>
                    <a:pt x="776" y="648"/>
                    <a:pt x="776" y="648"/>
                    <a:pt x="776" y="648"/>
                  </a:cubicBezTo>
                  <a:cubicBezTo>
                    <a:pt x="776" y="648"/>
                    <a:pt x="775" y="648"/>
                    <a:pt x="775" y="649"/>
                  </a:cubicBezTo>
                  <a:cubicBezTo>
                    <a:pt x="774" y="649"/>
                    <a:pt x="774" y="649"/>
                    <a:pt x="774" y="649"/>
                  </a:cubicBezTo>
                  <a:cubicBezTo>
                    <a:pt x="773" y="650"/>
                    <a:pt x="773" y="650"/>
                    <a:pt x="773" y="650"/>
                  </a:cubicBezTo>
                  <a:cubicBezTo>
                    <a:pt x="773" y="650"/>
                    <a:pt x="773" y="650"/>
                    <a:pt x="772" y="651"/>
                  </a:cubicBezTo>
                  <a:cubicBezTo>
                    <a:pt x="772" y="651"/>
                    <a:pt x="771" y="652"/>
                    <a:pt x="770" y="653"/>
                  </a:cubicBezTo>
                  <a:cubicBezTo>
                    <a:pt x="769" y="654"/>
                    <a:pt x="768" y="656"/>
                    <a:pt x="768" y="657"/>
                  </a:cubicBezTo>
                  <a:cubicBezTo>
                    <a:pt x="766" y="659"/>
                    <a:pt x="764" y="661"/>
                    <a:pt x="762" y="663"/>
                  </a:cubicBezTo>
                  <a:cubicBezTo>
                    <a:pt x="761" y="665"/>
                    <a:pt x="760" y="666"/>
                    <a:pt x="759" y="667"/>
                  </a:cubicBezTo>
                  <a:cubicBezTo>
                    <a:pt x="758" y="668"/>
                    <a:pt x="757" y="669"/>
                    <a:pt x="756" y="669"/>
                  </a:cubicBezTo>
                  <a:cubicBezTo>
                    <a:pt x="755" y="670"/>
                    <a:pt x="754" y="671"/>
                    <a:pt x="753" y="672"/>
                  </a:cubicBezTo>
                  <a:cubicBezTo>
                    <a:pt x="753" y="672"/>
                    <a:pt x="753" y="672"/>
                    <a:pt x="753" y="672"/>
                  </a:cubicBezTo>
                  <a:cubicBezTo>
                    <a:pt x="753" y="672"/>
                    <a:pt x="752" y="672"/>
                    <a:pt x="752" y="672"/>
                  </a:cubicBezTo>
                  <a:cubicBezTo>
                    <a:pt x="751" y="672"/>
                    <a:pt x="751" y="672"/>
                    <a:pt x="751" y="671"/>
                  </a:cubicBezTo>
                  <a:cubicBezTo>
                    <a:pt x="751" y="671"/>
                    <a:pt x="751" y="671"/>
                    <a:pt x="751" y="671"/>
                  </a:cubicBezTo>
                  <a:cubicBezTo>
                    <a:pt x="750" y="672"/>
                    <a:pt x="750" y="672"/>
                    <a:pt x="750" y="672"/>
                  </a:cubicBezTo>
                  <a:cubicBezTo>
                    <a:pt x="749" y="672"/>
                    <a:pt x="749" y="672"/>
                    <a:pt x="748" y="672"/>
                  </a:cubicBezTo>
                  <a:cubicBezTo>
                    <a:pt x="747" y="672"/>
                    <a:pt x="747" y="672"/>
                    <a:pt x="746" y="672"/>
                  </a:cubicBezTo>
                  <a:cubicBezTo>
                    <a:pt x="745" y="672"/>
                    <a:pt x="744" y="672"/>
                    <a:pt x="743" y="672"/>
                  </a:cubicBezTo>
                  <a:cubicBezTo>
                    <a:pt x="743" y="672"/>
                    <a:pt x="742" y="672"/>
                    <a:pt x="741" y="672"/>
                  </a:cubicBezTo>
                  <a:cubicBezTo>
                    <a:pt x="740" y="670"/>
                    <a:pt x="739" y="669"/>
                    <a:pt x="738" y="669"/>
                  </a:cubicBezTo>
                  <a:cubicBezTo>
                    <a:pt x="740" y="664"/>
                    <a:pt x="738" y="657"/>
                    <a:pt x="735" y="650"/>
                  </a:cubicBezTo>
                  <a:cubicBezTo>
                    <a:pt x="725" y="657"/>
                    <a:pt x="710" y="664"/>
                    <a:pt x="717" y="678"/>
                  </a:cubicBezTo>
                  <a:cubicBezTo>
                    <a:pt x="716" y="679"/>
                    <a:pt x="716" y="679"/>
                    <a:pt x="716" y="679"/>
                  </a:cubicBezTo>
                  <a:cubicBezTo>
                    <a:pt x="716" y="679"/>
                    <a:pt x="716" y="679"/>
                    <a:pt x="716" y="679"/>
                  </a:cubicBezTo>
                  <a:cubicBezTo>
                    <a:pt x="715" y="680"/>
                    <a:pt x="715" y="681"/>
                    <a:pt x="714" y="682"/>
                  </a:cubicBezTo>
                  <a:cubicBezTo>
                    <a:pt x="714" y="683"/>
                    <a:pt x="713" y="684"/>
                    <a:pt x="712" y="685"/>
                  </a:cubicBezTo>
                  <a:cubicBezTo>
                    <a:pt x="712" y="686"/>
                    <a:pt x="711" y="687"/>
                    <a:pt x="711" y="688"/>
                  </a:cubicBezTo>
                  <a:cubicBezTo>
                    <a:pt x="710" y="689"/>
                    <a:pt x="710" y="689"/>
                    <a:pt x="710" y="690"/>
                  </a:cubicBezTo>
                  <a:cubicBezTo>
                    <a:pt x="710" y="689"/>
                    <a:pt x="709" y="688"/>
                    <a:pt x="709" y="688"/>
                  </a:cubicBezTo>
                  <a:cubicBezTo>
                    <a:pt x="709" y="687"/>
                    <a:pt x="709" y="686"/>
                    <a:pt x="708" y="685"/>
                  </a:cubicBezTo>
                  <a:cubicBezTo>
                    <a:pt x="708" y="685"/>
                    <a:pt x="708" y="685"/>
                    <a:pt x="708" y="684"/>
                  </a:cubicBezTo>
                  <a:cubicBezTo>
                    <a:pt x="708" y="684"/>
                    <a:pt x="708" y="684"/>
                    <a:pt x="708" y="683"/>
                  </a:cubicBezTo>
                  <a:cubicBezTo>
                    <a:pt x="707" y="683"/>
                    <a:pt x="707" y="682"/>
                    <a:pt x="707" y="682"/>
                  </a:cubicBezTo>
                  <a:cubicBezTo>
                    <a:pt x="707" y="681"/>
                    <a:pt x="706" y="680"/>
                    <a:pt x="706" y="680"/>
                  </a:cubicBezTo>
                  <a:cubicBezTo>
                    <a:pt x="705" y="679"/>
                    <a:pt x="705" y="678"/>
                    <a:pt x="704" y="677"/>
                  </a:cubicBezTo>
                  <a:cubicBezTo>
                    <a:pt x="703" y="676"/>
                    <a:pt x="703" y="675"/>
                    <a:pt x="702" y="674"/>
                  </a:cubicBezTo>
                  <a:cubicBezTo>
                    <a:pt x="701" y="674"/>
                    <a:pt x="701" y="673"/>
                    <a:pt x="700" y="672"/>
                  </a:cubicBezTo>
                  <a:cubicBezTo>
                    <a:pt x="699" y="671"/>
                    <a:pt x="698" y="670"/>
                    <a:pt x="698" y="670"/>
                  </a:cubicBezTo>
                  <a:cubicBezTo>
                    <a:pt x="697" y="669"/>
                    <a:pt x="697" y="669"/>
                    <a:pt x="697" y="669"/>
                  </a:cubicBezTo>
                  <a:cubicBezTo>
                    <a:pt x="697" y="669"/>
                    <a:pt x="698" y="671"/>
                    <a:pt x="699" y="673"/>
                  </a:cubicBezTo>
                  <a:cubicBezTo>
                    <a:pt x="700" y="674"/>
                    <a:pt x="700" y="675"/>
                    <a:pt x="700" y="676"/>
                  </a:cubicBezTo>
                  <a:cubicBezTo>
                    <a:pt x="701" y="676"/>
                    <a:pt x="701" y="677"/>
                    <a:pt x="702" y="678"/>
                  </a:cubicBezTo>
                  <a:cubicBezTo>
                    <a:pt x="702" y="680"/>
                    <a:pt x="703" y="683"/>
                    <a:pt x="704" y="685"/>
                  </a:cubicBezTo>
                  <a:cubicBezTo>
                    <a:pt x="704" y="685"/>
                    <a:pt x="705" y="686"/>
                    <a:pt x="705" y="686"/>
                  </a:cubicBezTo>
                  <a:cubicBezTo>
                    <a:pt x="705" y="686"/>
                    <a:pt x="705" y="687"/>
                    <a:pt x="705" y="687"/>
                  </a:cubicBezTo>
                  <a:cubicBezTo>
                    <a:pt x="705" y="688"/>
                    <a:pt x="705" y="688"/>
                    <a:pt x="706" y="689"/>
                  </a:cubicBezTo>
                  <a:cubicBezTo>
                    <a:pt x="706" y="690"/>
                    <a:pt x="707" y="692"/>
                    <a:pt x="707" y="693"/>
                  </a:cubicBezTo>
                  <a:cubicBezTo>
                    <a:pt x="707" y="694"/>
                    <a:pt x="707" y="694"/>
                    <a:pt x="707" y="694"/>
                  </a:cubicBezTo>
                  <a:cubicBezTo>
                    <a:pt x="707" y="695"/>
                    <a:pt x="707" y="695"/>
                    <a:pt x="707" y="696"/>
                  </a:cubicBezTo>
                  <a:cubicBezTo>
                    <a:pt x="708" y="696"/>
                    <a:pt x="708" y="697"/>
                    <a:pt x="708" y="698"/>
                  </a:cubicBezTo>
                  <a:cubicBezTo>
                    <a:pt x="708" y="699"/>
                    <a:pt x="708" y="699"/>
                    <a:pt x="708" y="699"/>
                  </a:cubicBezTo>
                  <a:cubicBezTo>
                    <a:pt x="708" y="699"/>
                    <a:pt x="708" y="699"/>
                    <a:pt x="708" y="699"/>
                  </a:cubicBezTo>
                  <a:cubicBezTo>
                    <a:pt x="708" y="700"/>
                    <a:pt x="708" y="702"/>
                    <a:pt x="708" y="703"/>
                  </a:cubicBezTo>
                  <a:cubicBezTo>
                    <a:pt x="709" y="706"/>
                    <a:pt x="709" y="710"/>
                    <a:pt x="708" y="714"/>
                  </a:cubicBezTo>
                  <a:cubicBezTo>
                    <a:pt x="708" y="715"/>
                    <a:pt x="708" y="716"/>
                    <a:pt x="708" y="717"/>
                  </a:cubicBezTo>
                  <a:cubicBezTo>
                    <a:pt x="708" y="717"/>
                    <a:pt x="708" y="718"/>
                    <a:pt x="708" y="719"/>
                  </a:cubicBezTo>
                  <a:cubicBezTo>
                    <a:pt x="707" y="720"/>
                    <a:pt x="707" y="721"/>
                    <a:pt x="707" y="722"/>
                  </a:cubicBezTo>
                  <a:cubicBezTo>
                    <a:pt x="707" y="724"/>
                    <a:pt x="707" y="724"/>
                    <a:pt x="707" y="724"/>
                  </a:cubicBezTo>
                  <a:cubicBezTo>
                    <a:pt x="707" y="724"/>
                    <a:pt x="707" y="724"/>
                    <a:pt x="706" y="725"/>
                  </a:cubicBezTo>
                  <a:cubicBezTo>
                    <a:pt x="706" y="727"/>
                    <a:pt x="705" y="730"/>
                    <a:pt x="704" y="732"/>
                  </a:cubicBezTo>
                  <a:cubicBezTo>
                    <a:pt x="704" y="732"/>
                    <a:pt x="704" y="732"/>
                    <a:pt x="704" y="731"/>
                  </a:cubicBezTo>
                  <a:cubicBezTo>
                    <a:pt x="704" y="731"/>
                    <a:pt x="704" y="731"/>
                    <a:pt x="704" y="731"/>
                  </a:cubicBezTo>
                  <a:cubicBezTo>
                    <a:pt x="704" y="730"/>
                    <a:pt x="703" y="730"/>
                    <a:pt x="703" y="729"/>
                  </a:cubicBezTo>
                  <a:cubicBezTo>
                    <a:pt x="703" y="729"/>
                    <a:pt x="703" y="729"/>
                    <a:pt x="702" y="728"/>
                  </a:cubicBezTo>
                  <a:cubicBezTo>
                    <a:pt x="702" y="728"/>
                    <a:pt x="702" y="728"/>
                    <a:pt x="702" y="728"/>
                  </a:cubicBezTo>
                  <a:cubicBezTo>
                    <a:pt x="702" y="727"/>
                    <a:pt x="702" y="727"/>
                    <a:pt x="702" y="727"/>
                  </a:cubicBezTo>
                  <a:cubicBezTo>
                    <a:pt x="701" y="726"/>
                    <a:pt x="701" y="726"/>
                    <a:pt x="701" y="725"/>
                  </a:cubicBezTo>
                  <a:cubicBezTo>
                    <a:pt x="700" y="725"/>
                    <a:pt x="699" y="724"/>
                    <a:pt x="698" y="723"/>
                  </a:cubicBezTo>
                  <a:cubicBezTo>
                    <a:pt x="698" y="722"/>
                    <a:pt x="697" y="721"/>
                    <a:pt x="696" y="721"/>
                  </a:cubicBezTo>
                  <a:cubicBezTo>
                    <a:pt x="696" y="720"/>
                    <a:pt x="695" y="720"/>
                    <a:pt x="695" y="720"/>
                  </a:cubicBezTo>
                  <a:cubicBezTo>
                    <a:pt x="698" y="705"/>
                    <a:pt x="674" y="707"/>
                    <a:pt x="665" y="709"/>
                  </a:cubicBezTo>
                  <a:cubicBezTo>
                    <a:pt x="673" y="714"/>
                    <a:pt x="676" y="737"/>
                    <a:pt x="693" y="723"/>
                  </a:cubicBezTo>
                  <a:cubicBezTo>
                    <a:pt x="692" y="721"/>
                    <a:pt x="692" y="721"/>
                    <a:pt x="692" y="721"/>
                  </a:cubicBezTo>
                  <a:cubicBezTo>
                    <a:pt x="693" y="722"/>
                    <a:pt x="693" y="722"/>
                    <a:pt x="694" y="723"/>
                  </a:cubicBezTo>
                  <a:cubicBezTo>
                    <a:pt x="694" y="722"/>
                    <a:pt x="694" y="722"/>
                    <a:pt x="694" y="722"/>
                  </a:cubicBezTo>
                  <a:cubicBezTo>
                    <a:pt x="694" y="722"/>
                    <a:pt x="695" y="722"/>
                    <a:pt x="695" y="722"/>
                  </a:cubicBezTo>
                  <a:cubicBezTo>
                    <a:pt x="695" y="723"/>
                    <a:pt x="696" y="723"/>
                    <a:pt x="697" y="724"/>
                  </a:cubicBezTo>
                  <a:cubicBezTo>
                    <a:pt x="698" y="725"/>
                    <a:pt x="699" y="726"/>
                    <a:pt x="699" y="727"/>
                  </a:cubicBezTo>
                  <a:cubicBezTo>
                    <a:pt x="700" y="727"/>
                    <a:pt x="700" y="728"/>
                    <a:pt x="700" y="728"/>
                  </a:cubicBezTo>
                  <a:cubicBezTo>
                    <a:pt x="700" y="728"/>
                    <a:pt x="700" y="728"/>
                    <a:pt x="701" y="729"/>
                  </a:cubicBezTo>
                  <a:cubicBezTo>
                    <a:pt x="701" y="729"/>
                    <a:pt x="701" y="729"/>
                    <a:pt x="701" y="729"/>
                  </a:cubicBezTo>
                  <a:cubicBezTo>
                    <a:pt x="701" y="730"/>
                    <a:pt x="701" y="730"/>
                    <a:pt x="702" y="730"/>
                  </a:cubicBezTo>
                  <a:cubicBezTo>
                    <a:pt x="702" y="731"/>
                    <a:pt x="702" y="731"/>
                    <a:pt x="702" y="732"/>
                  </a:cubicBezTo>
                  <a:cubicBezTo>
                    <a:pt x="702" y="732"/>
                    <a:pt x="702" y="732"/>
                    <a:pt x="702" y="732"/>
                  </a:cubicBezTo>
                  <a:cubicBezTo>
                    <a:pt x="702" y="732"/>
                    <a:pt x="703" y="733"/>
                    <a:pt x="703" y="733"/>
                  </a:cubicBezTo>
                  <a:cubicBezTo>
                    <a:pt x="703" y="733"/>
                    <a:pt x="703" y="733"/>
                    <a:pt x="703" y="734"/>
                  </a:cubicBezTo>
                  <a:cubicBezTo>
                    <a:pt x="703" y="734"/>
                    <a:pt x="703" y="734"/>
                    <a:pt x="703" y="734"/>
                  </a:cubicBezTo>
                  <a:cubicBezTo>
                    <a:pt x="703" y="735"/>
                    <a:pt x="703" y="735"/>
                    <a:pt x="703" y="736"/>
                  </a:cubicBezTo>
                  <a:cubicBezTo>
                    <a:pt x="702" y="737"/>
                    <a:pt x="702" y="738"/>
                    <a:pt x="702" y="738"/>
                  </a:cubicBezTo>
                  <a:cubicBezTo>
                    <a:pt x="701" y="739"/>
                    <a:pt x="701" y="740"/>
                    <a:pt x="700" y="741"/>
                  </a:cubicBezTo>
                  <a:cubicBezTo>
                    <a:pt x="700" y="742"/>
                    <a:pt x="699" y="743"/>
                    <a:pt x="699" y="743"/>
                  </a:cubicBezTo>
                  <a:cubicBezTo>
                    <a:pt x="698" y="744"/>
                    <a:pt x="698" y="745"/>
                    <a:pt x="697" y="746"/>
                  </a:cubicBezTo>
                  <a:cubicBezTo>
                    <a:pt x="697" y="747"/>
                    <a:pt x="696" y="748"/>
                    <a:pt x="695" y="750"/>
                  </a:cubicBezTo>
                  <a:cubicBezTo>
                    <a:pt x="674" y="750"/>
                    <a:pt x="652" y="745"/>
                    <a:pt x="629" y="751"/>
                  </a:cubicBezTo>
                  <a:cubicBezTo>
                    <a:pt x="650" y="751"/>
                    <a:pt x="673" y="756"/>
                    <a:pt x="693" y="758"/>
                  </a:cubicBezTo>
                  <a:cubicBezTo>
                    <a:pt x="693" y="761"/>
                    <a:pt x="693" y="764"/>
                    <a:pt x="694" y="766"/>
                  </a:cubicBezTo>
                  <a:cubicBezTo>
                    <a:pt x="694" y="767"/>
                    <a:pt x="694" y="768"/>
                    <a:pt x="695" y="768"/>
                  </a:cubicBezTo>
                  <a:cubicBezTo>
                    <a:pt x="695" y="769"/>
                    <a:pt x="695" y="769"/>
                    <a:pt x="696" y="770"/>
                  </a:cubicBezTo>
                  <a:cubicBezTo>
                    <a:pt x="696" y="771"/>
                    <a:pt x="696" y="771"/>
                    <a:pt x="697" y="772"/>
                  </a:cubicBezTo>
                  <a:cubicBezTo>
                    <a:pt x="697" y="772"/>
                    <a:pt x="697" y="773"/>
                    <a:pt x="698" y="773"/>
                  </a:cubicBezTo>
                  <a:cubicBezTo>
                    <a:pt x="699" y="774"/>
                    <a:pt x="699" y="775"/>
                    <a:pt x="700" y="776"/>
                  </a:cubicBezTo>
                  <a:cubicBezTo>
                    <a:pt x="698" y="774"/>
                    <a:pt x="695" y="772"/>
                    <a:pt x="693" y="771"/>
                  </a:cubicBezTo>
                  <a:cubicBezTo>
                    <a:pt x="689" y="768"/>
                    <a:pt x="686" y="766"/>
                    <a:pt x="682" y="765"/>
                  </a:cubicBezTo>
                  <a:cubicBezTo>
                    <a:pt x="680" y="764"/>
                    <a:pt x="678" y="763"/>
                    <a:pt x="675" y="762"/>
                  </a:cubicBezTo>
                  <a:cubicBezTo>
                    <a:pt x="675" y="762"/>
                    <a:pt x="673" y="762"/>
                    <a:pt x="672" y="762"/>
                  </a:cubicBezTo>
                  <a:cubicBezTo>
                    <a:pt x="671" y="761"/>
                    <a:pt x="670" y="761"/>
                    <a:pt x="669" y="761"/>
                  </a:cubicBezTo>
                  <a:cubicBezTo>
                    <a:pt x="665" y="760"/>
                    <a:pt x="660" y="760"/>
                    <a:pt x="656" y="760"/>
                  </a:cubicBezTo>
                  <a:cubicBezTo>
                    <a:pt x="648" y="759"/>
                    <a:pt x="640" y="757"/>
                    <a:pt x="632" y="755"/>
                  </a:cubicBezTo>
                  <a:cubicBezTo>
                    <a:pt x="628" y="754"/>
                    <a:pt x="625" y="753"/>
                    <a:pt x="621" y="751"/>
                  </a:cubicBezTo>
                  <a:cubicBezTo>
                    <a:pt x="618" y="750"/>
                    <a:pt x="614" y="749"/>
                    <a:pt x="611" y="747"/>
                  </a:cubicBezTo>
                  <a:cubicBezTo>
                    <a:pt x="609" y="747"/>
                    <a:pt x="607" y="746"/>
                    <a:pt x="605" y="745"/>
                  </a:cubicBezTo>
                  <a:cubicBezTo>
                    <a:pt x="605" y="745"/>
                    <a:pt x="604" y="745"/>
                    <a:pt x="604" y="744"/>
                  </a:cubicBezTo>
                  <a:cubicBezTo>
                    <a:pt x="604" y="743"/>
                    <a:pt x="603" y="741"/>
                    <a:pt x="603" y="739"/>
                  </a:cubicBezTo>
                  <a:cubicBezTo>
                    <a:pt x="603" y="739"/>
                    <a:pt x="603" y="738"/>
                    <a:pt x="602" y="738"/>
                  </a:cubicBezTo>
                  <a:cubicBezTo>
                    <a:pt x="602" y="737"/>
                    <a:pt x="602" y="737"/>
                    <a:pt x="602" y="736"/>
                  </a:cubicBezTo>
                  <a:cubicBezTo>
                    <a:pt x="602" y="735"/>
                    <a:pt x="602" y="734"/>
                    <a:pt x="602" y="733"/>
                  </a:cubicBezTo>
                  <a:cubicBezTo>
                    <a:pt x="601" y="732"/>
                    <a:pt x="601" y="731"/>
                    <a:pt x="602" y="729"/>
                  </a:cubicBezTo>
                  <a:cubicBezTo>
                    <a:pt x="602" y="729"/>
                    <a:pt x="602" y="729"/>
                    <a:pt x="602" y="728"/>
                  </a:cubicBezTo>
                  <a:cubicBezTo>
                    <a:pt x="602" y="728"/>
                    <a:pt x="602" y="728"/>
                    <a:pt x="602" y="727"/>
                  </a:cubicBezTo>
                  <a:cubicBezTo>
                    <a:pt x="602" y="727"/>
                    <a:pt x="602" y="727"/>
                    <a:pt x="602" y="726"/>
                  </a:cubicBezTo>
                  <a:cubicBezTo>
                    <a:pt x="602" y="726"/>
                    <a:pt x="602" y="726"/>
                    <a:pt x="602" y="725"/>
                  </a:cubicBezTo>
                  <a:cubicBezTo>
                    <a:pt x="603" y="723"/>
                    <a:pt x="605" y="720"/>
                    <a:pt x="606" y="717"/>
                  </a:cubicBezTo>
                  <a:cubicBezTo>
                    <a:pt x="607" y="715"/>
                    <a:pt x="608" y="714"/>
                    <a:pt x="608" y="712"/>
                  </a:cubicBezTo>
                  <a:cubicBezTo>
                    <a:pt x="608" y="711"/>
                    <a:pt x="609" y="710"/>
                    <a:pt x="609" y="709"/>
                  </a:cubicBezTo>
                  <a:cubicBezTo>
                    <a:pt x="609" y="708"/>
                    <a:pt x="609" y="708"/>
                    <a:pt x="609" y="708"/>
                  </a:cubicBezTo>
                  <a:cubicBezTo>
                    <a:pt x="609" y="708"/>
                    <a:pt x="609" y="708"/>
                    <a:pt x="609" y="708"/>
                  </a:cubicBezTo>
                  <a:cubicBezTo>
                    <a:pt x="609" y="707"/>
                    <a:pt x="609" y="707"/>
                    <a:pt x="609" y="707"/>
                  </a:cubicBezTo>
                  <a:cubicBezTo>
                    <a:pt x="609" y="707"/>
                    <a:pt x="609" y="707"/>
                    <a:pt x="609" y="706"/>
                  </a:cubicBezTo>
                  <a:cubicBezTo>
                    <a:pt x="608" y="703"/>
                    <a:pt x="607" y="699"/>
                    <a:pt x="605" y="697"/>
                  </a:cubicBezTo>
                  <a:cubicBezTo>
                    <a:pt x="605" y="696"/>
                    <a:pt x="604" y="695"/>
                    <a:pt x="604" y="695"/>
                  </a:cubicBezTo>
                  <a:cubicBezTo>
                    <a:pt x="604" y="695"/>
                    <a:pt x="604" y="694"/>
                    <a:pt x="604" y="694"/>
                  </a:cubicBezTo>
                  <a:cubicBezTo>
                    <a:pt x="604" y="694"/>
                    <a:pt x="605" y="694"/>
                    <a:pt x="604" y="693"/>
                  </a:cubicBezTo>
                  <a:cubicBezTo>
                    <a:pt x="604" y="693"/>
                    <a:pt x="604" y="693"/>
                    <a:pt x="605" y="693"/>
                  </a:cubicBezTo>
                  <a:cubicBezTo>
                    <a:pt x="605" y="692"/>
                    <a:pt x="605" y="691"/>
                    <a:pt x="605" y="690"/>
                  </a:cubicBezTo>
                  <a:cubicBezTo>
                    <a:pt x="605" y="689"/>
                    <a:pt x="605" y="688"/>
                    <a:pt x="605" y="687"/>
                  </a:cubicBezTo>
                  <a:cubicBezTo>
                    <a:pt x="605" y="686"/>
                    <a:pt x="605" y="685"/>
                    <a:pt x="606" y="684"/>
                  </a:cubicBezTo>
                  <a:cubicBezTo>
                    <a:pt x="606" y="683"/>
                    <a:pt x="606" y="682"/>
                    <a:pt x="606" y="681"/>
                  </a:cubicBezTo>
                  <a:cubicBezTo>
                    <a:pt x="607" y="680"/>
                    <a:pt x="607" y="679"/>
                    <a:pt x="607" y="678"/>
                  </a:cubicBezTo>
                  <a:cubicBezTo>
                    <a:pt x="618" y="668"/>
                    <a:pt x="626" y="655"/>
                    <a:pt x="620" y="642"/>
                  </a:cubicBezTo>
                  <a:cubicBezTo>
                    <a:pt x="610" y="654"/>
                    <a:pt x="601" y="665"/>
                    <a:pt x="603" y="680"/>
                  </a:cubicBezTo>
                  <a:cubicBezTo>
                    <a:pt x="604" y="680"/>
                    <a:pt x="604" y="680"/>
                    <a:pt x="604" y="680"/>
                  </a:cubicBezTo>
                  <a:cubicBezTo>
                    <a:pt x="604" y="680"/>
                    <a:pt x="604" y="680"/>
                    <a:pt x="604" y="681"/>
                  </a:cubicBezTo>
                  <a:cubicBezTo>
                    <a:pt x="603" y="682"/>
                    <a:pt x="603" y="683"/>
                    <a:pt x="603" y="684"/>
                  </a:cubicBezTo>
                  <a:cubicBezTo>
                    <a:pt x="603" y="685"/>
                    <a:pt x="603" y="686"/>
                    <a:pt x="602" y="687"/>
                  </a:cubicBezTo>
                  <a:cubicBezTo>
                    <a:pt x="602" y="688"/>
                    <a:pt x="602" y="689"/>
                    <a:pt x="602" y="690"/>
                  </a:cubicBezTo>
                  <a:cubicBezTo>
                    <a:pt x="602" y="691"/>
                    <a:pt x="602" y="691"/>
                    <a:pt x="602" y="691"/>
                  </a:cubicBezTo>
                  <a:cubicBezTo>
                    <a:pt x="601" y="690"/>
                    <a:pt x="601" y="689"/>
                    <a:pt x="600" y="689"/>
                  </a:cubicBezTo>
                  <a:cubicBezTo>
                    <a:pt x="599" y="686"/>
                    <a:pt x="598" y="683"/>
                    <a:pt x="596" y="680"/>
                  </a:cubicBezTo>
                  <a:cubicBezTo>
                    <a:pt x="594" y="675"/>
                    <a:pt x="592" y="670"/>
                    <a:pt x="590" y="665"/>
                  </a:cubicBezTo>
                  <a:cubicBezTo>
                    <a:pt x="590" y="665"/>
                    <a:pt x="590" y="664"/>
                    <a:pt x="590" y="663"/>
                  </a:cubicBezTo>
                  <a:cubicBezTo>
                    <a:pt x="590" y="663"/>
                    <a:pt x="589" y="662"/>
                    <a:pt x="589" y="662"/>
                  </a:cubicBezTo>
                  <a:cubicBezTo>
                    <a:pt x="589" y="661"/>
                    <a:pt x="588" y="660"/>
                    <a:pt x="588" y="659"/>
                  </a:cubicBezTo>
                  <a:cubicBezTo>
                    <a:pt x="587" y="657"/>
                    <a:pt x="586" y="656"/>
                    <a:pt x="585" y="655"/>
                  </a:cubicBezTo>
                  <a:cubicBezTo>
                    <a:pt x="585" y="654"/>
                    <a:pt x="585" y="653"/>
                    <a:pt x="585" y="653"/>
                  </a:cubicBezTo>
                  <a:cubicBezTo>
                    <a:pt x="585" y="653"/>
                    <a:pt x="585" y="653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5" y="653"/>
                    <a:pt x="585" y="652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5" y="652"/>
                    <a:pt x="586" y="653"/>
                    <a:pt x="586" y="653"/>
                  </a:cubicBezTo>
                  <a:cubicBezTo>
                    <a:pt x="585" y="653"/>
                    <a:pt x="585" y="653"/>
                    <a:pt x="585" y="653"/>
                  </a:cubicBezTo>
                  <a:cubicBezTo>
                    <a:pt x="585" y="653"/>
                    <a:pt x="585" y="653"/>
                    <a:pt x="586" y="653"/>
                  </a:cubicBezTo>
                  <a:cubicBezTo>
                    <a:pt x="586" y="653"/>
                    <a:pt x="586" y="652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4" y="652"/>
                    <a:pt x="584" y="652"/>
                    <a:pt x="584" y="652"/>
                  </a:cubicBezTo>
                  <a:cubicBezTo>
                    <a:pt x="584" y="652"/>
                    <a:pt x="584" y="652"/>
                    <a:pt x="584" y="652"/>
                  </a:cubicBezTo>
                  <a:cubicBezTo>
                    <a:pt x="584" y="652"/>
                    <a:pt x="584" y="652"/>
                    <a:pt x="584" y="652"/>
                  </a:cubicBezTo>
                  <a:cubicBezTo>
                    <a:pt x="584" y="652"/>
                    <a:pt x="584" y="653"/>
                    <a:pt x="584" y="653"/>
                  </a:cubicBezTo>
                  <a:cubicBezTo>
                    <a:pt x="584" y="654"/>
                    <a:pt x="584" y="655"/>
                    <a:pt x="584" y="655"/>
                  </a:cubicBezTo>
                  <a:cubicBezTo>
                    <a:pt x="584" y="657"/>
                    <a:pt x="585" y="658"/>
                    <a:pt x="585" y="660"/>
                  </a:cubicBezTo>
                  <a:cubicBezTo>
                    <a:pt x="585" y="661"/>
                    <a:pt x="586" y="662"/>
                    <a:pt x="586" y="663"/>
                  </a:cubicBezTo>
                  <a:cubicBezTo>
                    <a:pt x="586" y="664"/>
                    <a:pt x="586" y="664"/>
                    <a:pt x="586" y="665"/>
                  </a:cubicBezTo>
                  <a:cubicBezTo>
                    <a:pt x="587" y="666"/>
                    <a:pt x="587" y="666"/>
                    <a:pt x="587" y="667"/>
                  </a:cubicBezTo>
                  <a:cubicBezTo>
                    <a:pt x="588" y="668"/>
                    <a:pt x="588" y="670"/>
                    <a:pt x="589" y="672"/>
                  </a:cubicBezTo>
                  <a:cubicBezTo>
                    <a:pt x="589" y="672"/>
                    <a:pt x="589" y="671"/>
                    <a:pt x="589" y="671"/>
                  </a:cubicBezTo>
                  <a:cubicBezTo>
                    <a:pt x="588" y="671"/>
                    <a:pt x="588" y="671"/>
                    <a:pt x="587" y="670"/>
                  </a:cubicBezTo>
                  <a:cubicBezTo>
                    <a:pt x="587" y="670"/>
                    <a:pt x="586" y="670"/>
                    <a:pt x="586" y="669"/>
                  </a:cubicBezTo>
                  <a:cubicBezTo>
                    <a:pt x="585" y="669"/>
                    <a:pt x="585" y="668"/>
                    <a:pt x="584" y="668"/>
                  </a:cubicBezTo>
                  <a:cubicBezTo>
                    <a:pt x="583" y="667"/>
                    <a:pt x="582" y="667"/>
                    <a:pt x="581" y="666"/>
                  </a:cubicBezTo>
                  <a:cubicBezTo>
                    <a:pt x="580" y="665"/>
                    <a:pt x="579" y="665"/>
                    <a:pt x="578" y="664"/>
                  </a:cubicBezTo>
                  <a:cubicBezTo>
                    <a:pt x="578" y="664"/>
                    <a:pt x="577" y="664"/>
                    <a:pt x="577" y="664"/>
                  </a:cubicBezTo>
                  <a:cubicBezTo>
                    <a:pt x="581" y="645"/>
                    <a:pt x="546" y="655"/>
                    <a:pt x="538" y="654"/>
                  </a:cubicBezTo>
                  <a:cubicBezTo>
                    <a:pt x="544" y="666"/>
                    <a:pt x="562" y="685"/>
                    <a:pt x="575" y="667"/>
                  </a:cubicBezTo>
                  <a:cubicBezTo>
                    <a:pt x="575" y="666"/>
                    <a:pt x="574" y="665"/>
                    <a:pt x="573" y="665"/>
                  </a:cubicBezTo>
                  <a:cubicBezTo>
                    <a:pt x="573" y="665"/>
                    <a:pt x="573" y="665"/>
                    <a:pt x="573" y="665"/>
                  </a:cubicBezTo>
                  <a:cubicBezTo>
                    <a:pt x="574" y="665"/>
                    <a:pt x="576" y="666"/>
                    <a:pt x="577" y="666"/>
                  </a:cubicBezTo>
                  <a:cubicBezTo>
                    <a:pt x="578" y="667"/>
                    <a:pt x="579" y="668"/>
                    <a:pt x="580" y="668"/>
                  </a:cubicBezTo>
                  <a:cubicBezTo>
                    <a:pt x="581" y="669"/>
                    <a:pt x="582" y="669"/>
                    <a:pt x="583" y="670"/>
                  </a:cubicBezTo>
                  <a:cubicBezTo>
                    <a:pt x="583" y="670"/>
                    <a:pt x="584" y="671"/>
                    <a:pt x="584" y="671"/>
                  </a:cubicBezTo>
                  <a:cubicBezTo>
                    <a:pt x="585" y="671"/>
                    <a:pt x="585" y="672"/>
                    <a:pt x="586" y="672"/>
                  </a:cubicBezTo>
                  <a:cubicBezTo>
                    <a:pt x="586" y="672"/>
                    <a:pt x="586" y="673"/>
                    <a:pt x="587" y="673"/>
                  </a:cubicBezTo>
                  <a:cubicBezTo>
                    <a:pt x="587" y="673"/>
                    <a:pt x="588" y="674"/>
                    <a:pt x="588" y="674"/>
                  </a:cubicBezTo>
                  <a:cubicBezTo>
                    <a:pt x="588" y="674"/>
                    <a:pt x="588" y="674"/>
                    <a:pt x="588" y="675"/>
                  </a:cubicBezTo>
                  <a:cubicBezTo>
                    <a:pt x="589" y="675"/>
                    <a:pt x="589" y="675"/>
                    <a:pt x="589" y="675"/>
                  </a:cubicBezTo>
                  <a:cubicBezTo>
                    <a:pt x="589" y="675"/>
                    <a:pt x="590" y="676"/>
                    <a:pt x="590" y="676"/>
                  </a:cubicBezTo>
                  <a:cubicBezTo>
                    <a:pt x="590" y="676"/>
                    <a:pt x="590" y="676"/>
                    <a:pt x="591" y="676"/>
                  </a:cubicBezTo>
                  <a:cubicBezTo>
                    <a:pt x="591" y="678"/>
                    <a:pt x="592" y="680"/>
                    <a:pt x="593" y="682"/>
                  </a:cubicBezTo>
                  <a:cubicBezTo>
                    <a:pt x="594" y="685"/>
                    <a:pt x="596" y="688"/>
                    <a:pt x="597" y="690"/>
                  </a:cubicBezTo>
                  <a:cubicBezTo>
                    <a:pt x="599" y="693"/>
                    <a:pt x="601" y="696"/>
                    <a:pt x="602" y="699"/>
                  </a:cubicBezTo>
                  <a:cubicBezTo>
                    <a:pt x="604" y="701"/>
                    <a:pt x="605" y="704"/>
                    <a:pt x="605" y="707"/>
                  </a:cubicBezTo>
                  <a:cubicBezTo>
                    <a:pt x="605" y="708"/>
                    <a:pt x="605" y="708"/>
                    <a:pt x="605" y="708"/>
                  </a:cubicBezTo>
                  <a:cubicBezTo>
                    <a:pt x="605" y="708"/>
                    <a:pt x="605" y="708"/>
                    <a:pt x="605" y="708"/>
                  </a:cubicBezTo>
                  <a:cubicBezTo>
                    <a:pt x="605" y="708"/>
                    <a:pt x="605" y="708"/>
                    <a:pt x="605" y="709"/>
                  </a:cubicBezTo>
                  <a:cubicBezTo>
                    <a:pt x="605" y="709"/>
                    <a:pt x="605" y="709"/>
                    <a:pt x="605" y="709"/>
                  </a:cubicBezTo>
                  <a:cubicBezTo>
                    <a:pt x="605" y="710"/>
                    <a:pt x="605" y="711"/>
                    <a:pt x="605" y="711"/>
                  </a:cubicBezTo>
                  <a:cubicBezTo>
                    <a:pt x="604" y="713"/>
                    <a:pt x="604" y="714"/>
                    <a:pt x="603" y="716"/>
                  </a:cubicBezTo>
                  <a:cubicBezTo>
                    <a:pt x="602" y="719"/>
                    <a:pt x="600" y="722"/>
                    <a:pt x="599" y="725"/>
                  </a:cubicBezTo>
                  <a:cubicBezTo>
                    <a:pt x="599" y="725"/>
                    <a:pt x="599" y="726"/>
                    <a:pt x="599" y="726"/>
                  </a:cubicBezTo>
                  <a:cubicBezTo>
                    <a:pt x="599" y="726"/>
                    <a:pt x="599" y="727"/>
                    <a:pt x="599" y="727"/>
                  </a:cubicBezTo>
                  <a:cubicBezTo>
                    <a:pt x="598" y="727"/>
                    <a:pt x="598" y="728"/>
                    <a:pt x="598" y="728"/>
                  </a:cubicBezTo>
                  <a:cubicBezTo>
                    <a:pt x="598" y="729"/>
                    <a:pt x="598" y="729"/>
                    <a:pt x="598" y="729"/>
                  </a:cubicBezTo>
                  <a:cubicBezTo>
                    <a:pt x="598" y="731"/>
                    <a:pt x="598" y="732"/>
                    <a:pt x="598" y="734"/>
                  </a:cubicBezTo>
                  <a:cubicBezTo>
                    <a:pt x="598" y="734"/>
                    <a:pt x="598" y="735"/>
                    <a:pt x="598" y="736"/>
                  </a:cubicBezTo>
                  <a:cubicBezTo>
                    <a:pt x="598" y="736"/>
                    <a:pt x="599" y="737"/>
                    <a:pt x="599" y="737"/>
                  </a:cubicBezTo>
                  <a:cubicBezTo>
                    <a:pt x="599" y="738"/>
                    <a:pt x="599" y="738"/>
                    <a:pt x="599" y="739"/>
                  </a:cubicBezTo>
                  <a:cubicBezTo>
                    <a:pt x="600" y="739"/>
                    <a:pt x="600" y="740"/>
                    <a:pt x="600" y="740"/>
                  </a:cubicBezTo>
                  <a:cubicBezTo>
                    <a:pt x="601" y="742"/>
                    <a:pt x="602" y="744"/>
                    <a:pt x="603" y="745"/>
                  </a:cubicBezTo>
                  <a:cubicBezTo>
                    <a:pt x="603" y="745"/>
                    <a:pt x="603" y="745"/>
                    <a:pt x="603" y="745"/>
                  </a:cubicBezTo>
                  <a:cubicBezTo>
                    <a:pt x="602" y="745"/>
                    <a:pt x="601" y="745"/>
                    <a:pt x="600" y="744"/>
                  </a:cubicBezTo>
                  <a:cubicBezTo>
                    <a:pt x="599" y="744"/>
                    <a:pt x="598" y="744"/>
                    <a:pt x="598" y="744"/>
                  </a:cubicBezTo>
                  <a:cubicBezTo>
                    <a:pt x="597" y="744"/>
                    <a:pt x="597" y="744"/>
                    <a:pt x="597" y="744"/>
                  </a:cubicBezTo>
                  <a:cubicBezTo>
                    <a:pt x="597" y="744"/>
                    <a:pt x="597" y="744"/>
                    <a:pt x="597" y="744"/>
                  </a:cubicBezTo>
                  <a:cubicBezTo>
                    <a:pt x="597" y="744"/>
                    <a:pt x="597" y="744"/>
                    <a:pt x="597" y="744"/>
                  </a:cubicBezTo>
                  <a:cubicBezTo>
                    <a:pt x="597" y="744"/>
                    <a:pt x="597" y="744"/>
                    <a:pt x="596" y="744"/>
                  </a:cubicBezTo>
                  <a:cubicBezTo>
                    <a:pt x="596" y="744"/>
                    <a:pt x="596" y="744"/>
                    <a:pt x="596" y="744"/>
                  </a:cubicBezTo>
                  <a:cubicBezTo>
                    <a:pt x="596" y="744"/>
                    <a:pt x="595" y="744"/>
                    <a:pt x="595" y="744"/>
                  </a:cubicBezTo>
                  <a:cubicBezTo>
                    <a:pt x="594" y="744"/>
                    <a:pt x="594" y="744"/>
                    <a:pt x="593" y="744"/>
                  </a:cubicBezTo>
                  <a:cubicBezTo>
                    <a:pt x="593" y="744"/>
                    <a:pt x="592" y="744"/>
                    <a:pt x="592" y="744"/>
                  </a:cubicBezTo>
                  <a:cubicBezTo>
                    <a:pt x="591" y="744"/>
                    <a:pt x="590" y="744"/>
                    <a:pt x="589" y="744"/>
                  </a:cubicBezTo>
                  <a:cubicBezTo>
                    <a:pt x="588" y="744"/>
                    <a:pt x="586" y="745"/>
                    <a:pt x="584" y="745"/>
                  </a:cubicBezTo>
                  <a:cubicBezTo>
                    <a:pt x="583" y="745"/>
                    <a:pt x="581" y="746"/>
                    <a:pt x="580" y="746"/>
                  </a:cubicBezTo>
                  <a:cubicBezTo>
                    <a:pt x="577" y="747"/>
                    <a:pt x="574" y="748"/>
                    <a:pt x="571" y="748"/>
                  </a:cubicBezTo>
                  <a:cubicBezTo>
                    <a:pt x="566" y="750"/>
                    <a:pt x="561" y="751"/>
                    <a:pt x="557" y="751"/>
                  </a:cubicBezTo>
                  <a:cubicBezTo>
                    <a:pt x="555" y="751"/>
                    <a:pt x="554" y="751"/>
                    <a:pt x="552" y="752"/>
                  </a:cubicBezTo>
                  <a:cubicBezTo>
                    <a:pt x="551" y="752"/>
                    <a:pt x="549" y="752"/>
                    <a:pt x="548" y="752"/>
                  </a:cubicBezTo>
                  <a:cubicBezTo>
                    <a:pt x="546" y="751"/>
                    <a:pt x="545" y="751"/>
                    <a:pt x="545" y="751"/>
                  </a:cubicBezTo>
                  <a:cubicBezTo>
                    <a:pt x="545" y="751"/>
                    <a:pt x="546" y="752"/>
                    <a:pt x="548" y="752"/>
                  </a:cubicBezTo>
                  <a:cubicBezTo>
                    <a:pt x="549" y="752"/>
                    <a:pt x="550" y="753"/>
                    <a:pt x="552" y="753"/>
                  </a:cubicBezTo>
                  <a:cubicBezTo>
                    <a:pt x="553" y="753"/>
                    <a:pt x="555" y="753"/>
                    <a:pt x="557" y="753"/>
                  </a:cubicBezTo>
                  <a:cubicBezTo>
                    <a:pt x="559" y="753"/>
                    <a:pt x="560" y="753"/>
                    <a:pt x="562" y="753"/>
                  </a:cubicBezTo>
                  <a:cubicBezTo>
                    <a:pt x="561" y="753"/>
                    <a:pt x="560" y="754"/>
                    <a:pt x="560" y="754"/>
                  </a:cubicBezTo>
                  <a:cubicBezTo>
                    <a:pt x="558" y="755"/>
                    <a:pt x="557" y="756"/>
                    <a:pt x="555" y="757"/>
                  </a:cubicBezTo>
                  <a:cubicBezTo>
                    <a:pt x="554" y="758"/>
                    <a:pt x="552" y="759"/>
                    <a:pt x="551" y="760"/>
                  </a:cubicBezTo>
                  <a:cubicBezTo>
                    <a:pt x="550" y="761"/>
                    <a:pt x="549" y="762"/>
                    <a:pt x="548" y="763"/>
                  </a:cubicBezTo>
                  <a:cubicBezTo>
                    <a:pt x="536" y="763"/>
                    <a:pt x="531" y="768"/>
                    <a:pt x="527" y="774"/>
                  </a:cubicBezTo>
                  <a:cubicBezTo>
                    <a:pt x="527" y="774"/>
                    <a:pt x="526" y="773"/>
                    <a:pt x="526" y="773"/>
                  </a:cubicBezTo>
                  <a:cubicBezTo>
                    <a:pt x="526" y="772"/>
                    <a:pt x="525" y="772"/>
                    <a:pt x="525" y="771"/>
                  </a:cubicBezTo>
                  <a:cubicBezTo>
                    <a:pt x="524" y="770"/>
                    <a:pt x="523" y="769"/>
                    <a:pt x="522" y="768"/>
                  </a:cubicBezTo>
                  <a:cubicBezTo>
                    <a:pt x="520" y="765"/>
                    <a:pt x="519" y="762"/>
                    <a:pt x="518" y="759"/>
                  </a:cubicBezTo>
                  <a:cubicBezTo>
                    <a:pt x="518" y="759"/>
                    <a:pt x="518" y="758"/>
                    <a:pt x="518" y="758"/>
                  </a:cubicBezTo>
                  <a:cubicBezTo>
                    <a:pt x="518" y="757"/>
                    <a:pt x="518" y="757"/>
                    <a:pt x="518" y="757"/>
                  </a:cubicBezTo>
                  <a:cubicBezTo>
                    <a:pt x="518" y="756"/>
                    <a:pt x="518" y="756"/>
                    <a:pt x="518" y="756"/>
                  </a:cubicBezTo>
                  <a:cubicBezTo>
                    <a:pt x="518" y="755"/>
                    <a:pt x="518" y="755"/>
                    <a:pt x="518" y="755"/>
                  </a:cubicBezTo>
                  <a:cubicBezTo>
                    <a:pt x="518" y="755"/>
                    <a:pt x="518" y="755"/>
                    <a:pt x="518" y="754"/>
                  </a:cubicBezTo>
                  <a:cubicBezTo>
                    <a:pt x="519" y="752"/>
                    <a:pt x="519" y="751"/>
                    <a:pt x="520" y="749"/>
                  </a:cubicBezTo>
                  <a:cubicBezTo>
                    <a:pt x="520" y="748"/>
                    <a:pt x="520" y="747"/>
                    <a:pt x="520" y="746"/>
                  </a:cubicBezTo>
                  <a:cubicBezTo>
                    <a:pt x="521" y="745"/>
                    <a:pt x="521" y="744"/>
                    <a:pt x="521" y="743"/>
                  </a:cubicBezTo>
                  <a:cubicBezTo>
                    <a:pt x="521" y="742"/>
                    <a:pt x="522" y="741"/>
                    <a:pt x="522" y="740"/>
                  </a:cubicBezTo>
                  <a:cubicBezTo>
                    <a:pt x="522" y="739"/>
                    <a:pt x="522" y="738"/>
                    <a:pt x="522" y="737"/>
                  </a:cubicBezTo>
                  <a:cubicBezTo>
                    <a:pt x="523" y="733"/>
                    <a:pt x="523" y="729"/>
                    <a:pt x="523" y="724"/>
                  </a:cubicBezTo>
                  <a:cubicBezTo>
                    <a:pt x="523" y="724"/>
                    <a:pt x="523" y="723"/>
                    <a:pt x="523" y="723"/>
                  </a:cubicBezTo>
                  <a:cubicBezTo>
                    <a:pt x="523" y="721"/>
                    <a:pt x="523" y="721"/>
                    <a:pt x="523" y="721"/>
                  </a:cubicBezTo>
                  <a:cubicBezTo>
                    <a:pt x="522" y="720"/>
                    <a:pt x="522" y="719"/>
                    <a:pt x="522" y="718"/>
                  </a:cubicBezTo>
                  <a:cubicBezTo>
                    <a:pt x="522" y="717"/>
                    <a:pt x="522" y="716"/>
                    <a:pt x="522" y="715"/>
                  </a:cubicBezTo>
                  <a:cubicBezTo>
                    <a:pt x="522" y="714"/>
                    <a:pt x="521" y="713"/>
                    <a:pt x="521" y="712"/>
                  </a:cubicBezTo>
                  <a:cubicBezTo>
                    <a:pt x="520" y="707"/>
                    <a:pt x="519" y="703"/>
                    <a:pt x="517" y="700"/>
                  </a:cubicBezTo>
                  <a:cubicBezTo>
                    <a:pt x="517" y="698"/>
                    <a:pt x="516" y="696"/>
                    <a:pt x="515" y="694"/>
                  </a:cubicBezTo>
                  <a:cubicBezTo>
                    <a:pt x="514" y="693"/>
                    <a:pt x="514" y="692"/>
                    <a:pt x="514" y="691"/>
                  </a:cubicBezTo>
                  <a:cubicBezTo>
                    <a:pt x="514" y="691"/>
                    <a:pt x="514" y="691"/>
                    <a:pt x="514" y="691"/>
                  </a:cubicBezTo>
                  <a:cubicBezTo>
                    <a:pt x="514" y="691"/>
                    <a:pt x="514" y="691"/>
                    <a:pt x="514" y="691"/>
                  </a:cubicBezTo>
                  <a:cubicBezTo>
                    <a:pt x="514" y="690"/>
                    <a:pt x="514" y="689"/>
                    <a:pt x="514" y="688"/>
                  </a:cubicBezTo>
                  <a:cubicBezTo>
                    <a:pt x="514" y="687"/>
                    <a:pt x="514" y="686"/>
                    <a:pt x="514" y="685"/>
                  </a:cubicBezTo>
                  <a:cubicBezTo>
                    <a:pt x="515" y="684"/>
                    <a:pt x="515" y="683"/>
                    <a:pt x="515" y="682"/>
                  </a:cubicBezTo>
                  <a:cubicBezTo>
                    <a:pt x="515" y="681"/>
                    <a:pt x="516" y="679"/>
                    <a:pt x="516" y="678"/>
                  </a:cubicBezTo>
                  <a:cubicBezTo>
                    <a:pt x="516" y="677"/>
                    <a:pt x="517" y="676"/>
                    <a:pt x="517" y="675"/>
                  </a:cubicBezTo>
                  <a:cubicBezTo>
                    <a:pt x="517" y="675"/>
                    <a:pt x="517" y="675"/>
                    <a:pt x="518" y="674"/>
                  </a:cubicBezTo>
                  <a:cubicBezTo>
                    <a:pt x="540" y="672"/>
                    <a:pt x="540" y="658"/>
                    <a:pt x="525" y="641"/>
                  </a:cubicBezTo>
                  <a:cubicBezTo>
                    <a:pt x="517" y="650"/>
                    <a:pt x="502" y="659"/>
                    <a:pt x="515" y="673"/>
                  </a:cubicBezTo>
                  <a:cubicBezTo>
                    <a:pt x="514" y="675"/>
                    <a:pt x="514" y="675"/>
                    <a:pt x="514" y="675"/>
                  </a:cubicBezTo>
                  <a:cubicBezTo>
                    <a:pt x="514" y="675"/>
                    <a:pt x="514" y="675"/>
                    <a:pt x="514" y="675"/>
                  </a:cubicBezTo>
                  <a:cubicBezTo>
                    <a:pt x="514" y="676"/>
                    <a:pt x="513" y="676"/>
                    <a:pt x="513" y="677"/>
                  </a:cubicBezTo>
                  <a:cubicBezTo>
                    <a:pt x="513" y="678"/>
                    <a:pt x="512" y="680"/>
                    <a:pt x="512" y="681"/>
                  </a:cubicBezTo>
                  <a:cubicBezTo>
                    <a:pt x="512" y="682"/>
                    <a:pt x="512" y="683"/>
                    <a:pt x="511" y="684"/>
                  </a:cubicBezTo>
                  <a:cubicBezTo>
                    <a:pt x="511" y="685"/>
                    <a:pt x="511" y="686"/>
                    <a:pt x="511" y="687"/>
                  </a:cubicBezTo>
                  <a:cubicBezTo>
                    <a:pt x="510" y="686"/>
                    <a:pt x="510" y="685"/>
                    <a:pt x="509" y="684"/>
                  </a:cubicBezTo>
                  <a:cubicBezTo>
                    <a:pt x="509" y="683"/>
                    <a:pt x="508" y="683"/>
                    <a:pt x="508" y="682"/>
                  </a:cubicBezTo>
                  <a:cubicBezTo>
                    <a:pt x="508" y="682"/>
                    <a:pt x="507" y="681"/>
                    <a:pt x="507" y="681"/>
                  </a:cubicBezTo>
                  <a:cubicBezTo>
                    <a:pt x="507" y="681"/>
                    <a:pt x="507" y="680"/>
                    <a:pt x="506" y="680"/>
                  </a:cubicBezTo>
                  <a:cubicBezTo>
                    <a:pt x="506" y="679"/>
                    <a:pt x="505" y="679"/>
                    <a:pt x="505" y="678"/>
                  </a:cubicBezTo>
                  <a:cubicBezTo>
                    <a:pt x="504" y="677"/>
                    <a:pt x="504" y="677"/>
                    <a:pt x="503" y="676"/>
                  </a:cubicBezTo>
                  <a:cubicBezTo>
                    <a:pt x="502" y="675"/>
                    <a:pt x="501" y="674"/>
                    <a:pt x="500" y="673"/>
                  </a:cubicBezTo>
                  <a:cubicBezTo>
                    <a:pt x="499" y="672"/>
                    <a:pt x="498" y="672"/>
                    <a:pt x="497" y="671"/>
                  </a:cubicBezTo>
                  <a:cubicBezTo>
                    <a:pt x="496" y="670"/>
                    <a:pt x="495" y="670"/>
                    <a:pt x="494" y="669"/>
                  </a:cubicBezTo>
                  <a:cubicBezTo>
                    <a:pt x="493" y="668"/>
                    <a:pt x="491" y="667"/>
                    <a:pt x="491" y="667"/>
                  </a:cubicBezTo>
                  <a:cubicBezTo>
                    <a:pt x="490" y="666"/>
                    <a:pt x="489" y="666"/>
                    <a:pt x="489" y="666"/>
                  </a:cubicBezTo>
                  <a:cubicBezTo>
                    <a:pt x="489" y="666"/>
                    <a:pt x="491" y="667"/>
                    <a:pt x="493" y="670"/>
                  </a:cubicBezTo>
                  <a:cubicBezTo>
                    <a:pt x="494" y="671"/>
                    <a:pt x="495" y="672"/>
                    <a:pt x="496" y="672"/>
                  </a:cubicBezTo>
                  <a:cubicBezTo>
                    <a:pt x="496" y="673"/>
                    <a:pt x="497" y="674"/>
                    <a:pt x="498" y="675"/>
                  </a:cubicBezTo>
                  <a:cubicBezTo>
                    <a:pt x="499" y="677"/>
                    <a:pt x="501" y="680"/>
                    <a:pt x="503" y="682"/>
                  </a:cubicBezTo>
                  <a:cubicBezTo>
                    <a:pt x="503" y="682"/>
                    <a:pt x="504" y="683"/>
                    <a:pt x="504" y="683"/>
                  </a:cubicBezTo>
                  <a:cubicBezTo>
                    <a:pt x="504" y="683"/>
                    <a:pt x="504" y="684"/>
                    <a:pt x="505" y="684"/>
                  </a:cubicBezTo>
                  <a:cubicBezTo>
                    <a:pt x="505" y="685"/>
                    <a:pt x="506" y="685"/>
                    <a:pt x="506" y="686"/>
                  </a:cubicBezTo>
                  <a:cubicBezTo>
                    <a:pt x="507" y="687"/>
                    <a:pt x="508" y="689"/>
                    <a:pt x="509" y="691"/>
                  </a:cubicBezTo>
                  <a:cubicBezTo>
                    <a:pt x="509" y="691"/>
                    <a:pt x="509" y="691"/>
                    <a:pt x="510" y="692"/>
                  </a:cubicBezTo>
                  <a:cubicBezTo>
                    <a:pt x="510" y="692"/>
                    <a:pt x="510" y="693"/>
                    <a:pt x="510" y="693"/>
                  </a:cubicBezTo>
                  <a:cubicBezTo>
                    <a:pt x="511" y="694"/>
                    <a:pt x="511" y="694"/>
                    <a:pt x="511" y="695"/>
                  </a:cubicBezTo>
                  <a:cubicBezTo>
                    <a:pt x="512" y="696"/>
                    <a:pt x="512" y="697"/>
                    <a:pt x="512" y="697"/>
                  </a:cubicBezTo>
                  <a:cubicBezTo>
                    <a:pt x="512" y="697"/>
                    <a:pt x="512" y="697"/>
                    <a:pt x="512" y="696"/>
                  </a:cubicBezTo>
                  <a:cubicBezTo>
                    <a:pt x="513" y="698"/>
                    <a:pt x="513" y="699"/>
                    <a:pt x="514" y="701"/>
                  </a:cubicBezTo>
                  <a:cubicBezTo>
                    <a:pt x="515" y="704"/>
                    <a:pt x="516" y="708"/>
                    <a:pt x="517" y="712"/>
                  </a:cubicBezTo>
                  <a:cubicBezTo>
                    <a:pt x="518" y="713"/>
                    <a:pt x="518" y="714"/>
                    <a:pt x="518" y="715"/>
                  </a:cubicBezTo>
                  <a:cubicBezTo>
                    <a:pt x="518" y="716"/>
                    <a:pt x="518" y="717"/>
                    <a:pt x="518" y="718"/>
                  </a:cubicBezTo>
                  <a:cubicBezTo>
                    <a:pt x="519" y="719"/>
                    <a:pt x="519" y="720"/>
                    <a:pt x="519" y="721"/>
                  </a:cubicBezTo>
                  <a:cubicBezTo>
                    <a:pt x="519" y="723"/>
                    <a:pt x="519" y="723"/>
                    <a:pt x="519" y="723"/>
                  </a:cubicBezTo>
                  <a:cubicBezTo>
                    <a:pt x="519" y="723"/>
                    <a:pt x="519" y="724"/>
                    <a:pt x="519" y="724"/>
                  </a:cubicBezTo>
                  <a:cubicBezTo>
                    <a:pt x="519" y="727"/>
                    <a:pt x="519" y="729"/>
                    <a:pt x="519" y="732"/>
                  </a:cubicBezTo>
                  <a:cubicBezTo>
                    <a:pt x="519" y="732"/>
                    <a:pt x="519" y="732"/>
                    <a:pt x="518" y="731"/>
                  </a:cubicBezTo>
                  <a:cubicBezTo>
                    <a:pt x="518" y="731"/>
                    <a:pt x="518" y="731"/>
                    <a:pt x="518" y="731"/>
                  </a:cubicBezTo>
                  <a:cubicBezTo>
                    <a:pt x="518" y="730"/>
                    <a:pt x="517" y="730"/>
                    <a:pt x="517" y="729"/>
                  </a:cubicBezTo>
                  <a:cubicBezTo>
                    <a:pt x="516" y="729"/>
                    <a:pt x="516" y="729"/>
                    <a:pt x="516" y="728"/>
                  </a:cubicBezTo>
                  <a:cubicBezTo>
                    <a:pt x="515" y="728"/>
                    <a:pt x="515" y="728"/>
                    <a:pt x="515" y="728"/>
                  </a:cubicBezTo>
                  <a:cubicBezTo>
                    <a:pt x="515" y="727"/>
                    <a:pt x="514" y="727"/>
                    <a:pt x="514" y="727"/>
                  </a:cubicBezTo>
                  <a:cubicBezTo>
                    <a:pt x="514" y="726"/>
                    <a:pt x="513" y="726"/>
                    <a:pt x="513" y="726"/>
                  </a:cubicBezTo>
                  <a:cubicBezTo>
                    <a:pt x="512" y="725"/>
                    <a:pt x="510" y="724"/>
                    <a:pt x="509" y="723"/>
                  </a:cubicBezTo>
                  <a:cubicBezTo>
                    <a:pt x="508" y="722"/>
                    <a:pt x="507" y="722"/>
                    <a:pt x="506" y="721"/>
                  </a:cubicBezTo>
                  <a:cubicBezTo>
                    <a:pt x="505" y="721"/>
                    <a:pt x="505" y="720"/>
                    <a:pt x="504" y="720"/>
                  </a:cubicBezTo>
                  <a:cubicBezTo>
                    <a:pt x="502" y="704"/>
                    <a:pt x="477" y="709"/>
                    <a:pt x="467" y="712"/>
                  </a:cubicBezTo>
                  <a:cubicBezTo>
                    <a:pt x="478" y="717"/>
                    <a:pt x="489" y="740"/>
                    <a:pt x="503" y="724"/>
                  </a:cubicBezTo>
                  <a:cubicBezTo>
                    <a:pt x="502" y="722"/>
                    <a:pt x="502" y="722"/>
                    <a:pt x="502" y="722"/>
                  </a:cubicBezTo>
                  <a:cubicBezTo>
                    <a:pt x="502" y="723"/>
                    <a:pt x="503" y="723"/>
                    <a:pt x="504" y="723"/>
                  </a:cubicBezTo>
                  <a:cubicBezTo>
                    <a:pt x="504" y="723"/>
                    <a:pt x="504" y="723"/>
                    <a:pt x="504" y="722"/>
                  </a:cubicBezTo>
                  <a:cubicBezTo>
                    <a:pt x="504" y="722"/>
                    <a:pt x="505" y="722"/>
                    <a:pt x="505" y="722"/>
                  </a:cubicBezTo>
                  <a:cubicBezTo>
                    <a:pt x="506" y="723"/>
                    <a:pt x="507" y="724"/>
                    <a:pt x="508" y="725"/>
                  </a:cubicBezTo>
                  <a:cubicBezTo>
                    <a:pt x="509" y="725"/>
                    <a:pt x="510" y="726"/>
                    <a:pt x="511" y="727"/>
                  </a:cubicBezTo>
                  <a:cubicBezTo>
                    <a:pt x="512" y="727"/>
                    <a:pt x="512" y="728"/>
                    <a:pt x="513" y="728"/>
                  </a:cubicBezTo>
                  <a:cubicBezTo>
                    <a:pt x="513" y="728"/>
                    <a:pt x="513" y="729"/>
                    <a:pt x="514" y="729"/>
                  </a:cubicBezTo>
                  <a:cubicBezTo>
                    <a:pt x="514" y="729"/>
                    <a:pt x="514" y="729"/>
                    <a:pt x="514" y="729"/>
                  </a:cubicBezTo>
                  <a:cubicBezTo>
                    <a:pt x="515" y="730"/>
                    <a:pt x="515" y="730"/>
                    <a:pt x="515" y="731"/>
                  </a:cubicBezTo>
                  <a:cubicBezTo>
                    <a:pt x="516" y="731"/>
                    <a:pt x="516" y="732"/>
                    <a:pt x="516" y="732"/>
                  </a:cubicBezTo>
                  <a:cubicBezTo>
                    <a:pt x="517" y="732"/>
                    <a:pt x="517" y="732"/>
                    <a:pt x="517" y="732"/>
                  </a:cubicBezTo>
                  <a:cubicBezTo>
                    <a:pt x="517" y="733"/>
                    <a:pt x="517" y="733"/>
                    <a:pt x="517" y="733"/>
                  </a:cubicBezTo>
                  <a:cubicBezTo>
                    <a:pt x="518" y="733"/>
                    <a:pt x="518" y="734"/>
                    <a:pt x="518" y="734"/>
                  </a:cubicBezTo>
                  <a:cubicBezTo>
                    <a:pt x="518" y="734"/>
                    <a:pt x="519" y="734"/>
                    <a:pt x="519" y="734"/>
                  </a:cubicBezTo>
                  <a:cubicBezTo>
                    <a:pt x="519" y="735"/>
                    <a:pt x="519" y="736"/>
                    <a:pt x="518" y="736"/>
                  </a:cubicBezTo>
                  <a:cubicBezTo>
                    <a:pt x="518" y="737"/>
                    <a:pt x="518" y="738"/>
                    <a:pt x="518" y="739"/>
                  </a:cubicBezTo>
                  <a:cubicBezTo>
                    <a:pt x="518" y="740"/>
                    <a:pt x="518" y="741"/>
                    <a:pt x="517" y="742"/>
                  </a:cubicBezTo>
                  <a:cubicBezTo>
                    <a:pt x="517" y="743"/>
                    <a:pt x="517" y="744"/>
                    <a:pt x="517" y="745"/>
                  </a:cubicBezTo>
                  <a:cubicBezTo>
                    <a:pt x="516" y="746"/>
                    <a:pt x="516" y="747"/>
                    <a:pt x="516" y="748"/>
                  </a:cubicBezTo>
                  <a:cubicBezTo>
                    <a:pt x="515" y="749"/>
                    <a:pt x="515" y="751"/>
                    <a:pt x="514" y="753"/>
                  </a:cubicBezTo>
                  <a:cubicBezTo>
                    <a:pt x="514" y="754"/>
                    <a:pt x="514" y="754"/>
                    <a:pt x="514" y="755"/>
                  </a:cubicBezTo>
                  <a:cubicBezTo>
                    <a:pt x="514" y="756"/>
                    <a:pt x="514" y="756"/>
                    <a:pt x="514" y="756"/>
                  </a:cubicBezTo>
                  <a:cubicBezTo>
                    <a:pt x="514" y="756"/>
                    <a:pt x="514" y="756"/>
                    <a:pt x="514" y="756"/>
                  </a:cubicBezTo>
                  <a:cubicBezTo>
                    <a:pt x="514" y="757"/>
                    <a:pt x="514" y="757"/>
                    <a:pt x="514" y="758"/>
                  </a:cubicBezTo>
                  <a:cubicBezTo>
                    <a:pt x="514" y="758"/>
                    <a:pt x="514" y="759"/>
                    <a:pt x="515" y="759"/>
                  </a:cubicBezTo>
                  <a:cubicBezTo>
                    <a:pt x="515" y="763"/>
                    <a:pt x="517" y="767"/>
                    <a:pt x="519" y="770"/>
                  </a:cubicBezTo>
                  <a:cubicBezTo>
                    <a:pt x="519" y="770"/>
                    <a:pt x="520" y="771"/>
                    <a:pt x="520" y="772"/>
                  </a:cubicBezTo>
                  <a:cubicBezTo>
                    <a:pt x="521" y="772"/>
                    <a:pt x="521" y="773"/>
                    <a:pt x="522" y="773"/>
                  </a:cubicBezTo>
                  <a:cubicBezTo>
                    <a:pt x="523" y="774"/>
                    <a:pt x="523" y="775"/>
                    <a:pt x="524" y="775"/>
                  </a:cubicBezTo>
                  <a:cubicBezTo>
                    <a:pt x="524" y="775"/>
                    <a:pt x="525" y="776"/>
                    <a:pt x="525" y="776"/>
                  </a:cubicBezTo>
                  <a:cubicBezTo>
                    <a:pt x="525" y="776"/>
                    <a:pt x="525" y="776"/>
                    <a:pt x="526" y="777"/>
                  </a:cubicBezTo>
                  <a:cubicBezTo>
                    <a:pt x="525" y="777"/>
                    <a:pt x="525" y="777"/>
                    <a:pt x="525" y="777"/>
                  </a:cubicBezTo>
                  <a:cubicBezTo>
                    <a:pt x="523" y="776"/>
                    <a:pt x="521" y="775"/>
                    <a:pt x="519" y="775"/>
                  </a:cubicBezTo>
                  <a:cubicBezTo>
                    <a:pt x="515" y="773"/>
                    <a:pt x="510" y="771"/>
                    <a:pt x="505" y="769"/>
                  </a:cubicBezTo>
                  <a:cubicBezTo>
                    <a:pt x="502" y="769"/>
                    <a:pt x="500" y="768"/>
                    <a:pt x="497" y="768"/>
                  </a:cubicBezTo>
                  <a:cubicBezTo>
                    <a:pt x="496" y="768"/>
                    <a:pt x="494" y="767"/>
                    <a:pt x="493" y="767"/>
                  </a:cubicBezTo>
                  <a:cubicBezTo>
                    <a:pt x="492" y="767"/>
                    <a:pt x="490" y="767"/>
                    <a:pt x="489" y="767"/>
                  </a:cubicBezTo>
                  <a:cubicBezTo>
                    <a:pt x="484" y="767"/>
                    <a:pt x="479" y="767"/>
                    <a:pt x="474" y="767"/>
                  </a:cubicBezTo>
                  <a:cubicBezTo>
                    <a:pt x="465" y="767"/>
                    <a:pt x="455" y="767"/>
                    <a:pt x="446" y="765"/>
                  </a:cubicBezTo>
                  <a:cubicBezTo>
                    <a:pt x="442" y="764"/>
                    <a:pt x="437" y="764"/>
                    <a:pt x="433" y="762"/>
                  </a:cubicBezTo>
                  <a:cubicBezTo>
                    <a:pt x="428" y="761"/>
                    <a:pt x="424" y="760"/>
                    <a:pt x="420" y="759"/>
                  </a:cubicBezTo>
                  <a:cubicBezTo>
                    <a:pt x="417" y="759"/>
                    <a:pt x="415" y="758"/>
                    <a:pt x="412" y="758"/>
                  </a:cubicBezTo>
                  <a:cubicBezTo>
                    <a:pt x="412" y="758"/>
                    <a:pt x="411" y="757"/>
                    <a:pt x="411" y="757"/>
                  </a:cubicBezTo>
                  <a:cubicBezTo>
                    <a:pt x="410" y="755"/>
                    <a:pt x="409" y="753"/>
                    <a:pt x="408" y="752"/>
                  </a:cubicBezTo>
                  <a:cubicBezTo>
                    <a:pt x="408" y="751"/>
                    <a:pt x="407" y="751"/>
                    <a:pt x="407" y="750"/>
                  </a:cubicBezTo>
                  <a:cubicBezTo>
                    <a:pt x="407" y="749"/>
                    <a:pt x="406" y="749"/>
                    <a:pt x="406" y="748"/>
                  </a:cubicBezTo>
                  <a:cubicBezTo>
                    <a:pt x="406" y="747"/>
                    <a:pt x="405" y="746"/>
                    <a:pt x="404" y="745"/>
                  </a:cubicBezTo>
                  <a:cubicBezTo>
                    <a:pt x="404" y="744"/>
                    <a:pt x="404" y="743"/>
                    <a:pt x="403" y="741"/>
                  </a:cubicBezTo>
                  <a:cubicBezTo>
                    <a:pt x="403" y="741"/>
                    <a:pt x="403" y="741"/>
                    <a:pt x="403" y="740"/>
                  </a:cubicBezTo>
                  <a:cubicBezTo>
                    <a:pt x="403" y="740"/>
                    <a:pt x="403" y="739"/>
                    <a:pt x="403" y="739"/>
                  </a:cubicBezTo>
                  <a:cubicBezTo>
                    <a:pt x="403" y="739"/>
                    <a:pt x="403" y="738"/>
                    <a:pt x="403" y="738"/>
                  </a:cubicBezTo>
                  <a:cubicBezTo>
                    <a:pt x="403" y="738"/>
                    <a:pt x="403" y="737"/>
                    <a:pt x="403" y="737"/>
                  </a:cubicBezTo>
                  <a:cubicBezTo>
                    <a:pt x="403" y="734"/>
                    <a:pt x="404" y="731"/>
                    <a:pt x="404" y="727"/>
                  </a:cubicBezTo>
                  <a:cubicBezTo>
                    <a:pt x="405" y="726"/>
                    <a:pt x="405" y="724"/>
                    <a:pt x="405" y="722"/>
                  </a:cubicBezTo>
                  <a:cubicBezTo>
                    <a:pt x="405" y="721"/>
                    <a:pt x="405" y="720"/>
                    <a:pt x="404" y="719"/>
                  </a:cubicBezTo>
                  <a:cubicBezTo>
                    <a:pt x="404" y="718"/>
                    <a:pt x="404" y="718"/>
                    <a:pt x="404" y="718"/>
                  </a:cubicBezTo>
                  <a:cubicBezTo>
                    <a:pt x="404" y="718"/>
                    <a:pt x="404" y="718"/>
                    <a:pt x="404" y="717"/>
                  </a:cubicBezTo>
                  <a:cubicBezTo>
                    <a:pt x="404" y="717"/>
                    <a:pt x="404" y="717"/>
                    <a:pt x="404" y="717"/>
                  </a:cubicBezTo>
                  <a:cubicBezTo>
                    <a:pt x="404" y="716"/>
                    <a:pt x="403" y="716"/>
                    <a:pt x="403" y="716"/>
                  </a:cubicBezTo>
                  <a:cubicBezTo>
                    <a:pt x="402" y="712"/>
                    <a:pt x="399" y="709"/>
                    <a:pt x="396" y="706"/>
                  </a:cubicBezTo>
                  <a:cubicBezTo>
                    <a:pt x="396" y="706"/>
                    <a:pt x="395" y="705"/>
                    <a:pt x="395" y="704"/>
                  </a:cubicBezTo>
                  <a:cubicBezTo>
                    <a:pt x="395" y="704"/>
                    <a:pt x="395" y="704"/>
                    <a:pt x="395" y="703"/>
                  </a:cubicBezTo>
                  <a:cubicBezTo>
                    <a:pt x="395" y="703"/>
                    <a:pt x="395" y="703"/>
                    <a:pt x="394" y="703"/>
                  </a:cubicBezTo>
                  <a:cubicBezTo>
                    <a:pt x="394" y="703"/>
                    <a:pt x="394" y="702"/>
                    <a:pt x="394" y="702"/>
                  </a:cubicBezTo>
                  <a:cubicBezTo>
                    <a:pt x="394" y="701"/>
                    <a:pt x="394" y="700"/>
                    <a:pt x="394" y="699"/>
                  </a:cubicBezTo>
                  <a:cubicBezTo>
                    <a:pt x="393" y="698"/>
                    <a:pt x="393" y="697"/>
                    <a:pt x="393" y="696"/>
                  </a:cubicBezTo>
                  <a:cubicBezTo>
                    <a:pt x="393" y="695"/>
                    <a:pt x="393" y="694"/>
                    <a:pt x="393" y="693"/>
                  </a:cubicBezTo>
                  <a:cubicBezTo>
                    <a:pt x="393" y="692"/>
                    <a:pt x="392" y="690"/>
                    <a:pt x="392" y="689"/>
                  </a:cubicBezTo>
                  <a:cubicBezTo>
                    <a:pt x="392" y="688"/>
                    <a:pt x="392" y="687"/>
                    <a:pt x="392" y="686"/>
                  </a:cubicBezTo>
                  <a:cubicBezTo>
                    <a:pt x="401" y="674"/>
                    <a:pt x="405" y="660"/>
                    <a:pt x="395" y="646"/>
                  </a:cubicBezTo>
                  <a:cubicBezTo>
                    <a:pt x="387" y="660"/>
                    <a:pt x="381" y="673"/>
                    <a:pt x="389" y="689"/>
                  </a:cubicBezTo>
                  <a:cubicBezTo>
                    <a:pt x="389" y="689"/>
                    <a:pt x="389" y="689"/>
                    <a:pt x="389" y="689"/>
                  </a:cubicBezTo>
                  <a:cubicBezTo>
                    <a:pt x="389" y="689"/>
                    <a:pt x="389" y="689"/>
                    <a:pt x="389" y="689"/>
                  </a:cubicBezTo>
                  <a:cubicBezTo>
                    <a:pt x="389" y="690"/>
                    <a:pt x="389" y="692"/>
                    <a:pt x="390" y="693"/>
                  </a:cubicBezTo>
                  <a:cubicBezTo>
                    <a:pt x="390" y="694"/>
                    <a:pt x="390" y="695"/>
                    <a:pt x="390" y="696"/>
                  </a:cubicBezTo>
                  <a:cubicBezTo>
                    <a:pt x="390" y="698"/>
                    <a:pt x="390" y="699"/>
                    <a:pt x="391" y="700"/>
                  </a:cubicBezTo>
                  <a:cubicBezTo>
                    <a:pt x="391" y="700"/>
                    <a:pt x="391" y="700"/>
                    <a:pt x="391" y="701"/>
                  </a:cubicBezTo>
                  <a:cubicBezTo>
                    <a:pt x="390" y="700"/>
                    <a:pt x="389" y="699"/>
                    <a:pt x="388" y="698"/>
                  </a:cubicBezTo>
                  <a:cubicBezTo>
                    <a:pt x="386" y="695"/>
                    <a:pt x="383" y="693"/>
                    <a:pt x="381" y="690"/>
                  </a:cubicBezTo>
                  <a:cubicBezTo>
                    <a:pt x="377" y="684"/>
                    <a:pt x="373" y="679"/>
                    <a:pt x="369" y="674"/>
                  </a:cubicBezTo>
                  <a:cubicBezTo>
                    <a:pt x="369" y="674"/>
                    <a:pt x="368" y="673"/>
                    <a:pt x="368" y="673"/>
                  </a:cubicBezTo>
                  <a:cubicBezTo>
                    <a:pt x="368" y="672"/>
                    <a:pt x="367" y="671"/>
                    <a:pt x="367" y="671"/>
                  </a:cubicBezTo>
                  <a:cubicBezTo>
                    <a:pt x="366" y="670"/>
                    <a:pt x="365" y="669"/>
                    <a:pt x="364" y="668"/>
                  </a:cubicBezTo>
                  <a:cubicBezTo>
                    <a:pt x="363" y="666"/>
                    <a:pt x="361" y="665"/>
                    <a:pt x="360" y="664"/>
                  </a:cubicBezTo>
                  <a:cubicBezTo>
                    <a:pt x="359" y="663"/>
                    <a:pt x="359" y="663"/>
                    <a:pt x="359" y="662"/>
                  </a:cubicBezTo>
                  <a:cubicBezTo>
                    <a:pt x="359" y="662"/>
                    <a:pt x="359" y="662"/>
                    <a:pt x="359" y="662"/>
                  </a:cubicBezTo>
                  <a:cubicBezTo>
                    <a:pt x="359" y="662"/>
                    <a:pt x="359" y="662"/>
                    <a:pt x="359" y="662"/>
                  </a:cubicBezTo>
                  <a:cubicBezTo>
                    <a:pt x="359" y="662"/>
                    <a:pt x="359" y="661"/>
                    <a:pt x="359" y="661"/>
                  </a:cubicBezTo>
                  <a:cubicBezTo>
                    <a:pt x="359" y="661"/>
                    <a:pt x="359" y="661"/>
                    <a:pt x="359" y="661"/>
                  </a:cubicBezTo>
                  <a:cubicBezTo>
                    <a:pt x="359" y="661"/>
                    <a:pt x="359" y="661"/>
                    <a:pt x="359" y="661"/>
                  </a:cubicBezTo>
                  <a:cubicBezTo>
                    <a:pt x="359" y="661"/>
                    <a:pt x="359" y="661"/>
                    <a:pt x="359" y="661"/>
                  </a:cubicBezTo>
                  <a:cubicBezTo>
                    <a:pt x="359" y="661"/>
                    <a:pt x="360" y="662"/>
                    <a:pt x="360" y="662"/>
                  </a:cubicBezTo>
                  <a:cubicBezTo>
                    <a:pt x="360" y="662"/>
                    <a:pt x="360" y="662"/>
                    <a:pt x="360" y="662"/>
                  </a:cubicBezTo>
                  <a:cubicBezTo>
                    <a:pt x="360" y="662"/>
                    <a:pt x="360" y="662"/>
                    <a:pt x="360" y="662"/>
                  </a:cubicBezTo>
                  <a:cubicBezTo>
                    <a:pt x="360" y="662"/>
                    <a:pt x="360" y="661"/>
                    <a:pt x="359" y="661"/>
                  </a:cubicBezTo>
                  <a:cubicBezTo>
                    <a:pt x="359" y="661"/>
                    <a:pt x="359" y="661"/>
                    <a:pt x="359" y="661"/>
                  </a:cubicBezTo>
                  <a:cubicBezTo>
                    <a:pt x="359" y="661"/>
                    <a:pt x="358" y="661"/>
                    <a:pt x="358" y="661"/>
                  </a:cubicBezTo>
                  <a:cubicBezTo>
                    <a:pt x="358" y="661"/>
                    <a:pt x="358" y="661"/>
                    <a:pt x="358" y="661"/>
                  </a:cubicBezTo>
                  <a:cubicBezTo>
                    <a:pt x="358" y="661"/>
                    <a:pt x="358" y="661"/>
                    <a:pt x="358" y="661"/>
                  </a:cubicBezTo>
                  <a:cubicBezTo>
                    <a:pt x="358" y="661"/>
                    <a:pt x="358" y="661"/>
                    <a:pt x="358" y="661"/>
                  </a:cubicBezTo>
                  <a:cubicBezTo>
                    <a:pt x="358" y="661"/>
                    <a:pt x="358" y="662"/>
                    <a:pt x="358" y="662"/>
                  </a:cubicBezTo>
                  <a:cubicBezTo>
                    <a:pt x="358" y="663"/>
                    <a:pt x="358" y="664"/>
                    <a:pt x="359" y="665"/>
                  </a:cubicBezTo>
                  <a:cubicBezTo>
                    <a:pt x="360" y="666"/>
                    <a:pt x="361" y="668"/>
                    <a:pt x="362" y="670"/>
                  </a:cubicBezTo>
                  <a:cubicBezTo>
                    <a:pt x="362" y="671"/>
                    <a:pt x="363" y="672"/>
                    <a:pt x="364" y="673"/>
                  </a:cubicBezTo>
                  <a:cubicBezTo>
                    <a:pt x="364" y="674"/>
                    <a:pt x="364" y="674"/>
                    <a:pt x="365" y="675"/>
                  </a:cubicBezTo>
                  <a:cubicBezTo>
                    <a:pt x="365" y="675"/>
                    <a:pt x="366" y="676"/>
                    <a:pt x="366" y="676"/>
                  </a:cubicBezTo>
                  <a:cubicBezTo>
                    <a:pt x="367" y="678"/>
                    <a:pt x="368" y="680"/>
                    <a:pt x="370" y="681"/>
                  </a:cubicBezTo>
                  <a:cubicBezTo>
                    <a:pt x="370" y="681"/>
                    <a:pt x="369" y="681"/>
                    <a:pt x="369" y="681"/>
                  </a:cubicBezTo>
                  <a:cubicBezTo>
                    <a:pt x="369" y="681"/>
                    <a:pt x="368" y="680"/>
                    <a:pt x="368" y="680"/>
                  </a:cubicBezTo>
                  <a:cubicBezTo>
                    <a:pt x="367" y="680"/>
                    <a:pt x="366" y="679"/>
                    <a:pt x="366" y="679"/>
                  </a:cubicBezTo>
                  <a:cubicBezTo>
                    <a:pt x="365" y="679"/>
                    <a:pt x="364" y="679"/>
                    <a:pt x="364" y="678"/>
                  </a:cubicBezTo>
                  <a:cubicBezTo>
                    <a:pt x="362" y="678"/>
                    <a:pt x="361" y="677"/>
                    <a:pt x="359" y="676"/>
                  </a:cubicBezTo>
                  <a:cubicBezTo>
                    <a:pt x="358" y="676"/>
                    <a:pt x="356" y="675"/>
                    <a:pt x="355" y="675"/>
                  </a:cubicBezTo>
                  <a:cubicBezTo>
                    <a:pt x="355" y="675"/>
                    <a:pt x="354" y="675"/>
                    <a:pt x="354" y="675"/>
                  </a:cubicBezTo>
                  <a:cubicBezTo>
                    <a:pt x="352" y="654"/>
                    <a:pt x="316" y="669"/>
                    <a:pt x="307" y="668"/>
                  </a:cubicBezTo>
                  <a:cubicBezTo>
                    <a:pt x="318" y="681"/>
                    <a:pt x="344" y="699"/>
                    <a:pt x="353" y="678"/>
                  </a:cubicBezTo>
                  <a:cubicBezTo>
                    <a:pt x="352" y="677"/>
                    <a:pt x="351" y="676"/>
                    <a:pt x="350" y="676"/>
                  </a:cubicBezTo>
                  <a:cubicBezTo>
                    <a:pt x="350" y="676"/>
                    <a:pt x="350" y="676"/>
                    <a:pt x="350" y="676"/>
                  </a:cubicBezTo>
                  <a:cubicBezTo>
                    <a:pt x="352" y="677"/>
                    <a:pt x="353" y="677"/>
                    <a:pt x="354" y="677"/>
                  </a:cubicBezTo>
                  <a:cubicBezTo>
                    <a:pt x="356" y="678"/>
                    <a:pt x="357" y="678"/>
                    <a:pt x="359" y="679"/>
                  </a:cubicBezTo>
                  <a:cubicBezTo>
                    <a:pt x="360" y="679"/>
                    <a:pt x="361" y="680"/>
                    <a:pt x="363" y="680"/>
                  </a:cubicBezTo>
                  <a:cubicBezTo>
                    <a:pt x="363" y="681"/>
                    <a:pt x="364" y="681"/>
                    <a:pt x="365" y="681"/>
                  </a:cubicBezTo>
                  <a:cubicBezTo>
                    <a:pt x="365" y="682"/>
                    <a:pt x="366" y="682"/>
                    <a:pt x="366" y="682"/>
                  </a:cubicBezTo>
                  <a:cubicBezTo>
                    <a:pt x="367" y="683"/>
                    <a:pt x="367" y="683"/>
                    <a:pt x="368" y="683"/>
                  </a:cubicBezTo>
                  <a:cubicBezTo>
                    <a:pt x="369" y="684"/>
                    <a:pt x="369" y="684"/>
                    <a:pt x="370" y="684"/>
                  </a:cubicBezTo>
                  <a:cubicBezTo>
                    <a:pt x="370" y="684"/>
                    <a:pt x="370" y="684"/>
                    <a:pt x="370" y="685"/>
                  </a:cubicBezTo>
                  <a:cubicBezTo>
                    <a:pt x="370" y="685"/>
                    <a:pt x="371" y="685"/>
                    <a:pt x="371" y="685"/>
                  </a:cubicBezTo>
                  <a:cubicBezTo>
                    <a:pt x="371" y="685"/>
                    <a:pt x="372" y="685"/>
                    <a:pt x="372" y="686"/>
                  </a:cubicBezTo>
                  <a:cubicBezTo>
                    <a:pt x="373" y="686"/>
                    <a:pt x="373" y="686"/>
                    <a:pt x="373" y="686"/>
                  </a:cubicBezTo>
                  <a:cubicBezTo>
                    <a:pt x="375" y="688"/>
                    <a:pt x="376" y="690"/>
                    <a:pt x="378" y="692"/>
                  </a:cubicBezTo>
                  <a:cubicBezTo>
                    <a:pt x="380" y="695"/>
                    <a:pt x="383" y="698"/>
                    <a:pt x="385" y="700"/>
                  </a:cubicBezTo>
                  <a:cubicBezTo>
                    <a:pt x="388" y="703"/>
                    <a:pt x="391" y="706"/>
                    <a:pt x="394" y="709"/>
                  </a:cubicBezTo>
                  <a:cubicBezTo>
                    <a:pt x="396" y="711"/>
                    <a:pt x="398" y="714"/>
                    <a:pt x="400" y="717"/>
                  </a:cubicBezTo>
                  <a:cubicBezTo>
                    <a:pt x="400" y="718"/>
                    <a:pt x="400" y="718"/>
                    <a:pt x="400" y="718"/>
                  </a:cubicBezTo>
                  <a:cubicBezTo>
                    <a:pt x="400" y="718"/>
                    <a:pt x="400" y="718"/>
                    <a:pt x="400" y="718"/>
                  </a:cubicBezTo>
                  <a:cubicBezTo>
                    <a:pt x="400" y="718"/>
                    <a:pt x="400" y="719"/>
                    <a:pt x="400" y="719"/>
                  </a:cubicBezTo>
                  <a:cubicBezTo>
                    <a:pt x="401" y="720"/>
                    <a:pt x="401" y="720"/>
                    <a:pt x="401" y="720"/>
                  </a:cubicBezTo>
                  <a:cubicBezTo>
                    <a:pt x="401" y="720"/>
                    <a:pt x="401" y="721"/>
                    <a:pt x="401" y="722"/>
                  </a:cubicBezTo>
                  <a:cubicBezTo>
                    <a:pt x="401" y="723"/>
                    <a:pt x="401" y="725"/>
                    <a:pt x="401" y="727"/>
                  </a:cubicBezTo>
                  <a:cubicBezTo>
                    <a:pt x="400" y="730"/>
                    <a:pt x="399" y="733"/>
                    <a:pt x="399" y="737"/>
                  </a:cubicBezTo>
                  <a:cubicBezTo>
                    <a:pt x="399" y="737"/>
                    <a:pt x="399" y="738"/>
                    <a:pt x="399" y="738"/>
                  </a:cubicBezTo>
                  <a:cubicBezTo>
                    <a:pt x="399" y="738"/>
                    <a:pt x="399" y="739"/>
                    <a:pt x="399" y="739"/>
                  </a:cubicBezTo>
                  <a:cubicBezTo>
                    <a:pt x="399" y="740"/>
                    <a:pt x="399" y="740"/>
                    <a:pt x="399" y="740"/>
                  </a:cubicBezTo>
                  <a:cubicBezTo>
                    <a:pt x="399" y="741"/>
                    <a:pt x="399" y="741"/>
                    <a:pt x="399" y="742"/>
                  </a:cubicBezTo>
                  <a:cubicBezTo>
                    <a:pt x="400" y="743"/>
                    <a:pt x="400" y="745"/>
                    <a:pt x="401" y="746"/>
                  </a:cubicBezTo>
                  <a:cubicBezTo>
                    <a:pt x="401" y="747"/>
                    <a:pt x="402" y="748"/>
                    <a:pt x="402" y="748"/>
                  </a:cubicBezTo>
                  <a:cubicBezTo>
                    <a:pt x="402" y="749"/>
                    <a:pt x="402" y="750"/>
                    <a:pt x="403" y="750"/>
                  </a:cubicBezTo>
                  <a:cubicBezTo>
                    <a:pt x="403" y="751"/>
                    <a:pt x="404" y="751"/>
                    <a:pt x="404" y="752"/>
                  </a:cubicBezTo>
                  <a:cubicBezTo>
                    <a:pt x="405" y="752"/>
                    <a:pt x="405" y="753"/>
                    <a:pt x="405" y="753"/>
                  </a:cubicBezTo>
                  <a:cubicBezTo>
                    <a:pt x="407" y="755"/>
                    <a:pt x="409" y="756"/>
                    <a:pt x="410" y="757"/>
                  </a:cubicBezTo>
                  <a:cubicBezTo>
                    <a:pt x="410" y="758"/>
                    <a:pt x="410" y="758"/>
                    <a:pt x="410" y="758"/>
                  </a:cubicBezTo>
                  <a:cubicBezTo>
                    <a:pt x="409" y="758"/>
                    <a:pt x="408" y="758"/>
                    <a:pt x="407" y="758"/>
                  </a:cubicBezTo>
                  <a:cubicBezTo>
                    <a:pt x="406" y="758"/>
                    <a:pt x="405" y="757"/>
                    <a:pt x="404" y="757"/>
                  </a:cubicBezTo>
                  <a:cubicBezTo>
                    <a:pt x="403" y="757"/>
                    <a:pt x="403" y="757"/>
                    <a:pt x="403" y="757"/>
                  </a:cubicBezTo>
                  <a:cubicBezTo>
                    <a:pt x="403" y="757"/>
                    <a:pt x="403" y="757"/>
                    <a:pt x="403" y="757"/>
                  </a:cubicBezTo>
                  <a:cubicBezTo>
                    <a:pt x="403" y="757"/>
                    <a:pt x="403" y="757"/>
                    <a:pt x="403" y="757"/>
                  </a:cubicBezTo>
                  <a:cubicBezTo>
                    <a:pt x="403" y="757"/>
                    <a:pt x="403" y="757"/>
                    <a:pt x="402" y="757"/>
                  </a:cubicBezTo>
                  <a:cubicBezTo>
                    <a:pt x="402" y="757"/>
                    <a:pt x="402" y="757"/>
                    <a:pt x="402" y="757"/>
                  </a:cubicBezTo>
                  <a:cubicBezTo>
                    <a:pt x="402" y="757"/>
                    <a:pt x="401" y="757"/>
                    <a:pt x="401" y="758"/>
                  </a:cubicBezTo>
                  <a:cubicBezTo>
                    <a:pt x="400" y="758"/>
                    <a:pt x="400" y="758"/>
                    <a:pt x="399" y="758"/>
                  </a:cubicBezTo>
                  <a:cubicBezTo>
                    <a:pt x="399" y="758"/>
                    <a:pt x="398" y="758"/>
                    <a:pt x="397" y="758"/>
                  </a:cubicBezTo>
                  <a:cubicBezTo>
                    <a:pt x="396" y="758"/>
                    <a:pt x="396" y="758"/>
                    <a:pt x="395" y="759"/>
                  </a:cubicBezTo>
                  <a:cubicBezTo>
                    <a:pt x="393" y="759"/>
                    <a:pt x="391" y="760"/>
                    <a:pt x="389" y="760"/>
                  </a:cubicBezTo>
                  <a:cubicBezTo>
                    <a:pt x="388" y="761"/>
                    <a:pt x="386" y="761"/>
                    <a:pt x="384" y="762"/>
                  </a:cubicBezTo>
                  <a:cubicBezTo>
                    <a:pt x="381" y="763"/>
                    <a:pt x="378" y="764"/>
                    <a:pt x="376" y="765"/>
                  </a:cubicBezTo>
                  <a:cubicBezTo>
                    <a:pt x="370" y="767"/>
                    <a:pt x="365" y="769"/>
                    <a:pt x="361" y="770"/>
                  </a:cubicBezTo>
                  <a:cubicBezTo>
                    <a:pt x="359" y="770"/>
                    <a:pt x="357" y="770"/>
                    <a:pt x="355" y="771"/>
                  </a:cubicBezTo>
                  <a:cubicBezTo>
                    <a:pt x="354" y="771"/>
                    <a:pt x="352" y="771"/>
                    <a:pt x="351" y="771"/>
                  </a:cubicBezTo>
                  <a:cubicBezTo>
                    <a:pt x="349" y="771"/>
                    <a:pt x="348" y="771"/>
                    <a:pt x="348" y="771"/>
                  </a:cubicBezTo>
                  <a:cubicBezTo>
                    <a:pt x="348" y="771"/>
                    <a:pt x="349" y="772"/>
                    <a:pt x="351" y="772"/>
                  </a:cubicBezTo>
                  <a:cubicBezTo>
                    <a:pt x="352" y="772"/>
                    <a:pt x="354" y="772"/>
                    <a:pt x="356" y="772"/>
                  </a:cubicBezTo>
                  <a:cubicBezTo>
                    <a:pt x="357" y="772"/>
                    <a:pt x="359" y="772"/>
                    <a:pt x="362" y="772"/>
                  </a:cubicBezTo>
                  <a:cubicBezTo>
                    <a:pt x="363" y="771"/>
                    <a:pt x="365" y="771"/>
                    <a:pt x="367" y="771"/>
                  </a:cubicBezTo>
                  <a:cubicBezTo>
                    <a:pt x="366" y="771"/>
                    <a:pt x="366" y="772"/>
                    <a:pt x="365" y="773"/>
                  </a:cubicBezTo>
                  <a:cubicBezTo>
                    <a:pt x="363" y="774"/>
                    <a:pt x="362" y="775"/>
                    <a:pt x="361" y="776"/>
                  </a:cubicBezTo>
                  <a:cubicBezTo>
                    <a:pt x="359" y="777"/>
                    <a:pt x="358" y="779"/>
                    <a:pt x="357" y="780"/>
                  </a:cubicBezTo>
                  <a:cubicBezTo>
                    <a:pt x="356" y="781"/>
                    <a:pt x="355" y="782"/>
                    <a:pt x="354" y="783"/>
                  </a:cubicBezTo>
                  <a:cubicBezTo>
                    <a:pt x="331" y="786"/>
                    <a:pt x="339" y="802"/>
                    <a:pt x="325" y="814"/>
                  </a:cubicBezTo>
                  <a:cubicBezTo>
                    <a:pt x="347" y="815"/>
                    <a:pt x="366" y="810"/>
                    <a:pt x="356" y="786"/>
                  </a:cubicBezTo>
                  <a:cubicBezTo>
                    <a:pt x="356" y="786"/>
                    <a:pt x="356" y="786"/>
                    <a:pt x="356" y="786"/>
                  </a:cubicBezTo>
                  <a:cubicBezTo>
                    <a:pt x="357" y="785"/>
                    <a:pt x="358" y="783"/>
                    <a:pt x="359" y="782"/>
                  </a:cubicBezTo>
                  <a:cubicBezTo>
                    <a:pt x="360" y="781"/>
                    <a:pt x="361" y="780"/>
                    <a:pt x="363" y="778"/>
                  </a:cubicBezTo>
                  <a:cubicBezTo>
                    <a:pt x="364" y="777"/>
                    <a:pt x="365" y="776"/>
                    <a:pt x="367" y="775"/>
                  </a:cubicBezTo>
                  <a:cubicBezTo>
                    <a:pt x="368" y="774"/>
                    <a:pt x="370" y="773"/>
                    <a:pt x="371" y="772"/>
                  </a:cubicBezTo>
                  <a:cubicBezTo>
                    <a:pt x="372" y="772"/>
                    <a:pt x="372" y="771"/>
                    <a:pt x="373" y="771"/>
                  </a:cubicBezTo>
                  <a:cubicBezTo>
                    <a:pt x="374" y="770"/>
                    <a:pt x="374" y="770"/>
                    <a:pt x="375" y="770"/>
                  </a:cubicBezTo>
                  <a:cubicBezTo>
                    <a:pt x="375" y="770"/>
                    <a:pt x="376" y="769"/>
                    <a:pt x="376" y="769"/>
                  </a:cubicBezTo>
                  <a:cubicBezTo>
                    <a:pt x="377" y="769"/>
                    <a:pt x="377" y="769"/>
                    <a:pt x="377" y="769"/>
                  </a:cubicBezTo>
                  <a:cubicBezTo>
                    <a:pt x="380" y="768"/>
                    <a:pt x="383" y="767"/>
                    <a:pt x="386" y="767"/>
                  </a:cubicBezTo>
                  <a:cubicBezTo>
                    <a:pt x="388" y="766"/>
                    <a:pt x="390" y="766"/>
                    <a:pt x="391" y="765"/>
                  </a:cubicBezTo>
                  <a:cubicBezTo>
                    <a:pt x="393" y="765"/>
                    <a:pt x="394" y="764"/>
                    <a:pt x="396" y="764"/>
                  </a:cubicBezTo>
                  <a:cubicBezTo>
                    <a:pt x="397" y="764"/>
                    <a:pt x="398" y="763"/>
                    <a:pt x="399" y="763"/>
                  </a:cubicBezTo>
                  <a:cubicBezTo>
                    <a:pt x="399" y="763"/>
                    <a:pt x="400" y="763"/>
                    <a:pt x="400" y="763"/>
                  </a:cubicBezTo>
                  <a:cubicBezTo>
                    <a:pt x="400" y="763"/>
                    <a:pt x="401" y="763"/>
                    <a:pt x="401" y="763"/>
                  </a:cubicBezTo>
                  <a:cubicBezTo>
                    <a:pt x="402" y="763"/>
                    <a:pt x="402" y="763"/>
                    <a:pt x="403" y="763"/>
                  </a:cubicBezTo>
                  <a:cubicBezTo>
                    <a:pt x="403" y="763"/>
                    <a:pt x="403" y="763"/>
                    <a:pt x="403" y="763"/>
                  </a:cubicBezTo>
                  <a:cubicBezTo>
                    <a:pt x="403" y="763"/>
                    <a:pt x="403" y="763"/>
                    <a:pt x="403" y="763"/>
                  </a:cubicBezTo>
                  <a:cubicBezTo>
                    <a:pt x="403" y="763"/>
                    <a:pt x="403" y="763"/>
                    <a:pt x="403" y="763"/>
                  </a:cubicBezTo>
                  <a:cubicBezTo>
                    <a:pt x="403" y="763"/>
                    <a:pt x="403" y="763"/>
                    <a:pt x="403" y="763"/>
                  </a:cubicBezTo>
                  <a:cubicBezTo>
                    <a:pt x="404" y="763"/>
                    <a:pt x="404" y="763"/>
                    <a:pt x="404" y="763"/>
                  </a:cubicBezTo>
                  <a:cubicBezTo>
                    <a:pt x="405" y="763"/>
                    <a:pt x="406" y="763"/>
                    <a:pt x="407" y="763"/>
                  </a:cubicBezTo>
                  <a:cubicBezTo>
                    <a:pt x="411" y="763"/>
                    <a:pt x="415" y="764"/>
                    <a:pt x="419" y="765"/>
                  </a:cubicBezTo>
                  <a:cubicBezTo>
                    <a:pt x="423" y="765"/>
                    <a:pt x="427" y="767"/>
                    <a:pt x="432" y="768"/>
                  </a:cubicBezTo>
                  <a:cubicBezTo>
                    <a:pt x="436" y="769"/>
                    <a:pt x="441" y="770"/>
                    <a:pt x="445" y="770"/>
                  </a:cubicBezTo>
                  <a:cubicBezTo>
                    <a:pt x="451" y="771"/>
                    <a:pt x="456" y="772"/>
                    <a:pt x="461" y="772"/>
                  </a:cubicBezTo>
                  <a:cubicBezTo>
                    <a:pt x="461" y="772"/>
                    <a:pt x="461" y="772"/>
                    <a:pt x="461" y="772"/>
                  </a:cubicBezTo>
                  <a:cubicBezTo>
                    <a:pt x="461" y="773"/>
                    <a:pt x="460" y="773"/>
                    <a:pt x="460" y="774"/>
                  </a:cubicBezTo>
                  <a:cubicBezTo>
                    <a:pt x="459" y="774"/>
                    <a:pt x="459" y="775"/>
                    <a:pt x="458" y="775"/>
                  </a:cubicBezTo>
                  <a:cubicBezTo>
                    <a:pt x="458" y="776"/>
                    <a:pt x="457" y="776"/>
                    <a:pt x="457" y="777"/>
                  </a:cubicBezTo>
                  <a:cubicBezTo>
                    <a:pt x="457" y="777"/>
                    <a:pt x="457" y="777"/>
                    <a:pt x="457" y="778"/>
                  </a:cubicBezTo>
                  <a:cubicBezTo>
                    <a:pt x="456" y="779"/>
                    <a:pt x="455" y="781"/>
                    <a:pt x="454" y="783"/>
                  </a:cubicBezTo>
                  <a:cubicBezTo>
                    <a:pt x="453" y="785"/>
                    <a:pt x="452" y="787"/>
                    <a:pt x="451" y="789"/>
                  </a:cubicBezTo>
                  <a:cubicBezTo>
                    <a:pt x="450" y="793"/>
                    <a:pt x="448" y="797"/>
                    <a:pt x="446" y="802"/>
                  </a:cubicBezTo>
                  <a:cubicBezTo>
                    <a:pt x="445" y="804"/>
                    <a:pt x="444" y="806"/>
                    <a:pt x="443" y="808"/>
                  </a:cubicBezTo>
                  <a:cubicBezTo>
                    <a:pt x="441" y="809"/>
                    <a:pt x="440" y="811"/>
                    <a:pt x="439" y="813"/>
                  </a:cubicBezTo>
                  <a:cubicBezTo>
                    <a:pt x="438" y="815"/>
                    <a:pt x="436" y="816"/>
                    <a:pt x="435" y="818"/>
                  </a:cubicBezTo>
                  <a:cubicBezTo>
                    <a:pt x="435" y="818"/>
                    <a:pt x="435" y="818"/>
                    <a:pt x="435" y="818"/>
                  </a:cubicBezTo>
                  <a:cubicBezTo>
                    <a:pt x="434" y="818"/>
                    <a:pt x="434" y="818"/>
                    <a:pt x="433" y="818"/>
                  </a:cubicBezTo>
                  <a:cubicBezTo>
                    <a:pt x="433" y="818"/>
                    <a:pt x="432" y="818"/>
                    <a:pt x="432" y="818"/>
                  </a:cubicBezTo>
                  <a:cubicBezTo>
                    <a:pt x="431" y="818"/>
                    <a:pt x="431" y="818"/>
                    <a:pt x="431" y="818"/>
                  </a:cubicBezTo>
                  <a:cubicBezTo>
                    <a:pt x="431" y="818"/>
                    <a:pt x="430" y="818"/>
                    <a:pt x="430" y="819"/>
                  </a:cubicBezTo>
                  <a:cubicBezTo>
                    <a:pt x="429" y="819"/>
                    <a:pt x="428" y="819"/>
                    <a:pt x="427" y="819"/>
                  </a:cubicBezTo>
                  <a:cubicBezTo>
                    <a:pt x="426" y="820"/>
                    <a:pt x="425" y="820"/>
                    <a:pt x="424" y="820"/>
                  </a:cubicBezTo>
                  <a:cubicBezTo>
                    <a:pt x="422" y="821"/>
                    <a:pt x="421" y="821"/>
                    <a:pt x="420" y="821"/>
                  </a:cubicBezTo>
                  <a:cubicBezTo>
                    <a:pt x="419" y="821"/>
                    <a:pt x="417" y="822"/>
                    <a:pt x="416" y="822"/>
                  </a:cubicBezTo>
                  <a:cubicBezTo>
                    <a:pt x="402" y="809"/>
                    <a:pt x="393" y="822"/>
                    <a:pt x="377" y="822"/>
                  </a:cubicBezTo>
                  <a:cubicBezTo>
                    <a:pt x="384" y="827"/>
                    <a:pt x="392" y="834"/>
                    <a:pt x="401" y="834"/>
                  </a:cubicBezTo>
                  <a:cubicBezTo>
                    <a:pt x="407" y="834"/>
                    <a:pt x="417" y="829"/>
                    <a:pt x="418" y="824"/>
                  </a:cubicBezTo>
                  <a:cubicBezTo>
                    <a:pt x="418" y="824"/>
                    <a:pt x="418" y="824"/>
                    <a:pt x="418" y="824"/>
                  </a:cubicBezTo>
                  <a:cubicBezTo>
                    <a:pt x="418" y="824"/>
                    <a:pt x="418" y="824"/>
                    <a:pt x="418" y="824"/>
                  </a:cubicBezTo>
                  <a:cubicBezTo>
                    <a:pt x="418" y="824"/>
                    <a:pt x="418" y="824"/>
                    <a:pt x="418" y="824"/>
                  </a:cubicBezTo>
                  <a:cubicBezTo>
                    <a:pt x="419" y="824"/>
                    <a:pt x="420" y="824"/>
                    <a:pt x="420" y="824"/>
                  </a:cubicBezTo>
                  <a:cubicBezTo>
                    <a:pt x="422" y="823"/>
                    <a:pt x="423" y="823"/>
                    <a:pt x="424" y="823"/>
                  </a:cubicBezTo>
                  <a:cubicBezTo>
                    <a:pt x="426" y="822"/>
                    <a:pt x="427" y="822"/>
                    <a:pt x="428" y="822"/>
                  </a:cubicBezTo>
                  <a:cubicBezTo>
                    <a:pt x="429" y="821"/>
                    <a:pt x="430" y="821"/>
                    <a:pt x="431" y="821"/>
                  </a:cubicBezTo>
                  <a:cubicBezTo>
                    <a:pt x="431" y="821"/>
                    <a:pt x="432" y="821"/>
                    <a:pt x="432" y="821"/>
                  </a:cubicBezTo>
                  <a:cubicBezTo>
                    <a:pt x="432" y="821"/>
                    <a:pt x="432" y="820"/>
                    <a:pt x="433" y="820"/>
                  </a:cubicBezTo>
                  <a:cubicBezTo>
                    <a:pt x="433" y="820"/>
                    <a:pt x="433" y="820"/>
                    <a:pt x="433" y="820"/>
                  </a:cubicBezTo>
                  <a:cubicBezTo>
                    <a:pt x="432" y="821"/>
                    <a:pt x="432" y="821"/>
                    <a:pt x="431" y="822"/>
                  </a:cubicBezTo>
                  <a:cubicBezTo>
                    <a:pt x="431" y="822"/>
                    <a:pt x="430" y="822"/>
                    <a:pt x="430" y="823"/>
                  </a:cubicBezTo>
                  <a:cubicBezTo>
                    <a:pt x="430" y="823"/>
                    <a:pt x="429" y="823"/>
                    <a:pt x="429" y="824"/>
                  </a:cubicBezTo>
                  <a:cubicBezTo>
                    <a:pt x="429" y="824"/>
                    <a:pt x="428" y="825"/>
                    <a:pt x="428" y="825"/>
                  </a:cubicBezTo>
                  <a:cubicBezTo>
                    <a:pt x="427" y="826"/>
                    <a:pt x="426" y="827"/>
                    <a:pt x="425" y="828"/>
                  </a:cubicBezTo>
                  <a:cubicBezTo>
                    <a:pt x="424" y="830"/>
                    <a:pt x="423" y="831"/>
                    <a:pt x="423" y="831"/>
                  </a:cubicBezTo>
                  <a:cubicBezTo>
                    <a:pt x="423" y="831"/>
                    <a:pt x="424" y="831"/>
                    <a:pt x="424" y="830"/>
                  </a:cubicBezTo>
                  <a:cubicBezTo>
                    <a:pt x="425" y="830"/>
                    <a:pt x="425" y="830"/>
                    <a:pt x="426" y="829"/>
                  </a:cubicBezTo>
                  <a:cubicBezTo>
                    <a:pt x="427" y="829"/>
                    <a:pt x="429" y="828"/>
                    <a:pt x="430" y="828"/>
                  </a:cubicBezTo>
                  <a:cubicBezTo>
                    <a:pt x="430" y="827"/>
                    <a:pt x="431" y="827"/>
                    <a:pt x="432" y="826"/>
                  </a:cubicBezTo>
                  <a:cubicBezTo>
                    <a:pt x="432" y="826"/>
                    <a:pt x="433" y="826"/>
                    <a:pt x="433" y="826"/>
                  </a:cubicBezTo>
                  <a:cubicBezTo>
                    <a:pt x="433" y="825"/>
                    <a:pt x="434" y="825"/>
                    <a:pt x="434" y="825"/>
                  </a:cubicBezTo>
                  <a:cubicBezTo>
                    <a:pt x="436" y="822"/>
                    <a:pt x="439" y="819"/>
                    <a:pt x="442" y="815"/>
                  </a:cubicBezTo>
                  <a:cubicBezTo>
                    <a:pt x="443" y="814"/>
                    <a:pt x="444" y="813"/>
                    <a:pt x="445" y="811"/>
                  </a:cubicBezTo>
                  <a:cubicBezTo>
                    <a:pt x="445" y="812"/>
                    <a:pt x="445" y="812"/>
                    <a:pt x="445" y="813"/>
                  </a:cubicBezTo>
                  <a:cubicBezTo>
                    <a:pt x="445" y="813"/>
                    <a:pt x="445" y="814"/>
                    <a:pt x="445" y="815"/>
                  </a:cubicBezTo>
                  <a:cubicBezTo>
                    <a:pt x="445" y="816"/>
                    <a:pt x="445" y="816"/>
                    <a:pt x="445" y="817"/>
                  </a:cubicBezTo>
                  <a:cubicBezTo>
                    <a:pt x="445" y="819"/>
                    <a:pt x="445" y="820"/>
                    <a:pt x="445" y="822"/>
                  </a:cubicBezTo>
                  <a:cubicBezTo>
                    <a:pt x="445" y="822"/>
                    <a:pt x="445" y="821"/>
                    <a:pt x="445" y="821"/>
                  </a:cubicBezTo>
                  <a:cubicBezTo>
                    <a:pt x="436" y="837"/>
                    <a:pt x="437" y="851"/>
                    <a:pt x="456" y="860"/>
                  </a:cubicBezTo>
                  <a:cubicBezTo>
                    <a:pt x="453" y="844"/>
                    <a:pt x="463" y="834"/>
                    <a:pt x="447" y="823"/>
                  </a:cubicBezTo>
                  <a:cubicBezTo>
                    <a:pt x="447" y="822"/>
                    <a:pt x="447" y="822"/>
                    <a:pt x="447" y="822"/>
                  </a:cubicBezTo>
                  <a:cubicBezTo>
                    <a:pt x="447" y="820"/>
                    <a:pt x="447" y="819"/>
                    <a:pt x="447" y="817"/>
                  </a:cubicBezTo>
                  <a:cubicBezTo>
                    <a:pt x="447" y="816"/>
                    <a:pt x="447" y="816"/>
                    <a:pt x="447" y="815"/>
                  </a:cubicBezTo>
                  <a:cubicBezTo>
                    <a:pt x="447" y="814"/>
                    <a:pt x="447" y="814"/>
                    <a:pt x="447" y="813"/>
                  </a:cubicBezTo>
                  <a:cubicBezTo>
                    <a:pt x="447" y="811"/>
                    <a:pt x="447" y="810"/>
                    <a:pt x="447" y="808"/>
                  </a:cubicBezTo>
                  <a:cubicBezTo>
                    <a:pt x="448" y="807"/>
                    <a:pt x="449" y="805"/>
                    <a:pt x="450" y="803"/>
                  </a:cubicBezTo>
                  <a:cubicBezTo>
                    <a:pt x="452" y="799"/>
                    <a:pt x="453" y="795"/>
                    <a:pt x="455" y="790"/>
                  </a:cubicBezTo>
                  <a:cubicBezTo>
                    <a:pt x="456" y="788"/>
                    <a:pt x="457" y="786"/>
                    <a:pt x="458" y="785"/>
                  </a:cubicBezTo>
                  <a:cubicBezTo>
                    <a:pt x="458" y="783"/>
                    <a:pt x="459" y="781"/>
                    <a:pt x="460" y="780"/>
                  </a:cubicBezTo>
                  <a:cubicBezTo>
                    <a:pt x="460" y="779"/>
                    <a:pt x="461" y="779"/>
                    <a:pt x="461" y="779"/>
                  </a:cubicBezTo>
                  <a:cubicBezTo>
                    <a:pt x="461" y="778"/>
                    <a:pt x="461" y="778"/>
                    <a:pt x="461" y="778"/>
                  </a:cubicBezTo>
                  <a:cubicBezTo>
                    <a:pt x="462" y="777"/>
                    <a:pt x="462" y="776"/>
                    <a:pt x="462" y="775"/>
                  </a:cubicBezTo>
                  <a:cubicBezTo>
                    <a:pt x="462" y="775"/>
                    <a:pt x="463" y="774"/>
                    <a:pt x="463" y="774"/>
                  </a:cubicBezTo>
                  <a:cubicBezTo>
                    <a:pt x="463" y="773"/>
                    <a:pt x="463" y="773"/>
                    <a:pt x="463" y="772"/>
                  </a:cubicBezTo>
                  <a:cubicBezTo>
                    <a:pt x="467" y="772"/>
                    <a:pt x="471" y="773"/>
                    <a:pt x="475" y="772"/>
                  </a:cubicBezTo>
                  <a:cubicBezTo>
                    <a:pt x="480" y="772"/>
                    <a:pt x="485" y="772"/>
                    <a:pt x="489" y="772"/>
                  </a:cubicBezTo>
                  <a:cubicBezTo>
                    <a:pt x="491" y="772"/>
                    <a:pt x="492" y="772"/>
                    <a:pt x="493" y="773"/>
                  </a:cubicBezTo>
                  <a:cubicBezTo>
                    <a:pt x="494" y="773"/>
                    <a:pt x="495" y="773"/>
                    <a:pt x="496" y="773"/>
                  </a:cubicBezTo>
                  <a:cubicBezTo>
                    <a:pt x="499" y="773"/>
                    <a:pt x="501" y="774"/>
                    <a:pt x="503" y="774"/>
                  </a:cubicBezTo>
                  <a:cubicBezTo>
                    <a:pt x="510" y="776"/>
                    <a:pt x="516" y="779"/>
                    <a:pt x="522" y="781"/>
                  </a:cubicBezTo>
                  <a:cubicBezTo>
                    <a:pt x="522" y="782"/>
                    <a:pt x="521" y="782"/>
                    <a:pt x="521" y="782"/>
                  </a:cubicBezTo>
                  <a:cubicBezTo>
                    <a:pt x="520" y="782"/>
                    <a:pt x="519" y="781"/>
                    <a:pt x="517" y="781"/>
                  </a:cubicBezTo>
                  <a:cubicBezTo>
                    <a:pt x="518" y="781"/>
                    <a:pt x="520" y="782"/>
                    <a:pt x="521" y="782"/>
                  </a:cubicBezTo>
                  <a:cubicBezTo>
                    <a:pt x="519" y="784"/>
                    <a:pt x="517" y="786"/>
                    <a:pt x="514" y="788"/>
                  </a:cubicBezTo>
                  <a:cubicBezTo>
                    <a:pt x="520" y="789"/>
                    <a:pt x="525" y="789"/>
                    <a:pt x="529" y="789"/>
                  </a:cubicBezTo>
                  <a:cubicBezTo>
                    <a:pt x="532" y="791"/>
                    <a:pt x="533" y="794"/>
                    <a:pt x="535" y="797"/>
                  </a:cubicBezTo>
                  <a:cubicBezTo>
                    <a:pt x="535" y="797"/>
                    <a:pt x="535" y="797"/>
                    <a:pt x="534" y="797"/>
                  </a:cubicBezTo>
                  <a:cubicBezTo>
                    <a:pt x="533" y="798"/>
                    <a:pt x="532" y="799"/>
                    <a:pt x="531" y="800"/>
                  </a:cubicBezTo>
                  <a:cubicBezTo>
                    <a:pt x="530" y="801"/>
                    <a:pt x="529" y="802"/>
                    <a:pt x="528" y="803"/>
                  </a:cubicBezTo>
                  <a:cubicBezTo>
                    <a:pt x="527" y="804"/>
                    <a:pt x="526" y="806"/>
                    <a:pt x="524" y="807"/>
                  </a:cubicBezTo>
                  <a:cubicBezTo>
                    <a:pt x="503" y="799"/>
                    <a:pt x="503" y="825"/>
                    <a:pt x="482" y="814"/>
                  </a:cubicBezTo>
                  <a:cubicBezTo>
                    <a:pt x="483" y="816"/>
                    <a:pt x="485" y="818"/>
                    <a:pt x="486" y="819"/>
                  </a:cubicBezTo>
                  <a:cubicBezTo>
                    <a:pt x="479" y="817"/>
                    <a:pt x="472" y="813"/>
                    <a:pt x="465" y="806"/>
                  </a:cubicBezTo>
                  <a:cubicBezTo>
                    <a:pt x="474" y="847"/>
                    <a:pt x="506" y="822"/>
                    <a:pt x="534" y="832"/>
                  </a:cubicBezTo>
                  <a:cubicBezTo>
                    <a:pt x="545" y="835"/>
                    <a:pt x="553" y="842"/>
                    <a:pt x="564" y="844"/>
                  </a:cubicBezTo>
                  <a:cubicBezTo>
                    <a:pt x="585" y="848"/>
                    <a:pt x="591" y="851"/>
                    <a:pt x="609" y="848"/>
                  </a:cubicBezTo>
                  <a:cubicBezTo>
                    <a:pt x="589" y="866"/>
                    <a:pt x="586" y="879"/>
                    <a:pt x="564" y="895"/>
                  </a:cubicBezTo>
                  <a:cubicBezTo>
                    <a:pt x="544" y="909"/>
                    <a:pt x="523" y="920"/>
                    <a:pt x="498" y="927"/>
                  </a:cubicBezTo>
                  <a:cubicBezTo>
                    <a:pt x="524" y="926"/>
                    <a:pt x="541" y="919"/>
                    <a:pt x="555" y="911"/>
                  </a:cubicBezTo>
                  <a:cubicBezTo>
                    <a:pt x="572" y="902"/>
                    <a:pt x="578" y="902"/>
                    <a:pt x="595" y="888"/>
                  </a:cubicBezTo>
                  <a:cubicBezTo>
                    <a:pt x="608" y="876"/>
                    <a:pt x="620" y="863"/>
                    <a:pt x="634" y="853"/>
                  </a:cubicBezTo>
                  <a:cubicBezTo>
                    <a:pt x="638" y="850"/>
                    <a:pt x="735" y="864"/>
                    <a:pt x="783" y="863"/>
                  </a:cubicBezTo>
                  <a:cubicBezTo>
                    <a:pt x="795" y="862"/>
                    <a:pt x="806" y="864"/>
                    <a:pt x="816" y="867"/>
                  </a:cubicBezTo>
                  <a:cubicBezTo>
                    <a:pt x="816" y="867"/>
                    <a:pt x="816" y="867"/>
                    <a:pt x="816" y="867"/>
                  </a:cubicBezTo>
                  <a:cubicBezTo>
                    <a:pt x="814" y="867"/>
                    <a:pt x="813" y="867"/>
                    <a:pt x="813" y="867"/>
                  </a:cubicBezTo>
                  <a:cubicBezTo>
                    <a:pt x="813" y="867"/>
                    <a:pt x="814" y="867"/>
                    <a:pt x="816" y="868"/>
                  </a:cubicBezTo>
                  <a:cubicBezTo>
                    <a:pt x="816" y="868"/>
                    <a:pt x="817" y="868"/>
                    <a:pt x="817" y="868"/>
                  </a:cubicBezTo>
                  <a:cubicBezTo>
                    <a:pt x="818" y="868"/>
                    <a:pt x="819" y="868"/>
                    <a:pt x="819" y="868"/>
                  </a:cubicBezTo>
                  <a:cubicBezTo>
                    <a:pt x="820" y="868"/>
                    <a:pt x="820" y="868"/>
                    <a:pt x="820" y="868"/>
                  </a:cubicBezTo>
                  <a:cubicBezTo>
                    <a:pt x="829" y="871"/>
                    <a:pt x="837" y="875"/>
                    <a:pt x="845" y="879"/>
                  </a:cubicBezTo>
                  <a:cubicBezTo>
                    <a:pt x="844" y="880"/>
                    <a:pt x="844" y="881"/>
                    <a:pt x="843" y="883"/>
                  </a:cubicBezTo>
                  <a:cubicBezTo>
                    <a:pt x="843" y="882"/>
                    <a:pt x="843" y="882"/>
                    <a:pt x="843" y="882"/>
                  </a:cubicBezTo>
                  <a:cubicBezTo>
                    <a:pt x="840" y="882"/>
                    <a:pt x="840" y="882"/>
                    <a:pt x="840" y="882"/>
                  </a:cubicBezTo>
                  <a:cubicBezTo>
                    <a:pt x="828" y="882"/>
                    <a:pt x="817" y="894"/>
                    <a:pt x="820" y="906"/>
                  </a:cubicBezTo>
                  <a:cubicBezTo>
                    <a:pt x="829" y="901"/>
                    <a:pt x="848" y="898"/>
                    <a:pt x="844" y="885"/>
                  </a:cubicBezTo>
                  <a:cubicBezTo>
                    <a:pt x="844" y="885"/>
                    <a:pt x="844" y="885"/>
                    <a:pt x="844" y="884"/>
                  </a:cubicBezTo>
                  <a:cubicBezTo>
                    <a:pt x="845" y="883"/>
                    <a:pt x="846" y="882"/>
                    <a:pt x="847" y="880"/>
                  </a:cubicBezTo>
                  <a:cubicBezTo>
                    <a:pt x="861" y="888"/>
                    <a:pt x="875" y="898"/>
                    <a:pt x="891" y="908"/>
                  </a:cubicBezTo>
                  <a:cubicBezTo>
                    <a:pt x="891" y="909"/>
                    <a:pt x="890" y="910"/>
                    <a:pt x="890" y="910"/>
                  </a:cubicBezTo>
                  <a:cubicBezTo>
                    <a:pt x="892" y="911"/>
                    <a:pt x="894" y="912"/>
                    <a:pt x="897" y="912"/>
                  </a:cubicBezTo>
                  <a:cubicBezTo>
                    <a:pt x="900" y="914"/>
                    <a:pt x="904" y="916"/>
                    <a:pt x="908" y="918"/>
                  </a:cubicBezTo>
                  <a:cubicBezTo>
                    <a:pt x="925" y="928"/>
                    <a:pt x="949" y="937"/>
                    <a:pt x="973" y="944"/>
                  </a:cubicBezTo>
                  <a:cubicBezTo>
                    <a:pt x="971" y="948"/>
                    <a:pt x="970" y="953"/>
                    <a:pt x="972" y="959"/>
                  </a:cubicBezTo>
                  <a:cubicBezTo>
                    <a:pt x="978" y="956"/>
                    <a:pt x="988" y="953"/>
                    <a:pt x="994" y="949"/>
                  </a:cubicBezTo>
                  <a:cubicBezTo>
                    <a:pt x="1001" y="951"/>
                    <a:pt x="1008" y="952"/>
                    <a:pt x="1014" y="953"/>
                  </a:cubicBezTo>
                  <a:cubicBezTo>
                    <a:pt x="1031" y="955"/>
                    <a:pt x="1044" y="958"/>
                    <a:pt x="1059" y="964"/>
                  </a:cubicBezTo>
                  <a:cubicBezTo>
                    <a:pt x="1057" y="966"/>
                    <a:pt x="1055" y="968"/>
                    <a:pt x="1054" y="971"/>
                  </a:cubicBezTo>
                  <a:cubicBezTo>
                    <a:pt x="1061" y="975"/>
                    <a:pt x="1067" y="973"/>
                    <a:pt x="1072" y="969"/>
                  </a:cubicBezTo>
                  <a:cubicBezTo>
                    <a:pt x="1073" y="970"/>
                    <a:pt x="1074" y="970"/>
                    <a:pt x="1075" y="971"/>
                  </a:cubicBezTo>
                  <a:cubicBezTo>
                    <a:pt x="1092" y="979"/>
                    <a:pt x="1112" y="999"/>
                    <a:pt x="1127" y="1012"/>
                  </a:cubicBezTo>
                  <a:cubicBezTo>
                    <a:pt x="1159" y="1040"/>
                    <a:pt x="1150" y="1043"/>
                    <a:pt x="1144" y="1071"/>
                  </a:cubicBezTo>
                  <a:cubicBezTo>
                    <a:pt x="1133" y="1128"/>
                    <a:pt x="1144" y="1173"/>
                    <a:pt x="1117" y="1227"/>
                  </a:cubicBezTo>
                  <a:cubicBezTo>
                    <a:pt x="1111" y="1240"/>
                    <a:pt x="1106" y="1244"/>
                    <a:pt x="1088" y="1231"/>
                  </a:cubicBezTo>
                  <a:cubicBezTo>
                    <a:pt x="1076" y="1221"/>
                    <a:pt x="1079" y="1211"/>
                    <a:pt x="1070" y="1199"/>
                  </a:cubicBezTo>
                  <a:cubicBezTo>
                    <a:pt x="1067" y="1190"/>
                    <a:pt x="1064" y="1181"/>
                    <a:pt x="1061" y="1171"/>
                  </a:cubicBezTo>
                  <a:cubicBezTo>
                    <a:pt x="1060" y="1168"/>
                    <a:pt x="1059" y="1165"/>
                    <a:pt x="1058" y="1163"/>
                  </a:cubicBezTo>
                  <a:cubicBezTo>
                    <a:pt x="1058" y="1162"/>
                    <a:pt x="1058" y="1162"/>
                    <a:pt x="1058" y="1162"/>
                  </a:cubicBezTo>
                  <a:cubicBezTo>
                    <a:pt x="1058" y="1161"/>
                    <a:pt x="1058" y="1161"/>
                    <a:pt x="1058" y="1160"/>
                  </a:cubicBezTo>
                  <a:cubicBezTo>
                    <a:pt x="1058" y="1160"/>
                    <a:pt x="1059" y="1160"/>
                    <a:pt x="1059" y="1160"/>
                  </a:cubicBezTo>
                  <a:cubicBezTo>
                    <a:pt x="1059" y="1159"/>
                    <a:pt x="1059" y="1159"/>
                    <a:pt x="1059" y="1159"/>
                  </a:cubicBezTo>
                  <a:cubicBezTo>
                    <a:pt x="1059" y="1159"/>
                    <a:pt x="1059" y="1159"/>
                    <a:pt x="1059" y="1159"/>
                  </a:cubicBezTo>
                  <a:cubicBezTo>
                    <a:pt x="1060" y="1158"/>
                    <a:pt x="1060" y="1157"/>
                    <a:pt x="1061" y="1157"/>
                  </a:cubicBezTo>
                  <a:cubicBezTo>
                    <a:pt x="1061" y="1156"/>
                    <a:pt x="1062" y="1155"/>
                    <a:pt x="1062" y="1155"/>
                  </a:cubicBezTo>
                  <a:cubicBezTo>
                    <a:pt x="1063" y="1154"/>
                    <a:pt x="1064" y="1153"/>
                    <a:pt x="1065" y="1153"/>
                  </a:cubicBezTo>
                  <a:cubicBezTo>
                    <a:pt x="1065" y="1152"/>
                    <a:pt x="1066" y="1151"/>
                    <a:pt x="1067" y="1151"/>
                  </a:cubicBezTo>
                  <a:cubicBezTo>
                    <a:pt x="1068" y="1150"/>
                    <a:pt x="1069" y="1149"/>
                    <a:pt x="1069" y="1148"/>
                  </a:cubicBezTo>
                  <a:cubicBezTo>
                    <a:pt x="1076" y="1153"/>
                    <a:pt x="1085" y="1144"/>
                    <a:pt x="1086" y="1138"/>
                  </a:cubicBezTo>
                  <a:cubicBezTo>
                    <a:pt x="1088" y="1129"/>
                    <a:pt x="1083" y="1120"/>
                    <a:pt x="1076" y="1114"/>
                  </a:cubicBezTo>
                  <a:cubicBezTo>
                    <a:pt x="1083" y="1132"/>
                    <a:pt x="1064" y="1128"/>
                    <a:pt x="1069" y="1146"/>
                  </a:cubicBezTo>
                  <a:cubicBezTo>
                    <a:pt x="1068" y="1147"/>
                    <a:pt x="1067" y="1148"/>
                    <a:pt x="1066" y="1149"/>
                  </a:cubicBezTo>
                  <a:cubicBezTo>
                    <a:pt x="1065" y="1150"/>
                    <a:pt x="1064" y="1150"/>
                    <a:pt x="1063" y="1151"/>
                  </a:cubicBezTo>
                  <a:cubicBezTo>
                    <a:pt x="1063" y="1152"/>
                    <a:pt x="1062" y="1152"/>
                    <a:pt x="1061" y="1153"/>
                  </a:cubicBezTo>
                  <a:cubicBezTo>
                    <a:pt x="1060" y="1154"/>
                    <a:pt x="1060" y="1154"/>
                    <a:pt x="1059" y="1155"/>
                  </a:cubicBezTo>
                  <a:cubicBezTo>
                    <a:pt x="1059" y="1156"/>
                    <a:pt x="1058" y="1157"/>
                    <a:pt x="1058" y="1157"/>
                  </a:cubicBezTo>
                  <a:cubicBezTo>
                    <a:pt x="1058" y="1158"/>
                    <a:pt x="1058" y="1158"/>
                    <a:pt x="1057" y="1158"/>
                  </a:cubicBezTo>
                  <a:cubicBezTo>
                    <a:pt x="1057" y="1158"/>
                    <a:pt x="1057" y="1158"/>
                    <a:pt x="1057" y="1159"/>
                  </a:cubicBezTo>
                  <a:cubicBezTo>
                    <a:pt x="1057" y="1159"/>
                    <a:pt x="1057" y="1159"/>
                    <a:pt x="1057" y="1160"/>
                  </a:cubicBezTo>
                  <a:cubicBezTo>
                    <a:pt x="1057" y="1160"/>
                    <a:pt x="1057" y="1161"/>
                    <a:pt x="1057" y="1161"/>
                  </a:cubicBezTo>
                  <a:cubicBezTo>
                    <a:pt x="1056" y="1157"/>
                    <a:pt x="1054" y="1153"/>
                    <a:pt x="1053" y="1149"/>
                  </a:cubicBezTo>
                  <a:cubicBezTo>
                    <a:pt x="1050" y="1141"/>
                    <a:pt x="1047" y="1133"/>
                    <a:pt x="1046" y="1126"/>
                  </a:cubicBezTo>
                  <a:cubicBezTo>
                    <a:pt x="1046" y="1124"/>
                    <a:pt x="1045" y="1122"/>
                    <a:pt x="1045" y="1120"/>
                  </a:cubicBezTo>
                  <a:cubicBezTo>
                    <a:pt x="1045" y="1119"/>
                    <a:pt x="1045" y="1118"/>
                    <a:pt x="1045" y="1117"/>
                  </a:cubicBezTo>
                  <a:cubicBezTo>
                    <a:pt x="1045" y="1116"/>
                    <a:pt x="1045" y="1115"/>
                    <a:pt x="1045" y="1114"/>
                  </a:cubicBezTo>
                  <a:cubicBezTo>
                    <a:pt x="1045" y="1110"/>
                    <a:pt x="1046" y="1107"/>
                    <a:pt x="1046" y="1103"/>
                  </a:cubicBezTo>
                  <a:cubicBezTo>
                    <a:pt x="1046" y="1100"/>
                    <a:pt x="1046" y="1097"/>
                    <a:pt x="1046" y="1094"/>
                  </a:cubicBezTo>
                  <a:cubicBezTo>
                    <a:pt x="1047" y="1094"/>
                    <a:pt x="1047" y="1094"/>
                    <a:pt x="1047" y="1094"/>
                  </a:cubicBezTo>
                  <a:cubicBezTo>
                    <a:pt x="1048" y="1093"/>
                    <a:pt x="1048" y="1093"/>
                    <a:pt x="1049" y="1093"/>
                  </a:cubicBezTo>
                  <a:cubicBezTo>
                    <a:pt x="1049" y="1093"/>
                    <a:pt x="1050" y="1093"/>
                    <a:pt x="1050" y="1093"/>
                  </a:cubicBezTo>
                  <a:cubicBezTo>
                    <a:pt x="1051" y="1093"/>
                    <a:pt x="1051" y="1093"/>
                    <a:pt x="1051" y="1092"/>
                  </a:cubicBezTo>
                  <a:cubicBezTo>
                    <a:pt x="1051" y="1092"/>
                    <a:pt x="1052" y="1092"/>
                    <a:pt x="1052" y="1092"/>
                  </a:cubicBezTo>
                  <a:cubicBezTo>
                    <a:pt x="1053" y="1092"/>
                    <a:pt x="1054" y="1091"/>
                    <a:pt x="1056" y="1091"/>
                  </a:cubicBezTo>
                  <a:cubicBezTo>
                    <a:pt x="1057" y="1090"/>
                    <a:pt x="1059" y="1090"/>
                    <a:pt x="1060" y="1090"/>
                  </a:cubicBezTo>
                  <a:cubicBezTo>
                    <a:pt x="1063" y="1089"/>
                    <a:pt x="1067" y="1088"/>
                    <a:pt x="1070" y="1087"/>
                  </a:cubicBezTo>
                  <a:cubicBezTo>
                    <a:pt x="1071" y="1087"/>
                    <a:pt x="1072" y="1086"/>
                    <a:pt x="1074" y="1086"/>
                  </a:cubicBezTo>
                  <a:cubicBezTo>
                    <a:pt x="1075" y="1086"/>
                    <a:pt x="1076" y="1086"/>
                    <a:pt x="1077" y="1086"/>
                  </a:cubicBezTo>
                  <a:cubicBezTo>
                    <a:pt x="1078" y="1086"/>
                    <a:pt x="1078" y="1086"/>
                    <a:pt x="1079" y="1086"/>
                  </a:cubicBezTo>
                  <a:cubicBezTo>
                    <a:pt x="1079" y="1086"/>
                    <a:pt x="1080" y="1086"/>
                    <a:pt x="1080" y="1087"/>
                  </a:cubicBezTo>
                  <a:cubicBezTo>
                    <a:pt x="1081" y="1087"/>
                    <a:pt x="1082" y="1087"/>
                    <a:pt x="1083" y="1087"/>
                  </a:cubicBezTo>
                  <a:cubicBezTo>
                    <a:pt x="1084" y="1087"/>
                    <a:pt x="1084" y="1088"/>
                    <a:pt x="1084" y="1088"/>
                  </a:cubicBezTo>
                  <a:cubicBezTo>
                    <a:pt x="1092" y="1102"/>
                    <a:pt x="1100" y="1096"/>
                    <a:pt x="1111" y="1100"/>
                  </a:cubicBezTo>
                  <a:cubicBezTo>
                    <a:pt x="1105" y="1083"/>
                    <a:pt x="1095" y="1081"/>
                    <a:pt x="1083" y="1086"/>
                  </a:cubicBezTo>
                  <a:cubicBezTo>
                    <a:pt x="1083" y="1086"/>
                    <a:pt x="1084" y="1086"/>
                    <a:pt x="1084" y="1086"/>
                  </a:cubicBezTo>
                  <a:cubicBezTo>
                    <a:pt x="1082" y="1086"/>
                    <a:pt x="1081" y="1086"/>
                    <a:pt x="1080" y="1085"/>
                  </a:cubicBezTo>
                  <a:cubicBezTo>
                    <a:pt x="1080" y="1085"/>
                    <a:pt x="1079" y="1085"/>
                    <a:pt x="1079" y="1085"/>
                  </a:cubicBezTo>
                  <a:cubicBezTo>
                    <a:pt x="1078" y="1085"/>
                    <a:pt x="1078" y="1085"/>
                    <a:pt x="1077" y="1085"/>
                  </a:cubicBezTo>
                  <a:cubicBezTo>
                    <a:pt x="1077" y="1085"/>
                    <a:pt x="1076" y="1084"/>
                    <a:pt x="1076" y="1084"/>
                  </a:cubicBezTo>
                  <a:cubicBezTo>
                    <a:pt x="1077" y="1084"/>
                    <a:pt x="1078" y="1083"/>
                    <a:pt x="1079" y="1083"/>
                  </a:cubicBezTo>
                  <a:cubicBezTo>
                    <a:pt x="1082" y="1081"/>
                    <a:pt x="1084" y="1079"/>
                    <a:pt x="1086" y="1077"/>
                  </a:cubicBezTo>
                  <a:cubicBezTo>
                    <a:pt x="1087" y="1077"/>
                    <a:pt x="1087" y="1077"/>
                    <a:pt x="1087" y="1077"/>
                  </a:cubicBezTo>
                  <a:cubicBezTo>
                    <a:pt x="1087" y="1077"/>
                    <a:pt x="1088" y="1076"/>
                    <a:pt x="1088" y="1076"/>
                  </a:cubicBezTo>
                  <a:cubicBezTo>
                    <a:pt x="1088" y="1076"/>
                    <a:pt x="1088" y="1075"/>
                    <a:pt x="1089" y="1075"/>
                  </a:cubicBezTo>
                  <a:cubicBezTo>
                    <a:pt x="1089" y="1074"/>
                    <a:pt x="1090" y="1073"/>
                    <a:pt x="1090" y="1072"/>
                  </a:cubicBezTo>
                  <a:cubicBezTo>
                    <a:pt x="1091" y="1072"/>
                    <a:pt x="1091" y="1071"/>
                    <a:pt x="1091" y="1071"/>
                  </a:cubicBezTo>
                  <a:cubicBezTo>
                    <a:pt x="1091" y="1070"/>
                    <a:pt x="1091" y="1070"/>
                    <a:pt x="1091" y="1070"/>
                  </a:cubicBezTo>
                  <a:cubicBezTo>
                    <a:pt x="1091" y="1070"/>
                    <a:pt x="1091" y="1070"/>
                    <a:pt x="1089" y="1071"/>
                  </a:cubicBezTo>
                  <a:cubicBezTo>
                    <a:pt x="1089" y="1072"/>
                    <a:pt x="1088" y="1072"/>
                    <a:pt x="1087" y="1073"/>
                  </a:cubicBezTo>
                  <a:cubicBezTo>
                    <a:pt x="1087" y="1073"/>
                    <a:pt x="1086" y="1073"/>
                    <a:pt x="1086" y="1074"/>
                  </a:cubicBezTo>
                  <a:cubicBezTo>
                    <a:pt x="1086" y="1074"/>
                    <a:pt x="1085" y="1074"/>
                    <a:pt x="1085" y="1074"/>
                  </a:cubicBezTo>
                  <a:cubicBezTo>
                    <a:pt x="1085" y="1075"/>
                    <a:pt x="1085" y="1075"/>
                    <a:pt x="1084" y="1075"/>
                  </a:cubicBezTo>
                  <a:cubicBezTo>
                    <a:pt x="1084" y="1075"/>
                    <a:pt x="1084" y="1076"/>
                    <a:pt x="1083" y="1076"/>
                  </a:cubicBezTo>
                  <a:cubicBezTo>
                    <a:pt x="1083" y="1076"/>
                    <a:pt x="1083" y="1076"/>
                    <a:pt x="1083" y="1076"/>
                  </a:cubicBezTo>
                  <a:cubicBezTo>
                    <a:pt x="1083" y="1076"/>
                    <a:pt x="1083" y="1076"/>
                    <a:pt x="1084" y="1075"/>
                  </a:cubicBezTo>
                  <a:cubicBezTo>
                    <a:pt x="1084" y="1075"/>
                    <a:pt x="1084" y="1075"/>
                    <a:pt x="1084" y="1075"/>
                  </a:cubicBezTo>
                  <a:cubicBezTo>
                    <a:pt x="1084" y="1074"/>
                    <a:pt x="1084" y="1073"/>
                    <a:pt x="1085" y="1072"/>
                  </a:cubicBezTo>
                  <a:cubicBezTo>
                    <a:pt x="1085" y="1072"/>
                    <a:pt x="1085" y="1071"/>
                    <a:pt x="1085" y="1070"/>
                  </a:cubicBezTo>
                  <a:cubicBezTo>
                    <a:pt x="1086" y="1069"/>
                    <a:pt x="1086" y="1068"/>
                    <a:pt x="1086" y="1067"/>
                  </a:cubicBezTo>
                  <a:cubicBezTo>
                    <a:pt x="1086" y="1066"/>
                    <a:pt x="1087" y="1066"/>
                    <a:pt x="1087" y="1065"/>
                  </a:cubicBezTo>
                  <a:cubicBezTo>
                    <a:pt x="1087" y="1065"/>
                    <a:pt x="1087" y="1065"/>
                    <a:pt x="1087" y="1065"/>
                  </a:cubicBezTo>
                  <a:cubicBezTo>
                    <a:pt x="1087" y="1065"/>
                    <a:pt x="1087" y="1065"/>
                    <a:pt x="1087" y="1065"/>
                  </a:cubicBezTo>
                  <a:cubicBezTo>
                    <a:pt x="1087" y="1065"/>
                    <a:pt x="1087" y="1065"/>
                    <a:pt x="1087" y="1065"/>
                  </a:cubicBezTo>
                  <a:cubicBezTo>
                    <a:pt x="1090" y="1064"/>
                    <a:pt x="1095" y="1058"/>
                    <a:pt x="1095" y="1053"/>
                  </a:cubicBezTo>
                  <a:cubicBezTo>
                    <a:pt x="1096" y="1046"/>
                    <a:pt x="1090" y="1039"/>
                    <a:pt x="1087" y="1032"/>
                  </a:cubicBezTo>
                  <a:cubicBezTo>
                    <a:pt x="1087" y="1045"/>
                    <a:pt x="1076" y="1051"/>
                    <a:pt x="1085" y="1063"/>
                  </a:cubicBezTo>
                  <a:cubicBezTo>
                    <a:pt x="1085" y="1064"/>
                    <a:pt x="1085" y="1065"/>
                    <a:pt x="1085" y="1066"/>
                  </a:cubicBezTo>
                  <a:cubicBezTo>
                    <a:pt x="1084" y="1067"/>
                    <a:pt x="1084" y="1068"/>
                    <a:pt x="1084" y="1069"/>
                  </a:cubicBezTo>
                  <a:cubicBezTo>
                    <a:pt x="1083" y="1070"/>
                    <a:pt x="1083" y="1071"/>
                    <a:pt x="1083" y="1072"/>
                  </a:cubicBezTo>
                  <a:cubicBezTo>
                    <a:pt x="1083" y="1072"/>
                    <a:pt x="1082" y="1073"/>
                    <a:pt x="1082" y="1074"/>
                  </a:cubicBezTo>
                  <a:cubicBezTo>
                    <a:pt x="1082" y="1074"/>
                    <a:pt x="1082" y="1074"/>
                    <a:pt x="1082" y="1074"/>
                  </a:cubicBezTo>
                  <a:cubicBezTo>
                    <a:pt x="1082" y="1075"/>
                    <a:pt x="1082" y="1075"/>
                    <a:pt x="1082" y="1075"/>
                  </a:cubicBezTo>
                  <a:cubicBezTo>
                    <a:pt x="1082" y="1075"/>
                    <a:pt x="1082" y="1076"/>
                    <a:pt x="1081" y="1076"/>
                  </a:cubicBezTo>
                  <a:cubicBezTo>
                    <a:pt x="1081" y="1077"/>
                    <a:pt x="1081" y="1077"/>
                    <a:pt x="1081" y="1078"/>
                  </a:cubicBezTo>
                  <a:cubicBezTo>
                    <a:pt x="1081" y="1078"/>
                    <a:pt x="1081" y="1078"/>
                    <a:pt x="1081" y="1078"/>
                  </a:cubicBezTo>
                  <a:cubicBezTo>
                    <a:pt x="1080" y="1078"/>
                    <a:pt x="1079" y="1079"/>
                    <a:pt x="1078" y="1080"/>
                  </a:cubicBezTo>
                  <a:cubicBezTo>
                    <a:pt x="1076" y="1081"/>
                    <a:pt x="1075" y="1081"/>
                    <a:pt x="1073" y="1082"/>
                  </a:cubicBezTo>
                  <a:cubicBezTo>
                    <a:pt x="1072" y="1083"/>
                    <a:pt x="1070" y="1083"/>
                    <a:pt x="1069" y="1084"/>
                  </a:cubicBezTo>
                  <a:cubicBezTo>
                    <a:pt x="1066" y="1085"/>
                    <a:pt x="1062" y="1086"/>
                    <a:pt x="1059" y="1087"/>
                  </a:cubicBezTo>
                  <a:cubicBezTo>
                    <a:pt x="1058" y="1087"/>
                    <a:pt x="1056" y="1087"/>
                    <a:pt x="1055" y="1088"/>
                  </a:cubicBezTo>
                  <a:cubicBezTo>
                    <a:pt x="1053" y="1088"/>
                    <a:pt x="1052" y="1089"/>
                    <a:pt x="1051" y="1089"/>
                  </a:cubicBezTo>
                  <a:cubicBezTo>
                    <a:pt x="1050" y="1089"/>
                    <a:pt x="1050" y="1089"/>
                    <a:pt x="1050" y="1089"/>
                  </a:cubicBezTo>
                  <a:cubicBezTo>
                    <a:pt x="1050" y="1090"/>
                    <a:pt x="1049" y="1090"/>
                    <a:pt x="1049" y="1090"/>
                  </a:cubicBezTo>
                  <a:cubicBezTo>
                    <a:pt x="1049" y="1090"/>
                    <a:pt x="1048" y="1091"/>
                    <a:pt x="1048" y="1091"/>
                  </a:cubicBezTo>
                  <a:cubicBezTo>
                    <a:pt x="1047" y="1091"/>
                    <a:pt x="1047" y="1092"/>
                    <a:pt x="1046" y="1092"/>
                  </a:cubicBezTo>
                  <a:cubicBezTo>
                    <a:pt x="1046" y="1092"/>
                    <a:pt x="1046" y="1092"/>
                    <a:pt x="1046" y="1092"/>
                  </a:cubicBezTo>
                  <a:cubicBezTo>
                    <a:pt x="1046" y="1088"/>
                    <a:pt x="1046" y="1083"/>
                    <a:pt x="1046" y="1079"/>
                  </a:cubicBezTo>
                  <a:cubicBezTo>
                    <a:pt x="1046" y="1076"/>
                    <a:pt x="1045" y="1072"/>
                    <a:pt x="1045" y="1068"/>
                  </a:cubicBezTo>
                  <a:cubicBezTo>
                    <a:pt x="1044" y="1064"/>
                    <a:pt x="1043" y="1061"/>
                    <a:pt x="1043" y="1058"/>
                  </a:cubicBezTo>
                  <a:cubicBezTo>
                    <a:pt x="1043" y="1054"/>
                    <a:pt x="1042" y="1051"/>
                    <a:pt x="1042" y="1048"/>
                  </a:cubicBezTo>
                  <a:cubicBezTo>
                    <a:pt x="1042" y="1047"/>
                    <a:pt x="1042" y="1046"/>
                    <a:pt x="1042" y="1046"/>
                  </a:cubicBezTo>
                  <a:cubicBezTo>
                    <a:pt x="1042" y="1045"/>
                    <a:pt x="1042" y="1045"/>
                    <a:pt x="1042" y="1045"/>
                  </a:cubicBezTo>
                  <a:cubicBezTo>
                    <a:pt x="1042" y="1045"/>
                    <a:pt x="1042" y="1045"/>
                    <a:pt x="1042" y="1045"/>
                  </a:cubicBezTo>
                  <a:cubicBezTo>
                    <a:pt x="1042" y="1045"/>
                    <a:pt x="1042" y="1045"/>
                    <a:pt x="1042" y="1045"/>
                  </a:cubicBezTo>
                  <a:cubicBezTo>
                    <a:pt x="1042" y="1045"/>
                    <a:pt x="1042" y="1045"/>
                    <a:pt x="1042" y="1045"/>
                  </a:cubicBezTo>
                  <a:cubicBezTo>
                    <a:pt x="1042" y="1045"/>
                    <a:pt x="1042" y="1045"/>
                    <a:pt x="1042" y="1045"/>
                  </a:cubicBezTo>
                  <a:cubicBezTo>
                    <a:pt x="1043" y="1044"/>
                    <a:pt x="1043" y="1044"/>
                    <a:pt x="1043" y="1044"/>
                  </a:cubicBezTo>
                  <a:cubicBezTo>
                    <a:pt x="1043" y="1043"/>
                    <a:pt x="1043" y="1043"/>
                    <a:pt x="1043" y="1043"/>
                  </a:cubicBezTo>
                  <a:cubicBezTo>
                    <a:pt x="1043" y="1042"/>
                    <a:pt x="1043" y="1042"/>
                    <a:pt x="1043" y="1042"/>
                  </a:cubicBezTo>
                  <a:cubicBezTo>
                    <a:pt x="1043" y="1041"/>
                    <a:pt x="1043" y="1040"/>
                    <a:pt x="1044" y="1040"/>
                  </a:cubicBezTo>
                  <a:cubicBezTo>
                    <a:pt x="1044" y="1038"/>
                    <a:pt x="1044" y="1037"/>
                    <a:pt x="1045" y="1036"/>
                  </a:cubicBezTo>
                  <a:cubicBezTo>
                    <a:pt x="1045" y="1035"/>
                    <a:pt x="1046" y="1033"/>
                    <a:pt x="1046" y="1032"/>
                  </a:cubicBezTo>
                  <a:cubicBezTo>
                    <a:pt x="1047" y="1030"/>
                    <a:pt x="1048" y="1027"/>
                    <a:pt x="1048" y="1025"/>
                  </a:cubicBezTo>
                  <a:cubicBezTo>
                    <a:pt x="1048" y="1025"/>
                    <a:pt x="1048" y="1025"/>
                    <a:pt x="1049" y="1025"/>
                  </a:cubicBezTo>
                  <a:cubicBezTo>
                    <a:pt x="1049" y="1024"/>
                    <a:pt x="1049" y="1024"/>
                    <a:pt x="1049" y="1024"/>
                  </a:cubicBezTo>
                  <a:cubicBezTo>
                    <a:pt x="1049" y="1023"/>
                    <a:pt x="1050" y="1023"/>
                    <a:pt x="1050" y="1022"/>
                  </a:cubicBezTo>
                  <a:cubicBezTo>
                    <a:pt x="1050" y="1022"/>
                    <a:pt x="1051" y="1021"/>
                    <a:pt x="1051" y="1021"/>
                  </a:cubicBezTo>
                  <a:cubicBezTo>
                    <a:pt x="1052" y="1020"/>
                    <a:pt x="1053" y="1019"/>
                    <a:pt x="1053" y="1018"/>
                  </a:cubicBezTo>
                  <a:cubicBezTo>
                    <a:pt x="1054" y="1017"/>
                    <a:pt x="1055" y="1016"/>
                    <a:pt x="1056" y="1015"/>
                  </a:cubicBezTo>
                  <a:cubicBezTo>
                    <a:pt x="1057" y="1014"/>
                    <a:pt x="1058" y="1014"/>
                    <a:pt x="1059" y="1013"/>
                  </a:cubicBezTo>
                  <a:cubicBezTo>
                    <a:pt x="1060" y="1012"/>
                    <a:pt x="1061" y="1012"/>
                    <a:pt x="1062" y="1011"/>
                  </a:cubicBezTo>
                  <a:cubicBezTo>
                    <a:pt x="1062" y="1011"/>
                    <a:pt x="1062" y="1011"/>
                    <a:pt x="1062" y="1011"/>
                  </a:cubicBezTo>
                  <a:cubicBezTo>
                    <a:pt x="1079" y="1022"/>
                    <a:pt x="1084" y="1008"/>
                    <a:pt x="1084" y="991"/>
                  </a:cubicBezTo>
                  <a:cubicBezTo>
                    <a:pt x="1075" y="1000"/>
                    <a:pt x="1063" y="991"/>
                    <a:pt x="1060" y="1009"/>
                  </a:cubicBezTo>
                  <a:cubicBezTo>
                    <a:pt x="1059" y="1010"/>
                    <a:pt x="1058" y="1010"/>
                    <a:pt x="1058" y="1011"/>
                  </a:cubicBezTo>
                  <a:cubicBezTo>
                    <a:pt x="1057" y="1011"/>
                    <a:pt x="1056" y="1012"/>
                    <a:pt x="1055" y="1013"/>
                  </a:cubicBezTo>
                  <a:cubicBezTo>
                    <a:pt x="1054" y="1014"/>
                    <a:pt x="1053" y="1015"/>
                    <a:pt x="1052" y="1016"/>
                  </a:cubicBezTo>
                  <a:cubicBezTo>
                    <a:pt x="1051" y="1017"/>
                    <a:pt x="1051" y="1017"/>
                    <a:pt x="1050" y="1018"/>
                  </a:cubicBezTo>
                  <a:cubicBezTo>
                    <a:pt x="1051" y="1016"/>
                    <a:pt x="1051" y="1015"/>
                    <a:pt x="1051" y="1013"/>
                  </a:cubicBezTo>
                  <a:cubicBezTo>
                    <a:pt x="1051" y="1012"/>
                    <a:pt x="1052" y="1010"/>
                    <a:pt x="1052" y="1009"/>
                  </a:cubicBezTo>
                  <a:cubicBezTo>
                    <a:pt x="1052" y="1007"/>
                    <a:pt x="1052" y="1006"/>
                    <a:pt x="1052" y="1005"/>
                  </a:cubicBezTo>
                  <a:cubicBezTo>
                    <a:pt x="1052" y="1004"/>
                    <a:pt x="1052" y="1003"/>
                    <a:pt x="1052" y="1003"/>
                  </a:cubicBezTo>
                  <a:cubicBezTo>
                    <a:pt x="1052" y="1003"/>
                    <a:pt x="1052" y="1003"/>
                    <a:pt x="1051" y="1005"/>
                  </a:cubicBezTo>
                  <a:cubicBezTo>
                    <a:pt x="1051" y="1006"/>
                    <a:pt x="1051" y="1007"/>
                    <a:pt x="1051" y="1009"/>
                  </a:cubicBezTo>
                  <a:cubicBezTo>
                    <a:pt x="1051" y="1010"/>
                    <a:pt x="1050" y="1011"/>
                    <a:pt x="1050" y="1013"/>
                  </a:cubicBezTo>
                  <a:cubicBezTo>
                    <a:pt x="1049" y="1016"/>
                    <a:pt x="1047" y="1020"/>
                    <a:pt x="1046" y="1024"/>
                  </a:cubicBezTo>
                  <a:cubicBezTo>
                    <a:pt x="1045" y="1026"/>
                    <a:pt x="1044" y="1028"/>
                    <a:pt x="1043" y="1030"/>
                  </a:cubicBezTo>
                  <a:cubicBezTo>
                    <a:pt x="1042" y="1031"/>
                    <a:pt x="1042" y="1032"/>
                    <a:pt x="1041" y="1034"/>
                  </a:cubicBezTo>
                  <a:cubicBezTo>
                    <a:pt x="1041" y="1035"/>
                    <a:pt x="1040" y="1036"/>
                    <a:pt x="1040" y="1038"/>
                  </a:cubicBezTo>
                  <a:cubicBezTo>
                    <a:pt x="1040" y="1038"/>
                    <a:pt x="1039" y="1039"/>
                    <a:pt x="1039" y="1040"/>
                  </a:cubicBezTo>
                  <a:cubicBezTo>
                    <a:pt x="1039" y="1040"/>
                    <a:pt x="1039" y="1041"/>
                    <a:pt x="1039" y="1041"/>
                  </a:cubicBezTo>
                  <a:cubicBezTo>
                    <a:pt x="1039" y="1042"/>
                    <a:pt x="1039" y="1042"/>
                    <a:pt x="1039" y="1042"/>
                  </a:cubicBezTo>
                  <a:cubicBezTo>
                    <a:pt x="1039" y="1043"/>
                    <a:pt x="1039" y="1043"/>
                    <a:pt x="1039" y="1043"/>
                  </a:cubicBezTo>
                  <a:cubicBezTo>
                    <a:pt x="1039" y="1044"/>
                    <a:pt x="1039" y="1044"/>
                    <a:pt x="1039" y="1044"/>
                  </a:cubicBezTo>
                  <a:cubicBezTo>
                    <a:pt x="1039" y="1044"/>
                    <a:pt x="1039" y="1044"/>
                    <a:pt x="1039" y="1044"/>
                  </a:cubicBezTo>
                  <a:cubicBezTo>
                    <a:pt x="1039" y="1044"/>
                    <a:pt x="1039" y="1044"/>
                    <a:pt x="1039" y="1044"/>
                  </a:cubicBezTo>
                  <a:cubicBezTo>
                    <a:pt x="1039" y="1044"/>
                    <a:pt x="1039" y="1044"/>
                    <a:pt x="1039" y="1044"/>
                  </a:cubicBezTo>
                  <a:cubicBezTo>
                    <a:pt x="1039" y="1045"/>
                    <a:pt x="1039" y="1045"/>
                    <a:pt x="1039" y="1045"/>
                  </a:cubicBezTo>
                  <a:cubicBezTo>
                    <a:pt x="1038" y="1046"/>
                    <a:pt x="1038" y="1046"/>
                    <a:pt x="1038" y="1047"/>
                  </a:cubicBezTo>
                  <a:cubicBezTo>
                    <a:pt x="1038" y="1048"/>
                    <a:pt x="1039" y="1049"/>
                    <a:pt x="1039" y="1050"/>
                  </a:cubicBezTo>
                  <a:cubicBezTo>
                    <a:pt x="1038" y="1050"/>
                    <a:pt x="1038" y="1050"/>
                    <a:pt x="1038" y="1050"/>
                  </a:cubicBezTo>
                  <a:cubicBezTo>
                    <a:pt x="1038" y="1048"/>
                    <a:pt x="1037" y="1047"/>
                    <a:pt x="1035" y="1046"/>
                  </a:cubicBezTo>
                  <a:cubicBezTo>
                    <a:pt x="1035" y="1045"/>
                    <a:pt x="1035" y="1045"/>
                    <a:pt x="1034" y="1044"/>
                  </a:cubicBezTo>
                  <a:cubicBezTo>
                    <a:pt x="1034" y="1044"/>
                    <a:pt x="1034" y="1044"/>
                    <a:pt x="1033" y="1043"/>
                  </a:cubicBezTo>
                  <a:cubicBezTo>
                    <a:pt x="1033" y="1043"/>
                    <a:pt x="1032" y="1042"/>
                    <a:pt x="1032" y="1042"/>
                  </a:cubicBezTo>
                  <a:cubicBezTo>
                    <a:pt x="1031" y="1042"/>
                    <a:pt x="1031" y="1041"/>
                    <a:pt x="1031" y="1041"/>
                  </a:cubicBezTo>
                  <a:cubicBezTo>
                    <a:pt x="1029" y="1040"/>
                    <a:pt x="1028" y="1040"/>
                    <a:pt x="1027" y="1039"/>
                  </a:cubicBezTo>
                  <a:cubicBezTo>
                    <a:pt x="1027" y="1039"/>
                    <a:pt x="1027" y="1039"/>
                    <a:pt x="1026" y="1039"/>
                  </a:cubicBezTo>
                  <a:cubicBezTo>
                    <a:pt x="1026" y="1039"/>
                    <a:pt x="1026" y="1039"/>
                    <a:pt x="1025" y="1039"/>
                  </a:cubicBezTo>
                  <a:cubicBezTo>
                    <a:pt x="1025" y="1039"/>
                    <a:pt x="1025" y="1039"/>
                    <a:pt x="1025" y="1038"/>
                  </a:cubicBezTo>
                  <a:cubicBezTo>
                    <a:pt x="1024" y="1038"/>
                    <a:pt x="1024" y="1038"/>
                    <a:pt x="1024" y="1038"/>
                  </a:cubicBezTo>
                  <a:cubicBezTo>
                    <a:pt x="1021" y="1038"/>
                    <a:pt x="1019" y="1038"/>
                    <a:pt x="1016" y="1038"/>
                  </a:cubicBezTo>
                  <a:cubicBezTo>
                    <a:pt x="1015" y="1038"/>
                    <a:pt x="1014" y="1038"/>
                    <a:pt x="1013" y="1038"/>
                  </a:cubicBezTo>
                  <a:cubicBezTo>
                    <a:pt x="1012" y="1038"/>
                    <a:pt x="1011" y="1037"/>
                    <a:pt x="1011" y="1037"/>
                  </a:cubicBezTo>
                  <a:cubicBezTo>
                    <a:pt x="1010" y="1037"/>
                    <a:pt x="1010" y="1037"/>
                    <a:pt x="1010" y="1037"/>
                  </a:cubicBezTo>
                  <a:cubicBezTo>
                    <a:pt x="1010" y="1037"/>
                    <a:pt x="1010" y="1037"/>
                    <a:pt x="1010" y="1037"/>
                  </a:cubicBezTo>
                  <a:cubicBezTo>
                    <a:pt x="1010" y="1036"/>
                    <a:pt x="1010" y="1036"/>
                    <a:pt x="1010" y="1036"/>
                  </a:cubicBezTo>
                  <a:cubicBezTo>
                    <a:pt x="1009" y="1036"/>
                    <a:pt x="1009" y="1036"/>
                    <a:pt x="1009" y="1036"/>
                  </a:cubicBezTo>
                  <a:cubicBezTo>
                    <a:pt x="1007" y="1035"/>
                    <a:pt x="1005" y="1033"/>
                    <a:pt x="1003" y="1030"/>
                  </a:cubicBezTo>
                  <a:cubicBezTo>
                    <a:pt x="1001" y="1028"/>
                    <a:pt x="1000" y="1025"/>
                    <a:pt x="998" y="1023"/>
                  </a:cubicBezTo>
                  <a:cubicBezTo>
                    <a:pt x="996" y="1020"/>
                    <a:pt x="994" y="1018"/>
                    <a:pt x="992" y="1016"/>
                  </a:cubicBezTo>
                  <a:cubicBezTo>
                    <a:pt x="990" y="1014"/>
                    <a:pt x="989" y="1013"/>
                    <a:pt x="988" y="1011"/>
                  </a:cubicBezTo>
                  <a:cubicBezTo>
                    <a:pt x="988" y="1011"/>
                    <a:pt x="988" y="1011"/>
                    <a:pt x="987" y="1010"/>
                  </a:cubicBezTo>
                  <a:cubicBezTo>
                    <a:pt x="987" y="1010"/>
                    <a:pt x="987" y="1010"/>
                    <a:pt x="987" y="1009"/>
                  </a:cubicBezTo>
                  <a:cubicBezTo>
                    <a:pt x="987" y="1009"/>
                    <a:pt x="987" y="1009"/>
                    <a:pt x="987" y="1009"/>
                  </a:cubicBezTo>
                  <a:cubicBezTo>
                    <a:pt x="987" y="1008"/>
                    <a:pt x="987" y="1008"/>
                    <a:pt x="986" y="1008"/>
                  </a:cubicBezTo>
                  <a:cubicBezTo>
                    <a:pt x="986" y="1008"/>
                    <a:pt x="986" y="1007"/>
                    <a:pt x="986" y="1007"/>
                  </a:cubicBezTo>
                  <a:cubicBezTo>
                    <a:pt x="986" y="1006"/>
                    <a:pt x="985" y="1006"/>
                    <a:pt x="985" y="1005"/>
                  </a:cubicBezTo>
                  <a:cubicBezTo>
                    <a:pt x="985" y="1005"/>
                    <a:pt x="985" y="1004"/>
                    <a:pt x="985" y="1004"/>
                  </a:cubicBezTo>
                  <a:cubicBezTo>
                    <a:pt x="985" y="1003"/>
                    <a:pt x="984" y="1003"/>
                    <a:pt x="984" y="1002"/>
                  </a:cubicBezTo>
                  <a:cubicBezTo>
                    <a:pt x="984" y="1001"/>
                    <a:pt x="983" y="1000"/>
                    <a:pt x="983" y="999"/>
                  </a:cubicBezTo>
                  <a:cubicBezTo>
                    <a:pt x="983" y="997"/>
                    <a:pt x="983" y="996"/>
                    <a:pt x="982" y="995"/>
                  </a:cubicBezTo>
                  <a:cubicBezTo>
                    <a:pt x="982" y="994"/>
                    <a:pt x="982" y="993"/>
                    <a:pt x="982" y="992"/>
                  </a:cubicBezTo>
                  <a:cubicBezTo>
                    <a:pt x="982" y="991"/>
                    <a:pt x="982" y="991"/>
                    <a:pt x="982" y="991"/>
                  </a:cubicBezTo>
                  <a:cubicBezTo>
                    <a:pt x="982" y="992"/>
                    <a:pt x="982" y="993"/>
                    <a:pt x="983" y="994"/>
                  </a:cubicBezTo>
                  <a:cubicBezTo>
                    <a:pt x="998" y="990"/>
                    <a:pt x="987" y="967"/>
                    <a:pt x="978" y="956"/>
                  </a:cubicBezTo>
                  <a:cubicBezTo>
                    <a:pt x="978" y="964"/>
                    <a:pt x="965" y="990"/>
                    <a:pt x="980" y="994"/>
                  </a:cubicBezTo>
                  <a:cubicBezTo>
                    <a:pt x="980" y="995"/>
                    <a:pt x="980" y="995"/>
                    <a:pt x="980" y="995"/>
                  </a:cubicBezTo>
                  <a:cubicBezTo>
                    <a:pt x="981" y="996"/>
                    <a:pt x="981" y="998"/>
                    <a:pt x="981" y="999"/>
                  </a:cubicBezTo>
                  <a:cubicBezTo>
                    <a:pt x="982" y="1000"/>
                    <a:pt x="982" y="1001"/>
                    <a:pt x="982" y="1003"/>
                  </a:cubicBezTo>
                  <a:cubicBezTo>
                    <a:pt x="983" y="1003"/>
                    <a:pt x="983" y="1004"/>
                    <a:pt x="983" y="1004"/>
                  </a:cubicBezTo>
                  <a:cubicBezTo>
                    <a:pt x="983" y="1005"/>
                    <a:pt x="983" y="1005"/>
                    <a:pt x="984" y="1006"/>
                  </a:cubicBezTo>
                  <a:cubicBezTo>
                    <a:pt x="984" y="1006"/>
                    <a:pt x="984" y="1007"/>
                    <a:pt x="984" y="1007"/>
                  </a:cubicBezTo>
                  <a:cubicBezTo>
                    <a:pt x="984" y="1007"/>
                    <a:pt x="984" y="1008"/>
                    <a:pt x="984" y="1008"/>
                  </a:cubicBezTo>
                  <a:cubicBezTo>
                    <a:pt x="983" y="1007"/>
                    <a:pt x="982" y="1005"/>
                    <a:pt x="981" y="1004"/>
                  </a:cubicBezTo>
                  <a:cubicBezTo>
                    <a:pt x="980" y="1004"/>
                    <a:pt x="980" y="1003"/>
                    <a:pt x="980" y="1003"/>
                  </a:cubicBezTo>
                  <a:cubicBezTo>
                    <a:pt x="979" y="1003"/>
                    <a:pt x="979" y="1002"/>
                    <a:pt x="979" y="1002"/>
                  </a:cubicBezTo>
                  <a:cubicBezTo>
                    <a:pt x="978" y="1001"/>
                    <a:pt x="977" y="1001"/>
                    <a:pt x="976" y="1000"/>
                  </a:cubicBezTo>
                  <a:cubicBezTo>
                    <a:pt x="975" y="999"/>
                    <a:pt x="974" y="998"/>
                    <a:pt x="973" y="997"/>
                  </a:cubicBezTo>
                  <a:cubicBezTo>
                    <a:pt x="972" y="996"/>
                    <a:pt x="972" y="996"/>
                    <a:pt x="971" y="996"/>
                  </a:cubicBezTo>
                  <a:cubicBezTo>
                    <a:pt x="971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7"/>
                  </a:cubicBezTo>
                  <a:cubicBezTo>
                    <a:pt x="970" y="997"/>
                    <a:pt x="970" y="997"/>
                    <a:pt x="971" y="997"/>
                  </a:cubicBezTo>
                  <a:cubicBezTo>
                    <a:pt x="971" y="997"/>
                    <a:pt x="971" y="997"/>
                    <a:pt x="971" y="997"/>
                  </a:cubicBezTo>
                  <a:cubicBezTo>
                    <a:pt x="971" y="997"/>
                    <a:pt x="971" y="997"/>
                    <a:pt x="971" y="997"/>
                  </a:cubicBezTo>
                  <a:cubicBezTo>
                    <a:pt x="970" y="997"/>
                    <a:pt x="970" y="997"/>
                    <a:pt x="970" y="997"/>
                  </a:cubicBezTo>
                  <a:cubicBezTo>
                    <a:pt x="970" y="997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1" y="996"/>
                    <a:pt x="971" y="996"/>
                    <a:pt x="971" y="996"/>
                  </a:cubicBezTo>
                  <a:cubicBezTo>
                    <a:pt x="971" y="997"/>
                    <a:pt x="971" y="997"/>
                    <a:pt x="972" y="998"/>
                  </a:cubicBezTo>
                  <a:cubicBezTo>
                    <a:pt x="973" y="999"/>
                    <a:pt x="974" y="1000"/>
                    <a:pt x="975" y="1002"/>
                  </a:cubicBezTo>
                  <a:cubicBezTo>
                    <a:pt x="976" y="1002"/>
                    <a:pt x="976" y="1003"/>
                    <a:pt x="977" y="1004"/>
                  </a:cubicBezTo>
                  <a:cubicBezTo>
                    <a:pt x="977" y="1004"/>
                    <a:pt x="978" y="1005"/>
                    <a:pt x="978" y="1005"/>
                  </a:cubicBezTo>
                  <a:cubicBezTo>
                    <a:pt x="978" y="1006"/>
                    <a:pt x="979" y="1006"/>
                    <a:pt x="979" y="1006"/>
                  </a:cubicBezTo>
                  <a:cubicBezTo>
                    <a:pt x="982" y="1010"/>
                    <a:pt x="986" y="1013"/>
                    <a:pt x="990" y="1018"/>
                  </a:cubicBezTo>
                  <a:cubicBezTo>
                    <a:pt x="992" y="1020"/>
                    <a:pt x="994" y="1022"/>
                    <a:pt x="996" y="1025"/>
                  </a:cubicBezTo>
                  <a:cubicBezTo>
                    <a:pt x="996" y="1025"/>
                    <a:pt x="997" y="1026"/>
                    <a:pt x="998" y="1027"/>
                  </a:cubicBezTo>
                  <a:cubicBezTo>
                    <a:pt x="997" y="1027"/>
                    <a:pt x="997" y="1027"/>
                    <a:pt x="997" y="1027"/>
                  </a:cubicBezTo>
                  <a:cubicBezTo>
                    <a:pt x="996" y="1026"/>
                    <a:pt x="995" y="1026"/>
                    <a:pt x="994" y="1026"/>
                  </a:cubicBezTo>
                  <a:cubicBezTo>
                    <a:pt x="994" y="1025"/>
                    <a:pt x="993" y="1025"/>
                    <a:pt x="992" y="1025"/>
                  </a:cubicBezTo>
                  <a:cubicBezTo>
                    <a:pt x="991" y="1025"/>
                    <a:pt x="990" y="1024"/>
                    <a:pt x="989" y="1024"/>
                  </a:cubicBezTo>
                  <a:cubicBezTo>
                    <a:pt x="989" y="1024"/>
                    <a:pt x="989" y="1024"/>
                    <a:pt x="989" y="1024"/>
                  </a:cubicBezTo>
                  <a:cubicBezTo>
                    <a:pt x="989" y="1024"/>
                    <a:pt x="989" y="1024"/>
                    <a:pt x="989" y="1024"/>
                  </a:cubicBezTo>
                  <a:cubicBezTo>
                    <a:pt x="977" y="1015"/>
                    <a:pt x="968" y="1019"/>
                    <a:pt x="957" y="1023"/>
                  </a:cubicBezTo>
                  <a:cubicBezTo>
                    <a:pt x="967" y="1033"/>
                    <a:pt x="977" y="1031"/>
                    <a:pt x="987" y="1026"/>
                  </a:cubicBezTo>
                  <a:cubicBezTo>
                    <a:pt x="987" y="1026"/>
                    <a:pt x="988" y="1026"/>
                    <a:pt x="989" y="1027"/>
                  </a:cubicBezTo>
                  <a:cubicBezTo>
                    <a:pt x="990" y="1027"/>
                    <a:pt x="991" y="1027"/>
                    <a:pt x="992" y="1027"/>
                  </a:cubicBezTo>
                  <a:cubicBezTo>
                    <a:pt x="992" y="1028"/>
                    <a:pt x="993" y="1028"/>
                    <a:pt x="994" y="1028"/>
                  </a:cubicBezTo>
                  <a:cubicBezTo>
                    <a:pt x="995" y="1028"/>
                    <a:pt x="996" y="1029"/>
                    <a:pt x="996" y="1029"/>
                  </a:cubicBezTo>
                  <a:cubicBezTo>
                    <a:pt x="997" y="1029"/>
                    <a:pt x="998" y="1030"/>
                    <a:pt x="998" y="1030"/>
                  </a:cubicBezTo>
                  <a:cubicBezTo>
                    <a:pt x="999" y="1030"/>
                    <a:pt x="999" y="1030"/>
                    <a:pt x="999" y="1030"/>
                  </a:cubicBezTo>
                  <a:cubicBezTo>
                    <a:pt x="999" y="1030"/>
                    <a:pt x="999" y="1030"/>
                    <a:pt x="999" y="1030"/>
                  </a:cubicBezTo>
                  <a:cubicBezTo>
                    <a:pt x="1000" y="1030"/>
                    <a:pt x="1000" y="1030"/>
                    <a:pt x="1000" y="1030"/>
                  </a:cubicBezTo>
                  <a:cubicBezTo>
                    <a:pt x="1000" y="1031"/>
                    <a:pt x="1001" y="1031"/>
                    <a:pt x="1001" y="1032"/>
                  </a:cubicBezTo>
                  <a:cubicBezTo>
                    <a:pt x="1003" y="1035"/>
                    <a:pt x="1005" y="1037"/>
                    <a:pt x="1008" y="1039"/>
                  </a:cubicBezTo>
                  <a:cubicBezTo>
                    <a:pt x="1008" y="1039"/>
                    <a:pt x="1008" y="1039"/>
                    <a:pt x="1009" y="1039"/>
                  </a:cubicBezTo>
                  <a:cubicBezTo>
                    <a:pt x="1009" y="1039"/>
                    <a:pt x="1009" y="1039"/>
                    <a:pt x="1009" y="1039"/>
                  </a:cubicBezTo>
                  <a:cubicBezTo>
                    <a:pt x="1009" y="1040"/>
                    <a:pt x="1010" y="1040"/>
                    <a:pt x="1010" y="1040"/>
                  </a:cubicBezTo>
                  <a:cubicBezTo>
                    <a:pt x="1010" y="1040"/>
                    <a:pt x="1010" y="1040"/>
                    <a:pt x="1010" y="1040"/>
                  </a:cubicBezTo>
                  <a:cubicBezTo>
                    <a:pt x="1011" y="1040"/>
                    <a:pt x="1012" y="1041"/>
                    <a:pt x="1012" y="1041"/>
                  </a:cubicBezTo>
                  <a:cubicBezTo>
                    <a:pt x="1014" y="1041"/>
                    <a:pt x="1015" y="1041"/>
                    <a:pt x="1016" y="1041"/>
                  </a:cubicBezTo>
                  <a:cubicBezTo>
                    <a:pt x="1019" y="1041"/>
                    <a:pt x="1021" y="1041"/>
                    <a:pt x="1024" y="1041"/>
                  </a:cubicBezTo>
                  <a:cubicBezTo>
                    <a:pt x="1024" y="1041"/>
                    <a:pt x="1024" y="1042"/>
                    <a:pt x="1024" y="1042"/>
                  </a:cubicBezTo>
                  <a:cubicBezTo>
                    <a:pt x="1025" y="1042"/>
                    <a:pt x="1025" y="1042"/>
                    <a:pt x="1025" y="1042"/>
                  </a:cubicBezTo>
                  <a:cubicBezTo>
                    <a:pt x="1025" y="1042"/>
                    <a:pt x="1026" y="1042"/>
                    <a:pt x="1026" y="1042"/>
                  </a:cubicBezTo>
                  <a:cubicBezTo>
                    <a:pt x="1026" y="1042"/>
                    <a:pt x="1026" y="1042"/>
                    <a:pt x="1027" y="1042"/>
                  </a:cubicBezTo>
                  <a:cubicBezTo>
                    <a:pt x="1028" y="1043"/>
                    <a:pt x="1029" y="1043"/>
                    <a:pt x="1029" y="1044"/>
                  </a:cubicBezTo>
                  <a:cubicBezTo>
                    <a:pt x="1030" y="1044"/>
                    <a:pt x="1031" y="1045"/>
                    <a:pt x="1032" y="1045"/>
                  </a:cubicBezTo>
                  <a:cubicBezTo>
                    <a:pt x="1032" y="1046"/>
                    <a:pt x="1033" y="1046"/>
                    <a:pt x="1033" y="1046"/>
                  </a:cubicBezTo>
                  <a:cubicBezTo>
                    <a:pt x="1033" y="1047"/>
                    <a:pt x="1034" y="1047"/>
                    <a:pt x="1034" y="1047"/>
                  </a:cubicBezTo>
                  <a:cubicBezTo>
                    <a:pt x="1035" y="1048"/>
                    <a:pt x="1037" y="1049"/>
                    <a:pt x="1038" y="1050"/>
                  </a:cubicBezTo>
                  <a:cubicBezTo>
                    <a:pt x="1038" y="1051"/>
                    <a:pt x="1038" y="1051"/>
                    <a:pt x="1039" y="1051"/>
                  </a:cubicBezTo>
                  <a:cubicBezTo>
                    <a:pt x="1039" y="1053"/>
                    <a:pt x="1039" y="1056"/>
                    <a:pt x="1039" y="1058"/>
                  </a:cubicBezTo>
                  <a:cubicBezTo>
                    <a:pt x="1040" y="1061"/>
                    <a:pt x="1040" y="1065"/>
                    <a:pt x="1041" y="1068"/>
                  </a:cubicBezTo>
                  <a:cubicBezTo>
                    <a:pt x="1041" y="1072"/>
                    <a:pt x="1042" y="1075"/>
                    <a:pt x="1042" y="1079"/>
                  </a:cubicBezTo>
                  <a:cubicBezTo>
                    <a:pt x="1043" y="1086"/>
                    <a:pt x="1043" y="1094"/>
                    <a:pt x="1042" y="1102"/>
                  </a:cubicBezTo>
                  <a:cubicBezTo>
                    <a:pt x="1042" y="1105"/>
                    <a:pt x="1041" y="1109"/>
                    <a:pt x="1041" y="1113"/>
                  </a:cubicBezTo>
                  <a:cubicBezTo>
                    <a:pt x="1041" y="1114"/>
                    <a:pt x="1041" y="1115"/>
                    <a:pt x="1041" y="1116"/>
                  </a:cubicBezTo>
                  <a:cubicBezTo>
                    <a:pt x="1041" y="1117"/>
                    <a:pt x="1041" y="1119"/>
                    <a:pt x="1041" y="1120"/>
                  </a:cubicBezTo>
                  <a:cubicBezTo>
                    <a:pt x="1041" y="1122"/>
                    <a:pt x="1042" y="1124"/>
                    <a:pt x="1042" y="1126"/>
                  </a:cubicBezTo>
                  <a:cubicBezTo>
                    <a:pt x="1043" y="1130"/>
                    <a:pt x="1044" y="1134"/>
                    <a:pt x="1045" y="1138"/>
                  </a:cubicBezTo>
                  <a:cubicBezTo>
                    <a:pt x="1046" y="1141"/>
                    <a:pt x="1047" y="1144"/>
                    <a:pt x="1048" y="1146"/>
                  </a:cubicBezTo>
                  <a:cubicBezTo>
                    <a:pt x="1047" y="1145"/>
                    <a:pt x="1047" y="1144"/>
                    <a:pt x="1046" y="1143"/>
                  </a:cubicBezTo>
                  <a:cubicBezTo>
                    <a:pt x="1046" y="1143"/>
                    <a:pt x="1046" y="1142"/>
                    <a:pt x="1045" y="1142"/>
                  </a:cubicBezTo>
                  <a:cubicBezTo>
                    <a:pt x="1045" y="1141"/>
                    <a:pt x="1045" y="1141"/>
                    <a:pt x="1044" y="1140"/>
                  </a:cubicBezTo>
                  <a:cubicBezTo>
                    <a:pt x="1044" y="1139"/>
                    <a:pt x="1043" y="1139"/>
                    <a:pt x="1043" y="1139"/>
                  </a:cubicBezTo>
                  <a:cubicBezTo>
                    <a:pt x="1043" y="1138"/>
                    <a:pt x="1042" y="1138"/>
                    <a:pt x="1042" y="1137"/>
                  </a:cubicBezTo>
                  <a:cubicBezTo>
                    <a:pt x="1040" y="1135"/>
                    <a:pt x="1037" y="1133"/>
                    <a:pt x="1034" y="1132"/>
                  </a:cubicBezTo>
                  <a:cubicBezTo>
                    <a:pt x="1034" y="1132"/>
                    <a:pt x="1034" y="1132"/>
                    <a:pt x="1033" y="1132"/>
                  </a:cubicBezTo>
                  <a:cubicBezTo>
                    <a:pt x="1033" y="1132"/>
                    <a:pt x="1032" y="1132"/>
                    <a:pt x="1032" y="1132"/>
                  </a:cubicBezTo>
                  <a:cubicBezTo>
                    <a:pt x="1032" y="1132"/>
                    <a:pt x="1032" y="1132"/>
                    <a:pt x="1032" y="1132"/>
                  </a:cubicBezTo>
                  <a:cubicBezTo>
                    <a:pt x="1031" y="1131"/>
                    <a:pt x="1031" y="1131"/>
                    <a:pt x="1031" y="1131"/>
                  </a:cubicBezTo>
                  <a:cubicBezTo>
                    <a:pt x="1031" y="1131"/>
                    <a:pt x="1030" y="1131"/>
                    <a:pt x="1030" y="1131"/>
                  </a:cubicBezTo>
                  <a:cubicBezTo>
                    <a:pt x="1028" y="1131"/>
                    <a:pt x="1027" y="1131"/>
                    <a:pt x="1026" y="1132"/>
                  </a:cubicBezTo>
                  <a:cubicBezTo>
                    <a:pt x="1025" y="1132"/>
                    <a:pt x="1024" y="1132"/>
                    <a:pt x="1023" y="1132"/>
                  </a:cubicBezTo>
                  <a:cubicBezTo>
                    <a:pt x="1023" y="1132"/>
                    <a:pt x="1022" y="1132"/>
                    <a:pt x="1021" y="1132"/>
                  </a:cubicBezTo>
                  <a:cubicBezTo>
                    <a:pt x="1021" y="1132"/>
                    <a:pt x="1020" y="1132"/>
                    <a:pt x="1019" y="1132"/>
                  </a:cubicBezTo>
                  <a:cubicBezTo>
                    <a:pt x="1018" y="1132"/>
                    <a:pt x="1018" y="1132"/>
                    <a:pt x="1017" y="1132"/>
                  </a:cubicBezTo>
                  <a:cubicBezTo>
                    <a:pt x="1017" y="1132"/>
                    <a:pt x="1016" y="1132"/>
                    <a:pt x="1016" y="1132"/>
                  </a:cubicBezTo>
                  <a:cubicBezTo>
                    <a:pt x="1016" y="1132"/>
                    <a:pt x="1015" y="1132"/>
                    <a:pt x="1015" y="1132"/>
                  </a:cubicBezTo>
                  <a:cubicBezTo>
                    <a:pt x="1015" y="1132"/>
                    <a:pt x="1015" y="1131"/>
                    <a:pt x="1015" y="1131"/>
                  </a:cubicBezTo>
                  <a:cubicBezTo>
                    <a:pt x="1015" y="1131"/>
                    <a:pt x="1014" y="1131"/>
                    <a:pt x="1014" y="1130"/>
                  </a:cubicBezTo>
                  <a:cubicBezTo>
                    <a:pt x="1014" y="1130"/>
                    <a:pt x="1014" y="1130"/>
                    <a:pt x="1014" y="1130"/>
                  </a:cubicBezTo>
                  <a:cubicBezTo>
                    <a:pt x="1014" y="1130"/>
                    <a:pt x="1013" y="1129"/>
                    <a:pt x="1013" y="1129"/>
                  </a:cubicBezTo>
                  <a:cubicBezTo>
                    <a:pt x="1013" y="1129"/>
                    <a:pt x="1013" y="1128"/>
                    <a:pt x="1012" y="1128"/>
                  </a:cubicBezTo>
                  <a:cubicBezTo>
                    <a:pt x="1012" y="1128"/>
                    <a:pt x="1012" y="1128"/>
                    <a:pt x="1012" y="1127"/>
                  </a:cubicBezTo>
                  <a:cubicBezTo>
                    <a:pt x="1012" y="1127"/>
                    <a:pt x="1012" y="1127"/>
                    <a:pt x="1011" y="1127"/>
                  </a:cubicBezTo>
                  <a:cubicBezTo>
                    <a:pt x="1011" y="1126"/>
                    <a:pt x="1011" y="1126"/>
                    <a:pt x="1011" y="1125"/>
                  </a:cubicBezTo>
                  <a:cubicBezTo>
                    <a:pt x="1010" y="1125"/>
                    <a:pt x="1009" y="1124"/>
                    <a:pt x="1009" y="1123"/>
                  </a:cubicBezTo>
                  <a:cubicBezTo>
                    <a:pt x="1008" y="1122"/>
                    <a:pt x="1008" y="1121"/>
                    <a:pt x="1008" y="1120"/>
                  </a:cubicBezTo>
                  <a:cubicBezTo>
                    <a:pt x="1008" y="1119"/>
                    <a:pt x="1008" y="1119"/>
                    <a:pt x="1007" y="1119"/>
                  </a:cubicBezTo>
                  <a:cubicBezTo>
                    <a:pt x="1008" y="1119"/>
                    <a:pt x="1008" y="1119"/>
                    <a:pt x="1008" y="1119"/>
                  </a:cubicBezTo>
                  <a:cubicBezTo>
                    <a:pt x="1008" y="1119"/>
                    <a:pt x="1008" y="1118"/>
                    <a:pt x="1007" y="1117"/>
                  </a:cubicBezTo>
                  <a:cubicBezTo>
                    <a:pt x="1009" y="1118"/>
                    <a:pt x="1009" y="1118"/>
                    <a:pt x="1009" y="1118"/>
                  </a:cubicBezTo>
                  <a:cubicBezTo>
                    <a:pt x="1022" y="1110"/>
                    <a:pt x="1005" y="1098"/>
                    <a:pt x="1002" y="1088"/>
                  </a:cubicBezTo>
                  <a:cubicBezTo>
                    <a:pt x="999" y="1096"/>
                    <a:pt x="994" y="1115"/>
                    <a:pt x="1006" y="1119"/>
                  </a:cubicBezTo>
                  <a:cubicBezTo>
                    <a:pt x="1006" y="1119"/>
                    <a:pt x="1006" y="1120"/>
                    <a:pt x="1006" y="1120"/>
                  </a:cubicBezTo>
                  <a:cubicBezTo>
                    <a:pt x="1007" y="1121"/>
                    <a:pt x="1007" y="1122"/>
                    <a:pt x="1008" y="1123"/>
                  </a:cubicBezTo>
                  <a:cubicBezTo>
                    <a:pt x="1008" y="1124"/>
                    <a:pt x="1009" y="1125"/>
                    <a:pt x="1009" y="1126"/>
                  </a:cubicBezTo>
                  <a:cubicBezTo>
                    <a:pt x="1010" y="1127"/>
                    <a:pt x="1010" y="1127"/>
                    <a:pt x="1010" y="1128"/>
                  </a:cubicBezTo>
                  <a:cubicBezTo>
                    <a:pt x="1010" y="1128"/>
                    <a:pt x="1011" y="1128"/>
                    <a:pt x="1011" y="1128"/>
                  </a:cubicBezTo>
                  <a:cubicBezTo>
                    <a:pt x="1011" y="1128"/>
                    <a:pt x="1011" y="1129"/>
                    <a:pt x="1011" y="1129"/>
                  </a:cubicBezTo>
                  <a:cubicBezTo>
                    <a:pt x="1012" y="1129"/>
                    <a:pt x="1012" y="1130"/>
                    <a:pt x="1012" y="1130"/>
                  </a:cubicBezTo>
                  <a:cubicBezTo>
                    <a:pt x="1012" y="1130"/>
                    <a:pt x="1013" y="1131"/>
                    <a:pt x="1013" y="1131"/>
                  </a:cubicBezTo>
                  <a:cubicBezTo>
                    <a:pt x="1013" y="1131"/>
                    <a:pt x="1013" y="1131"/>
                    <a:pt x="1013" y="1132"/>
                  </a:cubicBezTo>
                  <a:cubicBezTo>
                    <a:pt x="1014" y="1132"/>
                    <a:pt x="1014" y="1132"/>
                    <a:pt x="1014" y="1132"/>
                  </a:cubicBezTo>
                  <a:cubicBezTo>
                    <a:pt x="1012" y="1132"/>
                    <a:pt x="1010" y="1131"/>
                    <a:pt x="1008" y="1131"/>
                  </a:cubicBezTo>
                  <a:cubicBezTo>
                    <a:pt x="1008" y="1131"/>
                    <a:pt x="1007" y="1131"/>
                    <a:pt x="1007" y="1131"/>
                  </a:cubicBezTo>
                  <a:cubicBezTo>
                    <a:pt x="1006" y="1130"/>
                    <a:pt x="1006" y="1130"/>
                    <a:pt x="1006" y="1130"/>
                  </a:cubicBezTo>
                  <a:cubicBezTo>
                    <a:pt x="1005" y="1130"/>
                    <a:pt x="1004" y="1130"/>
                    <a:pt x="1004" y="1130"/>
                  </a:cubicBezTo>
                  <a:cubicBezTo>
                    <a:pt x="1003" y="1129"/>
                    <a:pt x="1002" y="1129"/>
                    <a:pt x="1002" y="1129"/>
                  </a:cubicBezTo>
                  <a:cubicBezTo>
                    <a:pt x="1001" y="1129"/>
                    <a:pt x="1000" y="1128"/>
                    <a:pt x="999" y="1128"/>
                  </a:cubicBezTo>
                  <a:cubicBezTo>
                    <a:pt x="997" y="1127"/>
                    <a:pt x="994" y="1125"/>
                    <a:pt x="991" y="1124"/>
                  </a:cubicBezTo>
                  <a:cubicBezTo>
                    <a:pt x="990" y="1123"/>
                    <a:pt x="989" y="1122"/>
                    <a:pt x="988" y="1122"/>
                  </a:cubicBezTo>
                  <a:cubicBezTo>
                    <a:pt x="988" y="1122"/>
                    <a:pt x="988" y="1122"/>
                    <a:pt x="988" y="1122"/>
                  </a:cubicBezTo>
                  <a:cubicBezTo>
                    <a:pt x="988" y="1122"/>
                    <a:pt x="988" y="1121"/>
                    <a:pt x="987" y="1121"/>
                  </a:cubicBezTo>
                  <a:cubicBezTo>
                    <a:pt x="987" y="1121"/>
                    <a:pt x="986" y="1120"/>
                    <a:pt x="986" y="1120"/>
                  </a:cubicBezTo>
                  <a:cubicBezTo>
                    <a:pt x="985" y="1120"/>
                    <a:pt x="985" y="1119"/>
                    <a:pt x="985" y="1119"/>
                  </a:cubicBezTo>
                  <a:cubicBezTo>
                    <a:pt x="985" y="1119"/>
                    <a:pt x="984" y="1119"/>
                    <a:pt x="984" y="1119"/>
                  </a:cubicBezTo>
                  <a:cubicBezTo>
                    <a:pt x="983" y="1118"/>
                    <a:pt x="982" y="1117"/>
                    <a:pt x="981" y="1116"/>
                  </a:cubicBezTo>
                  <a:cubicBezTo>
                    <a:pt x="980" y="1115"/>
                    <a:pt x="980" y="1115"/>
                    <a:pt x="979" y="1114"/>
                  </a:cubicBezTo>
                  <a:cubicBezTo>
                    <a:pt x="979" y="1114"/>
                    <a:pt x="979" y="1114"/>
                    <a:pt x="979" y="1114"/>
                  </a:cubicBezTo>
                  <a:cubicBezTo>
                    <a:pt x="978" y="1113"/>
                    <a:pt x="978" y="1113"/>
                    <a:pt x="978" y="1113"/>
                  </a:cubicBezTo>
                  <a:cubicBezTo>
                    <a:pt x="976" y="1111"/>
                    <a:pt x="975" y="1109"/>
                    <a:pt x="973" y="1108"/>
                  </a:cubicBezTo>
                  <a:cubicBezTo>
                    <a:pt x="973" y="1107"/>
                    <a:pt x="972" y="1106"/>
                    <a:pt x="971" y="1106"/>
                  </a:cubicBezTo>
                  <a:cubicBezTo>
                    <a:pt x="971" y="1105"/>
                    <a:pt x="970" y="1104"/>
                    <a:pt x="970" y="1104"/>
                  </a:cubicBezTo>
                  <a:cubicBezTo>
                    <a:pt x="968" y="1101"/>
                    <a:pt x="967" y="1100"/>
                    <a:pt x="967" y="1100"/>
                  </a:cubicBezTo>
                  <a:cubicBezTo>
                    <a:pt x="967" y="1100"/>
                    <a:pt x="967" y="1100"/>
                    <a:pt x="967" y="1101"/>
                  </a:cubicBezTo>
                  <a:cubicBezTo>
                    <a:pt x="968" y="1102"/>
                    <a:pt x="968" y="1103"/>
                    <a:pt x="969" y="1104"/>
                  </a:cubicBezTo>
                  <a:cubicBezTo>
                    <a:pt x="969" y="1105"/>
                    <a:pt x="970" y="1106"/>
                    <a:pt x="970" y="1107"/>
                  </a:cubicBezTo>
                  <a:cubicBezTo>
                    <a:pt x="971" y="1107"/>
                    <a:pt x="971" y="1108"/>
                    <a:pt x="972" y="1109"/>
                  </a:cubicBezTo>
                  <a:cubicBezTo>
                    <a:pt x="972" y="1110"/>
                    <a:pt x="973" y="1111"/>
                    <a:pt x="974" y="1112"/>
                  </a:cubicBezTo>
                  <a:cubicBezTo>
                    <a:pt x="974" y="1113"/>
                    <a:pt x="975" y="1113"/>
                    <a:pt x="975" y="1114"/>
                  </a:cubicBezTo>
                  <a:cubicBezTo>
                    <a:pt x="975" y="1114"/>
                    <a:pt x="976" y="1115"/>
                    <a:pt x="976" y="1115"/>
                  </a:cubicBezTo>
                  <a:cubicBezTo>
                    <a:pt x="977" y="1115"/>
                    <a:pt x="977" y="1116"/>
                    <a:pt x="977" y="1116"/>
                  </a:cubicBezTo>
                  <a:cubicBezTo>
                    <a:pt x="977" y="1116"/>
                    <a:pt x="977" y="1116"/>
                    <a:pt x="978" y="1117"/>
                  </a:cubicBezTo>
                  <a:cubicBezTo>
                    <a:pt x="978" y="1117"/>
                    <a:pt x="979" y="1117"/>
                    <a:pt x="979" y="1118"/>
                  </a:cubicBezTo>
                  <a:cubicBezTo>
                    <a:pt x="980" y="1119"/>
                    <a:pt x="980" y="1119"/>
                    <a:pt x="981" y="1120"/>
                  </a:cubicBezTo>
                  <a:cubicBezTo>
                    <a:pt x="980" y="1120"/>
                    <a:pt x="980" y="1120"/>
                    <a:pt x="979" y="1120"/>
                  </a:cubicBezTo>
                  <a:cubicBezTo>
                    <a:pt x="978" y="1120"/>
                    <a:pt x="977" y="1120"/>
                    <a:pt x="977" y="1120"/>
                  </a:cubicBezTo>
                  <a:cubicBezTo>
                    <a:pt x="976" y="1120"/>
                    <a:pt x="975" y="1120"/>
                    <a:pt x="974" y="1120"/>
                  </a:cubicBezTo>
                  <a:cubicBezTo>
                    <a:pt x="973" y="1120"/>
                    <a:pt x="973" y="1120"/>
                    <a:pt x="972" y="1120"/>
                  </a:cubicBezTo>
                  <a:cubicBezTo>
                    <a:pt x="972" y="1120"/>
                    <a:pt x="972" y="1120"/>
                    <a:pt x="972" y="1120"/>
                  </a:cubicBezTo>
                  <a:cubicBezTo>
                    <a:pt x="971" y="1121"/>
                    <a:pt x="971" y="1121"/>
                    <a:pt x="971" y="1121"/>
                  </a:cubicBezTo>
                  <a:cubicBezTo>
                    <a:pt x="971" y="1120"/>
                    <a:pt x="970" y="1120"/>
                    <a:pt x="970" y="1119"/>
                  </a:cubicBezTo>
                  <a:cubicBezTo>
                    <a:pt x="960" y="1103"/>
                    <a:pt x="954" y="1083"/>
                    <a:pt x="950" y="1057"/>
                  </a:cubicBezTo>
                  <a:cubicBezTo>
                    <a:pt x="944" y="1008"/>
                    <a:pt x="921" y="1003"/>
                    <a:pt x="896" y="1004"/>
                  </a:cubicBezTo>
                  <a:cubicBezTo>
                    <a:pt x="892" y="1002"/>
                    <a:pt x="889" y="1001"/>
                    <a:pt x="885" y="999"/>
                  </a:cubicBezTo>
                  <a:cubicBezTo>
                    <a:pt x="879" y="996"/>
                    <a:pt x="872" y="993"/>
                    <a:pt x="865" y="990"/>
                  </a:cubicBezTo>
                  <a:cubicBezTo>
                    <a:pt x="864" y="990"/>
                    <a:pt x="863" y="990"/>
                    <a:pt x="862" y="989"/>
                  </a:cubicBezTo>
                  <a:cubicBezTo>
                    <a:pt x="862" y="989"/>
                    <a:pt x="861" y="989"/>
                    <a:pt x="860" y="988"/>
                  </a:cubicBezTo>
                  <a:cubicBezTo>
                    <a:pt x="858" y="988"/>
                    <a:pt x="858" y="988"/>
                    <a:pt x="858" y="988"/>
                  </a:cubicBezTo>
                  <a:cubicBezTo>
                    <a:pt x="858" y="988"/>
                    <a:pt x="858" y="988"/>
                    <a:pt x="858" y="988"/>
                  </a:cubicBezTo>
                  <a:cubicBezTo>
                    <a:pt x="858" y="988"/>
                    <a:pt x="858" y="988"/>
                    <a:pt x="858" y="988"/>
                  </a:cubicBezTo>
                  <a:cubicBezTo>
                    <a:pt x="858" y="988"/>
                    <a:pt x="858" y="988"/>
                    <a:pt x="858" y="988"/>
                  </a:cubicBezTo>
                  <a:cubicBezTo>
                    <a:pt x="857" y="988"/>
                    <a:pt x="857" y="988"/>
                    <a:pt x="857" y="988"/>
                  </a:cubicBezTo>
                  <a:cubicBezTo>
                    <a:pt x="857" y="987"/>
                    <a:pt x="856" y="987"/>
                    <a:pt x="856" y="987"/>
                  </a:cubicBezTo>
                  <a:cubicBezTo>
                    <a:pt x="855" y="986"/>
                    <a:pt x="854" y="986"/>
                    <a:pt x="853" y="985"/>
                  </a:cubicBezTo>
                  <a:cubicBezTo>
                    <a:pt x="852" y="984"/>
                    <a:pt x="852" y="984"/>
                    <a:pt x="851" y="983"/>
                  </a:cubicBezTo>
                  <a:cubicBezTo>
                    <a:pt x="851" y="983"/>
                    <a:pt x="850" y="983"/>
                    <a:pt x="850" y="983"/>
                  </a:cubicBezTo>
                  <a:cubicBezTo>
                    <a:pt x="850" y="982"/>
                    <a:pt x="849" y="982"/>
                    <a:pt x="849" y="982"/>
                  </a:cubicBezTo>
                  <a:cubicBezTo>
                    <a:pt x="847" y="980"/>
                    <a:pt x="844" y="976"/>
                    <a:pt x="842" y="973"/>
                  </a:cubicBezTo>
                  <a:cubicBezTo>
                    <a:pt x="841" y="972"/>
                    <a:pt x="841" y="972"/>
                    <a:pt x="841" y="972"/>
                  </a:cubicBezTo>
                  <a:cubicBezTo>
                    <a:pt x="841" y="971"/>
                    <a:pt x="840" y="971"/>
                    <a:pt x="840" y="970"/>
                  </a:cubicBezTo>
                  <a:cubicBezTo>
                    <a:pt x="839" y="969"/>
                    <a:pt x="839" y="968"/>
                    <a:pt x="838" y="967"/>
                  </a:cubicBezTo>
                  <a:cubicBezTo>
                    <a:pt x="837" y="965"/>
                    <a:pt x="836" y="963"/>
                    <a:pt x="835" y="961"/>
                  </a:cubicBezTo>
                  <a:cubicBezTo>
                    <a:pt x="834" y="959"/>
                    <a:pt x="833" y="957"/>
                    <a:pt x="831" y="955"/>
                  </a:cubicBezTo>
                  <a:cubicBezTo>
                    <a:pt x="830" y="954"/>
                    <a:pt x="829" y="952"/>
                    <a:pt x="828" y="951"/>
                  </a:cubicBezTo>
                  <a:cubicBezTo>
                    <a:pt x="828" y="951"/>
                    <a:pt x="828" y="951"/>
                    <a:pt x="828" y="950"/>
                  </a:cubicBezTo>
                  <a:cubicBezTo>
                    <a:pt x="828" y="950"/>
                    <a:pt x="828" y="950"/>
                    <a:pt x="828" y="950"/>
                  </a:cubicBezTo>
                  <a:cubicBezTo>
                    <a:pt x="828" y="950"/>
                    <a:pt x="829" y="949"/>
                    <a:pt x="829" y="949"/>
                  </a:cubicBezTo>
                  <a:cubicBezTo>
                    <a:pt x="829" y="949"/>
                    <a:pt x="829" y="949"/>
                    <a:pt x="829" y="949"/>
                  </a:cubicBezTo>
                  <a:cubicBezTo>
                    <a:pt x="829" y="948"/>
                    <a:pt x="829" y="948"/>
                    <a:pt x="829" y="948"/>
                  </a:cubicBezTo>
                  <a:cubicBezTo>
                    <a:pt x="829" y="946"/>
                    <a:pt x="830" y="944"/>
                    <a:pt x="831" y="942"/>
                  </a:cubicBezTo>
                  <a:cubicBezTo>
                    <a:pt x="833" y="939"/>
                    <a:pt x="834" y="937"/>
                    <a:pt x="835" y="934"/>
                  </a:cubicBezTo>
                  <a:cubicBezTo>
                    <a:pt x="835" y="934"/>
                    <a:pt x="835" y="934"/>
                    <a:pt x="835" y="934"/>
                  </a:cubicBezTo>
                  <a:cubicBezTo>
                    <a:pt x="847" y="930"/>
                    <a:pt x="837" y="916"/>
                    <a:pt x="835" y="907"/>
                  </a:cubicBezTo>
                  <a:cubicBezTo>
                    <a:pt x="825" y="912"/>
                    <a:pt x="823" y="925"/>
                    <a:pt x="831" y="933"/>
                  </a:cubicBezTo>
                  <a:cubicBezTo>
                    <a:pt x="832" y="935"/>
                    <a:pt x="832" y="935"/>
                    <a:pt x="832" y="935"/>
                  </a:cubicBezTo>
                  <a:cubicBezTo>
                    <a:pt x="832" y="935"/>
                    <a:pt x="833" y="935"/>
                    <a:pt x="833" y="934"/>
                  </a:cubicBezTo>
                  <a:cubicBezTo>
                    <a:pt x="832" y="937"/>
                    <a:pt x="831" y="939"/>
                    <a:pt x="830" y="941"/>
                  </a:cubicBezTo>
                  <a:cubicBezTo>
                    <a:pt x="829" y="943"/>
                    <a:pt x="828" y="945"/>
                    <a:pt x="827" y="947"/>
                  </a:cubicBezTo>
                  <a:cubicBezTo>
                    <a:pt x="827" y="948"/>
                    <a:pt x="827" y="948"/>
                    <a:pt x="827" y="948"/>
                  </a:cubicBezTo>
                  <a:cubicBezTo>
                    <a:pt x="827" y="948"/>
                    <a:pt x="827" y="949"/>
                    <a:pt x="827" y="949"/>
                  </a:cubicBezTo>
                  <a:cubicBezTo>
                    <a:pt x="827" y="949"/>
                    <a:pt x="827" y="949"/>
                    <a:pt x="827" y="950"/>
                  </a:cubicBezTo>
                  <a:cubicBezTo>
                    <a:pt x="827" y="950"/>
                    <a:pt x="827" y="950"/>
                    <a:pt x="827" y="950"/>
                  </a:cubicBezTo>
                  <a:cubicBezTo>
                    <a:pt x="824" y="946"/>
                    <a:pt x="821" y="944"/>
                    <a:pt x="818" y="942"/>
                  </a:cubicBezTo>
                  <a:cubicBezTo>
                    <a:pt x="818" y="942"/>
                    <a:pt x="818" y="941"/>
                    <a:pt x="817" y="941"/>
                  </a:cubicBezTo>
                  <a:cubicBezTo>
                    <a:pt x="817" y="941"/>
                    <a:pt x="817" y="941"/>
                    <a:pt x="816" y="940"/>
                  </a:cubicBezTo>
                  <a:cubicBezTo>
                    <a:pt x="815" y="940"/>
                    <a:pt x="815" y="940"/>
                    <a:pt x="814" y="939"/>
                  </a:cubicBezTo>
                  <a:cubicBezTo>
                    <a:pt x="813" y="939"/>
                    <a:pt x="812" y="938"/>
                    <a:pt x="811" y="937"/>
                  </a:cubicBezTo>
                  <a:cubicBezTo>
                    <a:pt x="811" y="937"/>
                    <a:pt x="811" y="937"/>
                    <a:pt x="810" y="937"/>
                  </a:cubicBezTo>
                  <a:cubicBezTo>
                    <a:pt x="810" y="937"/>
                    <a:pt x="810" y="937"/>
                    <a:pt x="810" y="936"/>
                  </a:cubicBezTo>
                  <a:cubicBezTo>
                    <a:pt x="810" y="936"/>
                    <a:pt x="810" y="936"/>
                    <a:pt x="810" y="936"/>
                  </a:cubicBezTo>
                  <a:cubicBezTo>
                    <a:pt x="809" y="936"/>
                    <a:pt x="809" y="936"/>
                    <a:pt x="809" y="936"/>
                  </a:cubicBezTo>
                  <a:cubicBezTo>
                    <a:pt x="809" y="935"/>
                    <a:pt x="808" y="934"/>
                    <a:pt x="807" y="934"/>
                  </a:cubicBezTo>
                  <a:cubicBezTo>
                    <a:pt x="807" y="933"/>
                    <a:pt x="806" y="932"/>
                    <a:pt x="805" y="931"/>
                  </a:cubicBezTo>
                  <a:cubicBezTo>
                    <a:pt x="805" y="931"/>
                    <a:pt x="804" y="930"/>
                    <a:pt x="803" y="929"/>
                  </a:cubicBezTo>
                  <a:cubicBezTo>
                    <a:pt x="803" y="928"/>
                    <a:pt x="802" y="927"/>
                    <a:pt x="801" y="926"/>
                  </a:cubicBezTo>
                  <a:cubicBezTo>
                    <a:pt x="801" y="926"/>
                    <a:pt x="801" y="925"/>
                    <a:pt x="801" y="925"/>
                  </a:cubicBezTo>
                  <a:cubicBezTo>
                    <a:pt x="801" y="925"/>
                    <a:pt x="801" y="925"/>
                    <a:pt x="801" y="925"/>
                  </a:cubicBezTo>
                  <a:cubicBezTo>
                    <a:pt x="800" y="924"/>
                    <a:pt x="801" y="922"/>
                    <a:pt x="800" y="921"/>
                  </a:cubicBezTo>
                  <a:cubicBezTo>
                    <a:pt x="800" y="920"/>
                    <a:pt x="800" y="920"/>
                    <a:pt x="800" y="920"/>
                  </a:cubicBezTo>
                  <a:cubicBezTo>
                    <a:pt x="808" y="916"/>
                    <a:pt x="800" y="908"/>
                    <a:pt x="797" y="904"/>
                  </a:cubicBezTo>
                  <a:cubicBezTo>
                    <a:pt x="792" y="897"/>
                    <a:pt x="793" y="894"/>
                    <a:pt x="792" y="886"/>
                  </a:cubicBezTo>
                  <a:cubicBezTo>
                    <a:pt x="785" y="896"/>
                    <a:pt x="780" y="922"/>
                    <a:pt x="799" y="925"/>
                  </a:cubicBezTo>
                  <a:cubicBezTo>
                    <a:pt x="799" y="926"/>
                    <a:pt x="799" y="926"/>
                    <a:pt x="800" y="927"/>
                  </a:cubicBezTo>
                  <a:cubicBezTo>
                    <a:pt x="801" y="928"/>
                    <a:pt x="801" y="929"/>
                    <a:pt x="802" y="930"/>
                  </a:cubicBezTo>
                  <a:cubicBezTo>
                    <a:pt x="803" y="931"/>
                    <a:pt x="803" y="932"/>
                    <a:pt x="804" y="932"/>
                  </a:cubicBezTo>
                  <a:cubicBezTo>
                    <a:pt x="805" y="933"/>
                    <a:pt x="805" y="934"/>
                    <a:pt x="806" y="935"/>
                  </a:cubicBezTo>
                  <a:cubicBezTo>
                    <a:pt x="807" y="935"/>
                    <a:pt x="807" y="936"/>
                    <a:pt x="808" y="937"/>
                  </a:cubicBezTo>
                  <a:cubicBezTo>
                    <a:pt x="808" y="937"/>
                    <a:pt x="808" y="937"/>
                    <a:pt x="808" y="937"/>
                  </a:cubicBezTo>
                  <a:cubicBezTo>
                    <a:pt x="808" y="937"/>
                    <a:pt x="809" y="938"/>
                    <a:pt x="809" y="938"/>
                  </a:cubicBezTo>
                  <a:cubicBezTo>
                    <a:pt x="809" y="938"/>
                    <a:pt x="809" y="938"/>
                    <a:pt x="810" y="938"/>
                  </a:cubicBezTo>
                  <a:cubicBezTo>
                    <a:pt x="810" y="939"/>
                    <a:pt x="811" y="939"/>
                    <a:pt x="811" y="939"/>
                  </a:cubicBezTo>
                  <a:cubicBezTo>
                    <a:pt x="812" y="940"/>
                    <a:pt x="813" y="940"/>
                    <a:pt x="813" y="940"/>
                  </a:cubicBezTo>
                  <a:cubicBezTo>
                    <a:pt x="813" y="940"/>
                    <a:pt x="812" y="940"/>
                    <a:pt x="812" y="939"/>
                  </a:cubicBezTo>
                  <a:cubicBezTo>
                    <a:pt x="812" y="940"/>
                    <a:pt x="813" y="940"/>
                    <a:pt x="813" y="940"/>
                  </a:cubicBezTo>
                  <a:cubicBezTo>
                    <a:pt x="814" y="941"/>
                    <a:pt x="815" y="941"/>
                    <a:pt x="815" y="942"/>
                  </a:cubicBezTo>
                  <a:cubicBezTo>
                    <a:pt x="815" y="942"/>
                    <a:pt x="816" y="942"/>
                    <a:pt x="816" y="943"/>
                  </a:cubicBezTo>
                  <a:cubicBezTo>
                    <a:pt x="816" y="943"/>
                    <a:pt x="817" y="943"/>
                    <a:pt x="817" y="943"/>
                  </a:cubicBezTo>
                  <a:cubicBezTo>
                    <a:pt x="820" y="945"/>
                    <a:pt x="823" y="948"/>
                    <a:pt x="826" y="951"/>
                  </a:cubicBezTo>
                  <a:cubicBezTo>
                    <a:pt x="827" y="952"/>
                    <a:pt x="827" y="953"/>
                    <a:pt x="828" y="954"/>
                  </a:cubicBezTo>
                  <a:cubicBezTo>
                    <a:pt x="828" y="954"/>
                    <a:pt x="828" y="954"/>
                    <a:pt x="828" y="954"/>
                  </a:cubicBezTo>
                  <a:cubicBezTo>
                    <a:pt x="828" y="954"/>
                    <a:pt x="828" y="954"/>
                    <a:pt x="828" y="954"/>
                  </a:cubicBezTo>
                  <a:cubicBezTo>
                    <a:pt x="829" y="955"/>
                    <a:pt x="829" y="956"/>
                    <a:pt x="830" y="956"/>
                  </a:cubicBezTo>
                  <a:cubicBezTo>
                    <a:pt x="831" y="958"/>
                    <a:pt x="832" y="960"/>
                    <a:pt x="833" y="962"/>
                  </a:cubicBezTo>
                  <a:cubicBezTo>
                    <a:pt x="834" y="964"/>
                    <a:pt x="835" y="966"/>
                    <a:pt x="837" y="968"/>
                  </a:cubicBezTo>
                  <a:cubicBezTo>
                    <a:pt x="837" y="969"/>
                    <a:pt x="838" y="970"/>
                    <a:pt x="838" y="971"/>
                  </a:cubicBezTo>
                  <a:cubicBezTo>
                    <a:pt x="839" y="972"/>
                    <a:pt x="839" y="972"/>
                    <a:pt x="839" y="973"/>
                  </a:cubicBezTo>
                  <a:cubicBezTo>
                    <a:pt x="839" y="973"/>
                    <a:pt x="840" y="973"/>
                    <a:pt x="840" y="974"/>
                  </a:cubicBezTo>
                  <a:cubicBezTo>
                    <a:pt x="842" y="978"/>
                    <a:pt x="845" y="981"/>
                    <a:pt x="848" y="983"/>
                  </a:cubicBezTo>
                  <a:cubicBezTo>
                    <a:pt x="848" y="983"/>
                    <a:pt x="849" y="984"/>
                    <a:pt x="849" y="984"/>
                  </a:cubicBezTo>
                  <a:cubicBezTo>
                    <a:pt x="849" y="984"/>
                    <a:pt x="850" y="985"/>
                    <a:pt x="850" y="985"/>
                  </a:cubicBezTo>
                  <a:cubicBezTo>
                    <a:pt x="851" y="985"/>
                    <a:pt x="851" y="986"/>
                    <a:pt x="852" y="986"/>
                  </a:cubicBezTo>
                  <a:cubicBezTo>
                    <a:pt x="852" y="986"/>
                    <a:pt x="853" y="986"/>
                    <a:pt x="854" y="987"/>
                  </a:cubicBezTo>
                  <a:cubicBezTo>
                    <a:pt x="850" y="986"/>
                    <a:pt x="846" y="986"/>
                    <a:pt x="842" y="987"/>
                  </a:cubicBezTo>
                  <a:cubicBezTo>
                    <a:pt x="838" y="987"/>
                    <a:pt x="834" y="988"/>
                    <a:pt x="831" y="988"/>
                  </a:cubicBezTo>
                  <a:cubicBezTo>
                    <a:pt x="827" y="988"/>
                    <a:pt x="823" y="988"/>
                    <a:pt x="819" y="988"/>
                  </a:cubicBezTo>
                  <a:cubicBezTo>
                    <a:pt x="818" y="988"/>
                    <a:pt x="817" y="988"/>
                    <a:pt x="817" y="987"/>
                  </a:cubicBezTo>
                  <a:cubicBezTo>
                    <a:pt x="816" y="987"/>
                    <a:pt x="816" y="987"/>
                    <a:pt x="816" y="987"/>
                  </a:cubicBezTo>
                  <a:cubicBezTo>
                    <a:pt x="816" y="987"/>
                    <a:pt x="816" y="987"/>
                    <a:pt x="816" y="987"/>
                  </a:cubicBezTo>
                  <a:cubicBezTo>
                    <a:pt x="815" y="987"/>
                    <a:pt x="815" y="987"/>
                    <a:pt x="815" y="987"/>
                  </a:cubicBezTo>
                  <a:cubicBezTo>
                    <a:pt x="815" y="987"/>
                    <a:pt x="814" y="987"/>
                    <a:pt x="814" y="987"/>
                  </a:cubicBezTo>
                  <a:cubicBezTo>
                    <a:pt x="812" y="986"/>
                    <a:pt x="810" y="985"/>
                    <a:pt x="809" y="985"/>
                  </a:cubicBezTo>
                  <a:cubicBezTo>
                    <a:pt x="805" y="983"/>
                    <a:pt x="802" y="981"/>
                    <a:pt x="798" y="979"/>
                  </a:cubicBezTo>
                  <a:cubicBezTo>
                    <a:pt x="795" y="977"/>
                    <a:pt x="792" y="974"/>
                    <a:pt x="788" y="973"/>
                  </a:cubicBezTo>
                  <a:cubicBezTo>
                    <a:pt x="785" y="971"/>
                    <a:pt x="781" y="969"/>
                    <a:pt x="777" y="969"/>
                  </a:cubicBezTo>
                  <a:cubicBezTo>
                    <a:pt x="776" y="968"/>
                    <a:pt x="774" y="968"/>
                    <a:pt x="773" y="968"/>
                  </a:cubicBezTo>
                  <a:cubicBezTo>
                    <a:pt x="772" y="968"/>
                    <a:pt x="772" y="968"/>
                    <a:pt x="772" y="967"/>
                  </a:cubicBezTo>
                  <a:cubicBezTo>
                    <a:pt x="772" y="967"/>
                    <a:pt x="772" y="967"/>
                    <a:pt x="771" y="966"/>
                  </a:cubicBezTo>
                  <a:cubicBezTo>
                    <a:pt x="771" y="966"/>
                    <a:pt x="771" y="966"/>
                    <a:pt x="771" y="966"/>
                  </a:cubicBezTo>
                  <a:cubicBezTo>
                    <a:pt x="771" y="965"/>
                    <a:pt x="771" y="965"/>
                    <a:pt x="770" y="965"/>
                  </a:cubicBezTo>
                  <a:cubicBezTo>
                    <a:pt x="770" y="965"/>
                    <a:pt x="770" y="964"/>
                    <a:pt x="769" y="964"/>
                  </a:cubicBezTo>
                  <a:cubicBezTo>
                    <a:pt x="769" y="963"/>
                    <a:pt x="769" y="963"/>
                    <a:pt x="768" y="963"/>
                  </a:cubicBezTo>
                  <a:cubicBezTo>
                    <a:pt x="768" y="962"/>
                    <a:pt x="767" y="962"/>
                    <a:pt x="767" y="961"/>
                  </a:cubicBezTo>
                  <a:cubicBezTo>
                    <a:pt x="766" y="961"/>
                    <a:pt x="766" y="960"/>
                    <a:pt x="765" y="960"/>
                  </a:cubicBezTo>
                  <a:cubicBezTo>
                    <a:pt x="764" y="959"/>
                    <a:pt x="763" y="958"/>
                    <a:pt x="762" y="958"/>
                  </a:cubicBezTo>
                  <a:cubicBezTo>
                    <a:pt x="761" y="957"/>
                    <a:pt x="760" y="956"/>
                    <a:pt x="759" y="955"/>
                  </a:cubicBezTo>
                  <a:cubicBezTo>
                    <a:pt x="759" y="955"/>
                    <a:pt x="758" y="955"/>
                    <a:pt x="758" y="955"/>
                  </a:cubicBezTo>
                  <a:cubicBezTo>
                    <a:pt x="762" y="937"/>
                    <a:pt x="728" y="941"/>
                    <a:pt x="720" y="938"/>
                  </a:cubicBezTo>
                  <a:cubicBezTo>
                    <a:pt x="726" y="950"/>
                    <a:pt x="743" y="972"/>
                    <a:pt x="756" y="957"/>
                  </a:cubicBezTo>
                  <a:cubicBezTo>
                    <a:pt x="756" y="956"/>
                    <a:pt x="755" y="955"/>
                    <a:pt x="754" y="955"/>
                  </a:cubicBezTo>
                  <a:cubicBezTo>
                    <a:pt x="755" y="955"/>
                    <a:pt x="755" y="955"/>
                    <a:pt x="755" y="955"/>
                  </a:cubicBezTo>
                  <a:cubicBezTo>
                    <a:pt x="756" y="956"/>
                    <a:pt x="757" y="956"/>
                    <a:pt x="758" y="957"/>
                  </a:cubicBezTo>
                  <a:cubicBezTo>
                    <a:pt x="759" y="958"/>
                    <a:pt x="760" y="958"/>
                    <a:pt x="761" y="959"/>
                  </a:cubicBezTo>
                  <a:cubicBezTo>
                    <a:pt x="762" y="960"/>
                    <a:pt x="763" y="961"/>
                    <a:pt x="764" y="962"/>
                  </a:cubicBezTo>
                  <a:cubicBezTo>
                    <a:pt x="764" y="962"/>
                    <a:pt x="765" y="963"/>
                    <a:pt x="765" y="963"/>
                  </a:cubicBezTo>
                  <a:cubicBezTo>
                    <a:pt x="766" y="963"/>
                    <a:pt x="766" y="964"/>
                    <a:pt x="767" y="964"/>
                  </a:cubicBezTo>
                  <a:cubicBezTo>
                    <a:pt x="767" y="965"/>
                    <a:pt x="767" y="965"/>
                    <a:pt x="768" y="965"/>
                  </a:cubicBezTo>
                  <a:cubicBezTo>
                    <a:pt x="768" y="966"/>
                    <a:pt x="768" y="966"/>
                    <a:pt x="769" y="966"/>
                  </a:cubicBezTo>
                  <a:cubicBezTo>
                    <a:pt x="769" y="967"/>
                    <a:pt x="769" y="967"/>
                    <a:pt x="769" y="967"/>
                  </a:cubicBezTo>
                  <a:cubicBezTo>
                    <a:pt x="769" y="967"/>
                    <a:pt x="770" y="967"/>
                    <a:pt x="770" y="967"/>
                  </a:cubicBezTo>
                  <a:cubicBezTo>
                    <a:pt x="770" y="968"/>
                    <a:pt x="770" y="968"/>
                    <a:pt x="771" y="968"/>
                  </a:cubicBezTo>
                  <a:cubicBezTo>
                    <a:pt x="771" y="968"/>
                    <a:pt x="771" y="968"/>
                    <a:pt x="771" y="968"/>
                  </a:cubicBezTo>
                  <a:cubicBezTo>
                    <a:pt x="770" y="968"/>
                    <a:pt x="770" y="968"/>
                    <a:pt x="770" y="968"/>
                  </a:cubicBezTo>
                  <a:cubicBezTo>
                    <a:pt x="769" y="968"/>
                    <a:pt x="769" y="968"/>
                    <a:pt x="769" y="968"/>
                  </a:cubicBezTo>
                  <a:cubicBezTo>
                    <a:pt x="768" y="968"/>
                    <a:pt x="767" y="969"/>
                    <a:pt x="766" y="969"/>
                  </a:cubicBezTo>
                  <a:cubicBezTo>
                    <a:pt x="762" y="969"/>
                    <a:pt x="759" y="970"/>
                    <a:pt x="756" y="971"/>
                  </a:cubicBezTo>
                  <a:cubicBezTo>
                    <a:pt x="752" y="972"/>
                    <a:pt x="749" y="973"/>
                    <a:pt x="746" y="975"/>
                  </a:cubicBezTo>
                  <a:cubicBezTo>
                    <a:pt x="746" y="975"/>
                    <a:pt x="746" y="975"/>
                    <a:pt x="746" y="975"/>
                  </a:cubicBezTo>
                  <a:cubicBezTo>
                    <a:pt x="745" y="975"/>
                    <a:pt x="745" y="975"/>
                    <a:pt x="744" y="974"/>
                  </a:cubicBezTo>
                  <a:cubicBezTo>
                    <a:pt x="744" y="974"/>
                    <a:pt x="744" y="974"/>
                    <a:pt x="743" y="974"/>
                  </a:cubicBezTo>
                  <a:cubicBezTo>
                    <a:pt x="743" y="974"/>
                    <a:pt x="743" y="974"/>
                    <a:pt x="742" y="974"/>
                  </a:cubicBezTo>
                  <a:cubicBezTo>
                    <a:pt x="742" y="974"/>
                    <a:pt x="741" y="973"/>
                    <a:pt x="740" y="973"/>
                  </a:cubicBezTo>
                  <a:cubicBezTo>
                    <a:pt x="740" y="973"/>
                    <a:pt x="739" y="972"/>
                    <a:pt x="738" y="972"/>
                  </a:cubicBezTo>
                  <a:cubicBezTo>
                    <a:pt x="737" y="972"/>
                    <a:pt x="737" y="971"/>
                    <a:pt x="736" y="971"/>
                  </a:cubicBezTo>
                  <a:cubicBezTo>
                    <a:pt x="734" y="970"/>
                    <a:pt x="732" y="969"/>
                    <a:pt x="730" y="968"/>
                  </a:cubicBezTo>
                  <a:cubicBezTo>
                    <a:pt x="728" y="966"/>
                    <a:pt x="726" y="965"/>
                    <a:pt x="724" y="964"/>
                  </a:cubicBezTo>
                  <a:cubicBezTo>
                    <a:pt x="720" y="961"/>
                    <a:pt x="716" y="958"/>
                    <a:pt x="712" y="955"/>
                  </a:cubicBezTo>
                  <a:cubicBezTo>
                    <a:pt x="710" y="953"/>
                    <a:pt x="708" y="952"/>
                    <a:pt x="705" y="950"/>
                  </a:cubicBezTo>
                  <a:cubicBezTo>
                    <a:pt x="703" y="949"/>
                    <a:pt x="701" y="947"/>
                    <a:pt x="699" y="946"/>
                  </a:cubicBezTo>
                  <a:cubicBezTo>
                    <a:pt x="697" y="944"/>
                    <a:pt x="695" y="943"/>
                    <a:pt x="692" y="942"/>
                  </a:cubicBezTo>
                  <a:cubicBezTo>
                    <a:pt x="692" y="942"/>
                    <a:pt x="692" y="942"/>
                    <a:pt x="692" y="942"/>
                  </a:cubicBezTo>
                  <a:cubicBezTo>
                    <a:pt x="691" y="942"/>
                    <a:pt x="691" y="942"/>
                    <a:pt x="691" y="942"/>
                  </a:cubicBezTo>
                  <a:cubicBezTo>
                    <a:pt x="690" y="942"/>
                    <a:pt x="690" y="942"/>
                    <a:pt x="689" y="942"/>
                  </a:cubicBezTo>
                  <a:cubicBezTo>
                    <a:pt x="689" y="942"/>
                    <a:pt x="689" y="942"/>
                    <a:pt x="689" y="942"/>
                  </a:cubicBezTo>
                  <a:cubicBezTo>
                    <a:pt x="689" y="942"/>
                    <a:pt x="689" y="941"/>
                    <a:pt x="689" y="941"/>
                  </a:cubicBezTo>
                  <a:cubicBezTo>
                    <a:pt x="689" y="941"/>
                    <a:pt x="690" y="940"/>
                    <a:pt x="690" y="940"/>
                  </a:cubicBezTo>
                  <a:cubicBezTo>
                    <a:pt x="690" y="939"/>
                    <a:pt x="690" y="939"/>
                    <a:pt x="690" y="938"/>
                  </a:cubicBezTo>
                  <a:cubicBezTo>
                    <a:pt x="690" y="938"/>
                    <a:pt x="690" y="937"/>
                    <a:pt x="690" y="937"/>
                  </a:cubicBezTo>
                  <a:cubicBezTo>
                    <a:pt x="690" y="937"/>
                    <a:pt x="690" y="936"/>
                    <a:pt x="690" y="936"/>
                  </a:cubicBezTo>
                  <a:cubicBezTo>
                    <a:pt x="690" y="936"/>
                    <a:pt x="690" y="935"/>
                    <a:pt x="690" y="935"/>
                  </a:cubicBezTo>
                  <a:cubicBezTo>
                    <a:pt x="690" y="935"/>
                    <a:pt x="690" y="934"/>
                    <a:pt x="690" y="933"/>
                  </a:cubicBezTo>
                  <a:cubicBezTo>
                    <a:pt x="690" y="933"/>
                    <a:pt x="690" y="932"/>
                    <a:pt x="690" y="931"/>
                  </a:cubicBezTo>
                  <a:cubicBezTo>
                    <a:pt x="690" y="931"/>
                    <a:pt x="689" y="930"/>
                    <a:pt x="689" y="930"/>
                  </a:cubicBezTo>
                  <a:cubicBezTo>
                    <a:pt x="689" y="930"/>
                    <a:pt x="689" y="929"/>
                    <a:pt x="689" y="929"/>
                  </a:cubicBezTo>
                  <a:cubicBezTo>
                    <a:pt x="689" y="928"/>
                    <a:pt x="689" y="928"/>
                    <a:pt x="689" y="927"/>
                  </a:cubicBezTo>
                  <a:cubicBezTo>
                    <a:pt x="688" y="925"/>
                    <a:pt x="688" y="924"/>
                    <a:pt x="687" y="922"/>
                  </a:cubicBezTo>
                  <a:cubicBezTo>
                    <a:pt x="687" y="922"/>
                    <a:pt x="687" y="922"/>
                    <a:pt x="687" y="921"/>
                  </a:cubicBezTo>
                  <a:cubicBezTo>
                    <a:pt x="688" y="920"/>
                    <a:pt x="688" y="920"/>
                    <a:pt x="688" y="920"/>
                  </a:cubicBezTo>
                  <a:cubicBezTo>
                    <a:pt x="693" y="902"/>
                    <a:pt x="666" y="888"/>
                    <a:pt x="652" y="893"/>
                  </a:cubicBezTo>
                  <a:cubicBezTo>
                    <a:pt x="659" y="898"/>
                    <a:pt x="661" y="908"/>
                    <a:pt x="668" y="914"/>
                  </a:cubicBezTo>
                  <a:cubicBezTo>
                    <a:pt x="673" y="917"/>
                    <a:pt x="679" y="919"/>
                    <a:pt x="684" y="921"/>
                  </a:cubicBezTo>
                  <a:cubicBezTo>
                    <a:pt x="685" y="922"/>
                    <a:pt x="685" y="922"/>
                    <a:pt x="685" y="923"/>
                  </a:cubicBezTo>
                  <a:cubicBezTo>
                    <a:pt x="683" y="924"/>
                    <a:pt x="683" y="924"/>
                    <a:pt x="683" y="924"/>
                  </a:cubicBezTo>
                  <a:cubicBezTo>
                    <a:pt x="684" y="924"/>
                    <a:pt x="685" y="923"/>
                    <a:pt x="685" y="923"/>
                  </a:cubicBezTo>
                  <a:cubicBezTo>
                    <a:pt x="686" y="924"/>
                    <a:pt x="686" y="926"/>
                    <a:pt x="686" y="927"/>
                  </a:cubicBezTo>
                  <a:cubicBezTo>
                    <a:pt x="687" y="928"/>
                    <a:pt x="687" y="929"/>
                    <a:pt x="687" y="929"/>
                  </a:cubicBezTo>
                  <a:cubicBezTo>
                    <a:pt x="687" y="930"/>
                    <a:pt x="687" y="930"/>
                    <a:pt x="687" y="930"/>
                  </a:cubicBezTo>
                  <a:cubicBezTo>
                    <a:pt x="687" y="931"/>
                    <a:pt x="687" y="931"/>
                    <a:pt x="687" y="931"/>
                  </a:cubicBezTo>
                  <a:cubicBezTo>
                    <a:pt x="687" y="932"/>
                    <a:pt x="688" y="933"/>
                    <a:pt x="688" y="933"/>
                  </a:cubicBezTo>
                  <a:cubicBezTo>
                    <a:pt x="688" y="934"/>
                    <a:pt x="688" y="935"/>
                    <a:pt x="688" y="935"/>
                  </a:cubicBezTo>
                  <a:cubicBezTo>
                    <a:pt x="688" y="935"/>
                    <a:pt x="688" y="936"/>
                    <a:pt x="688" y="936"/>
                  </a:cubicBezTo>
                  <a:cubicBezTo>
                    <a:pt x="688" y="936"/>
                    <a:pt x="688" y="937"/>
                    <a:pt x="688" y="937"/>
                  </a:cubicBezTo>
                  <a:cubicBezTo>
                    <a:pt x="688" y="937"/>
                    <a:pt x="688" y="938"/>
                    <a:pt x="688" y="938"/>
                  </a:cubicBezTo>
                  <a:cubicBezTo>
                    <a:pt x="688" y="939"/>
                    <a:pt x="688" y="939"/>
                    <a:pt x="688" y="940"/>
                  </a:cubicBezTo>
                  <a:cubicBezTo>
                    <a:pt x="688" y="940"/>
                    <a:pt x="688" y="940"/>
                    <a:pt x="688" y="941"/>
                  </a:cubicBezTo>
                  <a:cubicBezTo>
                    <a:pt x="688" y="941"/>
                    <a:pt x="689" y="942"/>
                    <a:pt x="689" y="942"/>
                  </a:cubicBezTo>
                  <a:cubicBezTo>
                    <a:pt x="688" y="942"/>
                    <a:pt x="687" y="942"/>
                    <a:pt x="686" y="942"/>
                  </a:cubicBezTo>
                  <a:cubicBezTo>
                    <a:pt x="685" y="942"/>
                    <a:pt x="685" y="942"/>
                    <a:pt x="684" y="942"/>
                  </a:cubicBezTo>
                  <a:cubicBezTo>
                    <a:pt x="684" y="942"/>
                    <a:pt x="684" y="943"/>
                    <a:pt x="683" y="943"/>
                  </a:cubicBezTo>
                  <a:cubicBezTo>
                    <a:pt x="682" y="943"/>
                    <a:pt x="682" y="943"/>
                    <a:pt x="681" y="944"/>
                  </a:cubicBezTo>
                  <a:cubicBezTo>
                    <a:pt x="681" y="944"/>
                    <a:pt x="681" y="944"/>
                    <a:pt x="681" y="943"/>
                  </a:cubicBezTo>
                  <a:cubicBezTo>
                    <a:pt x="681" y="943"/>
                    <a:pt x="681" y="943"/>
                    <a:pt x="680" y="944"/>
                  </a:cubicBezTo>
                  <a:cubicBezTo>
                    <a:pt x="680" y="944"/>
                    <a:pt x="680" y="944"/>
                    <a:pt x="680" y="944"/>
                  </a:cubicBezTo>
                  <a:cubicBezTo>
                    <a:pt x="679" y="944"/>
                    <a:pt x="679" y="944"/>
                    <a:pt x="678" y="944"/>
                  </a:cubicBezTo>
                  <a:cubicBezTo>
                    <a:pt x="678" y="944"/>
                    <a:pt x="677" y="944"/>
                    <a:pt x="676" y="944"/>
                  </a:cubicBezTo>
                  <a:cubicBezTo>
                    <a:pt x="676" y="944"/>
                    <a:pt x="675" y="944"/>
                    <a:pt x="674" y="944"/>
                  </a:cubicBezTo>
                  <a:cubicBezTo>
                    <a:pt x="673" y="944"/>
                    <a:pt x="673" y="944"/>
                    <a:pt x="672" y="944"/>
                  </a:cubicBezTo>
                  <a:cubicBezTo>
                    <a:pt x="671" y="944"/>
                    <a:pt x="671" y="944"/>
                    <a:pt x="670" y="944"/>
                  </a:cubicBezTo>
                  <a:cubicBezTo>
                    <a:pt x="670" y="944"/>
                    <a:pt x="670" y="944"/>
                    <a:pt x="669" y="944"/>
                  </a:cubicBezTo>
                  <a:cubicBezTo>
                    <a:pt x="663" y="931"/>
                    <a:pt x="655" y="933"/>
                    <a:pt x="648" y="944"/>
                  </a:cubicBezTo>
                  <a:cubicBezTo>
                    <a:pt x="655" y="948"/>
                    <a:pt x="663" y="955"/>
                    <a:pt x="669" y="946"/>
                  </a:cubicBezTo>
                  <a:cubicBezTo>
                    <a:pt x="670" y="946"/>
                    <a:pt x="670" y="946"/>
                    <a:pt x="670" y="946"/>
                  </a:cubicBezTo>
                  <a:cubicBezTo>
                    <a:pt x="670" y="946"/>
                    <a:pt x="670" y="946"/>
                    <a:pt x="670" y="946"/>
                  </a:cubicBezTo>
                  <a:cubicBezTo>
                    <a:pt x="671" y="946"/>
                    <a:pt x="671" y="946"/>
                    <a:pt x="672" y="946"/>
                  </a:cubicBezTo>
                  <a:cubicBezTo>
                    <a:pt x="673" y="946"/>
                    <a:pt x="674" y="946"/>
                    <a:pt x="674" y="946"/>
                  </a:cubicBezTo>
                  <a:cubicBezTo>
                    <a:pt x="675" y="946"/>
                    <a:pt x="676" y="946"/>
                    <a:pt x="677" y="946"/>
                  </a:cubicBezTo>
                  <a:cubicBezTo>
                    <a:pt x="677" y="946"/>
                    <a:pt x="677" y="946"/>
                    <a:pt x="677" y="946"/>
                  </a:cubicBezTo>
                  <a:cubicBezTo>
                    <a:pt x="676" y="946"/>
                    <a:pt x="676" y="947"/>
                    <a:pt x="675" y="947"/>
                  </a:cubicBezTo>
                  <a:cubicBezTo>
                    <a:pt x="675" y="947"/>
                    <a:pt x="674" y="947"/>
                    <a:pt x="674" y="947"/>
                  </a:cubicBezTo>
                  <a:cubicBezTo>
                    <a:pt x="674" y="947"/>
                    <a:pt x="676" y="947"/>
                    <a:pt x="678" y="946"/>
                  </a:cubicBezTo>
                  <a:cubicBezTo>
                    <a:pt x="678" y="946"/>
                    <a:pt x="679" y="946"/>
                    <a:pt x="680" y="946"/>
                  </a:cubicBezTo>
                  <a:cubicBezTo>
                    <a:pt x="680" y="946"/>
                    <a:pt x="680" y="945"/>
                    <a:pt x="680" y="945"/>
                  </a:cubicBezTo>
                  <a:cubicBezTo>
                    <a:pt x="681" y="945"/>
                    <a:pt x="681" y="945"/>
                    <a:pt x="681" y="945"/>
                  </a:cubicBezTo>
                  <a:cubicBezTo>
                    <a:pt x="681" y="945"/>
                    <a:pt x="681" y="945"/>
                    <a:pt x="681" y="945"/>
                  </a:cubicBezTo>
                  <a:cubicBezTo>
                    <a:pt x="681" y="945"/>
                    <a:pt x="682" y="945"/>
                    <a:pt x="682" y="945"/>
                  </a:cubicBezTo>
                  <a:cubicBezTo>
                    <a:pt x="682" y="945"/>
                    <a:pt x="682" y="945"/>
                    <a:pt x="682" y="945"/>
                  </a:cubicBezTo>
                  <a:cubicBezTo>
                    <a:pt x="683" y="945"/>
                    <a:pt x="683" y="945"/>
                    <a:pt x="684" y="945"/>
                  </a:cubicBezTo>
                  <a:cubicBezTo>
                    <a:pt x="685" y="944"/>
                    <a:pt x="685" y="944"/>
                    <a:pt x="686" y="944"/>
                  </a:cubicBezTo>
                  <a:cubicBezTo>
                    <a:pt x="687" y="944"/>
                    <a:pt x="688" y="944"/>
                    <a:pt x="689" y="944"/>
                  </a:cubicBezTo>
                  <a:cubicBezTo>
                    <a:pt x="690" y="944"/>
                    <a:pt x="690" y="944"/>
                    <a:pt x="691" y="944"/>
                  </a:cubicBezTo>
                  <a:cubicBezTo>
                    <a:pt x="691" y="944"/>
                    <a:pt x="691" y="944"/>
                    <a:pt x="691" y="944"/>
                  </a:cubicBezTo>
                  <a:cubicBezTo>
                    <a:pt x="692" y="944"/>
                    <a:pt x="692" y="944"/>
                    <a:pt x="692" y="944"/>
                  </a:cubicBezTo>
                  <a:cubicBezTo>
                    <a:pt x="693" y="945"/>
                    <a:pt x="694" y="945"/>
                    <a:pt x="695" y="946"/>
                  </a:cubicBezTo>
                  <a:cubicBezTo>
                    <a:pt x="696" y="946"/>
                    <a:pt x="697" y="947"/>
                    <a:pt x="698" y="947"/>
                  </a:cubicBezTo>
                  <a:cubicBezTo>
                    <a:pt x="700" y="949"/>
                    <a:pt x="702" y="950"/>
                    <a:pt x="704" y="952"/>
                  </a:cubicBezTo>
                  <a:cubicBezTo>
                    <a:pt x="706" y="953"/>
                    <a:pt x="709" y="955"/>
                    <a:pt x="711" y="956"/>
                  </a:cubicBezTo>
                  <a:cubicBezTo>
                    <a:pt x="715" y="959"/>
                    <a:pt x="719" y="962"/>
                    <a:pt x="723" y="965"/>
                  </a:cubicBezTo>
                  <a:cubicBezTo>
                    <a:pt x="725" y="967"/>
                    <a:pt x="727" y="968"/>
                    <a:pt x="729" y="969"/>
                  </a:cubicBezTo>
                  <a:cubicBezTo>
                    <a:pt x="731" y="971"/>
                    <a:pt x="733" y="972"/>
                    <a:pt x="735" y="973"/>
                  </a:cubicBezTo>
                  <a:cubicBezTo>
                    <a:pt x="735" y="973"/>
                    <a:pt x="736" y="973"/>
                    <a:pt x="736" y="973"/>
                  </a:cubicBezTo>
                  <a:cubicBezTo>
                    <a:pt x="737" y="973"/>
                    <a:pt x="737" y="974"/>
                    <a:pt x="737" y="974"/>
                  </a:cubicBezTo>
                  <a:cubicBezTo>
                    <a:pt x="738" y="974"/>
                    <a:pt x="739" y="974"/>
                    <a:pt x="740" y="975"/>
                  </a:cubicBezTo>
                  <a:cubicBezTo>
                    <a:pt x="742" y="975"/>
                    <a:pt x="743" y="975"/>
                    <a:pt x="744" y="975"/>
                  </a:cubicBezTo>
                  <a:cubicBezTo>
                    <a:pt x="744" y="975"/>
                    <a:pt x="745" y="975"/>
                    <a:pt x="745" y="975"/>
                  </a:cubicBezTo>
                  <a:cubicBezTo>
                    <a:pt x="743" y="976"/>
                    <a:pt x="740" y="977"/>
                    <a:pt x="738" y="978"/>
                  </a:cubicBezTo>
                  <a:cubicBezTo>
                    <a:pt x="737" y="979"/>
                    <a:pt x="736" y="980"/>
                    <a:pt x="735" y="980"/>
                  </a:cubicBezTo>
                  <a:cubicBezTo>
                    <a:pt x="734" y="981"/>
                    <a:pt x="732" y="982"/>
                    <a:pt x="731" y="982"/>
                  </a:cubicBezTo>
                  <a:cubicBezTo>
                    <a:pt x="729" y="984"/>
                    <a:pt x="727" y="986"/>
                    <a:pt x="725" y="987"/>
                  </a:cubicBezTo>
                  <a:cubicBezTo>
                    <a:pt x="725" y="987"/>
                    <a:pt x="725" y="988"/>
                    <a:pt x="724" y="988"/>
                  </a:cubicBezTo>
                  <a:cubicBezTo>
                    <a:pt x="724" y="988"/>
                    <a:pt x="723" y="988"/>
                    <a:pt x="723" y="987"/>
                  </a:cubicBezTo>
                  <a:cubicBezTo>
                    <a:pt x="722" y="987"/>
                    <a:pt x="722" y="987"/>
                    <a:pt x="722" y="987"/>
                  </a:cubicBezTo>
                  <a:cubicBezTo>
                    <a:pt x="721" y="987"/>
                    <a:pt x="721" y="987"/>
                    <a:pt x="721" y="986"/>
                  </a:cubicBezTo>
                  <a:cubicBezTo>
                    <a:pt x="720" y="986"/>
                    <a:pt x="720" y="986"/>
                    <a:pt x="719" y="986"/>
                  </a:cubicBezTo>
                  <a:cubicBezTo>
                    <a:pt x="719" y="986"/>
                    <a:pt x="719" y="986"/>
                    <a:pt x="719" y="986"/>
                  </a:cubicBezTo>
                  <a:cubicBezTo>
                    <a:pt x="718" y="986"/>
                    <a:pt x="718" y="986"/>
                    <a:pt x="718" y="986"/>
                  </a:cubicBezTo>
                  <a:cubicBezTo>
                    <a:pt x="717" y="985"/>
                    <a:pt x="717" y="985"/>
                    <a:pt x="716" y="985"/>
                  </a:cubicBezTo>
                  <a:cubicBezTo>
                    <a:pt x="716" y="985"/>
                    <a:pt x="715" y="985"/>
                    <a:pt x="715" y="985"/>
                  </a:cubicBezTo>
                  <a:cubicBezTo>
                    <a:pt x="714" y="985"/>
                    <a:pt x="713" y="985"/>
                    <a:pt x="713" y="985"/>
                  </a:cubicBezTo>
                  <a:cubicBezTo>
                    <a:pt x="712" y="985"/>
                    <a:pt x="712" y="985"/>
                    <a:pt x="711" y="985"/>
                  </a:cubicBezTo>
                  <a:cubicBezTo>
                    <a:pt x="710" y="985"/>
                    <a:pt x="708" y="985"/>
                    <a:pt x="707" y="985"/>
                  </a:cubicBezTo>
                  <a:cubicBezTo>
                    <a:pt x="706" y="985"/>
                    <a:pt x="704" y="985"/>
                    <a:pt x="703" y="985"/>
                  </a:cubicBezTo>
                  <a:cubicBezTo>
                    <a:pt x="701" y="985"/>
                    <a:pt x="700" y="985"/>
                    <a:pt x="699" y="986"/>
                  </a:cubicBezTo>
                  <a:cubicBezTo>
                    <a:pt x="698" y="986"/>
                    <a:pt x="697" y="986"/>
                    <a:pt x="696" y="986"/>
                  </a:cubicBezTo>
                  <a:cubicBezTo>
                    <a:pt x="680" y="979"/>
                    <a:pt x="679" y="991"/>
                    <a:pt x="665" y="993"/>
                  </a:cubicBezTo>
                  <a:cubicBezTo>
                    <a:pt x="678" y="1002"/>
                    <a:pt x="692" y="1007"/>
                    <a:pt x="696" y="989"/>
                  </a:cubicBezTo>
                  <a:cubicBezTo>
                    <a:pt x="696" y="989"/>
                    <a:pt x="696" y="989"/>
                    <a:pt x="696" y="989"/>
                  </a:cubicBezTo>
                  <a:cubicBezTo>
                    <a:pt x="697" y="989"/>
                    <a:pt x="698" y="988"/>
                    <a:pt x="699" y="988"/>
                  </a:cubicBezTo>
                  <a:cubicBezTo>
                    <a:pt x="701" y="988"/>
                    <a:pt x="702" y="987"/>
                    <a:pt x="703" y="987"/>
                  </a:cubicBezTo>
                  <a:cubicBezTo>
                    <a:pt x="705" y="987"/>
                    <a:pt x="706" y="987"/>
                    <a:pt x="707" y="987"/>
                  </a:cubicBezTo>
                  <a:cubicBezTo>
                    <a:pt x="708" y="987"/>
                    <a:pt x="710" y="987"/>
                    <a:pt x="711" y="987"/>
                  </a:cubicBezTo>
                  <a:cubicBezTo>
                    <a:pt x="712" y="987"/>
                    <a:pt x="712" y="987"/>
                    <a:pt x="713" y="987"/>
                  </a:cubicBezTo>
                  <a:cubicBezTo>
                    <a:pt x="713" y="987"/>
                    <a:pt x="714" y="987"/>
                    <a:pt x="714" y="987"/>
                  </a:cubicBezTo>
                  <a:cubicBezTo>
                    <a:pt x="715" y="987"/>
                    <a:pt x="716" y="987"/>
                    <a:pt x="716" y="987"/>
                  </a:cubicBezTo>
                  <a:cubicBezTo>
                    <a:pt x="717" y="988"/>
                    <a:pt x="717" y="988"/>
                    <a:pt x="718" y="988"/>
                  </a:cubicBezTo>
                  <a:cubicBezTo>
                    <a:pt x="718" y="988"/>
                    <a:pt x="718" y="988"/>
                    <a:pt x="718" y="988"/>
                  </a:cubicBezTo>
                  <a:cubicBezTo>
                    <a:pt x="719" y="988"/>
                    <a:pt x="719" y="988"/>
                    <a:pt x="719" y="988"/>
                  </a:cubicBezTo>
                  <a:cubicBezTo>
                    <a:pt x="720" y="988"/>
                    <a:pt x="720" y="988"/>
                    <a:pt x="720" y="988"/>
                  </a:cubicBezTo>
                  <a:cubicBezTo>
                    <a:pt x="721" y="988"/>
                    <a:pt x="722" y="988"/>
                    <a:pt x="723" y="988"/>
                  </a:cubicBezTo>
                  <a:cubicBezTo>
                    <a:pt x="723" y="988"/>
                    <a:pt x="724" y="988"/>
                    <a:pt x="724" y="988"/>
                  </a:cubicBezTo>
                  <a:cubicBezTo>
                    <a:pt x="722" y="991"/>
                    <a:pt x="720" y="993"/>
                    <a:pt x="718" y="995"/>
                  </a:cubicBezTo>
                  <a:cubicBezTo>
                    <a:pt x="718" y="994"/>
                    <a:pt x="718" y="994"/>
                    <a:pt x="718" y="994"/>
                  </a:cubicBezTo>
                  <a:cubicBezTo>
                    <a:pt x="718" y="994"/>
                    <a:pt x="718" y="995"/>
                    <a:pt x="718" y="995"/>
                  </a:cubicBezTo>
                  <a:cubicBezTo>
                    <a:pt x="717" y="995"/>
                    <a:pt x="717" y="995"/>
                    <a:pt x="717" y="996"/>
                  </a:cubicBezTo>
                  <a:cubicBezTo>
                    <a:pt x="717" y="996"/>
                    <a:pt x="716" y="996"/>
                    <a:pt x="716" y="996"/>
                  </a:cubicBezTo>
                  <a:cubicBezTo>
                    <a:pt x="716" y="996"/>
                    <a:pt x="716" y="997"/>
                    <a:pt x="716" y="997"/>
                  </a:cubicBezTo>
                  <a:cubicBezTo>
                    <a:pt x="716" y="997"/>
                    <a:pt x="716" y="997"/>
                    <a:pt x="716" y="997"/>
                  </a:cubicBezTo>
                  <a:cubicBezTo>
                    <a:pt x="716" y="998"/>
                    <a:pt x="716" y="998"/>
                    <a:pt x="716" y="999"/>
                  </a:cubicBezTo>
                  <a:cubicBezTo>
                    <a:pt x="716" y="999"/>
                    <a:pt x="716" y="999"/>
                    <a:pt x="716" y="999"/>
                  </a:cubicBezTo>
                  <a:cubicBezTo>
                    <a:pt x="715" y="1001"/>
                    <a:pt x="714" y="1002"/>
                    <a:pt x="714" y="1003"/>
                  </a:cubicBezTo>
                  <a:cubicBezTo>
                    <a:pt x="714" y="1004"/>
                    <a:pt x="714" y="1004"/>
                    <a:pt x="714" y="1005"/>
                  </a:cubicBezTo>
                  <a:cubicBezTo>
                    <a:pt x="713" y="1005"/>
                    <a:pt x="713" y="1006"/>
                    <a:pt x="713" y="1006"/>
                  </a:cubicBezTo>
                  <a:cubicBezTo>
                    <a:pt x="713" y="1006"/>
                    <a:pt x="714" y="1005"/>
                    <a:pt x="714" y="1005"/>
                  </a:cubicBezTo>
                  <a:cubicBezTo>
                    <a:pt x="714" y="1005"/>
                    <a:pt x="714" y="1004"/>
                    <a:pt x="714" y="1003"/>
                  </a:cubicBezTo>
                  <a:cubicBezTo>
                    <a:pt x="715" y="1003"/>
                    <a:pt x="715" y="1002"/>
                    <a:pt x="715" y="1001"/>
                  </a:cubicBezTo>
                  <a:cubicBezTo>
                    <a:pt x="715" y="1002"/>
                    <a:pt x="715" y="1002"/>
                    <a:pt x="715" y="1002"/>
                  </a:cubicBezTo>
                  <a:cubicBezTo>
                    <a:pt x="715" y="1003"/>
                    <a:pt x="715" y="1004"/>
                    <a:pt x="715" y="1004"/>
                  </a:cubicBezTo>
                  <a:cubicBezTo>
                    <a:pt x="715" y="1005"/>
                    <a:pt x="715" y="1005"/>
                    <a:pt x="715" y="1005"/>
                  </a:cubicBezTo>
                  <a:cubicBezTo>
                    <a:pt x="715" y="1005"/>
                    <a:pt x="715" y="1005"/>
                    <a:pt x="715" y="1005"/>
                  </a:cubicBezTo>
                  <a:cubicBezTo>
                    <a:pt x="712" y="1008"/>
                    <a:pt x="712" y="1012"/>
                    <a:pt x="712" y="1015"/>
                  </a:cubicBezTo>
                  <a:cubicBezTo>
                    <a:pt x="656" y="1004"/>
                    <a:pt x="619" y="1051"/>
                    <a:pt x="570" y="1079"/>
                  </a:cubicBezTo>
                  <a:cubicBezTo>
                    <a:pt x="539" y="1097"/>
                    <a:pt x="518" y="1101"/>
                    <a:pt x="484" y="1094"/>
                  </a:cubicBezTo>
                  <a:cubicBezTo>
                    <a:pt x="467" y="1091"/>
                    <a:pt x="436" y="1078"/>
                    <a:pt x="418" y="1074"/>
                  </a:cubicBezTo>
                  <a:cubicBezTo>
                    <a:pt x="417" y="1072"/>
                    <a:pt x="416" y="1070"/>
                    <a:pt x="414" y="1068"/>
                  </a:cubicBezTo>
                  <a:cubicBezTo>
                    <a:pt x="414" y="1067"/>
                    <a:pt x="413" y="1066"/>
                    <a:pt x="412" y="1065"/>
                  </a:cubicBezTo>
                  <a:cubicBezTo>
                    <a:pt x="412" y="1064"/>
                    <a:pt x="411" y="1063"/>
                    <a:pt x="410" y="1061"/>
                  </a:cubicBezTo>
                  <a:cubicBezTo>
                    <a:pt x="405" y="1052"/>
                    <a:pt x="398" y="1042"/>
                    <a:pt x="391" y="1031"/>
                  </a:cubicBezTo>
                  <a:cubicBezTo>
                    <a:pt x="387" y="1025"/>
                    <a:pt x="384" y="1020"/>
                    <a:pt x="380" y="1014"/>
                  </a:cubicBezTo>
                  <a:cubicBezTo>
                    <a:pt x="380" y="1014"/>
                    <a:pt x="380" y="1013"/>
                    <a:pt x="379" y="1012"/>
                  </a:cubicBezTo>
                  <a:cubicBezTo>
                    <a:pt x="379" y="1011"/>
                    <a:pt x="379" y="1009"/>
                    <a:pt x="379" y="1007"/>
                  </a:cubicBezTo>
                  <a:cubicBezTo>
                    <a:pt x="378" y="1007"/>
                    <a:pt x="378" y="1006"/>
                    <a:pt x="378" y="1006"/>
                  </a:cubicBezTo>
                  <a:cubicBezTo>
                    <a:pt x="378" y="1005"/>
                    <a:pt x="378" y="1005"/>
                    <a:pt x="378" y="1004"/>
                  </a:cubicBezTo>
                  <a:cubicBezTo>
                    <a:pt x="378" y="1004"/>
                    <a:pt x="378" y="1002"/>
                    <a:pt x="378" y="1001"/>
                  </a:cubicBezTo>
                  <a:cubicBezTo>
                    <a:pt x="378" y="999"/>
                    <a:pt x="378" y="997"/>
                    <a:pt x="379" y="995"/>
                  </a:cubicBezTo>
                  <a:cubicBezTo>
                    <a:pt x="379" y="995"/>
                    <a:pt x="379" y="994"/>
                    <a:pt x="379" y="994"/>
                  </a:cubicBezTo>
                  <a:cubicBezTo>
                    <a:pt x="379" y="994"/>
                    <a:pt x="379" y="994"/>
                    <a:pt x="380" y="993"/>
                  </a:cubicBezTo>
                  <a:cubicBezTo>
                    <a:pt x="380" y="993"/>
                    <a:pt x="380" y="993"/>
                    <a:pt x="380" y="993"/>
                  </a:cubicBezTo>
                  <a:cubicBezTo>
                    <a:pt x="380" y="993"/>
                    <a:pt x="380" y="993"/>
                    <a:pt x="380" y="993"/>
                  </a:cubicBezTo>
                  <a:cubicBezTo>
                    <a:pt x="380" y="992"/>
                    <a:pt x="380" y="992"/>
                    <a:pt x="381" y="992"/>
                  </a:cubicBezTo>
                  <a:cubicBezTo>
                    <a:pt x="381" y="991"/>
                    <a:pt x="382" y="990"/>
                    <a:pt x="383" y="989"/>
                  </a:cubicBezTo>
                  <a:cubicBezTo>
                    <a:pt x="384" y="989"/>
                    <a:pt x="384" y="988"/>
                    <a:pt x="385" y="988"/>
                  </a:cubicBezTo>
                  <a:cubicBezTo>
                    <a:pt x="385" y="987"/>
                    <a:pt x="386" y="987"/>
                    <a:pt x="386" y="986"/>
                  </a:cubicBezTo>
                  <a:cubicBezTo>
                    <a:pt x="387" y="986"/>
                    <a:pt x="387" y="985"/>
                    <a:pt x="388" y="985"/>
                  </a:cubicBezTo>
                  <a:cubicBezTo>
                    <a:pt x="388" y="984"/>
                    <a:pt x="389" y="984"/>
                    <a:pt x="389" y="983"/>
                  </a:cubicBezTo>
                  <a:cubicBezTo>
                    <a:pt x="391" y="981"/>
                    <a:pt x="393" y="979"/>
                    <a:pt x="394" y="976"/>
                  </a:cubicBezTo>
                  <a:cubicBezTo>
                    <a:pt x="394" y="976"/>
                    <a:pt x="394" y="975"/>
                    <a:pt x="395" y="975"/>
                  </a:cubicBezTo>
                  <a:cubicBezTo>
                    <a:pt x="395" y="974"/>
                    <a:pt x="395" y="974"/>
                    <a:pt x="395" y="974"/>
                  </a:cubicBezTo>
                  <a:cubicBezTo>
                    <a:pt x="395" y="973"/>
                    <a:pt x="396" y="973"/>
                    <a:pt x="396" y="972"/>
                  </a:cubicBezTo>
                  <a:cubicBezTo>
                    <a:pt x="396" y="971"/>
                    <a:pt x="397" y="970"/>
                    <a:pt x="397" y="970"/>
                  </a:cubicBezTo>
                  <a:cubicBezTo>
                    <a:pt x="397" y="969"/>
                    <a:pt x="397" y="968"/>
                    <a:pt x="398" y="968"/>
                  </a:cubicBezTo>
                  <a:cubicBezTo>
                    <a:pt x="399" y="965"/>
                    <a:pt x="399" y="962"/>
                    <a:pt x="400" y="959"/>
                  </a:cubicBezTo>
                  <a:cubicBezTo>
                    <a:pt x="400" y="958"/>
                    <a:pt x="400" y="956"/>
                    <a:pt x="400" y="955"/>
                  </a:cubicBezTo>
                  <a:cubicBezTo>
                    <a:pt x="400" y="954"/>
                    <a:pt x="401" y="954"/>
                    <a:pt x="401" y="953"/>
                  </a:cubicBezTo>
                  <a:cubicBezTo>
                    <a:pt x="401" y="953"/>
                    <a:pt x="401" y="953"/>
                    <a:pt x="401" y="953"/>
                  </a:cubicBezTo>
                  <a:cubicBezTo>
                    <a:pt x="401" y="953"/>
                    <a:pt x="401" y="953"/>
                    <a:pt x="401" y="953"/>
                  </a:cubicBezTo>
                  <a:cubicBezTo>
                    <a:pt x="401" y="952"/>
                    <a:pt x="401" y="952"/>
                    <a:pt x="402" y="951"/>
                  </a:cubicBezTo>
                  <a:cubicBezTo>
                    <a:pt x="402" y="950"/>
                    <a:pt x="403" y="950"/>
                    <a:pt x="403" y="949"/>
                  </a:cubicBezTo>
                  <a:cubicBezTo>
                    <a:pt x="404" y="949"/>
                    <a:pt x="404" y="948"/>
                    <a:pt x="405" y="948"/>
                  </a:cubicBezTo>
                  <a:cubicBezTo>
                    <a:pt x="406" y="947"/>
                    <a:pt x="406" y="947"/>
                    <a:pt x="407" y="946"/>
                  </a:cubicBezTo>
                  <a:cubicBezTo>
                    <a:pt x="407" y="946"/>
                    <a:pt x="408" y="945"/>
                    <a:pt x="409" y="945"/>
                  </a:cubicBezTo>
                  <a:cubicBezTo>
                    <a:pt x="409" y="945"/>
                    <a:pt x="409" y="944"/>
                    <a:pt x="409" y="944"/>
                  </a:cubicBezTo>
                  <a:cubicBezTo>
                    <a:pt x="424" y="951"/>
                    <a:pt x="429" y="943"/>
                    <a:pt x="426" y="927"/>
                  </a:cubicBezTo>
                  <a:cubicBezTo>
                    <a:pt x="417" y="930"/>
                    <a:pt x="405" y="929"/>
                    <a:pt x="408" y="943"/>
                  </a:cubicBezTo>
                  <a:cubicBezTo>
                    <a:pt x="407" y="943"/>
                    <a:pt x="407" y="943"/>
                    <a:pt x="407" y="943"/>
                  </a:cubicBezTo>
                  <a:cubicBezTo>
                    <a:pt x="407" y="943"/>
                    <a:pt x="407" y="943"/>
                    <a:pt x="407" y="943"/>
                  </a:cubicBezTo>
                  <a:cubicBezTo>
                    <a:pt x="406" y="944"/>
                    <a:pt x="406" y="944"/>
                    <a:pt x="405" y="944"/>
                  </a:cubicBezTo>
                  <a:cubicBezTo>
                    <a:pt x="405" y="945"/>
                    <a:pt x="404" y="945"/>
                    <a:pt x="404" y="946"/>
                  </a:cubicBezTo>
                  <a:cubicBezTo>
                    <a:pt x="403" y="947"/>
                    <a:pt x="402" y="947"/>
                    <a:pt x="402" y="948"/>
                  </a:cubicBezTo>
                  <a:cubicBezTo>
                    <a:pt x="401" y="948"/>
                    <a:pt x="401" y="949"/>
                    <a:pt x="401" y="949"/>
                  </a:cubicBezTo>
                  <a:cubicBezTo>
                    <a:pt x="401" y="948"/>
                    <a:pt x="401" y="948"/>
                    <a:pt x="401" y="947"/>
                  </a:cubicBezTo>
                  <a:cubicBezTo>
                    <a:pt x="401" y="946"/>
                    <a:pt x="401" y="946"/>
                    <a:pt x="401" y="945"/>
                  </a:cubicBezTo>
                  <a:cubicBezTo>
                    <a:pt x="401" y="945"/>
                    <a:pt x="400" y="945"/>
                    <a:pt x="400" y="944"/>
                  </a:cubicBezTo>
                  <a:cubicBezTo>
                    <a:pt x="400" y="944"/>
                    <a:pt x="400" y="944"/>
                    <a:pt x="400" y="943"/>
                  </a:cubicBezTo>
                  <a:cubicBezTo>
                    <a:pt x="400" y="943"/>
                    <a:pt x="400" y="942"/>
                    <a:pt x="400" y="942"/>
                  </a:cubicBezTo>
                  <a:cubicBezTo>
                    <a:pt x="400" y="941"/>
                    <a:pt x="400" y="941"/>
                    <a:pt x="400" y="940"/>
                  </a:cubicBezTo>
                  <a:cubicBezTo>
                    <a:pt x="400" y="939"/>
                    <a:pt x="399" y="938"/>
                    <a:pt x="399" y="937"/>
                  </a:cubicBezTo>
                  <a:cubicBezTo>
                    <a:pt x="399" y="936"/>
                    <a:pt x="398" y="935"/>
                    <a:pt x="398" y="935"/>
                  </a:cubicBezTo>
                  <a:cubicBezTo>
                    <a:pt x="398" y="934"/>
                    <a:pt x="398" y="933"/>
                    <a:pt x="397" y="932"/>
                  </a:cubicBezTo>
                  <a:cubicBezTo>
                    <a:pt x="397" y="931"/>
                    <a:pt x="396" y="930"/>
                    <a:pt x="396" y="930"/>
                  </a:cubicBezTo>
                  <a:cubicBezTo>
                    <a:pt x="396" y="929"/>
                    <a:pt x="395" y="929"/>
                    <a:pt x="395" y="929"/>
                  </a:cubicBezTo>
                  <a:cubicBezTo>
                    <a:pt x="395" y="929"/>
                    <a:pt x="396" y="930"/>
                    <a:pt x="396" y="933"/>
                  </a:cubicBezTo>
                  <a:cubicBezTo>
                    <a:pt x="396" y="933"/>
                    <a:pt x="397" y="934"/>
                    <a:pt x="397" y="935"/>
                  </a:cubicBezTo>
                  <a:cubicBezTo>
                    <a:pt x="397" y="936"/>
                    <a:pt x="397" y="937"/>
                    <a:pt x="397" y="937"/>
                  </a:cubicBezTo>
                  <a:cubicBezTo>
                    <a:pt x="397" y="939"/>
                    <a:pt x="397" y="941"/>
                    <a:pt x="398" y="944"/>
                  </a:cubicBezTo>
                  <a:cubicBezTo>
                    <a:pt x="398" y="944"/>
                    <a:pt x="398" y="944"/>
                    <a:pt x="398" y="944"/>
                  </a:cubicBezTo>
                  <a:cubicBezTo>
                    <a:pt x="398" y="945"/>
                    <a:pt x="398" y="945"/>
                    <a:pt x="398" y="945"/>
                  </a:cubicBezTo>
                  <a:cubicBezTo>
                    <a:pt x="398" y="946"/>
                    <a:pt x="398" y="946"/>
                    <a:pt x="398" y="947"/>
                  </a:cubicBezTo>
                  <a:cubicBezTo>
                    <a:pt x="398" y="948"/>
                    <a:pt x="398" y="949"/>
                    <a:pt x="398" y="951"/>
                  </a:cubicBezTo>
                  <a:cubicBezTo>
                    <a:pt x="398" y="951"/>
                    <a:pt x="398" y="951"/>
                    <a:pt x="398" y="952"/>
                  </a:cubicBezTo>
                  <a:cubicBezTo>
                    <a:pt x="398" y="952"/>
                    <a:pt x="398" y="952"/>
                    <a:pt x="398" y="953"/>
                  </a:cubicBezTo>
                  <a:cubicBezTo>
                    <a:pt x="398" y="953"/>
                    <a:pt x="398" y="954"/>
                    <a:pt x="398" y="954"/>
                  </a:cubicBezTo>
                  <a:cubicBezTo>
                    <a:pt x="398" y="955"/>
                    <a:pt x="398" y="955"/>
                    <a:pt x="398" y="955"/>
                  </a:cubicBezTo>
                  <a:cubicBezTo>
                    <a:pt x="398" y="955"/>
                    <a:pt x="398" y="955"/>
                    <a:pt x="398" y="955"/>
                  </a:cubicBezTo>
                  <a:cubicBezTo>
                    <a:pt x="398" y="956"/>
                    <a:pt x="397" y="957"/>
                    <a:pt x="397" y="959"/>
                  </a:cubicBezTo>
                  <a:cubicBezTo>
                    <a:pt x="397" y="961"/>
                    <a:pt x="396" y="964"/>
                    <a:pt x="395" y="967"/>
                  </a:cubicBezTo>
                  <a:cubicBezTo>
                    <a:pt x="395" y="967"/>
                    <a:pt x="395" y="968"/>
                    <a:pt x="394" y="969"/>
                  </a:cubicBezTo>
                  <a:cubicBezTo>
                    <a:pt x="394" y="969"/>
                    <a:pt x="394" y="970"/>
                    <a:pt x="394" y="971"/>
                  </a:cubicBezTo>
                  <a:cubicBezTo>
                    <a:pt x="393" y="971"/>
                    <a:pt x="393" y="972"/>
                    <a:pt x="393" y="973"/>
                  </a:cubicBezTo>
                  <a:cubicBezTo>
                    <a:pt x="392" y="973"/>
                    <a:pt x="392" y="973"/>
                    <a:pt x="392" y="973"/>
                  </a:cubicBezTo>
                  <a:cubicBezTo>
                    <a:pt x="392" y="974"/>
                    <a:pt x="392" y="974"/>
                    <a:pt x="392" y="974"/>
                  </a:cubicBezTo>
                  <a:cubicBezTo>
                    <a:pt x="391" y="976"/>
                    <a:pt x="390" y="978"/>
                    <a:pt x="389" y="979"/>
                  </a:cubicBezTo>
                  <a:cubicBezTo>
                    <a:pt x="389" y="979"/>
                    <a:pt x="389" y="979"/>
                    <a:pt x="389" y="978"/>
                  </a:cubicBezTo>
                  <a:cubicBezTo>
                    <a:pt x="389" y="978"/>
                    <a:pt x="389" y="978"/>
                    <a:pt x="389" y="978"/>
                  </a:cubicBezTo>
                  <a:cubicBezTo>
                    <a:pt x="389" y="978"/>
                    <a:pt x="389" y="977"/>
                    <a:pt x="389" y="977"/>
                  </a:cubicBezTo>
                  <a:cubicBezTo>
                    <a:pt x="389" y="976"/>
                    <a:pt x="388" y="976"/>
                    <a:pt x="388" y="976"/>
                  </a:cubicBezTo>
                  <a:cubicBezTo>
                    <a:pt x="388" y="975"/>
                    <a:pt x="388" y="975"/>
                    <a:pt x="388" y="975"/>
                  </a:cubicBezTo>
                  <a:cubicBezTo>
                    <a:pt x="388" y="975"/>
                    <a:pt x="388" y="974"/>
                    <a:pt x="388" y="974"/>
                  </a:cubicBezTo>
                  <a:cubicBezTo>
                    <a:pt x="388" y="974"/>
                    <a:pt x="388" y="973"/>
                    <a:pt x="388" y="973"/>
                  </a:cubicBezTo>
                  <a:cubicBezTo>
                    <a:pt x="387" y="972"/>
                    <a:pt x="387" y="971"/>
                    <a:pt x="386" y="970"/>
                  </a:cubicBezTo>
                  <a:cubicBezTo>
                    <a:pt x="386" y="969"/>
                    <a:pt x="386" y="968"/>
                    <a:pt x="385" y="967"/>
                  </a:cubicBezTo>
                  <a:cubicBezTo>
                    <a:pt x="385" y="967"/>
                    <a:pt x="385" y="967"/>
                    <a:pt x="385" y="966"/>
                  </a:cubicBezTo>
                  <a:cubicBezTo>
                    <a:pt x="389" y="956"/>
                    <a:pt x="372" y="950"/>
                    <a:pt x="365" y="948"/>
                  </a:cubicBezTo>
                  <a:cubicBezTo>
                    <a:pt x="370" y="955"/>
                    <a:pt x="368" y="973"/>
                    <a:pt x="382" y="968"/>
                  </a:cubicBezTo>
                  <a:cubicBezTo>
                    <a:pt x="382" y="967"/>
                    <a:pt x="382" y="967"/>
                    <a:pt x="382" y="967"/>
                  </a:cubicBezTo>
                  <a:cubicBezTo>
                    <a:pt x="383" y="967"/>
                    <a:pt x="383" y="968"/>
                    <a:pt x="383" y="968"/>
                  </a:cubicBezTo>
                  <a:cubicBezTo>
                    <a:pt x="384" y="968"/>
                    <a:pt x="384" y="968"/>
                    <a:pt x="384" y="968"/>
                  </a:cubicBezTo>
                  <a:cubicBezTo>
                    <a:pt x="384" y="968"/>
                    <a:pt x="384" y="968"/>
                    <a:pt x="384" y="968"/>
                  </a:cubicBezTo>
                  <a:cubicBezTo>
                    <a:pt x="384" y="969"/>
                    <a:pt x="385" y="970"/>
                    <a:pt x="385" y="971"/>
                  </a:cubicBezTo>
                  <a:cubicBezTo>
                    <a:pt x="386" y="971"/>
                    <a:pt x="386" y="972"/>
                    <a:pt x="386" y="973"/>
                  </a:cubicBezTo>
                  <a:cubicBezTo>
                    <a:pt x="386" y="974"/>
                    <a:pt x="387" y="974"/>
                    <a:pt x="387" y="975"/>
                  </a:cubicBezTo>
                  <a:cubicBezTo>
                    <a:pt x="387" y="975"/>
                    <a:pt x="387" y="975"/>
                    <a:pt x="387" y="975"/>
                  </a:cubicBezTo>
                  <a:cubicBezTo>
                    <a:pt x="387" y="975"/>
                    <a:pt x="387" y="976"/>
                    <a:pt x="387" y="976"/>
                  </a:cubicBezTo>
                  <a:cubicBezTo>
                    <a:pt x="387" y="976"/>
                    <a:pt x="387" y="977"/>
                    <a:pt x="387" y="977"/>
                  </a:cubicBezTo>
                  <a:cubicBezTo>
                    <a:pt x="387" y="977"/>
                    <a:pt x="387" y="978"/>
                    <a:pt x="387" y="978"/>
                  </a:cubicBezTo>
                  <a:cubicBezTo>
                    <a:pt x="388" y="978"/>
                    <a:pt x="388" y="978"/>
                    <a:pt x="388" y="979"/>
                  </a:cubicBezTo>
                  <a:cubicBezTo>
                    <a:pt x="388" y="979"/>
                    <a:pt x="388" y="979"/>
                    <a:pt x="388" y="979"/>
                  </a:cubicBezTo>
                  <a:cubicBezTo>
                    <a:pt x="388" y="979"/>
                    <a:pt x="388" y="980"/>
                    <a:pt x="388" y="980"/>
                  </a:cubicBezTo>
                  <a:cubicBezTo>
                    <a:pt x="388" y="980"/>
                    <a:pt x="388" y="980"/>
                    <a:pt x="388" y="980"/>
                  </a:cubicBezTo>
                  <a:cubicBezTo>
                    <a:pt x="388" y="981"/>
                    <a:pt x="387" y="981"/>
                    <a:pt x="387" y="981"/>
                  </a:cubicBezTo>
                  <a:cubicBezTo>
                    <a:pt x="387" y="982"/>
                    <a:pt x="386" y="982"/>
                    <a:pt x="386" y="983"/>
                  </a:cubicBezTo>
                  <a:cubicBezTo>
                    <a:pt x="385" y="983"/>
                    <a:pt x="385" y="984"/>
                    <a:pt x="384" y="984"/>
                  </a:cubicBezTo>
                  <a:cubicBezTo>
                    <a:pt x="384" y="985"/>
                    <a:pt x="383" y="985"/>
                    <a:pt x="383" y="986"/>
                  </a:cubicBezTo>
                  <a:cubicBezTo>
                    <a:pt x="382" y="986"/>
                    <a:pt x="382" y="987"/>
                    <a:pt x="381" y="987"/>
                  </a:cubicBezTo>
                  <a:cubicBezTo>
                    <a:pt x="380" y="988"/>
                    <a:pt x="379" y="989"/>
                    <a:pt x="379" y="990"/>
                  </a:cubicBezTo>
                  <a:cubicBezTo>
                    <a:pt x="378" y="990"/>
                    <a:pt x="378" y="991"/>
                    <a:pt x="378" y="991"/>
                  </a:cubicBezTo>
                  <a:cubicBezTo>
                    <a:pt x="378" y="991"/>
                    <a:pt x="378" y="991"/>
                    <a:pt x="378" y="991"/>
                  </a:cubicBezTo>
                  <a:cubicBezTo>
                    <a:pt x="377" y="992"/>
                    <a:pt x="377" y="992"/>
                    <a:pt x="377" y="992"/>
                  </a:cubicBezTo>
                  <a:cubicBezTo>
                    <a:pt x="377" y="992"/>
                    <a:pt x="377" y="992"/>
                    <a:pt x="377" y="993"/>
                  </a:cubicBezTo>
                  <a:cubicBezTo>
                    <a:pt x="377" y="993"/>
                    <a:pt x="376" y="993"/>
                    <a:pt x="376" y="994"/>
                  </a:cubicBezTo>
                  <a:cubicBezTo>
                    <a:pt x="375" y="996"/>
                    <a:pt x="375" y="999"/>
                    <a:pt x="375" y="1001"/>
                  </a:cubicBezTo>
                  <a:cubicBezTo>
                    <a:pt x="375" y="1002"/>
                    <a:pt x="375" y="1003"/>
                    <a:pt x="375" y="1003"/>
                  </a:cubicBezTo>
                  <a:cubicBezTo>
                    <a:pt x="375" y="1004"/>
                    <a:pt x="375" y="1004"/>
                    <a:pt x="376" y="1005"/>
                  </a:cubicBezTo>
                  <a:cubicBezTo>
                    <a:pt x="376" y="1005"/>
                    <a:pt x="376" y="1006"/>
                    <a:pt x="376" y="1006"/>
                  </a:cubicBezTo>
                  <a:cubicBezTo>
                    <a:pt x="376" y="1007"/>
                    <a:pt x="376" y="1007"/>
                    <a:pt x="377" y="1008"/>
                  </a:cubicBezTo>
                  <a:cubicBezTo>
                    <a:pt x="377" y="1009"/>
                    <a:pt x="377" y="1010"/>
                    <a:pt x="378" y="1011"/>
                  </a:cubicBezTo>
                  <a:cubicBezTo>
                    <a:pt x="376" y="1009"/>
                    <a:pt x="375" y="1007"/>
                    <a:pt x="374" y="1004"/>
                  </a:cubicBezTo>
                  <a:cubicBezTo>
                    <a:pt x="372" y="1002"/>
                    <a:pt x="369" y="999"/>
                    <a:pt x="367" y="996"/>
                  </a:cubicBezTo>
                  <a:cubicBezTo>
                    <a:pt x="366" y="995"/>
                    <a:pt x="364" y="993"/>
                    <a:pt x="363" y="992"/>
                  </a:cubicBezTo>
                  <a:cubicBezTo>
                    <a:pt x="362" y="992"/>
                    <a:pt x="361" y="991"/>
                    <a:pt x="361" y="990"/>
                  </a:cubicBezTo>
                  <a:cubicBezTo>
                    <a:pt x="360" y="990"/>
                    <a:pt x="359" y="989"/>
                    <a:pt x="359" y="989"/>
                  </a:cubicBezTo>
                  <a:cubicBezTo>
                    <a:pt x="356" y="987"/>
                    <a:pt x="353" y="985"/>
                    <a:pt x="350" y="983"/>
                  </a:cubicBezTo>
                  <a:cubicBezTo>
                    <a:pt x="344" y="980"/>
                    <a:pt x="339" y="976"/>
                    <a:pt x="334" y="972"/>
                  </a:cubicBezTo>
                  <a:cubicBezTo>
                    <a:pt x="331" y="969"/>
                    <a:pt x="329" y="967"/>
                    <a:pt x="327" y="965"/>
                  </a:cubicBezTo>
                  <a:cubicBezTo>
                    <a:pt x="324" y="963"/>
                    <a:pt x="322" y="960"/>
                    <a:pt x="320" y="958"/>
                  </a:cubicBezTo>
                  <a:cubicBezTo>
                    <a:pt x="319" y="957"/>
                    <a:pt x="317" y="956"/>
                    <a:pt x="316" y="955"/>
                  </a:cubicBezTo>
                  <a:cubicBezTo>
                    <a:pt x="316" y="954"/>
                    <a:pt x="316" y="954"/>
                    <a:pt x="316" y="953"/>
                  </a:cubicBezTo>
                  <a:cubicBezTo>
                    <a:pt x="316" y="952"/>
                    <a:pt x="316" y="951"/>
                    <a:pt x="316" y="949"/>
                  </a:cubicBezTo>
                  <a:cubicBezTo>
                    <a:pt x="316" y="949"/>
                    <a:pt x="316" y="948"/>
                    <a:pt x="316" y="948"/>
                  </a:cubicBezTo>
                  <a:cubicBezTo>
                    <a:pt x="316" y="948"/>
                    <a:pt x="316" y="947"/>
                    <a:pt x="316" y="947"/>
                  </a:cubicBezTo>
                  <a:cubicBezTo>
                    <a:pt x="316" y="946"/>
                    <a:pt x="316" y="945"/>
                    <a:pt x="316" y="944"/>
                  </a:cubicBezTo>
                  <a:cubicBezTo>
                    <a:pt x="316" y="943"/>
                    <a:pt x="317" y="942"/>
                    <a:pt x="317" y="941"/>
                  </a:cubicBezTo>
                  <a:cubicBezTo>
                    <a:pt x="317" y="941"/>
                    <a:pt x="317" y="941"/>
                    <a:pt x="317" y="941"/>
                  </a:cubicBezTo>
                  <a:cubicBezTo>
                    <a:pt x="317" y="940"/>
                    <a:pt x="317" y="940"/>
                    <a:pt x="318" y="940"/>
                  </a:cubicBezTo>
                  <a:cubicBezTo>
                    <a:pt x="318" y="940"/>
                    <a:pt x="318" y="940"/>
                    <a:pt x="318" y="939"/>
                  </a:cubicBezTo>
                  <a:cubicBezTo>
                    <a:pt x="318" y="939"/>
                    <a:pt x="318" y="939"/>
                    <a:pt x="318" y="939"/>
                  </a:cubicBezTo>
                  <a:cubicBezTo>
                    <a:pt x="319" y="937"/>
                    <a:pt x="321" y="935"/>
                    <a:pt x="323" y="934"/>
                  </a:cubicBezTo>
                  <a:cubicBezTo>
                    <a:pt x="323" y="933"/>
                    <a:pt x="324" y="932"/>
                    <a:pt x="325" y="930"/>
                  </a:cubicBezTo>
                  <a:cubicBezTo>
                    <a:pt x="325" y="930"/>
                    <a:pt x="325" y="929"/>
                    <a:pt x="326" y="928"/>
                  </a:cubicBezTo>
                  <a:cubicBezTo>
                    <a:pt x="326" y="928"/>
                    <a:pt x="326" y="928"/>
                    <a:pt x="326" y="928"/>
                  </a:cubicBezTo>
                  <a:cubicBezTo>
                    <a:pt x="326" y="928"/>
                    <a:pt x="326" y="928"/>
                    <a:pt x="326" y="927"/>
                  </a:cubicBezTo>
                  <a:cubicBezTo>
                    <a:pt x="326" y="927"/>
                    <a:pt x="326" y="927"/>
                    <a:pt x="326" y="927"/>
                  </a:cubicBezTo>
                  <a:cubicBezTo>
                    <a:pt x="326" y="927"/>
                    <a:pt x="326" y="927"/>
                    <a:pt x="326" y="926"/>
                  </a:cubicBezTo>
                  <a:cubicBezTo>
                    <a:pt x="327" y="923"/>
                    <a:pt x="326" y="921"/>
                    <a:pt x="326" y="918"/>
                  </a:cubicBezTo>
                  <a:cubicBezTo>
                    <a:pt x="325" y="917"/>
                    <a:pt x="325" y="917"/>
                    <a:pt x="325" y="916"/>
                  </a:cubicBezTo>
                  <a:cubicBezTo>
                    <a:pt x="325" y="916"/>
                    <a:pt x="325" y="916"/>
                    <a:pt x="326" y="916"/>
                  </a:cubicBezTo>
                  <a:cubicBezTo>
                    <a:pt x="326" y="915"/>
                    <a:pt x="326" y="915"/>
                    <a:pt x="326" y="915"/>
                  </a:cubicBezTo>
                  <a:cubicBezTo>
                    <a:pt x="326" y="915"/>
                    <a:pt x="326" y="915"/>
                    <a:pt x="326" y="915"/>
                  </a:cubicBezTo>
                  <a:cubicBezTo>
                    <a:pt x="326" y="914"/>
                    <a:pt x="326" y="913"/>
                    <a:pt x="327" y="913"/>
                  </a:cubicBezTo>
                  <a:cubicBezTo>
                    <a:pt x="327" y="912"/>
                    <a:pt x="327" y="911"/>
                    <a:pt x="327" y="911"/>
                  </a:cubicBezTo>
                  <a:cubicBezTo>
                    <a:pt x="328" y="910"/>
                    <a:pt x="328" y="909"/>
                    <a:pt x="328" y="909"/>
                  </a:cubicBezTo>
                  <a:cubicBezTo>
                    <a:pt x="329" y="908"/>
                    <a:pt x="329" y="907"/>
                    <a:pt x="329" y="906"/>
                  </a:cubicBezTo>
                  <a:cubicBezTo>
                    <a:pt x="330" y="906"/>
                    <a:pt x="330" y="905"/>
                    <a:pt x="331" y="904"/>
                  </a:cubicBezTo>
                  <a:cubicBezTo>
                    <a:pt x="340" y="900"/>
                    <a:pt x="348" y="894"/>
                    <a:pt x="347" y="882"/>
                  </a:cubicBezTo>
                  <a:cubicBezTo>
                    <a:pt x="337" y="887"/>
                    <a:pt x="329" y="892"/>
                    <a:pt x="327" y="905"/>
                  </a:cubicBezTo>
                  <a:cubicBezTo>
                    <a:pt x="328" y="905"/>
                    <a:pt x="328" y="905"/>
                    <a:pt x="328" y="905"/>
                  </a:cubicBezTo>
                  <a:cubicBezTo>
                    <a:pt x="328" y="905"/>
                    <a:pt x="328" y="905"/>
                    <a:pt x="328" y="905"/>
                  </a:cubicBezTo>
                  <a:cubicBezTo>
                    <a:pt x="327" y="906"/>
                    <a:pt x="327" y="907"/>
                    <a:pt x="326" y="907"/>
                  </a:cubicBezTo>
                  <a:cubicBezTo>
                    <a:pt x="326" y="908"/>
                    <a:pt x="326" y="909"/>
                    <a:pt x="325" y="910"/>
                  </a:cubicBezTo>
                  <a:cubicBezTo>
                    <a:pt x="325" y="910"/>
                    <a:pt x="325" y="911"/>
                    <a:pt x="325" y="912"/>
                  </a:cubicBezTo>
                  <a:cubicBezTo>
                    <a:pt x="324" y="912"/>
                    <a:pt x="324" y="912"/>
                    <a:pt x="324" y="913"/>
                  </a:cubicBezTo>
                  <a:cubicBezTo>
                    <a:pt x="324" y="912"/>
                    <a:pt x="324" y="911"/>
                    <a:pt x="324" y="910"/>
                  </a:cubicBezTo>
                  <a:cubicBezTo>
                    <a:pt x="323" y="907"/>
                    <a:pt x="323" y="905"/>
                    <a:pt x="322" y="902"/>
                  </a:cubicBezTo>
                  <a:cubicBezTo>
                    <a:pt x="322" y="897"/>
                    <a:pt x="321" y="893"/>
                    <a:pt x="321" y="889"/>
                  </a:cubicBezTo>
                  <a:cubicBezTo>
                    <a:pt x="321" y="888"/>
                    <a:pt x="321" y="888"/>
                    <a:pt x="321" y="887"/>
                  </a:cubicBezTo>
                  <a:cubicBezTo>
                    <a:pt x="321" y="887"/>
                    <a:pt x="321" y="886"/>
                    <a:pt x="321" y="886"/>
                  </a:cubicBezTo>
                  <a:cubicBezTo>
                    <a:pt x="321" y="885"/>
                    <a:pt x="320" y="884"/>
                    <a:pt x="320" y="883"/>
                  </a:cubicBezTo>
                  <a:cubicBezTo>
                    <a:pt x="320" y="882"/>
                    <a:pt x="320" y="880"/>
                    <a:pt x="319" y="879"/>
                  </a:cubicBezTo>
                  <a:cubicBezTo>
                    <a:pt x="319" y="878"/>
                    <a:pt x="319" y="878"/>
                    <a:pt x="319" y="878"/>
                  </a:cubicBezTo>
                  <a:cubicBezTo>
                    <a:pt x="319" y="878"/>
                    <a:pt x="319" y="877"/>
                    <a:pt x="319" y="877"/>
                  </a:cubicBezTo>
                  <a:cubicBezTo>
                    <a:pt x="320" y="877"/>
                    <a:pt x="320" y="877"/>
                    <a:pt x="320" y="877"/>
                  </a:cubicBezTo>
                  <a:cubicBezTo>
                    <a:pt x="319" y="877"/>
                    <a:pt x="320" y="877"/>
                    <a:pt x="320" y="877"/>
                  </a:cubicBezTo>
                  <a:cubicBezTo>
                    <a:pt x="320" y="877"/>
                    <a:pt x="320" y="877"/>
                    <a:pt x="320" y="877"/>
                  </a:cubicBezTo>
                  <a:cubicBezTo>
                    <a:pt x="320" y="877"/>
                    <a:pt x="320" y="877"/>
                    <a:pt x="320" y="877"/>
                  </a:cubicBezTo>
                  <a:cubicBezTo>
                    <a:pt x="320" y="877"/>
                    <a:pt x="320" y="877"/>
                    <a:pt x="320" y="877"/>
                  </a:cubicBezTo>
                  <a:cubicBezTo>
                    <a:pt x="320" y="877"/>
                    <a:pt x="320" y="878"/>
                    <a:pt x="320" y="878"/>
                  </a:cubicBezTo>
                  <a:cubicBezTo>
                    <a:pt x="320" y="878"/>
                    <a:pt x="320" y="878"/>
                    <a:pt x="320" y="878"/>
                  </a:cubicBezTo>
                  <a:cubicBezTo>
                    <a:pt x="320" y="878"/>
                    <a:pt x="320" y="878"/>
                    <a:pt x="320" y="878"/>
                  </a:cubicBezTo>
                  <a:cubicBezTo>
                    <a:pt x="320" y="878"/>
                    <a:pt x="320" y="877"/>
                    <a:pt x="320" y="877"/>
                  </a:cubicBezTo>
                  <a:cubicBezTo>
                    <a:pt x="320" y="877"/>
                    <a:pt x="320" y="877"/>
                    <a:pt x="320" y="877"/>
                  </a:cubicBezTo>
                  <a:cubicBezTo>
                    <a:pt x="320" y="877"/>
                    <a:pt x="320" y="877"/>
                    <a:pt x="319" y="877"/>
                  </a:cubicBezTo>
                  <a:cubicBezTo>
                    <a:pt x="319" y="877"/>
                    <a:pt x="319" y="877"/>
                    <a:pt x="319" y="877"/>
                  </a:cubicBezTo>
                  <a:cubicBezTo>
                    <a:pt x="319" y="877"/>
                    <a:pt x="319" y="877"/>
                    <a:pt x="319" y="877"/>
                  </a:cubicBezTo>
                  <a:cubicBezTo>
                    <a:pt x="319" y="877"/>
                    <a:pt x="319" y="877"/>
                    <a:pt x="319" y="877"/>
                  </a:cubicBezTo>
                  <a:cubicBezTo>
                    <a:pt x="319" y="877"/>
                    <a:pt x="319" y="877"/>
                    <a:pt x="319" y="877"/>
                  </a:cubicBezTo>
                  <a:cubicBezTo>
                    <a:pt x="319" y="878"/>
                    <a:pt x="319" y="879"/>
                    <a:pt x="319" y="879"/>
                  </a:cubicBezTo>
                  <a:cubicBezTo>
                    <a:pt x="318" y="880"/>
                    <a:pt x="318" y="882"/>
                    <a:pt x="318" y="883"/>
                  </a:cubicBezTo>
                  <a:cubicBezTo>
                    <a:pt x="318" y="884"/>
                    <a:pt x="318" y="885"/>
                    <a:pt x="318" y="886"/>
                  </a:cubicBezTo>
                  <a:cubicBezTo>
                    <a:pt x="318" y="886"/>
                    <a:pt x="318" y="887"/>
                    <a:pt x="318" y="887"/>
                  </a:cubicBezTo>
                  <a:cubicBezTo>
                    <a:pt x="318" y="888"/>
                    <a:pt x="318" y="888"/>
                    <a:pt x="318" y="889"/>
                  </a:cubicBezTo>
                  <a:cubicBezTo>
                    <a:pt x="319" y="890"/>
                    <a:pt x="319" y="892"/>
                    <a:pt x="319" y="893"/>
                  </a:cubicBezTo>
                  <a:cubicBezTo>
                    <a:pt x="319" y="893"/>
                    <a:pt x="319" y="893"/>
                    <a:pt x="319" y="893"/>
                  </a:cubicBezTo>
                  <a:cubicBezTo>
                    <a:pt x="318" y="892"/>
                    <a:pt x="318" y="892"/>
                    <a:pt x="318" y="892"/>
                  </a:cubicBezTo>
                  <a:cubicBezTo>
                    <a:pt x="318" y="891"/>
                    <a:pt x="317" y="891"/>
                    <a:pt x="317" y="890"/>
                  </a:cubicBezTo>
                  <a:cubicBezTo>
                    <a:pt x="317" y="890"/>
                    <a:pt x="317" y="890"/>
                    <a:pt x="316" y="889"/>
                  </a:cubicBezTo>
                  <a:cubicBezTo>
                    <a:pt x="316" y="888"/>
                    <a:pt x="315" y="887"/>
                    <a:pt x="315" y="886"/>
                  </a:cubicBezTo>
                  <a:cubicBezTo>
                    <a:pt x="314" y="886"/>
                    <a:pt x="313" y="885"/>
                    <a:pt x="312" y="884"/>
                  </a:cubicBezTo>
                  <a:cubicBezTo>
                    <a:pt x="312" y="884"/>
                    <a:pt x="312" y="883"/>
                    <a:pt x="312" y="883"/>
                  </a:cubicBezTo>
                  <a:cubicBezTo>
                    <a:pt x="319" y="870"/>
                    <a:pt x="292" y="866"/>
                    <a:pt x="286" y="862"/>
                  </a:cubicBezTo>
                  <a:cubicBezTo>
                    <a:pt x="288" y="873"/>
                    <a:pt x="297" y="894"/>
                    <a:pt x="310" y="885"/>
                  </a:cubicBezTo>
                  <a:cubicBezTo>
                    <a:pt x="310" y="884"/>
                    <a:pt x="309" y="883"/>
                    <a:pt x="309" y="883"/>
                  </a:cubicBezTo>
                  <a:cubicBezTo>
                    <a:pt x="309" y="883"/>
                    <a:pt x="309" y="883"/>
                    <a:pt x="309" y="883"/>
                  </a:cubicBezTo>
                  <a:cubicBezTo>
                    <a:pt x="310" y="884"/>
                    <a:pt x="310" y="884"/>
                    <a:pt x="311" y="885"/>
                  </a:cubicBezTo>
                  <a:cubicBezTo>
                    <a:pt x="312" y="886"/>
                    <a:pt x="313" y="887"/>
                    <a:pt x="313" y="888"/>
                  </a:cubicBezTo>
                  <a:cubicBezTo>
                    <a:pt x="314" y="888"/>
                    <a:pt x="314" y="889"/>
                    <a:pt x="315" y="890"/>
                  </a:cubicBezTo>
                  <a:cubicBezTo>
                    <a:pt x="315" y="890"/>
                    <a:pt x="315" y="891"/>
                    <a:pt x="316" y="891"/>
                  </a:cubicBezTo>
                  <a:cubicBezTo>
                    <a:pt x="316" y="892"/>
                    <a:pt x="316" y="892"/>
                    <a:pt x="316" y="893"/>
                  </a:cubicBezTo>
                  <a:cubicBezTo>
                    <a:pt x="317" y="893"/>
                    <a:pt x="317" y="893"/>
                    <a:pt x="317" y="894"/>
                  </a:cubicBezTo>
                  <a:cubicBezTo>
                    <a:pt x="317" y="894"/>
                    <a:pt x="318" y="894"/>
                    <a:pt x="318" y="895"/>
                  </a:cubicBezTo>
                  <a:cubicBezTo>
                    <a:pt x="318" y="895"/>
                    <a:pt x="318" y="895"/>
                    <a:pt x="318" y="895"/>
                  </a:cubicBezTo>
                  <a:cubicBezTo>
                    <a:pt x="318" y="896"/>
                    <a:pt x="318" y="896"/>
                    <a:pt x="318" y="896"/>
                  </a:cubicBezTo>
                  <a:cubicBezTo>
                    <a:pt x="318" y="896"/>
                    <a:pt x="319" y="896"/>
                    <a:pt x="319" y="897"/>
                  </a:cubicBezTo>
                  <a:cubicBezTo>
                    <a:pt x="319" y="897"/>
                    <a:pt x="319" y="897"/>
                    <a:pt x="319" y="897"/>
                  </a:cubicBezTo>
                  <a:cubicBezTo>
                    <a:pt x="319" y="899"/>
                    <a:pt x="320" y="901"/>
                    <a:pt x="320" y="903"/>
                  </a:cubicBezTo>
                  <a:cubicBezTo>
                    <a:pt x="320" y="905"/>
                    <a:pt x="321" y="908"/>
                    <a:pt x="321" y="910"/>
                  </a:cubicBezTo>
                  <a:cubicBezTo>
                    <a:pt x="322" y="913"/>
                    <a:pt x="322" y="916"/>
                    <a:pt x="323" y="918"/>
                  </a:cubicBezTo>
                  <a:cubicBezTo>
                    <a:pt x="324" y="921"/>
                    <a:pt x="324" y="923"/>
                    <a:pt x="324" y="926"/>
                  </a:cubicBezTo>
                  <a:cubicBezTo>
                    <a:pt x="324" y="926"/>
                    <a:pt x="324" y="926"/>
                    <a:pt x="324" y="926"/>
                  </a:cubicBezTo>
                  <a:cubicBezTo>
                    <a:pt x="323" y="927"/>
                    <a:pt x="323" y="927"/>
                    <a:pt x="323" y="927"/>
                  </a:cubicBezTo>
                  <a:cubicBezTo>
                    <a:pt x="323" y="927"/>
                    <a:pt x="323" y="927"/>
                    <a:pt x="323" y="927"/>
                  </a:cubicBezTo>
                  <a:cubicBezTo>
                    <a:pt x="323" y="927"/>
                    <a:pt x="323" y="927"/>
                    <a:pt x="323" y="927"/>
                  </a:cubicBezTo>
                  <a:cubicBezTo>
                    <a:pt x="323" y="928"/>
                    <a:pt x="323" y="928"/>
                    <a:pt x="323" y="929"/>
                  </a:cubicBezTo>
                  <a:cubicBezTo>
                    <a:pt x="322" y="930"/>
                    <a:pt x="321" y="931"/>
                    <a:pt x="321" y="932"/>
                  </a:cubicBezTo>
                  <a:cubicBezTo>
                    <a:pt x="319" y="933"/>
                    <a:pt x="317" y="935"/>
                    <a:pt x="316" y="937"/>
                  </a:cubicBezTo>
                  <a:cubicBezTo>
                    <a:pt x="316" y="937"/>
                    <a:pt x="316" y="938"/>
                    <a:pt x="316" y="938"/>
                  </a:cubicBezTo>
                  <a:cubicBezTo>
                    <a:pt x="316" y="938"/>
                    <a:pt x="315" y="938"/>
                    <a:pt x="315" y="939"/>
                  </a:cubicBezTo>
                  <a:cubicBezTo>
                    <a:pt x="315" y="939"/>
                    <a:pt x="315" y="939"/>
                    <a:pt x="315" y="939"/>
                  </a:cubicBezTo>
                  <a:cubicBezTo>
                    <a:pt x="315" y="940"/>
                    <a:pt x="315" y="940"/>
                    <a:pt x="315" y="940"/>
                  </a:cubicBezTo>
                  <a:cubicBezTo>
                    <a:pt x="314" y="941"/>
                    <a:pt x="314" y="942"/>
                    <a:pt x="314" y="943"/>
                  </a:cubicBezTo>
                  <a:cubicBezTo>
                    <a:pt x="314" y="944"/>
                    <a:pt x="314" y="945"/>
                    <a:pt x="314" y="945"/>
                  </a:cubicBezTo>
                  <a:cubicBezTo>
                    <a:pt x="313" y="946"/>
                    <a:pt x="313" y="946"/>
                    <a:pt x="313" y="947"/>
                  </a:cubicBezTo>
                  <a:cubicBezTo>
                    <a:pt x="314" y="947"/>
                    <a:pt x="314" y="947"/>
                    <a:pt x="314" y="948"/>
                  </a:cubicBezTo>
                  <a:cubicBezTo>
                    <a:pt x="314" y="948"/>
                    <a:pt x="314" y="949"/>
                    <a:pt x="314" y="949"/>
                  </a:cubicBezTo>
                  <a:cubicBezTo>
                    <a:pt x="314" y="951"/>
                    <a:pt x="315" y="952"/>
                    <a:pt x="315" y="953"/>
                  </a:cubicBezTo>
                  <a:cubicBezTo>
                    <a:pt x="315" y="954"/>
                    <a:pt x="315" y="954"/>
                    <a:pt x="315" y="954"/>
                  </a:cubicBezTo>
                  <a:cubicBezTo>
                    <a:pt x="314" y="953"/>
                    <a:pt x="314" y="953"/>
                    <a:pt x="313" y="952"/>
                  </a:cubicBezTo>
                  <a:cubicBezTo>
                    <a:pt x="313" y="952"/>
                    <a:pt x="312" y="952"/>
                    <a:pt x="311" y="951"/>
                  </a:cubicBezTo>
                  <a:cubicBezTo>
                    <a:pt x="311" y="951"/>
                    <a:pt x="311" y="951"/>
                    <a:pt x="311" y="951"/>
                  </a:cubicBezTo>
                  <a:cubicBezTo>
                    <a:pt x="311" y="951"/>
                    <a:pt x="311" y="951"/>
                    <a:pt x="311" y="951"/>
                  </a:cubicBezTo>
                  <a:cubicBezTo>
                    <a:pt x="311" y="951"/>
                    <a:pt x="311" y="951"/>
                    <a:pt x="311" y="951"/>
                  </a:cubicBezTo>
                  <a:cubicBezTo>
                    <a:pt x="311" y="951"/>
                    <a:pt x="311" y="951"/>
                    <a:pt x="311" y="951"/>
                  </a:cubicBezTo>
                  <a:cubicBezTo>
                    <a:pt x="310" y="951"/>
                    <a:pt x="310" y="951"/>
                    <a:pt x="310" y="951"/>
                  </a:cubicBezTo>
                  <a:cubicBezTo>
                    <a:pt x="310" y="950"/>
                    <a:pt x="310" y="950"/>
                    <a:pt x="309" y="950"/>
                  </a:cubicBezTo>
                  <a:cubicBezTo>
                    <a:pt x="309" y="950"/>
                    <a:pt x="309" y="950"/>
                    <a:pt x="308" y="950"/>
                  </a:cubicBezTo>
                  <a:cubicBezTo>
                    <a:pt x="308" y="949"/>
                    <a:pt x="308" y="949"/>
                    <a:pt x="307" y="949"/>
                  </a:cubicBezTo>
                  <a:cubicBezTo>
                    <a:pt x="307" y="949"/>
                    <a:pt x="306" y="949"/>
                    <a:pt x="305" y="948"/>
                  </a:cubicBezTo>
                  <a:cubicBezTo>
                    <a:pt x="304" y="948"/>
                    <a:pt x="303" y="948"/>
                    <a:pt x="302" y="947"/>
                  </a:cubicBezTo>
                  <a:cubicBezTo>
                    <a:pt x="301" y="947"/>
                    <a:pt x="299" y="947"/>
                    <a:pt x="298" y="946"/>
                  </a:cubicBezTo>
                  <a:cubicBezTo>
                    <a:pt x="296" y="946"/>
                    <a:pt x="294" y="946"/>
                    <a:pt x="292" y="945"/>
                  </a:cubicBezTo>
                  <a:cubicBezTo>
                    <a:pt x="288" y="944"/>
                    <a:pt x="284" y="943"/>
                    <a:pt x="282" y="942"/>
                  </a:cubicBezTo>
                  <a:cubicBezTo>
                    <a:pt x="280" y="942"/>
                    <a:pt x="279" y="941"/>
                    <a:pt x="278" y="941"/>
                  </a:cubicBezTo>
                  <a:cubicBezTo>
                    <a:pt x="277" y="941"/>
                    <a:pt x="276" y="940"/>
                    <a:pt x="275" y="940"/>
                  </a:cubicBezTo>
                  <a:cubicBezTo>
                    <a:pt x="274" y="939"/>
                    <a:pt x="273" y="939"/>
                    <a:pt x="273" y="939"/>
                  </a:cubicBezTo>
                  <a:cubicBezTo>
                    <a:pt x="273" y="939"/>
                    <a:pt x="274" y="939"/>
                    <a:pt x="275" y="940"/>
                  </a:cubicBezTo>
                  <a:cubicBezTo>
                    <a:pt x="276" y="941"/>
                    <a:pt x="277" y="941"/>
                    <a:pt x="278" y="942"/>
                  </a:cubicBezTo>
                  <a:cubicBezTo>
                    <a:pt x="279" y="942"/>
                    <a:pt x="280" y="943"/>
                    <a:pt x="281" y="944"/>
                  </a:cubicBezTo>
                  <a:cubicBezTo>
                    <a:pt x="282" y="944"/>
                    <a:pt x="283" y="945"/>
                    <a:pt x="285" y="945"/>
                  </a:cubicBezTo>
                  <a:cubicBezTo>
                    <a:pt x="284" y="946"/>
                    <a:pt x="283" y="946"/>
                    <a:pt x="283" y="946"/>
                  </a:cubicBezTo>
                  <a:cubicBezTo>
                    <a:pt x="281" y="946"/>
                    <a:pt x="280" y="946"/>
                    <a:pt x="279" y="946"/>
                  </a:cubicBezTo>
                  <a:cubicBezTo>
                    <a:pt x="278" y="946"/>
                    <a:pt x="276" y="947"/>
                    <a:pt x="275" y="947"/>
                  </a:cubicBezTo>
                  <a:cubicBezTo>
                    <a:pt x="274" y="947"/>
                    <a:pt x="273" y="948"/>
                    <a:pt x="273" y="948"/>
                  </a:cubicBezTo>
                  <a:cubicBezTo>
                    <a:pt x="258" y="941"/>
                    <a:pt x="257" y="954"/>
                    <a:pt x="244" y="956"/>
                  </a:cubicBezTo>
                  <a:cubicBezTo>
                    <a:pt x="257" y="964"/>
                    <a:pt x="270" y="969"/>
                    <a:pt x="272" y="950"/>
                  </a:cubicBezTo>
                  <a:cubicBezTo>
                    <a:pt x="272" y="950"/>
                    <a:pt x="273" y="950"/>
                    <a:pt x="273" y="950"/>
                  </a:cubicBezTo>
                  <a:cubicBezTo>
                    <a:pt x="274" y="950"/>
                    <a:pt x="275" y="949"/>
                    <a:pt x="276" y="949"/>
                  </a:cubicBezTo>
                  <a:cubicBezTo>
                    <a:pt x="277" y="949"/>
                    <a:pt x="278" y="949"/>
                    <a:pt x="279" y="948"/>
                  </a:cubicBezTo>
                  <a:cubicBezTo>
                    <a:pt x="281" y="948"/>
                    <a:pt x="282" y="948"/>
                    <a:pt x="283" y="948"/>
                  </a:cubicBezTo>
                  <a:cubicBezTo>
                    <a:pt x="284" y="948"/>
                    <a:pt x="285" y="948"/>
                    <a:pt x="286" y="948"/>
                  </a:cubicBezTo>
                  <a:cubicBezTo>
                    <a:pt x="287" y="948"/>
                    <a:pt x="288" y="948"/>
                    <a:pt x="288" y="948"/>
                  </a:cubicBezTo>
                  <a:cubicBezTo>
                    <a:pt x="289" y="948"/>
                    <a:pt x="289" y="948"/>
                    <a:pt x="290" y="948"/>
                  </a:cubicBezTo>
                  <a:cubicBezTo>
                    <a:pt x="290" y="948"/>
                    <a:pt x="290" y="948"/>
                    <a:pt x="291" y="948"/>
                  </a:cubicBezTo>
                  <a:cubicBezTo>
                    <a:pt x="291" y="948"/>
                    <a:pt x="291" y="948"/>
                    <a:pt x="291" y="948"/>
                  </a:cubicBezTo>
                  <a:cubicBezTo>
                    <a:pt x="293" y="949"/>
                    <a:pt x="295" y="949"/>
                    <a:pt x="298" y="950"/>
                  </a:cubicBezTo>
                  <a:cubicBezTo>
                    <a:pt x="299" y="950"/>
                    <a:pt x="300" y="951"/>
                    <a:pt x="301" y="951"/>
                  </a:cubicBezTo>
                  <a:cubicBezTo>
                    <a:pt x="302" y="951"/>
                    <a:pt x="303" y="952"/>
                    <a:pt x="305" y="952"/>
                  </a:cubicBezTo>
                  <a:cubicBezTo>
                    <a:pt x="305" y="952"/>
                    <a:pt x="306" y="952"/>
                    <a:pt x="306" y="953"/>
                  </a:cubicBezTo>
                  <a:cubicBezTo>
                    <a:pt x="307" y="953"/>
                    <a:pt x="307" y="953"/>
                    <a:pt x="307" y="953"/>
                  </a:cubicBezTo>
                  <a:cubicBezTo>
                    <a:pt x="307" y="953"/>
                    <a:pt x="308" y="953"/>
                    <a:pt x="308" y="953"/>
                  </a:cubicBezTo>
                  <a:cubicBezTo>
                    <a:pt x="308" y="954"/>
                    <a:pt x="309" y="954"/>
                    <a:pt x="309" y="954"/>
                  </a:cubicBezTo>
                  <a:cubicBezTo>
                    <a:pt x="309" y="954"/>
                    <a:pt x="309" y="954"/>
                    <a:pt x="309" y="954"/>
                  </a:cubicBezTo>
                  <a:cubicBezTo>
                    <a:pt x="309" y="954"/>
                    <a:pt x="309" y="954"/>
                    <a:pt x="309" y="954"/>
                  </a:cubicBezTo>
                  <a:cubicBezTo>
                    <a:pt x="309" y="954"/>
                    <a:pt x="309" y="954"/>
                    <a:pt x="309" y="954"/>
                  </a:cubicBezTo>
                  <a:cubicBezTo>
                    <a:pt x="309" y="954"/>
                    <a:pt x="309" y="954"/>
                    <a:pt x="309" y="954"/>
                  </a:cubicBezTo>
                  <a:cubicBezTo>
                    <a:pt x="310" y="954"/>
                    <a:pt x="310" y="954"/>
                    <a:pt x="310" y="954"/>
                  </a:cubicBezTo>
                  <a:cubicBezTo>
                    <a:pt x="310" y="955"/>
                    <a:pt x="311" y="955"/>
                    <a:pt x="311" y="956"/>
                  </a:cubicBezTo>
                  <a:cubicBezTo>
                    <a:pt x="313" y="957"/>
                    <a:pt x="316" y="959"/>
                    <a:pt x="318" y="961"/>
                  </a:cubicBezTo>
                  <a:cubicBezTo>
                    <a:pt x="320" y="963"/>
                    <a:pt x="322" y="965"/>
                    <a:pt x="324" y="968"/>
                  </a:cubicBezTo>
                  <a:cubicBezTo>
                    <a:pt x="326" y="970"/>
                    <a:pt x="329" y="972"/>
                    <a:pt x="331" y="974"/>
                  </a:cubicBezTo>
                  <a:cubicBezTo>
                    <a:pt x="334" y="977"/>
                    <a:pt x="337" y="979"/>
                    <a:pt x="340" y="981"/>
                  </a:cubicBezTo>
                  <a:cubicBezTo>
                    <a:pt x="340" y="981"/>
                    <a:pt x="340" y="981"/>
                    <a:pt x="340" y="981"/>
                  </a:cubicBezTo>
                  <a:cubicBezTo>
                    <a:pt x="340" y="981"/>
                    <a:pt x="339" y="982"/>
                    <a:pt x="339" y="982"/>
                  </a:cubicBezTo>
                  <a:cubicBezTo>
                    <a:pt x="338" y="982"/>
                    <a:pt x="338" y="982"/>
                    <a:pt x="337" y="982"/>
                  </a:cubicBezTo>
                  <a:cubicBezTo>
                    <a:pt x="337" y="982"/>
                    <a:pt x="336" y="982"/>
                    <a:pt x="336" y="983"/>
                  </a:cubicBezTo>
                  <a:cubicBezTo>
                    <a:pt x="336" y="983"/>
                    <a:pt x="336" y="983"/>
                    <a:pt x="335" y="983"/>
                  </a:cubicBezTo>
                  <a:cubicBezTo>
                    <a:pt x="334" y="984"/>
                    <a:pt x="333" y="984"/>
                    <a:pt x="332" y="985"/>
                  </a:cubicBezTo>
                  <a:cubicBezTo>
                    <a:pt x="331" y="986"/>
                    <a:pt x="329" y="987"/>
                    <a:pt x="328" y="988"/>
                  </a:cubicBezTo>
                  <a:cubicBezTo>
                    <a:pt x="326" y="989"/>
                    <a:pt x="323" y="991"/>
                    <a:pt x="320" y="993"/>
                  </a:cubicBezTo>
                  <a:cubicBezTo>
                    <a:pt x="319" y="994"/>
                    <a:pt x="318" y="995"/>
                    <a:pt x="316" y="995"/>
                  </a:cubicBezTo>
                  <a:cubicBezTo>
                    <a:pt x="315" y="996"/>
                    <a:pt x="313" y="997"/>
                    <a:pt x="312" y="997"/>
                  </a:cubicBezTo>
                  <a:cubicBezTo>
                    <a:pt x="311" y="998"/>
                    <a:pt x="309" y="998"/>
                    <a:pt x="308" y="999"/>
                  </a:cubicBezTo>
                  <a:cubicBezTo>
                    <a:pt x="308" y="999"/>
                    <a:pt x="308" y="999"/>
                    <a:pt x="308" y="999"/>
                  </a:cubicBezTo>
                  <a:cubicBezTo>
                    <a:pt x="308" y="998"/>
                    <a:pt x="307" y="998"/>
                    <a:pt x="307" y="998"/>
                  </a:cubicBezTo>
                  <a:cubicBezTo>
                    <a:pt x="306" y="998"/>
                    <a:pt x="306" y="998"/>
                    <a:pt x="306" y="998"/>
                  </a:cubicBezTo>
                  <a:cubicBezTo>
                    <a:pt x="306" y="998"/>
                    <a:pt x="306" y="997"/>
                    <a:pt x="305" y="997"/>
                  </a:cubicBezTo>
                  <a:cubicBezTo>
                    <a:pt x="305" y="997"/>
                    <a:pt x="305" y="997"/>
                    <a:pt x="305" y="997"/>
                  </a:cubicBezTo>
                  <a:cubicBezTo>
                    <a:pt x="304" y="997"/>
                    <a:pt x="303" y="997"/>
                    <a:pt x="303" y="997"/>
                  </a:cubicBezTo>
                  <a:cubicBezTo>
                    <a:pt x="302" y="997"/>
                    <a:pt x="301" y="996"/>
                    <a:pt x="300" y="996"/>
                  </a:cubicBezTo>
                  <a:cubicBezTo>
                    <a:pt x="299" y="996"/>
                    <a:pt x="299" y="995"/>
                    <a:pt x="298" y="995"/>
                  </a:cubicBezTo>
                  <a:cubicBezTo>
                    <a:pt x="297" y="995"/>
                    <a:pt x="296" y="994"/>
                    <a:pt x="295" y="994"/>
                  </a:cubicBezTo>
                  <a:cubicBezTo>
                    <a:pt x="292" y="981"/>
                    <a:pt x="281" y="986"/>
                    <a:pt x="272" y="979"/>
                  </a:cubicBezTo>
                  <a:cubicBezTo>
                    <a:pt x="274" y="985"/>
                    <a:pt x="277" y="993"/>
                    <a:pt x="282" y="996"/>
                  </a:cubicBezTo>
                  <a:cubicBezTo>
                    <a:pt x="285" y="998"/>
                    <a:pt x="293" y="998"/>
                    <a:pt x="295" y="996"/>
                  </a:cubicBezTo>
                  <a:cubicBezTo>
                    <a:pt x="295" y="996"/>
                    <a:pt x="296" y="996"/>
                    <a:pt x="296" y="996"/>
                  </a:cubicBezTo>
                  <a:cubicBezTo>
                    <a:pt x="296" y="996"/>
                    <a:pt x="296" y="996"/>
                    <a:pt x="296" y="996"/>
                  </a:cubicBezTo>
                  <a:cubicBezTo>
                    <a:pt x="296" y="996"/>
                    <a:pt x="296" y="996"/>
                    <a:pt x="296" y="996"/>
                  </a:cubicBezTo>
                  <a:cubicBezTo>
                    <a:pt x="296" y="996"/>
                    <a:pt x="297" y="996"/>
                    <a:pt x="297" y="997"/>
                  </a:cubicBezTo>
                  <a:cubicBezTo>
                    <a:pt x="298" y="997"/>
                    <a:pt x="299" y="997"/>
                    <a:pt x="300" y="998"/>
                  </a:cubicBezTo>
                  <a:cubicBezTo>
                    <a:pt x="301" y="998"/>
                    <a:pt x="302" y="998"/>
                    <a:pt x="302" y="998"/>
                  </a:cubicBezTo>
                  <a:cubicBezTo>
                    <a:pt x="303" y="999"/>
                    <a:pt x="304" y="999"/>
                    <a:pt x="305" y="999"/>
                  </a:cubicBezTo>
                  <a:cubicBezTo>
                    <a:pt x="305" y="999"/>
                    <a:pt x="305" y="999"/>
                    <a:pt x="305" y="999"/>
                  </a:cubicBezTo>
                  <a:cubicBezTo>
                    <a:pt x="305" y="999"/>
                    <a:pt x="305" y="999"/>
                    <a:pt x="306" y="999"/>
                  </a:cubicBezTo>
                  <a:cubicBezTo>
                    <a:pt x="306" y="999"/>
                    <a:pt x="306" y="999"/>
                    <a:pt x="306" y="999"/>
                  </a:cubicBezTo>
                  <a:cubicBezTo>
                    <a:pt x="305" y="999"/>
                    <a:pt x="305" y="1000"/>
                    <a:pt x="304" y="1000"/>
                  </a:cubicBezTo>
                  <a:cubicBezTo>
                    <a:pt x="304" y="1000"/>
                    <a:pt x="304" y="1000"/>
                    <a:pt x="303" y="1000"/>
                  </a:cubicBezTo>
                  <a:cubicBezTo>
                    <a:pt x="303" y="1000"/>
                    <a:pt x="303" y="1000"/>
                    <a:pt x="302" y="1000"/>
                  </a:cubicBezTo>
                  <a:cubicBezTo>
                    <a:pt x="302" y="1000"/>
                    <a:pt x="301" y="1000"/>
                    <a:pt x="301" y="1001"/>
                  </a:cubicBezTo>
                  <a:cubicBezTo>
                    <a:pt x="300" y="1001"/>
                    <a:pt x="299" y="1001"/>
                    <a:pt x="298" y="1001"/>
                  </a:cubicBezTo>
                  <a:cubicBezTo>
                    <a:pt x="297" y="1002"/>
                    <a:pt x="296" y="1002"/>
                    <a:pt x="296" y="1002"/>
                  </a:cubicBezTo>
                  <a:cubicBezTo>
                    <a:pt x="296" y="1002"/>
                    <a:pt x="296" y="1002"/>
                    <a:pt x="297" y="1002"/>
                  </a:cubicBezTo>
                  <a:cubicBezTo>
                    <a:pt x="297" y="1002"/>
                    <a:pt x="298" y="1002"/>
                    <a:pt x="299" y="1002"/>
                  </a:cubicBezTo>
                  <a:cubicBezTo>
                    <a:pt x="299" y="1002"/>
                    <a:pt x="300" y="1003"/>
                    <a:pt x="301" y="1003"/>
                  </a:cubicBezTo>
                  <a:cubicBezTo>
                    <a:pt x="302" y="1003"/>
                    <a:pt x="302" y="1003"/>
                    <a:pt x="303" y="1003"/>
                  </a:cubicBezTo>
                  <a:cubicBezTo>
                    <a:pt x="303" y="1003"/>
                    <a:pt x="304" y="1003"/>
                    <a:pt x="304" y="1003"/>
                  </a:cubicBezTo>
                  <a:cubicBezTo>
                    <a:pt x="304" y="1002"/>
                    <a:pt x="304" y="1002"/>
                    <a:pt x="305" y="1002"/>
                  </a:cubicBezTo>
                  <a:cubicBezTo>
                    <a:pt x="307" y="1002"/>
                    <a:pt x="310" y="1001"/>
                    <a:pt x="313" y="1000"/>
                  </a:cubicBezTo>
                  <a:cubicBezTo>
                    <a:pt x="314" y="999"/>
                    <a:pt x="315" y="999"/>
                    <a:pt x="316" y="999"/>
                  </a:cubicBezTo>
                  <a:cubicBezTo>
                    <a:pt x="316" y="999"/>
                    <a:pt x="316" y="999"/>
                    <a:pt x="316" y="999"/>
                  </a:cubicBezTo>
                  <a:cubicBezTo>
                    <a:pt x="315" y="1000"/>
                    <a:pt x="315" y="1000"/>
                    <a:pt x="315" y="1001"/>
                  </a:cubicBezTo>
                  <a:cubicBezTo>
                    <a:pt x="315" y="1001"/>
                    <a:pt x="314" y="1002"/>
                    <a:pt x="314" y="1002"/>
                  </a:cubicBezTo>
                  <a:cubicBezTo>
                    <a:pt x="314" y="1003"/>
                    <a:pt x="313" y="1004"/>
                    <a:pt x="313" y="1005"/>
                  </a:cubicBezTo>
                  <a:cubicBezTo>
                    <a:pt x="313" y="1005"/>
                    <a:pt x="313" y="1005"/>
                    <a:pt x="313" y="1005"/>
                  </a:cubicBezTo>
                  <a:cubicBezTo>
                    <a:pt x="302" y="1010"/>
                    <a:pt x="297" y="1019"/>
                    <a:pt x="305" y="1032"/>
                  </a:cubicBezTo>
                  <a:cubicBezTo>
                    <a:pt x="309" y="1021"/>
                    <a:pt x="319" y="1019"/>
                    <a:pt x="313" y="1006"/>
                  </a:cubicBezTo>
                  <a:cubicBezTo>
                    <a:pt x="313" y="1006"/>
                    <a:pt x="313" y="1006"/>
                    <a:pt x="314" y="1005"/>
                  </a:cubicBezTo>
                  <a:cubicBezTo>
                    <a:pt x="314" y="1004"/>
                    <a:pt x="315" y="1004"/>
                    <a:pt x="315" y="1003"/>
                  </a:cubicBezTo>
                  <a:cubicBezTo>
                    <a:pt x="315" y="1002"/>
                    <a:pt x="316" y="1002"/>
                    <a:pt x="316" y="1001"/>
                  </a:cubicBezTo>
                  <a:cubicBezTo>
                    <a:pt x="316" y="1001"/>
                    <a:pt x="316" y="1000"/>
                    <a:pt x="317" y="1000"/>
                  </a:cubicBezTo>
                  <a:cubicBezTo>
                    <a:pt x="317" y="999"/>
                    <a:pt x="318" y="998"/>
                    <a:pt x="319" y="997"/>
                  </a:cubicBezTo>
                  <a:cubicBezTo>
                    <a:pt x="320" y="997"/>
                    <a:pt x="321" y="996"/>
                    <a:pt x="322" y="995"/>
                  </a:cubicBezTo>
                  <a:cubicBezTo>
                    <a:pt x="325" y="994"/>
                    <a:pt x="327" y="992"/>
                    <a:pt x="330" y="990"/>
                  </a:cubicBezTo>
                  <a:cubicBezTo>
                    <a:pt x="331" y="989"/>
                    <a:pt x="332" y="988"/>
                    <a:pt x="333" y="987"/>
                  </a:cubicBezTo>
                  <a:cubicBezTo>
                    <a:pt x="335" y="987"/>
                    <a:pt x="336" y="986"/>
                    <a:pt x="337" y="985"/>
                  </a:cubicBezTo>
                  <a:cubicBezTo>
                    <a:pt x="337" y="985"/>
                    <a:pt x="337" y="985"/>
                    <a:pt x="337" y="985"/>
                  </a:cubicBezTo>
                  <a:cubicBezTo>
                    <a:pt x="338" y="985"/>
                    <a:pt x="338" y="985"/>
                    <a:pt x="338" y="985"/>
                  </a:cubicBezTo>
                  <a:cubicBezTo>
                    <a:pt x="339" y="984"/>
                    <a:pt x="339" y="984"/>
                    <a:pt x="339" y="984"/>
                  </a:cubicBezTo>
                  <a:cubicBezTo>
                    <a:pt x="340" y="983"/>
                    <a:pt x="340" y="983"/>
                    <a:pt x="341" y="983"/>
                  </a:cubicBezTo>
                  <a:cubicBezTo>
                    <a:pt x="341" y="983"/>
                    <a:pt x="341" y="982"/>
                    <a:pt x="341" y="982"/>
                  </a:cubicBezTo>
                  <a:cubicBezTo>
                    <a:pt x="344" y="984"/>
                    <a:pt x="346" y="985"/>
                    <a:pt x="348" y="987"/>
                  </a:cubicBezTo>
                  <a:cubicBezTo>
                    <a:pt x="351" y="988"/>
                    <a:pt x="354" y="990"/>
                    <a:pt x="357" y="992"/>
                  </a:cubicBezTo>
                  <a:cubicBezTo>
                    <a:pt x="357" y="992"/>
                    <a:pt x="358" y="993"/>
                    <a:pt x="359" y="993"/>
                  </a:cubicBezTo>
                  <a:cubicBezTo>
                    <a:pt x="359" y="994"/>
                    <a:pt x="360" y="994"/>
                    <a:pt x="361" y="995"/>
                  </a:cubicBezTo>
                  <a:cubicBezTo>
                    <a:pt x="362" y="996"/>
                    <a:pt x="363" y="997"/>
                    <a:pt x="364" y="999"/>
                  </a:cubicBezTo>
                  <a:cubicBezTo>
                    <a:pt x="369" y="1003"/>
                    <a:pt x="373" y="1010"/>
                    <a:pt x="377" y="1015"/>
                  </a:cubicBezTo>
                  <a:cubicBezTo>
                    <a:pt x="379" y="1019"/>
                    <a:pt x="381" y="1022"/>
                    <a:pt x="383" y="1025"/>
                  </a:cubicBezTo>
                  <a:cubicBezTo>
                    <a:pt x="382" y="1025"/>
                    <a:pt x="382" y="1025"/>
                    <a:pt x="382" y="1024"/>
                  </a:cubicBezTo>
                  <a:cubicBezTo>
                    <a:pt x="381" y="1024"/>
                    <a:pt x="381" y="1024"/>
                    <a:pt x="381" y="1024"/>
                  </a:cubicBezTo>
                  <a:cubicBezTo>
                    <a:pt x="381" y="1024"/>
                    <a:pt x="380" y="1024"/>
                    <a:pt x="380" y="1024"/>
                  </a:cubicBezTo>
                  <a:cubicBezTo>
                    <a:pt x="380" y="1024"/>
                    <a:pt x="380" y="1024"/>
                    <a:pt x="380" y="1024"/>
                  </a:cubicBezTo>
                  <a:cubicBezTo>
                    <a:pt x="379" y="1023"/>
                    <a:pt x="378" y="1023"/>
                    <a:pt x="377" y="1023"/>
                  </a:cubicBezTo>
                  <a:cubicBezTo>
                    <a:pt x="376" y="1023"/>
                    <a:pt x="375" y="1024"/>
                    <a:pt x="374" y="1024"/>
                  </a:cubicBezTo>
                  <a:cubicBezTo>
                    <a:pt x="373" y="1024"/>
                    <a:pt x="372" y="1024"/>
                    <a:pt x="371" y="1024"/>
                  </a:cubicBezTo>
                  <a:cubicBezTo>
                    <a:pt x="371" y="1024"/>
                    <a:pt x="370" y="1025"/>
                    <a:pt x="369" y="1025"/>
                  </a:cubicBezTo>
                  <a:cubicBezTo>
                    <a:pt x="367" y="1025"/>
                    <a:pt x="366" y="1025"/>
                    <a:pt x="365" y="1026"/>
                  </a:cubicBezTo>
                  <a:cubicBezTo>
                    <a:pt x="355" y="1013"/>
                    <a:pt x="346" y="1029"/>
                    <a:pt x="337" y="1014"/>
                  </a:cubicBezTo>
                  <a:cubicBezTo>
                    <a:pt x="337" y="1022"/>
                    <a:pt x="340" y="1030"/>
                    <a:pt x="348" y="1033"/>
                  </a:cubicBezTo>
                  <a:cubicBezTo>
                    <a:pt x="354" y="1036"/>
                    <a:pt x="365" y="1035"/>
                    <a:pt x="366" y="1027"/>
                  </a:cubicBezTo>
                  <a:cubicBezTo>
                    <a:pt x="367" y="1027"/>
                    <a:pt x="368" y="1027"/>
                    <a:pt x="369" y="1026"/>
                  </a:cubicBezTo>
                  <a:cubicBezTo>
                    <a:pt x="370" y="1026"/>
                    <a:pt x="371" y="1026"/>
                    <a:pt x="372" y="1026"/>
                  </a:cubicBezTo>
                  <a:cubicBezTo>
                    <a:pt x="373" y="1026"/>
                    <a:pt x="374" y="1025"/>
                    <a:pt x="375" y="1025"/>
                  </a:cubicBezTo>
                  <a:cubicBezTo>
                    <a:pt x="376" y="1025"/>
                    <a:pt x="376" y="1025"/>
                    <a:pt x="377" y="1025"/>
                  </a:cubicBezTo>
                  <a:cubicBezTo>
                    <a:pt x="378" y="1025"/>
                    <a:pt x="379" y="1025"/>
                    <a:pt x="379" y="1025"/>
                  </a:cubicBezTo>
                  <a:cubicBezTo>
                    <a:pt x="380" y="1025"/>
                    <a:pt x="380" y="1025"/>
                    <a:pt x="380" y="1025"/>
                  </a:cubicBezTo>
                  <a:cubicBezTo>
                    <a:pt x="380" y="1025"/>
                    <a:pt x="380" y="1025"/>
                    <a:pt x="380" y="1025"/>
                  </a:cubicBezTo>
                  <a:cubicBezTo>
                    <a:pt x="381" y="1025"/>
                    <a:pt x="381" y="1025"/>
                    <a:pt x="381" y="1025"/>
                  </a:cubicBezTo>
                  <a:cubicBezTo>
                    <a:pt x="382" y="1026"/>
                    <a:pt x="382" y="1026"/>
                    <a:pt x="383" y="1026"/>
                  </a:cubicBezTo>
                  <a:cubicBezTo>
                    <a:pt x="383" y="1026"/>
                    <a:pt x="383" y="1026"/>
                    <a:pt x="383" y="1026"/>
                  </a:cubicBezTo>
                  <a:cubicBezTo>
                    <a:pt x="385" y="1028"/>
                    <a:pt x="386" y="1031"/>
                    <a:pt x="388" y="1033"/>
                  </a:cubicBezTo>
                  <a:cubicBezTo>
                    <a:pt x="395" y="1044"/>
                    <a:pt x="402" y="1054"/>
                    <a:pt x="407" y="1063"/>
                  </a:cubicBezTo>
                  <a:cubicBezTo>
                    <a:pt x="408" y="1065"/>
                    <a:pt x="409" y="1066"/>
                    <a:pt x="409" y="1067"/>
                  </a:cubicBezTo>
                  <a:cubicBezTo>
                    <a:pt x="410" y="1068"/>
                    <a:pt x="411" y="1069"/>
                    <a:pt x="411" y="1070"/>
                  </a:cubicBezTo>
                  <a:cubicBezTo>
                    <a:pt x="412" y="1071"/>
                    <a:pt x="413" y="1072"/>
                    <a:pt x="414" y="1073"/>
                  </a:cubicBezTo>
                  <a:cubicBezTo>
                    <a:pt x="396" y="1069"/>
                    <a:pt x="386" y="1069"/>
                    <a:pt x="366" y="1066"/>
                  </a:cubicBezTo>
                  <a:cubicBezTo>
                    <a:pt x="345" y="1061"/>
                    <a:pt x="314" y="1060"/>
                    <a:pt x="296" y="1050"/>
                  </a:cubicBezTo>
                  <a:cubicBezTo>
                    <a:pt x="277" y="1040"/>
                    <a:pt x="261" y="1014"/>
                    <a:pt x="230" y="1015"/>
                  </a:cubicBezTo>
                  <a:cubicBezTo>
                    <a:pt x="227" y="1013"/>
                    <a:pt x="224" y="1011"/>
                    <a:pt x="221" y="1009"/>
                  </a:cubicBezTo>
                  <a:cubicBezTo>
                    <a:pt x="215" y="1006"/>
                    <a:pt x="209" y="1001"/>
                    <a:pt x="203" y="996"/>
                  </a:cubicBezTo>
                  <a:cubicBezTo>
                    <a:pt x="202" y="996"/>
                    <a:pt x="201" y="995"/>
                    <a:pt x="201" y="994"/>
                  </a:cubicBezTo>
                  <a:cubicBezTo>
                    <a:pt x="200" y="994"/>
                    <a:pt x="199" y="993"/>
                    <a:pt x="198" y="993"/>
                  </a:cubicBezTo>
                  <a:cubicBezTo>
                    <a:pt x="197" y="992"/>
                    <a:pt x="197" y="992"/>
                    <a:pt x="197" y="992"/>
                  </a:cubicBezTo>
                  <a:cubicBezTo>
                    <a:pt x="197" y="991"/>
                    <a:pt x="197" y="991"/>
                    <a:pt x="197" y="991"/>
                  </a:cubicBezTo>
                  <a:cubicBezTo>
                    <a:pt x="197" y="991"/>
                    <a:pt x="197" y="991"/>
                    <a:pt x="197" y="991"/>
                  </a:cubicBezTo>
                  <a:cubicBezTo>
                    <a:pt x="196" y="991"/>
                    <a:pt x="196" y="991"/>
                    <a:pt x="196" y="991"/>
                  </a:cubicBezTo>
                  <a:cubicBezTo>
                    <a:pt x="196" y="990"/>
                    <a:pt x="196" y="990"/>
                    <a:pt x="195" y="990"/>
                  </a:cubicBezTo>
                  <a:cubicBezTo>
                    <a:pt x="194" y="989"/>
                    <a:pt x="194" y="989"/>
                    <a:pt x="194" y="989"/>
                  </a:cubicBezTo>
                  <a:cubicBezTo>
                    <a:pt x="192" y="986"/>
                    <a:pt x="190" y="982"/>
                    <a:pt x="188" y="978"/>
                  </a:cubicBezTo>
                  <a:cubicBezTo>
                    <a:pt x="187" y="975"/>
                    <a:pt x="185" y="971"/>
                    <a:pt x="184" y="967"/>
                  </a:cubicBezTo>
                  <a:cubicBezTo>
                    <a:pt x="183" y="965"/>
                    <a:pt x="182" y="963"/>
                    <a:pt x="181" y="961"/>
                  </a:cubicBezTo>
                  <a:cubicBezTo>
                    <a:pt x="181" y="961"/>
                    <a:pt x="181" y="961"/>
                    <a:pt x="181" y="960"/>
                  </a:cubicBezTo>
                  <a:cubicBezTo>
                    <a:pt x="181" y="960"/>
                    <a:pt x="182" y="960"/>
                    <a:pt x="182" y="959"/>
                  </a:cubicBezTo>
                  <a:cubicBezTo>
                    <a:pt x="182" y="959"/>
                    <a:pt x="182" y="959"/>
                    <a:pt x="182" y="958"/>
                  </a:cubicBezTo>
                  <a:cubicBezTo>
                    <a:pt x="182" y="958"/>
                    <a:pt x="182" y="958"/>
                    <a:pt x="182" y="958"/>
                  </a:cubicBezTo>
                  <a:cubicBezTo>
                    <a:pt x="182" y="958"/>
                    <a:pt x="182" y="958"/>
                    <a:pt x="182" y="958"/>
                  </a:cubicBezTo>
                  <a:cubicBezTo>
                    <a:pt x="183" y="957"/>
                    <a:pt x="183" y="956"/>
                    <a:pt x="183" y="956"/>
                  </a:cubicBezTo>
                  <a:cubicBezTo>
                    <a:pt x="183" y="955"/>
                    <a:pt x="184" y="954"/>
                    <a:pt x="184" y="954"/>
                  </a:cubicBezTo>
                  <a:cubicBezTo>
                    <a:pt x="184" y="953"/>
                    <a:pt x="184" y="952"/>
                    <a:pt x="185" y="952"/>
                  </a:cubicBezTo>
                  <a:cubicBezTo>
                    <a:pt x="185" y="951"/>
                    <a:pt x="185" y="950"/>
                    <a:pt x="186" y="949"/>
                  </a:cubicBezTo>
                  <a:cubicBezTo>
                    <a:pt x="186" y="949"/>
                    <a:pt x="187" y="948"/>
                    <a:pt x="187" y="947"/>
                  </a:cubicBezTo>
                  <a:cubicBezTo>
                    <a:pt x="187" y="947"/>
                    <a:pt x="187" y="947"/>
                    <a:pt x="187" y="947"/>
                  </a:cubicBezTo>
                  <a:cubicBezTo>
                    <a:pt x="204" y="948"/>
                    <a:pt x="206" y="939"/>
                    <a:pt x="197" y="925"/>
                  </a:cubicBezTo>
                  <a:cubicBezTo>
                    <a:pt x="190" y="930"/>
                    <a:pt x="178" y="934"/>
                    <a:pt x="185" y="946"/>
                  </a:cubicBezTo>
                  <a:cubicBezTo>
                    <a:pt x="185" y="947"/>
                    <a:pt x="185" y="947"/>
                    <a:pt x="185" y="947"/>
                  </a:cubicBezTo>
                  <a:cubicBezTo>
                    <a:pt x="185" y="947"/>
                    <a:pt x="185" y="947"/>
                    <a:pt x="185" y="947"/>
                  </a:cubicBezTo>
                  <a:cubicBezTo>
                    <a:pt x="184" y="947"/>
                    <a:pt x="184" y="948"/>
                    <a:pt x="184" y="948"/>
                  </a:cubicBezTo>
                  <a:cubicBezTo>
                    <a:pt x="183" y="949"/>
                    <a:pt x="183" y="950"/>
                    <a:pt x="183" y="951"/>
                  </a:cubicBezTo>
                  <a:cubicBezTo>
                    <a:pt x="182" y="951"/>
                    <a:pt x="182" y="952"/>
                    <a:pt x="182" y="953"/>
                  </a:cubicBezTo>
                  <a:cubicBezTo>
                    <a:pt x="181" y="953"/>
                    <a:pt x="181" y="954"/>
                    <a:pt x="181" y="955"/>
                  </a:cubicBezTo>
                  <a:cubicBezTo>
                    <a:pt x="181" y="956"/>
                    <a:pt x="180" y="956"/>
                    <a:pt x="180" y="957"/>
                  </a:cubicBezTo>
                  <a:cubicBezTo>
                    <a:pt x="180" y="957"/>
                    <a:pt x="180" y="957"/>
                    <a:pt x="180" y="957"/>
                  </a:cubicBezTo>
                  <a:cubicBezTo>
                    <a:pt x="180" y="957"/>
                    <a:pt x="180" y="958"/>
                    <a:pt x="180" y="958"/>
                  </a:cubicBezTo>
                  <a:cubicBezTo>
                    <a:pt x="180" y="958"/>
                    <a:pt x="180" y="958"/>
                    <a:pt x="180" y="959"/>
                  </a:cubicBezTo>
                  <a:cubicBezTo>
                    <a:pt x="180" y="959"/>
                    <a:pt x="180" y="960"/>
                    <a:pt x="180" y="960"/>
                  </a:cubicBezTo>
                  <a:cubicBezTo>
                    <a:pt x="180" y="960"/>
                    <a:pt x="180" y="960"/>
                    <a:pt x="180" y="961"/>
                  </a:cubicBezTo>
                  <a:cubicBezTo>
                    <a:pt x="179" y="959"/>
                    <a:pt x="178" y="957"/>
                    <a:pt x="177" y="956"/>
                  </a:cubicBezTo>
                  <a:cubicBezTo>
                    <a:pt x="177" y="955"/>
                    <a:pt x="176" y="954"/>
                    <a:pt x="175" y="953"/>
                  </a:cubicBezTo>
                  <a:cubicBezTo>
                    <a:pt x="175" y="953"/>
                    <a:pt x="175" y="953"/>
                    <a:pt x="175" y="953"/>
                  </a:cubicBezTo>
                  <a:cubicBezTo>
                    <a:pt x="175" y="953"/>
                    <a:pt x="175" y="953"/>
                    <a:pt x="175" y="953"/>
                  </a:cubicBezTo>
                  <a:cubicBezTo>
                    <a:pt x="174" y="952"/>
                    <a:pt x="174" y="952"/>
                    <a:pt x="174" y="952"/>
                  </a:cubicBezTo>
                  <a:cubicBezTo>
                    <a:pt x="174" y="952"/>
                    <a:pt x="173" y="951"/>
                    <a:pt x="173" y="951"/>
                  </a:cubicBezTo>
                  <a:cubicBezTo>
                    <a:pt x="171" y="950"/>
                    <a:pt x="169" y="948"/>
                    <a:pt x="168" y="947"/>
                  </a:cubicBezTo>
                  <a:cubicBezTo>
                    <a:pt x="167" y="947"/>
                    <a:pt x="166" y="946"/>
                    <a:pt x="165" y="945"/>
                  </a:cubicBezTo>
                  <a:cubicBezTo>
                    <a:pt x="165" y="945"/>
                    <a:pt x="165" y="945"/>
                    <a:pt x="165" y="944"/>
                  </a:cubicBezTo>
                  <a:cubicBezTo>
                    <a:pt x="165" y="944"/>
                    <a:pt x="165" y="943"/>
                    <a:pt x="165" y="943"/>
                  </a:cubicBezTo>
                  <a:cubicBezTo>
                    <a:pt x="165" y="943"/>
                    <a:pt x="165" y="942"/>
                    <a:pt x="164" y="942"/>
                  </a:cubicBezTo>
                  <a:cubicBezTo>
                    <a:pt x="164" y="942"/>
                    <a:pt x="164" y="942"/>
                    <a:pt x="164" y="941"/>
                  </a:cubicBezTo>
                  <a:cubicBezTo>
                    <a:pt x="164" y="941"/>
                    <a:pt x="164" y="940"/>
                    <a:pt x="164" y="940"/>
                  </a:cubicBezTo>
                  <a:cubicBezTo>
                    <a:pt x="164" y="939"/>
                    <a:pt x="164" y="938"/>
                    <a:pt x="164" y="938"/>
                  </a:cubicBezTo>
                  <a:cubicBezTo>
                    <a:pt x="164" y="938"/>
                    <a:pt x="164" y="937"/>
                    <a:pt x="164" y="937"/>
                  </a:cubicBezTo>
                  <a:cubicBezTo>
                    <a:pt x="164" y="937"/>
                    <a:pt x="164" y="936"/>
                    <a:pt x="164" y="936"/>
                  </a:cubicBezTo>
                  <a:cubicBezTo>
                    <a:pt x="163" y="935"/>
                    <a:pt x="163" y="935"/>
                    <a:pt x="163" y="934"/>
                  </a:cubicBezTo>
                  <a:cubicBezTo>
                    <a:pt x="163" y="933"/>
                    <a:pt x="163" y="931"/>
                    <a:pt x="163" y="930"/>
                  </a:cubicBezTo>
                  <a:cubicBezTo>
                    <a:pt x="163" y="928"/>
                    <a:pt x="164" y="927"/>
                    <a:pt x="164" y="925"/>
                  </a:cubicBezTo>
                  <a:cubicBezTo>
                    <a:pt x="164" y="924"/>
                    <a:pt x="164" y="923"/>
                    <a:pt x="165" y="921"/>
                  </a:cubicBezTo>
                  <a:cubicBezTo>
                    <a:pt x="165" y="920"/>
                    <a:pt x="165" y="919"/>
                    <a:pt x="165" y="918"/>
                  </a:cubicBezTo>
                  <a:cubicBezTo>
                    <a:pt x="172" y="917"/>
                    <a:pt x="180" y="914"/>
                    <a:pt x="182" y="908"/>
                  </a:cubicBezTo>
                  <a:cubicBezTo>
                    <a:pt x="186" y="901"/>
                    <a:pt x="179" y="893"/>
                    <a:pt x="176" y="886"/>
                  </a:cubicBezTo>
                  <a:cubicBezTo>
                    <a:pt x="167" y="895"/>
                    <a:pt x="147" y="905"/>
                    <a:pt x="163" y="918"/>
                  </a:cubicBezTo>
                  <a:cubicBezTo>
                    <a:pt x="163" y="918"/>
                    <a:pt x="163" y="918"/>
                    <a:pt x="163" y="918"/>
                  </a:cubicBezTo>
                  <a:cubicBezTo>
                    <a:pt x="162" y="918"/>
                    <a:pt x="162" y="918"/>
                    <a:pt x="161" y="918"/>
                  </a:cubicBezTo>
                  <a:cubicBezTo>
                    <a:pt x="163" y="918"/>
                    <a:pt x="163" y="918"/>
                    <a:pt x="163" y="918"/>
                  </a:cubicBezTo>
                  <a:cubicBezTo>
                    <a:pt x="163" y="919"/>
                    <a:pt x="162" y="920"/>
                    <a:pt x="162" y="921"/>
                  </a:cubicBezTo>
                  <a:cubicBezTo>
                    <a:pt x="162" y="922"/>
                    <a:pt x="162" y="924"/>
                    <a:pt x="161" y="925"/>
                  </a:cubicBezTo>
                  <a:cubicBezTo>
                    <a:pt x="161" y="927"/>
                    <a:pt x="161" y="928"/>
                    <a:pt x="161" y="930"/>
                  </a:cubicBezTo>
                  <a:cubicBezTo>
                    <a:pt x="161" y="931"/>
                    <a:pt x="161" y="933"/>
                    <a:pt x="161" y="934"/>
                  </a:cubicBezTo>
                  <a:cubicBezTo>
                    <a:pt x="161" y="935"/>
                    <a:pt x="161" y="935"/>
                    <a:pt x="161" y="936"/>
                  </a:cubicBezTo>
                  <a:cubicBezTo>
                    <a:pt x="161" y="937"/>
                    <a:pt x="161" y="937"/>
                    <a:pt x="161" y="937"/>
                  </a:cubicBezTo>
                  <a:cubicBezTo>
                    <a:pt x="161" y="938"/>
                    <a:pt x="161" y="938"/>
                    <a:pt x="161" y="938"/>
                  </a:cubicBezTo>
                  <a:cubicBezTo>
                    <a:pt x="161" y="939"/>
                    <a:pt x="162" y="939"/>
                    <a:pt x="162" y="940"/>
                  </a:cubicBezTo>
                  <a:cubicBezTo>
                    <a:pt x="162" y="941"/>
                    <a:pt x="162" y="941"/>
                    <a:pt x="162" y="942"/>
                  </a:cubicBezTo>
                  <a:cubicBezTo>
                    <a:pt x="162" y="942"/>
                    <a:pt x="162" y="942"/>
                    <a:pt x="162" y="943"/>
                  </a:cubicBezTo>
                  <a:cubicBezTo>
                    <a:pt x="162" y="943"/>
                    <a:pt x="162" y="943"/>
                    <a:pt x="162" y="943"/>
                  </a:cubicBezTo>
                  <a:cubicBezTo>
                    <a:pt x="162" y="944"/>
                    <a:pt x="163" y="944"/>
                    <a:pt x="163" y="944"/>
                  </a:cubicBezTo>
                  <a:cubicBezTo>
                    <a:pt x="161" y="943"/>
                    <a:pt x="159" y="942"/>
                    <a:pt x="157" y="941"/>
                  </a:cubicBezTo>
                  <a:cubicBezTo>
                    <a:pt x="153" y="939"/>
                    <a:pt x="149" y="938"/>
                    <a:pt x="146" y="936"/>
                  </a:cubicBezTo>
                  <a:cubicBezTo>
                    <a:pt x="143" y="934"/>
                    <a:pt x="140" y="931"/>
                    <a:pt x="137" y="928"/>
                  </a:cubicBezTo>
                  <a:cubicBezTo>
                    <a:pt x="135" y="925"/>
                    <a:pt x="133" y="922"/>
                    <a:pt x="132" y="919"/>
                  </a:cubicBezTo>
                  <a:cubicBezTo>
                    <a:pt x="131" y="915"/>
                    <a:pt x="130" y="912"/>
                    <a:pt x="129" y="908"/>
                  </a:cubicBezTo>
                  <a:cubicBezTo>
                    <a:pt x="127" y="902"/>
                    <a:pt x="127" y="895"/>
                    <a:pt x="126" y="889"/>
                  </a:cubicBezTo>
                  <a:cubicBezTo>
                    <a:pt x="126" y="887"/>
                    <a:pt x="126" y="886"/>
                    <a:pt x="126" y="884"/>
                  </a:cubicBezTo>
                  <a:cubicBezTo>
                    <a:pt x="126" y="883"/>
                    <a:pt x="126" y="881"/>
                    <a:pt x="126" y="880"/>
                  </a:cubicBezTo>
                  <a:cubicBezTo>
                    <a:pt x="126" y="877"/>
                    <a:pt x="126" y="875"/>
                    <a:pt x="127" y="872"/>
                  </a:cubicBezTo>
                  <a:cubicBezTo>
                    <a:pt x="127" y="867"/>
                    <a:pt x="128" y="863"/>
                    <a:pt x="129" y="859"/>
                  </a:cubicBezTo>
                  <a:cubicBezTo>
                    <a:pt x="129" y="859"/>
                    <a:pt x="129" y="859"/>
                    <a:pt x="129" y="859"/>
                  </a:cubicBezTo>
                  <a:cubicBezTo>
                    <a:pt x="129" y="859"/>
                    <a:pt x="129" y="859"/>
                    <a:pt x="129" y="859"/>
                  </a:cubicBezTo>
                  <a:cubicBezTo>
                    <a:pt x="129" y="859"/>
                    <a:pt x="129" y="859"/>
                    <a:pt x="130" y="859"/>
                  </a:cubicBezTo>
                  <a:cubicBezTo>
                    <a:pt x="130" y="859"/>
                    <a:pt x="130" y="859"/>
                    <a:pt x="130" y="859"/>
                  </a:cubicBezTo>
                  <a:cubicBezTo>
                    <a:pt x="130" y="858"/>
                    <a:pt x="131" y="858"/>
                    <a:pt x="131" y="857"/>
                  </a:cubicBezTo>
                  <a:cubicBezTo>
                    <a:pt x="131" y="857"/>
                    <a:pt x="132" y="856"/>
                    <a:pt x="132" y="856"/>
                  </a:cubicBezTo>
                  <a:cubicBezTo>
                    <a:pt x="133" y="855"/>
                    <a:pt x="133" y="855"/>
                    <a:pt x="134" y="855"/>
                  </a:cubicBezTo>
                  <a:cubicBezTo>
                    <a:pt x="134" y="854"/>
                    <a:pt x="135" y="854"/>
                    <a:pt x="136" y="853"/>
                  </a:cubicBezTo>
                  <a:cubicBezTo>
                    <a:pt x="136" y="853"/>
                    <a:pt x="137" y="852"/>
                    <a:pt x="137" y="852"/>
                  </a:cubicBezTo>
                  <a:cubicBezTo>
                    <a:pt x="147" y="853"/>
                    <a:pt x="157" y="850"/>
                    <a:pt x="159" y="840"/>
                  </a:cubicBezTo>
                  <a:cubicBezTo>
                    <a:pt x="148" y="840"/>
                    <a:pt x="139" y="841"/>
                    <a:pt x="134" y="851"/>
                  </a:cubicBezTo>
                  <a:cubicBezTo>
                    <a:pt x="134" y="851"/>
                    <a:pt x="134" y="851"/>
                    <a:pt x="134" y="851"/>
                  </a:cubicBezTo>
                  <a:cubicBezTo>
                    <a:pt x="134" y="851"/>
                    <a:pt x="134" y="851"/>
                    <a:pt x="134" y="851"/>
                  </a:cubicBezTo>
                  <a:cubicBezTo>
                    <a:pt x="134" y="852"/>
                    <a:pt x="133" y="852"/>
                    <a:pt x="132" y="853"/>
                  </a:cubicBezTo>
                  <a:cubicBezTo>
                    <a:pt x="132" y="853"/>
                    <a:pt x="132" y="853"/>
                    <a:pt x="132" y="854"/>
                  </a:cubicBezTo>
                  <a:cubicBezTo>
                    <a:pt x="132" y="853"/>
                    <a:pt x="132" y="852"/>
                    <a:pt x="133" y="852"/>
                  </a:cubicBezTo>
                  <a:cubicBezTo>
                    <a:pt x="133" y="851"/>
                    <a:pt x="134" y="850"/>
                    <a:pt x="134" y="850"/>
                  </a:cubicBezTo>
                  <a:cubicBezTo>
                    <a:pt x="134" y="850"/>
                    <a:pt x="134" y="849"/>
                    <a:pt x="134" y="849"/>
                  </a:cubicBezTo>
                  <a:cubicBezTo>
                    <a:pt x="134" y="849"/>
                    <a:pt x="134" y="850"/>
                    <a:pt x="134" y="850"/>
                  </a:cubicBezTo>
                  <a:cubicBezTo>
                    <a:pt x="134" y="850"/>
                    <a:pt x="133" y="851"/>
                    <a:pt x="132" y="852"/>
                  </a:cubicBezTo>
                  <a:cubicBezTo>
                    <a:pt x="132" y="853"/>
                    <a:pt x="131" y="854"/>
                    <a:pt x="130" y="855"/>
                  </a:cubicBezTo>
                  <a:cubicBezTo>
                    <a:pt x="130" y="855"/>
                    <a:pt x="129" y="856"/>
                    <a:pt x="129" y="856"/>
                  </a:cubicBezTo>
                  <a:cubicBezTo>
                    <a:pt x="129" y="856"/>
                    <a:pt x="129" y="857"/>
                    <a:pt x="128" y="857"/>
                  </a:cubicBezTo>
                  <a:cubicBezTo>
                    <a:pt x="128" y="857"/>
                    <a:pt x="128" y="857"/>
                    <a:pt x="128" y="857"/>
                  </a:cubicBezTo>
                  <a:cubicBezTo>
                    <a:pt x="128" y="857"/>
                    <a:pt x="128" y="858"/>
                    <a:pt x="128" y="858"/>
                  </a:cubicBezTo>
                  <a:cubicBezTo>
                    <a:pt x="128" y="858"/>
                    <a:pt x="127" y="858"/>
                    <a:pt x="127" y="858"/>
                  </a:cubicBezTo>
                  <a:cubicBezTo>
                    <a:pt x="127" y="859"/>
                    <a:pt x="127" y="859"/>
                    <a:pt x="127" y="860"/>
                  </a:cubicBezTo>
                  <a:cubicBezTo>
                    <a:pt x="127" y="860"/>
                    <a:pt x="127" y="861"/>
                    <a:pt x="127" y="861"/>
                  </a:cubicBezTo>
                  <a:cubicBezTo>
                    <a:pt x="127" y="861"/>
                    <a:pt x="127" y="861"/>
                    <a:pt x="127" y="860"/>
                  </a:cubicBezTo>
                  <a:cubicBezTo>
                    <a:pt x="126" y="863"/>
                    <a:pt x="125" y="866"/>
                    <a:pt x="124" y="870"/>
                  </a:cubicBezTo>
                  <a:cubicBezTo>
                    <a:pt x="124" y="869"/>
                    <a:pt x="124" y="869"/>
                    <a:pt x="124" y="868"/>
                  </a:cubicBezTo>
                  <a:cubicBezTo>
                    <a:pt x="123" y="868"/>
                    <a:pt x="123" y="867"/>
                    <a:pt x="122" y="866"/>
                  </a:cubicBezTo>
                  <a:cubicBezTo>
                    <a:pt x="122" y="866"/>
                    <a:pt x="122" y="866"/>
                    <a:pt x="121" y="865"/>
                  </a:cubicBezTo>
                  <a:cubicBezTo>
                    <a:pt x="121" y="865"/>
                    <a:pt x="121" y="865"/>
                    <a:pt x="121" y="865"/>
                  </a:cubicBezTo>
                  <a:cubicBezTo>
                    <a:pt x="121" y="864"/>
                    <a:pt x="121" y="864"/>
                    <a:pt x="121" y="864"/>
                  </a:cubicBezTo>
                  <a:cubicBezTo>
                    <a:pt x="120" y="864"/>
                    <a:pt x="120" y="863"/>
                    <a:pt x="119" y="863"/>
                  </a:cubicBezTo>
                  <a:cubicBezTo>
                    <a:pt x="119" y="862"/>
                    <a:pt x="119" y="862"/>
                    <a:pt x="118" y="861"/>
                  </a:cubicBezTo>
                  <a:cubicBezTo>
                    <a:pt x="118" y="861"/>
                    <a:pt x="118" y="860"/>
                    <a:pt x="117" y="860"/>
                  </a:cubicBezTo>
                  <a:cubicBezTo>
                    <a:pt x="117" y="859"/>
                    <a:pt x="117" y="859"/>
                    <a:pt x="116" y="858"/>
                  </a:cubicBezTo>
                  <a:cubicBezTo>
                    <a:pt x="116" y="857"/>
                    <a:pt x="115" y="856"/>
                    <a:pt x="114" y="855"/>
                  </a:cubicBezTo>
                  <a:cubicBezTo>
                    <a:pt x="114" y="854"/>
                    <a:pt x="113" y="852"/>
                    <a:pt x="112" y="851"/>
                  </a:cubicBezTo>
                  <a:cubicBezTo>
                    <a:pt x="112" y="850"/>
                    <a:pt x="111" y="848"/>
                    <a:pt x="111" y="847"/>
                  </a:cubicBezTo>
                  <a:cubicBezTo>
                    <a:pt x="111" y="846"/>
                    <a:pt x="110" y="844"/>
                    <a:pt x="110" y="843"/>
                  </a:cubicBezTo>
                  <a:cubicBezTo>
                    <a:pt x="110" y="843"/>
                    <a:pt x="110" y="843"/>
                    <a:pt x="110" y="843"/>
                  </a:cubicBezTo>
                  <a:cubicBezTo>
                    <a:pt x="124" y="829"/>
                    <a:pt x="113" y="819"/>
                    <a:pt x="97" y="812"/>
                  </a:cubicBezTo>
                  <a:cubicBezTo>
                    <a:pt x="103" y="826"/>
                    <a:pt x="92" y="835"/>
                    <a:pt x="108" y="845"/>
                  </a:cubicBezTo>
                  <a:cubicBezTo>
                    <a:pt x="108" y="846"/>
                    <a:pt x="108" y="847"/>
                    <a:pt x="109" y="848"/>
                  </a:cubicBezTo>
                  <a:cubicBezTo>
                    <a:pt x="109" y="849"/>
                    <a:pt x="110" y="851"/>
                    <a:pt x="110" y="852"/>
                  </a:cubicBezTo>
                  <a:cubicBezTo>
                    <a:pt x="111" y="853"/>
                    <a:pt x="111" y="855"/>
                    <a:pt x="112" y="856"/>
                  </a:cubicBezTo>
                  <a:cubicBezTo>
                    <a:pt x="113" y="857"/>
                    <a:pt x="114" y="858"/>
                    <a:pt x="114" y="860"/>
                  </a:cubicBezTo>
                  <a:cubicBezTo>
                    <a:pt x="115" y="860"/>
                    <a:pt x="115" y="861"/>
                    <a:pt x="115" y="861"/>
                  </a:cubicBezTo>
                  <a:cubicBezTo>
                    <a:pt x="116" y="862"/>
                    <a:pt x="116" y="862"/>
                    <a:pt x="116" y="863"/>
                  </a:cubicBezTo>
                  <a:cubicBezTo>
                    <a:pt x="117" y="863"/>
                    <a:pt x="117" y="864"/>
                    <a:pt x="118" y="864"/>
                  </a:cubicBezTo>
                  <a:cubicBezTo>
                    <a:pt x="118" y="865"/>
                    <a:pt x="118" y="865"/>
                    <a:pt x="119" y="866"/>
                  </a:cubicBezTo>
                  <a:cubicBezTo>
                    <a:pt x="119" y="866"/>
                    <a:pt x="119" y="866"/>
                    <a:pt x="119" y="866"/>
                  </a:cubicBezTo>
                  <a:cubicBezTo>
                    <a:pt x="119" y="866"/>
                    <a:pt x="120" y="867"/>
                    <a:pt x="120" y="867"/>
                  </a:cubicBezTo>
                  <a:cubicBezTo>
                    <a:pt x="120" y="867"/>
                    <a:pt x="121" y="867"/>
                    <a:pt x="121" y="868"/>
                  </a:cubicBezTo>
                  <a:cubicBezTo>
                    <a:pt x="121" y="868"/>
                    <a:pt x="122" y="868"/>
                    <a:pt x="122" y="868"/>
                  </a:cubicBezTo>
                  <a:cubicBezTo>
                    <a:pt x="122" y="869"/>
                    <a:pt x="123" y="869"/>
                    <a:pt x="123" y="869"/>
                  </a:cubicBezTo>
                  <a:cubicBezTo>
                    <a:pt x="124" y="869"/>
                    <a:pt x="124" y="870"/>
                    <a:pt x="124" y="870"/>
                  </a:cubicBezTo>
                  <a:cubicBezTo>
                    <a:pt x="124" y="870"/>
                    <a:pt x="124" y="871"/>
                    <a:pt x="124" y="872"/>
                  </a:cubicBezTo>
                  <a:cubicBezTo>
                    <a:pt x="124" y="874"/>
                    <a:pt x="123" y="877"/>
                    <a:pt x="123" y="880"/>
                  </a:cubicBezTo>
                  <a:cubicBezTo>
                    <a:pt x="123" y="881"/>
                    <a:pt x="123" y="883"/>
                    <a:pt x="123" y="884"/>
                  </a:cubicBezTo>
                  <a:cubicBezTo>
                    <a:pt x="123" y="886"/>
                    <a:pt x="123" y="887"/>
                    <a:pt x="123" y="889"/>
                  </a:cubicBezTo>
                  <a:cubicBezTo>
                    <a:pt x="123" y="891"/>
                    <a:pt x="123" y="894"/>
                    <a:pt x="124" y="897"/>
                  </a:cubicBezTo>
                  <a:cubicBezTo>
                    <a:pt x="123" y="896"/>
                    <a:pt x="123" y="896"/>
                    <a:pt x="123" y="896"/>
                  </a:cubicBezTo>
                  <a:cubicBezTo>
                    <a:pt x="122" y="895"/>
                    <a:pt x="122" y="894"/>
                    <a:pt x="120" y="893"/>
                  </a:cubicBezTo>
                  <a:cubicBezTo>
                    <a:pt x="120" y="892"/>
                    <a:pt x="119" y="891"/>
                    <a:pt x="118" y="891"/>
                  </a:cubicBezTo>
                  <a:cubicBezTo>
                    <a:pt x="118" y="890"/>
                    <a:pt x="118" y="890"/>
                    <a:pt x="117" y="890"/>
                  </a:cubicBezTo>
                  <a:cubicBezTo>
                    <a:pt x="117" y="890"/>
                    <a:pt x="116" y="889"/>
                    <a:pt x="116" y="889"/>
                  </a:cubicBezTo>
                  <a:cubicBezTo>
                    <a:pt x="114" y="888"/>
                    <a:pt x="112" y="887"/>
                    <a:pt x="110" y="886"/>
                  </a:cubicBezTo>
                  <a:cubicBezTo>
                    <a:pt x="108" y="885"/>
                    <a:pt x="105" y="884"/>
                    <a:pt x="103" y="883"/>
                  </a:cubicBezTo>
                  <a:cubicBezTo>
                    <a:pt x="98" y="881"/>
                    <a:pt x="93" y="879"/>
                    <a:pt x="88" y="876"/>
                  </a:cubicBezTo>
                  <a:cubicBezTo>
                    <a:pt x="86" y="875"/>
                    <a:pt x="83" y="874"/>
                    <a:pt x="81" y="873"/>
                  </a:cubicBezTo>
                  <a:cubicBezTo>
                    <a:pt x="78" y="872"/>
                    <a:pt x="76" y="871"/>
                    <a:pt x="74" y="870"/>
                  </a:cubicBezTo>
                  <a:cubicBezTo>
                    <a:pt x="72" y="870"/>
                    <a:pt x="71" y="869"/>
                    <a:pt x="70" y="868"/>
                  </a:cubicBezTo>
                  <a:cubicBezTo>
                    <a:pt x="69" y="868"/>
                    <a:pt x="68" y="867"/>
                    <a:pt x="68" y="866"/>
                  </a:cubicBezTo>
                  <a:cubicBezTo>
                    <a:pt x="67" y="866"/>
                    <a:pt x="67" y="866"/>
                    <a:pt x="67" y="866"/>
                  </a:cubicBezTo>
                  <a:cubicBezTo>
                    <a:pt x="67" y="866"/>
                    <a:pt x="67" y="865"/>
                    <a:pt x="67" y="865"/>
                  </a:cubicBezTo>
                  <a:cubicBezTo>
                    <a:pt x="66" y="865"/>
                    <a:pt x="66" y="864"/>
                    <a:pt x="66" y="864"/>
                  </a:cubicBezTo>
                  <a:cubicBezTo>
                    <a:pt x="65" y="863"/>
                    <a:pt x="65" y="862"/>
                    <a:pt x="64" y="861"/>
                  </a:cubicBezTo>
                  <a:cubicBezTo>
                    <a:pt x="64" y="860"/>
                    <a:pt x="64" y="859"/>
                    <a:pt x="63" y="859"/>
                  </a:cubicBezTo>
                  <a:cubicBezTo>
                    <a:pt x="63" y="858"/>
                    <a:pt x="63" y="857"/>
                    <a:pt x="63" y="857"/>
                  </a:cubicBezTo>
                  <a:cubicBezTo>
                    <a:pt x="63" y="857"/>
                    <a:pt x="63" y="857"/>
                    <a:pt x="63" y="857"/>
                  </a:cubicBezTo>
                  <a:cubicBezTo>
                    <a:pt x="63" y="856"/>
                    <a:pt x="63" y="856"/>
                    <a:pt x="63" y="856"/>
                  </a:cubicBezTo>
                  <a:cubicBezTo>
                    <a:pt x="63" y="856"/>
                    <a:pt x="63" y="856"/>
                    <a:pt x="63" y="855"/>
                  </a:cubicBezTo>
                  <a:cubicBezTo>
                    <a:pt x="63" y="855"/>
                    <a:pt x="62" y="855"/>
                    <a:pt x="62" y="855"/>
                  </a:cubicBezTo>
                  <a:cubicBezTo>
                    <a:pt x="62" y="855"/>
                    <a:pt x="62" y="854"/>
                    <a:pt x="62" y="854"/>
                  </a:cubicBezTo>
                  <a:cubicBezTo>
                    <a:pt x="62" y="853"/>
                    <a:pt x="62" y="853"/>
                    <a:pt x="62" y="852"/>
                  </a:cubicBezTo>
                  <a:cubicBezTo>
                    <a:pt x="61" y="850"/>
                    <a:pt x="61" y="848"/>
                    <a:pt x="61" y="848"/>
                  </a:cubicBezTo>
                  <a:cubicBezTo>
                    <a:pt x="61" y="848"/>
                    <a:pt x="61" y="849"/>
                    <a:pt x="61" y="849"/>
                  </a:cubicBezTo>
                  <a:cubicBezTo>
                    <a:pt x="61" y="850"/>
                    <a:pt x="61" y="850"/>
                    <a:pt x="61" y="851"/>
                  </a:cubicBezTo>
                  <a:cubicBezTo>
                    <a:pt x="61" y="851"/>
                    <a:pt x="61" y="851"/>
                    <a:pt x="61" y="851"/>
                  </a:cubicBezTo>
                  <a:cubicBezTo>
                    <a:pt x="60" y="850"/>
                    <a:pt x="60" y="850"/>
                    <a:pt x="60" y="849"/>
                  </a:cubicBezTo>
                  <a:cubicBezTo>
                    <a:pt x="59" y="848"/>
                    <a:pt x="59" y="848"/>
                    <a:pt x="58" y="847"/>
                  </a:cubicBezTo>
                  <a:cubicBezTo>
                    <a:pt x="58" y="846"/>
                    <a:pt x="58" y="846"/>
                    <a:pt x="57" y="846"/>
                  </a:cubicBezTo>
                  <a:cubicBezTo>
                    <a:pt x="57" y="846"/>
                    <a:pt x="57" y="846"/>
                    <a:pt x="57" y="846"/>
                  </a:cubicBezTo>
                  <a:cubicBezTo>
                    <a:pt x="57" y="845"/>
                    <a:pt x="57" y="845"/>
                    <a:pt x="57" y="845"/>
                  </a:cubicBezTo>
                  <a:cubicBezTo>
                    <a:pt x="62" y="834"/>
                    <a:pt x="51" y="830"/>
                    <a:pt x="44" y="826"/>
                  </a:cubicBezTo>
                  <a:cubicBezTo>
                    <a:pt x="38" y="839"/>
                    <a:pt x="40" y="847"/>
                    <a:pt x="55" y="846"/>
                  </a:cubicBezTo>
                  <a:cubicBezTo>
                    <a:pt x="55" y="846"/>
                    <a:pt x="55" y="846"/>
                    <a:pt x="55" y="846"/>
                  </a:cubicBezTo>
                  <a:cubicBezTo>
                    <a:pt x="56" y="847"/>
                    <a:pt x="56" y="847"/>
                    <a:pt x="57" y="848"/>
                  </a:cubicBezTo>
                  <a:cubicBezTo>
                    <a:pt x="57" y="849"/>
                    <a:pt x="57" y="849"/>
                    <a:pt x="58" y="850"/>
                  </a:cubicBezTo>
                  <a:cubicBezTo>
                    <a:pt x="58" y="851"/>
                    <a:pt x="59" y="851"/>
                    <a:pt x="59" y="852"/>
                  </a:cubicBezTo>
                  <a:cubicBezTo>
                    <a:pt x="59" y="853"/>
                    <a:pt x="60" y="853"/>
                    <a:pt x="60" y="854"/>
                  </a:cubicBezTo>
                  <a:cubicBezTo>
                    <a:pt x="60" y="855"/>
                    <a:pt x="60" y="855"/>
                    <a:pt x="61" y="856"/>
                  </a:cubicBezTo>
                  <a:cubicBezTo>
                    <a:pt x="61" y="856"/>
                    <a:pt x="61" y="856"/>
                    <a:pt x="61" y="856"/>
                  </a:cubicBezTo>
                  <a:cubicBezTo>
                    <a:pt x="61" y="856"/>
                    <a:pt x="61" y="856"/>
                    <a:pt x="61" y="856"/>
                  </a:cubicBezTo>
                  <a:cubicBezTo>
                    <a:pt x="61" y="857"/>
                    <a:pt x="61" y="857"/>
                    <a:pt x="61" y="857"/>
                  </a:cubicBezTo>
                  <a:cubicBezTo>
                    <a:pt x="61" y="857"/>
                    <a:pt x="61" y="858"/>
                    <a:pt x="61" y="859"/>
                  </a:cubicBezTo>
                  <a:cubicBezTo>
                    <a:pt x="61" y="860"/>
                    <a:pt x="62" y="860"/>
                    <a:pt x="62" y="861"/>
                  </a:cubicBezTo>
                  <a:cubicBezTo>
                    <a:pt x="62" y="861"/>
                    <a:pt x="62" y="862"/>
                    <a:pt x="62" y="862"/>
                  </a:cubicBezTo>
                  <a:cubicBezTo>
                    <a:pt x="63" y="863"/>
                    <a:pt x="63" y="864"/>
                    <a:pt x="64" y="865"/>
                  </a:cubicBezTo>
                  <a:cubicBezTo>
                    <a:pt x="63" y="865"/>
                    <a:pt x="63" y="865"/>
                    <a:pt x="63" y="865"/>
                  </a:cubicBezTo>
                  <a:cubicBezTo>
                    <a:pt x="62" y="865"/>
                    <a:pt x="62" y="866"/>
                    <a:pt x="61" y="866"/>
                  </a:cubicBezTo>
                  <a:cubicBezTo>
                    <a:pt x="61" y="866"/>
                    <a:pt x="61" y="866"/>
                    <a:pt x="60" y="866"/>
                  </a:cubicBezTo>
                  <a:cubicBezTo>
                    <a:pt x="60" y="867"/>
                    <a:pt x="59" y="867"/>
                    <a:pt x="59" y="867"/>
                  </a:cubicBezTo>
                  <a:cubicBezTo>
                    <a:pt x="58" y="867"/>
                    <a:pt x="58" y="867"/>
                    <a:pt x="58" y="867"/>
                  </a:cubicBezTo>
                  <a:cubicBezTo>
                    <a:pt x="58" y="868"/>
                    <a:pt x="57" y="868"/>
                    <a:pt x="57" y="868"/>
                  </a:cubicBezTo>
                  <a:cubicBezTo>
                    <a:pt x="56" y="868"/>
                    <a:pt x="56" y="869"/>
                    <a:pt x="55" y="869"/>
                  </a:cubicBezTo>
                  <a:cubicBezTo>
                    <a:pt x="55" y="869"/>
                    <a:pt x="54" y="869"/>
                    <a:pt x="53" y="870"/>
                  </a:cubicBezTo>
                  <a:cubicBezTo>
                    <a:pt x="53" y="870"/>
                    <a:pt x="53" y="870"/>
                    <a:pt x="52" y="870"/>
                  </a:cubicBezTo>
                  <a:cubicBezTo>
                    <a:pt x="52" y="870"/>
                    <a:pt x="52" y="870"/>
                    <a:pt x="51" y="871"/>
                  </a:cubicBezTo>
                  <a:cubicBezTo>
                    <a:pt x="51" y="871"/>
                    <a:pt x="50" y="871"/>
                    <a:pt x="49" y="871"/>
                  </a:cubicBezTo>
                  <a:cubicBezTo>
                    <a:pt x="48" y="872"/>
                    <a:pt x="46" y="872"/>
                    <a:pt x="44" y="873"/>
                  </a:cubicBezTo>
                  <a:cubicBezTo>
                    <a:pt x="45" y="872"/>
                    <a:pt x="45" y="872"/>
                    <a:pt x="45" y="871"/>
                  </a:cubicBezTo>
                  <a:cubicBezTo>
                    <a:pt x="44" y="873"/>
                    <a:pt x="44" y="873"/>
                    <a:pt x="44" y="873"/>
                  </a:cubicBezTo>
                  <a:cubicBezTo>
                    <a:pt x="44" y="873"/>
                    <a:pt x="43" y="873"/>
                    <a:pt x="43" y="873"/>
                  </a:cubicBezTo>
                  <a:cubicBezTo>
                    <a:pt x="38" y="869"/>
                    <a:pt x="33" y="864"/>
                    <a:pt x="27" y="862"/>
                  </a:cubicBezTo>
                  <a:cubicBezTo>
                    <a:pt x="18" y="859"/>
                    <a:pt x="9" y="864"/>
                    <a:pt x="0" y="859"/>
                  </a:cubicBezTo>
                  <a:cubicBezTo>
                    <a:pt x="3" y="876"/>
                    <a:pt x="29" y="893"/>
                    <a:pt x="44" y="877"/>
                  </a:cubicBezTo>
                  <a:cubicBezTo>
                    <a:pt x="44" y="875"/>
                    <a:pt x="44" y="875"/>
                    <a:pt x="44" y="875"/>
                  </a:cubicBezTo>
                  <a:cubicBezTo>
                    <a:pt x="44" y="875"/>
                    <a:pt x="45" y="875"/>
                    <a:pt x="45" y="875"/>
                  </a:cubicBezTo>
                  <a:cubicBezTo>
                    <a:pt x="47" y="875"/>
                    <a:pt x="48" y="874"/>
                    <a:pt x="50" y="874"/>
                  </a:cubicBezTo>
                  <a:cubicBezTo>
                    <a:pt x="51" y="873"/>
                    <a:pt x="51" y="873"/>
                    <a:pt x="52" y="873"/>
                  </a:cubicBezTo>
                  <a:cubicBezTo>
                    <a:pt x="53" y="873"/>
                    <a:pt x="53" y="873"/>
                    <a:pt x="53" y="872"/>
                  </a:cubicBezTo>
                  <a:cubicBezTo>
                    <a:pt x="54" y="872"/>
                    <a:pt x="54" y="872"/>
                    <a:pt x="54" y="872"/>
                  </a:cubicBezTo>
                  <a:cubicBezTo>
                    <a:pt x="55" y="872"/>
                    <a:pt x="56" y="871"/>
                    <a:pt x="56" y="871"/>
                  </a:cubicBezTo>
                  <a:cubicBezTo>
                    <a:pt x="57" y="871"/>
                    <a:pt x="58" y="870"/>
                    <a:pt x="58" y="870"/>
                  </a:cubicBezTo>
                  <a:cubicBezTo>
                    <a:pt x="58" y="870"/>
                    <a:pt x="59" y="870"/>
                    <a:pt x="59" y="870"/>
                  </a:cubicBezTo>
                  <a:cubicBezTo>
                    <a:pt x="59" y="869"/>
                    <a:pt x="60" y="869"/>
                    <a:pt x="60" y="869"/>
                  </a:cubicBezTo>
                  <a:cubicBezTo>
                    <a:pt x="60" y="869"/>
                    <a:pt x="61" y="868"/>
                    <a:pt x="61" y="868"/>
                  </a:cubicBezTo>
                  <a:cubicBezTo>
                    <a:pt x="62" y="867"/>
                    <a:pt x="62" y="867"/>
                    <a:pt x="62" y="867"/>
                  </a:cubicBezTo>
                  <a:cubicBezTo>
                    <a:pt x="63" y="866"/>
                    <a:pt x="63" y="866"/>
                    <a:pt x="63" y="866"/>
                  </a:cubicBezTo>
                  <a:cubicBezTo>
                    <a:pt x="63" y="866"/>
                    <a:pt x="64" y="865"/>
                    <a:pt x="64" y="865"/>
                  </a:cubicBezTo>
                  <a:cubicBezTo>
                    <a:pt x="64" y="865"/>
                    <a:pt x="64" y="865"/>
                    <a:pt x="64" y="865"/>
                  </a:cubicBezTo>
                  <a:cubicBezTo>
                    <a:pt x="64" y="866"/>
                    <a:pt x="65" y="866"/>
                    <a:pt x="65" y="867"/>
                  </a:cubicBezTo>
                  <a:cubicBezTo>
                    <a:pt x="65" y="867"/>
                    <a:pt x="65" y="867"/>
                    <a:pt x="66" y="867"/>
                  </a:cubicBezTo>
                  <a:cubicBezTo>
                    <a:pt x="66" y="867"/>
                    <a:pt x="66" y="868"/>
                    <a:pt x="66" y="868"/>
                  </a:cubicBezTo>
                  <a:cubicBezTo>
                    <a:pt x="68" y="870"/>
                    <a:pt x="70" y="871"/>
                    <a:pt x="73" y="872"/>
                  </a:cubicBezTo>
                  <a:cubicBezTo>
                    <a:pt x="75" y="873"/>
                    <a:pt x="77" y="874"/>
                    <a:pt x="80" y="875"/>
                  </a:cubicBezTo>
                  <a:cubicBezTo>
                    <a:pt x="82" y="876"/>
                    <a:pt x="85" y="877"/>
                    <a:pt x="87" y="878"/>
                  </a:cubicBezTo>
                  <a:cubicBezTo>
                    <a:pt x="93" y="881"/>
                    <a:pt x="98" y="883"/>
                    <a:pt x="102" y="885"/>
                  </a:cubicBezTo>
                  <a:cubicBezTo>
                    <a:pt x="105" y="886"/>
                    <a:pt x="107" y="887"/>
                    <a:pt x="109" y="888"/>
                  </a:cubicBezTo>
                  <a:cubicBezTo>
                    <a:pt x="111" y="889"/>
                    <a:pt x="113" y="890"/>
                    <a:pt x="115" y="891"/>
                  </a:cubicBezTo>
                  <a:cubicBezTo>
                    <a:pt x="116" y="891"/>
                    <a:pt x="116" y="892"/>
                    <a:pt x="117" y="892"/>
                  </a:cubicBezTo>
                  <a:cubicBezTo>
                    <a:pt x="118" y="893"/>
                    <a:pt x="119" y="893"/>
                    <a:pt x="119" y="894"/>
                  </a:cubicBezTo>
                  <a:cubicBezTo>
                    <a:pt x="120" y="894"/>
                    <a:pt x="121" y="895"/>
                    <a:pt x="121" y="895"/>
                  </a:cubicBezTo>
                  <a:cubicBezTo>
                    <a:pt x="121" y="896"/>
                    <a:pt x="122" y="896"/>
                    <a:pt x="122" y="896"/>
                  </a:cubicBezTo>
                  <a:cubicBezTo>
                    <a:pt x="122" y="896"/>
                    <a:pt x="122" y="896"/>
                    <a:pt x="122" y="897"/>
                  </a:cubicBezTo>
                  <a:cubicBezTo>
                    <a:pt x="123" y="897"/>
                    <a:pt x="123" y="897"/>
                    <a:pt x="124" y="898"/>
                  </a:cubicBezTo>
                  <a:cubicBezTo>
                    <a:pt x="124" y="898"/>
                    <a:pt x="124" y="898"/>
                    <a:pt x="124" y="898"/>
                  </a:cubicBezTo>
                  <a:cubicBezTo>
                    <a:pt x="124" y="902"/>
                    <a:pt x="125" y="905"/>
                    <a:pt x="126" y="909"/>
                  </a:cubicBezTo>
                  <a:cubicBezTo>
                    <a:pt x="126" y="913"/>
                    <a:pt x="127" y="916"/>
                    <a:pt x="129" y="920"/>
                  </a:cubicBezTo>
                  <a:cubicBezTo>
                    <a:pt x="129" y="921"/>
                    <a:pt x="129" y="922"/>
                    <a:pt x="130" y="923"/>
                  </a:cubicBezTo>
                  <a:cubicBezTo>
                    <a:pt x="130" y="923"/>
                    <a:pt x="130" y="924"/>
                    <a:pt x="131" y="924"/>
                  </a:cubicBezTo>
                  <a:cubicBezTo>
                    <a:pt x="131" y="925"/>
                    <a:pt x="131" y="925"/>
                    <a:pt x="131" y="925"/>
                  </a:cubicBezTo>
                  <a:cubicBezTo>
                    <a:pt x="131" y="925"/>
                    <a:pt x="131" y="925"/>
                    <a:pt x="131" y="925"/>
                  </a:cubicBezTo>
                  <a:cubicBezTo>
                    <a:pt x="130" y="925"/>
                    <a:pt x="130" y="925"/>
                    <a:pt x="130" y="924"/>
                  </a:cubicBezTo>
                  <a:cubicBezTo>
                    <a:pt x="129" y="924"/>
                    <a:pt x="129" y="924"/>
                    <a:pt x="129" y="924"/>
                  </a:cubicBezTo>
                  <a:cubicBezTo>
                    <a:pt x="129" y="924"/>
                    <a:pt x="128" y="924"/>
                    <a:pt x="128" y="924"/>
                  </a:cubicBezTo>
                  <a:cubicBezTo>
                    <a:pt x="128" y="924"/>
                    <a:pt x="127" y="924"/>
                    <a:pt x="127" y="924"/>
                  </a:cubicBezTo>
                  <a:cubicBezTo>
                    <a:pt x="126" y="924"/>
                    <a:pt x="126" y="924"/>
                    <a:pt x="125" y="923"/>
                  </a:cubicBezTo>
                  <a:cubicBezTo>
                    <a:pt x="124" y="923"/>
                    <a:pt x="124" y="923"/>
                    <a:pt x="123" y="923"/>
                  </a:cubicBezTo>
                  <a:cubicBezTo>
                    <a:pt x="123" y="923"/>
                    <a:pt x="122" y="923"/>
                    <a:pt x="121" y="923"/>
                  </a:cubicBezTo>
                  <a:cubicBezTo>
                    <a:pt x="120" y="922"/>
                    <a:pt x="119" y="922"/>
                    <a:pt x="118" y="921"/>
                  </a:cubicBezTo>
                  <a:cubicBezTo>
                    <a:pt x="116" y="921"/>
                    <a:pt x="115" y="920"/>
                    <a:pt x="114" y="920"/>
                  </a:cubicBezTo>
                  <a:cubicBezTo>
                    <a:pt x="113" y="919"/>
                    <a:pt x="111" y="918"/>
                    <a:pt x="110" y="918"/>
                  </a:cubicBezTo>
                  <a:cubicBezTo>
                    <a:pt x="110" y="917"/>
                    <a:pt x="110" y="917"/>
                    <a:pt x="110" y="917"/>
                  </a:cubicBezTo>
                  <a:cubicBezTo>
                    <a:pt x="111" y="918"/>
                    <a:pt x="112" y="918"/>
                    <a:pt x="113" y="918"/>
                  </a:cubicBezTo>
                  <a:cubicBezTo>
                    <a:pt x="120" y="898"/>
                    <a:pt x="91" y="894"/>
                    <a:pt x="76" y="896"/>
                  </a:cubicBezTo>
                  <a:cubicBezTo>
                    <a:pt x="83" y="902"/>
                    <a:pt x="98" y="936"/>
                    <a:pt x="112" y="921"/>
                  </a:cubicBezTo>
                  <a:cubicBezTo>
                    <a:pt x="112" y="921"/>
                    <a:pt x="112" y="922"/>
                    <a:pt x="113" y="922"/>
                  </a:cubicBezTo>
                  <a:cubicBezTo>
                    <a:pt x="114" y="922"/>
                    <a:pt x="115" y="923"/>
                    <a:pt x="117" y="923"/>
                  </a:cubicBezTo>
                  <a:cubicBezTo>
                    <a:pt x="118" y="924"/>
                    <a:pt x="119" y="924"/>
                    <a:pt x="121" y="925"/>
                  </a:cubicBezTo>
                  <a:cubicBezTo>
                    <a:pt x="121" y="925"/>
                    <a:pt x="122" y="925"/>
                    <a:pt x="123" y="925"/>
                  </a:cubicBezTo>
                  <a:cubicBezTo>
                    <a:pt x="123" y="926"/>
                    <a:pt x="124" y="926"/>
                    <a:pt x="124" y="926"/>
                  </a:cubicBezTo>
                  <a:cubicBezTo>
                    <a:pt x="125" y="926"/>
                    <a:pt x="126" y="926"/>
                    <a:pt x="126" y="926"/>
                  </a:cubicBezTo>
                  <a:cubicBezTo>
                    <a:pt x="127" y="926"/>
                    <a:pt x="127" y="926"/>
                    <a:pt x="128" y="927"/>
                  </a:cubicBezTo>
                  <a:cubicBezTo>
                    <a:pt x="128" y="927"/>
                    <a:pt x="128" y="927"/>
                    <a:pt x="129" y="927"/>
                  </a:cubicBezTo>
                  <a:cubicBezTo>
                    <a:pt x="129" y="927"/>
                    <a:pt x="129" y="927"/>
                    <a:pt x="129" y="927"/>
                  </a:cubicBezTo>
                  <a:cubicBezTo>
                    <a:pt x="130" y="927"/>
                    <a:pt x="130" y="927"/>
                    <a:pt x="131" y="927"/>
                  </a:cubicBezTo>
                  <a:cubicBezTo>
                    <a:pt x="131" y="927"/>
                    <a:pt x="131" y="927"/>
                    <a:pt x="132" y="927"/>
                  </a:cubicBezTo>
                  <a:cubicBezTo>
                    <a:pt x="133" y="928"/>
                    <a:pt x="134" y="929"/>
                    <a:pt x="135" y="931"/>
                  </a:cubicBezTo>
                  <a:cubicBezTo>
                    <a:pt x="137" y="934"/>
                    <a:pt x="141" y="936"/>
                    <a:pt x="144" y="939"/>
                  </a:cubicBezTo>
                  <a:cubicBezTo>
                    <a:pt x="148" y="941"/>
                    <a:pt x="151" y="942"/>
                    <a:pt x="155" y="944"/>
                  </a:cubicBezTo>
                  <a:cubicBezTo>
                    <a:pt x="159" y="946"/>
                    <a:pt x="162" y="948"/>
                    <a:pt x="166" y="950"/>
                  </a:cubicBezTo>
                  <a:cubicBezTo>
                    <a:pt x="167" y="951"/>
                    <a:pt x="169" y="952"/>
                    <a:pt x="170" y="954"/>
                  </a:cubicBezTo>
                  <a:cubicBezTo>
                    <a:pt x="171" y="954"/>
                    <a:pt x="171" y="954"/>
                    <a:pt x="172" y="955"/>
                  </a:cubicBezTo>
                  <a:cubicBezTo>
                    <a:pt x="172" y="955"/>
                    <a:pt x="172" y="955"/>
                    <a:pt x="172" y="955"/>
                  </a:cubicBezTo>
                  <a:cubicBezTo>
                    <a:pt x="172" y="956"/>
                    <a:pt x="172" y="956"/>
                    <a:pt x="172" y="956"/>
                  </a:cubicBezTo>
                  <a:cubicBezTo>
                    <a:pt x="173" y="956"/>
                    <a:pt x="173" y="956"/>
                    <a:pt x="173" y="956"/>
                  </a:cubicBezTo>
                  <a:cubicBezTo>
                    <a:pt x="173" y="956"/>
                    <a:pt x="174" y="957"/>
                    <a:pt x="174" y="958"/>
                  </a:cubicBezTo>
                  <a:cubicBezTo>
                    <a:pt x="177" y="961"/>
                    <a:pt x="179" y="965"/>
                    <a:pt x="180" y="969"/>
                  </a:cubicBezTo>
                  <a:cubicBezTo>
                    <a:pt x="182" y="972"/>
                    <a:pt x="183" y="976"/>
                    <a:pt x="185" y="980"/>
                  </a:cubicBezTo>
                  <a:cubicBezTo>
                    <a:pt x="187" y="984"/>
                    <a:pt x="189" y="987"/>
                    <a:pt x="191" y="990"/>
                  </a:cubicBezTo>
                  <a:cubicBezTo>
                    <a:pt x="191" y="990"/>
                    <a:pt x="190" y="990"/>
                    <a:pt x="190" y="989"/>
                  </a:cubicBezTo>
                  <a:cubicBezTo>
                    <a:pt x="189" y="989"/>
                    <a:pt x="188" y="989"/>
                    <a:pt x="188" y="988"/>
                  </a:cubicBezTo>
                  <a:cubicBezTo>
                    <a:pt x="187" y="988"/>
                    <a:pt x="187" y="988"/>
                    <a:pt x="187" y="988"/>
                  </a:cubicBezTo>
                  <a:cubicBezTo>
                    <a:pt x="186" y="988"/>
                    <a:pt x="186" y="987"/>
                    <a:pt x="185" y="987"/>
                  </a:cubicBezTo>
                  <a:cubicBezTo>
                    <a:pt x="182" y="986"/>
                    <a:pt x="177" y="986"/>
                    <a:pt x="173" y="986"/>
                  </a:cubicBezTo>
                  <a:cubicBezTo>
                    <a:pt x="172" y="986"/>
                    <a:pt x="172" y="986"/>
                    <a:pt x="171" y="986"/>
                  </a:cubicBezTo>
                  <a:cubicBezTo>
                    <a:pt x="170" y="986"/>
                    <a:pt x="170" y="986"/>
                    <a:pt x="169" y="986"/>
                  </a:cubicBezTo>
                  <a:cubicBezTo>
                    <a:pt x="168" y="986"/>
                    <a:pt x="167" y="986"/>
                    <a:pt x="166" y="986"/>
                  </a:cubicBezTo>
                  <a:cubicBezTo>
                    <a:pt x="163" y="986"/>
                    <a:pt x="161" y="986"/>
                    <a:pt x="158" y="986"/>
                  </a:cubicBezTo>
                  <a:cubicBezTo>
                    <a:pt x="156" y="986"/>
                    <a:pt x="154" y="987"/>
                    <a:pt x="151" y="987"/>
                  </a:cubicBezTo>
                  <a:cubicBezTo>
                    <a:pt x="150" y="987"/>
                    <a:pt x="150" y="986"/>
                    <a:pt x="149" y="986"/>
                  </a:cubicBezTo>
                  <a:cubicBezTo>
                    <a:pt x="149" y="986"/>
                    <a:pt x="149" y="986"/>
                    <a:pt x="149" y="986"/>
                  </a:cubicBezTo>
                  <a:cubicBezTo>
                    <a:pt x="149" y="986"/>
                    <a:pt x="149" y="986"/>
                    <a:pt x="148" y="986"/>
                  </a:cubicBezTo>
                  <a:cubicBezTo>
                    <a:pt x="147" y="986"/>
                    <a:pt x="146" y="986"/>
                    <a:pt x="145" y="986"/>
                  </a:cubicBezTo>
                  <a:cubicBezTo>
                    <a:pt x="140" y="985"/>
                    <a:pt x="136" y="984"/>
                    <a:pt x="133" y="983"/>
                  </a:cubicBezTo>
                  <a:cubicBezTo>
                    <a:pt x="132" y="982"/>
                    <a:pt x="132" y="982"/>
                    <a:pt x="132" y="982"/>
                  </a:cubicBezTo>
                  <a:cubicBezTo>
                    <a:pt x="131" y="982"/>
                    <a:pt x="131" y="982"/>
                    <a:pt x="130" y="982"/>
                  </a:cubicBezTo>
                  <a:cubicBezTo>
                    <a:pt x="130" y="981"/>
                    <a:pt x="129" y="981"/>
                    <a:pt x="128" y="981"/>
                  </a:cubicBezTo>
                  <a:cubicBezTo>
                    <a:pt x="128" y="981"/>
                    <a:pt x="127" y="981"/>
                    <a:pt x="126" y="980"/>
                  </a:cubicBezTo>
                  <a:cubicBezTo>
                    <a:pt x="127" y="980"/>
                    <a:pt x="128" y="980"/>
                    <a:pt x="128" y="980"/>
                  </a:cubicBezTo>
                  <a:cubicBezTo>
                    <a:pt x="128" y="980"/>
                    <a:pt x="127" y="980"/>
                    <a:pt x="126" y="980"/>
                  </a:cubicBezTo>
                  <a:cubicBezTo>
                    <a:pt x="126" y="979"/>
                    <a:pt x="125" y="979"/>
                    <a:pt x="124" y="979"/>
                  </a:cubicBezTo>
                  <a:cubicBezTo>
                    <a:pt x="124" y="979"/>
                    <a:pt x="124" y="978"/>
                    <a:pt x="123" y="978"/>
                  </a:cubicBezTo>
                  <a:cubicBezTo>
                    <a:pt x="123" y="978"/>
                    <a:pt x="123" y="978"/>
                    <a:pt x="123" y="978"/>
                  </a:cubicBezTo>
                  <a:cubicBezTo>
                    <a:pt x="122" y="978"/>
                    <a:pt x="122" y="978"/>
                    <a:pt x="122" y="978"/>
                  </a:cubicBezTo>
                  <a:cubicBezTo>
                    <a:pt x="121" y="978"/>
                    <a:pt x="120" y="978"/>
                    <a:pt x="119" y="978"/>
                  </a:cubicBezTo>
                  <a:cubicBezTo>
                    <a:pt x="118" y="977"/>
                    <a:pt x="117" y="977"/>
                    <a:pt x="116" y="977"/>
                  </a:cubicBezTo>
                  <a:cubicBezTo>
                    <a:pt x="115" y="977"/>
                    <a:pt x="114" y="977"/>
                    <a:pt x="112" y="977"/>
                  </a:cubicBezTo>
                  <a:cubicBezTo>
                    <a:pt x="111" y="977"/>
                    <a:pt x="110" y="977"/>
                    <a:pt x="109" y="977"/>
                  </a:cubicBezTo>
                  <a:cubicBezTo>
                    <a:pt x="108" y="977"/>
                    <a:pt x="107" y="977"/>
                    <a:pt x="106" y="977"/>
                  </a:cubicBezTo>
                  <a:cubicBezTo>
                    <a:pt x="94" y="961"/>
                    <a:pt x="73" y="981"/>
                    <a:pt x="68" y="993"/>
                  </a:cubicBezTo>
                  <a:cubicBezTo>
                    <a:pt x="75" y="990"/>
                    <a:pt x="78" y="987"/>
                    <a:pt x="86" y="988"/>
                  </a:cubicBezTo>
                  <a:cubicBezTo>
                    <a:pt x="92" y="988"/>
                    <a:pt x="104" y="990"/>
                    <a:pt x="102" y="980"/>
                  </a:cubicBezTo>
                  <a:cubicBezTo>
                    <a:pt x="103" y="981"/>
                    <a:pt x="103" y="981"/>
                    <a:pt x="103" y="981"/>
                  </a:cubicBezTo>
                  <a:cubicBezTo>
                    <a:pt x="105" y="980"/>
                    <a:pt x="106" y="979"/>
                    <a:pt x="108" y="979"/>
                  </a:cubicBezTo>
                  <a:cubicBezTo>
                    <a:pt x="108" y="979"/>
                    <a:pt x="108" y="979"/>
                    <a:pt x="108" y="979"/>
                  </a:cubicBezTo>
                  <a:cubicBezTo>
                    <a:pt x="108" y="979"/>
                    <a:pt x="108" y="979"/>
                    <a:pt x="109" y="979"/>
                  </a:cubicBezTo>
                  <a:cubicBezTo>
                    <a:pt x="110" y="979"/>
                    <a:pt x="111" y="979"/>
                    <a:pt x="112" y="979"/>
                  </a:cubicBezTo>
                  <a:cubicBezTo>
                    <a:pt x="113" y="979"/>
                    <a:pt x="115" y="979"/>
                    <a:pt x="116" y="979"/>
                  </a:cubicBezTo>
                  <a:cubicBezTo>
                    <a:pt x="117" y="979"/>
                    <a:pt x="118" y="979"/>
                    <a:pt x="119" y="979"/>
                  </a:cubicBezTo>
                  <a:cubicBezTo>
                    <a:pt x="120" y="980"/>
                    <a:pt x="121" y="980"/>
                    <a:pt x="122" y="980"/>
                  </a:cubicBezTo>
                  <a:cubicBezTo>
                    <a:pt x="122" y="980"/>
                    <a:pt x="122" y="980"/>
                    <a:pt x="122" y="980"/>
                  </a:cubicBezTo>
                  <a:cubicBezTo>
                    <a:pt x="122" y="980"/>
                    <a:pt x="123" y="980"/>
                    <a:pt x="123" y="980"/>
                  </a:cubicBezTo>
                  <a:cubicBezTo>
                    <a:pt x="123" y="980"/>
                    <a:pt x="123" y="980"/>
                    <a:pt x="124" y="980"/>
                  </a:cubicBezTo>
                  <a:cubicBezTo>
                    <a:pt x="124" y="980"/>
                    <a:pt x="124" y="980"/>
                    <a:pt x="124" y="981"/>
                  </a:cubicBezTo>
                  <a:cubicBezTo>
                    <a:pt x="125" y="981"/>
                    <a:pt x="126" y="982"/>
                    <a:pt x="128" y="982"/>
                  </a:cubicBezTo>
                  <a:cubicBezTo>
                    <a:pt x="128" y="983"/>
                    <a:pt x="129" y="983"/>
                    <a:pt x="130" y="984"/>
                  </a:cubicBezTo>
                  <a:cubicBezTo>
                    <a:pt x="130" y="984"/>
                    <a:pt x="130" y="984"/>
                    <a:pt x="131" y="984"/>
                  </a:cubicBezTo>
                  <a:cubicBezTo>
                    <a:pt x="131" y="984"/>
                    <a:pt x="132" y="984"/>
                    <a:pt x="132" y="985"/>
                  </a:cubicBezTo>
                  <a:cubicBezTo>
                    <a:pt x="135" y="986"/>
                    <a:pt x="139" y="987"/>
                    <a:pt x="144" y="988"/>
                  </a:cubicBezTo>
                  <a:cubicBezTo>
                    <a:pt x="144" y="988"/>
                    <a:pt x="144" y="988"/>
                    <a:pt x="144" y="988"/>
                  </a:cubicBezTo>
                  <a:cubicBezTo>
                    <a:pt x="143" y="988"/>
                    <a:pt x="143" y="988"/>
                    <a:pt x="143" y="988"/>
                  </a:cubicBezTo>
                  <a:cubicBezTo>
                    <a:pt x="143" y="989"/>
                    <a:pt x="143" y="989"/>
                    <a:pt x="142" y="989"/>
                  </a:cubicBezTo>
                  <a:cubicBezTo>
                    <a:pt x="142" y="989"/>
                    <a:pt x="142" y="989"/>
                    <a:pt x="142" y="990"/>
                  </a:cubicBezTo>
                  <a:cubicBezTo>
                    <a:pt x="140" y="991"/>
                    <a:pt x="139" y="994"/>
                    <a:pt x="137" y="996"/>
                  </a:cubicBezTo>
                  <a:cubicBezTo>
                    <a:pt x="136" y="998"/>
                    <a:pt x="135" y="1000"/>
                    <a:pt x="133" y="1003"/>
                  </a:cubicBezTo>
                  <a:cubicBezTo>
                    <a:pt x="133" y="1002"/>
                    <a:pt x="133" y="1002"/>
                    <a:pt x="133" y="1002"/>
                  </a:cubicBezTo>
                  <a:cubicBezTo>
                    <a:pt x="130" y="1002"/>
                    <a:pt x="130" y="1002"/>
                    <a:pt x="130" y="1002"/>
                  </a:cubicBezTo>
                  <a:cubicBezTo>
                    <a:pt x="119" y="999"/>
                    <a:pt x="108" y="1009"/>
                    <a:pt x="110" y="1021"/>
                  </a:cubicBezTo>
                  <a:cubicBezTo>
                    <a:pt x="119" y="1018"/>
                    <a:pt x="136" y="1018"/>
                    <a:pt x="134" y="1005"/>
                  </a:cubicBezTo>
                  <a:cubicBezTo>
                    <a:pt x="134" y="1005"/>
                    <a:pt x="134" y="1005"/>
                    <a:pt x="134" y="1005"/>
                  </a:cubicBezTo>
                  <a:cubicBezTo>
                    <a:pt x="136" y="1002"/>
                    <a:pt x="137" y="1000"/>
                    <a:pt x="139" y="997"/>
                  </a:cubicBezTo>
                  <a:cubicBezTo>
                    <a:pt x="140" y="995"/>
                    <a:pt x="142" y="993"/>
                    <a:pt x="143" y="991"/>
                  </a:cubicBezTo>
                  <a:cubicBezTo>
                    <a:pt x="143" y="991"/>
                    <a:pt x="143" y="991"/>
                    <a:pt x="144" y="990"/>
                  </a:cubicBezTo>
                  <a:cubicBezTo>
                    <a:pt x="144" y="990"/>
                    <a:pt x="144" y="990"/>
                    <a:pt x="144" y="990"/>
                  </a:cubicBezTo>
                  <a:cubicBezTo>
                    <a:pt x="144" y="990"/>
                    <a:pt x="145" y="990"/>
                    <a:pt x="145" y="989"/>
                  </a:cubicBezTo>
                  <a:cubicBezTo>
                    <a:pt x="145" y="989"/>
                    <a:pt x="145" y="989"/>
                    <a:pt x="145" y="989"/>
                  </a:cubicBezTo>
                  <a:cubicBezTo>
                    <a:pt x="145" y="989"/>
                    <a:pt x="146" y="988"/>
                    <a:pt x="146" y="988"/>
                  </a:cubicBezTo>
                  <a:cubicBezTo>
                    <a:pt x="148" y="989"/>
                    <a:pt x="149" y="989"/>
                    <a:pt x="151" y="989"/>
                  </a:cubicBezTo>
                  <a:cubicBezTo>
                    <a:pt x="154" y="989"/>
                    <a:pt x="156" y="989"/>
                    <a:pt x="159" y="988"/>
                  </a:cubicBezTo>
                  <a:cubicBezTo>
                    <a:pt x="161" y="988"/>
                    <a:pt x="163" y="988"/>
                    <a:pt x="166" y="988"/>
                  </a:cubicBezTo>
                  <a:cubicBezTo>
                    <a:pt x="167" y="988"/>
                    <a:pt x="168" y="988"/>
                    <a:pt x="169" y="988"/>
                  </a:cubicBezTo>
                  <a:cubicBezTo>
                    <a:pt x="170" y="988"/>
                    <a:pt x="170" y="988"/>
                    <a:pt x="171" y="988"/>
                  </a:cubicBezTo>
                  <a:cubicBezTo>
                    <a:pt x="172" y="988"/>
                    <a:pt x="172" y="988"/>
                    <a:pt x="173" y="988"/>
                  </a:cubicBezTo>
                  <a:cubicBezTo>
                    <a:pt x="177" y="988"/>
                    <a:pt x="181" y="988"/>
                    <a:pt x="185" y="989"/>
                  </a:cubicBezTo>
                  <a:cubicBezTo>
                    <a:pt x="185" y="989"/>
                    <a:pt x="185" y="990"/>
                    <a:pt x="186" y="990"/>
                  </a:cubicBezTo>
                  <a:cubicBezTo>
                    <a:pt x="186" y="990"/>
                    <a:pt x="187" y="990"/>
                    <a:pt x="187" y="990"/>
                  </a:cubicBezTo>
                  <a:cubicBezTo>
                    <a:pt x="188" y="990"/>
                    <a:pt x="188" y="991"/>
                    <a:pt x="189" y="991"/>
                  </a:cubicBezTo>
                  <a:cubicBezTo>
                    <a:pt x="190" y="991"/>
                    <a:pt x="192" y="992"/>
                    <a:pt x="193" y="992"/>
                  </a:cubicBezTo>
                  <a:cubicBezTo>
                    <a:pt x="193" y="993"/>
                    <a:pt x="194" y="993"/>
                    <a:pt x="194" y="993"/>
                  </a:cubicBezTo>
                  <a:cubicBezTo>
                    <a:pt x="194" y="994"/>
                    <a:pt x="194" y="994"/>
                    <a:pt x="194" y="994"/>
                  </a:cubicBezTo>
                  <a:cubicBezTo>
                    <a:pt x="195" y="994"/>
                    <a:pt x="195" y="994"/>
                    <a:pt x="195" y="994"/>
                  </a:cubicBezTo>
                  <a:cubicBezTo>
                    <a:pt x="195" y="994"/>
                    <a:pt x="195" y="994"/>
                    <a:pt x="195" y="994"/>
                  </a:cubicBezTo>
                  <a:cubicBezTo>
                    <a:pt x="195" y="994"/>
                    <a:pt x="195" y="994"/>
                    <a:pt x="195" y="994"/>
                  </a:cubicBezTo>
                  <a:cubicBezTo>
                    <a:pt x="196" y="995"/>
                    <a:pt x="196" y="995"/>
                    <a:pt x="196" y="995"/>
                  </a:cubicBezTo>
                  <a:cubicBezTo>
                    <a:pt x="197" y="996"/>
                    <a:pt x="198" y="996"/>
                    <a:pt x="198" y="997"/>
                  </a:cubicBezTo>
                  <a:cubicBezTo>
                    <a:pt x="199" y="998"/>
                    <a:pt x="200" y="998"/>
                    <a:pt x="201" y="999"/>
                  </a:cubicBezTo>
                  <a:cubicBezTo>
                    <a:pt x="207" y="1004"/>
                    <a:pt x="213" y="1008"/>
                    <a:pt x="219" y="1012"/>
                  </a:cubicBezTo>
                  <a:cubicBezTo>
                    <a:pt x="221" y="1014"/>
                    <a:pt x="222" y="1015"/>
                    <a:pt x="224" y="1016"/>
                  </a:cubicBezTo>
                  <a:cubicBezTo>
                    <a:pt x="212" y="1017"/>
                    <a:pt x="197" y="1023"/>
                    <a:pt x="180" y="1035"/>
                  </a:cubicBezTo>
                  <a:cubicBezTo>
                    <a:pt x="198" y="1030"/>
                    <a:pt x="224" y="1017"/>
                    <a:pt x="245" y="1031"/>
                  </a:cubicBezTo>
                  <a:cubicBezTo>
                    <a:pt x="258" y="1040"/>
                    <a:pt x="260" y="1058"/>
                    <a:pt x="275" y="1066"/>
                  </a:cubicBezTo>
                  <a:cubicBezTo>
                    <a:pt x="301" y="1080"/>
                    <a:pt x="340" y="1085"/>
                    <a:pt x="369" y="1092"/>
                  </a:cubicBezTo>
                  <a:cubicBezTo>
                    <a:pt x="397" y="1098"/>
                    <a:pt x="376" y="1112"/>
                    <a:pt x="351" y="1126"/>
                  </a:cubicBezTo>
                  <a:cubicBezTo>
                    <a:pt x="335" y="1134"/>
                    <a:pt x="331" y="1145"/>
                    <a:pt x="319" y="1154"/>
                  </a:cubicBezTo>
                  <a:cubicBezTo>
                    <a:pt x="306" y="1163"/>
                    <a:pt x="300" y="1171"/>
                    <a:pt x="281" y="1170"/>
                  </a:cubicBezTo>
                  <a:cubicBezTo>
                    <a:pt x="276" y="1170"/>
                    <a:pt x="271" y="1171"/>
                    <a:pt x="267" y="1172"/>
                  </a:cubicBezTo>
                  <a:cubicBezTo>
                    <a:pt x="273" y="1158"/>
                    <a:pt x="265" y="1154"/>
                    <a:pt x="250" y="1157"/>
                  </a:cubicBezTo>
                  <a:cubicBezTo>
                    <a:pt x="252" y="1164"/>
                    <a:pt x="252" y="1173"/>
                    <a:pt x="259" y="1175"/>
                  </a:cubicBezTo>
                  <a:cubicBezTo>
                    <a:pt x="251" y="1178"/>
                    <a:pt x="244" y="1182"/>
                    <a:pt x="233" y="1183"/>
                  </a:cubicBezTo>
                  <a:cubicBezTo>
                    <a:pt x="234" y="1177"/>
                    <a:pt x="233" y="1169"/>
                    <a:pt x="229" y="1165"/>
                  </a:cubicBezTo>
                  <a:cubicBezTo>
                    <a:pt x="223" y="1160"/>
                    <a:pt x="214" y="1164"/>
                    <a:pt x="207" y="1164"/>
                  </a:cubicBezTo>
                  <a:cubicBezTo>
                    <a:pt x="212" y="1173"/>
                    <a:pt x="214" y="1189"/>
                    <a:pt x="223" y="1189"/>
                  </a:cubicBezTo>
                  <a:cubicBezTo>
                    <a:pt x="228" y="1192"/>
                    <a:pt x="234" y="1192"/>
                    <a:pt x="240" y="1191"/>
                  </a:cubicBezTo>
                  <a:cubicBezTo>
                    <a:pt x="241" y="1191"/>
                    <a:pt x="241" y="1192"/>
                    <a:pt x="242" y="1192"/>
                  </a:cubicBezTo>
                  <a:cubicBezTo>
                    <a:pt x="244" y="1193"/>
                    <a:pt x="245" y="1193"/>
                    <a:pt x="246" y="1194"/>
                  </a:cubicBezTo>
                  <a:cubicBezTo>
                    <a:pt x="247" y="1194"/>
                    <a:pt x="248" y="1194"/>
                    <a:pt x="248" y="1194"/>
                  </a:cubicBezTo>
                  <a:cubicBezTo>
                    <a:pt x="249" y="1194"/>
                    <a:pt x="249" y="1194"/>
                    <a:pt x="249" y="1194"/>
                  </a:cubicBezTo>
                  <a:cubicBezTo>
                    <a:pt x="250" y="1194"/>
                    <a:pt x="250" y="1194"/>
                    <a:pt x="250" y="1195"/>
                  </a:cubicBezTo>
                  <a:cubicBezTo>
                    <a:pt x="251" y="1195"/>
                    <a:pt x="252" y="1195"/>
                    <a:pt x="252" y="1195"/>
                  </a:cubicBezTo>
                  <a:cubicBezTo>
                    <a:pt x="253" y="1195"/>
                    <a:pt x="253" y="1195"/>
                    <a:pt x="254" y="1195"/>
                  </a:cubicBezTo>
                  <a:cubicBezTo>
                    <a:pt x="254" y="1195"/>
                    <a:pt x="254" y="1195"/>
                    <a:pt x="255" y="1195"/>
                  </a:cubicBezTo>
                  <a:cubicBezTo>
                    <a:pt x="255" y="1195"/>
                    <a:pt x="255" y="1195"/>
                    <a:pt x="255" y="1195"/>
                  </a:cubicBezTo>
                  <a:cubicBezTo>
                    <a:pt x="256" y="1195"/>
                    <a:pt x="256" y="1195"/>
                    <a:pt x="256" y="1195"/>
                  </a:cubicBezTo>
                  <a:cubicBezTo>
                    <a:pt x="255" y="1197"/>
                    <a:pt x="253" y="1198"/>
                    <a:pt x="252" y="1200"/>
                  </a:cubicBezTo>
                  <a:cubicBezTo>
                    <a:pt x="249" y="1203"/>
                    <a:pt x="246" y="1206"/>
                    <a:pt x="243" y="1208"/>
                  </a:cubicBezTo>
                  <a:cubicBezTo>
                    <a:pt x="240" y="1210"/>
                    <a:pt x="237" y="1212"/>
                    <a:pt x="233" y="1214"/>
                  </a:cubicBezTo>
                  <a:cubicBezTo>
                    <a:pt x="230" y="1215"/>
                    <a:pt x="226" y="1215"/>
                    <a:pt x="223" y="1215"/>
                  </a:cubicBezTo>
                  <a:cubicBezTo>
                    <a:pt x="219" y="1216"/>
                    <a:pt x="216" y="1215"/>
                    <a:pt x="212" y="1215"/>
                  </a:cubicBezTo>
                  <a:cubicBezTo>
                    <a:pt x="206" y="1214"/>
                    <a:pt x="199" y="1213"/>
                    <a:pt x="193" y="1211"/>
                  </a:cubicBezTo>
                  <a:cubicBezTo>
                    <a:pt x="192" y="1211"/>
                    <a:pt x="190" y="1210"/>
                    <a:pt x="189" y="1210"/>
                  </a:cubicBezTo>
                  <a:cubicBezTo>
                    <a:pt x="188" y="1209"/>
                    <a:pt x="186" y="1209"/>
                    <a:pt x="185" y="1208"/>
                  </a:cubicBezTo>
                  <a:cubicBezTo>
                    <a:pt x="183" y="1207"/>
                    <a:pt x="180" y="1206"/>
                    <a:pt x="178" y="1205"/>
                  </a:cubicBezTo>
                  <a:cubicBezTo>
                    <a:pt x="173" y="1203"/>
                    <a:pt x="170" y="1201"/>
                    <a:pt x="167" y="1199"/>
                  </a:cubicBezTo>
                  <a:cubicBezTo>
                    <a:pt x="167" y="1199"/>
                    <a:pt x="167" y="1199"/>
                    <a:pt x="167" y="1199"/>
                  </a:cubicBezTo>
                  <a:cubicBezTo>
                    <a:pt x="167" y="1199"/>
                    <a:pt x="167" y="1199"/>
                    <a:pt x="167" y="1199"/>
                  </a:cubicBezTo>
                  <a:cubicBezTo>
                    <a:pt x="167" y="1199"/>
                    <a:pt x="167" y="1199"/>
                    <a:pt x="167" y="1199"/>
                  </a:cubicBezTo>
                  <a:cubicBezTo>
                    <a:pt x="166" y="1198"/>
                    <a:pt x="166" y="1198"/>
                    <a:pt x="166" y="1198"/>
                  </a:cubicBezTo>
                  <a:cubicBezTo>
                    <a:pt x="166" y="1198"/>
                    <a:pt x="166" y="1197"/>
                    <a:pt x="166" y="1197"/>
                  </a:cubicBezTo>
                  <a:cubicBezTo>
                    <a:pt x="165" y="1196"/>
                    <a:pt x="165" y="1196"/>
                    <a:pt x="165" y="1195"/>
                  </a:cubicBezTo>
                  <a:cubicBezTo>
                    <a:pt x="164" y="1194"/>
                    <a:pt x="164" y="1194"/>
                    <a:pt x="164" y="1193"/>
                  </a:cubicBezTo>
                  <a:cubicBezTo>
                    <a:pt x="164" y="1192"/>
                    <a:pt x="163" y="1192"/>
                    <a:pt x="163" y="1191"/>
                  </a:cubicBezTo>
                  <a:cubicBezTo>
                    <a:pt x="163" y="1190"/>
                    <a:pt x="163" y="1190"/>
                    <a:pt x="163" y="1189"/>
                  </a:cubicBezTo>
                  <a:cubicBezTo>
                    <a:pt x="167" y="1180"/>
                    <a:pt x="167" y="1171"/>
                    <a:pt x="159" y="1165"/>
                  </a:cubicBezTo>
                  <a:cubicBezTo>
                    <a:pt x="156" y="1175"/>
                    <a:pt x="153" y="1184"/>
                    <a:pt x="161" y="1192"/>
                  </a:cubicBezTo>
                  <a:cubicBezTo>
                    <a:pt x="161" y="1192"/>
                    <a:pt x="161" y="1192"/>
                    <a:pt x="161" y="1192"/>
                  </a:cubicBezTo>
                  <a:cubicBezTo>
                    <a:pt x="161" y="1192"/>
                    <a:pt x="161" y="1192"/>
                    <a:pt x="161" y="1192"/>
                  </a:cubicBezTo>
                  <a:cubicBezTo>
                    <a:pt x="161" y="1193"/>
                    <a:pt x="162" y="1193"/>
                    <a:pt x="162" y="1194"/>
                  </a:cubicBezTo>
                  <a:cubicBezTo>
                    <a:pt x="162" y="1194"/>
                    <a:pt x="162" y="1195"/>
                    <a:pt x="162" y="1195"/>
                  </a:cubicBezTo>
                  <a:cubicBezTo>
                    <a:pt x="162" y="1194"/>
                    <a:pt x="161" y="1194"/>
                    <a:pt x="161" y="1193"/>
                  </a:cubicBezTo>
                  <a:cubicBezTo>
                    <a:pt x="160" y="1193"/>
                    <a:pt x="160" y="1192"/>
                    <a:pt x="160" y="1192"/>
                  </a:cubicBezTo>
                  <a:cubicBezTo>
                    <a:pt x="160" y="1191"/>
                    <a:pt x="159" y="1191"/>
                    <a:pt x="159" y="1191"/>
                  </a:cubicBezTo>
                  <a:cubicBezTo>
                    <a:pt x="159" y="1191"/>
                    <a:pt x="160" y="1191"/>
                    <a:pt x="160" y="1192"/>
                  </a:cubicBezTo>
                  <a:cubicBezTo>
                    <a:pt x="160" y="1192"/>
                    <a:pt x="160" y="1193"/>
                    <a:pt x="161" y="1194"/>
                  </a:cubicBezTo>
                  <a:cubicBezTo>
                    <a:pt x="161" y="1195"/>
                    <a:pt x="162" y="1196"/>
                    <a:pt x="163" y="1197"/>
                  </a:cubicBezTo>
                  <a:cubicBezTo>
                    <a:pt x="163" y="1197"/>
                    <a:pt x="164" y="1198"/>
                    <a:pt x="164" y="1198"/>
                  </a:cubicBezTo>
                  <a:cubicBezTo>
                    <a:pt x="164" y="1198"/>
                    <a:pt x="164" y="1199"/>
                    <a:pt x="164" y="1199"/>
                  </a:cubicBezTo>
                  <a:cubicBezTo>
                    <a:pt x="164" y="1199"/>
                    <a:pt x="165" y="1199"/>
                    <a:pt x="165" y="1200"/>
                  </a:cubicBezTo>
                  <a:cubicBezTo>
                    <a:pt x="165" y="1200"/>
                    <a:pt x="165" y="1200"/>
                    <a:pt x="165" y="1200"/>
                  </a:cubicBezTo>
                  <a:cubicBezTo>
                    <a:pt x="165" y="1200"/>
                    <a:pt x="165" y="1200"/>
                    <a:pt x="165" y="1200"/>
                  </a:cubicBezTo>
                  <a:cubicBezTo>
                    <a:pt x="166" y="1201"/>
                    <a:pt x="166" y="1201"/>
                    <a:pt x="166" y="1201"/>
                  </a:cubicBezTo>
                  <a:cubicBezTo>
                    <a:pt x="167" y="1202"/>
                    <a:pt x="167" y="1202"/>
                    <a:pt x="167" y="1202"/>
                  </a:cubicBezTo>
                  <a:cubicBezTo>
                    <a:pt x="167" y="1202"/>
                    <a:pt x="167" y="1202"/>
                    <a:pt x="167" y="1201"/>
                  </a:cubicBezTo>
                  <a:cubicBezTo>
                    <a:pt x="169" y="1203"/>
                    <a:pt x="172" y="1205"/>
                    <a:pt x="175" y="1207"/>
                  </a:cubicBezTo>
                  <a:cubicBezTo>
                    <a:pt x="175" y="1207"/>
                    <a:pt x="174" y="1207"/>
                    <a:pt x="173" y="1207"/>
                  </a:cubicBezTo>
                  <a:cubicBezTo>
                    <a:pt x="173" y="1207"/>
                    <a:pt x="172" y="1208"/>
                    <a:pt x="171" y="1208"/>
                  </a:cubicBezTo>
                  <a:cubicBezTo>
                    <a:pt x="171" y="1208"/>
                    <a:pt x="170" y="1208"/>
                    <a:pt x="170" y="1208"/>
                  </a:cubicBezTo>
                  <a:cubicBezTo>
                    <a:pt x="170" y="1208"/>
                    <a:pt x="169" y="1208"/>
                    <a:pt x="169" y="1208"/>
                  </a:cubicBezTo>
                  <a:cubicBezTo>
                    <a:pt x="169" y="1208"/>
                    <a:pt x="169" y="1208"/>
                    <a:pt x="169" y="1209"/>
                  </a:cubicBezTo>
                  <a:cubicBezTo>
                    <a:pt x="168" y="1209"/>
                    <a:pt x="168" y="1209"/>
                    <a:pt x="167" y="1209"/>
                  </a:cubicBezTo>
                  <a:cubicBezTo>
                    <a:pt x="166" y="1209"/>
                    <a:pt x="166" y="1209"/>
                    <a:pt x="165" y="1210"/>
                  </a:cubicBezTo>
                  <a:cubicBezTo>
                    <a:pt x="165" y="1210"/>
                    <a:pt x="164" y="1210"/>
                    <a:pt x="164" y="1210"/>
                  </a:cubicBezTo>
                  <a:cubicBezTo>
                    <a:pt x="163" y="1210"/>
                    <a:pt x="162" y="1211"/>
                    <a:pt x="162" y="1211"/>
                  </a:cubicBezTo>
                  <a:cubicBezTo>
                    <a:pt x="161" y="1211"/>
                    <a:pt x="159" y="1211"/>
                    <a:pt x="158" y="1211"/>
                  </a:cubicBezTo>
                  <a:cubicBezTo>
                    <a:pt x="157" y="1212"/>
                    <a:pt x="155" y="1212"/>
                    <a:pt x="154" y="1212"/>
                  </a:cubicBezTo>
                  <a:cubicBezTo>
                    <a:pt x="152" y="1212"/>
                    <a:pt x="151" y="1212"/>
                    <a:pt x="150" y="1212"/>
                  </a:cubicBezTo>
                  <a:cubicBezTo>
                    <a:pt x="148" y="1212"/>
                    <a:pt x="147" y="1212"/>
                    <a:pt x="146" y="1212"/>
                  </a:cubicBezTo>
                  <a:cubicBezTo>
                    <a:pt x="146" y="1212"/>
                    <a:pt x="146" y="1212"/>
                    <a:pt x="146" y="1212"/>
                  </a:cubicBezTo>
                  <a:cubicBezTo>
                    <a:pt x="137" y="1193"/>
                    <a:pt x="124" y="1201"/>
                    <a:pt x="113" y="1214"/>
                  </a:cubicBezTo>
                  <a:cubicBezTo>
                    <a:pt x="127" y="1212"/>
                    <a:pt x="132" y="1225"/>
                    <a:pt x="146" y="1214"/>
                  </a:cubicBezTo>
                  <a:cubicBezTo>
                    <a:pt x="148" y="1214"/>
                    <a:pt x="149" y="1214"/>
                    <a:pt x="150" y="1214"/>
                  </a:cubicBezTo>
                  <a:cubicBezTo>
                    <a:pt x="151" y="1214"/>
                    <a:pt x="152" y="1214"/>
                    <a:pt x="154" y="1214"/>
                  </a:cubicBezTo>
                  <a:cubicBezTo>
                    <a:pt x="155" y="1214"/>
                    <a:pt x="157" y="1214"/>
                    <a:pt x="158" y="1214"/>
                  </a:cubicBezTo>
                  <a:cubicBezTo>
                    <a:pt x="160" y="1214"/>
                    <a:pt x="161" y="1213"/>
                    <a:pt x="162" y="1213"/>
                  </a:cubicBezTo>
                  <a:cubicBezTo>
                    <a:pt x="163" y="1213"/>
                    <a:pt x="164" y="1213"/>
                    <a:pt x="164" y="1212"/>
                  </a:cubicBezTo>
                  <a:cubicBezTo>
                    <a:pt x="165" y="1212"/>
                    <a:pt x="165" y="1212"/>
                    <a:pt x="166" y="1212"/>
                  </a:cubicBezTo>
                  <a:cubicBezTo>
                    <a:pt x="167" y="1212"/>
                    <a:pt x="167" y="1212"/>
                    <a:pt x="168" y="1211"/>
                  </a:cubicBezTo>
                  <a:cubicBezTo>
                    <a:pt x="168" y="1211"/>
                    <a:pt x="169" y="1211"/>
                    <a:pt x="169" y="1211"/>
                  </a:cubicBezTo>
                  <a:cubicBezTo>
                    <a:pt x="170" y="1211"/>
                    <a:pt x="170" y="1211"/>
                    <a:pt x="170" y="1210"/>
                  </a:cubicBezTo>
                  <a:cubicBezTo>
                    <a:pt x="170" y="1210"/>
                    <a:pt x="171" y="1210"/>
                    <a:pt x="171" y="1210"/>
                  </a:cubicBezTo>
                  <a:cubicBezTo>
                    <a:pt x="171" y="1210"/>
                    <a:pt x="172" y="1210"/>
                    <a:pt x="172" y="1209"/>
                  </a:cubicBezTo>
                  <a:cubicBezTo>
                    <a:pt x="172" y="1209"/>
                    <a:pt x="173" y="1209"/>
                    <a:pt x="173" y="1209"/>
                  </a:cubicBezTo>
                  <a:cubicBezTo>
                    <a:pt x="173" y="1208"/>
                    <a:pt x="174" y="1208"/>
                    <a:pt x="174" y="1208"/>
                  </a:cubicBezTo>
                  <a:cubicBezTo>
                    <a:pt x="174" y="1207"/>
                    <a:pt x="175" y="1207"/>
                    <a:pt x="175" y="1207"/>
                  </a:cubicBezTo>
                  <a:cubicBezTo>
                    <a:pt x="176" y="1207"/>
                    <a:pt x="176" y="1207"/>
                    <a:pt x="177" y="1208"/>
                  </a:cubicBezTo>
                  <a:cubicBezTo>
                    <a:pt x="179" y="1209"/>
                    <a:pt x="181" y="1210"/>
                    <a:pt x="184" y="1211"/>
                  </a:cubicBezTo>
                  <a:cubicBezTo>
                    <a:pt x="185" y="1212"/>
                    <a:pt x="187" y="1212"/>
                    <a:pt x="188" y="1213"/>
                  </a:cubicBezTo>
                  <a:cubicBezTo>
                    <a:pt x="189" y="1213"/>
                    <a:pt x="191" y="1214"/>
                    <a:pt x="192" y="1214"/>
                  </a:cubicBezTo>
                  <a:cubicBezTo>
                    <a:pt x="195" y="1215"/>
                    <a:pt x="197" y="1216"/>
                    <a:pt x="200" y="1216"/>
                  </a:cubicBezTo>
                  <a:cubicBezTo>
                    <a:pt x="199" y="1216"/>
                    <a:pt x="199" y="1216"/>
                    <a:pt x="199" y="1216"/>
                  </a:cubicBezTo>
                  <a:cubicBezTo>
                    <a:pt x="198" y="1217"/>
                    <a:pt x="196" y="1217"/>
                    <a:pt x="195" y="1218"/>
                  </a:cubicBezTo>
                  <a:cubicBezTo>
                    <a:pt x="194" y="1218"/>
                    <a:pt x="193" y="1219"/>
                    <a:pt x="193" y="1219"/>
                  </a:cubicBezTo>
                  <a:cubicBezTo>
                    <a:pt x="192" y="1219"/>
                    <a:pt x="192" y="1220"/>
                    <a:pt x="191" y="1220"/>
                  </a:cubicBezTo>
                  <a:cubicBezTo>
                    <a:pt x="191" y="1220"/>
                    <a:pt x="191" y="1221"/>
                    <a:pt x="190" y="1221"/>
                  </a:cubicBezTo>
                  <a:cubicBezTo>
                    <a:pt x="189" y="1222"/>
                    <a:pt x="187" y="1224"/>
                    <a:pt x="185" y="1225"/>
                  </a:cubicBezTo>
                  <a:cubicBezTo>
                    <a:pt x="184" y="1227"/>
                    <a:pt x="182" y="1229"/>
                    <a:pt x="180" y="1231"/>
                  </a:cubicBezTo>
                  <a:cubicBezTo>
                    <a:pt x="177" y="1234"/>
                    <a:pt x="173" y="1238"/>
                    <a:pt x="170" y="1242"/>
                  </a:cubicBezTo>
                  <a:cubicBezTo>
                    <a:pt x="168" y="1244"/>
                    <a:pt x="166" y="1246"/>
                    <a:pt x="164" y="1248"/>
                  </a:cubicBezTo>
                  <a:cubicBezTo>
                    <a:pt x="162" y="1250"/>
                    <a:pt x="161" y="1252"/>
                    <a:pt x="159" y="1254"/>
                  </a:cubicBezTo>
                  <a:cubicBezTo>
                    <a:pt x="158" y="1255"/>
                    <a:pt x="157" y="1256"/>
                    <a:pt x="156" y="1256"/>
                  </a:cubicBezTo>
                  <a:cubicBezTo>
                    <a:pt x="156" y="1257"/>
                    <a:pt x="155" y="1258"/>
                    <a:pt x="154" y="1258"/>
                  </a:cubicBezTo>
                  <a:cubicBezTo>
                    <a:pt x="153" y="1258"/>
                    <a:pt x="153" y="1259"/>
                    <a:pt x="153" y="1259"/>
                  </a:cubicBezTo>
                  <a:cubicBezTo>
                    <a:pt x="153" y="1259"/>
                    <a:pt x="152" y="1259"/>
                    <a:pt x="152" y="1259"/>
                  </a:cubicBezTo>
                  <a:cubicBezTo>
                    <a:pt x="152" y="1259"/>
                    <a:pt x="151" y="1259"/>
                    <a:pt x="151" y="1259"/>
                  </a:cubicBezTo>
                  <a:cubicBezTo>
                    <a:pt x="150" y="1260"/>
                    <a:pt x="149" y="1260"/>
                    <a:pt x="148" y="1260"/>
                  </a:cubicBezTo>
                  <a:cubicBezTo>
                    <a:pt x="147" y="1260"/>
                    <a:pt x="146" y="1260"/>
                    <a:pt x="145" y="1260"/>
                  </a:cubicBezTo>
                  <a:cubicBezTo>
                    <a:pt x="144" y="1260"/>
                    <a:pt x="144" y="1260"/>
                    <a:pt x="143" y="1260"/>
                  </a:cubicBezTo>
                  <a:cubicBezTo>
                    <a:pt x="143" y="1260"/>
                    <a:pt x="143" y="1260"/>
                    <a:pt x="143" y="1260"/>
                  </a:cubicBezTo>
                  <a:cubicBezTo>
                    <a:pt x="143" y="1260"/>
                    <a:pt x="143" y="1260"/>
                    <a:pt x="142" y="1259"/>
                  </a:cubicBezTo>
                  <a:cubicBezTo>
                    <a:pt x="142" y="1259"/>
                    <a:pt x="142" y="1259"/>
                    <a:pt x="142" y="1259"/>
                  </a:cubicBezTo>
                  <a:cubicBezTo>
                    <a:pt x="142" y="1259"/>
                    <a:pt x="142" y="1259"/>
                    <a:pt x="141" y="1259"/>
                  </a:cubicBezTo>
                  <a:cubicBezTo>
                    <a:pt x="141" y="1259"/>
                    <a:pt x="141" y="1259"/>
                    <a:pt x="140" y="1260"/>
                  </a:cubicBezTo>
                  <a:cubicBezTo>
                    <a:pt x="140" y="1259"/>
                    <a:pt x="139" y="1259"/>
                    <a:pt x="138" y="1259"/>
                  </a:cubicBezTo>
                  <a:cubicBezTo>
                    <a:pt x="136" y="1259"/>
                    <a:pt x="135" y="1259"/>
                    <a:pt x="135" y="1259"/>
                  </a:cubicBezTo>
                  <a:cubicBezTo>
                    <a:pt x="135" y="1259"/>
                    <a:pt x="135" y="1259"/>
                    <a:pt x="136" y="1259"/>
                  </a:cubicBezTo>
                  <a:cubicBezTo>
                    <a:pt x="136" y="1259"/>
                    <a:pt x="137" y="1259"/>
                    <a:pt x="138" y="1260"/>
                  </a:cubicBezTo>
                  <a:cubicBezTo>
                    <a:pt x="137" y="1260"/>
                    <a:pt x="137" y="1260"/>
                    <a:pt x="137" y="1260"/>
                  </a:cubicBezTo>
                  <a:cubicBezTo>
                    <a:pt x="137" y="1260"/>
                    <a:pt x="136" y="1260"/>
                    <a:pt x="135" y="1260"/>
                  </a:cubicBezTo>
                  <a:cubicBezTo>
                    <a:pt x="134" y="1260"/>
                    <a:pt x="133" y="1261"/>
                    <a:pt x="133" y="1261"/>
                  </a:cubicBezTo>
                  <a:cubicBezTo>
                    <a:pt x="132" y="1261"/>
                    <a:pt x="132" y="1261"/>
                    <a:pt x="131" y="1261"/>
                  </a:cubicBezTo>
                  <a:cubicBezTo>
                    <a:pt x="131" y="1261"/>
                    <a:pt x="131" y="1261"/>
                    <a:pt x="131" y="1261"/>
                  </a:cubicBezTo>
                  <a:cubicBezTo>
                    <a:pt x="130" y="1262"/>
                    <a:pt x="130" y="1262"/>
                    <a:pt x="130" y="1262"/>
                  </a:cubicBezTo>
                  <a:cubicBezTo>
                    <a:pt x="122" y="1253"/>
                    <a:pt x="115" y="1262"/>
                    <a:pt x="108" y="1267"/>
                  </a:cubicBezTo>
                  <a:cubicBezTo>
                    <a:pt x="118" y="1277"/>
                    <a:pt x="127" y="1278"/>
                    <a:pt x="130" y="1263"/>
                  </a:cubicBezTo>
                  <a:cubicBezTo>
                    <a:pt x="131" y="1263"/>
                    <a:pt x="131" y="1263"/>
                    <a:pt x="131" y="1263"/>
                  </a:cubicBezTo>
                  <a:cubicBezTo>
                    <a:pt x="132" y="1263"/>
                    <a:pt x="132" y="1263"/>
                    <a:pt x="133" y="1263"/>
                  </a:cubicBezTo>
                  <a:cubicBezTo>
                    <a:pt x="134" y="1262"/>
                    <a:pt x="135" y="1262"/>
                    <a:pt x="135" y="1262"/>
                  </a:cubicBezTo>
                  <a:cubicBezTo>
                    <a:pt x="136" y="1262"/>
                    <a:pt x="137" y="1262"/>
                    <a:pt x="138" y="1262"/>
                  </a:cubicBezTo>
                  <a:cubicBezTo>
                    <a:pt x="138" y="1262"/>
                    <a:pt x="139" y="1262"/>
                    <a:pt x="140" y="1262"/>
                  </a:cubicBezTo>
                  <a:cubicBezTo>
                    <a:pt x="140" y="1261"/>
                    <a:pt x="141" y="1261"/>
                    <a:pt x="141" y="1261"/>
                  </a:cubicBezTo>
                  <a:cubicBezTo>
                    <a:pt x="142" y="1261"/>
                    <a:pt x="142" y="1261"/>
                    <a:pt x="142" y="1261"/>
                  </a:cubicBezTo>
                  <a:cubicBezTo>
                    <a:pt x="142" y="1261"/>
                    <a:pt x="142" y="1261"/>
                    <a:pt x="142" y="1261"/>
                  </a:cubicBezTo>
                  <a:cubicBezTo>
                    <a:pt x="142" y="1261"/>
                    <a:pt x="142" y="1261"/>
                    <a:pt x="143" y="1261"/>
                  </a:cubicBezTo>
                  <a:cubicBezTo>
                    <a:pt x="143" y="1262"/>
                    <a:pt x="144" y="1262"/>
                    <a:pt x="145" y="1262"/>
                  </a:cubicBezTo>
                  <a:cubicBezTo>
                    <a:pt x="145" y="1262"/>
                    <a:pt x="146" y="1262"/>
                    <a:pt x="146" y="1262"/>
                  </a:cubicBezTo>
                  <a:cubicBezTo>
                    <a:pt x="147" y="1262"/>
                    <a:pt x="147" y="1262"/>
                    <a:pt x="148" y="1262"/>
                  </a:cubicBezTo>
                  <a:cubicBezTo>
                    <a:pt x="149" y="1262"/>
                    <a:pt x="150" y="1262"/>
                    <a:pt x="151" y="1262"/>
                  </a:cubicBezTo>
                  <a:cubicBezTo>
                    <a:pt x="151" y="1262"/>
                    <a:pt x="151" y="1262"/>
                    <a:pt x="151" y="1263"/>
                  </a:cubicBezTo>
                  <a:cubicBezTo>
                    <a:pt x="151" y="1263"/>
                    <a:pt x="151" y="1263"/>
                    <a:pt x="151" y="1264"/>
                  </a:cubicBezTo>
                  <a:cubicBezTo>
                    <a:pt x="151" y="1264"/>
                    <a:pt x="151" y="1265"/>
                    <a:pt x="151" y="1265"/>
                  </a:cubicBezTo>
                  <a:cubicBezTo>
                    <a:pt x="151" y="1266"/>
                    <a:pt x="151" y="1266"/>
                    <a:pt x="151" y="1267"/>
                  </a:cubicBezTo>
                  <a:cubicBezTo>
                    <a:pt x="151" y="1267"/>
                    <a:pt x="151" y="1268"/>
                    <a:pt x="151" y="1268"/>
                  </a:cubicBezTo>
                  <a:cubicBezTo>
                    <a:pt x="152" y="1268"/>
                    <a:pt x="152" y="1268"/>
                    <a:pt x="152" y="1269"/>
                  </a:cubicBezTo>
                  <a:cubicBezTo>
                    <a:pt x="152" y="1269"/>
                    <a:pt x="152" y="1270"/>
                    <a:pt x="152" y="1271"/>
                  </a:cubicBezTo>
                  <a:cubicBezTo>
                    <a:pt x="152" y="1271"/>
                    <a:pt x="152" y="1272"/>
                    <a:pt x="152" y="1273"/>
                  </a:cubicBezTo>
                  <a:cubicBezTo>
                    <a:pt x="152" y="1273"/>
                    <a:pt x="152" y="1273"/>
                    <a:pt x="152" y="1274"/>
                  </a:cubicBezTo>
                  <a:cubicBezTo>
                    <a:pt x="152" y="1274"/>
                    <a:pt x="152" y="1274"/>
                    <a:pt x="152" y="1275"/>
                  </a:cubicBezTo>
                  <a:cubicBezTo>
                    <a:pt x="152" y="1276"/>
                    <a:pt x="152" y="1276"/>
                    <a:pt x="152" y="1277"/>
                  </a:cubicBezTo>
                  <a:cubicBezTo>
                    <a:pt x="152" y="1279"/>
                    <a:pt x="152" y="1280"/>
                    <a:pt x="152" y="1282"/>
                  </a:cubicBezTo>
                  <a:cubicBezTo>
                    <a:pt x="152" y="1281"/>
                    <a:pt x="151" y="1281"/>
                    <a:pt x="150" y="1281"/>
                  </a:cubicBezTo>
                  <a:cubicBezTo>
                    <a:pt x="152" y="1282"/>
                    <a:pt x="152" y="1282"/>
                    <a:pt x="152" y="1282"/>
                  </a:cubicBezTo>
                  <a:cubicBezTo>
                    <a:pt x="152" y="1283"/>
                    <a:pt x="152" y="1283"/>
                    <a:pt x="152" y="1284"/>
                  </a:cubicBezTo>
                  <a:cubicBezTo>
                    <a:pt x="147" y="1287"/>
                    <a:pt x="141" y="1290"/>
                    <a:pt x="137" y="1294"/>
                  </a:cubicBezTo>
                  <a:cubicBezTo>
                    <a:pt x="131" y="1302"/>
                    <a:pt x="132" y="1312"/>
                    <a:pt x="125" y="1319"/>
                  </a:cubicBezTo>
                  <a:cubicBezTo>
                    <a:pt x="141" y="1322"/>
                    <a:pt x="166" y="1302"/>
                    <a:pt x="155" y="1284"/>
                  </a:cubicBezTo>
                  <a:cubicBezTo>
                    <a:pt x="154" y="1283"/>
                    <a:pt x="154" y="1283"/>
                    <a:pt x="154" y="1283"/>
                  </a:cubicBezTo>
                  <a:cubicBezTo>
                    <a:pt x="154" y="1283"/>
                    <a:pt x="154" y="1283"/>
                    <a:pt x="154" y="1282"/>
                  </a:cubicBezTo>
                  <a:cubicBezTo>
                    <a:pt x="155" y="1280"/>
                    <a:pt x="155" y="1279"/>
                    <a:pt x="155" y="1277"/>
                  </a:cubicBezTo>
                  <a:cubicBezTo>
                    <a:pt x="155" y="1276"/>
                    <a:pt x="155" y="1276"/>
                    <a:pt x="155" y="1275"/>
                  </a:cubicBezTo>
                  <a:cubicBezTo>
                    <a:pt x="155" y="1274"/>
                    <a:pt x="155" y="1274"/>
                    <a:pt x="155" y="1274"/>
                  </a:cubicBezTo>
                  <a:cubicBezTo>
                    <a:pt x="155" y="1273"/>
                    <a:pt x="155" y="1273"/>
                    <a:pt x="155" y="1272"/>
                  </a:cubicBezTo>
                  <a:cubicBezTo>
                    <a:pt x="154" y="1272"/>
                    <a:pt x="154" y="1271"/>
                    <a:pt x="154" y="1270"/>
                  </a:cubicBezTo>
                  <a:cubicBezTo>
                    <a:pt x="154" y="1270"/>
                    <a:pt x="154" y="1269"/>
                    <a:pt x="154" y="1268"/>
                  </a:cubicBezTo>
                  <a:cubicBezTo>
                    <a:pt x="154" y="1268"/>
                    <a:pt x="154" y="1268"/>
                    <a:pt x="154" y="1267"/>
                  </a:cubicBezTo>
                  <a:cubicBezTo>
                    <a:pt x="154" y="1267"/>
                    <a:pt x="154" y="1267"/>
                    <a:pt x="154" y="1266"/>
                  </a:cubicBezTo>
                  <a:cubicBezTo>
                    <a:pt x="153" y="1266"/>
                    <a:pt x="153" y="1265"/>
                    <a:pt x="153" y="1265"/>
                  </a:cubicBezTo>
                  <a:cubicBezTo>
                    <a:pt x="153" y="1264"/>
                    <a:pt x="152" y="1264"/>
                    <a:pt x="152" y="1263"/>
                  </a:cubicBezTo>
                  <a:cubicBezTo>
                    <a:pt x="152" y="1263"/>
                    <a:pt x="152" y="1263"/>
                    <a:pt x="152" y="1262"/>
                  </a:cubicBezTo>
                  <a:cubicBezTo>
                    <a:pt x="151" y="1262"/>
                    <a:pt x="151" y="1262"/>
                    <a:pt x="151" y="1261"/>
                  </a:cubicBezTo>
                  <a:cubicBezTo>
                    <a:pt x="151" y="1261"/>
                    <a:pt x="151" y="1261"/>
                    <a:pt x="151" y="1261"/>
                  </a:cubicBezTo>
                  <a:cubicBezTo>
                    <a:pt x="152" y="1261"/>
                    <a:pt x="152" y="1261"/>
                    <a:pt x="153" y="1261"/>
                  </a:cubicBezTo>
                  <a:cubicBezTo>
                    <a:pt x="153" y="1261"/>
                    <a:pt x="154" y="1261"/>
                    <a:pt x="154" y="1261"/>
                  </a:cubicBezTo>
                  <a:cubicBezTo>
                    <a:pt x="154" y="1260"/>
                    <a:pt x="154" y="1260"/>
                    <a:pt x="155" y="1260"/>
                  </a:cubicBezTo>
                  <a:cubicBezTo>
                    <a:pt x="157" y="1259"/>
                    <a:pt x="159" y="1257"/>
                    <a:pt x="161" y="1255"/>
                  </a:cubicBezTo>
                  <a:cubicBezTo>
                    <a:pt x="162" y="1254"/>
                    <a:pt x="164" y="1252"/>
                    <a:pt x="166" y="1250"/>
                  </a:cubicBezTo>
                  <a:cubicBezTo>
                    <a:pt x="168" y="1248"/>
                    <a:pt x="169" y="1246"/>
                    <a:pt x="171" y="1244"/>
                  </a:cubicBezTo>
                  <a:cubicBezTo>
                    <a:pt x="175" y="1240"/>
                    <a:pt x="178" y="1236"/>
                    <a:pt x="182" y="1232"/>
                  </a:cubicBezTo>
                  <a:cubicBezTo>
                    <a:pt x="184" y="1230"/>
                    <a:pt x="185" y="1229"/>
                    <a:pt x="187" y="1227"/>
                  </a:cubicBezTo>
                  <a:cubicBezTo>
                    <a:pt x="188" y="1225"/>
                    <a:pt x="190" y="1224"/>
                    <a:pt x="191" y="1223"/>
                  </a:cubicBezTo>
                  <a:cubicBezTo>
                    <a:pt x="192" y="1222"/>
                    <a:pt x="193" y="1221"/>
                    <a:pt x="194" y="1221"/>
                  </a:cubicBezTo>
                  <a:cubicBezTo>
                    <a:pt x="194" y="1220"/>
                    <a:pt x="195" y="1220"/>
                    <a:pt x="196" y="1219"/>
                  </a:cubicBezTo>
                  <a:cubicBezTo>
                    <a:pt x="196" y="1219"/>
                    <a:pt x="197" y="1218"/>
                    <a:pt x="198" y="1218"/>
                  </a:cubicBezTo>
                  <a:cubicBezTo>
                    <a:pt x="198" y="1218"/>
                    <a:pt x="198" y="1218"/>
                    <a:pt x="198" y="1218"/>
                  </a:cubicBezTo>
                  <a:cubicBezTo>
                    <a:pt x="199" y="1217"/>
                    <a:pt x="199" y="1217"/>
                    <a:pt x="199" y="1217"/>
                  </a:cubicBezTo>
                  <a:cubicBezTo>
                    <a:pt x="200" y="1217"/>
                    <a:pt x="200" y="1217"/>
                    <a:pt x="201" y="1217"/>
                  </a:cubicBezTo>
                  <a:cubicBezTo>
                    <a:pt x="201" y="1217"/>
                    <a:pt x="201" y="1217"/>
                    <a:pt x="201" y="1217"/>
                  </a:cubicBezTo>
                  <a:cubicBezTo>
                    <a:pt x="204" y="1217"/>
                    <a:pt x="208" y="1218"/>
                    <a:pt x="212" y="1218"/>
                  </a:cubicBezTo>
                  <a:cubicBezTo>
                    <a:pt x="216" y="1219"/>
                    <a:pt x="219" y="1219"/>
                    <a:pt x="223" y="1219"/>
                  </a:cubicBezTo>
                  <a:cubicBezTo>
                    <a:pt x="224" y="1219"/>
                    <a:pt x="225" y="1219"/>
                    <a:pt x="226" y="1219"/>
                  </a:cubicBezTo>
                  <a:cubicBezTo>
                    <a:pt x="226" y="1219"/>
                    <a:pt x="227" y="1219"/>
                    <a:pt x="227" y="1219"/>
                  </a:cubicBezTo>
                  <a:cubicBezTo>
                    <a:pt x="228" y="1219"/>
                    <a:pt x="228" y="1219"/>
                    <a:pt x="228" y="1219"/>
                  </a:cubicBezTo>
                  <a:cubicBezTo>
                    <a:pt x="228" y="1219"/>
                    <a:pt x="228" y="1219"/>
                    <a:pt x="228" y="1219"/>
                  </a:cubicBezTo>
                  <a:cubicBezTo>
                    <a:pt x="228" y="1219"/>
                    <a:pt x="228" y="1219"/>
                    <a:pt x="227" y="1220"/>
                  </a:cubicBezTo>
                  <a:cubicBezTo>
                    <a:pt x="227" y="1220"/>
                    <a:pt x="227" y="1220"/>
                    <a:pt x="227" y="1220"/>
                  </a:cubicBezTo>
                  <a:cubicBezTo>
                    <a:pt x="227" y="1220"/>
                    <a:pt x="227" y="1221"/>
                    <a:pt x="227" y="1221"/>
                  </a:cubicBezTo>
                  <a:cubicBezTo>
                    <a:pt x="226" y="1221"/>
                    <a:pt x="226" y="1222"/>
                    <a:pt x="226" y="1222"/>
                  </a:cubicBezTo>
                  <a:cubicBezTo>
                    <a:pt x="226" y="1223"/>
                    <a:pt x="225" y="1223"/>
                    <a:pt x="225" y="1224"/>
                  </a:cubicBezTo>
                  <a:cubicBezTo>
                    <a:pt x="225" y="1224"/>
                    <a:pt x="224" y="1225"/>
                    <a:pt x="224" y="1225"/>
                  </a:cubicBezTo>
                  <a:cubicBezTo>
                    <a:pt x="224" y="1226"/>
                    <a:pt x="223" y="1226"/>
                    <a:pt x="223" y="1227"/>
                  </a:cubicBezTo>
                  <a:cubicBezTo>
                    <a:pt x="222" y="1228"/>
                    <a:pt x="221" y="1229"/>
                    <a:pt x="221" y="1230"/>
                  </a:cubicBezTo>
                  <a:cubicBezTo>
                    <a:pt x="220" y="1231"/>
                    <a:pt x="219" y="1232"/>
                    <a:pt x="218" y="1233"/>
                  </a:cubicBezTo>
                  <a:cubicBezTo>
                    <a:pt x="217" y="1234"/>
                    <a:pt x="216" y="1234"/>
                    <a:pt x="215" y="1235"/>
                  </a:cubicBezTo>
                  <a:cubicBezTo>
                    <a:pt x="215" y="1236"/>
                    <a:pt x="215" y="1236"/>
                    <a:pt x="215" y="1236"/>
                  </a:cubicBezTo>
                  <a:cubicBezTo>
                    <a:pt x="215" y="1235"/>
                    <a:pt x="216" y="1234"/>
                    <a:pt x="217" y="1233"/>
                  </a:cubicBezTo>
                  <a:cubicBezTo>
                    <a:pt x="199" y="1220"/>
                    <a:pt x="187" y="1245"/>
                    <a:pt x="184" y="1260"/>
                  </a:cubicBezTo>
                  <a:cubicBezTo>
                    <a:pt x="192" y="1255"/>
                    <a:pt x="228" y="1252"/>
                    <a:pt x="219" y="1235"/>
                  </a:cubicBezTo>
                  <a:cubicBezTo>
                    <a:pt x="219" y="1235"/>
                    <a:pt x="219" y="1235"/>
                    <a:pt x="220" y="1234"/>
                  </a:cubicBezTo>
                  <a:cubicBezTo>
                    <a:pt x="220" y="1233"/>
                    <a:pt x="221" y="1232"/>
                    <a:pt x="222" y="1231"/>
                  </a:cubicBezTo>
                  <a:cubicBezTo>
                    <a:pt x="223" y="1230"/>
                    <a:pt x="224" y="1229"/>
                    <a:pt x="225" y="1228"/>
                  </a:cubicBezTo>
                  <a:cubicBezTo>
                    <a:pt x="225" y="1227"/>
                    <a:pt x="226" y="1227"/>
                    <a:pt x="226" y="1226"/>
                  </a:cubicBezTo>
                  <a:cubicBezTo>
                    <a:pt x="226" y="1226"/>
                    <a:pt x="227" y="1225"/>
                    <a:pt x="227" y="1225"/>
                  </a:cubicBezTo>
                  <a:cubicBezTo>
                    <a:pt x="227" y="1224"/>
                    <a:pt x="228" y="1224"/>
                    <a:pt x="228" y="1223"/>
                  </a:cubicBezTo>
                  <a:cubicBezTo>
                    <a:pt x="228" y="1223"/>
                    <a:pt x="228" y="1222"/>
                    <a:pt x="229" y="1222"/>
                  </a:cubicBezTo>
                  <a:cubicBezTo>
                    <a:pt x="229" y="1222"/>
                    <a:pt x="229" y="1221"/>
                    <a:pt x="229" y="1221"/>
                  </a:cubicBezTo>
                  <a:cubicBezTo>
                    <a:pt x="229" y="1221"/>
                    <a:pt x="229" y="1221"/>
                    <a:pt x="229" y="1221"/>
                  </a:cubicBezTo>
                  <a:cubicBezTo>
                    <a:pt x="230" y="1220"/>
                    <a:pt x="230" y="1220"/>
                    <a:pt x="230" y="1219"/>
                  </a:cubicBezTo>
                  <a:cubicBezTo>
                    <a:pt x="230" y="1219"/>
                    <a:pt x="230" y="1218"/>
                    <a:pt x="230" y="1218"/>
                  </a:cubicBezTo>
                  <a:cubicBezTo>
                    <a:pt x="232" y="1218"/>
                    <a:pt x="233" y="1217"/>
                    <a:pt x="235" y="1217"/>
                  </a:cubicBezTo>
                  <a:cubicBezTo>
                    <a:pt x="238" y="1215"/>
                    <a:pt x="242" y="1213"/>
                    <a:pt x="245" y="1211"/>
                  </a:cubicBezTo>
                  <a:cubicBezTo>
                    <a:pt x="248" y="1208"/>
                    <a:pt x="251" y="1205"/>
                    <a:pt x="254" y="1202"/>
                  </a:cubicBezTo>
                  <a:cubicBezTo>
                    <a:pt x="257" y="1200"/>
                    <a:pt x="260" y="1197"/>
                    <a:pt x="263" y="1194"/>
                  </a:cubicBezTo>
                  <a:cubicBezTo>
                    <a:pt x="264" y="1193"/>
                    <a:pt x="266" y="1192"/>
                    <a:pt x="268" y="1191"/>
                  </a:cubicBezTo>
                  <a:cubicBezTo>
                    <a:pt x="268" y="1191"/>
                    <a:pt x="268" y="1191"/>
                    <a:pt x="269" y="1190"/>
                  </a:cubicBezTo>
                  <a:cubicBezTo>
                    <a:pt x="270" y="1190"/>
                    <a:pt x="270" y="1190"/>
                    <a:pt x="270" y="1190"/>
                  </a:cubicBezTo>
                  <a:cubicBezTo>
                    <a:pt x="270" y="1190"/>
                    <a:pt x="270" y="1190"/>
                    <a:pt x="270" y="1190"/>
                  </a:cubicBezTo>
                  <a:cubicBezTo>
                    <a:pt x="270" y="1190"/>
                    <a:pt x="270" y="1190"/>
                    <a:pt x="270" y="1190"/>
                  </a:cubicBezTo>
                  <a:cubicBezTo>
                    <a:pt x="271" y="1189"/>
                    <a:pt x="272" y="1189"/>
                    <a:pt x="273" y="1189"/>
                  </a:cubicBezTo>
                  <a:cubicBezTo>
                    <a:pt x="277" y="1188"/>
                    <a:pt x="281" y="1187"/>
                    <a:pt x="285" y="1187"/>
                  </a:cubicBezTo>
                  <a:cubicBezTo>
                    <a:pt x="289" y="1186"/>
                    <a:pt x="293" y="1186"/>
                    <a:pt x="297" y="1186"/>
                  </a:cubicBezTo>
                  <a:cubicBezTo>
                    <a:pt x="301" y="1186"/>
                    <a:pt x="305" y="1185"/>
                    <a:pt x="308" y="1184"/>
                  </a:cubicBezTo>
                  <a:cubicBezTo>
                    <a:pt x="308" y="1184"/>
                    <a:pt x="307" y="1184"/>
                    <a:pt x="307" y="1185"/>
                  </a:cubicBezTo>
                  <a:cubicBezTo>
                    <a:pt x="306" y="1185"/>
                    <a:pt x="306" y="1186"/>
                    <a:pt x="305" y="1186"/>
                  </a:cubicBezTo>
                  <a:cubicBezTo>
                    <a:pt x="305" y="1186"/>
                    <a:pt x="305" y="1187"/>
                    <a:pt x="304" y="1187"/>
                  </a:cubicBezTo>
                  <a:cubicBezTo>
                    <a:pt x="304" y="1188"/>
                    <a:pt x="304" y="1188"/>
                    <a:pt x="304" y="1188"/>
                  </a:cubicBezTo>
                  <a:cubicBezTo>
                    <a:pt x="301" y="1191"/>
                    <a:pt x="299" y="1195"/>
                    <a:pt x="298" y="1199"/>
                  </a:cubicBezTo>
                  <a:cubicBezTo>
                    <a:pt x="298" y="1200"/>
                    <a:pt x="298" y="1200"/>
                    <a:pt x="297" y="1201"/>
                  </a:cubicBezTo>
                  <a:cubicBezTo>
                    <a:pt x="297" y="1201"/>
                    <a:pt x="297" y="1202"/>
                    <a:pt x="297" y="1203"/>
                  </a:cubicBezTo>
                  <a:cubicBezTo>
                    <a:pt x="297" y="1204"/>
                    <a:pt x="296" y="1205"/>
                    <a:pt x="296" y="1206"/>
                  </a:cubicBezTo>
                  <a:cubicBezTo>
                    <a:pt x="295" y="1208"/>
                    <a:pt x="295" y="1210"/>
                    <a:pt x="294" y="1213"/>
                  </a:cubicBezTo>
                  <a:cubicBezTo>
                    <a:pt x="293" y="1215"/>
                    <a:pt x="293" y="1217"/>
                    <a:pt x="292" y="1219"/>
                  </a:cubicBezTo>
                  <a:cubicBezTo>
                    <a:pt x="292" y="1220"/>
                    <a:pt x="291" y="1221"/>
                    <a:pt x="291" y="1222"/>
                  </a:cubicBezTo>
                  <a:cubicBezTo>
                    <a:pt x="291" y="1222"/>
                    <a:pt x="291" y="1222"/>
                    <a:pt x="291" y="1222"/>
                  </a:cubicBezTo>
                  <a:cubicBezTo>
                    <a:pt x="291" y="1222"/>
                    <a:pt x="291" y="1222"/>
                    <a:pt x="291" y="1222"/>
                  </a:cubicBezTo>
                  <a:cubicBezTo>
                    <a:pt x="290" y="1223"/>
                    <a:pt x="290" y="1224"/>
                    <a:pt x="289" y="1226"/>
                  </a:cubicBezTo>
                  <a:cubicBezTo>
                    <a:pt x="287" y="1229"/>
                    <a:pt x="285" y="1233"/>
                    <a:pt x="282" y="1235"/>
                  </a:cubicBezTo>
                  <a:cubicBezTo>
                    <a:pt x="282" y="1236"/>
                    <a:pt x="282" y="1236"/>
                    <a:pt x="282" y="1236"/>
                  </a:cubicBezTo>
                  <a:cubicBezTo>
                    <a:pt x="281" y="1237"/>
                    <a:pt x="281" y="1237"/>
                    <a:pt x="281" y="1237"/>
                  </a:cubicBezTo>
                  <a:cubicBezTo>
                    <a:pt x="280" y="1238"/>
                    <a:pt x="280" y="1238"/>
                    <a:pt x="279" y="1239"/>
                  </a:cubicBezTo>
                  <a:cubicBezTo>
                    <a:pt x="279" y="1240"/>
                    <a:pt x="279" y="1240"/>
                    <a:pt x="278" y="1241"/>
                  </a:cubicBezTo>
                  <a:cubicBezTo>
                    <a:pt x="278" y="1240"/>
                    <a:pt x="279" y="1240"/>
                    <a:pt x="279" y="1240"/>
                  </a:cubicBezTo>
                  <a:cubicBezTo>
                    <a:pt x="279" y="1240"/>
                    <a:pt x="278" y="1240"/>
                    <a:pt x="277" y="1241"/>
                  </a:cubicBezTo>
                  <a:cubicBezTo>
                    <a:pt x="277" y="1241"/>
                    <a:pt x="277" y="1241"/>
                    <a:pt x="276" y="1242"/>
                  </a:cubicBezTo>
                  <a:cubicBezTo>
                    <a:pt x="276" y="1242"/>
                    <a:pt x="276" y="1242"/>
                    <a:pt x="275" y="1243"/>
                  </a:cubicBezTo>
                  <a:cubicBezTo>
                    <a:pt x="275" y="1243"/>
                    <a:pt x="275" y="1243"/>
                    <a:pt x="275" y="1243"/>
                  </a:cubicBezTo>
                  <a:cubicBezTo>
                    <a:pt x="275" y="1243"/>
                    <a:pt x="275" y="1244"/>
                    <a:pt x="275" y="1244"/>
                  </a:cubicBezTo>
                  <a:cubicBezTo>
                    <a:pt x="274" y="1245"/>
                    <a:pt x="274" y="1245"/>
                    <a:pt x="273" y="1246"/>
                  </a:cubicBezTo>
                  <a:cubicBezTo>
                    <a:pt x="273" y="1247"/>
                    <a:pt x="272" y="1248"/>
                    <a:pt x="272" y="1249"/>
                  </a:cubicBezTo>
                  <a:cubicBezTo>
                    <a:pt x="271" y="1250"/>
                    <a:pt x="271" y="1251"/>
                    <a:pt x="270" y="1252"/>
                  </a:cubicBezTo>
                  <a:cubicBezTo>
                    <a:pt x="270" y="1253"/>
                    <a:pt x="269" y="1254"/>
                    <a:pt x="269" y="1256"/>
                  </a:cubicBezTo>
                  <a:cubicBezTo>
                    <a:pt x="269" y="1256"/>
                    <a:pt x="269" y="1257"/>
                    <a:pt x="268" y="1258"/>
                  </a:cubicBezTo>
                  <a:cubicBezTo>
                    <a:pt x="250" y="1264"/>
                    <a:pt x="262" y="1290"/>
                    <a:pt x="272" y="1299"/>
                  </a:cubicBezTo>
                  <a:cubicBezTo>
                    <a:pt x="270" y="1291"/>
                    <a:pt x="269" y="1287"/>
                    <a:pt x="272" y="1280"/>
                  </a:cubicBezTo>
                  <a:cubicBezTo>
                    <a:pt x="274" y="1275"/>
                    <a:pt x="280" y="1265"/>
                    <a:pt x="271" y="1263"/>
                  </a:cubicBezTo>
                  <a:cubicBezTo>
                    <a:pt x="271" y="1262"/>
                    <a:pt x="271" y="1262"/>
                    <a:pt x="271" y="1262"/>
                  </a:cubicBezTo>
                  <a:cubicBezTo>
                    <a:pt x="271" y="1261"/>
                    <a:pt x="270" y="1259"/>
                    <a:pt x="271" y="1257"/>
                  </a:cubicBezTo>
                  <a:cubicBezTo>
                    <a:pt x="271" y="1257"/>
                    <a:pt x="271" y="1257"/>
                    <a:pt x="271" y="1257"/>
                  </a:cubicBezTo>
                  <a:cubicBezTo>
                    <a:pt x="271" y="1257"/>
                    <a:pt x="271" y="1257"/>
                    <a:pt x="271" y="1256"/>
                  </a:cubicBezTo>
                  <a:cubicBezTo>
                    <a:pt x="271" y="1255"/>
                    <a:pt x="272" y="1254"/>
                    <a:pt x="272" y="1253"/>
                  </a:cubicBezTo>
                  <a:cubicBezTo>
                    <a:pt x="273" y="1252"/>
                    <a:pt x="273" y="1251"/>
                    <a:pt x="273" y="1250"/>
                  </a:cubicBezTo>
                  <a:cubicBezTo>
                    <a:pt x="274" y="1249"/>
                    <a:pt x="274" y="1248"/>
                    <a:pt x="275" y="1247"/>
                  </a:cubicBezTo>
                  <a:cubicBezTo>
                    <a:pt x="275" y="1246"/>
                    <a:pt x="276" y="1246"/>
                    <a:pt x="276" y="1245"/>
                  </a:cubicBezTo>
                  <a:cubicBezTo>
                    <a:pt x="276" y="1245"/>
                    <a:pt x="276" y="1244"/>
                    <a:pt x="277" y="1244"/>
                  </a:cubicBezTo>
                  <a:cubicBezTo>
                    <a:pt x="277" y="1244"/>
                    <a:pt x="277" y="1244"/>
                    <a:pt x="277" y="1244"/>
                  </a:cubicBezTo>
                  <a:cubicBezTo>
                    <a:pt x="277" y="1243"/>
                    <a:pt x="277" y="1243"/>
                    <a:pt x="277" y="1243"/>
                  </a:cubicBezTo>
                  <a:cubicBezTo>
                    <a:pt x="277" y="1243"/>
                    <a:pt x="278" y="1243"/>
                    <a:pt x="278" y="1243"/>
                  </a:cubicBezTo>
                  <a:cubicBezTo>
                    <a:pt x="278" y="1242"/>
                    <a:pt x="279" y="1241"/>
                    <a:pt x="281" y="1240"/>
                  </a:cubicBezTo>
                  <a:cubicBezTo>
                    <a:pt x="281" y="1240"/>
                    <a:pt x="282" y="1239"/>
                    <a:pt x="282" y="1239"/>
                  </a:cubicBezTo>
                  <a:cubicBezTo>
                    <a:pt x="283" y="1238"/>
                    <a:pt x="283" y="1238"/>
                    <a:pt x="283" y="1238"/>
                  </a:cubicBezTo>
                  <a:cubicBezTo>
                    <a:pt x="283" y="1237"/>
                    <a:pt x="284" y="1237"/>
                    <a:pt x="284" y="1237"/>
                  </a:cubicBezTo>
                  <a:cubicBezTo>
                    <a:pt x="286" y="1234"/>
                    <a:pt x="289" y="1231"/>
                    <a:pt x="291" y="1227"/>
                  </a:cubicBezTo>
                  <a:cubicBezTo>
                    <a:pt x="291" y="1227"/>
                    <a:pt x="291" y="1227"/>
                    <a:pt x="291" y="1227"/>
                  </a:cubicBezTo>
                  <a:cubicBezTo>
                    <a:pt x="291" y="1227"/>
                    <a:pt x="291" y="1228"/>
                    <a:pt x="291" y="1228"/>
                  </a:cubicBezTo>
                  <a:cubicBezTo>
                    <a:pt x="291" y="1228"/>
                    <a:pt x="291" y="1228"/>
                    <a:pt x="291" y="1229"/>
                  </a:cubicBezTo>
                  <a:cubicBezTo>
                    <a:pt x="291" y="1229"/>
                    <a:pt x="292" y="1229"/>
                    <a:pt x="292" y="1229"/>
                  </a:cubicBezTo>
                  <a:cubicBezTo>
                    <a:pt x="293" y="1231"/>
                    <a:pt x="294" y="1234"/>
                    <a:pt x="296" y="1236"/>
                  </a:cubicBezTo>
                  <a:cubicBezTo>
                    <a:pt x="298" y="1238"/>
                    <a:pt x="299" y="1239"/>
                    <a:pt x="301" y="1241"/>
                  </a:cubicBezTo>
                  <a:cubicBezTo>
                    <a:pt x="301" y="1241"/>
                    <a:pt x="300" y="1241"/>
                    <a:pt x="300" y="1241"/>
                  </a:cubicBezTo>
                  <a:cubicBezTo>
                    <a:pt x="299" y="1244"/>
                    <a:pt x="299" y="1244"/>
                    <a:pt x="299" y="1244"/>
                  </a:cubicBezTo>
                  <a:cubicBezTo>
                    <a:pt x="293" y="1254"/>
                    <a:pt x="299" y="1266"/>
                    <a:pt x="310" y="1269"/>
                  </a:cubicBezTo>
                  <a:cubicBezTo>
                    <a:pt x="310" y="1259"/>
                    <a:pt x="317" y="1244"/>
                    <a:pt x="303" y="1242"/>
                  </a:cubicBezTo>
                  <a:cubicBezTo>
                    <a:pt x="303" y="1242"/>
                    <a:pt x="303" y="1241"/>
                    <a:pt x="303" y="1241"/>
                  </a:cubicBezTo>
                  <a:cubicBezTo>
                    <a:pt x="301" y="1239"/>
                    <a:pt x="299" y="1237"/>
                    <a:pt x="298" y="1234"/>
                  </a:cubicBezTo>
                  <a:cubicBezTo>
                    <a:pt x="296" y="1232"/>
                    <a:pt x="294" y="1230"/>
                    <a:pt x="293" y="1228"/>
                  </a:cubicBezTo>
                  <a:cubicBezTo>
                    <a:pt x="293" y="1228"/>
                    <a:pt x="293" y="1228"/>
                    <a:pt x="293" y="1228"/>
                  </a:cubicBezTo>
                  <a:cubicBezTo>
                    <a:pt x="293" y="1228"/>
                    <a:pt x="293" y="1227"/>
                    <a:pt x="293" y="1227"/>
                  </a:cubicBezTo>
                  <a:cubicBezTo>
                    <a:pt x="293" y="1227"/>
                    <a:pt x="292" y="1227"/>
                    <a:pt x="292" y="1226"/>
                  </a:cubicBezTo>
                  <a:cubicBezTo>
                    <a:pt x="292" y="1226"/>
                    <a:pt x="292" y="1226"/>
                    <a:pt x="292" y="1226"/>
                  </a:cubicBezTo>
                  <a:cubicBezTo>
                    <a:pt x="292" y="1226"/>
                    <a:pt x="292" y="1225"/>
                    <a:pt x="292" y="1225"/>
                  </a:cubicBezTo>
                  <a:cubicBezTo>
                    <a:pt x="293" y="1224"/>
                    <a:pt x="293" y="1222"/>
                    <a:pt x="294" y="1220"/>
                  </a:cubicBezTo>
                  <a:cubicBezTo>
                    <a:pt x="295" y="1218"/>
                    <a:pt x="295" y="1216"/>
                    <a:pt x="296" y="1213"/>
                  </a:cubicBezTo>
                  <a:cubicBezTo>
                    <a:pt x="297" y="1211"/>
                    <a:pt x="297" y="1209"/>
                    <a:pt x="298" y="1206"/>
                  </a:cubicBezTo>
                  <a:cubicBezTo>
                    <a:pt x="298" y="1205"/>
                    <a:pt x="299" y="1204"/>
                    <a:pt x="299" y="1203"/>
                  </a:cubicBezTo>
                  <a:cubicBezTo>
                    <a:pt x="299" y="1203"/>
                    <a:pt x="299" y="1202"/>
                    <a:pt x="299" y="1202"/>
                  </a:cubicBezTo>
                  <a:cubicBezTo>
                    <a:pt x="300" y="1201"/>
                    <a:pt x="300" y="1201"/>
                    <a:pt x="300" y="1200"/>
                  </a:cubicBezTo>
                  <a:cubicBezTo>
                    <a:pt x="301" y="1196"/>
                    <a:pt x="303" y="1192"/>
                    <a:pt x="305" y="1189"/>
                  </a:cubicBezTo>
                  <a:cubicBezTo>
                    <a:pt x="305" y="1189"/>
                    <a:pt x="306" y="1189"/>
                    <a:pt x="306" y="1188"/>
                  </a:cubicBezTo>
                  <a:cubicBezTo>
                    <a:pt x="306" y="1188"/>
                    <a:pt x="307" y="1188"/>
                    <a:pt x="307" y="1188"/>
                  </a:cubicBezTo>
                  <a:cubicBezTo>
                    <a:pt x="307" y="1187"/>
                    <a:pt x="308" y="1186"/>
                    <a:pt x="308" y="1186"/>
                  </a:cubicBezTo>
                  <a:cubicBezTo>
                    <a:pt x="309" y="1185"/>
                    <a:pt x="310" y="1184"/>
                    <a:pt x="311" y="1183"/>
                  </a:cubicBezTo>
                  <a:cubicBezTo>
                    <a:pt x="311" y="1183"/>
                    <a:pt x="312" y="1182"/>
                    <a:pt x="312" y="1182"/>
                  </a:cubicBezTo>
                  <a:cubicBezTo>
                    <a:pt x="312" y="1182"/>
                    <a:pt x="312" y="1182"/>
                    <a:pt x="312" y="1182"/>
                  </a:cubicBezTo>
                  <a:cubicBezTo>
                    <a:pt x="313" y="1182"/>
                    <a:pt x="313" y="1182"/>
                    <a:pt x="313" y="1182"/>
                  </a:cubicBezTo>
                  <a:cubicBezTo>
                    <a:pt x="313" y="1181"/>
                    <a:pt x="313" y="1181"/>
                    <a:pt x="313" y="1181"/>
                  </a:cubicBezTo>
                  <a:cubicBezTo>
                    <a:pt x="313" y="1181"/>
                    <a:pt x="313" y="1181"/>
                    <a:pt x="313" y="1181"/>
                  </a:cubicBezTo>
                  <a:cubicBezTo>
                    <a:pt x="314" y="1181"/>
                    <a:pt x="314" y="1181"/>
                    <a:pt x="314" y="1181"/>
                  </a:cubicBezTo>
                  <a:cubicBezTo>
                    <a:pt x="315" y="1180"/>
                    <a:pt x="316" y="1180"/>
                    <a:pt x="317" y="1179"/>
                  </a:cubicBezTo>
                  <a:cubicBezTo>
                    <a:pt x="318" y="1179"/>
                    <a:pt x="319" y="1178"/>
                    <a:pt x="319" y="1178"/>
                  </a:cubicBezTo>
                  <a:cubicBezTo>
                    <a:pt x="321" y="1176"/>
                    <a:pt x="324" y="1175"/>
                    <a:pt x="326" y="1174"/>
                  </a:cubicBezTo>
                  <a:cubicBezTo>
                    <a:pt x="339" y="1167"/>
                    <a:pt x="352" y="1158"/>
                    <a:pt x="358" y="1150"/>
                  </a:cubicBezTo>
                  <a:cubicBezTo>
                    <a:pt x="366" y="1140"/>
                    <a:pt x="370" y="1140"/>
                    <a:pt x="387" y="1131"/>
                  </a:cubicBezTo>
                  <a:cubicBezTo>
                    <a:pt x="401" y="1123"/>
                    <a:pt x="406" y="1124"/>
                    <a:pt x="416" y="1111"/>
                  </a:cubicBezTo>
                  <a:cubicBezTo>
                    <a:pt x="436" y="1123"/>
                    <a:pt x="479" y="1130"/>
                    <a:pt x="502" y="1135"/>
                  </a:cubicBezTo>
                  <a:cubicBezTo>
                    <a:pt x="510" y="1136"/>
                    <a:pt x="519" y="1136"/>
                    <a:pt x="529" y="1136"/>
                  </a:cubicBezTo>
                  <a:cubicBezTo>
                    <a:pt x="527" y="1138"/>
                    <a:pt x="525" y="1140"/>
                    <a:pt x="522" y="1142"/>
                  </a:cubicBezTo>
                  <a:cubicBezTo>
                    <a:pt x="522" y="1142"/>
                    <a:pt x="522" y="1142"/>
                    <a:pt x="522" y="1142"/>
                  </a:cubicBezTo>
                  <a:cubicBezTo>
                    <a:pt x="521" y="1142"/>
                    <a:pt x="520" y="1142"/>
                    <a:pt x="519" y="1142"/>
                  </a:cubicBezTo>
                  <a:cubicBezTo>
                    <a:pt x="519" y="1142"/>
                    <a:pt x="518" y="1142"/>
                    <a:pt x="517" y="1142"/>
                  </a:cubicBezTo>
                  <a:cubicBezTo>
                    <a:pt x="517" y="1142"/>
                    <a:pt x="516" y="1142"/>
                    <a:pt x="515" y="1143"/>
                  </a:cubicBezTo>
                  <a:cubicBezTo>
                    <a:pt x="514" y="1143"/>
                    <a:pt x="512" y="1143"/>
                    <a:pt x="511" y="1143"/>
                  </a:cubicBezTo>
                  <a:cubicBezTo>
                    <a:pt x="509" y="1144"/>
                    <a:pt x="507" y="1144"/>
                    <a:pt x="505" y="1144"/>
                  </a:cubicBezTo>
                  <a:cubicBezTo>
                    <a:pt x="502" y="1145"/>
                    <a:pt x="498" y="1145"/>
                    <a:pt x="494" y="1146"/>
                  </a:cubicBezTo>
                  <a:cubicBezTo>
                    <a:pt x="490" y="1146"/>
                    <a:pt x="486" y="1146"/>
                    <a:pt x="482" y="1147"/>
                  </a:cubicBezTo>
                  <a:cubicBezTo>
                    <a:pt x="481" y="1147"/>
                    <a:pt x="479" y="1147"/>
                    <a:pt x="477" y="1147"/>
                  </a:cubicBezTo>
                  <a:cubicBezTo>
                    <a:pt x="475" y="1147"/>
                    <a:pt x="474" y="1147"/>
                    <a:pt x="472" y="1147"/>
                  </a:cubicBezTo>
                  <a:cubicBezTo>
                    <a:pt x="472" y="1147"/>
                    <a:pt x="472" y="1147"/>
                    <a:pt x="471" y="1147"/>
                  </a:cubicBezTo>
                  <a:cubicBezTo>
                    <a:pt x="471" y="1147"/>
                    <a:pt x="471" y="1147"/>
                    <a:pt x="471" y="1147"/>
                  </a:cubicBezTo>
                  <a:cubicBezTo>
                    <a:pt x="471" y="1147"/>
                    <a:pt x="470" y="1147"/>
                    <a:pt x="470" y="1146"/>
                  </a:cubicBezTo>
                  <a:cubicBezTo>
                    <a:pt x="469" y="1146"/>
                    <a:pt x="469" y="1146"/>
                    <a:pt x="469" y="1146"/>
                  </a:cubicBezTo>
                  <a:cubicBezTo>
                    <a:pt x="469" y="1146"/>
                    <a:pt x="469" y="1146"/>
                    <a:pt x="468" y="1146"/>
                  </a:cubicBezTo>
                  <a:cubicBezTo>
                    <a:pt x="468" y="1146"/>
                    <a:pt x="468" y="1146"/>
                    <a:pt x="468" y="1146"/>
                  </a:cubicBezTo>
                  <a:cubicBezTo>
                    <a:pt x="467" y="1146"/>
                    <a:pt x="467" y="1146"/>
                    <a:pt x="466" y="1146"/>
                  </a:cubicBezTo>
                  <a:cubicBezTo>
                    <a:pt x="465" y="1145"/>
                    <a:pt x="464" y="1145"/>
                    <a:pt x="463" y="1145"/>
                  </a:cubicBezTo>
                  <a:cubicBezTo>
                    <a:pt x="463" y="1145"/>
                    <a:pt x="462" y="1145"/>
                    <a:pt x="461" y="1145"/>
                  </a:cubicBezTo>
                  <a:cubicBezTo>
                    <a:pt x="460" y="1145"/>
                    <a:pt x="459" y="1145"/>
                    <a:pt x="458" y="1145"/>
                  </a:cubicBezTo>
                  <a:cubicBezTo>
                    <a:pt x="458" y="1145"/>
                    <a:pt x="458" y="1145"/>
                    <a:pt x="458" y="1145"/>
                  </a:cubicBezTo>
                  <a:cubicBezTo>
                    <a:pt x="458" y="1145"/>
                    <a:pt x="458" y="1145"/>
                    <a:pt x="458" y="1145"/>
                  </a:cubicBezTo>
                  <a:cubicBezTo>
                    <a:pt x="446" y="1141"/>
                    <a:pt x="437" y="1146"/>
                    <a:pt x="427" y="1153"/>
                  </a:cubicBezTo>
                  <a:cubicBezTo>
                    <a:pt x="437" y="1159"/>
                    <a:pt x="447" y="1155"/>
                    <a:pt x="456" y="1148"/>
                  </a:cubicBezTo>
                  <a:cubicBezTo>
                    <a:pt x="457" y="1148"/>
                    <a:pt x="457" y="1148"/>
                    <a:pt x="458" y="1148"/>
                  </a:cubicBezTo>
                  <a:cubicBezTo>
                    <a:pt x="459" y="1148"/>
                    <a:pt x="460" y="1148"/>
                    <a:pt x="461" y="1148"/>
                  </a:cubicBezTo>
                  <a:cubicBezTo>
                    <a:pt x="462" y="1148"/>
                    <a:pt x="462" y="1148"/>
                    <a:pt x="463" y="1148"/>
                  </a:cubicBezTo>
                  <a:cubicBezTo>
                    <a:pt x="464" y="1148"/>
                    <a:pt x="465" y="1148"/>
                    <a:pt x="466" y="1148"/>
                  </a:cubicBezTo>
                  <a:cubicBezTo>
                    <a:pt x="466" y="1148"/>
                    <a:pt x="466" y="1148"/>
                    <a:pt x="466" y="1148"/>
                  </a:cubicBezTo>
                  <a:cubicBezTo>
                    <a:pt x="466" y="1148"/>
                    <a:pt x="466" y="1148"/>
                    <a:pt x="465" y="1148"/>
                  </a:cubicBezTo>
                  <a:cubicBezTo>
                    <a:pt x="464" y="1148"/>
                    <a:pt x="463" y="1149"/>
                    <a:pt x="463" y="1149"/>
                  </a:cubicBezTo>
                  <a:cubicBezTo>
                    <a:pt x="463" y="1149"/>
                    <a:pt x="464" y="1149"/>
                    <a:pt x="465" y="1149"/>
                  </a:cubicBezTo>
                  <a:cubicBezTo>
                    <a:pt x="466" y="1149"/>
                    <a:pt x="467" y="1149"/>
                    <a:pt x="468" y="1149"/>
                  </a:cubicBezTo>
                  <a:cubicBezTo>
                    <a:pt x="469" y="1149"/>
                    <a:pt x="470" y="1150"/>
                    <a:pt x="470" y="1150"/>
                  </a:cubicBezTo>
                  <a:cubicBezTo>
                    <a:pt x="471" y="1150"/>
                    <a:pt x="471" y="1150"/>
                    <a:pt x="471" y="1150"/>
                  </a:cubicBezTo>
                  <a:cubicBezTo>
                    <a:pt x="472" y="1150"/>
                    <a:pt x="472" y="1150"/>
                    <a:pt x="472" y="1150"/>
                  </a:cubicBezTo>
                  <a:cubicBezTo>
                    <a:pt x="474" y="1150"/>
                    <a:pt x="476" y="1149"/>
                    <a:pt x="477" y="1149"/>
                  </a:cubicBezTo>
                  <a:cubicBezTo>
                    <a:pt x="479" y="1149"/>
                    <a:pt x="481" y="1149"/>
                    <a:pt x="483" y="1149"/>
                  </a:cubicBezTo>
                  <a:cubicBezTo>
                    <a:pt x="486" y="1149"/>
                    <a:pt x="490" y="1148"/>
                    <a:pt x="494" y="1148"/>
                  </a:cubicBezTo>
                  <a:cubicBezTo>
                    <a:pt x="498" y="1148"/>
                    <a:pt x="502" y="1147"/>
                    <a:pt x="506" y="1147"/>
                  </a:cubicBezTo>
                  <a:cubicBezTo>
                    <a:pt x="507" y="1146"/>
                    <a:pt x="509" y="1146"/>
                    <a:pt x="511" y="1146"/>
                  </a:cubicBezTo>
                  <a:cubicBezTo>
                    <a:pt x="513" y="1145"/>
                    <a:pt x="514" y="1145"/>
                    <a:pt x="516" y="1145"/>
                  </a:cubicBezTo>
                  <a:cubicBezTo>
                    <a:pt x="516" y="1145"/>
                    <a:pt x="517" y="1145"/>
                    <a:pt x="518" y="1145"/>
                  </a:cubicBezTo>
                  <a:cubicBezTo>
                    <a:pt x="518" y="1144"/>
                    <a:pt x="519" y="1144"/>
                    <a:pt x="520" y="1144"/>
                  </a:cubicBezTo>
                  <a:cubicBezTo>
                    <a:pt x="520" y="1144"/>
                    <a:pt x="521" y="1144"/>
                    <a:pt x="521" y="1143"/>
                  </a:cubicBezTo>
                  <a:cubicBezTo>
                    <a:pt x="514" y="1151"/>
                    <a:pt x="506" y="1159"/>
                    <a:pt x="499" y="1168"/>
                  </a:cubicBezTo>
                  <a:cubicBezTo>
                    <a:pt x="498" y="1170"/>
                    <a:pt x="496" y="1172"/>
                    <a:pt x="495" y="1175"/>
                  </a:cubicBezTo>
                  <a:cubicBezTo>
                    <a:pt x="493" y="1177"/>
                    <a:pt x="491" y="1179"/>
                    <a:pt x="490" y="1181"/>
                  </a:cubicBezTo>
                  <a:cubicBezTo>
                    <a:pt x="487" y="1185"/>
                    <a:pt x="484" y="1190"/>
                    <a:pt x="481" y="1194"/>
                  </a:cubicBezTo>
                  <a:cubicBezTo>
                    <a:pt x="477" y="1202"/>
                    <a:pt x="472" y="1209"/>
                    <a:pt x="467" y="1216"/>
                  </a:cubicBezTo>
                  <a:cubicBezTo>
                    <a:pt x="467" y="1216"/>
                    <a:pt x="466" y="1216"/>
                    <a:pt x="465" y="1217"/>
                  </a:cubicBezTo>
                  <a:cubicBezTo>
                    <a:pt x="465" y="1217"/>
                    <a:pt x="465" y="1217"/>
                    <a:pt x="464" y="1217"/>
                  </a:cubicBezTo>
                  <a:cubicBezTo>
                    <a:pt x="464" y="1217"/>
                    <a:pt x="464" y="1217"/>
                    <a:pt x="463" y="1217"/>
                  </a:cubicBezTo>
                  <a:cubicBezTo>
                    <a:pt x="463" y="1218"/>
                    <a:pt x="462" y="1218"/>
                    <a:pt x="462" y="1218"/>
                  </a:cubicBezTo>
                  <a:cubicBezTo>
                    <a:pt x="461" y="1218"/>
                    <a:pt x="461" y="1218"/>
                    <a:pt x="461" y="1218"/>
                  </a:cubicBezTo>
                  <a:cubicBezTo>
                    <a:pt x="461" y="1218"/>
                    <a:pt x="461" y="1219"/>
                    <a:pt x="460" y="1219"/>
                  </a:cubicBezTo>
                  <a:cubicBezTo>
                    <a:pt x="460" y="1219"/>
                    <a:pt x="459" y="1219"/>
                    <a:pt x="459" y="1219"/>
                  </a:cubicBezTo>
                  <a:cubicBezTo>
                    <a:pt x="458" y="1220"/>
                    <a:pt x="458" y="1220"/>
                    <a:pt x="457" y="1220"/>
                  </a:cubicBezTo>
                  <a:cubicBezTo>
                    <a:pt x="457" y="1220"/>
                    <a:pt x="457" y="1220"/>
                    <a:pt x="456" y="1220"/>
                  </a:cubicBezTo>
                  <a:cubicBezTo>
                    <a:pt x="456" y="1221"/>
                    <a:pt x="456" y="1221"/>
                    <a:pt x="455" y="1221"/>
                  </a:cubicBezTo>
                  <a:cubicBezTo>
                    <a:pt x="455" y="1221"/>
                    <a:pt x="454" y="1221"/>
                    <a:pt x="453" y="1222"/>
                  </a:cubicBezTo>
                  <a:cubicBezTo>
                    <a:pt x="452" y="1222"/>
                    <a:pt x="451" y="1222"/>
                    <a:pt x="449" y="1223"/>
                  </a:cubicBezTo>
                  <a:cubicBezTo>
                    <a:pt x="448" y="1223"/>
                    <a:pt x="447" y="1223"/>
                    <a:pt x="445" y="1223"/>
                  </a:cubicBezTo>
                  <a:cubicBezTo>
                    <a:pt x="444" y="1224"/>
                    <a:pt x="442" y="1224"/>
                    <a:pt x="441" y="1224"/>
                  </a:cubicBezTo>
                  <a:cubicBezTo>
                    <a:pt x="440" y="1224"/>
                    <a:pt x="439" y="1224"/>
                    <a:pt x="437" y="1224"/>
                  </a:cubicBezTo>
                  <a:cubicBezTo>
                    <a:pt x="435" y="1218"/>
                    <a:pt x="429" y="1211"/>
                    <a:pt x="423" y="1210"/>
                  </a:cubicBezTo>
                  <a:cubicBezTo>
                    <a:pt x="415" y="1209"/>
                    <a:pt x="410" y="1217"/>
                    <a:pt x="404" y="1222"/>
                  </a:cubicBezTo>
                  <a:cubicBezTo>
                    <a:pt x="415" y="1228"/>
                    <a:pt x="430" y="1245"/>
                    <a:pt x="438" y="1226"/>
                  </a:cubicBezTo>
                  <a:cubicBezTo>
                    <a:pt x="438" y="1226"/>
                    <a:pt x="438" y="1226"/>
                    <a:pt x="438" y="1226"/>
                  </a:cubicBezTo>
                  <a:cubicBezTo>
                    <a:pt x="439" y="1227"/>
                    <a:pt x="439" y="1227"/>
                    <a:pt x="439" y="1228"/>
                  </a:cubicBezTo>
                  <a:cubicBezTo>
                    <a:pt x="439" y="1226"/>
                    <a:pt x="439" y="1226"/>
                    <a:pt x="439" y="1226"/>
                  </a:cubicBezTo>
                  <a:cubicBezTo>
                    <a:pt x="439" y="1226"/>
                    <a:pt x="440" y="1226"/>
                    <a:pt x="441" y="1226"/>
                  </a:cubicBezTo>
                  <a:cubicBezTo>
                    <a:pt x="442" y="1226"/>
                    <a:pt x="444" y="1226"/>
                    <a:pt x="445" y="1226"/>
                  </a:cubicBezTo>
                  <a:cubicBezTo>
                    <a:pt x="447" y="1226"/>
                    <a:pt x="448" y="1225"/>
                    <a:pt x="450" y="1225"/>
                  </a:cubicBezTo>
                  <a:cubicBezTo>
                    <a:pt x="451" y="1225"/>
                    <a:pt x="453" y="1224"/>
                    <a:pt x="454" y="1224"/>
                  </a:cubicBezTo>
                  <a:cubicBezTo>
                    <a:pt x="455" y="1224"/>
                    <a:pt x="456" y="1223"/>
                    <a:pt x="456" y="1223"/>
                  </a:cubicBezTo>
                  <a:cubicBezTo>
                    <a:pt x="457" y="1223"/>
                    <a:pt x="457" y="1223"/>
                    <a:pt x="457" y="1223"/>
                  </a:cubicBezTo>
                  <a:cubicBezTo>
                    <a:pt x="457" y="1223"/>
                    <a:pt x="458" y="1222"/>
                    <a:pt x="458" y="1222"/>
                  </a:cubicBezTo>
                  <a:cubicBezTo>
                    <a:pt x="459" y="1222"/>
                    <a:pt x="459" y="1222"/>
                    <a:pt x="460" y="1222"/>
                  </a:cubicBezTo>
                  <a:cubicBezTo>
                    <a:pt x="460" y="1221"/>
                    <a:pt x="461" y="1221"/>
                    <a:pt x="461" y="1221"/>
                  </a:cubicBezTo>
                  <a:cubicBezTo>
                    <a:pt x="462" y="1221"/>
                    <a:pt x="462" y="1221"/>
                    <a:pt x="462" y="1220"/>
                  </a:cubicBezTo>
                  <a:cubicBezTo>
                    <a:pt x="462" y="1220"/>
                    <a:pt x="463" y="1220"/>
                    <a:pt x="463" y="1220"/>
                  </a:cubicBezTo>
                  <a:cubicBezTo>
                    <a:pt x="463" y="1220"/>
                    <a:pt x="464" y="1219"/>
                    <a:pt x="464" y="1219"/>
                  </a:cubicBezTo>
                  <a:cubicBezTo>
                    <a:pt x="464" y="1219"/>
                    <a:pt x="465" y="1218"/>
                    <a:pt x="465" y="1218"/>
                  </a:cubicBezTo>
                  <a:cubicBezTo>
                    <a:pt x="465" y="1218"/>
                    <a:pt x="466" y="1218"/>
                    <a:pt x="466" y="1217"/>
                  </a:cubicBezTo>
                  <a:cubicBezTo>
                    <a:pt x="466" y="1217"/>
                    <a:pt x="466" y="1217"/>
                    <a:pt x="467" y="1216"/>
                  </a:cubicBezTo>
                  <a:cubicBezTo>
                    <a:pt x="465" y="1218"/>
                    <a:pt x="464" y="1220"/>
                    <a:pt x="463" y="1221"/>
                  </a:cubicBezTo>
                  <a:cubicBezTo>
                    <a:pt x="462" y="1222"/>
                    <a:pt x="461" y="1224"/>
                    <a:pt x="461" y="1225"/>
                  </a:cubicBezTo>
                  <a:cubicBezTo>
                    <a:pt x="460" y="1226"/>
                    <a:pt x="459" y="1227"/>
                    <a:pt x="458" y="1228"/>
                  </a:cubicBezTo>
                  <a:cubicBezTo>
                    <a:pt x="457" y="1229"/>
                    <a:pt x="456" y="1230"/>
                    <a:pt x="456" y="1231"/>
                  </a:cubicBezTo>
                  <a:cubicBezTo>
                    <a:pt x="453" y="1234"/>
                    <a:pt x="453" y="1234"/>
                    <a:pt x="453" y="1234"/>
                  </a:cubicBezTo>
                  <a:cubicBezTo>
                    <a:pt x="449" y="1238"/>
                    <a:pt x="446" y="1242"/>
                    <a:pt x="442" y="1246"/>
                  </a:cubicBezTo>
                  <a:cubicBezTo>
                    <a:pt x="434" y="1253"/>
                    <a:pt x="427" y="1261"/>
                    <a:pt x="419" y="1268"/>
                  </a:cubicBezTo>
                  <a:cubicBezTo>
                    <a:pt x="412" y="1275"/>
                    <a:pt x="405" y="1282"/>
                    <a:pt x="398" y="1288"/>
                  </a:cubicBezTo>
                  <a:cubicBezTo>
                    <a:pt x="391" y="1295"/>
                    <a:pt x="385" y="1301"/>
                    <a:pt x="380" y="1308"/>
                  </a:cubicBezTo>
                  <a:cubicBezTo>
                    <a:pt x="377" y="1311"/>
                    <a:pt x="375" y="1314"/>
                    <a:pt x="373" y="1317"/>
                  </a:cubicBezTo>
                  <a:cubicBezTo>
                    <a:pt x="372" y="1319"/>
                    <a:pt x="371" y="1320"/>
                    <a:pt x="370" y="1322"/>
                  </a:cubicBezTo>
                  <a:cubicBezTo>
                    <a:pt x="369" y="1323"/>
                    <a:pt x="368" y="1325"/>
                    <a:pt x="367" y="1326"/>
                  </a:cubicBezTo>
                  <a:cubicBezTo>
                    <a:pt x="364" y="1332"/>
                    <a:pt x="361" y="1337"/>
                    <a:pt x="359" y="1342"/>
                  </a:cubicBezTo>
                  <a:cubicBezTo>
                    <a:pt x="358" y="1344"/>
                    <a:pt x="358" y="1346"/>
                    <a:pt x="357" y="1348"/>
                  </a:cubicBezTo>
                  <a:cubicBezTo>
                    <a:pt x="356" y="1349"/>
                    <a:pt x="356" y="1351"/>
                    <a:pt x="355" y="1352"/>
                  </a:cubicBezTo>
                  <a:cubicBezTo>
                    <a:pt x="355" y="1355"/>
                    <a:pt x="354" y="1356"/>
                    <a:pt x="354" y="1356"/>
                  </a:cubicBezTo>
                  <a:cubicBezTo>
                    <a:pt x="354" y="1356"/>
                    <a:pt x="355" y="1355"/>
                    <a:pt x="356" y="1352"/>
                  </a:cubicBezTo>
                  <a:cubicBezTo>
                    <a:pt x="356" y="1351"/>
                    <a:pt x="357" y="1350"/>
                    <a:pt x="358" y="1348"/>
                  </a:cubicBezTo>
                  <a:cubicBezTo>
                    <a:pt x="359" y="1346"/>
                    <a:pt x="360" y="1344"/>
                    <a:pt x="361" y="1342"/>
                  </a:cubicBezTo>
                  <a:cubicBezTo>
                    <a:pt x="363" y="1338"/>
                    <a:pt x="366" y="1333"/>
                    <a:pt x="370" y="1328"/>
                  </a:cubicBezTo>
                  <a:cubicBezTo>
                    <a:pt x="371" y="1327"/>
                    <a:pt x="372" y="1325"/>
                    <a:pt x="373" y="1324"/>
                  </a:cubicBezTo>
                  <a:cubicBezTo>
                    <a:pt x="374" y="1322"/>
                    <a:pt x="375" y="1321"/>
                    <a:pt x="376" y="1319"/>
                  </a:cubicBezTo>
                  <a:cubicBezTo>
                    <a:pt x="376" y="1319"/>
                    <a:pt x="377" y="1318"/>
                    <a:pt x="378" y="1317"/>
                  </a:cubicBezTo>
                  <a:cubicBezTo>
                    <a:pt x="378" y="1317"/>
                    <a:pt x="379" y="1316"/>
                    <a:pt x="379" y="1315"/>
                  </a:cubicBezTo>
                  <a:cubicBezTo>
                    <a:pt x="381" y="1313"/>
                    <a:pt x="382" y="1312"/>
                    <a:pt x="383" y="1310"/>
                  </a:cubicBezTo>
                  <a:cubicBezTo>
                    <a:pt x="383" y="1310"/>
                    <a:pt x="383" y="1310"/>
                    <a:pt x="383" y="1310"/>
                  </a:cubicBezTo>
                  <a:cubicBezTo>
                    <a:pt x="383" y="1310"/>
                    <a:pt x="383" y="1310"/>
                    <a:pt x="383" y="1311"/>
                  </a:cubicBezTo>
                  <a:cubicBezTo>
                    <a:pt x="383" y="1312"/>
                    <a:pt x="383" y="1313"/>
                    <a:pt x="382" y="1314"/>
                  </a:cubicBezTo>
                  <a:cubicBezTo>
                    <a:pt x="382" y="1315"/>
                    <a:pt x="382" y="1316"/>
                    <a:pt x="382" y="1318"/>
                  </a:cubicBezTo>
                  <a:cubicBezTo>
                    <a:pt x="382" y="1319"/>
                    <a:pt x="381" y="1320"/>
                    <a:pt x="381" y="1321"/>
                  </a:cubicBezTo>
                  <a:cubicBezTo>
                    <a:pt x="381" y="1322"/>
                    <a:pt x="381" y="1322"/>
                    <a:pt x="381" y="1322"/>
                  </a:cubicBezTo>
                  <a:cubicBezTo>
                    <a:pt x="381" y="1322"/>
                    <a:pt x="381" y="1322"/>
                    <a:pt x="381" y="1322"/>
                  </a:cubicBezTo>
                  <a:cubicBezTo>
                    <a:pt x="372" y="1338"/>
                    <a:pt x="378" y="1352"/>
                    <a:pt x="385" y="1367"/>
                  </a:cubicBezTo>
                  <a:cubicBezTo>
                    <a:pt x="396" y="1354"/>
                    <a:pt x="392" y="1339"/>
                    <a:pt x="384" y="1325"/>
                  </a:cubicBezTo>
                  <a:cubicBezTo>
                    <a:pt x="384" y="1324"/>
                    <a:pt x="384" y="1323"/>
                    <a:pt x="384" y="1322"/>
                  </a:cubicBezTo>
                  <a:cubicBezTo>
                    <a:pt x="385" y="1321"/>
                    <a:pt x="385" y="1319"/>
                    <a:pt x="385" y="1318"/>
                  </a:cubicBezTo>
                  <a:cubicBezTo>
                    <a:pt x="385" y="1317"/>
                    <a:pt x="385" y="1316"/>
                    <a:pt x="386" y="1315"/>
                  </a:cubicBezTo>
                  <a:cubicBezTo>
                    <a:pt x="386" y="1313"/>
                    <a:pt x="386" y="1312"/>
                    <a:pt x="386" y="1311"/>
                  </a:cubicBezTo>
                  <a:cubicBezTo>
                    <a:pt x="387" y="1310"/>
                    <a:pt x="387" y="1309"/>
                    <a:pt x="387" y="1309"/>
                  </a:cubicBezTo>
                  <a:cubicBezTo>
                    <a:pt x="387" y="1308"/>
                    <a:pt x="387" y="1308"/>
                    <a:pt x="387" y="1308"/>
                  </a:cubicBezTo>
                  <a:cubicBezTo>
                    <a:pt x="387" y="1308"/>
                    <a:pt x="387" y="1307"/>
                    <a:pt x="387" y="1307"/>
                  </a:cubicBezTo>
                  <a:cubicBezTo>
                    <a:pt x="387" y="1307"/>
                    <a:pt x="387" y="1306"/>
                    <a:pt x="387" y="1306"/>
                  </a:cubicBezTo>
                  <a:cubicBezTo>
                    <a:pt x="387" y="1306"/>
                    <a:pt x="387" y="1306"/>
                    <a:pt x="387" y="1305"/>
                  </a:cubicBezTo>
                  <a:cubicBezTo>
                    <a:pt x="392" y="1301"/>
                    <a:pt x="396" y="1296"/>
                    <a:pt x="401" y="1291"/>
                  </a:cubicBezTo>
                  <a:cubicBezTo>
                    <a:pt x="408" y="1284"/>
                    <a:pt x="415" y="1278"/>
                    <a:pt x="422" y="1271"/>
                  </a:cubicBezTo>
                  <a:cubicBezTo>
                    <a:pt x="430" y="1264"/>
                    <a:pt x="437" y="1256"/>
                    <a:pt x="445" y="1249"/>
                  </a:cubicBezTo>
                  <a:cubicBezTo>
                    <a:pt x="449" y="1245"/>
                    <a:pt x="452" y="1241"/>
                    <a:pt x="456" y="1237"/>
                  </a:cubicBezTo>
                  <a:cubicBezTo>
                    <a:pt x="459" y="1233"/>
                    <a:pt x="459" y="1233"/>
                    <a:pt x="459" y="1233"/>
                  </a:cubicBezTo>
                  <a:cubicBezTo>
                    <a:pt x="459" y="1232"/>
                    <a:pt x="460" y="1231"/>
                    <a:pt x="461" y="1230"/>
                  </a:cubicBezTo>
                  <a:cubicBezTo>
                    <a:pt x="462" y="1229"/>
                    <a:pt x="463" y="1228"/>
                    <a:pt x="464" y="1227"/>
                  </a:cubicBezTo>
                  <a:cubicBezTo>
                    <a:pt x="465" y="1226"/>
                    <a:pt x="465" y="1225"/>
                    <a:pt x="466" y="1224"/>
                  </a:cubicBezTo>
                  <a:cubicBezTo>
                    <a:pt x="473" y="1215"/>
                    <a:pt x="479" y="1206"/>
                    <a:pt x="484" y="1197"/>
                  </a:cubicBezTo>
                  <a:cubicBezTo>
                    <a:pt x="486" y="1194"/>
                    <a:pt x="488" y="1191"/>
                    <a:pt x="489" y="1189"/>
                  </a:cubicBezTo>
                  <a:cubicBezTo>
                    <a:pt x="489" y="1189"/>
                    <a:pt x="489" y="1189"/>
                    <a:pt x="489" y="1190"/>
                  </a:cubicBezTo>
                  <a:cubicBezTo>
                    <a:pt x="489" y="1190"/>
                    <a:pt x="489" y="1191"/>
                    <a:pt x="489" y="1192"/>
                  </a:cubicBezTo>
                  <a:cubicBezTo>
                    <a:pt x="489" y="1192"/>
                    <a:pt x="489" y="1193"/>
                    <a:pt x="489" y="1194"/>
                  </a:cubicBezTo>
                  <a:cubicBezTo>
                    <a:pt x="489" y="1195"/>
                    <a:pt x="488" y="1196"/>
                    <a:pt x="488" y="1196"/>
                  </a:cubicBezTo>
                  <a:cubicBezTo>
                    <a:pt x="488" y="1197"/>
                    <a:pt x="488" y="1197"/>
                    <a:pt x="488" y="1198"/>
                  </a:cubicBezTo>
                  <a:cubicBezTo>
                    <a:pt x="488" y="1198"/>
                    <a:pt x="488" y="1199"/>
                    <a:pt x="488" y="1199"/>
                  </a:cubicBezTo>
                  <a:cubicBezTo>
                    <a:pt x="488" y="1201"/>
                    <a:pt x="488" y="1204"/>
                    <a:pt x="488" y="1206"/>
                  </a:cubicBezTo>
                  <a:cubicBezTo>
                    <a:pt x="488" y="1208"/>
                    <a:pt x="488" y="1211"/>
                    <a:pt x="488" y="1213"/>
                  </a:cubicBezTo>
                  <a:cubicBezTo>
                    <a:pt x="488" y="1218"/>
                    <a:pt x="489" y="1224"/>
                    <a:pt x="489" y="1229"/>
                  </a:cubicBezTo>
                  <a:cubicBezTo>
                    <a:pt x="489" y="1234"/>
                    <a:pt x="489" y="1239"/>
                    <a:pt x="490" y="1244"/>
                  </a:cubicBezTo>
                  <a:cubicBezTo>
                    <a:pt x="489" y="1244"/>
                    <a:pt x="489" y="1244"/>
                    <a:pt x="488" y="1245"/>
                  </a:cubicBezTo>
                  <a:cubicBezTo>
                    <a:pt x="488" y="1245"/>
                    <a:pt x="487" y="1245"/>
                    <a:pt x="486" y="1246"/>
                  </a:cubicBezTo>
                  <a:cubicBezTo>
                    <a:pt x="486" y="1246"/>
                    <a:pt x="486" y="1246"/>
                    <a:pt x="485" y="1247"/>
                  </a:cubicBezTo>
                  <a:cubicBezTo>
                    <a:pt x="485" y="1247"/>
                    <a:pt x="485" y="1247"/>
                    <a:pt x="485" y="1247"/>
                  </a:cubicBezTo>
                  <a:cubicBezTo>
                    <a:pt x="484" y="1247"/>
                    <a:pt x="484" y="1247"/>
                    <a:pt x="484" y="1248"/>
                  </a:cubicBezTo>
                  <a:cubicBezTo>
                    <a:pt x="483" y="1248"/>
                    <a:pt x="482" y="1249"/>
                    <a:pt x="481" y="1250"/>
                  </a:cubicBezTo>
                  <a:cubicBezTo>
                    <a:pt x="480" y="1251"/>
                    <a:pt x="479" y="1252"/>
                    <a:pt x="478" y="1253"/>
                  </a:cubicBezTo>
                  <a:cubicBezTo>
                    <a:pt x="476" y="1254"/>
                    <a:pt x="474" y="1257"/>
                    <a:pt x="472" y="1259"/>
                  </a:cubicBezTo>
                  <a:cubicBezTo>
                    <a:pt x="472" y="1259"/>
                    <a:pt x="472" y="1259"/>
                    <a:pt x="472" y="1259"/>
                  </a:cubicBezTo>
                  <a:cubicBezTo>
                    <a:pt x="471" y="1259"/>
                    <a:pt x="471" y="1259"/>
                    <a:pt x="471" y="1259"/>
                  </a:cubicBezTo>
                  <a:cubicBezTo>
                    <a:pt x="454" y="1254"/>
                    <a:pt x="447" y="1276"/>
                    <a:pt x="452" y="1288"/>
                  </a:cubicBezTo>
                  <a:cubicBezTo>
                    <a:pt x="459" y="1281"/>
                    <a:pt x="477" y="1275"/>
                    <a:pt x="473" y="1261"/>
                  </a:cubicBezTo>
                  <a:cubicBezTo>
                    <a:pt x="473" y="1261"/>
                    <a:pt x="473" y="1260"/>
                    <a:pt x="474" y="1260"/>
                  </a:cubicBezTo>
                  <a:cubicBezTo>
                    <a:pt x="476" y="1258"/>
                    <a:pt x="478" y="1256"/>
                    <a:pt x="480" y="1254"/>
                  </a:cubicBezTo>
                  <a:cubicBezTo>
                    <a:pt x="481" y="1253"/>
                    <a:pt x="482" y="1252"/>
                    <a:pt x="483" y="1252"/>
                  </a:cubicBezTo>
                  <a:cubicBezTo>
                    <a:pt x="484" y="1251"/>
                    <a:pt x="485" y="1250"/>
                    <a:pt x="485" y="1249"/>
                  </a:cubicBezTo>
                  <a:cubicBezTo>
                    <a:pt x="486" y="1249"/>
                    <a:pt x="486" y="1249"/>
                    <a:pt x="486" y="1249"/>
                  </a:cubicBezTo>
                  <a:cubicBezTo>
                    <a:pt x="486" y="1249"/>
                    <a:pt x="486" y="1248"/>
                    <a:pt x="487" y="1248"/>
                  </a:cubicBezTo>
                  <a:cubicBezTo>
                    <a:pt x="487" y="1248"/>
                    <a:pt x="487" y="1247"/>
                    <a:pt x="487" y="1247"/>
                  </a:cubicBezTo>
                  <a:cubicBezTo>
                    <a:pt x="488" y="1246"/>
                    <a:pt x="489" y="1246"/>
                    <a:pt x="489" y="1245"/>
                  </a:cubicBezTo>
                  <a:cubicBezTo>
                    <a:pt x="489" y="1245"/>
                    <a:pt x="489" y="1245"/>
                    <a:pt x="490" y="1245"/>
                  </a:cubicBezTo>
                  <a:cubicBezTo>
                    <a:pt x="490" y="1245"/>
                    <a:pt x="490" y="1245"/>
                    <a:pt x="490" y="1245"/>
                  </a:cubicBezTo>
                  <a:cubicBezTo>
                    <a:pt x="490" y="1247"/>
                    <a:pt x="490" y="1250"/>
                    <a:pt x="490" y="1252"/>
                  </a:cubicBezTo>
                  <a:cubicBezTo>
                    <a:pt x="490" y="1254"/>
                    <a:pt x="490" y="1257"/>
                    <a:pt x="490" y="1259"/>
                  </a:cubicBezTo>
                  <a:cubicBezTo>
                    <a:pt x="490" y="1259"/>
                    <a:pt x="490" y="1260"/>
                    <a:pt x="490" y="1260"/>
                  </a:cubicBezTo>
                  <a:cubicBezTo>
                    <a:pt x="489" y="1261"/>
                    <a:pt x="489" y="1261"/>
                    <a:pt x="490" y="1261"/>
                  </a:cubicBezTo>
                  <a:cubicBezTo>
                    <a:pt x="490" y="1262"/>
                    <a:pt x="490" y="1263"/>
                    <a:pt x="490" y="1264"/>
                  </a:cubicBezTo>
                  <a:cubicBezTo>
                    <a:pt x="490" y="1266"/>
                    <a:pt x="490" y="1267"/>
                    <a:pt x="490" y="1268"/>
                  </a:cubicBezTo>
                  <a:cubicBezTo>
                    <a:pt x="490" y="1271"/>
                    <a:pt x="490" y="1272"/>
                    <a:pt x="490" y="1272"/>
                  </a:cubicBezTo>
                  <a:cubicBezTo>
                    <a:pt x="490" y="1272"/>
                    <a:pt x="490" y="1271"/>
                    <a:pt x="491" y="1268"/>
                  </a:cubicBezTo>
                  <a:cubicBezTo>
                    <a:pt x="491" y="1268"/>
                    <a:pt x="491" y="1267"/>
                    <a:pt x="491" y="1266"/>
                  </a:cubicBezTo>
                  <a:cubicBezTo>
                    <a:pt x="491" y="1266"/>
                    <a:pt x="491" y="1265"/>
                    <a:pt x="491" y="1264"/>
                  </a:cubicBezTo>
                  <a:cubicBezTo>
                    <a:pt x="492" y="1263"/>
                    <a:pt x="492" y="1262"/>
                    <a:pt x="492" y="1262"/>
                  </a:cubicBezTo>
                  <a:cubicBezTo>
                    <a:pt x="492" y="1261"/>
                    <a:pt x="492" y="1261"/>
                    <a:pt x="492" y="1260"/>
                  </a:cubicBezTo>
                  <a:cubicBezTo>
                    <a:pt x="492" y="1260"/>
                    <a:pt x="492" y="1259"/>
                    <a:pt x="492" y="1259"/>
                  </a:cubicBezTo>
                  <a:cubicBezTo>
                    <a:pt x="492" y="1257"/>
                    <a:pt x="492" y="1254"/>
                    <a:pt x="492" y="1252"/>
                  </a:cubicBezTo>
                  <a:cubicBezTo>
                    <a:pt x="492" y="1250"/>
                    <a:pt x="492" y="1247"/>
                    <a:pt x="492" y="1245"/>
                  </a:cubicBezTo>
                  <a:cubicBezTo>
                    <a:pt x="492" y="1240"/>
                    <a:pt x="492" y="1234"/>
                    <a:pt x="491" y="1229"/>
                  </a:cubicBezTo>
                  <a:cubicBezTo>
                    <a:pt x="491" y="1227"/>
                    <a:pt x="491" y="1226"/>
                    <a:pt x="491" y="1224"/>
                  </a:cubicBezTo>
                  <a:cubicBezTo>
                    <a:pt x="491" y="1224"/>
                    <a:pt x="491" y="1224"/>
                    <a:pt x="491" y="1225"/>
                  </a:cubicBezTo>
                  <a:cubicBezTo>
                    <a:pt x="492" y="1225"/>
                    <a:pt x="492" y="1225"/>
                    <a:pt x="492" y="1225"/>
                  </a:cubicBezTo>
                  <a:cubicBezTo>
                    <a:pt x="492" y="1226"/>
                    <a:pt x="493" y="1226"/>
                    <a:pt x="493" y="1226"/>
                  </a:cubicBezTo>
                  <a:cubicBezTo>
                    <a:pt x="493" y="1226"/>
                    <a:pt x="494" y="1227"/>
                    <a:pt x="494" y="1227"/>
                  </a:cubicBezTo>
                  <a:cubicBezTo>
                    <a:pt x="496" y="1228"/>
                    <a:pt x="499" y="1230"/>
                    <a:pt x="503" y="1231"/>
                  </a:cubicBezTo>
                  <a:cubicBezTo>
                    <a:pt x="506" y="1233"/>
                    <a:pt x="509" y="1234"/>
                    <a:pt x="512" y="1235"/>
                  </a:cubicBezTo>
                  <a:cubicBezTo>
                    <a:pt x="511" y="1235"/>
                    <a:pt x="511" y="1235"/>
                    <a:pt x="511" y="1236"/>
                  </a:cubicBezTo>
                  <a:cubicBezTo>
                    <a:pt x="511" y="1239"/>
                    <a:pt x="511" y="1239"/>
                    <a:pt x="511" y="1239"/>
                  </a:cubicBezTo>
                  <a:cubicBezTo>
                    <a:pt x="510" y="1254"/>
                    <a:pt x="524" y="1265"/>
                    <a:pt x="539" y="1261"/>
                  </a:cubicBezTo>
                  <a:cubicBezTo>
                    <a:pt x="533" y="1250"/>
                    <a:pt x="531" y="1228"/>
                    <a:pt x="515" y="1234"/>
                  </a:cubicBezTo>
                  <a:cubicBezTo>
                    <a:pt x="514" y="1234"/>
                    <a:pt x="514" y="1234"/>
                    <a:pt x="514" y="1234"/>
                  </a:cubicBezTo>
                  <a:cubicBezTo>
                    <a:pt x="511" y="1232"/>
                    <a:pt x="507" y="1230"/>
                    <a:pt x="504" y="1229"/>
                  </a:cubicBezTo>
                  <a:cubicBezTo>
                    <a:pt x="500" y="1228"/>
                    <a:pt x="497" y="1226"/>
                    <a:pt x="495" y="1225"/>
                  </a:cubicBezTo>
                  <a:cubicBezTo>
                    <a:pt x="495" y="1225"/>
                    <a:pt x="495" y="1224"/>
                    <a:pt x="494" y="1224"/>
                  </a:cubicBezTo>
                  <a:cubicBezTo>
                    <a:pt x="494" y="1224"/>
                    <a:pt x="494" y="1224"/>
                    <a:pt x="494" y="1224"/>
                  </a:cubicBezTo>
                  <a:cubicBezTo>
                    <a:pt x="493" y="1223"/>
                    <a:pt x="493" y="1223"/>
                    <a:pt x="493" y="1223"/>
                  </a:cubicBezTo>
                  <a:cubicBezTo>
                    <a:pt x="493" y="1223"/>
                    <a:pt x="492" y="1223"/>
                    <a:pt x="492" y="1223"/>
                  </a:cubicBezTo>
                  <a:cubicBezTo>
                    <a:pt x="492" y="1222"/>
                    <a:pt x="491" y="1222"/>
                    <a:pt x="491" y="1221"/>
                  </a:cubicBezTo>
                  <a:cubicBezTo>
                    <a:pt x="491" y="1219"/>
                    <a:pt x="491" y="1216"/>
                    <a:pt x="491" y="1213"/>
                  </a:cubicBezTo>
                  <a:cubicBezTo>
                    <a:pt x="491" y="1211"/>
                    <a:pt x="491" y="1208"/>
                    <a:pt x="491" y="1206"/>
                  </a:cubicBezTo>
                  <a:cubicBezTo>
                    <a:pt x="490" y="1204"/>
                    <a:pt x="490" y="1201"/>
                    <a:pt x="491" y="1199"/>
                  </a:cubicBezTo>
                  <a:cubicBezTo>
                    <a:pt x="491" y="1198"/>
                    <a:pt x="491" y="1197"/>
                    <a:pt x="491" y="1197"/>
                  </a:cubicBezTo>
                  <a:cubicBezTo>
                    <a:pt x="491" y="1196"/>
                    <a:pt x="491" y="1195"/>
                    <a:pt x="490" y="1194"/>
                  </a:cubicBezTo>
                  <a:cubicBezTo>
                    <a:pt x="490" y="1192"/>
                    <a:pt x="490" y="1191"/>
                    <a:pt x="490" y="1190"/>
                  </a:cubicBezTo>
                  <a:cubicBezTo>
                    <a:pt x="490" y="1189"/>
                    <a:pt x="490" y="1188"/>
                    <a:pt x="490" y="1188"/>
                  </a:cubicBezTo>
                  <a:cubicBezTo>
                    <a:pt x="491" y="1186"/>
                    <a:pt x="492" y="1185"/>
                    <a:pt x="493" y="1183"/>
                  </a:cubicBezTo>
                  <a:cubicBezTo>
                    <a:pt x="495" y="1181"/>
                    <a:pt x="496" y="1179"/>
                    <a:pt x="498" y="1177"/>
                  </a:cubicBezTo>
                  <a:cubicBezTo>
                    <a:pt x="499" y="1175"/>
                    <a:pt x="501" y="1173"/>
                    <a:pt x="502" y="1171"/>
                  </a:cubicBezTo>
                  <a:cubicBezTo>
                    <a:pt x="511" y="1160"/>
                    <a:pt x="520" y="1150"/>
                    <a:pt x="529" y="1141"/>
                  </a:cubicBezTo>
                  <a:cubicBezTo>
                    <a:pt x="529" y="1141"/>
                    <a:pt x="529" y="1142"/>
                    <a:pt x="529" y="1142"/>
                  </a:cubicBezTo>
                  <a:cubicBezTo>
                    <a:pt x="529" y="1143"/>
                    <a:pt x="529" y="1143"/>
                    <a:pt x="529" y="1144"/>
                  </a:cubicBezTo>
                  <a:cubicBezTo>
                    <a:pt x="530" y="1145"/>
                    <a:pt x="530" y="1146"/>
                    <a:pt x="530" y="1147"/>
                  </a:cubicBezTo>
                  <a:cubicBezTo>
                    <a:pt x="530" y="1148"/>
                    <a:pt x="531" y="1149"/>
                    <a:pt x="531" y="1150"/>
                  </a:cubicBezTo>
                  <a:cubicBezTo>
                    <a:pt x="531" y="1150"/>
                    <a:pt x="531" y="1150"/>
                    <a:pt x="531" y="1150"/>
                  </a:cubicBezTo>
                  <a:cubicBezTo>
                    <a:pt x="530" y="1150"/>
                    <a:pt x="530" y="1150"/>
                    <a:pt x="530" y="1150"/>
                  </a:cubicBezTo>
                  <a:cubicBezTo>
                    <a:pt x="527" y="1164"/>
                    <a:pt x="538" y="1171"/>
                    <a:pt x="550" y="1179"/>
                  </a:cubicBezTo>
                  <a:cubicBezTo>
                    <a:pt x="556" y="1166"/>
                    <a:pt x="548" y="1157"/>
                    <a:pt x="535" y="1151"/>
                  </a:cubicBezTo>
                  <a:cubicBezTo>
                    <a:pt x="535" y="1150"/>
                    <a:pt x="534" y="1149"/>
                    <a:pt x="534" y="1149"/>
                  </a:cubicBezTo>
                  <a:cubicBezTo>
                    <a:pt x="534" y="1148"/>
                    <a:pt x="534" y="1147"/>
                    <a:pt x="533" y="1146"/>
                  </a:cubicBezTo>
                  <a:cubicBezTo>
                    <a:pt x="533" y="1145"/>
                    <a:pt x="533" y="1144"/>
                    <a:pt x="533" y="1144"/>
                  </a:cubicBezTo>
                  <a:cubicBezTo>
                    <a:pt x="533" y="1143"/>
                    <a:pt x="532" y="1142"/>
                    <a:pt x="532" y="1141"/>
                  </a:cubicBezTo>
                  <a:cubicBezTo>
                    <a:pt x="532" y="1140"/>
                    <a:pt x="532" y="1140"/>
                    <a:pt x="532" y="1139"/>
                  </a:cubicBezTo>
                  <a:cubicBezTo>
                    <a:pt x="532" y="1139"/>
                    <a:pt x="532" y="1139"/>
                    <a:pt x="532" y="1139"/>
                  </a:cubicBezTo>
                  <a:cubicBezTo>
                    <a:pt x="532" y="1138"/>
                    <a:pt x="532" y="1138"/>
                    <a:pt x="532" y="1138"/>
                  </a:cubicBezTo>
                  <a:cubicBezTo>
                    <a:pt x="533" y="1137"/>
                    <a:pt x="534" y="1136"/>
                    <a:pt x="535" y="1135"/>
                  </a:cubicBezTo>
                  <a:cubicBezTo>
                    <a:pt x="550" y="1134"/>
                    <a:pt x="565" y="1130"/>
                    <a:pt x="576" y="1124"/>
                  </a:cubicBezTo>
                  <a:cubicBezTo>
                    <a:pt x="602" y="1111"/>
                    <a:pt x="617" y="1104"/>
                    <a:pt x="617" y="1104"/>
                  </a:cubicBezTo>
                  <a:cubicBezTo>
                    <a:pt x="618" y="1104"/>
                    <a:pt x="623" y="1110"/>
                    <a:pt x="631" y="1114"/>
                  </a:cubicBezTo>
                  <a:cubicBezTo>
                    <a:pt x="640" y="1119"/>
                    <a:pt x="650" y="1123"/>
                    <a:pt x="650" y="1123"/>
                  </a:cubicBezTo>
                  <a:cubicBezTo>
                    <a:pt x="633" y="1153"/>
                    <a:pt x="595" y="1212"/>
                    <a:pt x="563" y="1192"/>
                  </a:cubicBezTo>
                  <a:cubicBezTo>
                    <a:pt x="592" y="1223"/>
                    <a:pt x="629" y="1181"/>
                    <a:pt x="655" y="1150"/>
                  </a:cubicBezTo>
                  <a:cubicBezTo>
                    <a:pt x="675" y="1128"/>
                    <a:pt x="669" y="1129"/>
                    <a:pt x="697" y="1139"/>
                  </a:cubicBezTo>
                  <a:cubicBezTo>
                    <a:pt x="718" y="1146"/>
                    <a:pt x="741" y="1158"/>
                    <a:pt x="764" y="1160"/>
                  </a:cubicBezTo>
                  <a:cubicBezTo>
                    <a:pt x="783" y="1162"/>
                    <a:pt x="798" y="1153"/>
                    <a:pt x="816" y="1154"/>
                  </a:cubicBezTo>
                  <a:cubicBezTo>
                    <a:pt x="835" y="1156"/>
                    <a:pt x="842" y="1166"/>
                    <a:pt x="862" y="1162"/>
                  </a:cubicBezTo>
                  <a:cubicBezTo>
                    <a:pt x="889" y="1158"/>
                    <a:pt x="921" y="1132"/>
                    <a:pt x="938" y="1169"/>
                  </a:cubicBezTo>
                  <a:cubicBezTo>
                    <a:pt x="914" y="1188"/>
                    <a:pt x="893" y="1206"/>
                    <a:pt x="873" y="1232"/>
                  </a:cubicBezTo>
                  <a:cubicBezTo>
                    <a:pt x="870" y="1233"/>
                    <a:pt x="869" y="1234"/>
                    <a:pt x="868" y="1235"/>
                  </a:cubicBezTo>
                  <a:cubicBezTo>
                    <a:pt x="867" y="1235"/>
                    <a:pt x="866" y="1236"/>
                    <a:pt x="864" y="1237"/>
                  </a:cubicBezTo>
                  <a:cubicBezTo>
                    <a:pt x="863" y="1238"/>
                    <a:pt x="862" y="1238"/>
                    <a:pt x="860" y="1239"/>
                  </a:cubicBezTo>
                  <a:cubicBezTo>
                    <a:pt x="855" y="1242"/>
                    <a:pt x="849" y="1246"/>
                    <a:pt x="843" y="1250"/>
                  </a:cubicBezTo>
                  <a:cubicBezTo>
                    <a:pt x="838" y="1253"/>
                    <a:pt x="831" y="1258"/>
                    <a:pt x="826" y="1263"/>
                  </a:cubicBezTo>
                  <a:cubicBezTo>
                    <a:pt x="825" y="1264"/>
                    <a:pt x="824" y="1264"/>
                    <a:pt x="823" y="1265"/>
                  </a:cubicBezTo>
                  <a:cubicBezTo>
                    <a:pt x="823" y="1266"/>
                    <a:pt x="822" y="1266"/>
                    <a:pt x="821" y="1267"/>
                  </a:cubicBezTo>
                  <a:cubicBezTo>
                    <a:pt x="820" y="1268"/>
                    <a:pt x="820" y="1268"/>
                    <a:pt x="820" y="1268"/>
                  </a:cubicBezTo>
                  <a:cubicBezTo>
                    <a:pt x="820" y="1268"/>
                    <a:pt x="820" y="1268"/>
                    <a:pt x="820" y="1268"/>
                  </a:cubicBezTo>
                  <a:cubicBezTo>
                    <a:pt x="820" y="1268"/>
                    <a:pt x="820" y="1268"/>
                    <a:pt x="820" y="1268"/>
                  </a:cubicBezTo>
                  <a:cubicBezTo>
                    <a:pt x="819" y="1269"/>
                    <a:pt x="819" y="1269"/>
                    <a:pt x="819" y="1269"/>
                  </a:cubicBezTo>
                  <a:cubicBezTo>
                    <a:pt x="819" y="1269"/>
                    <a:pt x="819" y="1269"/>
                    <a:pt x="819" y="1269"/>
                  </a:cubicBezTo>
                  <a:cubicBezTo>
                    <a:pt x="819" y="1269"/>
                    <a:pt x="818" y="1269"/>
                    <a:pt x="818" y="1270"/>
                  </a:cubicBezTo>
                  <a:cubicBezTo>
                    <a:pt x="817" y="1270"/>
                    <a:pt x="816" y="1271"/>
                    <a:pt x="814" y="1271"/>
                  </a:cubicBezTo>
                  <a:cubicBezTo>
                    <a:pt x="814" y="1272"/>
                    <a:pt x="813" y="1272"/>
                    <a:pt x="812" y="1272"/>
                  </a:cubicBezTo>
                  <a:cubicBezTo>
                    <a:pt x="812" y="1272"/>
                    <a:pt x="811" y="1272"/>
                    <a:pt x="811" y="1272"/>
                  </a:cubicBezTo>
                  <a:cubicBezTo>
                    <a:pt x="811" y="1273"/>
                    <a:pt x="810" y="1273"/>
                    <a:pt x="810" y="1273"/>
                  </a:cubicBezTo>
                  <a:cubicBezTo>
                    <a:pt x="806" y="1274"/>
                    <a:pt x="802" y="1274"/>
                    <a:pt x="798" y="1274"/>
                  </a:cubicBezTo>
                  <a:cubicBezTo>
                    <a:pt x="797" y="1274"/>
                    <a:pt x="797" y="1274"/>
                    <a:pt x="796" y="1274"/>
                  </a:cubicBezTo>
                  <a:cubicBezTo>
                    <a:pt x="796" y="1274"/>
                    <a:pt x="795" y="1274"/>
                    <a:pt x="795" y="1274"/>
                  </a:cubicBezTo>
                  <a:cubicBezTo>
                    <a:pt x="793" y="1274"/>
                    <a:pt x="792" y="1273"/>
                    <a:pt x="791" y="1273"/>
                  </a:cubicBezTo>
                  <a:cubicBezTo>
                    <a:pt x="789" y="1273"/>
                    <a:pt x="786" y="1273"/>
                    <a:pt x="784" y="1272"/>
                  </a:cubicBezTo>
                  <a:cubicBezTo>
                    <a:pt x="781" y="1272"/>
                    <a:pt x="779" y="1272"/>
                    <a:pt x="777" y="1272"/>
                  </a:cubicBezTo>
                  <a:cubicBezTo>
                    <a:pt x="775" y="1272"/>
                    <a:pt x="773" y="1272"/>
                    <a:pt x="771" y="1272"/>
                  </a:cubicBezTo>
                  <a:cubicBezTo>
                    <a:pt x="771" y="1272"/>
                    <a:pt x="771" y="1272"/>
                    <a:pt x="771" y="1271"/>
                  </a:cubicBezTo>
                  <a:cubicBezTo>
                    <a:pt x="770" y="1271"/>
                    <a:pt x="770" y="1271"/>
                    <a:pt x="770" y="1271"/>
                  </a:cubicBezTo>
                  <a:cubicBezTo>
                    <a:pt x="770" y="1271"/>
                    <a:pt x="770" y="1270"/>
                    <a:pt x="770" y="1270"/>
                  </a:cubicBezTo>
                  <a:cubicBezTo>
                    <a:pt x="769" y="1270"/>
                    <a:pt x="769" y="1270"/>
                    <a:pt x="769" y="1270"/>
                  </a:cubicBezTo>
                  <a:cubicBezTo>
                    <a:pt x="769" y="1269"/>
                    <a:pt x="769" y="1269"/>
                    <a:pt x="768" y="1269"/>
                  </a:cubicBezTo>
                  <a:cubicBezTo>
                    <a:pt x="767" y="1267"/>
                    <a:pt x="765" y="1265"/>
                    <a:pt x="764" y="1262"/>
                  </a:cubicBezTo>
                  <a:cubicBezTo>
                    <a:pt x="762" y="1259"/>
                    <a:pt x="761" y="1257"/>
                    <a:pt x="759" y="1254"/>
                  </a:cubicBezTo>
                  <a:cubicBezTo>
                    <a:pt x="759" y="1254"/>
                    <a:pt x="759" y="1253"/>
                    <a:pt x="759" y="1253"/>
                  </a:cubicBezTo>
                  <a:cubicBezTo>
                    <a:pt x="761" y="1239"/>
                    <a:pt x="744" y="1239"/>
                    <a:pt x="734" y="1235"/>
                  </a:cubicBezTo>
                  <a:cubicBezTo>
                    <a:pt x="733" y="1248"/>
                    <a:pt x="744" y="1259"/>
                    <a:pt x="755" y="1257"/>
                  </a:cubicBezTo>
                  <a:cubicBezTo>
                    <a:pt x="758" y="1257"/>
                    <a:pt x="758" y="1257"/>
                    <a:pt x="758" y="1257"/>
                  </a:cubicBezTo>
                  <a:cubicBezTo>
                    <a:pt x="758" y="1257"/>
                    <a:pt x="758" y="1256"/>
                    <a:pt x="758" y="1256"/>
                  </a:cubicBezTo>
                  <a:cubicBezTo>
                    <a:pt x="760" y="1258"/>
                    <a:pt x="761" y="1261"/>
                    <a:pt x="762" y="1263"/>
                  </a:cubicBezTo>
                  <a:cubicBezTo>
                    <a:pt x="764" y="1266"/>
                    <a:pt x="765" y="1268"/>
                    <a:pt x="767" y="1270"/>
                  </a:cubicBezTo>
                  <a:cubicBezTo>
                    <a:pt x="767" y="1271"/>
                    <a:pt x="767" y="1271"/>
                    <a:pt x="768" y="1271"/>
                  </a:cubicBezTo>
                  <a:cubicBezTo>
                    <a:pt x="768" y="1271"/>
                    <a:pt x="768" y="1272"/>
                    <a:pt x="768" y="1272"/>
                  </a:cubicBezTo>
                  <a:cubicBezTo>
                    <a:pt x="769" y="1272"/>
                    <a:pt x="769" y="1272"/>
                    <a:pt x="769" y="1272"/>
                  </a:cubicBezTo>
                  <a:cubicBezTo>
                    <a:pt x="769" y="1272"/>
                    <a:pt x="769" y="1272"/>
                    <a:pt x="769" y="1272"/>
                  </a:cubicBezTo>
                  <a:cubicBezTo>
                    <a:pt x="765" y="1273"/>
                    <a:pt x="761" y="1274"/>
                    <a:pt x="758" y="1275"/>
                  </a:cubicBezTo>
                  <a:cubicBezTo>
                    <a:pt x="757" y="1275"/>
                    <a:pt x="757" y="1276"/>
                    <a:pt x="756" y="1276"/>
                  </a:cubicBezTo>
                  <a:cubicBezTo>
                    <a:pt x="756" y="1276"/>
                    <a:pt x="756" y="1276"/>
                    <a:pt x="755" y="1276"/>
                  </a:cubicBezTo>
                  <a:cubicBezTo>
                    <a:pt x="754" y="1277"/>
                    <a:pt x="754" y="1277"/>
                    <a:pt x="753" y="1277"/>
                  </a:cubicBezTo>
                  <a:cubicBezTo>
                    <a:pt x="752" y="1278"/>
                    <a:pt x="751" y="1279"/>
                    <a:pt x="750" y="1279"/>
                  </a:cubicBezTo>
                  <a:cubicBezTo>
                    <a:pt x="750" y="1279"/>
                    <a:pt x="750" y="1279"/>
                    <a:pt x="749" y="1280"/>
                  </a:cubicBezTo>
                  <a:cubicBezTo>
                    <a:pt x="749" y="1280"/>
                    <a:pt x="749" y="1280"/>
                    <a:pt x="748" y="1280"/>
                  </a:cubicBezTo>
                  <a:cubicBezTo>
                    <a:pt x="748" y="1280"/>
                    <a:pt x="748" y="1280"/>
                    <a:pt x="748" y="1280"/>
                  </a:cubicBezTo>
                  <a:cubicBezTo>
                    <a:pt x="748" y="1280"/>
                    <a:pt x="747" y="1280"/>
                    <a:pt x="747" y="1280"/>
                  </a:cubicBezTo>
                  <a:cubicBezTo>
                    <a:pt x="746" y="1280"/>
                    <a:pt x="746" y="1280"/>
                    <a:pt x="745" y="1280"/>
                  </a:cubicBezTo>
                  <a:cubicBezTo>
                    <a:pt x="744" y="1280"/>
                    <a:pt x="743" y="1280"/>
                    <a:pt x="741" y="1281"/>
                  </a:cubicBezTo>
                  <a:cubicBezTo>
                    <a:pt x="740" y="1281"/>
                    <a:pt x="739" y="1281"/>
                    <a:pt x="738" y="1281"/>
                  </a:cubicBezTo>
                  <a:cubicBezTo>
                    <a:pt x="737" y="1281"/>
                    <a:pt x="736" y="1281"/>
                    <a:pt x="735" y="1281"/>
                  </a:cubicBezTo>
                  <a:cubicBezTo>
                    <a:pt x="734" y="1281"/>
                    <a:pt x="734" y="1281"/>
                    <a:pt x="734" y="1281"/>
                  </a:cubicBezTo>
                  <a:cubicBezTo>
                    <a:pt x="734" y="1281"/>
                    <a:pt x="734" y="1280"/>
                    <a:pt x="734" y="1280"/>
                  </a:cubicBezTo>
                  <a:cubicBezTo>
                    <a:pt x="732" y="1280"/>
                    <a:pt x="731" y="1278"/>
                    <a:pt x="729" y="1278"/>
                  </a:cubicBezTo>
                  <a:cubicBezTo>
                    <a:pt x="728" y="1278"/>
                    <a:pt x="728" y="1278"/>
                    <a:pt x="728" y="1278"/>
                  </a:cubicBezTo>
                  <a:cubicBezTo>
                    <a:pt x="729" y="1268"/>
                    <a:pt x="717" y="1270"/>
                    <a:pt x="712" y="1270"/>
                  </a:cubicBezTo>
                  <a:cubicBezTo>
                    <a:pt x="704" y="1270"/>
                    <a:pt x="701" y="1267"/>
                    <a:pt x="693" y="1263"/>
                  </a:cubicBezTo>
                  <a:cubicBezTo>
                    <a:pt x="699" y="1276"/>
                    <a:pt x="721" y="1299"/>
                    <a:pt x="732" y="1283"/>
                  </a:cubicBezTo>
                  <a:cubicBezTo>
                    <a:pt x="733" y="1283"/>
                    <a:pt x="734" y="1283"/>
                    <a:pt x="735" y="1283"/>
                  </a:cubicBezTo>
                  <a:cubicBezTo>
                    <a:pt x="736" y="1283"/>
                    <a:pt x="737" y="1283"/>
                    <a:pt x="738" y="1283"/>
                  </a:cubicBezTo>
                  <a:cubicBezTo>
                    <a:pt x="739" y="1283"/>
                    <a:pt x="741" y="1283"/>
                    <a:pt x="742" y="1283"/>
                  </a:cubicBezTo>
                  <a:cubicBezTo>
                    <a:pt x="743" y="1283"/>
                    <a:pt x="744" y="1282"/>
                    <a:pt x="745" y="1282"/>
                  </a:cubicBezTo>
                  <a:cubicBezTo>
                    <a:pt x="746" y="1282"/>
                    <a:pt x="747" y="1282"/>
                    <a:pt x="748" y="1282"/>
                  </a:cubicBezTo>
                  <a:cubicBezTo>
                    <a:pt x="748" y="1282"/>
                    <a:pt x="748" y="1282"/>
                    <a:pt x="748" y="1282"/>
                  </a:cubicBezTo>
                  <a:cubicBezTo>
                    <a:pt x="749" y="1282"/>
                    <a:pt x="749" y="1282"/>
                    <a:pt x="749" y="1282"/>
                  </a:cubicBezTo>
                  <a:cubicBezTo>
                    <a:pt x="749" y="1281"/>
                    <a:pt x="750" y="1281"/>
                    <a:pt x="750" y="1281"/>
                  </a:cubicBezTo>
                  <a:cubicBezTo>
                    <a:pt x="751" y="1281"/>
                    <a:pt x="751" y="1281"/>
                    <a:pt x="752" y="1280"/>
                  </a:cubicBezTo>
                  <a:cubicBezTo>
                    <a:pt x="753" y="1280"/>
                    <a:pt x="753" y="1280"/>
                    <a:pt x="753" y="1280"/>
                  </a:cubicBezTo>
                  <a:cubicBezTo>
                    <a:pt x="753" y="1280"/>
                    <a:pt x="753" y="1280"/>
                    <a:pt x="752" y="1280"/>
                  </a:cubicBezTo>
                  <a:cubicBezTo>
                    <a:pt x="752" y="1279"/>
                    <a:pt x="753" y="1279"/>
                    <a:pt x="754" y="1279"/>
                  </a:cubicBezTo>
                  <a:cubicBezTo>
                    <a:pt x="755" y="1279"/>
                    <a:pt x="755" y="1279"/>
                    <a:pt x="756" y="1278"/>
                  </a:cubicBezTo>
                  <a:cubicBezTo>
                    <a:pt x="756" y="1278"/>
                    <a:pt x="757" y="1278"/>
                    <a:pt x="757" y="1278"/>
                  </a:cubicBezTo>
                  <a:cubicBezTo>
                    <a:pt x="758" y="1278"/>
                    <a:pt x="758" y="1278"/>
                    <a:pt x="758" y="1277"/>
                  </a:cubicBezTo>
                  <a:cubicBezTo>
                    <a:pt x="762" y="1276"/>
                    <a:pt x="766" y="1275"/>
                    <a:pt x="770" y="1274"/>
                  </a:cubicBezTo>
                  <a:cubicBezTo>
                    <a:pt x="771" y="1274"/>
                    <a:pt x="773" y="1274"/>
                    <a:pt x="774" y="1274"/>
                  </a:cubicBezTo>
                  <a:cubicBezTo>
                    <a:pt x="774" y="1274"/>
                    <a:pt x="774" y="1274"/>
                    <a:pt x="774" y="1274"/>
                  </a:cubicBezTo>
                  <a:cubicBezTo>
                    <a:pt x="774" y="1274"/>
                    <a:pt x="774" y="1274"/>
                    <a:pt x="774" y="1274"/>
                  </a:cubicBezTo>
                  <a:cubicBezTo>
                    <a:pt x="775" y="1274"/>
                    <a:pt x="776" y="1274"/>
                    <a:pt x="777" y="1274"/>
                  </a:cubicBezTo>
                  <a:cubicBezTo>
                    <a:pt x="779" y="1274"/>
                    <a:pt x="781" y="1274"/>
                    <a:pt x="784" y="1275"/>
                  </a:cubicBezTo>
                  <a:cubicBezTo>
                    <a:pt x="786" y="1275"/>
                    <a:pt x="789" y="1275"/>
                    <a:pt x="791" y="1276"/>
                  </a:cubicBezTo>
                  <a:cubicBezTo>
                    <a:pt x="792" y="1276"/>
                    <a:pt x="793" y="1276"/>
                    <a:pt x="795" y="1276"/>
                  </a:cubicBezTo>
                  <a:cubicBezTo>
                    <a:pt x="795" y="1276"/>
                    <a:pt x="796" y="1276"/>
                    <a:pt x="796" y="1276"/>
                  </a:cubicBezTo>
                  <a:cubicBezTo>
                    <a:pt x="797" y="1276"/>
                    <a:pt x="797" y="1276"/>
                    <a:pt x="798" y="1276"/>
                  </a:cubicBezTo>
                  <a:cubicBezTo>
                    <a:pt x="803" y="1276"/>
                    <a:pt x="807" y="1276"/>
                    <a:pt x="810" y="1275"/>
                  </a:cubicBezTo>
                  <a:cubicBezTo>
                    <a:pt x="811" y="1275"/>
                    <a:pt x="811" y="1275"/>
                    <a:pt x="812" y="1275"/>
                  </a:cubicBezTo>
                  <a:cubicBezTo>
                    <a:pt x="812" y="1274"/>
                    <a:pt x="813" y="1274"/>
                    <a:pt x="813" y="1274"/>
                  </a:cubicBezTo>
                  <a:cubicBezTo>
                    <a:pt x="814" y="1274"/>
                    <a:pt x="814" y="1273"/>
                    <a:pt x="815" y="1273"/>
                  </a:cubicBezTo>
                  <a:cubicBezTo>
                    <a:pt x="816" y="1273"/>
                    <a:pt x="816" y="1272"/>
                    <a:pt x="817" y="1272"/>
                  </a:cubicBezTo>
                  <a:cubicBezTo>
                    <a:pt x="814" y="1275"/>
                    <a:pt x="812" y="1279"/>
                    <a:pt x="811" y="1283"/>
                  </a:cubicBezTo>
                  <a:cubicBezTo>
                    <a:pt x="809" y="1287"/>
                    <a:pt x="808" y="1291"/>
                    <a:pt x="806" y="1295"/>
                  </a:cubicBezTo>
                  <a:cubicBezTo>
                    <a:pt x="805" y="1299"/>
                    <a:pt x="803" y="1303"/>
                    <a:pt x="801" y="1306"/>
                  </a:cubicBezTo>
                  <a:cubicBezTo>
                    <a:pt x="800" y="1307"/>
                    <a:pt x="799" y="1308"/>
                    <a:pt x="799" y="1308"/>
                  </a:cubicBezTo>
                  <a:cubicBezTo>
                    <a:pt x="799" y="1309"/>
                    <a:pt x="799" y="1309"/>
                    <a:pt x="799" y="1309"/>
                  </a:cubicBezTo>
                  <a:cubicBezTo>
                    <a:pt x="798" y="1309"/>
                    <a:pt x="798" y="1309"/>
                    <a:pt x="798" y="1309"/>
                  </a:cubicBezTo>
                  <a:cubicBezTo>
                    <a:pt x="798" y="1309"/>
                    <a:pt x="798" y="1309"/>
                    <a:pt x="798" y="1309"/>
                  </a:cubicBezTo>
                  <a:cubicBezTo>
                    <a:pt x="797" y="1310"/>
                    <a:pt x="797" y="1310"/>
                    <a:pt x="797" y="1310"/>
                  </a:cubicBezTo>
                  <a:cubicBezTo>
                    <a:pt x="795" y="1312"/>
                    <a:pt x="794" y="1313"/>
                    <a:pt x="792" y="1314"/>
                  </a:cubicBezTo>
                  <a:cubicBezTo>
                    <a:pt x="789" y="1316"/>
                    <a:pt x="785" y="1318"/>
                    <a:pt x="782" y="1320"/>
                  </a:cubicBezTo>
                  <a:cubicBezTo>
                    <a:pt x="778" y="1322"/>
                    <a:pt x="774" y="1323"/>
                    <a:pt x="771" y="1325"/>
                  </a:cubicBezTo>
                  <a:cubicBezTo>
                    <a:pt x="767" y="1328"/>
                    <a:pt x="764" y="1330"/>
                    <a:pt x="762" y="1334"/>
                  </a:cubicBezTo>
                  <a:cubicBezTo>
                    <a:pt x="761" y="1335"/>
                    <a:pt x="760" y="1336"/>
                    <a:pt x="759" y="1338"/>
                  </a:cubicBezTo>
                  <a:cubicBezTo>
                    <a:pt x="759" y="1338"/>
                    <a:pt x="758" y="1338"/>
                    <a:pt x="758" y="1338"/>
                  </a:cubicBezTo>
                  <a:cubicBezTo>
                    <a:pt x="757" y="1338"/>
                    <a:pt x="757" y="1338"/>
                    <a:pt x="756" y="1337"/>
                  </a:cubicBezTo>
                  <a:cubicBezTo>
                    <a:pt x="756" y="1337"/>
                    <a:pt x="756" y="1337"/>
                    <a:pt x="756" y="1338"/>
                  </a:cubicBezTo>
                  <a:cubicBezTo>
                    <a:pt x="755" y="1338"/>
                    <a:pt x="755" y="1338"/>
                    <a:pt x="755" y="1338"/>
                  </a:cubicBezTo>
                  <a:cubicBezTo>
                    <a:pt x="754" y="1338"/>
                    <a:pt x="754" y="1338"/>
                    <a:pt x="753" y="1338"/>
                  </a:cubicBezTo>
                  <a:cubicBezTo>
                    <a:pt x="753" y="1338"/>
                    <a:pt x="752" y="1338"/>
                    <a:pt x="752" y="1338"/>
                  </a:cubicBezTo>
                  <a:cubicBezTo>
                    <a:pt x="751" y="1338"/>
                    <a:pt x="750" y="1338"/>
                    <a:pt x="750" y="1339"/>
                  </a:cubicBezTo>
                  <a:cubicBezTo>
                    <a:pt x="749" y="1339"/>
                    <a:pt x="748" y="1339"/>
                    <a:pt x="748" y="1339"/>
                  </a:cubicBezTo>
                  <a:cubicBezTo>
                    <a:pt x="747" y="1339"/>
                    <a:pt x="745" y="1340"/>
                    <a:pt x="744" y="1340"/>
                  </a:cubicBezTo>
                  <a:cubicBezTo>
                    <a:pt x="743" y="1341"/>
                    <a:pt x="741" y="1341"/>
                    <a:pt x="740" y="1342"/>
                  </a:cubicBezTo>
                  <a:cubicBezTo>
                    <a:pt x="740" y="1342"/>
                    <a:pt x="739" y="1342"/>
                    <a:pt x="739" y="1343"/>
                  </a:cubicBezTo>
                  <a:cubicBezTo>
                    <a:pt x="725" y="1327"/>
                    <a:pt x="711" y="1362"/>
                    <a:pt x="704" y="1368"/>
                  </a:cubicBezTo>
                  <a:cubicBezTo>
                    <a:pt x="719" y="1371"/>
                    <a:pt x="748" y="1368"/>
                    <a:pt x="740" y="1346"/>
                  </a:cubicBezTo>
                  <a:cubicBezTo>
                    <a:pt x="739" y="1346"/>
                    <a:pt x="738" y="1346"/>
                    <a:pt x="737" y="1347"/>
                  </a:cubicBezTo>
                  <a:cubicBezTo>
                    <a:pt x="738" y="1346"/>
                    <a:pt x="738" y="1346"/>
                    <a:pt x="738" y="1346"/>
                  </a:cubicBezTo>
                  <a:cubicBezTo>
                    <a:pt x="739" y="1346"/>
                    <a:pt x="740" y="1345"/>
                    <a:pt x="741" y="1344"/>
                  </a:cubicBezTo>
                  <a:cubicBezTo>
                    <a:pt x="742" y="1344"/>
                    <a:pt x="744" y="1343"/>
                    <a:pt x="745" y="1343"/>
                  </a:cubicBezTo>
                  <a:cubicBezTo>
                    <a:pt x="746" y="1342"/>
                    <a:pt x="747" y="1342"/>
                    <a:pt x="749" y="1342"/>
                  </a:cubicBezTo>
                  <a:cubicBezTo>
                    <a:pt x="749" y="1341"/>
                    <a:pt x="750" y="1341"/>
                    <a:pt x="750" y="1341"/>
                  </a:cubicBezTo>
                  <a:cubicBezTo>
                    <a:pt x="751" y="1341"/>
                    <a:pt x="752" y="1341"/>
                    <a:pt x="752" y="1341"/>
                  </a:cubicBezTo>
                  <a:cubicBezTo>
                    <a:pt x="753" y="1341"/>
                    <a:pt x="753" y="1341"/>
                    <a:pt x="754" y="1340"/>
                  </a:cubicBezTo>
                  <a:cubicBezTo>
                    <a:pt x="754" y="1340"/>
                    <a:pt x="755" y="1340"/>
                    <a:pt x="755" y="1340"/>
                  </a:cubicBezTo>
                  <a:cubicBezTo>
                    <a:pt x="756" y="1340"/>
                    <a:pt x="756" y="1340"/>
                    <a:pt x="756" y="1340"/>
                  </a:cubicBezTo>
                  <a:cubicBezTo>
                    <a:pt x="756" y="1340"/>
                    <a:pt x="757" y="1340"/>
                    <a:pt x="757" y="1340"/>
                  </a:cubicBezTo>
                  <a:cubicBezTo>
                    <a:pt x="757" y="1340"/>
                    <a:pt x="758" y="1340"/>
                    <a:pt x="758" y="1340"/>
                  </a:cubicBezTo>
                  <a:cubicBezTo>
                    <a:pt x="758" y="1340"/>
                    <a:pt x="758" y="1340"/>
                    <a:pt x="758" y="1340"/>
                  </a:cubicBezTo>
                  <a:cubicBezTo>
                    <a:pt x="758" y="1340"/>
                    <a:pt x="758" y="1340"/>
                    <a:pt x="758" y="1340"/>
                  </a:cubicBezTo>
                  <a:cubicBezTo>
                    <a:pt x="757" y="1341"/>
                    <a:pt x="757" y="1341"/>
                    <a:pt x="757" y="1342"/>
                  </a:cubicBezTo>
                  <a:cubicBezTo>
                    <a:pt x="757" y="1343"/>
                    <a:pt x="756" y="1344"/>
                    <a:pt x="756" y="1345"/>
                  </a:cubicBezTo>
                  <a:cubicBezTo>
                    <a:pt x="755" y="1348"/>
                    <a:pt x="754" y="1352"/>
                    <a:pt x="753" y="1356"/>
                  </a:cubicBezTo>
                  <a:cubicBezTo>
                    <a:pt x="752" y="1360"/>
                    <a:pt x="752" y="1364"/>
                    <a:pt x="752" y="1368"/>
                  </a:cubicBezTo>
                  <a:cubicBezTo>
                    <a:pt x="752" y="1368"/>
                    <a:pt x="751" y="1368"/>
                    <a:pt x="751" y="1368"/>
                  </a:cubicBezTo>
                  <a:cubicBezTo>
                    <a:pt x="751" y="1369"/>
                    <a:pt x="751" y="1369"/>
                    <a:pt x="750" y="1370"/>
                  </a:cubicBezTo>
                  <a:cubicBezTo>
                    <a:pt x="750" y="1370"/>
                    <a:pt x="750" y="1370"/>
                    <a:pt x="750" y="1370"/>
                  </a:cubicBezTo>
                  <a:cubicBezTo>
                    <a:pt x="750" y="1370"/>
                    <a:pt x="749" y="1371"/>
                    <a:pt x="749" y="1371"/>
                  </a:cubicBezTo>
                  <a:cubicBezTo>
                    <a:pt x="749" y="1371"/>
                    <a:pt x="748" y="1372"/>
                    <a:pt x="747" y="1372"/>
                  </a:cubicBezTo>
                  <a:cubicBezTo>
                    <a:pt x="747" y="1373"/>
                    <a:pt x="746" y="1373"/>
                    <a:pt x="745" y="1374"/>
                  </a:cubicBezTo>
                  <a:cubicBezTo>
                    <a:pt x="744" y="1374"/>
                    <a:pt x="744" y="1375"/>
                    <a:pt x="743" y="1375"/>
                  </a:cubicBezTo>
                  <a:cubicBezTo>
                    <a:pt x="741" y="1376"/>
                    <a:pt x="739" y="1377"/>
                    <a:pt x="737" y="1378"/>
                  </a:cubicBezTo>
                  <a:cubicBezTo>
                    <a:pt x="735" y="1379"/>
                    <a:pt x="733" y="1380"/>
                    <a:pt x="731" y="1381"/>
                  </a:cubicBezTo>
                  <a:cubicBezTo>
                    <a:pt x="726" y="1383"/>
                    <a:pt x="721" y="1385"/>
                    <a:pt x="716" y="1387"/>
                  </a:cubicBezTo>
                  <a:cubicBezTo>
                    <a:pt x="714" y="1388"/>
                    <a:pt x="711" y="1390"/>
                    <a:pt x="709" y="1391"/>
                  </a:cubicBezTo>
                  <a:cubicBezTo>
                    <a:pt x="706" y="1392"/>
                    <a:pt x="704" y="1393"/>
                    <a:pt x="702" y="1394"/>
                  </a:cubicBezTo>
                  <a:cubicBezTo>
                    <a:pt x="699" y="1395"/>
                    <a:pt x="697" y="1396"/>
                    <a:pt x="695" y="1398"/>
                  </a:cubicBezTo>
                  <a:cubicBezTo>
                    <a:pt x="695" y="1398"/>
                    <a:pt x="695" y="1398"/>
                    <a:pt x="695" y="1398"/>
                  </a:cubicBezTo>
                  <a:cubicBezTo>
                    <a:pt x="694" y="1399"/>
                    <a:pt x="694" y="1399"/>
                    <a:pt x="694" y="1399"/>
                  </a:cubicBezTo>
                  <a:cubicBezTo>
                    <a:pt x="694" y="1400"/>
                    <a:pt x="693" y="1400"/>
                    <a:pt x="693" y="1401"/>
                  </a:cubicBezTo>
                  <a:cubicBezTo>
                    <a:pt x="693" y="1401"/>
                    <a:pt x="693" y="1401"/>
                    <a:pt x="693" y="1401"/>
                  </a:cubicBezTo>
                  <a:cubicBezTo>
                    <a:pt x="693" y="1400"/>
                    <a:pt x="692" y="1400"/>
                    <a:pt x="692" y="1400"/>
                  </a:cubicBezTo>
                  <a:cubicBezTo>
                    <a:pt x="692" y="1399"/>
                    <a:pt x="692" y="1399"/>
                    <a:pt x="691" y="1399"/>
                  </a:cubicBezTo>
                  <a:cubicBezTo>
                    <a:pt x="691" y="1398"/>
                    <a:pt x="690" y="1398"/>
                    <a:pt x="690" y="1398"/>
                  </a:cubicBezTo>
                  <a:cubicBezTo>
                    <a:pt x="690" y="1397"/>
                    <a:pt x="689" y="1397"/>
                    <a:pt x="689" y="1396"/>
                  </a:cubicBezTo>
                  <a:cubicBezTo>
                    <a:pt x="689" y="1396"/>
                    <a:pt x="688" y="1396"/>
                    <a:pt x="688" y="1396"/>
                  </a:cubicBezTo>
                  <a:cubicBezTo>
                    <a:pt x="688" y="1395"/>
                    <a:pt x="687" y="1395"/>
                    <a:pt x="687" y="1395"/>
                  </a:cubicBezTo>
                  <a:cubicBezTo>
                    <a:pt x="687" y="1395"/>
                    <a:pt x="686" y="1394"/>
                    <a:pt x="685" y="1394"/>
                  </a:cubicBezTo>
                  <a:cubicBezTo>
                    <a:pt x="685" y="1394"/>
                    <a:pt x="684" y="1393"/>
                    <a:pt x="683" y="1393"/>
                  </a:cubicBezTo>
                  <a:cubicBezTo>
                    <a:pt x="683" y="1393"/>
                    <a:pt x="683" y="1392"/>
                    <a:pt x="682" y="1392"/>
                  </a:cubicBezTo>
                  <a:cubicBezTo>
                    <a:pt x="682" y="1392"/>
                    <a:pt x="681" y="1392"/>
                    <a:pt x="681" y="1392"/>
                  </a:cubicBezTo>
                  <a:cubicBezTo>
                    <a:pt x="680" y="1391"/>
                    <a:pt x="680" y="1391"/>
                    <a:pt x="679" y="1391"/>
                  </a:cubicBezTo>
                  <a:cubicBezTo>
                    <a:pt x="677" y="1390"/>
                    <a:pt x="675" y="1389"/>
                    <a:pt x="674" y="1389"/>
                  </a:cubicBezTo>
                  <a:cubicBezTo>
                    <a:pt x="673" y="1389"/>
                    <a:pt x="673" y="1389"/>
                    <a:pt x="673" y="1389"/>
                  </a:cubicBezTo>
                  <a:cubicBezTo>
                    <a:pt x="672" y="1387"/>
                    <a:pt x="672" y="1387"/>
                    <a:pt x="672" y="1387"/>
                  </a:cubicBezTo>
                  <a:cubicBezTo>
                    <a:pt x="658" y="1369"/>
                    <a:pt x="632" y="1386"/>
                    <a:pt x="629" y="1404"/>
                  </a:cubicBezTo>
                  <a:cubicBezTo>
                    <a:pt x="638" y="1400"/>
                    <a:pt x="648" y="1405"/>
                    <a:pt x="657" y="1402"/>
                  </a:cubicBezTo>
                  <a:cubicBezTo>
                    <a:pt x="662" y="1400"/>
                    <a:pt x="667" y="1395"/>
                    <a:pt x="672" y="1391"/>
                  </a:cubicBezTo>
                  <a:cubicBezTo>
                    <a:pt x="672" y="1391"/>
                    <a:pt x="673" y="1391"/>
                    <a:pt x="673" y="1392"/>
                  </a:cubicBezTo>
                  <a:cubicBezTo>
                    <a:pt x="674" y="1394"/>
                    <a:pt x="674" y="1394"/>
                    <a:pt x="674" y="1394"/>
                  </a:cubicBezTo>
                  <a:cubicBezTo>
                    <a:pt x="674" y="1393"/>
                    <a:pt x="674" y="1392"/>
                    <a:pt x="673" y="1392"/>
                  </a:cubicBezTo>
                  <a:cubicBezTo>
                    <a:pt x="675" y="1392"/>
                    <a:pt x="677" y="1393"/>
                    <a:pt x="678" y="1393"/>
                  </a:cubicBezTo>
                  <a:cubicBezTo>
                    <a:pt x="679" y="1393"/>
                    <a:pt x="680" y="1394"/>
                    <a:pt x="680" y="1394"/>
                  </a:cubicBezTo>
                  <a:cubicBezTo>
                    <a:pt x="681" y="1394"/>
                    <a:pt x="681" y="1394"/>
                    <a:pt x="681" y="1395"/>
                  </a:cubicBezTo>
                  <a:cubicBezTo>
                    <a:pt x="682" y="1395"/>
                    <a:pt x="682" y="1395"/>
                    <a:pt x="682" y="1395"/>
                  </a:cubicBezTo>
                  <a:cubicBezTo>
                    <a:pt x="683" y="1395"/>
                    <a:pt x="684" y="1396"/>
                    <a:pt x="684" y="1396"/>
                  </a:cubicBezTo>
                  <a:cubicBezTo>
                    <a:pt x="685" y="1397"/>
                    <a:pt x="685" y="1397"/>
                    <a:pt x="686" y="1397"/>
                  </a:cubicBezTo>
                  <a:cubicBezTo>
                    <a:pt x="686" y="1397"/>
                    <a:pt x="687" y="1398"/>
                    <a:pt x="687" y="1398"/>
                  </a:cubicBezTo>
                  <a:cubicBezTo>
                    <a:pt x="687" y="1398"/>
                    <a:pt x="687" y="1398"/>
                    <a:pt x="688" y="1398"/>
                  </a:cubicBezTo>
                  <a:cubicBezTo>
                    <a:pt x="688" y="1399"/>
                    <a:pt x="689" y="1399"/>
                    <a:pt x="689" y="1399"/>
                  </a:cubicBezTo>
                  <a:cubicBezTo>
                    <a:pt x="690" y="1399"/>
                    <a:pt x="690" y="1400"/>
                    <a:pt x="690" y="1400"/>
                  </a:cubicBezTo>
                  <a:cubicBezTo>
                    <a:pt x="691" y="1400"/>
                    <a:pt x="691" y="1400"/>
                    <a:pt x="692" y="1401"/>
                  </a:cubicBezTo>
                  <a:cubicBezTo>
                    <a:pt x="692" y="1401"/>
                    <a:pt x="692" y="1401"/>
                    <a:pt x="693" y="1401"/>
                  </a:cubicBezTo>
                  <a:cubicBezTo>
                    <a:pt x="692" y="1402"/>
                    <a:pt x="692" y="1403"/>
                    <a:pt x="691" y="1404"/>
                  </a:cubicBezTo>
                  <a:cubicBezTo>
                    <a:pt x="691" y="1404"/>
                    <a:pt x="691" y="1405"/>
                    <a:pt x="691" y="1405"/>
                  </a:cubicBezTo>
                  <a:cubicBezTo>
                    <a:pt x="691" y="1406"/>
                    <a:pt x="691" y="1406"/>
                    <a:pt x="691" y="1407"/>
                  </a:cubicBezTo>
                  <a:cubicBezTo>
                    <a:pt x="690" y="1408"/>
                    <a:pt x="690" y="1409"/>
                    <a:pt x="690" y="1410"/>
                  </a:cubicBezTo>
                  <a:cubicBezTo>
                    <a:pt x="690" y="1410"/>
                    <a:pt x="690" y="1410"/>
                    <a:pt x="690" y="1410"/>
                  </a:cubicBezTo>
                  <a:cubicBezTo>
                    <a:pt x="690" y="1410"/>
                    <a:pt x="690" y="1410"/>
                    <a:pt x="690" y="1410"/>
                  </a:cubicBezTo>
                  <a:cubicBezTo>
                    <a:pt x="690" y="1410"/>
                    <a:pt x="690" y="1410"/>
                    <a:pt x="690" y="1411"/>
                  </a:cubicBezTo>
                  <a:cubicBezTo>
                    <a:pt x="690" y="1411"/>
                    <a:pt x="689" y="1412"/>
                    <a:pt x="689" y="1412"/>
                  </a:cubicBezTo>
                  <a:cubicBezTo>
                    <a:pt x="689" y="1413"/>
                    <a:pt x="689" y="1414"/>
                    <a:pt x="688" y="1414"/>
                  </a:cubicBezTo>
                  <a:cubicBezTo>
                    <a:pt x="688" y="1415"/>
                    <a:pt x="688" y="1416"/>
                    <a:pt x="687" y="1417"/>
                  </a:cubicBezTo>
                  <a:cubicBezTo>
                    <a:pt x="687" y="1417"/>
                    <a:pt x="687" y="1418"/>
                    <a:pt x="686" y="1419"/>
                  </a:cubicBezTo>
                  <a:cubicBezTo>
                    <a:pt x="686" y="1419"/>
                    <a:pt x="685" y="1420"/>
                    <a:pt x="685" y="1421"/>
                  </a:cubicBezTo>
                  <a:cubicBezTo>
                    <a:pt x="685" y="1421"/>
                    <a:pt x="685" y="1421"/>
                    <a:pt x="685" y="1421"/>
                  </a:cubicBezTo>
                  <a:cubicBezTo>
                    <a:pt x="670" y="1419"/>
                    <a:pt x="667" y="1428"/>
                    <a:pt x="674" y="1442"/>
                  </a:cubicBezTo>
                  <a:cubicBezTo>
                    <a:pt x="681" y="1438"/>
                    <a:pt x="692" y="1434"/>
                    <a:pt x="686" y="1422"/>
                  </a:cubicBezTo>
                  <a:cubicBezTo>
                    <a:pt x="687" y="1421"/>
                    <a:pt x="687" y="1421"/>
                    <a:pt x="687" y="1421"/>
                  </a:cubicBezTo>
                  <a:cubicBezTo>
                    <a:pt x="687" y="1421"/>
                    <a:pt x="687" y="1421"/>
                    <a:pt x="687" y="1421"/>
                  </a:cubicBezTo>
                  <a:cubicBezTo>
                    <a:pt x="687" y="1421"/>
                    <a:pt x="688" y="1420"/>
                    <a:pt x="688" y="1420"/>
                  </a:cubicBezTo>
                  <a:cubicBezTo>
                    <a:pt x="688" y="1419"/>
                    <a:pt x="689" y="1418"/>
                    <a:pt x="689" y="1418"/>
                  </a:cubicBezTo>
                  <a:cubicBezTo>
                    <a:pt x="689" y="1417"/>
                    <a:pt x="690" y="1416"/>
                    <a:pt x="690" y="1416"/>
                  </a:cubicBezTo>
                  <a:cubicBezTo>
                    <a:pt x="690" y="1415"/>
                    <a:pt x="690" y="1415"/>
                    <a:pt x="690" y="1415"/>
                  </a:cubicBezTo>
                  <a:cubicBezTo>
                    <a:pt x="690" y="1416"/>
                    <a:pt x="690" y="1417"/>
                    <a:pt x="690" y="1418"/>
                  </a:cubicBezTo>
                  <a:cubicBezTo>
                    <a:pt x="690" y="1418"/>
                    <a:pt x="690" y="1419"/>
                    <a:pt x="690" y="1419"/>
                  </a:cubicBezTo>
                  <a:cubicBezTo>
                    <a:pt x="690" y="1419"/>
                    <a:pt x="691" y="1417"/>
                    <a:pt x="691" y="1415"/>
                  </a:cubicBezTo>
                  <a:cubicBezTo>
                    <a:pt x="691" y="1414"/>
                    <a:pt x="691" y="1413"/>
                    <a:pt x="691" y="1412"/>
                  </a:cubicBezTo>
                  <a:cubicBezTo>
                    <a:pt x="692" y="1412"/>
                    <a:pt x="692" y="1412"/>
                    <a:pt x="692" y="1412"/>
                  </a:cubicBezTo>
                  <a:cubicBezTo>
                    <a:pt x="692" y="1411"/>
                    <a:pt x="692" y="1411"/>
                    <a:pt x="692" y="1411"/>
                  </a:cubicBezTo>
                  <a:cubicBezTo>
                    <a:pt x="692" y="1411"/>
                    <a:pt x="692" y="1411"/>
                    <a:pt x="692" y="1411"/>
                  </a:cubicBezTo>
                  <a:cubicBezTo>
                    <a:pt x="692" y="1410"/>
                    <a:pt x="692" y="1410"/>
                    <a:pt x="692" y="1410"/>
                  </a:cubicBezTo>
                  <a:cubicBezTo>
                    <a:pt x="692" y="1410"/>
                    <a:pt x="692" y="1410"/>
                    <a:pt x="692" y="1410"/>
                  </a:cubicBezTo>
                  <a:cubicBezTo>
                    <a:pt x="692" y="1409"/>
                    <a:pt x="692" y="1408"/>
                    <a:pt x="693" y="1408"/>
                  </a:cubicBezTo>
                  <a:cubicBezTo>
                    <a:pt x="693" y="1407"/>
                    <a:pt x="693" y="1406"/>
                    <a:pt x="693" y="1405"/>
                  </a:cubicBezTo>
                  <a:cubicBezTo>
                    <a:pt x="694" y="1404"/>
                    <a:pt x="694" y="1403"/>
                    <a:pt x="695" y="1402"/>
                  </a:cubicBezTo>
                  <a:cubicBezTo>
                    <a:pt x="695" y="1402"/>
                    <a:pt x="695" y="1401"/>
                    <a:pt x="696" y="1401"/>
                  </a:cubicBezTo>
                  <a:cubicBezTo>
                    <a:pt x="696" y="1400"/>
                    <a:pt x="696" y="1400"/>
                    <a:pt x="696" y="1400"/>
                  </a:cubicBezTo>
                  <a:cubicBezTo>
                    <a:pt x="696" y="1400"/>
                    <a:pt x="696" y="1400"/>
                    <a:pt x="697" y="1399"/>
                  </a:cubicBezTo>
                  <a:cubicBezTo>
                    <a:pt x="697" y="1399"/>
                    <a:pt x="698" y="1398"/>
                    <a:pt x="699" y="1397"/>
                  </a:cubicBezTo>
                  <a:cubicBezTo>
                    <a:pt x="700" y="1397"/>
                    <a:pt x="701" y="1396"/>
                    <a:pt x="702" y="1396"/>
                  </a:cubicBezTo>
                  <a:cubicBezTo>
                    <a:pt x="705" y="1395"/>
                    <a:pt x="707" y="1394"/>
                    <a:pt x="710" y="1393"/>
                  </a:cubicBezTo>
                  <a:cubicBezTo>
                    <a:pt x="712" y="1392"/>
                    <a:pt x="714" y="1391"/>
                    <a:pt x="717" y="1390"/>
                  </a:cubicBezTo>
                  <a:cubicBezTo>
                    <a:pt x="722" y="1387"/>
                    <a:pt x="727" y="1385"/>
                    <a:pt x="731" y="1383"/>
                  </a:cubicBezTo>
                  <a:cubicBezTo>
                    <a:pt x="734" y="1382"/>
                    <a:pt x="736" y="1382"/>
                    <a:pt x="738" y="1381"/>
                  </a:cubicBezTo>
                  <a:cubicBezTo>
                    <a:pt x="740" y="1380"/>
                    <a:pt x="742" y="1378"/>
                    <a:pt x="744" y="1377"/>
                  </a:cubicBezTo>
                  <a:cubicBezTo>
                    <a:pt x="744" y="1377"/>
                    <a:pt x="745" y="1377"/>
                    <a:pt x="745" y="1377"/>
                  </a:cubicBezTo>
                  <a:cubicBezTo>
                    <a:pt x="746" y="1376"/>
                    <a:pt x="746" y="1376"/>
                    <a:pt x="746" y="1376"/>
                  </a:cubicBezTo>
                  <a:cubicBezTo>
                    <a:pt x="747" y="1375"/>
                    <a:pt x="748" y="1374"/>
                    <a:pt x="748" y="1374"/>
                  </a:cubicBezTo>
                  <a:cubicBezTo>
                    <a:pt x="750" y="1372"/>
                    <a:pt x="750" y="1371"/>
                    <a:pt x="751" y="1370"/>
                  </a:cubicBezTo>
                  <a:cubicBezTo>
                    <a:pt x="751" y="1370"/>
                    <a:pt x="751" y="1370"/>
                    <a:pt x="751" y="1370"/>
                  </a:cubicBezTo>
                  <a:cubicBezTo>
                    <a:pt x="751" y="1372"/>
                    <a:pt x="751" y="1375"/>
                    <a:pt x="751" y="1378"/>
                  </a:cubicBezTo>
                  <a:cubicBezTo>
                    <a:pt x="751" y="1380"/>
                    <a:pt x="751" y="1381"/>
                    <a:pt x="751" y="1383"/>
                  </a:cubicBezTo>
                  <a:cubicBezTo>
                    <a:pt x="751" y="1384"/>
                    <a:pt x="751" y="1386"/>
                    <a:pt x="751" y="1388"/>
                  </a:cubicBezTo>
                  <a:cubicBezTo>
                    <a:pt x="752" y="1391"/>
                    <a:pt x="752" y="1394"/>
                    <a:pt x="753" y="1396"/>
                  </a:cubicBezTo>
                  <a:cubicBezTo>
                    <a:pt x="753" y="1397"/>
                    <a:pt x="753" y="1398"/>
                    <a:pt x="753" y="1398"/>
                  </a:cubicBezTo>
                  <a:cubicBezTo>
                    <a:pt x="753" y="1399"/>
                    <a:pt x="752" y="1399"/>
                    <a:pt x="752" y="1399"/>
                  </a:cubicBezTo>
                  <a:cubicBezTo>
                    <a:pt x="751" y="1400"/>
                    <a:pt x="751" y="1400"/>
                    <a:pt x="751" y="1400"/>
                  </a:cubicBezTo>
                  <a:cubicBezTo>
                    <a:pt x="750" y="1400"/>
                    <a:pt x="750" y="1400"/>
                    <a:pt x="750" y="1401"/>
                  </a:cubicBezTo>
                  <a:cubicBezTo>
                    <a:pt x="749" y="1401"/>
                    <a:pt x="749" y="1401"/>
                    <a:pt x="749" y="1401"/>
                  </a:cubicBezTo>
                  <a:cubicBezTo>
                    <a:pt x="748" y="1402"/>
                    <a:pt x="748" y="1402"/>
                    <a:pt x="748" y="1402"/>
                  </a:cubicBezTo>
                  <a:cubicBezTo>
                    <a:pt x="748" y="1402"/>
                    <a:pt x="748" y="1403"/>
                    <a:pt x="748" y="1403"/>
                  </a:cubicBezTo>
                  <a:cubicBezTo>
                    <a:pt x="747" y="1403"/>
                    <a:pt x="747" y="1404"/>
                    <a:pt x="746" y="1404"/>
                  </a:cubicBezTo>
                  <a:cubicBezTo>
                    <a:pt x="746" y="1405"/>
                    <a:pt x="746" y="1405"/>
                    <a:pt x="745" y="1406"/>
                  </a:cubicBezTo>
                  <a:cubicBezTo>
                    <a:pt x="745" y="1406"/>
                    <a:pt x="745" y="1407"/>
                    <a:pt x="744" y="1407"/>
                  </a:cubicBezTo>
                  <a:cubicBezTo>
                    <a:pt x="744" y="1408"/>
                    <a:pt x="744" y="1408"/>
                    <a:pt x="743" y="1409"/>
                  </a:cubicBezTo>
                  <a:cubicBezTo>
                    <a:pt x="743" y="1410"/>
                    <a:pt x="742" y="1412"/>
                    <a:pt x="741" y="1413"/>
                  </a:cubicBezTo>
                  <a:cubicBezTo>
                    <a:pt x="741" y="1414"/>
                    <a:pt x="740" y="1416"/>
                    <a:pt x="739" y="1417"/>
                  </a:cubicBezTo>
                  <a:cubicBezTo>
                    <a:pt x="739" y="1419"/>
                    <a:pt x="738" y="1420"/>
                    <a:pt x="738" y="1421"/>
                  </a:cubicBezTo>
                  <a:cubicBezTo>
                    <a:pt x="738" y="1423"/>
                    <a:pt x="737" y="1424"/>
                    <a:pt x="737" y="1425"/>
                  </a:cubicBezTo>
                  <a:cubicBezTo>
                    <a:pt x="722" y="1435"/>
                    <a:pt x="733" y="1445"/>
                    <a:pt x="727" y="1459"/>
                  </a:cubicBezTo>
                  <a:cubicBezTo>
                    <a:pt x="743" y="1453"/>
                    <a:pt x="754" y="1443"/>
                    <a:pt x="739" y="1427"/>
                  </a:cubicBezTo>
                  <a:cubicBezTo>
                    <a:pt x="739" y="1427"/>
                    <a:pt x="739" y="1427"/>
                    <a:pt x="739" y="1427"/>
                  </a:cubicBezTo>
                  <a:cubicBezTo>
                    <a:pt x="740" y="1425"/>
                    <a:pt x="740" y="1424"/>
                    <a:pt x="740" y="1422"/>
                  </a:cubicBezTo>
                  <a:cubicBezTo>
                    <a:pt x="741" y="1421"/>
                    <a:pt x="741" y="1420"/>
                    <a:pt x="742" y="1418"/>
                  </a:cubicBezTo>
                  <a:cubicBezTo>
                    <a:pt x="742" y="1417"/>
                    <a:pt x="743" y="1415"/>
                    <a:pt x="743" y="1414"/>
                  </a:cubicBezTo>
                  <a:cubicBezTo>
                    <a:pt x="744" y="1413"/>
                    <a:pt x="745" y="1412"/>
                    <a:pt x="745" y="1411"/>
                  </a:cubicBezTo>
                  <a:cubicBezTo>
                    <a:pt x="746" y="1410"/>
                    <a:pt x="746" y="1409"/>
                    <a:pt x="746" y="1409"/>
                  </a:cubicBezTo>
                  <a:cubicBezTo>
                    <a:pt x="747" y="1408"/>
                    <a:pt x="747" y="1408"/>
                    <a:pt x="747" y="1407"/>
                  </a:cubicBezTo>
                  <a:cubicBezTo>
                    <a:pt x="748" y="1407"/>
                    <a:pt x="748" y="1406"/>
                    <a:pt x="748" y="1406"/>
                  </a:cubicBezTo>
                  <a:cubicBezTo>
                    <a:pt x="749" y="1405"/>
                    <a:pt x="749" y="1405"/>
                    <a:pt x="749" y="1404"/>
                  </a:cubicBezTo>
                  <a:cubicBezTo>
                    <a:pt x="750" y="1404"/>
                    <a:pt x="750" y="1404"/>
                    <a:pt x="750" y="1404"/>
                  </a:cubicBezTo>
                  <a:cubicBezTo>
                    <a:pt x="750" y="1404"/>
                    <a:pt x="750" y="1404"/>
                    <a:pt x="750" y="1403"/>
                  </a:cubicBezTo>
                  <a:cubicBezTo>
                    <a:pt x="751" y="1403"/>
                    <a:pt x="751" y="1402"/>
                    <a:pt x="751" y="1402"/>
                  </a:cubicBezTo>
                  <a:cubicBezTo>
                    <a:pt x="751" y="1401"/>
                    <a:pt x="752" y="1401"/>
                    <a:pt x="752" y="1400"/>
                  </a:cubicBezTo>
                  <a:cubicBezTo>
                    <a:pt x="753" y="1399"/>
                    <a:pt x="753" y="1399"/>
                    <a:pt x="753" y="1399"/>
                  </a:cubicBezTo>
                  <a:cubicBezTo>
                    <a:pt x="754" y="1403"/>
                    <a:pt x="755" y="1406"/>
                    <a:pt x="756" y="1409"/>
                  </a:cubicBezTo>
                  <a:cubicBezTo>
                    <a:pt x="756" y="1409"/>
                    <a:pt x="756" y="1408"/>
                    <a:pt x="756" y="1408"/>
                  </a:cubicBezTo>
                  <a:cubicBezTo>
                    <a:pt x="756" y="1408"/>
                    <a:pt x="756" y="1409"/>
                    <a:pt x="756" y="1410"/>
                  </a:cubicBezTo>
                  <a:cubicBezTo>
                    <a:pt x="756" y="1410"/>
                    <a:pt x="756" y="1410"/>
                    <a:pt x="756" y="1411"/>
                  </a:cubicBezTo>
                  <a:cubicBezTo>
                    <a:pt x="756" y="1411"/>
                    <a:pt x="757" y="1411"/>
                    <a:pt x="757" y="1412"/>
                  </a:cubicBezTo>
                  <a:cubicBezTo>
                    <a:pt x="757" y="1412"/>
                    <a:pt x="757" y="1412"/>
                    <a:pt x="757" y="1412"/>
                  </a:cubicBezTo>
                  <a:cubicBezTo>
                    <a:pt x="757" y="1412"/>
                    <a:pt x="757" y="1412"/>
                    <a:pt x="757" y="1412"/>
                  </a:cubicBezTo>
                  <a:cubicBezTo>
                    <a:pt x="758" y="1413"/>
                    <a:pt x="758" y="1413"/>
                    <a:pt x="758" y="1414"/>
                  </a:cubicBezTo>
                  <a:cubicBezTo>
                    <a:pt x="758" y="1414"/>
                    <a:pt x="759" y="1414"/>
                    <a:pt x="759" y="1414"/>
                  </a:cubicBezTo>
                  <a:cubicBezTo>
                    <a:pt x="760" y="1416"/>
                    <a:pt x="761" y="1417"/>
                    <a:pt x="761" y="1419"/>
                  </a:cubicBezTo>
                  <a:cubicBezTo>
                    <a:pt x="762" y="1419"/>
                    <a:pt x="763" y="1420"/>
                    <a:pt x="763" y="1420"/>
                  </a:cubicBezTo>
                  <a:cubicBezTo>
                    <a:pt x="763" y="1421"/>
                    <a:pt x="764" y="1421"/>
                    <a:pt x="764" y="1421"/>
                  </a:cubicBezTo>
                  <a:cubicBezTo>
                    <a:pt x="764" y="1421"/>
                    <a:pt x="763" y="1421"/>
                    <a:pt x="763" y="1420"/>
                  </a:cubicBezTo>
                  <a:cubicBezTo>
                    <a:pt x="763" y="1420"/>
                    <a:pt x="762" y="1419"/>
                    <a:pt x="762" y="1418"/>
                  </a:cubicBezTo>
                  <a:cubicBezTo>
                    <a:pt x="761" y="1418"/>
                    <a:pt x="761" y="1417"/>
                    <a:pt x="761" y="1416"/>
                  </a:cubicBezTo>
                  <a:cubicBezTo>
                    <a:pt x="761" y="1417"/>
                    <a:pt x="761" y="1417"/>
                    <a:pt x="762" y="1417"/>
                  </a:cubicBezTo>
                  <a:cubicBezTo>
                    <a:pt x="762" y="1418"/>
                    <a:pt x="763" y="1418"/>
                    <a:pt x="763" y="1419"/>
                  </a:cubicBezTo>
                  <a:cubicBezTo>
                    <a:pt x="763" y="1419"/>
                    <a:pt x="763" y="1419"/>
                    <a:pt x="764" y="1419"/>
                  </a:cubicBezTo>
                  <a:cubicBezTo>
                    <a:pt x="763" y="1419"/>
                    <a:pt x="763" y="1419"/>
                    <a:pt x="763" y="1419"/>
                  </a:cubicBezTo>
                  <a:cubicBezTo>
                    <a:pt x="768" y="1430"/>
                    <a:pt x="778" y="1431"/>
                    <a:pt x="788" y="1432"/>
                  </a:cubicBezTo>
                  <a:cubicBezTo>
                    <a:pt x="786" y="1421"/>
                    <a:pt x="776" y="1418"/>
                    <a:pt x="766" y="1418"/>
                  </a:cubicBezTo>
                  <a:cubicBezTo>
                    <a:pt x="766" y="1418"/>
                    <a:pt x="765" y="1417"/>
                    <a:pt x="765" y="1417"/>
                  </a:cubicBezTo>
                  <a:cubicBezTo>
                    <a:pt x="764" y="1416"/>
                    <a:pt x="763" y="1416"/>
                    <a:pt x="763" y="1415"/>
                  </a:cubicBezTo>
                  <a:cubicBezTo>
                    <a:pt x="762" y="1415"/>
                    <a:pt x="762" y="1414"/>
                    <a:pt x="761" y="1414"/>
                  </a:cubicBezTo>
                  <a:cubicBezTo>
                    <a:pt x="761" y="1413"/>
                    <a:pt x="760" y="1413"/>
                    <a:pt x="760" y="1412"/>
                  </a:cubicBezTo>
                  <a:cubicBezTo>
                    <a:pt x="759" y="1412"/>
                    <a:pt x="759" y="1411"/>
                    <a:pt x="759" y="1411"/>
                  </a:cubicBezTo>
                  <a:cubicBezTo>
                    <a:pt x="759" y="1411"/>
                    <a:pt x="759" y="1411"/>
                    <a:pt x="758" y="1411"/>
                  </a:cubicBezTo>
                  <a:cubicBezTo>
                    <a:pt x="758" y="1410"/>
                    <a:pt x="758" y="1410"/>
                    <a:pt x="758" y="1410"/>
                  </a:cubicBezTo>
                  <a:cubicBezTo>
                    <a:pt x="758" y="1410"/>
                    <a:pt x="758" y="1410"/>
                    <a:pt x="758" y="1410"/>
                  </a:cubicBezTo>
                  <a:cubicBezTo>
                    <a:pt x="758" y="1410"/>
                    <a:pt x="758" y="1410"/>
                    <a:pt x="758" y="1410"/>
                  </a:cubicBezTo>
                  <a:cubicBezTo>
                    <a:pt x="757" y="1406"/>
                    <a:pt x="756" y="1402"/>
                    <a:pt x="755" y="1396"/>
                  </a:cubicBezTo>
                  <a:cubicBezTo>
                    <a:pt x="755" y="1394"/>
                    <a:pt x="755" y="1391"/>
                    <a:pt x="755" y="1388"/>
                  </a:cubicBezTo>
                  <a:cubicBezTo>
                    <a:pt x="755" y="1386"/>
                    <a:pt x="755" y="1385"/>
                    <a:pt x="755" y="1383"/>
                  </a:cubicBezTo>
                  <a:cubicBezTo>
                    <a:pt x="755" y="1381"/>
                    <a:pt x="755" y="1380"/>
                    <a:pt x="755" y="1378"/>
                  </a:cubicBezTo>
                  <a:cubicBezTo>
                    <a:pt x="755" y="1372"/>
                    <a:pt x="755" y="1364"/>
                    <a:pt x="757" y="1357"/>
                  </a:cubicBezTo>
                  <a:cubicBezTo>
                    <a:pt x="757" y="1353"/>
                    <a:pt x="758" y="1350"/>
                    <a:pt x="759" y="1346"/>
                  </a:cubicBezTo>
                  <a:cubicBezTo>
                    <a:pt x="761" y="1343"/>
                    <a:pt x="762" y="1339"/>
                    <a:pt x="764" y="1336"/>
                  </a:cubicBezTo>
                  <a:cubicBezTo>
                    <a:pt x="767" y="1333"/>
                    <a:pt x="770" y="1331"/>
                    <a:pt x="773" y="1329"/>
                  </a:cubicBezTo>
                  <a:cubicBezTo>
                    <a:pt x="776" y="1327"/>
                    <a:pt x="780" y="1325"/>
                    <a:pt x="783" y="1323"/>
                  </a:cubicBezTo>
                  <a:cubicBezTo>
                    <a:pt x="785" y="1322"/>
                    <a:pt x="787" y="1321"/>
                    <a:pt x="789" y="1320"/>
                  </a:cubicBezTo>
                  <a:cubicBezTo>
                    <a:pt x="789" y="1321"/>
                    <a:pt x="789" y="1321"/>
                    <a:pt x="789" y="1321"/>
                  </a:cubicBezTo>
                  <a:cubicBezTo>
                    <a:pt x="789" y="1321"/>
                    <a:pt x="789" y="1322"/>
                    <a:pt x="789" y="1322"/>
                  </a:cubicBezTo>
                  <a:cubicBezTo>
                    <a:pt x="789" y="1322"/>
                    <a:pt x="789" y="1322"/>
                    <a:pt x="788" y="1323"/>
                  </a:cubicBezTo>
                  <a:cubicBezTo>
                    <a:pt x="788" y="1323"/>
                    <a:pt x="788" y="1324"/>
                    <a:pt x="788" y="1325"/>
                  </a:cubicBezTo>
                  <a:cubicBezTo>
                    <a:pt x="788" y="1325"/>
                    <a:pt x="788" y="1326"/>
                    <a:pt x="788" y="1327"/>
                  </a:cubicBezTo>
                  <a:cubicBezTo>
                    <a:pt x="788" y="1327"/>
                    <a:pt x="788" y="1327"/>
                    <a:pt x="788" y="1328"/>
                  </a:cubicBezTo>
                  <a:cubicBezTo>
                    <a:pt x="788" y="1328"/>
                    <a:pt x="788" y="1328"/>
                    <a:pt x="788" y="1329"/>
                  </a:cubicBezTo>
                  <a:cubicBezTo>
                    <a:pt x="788" y="1330"/>
                    <a:pt x="788" y="1330"/>
                    <a:pt x="788" y="1331"/>
                  </a:cubicBezTo>
                  <a:cubicBezTo>
                    <a:pt x="788" y="1333"/>
                    <a:pt x="788" y="1334"/>
                    <a:pt x="788" y="1336"/>
                  </a:cubicBezTo>
                  <a:cubicBezTo>
                    <a:pt x="788" y="1337"/>
                    <a:pt x="788" y="1339"/>
                    <a:pt x="788" y="1341"/>
                  </a:cubicBezTo>
                  <a:cubicBezTo>
                    <a:pt x="789" y="1342"/>
                    <a:pt x="789" y="1344"/>
                    <a:pt x="789" y="1346"/>
                  </a:cubicBezTo>
                  <a:cubicBezTo>
                    <a:pt x="789" y="1346"/>
                    <a:pt x="790" y="1347"/>
                    <a:pt x="790" y="1348"/>
                  </a:cubicBezTo>
                  <a:cubicBezTo>
                    <a:pt x="788" y="1348"/>
                    <a:pt x="788" y="1348"/>
                    <a:pt x="788" y="1348"/>
                  </a:cubicBezTo>
                  <a:cubicBezTo>
                    <a:pt x="789" y="1348"/>
                    <a:pt x="789" y="1348"/>
                    <a:pt x="790" y="1348"/>
                  </a:cubicBezTo>
                  <a:cubicBezTo>
                    <a:pt x="790" y="1348"/>
                    <a:pt x="790" y="1348"/>
                    <a:pt x="790" y="1349"/>
                  </a:cubicBezTo>
                  <a:cubicBezTo>
                    <a:pt x="775" y="1362"/>
                    <a:pt x="795" y="1373"/>
                    <a:pt x="804" y="1383"/>
                  </a:cubicBezTo>
                  <a:cubicBezTo>
                    <a:pt x="807" y="1376"/>
                    <a:pt x="813" y="1368"/>
                    <a:pt x="810" y="1360"/>
                  </a:cubicBezTo>
                  <a:cubicBezTo>
                    <a:pt x="807" y="1354"/>
                    <a:pt x="799" y="1350"/>
                    <a:pt x="793" y="1349"/>
                  </a:cubicBezTo>
                  <a:cubicBezTo>
                    <a:pt x="792" y="1348"/>
                    <a:pt x="792" y="1346"/>
                    <a:pt x="792" y="1345"/>
                  </a:cubicBezTo>
                  <a:cubicBezTo>
                    <a:pt x="791" y="1344"/>
                    <a:pt x="791" y="1342"/>
                    <a:pt x="791" y="1341"/>
                  </a:cubicBezTo>
                  <a:cubicBezTo>
                    <a:pt x="791" y="1339"/>
                    <a:pt x="790" y="1337"/>
                    <a:pt x="790" y="1336"/>
                  </a:cubicBezTo>
                  <a:cubicBezTo>
                    <a:pt x="790" y="1334"/>
                    <a:pt x="790" y="1333"/>
                    <a:pt x="790" y="1331"/>
                  </a:cubicBezTo>
                  <a:cubicBezTo>
                    <a:pt x="790" y="1331"/>
                    <a:pt x="790" y="1330"/>
                    <a:pt x="790" y="1329"/>
                  </a:cubicBezTo>
                  <a:cubicBezTo>
                    <a:pt x="790" y="1329"/>
                    <a:pt x="790" y="1328"/>
                    <a:pt x="790" y="1328"/>
                  </a:cubicBezTo>
                  <a:cubicBezTo>
                    <a:pt x="790" y="1328"/>
                    <a:pt x="790" y="1327"/>
                    <a:pt x="790" y="1327"/>
                  </a:cubicBezTo>
                  <a:cubicBezTo>
                    <a:pt x="790" y="1326"/>
                    <a:pt x="791" y="1326"/>
                    <a:pt x="791" y="1325"/>
                  </a:cubicBezTo>
                  <a:cubicBezTo>
                    <a:pt x="791" y="1325"/>
                    <a:pt x="791" y="1324"/>
                    <a:pt x="791" y="1323"/>
                  </a:cubicBezTo>
                  <a:cubicBezTo>
                    <a:pt x="791" y="1323"/>
                    <a:pt x="791" y="1323"/>
                    <a:pt x="791" y="1323"/>
                  </a:cubicBezTo>
                  <a:cubicBezTo>
                    <a:pt x="791" y="1322"/>
                    <a:pt x="791" y="1322"/>
                    <a:pt x="791" y="1322"/>
                  </a:cubicBezTo>
                  <a:cubicBezTo>
                    <a:pt x="791" y="1321"/>
                    <a:pt x="791" y="1321"/>
                    <a:pt x="791" y="1320"/>
                  </a:cubicBezTo>
                  <a:cubicBezTo>
                    <a:pt x="791" y="1320"/>
                    <a:pt x="791" y="1319"/>
                    <a:pt x="791" y="1319"/>
                  </a:cubicBezTo>
                  <a:cubicBezTo>
                    <a:pt x="792" y="1319"/>
                    <a:pt x="793" y="1318"/>
                    <a:pt x="794" y="1317"/>
                  </a:cubicBezTo>
                  <a:cubicBezTo>
                    <a:pt x="796" y="1316"/>
                    <a:pt x="797" y="1315"/>
                    <a:pt x="799" y="1313"/>
                  </a:cubicBezTo>
                  <a:cubicBezTo>
                    <a:pt x="799" y="1313"/>
                    <a:pt x="800" y="1313"/>
                    <a:pt x="800" y="1312"/>
                  </a:cubicBezTo>
                  <a:cubicBezTo>
                    <a:pt x="801" y="1312"/>
                    <a:pt x="801" y="1312"/>
                    <a:pt x="801" y="1312"/>
                  </a:cubicBezTo>
                  <a:cubicBezTo>
                    <a:pt x="801" y="1311"/>
                    <a:pt x="801" y="1311"/>
                    <a:pt x="801" y="1311"/>
                  </a:cubicBezTo>
                  <a:cubicBezTo>
                    <a:pt x="801" y="1311"/>
                    <a:pt x="801" y="1311"/>
                    <a:pt x="801" y="1311"/>
                  </a:cubicBezTo>
                  <a:cubicBezTo>
                    <a:pt x="802" y="1310"/>
                    <a:pt x="803" y="1309"/>
                    <a:pt x="803" y="1308"/>
                  </a:cubicBezTo>
                  <a:cubicBezTo>
                    <a:pt x="804" y="1307"/>
                    <a:pt x="805" y="1305"/>
                    <a:pt x="806" y="1304"/>
                  </a:cubicBezTo>
                  <a:cubicBezTo>
                    <a:pt x="806" y="1304"/>
                    <a:pt x="806" y="1304"/>
                    <a:pt x="806" y="1304"/>
                  </a:cubicBezTo>
                  <a:cubicBezTo>
                    <a:pt x="806" y="1305"/>
                    <a:pt x="806" y="1305"/>
                    <a:pt x="806" y="1306"/>
                  </a:cubicBezTo>
                  <a:cubicBezTo>
                    <a:pt x="806" y="1306"/>
                    <a:pt x="806" y="1306"/>
                    <a:pt x="806" y="1307"/>
                  </a:cubicBezTo>
                  <a:cubicBezTo>
                    <a:pt x="806" y="1307"/>
                    <a:pt x="806" y="1307"/>
                    <a:pt x="806" y="1307"/>
                  </a:cubicBezTo>
                  <a:cubicBezTo>
                    <a:pt x="806" y="1307"/>
                    <a:pt x="806" y="1307"/>
                    <a:pt x="806" y="1308"/>
                  </a:cubicBezTo>
                  <a:cubicBezTo>
                    <a:pt x="807" y="1308"/>
                    <a:pt x="807" y="1309"/>
                    <a:pt x="807" y="1310"/>
                  </a:cubicBezTo>
                  <a:cubicBezTo>
                    <a:pt x="807" y="1310"/>
                    <a:pt x="808" y="1311"/>
                    <a:pt x="808" y="1312"/>
                  </a:cubicBezTo>
                  <a:cubicBezTo>
                    <a:pt x="808" y="1313"/>
                    <a:pt x="809" y="1314"/>
                    <a:pt x="809" y="1314"/>
                  </a:cubicBezTo>
                  <a:cubicBezTo>
                    <a:pt x="809" y="1315"/>
                    <a:pt x="810" y="1316"/>
                    <a:pt x="810" y="1317"/>
                  </a:cubicBezTo>
                  <a:cubicBezTo>
                    <a:pt x="810" y="1317"/>
                    <a:pt x="811" y="1318"/>
                    <a:pt x="811" y="1319"/>
                  </a:cubicBezTo>
                  <a:cubicBezTo>
                    <a:pt x="811" y="1319"/>
                    <a:pt x="811" y="1319"/>
                    <a:pt x="811" y="1319"/>
                  </a:cubicBezTo>
                  <a:cubicBezTo>
                    <a:pt x="812" y="1320"/>
                    <a:pt x="812" y="1320"/>
                    <a:pt x="812" y="1320"/>
                  </a:cubicBezTo>
                  <a:cubicBezTo>
                    <a:pt x="805" y="1332"/>
                    <a:pt x="817" y="1336"/>
                    <a:pt x="824" y="1342"/>
                  </a:cubicBezTo>
                  <a:cubicBezTo>
                    <a:pt x="832" y="1328"/>
                    <a:pt x="830" y="1318"/>
                    <a:pt x="814" y="1318"/>
                  </a:cubicBezTo>
                  <a:cubicBezTo>
                    <a:pt x="814" y="1318"/>
                    <a:pt x="813" y="1318"/>
                    <a:pt x="813" y="1318"/>
                  </a:cubicBezTo>
                  <a:cubicBezTo>
                    <a:pt x="813" y="1317"/>
                    <a:pt x="813" y="1316"/>
                    <a:pt x="812" y="1316"/>
                  </a:cubicBezTo>
                  <a:cubicBezTo>
                    <a:pt x="812" y="1315"/>
                    <a:pt x="811" y="1314"/>
                    <a:pt x="811" y="1313"/>
                  </a:cubicBezTo>
                  <a:cubicBezTo>
                    <a:pt x="811" y="1313"/>
                    <a:pt x="810" y="1312"/>
                    <a:pt x="810" y="1311"/>
                  </a:cubicBezTo>
                  <a:cubicBezTo>
                    <a:pt x="810" y="1310"/>
                    <a:pt x="809" y="1310"/>
                    <a:pt x="809" y="1309"/>
                  </a:cubicBezTo>
                  <a:cubicBezTo>
                    <a:pt x="809" y="1308"/>
                    <a:pt x="809" y="1307"/>
                    <a:pt x="808" y="1307"/>
                  </a:cubicBezTo>
                  <a:cubicBezTo>
                    <a:pt x="808" y="1307"/>
                    <a:pt x="808" y="1307"/>
                    <a:pt x="808" y="1306"/>
                  </a:cubicBezTo>
                  <a:cubicBezTo>
                    <a:pt x="808" y="1306"/>
                    <a:pt x="808" y="1306"/>
                    <a:pt x="808" y="1306"/>
                  </a:cubicBezTo>
                  <a:cubicBezTo>
                    <a:pt x="808" y="1306"/>
                    <a:pt x="808" y="1305"/>
                    <a:pt x="808" y="1305"/>
                  </a:cubicBezTo>
                  <a:cubicBezTo>
                    <a:pt x="808" y="1305"/>
                    <a:pt x="807" y="1304"/>
                    <a:pt x="807" y="1304"/>
                  </a:cubicBezTo>
                  <a:cubicBezTo>
                    <a:pt x="807" y="1304"/>
                    <a:pt x="807" y="1303"/>
                    <a:pt x="807" y="1303"/>
                  </a:cubicBezTo>
                  <a:cubicBezTo>
                    <a:pt x="808" y="1301"/>
                    <a:pt x="809" y="1299"/>
                    <a:pt x="809" y="1297"/>
                  </a:cubicBezTo>
                  <a:cubicBezTo>
                    <a:pt x="811" y="1293"/>
                    <a:pt x="812" y="1288"/>
                    <a:pt x="814" y="1285"/>
                  </a:cubicBezTo>
                  <a:cubicBezTo>
                    <a:pt x="815" y="1281"/>
                    <a:pt x="817" y="1277"/>
                    <a:pt x="820" y="1274"/>
                  </a:cubicBezTo>
                  <a:cubicBezTo>
                    <a:pt x="820" y="1273"/>
                    <a:pt x="820" y="1273"/>
                    <a:pt x="820" y="1273"/>
                  </a:cubicBezTo>
                  <a:cubicBezTo>
                    <a:pt x="821" y="1273"/>
                    <a:pt x="821" y="1272"/>
                    <a:pt x="821" y="1272"/>
                  </a:cubicBezTo>
                  <a:cubicBezTo>
                    <a:pt x="822" y="1271"/>
                    <a:pt x="822" y="1271"/>
                    <a:pt x="822" y="1271"/>
                  </a:cubicBezTo>
                  <a:cubicBezTo>
                    <a:pt x="822" y="1271"/>
                    <a:pt x="822" y="1271"/>
                    <a:pt x="822" y="1271"/>
                  </a:cubicBezTo>
                  <a:cubicBezTo>
                    <a:pt x="822" y="1271"/>
                    <a:pt x="822" y="1271"/>
                    <a:pt x="822" y="1271"/>
                  </a:cubicBezTo>
                  <a:cubicBezTo>
                    <a:pt x="823" y="1270"/>
                    <a:pt x="823" y="1270"/>
                    <a:pt x="823" y="1270"/>
                  </a:cubicBezTo>
                  <a:cubicBezTo>
                    <a:pt x="824" y="1269"/>
                    <a:pt x="825" y="1269"/>
                    <a:pt x="826" y="1268"/>
                  </a:cubicBezTo>
                  <a:cubicBezTo>
                    <a:pt x="826" y="1267"/>
                    <a:pt x="827" y="1267"/>
                    <a:pt x="828" y="1266"/>
                  </a:cubicBezTo>
                  <a:cubicBezTo>
                    <a:pt x="834" y="1261"/>
                    <a:pt x="840" y="1257"/>
                    <a:pt x="845" y="1253"/>
                  </a:cubicBezTo>
                  <a:cubicBezTo>
                    <a:pt x="851" y="1249"/>
                    <a:pt x="857" y="1245"/>
                    <a:pt x="862" y="1242"/>
                  </a:cubicBezTo>
                  <a:cubicBezTo>
                    <a:pt x="864" y="1242"/>
                    <a:pt x="865" y="1241"/>
                    <a:pt x="866" y="1240"/>
                  </a:cubicBezTo>
                  <a:cubicBezTo>
                    <a:pt x="866" y="1240"/>
                    <a:pt x="866" y="1240"/>
                    <a:pt x="866" y="1240"/>
                  </a:cubicBezTo>
                  <a:cubicBezTo>
                    <a:pt x="850" y="1263"/>
                    <a:pt x="833" y="1293"/>
                    <a:pt x="812" y="1309"/>
                  </a:cubicBezTo>
                  <a:cubicBezTo>
                    <a:pt x="837" y="1296"/>
                    <a:pt x="853" y="1268"/>
                    <a:pt x="872" y="1250"/>
                  </a:cubicBezTo>
                  <a:cubicBezTo>
                    <a:pt x="891" y="1232"/>
                    <a:pt x="910" y="1218"/>
                    <a:pt x="932" y="1200"/>
                  </a:cubicBezTo>
                  <a:cubicBezTo>
                    <a:pt x="948" y="1187"/>
                    <a:pt x="994" y="1198"/>
                    <a:pt x="1011" y="1212"/>
                  </a:cubicBezTo>
                  <a:cubicBezTo>
                    <a:pt x="1033" y="1231"/>
                    <a:pt x="1038" y="1265"/>
                    <a:pt x="1057" y="1286"/>
                  </a:cubicBezTo>
                  <a:cubicBezTo>
                    <a:pt x="1073" y="1304"/>
                    <a:pt x="1087" y="1321"/>
                    <a:pt x="1097" y="1344"/>
                  </a:cubicBezTo>
                  <a:cubicBezTo>
                    <a:pt x="1107" y="1367"/>
                    <a:pt x="1102" y="1385"/>
                    <a:pt x="1106" y="1409"/>
                  </a:cubicBezTo>
                  <a:cubicBezTo>
                    <a:pt x="1110" y="1433"/>
                    <a:pt x="1125" y="1451"/>
                    <a:pt x="1132" y="1474"/>
                  </a:cubicBezTo>
                  <a:cubicBezTo>
                    <a:pt x="1139" y="1495"/>
                    <a:pt x="1144" y="1514"/>
                    <a:pt x="1154" y="1535"/>
                  </a:cubicBezTo>
                  <a:cubicBezTo>
                    <a:pt x="1176" y="1585"/>
                    <a:pt x="1178" y="1642"/>
                    <a:pt x="1190" y="1692"/>
                  </a:cubicBezTo>
                  <a:cubicBezTo>
                    <a:pt x="1199" y="1733"/>
                    <a:pt x="1200" y="1766"/>
                    <a:pt x="1168" y="1807"/>
                  </a:cubicBezTo>
                  <a:cubicBezTo>
                    <a:pt x="1146" y="1835"/>
                    <a:pt x="1128" y="1854"/>
                    <a:pt x="1095" y="1877"/>
                  </a:cubicBezTo>
                  <a:cubicBezTo>
                    <a:pt x="1059" y="1895"/>
                    <a:pt x="1011" y="1896"/>
                    <a:pt x="972" y="1904"/>
                  </a:cubicBezTo>
                  <a:cubicBezTo>
                    <a:pt x="920" y="1914"/>
                    <a:pt x="859" y="1908"/>
                    <a:pt x="811" y="1938"/>
                  </a:cubicBezTo>
                  <a:cubicBezTo>
                    <a:pt x="774" y="1960"/>
                    <a:pt x="754" y="1985"/>
                    <a:pt x="711" y="2003"/>
                  </a:cubicBezTo>
                  <a:cubicBezTo>
                    <a:pt x="701" y="2007"/>
                    <a:pt x="692" y="2011"/>
                    <a:pt x="683" y="2015"/>
                  </a:cubicBezTo>
                  <a:cubicBezTo>
                    <a:pt x="682" y="2015"/>
                    <a:pt x="682" y="2015"/>
                    <a:pt x="682" y="2015"/>
                  </a:cubicBezTo>
                  <a:cubicBezTo>
                    <a:pt x="679" y="2015"/>
                    <a:pt x="675" y="2014"/>
                    <a:pt x="672" y="2014"/>
                  </a:cubicBezTo>
                  <a:cubicBezTo>
                    <a:pt x="668" y="2013"/>
                    <a:pt x="664" y="2012"/>
                    <a:pt x="660" y="2011"/>
                  </a:cubicBezTo>
                  <a:cubicBezTo>
                    <a:pt x="657" y="2011"/>
                    <a:pt x="655" y="2010"/>
                    <a:pt x="653" y="2010"/>
                  </a:cubicBezTo>
                  <a:cubicBezTo>
                    <a:pt x="651" y="2009"/>
                    <a:pt x="649" y="2009"/>
                    <a:pt x="647" y="2009"/>
                  </a:cubicBezTo>
                  <a:cubicBezTo>
                    <a:pt x="642" y="2008"/>
                    <a:pt x="637" y="2007"/>
                    <a:pt x="633" y="2006"/>
                  </a:cubicBezTo>
                  <a:cubicBezTo>
                    <a:pt x="630" y="2006"/>
                    <a:pt x="628" y="2006"/>
                    <a:pt x="626" y="2006"/>
                  </a:cubicBezTo>
                  <a:cubicBezTo>
                    <a:pt x="624" y="2006"/>
                    <a:pt x="623" y="2006"/>
                    <a:pt x="622" y="2006"/>
                  </a:cubicBezTo>
                  <a:cubicBezTo>
                    <a:pt x="621" y="2006"/>
                    <a:pt x="621" y="2006"/>
                    <a:pt x="620" y="2006"/>
                  </a:cubicBezTo>
                  <a:cubicBezTo>
                    <a:pt x="619" y="2006"/>
                    <a:pt x="619" y="2006"/>
                    <a:pt x="619" y="2006"/>
                  </a:cubicBezTo>
                  <a:cubicBezTo>
                    <a:pt x="619" y="2006"/>
                    <a:pt x="619" y="2006"/>
                    <a:pt x="619" y="2006"/>
                  </a:cubicBezTo>
                  <a:cubicBezTo>
                    <a:pt x="618" y="2006"/>
                    <a:pt x="618" y="2006"/>
                    <a:pt x="618" y="2006"/>
                  </a:cubicBezTo>
                  <a:cubicBezTo>
                    <a:pt x="617" y="2006"/>
                    <a:pt x="616" y="2006"/>
                    <a:pt x="615" y="2006"/>
                  </a:cubicBezTo>
                  <a:cubicBezTo>
                    <a:pt x="614" y="2007"/>
                    <a:pt x="613" y="2007"/>
                    <a:pt x="611" y="2007"/>
                  </a:cubicBezTo>
                  <a:cubicBezTo>
                    <a:pt x="609" y="2007"/>
                    <a:pt x="607" y="2008"/>
                    <a:pt x="605" y="2008"/>
                  </a:cubicBezTo>
                  <a:cubicBezTo>
                    <a:pt x="600" y="2010"/>
                    <a:pt x="596" y="2011"/>
                    <a:pt x="593" y="2013"/>
                  </a:cubicBezTo>
                  <a:cubicBezTo>
                    <a:pt x="589" y="2014"/>
                    <a:pt x="585" y="2016"/>
                    <a:pt x="582" y="2017"/>
                  </a:cubicBezTo>
                  <a:cubicBezTo>
                    <a:pt x="579" y="2019"/>
                    <a:pt x="577" y="2021"/>
                    <a:pt x="574" y="2022"/>
                  </a:cubicBezTo>
                  <a:cubicBezTo>
                    <a:pt x="572" y="2024"/>
                    <a:pt x="570" y="2025"/>
                    <a:pt x="568" y="2026"/>
                  </a:cubicBezTo>
                  <a:cubicBezTo>
                    <a:pt x="566" y="2027"/>
                    <a:pt x="565" y="2028"/>
                    <a:pt x="564" y="2029"/>
                  </a:cubicBezTo>
                  <a:cubicBezTo>
                    <a:pt x="563" y="2030"/>
                    <a:pt x="563" y="2030"/>
                    <a:pt x="563" y="2030"/>
                  </a:cubicBezTo>
                  <a:cubicBezTo>
                    <a:pt x="563" y="2030"/>
                    <a:pt x="563" y="2030"/>
                    <a:pt x="564" y="2029"/>
                  </a:cubicBezTo>
                  <a:cubicBezTo>
                    <a:pt x="565" y="2029"/>
                    <a:pt x="567" y="2028"/>
                    <a:pt x="569" y="2028"/>
                  </a:cubicBezTo>
                  <a:cubicBezTo>
                    <a:pt x="571" y="2027"/>
                    <a:pt x="573" y="2026"/>
                    <a:pt x="576" y="2025"/>
                  </a:cubicBezTo>
                  <a:cubicBezTo>
                    <a:pt x="578" y="2024"/>
                    <a:pt x="581" y="2023"/>
                    <a:pt x="584" y="2022"/>
                  </a:cubicBezTo>
                  <a:cubicBezTo>
                    <a:pt x="587" y="2020"/>
                    <a:pt x="591" y="2019"/>
                    <a:pt x="595" y="2018"/>
                  </a:cubicBezTo>
                  <a:cubicBezTo>
                    <a:pt x="598" y="2017"/>
                    <a:pt x="602" y="2016"/>
                    <a:pt x="606" y="2015"/>
                  </a:cubicBezTo>
                  <a:cubicBezTo>
                    <a:pt x="608" y="2015"/>
                    <a:pt x="610" y="2015"/>
                    <a:pt x="612" y="2014"/>
                  </a:cubicBezTo>
                  <a:cubicBezTo>
                    <a:pt x="613" y="2014"/>
                    <a:pt x="615" y="2014"/>
                    <a:pt x="616" y="2014"/>
                  </a:cubicBezTo>
                  <a:cubicBezTo>
                    <a:pt x="617" y="2014"/>
                    <a:pt x="618" y="2014"/>
                    <a:pt x="619" y="2014"/>
                  </a:cubicBezTo>
                  <a:cubicBezTo>
                    <a:pt x="619" y="2014"/>
                    <a:pt x="619" y="2014"/>
                    <a:pt x="619" y="2014"/>
                  </a:cubicBezTo>
                  <a:cubicBezTo>
                    <a:pt x="619" y="2014"/>
                    <a:pt x="619" y="2014"/>
                    <a:pt x="619" y="2014"/>
                  </a:cubicBezTo>
                  <a:cubicBezTo>
                    <a:pt x="619" y="2014"/>
                    <a:pt x="619" y="2014"/>
                    <a:pt x="619" y="2014"/>
                  </a:cubicBezTo>
                  <a:cubicBezTo>
                    <a:pt x="619" y="2014"/>
                    <a:pt x="619" y="2014"/>
                    <a:pt x="619" y="2014"/>
                  </a:cubicBezTo>
                  <a:cubicBezTo>
                    <a:pt x="620" y="2014"/>
                    <a:pt x="620" y="2014"/>
                    <a:pt x="620" y="2014"/>
                  </a:cubicBezTo>
                  <a:cubicBezTo>
                    <a:pt x="620" y="2014"/>
                    <a:pt x="620" y="2014"/>
                    <a:pt x="620" y="2014"/>
                  </a:cubicBezTo>
                  <a:cubicBezTo>
                    <a:pt x="621" y="2014"/>
                    <a:pt x="622" y="2014"/>
                    <a:pt x="622" y="2014"/>
                  </a:cubicBezTo>
                  <a:cubicBezTo>
                    <a:pt x="623" y="2014"/>
                    <a:pt x="624" y="2014"/>
                    <a:pt x="625" y="2014"/>
                  </a:cubicBezTo>
                  <a:cubicBezTo>
                    <a:pt x="627" y="2014"/>
                    <a:pt x="630" y="2014"/>
                    <a:pt x="632" y="2014"/>
                  </a:cubicBezTo>
                  <a:cubicBezTo>
                    <a:pt x="636" y="2015"/>
                    <a:pt x="641" y="2015"/>
                    <a:pt x="645" y="2016"/>
                  </a:cubicBezTo>
                  <a:cubicBezTo>
                    <a:pt x="647" y="2016"/>
                    <a:pt x="650" y="2017"/>
                    <a:pt x="652" y="2017"/>
                  </a:cubicBezTo>
                  <a:cubicBezTo>
                    <a:pt x="654" y="2018"/>
                    <a:pt x="656" y="2018"/>
                    <a:pt x="658" y="2018"/>
                  </a:cubicBezTo>
                  <a:cubicBezTo>
                    <a:pt x="663" y="2019"/>
                    <a:pt x="667" y="2019"/>
                    <a:pt x="671" y="2020"/>
                  </a:cubicBezTo>
                  <a:cubicBezTo>
                    <a:pt x="671" y="2020"/>
                    <a:pt x="671" y="2020"/>
                    <a:pt x="671" y="2020"/>
                  </a:cubicBezTo>
                  <a:cubicBezTo>
                    <a:pt x="653" y="2026"/>
                    <a:pt x="635" y="2033"/>
                    <a:pt x="617" y="2038"/>
                  </a:cubicBezTo>
                  <a:cubicBezTo>
                    <a:pt x="602" y="2042"/>
                    <a:pt x="588" y="2047"/>
                    <a:pt x="573" y="2053"/>
                  </a:cubicBezTo>
                  <a:cubicBezTo>
                    <a:pt x="573" y="2053"/>
                    <a:pt x="572" y="2053"/>
                    <a:pt x="572" y="2052"/>
                  </a:cubicBezTo>
                  <a:cubicBezTo>
                    <a:pt x="571" y="2052"/>
                    <a:pt x="569" y="2052"/>
                    <a:pt x="568" y="2052"/>
                  </a:cubicBezTo>
                  <a:cubicBezTo>
                    <a:pt x="567" y="2052"/>
                    <a:pt x="566" y="2052"/>
                    <a:pt x="565" y="2052"/>
                  </a:cubicBezTo>
                  <a:cubicBezTo>
                    <a:pt x="563" y="2051"/>
                    <a:pt x="562" y="2051"/>
                    <a:pt x="561" y="2051"/>
                  </a:cubicBezTo>
                  <a:cubicBezTo>
                    <a:pt x="559" y="2051"/>
                    <a:pt x="558" y="2051"/>
                    <a:pt x="556" y="2051"/>
                  </a:cubicBezTo>
                  <a:cubicBezTo>
                    <a:pt x="555" y="2051"/>
                    <a:pt x="553" y="2051"/>
                    <a:pt x="552" y="2051"/>
                  </a:cubicBezTo>
                  <a:cubicBezTo>
                    <a:pt x="550" y="2051"/>
                    <a:pt x="549" y="2051"/>
                    <a:pt x="547" y="2051"/>
                  </a:cubicBezTo>
                  <a:cubicBezTo>
                    <a:pt x="544" y="2051"/>
                    <a:pt x="541" y="2051"/>
                    <a:pt x="537" y="2052"/>
                  </a:cubicBezTo>
                  <a:cubicBezTo>
                    <a:pt x="534" y="2052"/>
                    <a:pt x="531" y="2053"/>
                    <a:pt x="527" y="2053"/>
                  </a:cubicBezTo>
                  <a:cubicBezTo>
                    <a:pt x="524" y="2054"/>
                    <a:pt x="520" y="2054"/>
                    <a:pt x="517" y="2055"/>
                  </a:cubicBezTo>
                  <a:cubicBezTo>
                    <a:pt x="514" y="2056"/>
                    <a:pt x="511" y="2057"/>
                    <a:pt x="508" y="2058"/>
                  </a:cubicBezTo>
                  <a:cubicBezTo>
                    <a:pt x="506" y="2058"/>
                    <a:pt x="505" y="2059"/>
                    <a:pt x="503" y="2059"/>
                  </a:cubicBezTo>
                  <a:cubicBezTo>
                    <a:pt x="502" y="2060"/>
                    <a:pt x="500" y="2060"/>
                    <a:pt x="499" y="2061"/>
                  </a:cubicBezTo>
                  <a:cubicBezTo>
                    <a:pt x="498" y="2062"/>
                    <a:pt x="496" y="2062"/>
                    <a:pt x="495" y="2063"/>
                  </a:cubicBezTo>
                  <a:cubicBezTo>
                    <a:pt x="494" y="2063"/>
                    <a:pt x="493" y="2064"/>
                    <a:pt x="491" y="2064"/>
                  </a:cubicBezTo>
                  <a:cubicBezTo>
                    <a:pt x="490" y="2065"/>
                    <a:pt x="489" y="2065"/>
                    <a:pt x="488" y="2066"/>
                  </a:cubicBezTo>
                  <a:cubicBezTo>
                    <a:pt x="487" y="2066"/>
                    <a:pt x="486" y="2067"/>
                    <a:pt x="485" y="2067"/>
                  </a:cubicBezTo>
                  <a:cubicBezTo>
                    <a:pt x="484" y="2068"/>
                    <a:pt x="483" y="2068"/>
                    <a:pt x="483" y="2069"/>
                  </a:cubicBezTo>
                  <a:cubicBezTo>
                    <a:pt x="482" y="2069"/>
                    <a:pt x="481" y="2070"/>
                    <a:pt x="481" y="2070"/>
                  </a:cubicBezTo>
                  <a:cubicBezTo>
                    <a:pt x="479" y="2071"/>
                    <a:pt x="478" y="2072"/>
                    <a:pt x="478" y="2072"/>
                  </a:cubicBezTo>
                  <a:cubicBezTo>
                    <a:pt x="477" y="2072"/>
                    <a:pt x="477" y="2073"/>
                    <a:pt x="477" y="2073"/>
                  </a:cubicBezTo>
                  <a:cubicBezTo>
                    <a:pt x="477" y="2073"/>
                    <a:pt x="477" y="2073"/>
                    <a:pt x="478" y="2072"/>
                  </a:cubicBezTo>
                  <a:cubicBezTo>
                    <a:pt x="479" y="2072"/>
                    <a:pt x="480" y="2072"/>
                    <a:pt x="481" y="2072"/>
                  </a:cubicBezTo>
                  <a:cubicBezTo>
                    <a:pt x="482" y="2071"/>
                    <a:pt x="483" y="2071"/>
                    <a:pt x="484" y="2071"/>
                  </a:cubicBezTo>
                  <a:cubicBezTo>
                    <a:pt x="484" y="2071"/>
                    <a:pt x="485" y="2071"/>
                    <a:pt x="486" y="2070"/>
                  </a:cubicBezTo>
                  <a:cubicBezTo>
                    <a:pt x="487" y="2070"/>
                    <a:pt x="488" y="2070"/>
                    <a:pt x="490" y="2069"/>
                  </a:cubicBezTo>
                  <a:cubicBezTo>
                    <a:pt x="491" y="2069"/>
                    <a:pt x="492" y="2069"/>
                    <a:pt x="493" y="2069"/>
                  </a:cubicBezTo>
                  <a:cubicBezTo>
                    <a:pt x="494" y="2068"/>
                    <a:pt x="495" y="2068"/>
                    <a:pt x="497" y="2068"/>
                  </a:cubicBezTo>
                  <a:cubicBezTo>
                    <a:pt x="498" y="2067"/>
                    <a:pt x="499" y="2067"/>
                    <a:pt x="501" y="2067"/>
                  </a:cubicBezTo>
                  <a:cubicBezTo>
                    <a:pt x="502" y="2067"/>
                    <a:pt x="502" y="2066"/>
                    <a:pt x="503" y="2066"/>
                  </a:cubicBezTo>
                  <a:cubicBezTo>
                    <a:pt x="504" y="2066"/>
                    <a:pt x="504" y="2066"/>
                    <a:pt x="505" y="2066"/>
                  </a:cubicBezTo>
                  <a:cubicBezTo>
                    <a:pt x="507" y="2065"/>
                    <a:pt x="508" y="2065"/>
                    <a:pt x="510" y="2065"/>
                  </a:cubicBezTo>
                  <a:cubicBezTo>
                    <a:pt x="511" y="2064"/>
                    <a:pt x="513" y="2064"/>
                    <a:pt x="514" y="2064"/>
                  </a:cubicBezTo>
                  <a:cubicBezTo>
                    <a:pt x="516" y="2063"/>
                    <a:pt x="517" y="2063"/>
                    <a:pt x="519" y="2063"/>
                  </a:cubicBezTo>
                  <a:cubicBezTo>
                    <a:pt x="522" y="2062"/>
                    <a:pt x="525" y="2062"/>
                    <a:pt x="529" y="2061"/>
                  </a:cubicBezTo>
                  <a:cubicBezTo>
                    <a:pt x="532" y="2060"/>
                    <a:pt x="535" y="2060"/>
                    <a:pt x="538" y="2059"/>
                  </a:cubicBezTo>
                  <a:cubicBezTo>
                    <a:pt x="540" y="2059"/>
                    <a:pt x="541" y="2059"/>
                    <a:pt x="543" y="2059"/>
                  </a:cubicBezTo>
                  <a:cubicBezTo>
                    <a:pt x="545" y="2058"/>
                    <a:pt x="546" y="2058"/>
                    <a:pt x="548" y="2058"/>
                  </a:cubicBezTo>
                  <a:cubicBezTo>
                    <a:pt x="549" y="2058"/>
                    <a:pt x="551" y="2058"/>
                    <a:pt x="552" y="2057"/>
                  </a:cubicBezTo>
                  <a:cubicBezTo>
                    <a:pt x="553" y="2057"/>
                    <a:pt x="554" y="2057"/>
                    <a:pt x="554" y="2057"/>
                  </a:cubicBezTo>
                  <a:cubicBezTo>
                    <a:pt x="555" y="2057"/>
                    <a:pt x="556" y="2057"/>
                    <a:pt x="557" y="2057"/>
                  </a:cubicBezTo>
                  <a:cubicBezTo>
                    <a:pt x="558" y="2057"/>
                    <a:pt x="559" y="2057"/>
                    <a:pt x="561" y="2057"/>
                  </a:cubicBezTo>
                  <a:cubicBezTo>
                    <a:pt x="562" y="2056"/>
                    <a:pt x="563" y="2056"/>
                    <a:pt x="565" y="2056"/>
                  </a:cubicBezTo>
                  <a:cubicBezTo>
                    <a:pt x="565" y="2056"/>
                    <a:pt x="565" y="2056"/>
                    <a:pt x="565" y="2056"/>
                  </a:cubicBezTo>
                  <a:cubicBezTo>
                    <a:pt x="536" y="2068"/>
                    <a:pt x="509" y="2083"/>
                    <a:pt x="484" y="2102"/>
                  </a:cubicBezTo>
                  <a:cubicBezTo>
                    <a:pt x="484" y="2102"/>
                    <a:pt x="483" y="2103"/>
                    <a:pt x="483" y="2103"/>
                  </a:cubicBezTo>
                  <a:cubicBezTo>
                    <a:pt x="478" y="2107"/>
                    <a:pt x="473" y="2110"/>
                    <a:pt x="468" y="2114"/>
                  </a:cubicBezTo>
                  <a:cubicBezTo>
                    <a:pt x="466" y="2116"/>
                    <a:pt x="463" y="2118"/>
                    <a:pt x="461" y="2120"/>
                  </a:cubicBezTo>
                  <a:cubicBezTo>
                    <a:pt x="458" y="2122"/>
                    <a:pt x="456" y="2124"/>
                    <a:pt x="453" y="2126"/>
                  </a:cubicBezTo>
                  <a:cubicBezTo>
                    <a:pt x="448" y="2130"/>
                    <a:pt x="443" y="2134"/>
                    <a:pt x="438" y="2138"/>
                  </a:cubicBezTo>
                  <a:cubicBezTo>
                    <a:pt x="433" y="2142"/>
                    <a:pt x="427" y="2146"/>
                    <a:pt x="422" y="2149"/>
                  </a:cubicBezTo>
                  <a:cubicBezTo>
                    <a:pt x="419" y="2150"/>
                    <a:pt x="416" y="2152"/>
                    <a:pt x="413" y="2153"/>
                  </a:cubicBezTo>
                  <a:cubicBezTo>
                    <a:pt x="411" y="2154"/>
                    <a:pt x="408" y="2155"/>
                    <a:pt x="405" y="2156"/>
                  </a:cubicBezTo>
                  <a:cubicBezTo>
                    <a:pt x="404" y="2157"/>
                    <a:pt x="404" y="2157"/>
                    <a:pt x="403" y="2157"/>
                  </a:cubicBezTo>
                  <a:cubicBezTo>
                    <a:pt x="402" y="2157"/>
                    <a:pt x="402" y="2158"/>
                    <a:pt x="401" y="2158"/>
                  </a:cubicBezTo>
                  <a:cubicBezTo>
                    <a:pt x="400" y="2158"/>
                    <a:pt x="399" y="2158"/>
                    <a:pt x="399" y="2158"/>
                  </a:cubicBezTo>
                  <a:cubicBezTo>
                    <a:pt x="398" y="2159"/>
                    <a:pt x="398" y="2159"/>
                    <a:pt x="398" y="2159"/>
                  </a:cubicBezTo>
                  <a:cubicBezTo>
                    <a:pt x="397" y="2159"/>
                    <a:pt x="397" y="2159"/>
                    <a:pt x="397" y="2159"/>
                  </a:cubicBezTo>
                  <a:cubicBezTo>
                    <a:pt x="397" y="2159"/>
                    <a:pt x="397" y="2159"/>
                    <a:pt x="397" y="2159"/>
                  </a:cubicBezTo>
                  <a:cubicBezTo>
                    <a:pt x="397" y="2159"/>
                    <a:pt x="397" y="2159"/>
                    <a:pt x="397" y="2159"/>
                  </a:cubicBezTo>
                  <a:cubicBezTo>
                    <a:pt x="397" y="2159"/>
                    <a:pt x="397" y="2159"/>
                    <a:pt x="397" y="2159"/>
                  </a:cubicBezTo>
                  <a:cubicBezTo>
                    <a:pt x="397" y="2159"/>
                    <a:pt x="397" y="2159"/>
                    <a:pt x="397" y="2159"/>
                  </a:cubicBezTo>
                  <a:cubicBezTo>
                    <a:pt x="395" y="2159"/>
                    <a:pt x="394" y="2160"/>
                    <a:pt x="392" y="2160"/>
                  </a:cubicBezTo>
                  <a:cubicBezTo>
                    <a:pt x="392" y="2160"/>
                    <a:pt x="391" y="2160"/>
                    <a:pt x="390" y="2160"/>
                  </a:cubicBezTo>
                  <a:cubicBezTo>
                    <a:pt x="390" y="2160"/>
                    <a:pt x="389" y="2161"/>
                    <a:pt x="388" y="2161"/>
                  </a:cubicBezTo>
                  <a:cubicBezTo>
                    <a:pt x="383" y="2162"/>
                    <a:pt x="377" y="2162"/>
                    <a:pt x="373" y="2163"/>
                  </a:cubicBezTo>
                  <a:cubicBezTo>
                    <a:pt x="368" y="2164"/>
                    <a:pt x="363" y="2165"/>
                    <a:pt x="359" y="2166"/>
                  </a:cubicBezTo>
                  <a:cubicBezTo>
                    <a:pt x="359" y="2166"/>
                    <a:pt x="358" y="2166"/>
                    <a:pt x="358" y="2166"/>
                  </a:cubicBezTo>
                  <a:cubicBezTo>
                    <a:pt x="357" y="2167"/>
                    <a:pt x="357" y="2167"/>
                    <a:pt x="356" y="2167"/>
                  </a:cubicBezTo>
                  <a:cubicBezTo>
                    <a:pt x="355" y="2167"/>
                    <a:pt x="354" y="2167"/>
                    <a:pt x="354" y="2168"/>
                  </a:cubicBezTo>
                  <a:cubicBezTo>
                    <a:pt x="352" y="2169"/>
                    <a:pt x="350" y="2169"/>
                    <a:pt x="349" y="2170"/>
                  </a:cubicBezTo>
                  <a:cubicBezTo>
                    <a:pt x="348" y="2170"/>
                    <a:pt x="348" y="2171"/>
                    <a:pt x="347" y="2171"/>
                  </a:cubicBezTo>
                  <a:cubicBezTo>
                    <a:pt x="347" y="2171"/>
                    <a:pt x="346" y="2172"/>
                    <a:pt x="346" y="2172"/>
                  </a:cubicBezTo>
                  <a:cubicBezTo>
                    <a:pt x="345" y="2172"/>
                    <a:pt x="345" y="2172"/>
                    <a:pt x="344" y="2173"/>
                  </a:cubicBezTo>
                  <a:cubicBezTo>
                    <a:pt x="344" y="2173"/>
                    <a:pt x="344" y="2173"/>
                    <a:pt x="343" y="2174"/>
                  </a:cubicBezTo>
                  <a:cubicBezTo>
                    <a:pt x="342" y="2175"/>
                    <a:pt x="342" y="2175"/>
                    <a:pt x="342" y="2175"/>
                  </a:cubicBezTo>
                  <a:cubicBezTo>
                    <a:pt x="342" y="2175"/>
                    <a:pt x="342" y="2175"/>
                    <a:pt x="344" y="2174"/>
                  </a:cubicBezTo>
                  <a:cubicBezTo>
                    <a:pt x="344" y="2174"/>
                    <a:pt x="344" y="2174"/>
                    <a:pt x="345" y="2173"/>
                  </a:cubicBezTo>
                  <a:cubicBezTo>
                    <a:pt x="345" y="2173"/>
                    <a:pt x="346" y="2173"/>
                    <a:pt x="346" y="2173"/>
                  </a:cubicBezTo>
                  <a:cubicBezTo>
                    <a:pt x="347" y="2173"/>
                    <a:pt x="347" y="2172"/>
                    <a:pt x="348" y="2172"/>
                  </a:cubicBezTo>
                  <a:cubicBezTo>
                    <a:pt x="348" y="2172"/>
                    <a:pt x="349" y="2172"/>
                    <a:pt x="350" y="2171"/>
                  </a:cubicBezTo>
                  <a:cubicBezTo>
                    <a:pt x="352" y="2170"/>
                    <a:pt x="356" y="2170"/>
                    <a:pt x="360" y="2169"/>
                  </a:cubicBezTo>
                  <a:cubicBezTo>
                    <a:pt x="364" y="2168"/>
                    <a:pt x="368" y="2168"/>
                    <a:pt x="373" y="2168"/>
                  </a:cubicBezTo>
                  <a:cubicBezTo>
                    <a:pt x="378" y="2167"/>
                    <a:pt x="383" y="2167"/>
                    <a:pt x="389" y="2167"/>
                  </a:cubicBezTo>
                  <a:cubicBezTo>
                    <a:pt x="390" y="2167"/>
                    <a:pt x="391" y="2166"/>
                    <a:pt x="391" y="2166"/>
                  </a:cubicBezTo>
                  <a:cubicBezTo>
                    <a:pt x="392" y="2166"/>
                    <a:pt x="393" y="2166"/>
                    <a:pt x="394" y="2166"/>
                  </a:cubicBezTo>
                  <a:cubicBezTo>
                    <a:pt x="395" y="2166"/>
                    <a:pt x="396" y="2166"/>
                    <a:pt x="398" y="2165"/>
                  </a:cubicBezTo>
                  <a:cubicBezTo>
                    <a:pt x="400" y="2165"/>
                    <a:pt x="401" y="2165"/>
                    <a:pt x="403" y="2164"/>
                  </a:cubicBezTo>
                  <a:cubicBezTo>
                    <a:pt x="403" y="2164"/>
                    <a:pt x="404" y="2164"/>
                    <a:pt x="405" y="2164"/>
                  </a:cubicBezTo>
                  <a:cubicBezTo>
                    <a:pt x="406" y="2164"/>
                    <a:pt x="406" y="2163"/>
                    <a:pt x="407" y="2163"/>
                  </a:cubicBezTo>
                  <a:cubicBezTo>
                    <a:pt x="410" y="2162"/>
                    <a:pt x="413" y="2161"/>
                    <a:pt x="416" y="2160"/>
                  </a:cubicBezTo>
                  <a:cubicBezTo>
                    <a:pt x="418" y="2159"/>
                    <a:pt x="419" y="2158"/>
                    <a:pt x="421" y="2158"/>
                  </a:cubicBezTo>
                  <a:cubicBezTo>
                    <a:pt x="423" y="2157"/>
                    <a:pt x="424" y="2156"/>
                    <a:pt x="425" y="2155"/>
                  </a:cubicBezTo>
                  <a:cubicBezTo>
                    <a:pt x="431" y="2152"/>
                    <a:pt x="437" y="2148"/>
                    <a:pt x="442" y="2144"/>
                  </a:cubicBezTo>
                  <a:cubicBezTo>
                    <a:pt x="445" y="2142"/>
                    <a:pt x="448" y="2140"/>
                    <a:pt x="450" y="2138"/>
                  </a:cubicBezTo>
                  <a:cubicBezTo>
                    <a:pt x="450" y="2138"/>
                    <a:pt x="450" y="2138"/>
                    <a:pt x="450" y="2138"/>
                  </a:cubicBezTo>
                  <a:cubicBezTo>
                    <a:pt x="450" y="2138"/>
                    <a:pt x="450" y="2138"/>
                    <a:pt x="451" y="2138"/>
                  </a:cubicBezTo>
                  <a:cubicBezTo>
                    <a:pt x="453" y="2136"/>
                    <a:pt x="456" y="2134"/>
                    <a:pt x="458" y="2132"/>
                  </a:cubicBezTo>
                  <a:cubicBezTo>
                    <a:pt x="461" y="2130"/>
                    <a:pt x="463" y="2128"/>
                    <a:pt x="465" y="2126"/>
                  </a:cubicBezTo>
                  <a:cubicBezTo>
                    <a:pt x="468" y="2124"/>
                    <a:pt x="470" y="2121"/>
                    <a:pt x="473" y="2119"/>
                  </a:cubicBezTo>
                  <a:cubicBezTo>
                    <a:pt x="477" y="2115"/>
                    <a:pt x="482" y="2112"/>
                    <a:pt x="486" y="2108"/>
                  </a:cubicBezTo>
                  <a:cubicBezTo>
                    <a:pt x="489" y="2106"/>
                    <a:pt x="491" y="2104"/>
                    <a:pt x="493" y="2102"/>
                  </a:cubicBezTo>
                  <a:cubicBezTo>
                    <a:pt x="508" y="2096"/>
                    <a:pt x="524" y="2091"/>
                    <a:pt x="539" y="2085"/>
                  </a:cubicBezTo>
                  <a:cubicBezTo>
                    <a:pt x="539" y="2086"/>
                    <a:pt x="539" y="2086"/>
                    <a:pt x="539" y="2086"/>
                  </a:cubicBezTo>
                  <a:cubicBezTo>
                    <a:pt x="538" y="2087"/>
                    <a:pt x="537" y="2087"/>
                    <a:pt x="537" y="2088"/>
                  </a:cubicBezTo>
                  <a:cubicBezTo>
                    <a:pt x="536" y="2089"/>
                    <a:pt x="535" y="2089"/>
                    <a:pt x="535" y="2090"/>
                  </a:cubicBezTo>
                  <a:cubicBezTo>
                    <a:pt x="533" y="2091"/>
                    <a:pt x="532" y="2093"/>
                    <a:pt x="531" y="2094"/>
                  </a:cubicBezTo>
                  <a:cubicBezTo>
                    <a:pt x="528" y="2097"/>
                    <a:pt x="526" y="2100"/>
                    <a:pt x="523" y="2103"/>
                  </a:cubicBezTo>
                  <a:cubicBezTo>
                    <a:pt x="521" y="2106"/>
                    <a:pt x="518" y="2109"/>
                    <a:pt x="516" y="2112"/>
                  </a:cubicBezTo>
                  <a:cubicBezTo>
                    <a:pt x="514" y="2115"/>
                    <a:pt x="512" y="2118"/>
                    <a:pt x="509" y="2121"/>
                  </a:cubicBezTo>
                  <a:cubicBezTo>
                    <a:pt x="507" y="2124"/>
                    <a:pt x="505" y="2126"/>
                    <a:pt x="503" y="2128"/>
                  </a:cubicBezTo>
                  <a:cubicBezTo>
                    <a:pt x="502" y="2129"/>
                    <a:pt x="502" y="2130"/>
                    <a:pt x="501" y="2130"/>
                  </a:cubicBezTo>
                  <a:cubicBezTo>
                    <a:pt x="500" y="2131"/>
                    <a:pt x="500" y="2131"/>
                    <a:pt x="499" y="2132"/>
                  </a:cubicBezTo>
                  <a:cubicBezTo>
                    <a:pt x="499" y="2132"/>
                    <a:pt x="499" y="2132"/>
                    <a:pt x="499" y="2133"/>
                  </a:cubicBezTo>
                  <a:cubicBezTo>
                    <a:pt x="498" y="2133"/>
                    <a:pt x="498" y="2133"/>
                    <a:pt x="498" y="2133"/>
                  </a:cubicBezTo>
                  <a:cubicBezTo>
                    <a:pt x="497" y="2134"/>
                    <a:pt x="497" y="2134"/>
                    <a:pt x="496" y="2135"/>
                  </a:cubicBezTo>
                  <a:cubicBezTo>
                    <a:pt x="495" y="2136"/>
                    <a:pt x="494" y="2136"/>
                    <a:pt x="493" y="2137"/>
                  </a:cubicBezTo>
                  <a:cubicBezTo>
                    <a:pt x="492" y="2138"/>
                    <a:pt x="491" y="2139"/>
                    <a:pt x="490" y="2139"/>
                  </a:cubicBezTo>
                  <a:cubicBezTo>
                    <a:pt x="489" y="2140"/>
                    <a:pt x="488" y="2140"/>
                    <a:pt x="487" y="2141"/>
                  </a:cubicBezTo>
                  <a:cubicBezTo>
                    <a:pt x="486" y="2142"/>
                    <a:pt x="486" y="2142"/>
                    <a:pt x="485" y="2142"/>
                  </a:cubicBezTo>
                  <a:cubicBezTo>
                    <a:pt x="483" y="2143"/>
                    <a:pt x="482" y="2144"/>
                    <a:pt x="481" y="2144"/>
                  </a:cubicBezTo>
                  <a:cubicBezTo>
                    <a:pt x="480" y="2144"/>
                    <a:pt x="480" y="2145"/>
                    <a:pt x="480" y="2145"/>
                  </a:cubicBezTo>
                  <a:cubicBezTo>
                    <a:pt x="480" y="2145"/>
                    <a:pt x="480" y="2145"/>
                    <a:pt x="481" y="2144"/>
                  </a:cubicBezTo>
                  <a:cubicBezTo>
                    <a:pt x="482" y="2144"/>
                    <a:pt x="482" y="2144"/>
                    <a:pt x="483" y="2144"/>
                  </a:cubicBezTo>
                  <a:cubicBezTo>
                    <a:pt x="484" y="2144"/>
                    <a:pt x="484" y="2144"/>
                    <a:pt x="485" y="2144"/>
                  </a:cubicBezTo>
                  <a:cubicBezTo>
                    <a:pt x="486" y="2144"/>
                    <a:pt x="487" y="2143"/>
                    <a:pt x="488" y="2143"/>
                  </a:cubicBezTo>
                  <a:cubicBezTo>
                    <a:pt x="489" y="2143"/>
                    <a:pt x="490" y="2142"/>
                    <a:pt x="491" y="2142"/>
                  </a:cubicBezTo>
                  <a:cubicBezTo>
                    <a:pt x="492" y="2142"/>
                    <a:pt x="494" y="2141"/>
                    <a:pt x="495" y="2141"/>
                  </a:cubicBezTo>
                  <a:cubicBezTo>
                    <a:pt x="496" y="2140"/>
                    <a:pt x="497" y="2139"/>
                    <a:pt x="499" y="2138"/>
                  </a:cubicBezTo>
                  <a:cubicBezTo>
                    <a:pt x="501" y="2137"/>
                    <a:pt x="504" y="2135"/>
                    <a:pt x="507" y="2133"/>
                  </a:cubicBezTo>
                  <a:cubicBezTo>
                    <a:pt x="509" y="2131"/>
                    <a:pt x="512" y="2128"/>
                    <a:pt x="515" y="2126"/>
                  </a:cubicBezTo>
                  <a:cubicBezTo>
                    <a:pt x="515" y="2125"/>
                    <a:pt x="516" y="2124"/>
                    <a:pt x="517" y="2124"/>
                  </a:cubicBezTo>
                  <a:cubicBezTo>
                    <a:pt x="517" y="2123"/>
                    <a:pt x="518" y="2122"/>
                    <a:pt x="518" y="2121"/>
                  </a:cubicBezTo>
                  <a:cubicBezTo>
                    <a:pt x="520" y="2120"/>
                    <a:pt x="521" y="2119"/>
                    <a:pt x="522" y="2117"/>
                  </a:cubicBezTo>
                  <a:cubicBezTo>
                    <a:pt x="525" y="2114"/>
                    <a:pt x="527" y="2111"/>
                    <a:pt x="529" y="2108"/>
                  </a:cubicBezTo>
                  <a:cubicBezTo>
                    <a:pt x="532" y="2105"/>
                    <a:pt x="534" y="2102"/>
                    <a:pt x="536" y="2099"/>
                  </a:cubicBezTo>
                  <a:cubicBezTo>
                    <a:pt x="539" y="2096"/>
                    <a:pt x="541" y="2094"/>
                    <a:pt x="544" y="2091"/>
                  </a:cubicBezTo>
                  <a:cubicBezTo>
                    <a:pt x="544" y="2090"/>
                    <a:pt x="545" y="2090"/>
                    <a:pt x="545" y="2089"/>
                  </a:cubicBezTo>
                  <a:cubicBezTo>
                    <a:pt x="546" y="2089"/>
                    <a:pt x="547" y="2088"/>
                    <a:pt x="547" y="2087"/>
                  </a:cubicBezTo>
                  <a:cubicBezTo>
                    <a:pt x="548" y="2086"/>
                    <a:pt x="550" y="2085"/>
                    <a:pt x="551" y="2084"/>
                  </a:cubicBezTo>
                  <a:cubicBezTo>
                    <a:pt x="552" y="2084"/>
                    <a:pt x="552" y="2083"/>
                    <a:pt x="553" y="2083"/>
                  </a:cubicBezTo>
                  <a:cubicBezTo>
                    <a:pt x="553" y="2082"/>
                    <a:pt x="554" y="2082"/>
                    <a:pt x="555" y="2081"/>
                  </a:cubicBezTo>
                  <a:cubicBezTo>
                    <a:pt x="555" y="2081"/>
                    <a:pt x="555" y="2081"/>
                    <a:pt x="555" y="2081"/>
                  </a:cubicBezTo>
                  <a:cubicBezTo>
                    <a:pt x="556" y="2080"/>
                    <a:pt x="556" y="2080"/>
                    <a:pt x="556" y="2080"/>
                  </a:cubicBezTo>
                  <a:cubicBezTo>
                    <a:pt x="557" y="2080"/>
                    <a:pt x="557" y="2079"/>
                    <a:pt x="558" y="2079"/>
                  </a:cubicBezTo>
                  <a:cubicBezTo>
                    <a:pt x="559" y="2078"/>
                    <a:pt x="559" y="2078"/>
                    <a:pt x="560" y="2078"/>
                  </a:cubicBezTo>
                  <a:cubicBezTo>
                    <a:pt x="563" y="2076"/>
                    <a:pt x="567" y="2075"/>
                    <a:pt x="570" y="2073"/>
                  </a:cubicBezTo>
                  <a:cubicBezTo>
                    <a:pt x="572" y="2072"/>
                    <a:pt x="573" y="2072"/>
                    <a:pt x="574" y="2072"/>
                  </a:cubicBezTo>
                  <a:cubicBezTo>
                    <a:pt x="575" y="2072"/>
                    <a:pt x="575" y="2071"/>
                    <a:pt x="575" y="2071"/>
                  </a:cubicBezTo>
                  <a:cubicBezTo>
                    <a:pt x="575" y="2071"/>
                    <a:pt x="575" y="2071"/>
                    <a:pt x="574" y="2071"/>
                  </a:cubicBezTo>
                  <a:cubicBezTo>
                    <a:pt x="574" y="2071"/>
                    <a:pt x="574" y="2071"/>
                    <a:pt x="573" y="2071"/>
                  </a:cubicBezTo>
                  <a:cubicBezTo>
                    <a:pt x="574" y="2071"/>
                    <a:pt x="575" y="2070"/>
                    <a:pt x="576" y="2070"/>
                  </a:cubicBezTo>
                  <a:cubicBezTo>
                    <a:pt x="615" y="2048"/>
                    <a:pt x="656" y="2033"/>
                    <a:pt x="697" y="2025"/>
                  </a:cubicBezTo>
                  <a:cubicBezTo>
                    <a:pt x="696" y="2026"/>
                    <a:pt x="695" y="2026"/>
                    <a:pt x="694" y="2027"/>
                  </a:cubicBezTo>
                  <a:cubicBezTo>
                    <a:pt x="689" y="2031"/>
                    <a:pt x="683" y="2035"/>
                    <a:pt x="678" y="2038"/>
                  </a:cubicBezTo>
                  <a:cubicBezTo>
                    <a:pt x="672" y="2042"/>
                    <a:pt x="666" y="2046"/>
                    <a:pt x="661" y="2050"/>
                  </a:cubicBezTo>
                  <a:cubicBezTo>
                    <a:pt x="659" y="2051"/>
                    <a:pt x="658" y="2052"/>
                    <a:pt x="656" y="2053"/>
                  </a:cubicBezTo>
                  <a:cubicBezTo>
                    <a:pt x="655" y="2054"/>
                    <a:pt x="653" y="2055"/>
                    <a:pt x="652" y="2056"/>
                  </a:cubicBezTo>
                  <a:cubicBezTo>
                    <a:pt x="651" y="2057"/>
                    <a:pt x="649" y="2059"/>
                    <a:pt x="648" y="2060"/>
                  </a:cubicBezTo>
                  <a:cubicBezTo>
                    <a:pt x="646" y="2061"/>
                    <a:pt x="645" y="2062"/>
                    <a:pt x="643" y="2063"/>
                  </a:cubicBezTo>
                  <a:cubicBezTo>
                    <a:pt x="641" y="2065"/>
                    <a:pt x="638" y="2068"/>
                    <a:pt x="635" y="2070"/>
                  </a:cubicBezTo>
                  <a:cubicBezTo>
                    <a:pt x="634" y="2072"/>
                    <a:pt x="632" y="2073"/>
                    <a:pt x="631" y="2074"/>
                  </a:cubicBezTo>
                  <a:cubicBezTo>
                    <a:pt x="629" y="2076"/>
                    <a:pt x="629" y="2076"/>
                    <a:pt x="629" y="2076"/>
                  </a:cubicBezTo>
                  <a:cubicBezTo>
                    <a:pt x="627" y="2078"/>
                    <a:pt x="627" y="2078"/>
                    <a:pt x="627" y="2078"/>
                  </a:cubicBezTo>
                  <a:cubicBezTo>
                    <a:pt x="625" y="2079"/>
                    <a:pt x="624" y="2080"/>
                    <a:pt x="622" y="2082"/>
                  </a:cubicBezTo>
                  <a:cubicBezTo>
                    <a:pt x="621" y="2083"/>
                    <a:pt x="620" y="2084"/>
                    <a:pt x="618" y="2086"/>
                  </a:cubicBezTo>
                  <a:cubicBezTo>
                    <a:pt x="617" y="2087"/>
                    <a:pt x="615" y="2088"/>
                    <a:pt x="614" y="2090"/>
                  </a:cubicBezTo>
                  <a:cubicBezTo>
                    <a:pt x="613" y="2091"/>
                    <a:pt x="611" y="2092"/>
                    <a:pt x="610" y="2094"/>
                  </a:cubicBezTo>
                  <a:cubicBezTo>
                    <a:pt x="599" y="2105"/>
                    <a:pt x="589" y="2116"/>
                    <a:pt x="578" y="2128"/>
                  </a:cubicBezTo>
                  <a:cubicBezTo>
                    <a:pt x="577" y="2130"/>
                    <a:pt x="576" y="2131"/>
                    <a:pt x="575" y="2132"/>
                  </a:cubicBezTo>
                  <a:cubicBezTo>
                    <a:pt x="571" y="2135"/>
                    <a:pt x="566" y="2137"/>
                    <a:pt x="561" y="2140"/>
                  </a:cubicBezTo>
                  <a:cubicBezTo>
                    <a:pt x="558" y="2142"/>
                    <a:pt x="555" y="2143"/>
                    <a:pt x="552" y="2145"/>
                  </a:cubicBezTo>
                  <a:cubicBezTo>
                    <a:pt x="549" y="2147"/>
                    <a:pt x="546" y="2148"/>
                    <a:pt x="542" y="2150"/>
                  </a:cubicBezTo>
                  <a:cubicBezTo>
                    <a:pt x="536" y="2153"/>
                    <a:pt x="528" y="2157"/>
                    <a:pt x="521" y="2160"/>
                  </a:cubicBezTo>
                  <a:cubicBezTo>
                    <a:pt x="519" y="2161"/>
                    <a:pt x="517" y="2162"/>
                    <a:pt x="515" y="2163"/>
                  </a:cubicBezTo>
                  <a:cubicBezTo>
                    <a:pt x="514" y="2164"/>
                    <a:pt x="512" y="2164"/>
                    <a:pt x="510" y="2165"/>
                  </a:cubicBezTo>
                  <a:cubicBezTo>
                    <a:pt x="508" y="2166"/>
                    <a:pt x="506" y="2167"/>
                    <a:pt x="504" y="2168"/>
                  </a:cubicBezTo>
                  <a:cubicBezTo>
                    <a:pt x="502" y="2168"/>
                    <a:pt x="500" y="2169"/>
                    <a:pt x="498" y="2170"/>
                  </a:cubicBezTo>
                  <a:cubicBezTo>
                    <a:pt x="497" y="2170"/>
                    <a:pt x="496" y="2171"/>
                    <a:pt x="495" y="2171"/>
                  </a:cubicBezTo>
                  <a:cubicBezTo>
                    <a:pt x="494" y="2172"/>
                    <a:pt x="493" y="2172"/>
                    <a:pt x="492" y="2172"/>
                  </a:cubicBezTo>
                  <a:cubicBezTo>
                    <a:pt x="490" y="2173"/>
                    <a:pt x="488" y="2174"/>
                    <a:pt x="486" y="2175"/>
                  </a:cubicBezTo>
                  <a:cubicBezTo>
                    <a:pt x="484" y="2176"/>
                    <a:pt x="482" y="2176"/>
                    <a:pt x="480" y="2177"/>
                  </a:cubicBezTo>
                  <a:cubicBezTo>
                    <a:pt x="478" y="2178"/>
                    <a:pt x="476" y="2179"/>
                    <a:pt x="474" y="2179"/>
                  </a:cubicBezTo>
                  <a:cubicBezTo>
                    <a:pt x="470" y="2181"/>
                    <a:pt x="466" y="2182"/>
                    <a:pt x="461" y="2183"/>
                  </a:cubicBezTo>
                  <a:cubicBezTo>
                    <a:pt x="459" y="2184"/>
                    <a:pt x="457" y="2185"/>
                    <a:pt x="455" y="2185"/>
                  </a:cubicBezTo>
                  <a:cubicBezTo>
                    <a:pt x="453" y="2186"/>
                    <a:pt x="451" y="2187"/>
                    <a:pt x="449" y="2187"/>
                  </a:cubicBezTo>
                  <a:cubicBezTo>
                    <a:pt x="448" y="2188"/>
                    <a:pt x="447" y="2188"/>
                    <a:pt x="446" y="2188"/>
                  </a:cubicBezTo>
                  <a:cubicBezTo>
                    <a:pt x="445" y="2189"/>
                    <a:pt x="445" y="2189"/>
                    <a:pt x="445" y="2189"/>
                  </a:cubicBezTo>
                  <a:cubicBezTo>
                    <a:pt x="443" y="2189"/>
                    <a:pt x="443" y="2189"/>
                    <a:pt x="443" y="2189"/>
                  </a:cubicBezTo>
                  <a:cubicBezTo>
                    <a:pt x="441" y="2190"/>
                    <a:pt x="439" y="2190"/>
                    <a:pt x="437" y="2191"/>
                  </a:cubicBezTo>
                  <a:cubicBezTo>
                    <a:pt x="433" y="2192"/>
                    <a:pt x="429" y="2193"/>
                    <a:pt x="425" y="2194"/>
                  </a:cubicBezTo>
                  <a:cubicBezTo>
                    <a:pt x="417" y="2197"/>
                    <a:pt x="409" y="2199"/>
                    <a:pt x="402" y="2201"/>
                  </a:cubicBezTo>
                  <a:cubicBezTo>
                    <a:pt x="399" y="2202"/>
                    <a:pt x="395" y="2204"/>
                    <a:pt x="392" y="2205"/>
                  </a:cubicBezTo>
                  <a:cubicBezTo>
                    <a:pt x="388" y="2206"/>
                    <a:pt x="385" y="2208"/>
                    <a:pt x="382" y="2209"/>
                  </a:cubicBezTo>
                  <a:cubicBezTo>
                    <a:pt x="379" y="2210"/>
                    <a:pt x="376" y="2212"/>
                    <a:pt x="374" y="2213"/>
                  </a:cubicBezTo>
                  <a:cubicBezTo>
                    <a:pt x="372" y="2214"/>
                    <a:pt x="371" y="2214"/>
                    <a:pt x="370" y="2215"/>
                  </a:cubicBezTo>
                  <a:cubicBezTo>
                    <a:pt x="368" y="2216"/>
                    <a:pt x="367" y="2217"/>
                    <a:pt x="366" y="2217"/>
                  </a:cubicBezTo>
                  <a:cubicBezTo>
                    <a:pt x="361" y="2220"/>
                    <a:pt x="358" y="2223"/>
                    <a:pt x="355" y="2225"/>
                  </a:cubicBezTo>
                  <a:cubicBezTo>
                    <a:pt x="353" y="2226"/>
                    <a:pt x="352" y="2227"/>
                    <a:pt x="351" y="2228"/>
                  </a:cubicBezTo>
                  <a:cubicBezTo>
                    <a:pt x="349" y="2229"/>
                    <a:pt x="348" y="2230"/>
                    <a:pt x="348" y="2231"/>
                  </a:cubicBezTo>
                  <a:cubicBezTo>
                    <a:pt x="346" y="2232"/>
                    <a:pt x="345" y="2233"/>
                    <a:pt x="345" y="2233"/>
                  </a:cubicBezTo>
                  <a:cubicBezTo>
                    <a:pt x="345" y="2233"/>
                    <a:pt x="346" y="2233"/>
                    <a:pt x="348" y="2231"/>
                  </a:cubicBezTo>
                  <a:cubicBezTo>
                    <a:pt x="349" y="2231"/>
                    <a:pt x="350" y="2230"/>
                    <a:pt x="351" y="2229"/>
                  </a:cubicBezTo>
                  <a:cubicBezTo>
                    <a:pt x="352" y="2228"/>
                    <a:pt x="354" y="2227"/>
                    <a:pt x="355" y="2226"/>
                  </a:cubicBezTo>
                  <a:cubicBezTo>
                    <a:pt x="359" y="2224"/>
                    <a:pt x="363" y="2222"/>
                    <a:pt x="367" y="2220"/>
                  </a:cubicBezTo>
                  <a:cubicBezTo>
                    <a:pt x="369" y="2219"/>
                    <a:pt x="370" y="2219"/>
                    <a:pt x="371" y="2218"/>
                  </a:cubicBezTo>
                  <a:cubicBezTo>
                    <a:pt x="372" y="2218"/>
                    <a:pt x="374" y="2217"/>
                    <a:pt x="375" y="2217"/>
                  </a:cubicBezTo>
                  <a:cubicBezTo>
                    <a:pt x="378" y="2215"/>
                    <a:pt x="381" y="2214"/>
                    <a:pt x="384" y="2213"/>
                  </a:cubicBezTo>
                  <a:cubicBezTo>
                    <a:pt x="390" y="2211"/>
                    <a:pt x="397" y="2209"/>
                    <a:pt x="404" y="2207"/>
                  </a:cubicBezTo>
                  <a:cubicBezTo>
                    <a:pt x="411" y="2205"/>
                    <a:pt x="419" y="2203"/>
                    <a:pt x="427" y="2201"/>
                  </a:cubicBezTo>
                  <a:cubicBezTo>
                    <a:pt x="431" y="2200"/>
                    <a:pt x="435" y="2199"/>
                    <a:pt x="439" y="2198"/>
                  </a:cubicBezTo>
                  <a:cubicBezTo>
                    <a:pt x="441" y="2198"/>
                    <a:pt x="443" y="2197"/>
                    <a:pt x="445" y="2196"/>
                  </a:cubicBezTo>
                  <a:cubicBezTo>
                    <a:pt x="447" y="2196"/>
                    <a:pt x="447" y="2196"/>
                    <a:pt x="447" y="2196"/>
                  </a:cubicBezTo>
                  <a:cubicBezTo>
                    <a:pt x="448" y="2196"/>
                    <a:pt x="448" y="2196"/>
                    <a:pt x="448" y="2196"/>
                  </a:cubicBezTo>
                  <a:cubicBezTo>
                    <a:pt x="449" y="2195"/>
                    <a:pt x="450" y="2195"/>
                    <a:pt x="451" y="2195"/>
                  </a:cubicBezTo>
                  <a:cubicBezTo>
                    <a:pt x="453" y="2194"/>
                    <a:pt x="455" y="2194"/>
                    <a:pt x="457" y="2193"/>
                  </a:cubicBezTo>
                  <a:cubicBezTo>
                    <a:pt x="455" y="2194"/>
                    <a:pt x="454" y="2195"/>
                    <a:pt x="452" y="2196"/>
                  </a:cubicBezTo>
                  <a:cubicBezTo>
                    <a:pt x="451" y="2197"/>
                    <a:pt x="450" y="2197"/>
                    <a:pt x="449" y="2198"/>
                  </a:cubicBezTo>
                  <a:cubicBezTo>
                    <a:pt x="448" y="2198"/>
                    <a:pt x="447" y="2199"/>
                    <a:pt x="446" y="2200"/>
                  </a:cubicBezTo>
                  <a:cubicBezTo>
                    <a:pt x="444" y="2201"/>
                    <a:pt x="442" y="2203"/>
                    <a:pt x="440" y="2204"/>
                  </a:cubicBezTo>
                  <a:cubicBezTo>
                    <a:pt x="435" y="2207"/>
                    <a:pt x="431" y="2210"/>
                    <a:pt x="427" y="2213"/>
                  </a:cubicBezTo>
                  <a:cubicBezTo>
                    <a:pt x="423" y="2217"/>
                    <a:pt x="419" y="2220"/>
                    <a:pt x="414" y="2224"/>
                  </a:cubicBezTo>
                  <a:cubicBezTo>
                    <a:pt x="411" y="2228"/>
                    <a:pt x="406" y="2231"/>
                    <a:pt x="403" y="2235"/>
                  </a:cubicBezTo>
                  <a:cubicBezTo>
                    <a:pt x="399" y="2239"/>
                    <a:pt x="396" y="2243"/>
                    <a:pt x="392" y="2247"/>
                  </a:cubicBezTo>
                  <a:cubicBezTo>
                    <a:pt x="390" y="2249"/>
                    <a:pt x="389" y="2251"/>
                    <a:pt x="387" y="2253"/>
                  </a:cubicBezTo>
                  <a:cubicBezTo>
                    <a:pt x="387" y="2254"/>
                    <a:pt x="386" y="2255"/>
                    <a:pt x="385" y="2256"/>
                  </a:cubicBezTo>
                  <a:cubicBezTo>
                    <a:pt x="384" y="2257"/>
                    <a:pt x="384" y="2258"/>
                    <a:pt x="383" y="2259"/>
                  </a:cubicBezTo>
                  <a:cubicBezTo>
                    <a:pt x="382" y="2260"/>
                    <a:pt x="380" y="2262"/>
                    <a:pt x="379" y="2264"/>
                  </a:cubicBezTo>
                  <a:cubicBezTo>
                    <a:pt x="378" y="2266"/>
                    <a:pt x="376" y="2268"/>
                    <a:pt x="375" y="2269"/>
                  </a:cubicBezTo>
                  <a:cubicBezTo>
                    <a:pt x="374" y="2271"/>
                    <a:pt x="373" y="2273"/>
                    <a:pt x="372" y="2274"/>
                  </a:cubicBezTo>
                  <a:cubicBezTo>
                    <a:pt x="371" y="2276"/>
                    <a:pt x="370" y="2277"/>
                    <a:pt x="369" y="2279"/>
                  </a:cubicBezTo>
                  <a:cubicBezTo>
                    <a:pt x="368" y="2280"/>
                    <a:pt x="368" y="2282"/>
                    <a:pt x="367" y="2283"/>
                  </a:cubicBezTo>
                  <a:cubicBezTo>
                    <a:pt x="366" y="2284"/>
                    <a:pt x="366" y="2285"/>
                    <a:pt x="365" y="2286"/>
                  </a:cubicBezTo>
                  <a:cubicBezTo>
                    <a:pt x="364" y="2288"/>
                    <a:pt x="363" y="2290"/>
                    <a:pt x="363" y="2291"/>
                  </a:cubicBezTo>
                  <a:cubicBezTo>
                    <a:pt x="362" y="2292"/>
                    <a:pt x="362" y="2293"/>
                    <a:pt x="362" y="2293"/>
                  </a:cubicBezTo>
                  <a:cubicBezTo>
                    <a:pt x="362" y="2293"/>
                    <a:pt x="362" y="2292"/>
                    <a:pt x="363" y="2291"/>
                  </a:cubicBezTo>
                  <a:cubicBezTo>
                    <a:pt x="364" y="2290"/>
                    <a:pt x="365" y="2289"/>
                    <a:pt x="366" y="2287"/>
                  </a:cubicBezTo>
                  <a:cubicBezTo>
                    <a:pt x="367" y="2286"/>
                    <a:pt x="368" y="2285"/>
                    <a:pt x="369" y="2284"/>
                  </a:cubicBezTo>
                  <a:cubicBezTo>
                    <a:pt x="370" y="2283"/>
                    <a:pt x="371" y="2282"/>
                    <a:pt x="372" y="2281"/>
                  </a:cubicBezTo>
                  <a:cubicBezTo>
                    <a:pt x="373" y="2279"/>
                    <a:pt x="374" y="2278"/>
                    <a:pt x="375" y="2276"/>
                  </a:cubicBezTo>
                  <a:cubicBezTo>
                    <a:pt x="376" y="2275"/>
                    <a:pt x="378" y="2274"/>
                    <a:pt x="379" y="2272"/>
                  </a:cubicBezTo>
                  <a:cubicBezTo>
                    <a:pt x="380" y="2271"/>
                    <a:pt x="382" y="2269"/>
                    <a:pt x="383" y="2267"/>
                  </a:cubicBezTo>
                  <a:cubicBezTo>
                    <a:pt x="384" y="2266"/>
                    <a:pt x="386" y="2264"/>
                    <a:pt x="387" y="2262"/>
                  </a:cubicBezTo>
                  <a:cubicBezTo>
                    <a:pt x="388" y="2261"/>
                    <a:pt x="389" y="2261"/>
                    <a:pt x="390" y="2260"/>
                  </a:cubicBezTo>
                  <a:cubicBezTo>
                    <a:pt x="391" y="2259"/>
                    <a:pt x="391" y="2258"/>
                    <a:pt x="392" y="2257"/>
                  </a:cubicBezTo>
                  <a:cubicBezTo>
                    <a:pt x="394" y="2255"/>
                    <a:pt x="396" y="2254"/>
                    <a:pt x="397" y="2252"/>
                  </a:cubicBezTo>
                  <a:cubicBezTo>
                    <a:pt x="399" y="2250"/>
                    <a:pt x="401" y="2248"/>
                    <a:pt x="403" y="2246"/>
                  </a:cubicBezTo>
                  <a:cubicBezTo>
                    <a:pt x="404" y="2245"/>
                    <a:pt x="404" y="2244"/>
                    <a:pt x="405" y="2244"/>
                  </a:cubicBezTo>
                  <a:cubicBezTo>
                    <a:pt x="406" y="2243"/>
                    <a:pt x="407" y="2242"/>
                    <a:pt x="408" y="2241"/>
                  </a:cubicBezTo>
                  <a:cubicBezTo>
                    <a:pt x="412" y="2237"/>
                    <a:pt x="416" y="2233"/>
                    <a:pt x="420" y="2230"/>
                  </a:cubicBezTo>
                  <a:cubicBezTo>
                    <a:pt x="424" y="2226"/>
                    <a:pt x="428" y="2223"/>
                    <a:pt x="432" y="2219"/>
                  </a:cubicBezTo>
                  <a:cubicBezTo>
                    <a:pt x="434" y="2218"/>
                    <a:pt x="436" y="2216"/>
                    <a:pt x="438" y="2214"/>
                  </a:cubicBezTo>
                  <a:cubicBezTo>
                    <a:pt x="440" y="2213"/>
                    <a:pt x="442" y="2211"/>
                    <a:pt x="444" y="2210"/>
                  </a:cubicBezTo>
                  <a:cubicBezTo>
                    <a:pt x="446" y="2208"/>
                    <a:pt x="448" y="2207"/>
                    <a:pt x="450" y="2205"/>
                  </a:cubicBezTo>
                  <a:cubicBezTo>
                    <a:pt x="451" y="2204"/>
                    <a:pt x="452" y="2204"/>
                    <a:pt x="452" y="2203"/>
                  </a:cubicBezTo>
                  <a:cubicBezTo>
                    <a:pt x="453" y="2202"/>
                    <a:pt x="454" y="2202"/>
                    <a:pt x="455" y="2201"/>
                  </a:cubicBezTo>
                  <a:cubicBezTo>
                    <a:pt x="457" y="2199"/>
                    <a:pt x="459" y="2198"/>
                    <a:pt x="461" y="2197"/>
                  </a:cubicBezTo>
                  <a:cubicBezTo>
                    <a:pt x="462" y="2196"/>
                    <a:pt x="464" y="2194"/>
                    <a:pt x="466" y="2193"/>
                  </a:cubicBezTo>
                  <a:cubicBezTo>
                    <a:pt x="467" y="2192"/>
                    <a:pt x="469" y="2191"/>
                    <a:pt x="471" y="2190"/>
                  </a:cubicBezTo>
                  <a:cubicBezTo>
                    <a:pt x="472" y="2189"/>
                    <a:pt x="473" y="2188"/>
                    <a:pt x="474" y="2187"/>
                  </a:cubicBezTo>
                  <a:cubicBezTo>
                    <a:pt x="475" y="2187"/>
                    <a:pt x="476" y="2187"/>
                    <a:pt x="476" y="2187"/>
                  </a:cubicBezTo>
                  <a:cubicBezTo>
                    <a:pt x="478" y="2186"/>
                    <a:pt x="481" y="2185"/>
                    <a:pt x="483" y="2184"/>
                  </a:cubicBezTo>
                  <a:cubicBezTo>
                    <a:pt x="485" y="2184"/>
                    <a:pt x="487" y="2183"/>
                    <a:pt x="489" y="2182"/>
                  </a:cubicBezTo>
                  <a:cubicBezTo>
                    <a:pt x="491" y="2181"/>
                    <a:pt x="493" y="2180"/>
                    <a:pt x="495" y="2180"/>
                  </a:cubicBezTo>
                  <a:cubicBezTo>
                    <a:pt x="496" y="2179"/>
                    <a:pt x="497" y="2179"/>
                    <a:pt x="498" y="2178"/>
                  </a:cubicBezTo>
                  <a:cubicBezTo>
                    <a:pt x="499" y="2178"/>
                    <a:pt x="500" y="2178"/>
                    <a:pt x="501" y="2177"/>
                  </a:cubicBezTo>
                  <a:cubicBezTo>
                    <a:pt x="503" y="2176"/>
                    <a:pt x="505" y="2175"/>
                    <a:pt x="507" y="2175"/>
                  </a:cubicBezTo>
                  <a:cubicBezTo>
                    <a:pt x="509" y="2174"/>
                    <a:pt x="511" y="2173"/>
                    <a:pt x="513" y="2172"/>
                  </a:cubicBezTo>
                  <a:cubicBezTo>
                    <a:pt x="515" y="2171"/>
                    <a:pt x="517" y="2170"/>
                    <a:pt x="518" y="2169"/>
                  </a:cubicBezTo>
                  <a:cubicBezTo>
                    <a:pt x="520" y="2168"/>
                    <a:pt x="522" y="2167"/>
                    <a:pt x="524" y="2166"/>
                  </a:cubicBezTo>
                  <a:cubicBezTo>
                    <a:pt x="526" y="2166"/>
                    <a:pt x="528" y="2165"/>
                    <a:pt x="530" y="2164"/>
                  </a:cubicBezTo>
                  <a:cubicBezTo>
                    <a:pt x="531" y="2163"/>
                    <a:pt x="533" y="2162"/>
                    <a:pt x="535" y="2161"/>
                  </a:cubicBezTo>
                  <a:cubicBezTo>
                    <a:pt x="538" y="2159"/>
                    <a:pt x="542" y="2157"/>
                    <a:pt x="545" y="2155"/>
                  </a:cubicBezTo>
                  <a:cubicBezTo>
                    <a:pt x="548" y="2153"/>
                    <a:pt x="552" y="2151"/>
                    <a:pt x="555" y="2150"/>
                  </a:cubicBezTo>
                  <a:cubicBezTo>
                    <a:pt x="558" y="2148"/>
                    <a:pt x="560" y="2146"/>
                    <a:pt x="563" y="2144"/>
                  </a:cubicBezTo>
                  <a:cubicBezTo>
                    <a:pt x="565" y="2143"/>
                    <a:pt x="566" y="2142"/>
                    <a:pt x="568" y="2141"/>
                  </a:cubicBezTo>
                  <a:cubicBezTo>
                    <a:pt x="561" y="2149"/>
                    <a:pt x="555" y="2157"/>
                    <a:pt x="549" y="2164"/>
                  </a:cubicBezTo>
                  <a:cubicBezTo>
                    <a:pt x="547" y="2167"/>
                    <a:pt x="544" y="2170"/>
                    <a:pt x="542" y="2173"/>
                  </a:cubicBezTo>
                  <a:cubicBezTo>
                    <a:pt x="540" y="2176"/>
                    <a:pt x="537" y="2179"/>
                    <a:pt x="535" y="2182"/>
                  </a:cubicBezTo>
                  <a:cubicBezTo>
                    <a:pt x="530" y="2188"/>
                    <a:pt x="526" y="2194"/>
                    <a:pt x="521" y="2200"/>
                  </a:cubicBezTo>
                  <a:cubicBezTo>
                    <a:pt x="512" y="2211"/>
                    <a:pt x="503" y="2222"/>
                    <a:pt x="495" y="2233"/>
                  </a:cubicBezTo>
                  <a:cubicBezTo>
                    <a:pt x="486" y="2243"/>
                    <a:pt x="478" y="2252"/>
                    <a:pt x="470" y="2261"/>
                  </a:cubicBezTo>
                  <a:cubicBezTo>
                    <a:pt x="462" y="2269"/>
                    <a:pt x="455" y="2277"/>
                    <a:pt x="448" y="2284"/>
                  </a:cubicBezTo>
                  <a:cubicBezTo>
                    <a:pt x="441" y="2290"/>
                    <a:pt x="435" y="2296"/>
                    <a:pt x="430" y="2300"/>
                  </a:cubicBezTo>
                  <a:cubicBezTo>
                    <a:pt x="428" y="2302"/>
                    <a:pt x="425" y="2304"/>
                    <a:pt x="423" y="2306"/>
                  </a:cubicBezTo>
                  <a:cubicBezTo>
                    <a:pt x="421" y="2308"/>
                    <a:pt x="419" y="2309"/>
                    <a:pt x="418" y="2310"/>
                  </a:cubicBezTo>
                  <a:cubicBezTo>
                    <a:pt x="415" y="2313"/>
                    <a:pt x="414" y="2314"/>
                    <a:pt x="414" y="2314"/>
                  </a:cubicBezTo>
                  <a:cubicBezTo>
                    <a:pt x="414" y="2314"/>
                    <a:pt x="415" y="2313"/>
                    <a:pt x="418" y="2311"/>
                  </a:cubicBezTo>
                  <a:cubicBezTo>
                    <a:pt x="420" y="2310"/>
                    <a:pt x="422" y="2308"/>
                    <a:pt x="424" y="2307"/>
                  </a:cubicBezTo>
                  <a:cubicBezTo>
                    <a:pt x="426" y="2305"/>
                    <a:pt x="428" y="2304"/>
                    <a:pt x="431" y="2301"/>
                  </a:cubicBezTo>
                  <a:cubicBezTo>
                    <a:pt x="437" y="2297"/>
                    <a:pt x="443" y="2292"/>
                    <a:pt x="450" y="2286"/>
                  </a:cubicBezTo>
                  <a:cubicBezTo>
                    <a:pt x="452" y="2284"/>
                    <a:pt x="454" y="2283"/>
                    <a:pt x="456" y="2281"/>
                  </a:cubicBezTo>
                  <a:cubicBezTo>
                    <a:pt x="458" y="2279"/>
                    <a:pt x="460" y="2278"/>
                    <a:pt x="462" y="2276"/>
                  </a:cubicBezTo>
                  <a:cubicBezTo>
                    <a:pt x="465" y="2272"/>
                    <a:pt x="469" y="2268"/>
                    <a:pt x="474" y="2264"/>
                  </a:cubicBezTo>
                  <a:cubicBezTo>
                    <a:pt x="476" y="2262"/>
                    <a:pt x="478" y="2260"/>
                    <a:pt x="480" y="2258"/>
                  </a:cubicBezTo>
                  <a:cubicBezTo>
                    <a:pt x="482" y="2255"/>
                    <a:pt x="484" y="2253"/>
                    <a:pt x="486" y="2251"/>
                  </a:cubicBezTo>
                  <a:cubicBezTo>
                    <a:pt x="488" y="2249"/>
                    <a:pt x="491" y="2246"/>
                    <a:pt x="493" y="2244"/>
                  </a:cubicBezTo>
                  <a:cubicBezTo>
                    <a:pt x="495" y="2241"/>
                    <a:pt x="497" y="2239"/>
                    <a:pt x="499" y="2236"/>
                  </a:cubicBezTo>
                  <a:cubicBezTo>
                    <a:pt x="504" y="2231"/>
                    <a:pt x="509" y="2226"/>
                    <a:pt x="513" y="2220"/>
                  </a:cubicBezTo>
                  <a:cubicBezTo>
                    <a:pt x="513" y="2221"/>
                    <a:pt x="513" y="2221"/>
                    <a:pt x="513" y="2221"/>
                  </a:cubicBezTo>
                  <a:cubicBezTo>
                    <a:pt x="512" y="2223"/>
                    <a:pt x="512" y="2224"/>
                    <a:pt x="511" y="2226"/>
                  </a:cubicBezTo>
                  <a:cubicBezTo>
                    <a:pt x="510" y="2228"/>
                    <a:pt x="509" y="2229"/>
                    <a:pt x="508" y="2231"/>
                  </a:cubicBezTo>
                  <a:cubicBezTo>
                    <a:pt x="507" y="2233"/>
                    <a:pt x="507" y="2235"/>
                    <a:pt x="506" y="2237"/>
                  </a:cubicBezTo>
                  <a:cubicBezTo>
                    <a:pt x="505" y="2238"/>
                    <a:pt x="505" y="2239"/>
                    <a:pt x="504" y="2240"/>
                  </a:cubicBezTo>
                  <a:cubicBezTo>
                    <a:pt x="504" y="2241"/>
                    <a:pt x="503" y="2242"/>
                    <a:pt x="503" y="2243"/>
                  </a:cubicBezTo>
                  <a:cubicBezTo>
                    <a:pt x="502" y="2245"/>
                    <a:pt x="501" y="2247"/>
                    <a:pt x="500" y="2249"/>
                  </a:cubicBezTo>
                  <a:cubicBezTo>
                    <a:pt x="498" y="2251"/>
                    <a:pt x="497" y="2253"/>
                    <a:pt x="496" y="2255"/>
                  </a:cubicBezTo>
                  <a:cubicBezTo>
                    <a:pt x="495" y="2257"/>
                    <a:pt x="494" y="2260"/>
                    <a:pt x="493" y="2262"/>
                  </a:cubicBezTo>
                  <a:cubicBezTo>
                    <a:pt x="491" y="2266"/>
                    <a:pt x="488" y="2270"/>
                    <a:pt x="486" y="2275"/>
                  </a:cubicBezTo>
                  <a:cubicBezTo>
                    <a:pt x="483" y="2279"/>
                    <a:pt x="480" y="2283"/>
                    <a:pt x="478" y="2287"/>
                  </a:cubicBezTo>
                  <a:cubicBezTo>
                    <a:pt x="477" y="2288"/>
                    <a:pt x="476" y="2289"/>
                    <a:pt x="476" y="2290"/>
                  </a:cubicBezTo>
                  <a:cubicBezTo>
                    <a:pt x="475" y="2291"/>
                    <a:pt x="475" y="2292"/>
                    <a:pt x="474" y="2293"/>
                  </a:cubicBezTo>
                  <a:cubicBezTo>
                    <a:pt x="473" y="2295"/>
                    <a:pt x="471" y="2297"/>
                    <a:pt x="470" y="2299"/>
                  </a:cubicBezTo>
                  <a:cubicBezTo>
                    <a:pt x="469" y="2301"/>
                    <a:pt x="467" y="2303"/>
                    <a:pt x="466" y="2305"/>
                  </a:cubicBezTo>
                  <a:cubicBezTo>
                    <a:pt x="465" y="2306"/>
                    <a:pt x="465" y="2307"/>
                    <a:pt x="464" y="2308"/>
                  </a:cubicBezTo>
                  <a:cubicBezTo>
                    <a:pt x="464" y="2309"/>
                    <a:pt x="463" y="2310"/>
                    <a:pt x="462" y="2310"/>
                  </a:cubicBezTo>
                  <a:cubicBezTo>
                    <a:pt x="461" y="2312"/>
                    <a:pt x="460" y="2314"/>
                    <a:pt x="459" y="2316"/>
                  </a:cubicBezTo>
                  <a:cubicBezTo>
                    <a:pt x="458" y="2317"/>
                    <a:pt x="456" y="2319"/>
                    <a:pt x="455" y="2320"/>
                  </a:cubicBezTo>
                  <a:cubicBezTo>
                    <a:pt x="454" y="2322"/>
                    <a:pt x="453" y="2323"/>
                    <a:pt x="452" y="2325"/>
                  </a:cubicBezTo>
                  <a:cubicBezTo>
                    <a:pt x="451" y="2326"/>
                    <a:pt x="450" y="2327"/>
                    <a:pt x="449" y="2329"/>
                  </a:cubicBezTo>
                  <a:cubicBezTo>
                    <a:pt x="448" y="2330"/>
                    <a:pt x="447" y="2331"/>
                    <a:pt x="447" y="2332"/>
                  </a:cubicBezTo>
                  <a:cubicBezTo>
                    <a:pt x="446" y="2333"/>
                    <a:pt x="445" y="2334"/>
                    <a:pt x="444" y="2335"/>
                  </a:cubicBezTo>
                  <a:cubicBezTo>
                    <a:pt x="443" y="2337"/>
                    <a:pt x="442" y="2338"/>
                    <a:pt x="441" y="2339"/>
                  </a:cubicBezTo>
                  <a:cubicBezTo>
                    <a:pt x="441" y="2340"/>
                    <a:pt x="440" y="2340"/>
                    <a:pt x="440" y="2340"/>
                  </a:cubicBezTo>
                  <a:cubicBezTo>
                    <a:pt x="440" y="2340"/>
                    <a:pt x="441" y="2340"/>
                    <a:pt x="442" y="2339"/>
                  </a:cubicBezTo>
                  <a:cubicBezTo>
                    <a:pt x="442" y="2338"/>
                    <a:pt x="444" y="2337"/>
                    <a:pt x="445" y="2336"/>
                  </a:cubicBezTo>
                  <a:cubicBezTo>
                    <a:pt x="446" y="2335"/>
                    <a:pt x="447" y="2334"/>
                    <a:pt x="448" y="2333"/>
                  </a:cubicBezTo>
                  <a:cubicBezTo>
                    <a:pt x="449" y="2333"/>
                    <a:pt x="450" y="2332"/>
                    <a:pt x="451" y="2331"/>
                  </a:cubicBezTo>
                  <a:cubicBezTo>
                    <a:pt x="453" y="2329"/>
                    <a:pt x="454" y="2328"/>
                    <a:pt x="455" y="2327"/>
                  </a:cubicBezTo>
                  <a:cubicBezTo>
                    <a:pt x="456" y="2326"/>
                    <a:pt x="457" y="2325"/>
                    <a:pt x="459" y="2323"/>
                  </a:cubicBezTo>
                  <a:cubicBezTo>
                    <a:pt x="460" y="2322"/>
                    <a:pt x="461" y="2320"/>
                    <a:pt x="463" y="2319"/>
                  </a:cubicBezTo>
                  <a:cubicBezTo>
                    <a:pt x="464" y="2317"/>
                    <a:pt x="466" y="2316"/>
                    <a:pt x="467" y="2314"/>
                  </a:cubicBezTo>
                  <a:cubicBezTo>
                    <a:pt x="468" y="2313"/>
                    <a:pt x="468" y="2312"/>
                    <a:pt x="469" y="2312"/>
                  </a:cubicBezTo>
                  <a:cubicBezTo>
                    <a:pt x="470" y="2311"/>
                    <a:pt x="471" y="2310"/>
                    <a:pt x="471" y="2309"/>
                  </a:cubicBezTo>
                  <a:cubicBezTo>
                    <a:pt x="473" y="2307"/>
                    <a:pt x="474" y="2305"/>
                    <a:pt x="476" y="2303"/>
                  </a:cubicBezTo>
                  <a:cubicBezTo>
                    <a:pt x="479" y="2300"/>
                    <a:pt x="481" y="2296"/>
                    <a:pt x="484" y="2291"/>
                  </a:cubicBezTo>
                  <a:cubicBezTo>
                    <a:pt x="487" y="2287"/>
                    <a:pt x="490" y="2283"/>
                    <a:pt x="492" y="2279"/>
                  </a:cubicBezTo>
                  <a:cubicBezTo>
                    <a:pt x="495" y="2274"/>
                    <a:pt x="497" y="2270"/>
                    <a:pt x="500" y="2265"/>
                  </a:cubicBezTo>
                  <a:cubicBezTo>
                    <a:pt x="502" y="2261"/>
                    <a:pt x="504" y="2256"/>
                    <a:pt x="506" y="2252"/>
                  </a:cubicBezTo>
                  <a:cubicBezTo>
                    <a:pt x="507" y="2250"/>
                    <a:pt x="508" y="2248"/>
                    <a:pt x="509" y="2246"/>
                  </a:cubicBezTo>
                  <a:cubicBezTo>
                    <a:pt x="509" y="2244"/>
                    <a:pt x="509" y="2243"/>
                    <a:pt x="510" y="2242"/>
                  </a:cubicBezTo>
                  <a:cubicBezTo>
                    <a:pt x="510" y="2241"/>
                    <a:pt x="511" y="2240"/>
                    <a:pt x="511" y="2239"/>
                  </a:cubicBezTo>
                  <a:cubicBezTo>
                    <a:pt x="512" y="2237"/>
                    <a:pt x="513" y="2235"/>
                    <a:pt x="513" y="2233"/>
                  </a:cubicBezTo>
                  <a:cubicBezTo>
                    <a:pt x="514" y="2231"/>
                    <a:pt x="514" y="2229"/>
                    <a:pt x="515" y="2228"/>
                  </a:cubicBezTo>
                  <a:cubicBezTo>
                    <a:pt x="516" y="2226"/>
                    <a:pt x="516" y="2224"/>
                    <a:pt x="517" y="2222"/>
                  </a:cubicBezTo>
                  <a:cubicBezTo>
                    <a:pt x="517" y="2221"/>
                    <a:pt x="517" y="2219"/>
                    <a:pt x="518" y="2218"/>
                  </a:cubicBezTo>
                  <a:cubicBezTo>
                    <a:pt x="518" y="2216"/>
                    <a:pt x="519" y="2215"/>
                    <a:pt x="519" y="2214"/>
                  </a:cubicBezTo>
                  <a:cubicBezTo>
                    <a:pt x="521" y="2211"/>
                    <a:pt x="524" y="2207"/>
                    <a:pt x="527" y="2204"/>
                  </a:cubicBezTo>
                  <a:cubicBezTo>
                    <a:pt x="531" y="2198"/>
                    <a:pt x="536" y="2193"/>
                    <a:pt x="541" y="2187"/>
                  </a:cubicBezTo>
                  <a:cubicBezTo>
                    <a:pt x="543" y="2184"/>
                    <a:pt x="545" y="2181"/>
                    <a:pt x="548" y="2178"/>
                  </a:cubicBezTo>
                  <a:cubicBezTo>
                    <a:pt x="550" y="2175"/>
                    <a:pt x="553" y="2172"/>
                    <a:pt x="555" y="2169"/>
                  </a:cubicBezTo>
                  <a:cubicBezTo>
                    <a:pt x="558" y="2166"/>
                    <a:pt x="560" y="2163"/>
                    <a:pt x="563" y="2159"/>
                  </a:cubicBezTo>
                  <a:cubicBezTo>
                    <a:pt x="563" y="2160"/>
                    <a:pt x="562" y="2160"/>
                    <a:pt x="562" y="2161"/>
                  </a:cubicBezTo>
                  <a:cubicBezTo>
                    <a:pt x="561" y="2164"/>
                    <a:pt x="559" y="2167"/>
                    <a:pt x="558" y="2171"/>
                  </a:cubicBezTo>
                  <a:cubicBezTo>
                    <a:pt x="556" y="2174"/>
                    <a:pt x="555" y="2178"/>
                    <a:pt x="554" y="2182"/>
                  </a:cubicBezTo>
                  <a:cubicBezTo>
                    <a:pt x="553" y="2183"/>
                    <a:pt x="553" y="2184"/>
                    <a:pt x="553" y="2185"/>
                  </a:cubicBezTo>
                  <a:cubicBezTo>
                    <a:pt x="553" y="2186"/>
                    <a:pt x="552" y="2188"/>
                    <a:pt x="552" y="2189"/>
                  </a:cubicBezTo>
                  <a:cubicBezTo>
                    <a:pt x="551" y="2191"/>
                    <a:pt x="551" y="2193"/>
                    <a:pt x="550" y="2195"/>
                  </a:cubicBezTo>
                  <a:cubicBezTo>
                    <a:pt x="549" y="2199"/>
                    <a:pt x="548" y="2204"/>
                    <a:pt x="548" y="2208"/>
                  </a:cubicBezTo>
                  <a:cubicBezTo>
                    <a:pt x="547" y="2212"/>
                    <a:pt x="546" y="2217"/>
                    <a:pt x="545" y="2221"/>
                  </a:cubicBezTo>
                  <a:cubicBezTo>
                    <a:pt x="544" y="2225"/>
                    <a:pt x="544" y="2229"/>
                    <a:pt x="543" y="2233"/>
                  </a:cubicBezTo>
                  <a:cubicBezTo>
                    <a:pt x="542" y="2237"/>
                    <a:pt x="541" y="2241"/>
                    <a:pt x="540" y="2245"/>
                  </a:cubicBezTo>
                  <a:cubicBezTo>
                    <a:pt x="539" y="2248"/>
                    <a:pt x="539" y="2252"/>
                    <a:pt x="538" y="2255"/>
                  </a:cubicBezTo>
                  <a:cubicBezTo>
                    <a:pt x="537" y="2257"/>
                    <a:pt x="537" y="2258"/>
                    <a:pt x="536" y="2260"/>
                  </a:cubicBezTo>
                  <a:cubicBezTo>
                    <a:pt x="536" y="2261"/>
                    <a:pt x="535" y="2262"/>
                    <a:pt x="535" y="2264"/>
                  </a:cubicBezTo>
                  <a:cubicBezTo>
                    <a:pt x="535" y="2265"/>
                    <a:pt x="534" y="2266"/>
                    <a:pt x="534" y="2267"/>
                  </a:cubicBezTo>
                  <a:cubicBezTo>
                    <a:pt x="533" y="2268"/>
                    <a:pt x="533" y="2269"/>
                    <a:pt x="533" y="2270"/>
                  </a:cubicBezTo>
                  <a:cubicBezTo>
                    <a:pt x="532" y="2272"/>
                    <a:pt x="531" y="2273"/>
                    <a:pt x="531" y="2274"/>
                  </a:cubicBezTo>
                  <a:cubicBezTo>
                    <a:pt x="530" y="2275"/>
                    <a:pt x="530" y="2276"/>
                    <a:pt x="530" y="2276"/>
                  </a:cubicBezTo>
                  <a:cubicBezTo>
                    <a:pt x="530" y="2276"/>
                    <a:pt x="531" y="2275"/>
                    <a:pt x="531" y="2274"/>
                  </a:cubicBezTo>
                  <a:cubicBezTo>
                    <a:pt x="532" y="2274"/>
                    <a:pt x="533" y="2272"/>
                    <a:pt x="534" y="2271"/>
                  </a:cubicBezTo>
                  <a:cubicBezTo>
                    <a:pt x="535" y="2270"/>
                    <a:pt x="535" y="2269"/>
                    <a:pt x="536" y="2268"/>
                  </a:cubicBezTo>
                  <a:cubicBezTo>
                    <a:pt x="536" y="2267"/>
                    <a:pt x="537" y="2266"/>
                    <a:pt x="538" y="2265"/>
                  </a:cubicBezTo>
                  <a:cubicBezTo>
                    <a:pt x="538" y="2264"/>
                    <a:pt x="539" y="2262"/>
                    <a:pt x="540" y="2261"/>
                  </a:cubicBezTo>
                  <a:cubicBezTo>
                    <a:pt x="541" y="2260"/>
                    <a:pt x="541" y="2258"/>
                    <a:pt x="542" y="2257"/>
                  </a:cubicBezTo>
                  <a:cubicBezTo>
                    <a:pt x="543" y="2254"/>
                    <a:pt x="545" y="2250"/>
                    <a:pt x="546" y="2247"/>
                  </a:cubicBezTo>
                  <a:cubicBezTo>
                    <a:pt x="547" y="2243"/>
                    <a:pt x="549" y="2239"/>
                    <a:pt x="550" y="2235"/>
                  </a:cubicBezTo>
                  <a:cubicBezTo>
                    <a:pt x="550" y="2233"/>
                    <a:pt x="551" y="2231"/>
                    <a:pt x="551" y="2229"/>
                  </a:cubicBezTo>
                  <a:cubicBezTo>
                    <a:pt x="552" y="2227"/>
                    <a:pt x="552" y="2225"/>
                    <a:pt x="553" y="2222"/>
                  </a:cubicBezTo>
                  <a:cubicBezTo>
                    <a:pt x="554" y="2218"/>
                    <a:pt x="555" y="2214"/>
                    <a:pt x="555" y="2209"/>
                  </a:cubicBezTo>
                  <a:cubicBezTo>
                    <a:pt x="556" y="2205"/>
                    <a:pt x="557" y="2201"/>
                    <a:pt x="558" y="2197"/>
                  </a:cubicBezTo>
                  <a:cubicBezTo>
                    <a:pt x="559" y="2192"/>
                    <a:pt x="560" y="2188"/>
                    <a:pt x="560" y="2184"/>
                  </a:cubicBezTo>
                  <a:cubicBezTo>
                    <a:pt x="561" y="2180"/>
                    <a:pt x="562" y="2176"/>
                    <a:pt x="563" y="2173"/>
                  </a:cubicBezTo>
                  <a:cubicBezTo>
                    <a:pt x="564" y="2169"/>
                    <a:pt x="565" y="2166"/>
                    <a:pt x="566" y="2163"/>
                  </a:cubicBezTo>
                  <a:cubicBezTo>
                    <a:pt x="567" y="2161"/>
                    <a:pt x="567" y="2160"/>
                    <a:pt x="568" y="2158"/>
                  </a:cubicBezTo>
                  <a:cubicBezTo>
                    <a:pt x="568" y="2157"/>
                    <a:pt x="569" y="2156"/>
                    <a:pt x="569" y="2154"/>
                  </a:cubicBezTo>
                  <a:cubicBezTo>
                    <a:pt x="570" y="2153"/>
                    <a:pt x="571" y="2152"/>
                    <a:pt x="571" y="2151"/>
                  </a:cubicBezTo>
                  <a:cubicBezTo>
                    <a:pt x="571" y="2150"/>
                    <a:pt x="572" y="2149"/>
                    <a:pt x="572" y="2148"/>
                  </a:cubicBezTo>
                  <a:cubicBezTo>
                    <a:pt x="572" y="2148"/>
                    <a:pt x="572" y="2148"/>
                    <a:pt x="572" y="2148"/>
                  </a:cubicBezTo>
                  <a:cubicBezTo>
                    <a:pt x="576" y="2143"/>
                    <a:pt x="580" y="2138"/>
                    <a:pt x="585" y="2133"/>
                  </a:cubicBezTo>
                  <a:cubicBezTo>
                    <a:pt x="588" y="2129"/>
                    <a:pt x="592" y="2125"/>
                    <a:pt x="595" y="2121"/>
                  </a:cubicBezTo>
                  <a:cubicBezTo>
                    <a:pt x="596" y="2121"/>
                    <a:pt x="596" y="2120"/>
                    <a:pt x="596" y="2120"/>
                  </a:cubicBezTo>
                  <a:cubicBezTo>
                    <a:pt x="598" y="2119"/>
                    <a:pt x="599" y="2118"/>
                    <a:pt x="599" y="2118"/>
                  </a:cubicBezTo>
                  <a:cubicBezTo>
                    <a:pt x="599" y="2118"/>
                    <a:pt x="598" y="2119"/>
                    <a:pt x="597" y="2119"/>
                  </a:cubicBezTo>
                  <a:cubicBezTo>
                    <a:pt x="603" y="2112"/>
                    <a:pt x="609" y="2106"/>
                    <a:pt x="615" y="2099"/>
                  </a:cubicBezTo>
                  <a:cubicBezTo>
                    <a:pt x="621" y="2094"/>
                    <a:pt x="626" y="2088"/>
                    <a:pt x="632" y="2083"/>
                  </a:cubicBezTo>
                  <a:cubicBezTo>
                    <a:pt x="634" y="2081"/>
                    <a:pt x="634" y="2081"/>
                    <a:pt x="634" y="2081"/>
                  </a:cubicBezTo>
                  <a:cubicBezTo>
                    <a:pt x="636" y="2079"/>
                    <a:pt x="636" y="2079"/>
                    <a:pt x="636" y="2079"/>
                  </a:cubicBezTo>
                  <a:cubicBezTo>
                    <a:pt x="637" y="2078"/>
                    <a:pt x="638" y="2077"/>
                    <a:pt x="640" y="2076"/>
                  </a:cubicBezTo>
                  <a:cubicBezTo>
                    <a:pt x="642" y="2073"/>
                    <a:pt x="645" y="2071"/>
                    <a:pt x="648" y="2068"/>
                  </a:cubicBezTo>
                  <a:cubicBezTo>
                    <a:pt x="659" y="2059"/>
                    <a:pt x="670" y="2051"/>
                    <a:pt x="681" y="2043"/>
                  </a:cubicBezTo>
                  <a:cubicBezTo>
                    <a:pt x="691" y="2036"/>
                    <a:pt x="699" y="2029"/>
                    <a:pt x="708" y="2023"/>
                  </a:cubicBezTo>
                  <a:cubicBezTo>
                    <a:pt x="708" y="2023"/>
                    <a:pt x="709" y="2023"/>
                    <a:pt x="709" y="2023"/>
                  </a:cubicBezTo>
                  <a:cubicBezTo>
                    <a:pt x="767" y="2013"/>
                    <a:pt x="780" y="1970"/>
                    <a:pt x="835" y="1951"/>
                  </a:cubicBezTo>
                  <a:cubicBezTo>
                    <a:pt x="851" y="1945"/>
                    <a:pt x="870" y="1941"/>
                    <a:pt x="890" y="1938"/>
                  </a:cubicBezTo>
                  <a:cubicBezTo>
                    <a:pt x="887" y="1939"/>
                    <a:pt x="884" y="1942"/>
                    <a:pt x="881" y="1944"/>
                  </a:cubicBezTo>
                  <a:cubicBezTo>
                    <a:pt x="880" y="1945"/>
                    <a:pt x="879" y="1946"/>
                    <a:pt x="878" y="1947"/>
                  </a:cubicBezTo>
                  <a:cubicBezTo>
                    <a:pt x="877" y="1947"/>
                    <a:pt x="877" y="1947"/>
                    <a:pt x="877" y="1947"/>
                  </a:cubicBezTo>
                  <a:cubicBezTo>
                    <a:pt x="877" y="1948"/>
                    <a:pt x="877" y="1948"/>
                    <a:pt x="877" y="1948"/>
                  </a:cubicBezTo>
                  <a:cubicBezTo>
                    <a:pt x="876" y="1948"/>
                    <a:pt x="876" y="1948"/>
                    <a:pt x="876" y="1948"/>
                  </a:cubicBezTo>
                  <a:cubicBezTo>
                    <a:pt x="876" y="1949"/>
                    <a:pt x="875" y="1949"/>
                    <a:pt x="875" y="1949"/>
                  </a:cubicBezTo>
                  <a:cubicBezTo>
                    <a:pt x="873" y="1951"/>
                    <a:pt x="871" y="1953"/>
                    <a:pt x="870" y="1955"/>
                  </a:cubicBezTo>
                  <a:cubicBezTo>
                    <a:pt x="866" y="1959"/>
                    <a:pt x="863" y="1963"/>
                    <a:pt x="860" y="1967"/>
                  </a:cubicBezTo>
                  <a:cubicBezTo>
                    <a:pt x="860" y="1967"/>
                    <a:pt x="860" y="1967"/>
                    <a:pt x="860" y="1967"/>
                  </a:cubicBezTo>
                  <a:cubicBezTo>
                    <a:pt x="858" y="1968"/>
                    <a:pt x="857" y="1969"/>
                    <a:pt x="855" y="1969"/>
                  </a:cubicBezTo>
                  <a:cubicBezTo>
                    <a:pt x="855" y="1969"/>
                    <a:pt x="854" y="1970"/>
                    <a:pt x="854" y="1970"/>
                  </a:cubicBezTo>
                  <a:cubicBezTo>
                    <a:pt x="853" y="1970"/>
                    <a:pt x="853" y="1970"/>
                    <a:pt x="853" y="1970"/>
                  </a:cubicBezTo>
                  <a:cubicBezTo>
                    <a:pt x="852" y="1970"/>
                    <a:pt x="851" y="1971"/>
                    <a:pt x="850" y="1971"/>
                  </a:cubicBezTo>
                  <a:cubicBezTo>
                    <a:pt x="849" y="1971"/>
                    <a:pt x="848" y="1972"/>
                    <a:pt x="847" y="1972"/>
                  </a:cubicBezTo>
                  <a:cubicBezTo>
                    <a:pt x="846" y="1972"/>
                    <a:pt x="845" y="1973"/>
                    <a:pt x="845" y="1973"/>
                  </a:cubicBezTo>
                  <a:cubicBezTo>
                    <a:pt x="843" y="1974"/>
                    <a:pt x="841" y="1974"/>
                    <a:pt x="839" y="1975"/>
                  </a:cubicBezTo>
                  <a:cubicBezTo>
                    <a:pt x="837" y="1975"/>
                    <a:pt x="835" y="1976"/>
                    <a:pt x="833" y="1977"/>
                  </a:cubicBezTo>
                  <a:cubicBezTo>
                    <a:pt x="832" y="1977"/>
                    <a:pt x="831" y="1977"/>
                    <a:pt x="830" y="1977"/>
                  </a:cubicBezTo>
                  <a:cubicBezTo>
                    <a:pt x="829" y="1978"/>
                    <a:pt x="829" y="1978"/>
                    <a:pt x="828" y="1978"/>
                  </a:cubicBezTo>
                  <a:cubicBezTo>
                    <a:pt x="827" y="1978"/>
                    <a:pt x="826" y="1979"/>
                    <a:pt x="825" y="1979"/>
                  </a:cubicBezTo>
                  <a:cubicBezTo>
                    <a:pt x="825" y="1979"/>
                    <a:pt x="824" y="1979"/>
                    <a:pt x="824" y="1979"/>
                  </a:cubicBezTo>
                  <a:cubicBezTo>
                    <a:pt x="823" y="1979"/>
                    <a:pt x="823" y="1979"/>
                    <a:pt x="822" y="1979"/>
                  </a:cubicBezTo>
                  <a:cubicBezTo>
                    <a:pt x="821" y="1980"/>
                    <a:pt x="819" y="1980"/>
                    <a:pt x="818" y="1981"/>
                  </a:cubicBezTo>
                  <a:cubicBezTo>
                    <a:pt x="817" y="1981"/>
                    <a:pt x="816" y="1981"/>
                    <a:pt x="815" y="1981"/>
                  </a:cubicBezTo>
                  <a:cubicBezTo>
                    <a:pt x="815" y="1981"/>
                    <a:pt x="814" y="1981"/>
                    <a:pt x="813" y="1981"/>
                  </a:cubicBezTo>
                  <a:cubicBezTo>
                    <a:pt x="813" y="1982"/>
                    <a:pt x="812" y="1982"/>
                    <a:pt x="812" y="1982"/>
                  </a:cubicBezTo>
                  <a:cubicBezTo>
                    <a:pt x="811" y="1982"/>
                    <a:pt x="811" y="1982"/>
                    <a:pt x="810" y="1982"/>
                  </a:cubicBezTo>
                  <a:cubicBezTo>
                    <a:pt x="809" y="1982"/>
                    <a:pt x="809" y="1983"/>
                    <a:pt x="808" y="1983"/>
                  </a:cubicBezTo>
                  <a:cubicBezTo>
                    <a:pt x="808" y="1983"/>
                    <a:pt x="807" y="1983"/>
                    <a:pt x="807" y="1983"/>
                  </a:cubicBezTo>
                  <a:cubicBezTo>
                    <a:pt x="807" y="1983"/>
                    <a:pt x="808" y="1983"/>
                    <a:pt x="808" y="1983"/>
                  </a:cubicBezTo>
                  <a:cubicBezTo>
                    <a:pt x="809" y="1983"/>
                    <a:pt x="809" y="1984"/>
                    <a:pt x="810" y="1984"/>
                  </a:cubicBezTo>
                  <a:cubicBezTo>
                    <a:pt x="811" y="1984"/>
                    <a:pt x="812" y="1984"/>
                    <a:pt x="814" y="1985"/>
                  </a:cubicBezTo>
                  <a:cubicBezTo>
                    <a:pt x="814" y="1985"/>
                    <a:pt x="815" y="1985"/>
                    <a:pt x="816" y="1985"/>
                  </a:cubicBezTo>
                  <a:cubicBezTo>
                    <a:pt x="816" y="1985"/>
                    <a:pt x="817" y="1985"/>
                    <a:pt x="818" y="1985"/>
                  </a:cubicBezTo>
                  <a:cubicBezTo>
                    <a:pt x="819" y="1985"/>
                    <a:pt x="820" y="1985"/>
                    <a:pt x="820" y="1985"/>
                  </a:cubicBezTo>
                  <a:cubicBezTo>
                    <a:pt x="821" y="1985"/>
                    <a:pt x="822" y="1985"/>
                    <a:pt x="823" y="1985"/>
                  </a:cubicBezTo>
                  <a:cubicBezTo>
                    <a:pt x="824" y="1985"/>
                    <a:pt x="825" y="1985"/>
                    <a:pt x="826" y="1985"/>
                  </a:cubicBezTo>
                  <a:cubicBezTo>
                    <a:pt x="827" y="1985"/>
                    <a:pt x="828" y="1985"/>
                    <a:pt x="829" y="1985"/>
                  </a:cubicBezTo>
                  <a:cubicBezTo>
                    <a:pt x="831" y="1985"/>
                    <a:pt x="833" y="1985"/>
                    <a:pt x="835" y="1984"/>
                  </a:cubicBezTo>
                  <a:cubicBezTo>
                    <a:pt x="837" y="1984"/>
                    <a:pt x="839" y="1983"/>
                    <a:pt x="841" y="1982"/>
                  </a:cubicBezTo>
                  <a:cubicBezTo>
                    <a:pt x="843" y="1982"/>
                    <a:pt x="845" y="1981"/>
                    <a:pt x="847" y="1980"/>
                  </a:cubicBezTo>
                  <a:cubicBezTo>
                    <a:pt x="848" y="1980"/>
                    <a:pt x="849" y="1980"/>
                    <a:pt x="849" y="1979"/>
                  </a:cubicBezTo>
                  <a:cubicBezTo>
                    <a:pt x="849" y="1980"/>
                    <a:pt x="849" y="1980"/>
                    <a:pt x="849" y="1980"/>
                  </a:cubicBezTo>
                  <a:cubicBezTo>
                    <a:pt x="848" y="1981"/>
                    <a:pt x="848" y="1981"/>
                    <a:pt x="848" y="1981"/>
                  </a:cubicBezTo>
                  <a:cubicBezTo>
                    <a:pt x="847" y="1981"/>
                    <a:pt x="847" y="1981"/>
                    <a:pt x="847" y="1981"/>
                  </a:cubicBezTo>
                  <a:cubicBezTo>
                    <a:pt x="846" y="1982"/>
                    <a:pt x="846" y="1983"/>
                    <a:pt x="845" y="1984"/>
                  </a:cubicBezTo>
                  <a:cubicBezTo>
                    <a:pt x="844" y="1984"/>
                    <a:pt x="843" y="1985"/>
                    <a:pt x="842" y="1986"/>
                  </a:cubicBezTo>
                  <a:cubicBezTo>
                    <a:pt x="841" y="1987"/>
                    <a:pt x="840" y="1987"/>
                    <a:pt x="839" y="1988"/>
                  </a:cubicBezTo>
                  <a:cubicBezTo>
                    <a:pt x="835" y="1991"/>
                    <a:pt x="831" y="1993"/>
                    <a:pt x="828" y="1995"/>
                  </a:cubicBezTo>
                  <a:cubicBezTo>
                    <a:pt x="824" y="1997"/>
                    <a:pt x="820" y="1999"/>
                    <a:pt x="816" y="2000"/>
                  </a:cubicBezTo>
                  <a:cubicBezTo>
                    <a:pt x="813" y="2001"/>
                    <a:pt x="809" y="2002"/>
                    <a:pt x="806" y="2003"/>
                  </a:cubicBezTo>
                  <a:cubicBezTo>
                    <a:pt x="806" y="2003"/>
                    <a:pt x="805" y="2003"/>
                    <a:pt x="804" y="2003"/>
                  </a:cubicBezTo>
                  <a:cubicBezTo>
                    <a:pt x="803" y="2004"/>
                    <a:pt x="803" y="2004"/>
                    <a:pt x="802" y="2004"/>
                  </a:cubicBezTo>
                  <a:cubicBezTo>
                    <a:pt x="801" y="2004"/>
                    <a:pt x="801" y="2004"/>
                    <a:pt x="800" y="2004"/>
                  </a:cubicBezTo>
                  <a:cubicBezTo>
                    <a:pt x="800" y="2004"/>
                    <a:pt x="799" y="2004"/>
                    <a:pt x="798" y="2005"/>
                  </a:cubicBezTo>
                  <a:cubicBezTo>
                    <a:pt x="797" y="2005"/>
                    <a:pt x="796" y="2005"/>
                    <a:pt x="795" y="2005"/>
                  </a:cubicBezTo>
                  <a:cubicBezTo>
                    <a:pt x="795" y="2005"/>
                    <a:pt x="794" y="2005"/>
                    <a:pt x="793" y="2005"/>
                  </a:cubicBezTo>
                  <a:cubicBezTo>
                    <a:pt x="792" y="2005"/>
                    <a:pt x="791" y="2005"/>
                    <a:pt x="791" y="2005"/>
                  </a:cubicBezTo>
                  <a:cubicBezTo>
                    <a:pt x="791" y="2005"/>
                    <a:pt x="792" y="2006"/>
                    <a:pt x="793" y="2006"/>
                  </a:cubicBezTo>
                  <a:cubicBezTo>
                    <a:pt x="794" y="2006"/>
                    <a:pt x="795" y="2006"/>
                    <a:pt x="795" y="2006"/>
                  </a:cubicBezTo>
                  <a:cubicBezTo>
                    <a:pt x="796" y="2006"/>
                    <a:pt x="797" y="2006"/>
                    <a:pt x="799" y="2006"/>
                  </a:cubicBezTo>
                  <a:cubicBezTo>
                    <a:pt x="799" y="2006"/>
                    <a:pt x="800" y="2006"/>
                    <a:pt x="800" y="2006"/>
                  </a:cubicBezTo>
                  <a:cubicBezTo>
                    <a:pt x="801" y="2006"/>
                    <a:pt x="802" y="2006"/>
                    <a:pt x="802" y="2006"/>
                  </a:cubicBezTo>
                  <a:cubicBezTo>
                    <a:pt x="803" y="2006"/>
                    <a:pt x="804" y="2006"/>
                    <a:pt x="805" y="2006"/>
                  </a:cubicBezTo>
                  <a:cubicBezTo>
                    <a:pt x="805" y="2006"/>
                    <a:pt x="806" y="2006"/>
                    <a:pt x="807" y="2006"/>
                  </a:cubicBezTo>
                  <a:cubicBezTo>
                    <a:pt x="810" y="2006"/>
                    <a:pt x="814" y="2005"/>
                    <a:pt x="818" y="2004"/>
                  </a:cubicBezTo>
                  <a:cubicBezTo>
                    <a:pt x="822" y="2003"/>
                    <a:pt x="826" y="2002"/>
                    <a:pt x="830" y="2000"/>
                  </a:cubicBezTo>
                  <a:cubicBezTo>
                    <a:pt x="834" y="1999"/>
                    <a:pt x="839" y="1996"/>
                    <a:pt x="843" y="1994"/>
                  </a:cubicBezTo>
                  <a:cubicBezTo>
                    <a:pt x="844" y="1993"/>
                    <a:pt x="845" y="1992"/>
                    <a:pt x="846" y="1992"/>
                  </a:cubicBezTo>
                  <a:cubicBezTo>
                    <a:pt x="847" y="1991"/>
                    <a:pt x="848" y="1990"/>
                    <a:pt x="849" y="1989"/>
                  </a:cubicBezTo>
                  <a:cubicBezTo>
                    <a:pt x="850" y="1989"/>
                    <a:pt x="851" y="1988"/>
                    <a:pt x="852" y="1987"/>
                  </a:cubicBezTo>
                  <a:cubicBezTo>
                    <a:pt x="853" y="1986"/>
                    <a:pt x="853" y="1986"/>
                    <a:pt x="853" y="1986"/>
                  </a:cubicBezTo>
                  <a:cubicBezTo>
                    <a:pt x="854" y="1985"/>
                    <a:pt x="854" y="1985"/>
                    <a:pt x="854" y="1985"/>
                  </a:cubicBezTo>
                  <a:cubicBezTo>
                    <a:pt x="855" y="1984"/>
                    <a:pt x="855" y="1984"/>
                    <a:pt x="855" y="1984"/>
                  </a:cubicBezTo>
                  <a:cubicBezTo>
                    <a:pt x="857" y="1982"/>
                    <a:pt x="859" y="1980"/>
                    <a:pt x="861" y="1978"/>
                  </a:cubicBezTo>
                  <a:cubicBezTo>
                    <a:pt x="863" y="1976"/>
                    <a:pt x="864" y="1974"/>
                    <a:pt x="866" y="1972"/>
                  </a:cubicBezTo>
                  <a:cubicBezTo>
                    <a:pt x="869" y="1968"/>
                    <a:pt x="872" y="1964"/>
                    <a:pt x="876" y="1960"/>
                  </a:cubicBezTo>
                  <a:cubicBezTo>
                    <a:pt x="877" y="1958"/>
                    <a:pt x="879" y="1956"/>
                    <a:pt x="880" y="1955"/>
                  </a:cubicBezTo>
                  <a:cubicBezTo>
                    <a:pt x="881" y="1954"/>
                    <a:pt x="881" y="1954"/>
                    <a:pt x="882" y="1953"/>
                  </a:cubicBezTo>
                  <a:cubicBezTo>
                    <a:pt x="882" y="1953"/>
                    <a:pt x="882" y="1953"/>
                    <a:pt x="882" y="1953"/>
                  </a:cubicBezTo>
                  <a:cubicBezTo>
                    <a:pt x="882" y="1953"/>
                    <a:pt x="882" y="1953"/>
                    <a:pt x="882" y="1953"/>
                  </a:cubicBezTo>
                  <a:cubicBezTo>
                    <a:pt x="883" y="1952"/>
                    <a:pt x="883" y="1952"/>
                    <a:pt x="883" y="1952"/>
                  </a:cubicBezTo>
                  <a:cubicBezTo>
                    <a:pt x="884" y="1951"/>
                    <a:pt x="884" y="1950"/>
                    <a:pt x="885" y="1949"/>
                  </a:cubicBezTo>
                  <a:cubicBezTo>
                    <a:pt x="889" y="1946"/>
                    <a:pt x="892" y="1943"/>
                    <a:pt x="896" y="1941"/>
                  </a:cubicBezTo>
                  <a:cubicBezTo>
                    <a:pt x="899" y="1939"/>
                    <a:pt x="903" y="1937"/>
                    <a:pt x="906" y="1935"/>
                  </a:cubicBezTo>
                  <a:cubicBezTo>
                    <a:pt x="926" y="1932"/>
                    <a:pt x="945" y="1931"/>
                    <a:pt x="960" y="1930"/>
                  </a:cubicBezTo>
                  <a:cubicBezTo>
                    <a:pt x="960" y="1930"/>
                    <a:pt x="960" y="1930"/>
                    <a:pt x="959" y="1930"/>
                  </a:cubicBezTo>
                  <a:cubicBezTo>
                    <a:pt x="958" y="1931"/>
                    <a:pt x="956" y="1931"/>
                    <a:pt x="955" y="1932"/>
                  </a:cubicBezTo>
                  <a:cubicBezTo>
                    <a:pt x="954" y="1932"/>
                    <a:pt x="953" y="1933"/>
                    <a:pt x="952" y="1933"/>
                  </a:cubicBezTo>
                  <a:cubicBezTo>
                    <a:pt x="950" y="1935"/>
                    <a:pt x="950" y="1935"/>
                    <a:pt x="950" y="1935"/>
                  </a:cubicBezTo>
                  <a:cubicBezTo>
                    <a:pt x="947" y="1936"/>
                    <a:pt x="944" y="1938"/>
                    <a:pt x="941" y="1940"/>
                  </a:cubicBezTo>
                  <a:cubicBezTo>
                    <a:pt x="939" y="1941"/>
                    <a:pt x="938" y="1942"/>
                    <a:pt x="937" y="1943"/>
                  </a:cubicBezTo>
                  <a:cubicBezTo>
                    <a:pt x="935" y="1944"/>
                    <a:pt x="934" y="1945"/>
                    <a:pt x="933" y="1946"/>
                  </a:cubicBezTo>
                  <a:cubicBezTo>
                    <a:pt x="930" y="1948"/>
                    <a:pt x="928" y="1950"/>
                    <a:pt x="925" y="1952"/>
                  </a:cubicBezTo>
                  <a:cubicBezTo>
                    <a:pt x="923" y="1954"/>
                    <a:pt x="921" y="1956"/>
                    <a:pt x="919" y="1958"/>
                  </a:cubicBezTo>
                  <a:cubicBezTo>
                    <a:pt x="918" y="1960"/>
                    <a:pt x="916" y="1962"/>
                    <a:pt x="915" y="1963"/>
                  </a:cubicBezTo>
                  <a:cubicBezTo>
                    <a:pt x="913" y="1965"/>
                    <a:pt x="912" y="1966"/>
                    <a:pt x="911" y="1967"/>
                  </a:cubicBezTo>
                  <a:cubicBezTo>
                    <a:pt x="910" y="1969"/>
                    <a:pt x="909" y="1970"/>
                    <a:pt x="909" y="1970"/>
                  </a:cubicBezTo>
                  <a:cubicBezTo>
                    <a:pt x="908" y="1971"/>
                    <a:pt x="908" y="1971"/>
                    <a:pt x="908" y="1971"/>
                  </a:cubicBezTo>
                  <a:cubicBezTo>
                    <a:pt x="908" y="1971"/>
                    <a:pt x="908" y="1971"/>
                    <a:pt x="909" y="1971"/>
                  </a:cubicBezTo>
                  <a:cubicBezTo>
                    <a:pt x="910" y="1970"/>
                    <a:pt x="911" y="1969"/>
                    <a:pt x="912" y="1969"/>
                  </a:cubicBezTo>
                  <a:cubicBezTo>
                    <a:pt x="915" y="1967"/>
                    <a:pt x="918" y="1964"/>
                    <a:pt x="922" y="1962"/>
                  </a:cubicBezTo>
                  <a:cubicBezTo>
                    <a:pt x="924" y="1960"/>
                    <a:pt x="927" y="1959"/>
                    <a:pt x="929" y="1957"/>
                  </a:cubicBezTo>
                  <a:cubicBezTo>
                    <a:pt x="932" y="1955"/>
                    <a:pt x="934" y="1953"/>
                    <a:pt x="937" y="1952"/>
                  </a:cubicBezTo>
                  <a:cubicBezTo>
                    <a:pt x="938" y="1951"/>
                    <a:pt x="939" y="1950"/>
                    <a:pt x="941" y="1949"/>
                  </a:cubicBezTo>
                  <a:cubicBezTo>
                    <a:pt x="942" y="1948"/>
                    <a:pt x="944" y="1947"/>
                    <a:pt x="945" y="1946"/>
                  </a:cubicBezTo>
                  <a:cubicBezTo>
                    <a:pt x="948" y="1945"/>
                    <a:pt x="951" y="1943"/>
                    <a:pt x="954" y="1941"/>
                  </a:cubicBezTo>
                  <a:cubicBezTo>
                    <a:pt x="956" y="1940"/>
                    <a:pt x="956" y="1940"/>
                    <a:pt x="956" y="1940"/>
                  </a:cubicBezTo>
                  <a:cubicBezTo>
                    <a:pt x="957" y="1940"/>
                    <a:pt x="957" y="1939"/>
                    <a:pt x="958" y="1939"/>
                  </a:cubicBezTo>
                  <a:cubicBezTo>
                    <a:pt x="959" y="1938"/>
                    <a:pt x="961" y="1938"/>
                    <a:pt x="962" y="1937"/>
                  </a:cubicBezTo>
                  <a:cubicBezTo>
                    <a:pt x="965" y="1936"/>
                    <a:pt x="968" y="1934"/>
                    <a:pt x="971" y="1933"/>
                  </a:cubicBezTo>
                  <a:cubicBezTo>
                    <a:pt x="974" y="1932"/>
                    <a:pt x="977" y="1931"/>
                    <a:pt x="980" y="1930"/>
                  </a:cubicBezTo>
                  <a:cubicBezTo>
                    <a:pt x="982" y="1929"/>
                    <a:pt x="984" y="1929"/>
                    <a:pt x="986" y="1928"/>
                  </a:cubicBezTo>
                  <a:cubicBezTo>
                    <a:pt x="985" y="1930"/>
                    <a:pt x="977" y="1944"/>
                    <a:pt x="962" y="1964"/>
                  </a:cubicBezTo>
                  <a:cubicBezTo>
                    <a:pt x="961" y="1964"/>
                    <a:pt x="961" y="1965"/>
                    <a:pt x="960" y="1965"/>
                  </a:cubicBezTo>
                  <a:cubicBezTo>
                    <a:pt x="959" y="1965"/>
                    <a:pt x="958" y="1966"/>
                    <a:pt x="957" y="1966"/>
                  </a:cubicBezTo>
                  <a:cubicBezTo>
                    <a:pt x="956" y="1967"/>
                    <a:pt x="955" y="1967"/>
                    <a:pt x="954" y="1968"/>
                  </a:cubicBezTo>
                  <a:cubicBezTo>
                    <a:pt x="953" y="1969"/>
                    <a:pt x="952" y="1969"/>
                    <a:pt x="951" y="1970"/>
                  </a:cubicBezTo>
                  <a:cubicBezTo>
                    <a:pt x="948" y="1971"/>
                    <a:pt x="945" y="1972"/>
                    <a:pt x="943" y="1973"/>
                  </a:cubicBezTo>
                  <a:cubicBezTo>
                    <a:pt x="940" y="1974"/>
                    <a:pt x="937" y="1975"/>
                    <a:pt x="933" y="1976"/>
                  </a:cubicBezTo>
                  <a:cubicBezTo>
                    <a:pt x="930" y="1977"/>
                    <a:pt x="927" y="1978"/>
                    <a:pt x="923" y="1979"/>
                  </a:cubicBezTo>
                  <a:cubicBezTo>
                    <a:pt x="920" y="1980"/>
                    <a:pt x="916" y="1981"/>
                    <a:pt x="913" y="1982"/>
                  </a:cubicBezTo>
                  <a:cubicBezTo>
                    <a:pt x="909" y="1983"/>
                    <a:pt x="906" y="1984"/>
                    <a:pt x="902" y="1986"/>
                  </a:cubicBezTo>
                  <a:cubicBezTo>
                    <a:pt x="900" y="1986"/>
                    <a:pt x="899" y="1987"/>
                    <a:pt x="897" y="1987"/>
                  </a:cubicBezTo>
                  <a:cubicBezTo>
                    <a:pt x="895" y="1988"/>
                    <a:pt x="894" y="1989"/>
                    <a:pt x="892" y="1989"/>
                  </a:cubicBezTo>
                  <a:cubicBezTo>
                    <a:pt x="889" y="1991"/>
                    <a:pt x="886" y="1992"/>
                    <a:pt x="883" y="1994"/>
                  </a:cubicBezTo>
                  <a:cubicBezTo>
                    <a:pt x="880" y="1995"/>
                    <a:pt x="877" y="1997"/>
                    <a:pt x="875" y="1998"/>
                  </a:cubicBezTo>
                  <a:cubicBezTo>
                    <a:pt x="874" y="1999"/>
                    <a:pt x="873" y="2000"/>
                    <a:pt x="872" y="2001"/>
                  </a:cubicBezTo>
                  <a:cubicBezTo>
                    <a:pt x="871" y="2002"/>
                    <a:pt x="870" y="2002"/>
                    <a:pt x="869" y="2003"/>
                  </a:cubicBezTo>
                  <a:cubicBezTo>
                    <a:pt x="868" y="2004"/>
                    <a:pt x="867" y="2005"/>
                    <a:pt x="866" y="2005"/>
                  </a:cubicBezTo>
                  <a:cubicBezTo>
                    <a:pt x="866" y="2006"/>
                    <a:pt x="865" y="2007"/>
                    <a:pt x="864" y="2007"/>
                  </a:cubicBezTo>
                  <a:cubicBezTo>
                    <a:pt x="863" y="2008"/>
                    <a:pt x="863" y="2009"/>
                    <a:pt x="862" y="2010"/>
                  </a:cubicBezTo>
                  <a:cubicBezTo>
                    <a:pt x="861" y="2011"/>
                    <a:pt x="861" y="2011"/>
                    <a:pt x="861" y="2011"/>
                  </a:cubicBezTo>
                  <a:cubicBezTo>
                    <a:pt x="861" y="2011"/>
                    <a:pt x="862" y="2011"/>
                    <a:pt x="862" y="2010"/>
                  </a:cubicBezTo>
                  <a:cubicBezTo>
                    <a:pt x="863" y="2010"/>
                    <a:pt x="864" y="2009"/>
                    <a:pt x="865" y="2008"/>
                  </a:cubicBezTo>
                  <a:cubicBezTo>
                    <a:pt x="866" y="2008"/>
                    <a:pt x="867" y="2008"/>
                    <a:pt x="868" y="2007"/>
                  </a:cubicBezTo>
                  <a:cubicBezTo>
                    <a:pt x="869" y="2007"/>
                    <a:pt x="869" y="2006"/>
                    <a:pt x="870" y="2006"/>
                  </a:cubicBezTo>
                  <a:cubicBezTo>
                    <a:pt x="871" y="2005"/>
                    <a:pt x="872" y="2005"/>
                    <a:pt x="874" y="2004"/>
                  </a:cubicBezTo>
                  <a:cubicBezTo>
                    <a:pt x="875" y="2003"/>
                    <a:pt x="876" y="2003"/>
                    <a:pt x="877" y="2002"/>
                  </a:cubicBezTo>
                  <a:cubicBezTo>
                    <a:pt x="880" y="2001"/>
                    <a:pt x="882" y="2000"/>
                    <a:pt x="885" y="1999"/>
                  </a:cubicBezTo>
                  <a:cubicBezTo>
                    <a:pt x="888" y="1998"/>
                    <a:pt x="891" y="1997"/>
                    <a:pt x="894" y="1996"/>
                  </a:cubicBezTo>
                  <a:cubicBezTo>
                    <a:pt x="898" y="1995"/>
                    <a:pt x="901" y="1994"/>
                    <a:pt x="905" y="1993"/>
                  </a:cubicBezTo>
                  <a:cubicBezTo>
                    <a:pt x="908" y="1992"/>
                    <a:pt x="911" y="1991"/>
                    <a:pt x="915" y="1990"/>
                  </a:cubicBezTo>
                  <a:cubicBezTo>
                    <a:pt x="919" y="1989"/>
                    <a:pt x="922" y="1988"/>
                    <a:pt x="926" y="1986"/>
                  </a:cubicBezTo>
                  <a:cubicBezTo>
                    <a:pt x="927" y="1986"/>
                    <a:pt x="929" y="1985"/>
                    <a:pt x="931" y="1985"/>
                  </a:cubicBezTo>
                  <a:cubicBezTo>
                    <a:pt x="932" y="1984"/>
                    <a:pt x="934" y="1983"/>
                    <a:pt x="936" y="1983"/>
                  </a:cubicBezTo>
                  <a:cubicBezTo>
                    <a:pt x="939" y="1981"/>
                    <a:pt x="942" y="1980"/>
                    <a:pt x="945" y="1978"/>
                  </a:cubicBezTo>
                  <a:cubicBezTo>
                    <a:pt x="948" y="1977"/>
                    <a:pt x="951" y="1975"/>
                    <a:pt x="953" y="1974"/>
                  </a:cubicBezTo>
                  <a:cubicBezTo>
                    <a:pt x="954" y="1973"/>
                    <a:pt x="955" y="1972"/>
                    <a:pt x="956" y="1971"/>
                  </a:cubicBezTo>
                  <a:cubicBezTo>
                    <a:pt x="943" y="1988"/>
                    <a:pt x="926" y="2008"/>
                    <a:pt x="906" y="2027"/>
                  </a:cubicBezTo>
                  <a:cubicBezTo>
                    <a:pt x="905" y="2028"/>
                    <a:pt x="903" y="2029"/>
                    <a:pt x="901" y="2030"/>
                  </a:cubicBezTo>
                  <a:cubicBezTo>
                    <a:pt x="897" y="2031"/>
                    <a:pt x="893" y="2033"/>
                    <a:pt x="889" y="2034"/>
                  </a:cubicBezTo>
                  <a:cubicBezTo>
                    <a:pt x="884" y="2035"/>
                    <a:pt x="880" y="2036"/>
                    <a:pt x="875" y="2037"/>
                  </a:cubicBezTo>
                  <a:cubicBezTo>
                    <a:pt x="872" y="2038"/>
                    <a:pt x="870" y="2038"/>
                    <a:pt x="867" y="2038"/>
                  </a:cubicBezTo>
                  <a:cubicBezTo>
                    <a:pt x="867" y="2038"/>
                    <a:pt x="867" y="2038"/>
                    <a:pt x="867" y="2038"/>
                  </a:cubicBezTo>
                  <a:cubicBezTo>
                    <a:pt x="867" y="2038"/>
                    <a:pt x="867" y="2038"/>
                    <a:pt x="867" y="2038"/>
                  </a:cubicBezTo>
                  <a:cubicBezTo>
                    <a:pt x="866" y="2038"/>
                    <a:pt x="867" y="2038"/>
                    <a:pt x="867" y="2038"/>
                  </a:cubicBezTo>
                  <a:cubicBezTo>
                    <a:pt x="866" y="2038"/>
                    <a:pt x="866" y="2038"/>
                    <a:pt x="866" y="2038"/>
                  </a:cubicBezTo>
                  <a:cubicBezTo>
                    <a:pt x="866" y="2038"/>
                    <a:pt x="866" y="2038"/>
                    <a:pt x="866" y="2038"/>
                  </a:cubicBezTo>
                  <a:cubicBezTo>
                    <a:pt x="865" y="2038"/>
                    <a:pt x="865" y="2038"/>
                    <a:pt x="865" y="2038"/>
                  </a:cubicBezTo>
                  <a:cubicBezTo>
                    <a:pt x="865" y="2039"/>
                    <a:pt x="864" y="2039"/>
                    <a:pt x="863" y="2039"/>
                  </a:cubicBezTo>
                  <a:cubicBezTo>
                    <a:pt x="862" y="2039"/>
                    <a:pt x="861" y="2039"/>
                    <a:pt x="859" y="2039"/>
                  </a:cubicBezTo>
                  <a:cubicBezTo>
                    <a:pt x="859" y="2039"/>
                    <a:pt x="858" y="2039"/>
                    <a:pt x="858" y="2039"/>
                  </a:cubicBezTo>
                  <a:cubicBezTo>
                    <a:pt x="857" y="2039"/>
                    <a:pt x="856" y="2038"/>
                    <a:pt x="854" y="2038"/>
                  </a:cubicBezTo>
                  <a:cubicBezTo>
                    <a:pt x="853" y="2037"/>
                    <a:pt x="852" y="2036"/>
                    <a:pt x="850" y="2036"/>
                  </a:cubicBezTo>
                  <a:cubicBezTo>
                    <a:pt x="850" y="2036"/>
                    <a:pt x="849" y="2035"/>
                    <a:pt x="848" y="2035"/>
                  </a:cubicBezTo>
                  <a:cubicBezTo>
                    <a:pt x="847" y="2035"/>
                    <a:pt x="847" y="2034"/>
                    <a:pt x="846" y="2034"/>
                  </a:cubicBezTo>
                  <a:cubicBezTo>
                    <a:pt x="844" y="2033"/>
                    <a:pt x="843" y="2033"/>
                    <a:pt x="841" y="2032"/>
                  </a:cubicBezTo>
                  <a:cubicBezTo>
                    <a:pt x="840" y="2032"/>
                    <a:pt x="838" y="2031"/>
                    <a:pt x="837" y="2030"/>
                  </a:cubicBezTo>
                  <a:cubicBezTo>
                    <a:pt x="836" y="2030"/>
                    <a:pt x="835" y="2030"/>
                    <a:pt x="834" y="2029"/>
                  </a:cubicBezTo>
                  <a:cubicBezTo>
                    <a:pt x="834" y="2029"/>
                    <a:pt x="833" y="2029"/>
                    <a:pt x="832" y="2029"/>
                  </a:cubicBezTo>
                  <a:cubicBezTo>
                    <a:pt x="831" y="2028"/>
                    <a:pt x="829" y="2027"/>
                    <a:pt x="828" y="2027"/>
                  </a:cubicBezTo>
                  <a:cubicBezTo>
                    <a:pt x="827" y="2026"/>
                    <a:pt x="825" y="2026"/>
                    <a:pt x="824" y="2025"/>
                  </a:cubicBezTo>
                  <a:cubicBezTo>
                    <a:pt x="823" y="2025"/>
                    <a:pt x="822" y="2025"/>
                    <a:pt x="821" y="2024"/>
                  </a:cubicBezTo>
                  <a:cubicBezTo>
                    <a:pt x="820" y="2024"/>
                    <a:pt x="819" y="2023"/>
                    <a:pt x="818" y="2023"/>
                  </a:cubicBezTo>
                  <a:cubicBezTo>
                    <a:pt x="818" y="2023"/>
                    <a:pt x="817" y="2023"/>
                    <a:pt x="816" y="2023"/>
                  </a:cubicBezTo>
                  <a:cubicBezTo>
                    <a:pt x="816" y="2023"/>
                    <a:pt x="816" y="2022"/>
                    <a:pt x="816" y="2022"/>
                  </a:cubicBezTo>
                  <a:cubicBezTo>
                    <a:pt x="816" y="2022"/>
                    <a:pt x="816" y="2023"/>
                    <a:pt x="816" y="2023"/>
                  </a:cubicBezTo>
                  <a:cubicBezTo>
                    <a:pt x="816" y="2023"/>
                    <a:pt x="817" y="2024"/>
                    <a:pt x="817" y="2025"/>
                  </a:cubicBezTo>
                  <a:cubicBezTo>
                    <a:pt x="818" y="2025"/>
                    <a:pt x="818" y="2026"/>
                    <a:pt x="819" y="2027"/>
                  </a:cubicBezTo>
                  <a:cubicBezTo>
                    <a:pt x="820" y="2027"/>
                    <a:pt x="820" y="2028"/>
                    <a:pt x="820" y="2028"/>
                  </a:cubicBezTo>
                  <a:cubicBezTo>
                    <a:pt x="821" y="2028"/>
                    <a:pt x="821" y="2029"/>
                    <a:pt x="822" y="2029"/>
                  </a:cubicBezTo>
                  <a:cubicBezTo>
                    <a:pt x="822" y="2030"/>
                    <a:pt x="823" y="2030"/>
                    <a:pt x="823" y="2031"/>
                  </a:cubicBezTo>
                  <a:cubicBezTo>
                    <a:pt x="824" y="2031"/>
                    <a:pt x="824" y="2032"/>
                    <a:pt x="825" y="2032"/>
                  </a:cubicBezTo>
                  <a:cubicBezTo>
                    <a:pt x="826" y="2033"/>
                    <a:pt x="828" y="2034"/>
                    <a:pt x="829" y="2035"/>
                  </a:cubicBezTo>
                  <a:cubicBezTo>
                    <a:pt x="830" y="2035"/>
                    <a:pt x="830" y="2036"/>
                    <a:pt x="831" y="2036"/>
                  </a:cubicBezTo>
                  <a:cubicBezTo>
                    <a:pt x="832" y="2037"/>
                    <a:pt x="833" y="2037"/>
                    <a:pt x="833" y="2037"/>
                  </a:cubicBezTo>
                  <a:cubicBezTo>
                    <a:pt x="835" y="2038"/>
                    <a:pt x="836" y="2038"/>
                    <a:pt x="837" y="2039"/>
                  </a:cubicBezTo>
                  <a:cubicBezTo>
                    <a:pt x="834" y="2039"/>
                    <a:pt x="830" y="2039"/>
                    <a:pt x="827" y="2039"/>
                  </a:cubicBezTo>
                  <a:cubicBezTo>
                    <a:pt x="824" y="2039"/>
                    <a:pt x="822" y="2038"/>
                    <a:pt x="819" y="2038"/>
                  </a:cubicBezTo>
                  <a:cubicBezTo>
                    <a:pt x="816" y="2038"/>
                    <a:pt x="814" y="2038"/>
                    <a:pt x="811" y="2038"/>
                  </a:cubicBezTo>
                  <a:cubicBezTo>
                    <a:pt x="806" y="2038"/>
                    <a:pt x="801" y="2038"/>
                    <a:pt x="796" y="2039"/>
                  </a:cubicBezTo>
                  <a:cubicBezTo>
                    <a:pt x="791" y="2039"/>
                    <a:pt x="787" y="2040"/>
                    <a:pt x="783" y="2041"/>
                  </a:cubicBezTo>
                  <a:cubicBezTo>
                    <a:pt x="779" y="2042"/>
                    <a:pt x="775" y="2043"/>
                    <a:pt x="772" y="2044"/>
                  </a:cubicBezTo>
                  <a:cubicBezTo>
                    <a:pt x="771" y="2044"/>
                    <a:pt x="770" y="2044"/>
                    <a:pt x="769" y="2044"/>
                  </a:cubicBezTo>
                  <a:cubicBezTo>
                    <a:pt x="769" y="2045"/>
                    <a:pt x="768" y="2045"/>
                    <a:pt x="767" y="2045"/>
                  </a:cubicBezTo>
                  <a:cubicBezTo>
                    <a:pt x="766" y="2046"/>
                    <a:pt x="765" y="2047"/>
                    <a:pt x="763" y="2047"/>
                  </a:cubicBezTo>
                  <a:cubicBezTo>
                    <a:pt x="761" y="2048"/>
                    <a:pt x="760" y="2049"/>
                    <a:pt x="759" y="2050"/>
                  </a:cubicBezTo>
                  <a:cubicBezTo>
                    <a:pt x="757" y="2051"/>
                    <a:pt x="757" y="2051"/>
                    <a:pt x="757" y="2051"/>
                  </a:cubicBezTo>
                  <a:cubicBezTo>
                    <a:pt x="757" y="2051"/>
                    <a:pt x="758" y="2051"/>
                    <a:pt x="759" y="2050"/>
                  </a:cubicBezTo>
                  <a:cubicBezTo>
                    <a:pt x="760" y="2050"/>
                    <a:pt x="762" y="2049"/>
                    <a:pt x="764" y="2049"/>
                  </a:cubicBezTo>
                  <a:cubicBezTo>
                    <a:pt x="765" y="2048"/>
                    <a:pt x="766" y="2048"/>
                    <a:pt x="768" y="2048"/>
                  </a:cubicBezTo>
                  <a:cubicBezTo>
                    <a:pt x="769" y="2047"/>
                    <a:pt x="769" y="2047"/>
                    <a:pt x="770" y="2047"/>
                  </a:cubicBezTo>
                  <a:cubicBezTo>
                    <a:pt x="771" y="2047"/>
                    <a:pt x="772" y="2047"/>
                    <a:pt x="772" y="2047"/>
                  </a:cubicBezTo>
                  <a:cubicBezTo>
                    <a:pt x="776" y="2046"/>
                    <a:pt x="779" y="2046"/>
                    <a:pt x="783" y="2045"/>
                  </a:cubicBezTo>
                  <a:cubicBezTo>
                    <a:pt x="787" y="2045"/>
                    <a:pt x="792" y="2045"/>
                    <a:pt x="796" y="2045"/>
                  </a:cubicBezTo>
                  <a:cubicBezTo>
                    <a:pt x="801" y="2045"/>
                    <a:pt x="806" y="2045"/>
                    <a:pt x="811" y="2045"/>
                  </a:cubicBezTo>
                  <a:cubicBezTo>
                    <a:pt x="816" y="2046"/>
                    <a:pt x="821" y="2046"/>
                    <a:pt x="827" y="2046"/>
                  </a:cubicBezTo>
                  <a:cubicBezTo>
                    <a:pt x="832" y="2047"/>
                    <a:pt x="838" y="2047"/>
                    <a:pt x="843" y="2047"/>
                  </a:cubicBezTo>
                  <a:cubicBezTo>
                    <a:pt x="849" y="2047"/>
                    <a:pt x="854" y="2047"/>
                    <a:pt x="860" y="2047"/>
                  </a:cubicBezTo>
                  <a:cubicBezTo>
                    <a:pt x="861" y="2046"/>
                    <a:pt x="863" y="2046"/>
                    <a:pt x="864" y="2046"/>
                  </a:cubicBezTo>
                  <a:cubicBezTo>
                    <a:pt x="865" y="2046"/>
                    <a:pt x="865" y="2046"/>
                    <a:pt x="866" y="2046"/>
                  </a:cubicBezTo>
                  <a:cubicBezTo>
                    <a:pt x="867" y="2046"/>
                    <a:pt x="867" y="2046"/>
                    <a:pt x="867" y="2046"/>
                  </a:cubicBezTo>
                  <a:cubicBezTo>
                    <a:pt x="867" y="2046"/>
                    <a:pt x="867" y="2046"/>
                    <a:pt x="867" y="2046"/>
                  </a:cubicBezTo>
                  <a:cubicBezTo>
                    <a:pt x="868" y="2046"/>
                    <a:pt x="868" y="2046"/>
                    <a:pt x="868" y="2046"/>
                  </a:cubicBezTo>
                  <a:cubicBezTo>
                    <a:pt x="868" y="2046"/>
                    <a:pt x="868" y="2046"/>
                    <a:pt x="868" y="2046"/>
                  </a:cubicBezTo>
                  <a:cubicBezTo>
                    <a:pt x="869" y="2045"/>
                    <a:pt x="871" y="2045"/>
                    <a:pt x="872" y="2045"/>
                  </a:cubicBezTo>
                  <a:cubicBezTo>
                    <a:pt x="873" y="2045"/>
                    <a:pt x="875" y="2044"/>
                    <a:pt x="876" y="2044"/>
                  </a:cubicBezTo>
                  <a:cubicBezTo>
                    <a:pt x="881" y="2043"/>
                    <a:pt x="886" y="2041"/>
                    <a:pt x="891" y="2039"/>
                  </a:cubicBezTo>
                  <a:cubicBezTo>
                    <a:pt x="892" y="2039"/>
                    <a:pt x="894" y="2038"/>
                    <a:pt x="896" y="2037"/>
                  </a:cubicBezTo>
                  <a:cubicBezTo>
                    <a:pt x="892" y="2040"/>
                    <a:pt x="889" y="2044"/>
                    <a:pt x="885" y="2047"/>
                  </a:cubicBezTo>
                  <a:cubicBezTo>
                    <a:pt x="869" y="2060"/>
                    <a:pt x="850" y="2071"/>
                    <a:pt x="828" y="2080"/>
                  </a:cubicBezTo>
                  <a:cubicBezTo>
                    <a:pt x="828" y="2080"/>
                    <a:pt x="827" y="2081"/>
                    <a:pt x="826" y="2081"/>
                  </a:cubicBezTo>
                  <a:cubicBezTo>
                    <a:pt x="825" y="2081"/>
                    <a:pt x="824" y="2082"/>
                    <a:pt x="822" y="2082"/>
                  </a:cubicBezTo>
                  <a:cubicBezTo>
                    <a:pt x="821" y="2082"/>
                    <a:pt x="820" y="2083"/>
                    <a:pt x="819" y="2083"/>
                  </a:cubicBezTo>
                  <a:cubicBezTo>
                    <a:pt x="817" y="2083"/>
                    <a:pt x="816" y="2083"/>
                    <a:pt x="815" y="2084"/>
                  </a:cubicBezTo>
                  <a:cubicBezTo>
                    <a:pt x="814" y="2084"/>
                    <a:pt x="812" y="2084"/>
                    <a:pt x="811" y="2084"/>
                  </a:cubicBezTo>
                  <a:cubicBezTo>
                    <a:pt x="809" y="2084"/>
                    <a:pt x="807" y="2085"/>
                    <a:pt x="806" y="2085"/>
                  </a:cubicBezTo>
                  <a:cubicBezTo>
                    <a:pt x="802" y="2085"/>
                    <a:pt x="799" y="2085"/>
                    <a:pt x="795" y="2085"/>
                  </a:cubicBezTo>
                  <a:cubicBezTo>
                    <a:pt x="791" y="2086"/>
                    <a:pt x="787" y="2086"/>
                    <a:pt x="783" y="2086"/>
                  </a:cubicBezTo>
                  <a:cubicBezTo>
                    <a:pt x="778" y="2085"/>
                    <a:pt x="774" y="2085"/>
                    <a:pt x="770" y="2085"/>
                  </a:cubicBezTo>
                  <a:cubicBezTo>
                    <a:pt x="765" y="2085"/>
                    <a:pt x="760" y="2085"/>
                    <a:pt x="756" y="2085"/>
                  </a:cubicBezTo>
                  <a:cubicBezTo>
                    <a:pt x="751" y="2085"/>
                    <a:pt x="747" y="2085"/>
                    <a:pt x="742" y="2085"/>
                  </a:cubicBezTo>
                  <a:cubicBezTo>
                    <a:pt x="740" y="2085"/>
                    <a:pt x="738" y="2085"/>
                    <a:pt x="736" y="2085"/>
                  </a:cubicBezTo>
                  <a:cubicBezTo>
                    <a:pt x="735" y="2085"/>
                    <a:pt x="735" y="2085"/>
                    <a:pt x="735" y="2085"/>
                  </a:cubicBezTo>
                  <a:cubicBezTo>
                    <a:pt x="734" y="2085"/>
                    <a:pt x="733" y="2084"/>
                    <a:pt x="732" y="2084"/>
                  </a:cubicBezTo>
                  <a:cubicBezTo>
                    <a:pt x="731" y="2083"/>
                    <a:pt x="730" y="2083"/>
                    <a:pt x="729" y="2082"/>
                  </a:cubicBezTo>
                  <a:cubicBezTo>
                    <a:pt x="728" y="2082"/>
                    <a:pt x="727" y="2082"/>
                    <a:pt x="725" y="2081"/>
                  </a:cubicBezTo>
                  <a:cubicBezTo>
                    <a:pt x="723" y="2081"/>
                    <a:pt x="721" y="2080"/>
                    <a:pt x="718" y="2079"/>
                  </a:cubicBezTo>
                  <a:cubicBezTo>
                    <a:pt x="716" y="2079"/>
                    <a:pt x="713" y="2078"/>
                    <a:pt x="710" y="2078"/>
                  </a:cubicBezTo>
                  <a:cubicBezTo>
                    <a:pt x="708" y="2078"/>
                    <a:pt x="705" y="2077"/>
                    <a:pt x="703" y="2077"/>
                  </a:cubicBezTo>
                  <a:cubicBezTo>
                    <a:pt x="700" y="2077"/>
                    <a:pt x="697" y="2077"/>
                    <a:pt x="695" y="2077"/>
                  </a:cubicBezTo>
                  <a:cubicBezTo>
                    <a:pt x="694" y="2077"/>
                    <a:pt x="693" y="2078"/>
                    <a:pt x="691" y="2078"/>
                  </a:cubicBezTo>
                  <a:cubicBezTo>
                    <a:pt x="690" y="2078"/>
                    <a:pt x="689" y="2078"/>
                    <a:pt x="688" y="2078"/>
                  </a:cubicBezTo>
                  <a:cubicBezTo>
                    <a:pt x="687" y="2078"/>
                    <a:pt x="686" y="2079"/>
                    <a:pt x="685" y="2079"/>
                  </a:cubicBezTo>
                  <a:cubicBezTo>
                    <a:pt x="684" y="2079"/>
                    <a:pt x="683" y="2079"/>
                    <a:pt x="682" y="2079"/>
                  </a:cubicBezTo>
                  <a:cubicBezTo>
                    <a:pt x="681" y="2080"/>
                    <a:pt x="680" y="2080"/>
                    <a:pt x="679" y="2080"/>
                  </a:cubicBezTo>
                  <a:cubicBezTo>
                    <a:pt x="678" y="2080"/>
                    <a:pt x="677" y="2081"/>
                    <a:pt x="677" y="2081"/>
                  </a:cubicBezTo>
                  <a:cubicBezTo>
                    <a:pt x="676" y="2081"/>
                    <a:pt x="675" y="2081"/>
                    <a:pt x="675" y="2081"/>
                  </a:cubicBezTo>
                  <a:cubicBezTo>
                    <a:pt x="674" y="2082"/>
                    <a:pt x="673" y="2082"/>
                    <a:pt x="673" y="2082"/>
                  </a:cubicBezTo>
                  <a:cubicBezTo>
                    <a:pt x="672" y="2083"/>
                    <a:pt x="671" y="2083"/>
                    <a:pt x="670" y="2083"/>
                  </a:cubicBezTo>
                  <a:cubicBezTo>
                    <a:pt x="670" y="2084"/>
                    <a:pt x="670" y="2084"/>
                    <a:pt x="670" y="2084"/>
                  </a:cubicBezTo>
                  <a:cubicBezTo>
                    <a:pt x="670" y="2084"/>
                    <a:pt x="670" y="2084"/>
                    <a:pt x="670" y="2084"/>
                  </a:cubicBezTo>
                  <a:cubicBezTo>
                    <a:pt x="671" y="2084"/>
                    <a:pt x="672" y="2084"/>
                    <a:pt x="673" y="2084"/>
                  </a:cubicBezTo>
                  <a:cubicBezTo>
                    <a:pt x="674" y="2084"/>
                    <a:pt x="674" y="2084"/>
                    <a:pt x="675" y="2084"/>
                  </a:cubicBezTo>
                  <a:cubicBezTo>
                    <a:pt x="676" y="2084"/>
                    <a:pt x="676" y="2084"/>
                    <a:pt x="677" y="2084"/>
                  </a:cubicBezTo>
                  <a:cubicBezTo>
                    <a:pt x="678" y="2084"/>
                    <a:pt x="679" y="2084"/>
                    <a:pt x="680" y="2084"/>
                  </a:cubicBezTo>
                  <a:cubicBezTo>
                    <a:pt x="680" y="2084"/>
                    <a:pt x="681" y="2084"/>
                    <a:pt x="682" y="2084"/>
                  </a:cubicBezTo>
                  <a:cubicBezTo>
                    <a:pt x="683" y="2084"/>
                    <a:pt x="684" y="2084"/>
                    <a:pt x="685" y="2084"/>
                  </a:cubicBezTo>
                  <a:cubicBezTo>
                    <a:pt x="686" y="2084"/>
                    <a:pt x="687" y="2084"/>
                    <a:pt x="688" y="2084"/>
                  </a:cubicBezTo>
                  <a:cubicBezTo>
                    <a:pt x="689" y="2084"/>
                    <a:pt x="689" y="2084"/>
                    <a:pt x="690" y="2084"/>
                  </a:cubicBezTo>
                  <a:cubicBezTo>
                    <a:pt x="690" y="2084"/>
                    <a:pt x="691" y="2084"/>
                    <a:pt x="692" y="2084"/>
                  </a:cubicBezTo>
                  <a:cubicBezTo>
                    <a:pt x="693" y="2084"/>
                    <a:pt x="694" y="2084"/>
                    <a:pt x="695" y="2084"/>
                  </a:cubicBezTo>
                  <a:cubicBezTo>
                    <a:pt x="696" y="2085"/>
                    <a:pt x="697" y="2085"/>
                    <a:pt x="698" y="2085"/>
                  </a:cubicBezTo>
                  <a:cubicBezTo>
                    <a:pt x="700" y="2085"/>
                    <a:pt x="701" y="2085"/>
                    <a:pt x="702" y="2085"/>
                  </a:cubicBezTo>
                  <a:cubicBezTo>
                    <a:pt x="704" y="2085"/>
                    <a:pt x="707" y="2086"/>
                    <a:pt x="709" y="2086"/>
                  </a:cubicBezTo>
                  <a:cubicBezTo>
                    <a:pt x="712" y="2086"/>
                    <a:pt x="714" y="2086"/>
                    <a:pt x="717" y="2087"/>
                  </a:cubicBezTo>
                  <a:cubicBezTo>
                    <a:pt x="718" y="2087"/>
                    <a:pt x="719" y="2087"/>
                    <a:pt x="720" y="2087"/>
                  </a:cubicBezTo>
                  <a:cubicBezTo>
                    <a:pt x="720" y="2088"/>
                    <a:pt x="721" y="2088"/>
                    <a:pt x="721" y="2088"/>
                  </a:cubicBezTo>
                  <a:cubicBezTo>
                    <a:pt x="719" y="2088"/>
                    <a:pt x="718" y="2088"/>
                    <a:pt x="716" y="2089"/>
                  </a:cubicBezTo>
                  <a:cubicBezTo>
                    <a:pt x="712" y="2090"/>
                    <a:pt x="709" y="2091"/>
                    <a:pt x="705" y="2093"/>
                  </a:cubicBezTo>
                  <a:cubicBezTo>
                    <a:pt x="704" y="2094"/>
                    <a:pt x="702" y="2094"/>
                    <a:pt x="701" y="2095"/>
                  </a:cubicBezTo>
                  <a:cubicBezTo>
                    <a:pt x="699" y="2096"/>
                    <a:pt x="698" y="2097"/>
                    <a:pt x="697" y="2097"/>
                  </a:cubicBezTo>
                  <a:cubicBezTo>
                    <a:pt x="696" y="2098"/>
                    <a:pt x="695" y="2099"/>
                    <a:pt x="694" y="2100"/>
                  </a:cubicBezTo>
                  <a:cubicBezTo>
                    <a:pt x="693" y="2101"/>
                    <a:pt x="692" y="2101"/>
                    <a:pt x="691" y="2102"/>
                  </a:cubicBezTo>
                  <a:cubicBezTo>
                    <a:pt x="690" y="2103"/>
                    <a:pt x="689" y="2103"/>
                    <a:pt x="689" y="2104"/>
                  </a:cubicBezTo>
                  <a:cubicBezTo>
                    <a:pt x="688" y="2104"/>
                    <a:pt x="688" y="2105"/>
                    <a:pt x="688" y="2105"/>
                  </a:cubicBezTo>
                  <a:cubicBezTo>
                    <a:pt x="687" y="2106"/>
                    <a:pt x="686" y="2107"/>
                    <a:pt x="686" y="2107"/>
                  </a:cubicBezTo>
                  <a:cubicBezTo>
                    <a:pt x="686" y="2107"/>
                    <a:pt x="687" y="2106"/>
                    <a:pt x="688" y="2106"/>
                  </a:cubicBezTo>
                  <a:cubicBezTo>
                    <a:pt x="689" y="2105"/>
                    <a:pt x="690" y="2104"/>
                    <a:pt x="692" y="2103"/>
                  </a:cubicBezTo>
                  <a:cubicBezTo>
                    <a:pt x="693" y="2103"/>
                    <a:pt x="694" y="2102"/>
                    <a:pt x="695" y="2102"/>
                  </a:cubicBezTo>
                  <a:cubicBezTo>
                    <a:pt x="696" y="2101"/>
                    <a:pt x="697" y="2101"/>
                    <a:pt x="698" y="2100"/>
                  </a:cubicBezTo>
                  <a:cubicBezTo>
                    <a:pt x="700" y="2100"/>
                    <a:pt x="701" y="2099"/>
                    <a:pt x="702" y="2099"/>
                  </a:cubicBezTo>
                  <a:cubicBezTo>
                    <a:pt x="704" y="2098"/>
                    <a:pt x="705" y="2098"/>
                    <a:pt x="707" y="2097"/>
                  </a:cubicBezTo>
                  <a:cubicBezTo>
                    <a:pt x="710" y="2096"/>
                    <a:pt x="714" y="2095"/>
                    <a:pt x="717" y="2095"/>
                  </a:cubicBezTo>
                  <a:cubicBezTo>
                    <a:pt x="721" y="2094"/>
                    <a:pt x="725" y="2094"/>
                    <a:pt x="729" y="2093"/>
                  </a:cubicBezTo>
                  <a:cubicBezTo>
                    <a:pt x="734" y="2093"/>
                    <a:pt x="738" y="2093"/>
                    <a:pt x="742" y="2093"/>
                  </a:cubicBezTo>
                  <a:cubicBezTo>
                    <a:pt x="743" y="2093"/>
                    <a:pt x="743" y="2093"/>
                    <a:pt x="744" y="2093"/>
                  </a:cubicBezTo>
                  <a:cubicBezTo>
                    <a:pt x="744" y="2093"/>
                    <a:pt x="745" y="2093"/>
                    <a:pt x="745" y="2093"/>
                  </a:cubicBezTo>
                  <a:cubicBezTo>
                    <a:pt x="746" y="2093"/>
                    <a:pt x="747" y="2093"/>
                    <a:pt x="748" y="2094"/>
                  </a:cubicBezTo>
                  <a:cubicBezTo>
                    <a:pt x="748" y="2094"/>
                    <a:pt x="748" y="2094"/>
                    <a:pt x="748" y="2094"/>
                  </a:cubicBezTo>
                  <a:cubicBezTo>
                    <a:pt x="748" y="2094"/>
                    <a:pt x="748" y="2094"/>
                    <a:pt x="748" y="2093"/>
                  </a:cubicBezTo>
                  <a:cubicBezTo>
                    <a:pt x="748" y="2093"/>
                    <a:pt x="747" y="2093"/>
                    <a:pt x="747" y="2093"/>
                  </a:cubicBezTo>
                  <a:cubicBezTo>
                    <a:pt x="750" y="2093"/>
                    <a:pt x="753" y="2093"/>
                    <a:pt x="756" y="2093"/>
                  </a:cubicBezTo>
                  <a:cubicBezTo>
                    <a:pt x="760" y="2093"/>
                    <a:pt x="765" y="2093"/>
                    <a:pt x="769" y="2093"/>
                  </a:cubicBezTo>
                  <a:cubicBezTo>
                    <a:pt x="772" y="2093"/>
                    <a:pt x="774" y="2093"/>
                    <a:pt x="776" y="2093"/>
                  </a:cubicBezTo>
                  <a:cubicBezTo>
                    <a:pt x="778" y="2093"/>
                    <a:pt x="781" y="2093"/>
                    <a:pt x="783" y="2093"/>
                  </a:cubicBezTo>
                  <a:cubicBezTo>
                    <a:pt x="787" y="2092"/>
                    <a:pt x="791" y="2092"/>
                    <a:pt x="795" y="2091"/>
                  </a:cubicBezTo>
                  <a:cubicBezTo>
                    <a:pt x="798" y="2091"/>
                    <a:pt x="800" y="2091"/>
                    <a:pt x="803" y="2090"/>
                  </a:cubicBezTo>
                  <a:cubicBezTo>
                    <a:pt x="762" y="2105"/>
                    <a:pt x="717" y="2117"/>
                    <a:pt x="675" y="2135"/>
                  </a:cubicBezTo>
                  <a:cubicBezTo>
                    <a:pt x="671" y="2134"/>
                    <a:pt x="666" y="2133"/>
                    <a:pt x="660" y="2132"/>
                  </a:cubicBezTo>
                  <a:cubicBezTo>
                    <a:pt x="658" y="2132"/>
                    <a:pt x="657" y="2132"/>
                    <a:pt x="655" y="2131"/>
                  </a:cubicBezTo>
                  <a:cubicBezTo>
                    <a:pt x="653" y="2131"/>
                    <a:pt x="651" y="2131"/>
                    <a:pt x="649" y="2131"/>
                  </a:cubicBezTo>
                  <a:cubicBezTo>
                    <a:pt x="645" y="2130"/>
                    <a:pt x="641" y="2130"/>
                    <a:pt x="637" y="2129"/>
                  </a:cubicBezTo>
                  <a:cubicBezTo>
                    <a:pt x="633" y="2129"/>
                    <a:pt x="629" y="2129"/>
                    <a:pt x="625" y="2130"/>
                  </a:cubicBezTo>
                  <a:cubicBezTo>
                    <a:pt x="623" y="2130"/>
                    <a:pt x="621" y="2130"/>
                    <a:pt x="620" y="2131"/>
                  </a:cubicBezTo>
                  <a:cubicBezTo>
                    <a:pt x="619" y="2131"/>
                    <a:pt x="618" y="2131"/>
                    <a:pt x="617" y="2131"/>
                  </a:cubicBezTo>
                  <a:cubicBezTo>
                    <a:pt x="616" y="2131"/>
                    <a:pt x="616" y="2131"/>
                    <a:pt x="616" y="2131"/>
                  </a:cubicBezTo>
                  <a:cubicBezTo>
                    <a:pt x="616" y="2131"/>
                    <a:pt x="616" y="2131"/>
                    <a:pt x="616" y="2131"/>
                  </a:cubicBezTo>
                  <a:cubicBezTo>
                    <a:pt x="615" y="2132"/>
                    <a:pt x="615" y="2132"/>
                    <a:pt x="615" y="2132"/>
                  </a:cubicBezTo>
                  <a:cubicBezTo>
                    <a:pt x="615" y="2132"/>
                    <a:pt x="614" y="2132"/>
                    <a:pt x="614" y="2132"/>
                  </a:cubicBezTo>
                  <a:cubicBezTo>
                    <a:pt x="613" y="2132"/>
                    <a:pt x="612" y="2133"/>
                    <a:pt x="611" y="2133"/>
                  </a:cubicBezTo>
                  <a:cubicBezTo>
                    <a:pt x="610" y="2133"/>
                    <a:pt x="609" y="2134"/>
                    <a:pt x="608" y="2134"/>
                  </a:cubicBezTo>
                  <a:cubicBezTo>
                    <a:pt x="608" y="2134"/>
                    <a:pt x="607" y="2135"/>
                    <a:pt x="606" y="2135"/>
                  </a:cubicBezTo>
                  <a:cubicBezTo>
                    <a:pt x="605" y="2135"/>
                    <a:pt x="604" y="2136"/>
                    <a:pt x="604" y="2136"/>
                  </a:cubicBezTo>
                  <a:cubicBezTo>
                    <a:pt x="601" y="2138"/>
                    <a:pt x="598" y="2140"/>
                    <a:pt x="596" y="2142"/>
                  </a:cubicBezTo>
                  <a:cubicBezTo>
                    <a:pt x="594" y="2143"/>
                    <a:pt x="593" y="2144"/>
                    <a:pt x="593" y="2145"/>
                  </a:cubicBezTo>
                  <a:cubicBezTo>
                    <a:pt x="592" y="2146"/>
                    <a:pt x="591" y="2147"/>
                    <a:pt x="590" y="2148"/>
                  </a:cubicBezTo>
                  <a:cubicBezTo>
                    <a:pt x="589" y="2149"/>
                    <a:pt x="589" y="2150"/>
                    <a:pt x="588" y="2151"/>
                  </a:cubicBezTo>
                  <a:cubicBezTo>
                    <a:pt x="588" y="2152"/>
                    <a:pt x="587" y="2153"/>
                    <a:pt x="587" y="2154"/>
                  </a:cubicBezTo>
                  <a:cubicBezTo>
                    <a:pt x="586" y="2156"/>
                    <a:pt x="586" y="2157"/>
                    <a:pt x="586" y="2158"/>
                  </a:cubicBezTo>
                  <a:cubicBezTo>
                    <a:pt x="586" y="2159"/>
                    <a:pt x="586" y="2159"/>
                    <a:pt x="586" y="2159"/>
                  </a:cubicBezTo>
                  <a:cubicBezTo>
                    <a:pt x="586" y="2159"/>
                    <a:pt x="586" y="2159"/>
                    <a:pt x="586" y="2158"/>
                  </a:cubicBezTo>
                  <a:cubicBezTo>
                    <a:pt x="587" y="2158"/>
                    <a:pt x="587" y="2157"/>
                    <a:pt x="587" y="2156"/>
                  </a:cubicBezTo>
                  <a:cubicBezTo>
                    <a:pt x="588" y="2156"/>
                    <a:pt x="588" y="2155"/>
                    <a:pt x="588" y="2155"/>
                  </a:cubicBezTo>
                  <a:cubicBezTo>
                    <a:pt x="589" y="2154"/>
                    <a:pt x="590" y="2153"/>
                    <a:pt x="590" y="2153"/>
                  </a:cubicBezTo>
                  <a:cubicBezTo>
                    <a:pt x="591" y="2152"/>
                    <a:pt x="592" y="2151"/>
                    <a:pt x="592" y="2150"/>
                  </a:cubicBezTo>
                  <a:cubicBezTo>
                    <a:pt x="594" y="2149"/>
                    <a:pt x="596" y="2147"/>
                    <a:pt x="598" y="2146"/>
                  </a:cubicBezTo>
                  <a:cubicBezTo>
                    <a:pt x="601" y="2144"/>
                    <a:pt x="603" y="2143"/>
                    <a:pt x="606" y="2142"/>
                  </a:cubicBezTo>
                  <a:cubicBezTo>
                    <a:pt x="607" y="2141"/>
                    <a:pt x="608" y="2141"/>
                    <a:pt x="608" y="2141"/>
                  </a:cubicBezTo>
                  <a:cubicBezTo>
                    <a:pt x="609" y="2141"/>
                    <a:pt x="610" y="2140"/>
                    <a:pt x="611" y="2140"/>
                  </a:cubicBezTo>
                  <a:cubicBezTo>
                    <a:pt x="612" y="2140"/>
                    <a:pt x="612" y="2140"/>
                    <a:pt x="613" y="2139"/>
                  </a:cubicBezTo>
                  <a:cubicBezTo>
                    <a:pt x="614" y="2139"/>
                    <a:pt x="615" y="2139"/>
                    <a:pt x="616" y="2139"/>
                  </a:cubicBezTo>
                  <a:cubicBezTo>
                    <a:pt x="616" y="2139"/>
                    <a:pt x="616" y="2139"/>
                    <a:pt x="617" y="2139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9" y="2138"/>
                    <a:pt x="620" y="2138"/>
                    <a:pt x="621" y="2138"/>
                  </a:cubicBezTo>
                  <a:cubicBezTo>
                    <a:pt x="622" y="2138"/>
                    <a:pt x="624" y="2138"/>
                    <a:pt x="626" y="2137"/>
                  </a:cubicBezTo>
                  <a:cubicBezTo>
                    <a:pt x="630" y="2137"/>
                    <a:pt x="633" y="2137"/>
                    <a:pt x="637" y="2137"/>
                  </a:cubicBezTo>
                  <a:cubicBezTo>
                    <a:pt x="641" y="2137"/>
                    <a:pt x="645" y="2138"/>
                    <a:pt x="648" y="2138"/>
                  </a:cubicBezTo>
                  <a:cubicBezTo>
                    <a:pt x="652" y="2138"/>
                    <a:pt x="656" y="2139"/>
                    <a:pt x="659" y="2139"/>
                  </a:cubicBezTo>
                  <a:cubicBezTo>
                    <a:pt x="661" y="2139"/>
                    <a:pt x="663" y="2140"/>
                    <a:pt x="665" y="2140"/>
                  </a:cubicBezTo>
                  <a:cubicBezTo>
                    <a:pt x="638" y="2152"/>
                    <a:pt x="613" y="2168"/>
                    <a:pt x="593" y="2188"/>
                  </a:cubicBezTo>
                  <a:cubicBezTo>
                    <a:pt x="622" y="2165"/>
                    <a:pt x="648" y="2155"/>
                    <a:pt x="677" y="2147"/>
                  </a:cubicBezTo>
                  <a:cubicBezTo>
                    <a:pt x="673" y="2149"/>
                    <a:pt x="669" y="2152"/>
                    <a:pt x="665" y="2156"/>
                  </a:cubicBezTo>
                  <a:cubicBezTo>
                    <a:pt x="663" y="2158"/>
                    <a:pt x="660" y="2160"/>
                    <a:pt x="658" y="2163"/>
                  </a:cubicBezTo>
                  <a:cubicBezTo>
                    <a:pt x="655" y="2165"/>
                    <a:pt x="653" y="2168"/>
                    <a:pt x="650" y="2170"/>
                  </a:cubicBezTo>
                  <a:cubicBezTo>
                    <a:pt x="648" y="2173"/>
                    <a:pt x="646" y="2175"/>
                    <a:pt x="643" y="2178"/>
                  </a:cubicBezTo>
                  <a:cubicBezTo>
                    <a:pt x="641" y="2181"/>
                    <a:pt x="639" y="2184"/>
                    <a:pt x="636" y="2186"/>
                  </a:cubicBezTo>
                  <a:cubicBezTo>
                    <a:pt x="632" y="2192"/>
                    <a:pt x="628" y="2198"/>
                    <a:pt x="624" y="2203"/>
                  </a:cubicBezTo>
                  <a:cubicBezTo>
                    <a:pt x="622" y="2206"/>
                    <a:pt x="620" y="2209"/>
                    <a:pt x="618" y="2212"/>
                  </a:cubicBezTo>
                  <a:cubicBezTo>
                    <a:pt x="616" y="2214"/>
                    <a:pt x="614" y="2217"/>
                    <a:pt x="612" y="2220"/>
                  </a:cubicBezTo>
                  <a:cubicBezTo>
                    <a:pt x="608" y="2225"/>
                    <a:pt x="604" y="2230"/>
                    <a:pt x="601" y="2235"/>
                  </a:cubicBezTo>
                  <a:cubicBezTo>
                    <a:pt x="597" y="2240"/>
                    <a:pt x="593" y="2244"/>
                    <a:pt x="590" y="2248"/>
                  </a:cubicBezTo>
                  <a:cubicBezTo>
                    <a:pt x="588" y="2250"/>
                    <a:pt x="587" y="2252"/>
                    <a:pt x="585" y="2254"/>
                  </a:cubicBezTo>
                  <a:cubicBezTo>
                    <a:pt x="583" y="2255"/>
                    <a:pt x="582" y="2257"/>
                    <a:pt x="580" y="2259"/>
                  </a:cubicBezTo>
                  <a:cubicBezTo>
                    <a:pt x="579" y="2260"/>
                    <a:pt x="577" y="2262"/>
                    <a:pt x="576" y="2263"/>
                  </a:cubicBezTo>
                  <a:cubicBezTo>
                    <a:pt x="575" y="2264"/>
                    <a:pt x="574" y="2265"/>
                    <a:pt x="572" y="2266"/>
                  </a:cubicBezTo>
                  <a:cubicBezTo>
                    <a:pt x="570" y="2269"/>
                    <a:pt x="568" y="2270"/>
                    <a:pt x="567" y="2271"/>
                  </a:cubicBezTo>
                  <a:cubicBezTo>
                    <a:pt x="566" y="2272"/>
                    <a:pt x="565" y="2273"/>
                    <a:pt x="565" y="2273"/>
                  </a:cubicBezTo>
                  <a:cubicBezTo>
                    <a:pt x="565" y="2273"/>
                    <a:pt x="566" y="2272"/>
                    <a:pt x="567" y="2272"/>
                  </a:cubicBezTo>
                  <a:cubicBezTo>
                    <a:pt x="568" y="2271"/>
                    <a:pt x="569" y="2271"/>
                    <a:pt x="570" y="2270"/>
                  </a:cubicBezTo>
                  <a:cubicBezTo>
                    <a:pt x="571" y="2269"/>
                    <a:pt x="572" y="2269"/>
                    <a:pt x="573" y="2268"/>
                  </a:cubicBezTo>
                  <a:cubicBezTo>
                    <a:pt x="575" y="2267"/>
                    <a:pt x="576" y="2266"/>
                    <a:pt x="578" y="2265"/>
                  </a:cubicBezTo>
                  <a:cubicBezTo>
                    <a:pt x="579" y="2264"/>
                    <a:pt x="581" y="2262"/>
                    <a:pt x="582" y="2261"/>
                  </a:cubicBezTo>
                  <a:cubicBezTo>
                    <a:pt x="584" y="2260"/>
                    <a:pt x="586" y="2258"/>
                    <a:pt x="588" y="2256"/>
                  </a:cubicBezTo>
                  <a:cubicBezTo>
                    <a:pt x="590" y="2255"/>
                    <a:pt x="591" y="2253"/>
                    <a:pt x="593" y="2251"/>
                  </a:cubicBezTo>
                  <a:cubicBezTo>
                    <a:pt x="595" y="2249"/>
                    <a:pt x="597" y="2247"/>
                    <a:pt x="599" y="2245"/>
                  </a:cubicBezTo>
                  <a:cubicBezTo>
                    <a:pt x="601" y="2243"/>
                    <a:pt x="603" y="2241"/>
                    <a:pt x="605" y="2239"/>
                  </a:cubicBezTo>
                  <a:cubicBezTo>
                    <a:pt x="609" y="2234"/>
                    <a:pt x="613" y="2229"/>
                    <a:pt x="617" y="2224"/>
                  </a:cubicBezTo>
                  <a:cubicBezTo>
                    <a:pt x="619" y="2221"/>
                    <a:pt x="622" y="2219"/>
                    <a:pt x="624" y="2216"/>
                  </a:cubicBezTo>
                  <a:cubicBezTo>
                    <a:pt x="626" y="2213"/>
                    <a:pt x="628" y="2211"/>
                    <a:pt x="630" y="2208"/>
                  </a:cubicBezTo>
                  <a:cubicBezTo>
                    <a:pt x="634" y="2202"/>
                    <a:pt x="638" y="2197"/>
                    <a:pt x="643" y="2191"/>
                  </a:cubicBezTo>
                  <a:cubicBezTo>
                    <a:pt x="647" y="2186"/>
                    <a:pt x="651" y="2180"/>
                    <a:pt x="656" y="2175"/>
                  </a:cubicBezTo>
                  <a:cubicBezTo>
                    <a:pt x="658" y="2173"/>
                    <a:pt x="661" y="2170"/>
                    <a:pt x="663" y="2168"/>
                  </a:cubicBezTo>
                  <a:cubicBezTo>
                    <a:pt x="665" y="2166"/>
                    <a:pt x="668" y="2163"/>
                    <a:pt x="670" y="2161"/>
                  </a:cubicBezTo>
                  <a:cubicBezTo>
                    <a:pt x="675" y="2157"/>
                    <a:pt x="679" y="2153"/>
                    <a:pt x="684" y="2149"/>
                  </a:cubicBezTo>
                  <a:cubicBezTo>
                    <a:pt x="688" y="2146"/>
                    <a:pt x="691" y="2144"/>
                    <a:pt x="694" y="2142"/>
                  </a:cubicBezTo>
                  <a:cubicBezTo>
                    <a:pt x="701" y="2140"/>
                    <a:pt x="707" y="2139"/>
                    <a:pt x="714" y="2137"/>
                  </a:cubicBezTo>
                  <a:cubicBezTo>
                    <a:pt x="718" y="2136"/>
                    <a:pt x="722" y="2135"/>
                    <a:pt x="726" y="2134"/>
                  </a:cubicBezTo>
                  <a:cubicBezTo>
                    <a:pt x="725" y="2135"/>
                    <a:pt x="724" y="2136"/>
                    <a:pt x="723" y="2136"/>
                  </a:cubicBezTo>
                  <a:cubicBezTo>
                    <a:pt x="722" y="2137"/>
                    <a:pt x="722" y="2137"/>
                    <a:pt x="721" y="2137"/>
                  </a:cubicBezTo>
                  <a:cubicBezTo>
                    <a:pt x="720" y="2138"/>
                    <a:pt x="720" y="2138"/>
                    <a:pt x="719" y="2139"/>
                  </a:cubicBezTo>
                  <a:cubicBezTo>
                    <a:pt x="718" y="2139"/>
                    <a:pt x="717" y="2140"/>
                    <a:pt x="716" y="2141"/>
                  </a:cubicBezTo>
                  <a:cubicBezTo>
                    <a:pt x="715" y="2142"/>
                    <a:pt x="714" y="2143"/>
                    <a:pt x="712" y="2144"/>
                  </a:cubicBezTo>
                  <a:cubicBezTo>
                    <a:pt x="711" y="2145"/>
                    <a:pt x="710" y="2146"/>
                    <a:pt x="709" y="2146"/>
                  </a:cubicBezTo>
                  <a:cubicBezTo>
                    <a:pt x="707" y="2148"/>
                    <a:pt x="704" y="2150"/>
                    <a:pt x="702" y="2152"/>
                  </a:cubicBezTo>
                  <a:cubicBezTo>
                    <a:pt x="700" y="2154"/>
                    <a:pt x="698" y="2156"/>
                    <a:pt x="696" y="2158"/>
                  </a:cubicBezTo>
                  <a:cubicBezTo>
                    <a:pt x="694" y="2159"/>
                    <a:pt x="694" y="2159"/>
                    <a:pt x="694" y="2159"/>
                  </a:cubicBezTo>
                  <a:cubicBezTo>
                    <a:pt x="692" y="2161"/>
                    <a:pt x="692" y="2161"/>
                    <a:pt x="692" y="2161"/>
                  </a:cubicBezTo>
                  <a:cubicBezTo>
                    <a:pt x="691" y="2162"/>
                    <a:pt x="690" y="2163"/>
                    <a:pt x="689" y="2164"/>
                  </a:cubicBezTo>
                  <a:cubicBezTo>
                    <a:pt x="688" y="2165"/>
                    <a:pt x="687" y="2166"/>
                    <a:pt x="686" y="2167"/>
                  </a:cubicBezTo>
                  <a:cubicBezTo>
                    <a:pt x="685" y="2168"/>
                    <a:pt x="684" y="2169"/>
                    <a:pt x="683" y="2170"/>
                  </a:cubicBezTo>
                  <a:cubicBezTo>
                    <a:pt x="681" y="2172"/>
                    <a:pt x="679" y="2174"/>
                    <a:pt x="677" y="2176"/>
                  </a:cubicBezTo>
                  <a:cubicBezTo>
                    <a:pt x="676" y="2178"/>
                    <a:pt x="674" y="2180"/>
                    <a:pt x="672" y="2182"/>
                  </a:cubicBezTo>
                  <a:cubicBezTo>
                    <a:pt x="671" y="2183"/>
                    <a:pt x="670" y="2183"/>
                    <a:pt x="669" y="2184"/>
                  </a:cubicBezTo>
                  <a:cubicBezTo>
                    <a:pt x="668" y="2185"/>
                    <a:pt x="668" y="2186"/>
                    <a:pt x="667" y="2187"/>
                  </a:cubicBezTo>
                  <a:cubicBezTo>
                    <a:pt x="665" y="2189"/>
                    <a:pt x="663" y="2191"/>
                    <a:pt x="662" y="2193"/>
                  </a:cubicBezTo>
                  <a:cubicBezTo>
                    <a:pt x="660" y="2195"/>
                    <a:pt x="659" y="2196"/>
                    <a:pt x="658" y="2198"/>
                  </a:cubicBezTo>
                  <a:cubicBezTo>
                    <a:pt x="656" y="2200"/>
                    <a:pt x="655" y="2201"/>
                    <a:pt x="654" y="2203"/>
                  </a:cubicBezTo>
                  <a:cubicBezTo>
                    <a:pt x="652" y="2204"/>
                    <a:pt x="651" y="2206"/>
                    <a:pt x="650" y="2207"/>
                  </a:cubicBezTo>
                  <a:cubicBezTo>
                    <a:pt x="648" y="2210"/>
                    <a:pt x="646" y="2212"/>
                    <a:pt x="644" y="2214"/>
                  </a:cubicBezTo>
                  <a:cubicBezTo>
                    <a:pt x="643" y="2216"/>
                    <a:pt x="642" y="2218"/>
                    <a:pt x="641" y="2219"/>
                  </a:cubicBezTo>
                  <a:cubicBezTo>
                    <a:pt x="640" y="2220"/>
                    <a:pt x="640" y="2221"/>
                    <a:pt x="640" y="2221"/>
                  </a:cubicBezTo>
                  <a:cubicBezTo>
                    <a:pt x="640" y="2221"/>
                    <a:pt x="640" y="2220"/>
                    <a:pt x="641" y="2219"/>
                  </a:cubicBezTo>
                  <a:cubicBezTo>
                    <a:pt x="642" y="2219"/>
                    <a:pt x="644" y="2217"/>
                    <a:pt x="646" y="2215"/>
                  </a:cubicBezTo>
                  <a:cubicBezTo>
                    <a:pt x="648" y="2214"/>
                    <a:pt x="650" y="2212"/>
                    <a:pt x="652" y="2209"/>
                  </a:cubicBezTo>
                  <a:cubicBezTo>
                    <a:pt x="655" y="2207"/>
                    <a:pt x="658" y="2204"/>
                    <a:pt x="661" y="2201"/>
                  </a:cubicBezTo>
                  <a:cubicBezTo>
                    <a:pt x="664" y="2198"/>
                    <a:pt x="667" y="2195"/>
                    <a:pt x="671" y="2191"/>
                  </a:cubicBezTo>
                  <a:cubicBezTo>
                    <a:pt x="672" y="2191"/>
                    <a:pt x="673" y="2190"/>
                    <a:pt x="674" y="2189"/>
                  </a:cubicBezTo>
                  <a:cubicBezTo>
                    <a:pt x="675" y="2188"/>
                    <a:pt x="676" y="2187"/>
                    <a:pt x="677" y="2186"/>
                  </a:cubicBezTo>
                  <a:cubicBezTo>
                    <a:pt x="678" y="2184"/>
                    <a:pt x="680" y="2183"/>
                    <a:pt x="682" y="2181"/>
                  </a:cubicBezTo>
                  <a:cubicBezTo>
                    <a:pt x="686" y="2177"/>
                    <a:pt x="690" y="2173"/>
                    <a:pt x="695" y="2169"/>
                  </a:cubicBezTo>
                  <a:cubicBezTo>
                    <a:pt x="696" y="2168"/>
                    <a:pt x="697" y="2167"/>
                    <a:pt x="698" y="2167"/>
                  </a:cubicBezTo>
                  <a:cubicBezTo>
                    <a:pt x="699" y="2165"/>
                    <a:pt x="699" y="2165"/>
                    <a:pt x="699" y="2165"/>
                  </a:cubicBezTo>
                  <a:cubicBezTo>
                    <a:pt x="701" y="2164"/>
                    <a:pt x="701" y="2164"/>
                    <a:pt x="701" y="2164"/>
                  </a:cubicBezTo>
                  <a:cubicBezTo>
                    <a:pt x="703" y="2162"/>
                    <a:pt x="705" y="2160"/>
                    <a:pt x="707" y="2158"/>
                  </a:cubicBezTo>
                  <a:cubicBezTo>
                    <a:pt x="710" y="2156"/>
                    <a:pt x="712" y="2154"/>
                    <a:pt x="714" y="2153"/>
                  </a:cubicBezTo>
                  <a:cubicBezTo>
                    <a:pt x="715" y="2152"/>
                    <a:pt x="716" y="2151"/>
                    <a:pt x="717" y="2150"/>
                  </a:cubicBezTo>
                  <a:cubicBezTo>
                    <a:pt x="718" y="2149"/>
                    <a:pt x="719" y="2148"/>
                    <a:pt x="721" y="2147"/>
                  </a:cubicBezTo>
                  <a:cubicBezTo>
                    <a:pt x="722" y="2146"/>
                    <a:pt x="723" y="2146"/>
                    <a:pt x="724" y="2145"/>
                  </a:cubicBezTo>
                  <a:cubicBezTo>
                    <a:pt x="724" y="2144"/>
                    <a:pt x="725" y="2144"/>
                    <a:pt x="725" y="2143"/>
                  </a:cubicBezTo>
                  <a:cubicBezTo>
                    <a:pt x="726" y="2143"/>
                    <a:pt x="727" y="2143"/>
                    <a:pt x="727" y="2142"/>
                  </a:cubicBezTo>
                  <a:cubicBezTo>
                    <a:pt x="729" y="2141"/>
                    <a:pt x="732" y="2139"/>
                    <a:pt x="734" y="2137"/>
                  </a:cubicBezTo>
                  <a:cubicBezTo>
                    <a:pt x="735" y="2136"/>
                    <a:pt x="736" y="2136"/>
                    <a:pt x="737" y="2135"/>
                  </a:cubicBezTo>
                  <a:cubicBezTo>
                    <a:pt x="738" y="2134"/>
                    <a:pt x="739" y="2134"/>
                    <a:pt x="740" y="2133"/>
                  </a:cubicBezTo>
                  <a:cubicBezTo>
                    <a:pt x="741" y="2132"/>
                    <a:pt x="742" y="2131"/>
                    <a:pt x="743" y="2131"/>
                  </a:cubicBezTo>
                  <a:cubicBezTo>
                    <a:pt x="744" y="2130"/>
                    <a:pt x="744" y="2130"/>
                    <a:pt x="745" y="2130"/>
                  </a:cubicBezTo>
                  <a:cubicBezTo>
                    <a:pt x="745" y="2130"/>
                    <a:pt x="745" y="2130"/>
                    <a:pt x="745" y="2129"/>
                  </a:cubicBezTo>
                  <a:cubicBezTo>
                    <a:pt x="760" y="2126"/>
                    <a:pt x="775" y="2122"/>
                    <a:pt x="788" y="2118"/>
                  </a:cubicBezTo>
                  <a:cubicBezTo>
                    <a:pt x="773" y="2169"/>
                    <a:pt x="735" y="2195"/>
                    <a:pt x="710" y="2235"/>
                  </a:cubicBezTo>
                  <a:cubicBezTo>
                    <a:pt x="709" y="2236"/>
                    <a:pt x="708" y="2236"/>
                    <a:pt x="707" y="2236"/>
                  </a:cubicBezTo>
                  <a:cubicBezTo>
                    <a:pt x="703" y="2236"/>
                    <a:pt x="699" y="2237"/>
                    <a:pt x="694" y="2238"/>
                  </a:cubicBezTo>
                  <a:cubicBezTo>
                    <a:pt x="689" y="2238"/>
                    <a:pt x="683" y="2240"/>
                    <a:pt x="678" y="2241"/>
                  </a:cubicBezTo>
                  <a:cubicBezTo>
                    <a:pt x="676" y="2242"/>
                    <a:pt x="675" y="2242"/>
                    <a:pt x="673" y="2242"/>
                  </a:cubicBezTo>
                  <a:cubicBezTo>
                    <a:pt x="672" y="2243"/>
                    <a:pt x="671" y="2243"/>
                    <a:pt x="669" y="2244"/>
                  </a:cubicBezTo>
                  <a:cubicBezTo>
                    <a:pt x="668" y="2244"/>
                    <a:pt x="668" y="2244"/>
                    <a:pt x="667" y="2245"/>
                  </a:cubicBezTo>
                  <a:cubicBezTo>
                    <a:pt x="666" y="2245"/>
                    <a:pt x="666" y="2245"/>
                    <a:pt x="666" y="2245"/>
                  </a:cubicBezTo>
                  <a:cubicBezTo>
                    <a:pt x="666" y="2245"/>
                    <a:pt x="666" y="2245"/>
                    <a:pt x="666" y="2245"/>
                  </a:cubicBezTo>
                  <a:cubicBezTo>
                    <a:pt x="666" y="2245"/>
                    <a:pt x="666" y="2245"/>
                    <a:pt x="666" y="2245"/>
                  </a:cubicBezTo>
                  <a:cubicBezTo>
                    <a:pt x="665" y="2246"/>
                    <a:pt x="665" y="2246"/>
                    <a:pt x="665" y="2246"/>
                  </a:cubicBezTo>
                  <a:cubicBezTo>
                    <a:pt x="664" y="2246"/>
                    <a:pt x="663" y="2246"/>
                    <a:pt x="663" y="2246"/>
                  </a:cubicBezTo>
                  <a:cubicBezTo>
                    <a:pt x="662" y="2247"/>
                    <a:pt x="661" y="2247"/>
                    <a:pt x="660" y="2247"/>
                  </a:cubicBezTo>
                  <a:cubicBezTo>
                    <a:pt x="654" y="2250"/>
                    <a:pt x="649" y="2253"/>
                    <a:pt x="643" y="2257"/>
                  </a:cubicBezTo>
                  <a:cubicBezTo>
                    <a:pt x="638" y="2261"/>
                    <a:pt x="632" y="2266"/>
                    <a:pt x="628" y="2272"/>
                  </a:cubicBezTo>
                  <a:cubicBezTo>
                    <a:pt x="626" y="2273"/>
                    <a:pt x="625" y="2275"/>
                    <a:pt x="624" y="2277"/>
                  </a:cubicBezTo>
                  <a:cubicBezTo>
                    <a:pt x="621" y="2279"/>
                    <a:pt x="617" y="2281"/>
                    <a:pt x="614" y="2284"/>
                  </a:cubicBezTo>
                  <a:cubicBezTo>
                    <a:pt x="613" y="2284"/>
                    <a:pt x="612" y="2285"/>
                    <a:pt x="611" y="2286"/>
                  </a:cubicBezTo>
                  <a:cubicBezTo>
                    <a:pt x="610" y="2287"/>
                    <a:pt x="609" y="2287"/>
                    <a:pt x="608" y="2288"/>
                  </a:cubicBezTo>
                  <a:cubicBezTo>
                    <a:pt x="606" y="2290"/>
                    <a:pt x="604" y="2291"/>
                    <a:pt x="602" y="2293"/>
                  </a:cubicBezTo>
                  <a:cubicBezTo>
                    <a:pt x="600" y="2294"/>
                    <a:pt x="598" y="2296"/>
                    <a:pt x="596" y="2298"/>
                  </a:cubicBezTo>
                  <a:cubicBezTo>
                    <a:pt x="596" y="2298"/>
                    <a:pt x="595" y="2299"/>
                    <a:pt x="594" y="2300"/>
                  </a:cubicBezTo>
                  <a:cubicBezTo>
                    <a:pt x="593" y="2301"/>
                    <a:pt x="592" y="2302"/>
                    <a:pt x="591" y="2302"/>
                  </a:cubicBezTo>
                  <a:cubicBezTo>
                    <a:pt x="589" y="2304"/>
                    <a:pt x="588" y="2306"/>
                    <a:pt x="586" y="2307"/>
                  </a:cubicBezTo>
                  <a:cubicBezTo>
                    <a:pt x="585" y="2309"/>
                    <a:pt x="583" y="2310"/>
                    <a:pt x="582" y="2312"/>
                  </a:cubicBezTo>
                  <a:cubicBezTo>
                    <a:pt x="580" y="2313"/>
                    <a:pt x="579" y="2315"/>
                    <a:pt x="579" y="2316"/>
                  </a:cubicBezTo>
                  <a:cubicBezTo>
                    <a:pt x="578" y="2318"/>
                    <a:pt x="577" y="2319"/>
                    <a:pt x="577" y="2320"/>
                  </a:cubicBezTo>
                  <a:cubicBezTo>
                    <a:pt x="577" y="2321"/>
                    <a:pt x="577" y="2322"/>
                    <a:pt x="577" y="2323"/>
                  </a:cubicBezTo>
                  <a:cubicBezTo>
                    <a:pt x="577" y="2323"/>
                    <a:pt x="577" y="2324"/>
                    <a:pt x="577" y="2324"/>
                  </a:cubicBezTo>
                  <a:cubicBezTo>
                    <a:pt x="577" y="2324"/>
                    <a:pt x="577" y="2323"/>
                    <a:pt x="578" y="2323"/>
                  </a:cubicBezTo>
                  <a:cubicBezTo>
                    <a:pt x="578" y="2323"/>
                    <a:pt x="578" y="2322"/>
                    <a:pt x="578" y="2322"/>
                  </a:cubicBezTo>
                  <a:cubicBezTo>
                    <a:pt x="578" y="2322"/>
                    <a:pt x="578" y="2321"/>
                    <a:pt x="579" y="2321"/>
                  </a:cubicBezTo>
                  <a:cubicBezTo>
                    <a:pt x="579" y="2320"/>
                    <a:pt x="580" y="2319"/>
                    <a:pt x="581" y="2318"/>
                  </a:cubicBezTo>
                  <a:cubicBezTo>
                    <a:pt x="582" y="2317"/>
                    <a:pt x="583" y="2316"/>
                    <a:pt x="585" y="2315"/>
                  </a:cubicBezTo>
                  <a:cubicBezTo>
                    <a:pt x="586" y="2314"/>
                    <a:pt x="588" y="2313"/>
                    <a:pt x="590" y="2312"/>
                  </a:cubicBezTo>
                  <a:cubicBezTo>
                    <a:pt x="592" y="2310"/>
                    <a:pt x="594" y="2309"/>
                    <a:pt x="595" y="2308"/>
                  </a:cubicBezTo>
                  <a:cubicBezTo>
                    <a:pt x="596" y="2307"/>
                    <a:pt x="597" y="2306"/>
                    <a:pt x="598" y="2306"/>
                  </a:cubicBezTo>
                  <a:cubicBezTo>
                    <a:pt x="599" y="2305"/>
                    <a:pt x="600" y="2304"/>
                    <a:pt x="601" y="2304"/>
                  </a:cubicBezTo>
                  <a:cubicBezTo>
                    <a:pt x="603" y="2302"/>
                    <a:pt x="605" y="2300"/>
                    <a:pt x="607" y="2299"/>
                  </a:cubicBezTo>
                  <a:cubicBezTo>
                    <a:pt x="609" y="2297"/>
                    <a:pt x="611" y="2296"/>
                    <a:pt x="613" y="2294"/>
                  </a:cubicBezTo>
                  <a:cubicBezTo>
                    <a:pt x="614" y="2293"/>
                    <a:pt x="615" y="2292"/>
                    <a:pt x="616" y="2292"/>
                  </a:cubicBezTo>
                  <a:cubicBezTo>
                    <a:pt x="616" y="2291"/>
                    <a:pt x="617" y="2291"/>
                    <a:pt x="617" y="2290"/>
                  </a:cubicBezTo>
                  <a:cubicBezTo>
                    <a:pt x="615" y="2297"/>
                    <a:pt x="613" y="2302"/>
                    <a:pt x="611" y="2307"/>
                  </a:cubicBezTo>
                  <a:cubicBezTo>
                    <a:pt x="610" y="2308"/>
                    <a:pt x="610" y="2309"/>
                    <a:pt x="610" y="2310"/>
                  </a:cubicBezTo>
                  <a:cubicBezTo>
                    <a:pt x="609" y="2310"/>
                    <a:pt x="609" y="2311"/>
                    <a:pt x="609" y="2311"/>
                  </a:cubicBezTo>
                  <a:cubicBezTo>
                    <a:pt x="608" y="2312"/>
                    <a:pt x="608" y="2313"/>
                    <a:pt x="607" y="2313"/>
                  </a:cubicBezTo>
                  <a:cubicBezTo>
                    <a:pt x="607" y="2314"/>
                    <a:pt x="607" y="2315"/>
                    <a:pt x="606" y="2315"/>
                  </a:cubicBezTo>
                  <a:cubicBezTo>
                    <a:pt x="606" y="2316"/>
                    <a:pt x="605" y="2318"/>
                    <a:pt x="604" y="2319"/>
                  </a:cubicBezTo>
                  <a:cubicBezTo>
                    <a:pt x="603" y="2320"/>
                    <a:pt x="602" y="2321"/>
                    <a:pt x="601" y="2322"/>
                  </a:cubicBezTo>
                  <a:cubicBezTo>
                    <a:pt x="598" y="2326"/>
                    <a:pt x="594" y="2330"/>
                    <a:pt x="591" y="2334"/>
                  </a:cubicBezTo>
                  <a:cubicBezTo>
                    <a:pt x="587" y="2337"/>
                    <a:pt x="584" y="2340"/>
                    <a:pt x="581" y="2343"/>
                  </a:cubicBezTo>
                  <a:cubicBezTo>
                    <a:pt x="578" y="2346"/>
                    <a:pt x="575" y="2348"/>
                    <a:pt x="573" y="2350"/>
                  </a:cubicBezTo>
                  <a:cubicBezTo>
                    <a:pt x="571" y="2352"/>
                    <a:pt x="569" y="2353"/>
                    <a:pt x="568" y="2354"/>
                  </a:cubicBezTo>
                  <a:cubicBezTo>
                    <a:pt x="567" y="2355"/>
                    <a:pt x="566" y="2356"/>
                    <a:pt x="566" y="2356"/>
                  </a:cubicBezTo>
                  <a:cubicBezTo>
                    <a:pt x="566" y="2356"/>
                    <a:pt x="567" y="2355"/>
                    <a:pt x="568" y="2354"/>
                  </a:cubicBezTo>
                  <a:cubicBezTo>
                    <a:pt x="569" y="2354"/>
                    <a:pt x="571" y="2353"/>
                    <a:pt x="574" y="2351"/>
                  </a:cubicBezTo>
                  <a:cubicBezTo>
                    <a:pt x="576" y="2350"/>
                    <a:pt x="580" y="2348"/>
                    <a:pt x="583" y="2345"/>
                  </a:cubicBezTo>
                  <a:cubicBezTo>
                    <a:pt x="585" y="2344"/>
                    <a:pt x="586" y="2343"/>
                    <a:pt x="588" y="2342"/>
                  </a:cubicBezTo>
                  <a:cubicBezTo>
                    <a:pt x="590" y="2340"/>
                    <a:pt x="592" y="2339"/>
                    <a:pt x="594" y="2337"/>
                  </a:cubicBezTo>
                  <a:cubicBezTo>
                    <a:pt x="598" y="2334"/>
                    <a:pt x="602" y="2330"/>
                    <a:pt x="606" y="2326"/>
                  </a:cubicBezTo>
                  <a:cubicBezTo>
                    <a:pt x="607" y="2325"/>
                    <a:pt x="608" y="2324"/>
                    <a:pt x="609" y="2322"/>
                  </a:cubicBezTo>
                  <a:cubicBezTo>
                    <a:pt x="610" y="2321"/>
                    <a:pt x="611" y="2320"/>
                    <a:pt x="612" y="2319"/>
                  </a:cubicBezTo>
                  <a:cubicBezTo>
                    <a:pt x="612" y="2318"/>
                    <a:pt x="613" y="2317"/>
                    <a:pt x="613" y="2317"/>
                  </a:cubicBezTo>
                  <a:cubicBezTo>
                    <a:pt x="614" y="2316"/>
                    <a:pt x="614" y="2315"/>
                    <a:pt x="614" y="2315"/>
                  </a:cubicBezTo>
                  <a:cubicBezTo>
                    <a:pt x="615" y="2314"/>
                    <a:pt x="615" y="2313"/>
                    <a:pt x="616" y="2313"/>
                  </a:cubicBezTo>
                  <a:cubicBezTo>
                    <a:pt x="616" y="2312"/>
                    <a:pt x="616" y="2311"/>
                    <a:pt x="617" y="2311"/>
                  </a:cubicBezTo>
                  <a:cubicBezTo>
                    <a:pt x="618" y="2308"/>
                    <a:pt x="620" y="2305"/>
                    <a:pt x="621" y="2302"/>
                  </a:cubicBezTo>
                  <a:cubicBezTo>
                    <a:pt x="622" y="2298"/>
                    <a:pt x="623" y="2295"/>
                    <a:pt x="624" y="2293"/>
                  </a:cubicBezTo>
                  <a:cubicBezTo>
                    <a:pt x="625" y="2292"/>
                    <a:pt x="625" y="2291"/>
                    <a:pt x="625" y="2290"/>
                  </a:cubicBezTo>
                  <a:cubicBezTo>
                    <a:pt x="626" y="2289"/>
                    <a:pt x="626" y="2289"/>
                    <a:pt x="626" y="2289"/>
                  </a:cubicBezTo>
                  <a:cubicBezTo>
                    <a:pt x="626" y="2289"/>
                    <a:pt x="626" y="2289"/>
                    <a:pt x="626" y="2288"/>
                  </a:cubicBezTo>
                  <a:cubicBezTo>
                    <a:pt x="627" y="2286"/>
                    <a:pt x="627" y="2286"/>
                    <a:pt x="627" y="2286"/>
                  </a:cubicBezTo>
                  <a:cubicBezTo>
                    <a:pt x="628" y="2286"/>
                    <a:pt x="628" y="2285"/>
                    <a:pt x="629" y="2284"/>
                  </a:cubicBezTo>
                  <a:cubicBezTo>
                    <a:pt x="629" y="2283"/>
                    <a:pt x="630" y="2282"/>
                    <a:pt x="631" y="2280"/>
                  </a:cubicBezTo>
                  <a:cubicBezTo>
                    <a:pt x="632" y="2280"/>
                    <a:pt x="632" y="2279"/>
                    <a:pt x="633" y="2278"/>
                  </a:cubicBezTo>
                  <a:cubicBezTo>
                    <a:pt x="633" y="2278"/>
                    <a:pt x="634" y="2277"/>
                    <a:pt x="634" y="2277"/>
                  </a:cubicBezTo>
                  <a:cubicBezTo>
                    <a:pt x="638" y="2272"/>
                    <a:pt x="643" y="2267"/>
                    <a:pt x="648" y="2263"/>
                  </a:cubicBezTo>
                  <a:cubicBezTo>
                    <a:pt x="648" y="2263"/>
                    <a:pt x="649" y="2263"/>
                    <a:pt x="650" y="2262"/>
                  </a:cubicBezTo>
                  <a:cubicBezTo>
                    <a:pt x="650" y="2262"/>
                    <a:pt x="651" y="2261"/>
                    <a:pt x="651" y="2261"/>
                  </a:cubicBezTo>
                  <a:cubicBezTo>
                    <a:pt x="653" y="2260"/>
                    <a:pt x="654" y="2259"/>
                    <a:pt x="655" y="2258"/>
                  </a:cubicBezTo>
                  <a:cubicBezTo>
                    <a:pt x="658" y="2257"/>
                    <a:pt x="661" y="2255"/>
                    <a:pt x="663" y="2254"/>
                  </a:cubicBezTo>
                  <a:cubicBezTo>
                    <a:pt x="664" y="2253"/>
                    <a:pt x="665" y="2253"/>
                    <a:pt x="665" y="2253"/>
                  </a:cubicBezTo>
                  <a:cubicBezTo>
                    <a:pt x="666" y="2252"/>
                    <a:pt x="667" y="2252"/>
                    <a:pt x="667" y="2252"/>
                  </a:cubicBezTo>
                  <a:cubicBezTo>
                    <a:pt x="668" y="2251"/>
                    <a:pt x="668" y="2251"/>
                    <a:pt x="668" y="2251"/>
                  </a:cubicBezTo>
                  <a:cubicBezTo>
                    <a:pt x="669" y="2251"/>
                    <a:pt x="669" y="2251"/>
                    <a:pt x="669" y="2251"/>
                  </a:cubicBezTo>
                  <a:cubicBezTo>
                    <a:pt x="669" y="2251"/>
                    <a:pt x="669" y="2251"/>
                    <a:pt x="669" y="2251"/>
                  </a:cubicBezTo>
                  <a:cubicBezTo>
                    <a:pt x="669" y="2251"/>
                    <a:pt x="669" y="2251"/>
                    <a:pt x="669" y="2251"/>
                  </a:cubicBezTo>
                  <a:cubicBezTo>
                    <a:pt x="670" y="2251"/>
                    <a:pt x="671" y="2250"/>
                    <a:pt x="671" y="2250"/>
                  </a:cubicBezTo>
                  <a:cubicBezTo>
                    <a:pt x="673" y="2249"/>
                    <a:pt x="674" y="2249"/>
                    <a:pt x="676" y="2248"/>
                  </a:cubicBezTo>
                  <a:cubicBezTo>
                    <a:pt x="677" y="2248"/>
                    <a:pt x="678" y="2247"/>
                    <a:pt x="680" y="2247"/>
                  </a:cubicBezTo>
                  <a:cubicBezTo>
                    <a:pt x="685" y="2245"/>
                    <a:pt x="690" y="2243"/>
                    <a:pt x="695" y="2242"/>
                  </a:cubicBezTo>
                  <a:cubicBezTo>
                    <a:pt x="699" y="2241"/>
                    <a:pt x="704" y="2240"/>
                    <a:pt x="708" y="2239"/>
                  </a:cubicBezTo>
                  <a:cubicBezTo>
                    <a:pt x="708" y="2239"/>
                    <a:pt x="708" y="2239"/>
                    <a:pt x="708" y="2239"/>
                  </a:cubicBezTo>
                  <a:cubicBezTo>
                    <a:pt x="702" y="2250"/>
                    <a:pt x="697" y="2262"/>
                    <a:pt x="693" y="2276"/>
                  </a:cubicBezTo>
                  <a:cubicBezTo>
                    <a:pt x="692" y="2277"/>
                    <a:pt x="691" y="2278"/>
                    <a:pt x="690" y="2278"/>
                  </a:cubicBezTo>
                  <a:cubicBezTo>
                    <a:pt x="687" y="2281"/>
                    <a:pt x="684" y="2284"/>
                    <a:pt x="681" y="2287"/>
                  </a:cubicBezTo>
                  <a:cubicBezTo>
                    <a:pt x="674" y="2292"/>
                    <a:pt x="668" y="2298"/>
                    <a:pt x="662" y="2305"/>
                  </a:cubicBezTo>
                  <a:cubicBezTo>
                    <a:pt x="660" y="2307"/>
                    <a:pt x="659" y="2308"/>
                    <a:pt x="657" y="2310"/>
                  </a:cubicBezTo>
                  <a:cubicBezTo>
                    <a:pt x="655" y="2312"/>
                    <a:pt x="655" y="2312"/>
                    <a:pt x="655" y="2312"/>
                  </a:cubicBezTo>
                  <a:cubicBezTo>
                    <a:pt x="655" y="2313"/>
                    <a:pt x="654" y="2314"/>
                    <a:pt x="653" y="2315"/>
                  </a:cubicBezTo>
                  <a:cubicBezTo>
                    <a:pt x="651" y="2318"/>
                    <a:pt x="651" y="2318"/>
                    <a:pt x="651" y="2318"/>
                  </a:cubicBezTo>
                  <a:cubicBezTo>
                    <a:pt x="649" y="2320"/>
                    <a:pt x="649" y="2320"/>
                    <a:pt x="649" y="2320"/>
                  </a:cubicBezTo>
                  <a:cubicBezTo>
                    <a:pt x="648" y="2322"/>
                    <a:pt x="647" y="2324"/>
                    <a:pt x="646" y="2326"/>
                  </a:cubicBezTo>
                  <a:cubicBezTo>
                    <a:pt x="643" y="2329"/>
                    <a:pt x="641" y="2333"/>
                    <a:pt x="639" y="2337"/>
                  </a:cubicBezTo>
                  <a:cubicBezTo>
                    <a:pt x="637" y="2340"/>
                    <a:pt x="635" y="2344"/>
                    <a:pt x="633" y="2348"/>
                  </a:cubicBezTo>
                  <a:cubicBezTo>
                    <a:pt x="629" y="2355"/>
                    <a:pt x="626" y="2362"/>
                    <a:pt x="623" y="2369"/>
                  </a:cubicBezTo>
                  <a:cubicBezTo>
                    <a:pt x="620" y="2376"/>
                    <a:pt x="617" y="2382"/>
                    <a:pt x="615" y="2388"/>
                  </a:cubicBezTo>
                  <a:cubicBezTo>
                    <a:pt x="612" y="2394"/>
                    <a:pt x="610" y="2400"/>
                    <a:pt x="608" y="2405"/>
                  </a:cubicBezTo>
                  <a:cubicBezTo>
                    <a:pt x="606" y="2410"/>
                    <a:pt x="605" y="2414"/>
                    <a:pt x="603" y="2418"/>
                  </a:cubicBezTo>
                  <a:cubicBezTo>
                    <a:pt x="602" y="2421"/>
                    <a:pt x="601" y="2424"/>
                    <a:pt x="600" y="2426"/>
                  </a:cubicBezTo>
                  <a:cubicBezTo>
                    <a:pt x="599" y="2428"/>
                    <a:pt x="599" y="2429"/>
                    <a:pt x="599" y="2429"/>
                  </a:cubicBezTo>
                  <a:cubicBezTo>
                    <a:pt x="599" y="2429"/>
                    <a:pt x="600" y="2428"/>
                    <a:pt x="600" y="2426"/>
                  </a:cubicBezTo>
                  <a:cubicBezTo>
                    <a:pt x="601" y="2424"/>
                    <a:pt x="603" y="2422"/>
                    <a:pt x="605" y="2418"/>
                  </a:cubicBezTo>
                  <a:cubicBezTo>
                    <a:pt x="606" y="2415"/>
                    <a:pt x="609" y="2411"/>
                    <a:pt x="611" y="2406"/>
                  </a:cubicBezTo>
                  <a:cubicBezTo>
                    <a:pt x="613" y="2401"/>
                    <a:pt x="616" y="2396"/>
                    <a:pt x="619" y="2390"/>
                  </a:cubicBezTo>
                  <a:cubicBezTo>
                    <a:pt x="622" y="2384"/>
                    <a:pt x="625" y="2378"/>
                    <a:pt x="628" y="2372"/>
                  </a:cubicBezTo>
                  <a:cubicBezTo>
                    <a:pt x="629" y="2370"/>
                    <a:pt x="630" y="2368"/>
                    <a:pt x="631" y="2366"/>
                  </a:cubicBezTo>
                  <a:cubicBezTo>
                    <a:pt x="631" y="2367"/>
                    <a:pt x="631" y="2368"/>
                    <a:pt x="630" y="2369"/>
                  </a:cubicBezTo>
                  <a:cubicBezTo>
                    <a:pt x="630" y="2370"/>
                    <a:pt x="629" y="2372"/>
                    <a:pt x="629" y="2374"/>
                  </a:cubicBezTo>
                  <a:cubicBezTo>
                    <a:pt x="629" y="2376"/>
                    <a:pt x="628" y="2378"/>
                    <a:pt x="627" y="2380"/>
                  </a:cubicBezTo>
                  <a:cubicBezTo>
                    <a:pt x="627" y="2383"/>
                    <a:pt x="626" y="2385"/>
                    <a:pt x="626" y="2387"/>
                  </a:cubicBezTo>
                  <a:cubicBezTo>
                    <a:pt x="626" y="2389"/>
                    <a:pt x="625" y="2390"/>
                    <a:pt x="625" y="2391"/>
                  </a:cubicBezTo>
                  <a:cubicBezTo>
                    <a:pt x="625" y="2392"/>
                    <a:pt x="625" y="2394"/>
                    <a:pt x="624" y="2395"/>
                  </a:cubicBezTo>
                  <a:cubicBezTo>
                    <a:pt x="624" y="2397"/>
                    <a:pt x="623" y="2400"/>
                    <a:pt x="623" y="2402"/>
                  </a:cubicBezTo>
                  <a:cubicBezTo>
                    <a:pt x="622" y="2405"/>
                    <a:pt x="621" y="2408"/>
                    <a:pt x="621" y="2410"/>
                  </a:cubicBezTo>
                  <a:cubicBezTo>
                    <a:pt x="621" y="2411"/>
                    <a:pt x="620" y="2413"/>
                    <a:pt x="620" y="2414"/>
                  </a:cubicBezTo>
                  <a:cubicBezTo>
                    <a:pt x="620" y="2415"/>
                    <a:pt x="620" y="2416"/>
                    <a:pt x="619" y="2418"/>
                  </a:cubicBezTo>
                  <a:cubicBezTo>
                    <a:pt x="619" y="2420"/>
                    <a:pt x="618" y="2422"/>
                    <a:pt x="618" y="2425"/>
                  </a:cubicBezTo>
                  <a:cubicBezTo>
                    <a:pt x="617" y="2427"/>
                    <a:pt x="617" y="2429"/>
                    <a:pt x="617" y="2431"/>
                  </a:cubicBezTo>
                  <a:cubicBezTo>
                    <a:pt x="616" y="2433"/>
                    <a:pt x="616" y="2435"/>
                    <a:pt x="616" y="2436"/>
                  </a:cubicBezTo>
                  <a:cubicBezTo>
                    <a:pt x="615" y="2438"/>
                    <a:pt x="615" y="2439"/>
                    <a:pt x="615" y="2440"/>
                  </a:cubicBezTo>
                  <a:cubicBezTo>
                    <a:pt x="615" y="2442"/>
                    <a:pt x="615" y="2443"/>
                    <a:pt x="615" y="2443"/>
                  </a:cubicBezTo>
                  <a:cubicBezTo>
                    <a:pt x="614" y="2444"/>
                    <a:pt x="614" y="2444"/>
                    <a:pt x="614" y="2444"/>
                  </a:cubicBezTo>
                  <a:cubicBezTo>
                    <a:pt x="614" y="2444"/>
                    <a:pt x="615" y="2444"/>
                    <a:pt x="615" y="2443"/>
                  </a:cubicBezTo>
                  <a:cubicBezTo>
                    <a:pt x="615" y="2443"/>
                    <a:pt x="616" y="2442"/>
                    <a:pt x="616" y="2441"/>
                  </a:cubicBezTo>
                  <a:cubicBezTo>
                    <a:pt x="617" y="2440"/>
                    <a:pt x="618" y="2439"/>
                    <a:pt x="619" y="2437"/>
                  </a:cubicBezTo>
                  <a:cubicBezTo>
                    <a:pt x="619" y="2437"/>
                    <a:pt x="619" y="2436"/>
                    <a:pt x="620" y="2435"/>
                  </a:cubicBezTo>
                  <a:cubicBezTo>
                    <a:pt x="620" y="2434"/>
                    <a:pt x="621" y="2433"/>
                    <a:pt x="621" y="2432"/>
                  </a:cubicBezTo>
                  <a:cubicBezTo>
                    <a:pt x="621" y="2431"/>
                    <a:pt x="622" y="2430"/>
                    <a:pt x="622" y="2429"/>
                  </a:cubicBezTo>
                  <a:cubicBezTo>
                    <a:pt x="623" y="2428"/>
                    <a:pt x="623" y="2427"/>
                    <a:pt x="624" y="2426"/>
                  </a:cubicBezTo>
                  <a:cubicBezTo>
                    <a:pt x="624" y="2424"/>
                    <a:pt x="625" y="2422"/>
                    <a:pt x="626" y="2419"/>
                  </a:cubicBezTo>
                  <a:cubicBezTo>
                    <a:pt x="626" y="2418"/>
                    <a:pt x="627" y="2417"/>
                    <a:pt x="627" y="2416"/>
                  </a:cubicBezTo>
                  <a:cubicBezTo>
                    <a:pt x="628" y="2415"/>
                    <a:pt x="628" y="2413"/>
                    <a:pt x="628" y="2412"/>
                  </a:cubicBezTo>
                  <a:cubicBezTo>
                    <a:pt x="629" y="2409"/>
                    <a:pt x="630" y="2407"/>
                    <a:pt x="630" y="2404"/>
                  </a:cubicBezTo>
                  <a:cubicBezTo>
                    <a:pt x="631" y="2402"/>
                    <a:pt x="631" y="2399"/>
                    <a:pt x="632" y="2396"/>
                  </a:cubicBezTo>
                  <a:cubicBezTo>
                    <a:pt x="632" y="2395"/>
                    <a:pt x="632" y="2394"/>
                    <a:pt x="632" y="2392"/>
                  </a:cubicBezTo>
                  <a:cubicBezTo>
                    <a:pt x="633" y="2391"/>
                    <a:pt x="633" y="2390"/>
                    <a:pt x="633" y="2389"/>
                  </a:cubicBezTo>
                  <a:cubicBezTo>
                    <a:pt x="633" y="2386"/>
                    <a:pt x="633" y="2384"/>
                    <a:pt x="633" y="2381"/>
                  </a:cubicBezTo>
                  <a:cubicBezTo>
                    <a:pt x="633" y="2380"/>
                    <a:pt x="633" y="2379"/>
                    <a:pt x="633" y="2378"/>
                  </a:cubicBezTo>
                  <a:cubicBezTo>
                    <a:pt x="634" y="2377"/>
                    <a:pt x="634" y="2376"/>
                    <a:pt x="634" y="2375"/>
                  </a:cubicBezTo>
                  <a:cubicBezTo>
                    <a:pt x="634" y="2374"/>
                    <a:pt x="634" y="2373"/>
                    <a:pt x="633" y="2372"/>
                  </a:cubicBezTo>
                  <a:cubicBezTo>
                    <a:pt x="633" y="2371"/>
                    <a:pt x="633" y="2370"/>
                    <a:pt x="633" y="2369"/>
                  </a:cubicBezTo>
                  <a:cubicBezTo>
                    <a:pt x="633" y="2367"/>
                    <a:pt x="633" y="2366"/>
                    <a:pt x="633" y="2365"/>
                  </a:cubicBezTo>
                  <a:cubicBezTo>
                    <a:pt x="633" y="2364"/>
                    <a:pt x="633" y="2363"/>
                    <a:pt x="633" y="2363"/>
                  </a:cubicBezTo>
                  <a:cubicBezTo>
                    <a:pt x="635" y="2359"/>
                    <a:pt x="637" y="2355"/>
                    <a:pt x="639" y="2351"/>
                  </a:cubicBezTo>
                  <a:cubicBezTo>
                    <a:pt x="641" y="2348"/>
                    <a:pt x="643" y="2344"/>
                    <a:pt x="645" y="2341"/>
                  </a:cubicBezTo>
                  <a:cubicBezTo>
                    <a:pt x="646" y="2339"/>
                    <a:pt x="647" y="2337"/>
                    <a:pt x="649" y="2335"/>
                  </a:cubicBezTo>
                  <a:cubicBezTo>
                    <a:pt x="650" y="2334"/>
                    <a:pt x="651" y="2332"/>
                    <a:pt x="652" y="2330"/>
                  </a:cubicBezTo>
                  <a:cubicBezTo>
                    <a:pt x="653" y="2328"/>
                    <a:pt x="654" y="2327"/>
                    <a:pt x="656" y="2325"/>
                  </a:cubicBezTo>
                  <a:cubicBezTo>
                    <a:pt x="658" y="2322"/>
                    <a:pt x="658" y="2322"/>
                    <a:pt x="658" y="2322"/>
                  </a:cubicBezTo>
                  <a:cubicBezTo>
                    <a:pt x="659" y="2320"/>
                    <a:pt x="659" y="2320"/>
                    <a:pt x="659" y="2320"/>
                  </a:cubicBezTo>
                  <a:cubicBezTo>
                    <a:pt x="660" y="2319"/>
                    <a:pt x="661" y="2318"/>
                    <a:pt x="661" y="2317"/>
                  </a:cubicBezTo>
                  <a:cubicBezTo>
                    <a:pt x="663" y="2315"/>
                    <a:pt x="663" y="2315"/>
                    <a:pt x="663" y="2315"/>
                  </a:cubicBezTo>
                  <a:cubicBezTo>
                    <a:pt x="665" y="2313"/>
                    <a:pt x="666" y="2312"/>
                    <a:pt x="668" y="2310"/>
                  </a:cubicBezTo>
                  <a:cubicBezTo>
                    <a:pt x="673" y="2304"/>
                    <a:pt x="679" y="2298"/>
                    <a:pt x="686" y="2292"/>
                  </a:cubicBezTo>
                  <a:cubicBezTo>
                    <a:pt x="687" y="2291"/>
                    <a:pt x="689" y="2290"/>
                    <a:pt x="690" y="2288"/>
                  </a:cubicBezTo>
                  <a:cubicBezTo>
                    <a:pt x="679" y="2349"/>
                    <a:pt x="682" y="2411"/>
                    <a:pt x="633" y="2460"/>
                  </a:cubicBezTo>
                  <a:cubicBezTo>
                    <a:pt x="620" y="2473"/>
                    <a:pt x="606" y="2484"/>
                    <a:pt x="592" y="2491"/>
                  </a:cubicBezTo>
                  <a:cubicBezTo>
                    <a:pt x="590" y="2490"/>
                    <a:pt x="588" y="2489"/>
                    <a:pt x="585" y="2488"/>
                  </a:cubicBezTo>
                  <a:cubicBezTo>
                    <a:pt x="581" y="2487"/>
                    <a:pt x="577" y="2484"/>
                    <a:pt x="572" y="2482"/>
                  </a:cubicBezTo>
                  <a:cubicBezTo>
                    <a:pt x="567" y="2479"/>
                    <a:pt x="562" y="2476"/>
                    <a:pt x="557" y="2473"/>
                  </a:cubicBezTo>
                  <a:cubicBezTo>
                    <a:pt x="555" y="2472"/>
                    <a:pt x="552" y="2470"/>
                    <a:pt x="549" y="2469"/>
                  </a:cubicBezTo>
                  <a:cubicBezTo>
                    <a:pt x="547" y="2467"/>
                    <a:pt x="544" y="2466"/>
                    <a:pt x="541" y="2464"/>
                  </a:cubicBezTo>
                  <a:cubicBezTo>
                    <a:pt x="540" y="2464"/>
                    <a:pt x="540" y="2464"/>
                    <a:pt x="540" y="2464"/>
                  </a:cubicBezTo>
                  <a:cubicBezTo>
                    <a:pt x="540" y="2463"/>
                    <a:pt x="540" y="2463"/>
                    <a:pt x="540" y="2463"/>
                  </a:cubicBezTo>
                  <a:cubicBezTo>
                    <a:pt x="539" y="2463"/>
                    <a:pt x="539" y="2463"/>
                    <a:pt x="539" y="2463"/>
                  </a:cubicBezTo>
                  <a:cubicBezTo>
                    <a:pt x="539" y="2463"/>
                    <a:pt x="539" y="2463"/>
                    <a:pt x="539" y="2463"/>
                  </a:cubicBezTo>
                  <a:cubicBezTo>
                    <a:pt x="539" y="2463"/>
                    <a:pt x="539" y="2463"/>
                    <a:pt x="539" y="2463"/>
                  </a:cubicBezTo>
                  <a:cubicBezTo>
                    <a:pt x="537" y="2462"/>
                    <a:pt x="537" y="2462"/>
                    <a:pt x="537" y="2462"/>
                  </a:cubicBezTo>
                  <a:cubicBezTo>
                    <a:pt x="535" y="2461"/>
                    <a:pt x="534" y="2461"/>
                    <a:pt x="532" y="2460"/>
                  </a:cubicBezTo>
                  <a:cubicBezTo>
                    <a:pt x="531" y="2460"/>
                    <a:pt x="529" y="2459"/>
                    <a:pt x="528" y="2458"/>
                  </a:cubicBezTo>
                  <a:cubicBezTo>
                    <a:pt x="525" y="2457"/>
                    <a:pt x="525" y="2457"/>
                    <a:pt x="525" y="2457"/>
                  </a:cubicBezTo>
                  <a:cubicBezTo>
                    <a:pt x="523" y="2457"/>
                    <a:pt x="523" y="2457"/>
                    <a:pt x="523" y="2457"/>
                  </a:cubicBezTo>
                  <a:cubicBezTo>
                    <a:pt x="518" y="2455"/>
                    <a:pt x="518" y="2455"/>
                    <a:pt x="518" y="2455"/>
                  </a:cubicBezTo>
                  <a:cubicBezTo>
                    <a:pt x="517" y="2455"/>
                    <a:pt x="515" y="2454"/>
                    <a:pt x="514" y="2454"/>
                  </a:cubicBezTo>
                  <a:cubicBezTo>
                    <a:pt x="511" y="2453"/>
                    <a:pt x="511" y="2453"/>
                    <a:pt x="511" y="2453"/>
                  </a:cubicBezTo>
                  <a:cubicBezTo>
                    <a:pt x="510" y="2453"/>
                    <a:pt x="510" y="2453"/>
                    <a:pt x="509" y="2453"/>
                  </a:cubicBezTo>
                  <a:cubicBezTo>
                    <a:pt x="507" y="2453"/>
                    <a:pt x="506" y="2452"/>
                    <a:pt x="504" y="2452"/>
                  </a:cubicBezTo>
                  <a:cubicBezTo>
                    <a:pt x="502" y="2452"/>
                    <a:pt x="501" y="2451"/>
                    <a:pt x="499" y="2451"/>
                  </a:cubicBezTo>
                  <a:cubicBezTo>
                    <a:pt x="498" y="2451"/>
                    <a:pt x="498" y="2451"/>
                    <a:pt x="497" y="2451"/>
                  </a:cubicBezTo>
                  <a:cubicBezTo>
                    <a:pt x="496" y="2451"/>
                    <a:pt x="495" y="2451"/>
                    <a:pt x="495" y="2451"/>
                  </a:cubicBezTo>
                  <a:cubicBezTo>
                    <a:pt x="493" y="2450"/>
                    <a:pt x="491" y="2450"/>
                    <a:pt x="490" y="2450"/>
                  </a:cubicBezTo>
                  <a:cubicBezTo>
                    <a:pt x="489" y="2450"/>
                    <a:pt x="488" y="2450"/>
                    <a:pt x="488" y="2450"/>
                  </a:cubicBezTo>
                  <a:cubicBezTo>
                    <a:pt x="487" y="2450"/>
                    <a:pt x="486" y="2450"/>
                    <a:pt x="485" y="2450"/>
                  </a:cubicBezTo>
                  <a:cubicBezTo>
                    <a:pt x="484" y="2450"/>
                    <a:pt x="482" y="2450"/>
                    <a:pt x="481" y="2450"/>
                  </a:cubicBezTo>
                  <a:cubicBezTo>
                    <a:pt x="479" y="2450"/>
                    <a:pt x="478" y="2450"/>
                    <a:pt x="476" y="2450"/>
                  </a:cubicBezTo>
                  <a:cubicBezTo>
                    <a:pt x="475" y="2450"/>
                    <a:pt x="473" y="2450"/>
                    <a:pt x="472" y="2450"/>
                  </a:cubicBezTo>
                  <a:cubicBezTo>
                    <a:pt x="471" y="2450"/>
                    <a:pt x="469" y="2451"/>
                    <a:pt x="468" y="2451"/>
                  </a:cubicBezTo>
                  <a:cubicBezTo>
                    <a:pt x="462" y="2451"/>
                    <a:pt x="457" y="2452"/>
                    <a:pt x="452" y="2453"/>
                  </a:cubicBezTo>
                  <a:cubicBezTo>
                    <a:pt x="452" y="2453"/>
                    <a:pt x="451" y="2453"/>
                    <a:pt x="451" y="2454"/>
                  </a:cubicBezTo>
                  <a:cubicBezTo>
                    <a:pt x="450" y="2454"/>
                    <a:pt x="449" y="2454"/>
                    <a:pt x="449" y="2454"/>
                  </a:cubicBezTo>
                  <a:cubicBezTo>
                    <a:pt x="448" y="2454"/>
                    <a:pt x="447" y="2455"/>
                    <a:pt x="446" y="2455"/>
                  </a:cubicBezTo>
                  <a:cubicBezTo>
                    <a:pt x="444" y="2455"/>
                    <a:pt x="443" y="2455"/>
                    <a:pt x="442" y="2456"/>
                  </a:cubicBezTo>
                  <a:cubicBezTo>
                    <a:pt x="441" y="2456"/>
                    <a:pt x="440" y="2457"/>
                    <a:pt x="440" y="2457"/>
                  </a:cubicBezTo>
                  <a:cubicBezTo>
                    <a:pt x="436" y="2458"/>
                    <a:pt x="433" y="2459"/>
                    <a:pt x="430" y="2461"/>
                  </a:cubicBezTo>
                  <a:cubicBezTo>
                    <a:pt x="429" y="2461"/>
                    <a:pt x="428" y="2462"/>
                    <a:pt x="427" y="2462"/>
                  </a:cubicBezTo>
                  <a:cubicBezTo>
                    <a:pt x="426" y="2463"/>
                    <a:pt x="425" y="2463"/>
                    <a:pt x="424" y="2463"/>
                  </a:cubicBezTo>
                  <a:cubicBezTo>
                    <a:pt x="423" y="2464"/>
                    <a:pt x="422" y="2464"/>
                    <a:pt x="422" y="2464"/>
                  </a:cubicBezTo>
                  <a:cubicBezTo>
                    <a:pt x="422" y="2464"/>
                    <a:pt x="423" y="2464"/>
                    <a:pt x="424" y="2464"/>
                  </a:cubicBezTo>
                  <a:cubicBezTo>
                    <a:pt x="425" y="2464"/>
                    <a:pt x="426" y="2463"/>
                    <a:pt x="427" y="2463"/>
                  </a:cubicBezTo>
                  <a:cubicBezTo>
                    <a:pt x="428" y="2463"/>
                    <a:pt x="429" y="2462"/>
                    <a:pt x="431" y="2462"/>
                  </a:cubicBezTo>
                  <a:cubicBezTo>
                    <a:pt x="433" y="2461"/>
                    <a:pt x="437" y="2460"/>
                    <a:pt x="440" y="2460"/>
                  </a:cubicBezTo>
                  <a:cubicBezTo>
                    <a:pt x="441" y="2460"/>
                    <a:pt x="442" y="2459"/>
                    <a:pt x="443" y="2459"/>
                  </a:cubicBezTo>
                  <a:cubicBezTo>
                    <a:pt x="444" y="2459"/>
                    <a:pt x="445" y="2459"/>
                    <a:pt x="446" y="2459"/>
                  </a:cubicBezTo>
                  <a:cubicBezTo>
                    <a:pt x="449" y="2458"/>
                    <a:pt x="451" y="2458"/>
                    <a:pt x="453" y="2458"/>
                  </a:cubicBezTo>
                  <a:cubicBezTo>
                    <a:pt x="454" y="2458"/>
                    <a:pt x="455" y="2457"/>
                    <a:pt x="457" y="2457"/>
                  </a:cubicBezTo>
                  <a:cubicBezTo>
                    <a:pt x="457" y="2457"/>
                    <a:pt x="458" y="2457"/>
                    <a:pt x="458" y="2457"/>
                  </a:cubicBezTo>
                  <a:cubicBezTo>
                    <a:pt x="459" y="2457"/>
                    <a:pt x="460" y="2457"/>
                    <a:pt x="460" y="2457"/>
                  </a:cubicBezTo>
                  <a:cubicBezTo>
                    <a:pt x="463" y="2457"/>
                    <a:pt x="465" y="2457"/>
                    <a:pt x="468" y="2457"/>
                  </a:cubicBezTo>
                  <a:cubicBezTo>
                    <a:pt x="469" y="2457"/>
                    <a:pt x="471" y="2457"/>
                    <a:pt x="472" y="2457"/>
                  </a:cubicBezTo>
                  <a:cubicBezTo>
                    <a:pt x="474" y="2456"/>
                    <a:pt x="475" y="2457"/>
                    <a:pt x="476" y="2457"/>
                  </a:cubicBezTo>
                  <a:cubicBezTo>
                    <a:pt x="478" y="2457"/>
                    <a:pt x="479" y="2457"/>
                    <a:pt x="481" y="2457"/>
                  </a:cubicBezTo>
                  <a:cubicBezTo>
                    <a:pt x="482" y="2457"/>
                    <a:pt x="483" y="2457"/>
                    <a:pt x="485" y="2457"/>
                  </a:cubicBezTo>
                  <a:cubicBezTo>
                    <a:pt x="486" y="2457"/>
                    <a:pt x="486" y="2457"/>
                    <a:pt x="487" y="2457"/>
                  </a:cubicBezTo>
                  <a:cubicBezTo>
                    <a:pt x="488" y="2457"/>
                    <a:pt x="489" y="2457"/>
                    <a:pt x="489" y="2457"/>
                  </a:cubicBezTo>
                  <a:cubicBezTo>
                    <a:pt x="491" y="2458"/>
                    <a:pt x="492" y="2458"/>
                    <a:pt x="494" y="2458"/>
                  </a:cubicBezTo>
                  <a:cubicBezTo>
                    <a:pt x="494" y="2458"/>
                    <a:pt x="495" y="2458"/>
                    <a:pt x="496" y="2458"/>
                  </a:cubicBezTo>
                  <a:cubicBezTo>
                    <a:pt x="497" y="2458"/>
                    <a:pt x="497" y="2459"/>
                    <a:pt x="498" y="2459"/>
                  </a:cubicBezTo>
                  <a:cubicBezTo>
                    <a:pt x="500" y="2459"/>
                    <a:pt x="501" y="2459"/>
                    <a:pt x="503" y="2459"/>
                  </a:cubicBezTo>
                  <a:cubicBezTo>
                    <a:pt x="505" y="2460"/>
                    <a:pt x="508" y="2461"/>
                    <a:pt x="511" y="2461"/>
                  </a:cubicBezTo>
                  <a:cubicBezTo>
                    <a:pt x="511" y="2461"/>
                    <a:pt x="511" y="2461"/>
                    <a:pt x="510" y="2461"/>
                  </a:cubicBezTo>
                  <a:cubicBezTo>
                    <a:pt x="509" y="2461"/>
                    <a:pt x="507" y="2461"/>
                    <a:pt x="505" y="2461"/>
                  </a:cubicBezTo>
                  <a:cubicBezTo>
                    <a:pt x="504" y="2461"/>
                    <a:pt x="503" y="2461"/>
                    <a:pt x="502" y="2461"/>
                  </a:cubicBezTo>
                  <a:cubicBezTo>
                    <a:pt x="501" y="2461"/>
                    <a:pt x="500" y="2461"/>
                    <a:pt x="499" y="2461"/>
                  </a:cubicBezTo>
                  <a:cubicBezTo>
                    <a:pt x="497" y="2461"/>
                    <a:pt x="496" y="2461"/>
                    <a:pt x="495" y="2461"/>
                  </a:cubicBezTo>
                  <a:cubicBezTo>
                    <a:pt x="493" y="2461"/>
                    <a:pt x="492" y="2461"/>
                    <a:pt x="491" y="2462"/>
                  </a:cubicBezTo>
                  <a:cubicBezTo>
                    <a:pt x="489" y="2462"/>
                    <a:pt x="488" y="2462"/>
                    <a:pt x="486" y="2462"/>
                  </a:cubicBezTo>
                  <a:cubicBezTo>
                    <a:pt x="485" y="2462"/>
                    <a:pt x="483" y="2462"/>
                    <a:pt x="482" y="2463"/>
                  </a:cubicBezTo>
                  <a:cubicBezTo>
                    <a:pt x="479" y="2463"/>
                    <a:pt x="476" y="2464"/>
                    <a:pt x="473" y="2465"/>
                  </a:cubicBezTo>
                  <a:cubicBezTo>
                    <a:pt x="469" y="2465"/>
                    <a:pt x="466" y="2466"/>
                    <a:pt x="463" y="2467"/>
                  </a:cubicBezTo>
                  <a:cubicBezTo>
                    <a:pt x="460" y="2468"/>
                    <a:pt x="457" y="2469"/>
                    <a:pt x="454" y="2470"/>
                  </a:cubicBezTo>
                  <a:cubicBezTo>
                    <a:pt x="451" y="2472"/>
                    <a:pt x="448" y="2473"/>
                    <a:pt x="445" y="2474"/>
                  </a:cubicBezTo>
                  <a:cubicBezTo>
                    <a:pt x="444" y="2475"/>
                    <a:pt x="442" y="2476"/>
                    <a:pt x="441" y="2476"/>
                  </a:cubicBezTo>
                  <a:cubicBezTo>
                    <a:pt x="440" y="2477"/>
                    <a:pt x="438" y="2478"/>
                    <a:pt x="437" y="2478"/>
                  </a:cubicBezTo>
                  <a:cubicBezTo>
                    <a:pt x="436" y="2479"/>
                    <a:pt x="435" y="2480"/>
                    <a:pt x="434" y="2480"/>
                  </a:cubicBezTo>
                  <a:cubicBezTo>
                    <a:pt x="433" y="2481"/>
                    <a:pt x="432" y="2482"/>
                    <a:pt x="430" y="2482"/>
                  </a:cubicBezTo>
                  <a:cubicBezTo>
                    <a:pt x="429" y="2483"/>
                    <a:pt x="428" y="2484"/>
                    <a:pt x="428" y="2484"/>
                  </a:cubicBezTo>
                  <a:cubicBezTo>
                    <a:pt x="427" y="2485"/>
                    <a:pt x="426" y="2486"/>
                    <a:pt x="425" y="2486"/>
                  </a:cubicBezTo>
                  <a:cubicBezTo>
                    <a:pt x="423" y="2487"/>
                    <a:pt x="422" y="2488"/>
                    <a:pt x="421" y="2489"/>
                  </a:cubicBezTo>
                  <a:cubicBezTo>
                    <a:pt x="420" y="2490"/>
                    <a:pt x="419" y="2491"/>
                    <a:pt x="418" y="2491"/>
                  </a:cubicBezTo>
                  <a:cubicBezTo>
                    <a:pt x="418" y="2492"/>
                    <a:pt x="417" y="2492"/>
                    <a:pt x="417" y="2492"/>
                  </a:cubicBezTo>
                  <a:cubicBezTo>
                    <a:pt x="417" y="2492"/>
                    <a:pt x="418" y="2492"/>
                    <a:pt x="419" y="2492"/>
                  </a:cubicBezTo>
                  <a:cubicBezTo>
                    <a:pt x="419" y="2492"/>
                    <a:pt x="420" y="2491"/>
                    <a:pt x="422" y="2491"/>
                  </a:cubicBezTo>
                  <a:cubicBezTo>
                    <a:pt x="422" y="2490"/>
                    <a:pt x="423" y="2490"/>
                    <a:pt x="424" y="2490"/>
                  </a:cubicBezTo>
                  <a:cubicBezTo>
                    <a:pt x="425" y="2489"/>
                    <a:pt x="426" y="2489"/>
                    <a:pt x="426" y="2489"/>
                  </a:cubicBezTo>
                  <a:cubicBezTo>
                    <a:pt x="427" y="2488"/>
                    <a:pt x="428" y="2488"/>
                    <a:pt x="429" y="2488"/>
                  </a:cubicBezTo>
                  <a:cubicBezTo>
                    <a:pt x="430" y="2487"/>
                    <a:pt x="431" y="2487"/>
                    <a:pt x="433" y="2486"/>
                  </a:cubicBezTo>
                  <a:cubicBezTo>
                    <a:pt x="435" y="2486"/>
                    <a:pt x="437" y="2485"/>
                    <a:pt x="440" y="2484"/>
                  </a:cubicBezTo>
                  <a:cubicBezTo>
                    <a:pt x="440" y="2483"/>
                    <a:pt x="441" y="2483"/>
                    <a:pt x="442" y="2483"/>
                  </a:cubicBezTo>
                  <a:cubicBezTo>
                    <a:pt x="442" y="2483"/>
                    <a:pt x="443" y="2482"/>
                    <a:pt x="444" y="2482"/>
                  </a:cubicBezTo>
                  <a:cubicBezTo>
                    <a:pt x="445" y="2482"/>
                    <a:pt x="446" y="2481"/>
                    <a:pt x="448" y="2481"/>
                  </a:cubicBezTo>
                  <a:cubicBezTo>
                    <a:pt x="449" y="2480"/>
                    <a:pt x="451" y="2480"/>
                    <a:pt x="452" y="2479"/>
                  </a:cubicBezTo>
                  <a:cubicBezTo>
                    <a:pt x="454" y="2479"/>
                    <a:pt x="455" y="2478"/>
                    <a:pt x="456" y="2478"/>
                  </a:cubicBezTo>
                  <a:cubicBezTo>
                    <a:pt x="459" y="2477"/>
                    <a:pt x="462" y="2476"/>
                    <a:pt x="465" y="2475"/>
                  </a:cubicBezTo>
                  <a:cubicBezTo>
                    <a:pt x="468" y="2474"/>
                    <a:pt x="472" y="2473"/>
                    <a:pt x="475" y="2472"/>
                  </a:cubicBezTo>
                  <a:cubicBezTo>
                    <a:pt x="476" y="2472"/>
                    <a:pt x="477" y="2471"/>
                    <a:pt x="479" y="2471"/>
                  </a:cubicBezTo>
                  <a:cubicBezTo>
                    <a:pt x="480" y="2470"/>
                    <a:pt x="482" y="2470"/>
                    <a:pt x="483" y="2470"/>
                  </a:cubicBezTo>
                  <a:cubicBezTo>
                    <a:pt x="485" y="2469"/>
                    <a:pt x="486" y="2469"/>
                    <a:pt x="488" y="2468"/>
                  </a:cubicBezTo>
                  <a:cubicBezTo>
                    <a:pt x="488" y="2468"/>
                    <a:pt x="489" y="2468"/>
                    <a:pt x="490" y="2468"/>
                  </a:cubicBezTo>
                  <a:cubicBezTo>
                    <a:pt x="490" y="2468"/>
                    <a:pt x="491" y="2468"/>
                    <a:pt x="492" y="2467"/>
                  </a:cubicBezTo>
                  <a:cubicBezTo>
                    <a:pt x="493" y="2467"/>
                    <a:pt x="494" y="2467"/>
                    <a:pt x="496" y="2466"/>
                  </a:cubicBezTo>
                  <a:cubicBezTo>
                    <a:pt x="497" y="2466"/>
                    <a:pt x="498" y="2466"/>
                    <a:pt x="499" y="2466"/>
                  </a:cubicBezTo>
                  <a:cubicBezTo>
                    <a:pt x="500" y="2465"/>
                    <a:pt x="501" y="2465"/>
                    <a:pt x="503" y="2465"/>
                  </a:cubicBezTo>
                  <a:cubicBezTo>
                    <a:pt x="504" y="2465"/>
                    <a:pt x="505" y="2464"/>
                    <a:pt x="506" y="2464"/>
                  </a:cubicBezTo>
                  <a:cubicBezTo>
                    <a:pt x="506" y="2464"/>
                    <a:pt x="507" y="2464"/>
                    <a:pt x="508" y="2463"/>
                  </a:cubicBezTo>
                  <a:cubicBezTo>
                    <a:pt x="509" y="2463"/>
                    <a:pt x="510" y="2463"/>
                    <a:pt x="511" y="2463"/>
                  </a:cubicBezTo>
                  <a:cubicBezTo>
                    <a:pt x="512" y="2463"/>
                    <a:pt x="513" y="2462"/>
                    <a:pt x="514" y="2462"/>
                  </a:cubicBezTo>
                  <a:cubicBezTo>
                    <a:pt x="514" y="2462"/>
                    <a:pt x="515" y="2463"/>
                    <a:pt x="516" y="2463"/>
                  </a:cubicBezTo>
                  <a:cubicBezTo>
                    <a:pt x="520" y="2464"/>
                    <a:pt x="520" y="2464"/>
                    <a:pt x="520" y="2464"/>
                  </a:cubicBezTo>
                  <a:cubicBezTo>
                    <a:pt x="523" y="2465"/>
                    <a:pt x="523" y="2465"/>
                    <a:pt x="523" y="2465"/>
                  </a:cubicBezTo>
                  <a:cubicBezTo>
                    <a:pt x="525" y="2466"/>
                    <a:pt x="525" y="2466"/>
                    <a:pt x="525" y="2466"/>
                  </a:cubicBezTo>
                  <a:cubicBezTo>
                    <a:pt x="526" y="2466"/>
                    <a:pt x="528" y="2467"/>
                    <a:pt x="529" y="2467"/>
                  </a:cubicBezTo>
                  <a:cubicBezTo>
                    <a:pt x="530" y="2468"/>
                    <a:pt x="532" y="2469"/>
                    <a:pt x="533" y="2469"/>
                  </a:cubicBezTo>
                  <a:cubicBezTo>
                    <a:pt x="536" y="2470"/>
                    <a:pt x="536" y="2470"/>
                    <a:pt x="536" y="2470"/>
                  </a:cubicBezTo>
                  <a:cubicBezTo>
                    <a:pt x="536" y="2470"/>
                    <a:pt x="536" y="2470"/>
                    <a:pt x="536" y="2470"/>
                  </a:cubicBezTo>
                  <a:cubicBezTo>
                    <a:pt x="536" y="2470"/>
                    <a:pt x="536" y="2470"/>
                    <a:pt x="536" y="2470"/>
                  </a:cubicBezTo>
                  <a:cubicBezTo>
                    <a:pt x="536" y="2470"/>
                    <a:pt x="536" y="2470"/>
                    <a:pt x="536" y="2470"/>
                  </a:cubicBezTo>
                  <a:cubicBezTo>
                    <a:pt x="536" y="2470"/>
                    <a:pt x="536" y="2470"/>
                    <a:pt x="536" y="2470"/>
                  </a:cubicBezTo>
                  <a:cubicBezTo>
                    <a:pt x="536" y="2471"/>
                    <a:pt x="536" y="2471"/>
                    <a:pt x="536" y="2471"/>
                  </a:cubicBezTo>
                  <a:cubicBezTo>
                    <a:pt x="538" y="2471"/>
                    <a:pt x="538" y="2471"/>
                    <a:pt x="538" y="2471"/>
                  </a:cubicBezTo>
                  <a:cubicBezTo>
                    <a:pt x="540" y="2472"/>
                    <a:pt x="543" y="2474"/>
                    <a:pt x="546" y="2475"/>
                  </a:cubicBezTo>
                  <a:cubicBezTo>
                    <a:pt x="548" y="2477"/>
                    <a:pt x="551" y="2478"/>
                    <a:pt x="554" y="2479"/>
                  </a:cubicBezTo>
                  <a:cubicBezTo>
                    <a:pt x="559" y="2482"/>
                    <a:pt x="564" y="2485"/>
                    <a:pt x="569" y="2487"/>
                  </a:cubicBezTo>
                  <a:cubicBezTo>
                    <a:pt x="574" y="2489"/>
                    <a:pt x="579" y="2491"/>
                    <a:pt x="584" y="2493"/>
                  </a:cubicBezTo>
                  <a:cubicBezTo>
                    <a:pt x="585" y="2493"/>
                    <a:pt x="585" y="2493"/>
                    <a:pt x="586" y="2493"/>
                  </a:cubicBezTo>
                  <a:cubicBezTo>
                    <a:pt x="572" y="2500"/>
                    <a:pt x="556" y="2503"/>
                    <a:pt x="539" y="2503"/>
                  </a:cubicBezTo>
                  <a:cubicBezTo>
                    <a:pt x="493" y="2504"/>
                    <a:pt x="454" y="2512"/>
                    <a:pt x="437" y="2549"/>
                  </a:cubicBezTo>
                  <a:cubicBezTo>
                    <a:pt x="469" y="2517"/>
                    <a:pt x="511" y="2512"/>
                    <a:pt x="566" y="2511"/>
                  </a:cubicBezTo>
                  <a:cubicBezTo>
                    <a:pt x="589" y="2511"/>
                    <a:pt x="607" y="2503"/>
                    <a:pt x="624" y="2490"/>
                  </a:cubicBezTo>
                  <a:cubicBezTo>
                    <a:pt x="623" y="2492"/>
                    <a:pt x="622" y="2493"/>
                    <a:pt x="621" y="2495"/>
                  </a:cubicBezTo>
                  <a:cubicBezTo>
                    <a:pt x="620" y="2496"/>
                    <a:pt x="619" y="2498"/>
                    <a:pt x="617" y="2500"/>
                  </a:cubicBezTo>
                  <a:cubicBezTo>
                    <a:pt x="617" y="2501"/>
                    <a:pt x="616" y="2502"/>
                    <a:pt x="615" y="2503"/>
                  </a:cubicBezTo>
                  <a:cubicBezTo>
                    <a:pt x="614" y="2503"/>
                    <a:pt x="614" y="2504"/>
                    <a:pt x="613" y="2505"/>
                  </a:cubicBezTo>
                  <a:cubicBezTo>
                    <a:pt x="611" y="2507"/>
                    <a:pt x="610" y="2509"/>
                    <a:pt x="608" y="2511"/>
                  </a:cubicBezTo>
                  <a:cubicBezTo>
                    <a:pt x="607" y="2512"/>
                    <a:pt x="607" y="2513"/>
                    <a:pt x="606" y="2514"/>
                  </a:cubicBezTo>
                  <a:cubicBezTo>
                    <a:pt x="605" y="2515"/>
                    <a:pt x="604" y="2516"/>
                    <a:pt x="603" y="2517"/>
                  </a:cubicBezTo>
                  <a:cubicBezTo>
                    <a:pt x="601" y="2519"/>
                    <a:pt x="599" y="2521"/>
                    <a:pt x="597" y="2523"/>
                  </a:cubicBezTo>
                  <a:cubicBezTo>
                    <a:pt x="595" y="2525"/>
                    <a:pt x="593" y="2527"/>
                    <a:pt x="591" y="2529"/>
                  </a:cubicBezTo>
                  <a:cubicBezTo>
                    <a:pt x="590" y="2530"/>
                    <a:pt x="589" y="2531"/>
                    <a:pt x="588" y="2532"/>
                  </a:cubicBezTo>
                  <a:cubicBezTo>
                    <a:pt x="587" y="2533"/>
                    <a:pt x="586" y="2534"/>
                    <a:pt x="585" y="2535"/>
                  </a:cubicBezTo>
                  <a:cubicBezTo>
                    <a:pt x="581" y="2538"/>
                    <a:pt x="577" y="2542"/>
                    <a:pt x="573" y="2545"/>
                  </a:cubicBezTo>
                  <a:cubicBezTo>
                    <a:pt x="572" y="2545"/>
                    <a:pt x="572" y="2545"/>
                    <a:pt x="572" y="2545"/>
                  </a:cubicBezTo>
                  <a:cubicBezTo>
                    <a:pt x="571" y="2546"/>
                    <a:pt x="570" y="2546"/>
                    <a:pt x="569" y="2546"/>
                  </a:cubicBezTo>
                  <a:cubicBezTo>
                    <a:pt x="568" y="2546"/>
                    <a:pt x="567" y="2547"/>
                    <a:pt x="566" y="2547"/>
                  </a:cubicBezTo>
                  <a:cubicBezTo>
                    <a:pt x="565" y="2547"/>
                    <a:pt x="564" y="2547"/>
                    <a:pt x="563" y="2548"/>
                  </a:cubicBezTo>
                  <a:cubicBezTo>
                    <a:pt x="562" y="2548"/>
                    <a:pt x="561" y="2548"/>
                    <a:pt x="560" y="2548"/>
                  </a:cubicBezTo>
                  <a:cubicBezTo>
                    <a:pt x="558" y="2548"/>
                    <a:pt x="556" y="2549"/>
                    <a:pt x="554" y="2549"/>
                  </a:cubicBezTo>
                  <a:cubicBezTo>
                    <a:pt x="552" y="2550"/>
                    <a:pt x="550" y="2550"/>
                    <a:pt x="548" y="2550"/>
                  </a:cubicBezTo>
                  <a:cubicBezTo>
                    <a:pt x="547" y="2550"/>
                    <a:pt x="546" y="2550"/>
                    <a:pt x="545" y="2551"/>
                  </a:cubicBezTo>
                  <a:cubicBezTo>
                    <a:pt x="543" y="2551"/>
                    <a:pt x="542" y="2551"/>
                    <a:pt x="541" y="2551"/>
                  </a:cubicBezTo>
                  <a:cubicBezTo>
                    <a:pt x="537" y="2551"/>
                    <a:pt x="532" y="2552"/>
                    <a:pt x="528" y="2552"/>
                  </a:cubicBezTo>
                  <a:cubicBezTo>
                    <a:pt x="523" y="2553"/>
                    <a:pt x="518" y="2553"/>
                    <a:pt x="514" y="2554"/>
                  </a:cubicBezTo>
                  <a:cubicBezTo>
                    <a:pt x="512" y="2554"/>
                    <a:pt x="509" y="2554"/>
                    <a:pt x="507" y="2554"/>
                  </a:cubicBezTo>
                  <a:cubicBezTo>
                    <a:pt x="505" y="2555"/>
                    <a:pt x="503" y="2555"/>
                    <a:pt x="500" y="2555"/>
                  </a:cubicBezTo>
                  <a:cubicBezTo>
                    <a:pt x="496" y="2556"/>
                    <a:pt x="492" y="2557"/>
                    <a:pt x="488" y="2558"/>
                  </a:cubicBezTo>
                  <a:cubicBezTo>
                    <a:pt x="486" y="2559"/>
                    <a:pt x="484" y="2559"/>
                    <a:pt x="482" y="2560"/>
                  </a:cubicBezTo>
                  <a:cubicBezTo>
                    <a:pt x="480" y="2560"/>
                    <a:pt x="479" y="2561"/>
                    <a:pt x="477" y="2562"/>
                  </a:cubicBezTo>
                  <a:cubicBezTo>
                    <a:pt x="475" y="2562"/>
                    <a:pt x="474" y="2563"/>
                    <a:pt x="472" y="2564"/>
                  </a:cubicBezTo>
                  <a:cubicBezTo>
                    <a:pt x="471" y="2564"/>
                    <a:pt x="470" y="2565"/>
                    <a:pt x="468" y="2566"/>
                  </a:cubicBezTo>
                  <a:cubicBezTo>
                    <a:pt x="467" y="2566"/>
                    <a:pt x="466" y="2567"/>
                    <a:pt x="465" y="2568"/>
                  </a:cubicBezTo>
                  <a:cubicBezTo>
                    <a:pt x="464" y="2568"/>
                    <a:pt x="463" y="2569"/>
                    <a:pt x="462" y="2570"/>
                  </a:cubicBezTo>
                  <a:cubicBezTo>
                    <a:pt x="461" y="2570"/>
                    <a:pt x="460" y="2571"/>
                    <a:pt x="460" y="2571"/>
                  </a:cubicBezTo>
                  <a:cubicBezTo>
                    <a:pt x="459" y="2572"/>
                    <a:pt x="459" y="2572"/>
                    <a:pt x="458" y="2573"/>
                  </a:cubicBezTo>
                  <a:cubicBezTo>
                    <a:pt x="457" y="2573"/>
                    <a:pt x="457" y="2574"/>
                    <a:pt x="457" y="2574"/>
                  </a:cubicBezTo>
                  <a:cubicBezTo>
                    <a:pt x="457" y="2574"/>
                    <a:pt x="457" y="2573"/>
                    <a:pt x="458" y="2573"/>
                  </a:cubicBezTo>
                  <a:cubicBezTo>
                    <a:pt x="459" y="2572"/>
                    <a:pt x="461" y="2572"/>
                    <a:pt x="463" y="2571"/>
                  </a:cubicBezTo>
                  <a:cubicBezTo>
                    <a:pt x="464" y="2571"/>
                    <a:pt x="465" y="2570"/>
                    <a:pt x="466" y="2570"/>
                  </a:cubicBezTo>
                  <a:cubicBezTo>
                    <a:pt x="467" y="2569"/>
                    <a:pt x="468" y="2569"/>
                    <a:pt x="469" y="2569"/>
                  </a:cubicBezTo>
                  <a:cubicBezTo>
                    <a:pt x="471" y="2568"/>
                    <a:pt x="472" y="2568"/>
                    <a:pt x="474" y="2567"/>
                  </a:cubicBezTo>
                  <a:cubicBezTo>
                    <a:pt x="475" y="2567"/>
                    <a:pt x="477" y="2566"/>
                    <a:pt x="478" y="2566"/>
                  </a:cubicBezTo>
                  <a:cubicBezTo>
                    <a:pt x="482" y="2565"/>
                    <a:pt x="485" y="2565"/>
                    <a:pt x="489" y="2564"/>
                  </a:cubicBezTo>
                  <a:cubicBezTo>
                    <a:pt x="493" y="2563"/>
                    <a:pt x="497" y="2563"/>
                    <a:pt x="501" y="2562"/>
                  </a:cubicBezTo>
                  <a:cubicBezTo>
                    <a:pt x="506" y="2562"/>
                    <a:pt x="510" y="2562"/>
                    <a:pt x="515" y="2561"/>
                  </a:cubicBezTo>
                  <a:cubicBezTo>
                    <a:pt x="519" y="2561"/>
                    <a:pt x="524" y="2560"/>
                    <a:pt x="528" y="2560"/>
                  </a:cubicBezTo>
                  <a:cubicBezTo>
                    <a:pt x="533" y="2560"/>
                    <a:pt x="538" y="2559"/>
                    <a:pt x="542" y="2558"/>
                  </a:cubicBezTo>
                  <a:cubicBezTo>
                    <a:pt x="547" y="2558"/>
                    <a:pt x="551" y="2557"/>
                    <a:pt x="556" y="2556"/>
                  </a:cubicBezTo>
                  <a:cubicBezTo>
                    <a:pt x="557" y="2556"/>
                    <a:pt x="558" y="2556"/>
                    <a:pt x="559" y="2555"/>
                  </a:cubicBezTo>
                  <a:cubicBezTo>
                    <a:pt x="558" y="2556"/>
                    <a:pt x="557" y="2556"/>
                    <a:pt x="557" y="2557"/>
                  </a:cubicBezTo>
                  <a:cubicBezTo>
                    <a:pt x="556" y="2557"/>
                    <a:pt x="554" y="2558"/>
                    <a:pt x="553" y="2559"/>
                  </a:cubicBezTo>
                  <a:cubicBezTo>
                    <a:pt x="552" y="2560"/>
                    <a:pt x="551" y="2561"/>
                    <a:pt x="550" y="2561"/>
                  </a:cubicBezTo>
                  <a:cubicBezTo>
                    <a:pt x="547" y="2563"/>
                    <a:pt x="545" y="2564"/>
                    <a:pt x="542" y="2566"/>
                  </a:cubicBezTo>
                  <a:cubicBezTo>
                    <a:pt x="540" y="2567"/>
                    <a:pt x="537" y="2568"/>
                    <a:pt x="535" y="2570"/>
                  </a:cubicBezTo>
                  <a:cubicBezTo>
                    <a:pt x="534" y="2570"/>
                    <a:pt x="533" y="2571"/>
                    <a:pt x="532" y="2572"/>
                  </a:cubicBezTo>
                  <a:cubicBezTo>
                    <a:pt x="530" y="2572"/>
                    <a:pt x="529" y="2573"/>
                    <a:pt x="528" y="2573"/>
                  </a:cubicBezTo>
                  <a:cubicBezTo>
                    <a:pt x="526" y="2574"/>
                    <a:pt x="523" y="2575"/>
                    <a:pt x="521" y="2576"/>
                  </a:cubicBezTo>
                  <a:cubicBezTo>
                    <a:pt x="520" y="2577"/>
                    <a:pt x="519" y="2577"/>
                    <a:pt x="518" y="2578"/>
                  </a:cubicBezTo>
                  <a:cubicBezTo>
                    <a:pt x="517" y="2578"/>
                    <a:pt x="516" y="2579"/>
                    <a:pt x="515" y="2579"/>
                  </a:cubicBezTo>
                  <a:cubicBezTo>
                    <a:pt x="513" y="2580"/>
                    <a:pt x="511" y="2581"/>
                    <a:pt x="509" y="2582"/>
                  </a:cubicBezTo>
                  <a:cubicBezTo>
                    <a:pt x="507" y="2583"/>
                    <a:pt x="505" y="2583"/>
                    <a:pt x="503" y="2584"/>
                  </a:cubicBezTo>
                  <a:cubicBezTo>
                    <a:pt x="502" y="2584"/>
                    <a:pt x="500" y="2585"/>
                    <a:pt x="499" y="2586"/>
                  </a:cubicBezTo>
                  <a:cubicBezTo>
                    <a:pt x="497" y="2586"/>
                    <a:pt x="496" y="2587"/>
                    <a:pt x="494" y="2587"/>
                  </a:cubicBezTo>
                  <a:cubicBezTo>
                    <a:pt x="492" y="2588"/>
                    <a:pt x="490" y="2589"/>
                    <a:pt x="489" y="2589"/>
                  </a:cubicBezTo>
                  <a:cubicBezTo>
                    <a:pt x="487" y="2589"/>
                    <a:pt x="487" y="2590"/>
                    <a:pt x="487" y="2590"/>
                  </a:cubicBezTo>
                  <a:cubicBezTo>
                    <a:pt x="487" y="2590"/>
                    <a:pt x="487" y="2590"/>
                    <a:pt x="489" y="2589"/>
                  </a:cubicBezTo>
                  <a:cubicBezTo>
                    <a:pt x="490" y="2589"/>
                    <a:pt x="492" y="2589"/>
                    <a:pt x="495" y="2589"/>
                  </a:cubicBezTo>
                  <a:cubicBezTo>
                    <a:pt x="496" y="2588"/>
                    <a:pt x="498" y="2588"/>
                    <a:pt x="499" y="2588"/>
                  </a:cubicBezTo>
                  <a:cubicBezTo>
                    <a:pt x="501" y="2588"/>
                    <a:pt x="502" y="2587"/>
                    <a:pt x="504" y="2587"/>
                  </a:cubicBezTo>
                  <a:cubicBezTo>
                    <a:pt x="506" y="2586"/>
                    <a:pt x="508" y="2586"/>
                    <a:pt x="510" y="2585"/>
                  </a:cubicBezTo>
                  <a:cubicBezTo>
                    <a:pt x="512" y="2585"/>
                    <a:pt x="514" y="2584"/>
                    <a:pt x="516" y="2584"/>
                  </a:cubicBezTo>
                  <a:cubicBezTo>
                    <a:pt x="518" y="2583"/>
                    <a:pt x="519" y="2583"/>
                    <a:pt x="520" y="2583"/>
                  </a:cubicBezTo>
                  <a:cubicBezTo>
                    <a:pt x="521" y="2582"/>
                    <a:pt x="522" y="2582"/>
                    <a:pt x="523" y="2581"/>
                  </a:cubicBezTo>
                  <a:cubicBezTo>
                    <a:pt x="526" y="2581"/>
                    <a:pt x="528" y="2580"/>
                    <a:pt x="530" y="2579"/>
                  </a:cubicBezTo>
                  <a:cubicBezTo>
                    <a:pt x="532" y="2578"/>
                    <a:pt x="533" y="2578"/>
                    <a:pt x="534" y="2577"/>
                  </a:cubicBezTo>
                  <a:cubicBezTo>
                    <a:pt x="535" y="2577"/>
                    <a:pt x="537" y="2576"/>
                    <a:pt x="538" y="2575"/>
                  </a:cubicBezTo>
                  <a:cubicBezTo>
                    <a:pt x="539" y="2575"/>
                    <a:pt x="540" y="2574"/>
                    <a:pt x="542" y="2574"/>
                  </a:cubicBezTo>
                  <a:cubicBezTo>
                    <a:pt x="543" y="2573"/>
                    <a:pt x="544" y="2573"/>
                    <a:pt x="546" y="2572"/>
                  </a:cubicBezTo>
                  <a:cubicBezTo>
                    <a:pt x="551" y="2569"/>
                    <a:pt x="556" y="2566"/>
                    <a:pt x="561" y="2563"/>
                  </a:cubicBezTo>
                  <a:cubicBezTo>
                    <a:pt x="566" y="2560"/>
                    <a:pt x="571" y="2556"/>
                    <a:pt x="576" y="2553"/>
                  </a:cubicBezTo>
                  <a:cubicBezTo>
                    <a:pt x="581" y="2549"/>
                    <a:pt x="586" y="2545"/>
                    <a:pt x="590" y="2540"/>
                  </a:cubicBezTo>
                  <a:cubicBezTo>
                    <a:pt x="595" y="2536"/>
                    <a:pt x="599" y="2532"/>
                    <a:pt x="602" y="2528"/>
                  </a:cubicBezTo>
                  <a:cubicBezTo>
                    <a:pt x="603" y="2527"/>
                    <a:pt x="604" y="2526"/>
                    <a:pt x="605" y="2524"/>
                  </a:cubicBezTo>
                  <a:cubicBezTo>
                    <a:pt x="606" y="2523"/>
                    <a:pt x="607" y="2522"/>
                    <a:pt x="608" y="2521"/>
                  </a:cubicBezTo>
                  <a:cubicBezTo>
                    <a:pt x="609" y="2520"/>
                    <a:pt x="610" y="2519"/>
                    <a:pt x="610" y="2518"/>
                  </a:cubicBezTo>
                  <a:cubicBezTo>
                    <a:pt x="611" y="2517"/>
                    <a:pt x="612" y="2516"/>
                    <a:pt x="613" y="2515"/>
                  </a:cubicBezTo>
                  <a:cubicBezTo>
                    <a:pt x="614" y="2513"/>
                    <a:pt x="616" y="2510"/>
                    <a:pt x="617" y="2508"/>
                  </a:cubicBezTo>
                  <a:cubicBezTo>
                    <a:pt x="618" y="2507"/>
                    <a:pt x="619" y="2506"/>
                    <a:pt x="619" y="2505"/>
                  </a:cubicBezTo>
                  <a:cubicBezTo>
                    <a:pt x="620" y="2504"/>
                    <a:pt x="620" y="2503"/>
                    <a:pt x="621" y="2502"/>
                  </a:cubicBezTo>
                  <a:cubicBezTo>
                    <a:pt x="622" y="2500"/>
                    <a:pt x="623" y="2499"/>
                    <a:pt x="624" y="2497"/>
                  </a:cubicBezTo>
                  <a:cubicBezTo>
                    <a:pt x="625" y="2495"/>
                    <a:pt x="626" y="2493"/>
                    <a:pt x="627" y="2491"/>
                  </a:cubicBezTo>
                  <a:cubicBezTo>
                    <a:pt x="628" y="2490"/>
                    <a:pt x="629" y="2488"/>
                    <a:pt x="629" y="2487"/>
                  </a:cubicBezTo>
                  <a:cubicBezTo>
                    <a:pt x="630" y="2486"/>
                    <a:pt x="630" y="2486"/>
                    <a:pt x="630" y="2486"/>
                  </a:cubicBezTo>
                  <a:cubicBezTo>
                    <a:pt x="646" y="2473"/>
                    <a:pt x="660" y="2457"/>
                    <a:pt x="677" y="2441"/>
                  </a:cubicBezTo>
                  <a:cubicBezTo>
                    <a:pt x="684" y="2447"/>
                    <a:pt x="689" y="2456"/>
                    <a:pt x="691" y="2465"/>
                  </a:cubicBezTo>
                  <a:cubicBezTo>
                    <a:pt x="691" y="2466"/>
                    <a:pt x="692" y="2467"/>
                    <a:pt x="692" y="2468"/>
                  </a:cubicBezTo>
                  <a:cubicBezTo>
                    <a:pt x="691" y="2469"/>
                    <a:pt x="691" y="2471"/>
                    <a:pt x="691" y="2472"/>
                  </a:cubicBezTo>
                  <a:cubicBezTo>
                    <a:pt x="691" y="2473"/>
                    <a:pt x="691" y="2475"/>
                    <a:pt x="691" y="2476"/>
                  </a:cubicBezTo>
                  <a:cubicBezTo>
                    <a:pt x="691" y="2477"/>
                    <a:pt x="691" y="2478"/>
                    <a:pt x="691" y="2478"/>
                  </a:cubicBezTo>
                  <a:cubicBezTo>
                    <a:pt x="691" y="2479"/>
                    <a:pt x="690" y="2480"/>
                    <a:pt x="690" y="2480"/>
                  </a:cubicBezTo>
                  <a:cubicBezTo>
                    <a:pt x="690" y="2481"/>
                    <a:pt x="689" y="2482"/>
                    <a:pt x="689" y="2483"/>
                  </a:cubicBezTo>
                  <a:cubicBezTo>
                    <a:pt x="689" y="2483"/>
                    <a:pt x="689" y="2484"/>
                    <a:pt x="688" y="2485"/>
                  </a:cubicBezTo>
                  <a:cubicBezTo>
                    <a:pt x="688" y="2486"/>
                    <a:pt x="687" y="2488"/>
                    <a:pt x="686" y="2489"/>
                  </a:cubicBezTo>
                  <a:cubicBezTo>
                    <a:pt x="685" y="2491"/>
                    <a:pt x="685" y="2493"/>
                    <a:pt x="684" y="2494"/>
                  </a:cubicBezTo>
                  <a:cubicBezTo>
                    <a:pt x="683" y="2495"/>
                    <a:pt x="683" y="2496"/>
                    <a:pt x="682" y="2497"/>
                  </a:cubicBezTo>
                  <a:cubicBezTo>
                    <a:pt x="682" y="2497"/>
                    <a:pt x="682" y="2498"/>
                    <a:pt x="681" y="2499"/>
                  </a:cubicBezTo>
                  <a:cubicBezTo>
                    <a:pt x="679" y="2502"/>
                    <a:pt x="678" y="2505"/>
                    <a:pt x="676" y="2509"/>
                  </a:cubicBezTo>
                  <a:cubicBezTo>
                    <a:pt x="674" y="2512"/>
                    <a:pt x="672" y="2515"/>
                    <a:pt x="670" y="2519"/>
                  </a:cubicBezTo>
                  <a:cubicBezTo>
                    <a:pt x="670" y="2521"/>
                    <a:pt x="669" y="2522"/>
                    <a:pt x="668" y="2524"/>
                  </a:cubicBezTo>
                  <a:cubicBezTo>
                    <a:pt x="667" y="2526"/>
                    <a:pt x="666" y="2527"/>
                    <a:pt x="666" y="2529"/>
                  </a:cubicBezTo>
                  <a:cubicBezTo>
                    <a:pt x="664" y="2532"/>
                    <a:pt x="663" y="2536"/>
                    <a:pt x="662" y="2539"/>
                  </a:cubicBezTo>
                  <a:cubicBezTo>
                    <a:pt x="661" y="2542"/>
                    <a:pt x="660" y="2545"/>
                    <a:pt x="659" y="2548"/>
                  </a:cubicBezTo>
                  <a:cubicBezTo>
                    <a:pt x="659" y="2549"/>
                    <a:pt x="659" y="2551"/>
                    <a:pt x="659" y="2552"/>
                  </a:cubicBezTo>
                  <a:cubicBezTo>
                    <a:pt x="659" y="2554"/>
                    <a:pt x="659" y="2555"/>
                    <a:pt x="659" y="2556"/>
                  </a:cubicBezTo>
                  <a:cubicBezTo>
                    <a:pt x="659" y="2557"/>
                    <a:pt x="659" y="2558"/>
                    <a:pt x="659" y="2559"/>
                  </a:cubicBezTo>
                  <a:cubicBezTo>
                    <a:pt x="659" y="2560"/>
                    <a:pt x="659" y="2561"/>
                    <a:pt x="659" y="2562"/>
                  </a:cubicBezTo>
                  <a:cubicBezTo>
                    <a:pt x="659" y="2564"/>
                    <a:pt x="659" y="2565"/>
                    <a:pt x="659" y="2566"/>
                  </a:cubicBezTo>
                  <a:cubicBezTo>
                    <a:pt x="660" y="2567"/>
                    <a:pt x="660" y="2567"/>
                    <a:pt x="660" y="2567"/>
                  </a:cubicBezTo>
                  <a:cubicBezTo>
                    <a:pt x="660" y="2567"/>
                    <a:pt x="660" y="2567"/>
                    <a:pt x="660" y="2566"/>
                  </a:cubicBezTo>
                  <a:cubicBezTo>
                    <a:pt x="660" y="2565"/>
                    <a:pt x="660" y="2564"/>
                    <a:pt x="660" y="2562"/>
                  </a:cubicBezTo>
                  <a:cubicBezTo>
                    <a:pt x="661" y="2561"/>
                    <a:pt x="661" y="2561"/>
                    <a:pt x="661" y="2560"/>
                  </a:cubicBezTo>
                  <a:cubicBezTo>
                    <a:pt x="661" y="2559"/>
                    <a:pt x="661" y="2558"/>
                    <a:pt x="662" y="2556"/>
                  </a:cubicBezTo>
                  <a:cubicBezTo>
                    <a:pt x="662" y="2555"/>
                    <a:pt x="662" y="2554"/>
                    <a:pt x="663" y="2553"/>
                  </a:cubicBezTo>
                  <a:cubicBezTo>
                    <a:pt x="663" y="2552"/>
                    <a:pt x="663" y="2550"/>
                    <a:pt x="664" y="2549"/>
                  </a:cubicBezTo>
                  <a:cubicBezTo>
                    <a:pt x="665" y="2547"/>
                    <a:pt x="666" y="2544"/>
                    <a:pt x="667" y="2541"/>
                  </a:cubicBezTo>
                  <a:cubicBezTo>
                    <a:pt x="669" y="2538"/>
                    <a:pt x="670" y="2535"/>
                    <a:pt x="672" y="2532"/>
                  </a:cubicBezTo>
                  <a:cubicBezTo>
                    <a:pt x="674" y="2529"/>
                    <a:pt x="675" y="2526"/>
                    <a:pt x="677" y="2522"/>
                  </a:cubicBezTo>
                  <a:cubicBezTo>
                    <a:pt x="679" y="2519"/>
                    <a:pt x="681" y="2516"/>
                    <a:pt x="683" y="2513"/>
                  </a:cubicBezTo>
                  <a:cubicBezTo>
                    <a:pt x="685" y="2509"/>
                    <a:pt x="686" y="2506"/>
                    <a:pt x="688" y="2502"/>
                  </a:cubicBezTo>
                  <a:cubicBezTo>
                    <a:pt x="689" y="2501"/>
                    <a:pt x="690" y="2499"/>
                    <a:pt x="690" y="2497"/>
                  </a:cubicBezTo>
                  <a:cubicBezTo>
                    <a:pt x="690" y="2503"/>
                    <a:pt x="690" y="2508"/>
                    <a:pt x="689" y="2513"/>
                  </a:cubicBezTo>
                  <a:cubicBezTo>
                    <a:pt x="688" y="2519"/>
                    <a:pt x="688" y="2524"/>
                    <a:pt x="687" y="2530"/>
                  </a:cubicBezTo>
                  <a:cubicBezTo>
                    <a:pt x="687" y="2531"/>
                    <a:pt x="687" y="2533"/>
                    <a:pt x="687" y="2534"/>
                  </a:cubicBezTo>
                  <a:cubicBezTo>
                    <a:pt x="686" y="2535"/>
                    <a:pt x="686" y="2537"/>
                    <a:pt x="686" y="2538"/>
                  </a:cubicBezTo>
                  <a:cubicBezTo>
                    <a:pt x="685" y="2541"/>
                    <a:pt x="685" y="2544"/>
                    <a:pt x="685" y="2546"/>
                  </a:cubicBezTo>
                  <a:cubicBezTo>
                    <a:pt x="684" y="2549"/>
                    <a:pt x="684" y="2551"/>
                    <a:pt x="683" y="2554"/>
                  </a:cubicBezTo>
                  <a:cubicBezTo>
                    <a:pt x="683" y="2555"/>
                    <a:pt x="683" y="2556"/>
                    <a:pt x="683" y="2558"/>
                  </a:cubicBezTo>
                  <a:cubicBezTo>
                    <a:pt x="682" y="2559"/>
                    <a:pt x="682" y="2560"/>
                    <a:pt x="682" y="2561"/>
                  </a:cubicBezTo>
                  <a:cubicBezTo>
                    <a:pt x="681" y="2564"/>
                    <a:pt x="681" y="2566"/>
                    <a:pt x="680" y="2568"/>
                  </a:cubicBezTo>
                  <a:cubicBezTo>
                    <a:pt x="680" y="2571"/>
                    <a:pt x="679" y="2573"/>
                    <a:pt x="679" y="2575"/>
                  </a:cubicBezTo>
                  <a:cubicBezTo>
                    <a:pt x="678" y="2577"/>
                    <a:pt x="678" y="2579"/>
                    <a:pt x="678" y="2581"/>
                  </a:cubicBezTo>
                  <a:cubicBezTo>
                    <a:pt x="677" y="2583"/>
                    <a:pt x="677" y="2585"/>
                    <a:pt x="676" y="2586"/>
                  </a:cubicBezTo>
                  <a:cubicBezTo>
                    <a:pt x="676" y="2588"/>
                    <a:pt x="675" y="2590"/>
                    <a:pt x="675" y="2591"/>
                  </a:cubicBezTo>
                  <a:cubicBezTo>
                    <a:pt x="675" y="2592"/>
                    <a:pt x="674" y="2594"/>
                    <a:pt x="674" y="2595"/>
                  </a:cubicBezTo>
                  <a:cubicBezTo>
                    <a:pt x="673" y="2597"/>
                    <a:pt x="673" y="2599"/>
                    <a:pt x="673" y="2601"/>
                  </a:cubicBezTo>
                  <a:cubicBezTo>
                    <a:pt x="672" y="2602"/>
                    <a:pt x="672" y="2603"/>
                    <a:pt x="672" y="2603"/>
                  </a:cubicBezTo>
                  <a:cubicBezTo>
                    <a:pt x="672" y="2603"/>
                    <a:pt x="672" y="2602"/>
                    <a:pt x="673" y="2601"/>
                  </a:cubicBezTo>
                  <a:cubicBezTo>
                    <a:pt x="674" y="2600"/>
                    <a:pt x="674" y="2598"/>
                    <a:pt x="676" y="2596"/>
                  </a:cubicBezTo>
                  <a:cubicBezTo>
                    <a:pt x="676" y="2594"/>
                    <a:pt x="677" y="2593"/>
                    <a:pt x="677" y="2592"/>
                  </a:cubicBezTo>
                  <a:cubicBezTo>
                    <a:pt x="678" y="2590"/>
                    <a:pt x="678" y="2589"/>
                    <a:pt x="679" y="2587"/>
                  </a:cubicBezTo>
                  <a:cubicBezTo>
                    <a:pt x="680" y="2586"/>
                    <a:pt x="681" y="2584"/>
                    <a:pt x="681" y="2582"/>
                  </a:cubicBezTo>
                  <a:cubicBezTo>
                    <a:pt x="682" y="2580"/>
                    <a:pt x="683" y="2578"/>
                    <a:pt x="683" y="2576"/>
                  </a:cubicBezTo>
                  <a:cubicBezTo>
                    <a:pt x="684" y="2574"/>
                    <a:pt x="685" y="2572"/>
                    <a:pt x="686" y="2570"/>
                  </a:cubicBezTo>
                  <a:cubicBezTo>
                    <a:pt x="686" y="2567"/>
                    <a:pt x="687" y="2565"/>
                    <a:pt x="688" y="2563"/>
                  </a:cubicBezTo>
                  <a:cubicBezTo>
                    <a:pt x="688" y="2562"/>
                    <a:pt x="688" y="2560"/>
                    <a:pt x="689" y="2559"/>
                  </a:cubicBezTo>
                  <a:cubicBezTo>
                    <a:pt x="689" y="2558"/>
                    <a:pt x="689" y="2557"/>
                    <a:pt x="690" y="2555"/>
                  </a:cubicBezTo>
                  <a:cubicBezTo>
                    <a:pt x="690" y="2553"/>
                    <a:pt x="691" y="2550"/>
                    <a:pt x="692" y="2548"/>
                  </a:cubicBezTo>
                  <a:cubicBezTo>
                    <a:pt x="693" y="2542"/>
                    <a:pt x="694" y="2537"/>
                    <a:pt x="695" y="2531"/>
                  </a:cubicBezTo>
                  <a:cubicBezTo>
                    <a:pt x="696" y="2525"/>
                    <a:pt x="696" y="2520"/>
                    <a:pt x="697" y="2514"/>
                  </a:cubicBezTo>
                  <a:cubicBezTo>
                    <a:pt x="697" y="2508"/>
                    <a:pt x="698" y="2502"/>
                    <a:pt x="698" y="2497"/>
                  </a:cubicBezTo>
                  <a:cubicBezTo>
                    <a:pt x="698" y="2491"/>
                    <a:pt x="698" y="2485"/>
                    <a:pt x="698" y="2480"/>
                  </a:cubicBezTo>
                  <a:cubicBezTo>
                    <a:pt x="698" y="2477"/>
                    <a:pt x="698" y="2474"/>
                    <a:pt x="698" y="2472"/>
                  </a:cubicBezTo>
                  <a:cubicBezTo>
                    <a:pt x="698" y="2471"/>
                    <a:pt x="698" y="2470"/>
                    <a:pt x="698" y="2469"/>
                  </a:cubicBezTo>
                  <a:cubicBezTo>
                    <a:pt x="699" y="2460"/>
                    <a:pt x="699" y="2452"/>
                    <a:pt x="699" y="2444"/>
                  </a:cubicBezTo>
                  <a:cubicBezTo>
                    <a:pt x="700" y="2447"/>
                    <a:pt x="702" y="2451"/>
                    <a:pt x="703" y="2454"/>
                  </a:cubicBezTo>
                  <a:cubicBezTo>
                    <a:pt x="705" y="2460"/>
                    <a:pt x="707" y="2466"/>
                    <a:pt x="709" y="2472"/>
                  </a:cubicBezTo>
                  <a:cubicBezTo>
                    <a:pt x="711" y="2478"/>
                    <a:pt x="712" y="2483"/>
                    <a:pt x="714" y="2489"/>
                  </a:cubicBezTo>
                  <a:cubicBezTo>
                    <a:pt x="715" y="2494"/>
                    <a:pt x="717" y="2499"/>
                    <a:pt x="718" y="2504"/>
                  </a:cubicBezTo>
                  <a:cubicBezTo>
                    <a:pt x="718" y="2506"/>
                    <a:pt x="718" y="2508"/>
                    <a:pt x="719" y="2511"/>
                  </a:cubicBezTo>
                  <a:cubicBezTo>
                    <a:pt x="719" y="2513"/>
                    <a:pt x="720" y="2515"/>
                    <a:pt x="720" y="2517"/>
                  </a:cubicBezTo>
                  <a:cubicBezTo>
                    <a:pt x="720" y="2519"/>
                    <a:pt x="720" y="2521"/>
                    <a:pt x="720" y="2522"/>
                  </a:cubicBezTo>
                  <a:cubicBezTo>
                    <a:pt x="721" y="2524"/>
                    <a:pt x="721" y="2525"/>
                    <a:pt x="721" y="2527"/>
                  </a:cubicBezTo>
                  <a:cubicBezTo>
                    <a:pt x="721" y="2530"/>
                    <a:pt x="721" y="2532"/>
                    <a:pt x="721" y="2534"/>
                  </a:cubicBezTo>
                  <a:cubicBezTo>
                    <a:pt x="721" y="2535"/>
                    <a:pt x="721" y="2536"/>
                    <a:pt x="721" y="2536"/>
                  </a:cubicBezTo>
                  <a:cubicBezTo>
                    <a:pt x="721" y="2536"/>
                    <a:pt x="721" y="2535"/>
                    <a:pt x="721" y="2534"/>
                  </a:cubicBezTo>
                  <a:cubicBezTo>
                    <a:pt x="722" y="2533"/>
                    <a:pt x="722" y="2532"/>
                    <a:pt x="722" y="2531"/>
                  </a:cubicBezTo>
                  <a:cubicBezTo>
                    <a:pt x="722" y="2530"/>
                    <a:pt x="722" y="2530"/>
                    <a:pt x="722" y="2529"/>
                  </a:cubicBezTo>
                  <a:cubicBezTo>
                    <a:pt x="722" y="2528"/>
                    <a:pt x="722" y="2528"/>
                    <a:pt x="722" y="2527"/>
                  </a:cubicBezTo>
                  <a:cubicBezTo>
                    <a:pt x="722" y="2526"/>
                    <a:pt x="723" y="2524"/>
                    <a:pt x="723" y="2522"/>
                  </a:cubicBezTo>
                  <a:cubicBezTo>
                    <a:pt x="723" y="2520"/>
                    <a:pt x="723" y="2519"/>
                    <a:pt x="723" y="2517"/>
                  </a:cubicBezTo>
                  <a:cubicBezTo>
                    <a:pt x="723" y="2515"/>
                    <a:pt x="723" y="2512"/>
                    <a:pt x="723" y="2510"/>
                  </a:cubicBezTo>
                  <a:cubicBezTo>
                    <a:pt x="723" y="2508"/>
                    <a:pt x="722" y="2506"/>
                    <a:pt x="722" y="2503"/>
                  </a:cubicBezTo>
                  <a:cubicBezTo>
                    <a:pt x="722" y="2502"/>
                    <a:pt x="722" y="2501"/>
                    <a:pt x="722" y="2499"/>
                  </a:cubicBezTo>
                  <a:cubicBezTo>
                    <a:pt x="721" y="2498"/>
                    <a:pt x="721" y="2497"/>
                    <a:pt x="721" y="2495"/>
                  </a:cubicBezTo>
                  <a:cubicBezTo>
                    <a:pt x="721" y="2493"/>
                    <a:pt x="720" y="2490"/>
                    <a:pt x="720" y="2487"/>
                  </a:cubicBezTo>
                  <a:cubicBezTo>
                    <a:pt x="718" y="2482"/>
                    <a:pt x="717" y="2476"/>
                    <a:pt x="715" y="2470"/>
                  </a:cubicBezTo>
                  <a:cubicBezTo>
                    <a:pt x="715" y="2467"/>
                    <a:pt x="714" y="2464"/>
                    <a:pt x="713" y="2461"/>
                  </a:cubicBezTo>
                  <a:cubicBezTo>
                    <a:pt x="712" y="2458"/>
                    <a:pt x="711" y="2455"/>
                    <a:pt x="710" y="2452"/>
                  </a:cubicBezTo>
                  <a:cubicBezTo>
                    <a:pt x="708" y="2446"/>
                    <a:pt x="706" y="2440"/>
                    <a:pt x="704" y="2433"/>
                  </a:cubicBezTo>
                  <a:cubicBezTo>
                    <a:pt x="702" y="2427"/>
                    <a:pt x="701" y="2421"/>
                    <a:pt x="699" y="2415"/>
                  </a:cubicBezTo>
                  <a:cubicBezTo>
                    <a:pt x="699" y="2414"/>
                    <a:pt x="699" y="2413"/>
                    <a:pt x="699" y="2413"/>
                  </a:cubicBezTo>
                  <a:cubicBezTo>
                    <a:pt x="699" y="2404"/>
                    <a:pt x="699" y="2394"/>
                    <a:pt x="700" y="2382"/>
                  </a:cubicBezTo>
                  <a:cubicBezTo>
                    <a:pt x="700" y="2375"/>
                    <a:pt x="701" y="2367"/>
                    <a:pt x="702" y="2360"/>
                  </a:cubicBezTo>
                  <a:cubicBezTo>
                    <a:pt x="703" y="2362"/>
                    <a:pt x="704" y="2364"/>
                    <a:pt x="704" y="2366"/>
                  </a:cubicBezTo>
                  <a:cubicBezTo>
                    <a:pt x="707" y="2373"/>
                    <a:pt x="710" y="2379"/>
                    <a:pt x="713" y="2385"/>
                  </a:cubicBezTo>
                  <a:cubicBezTo>
                    <a:pt x="715" y="2389"/>
                    <a:pt x="717" y="2392"/>
                    <a:pt x="719" y="2395"/>
                  </a:cubicBezTo>
                  <a:cubicBezTo>
                    <a:pt x="721" y="2398"/>
                    <a:pt x="723" y="2401"/>
                    <a:pt x="725" y="2404"/>
                  </a:cubicBezTo>
                  <a:cubicBezTo>
                    <a:pt x="729" y="2411"/>
                    <a:pt x="733" y="2417"/>
                    <a:pt x="737" y="2423"/>
                  </a:cubicBezTo>
                  <a:cubicBezTo>
                    <a:pt x="742" y="2429"/>
                    <a:pt x="746" y="2435"/>
                    <a:pt x="750" y="2441"/>
                  </a:cubicBezTo>
                  <a:cubicBezTo>
                    <a:pt x="752" y="2445"/>
                    <a:pt x="755" y="2448"/>
                    <a:pt x="757" y="2450"/>
                  </a:cubicBezTo>
                  <a:cubicBezTo>
                    <a:pt x="759" y="2453"/>
                    <a:pt x="761" y="2456"/>
                    <a:pt x="763" y="2459"/>
                  </a:cubicBezTo>
                  <a:cubicBezTo>
                    <a:pt x="765" y="2462"/>
                    <a:pt x="767" y="2465"/>
                    <a:pt x="768" y="2468"/>
                  </a:cubicBezTo>
                  <a:cubicBezTo>
                    <a:pt x="769" y="2469"/>
                    <a:pt x="769" y="2471"/>
                    <a:pt x="770" y="2472"/>
                  </a:cubicBezTo>
                  <a:cubicBezTo>
                    <a:pt x="770" y="2473"/>
                    <a:pt x="770" y="2474"/>
                    <a:pt x="770" y="2474"/>
                  </a:cubicBezTo>
                  <a:cubicBezTo>
                    <a:pt x="770" y="2475"/>
                    <a:pt x="771" y="2476"/>
                    <a:pt x="771" y="2477"/>
                  </a:cubicBezTo>
                  <a:cubicBezTo>
                    <a:pt x="772" y="2483"/>
                    <a:pt x="773" y="2489"/>
                    <a:pt x="775" y="2495"/>
                  </a:cubicBezTo>
                  <a:cubicBezTo>
                    <a:pt x="775" y="2495"/>
                    <a:pt x="775" y="2495"/>
                    <a:pt x="775" y="2496"/>
                  </a:cubicBezTo>
                  <a:cubicBezTo>
                    <a:pt x="775" y="2496"/>
                    <a:pt x="775" y="2496"/>
                    <a:pt x="776" y="2497"/>
                  </a:cubicBezTo>
                  <a:cubicBezTo>
                    <a:pt x="776" y="2498"/>
                    <a:pt x="776" y="2498"/>
                    <a:pt x="776" y="2499"/>
                  </a:cubicBezTo>
                  <a:cubicBezTo>
                    <a:pt x="777" y="2499"/>
                    <a:pt x="777" y="2500"/>
                    <a:pt x="777" y="2501"/>
                  </a:cubicBezTo>
                  <a:cubicBezTo>
                    <a:pt x="778" y="2501"/>
                    <a:pt x="778" y="2502"/>
                    <a:pt x="779" y="2502"/>
                  </a:cubicBezTo>
                  <a:cubicBezTo>
                    <a:pt x="780" y="2505"/>
                    <a:pt x="782" y="2507"/>
                    <a:pt x="783" y="2508"/>
                  </a:cubicBezTo>
                  <a:cubicBezTo>
                    <a:pt x="787" y="2512"/>
                    <a:pt x="790" y="2514"/>
                    <a:pt x="793" y="2516"/>
                  </a:cubicBezTo>
                  <a:cubicBezTo>
                    <a:pt x="796" y="2517"/>
                    <a:pt x="799" y="2518"/>
                    <a:pt x="800" y="2519"/>
                  </a:cubicBezTo>
                  <a:cubicBezTo>
                    <a:pt x="801" y="2519"/>
                    <a:pt x="802" y="2519"/>
                    <a:pt x="802" y="2519"/>
                  </a:cubicBezTo>
                  <a:cubicBezTo>
                    <a:pt x="803" y="2519"/>
                    <a:pt x="803" y="2519"/>
                    <a:pt x="803" y="2519"/>
                  </a:cubicBezTo>
                  <a:cubicBezTo>
                    <a:pt x="803" y="2519"/>
                    <a:pt x="802" y="2519"/>
                    <a:pt x="801" y="2518"/>
                  </a:cubicBezTo>
                  <a:cubicBezTo>
                    <a:pt x="799" y="2518"/>
                    <a:pt x="797" y="2516"/>
                    <a:pt x="794" y="2514"/>
                  </a:cubicBezTo>
                  <a:cubicBezTo>
                    <a:pt x="791" y="2513"/>
                    <a:pt x="788" y="2510"/>
                    <a:pt x="786" y="2506"/>
                  </a:cubicBezTo>
                  <a:cubicBezTo>
                    <a:pt x="783" y="2503"/>
                    <a:pt x="780" y="2499"/>
                    <a:pt x="779" y="2493"/>
                  </a:cubicBezTo>
                  <a:cubicBezTo>
                    <a:pt x="778" y="2488"/>
                    <a:pt x="778" y="2482"/>
                    <a:pt x="777" y="2476"/>
                  </a:cubicBezTo>
                  <a:cubicBezTo>
                    <a:pt x="776" y="2475"/>
                    <a:pt x="776" y="2474"/>
                    <a:pt x="776" y="2473"/>
                  </a:cubicBezTo>
                  <a:cubicBezTo>
                    <a:pt x="776" y="2472"/>
                    <a:pt x="776" y="2471"/>
                    <a:pt x="776" y="2470"/>
                  </a:cubicBezTo>
                  <a:cubicBezTo>
                    <a:pt x="775" y="2469"/>
                    <a:pt x="775" y="2467"/>
                    <a:pt x="774" y="2465"/>
                  </a:cubicBezTo>
                  <a:cubicBezTo>
                    <a:pt x="773" y="2462"/>
                    <a:pt x="771" y="2459"/>
                    <a:pt x="769" y="2455"/>
                  </a:cubicBezTo>
                  <a:cubicBezTo>
                    <a:pt x="767" y="2452"/>
                    <a:pt x="765" y="2449"/>
                    <a:pt x="763" y="2446"/>
                  </a:cubicBezTo>
                  <a:cubicBezTo>
                    <a:pt x="762" y="2445"/>
                    <a:pt x="761" y="2444"/>
                    <a:pt x="761" y="2443"/>
                  </a:cubicBezTo>
                  <a:cubicBezTo>
                    <a:pt x="762" y="2444"/>
                    <a:pt x="762" y="2444"/>
                    <a:pt x="763" y="2445"/>
                  </a:cubicBezTo>
                  <a:cubicBezTo>
                    <a:pt x="766" y="2446"/>
                    <a:pt x="768" y="2447"/>
                    <a:pt x="771" y="2448"/>
                  </a:cubicBezTo>
                  <a:cubicBezTo>
                    <a:pt x="772" y="2449"/>
                    <a:pt x="774" y="2450"/>
                    <a:pt x="775" y="2450"/>
                  </a:cubicBezTo>
                  <a:cubicBezTo>
                    <a:pt x="776" y="2451"/>
                    <a:pt x="778" y="2451"/>
                    <a:pt x="779" y="2452"/>
                  </a:cubicBezTo>
                  <a:cubicBezTo>
                    <a:pt x="782" y="2453"/>
                    <a:pt x="785" y="2454"/>
                    <a:pt x="788" y="2455"/>
                  </a:cubicBezTo>
                  <a:cubicBezTo>
                    <a:pt x="789" y="2455"/>
                    <a:pt x="791" y="2456"/>
                    <a:pt x="792" y="2457"/>
                  </a:cubicBezTo>
                  <a:cubicBezTo>
                    <a:pt x="793" y="2457"/>
                    <a:pt x="794" y="2458"/>
                    <a:pt x="796" y="2458"/>
                  </a:cubicBezTo>
                  <a:cubicBezTo>
                    <a:pt x="798" y="2460"/>
                    <a:pt x="801" y="2461"/>
                    <a:pt x="803" y="2462"/>
                  </a:cubicBezTo>
                  <a:cubicBezTo>
                    <a:pt x="804" y="2463"/>
                    <a:pt x="805" y="2464"/>
                    <a:pt x="806" y="2464"/>
                  </a:cubicBezTo>
                  <a:cubicBezTo>
                    <a:pt x="808" y="2465"/>
                    <a:pt x="809" y="2466"/>
                    <a:pt x="810" y="2466"/>
                  </a:cubicBezTo>
                  <a:cubicBezTo>
                    <a:pt x="810" y="2467"/>
                    <a:pt x="811" y="2467"/>
                    <a:pt x="811" y="2467"/>
                  </a:cubicBezTo>
                  <a:cubicBezTo>
                    <a:pt x="811" y="2468"/>
                    <a:pt x="812" y="2468"/>
                    <a:pt x="812" y="2469"/>
                  </a:cubicBezTo>
                  <a:cubicBezTo>
                    <a:pt x="813" y="2469"/>
                    <a:pt x="814" y="2470"/>
                    <a:pt x="815" y="2471"/>
                  </a:cubicBezTo>
                  <a:cubicBezTo>
                    <a:pt x="816" y="2472"/>
                    <a:pt x="816" y="2472"/>
                    <a:pt x="817" y="2473"/>
                  </a:cubicBezTo>
                  <a:cubicBezTo>
                    <a:pt x="817" y="2474"/>
                    <a:pt x="818" y="2475"/>
                    <a:pt x="819" y="2475"/>
                  </a:cubicBezTo>
                  <a:cubicBezTo>
                    <a:pt x="819" y="2476"/>
                    <a:pt x="819" y="2477"/>
                    <a:pt x="820" y="2478"/>
                  </a:cubicBezTo>
                  <a:cubicBezTo>
                    <a:pt x="820" y="2478"/>
                    <a:pt x="820" y="2478"/>
                    <a:pt x="820" y="2479"/>
                  </a:cubicBezTo>
                  <a:cubicBezTo>
                    <a:pt x="821" y="2479"/>
                    <a:pt x="821" y="2479"/>
                    <a:pt x="821" y="2479"/>
                  </a:cubicBezTo>
                  <a:cubicBezTo>
                    <a:pt x="821" y="2481"/>
                    <a:pt x="822" y="2482"/>
                    <a:pt x="822" y="2482"/>
                  </a:cubicBezTo>
                  <a:cubicBezTo>
                    <a:pt x="822" y="2483"/>
                    <a:pt x="822" y="2483"/>
                    <a:pt x="822" y="2483"/>
                  </a:cubicBezTo>
                  <a:cubicBezTo>
                    <a:pt x="822" y="2483"/>
                    <a:pt x="822" y="2483"/>
                    <a:pt x="822" y="2482"/>
                  </a:cubicBezTo>
                  <a:cubicBezTo>
                    <a:pt x="822" y="2481"/>
                    <a:pt x="823" y="2480"/>
                    <a:pt x="822" y="2479"/>
                  </a:cubicBezTo>
                  <a:cubicBezTo>
                    <a:pt x="822" y="2478"/>
                    <a:pt x="822" y="2478"/>
                    <a:pt x="822" y="2477"/>
                  </a:cubicBezTo>
                  <a:cubicBezTo>
                    <a:pt x="822" y="2476"/>
                    <a:pt x="822" y="2475"/>
                    <a:pt x="821" y="2474"/>
                  </a:cubicBezTo>
                  <a:cubicBezTo>
                    <a:pt x="821" y="2473"/>
                    <a:pt x="821" y="2472"/>
                    <a:pt x="820" y="2471"/>
                  </a:cubicBezTo>
                  <a:cubicBezTo>
                    <a:pt x="820" y="2471"/>
                    <a:pt x="820" y="2470"/>
                    <a:pt x="819" y="2470"/>
                  </a:cubicBezTo>
                  <a:cubicBezTo>
                    <a:pt x="819" y="2469"/>
                    <a:pt x="819" y="2469"/>
                    <a:pt x="818" y="2468"/>
                  </a:cubicBezTo>
                  <a:cubicBezTo>
                    <a:pt x="818" y="2467"/>
                    <a:pt x="817" y="2466"/>
                    <a:pt x="816" y="2465"/>
                  </a:cubicBezTo>
                  <a:cubicBezTo>
                    <a:pt x="816" y="2464"/>
                    <a:pt x="815" y="2464"/>
                    <a:pt x="815" y="2463"/>
                  </a:cubicBezTo>
                  <a:cubicBezTo>
                    <a:pt x="814" y="2463"/>
                    <a:pt x="814" y="2462"/>
                    <a:pt x="814" y="2462"/>
                  </a:cubicBezTo>
                  <a:cubicBezTo>
                    <a:pt x="813" y="2461"/>
                    <a:pt x="813" y="2461"/>
                    <a:pt x="812" y="2460"/>
                  </a:cubicBezTo>
                  <a:cubicBezTo>
                    <a:pt x="812" y="2460"/>
                    <a:pt x="811" y="2459"/>
                    <a:pt x="810" y="2459"/>
                  </a:cubicBezTo>
                  <a:cubicBezTo>
                    <a:pt x="810" y="2459"/>
                    <a:pt x="809" y="2458"/>
                    <a:pt x="809" y="2458"/>
                  </a:cubicBezTo>
                  <a:cubicBezTo>
                    <a:pt x="808" y="2457"/>
                    <a:pt x="808" y="2457"/>
                    <a:pt x="807" y="2456"/>
                  </a:cubicBezTo>
                  <a:cubicBezTo>
                    <a:pt x="806" y="2456"/>
                    <a:pt x="806" y="2455"/>
                    <a:pt x="805" y="2455"/>
                  </a:cubicBezTo>
                  <a:cubicBezTo>
                    <a:pt x="804" y="2455"/>
                    <a:pt x="804" y="2454"/>
                    <a:pt x="803" y="2454"/>
                  </a:cubicBezTo>
                  <a:cubicBezTo>
                    <a:pt x="802" y="2453"/>
                    <a:pt x="800" y="2452"/>
                    <a:pt x="799" y="2451"/>
                  </a:cubicBezTo>
                  <a:cubicBezTo>
                    <a:pt x="798" y="2451"/>
                    <a:pt x="796" y="2450"/>
                    <a:pt x="795" y="2449"/>
                  </a:cubicBezTo>
                  <a:cubicBezTo>
                    <a:pt x="794" y="2449"/>
                    <a:pt x="793" y="2449"/>
                    <a:pt x="793" y="2448"/>
                  </a:cubicBezTo>
                  <a:cubicBezTo>
                    <a:pt x="790" y="2448"/>
                    <a:pt x="790" y="2448"/>
                    <a:pt x="790" y="2448"/>
                  </a:cubicBezTo>
                  <a:cubicBezTo>
                    <a:pt x="788" y="2447"/>
                    <a:pt x="785" y="2446"/>
                    <a:pt x="782" y="2445"/>
                  </a:cubicBezTo>
                  <a:cubicBezTo>
                    <a:pt x="779" y="2444"/>
                    <a:pt x="776" y="2443"/>
                    <a:pt x="774" y="2442"/>
                  </a:cubicBezTo>
                  <a:cubicBezTo>
                    <a:pt x="771" y="2441"/>
                    <a:pt x="768" y="2440"/>
                    <a:pt x="766" y="2439"/>
                  </a:cubicBezTo>
                  <a:cubicBezTo>
                    <a:pt x="764" y="2438"/>
                    <a:pt x="761" y="2437"/>
                    <a:pt x="759" y="2437"/>
                  </a:cubicBezTo>
                  <a:cubicBezTo>
                    <a:pt x="758" y="2436"/>
                    <a:pt x="758" y="2436"/>
                    <a:pt x="757" y="2435"/>
                  </a:cubicBezTo>
                  <a:cubicBezTo>
                    <a:pt x="756" y="2435"/>
                    <a:pt x="755" y="2434"/>
                    <a:pt x="755" y="2434"/>
                  </a:cubicBezTo>
                  <a:cubicBezTo>
                    <a:pt x="751" y="2429"/>
                    <a:pt x="747" y="2424"/>
                    <a:pt x="744" y="2418"/>
                  </a:cubicBezTo>
                  <a:cubicBezTo>
                    <a:pt x="740" y="2412"/>
                    <a:pt x="735" y="2406"/>
                    <a:pt x="731" y="2400"/>
                  </a:cubicBezTo>
                  <a:cubicBezTo>
                    <a:pt x="727" y="2394"/>
                    <a:pt x="723" y="2388"/>
                    <a:pt x="719" y="2382"/>
                  </a:cubicBezTo>
                  <a:cubicBezTo>
                    <a:pt x="716" y="2376"/>
                    <a:pt x="712" y="2370"/>
                    <a:pt x="710" y="2364"/>
                  </a:cubicBezTo>
                  <a:cubicBezTo>
                    <a:pt x="709" y="2363"/>
                    <a:pt x="709" y="2363"/>
                    <a:pt x="709" y="2363"/>
                  </a:cubicBezTo>
                  <a:cubicBezTo>
                    <a:pt x="709" y="2363"/>
                    <a:pt x="709" y="2362"/>
                    <a:pt x="709" y="2362"/>
                  </a:cubicBezTo>
                  <a:cubicBezTo>
                    <a:pt x="709" y="2361"/>
                    <a:pt x="708" y="2361"/>
                    <a:pt x="708" y="2360"/>
                  </a:cubicBezTo>
                  <a:cubicBezTo>
                    <a:pt x="708" y="2358"/>
                    <a:pt x="707" y="2357"/>
                    <a:pt x="707" y="2356"/>
                  </a:cubicBezTo>
                  <a:cubicBezTo>
                    <a:pt x="706" y="2353"/>
                    <a:pt x="705" y="2350"/>
                    <a:pt x="704" y="2348"/>
                  </a:cubicBezTo>
                  <a:cubicBezTo>
                    <a:pt x="709" y="2326"/>
                    <a:pt x="716" y="2302"/>
                    <a:pt x="726" y="2280"/>
                  </a:cubicBezTo>
                  <a:cubicBezTo>
                    <a:pt x="726" y="2285"/>
                    <a:pt x="726" y="2290"/>
                    <a:pt x="727" y="2294"/>
                  </a:cubicBezTo>
                  <a:cubicBezTo>
                    <a:pt x="727" y="2295"/>
                    <a:pt x="728" y="2296"/>
                    <a:pt x="728" y="2297"/>
                  </a:cubicBezTo>
                  <a:cubicBezTo>
                    <a:pt x="728" y="2297"/>
                    <a:pt x="728" y="2297"/>
                    <a:pt x="728" y="2297"/>
                  </a:cubicBezTo>
                  <a:cubicBezTo>
                    <a:pt x="728" y="2297"/>
                    <a:pt x="728" y="2297"/>
                    <a:pt x="728" y="2297"/>
                  </a:cubicBezTo>
                  <a:cubicBezTo>
                    <a:pt x="728" y="2297"/>
                    <a:pt x="728" y="2297"/>
                    <a:pt x="728" y="2297"/>
                  </a:cubicBezTo>
                  <a:cubicBezTo>
                    <a:pt x="728" y="2297"/>
                    <a:pt x="728" y="2297"/>
                    <a:pt x="728" y="2298"/>
                  </a:cubicBezTo>
                  <a:cubicBezTo>
                    <a:pt x="728" y="2298"/>
                    <a:pt x="728" y="2298"/>
                    <a:pt x="728" y="2298"/>
                  </a:cubicBezTo>
                  <a:cubicBezTo>
                    <a:pt x="728" y="2299"/>
                    <a:pt x="728" y="2299"/>
                    <a:pt x="728" y="2299"/>
                  </a:cubicBezTo>
                  <a:cubicBezTo>
                    <a:pt x="729" y="2300"/>
                    <a:pt x="729" y="2301"/>
                    <a:pt x="729" y="2302"/>
                  </a:cubicBezTo>
                  <a:cubicBezTo>
                    <a:pt x="730" y="2303"/>
                    <a:pt x="730" y="2304"/>
                    <a:pt x="730" y="2304"/>
                  </a:cubicBezTo>
                  <a:cubicBezTo>
                    <a:pt x="730" y="2305"/>
                    <a:pt x="731" y="2306"/>
                    <a:pt x="731" y="2306"/>
                  </a:cubicBezTo>
                  <a:cubicBezTo>
                    <a:pt x="731" y="2307"/>
                    <a:pt x="732" y="2308"/>
                    <a:pt x="732" y="2308"/>
                  </a:cubicBezTo>
                  <a:cubicBezTo>
                    <a:pt x="732" y="2309"/>
                    <a:pt x="732" y="2310"/>
                    <a:pt x="733" y="2310"/>
                  </a:cubicBezTo>
                  <a:cubicBezTo>
                    <a:pt x="735" y="2315"/>
                    <a:pt x="738" y="2320"/>
                    <a:pt x="741" y="2325"/>
                  </a:cubicBezTo>
                  <a:cubicBezTo>
                    <a:pt x="744" y="2330"/>
                    <a:pt x="747" y="2335"/>
                    <a:pt x="750" y="2339"/>
                  </a:cubicBezTo>
                  <a:cubicBezTo>
                    <a:pt x="751" y="2341"/>
                    <a:pt x="752" y="2343"/>
                    <a:pt x="753" y="2345"/>
                  </a:cubicBezTo>
                  <a:cubicBezTo>
                    <a:pt x="754" y="2346"/>
                    <a:pt x="754" y="2347"/>
                    <a:pt x="754" y="2348"/>
                  </a:cubicBezTo>
                  <a:cubicBezTo>
                    <a:pt x="754" y="2350"/>
                    <a:pt x="754" y="2352"/>
                    <a:pt x="754" y="2354"/>
                  </a:cubicBezTo>
                  <a:cubicBezTo>
                    <a:pt x="754" y="2355"/>
                    <a:pt x="754" y="2356"/>
                    <a:pt x="754" y="2357"/>
                  </a:cubicBezTo>
                  <a:cubicBezTo>
                    <a:pt x="754" y="2358"/>
                    <a:pt x="754" y="2359"/>
                    <a:pt x="754" y="2360"/>
                  </a:cubicBezTo>
                  <a:cubicBezTo>
                    <a:pt x="754" y="2362"/>
                    <a:pt x="755" y="2365"/>
                    <a:pt x="755" y="2367"/>
                  </a:cubicBezTo>
                  <a:cubicBezTo>
                    <a:pt x="755" y="2369"/>
                    <a:pt x="755" y="2371"/>
                    <a:pt x="755" y="2374"/>
                  </a:cubicBezTo>
                  <a:cubicBezTo>
                    <a:pt x="755" y="2376"/>
                    <a:pt x="755" y="2378"/>
                    <a:pt x="755" y="2381"/>
                  </a:cubicBezTo>
                  <a:cubicBezTo>
                    <a:pt x="755" y="2383"/>
                    <a:pt x="755" y="2385"/>
                    <a:pt x="755" y="2388"/>
                  </a:cubicBezTo>
                  <a:cubicBezTo>
                    <a:pt x="755" y="2389"/>
                    <a:pt x="755" y="2390"/>
                    <a:pt x="755" y="2391"/>
                  </a:cubicBezTo>
                  <a:cubicBezTo>
                    <a:pt x="755" y="2392"/>
                    <a:pt x="755" y="2393"/>
                    <a:pt x="755" y="2394"/>
                  </a:cubicBezTo>
                  <a:cubicBezTo>
                    <a:pt x="755" y="2396"/>
                    <a:pt x="755" y="2398"/>
                    <a:pt x="755" y="2400"/>
                  </a:cubicBezTo>
                  <a:cubicBezTo>
                    <a:pt x="755" y="2401"/>
                    <a:pt x="755" y="2401"/>
                    <a:pt x="755" y="2402"/>
                  </a:cubicBezTo>
                  <a:cubicBezTo>
                    <a:pt x="755" y="2403"/>
                    <a:pt x="754" y="2404"/>
                    <a:pt x="754" y="2405"/>
                  </a:cubicBezTo>
                  <a:cubicBezTo>
                    <a:pt x="754" y="2406"/>
                    <a:pt x="754" y="2407"/>
                    <a:pt x="754" y="2408"/>
                  </a:cubicBezTo>
                  <a:cubicBezTo>
                    <a:pt x="754" y="2409"/>
                    <a:pt x="754" y="2410"/>
                    <a:pt x="754" y="2411"/>
                  </a:cubicBezTo>
                  <a:cubicBezTo>
                    <a:pt x="754" y="2411"/>
                    <a:pt x="754" y="2412"/>
                    <a:pt x="754" y="2412"/>
                  </a:cubicBezTo>
                  <a:cubicBezTo>
                    <a:pt x="754" y="2412"/>
                    <a:pt x="755" y="2411"/>
                    <a:pt x="755" y="2411"/>
                  </a:cubicBezTo>
                  <a:cubicBezTo>
                    <a:pt x="755" y="2410"/>
                    <a:pt x="755" y="2410"/>
                    <a:pt x="756" y="2409"/>
                  </a:cubicBezTo>
                  <a:cubicBezTo>
                    <a:pt x="756" y="2408"/>
                    <a:pt x="757" y="2407"/>
                    <a:pt x="757" y="2405"/>
                  </a:cubicBezTo>
                  <a:cubicBezTo>
                    <a:pt x="758" y="2404"/>
                    <a:pt x="758" y="2404"/>
                    <a:pt x="758" y="2403"/>
                  </a:cubicBezTo>
                  <a:cubicBezTo>
                    <a:pt x="759" y="2402"/>
                    <a:pt x="759" y="2401"/>
                    <a:pt x="759" y="2400"/>
                  </a:cubicBezTo>
                  <a:cubicBezTo>
                    <a:pt x="759" y="2399"/>
                    <a:pt x="760" y="2399"/>
                    <a:pt x="760" y="2398"/>
                  </a:cubicBezTo>
                  <a:cubicBezTo>
                    <a:pt x="760" y="2397"/>
                    <a:pt x="760" y="2396"/>
                    <a:pt x="761" y="2395"/>
                  </a:cubicBezTo>
                  <a:cubicBezTo>
                    <a:pt x="761" y="2394"/>
                    <a:pt x="761" y="2393"/>
                    <a:pt x="761" y="2391"/>
                  </a:cubicBezTo>
                  <a:cubicBezTo>
                    <a:pt x="762" y="2390"/>
                    <a:pt x="762" y="2389"/>
                    <a:pt x="762" y="2388"/>
                  </a:cubicBezTo>
                  <a:cubicBezTo>
                    <a:pt x="762" y="2387"/>
                    <a:pt x="762" y="2386"/>
                    <a:pt x="762" y="2385"/>
                  </a:cubicBezTo>
                  <a:cubicBezTo>
                    <a:pt x="762" y="2383"/>
                    <a:pt x="763" y="2382"/>
                    <a:pt x="763" y="2381"/>
                  </a:cubicBezTo>
                  <a:cubicBezTo>
                    <a:pt x="763" y="2379"/>
                    <a:pt x="763" y="2376"/>
                    <a:pt x="763" y="2374"/>
                  </a:cubicBezTo>
                  <a:cubicBezTo>
                    <a:pt x="763" y="2371"/>
                    <a:pt x="763" y="2369"/>
                    <a:pt x="762" y="2366"/>
                  </a:cubicBezTo>
                  <a:cubicBezTo>
                    <a:pt x="762" y="2364"/>
                    <a:pt x="762" y="2362"/>
                    <a:pt x="761" y="2359"/>
                  </a:cubicBezTo>
                  <a:cubicBezTo>
                    <a:pt x="761" y="2358"/>
                    <a:pt x="761" y="2357"/>
                    <a:pt x="761" y="2356"/>
                  </a:cubicBezTo>
                  <a:cubicBezTo>
                    <a:pt x="762" y="2359"/>
                    <a:pt x="764" y="2362"/>
                    <a:pt x="766" y="2365"/>
                  </a:cubicBezTo>
                  <a:cubicBezTo>
                    <a:pt x="768" y="2369"/>
                    <a:pt x="769" y="2373"/>
                    <a:pt x="771" y="2377"/>
                  </a:cubicBezTo>
                  <a:cubicBezTo>
                    <a:pt x="771" y="2379"/>
                    <a:pt x="772" y="2381"/>
                    <a:pt x="772" y="2383"/>
                  </a:cubicBezTo>
                  <a:cubicBezTo>
                    <a:pt x="773" y="2384"/>
                    <a:pt x="773" y="2386"/>
                    <a:pt x="773" y="2388"/>
                  </a:cubicBezTo>
                  <a:cubicBezTo>
                    <a:pt x="774" y="2391"/>
                    <a:pt x="774" y="2394"/>
                    <a:pt x="774" y="2396"/>
                  </a:cubicBezTo>
                  <a:cubicBezTo>
                    <a:pt x="774" y="2398"/>
                    <a:pt x="774" y="2399"/>
                    <a:pt x="774" y="2400"/>
                  </a:cubicBezTo>
                  <a:cubicBezTo>
                    <a:pt x="774" y="2401"/>
                    <a:pt x="774" y="2401"/>
                    <a:pt x="774" y="2402"/>
                  </a:cubicBezTo>
                  <a:cubicBezTo>
                    <a:pt x="774" y="2403"/>
                    <a:pt x="774" y="2404"/>
                    <a:pt x="774" y="2404"/>
                  </a:cubicBezTo>
                  <a:cubicBezTo>
                    <a:pt x="774" y="2404"/>
                    <a:pt x="774" y="2403"/>
                    <a:pt x="775" y="2402"/>
                  </a:cubicBezTo>
                  <a:cubicBezTo>
                    <a:pt x="775" y="2401"/>
                    <a:pt x="775" y="2399"/>
                    <a:pt x="776" y="2396"/>
                  </a:cubicBezTo>
                  <a:cubicBezTo>
                    <a:pt x="776" y="2395"/>
                    <a:pt x="776" y="2394"/>
                    <a:pt x="776" y="2392"/>
                  </a:cubicBezTo>
                  <a:cubicBezTo>
                    <a:pt x="776" y="2391"/>
                    <a:pt x="776" y="2389"/>
                    <a:pt x="776" y="2388"/>
                  </a:cubicBezTo>
                  <a:cubicBezTo>
                    <a:pt x="776" y="2386"/>
                    <a:pt x="776" y="2384"/>
                    <a:pt x="776" y="2382"/>
                  </a:cubicBezTo>
                  <a:cubicBezTo>
                    <a:pt x="776" y="2380"/>
                    <a:pt x="775" y="2378"/>
                    <a:pt x="775" y="2376"/>
                  </a:cubicBezTo>
                  <a:cubicBezTo>
                    <a:pt x="774" y="2372"/>
                    <a:pt x="773" y="2367"/>
                    <a:pt x="771" y="2363"/>
                  </a:cubicBezTo>
                  <a:cubicBezTo>
                    <a:pt x="769" y="2358"/>
                    <a:pt x="767" y="2354"/>
                    <a:pt x="764" y="2349"/>
                  </a:cubicBezTo>
                  <a:cubicBezTo>
                    <a:pt x="764" y="2348"/>
                    <a:pt x="764" y="2348"/>
                    <a:pt x="764" y="2347"/>
                  </a:cubicBezTo>
                  <a:cubicBezTo>
                    <a:pt x="763" y="2346"/>
                    <a:pt x="763" y="2346"/>
                    <a:pt x="763" y="2346"/>
                  </a:cubicBezTo>
                  <a:cubicBezTo>
                    <a:pt x="763" y="2345"/>
                    <a:pt x="763" y="2345"/>
                    <a:pt x="763" y="2345"/>
                  </a:cubicBezTo>
                  <a:cubicBezTo>
                    <a:pt x="762" y="2344"/>
                    <a:pt x="761" y="2343"/>
                    <a:pt x="760" y="2342"/>
                  </a:cubicBezTo>
                  <a:cubicBezTo>
                    <a:pt x="759" y="2340"/>
                    <a:pt x="758" y="2337"/>
                    <a:pt x="756" y="2335"/>
                  </a:cubicBezTo>
                  <a:cubicBezTo>
                    <a:pt x="753" y="2330"/>
                    <a:pt x="750" y="2326"/>
                    <a:pt x="747" y="2321"/>
                  </a:cubicBezTo>
                  <a:cubicBezTo>
                    <a:pt x="745" y="2316"/>
                    <a:pt x="742" y="2312"/>
                    <a:pt x="740" y="2307"/>
                  </a:cubicBezTo>
                  <a:cubicBezTo>
                    <a:pt x="739" y="2305"/>
                    <a:pt x="739" y="2305"/>
                    <a:pt x="739" y="2305"/>
                  </a:cubicBezTo>
                  <a:cubicBezTo>
                    <a:pt x="738" y="2305"/>
                    <a:pt x="738" y="2304"/>
                    <a:pt x="738" y="2303"/>
                  </a:cubicBezTo>
                  <a:cubicBezTo>
                    <a:pt x="738" y="2303"/>
                    <a:pt x="737" y="2302"/>
                    <a:pt x="737" y="2302"/>
                  </a:cubicBezTo>
                  <a:cubicBezTo>
                    <a:pt x="737" y="2301"/>
                    <a:pt x="737" y="2301"/>
                    <a:pt x="736" y="2300"/>
                  </a:cubicBezTo>
                  <a:cubicBezTo>
                    <a:pt x="736" y="2299"/>
                    <a:pt x="736" y="2298"/>
                    <a:pt x="735" y="2296"/>
                  </a:cubicBezTo>
                  <a:cubicBezTo>
                    <a:pt x="735" y="2295"/>
                    <a:pt x="735" y="2295"/>
                    <a:pt x="735" y="2295"/>
                  </a:cubicBezTo>
                  <a:cubicBezTo>
                    <a:pt x="735" y="2295"/>
                    <a:pt x="735" y="2295"/>
                    <a:pt x="735" y="2295"/>
                  </a:cubicBezTo>
                  <a:cubicBezTo>
                    <a:pt x="734" y="2294"/>
                    <a:pt x="734" y="2293"/>
                    <a:pt x="734" y="2293"/>
                  </a:cubicBezTo>
                  <a:cubicBezTo>
                    <a:pt x="733" y="2288"/>
                    <a:pt x="732" y="2283"/>
                    <a:pt x="732" y="2279"/>
                  </a:cubicBezTo>
                  <a:cubicBezTo>
                    <a:pt x="731" y="2274"/>
                    <a:pt x="732" y="2270"/>
                    <a:pt x="732" y="2266"/>
                  </a:cubicBezTo>
                  <a:cubicBezTo>
                    <a:pt x="733" y="2265"/>
                    <a:pt x="733" y="2265"/>
                    <a:pt x="733" y="2264"/>
                  </a:cubicBezTo>
                  <a:cubicBezTo>
                    <a:pt x="736" y="2258"/>
                    <a:pt x="739" y="2252"/>
                    <a:pt x="742" y="2245"/>
                  </a:cubicBezTo>
                  <a:cubicBezTo>
                    <a:pt x="742" y="2245"/>
                    <a:pt x="742" y="2245"/>
                    <a:pt x="742" y="2245"/>
                  </a:cubicBezTo>
                  <a:cubicBezTo>
                    <a:pt x="742" y="2245"/>
                    <a:pt x="743" y="2245"/>
                    <a:pt x="743" y="2245"/>
                  </a:cubicBezTo>
                  <a:cubicBezTo>
                    <a:pt x="743" y="2245"/>
                    <a:pt x="743" y="2244"/>
                    <a:pt x="744" y="2244"/>
                  </a:cubicBezTo>
                  <a:cubicBezTo>
                    <a:pt x="744" y="2243"/>
                    <a:pt x="745" y="2243"/>
                    <a:pt x="745" y="2243"/>
                  </a:cubicBezTo>
                  <a:cubicBezTo>
                    <a:pt x="745" y="2243"/>
                    <a:pt x="744" y="2243"/>
                    <a:pt x="743" y="2244"/>
                  </a:cubicBezTo>
                  <a:cubicBezTo>
                    <a:pt x="743" y="2244"/>
                    <a:pt x="743" y="2244"/>
                    <a:pt x="743" y="2244"/>
                  </a:cubicBezTo>
                  <a:cubicBezTo>
                    <a:pt x="756" y="2221"/>
                    <a:pt x="770" y="2201"/>
                    <a:pt x="785" y="2186"/>
                  </a:cubicBezTo>
                  <a:cubicBezTo>
                    <a:pt x="790" y="2203"/>
                    <a:pt x="796" y="2216"/>
                    <a:pt x="802" y="2228"/>
                  </a:cubicBezTo>
                  <a:cubicBezTo>
                    <a:pt x="802" y="2229"/>
                    <a:pt x="802" y="2230"/>
                    <a:pt x="801" y="2231"/>
                  </a:cubicBezTo>
                  <a:cubicBezTo>
                    <a:pt x="801" y="2233"/>
                    <a:pt x="800" y="2235"/>
                    <a:pt x="800" y="2237"/>
                  </a:cubicBezTo>
                  <a:cubicBezTo>
                    <a:pt x="799" y="2239"/>
                    <a:pt x="799" y="2241"/>
                    <a:pt x="798" y="2243"/>
                  </a:cubicBezTo>
                  <a:cubicBezTo>
                    <a:pt x="798" y="2244"/>
                    <a:pt x="798" y="2245"/>
                    <a:pt x="798" y="2246"/>
                  </a:cubicBezTo>
                  <a:cubicBezTo>
                    <a:pt x="798" y="2247"/>
                    <a:pt x="797" y="2248"/>
                    <a:pt x="797" y="2249"/>
                  </a:cubicBezTo>
                  <a:cubicBezTo>
                    <a:pt x="797" y="2252"/>
                    <a:pt x="797" y="2254"/>
                    <a:pt x="797" y="2256"/>
                  </a:cubicBezTo>
                  <a:cubicBezTo>
                    <a:pt x="796" y="2261"/>
                    <a:pt x="796" y="2267"/>
                    <a:pt x="796" y="2272"/>
                  </a:cubicBezTo>
                  <a:cubicBezTo>
                    <a:pt x="796" y="2273"/>
                    <a:pt x="796" y="2275"/>
                    <a:pt x="796" y="2276"/>
                  </a:cubicBezTo>
                  <a:cubicBezTo>
                    <a:pt x="796" y="2277"/>
                    <a:pt x="796" y="2279"/>
                    <a:pt x="796" y="2280"/>
                  </a:cubicBezTo>
                  <a:cubicBezTo>
                    <a:pt x="797" y="2283"/>
                    <a:pt x="797" y="2286"/>
                    <a:pt x="797" y="2288"/>
                  </a:cubicBezTo>
                  <a:cubicBezTo>
                    <a:pt x="798" y="2294"/>
                    <a:pt x="799" y="2300"/>
                    <a:pt x="800" y="2305"/>
                  </a:cubicBezTo>
                  <a:cubicBezTo>
                    <a:pt x="801" y="2311"/>
                    <a:pt x="802" y="2316"/>
                    <a:pt x="803" y="2322"/>
                  </a:cubicBezTo>
                  <a:cubicBezTo>
                    <a:pt x="804" y="2325"/>
                    <a:pt x="804" y="2327"/>
                    <a:pt x="805" y="2330"/>
                  </a:cubicBezTo>
                  <a:cubicBezTo>
                    <a:pt x="806" y="2333"/>
                    <a:pt x="806" y="2335"/>
                    <a:pt x="807" y="2338"/>
                  </a:cubicBezTo>
                  <a:cubicBezTo>
                    <a:pt x="808" y="2343"/>
                    <a:pt x="809" y="2348"/>
                    <a:pt x="810" y="2352"/>
                  </a:cubicBezTo>
                  <a:cubicBezTo>
                    <a:pt x="812" y="2357"/>
                    <a:pt x="813" y="2362"/>
                    <a:pt x="814" y="2366"/>
                  </a:cubicBezTo>
                  <a:cubicBezTo>
                    <a:pt x="814" y="2368"/>
                    <a:pt x="815" y="2370"/>
                    <a:pt x="815" y="2372"/>
                  </a:cubicBezTo>
                  <a:cubicBezTo>
                    <a:pt x="815" y="2373"/>
                    <a:pt x="816" y="2375"/>
                    <a:pt x="816" y="2377"/>
                  </a:cubicBezTo>
                  <a:cubicBezTo>
                    <a:pt x="817" y="2379"/>
                    <a:pt x="817" y="2380"/>
                    <a:pt x="817" y="2382"/>
                  </a:cubicBezTo>
                  <a:cubicBezTo>
                    <a:pt x="818" y="2383"/>
                    <a:pt x="818" y="2384"/>
                    <a:pt x="818" y="2386"/>
                  </a:cubicBezTo>
                  <a:cubicBezTo>
                    <a:pt x="819" y="2390"/>
                    <a:pt x="819" y="2393"/>
                    <a:pt x="819" y="2393"/>
                  </a:cubicBezTo>
                  <a:cubicBezTo>
                    <a:pt x="819" y="2393"/>
                    <a:pt x="819" y="2393"/>
                    <a:pt x="820" y="2391"/>
                  </a:cubicBezTo>
                  <a:cubicBezTo>
                    <a:pt x="820" y="2390"/>
                    <a:pt x="820" y="2388"/>
                    <a:pt x="820" y="2385"/>
                  </a:cubicBezTo>
                  <a:cubicBezTo>
                    <a:pt x="820" y="2384"/>
                    <a:pt x="820" y="2383"/>
                    <a:pt x="819" y="2381"/>
                  </a:cubicBezTo>
                  <a:cubicBezTo>
                    <a:pt x="819" y="2380"/>
                    <a:pt x="819" y="2378"/>
                    <a:pt x="819" y="2376"/>
                  </a:cubicBezTo>
                  <a:cubicBezTo>
                    <a:pt x="819" y="2375"/>
                    <a:pt x="819" y="2373"/>
                    <a:pt x="819" y="2371"/>
                  </a:cubicBezTo>
                  <a:cubicBezTo>
                    <a:pt x="819" y="2369"/>
                    <a:pt x="818" y="2367"/>
                    <a:pt x="818" y="2365"/>
                  </a:cubicBezTo>
                  <a:cubicBezTo>
                    <a:pt x="818" y="2361"/>
                    <a:pt x="817" y="2356"/>
                    <a:pt x="816" y="2351"/>
                  </a:cubicBezTo>
                  <a:cubicBezTo>
                    <a:pt x="816" y="2347"/>
                    <a:pt x="815" y="2341"/>
                    <a:pt x="814" y="2336"/>
                  </a:cubicBezTo>
                  <a:cubicBezTo>
                    <a:pt x="813" y="2334"/>
                    <a:pt x="813" y="2332"/>
                    <a:pt x="812" y="2330"/>
                  </a:cubicBezTo>
                  <a:cubicBezTo>
                    <a:pt x="813" y="2330"/>
                    <a:pt x="813" y="2331"/>
                    <a:pt x="814" y="2332"/>
                  </a:cubicBezTo>
                  <a:cubicBezTo>
                    <a:pt x="814" y="2333"/>
                    <a:pt x="815" y="2334"/>
                    <a:pt x="815" y="2335"/>
                  </a:cubicBezTo>
                  <a:cubicBezTo>
                    <a:pt x="816" y="2336"/>
                    <a:pt x="816" y="2336"/>
                    <a:pt x="816" y="2337"/>
                  </a:cubicBezTo>
                  <a:cubicBezTo>
                    <a:pt x="817" y="2337"/>
                    <a:pt x="817" y="2338"/>
                    <a:pt x="817" y="2339"/>
                  </a:cubicBezTo>
                  <a:cubicBezTo>
                    <a:pt x="818" y="2340"/>
                    <a:pt x="819" y="2341"/>
                    <a:pt x="819" y="2342"/>
                  </a:cubicBezTo>
                  <a:cubicBezTo>
                    <a:pt x="820" y="2343"/>
                    <a:pt x="821" y="2345"/>
                    <a:pt x="821" y="2346"/>
                  </a:cubicBezTo>
                  <a:cubicBezTo>
                    <a:pt x="822" y="2347"/>
                    <a:pt x="823" y="2349"/>
                    <a:pt x="823" y="2350"/>
                  </a:cubicBezTo>
                  <a:cubicBezTo>
                    <a:pt x="825" y="2352"/>
                    <a:pt x="826" y="2355"/>
                    <a:pt x="827" y="2358"/>
                  </a:cubicBezTo>
                  <a:cubicBezTo>
                    <a:pt x="829" y="2360"/>
                    <a:pt x="830" y="2363"/>
                    <a:pt x="831" y="2366"/>
                  </a:cubicBezTo>
                  <a:cubicBezTo>
                    <a:pt x="832" y="2367"/>
                    <a:pt x="832" y="2368"/>
                    <a:pt x="833" y="2370"/>
                  </a:cubicBezTo>
                  <a:cubicBezTo>
                    <a:pt x="834" y="2371"/>
                    <a:pt x="834" y="2372"/>
                    <a:pt x="835" y="2374"/>
                  </a:cubicBezTo>
                  <a:cubicBezTo>
                    <a:pt x="835" y="2375"/>
                    <a:pt x="836" y="2376"/>
                    <a:pt x="836" y="2378"/>
                  </a:cubicBezTo>
                  <a:cubicBezTo>
                    <a:pt x="837" y="2378"/>
                    <a:pt x="837" y="2379"/>
                    <a:pt x="837" y="2379"/>
                  </a:cubicBezTo>
                  <a:cubicBezTo>
                    <a:pt x="837" y="2380"/>
                    <a:pt x="838" y="2381"/>
                    <a:pt x="838" y="2381"/>
                  </a:cubicBezTo>
                  <a:cubicBezTo>
                    <a:pt x="839" y="2384"/>
                    <a:pt x="840" y="2386"/>
                    <a:pt x="841" y="2388"/>
                  </a:cubicBezTo>
                  <a:cubicBezTo>
                    <a:pt x="841" y="2389"/>
                    <a:pt x="841" y="2390"/>
                    <a:pt x="842" y="2391"/>
                  </a:cubicBezTo>
                  <a:cubicBezTo>
                    <a:pt x="842" y="2392"/>
                    <a:pt x="842" y="2393"/>
                    <a:pt x="843" y="2394"/>
                  </a:cubicBezTo>
                  <a:cubicBezTo>
                    <a:pt x="843" y="2395"/>
                    <a:pt x="843" y="2395"/>
                    <a:pt x="844" y="2396"/>
                  </a:cubicBezTo>
                  <a:cubicBezTo>
                    <a:pt x="844" y="2397"/>
                    <a:pt x="844" y="2398"/>
                    <a:pt x="845" y="2398"/>
                  </a:cubicBezTo>
                  <a:cubicBezTo>
                    <a:pt x="845" y="2399"/>
                    <a:pt x="846" y="2400"/>
                    <a:pt x="846" y="2401"/>
                  </a:cubicBezTo>
                  <a:cubicBezTo>
                    <a:pt x="846" y="2402"/>
                    <a:pt x="846" y="2402"/>
                    <a:pt x="846" y="2402"/>
                  </a:cubicBezTo>
                  <a:cubicBezTo>
                    <a:pt x="846" y="2402"/>
                    <a:pt x="846" y="2402"/>
                    <a:pt x="846" y="2401"/>
                  </a:cubicBezTo>
                  <a:cubicBezTo>
                    <a:pt x="846" y="2400"/>
                    <a:pt x="846" y="2399"/>
                    <a:pt x="846" y="2398"/>
                  </a:cubicBezTo>
                  <a:cubicBezTo>
                    <a:pt x="846" y="2396"/>
                    <a:pt x="846" y="2395"/>
                    <a:pt x="846" y="2393"/>
                  </a:cubicBezTo>
                  <a:cubicBezTo>
                    <a:pt x="846" y="2392"/>
                    <a:pt x="846" y="2391"/>
                    <a:pt x="845" y="2390"/>
                  </a:cubicBezTo>
                  <a:cubicBezTo>
                    <a:pt x="845" y="2389"/>
                    <a:pt x="845" y="2388"/>
                    <a:pt x="845" y="2387"/>
                  </a:cubicBezTo>
                  <a:cubicBezTo>
                    <a:pt x="845" y="2386"/>
                    <a:pt x="845" y="2384"/>
                    <a:pt x="844" y="2383"/>
                  </a:cubicBezTo>
                  <a:cubicBezTo>
                    <a:pt x="844" y="2382"/>
                    <a:pt x="844" y="2381"/>
                    <a:pt x="843" y="2379"/>
                  </a:cubicBezTo>
                  <a:cubicBezTo>
                    <a:pt x="843" y="2378"/>
                    <a:pt x="843" y="2377"/>
                    <a:pt x="842" y="2375"/>
                  </a:cubicBezTo>
                  <a:cubicBezTo>
                    <a:pt x="842" y="2374"/>
                    <a:pt x="842" y="2373"/>
                    <a:pt x="841" y="2371"/>
                  </a:cubicBezTo>
                  <a:cubicBezTo>
                    <a:pt x="840" y="2369"/>
                    <a:pt x="839" y="2366"/>
                    <a:pt x="838" y="2363"/>
                  </a:cubicBezTo>
                  <a:cubicBezTo>
                    <a:pt x="837" y="2360"/>
                    <a:pt x="836" y="2357"/>
                    <a:pt x="835" y="2354"/>
                  </a:cubicBezTo>
                  <a:cubicBezTo>
                    <a:pt x="833" y="2352"/>
                    <a:pt x="832" y="2349"/>
                    <a:pt x="830" y="2346"/>
                  </a:cubicBezTo>
                  <a:cubicBezTo>
                    <a:pt x="829" y="2343"/>
                    <a:pt x="827" y="2341"/>
                    <a:pt x="825" y="2339"/>
                  </a:cubicBezTo>
                  <a:cubicBezTo>
                    <a:pt x="825" y="2337"/>
                    <a:pt x="824" y="2336"/>
                    <a:pt x="823" y="2335"/>
                  </a:cubicBezTo>
                  <a:cubicBezTo>
                    <a:pt x="822" y="2334"/>
                    <a:pt x="821" y="2333"/>
                    <a:pt x="820" y="2332"/>
                  </a:cubicBezTo>
                  <a:cubicBezTo>
                    <a:pt x="820" y="2331"/>
                    <a:pt x="819" y="2330"/>
                    <a:pt x="818" y="2329"/>
                  </a:cubicBezTo>
                  <a:cubicBezTo>
                    <a:pt x="817" y="2328"/>
                    <a:pt x="816" y="2327"/>
                    <a:pt x="816" y="2326"/>
                  </a:cubicBezTo>
                  <a:cubicBezTo>
                    <a:pt x="815" y="2325"/>
                    <a:pt x="814" y="2324"/>
                    <a:pt x="813" y="2324"/>
                  </a:cubicBezTo>
                  <a:cubicBezTo>
                    <a:pt x="813" y="2323"/>
                    <a:pt x="812" y="2322"/>
                    <a:pt x="811" y="2322"/>
                  </a:cubicBezTo>
                  <a:cubicBezTo>
                    <a:pt x="811" y="2321"/>
                    <a:pt x="811" y="2321"/>
                    <a:pt x="811" y="2321"/>
                  </a:cubicBezTo>
                  <a:cubicBezTo>
                    <a:pt x="811" y="2321"/>
                    <a:pt x="811" y="2321"/>
                    <a:pt x="811" y="2320"/>
                  </a:cubicBezTo>
                  <a:cubicBezTo>
                    <a:pt x="810" y="2315"/>
                    <a:pt x="808" y="2309"/>
                    <a:pt x="807" y="2304"/>
                  </a:cubicBezTo>
                  <a:cubicBezTo>
                    <a:pt x="806" y="2298"/>
                    <a:pt x="806" y="2293"/>
                    <a:pt x="805" y="2288"/>
                  </a:cubicBezTo>
                  <a:cubicBezTo>
                    <a:pt x="804" y="2282"/>
                    <a:pt x="804" y="2277"/>
                    <a:pt x="803" y="2272"/>
                  </a:cubicBezTo>
                  <a:cubicBezTo>
                    <a:pt x="803" y="2266"/>
                    <a:pt x="802" y="2261"/>
                    <a:pt x="802" y="2257"/>
                  </a:cubicBezTo>
                  <a:cubicBezTo>
                    <a:pt x="802" y="2252"/>
                    <a:pt x="803" y="2247"/>
                    <a:pt x="803" y="2243"/>
                  </a:cubicBezTo>
                  <a:cubicBezTo>
                    <a:pt x="803" y="2241"/>
                    <a:pt x="803" y="2239"/>
                    <a:pt x="803" y="2237"/>
                  </a:cubicBezTo>
                  <a:cubicBezTo>
                    <a:pt x="804" y="2235"/>
                    <a:pt x="804" y="2234"/>
                    <a:pt x="804" y="2232"/>
                  </a:cubicBezTo>
                  <a:cubicBezTo>
                    <a:pt x="804" y="2232"/>
                    <a:pt x="804" y="2232"/>
                    <a:pt x="804" y="2231"/>
                  </a:cubicBezTo>
                  <a:cubicBezTo>
                    <a:pt x="831" y="2276"/>
                    <a:pt x="866" y="2286"/>
                    <a:pt x="866" y="2286"/>
                  </a:cubicBezTo>
                  <a:cubicBezTo>
                    <a:pt x="866" y="2286"/>
                    <a:pt x="871" y="2302"/>
                    <a:pt x="871" y="2329"/>
                  </a:cubicBezTo>
                  <a:cubicBezTo>
                    <a:pt x="871" y="2339"/>
                    <a:pt x="872" y="2350"/>
                    <a:pt x="873" y="2360"/>
                  </a:cubicBezTo>
                  <a:cubicBezTo>
                    <a:pt x="873" y="2363"/>
                    <a:pt x="872" y="2366"/>
                    <a:pt x="871" y="2370"/>
                  </a:cubicBezTo>
                  <a:cubicBezTo>
                    <a:pt x="870" y="2374"/>
                    <a:pt x="869" y="2379"/>
                    <a:pt x="868" y="2383"/>
                  </a:cubicBezTo>
                  <a:cubicBezTo>
                    <a:pt x="867" y="2386"/>
                    <a:pt x="867" y="2388"/>
                    <a:pt x="866" y="2390"/>
                  </a:cubicBezTo>
                  <a:cubicBezTo>
                    <a:pt x="865" y="2393"/>
                    <a:pt x="865" y="2395"/>
                    <a:pt x="864" y="2398"/>
                  </a:cubicBezTo>
                  <a:cubicBezTo>
                    <a:pt x="863" y="2403"/>
                    <a:pt x="862" y="2408"/>
                    <a:pt x="861" y="2413"/>
                  </a:cubicBezTo>
                  <a:cubicBezTo>
                    <a:pt x="861" y="2414"/>
                    <a:pt x="861" y="2416"/>
                    <a:pt x="861" y="2417"/>
                  </a:cubicBezTo>
                  <a:cubicBezTo>
                    <a:pt x="861" y="2418"/>
                    <a:pt x="860" y="2420"/>
                    <a:pt x="860" y="2421"/>
                  </a:cubicBezTo>
                  <a:cubicBezTo>
                    <a:pt x="860" y="2422"/>
                    <a:pt x="860" y="2424"/>
                    <a:pt x="860" y="2426"/>
                  </a:cubicBezTo>
                  <a:cubicBezTo>
                    <a:pt x="860" y="2426"/>
                    <a:pt x="860" y="2426"/>
                    <a:pt x="859" y="2427"/>
                  </a:cubicBezTo>
                  <a:cubicBezTo>
                    <a:pt x="859" y="2427"/>
                    <a:pt x="859" y="2428"/>
                    <a:pt x="859" y="2428"/>
                  </a:cubicBezTo>
                  <a:cubicBezTo>
                    <a:pt x="858" y="2429"/>
                    <a:pt x="858" y="2430"/>
                    <a:pt x="858" y="2430"/>
                  </a:cubicBezTo>
                  <a:cubicBezTo>
                    <a:pt x="857" y="2431"/>
                    <a:pt x="857" y="2432"/>
                    <a:pt x="857" y="2433"/>
                  </a:cubicBezTo>
                  <a:cubicBezTo>
                    <a:pt x="856" y="2433"/>
                    <a:pt x="856" y="2434"/>
                    <a:pt x="856" y="2435"/>
                  </a:cubicBezTo>
                  <a:cubicBezTo>
                    <a:pt x="855" y="2437"/>
                    <a:pt x="854" y="2438"/>
                    <a:pt x="854" y="2440"/>
                  </a:cubicBezTo>
                  <a:cubicBezTo>
                    <a:pt x="854" y="2441"/>
                    <a:pt x="853" y="2442"/>
                    <a:pt x="853" y="2443"/>
                  </a:cubicBezTo>
                  <a:cubicBezTo>
                    <a:pt x="853" y="2444"/>
                    <a:pt x="853" y="2445"/>
                    <a:pt x="852" y="2446"/>
                  </a:cubicBezTo>
                  <a:cubicBezTo>
                    <a:pt x="852" y="2448"/>
                    <a:pt x="852" y="2450"/>
                    <a:pt x="851" y="2452"/>
                  </a:cubicBezTo>
                  <a:cubicBezTo>
                    <a:pt x="851" y="2454"/>
                    <a:pt x="851" y="2456"/>
                    <a:pt x="851" y="2458"/>
                  </a:cubicBezTo>
                  <a:cubicBezTo>
                    <a:pt x="850" y="2459"/>
                    <a:pt x="850" y="2460"/>
                    <a:pt x="850" y="2461"/>
                  </a:cubicBezTo>
                  <a:cubicBezTo>
                    <a:pt x="850" y="2462"/>
                    <a:pt x="850" y="2463"/>
                    <a:pt x="850" y="2464"/>
                  </a:cubicBezTo>
                  <a:cubicBezTo>
                    <a:pt x="850" y="2466"/>
                    <a:pt x="850" y="2468"/>
                    <a:pt x="851" y="2470"/>
                  </a:cubicBezTo>
                  <a:cubicBezTo>
                    <a:pt x="851" y="2471"/>
                    <a:pt x="851" y="2471"/>
                    <a:pt x="851" y="2472"/>
                  </a:cubicBezTo>
                  <a:cubicBezTo>
                    <a:pt x="851" y="2473"/>
                    <a:pt x="851" y="2474"/>
                    <a:pt x="851" y="2475"/>
                  </a:cubicBezTo>
                  <a:cubicBezTo>
                    <a:pt x="851" y="2475"/>
                    <a:pt x="851" y="2476"/>
                    <a:pt x="851" y="2477"/>
                  </a:cubicBezTo>
                  <a:cubicBezTo>
                    <a:pt x="852" y="2478"/>
                    <a:pt x="852" y="2478"/>
                    <a:pt x="852" y="2479"/>
                  </a:cubicBezTo>
                  <a:cubicBezTo>
                    <a:pt x="852" y="2480"/>
                    <a:pt x="852" y="2481"/>
                    <a:pt x="853" y="2482"/>
                  </a:cubicBezTo>
                  <a:cubicBezTo>
                    <a:pt x="853" y="2483"/>
                    <a:pt x="853" y="2484"/>
                    <a:pt x="853" y="2484"/>
                  </a:cubicBezTo>
                  <a:cubicBezTo>
                    <a:pt x="854" y="2485"/>
                    <a:pt x="854" y="2485"/>
                    <a:pt x="854" y="2485"/>
                  </a:cubicBezTo>
                  <a:cubicBezTo>
                    <a:pt x="854" y="2485"/>
                    <a:pt x="854" y="2485"/>
                    <a:pt x="854" y="2484"/>
                  </a:cubicBezTo>
                  <a:cubicBezTo>
                    <a:pt x="854" y="2484"/>
                    <a:pt x="854" y="2483"/>
                    <a:pt x="854" y="2482"/>
                  </a:cubicBezTo>
                  <a:cubicBezTo>
                    <a:pt x="854" y="2481"/>
                    <a:pt x="855" y="2480"/>
                    <a:pt x="855" y="2479"/>
                  </a:cubicBezTo>
                  <a:cubicBezTo>
                    <a:pt x="855" y="2478"/>
                    <a:pt x="855" y="2476"/>
                    <a:pt x="856" y="2475"/>
                  </a:cubicBezTo>
                  <a:cubicBezTo>
                    <a:pt x="856" y="2473"/>
                    <a:pt x="856" y="2472"/>
                    <a:pt x="857" y="2470"/>
                  </a:cubicBezTo>
                  <a:cubicBezTo>
                    <a:pt x="857" y="2468"/>
                    <a:pt x="857" y="2467"/>
                    <a:pt x="857" y="2465"/>
                  </a:cubicBezTo>
                  <a:cubicBezTo>
                    <a:pt x="857" y="2464"/>
                    <a:pt x="858" y="2463"/>
                    <a:pt x="858" y="2462"/>
                  </a:cubicBezTo>
                  <a:cubicBezTo>
                    <a:pt x="858" y="2461"/>
                    <a:pt x="858" y="2460"/>
                    <a:pt x="858" y="2459"/>
                  </a:cubicBezTo>
                  <a:cubicBezTo>
                    <a:pt x="858" y="2457"/>
                    <a:pt x="859" y="2455"/>
                    <a:pt x="859" y="2453"/>
                  </a:cubicBezTo>
                  <a:cubicBezTo>
                    <a:pt x="859" y="2451"/>
                    <a:pt x="860" y="2449"/>
                    <a:pt x="860" y="2447"/>
                  </a:cubicBezTo>
                  <a:cubicBezTo>
                    <a:pt x="860" y="2446"/>
                    <a:pt x="860" y="2445"/>
                    <a:pt x="860" y="2445"/>
                  </a:cubicBezTo>
                  <a:cubicBezTo>
                    <a:pt x="860" y="2444"/>
                    <a:pt x="861" y="2443"/>
                    <a:pt x="861" y="2442"/>
                  </a:cubicBezTo>
                  <a:cubicBezTo>
                    <a:pt x="861" y="2442"/>
                    <a:pt x="861" y="2442"/>
                    <a:pt x="861" y="2441"/>
                  </a:cubicBezTo>
                  <a:cubicBezTo>
                    <a:pt x="861" y="2442"/>
                    <a:pt x="861" y="2443"/>
                    <a:pt x="861" y="2444"/>
                  </a:cubicBezTo>
                  <a:cubicBezTo>
                    <a:pt x="862" y="2449"/>
                    <a:pt x="863" y="2454"/>
                    <a:pt x="865" y="2458"/>
                  </a:cubicBezTo>
                  <a:cubicBezTo>
                    <a:pt x="866" y="2462"/>
                    <a:pt x="868" y="2466"/>
                    <a:pt x="870" y="2470"/>
                  </a:cubicBezTo>
                  <a:cubicBezTo>
                    <a:pt x="872" y="2473"/>
                    <a:pt x="875" y="2476"/>
                    <a:pt x="877" y="2478"/>
                  </a:cubicBezTo>
                  <a:cubicBezTo>
                    <a:pt x="879" y="2481"/>
                    <a:pt x="881" y="2482"/>
                    <a:pt x="883" y="2484"/>
                  </a:cubicBezTo>
                  <a:cubicBezTo>
                    <a:pt x="884" y="2484"/>
                    <a:pt x="885" y="2485"/>
                    <a:pt x="886" y="2485"/>
                  </a:cubicBezTo>
                  <a:cubicBezTo>
                    <a:pt x="887" y="2486"/>
                    <a:pt x="887" y="2486"/>
                    <a:pt x="888" y="2486"/>
                  </a:cubicBezTo>
                  <a:cubicBezTo>
                    <a:pt x="889" y="2487"/>
                    <a:pt x="890" y="2487"/>
                    <a:pt x="890" y="2487"/>
                  </a:cubicBezTo>
                  <a:cubicBezTo>
                    <a:pt x="890" y="2487"/>
                    <a:pt x="889" y="2487"/>
                    <a:pt x="888" y="2486"/>
                  </a:cubicBezTo>
                  <a:cubicBezTo>
                    <a:pt x="887" y="2485"/>
                    <a:pt x="886" y="2484"/>
                    <a:pt x="884" y="2482"/>
                  </a:cubicBezTo>
                  <a:cubicBezTo>
                    <a:pt x="883" y="2481"/>
                    <a:pt x="881" y="2479"/>
                    <a:pt x="879" y="2476"/>
                  </a:cubicBezTo>
                  <a:cubicBezTo>
                    <a:pt x="877" y="2474"/>
                    <a:pt x="876" y="2471"/>
                    <a:pt x="874" y="2468"/>
                  </a:cubicBezTo>
                  <a:cubicBezTo>
                    <a:pt x="873" y="2464"/>
                    <a:pt x="871" y="2460"/>
                    <a:pt x="870" y="2456"/>
                  </a:cubicBezTo>
                  <a:cubicBezTo>
                    <a:pt x="869" y="2452"/>
                    <a:pt x="868" y="2448"/>
                    <a:pt x="868" y="2443"/>
                  </a:cubicBezTo>
                  <a:cubicBezTo>
                    <a:pt x="868" y="2439"/>
                    <a:pt x="868" y="2434"/>
                    <a:pt x="868" y="2429"/>
                  </a:cubicBezTo>
                  <a:cubicBezTo>
                    <a:pt x="868" y="2426"/>
                    <a:pt x="868" y="2424"/>
                    <a:pt x="868" y="2422"/>
                  </a:cubicBezTo>
                  <a:cubicBezTo>
                    <a:pt x="868" y="2420"/>
                    <a:pt x="868" y="2419"/>
                    <a:pt x="869" y="2418"/>
                  </a:cubicBezTo>
                  <a:cubicBezTo>
                    <a:pt x="869" y="2417"/>
                    <a:pt x="869" y="2415"/>
                    <a:pt x="869" y="2414"/>
                  </a:cubicBezTo>
                  <a:cubicBezTo>
                    <a:pt x="870" y="2409"/>
                    <a:pt x="871" y="2404"/>
                    <a:pt x="872" y="2399"/>
                  </a:cubicBezTo>
                  <a:cubicBezTo>
                    <a:pt x="872" y="2397"/>
                    <a:pt x="873" y="2394"/>
                    <a:pt x="873" y="2392"/>
                  </a:cubicBezTo>
                  <a:cubicBezTo>
                    <a:pt x="874" y="2390"/>
                    <a:pt x="874" y="2387"/>
                    <a:pt x="875" y="2385"/>
                  </a:cubicBezTo>
                  <a:cubicBezTo>
                    <a:pt x="875" y="2382"/>
                    <a:pt x="876" y="2379"/>
                    <a:pt x="876" y="2376"/>
                  </a:cubicBezTo>
                  <a:cubicBezTo>
                    <a:pt x="881" y="2400"/>
                    <a:pt x="889" y="2423"/>
                    <a:pt x="894" y="2444"/>
                  </a:cubicBezTo>
                  <a:cubicBezTo>
                    <a:pt x="884" y="2399"/>
                    <a:pt x="885" y="2352"/>
                    <a:pt x="887" y="2322"/>
                  </a:cubicBezTo>
                  <a:cubicBezTo>
                    <a:pt x="888" y="2323"/>
                    <a:pt x="888" y="2325"/>
                    <a:pt x="888" y="2326"/>
                  </a:cubicBezTo>
                  <a:cubicBezTo>
                    <a:pt x="890" y="2331"/>
                    <a:pt x="892" y="2337"/>
                    <a:pt x="894" y="2342"/>
                  </a:cubicBezTo>
                  <a:cubicBezTo>
                    <a:pt x="896" y="2348"/>
                    <a:pt x="899" y="2353"/>
                    <a:pt x="902" y="2359"/>
                  </a:cubicBezTo>
                  <a:cubicBezTo>
                    <a:pt x="904" y="2362"/>
                    <a:pt x="905" y="2365"/>
                    <a:pt x="907" y="2367"/>
                  </a:cubicBezTo>
                  <a:cubicBezTo>
                    <a:pt x="909" y="2370"/>
                    <a:pt x="910" y="2373"/>
                    <a:pt x="912" y="2376"/>
                  </a:cubicBezTo>
                  <a:cubicBezTo>
                    <a:pt x="914" y="2379"/>
                    <a:pt x="915" y="2382"/>
                    <a:pt x="917" y="2385"/>
                  </a:cubicBezTo>
                  <a:cubicBezTo>
                    <a:pt x="918" y="2386"/>
                    <a:pt x="918" y="2386"/>
                    <a:pt x="918" y="2386"/>
                  </a:cubicBezTo>
                  <a:cubicBezTo>
                    <a:pt x="918" y="2387"/>
                    <a:pt x="918" y="2387"/>
                    <a:pt x="918" y="2387"/>
                  </a:cubicBezTo>
                  <a:cubicBezTo>
                    <a:pt x="919" y="2389"/>
                    <a:pt x="919" y="2389"/>
                    <a:pt x="919" y="2389"/>
                  </a:cubicBezTo>
                  <a:cubicBezTo>
                    <a:pt x="920" y="2391"/>
                    <a:pt x="921" y="2392"/>
                    <a:pt x="922" y="2394"/>
                  </a:cubicBezTo>
                  <a:cubicBezTo>
                    <a:pt x="924" y="2398"/>
                    <a:pt x="924" y="2398"/>
                    <a:pt x="924" y="2398"/>
                  </a:cubicBezTo>
                  <a:cubicBezTo>
                    <a:pt x="925" y="2399"/>
                    <a:pt x="925" y="2400"/>
                    <a:pt x="925" y="2401"/>
                  </a:cubicBezTo>
                  <a:cubicBezTo>
                    <a:pt x="925" y="2402"/>
                    <a:pt x="925" y="2404"/>
                    <a:pt x="924" y="2405"/>
                  </a:cubicBezTo>
                  <a:cubicBezTo>
                    <a:pt x="924" y="2408"/>
                    <a:pt x="923" y="2412"/>
                    <a:pt x="923" y="2415"/>
                  </a:cubicBezTo>
                  <a:cubicBezTo>
                    <a:pt x="922" y="2416"/>
                    <a:pt x="922" y="2417"/>
                    <a:pt x="922" y="2418"/>
                  </a:cubicBezTo>
                  <a:cubicBezTo>
                    <a:pt x="922" y="2419"/>
                    <a:pt x="922" y="2420"/>
                    <a:pt x="922" y="2420"/>
                  </a:cubicBezTo>
                  <a:cubicBezTo>
                    <a:pt x="922" y="2422"/>
                    <a:pt x="922" y="2424"/>
                    <a:pt x="921" y="2426"/>
                  </a:cubicBezTo>
                  <a:cubicBezTo>
                    <a:pt x="921" y="2428"/>
                    <a:pt x="921" y="2430"/>
                    <a:pt x="921" y="2432"/>
                  </a:cubicBezTo>
                  <a:cubicBezTo>
                    <a:pt x="921" y="2433"/>
                    <a:pt x="921" y="2434"/>
                    <a:pt x="921" y="2434"/>
                  </a:cubicBezTo>
                  <a:cubicBezTo>
                    <a:pt x="921" y="2435"/>
                    <a:pt x="921" y="2436"/>
                    <a:pt x="921" y="2437"/>
                  </a:cubicBezTo>
                  <a:cubicBezTo>
                    <a:pt x="921" y="2441"/>
                    <a:pt x="921" y="2444"/>
                    <a:pt x="922" y="2447"/>
                  </a:cubicBezTo>
                  <a:cubicBezTo>
                    <a:pt x="922" y="2450"/>
                    <a:pt x="922" y="2452"/>
                    <a:pt x="923" y="2454"/>
                  </a:cubicBezTo>
                  <a:cubicBezTo>
                    <a:pt x="923" y="2455"/>
                    <a:pt x="923" y="2455"/>
                    <a:pt x="923" y="2456"/>
                  </a:cubicBezTo>
                  <a:cubicBezTo>
                    <a:pt x="923" y="2456"/>
                    <a:pt x="923" y="2456"/>
                    <a:pt x="923" y="2456"/>
                  </a:cubicBezTo>
                  <a:cubicBezTo>
                    <a:pt x="923" y="2456"/>
                    <a:pt x="924" y="2456"/>
                    <a:pt x="924" y="2456"/>
                  </a:cubicBezTo>
                  <a:cubicBezTo>
                    <a:pt x="924" y="2455"/>
                    <a:pt x="924" y="2455"/>
                    <a:pt x="924" y="2454"/>
                  </a:cubicBezTo>
                  <a:cubicBezTo>
                    <a:pt x="925" y="2452"/>
                    <a:pt x="926" y="2450"/>
                    <a:pt x="926" y="2447"/>
                  </a:cubicBezTo>
                  <a:cubicBezTo>
                    <a:pt x="927" y="2444"/>
                    <a:pt x="928" y="2441"/>
                    <a:pt x="928" y="2438"/>
                  </a:cubicBezTo>
                  <a:cubicBezTo>
                    <a:pt x="928" y="2437"/>
                    <a:pt x="928" y="2436"/>
                    <a:pt x="928" y="2435"/>
                  </a:cubicBezTo>
                  <a:cubicBezTo>
                    <a:pt x="929" y="2434"/>
                    <a:pt x="929" y="2433"/>
                    <a:pt x="929" y="2432"/>
                  </a:cubicBezTo>
                  <a:cubicBezTo>
                    <a:pt x="929" y="2430"/>
                    <a:pt x="929" y="2428"/>
                    <a:pt x="929" y="2427"/>
                  </a:cubicBezTo>
                  <a:cubicBezTo>
                    <a:pt x="929" y="2425"/>
                    <a:pt x="929" y="2423"/>
                    <a:pt x="929" y="2421"/>
                  </a:cubicBezTo>
                  <a:cubicBezTo>
                    <a:pt x="930" y="2420"/>
                    <a:pt x="930" y="2419"/>
                    <a:pt x="930" y="2418"/>
                  </a:cubicBezTo>
                  <a:cubicBezTo>
                    <a:pt x="930" y="2417"/>
                    <a:pt x="930" y="2416"/>
                    <a:pt x="930" y="2415"/>
                  </a:cubicBezTo>
                  <a:cubicBezTo>
                    <a:pt x="929" y="2414"/>
                    <a:pt x="929" y="2412"/>
                    <a:pt x="929" y="2410"/>
                  </a:cubicBezTo>
                  <a:cubicBezTo>
                    <a:pt x="930" y="2410"/>
                    <a:pt x="930" y="2411"/>
                    <a:pt x="930" y="2412"/>
                  </a:cubicBezTo>
                  <a:cubicBezTo>
                    <a:pt x="932" y="2418"/>
                    <a:pt x="935" y="2424"/>
                    <a:pt x="937" y="2430"/>
                  </a:cubicBezTo>
                  <a:cubicBezTo>
                    <a:pt x="938" y="2433"/>
                    <a:pt x="938" y="2436"/>
                    <a:pt x="939" y="2439"/>
                  </a:cubicBezTo>
                  <a:cubicBezTo>
                    <a:pt x="939" y="2440"/>
                    <a:pt x="940" y="2442"/>
                    <a:pt x="940" y="2443"/>
                  </a:cubicBezTo>
                  <a:cubicBezTo>
                    <a:pt x="940" y="2445"/>
                    <a:pt x="941" y="2446"/>
                    <a:pt x="941" y="2448"/>
                  </a:cubicBezTo>
                  <a:cubicBezTo>
                    <a:pt x="942" y="2453"/>
                    <a:pt x="943" y="2459"/>
                    <a:pt x="943" y="2464"/>
                  </a:cubicBezTo>
                  <a:cubicBezTo>
                    <a:pt x="944" y="2466"/>
                    <a:pt x="944" y="2469"/>
                    <a:pt x="944" y="2471"/>
                  </a:cubicBezTo>
                  <a:cubicBezTo>
                    <a:pt x="944" y="2473"/>
                    <a:pt x="944" y="2475"/>
                    <a:pt x="944" y="2478"/>
                  </a:cubicBezTo>
                  <a:cubicBezTo>
                    <a:pt x="944" y="2480"/>
                    <a:pt x="944" y="2482"/>
                    <a:pt x="944" y="2483"/>
                  </a:cubicBezTo>
                  <a:cubicBezTo>
                    <a:pt x="944" y="2485"/>
                    <a:pt x="944" y="2487"/>
                    <a:pt x="944" y="2488"/>
                  </a:cubicBezTo>
                  <a:cubicBezTo>
                    <a:pt x="944" y="2489"/>
                    <a:pt x="944" y="2490"/>
                    <a:pt x="944" y="2490"/>
                  </a:cubicBezTo>
                  <a:cubicBezTo>
                    <a:pt x="944" y="2491"/>
                    <a:pt x="944" y="2492"/>
                    <a:pt x="944" y="2492"/>
                  </a:cubicBezTo>
                  <a:cubicBezTo>
                    <a:pt x="944" y="2493"/>
                    <a:pt x="944" y="2494"/>
                    <a:pt x="944" y="2495"/>
                  </a:cubicBezTo>
                  <a:cubicBezTo>
                    <a:pt x="944" y="2497"/>
                    <a:pt x="943" y="2498"/>
                    <a:pt x="943" y="2498"/>
                  </a:cubicBezTo>
                  <a:cubicBezTo>
                    <a:pt x="943" y="2498"/>
                    <a:pt x="944" y="2497"/>
                    <a:pt x="944" y="2495"/>
                  </a:cubicBezTo>
                  <a:cubicBezTo>
                    <a:pt x="944" y="2494"/>
                    <a:pt x="945" y="2493"/>
                    <a:pt x="945" y="2492"/>
                  </a:cubicBezTo>
                  <a:cubicBezTo>
                    <a:pt x="945" y="2492"/>
                    <a:pt x="945" y="2491"/>
                    <a:pt x="945" y="2490"/>
                  </a:cubicBezTo>
                  <a:cubicBezTo>
                    <a:pt x="945" y="2490"/>
                    <a:pt x="946" y="2489"/>
                    <a:pt x="946" y="2488"/>
                  </a:cubicBezTo>
                  <a:cubicBezTo>
                    <a:pt x="946" y="2487"/>
                    <a:pt x="946" y="2485"/>
                    <a:pt x="947" y="2483"/>
                  </a:cubicBezTo>
                  <a:cubicBezTo>
                    <a:pt x="947" y="2482"/>
                    <a:pt x="947" y="2480"/>
                    <a:pt x="947" y="2478"/>
                  </a:cubicBezTo>
                  <a:cubicBezTo>
                    <a:pt x="948" y="2476"/>
                    <a:pt x="948" y="2473"/>
                    <a:pt x="948" y="2471"/>
                  </a:cubicBezTo>
                  <a:cubicBezTo>
                    <a:pt x="948" y="2469"/>
                    <a:pt x="948" y="2466"/>
                    <a:pt x="948" y="2463"/>
                  </a:cubicBezTo>
                  <a:cubicBezTo>
                    <a:pt x="948" y="2458"/>
                    <a:pt x="948" y="2453"/>
                    <a:pt x="947" y="2447"/>
                  </a:cubicBezTo>
                  <a:cubicBezTo>
                    <a:pt x="947" y="2445"/>
                    <a:pt x="946" y="2444"/>
                    <a:pt x="946" y="2442"/>
                  </a:cubicBezTo>
                  <a:cubicBezTo>
                    <a:pt x="946" y="2441"/>
                    <a:pt x="946" y="2439"/>
                    <a:pt x="945" y="2438"/>
                  </a:cubicBezTo>
                  <a:cubicBezTo>
                    <a:pt x="945" y="2436"/>
                    <a:pt x="945" y="2435"/>
                    <a:pt x="944" y="2433"/>
                  </a:cubicBezTo>
                  <a:cubicBezTo>
                    <a:pt x="944" y="2431"/>
                    <a:pt x="944" y="2430"/>
                    <a:pt x="943" y="2428"/>
                  </a:cubicBezTo>
                  <a:cubicBezTo>
                    <a:pt x="943" y="2427"/>
                    <a:pt x="943" y="2425"/>
                    <a:pt x="942" y="2423"/>
                  </a:cubicBezTo>
                  <a:cubicBezTo>
                    <a:pt x="942" y="2422"/>
                    <a:pt x="941" y="2420"/>
                    <a:pt x="941" y="2419"/>
                  </a:cubicBezTo>
                  <a:cubicBezTo>
                    <a:pt x="940" y="2418"/>
                    <a:pt x="940" y="2417"/>
                    <a:pt x="940" y="2416"/>
                  </a:cubicBezTo>
                  <a:cubicBezTo>
                    <a:pt x="940" y="2415"/>
                    <a:pt x="939" y="2415"/>
                    <a:pt x="939" y="2414"/>
                  </a:cubicBezTo>
                  <a:cubicBezTo>
                    <a:pt x="938" y="2412"/>
                    <a:pt x="938" y="2411"/>
                    <a:pt x="937" y="2409"/>
                  </a:cubicBezTo>
                  <a:cubicBezTo>
                    <a:pt x="936" y="2406"/>
                    <a:pt x="935" y="2403"/>
                    <a:pt x="933" y="2399"/>
                  </a:cubicBezTo>
                  <a:cubicBezTo>
                    <a:pt x="933" y="2398"/>
                    <a:pt x="932" y="2396"/>
                    <a:pt x="931" y="2395"/>
                  </a:cubicBezTo>
                  <a:cubicBezTo>
                    <a:pt x="929" y="2390"/>
                    <a:pt x="929" y="2390"/>
                    <a:pt x="929" y="2390"/>
                  </a:cubicBezTo>
                  <a:cubicBezTo>
                    <a:pt x="928" y="2388"/>
                    <a:pt x="927" y="2387"/>
                    <a:pt x="926" y="2385"/>
                  </a:cubicBezTo>
                  <a:cubicBezTo>
                    <a:pt x="925" y="2383"/>
                    <a:pt x="925" y="2383"/>
                    <a:pt x="925" y="2383"/>
                  </a:cubicBezTo>
                  <a:cubicBezTo>
                    <a:pt x="925" y="2382"/>
                    <a:pt x="925" y="2382"/>
                    <a:pt x="925" y="2382"/>
                  </a:cubicBezTo>
                  <a:cubicBezTo>
                    <a:pt x="924" y="2381"/>
                    <a:pt x="924" y="2381"/>
                    <a:pt x="924" y="2381"/>
                  </a:cubicBezTo>
                  <a:cubicBezTo>
                    <a:pt x="922" y="2378"/>
                    <a:pt x="920" y="2375"/>
                    <a:pt x="919" y="2372"/>
                  </a:cubicBezTo>
                  <a:cubicBezTo>
                    <a:pt x="915" y="2366"/>
                    <a:pt x="912" y="2361"/>
                    <a:pt x="908" y="2355"/>
                  </a:cubicBezTo>
                  <a:cubicBezTo>
                    <a:pt x="905" y="2350"/>
                    <a:pt x="902" y="2345"/>
                    <a:pt x="899" y="2340"/>
                  </a:cubicBezTo>
                  <a:cubicBezTo>
                    <a:pt x="897" y="2334"/>
                    <a:pt x="894" y="2330"/>
                    <a:pt x="893" y="2325"/>
                  </a:cubicBezTo>
                  <a:cubicBezTo>
                    <a:pt x="891" y="2320"/>
                    <a:pt x="890" y="2316"/>
                    <a:pt x="889" y="2312"/>
                  </a:cubicBezTo>
                  <a:cubicBezTo>
                    <a:pt x="889" y="2310"/>
                    <a:pt x="889" y="2309"/>
                    <a:pt x="889" y="2308"/>
                  </a:cubicBezTo>
                  <a:cubicBezTo>
                    <a:pt x="890" y="2296"/>
                    <a:pt x="891" y="2289"/>
                    <a:pt x="891" y="2289"/>
                  </a:cubicBezTo>
                  <a:cubicBezTo>
                    <a:pt x="891" y="2289"/>
                    <a:pt x="932" y="2298"/>
                    <a:pt x="960" y="2337"/>
                  </a:cubicBezTo>
                  <a:cubicBezTo>
                    <a:pt x="960" y="2337"/>
                    <a:pt x="961" y="2338"/>
                    <a:pt x="961" y="2338"/>
                  </a:cubicBezTo>
                  <a:cubicBezTo>
                    <a:pt x="961" y="2339"/>
                    <a:pt x="961" y="2340"/>
                    <a:pt x="962" y="2341"/>
                  </a:cubicBezTo>
                  <a:cubicBezTo>
                    <a:pt x="963" y="2342"/>
                    <a:pt x="963" y="2344"/>
                    <a:pt x="964" y="2346"/>
                  </a:cubicBezTo>
                  <a:cubicBezTo>
                    <a:pt x="965" y="2348"/>
                    <a:pt x="966" y="2350"/>
                    <a:pt x="966" y="2351"/>
                  </a:cubicBezTo>
                  <a:cubicBezTo>
                    <a:pt x="967" y="2353"/>
                    <a:pt x="968" y="2355"/>
                    <a:pt x="968" y="2357"/>
                  </a:cubicBezTo>
                  <a:cubicBezTo>
                    <a:pt x="970" y="2361"/>
                    <a:pt x="971" y="2365"/>
                    <a:pt x="973" y="2369"/>
                  </a:cubicBezTo>
                  <a:cubicBezTo>
                    <a:pt x="974" y="2373"/>
                    <a:pt x="975" y="2377"/>
                    <a:pt x="976" y="2381"/>
                  </a:cubicBezTo>
                  <a:cubicBezTo>
                    <a:pt x="977" y="2382"/>
                    <a:pt x="977" y="2383"/>
                    <a:pt x="977" y="2384"/>
                  </a:cubicBezTo>
                  <a:cubicBezTo>
                    <a:pt x="977" y="2385"/>
                    <a:pt x="978" y="2386"/>
                    <a:pt x="978" y="2387"/>
                  </a:cubicBezTo>
                  <a:cubicBezTo>
                    <a:pt x="979" y="2389"/>
                    <a:pt x="979" y="2390"/>
                    <a:pt x="980" y="2392"/>
                  </a:cubicBezTo>
                  <a:cubicBezTo>
                    <a:pt x="980" y="2394"/>
                    <a:pt x="980" y="2396"/>
                    <a:pt x="981" y="2398"/>
                  </a:cubicBezTo>
                  <a:cubicBezTo>
                    <a:pt x="981" y="2399"/>
                    <a:pt x="981" y="2400"/>
                    <a:pt x="982" y="2401"/>
                  </a:cubicBezTo>
                  <a:cubicBezTo>
                    <a:pt x="982" y="2402"/>
                    <a:pt x="982" y="2403"/>
                    <a:pt x="982" y="2403"/>
                  </a:cubicBezTo>
                  <a:cubicBezTo>
                    <a:pt x="983" y="2405"/>
                    <a:pt x="983" y="2407"/>
                    <a:pt x="983" y="2409"/>
                  </a:cubicBezTo>
                  <a:cubicBezTo>
                    <a:pt x="984" y="2410"/>
                    <a:pt x="984" y="2412"/>
                    <a:pt x="984" y="2413"/>
                  </a:cubicBezTo>
                  <a:cubicBezTo>
                    <a:pt x="985" y="2415"/>
                    <a:pt x="985" y="2416"/>
                    <a:pt x="985" y="2418"/>
                  </a:cubicBezTo>
                  <a:cubicBezTo>
                    <a:pt x="985" y="2419"/>
                    <a:pt x="986" y="2421"/>
                    <a:pt x="986" y="2422"/>
                  </a:cubicBezTo>
                  <a:cubicBezTo>
                    <a:pt x="986" y="2423"/>
                    <a:pt x="986" y="2424"/>
                    <a:pt x="987" y="2425"/>
                  </a:cubicBezTo>
                  <a:cubicBezTo>
                    <a:pt x="987" y="2426"/>
                    <a:pt x="987" y="2428"/>
                    <a:pt x="987" y="2428"/>
                  </a:cubicBezTo>
                  <a:cubicBezTo>
                    <a:pt x="987" y="2430"/>
                    <a:pt x="988" y="2432"/>
                    <a:pt x="988" y="2433"/>
                  </a:cubicBezTo>
                  <a:cubicBezTo>
                    <a:pt x="988" y="2434"/>
                    <a:pt x="988" y="2434"/>
                    <a:pt x="988" y="2434"/>
                  </a:cubicBezTo>
                  <a:cubicBezTo>
                    <a:pt x="988" y="2434"/>
                    <a:pt x="988" y="2434"/>
                    <a:pt x="988" y="2433"/>
                  </a:cubicBezTo>
                  <a:cubicBezTo>
                    <a:pt x="988" y="2432"/>
                    <a:pt x="988" y="2430"/>
                    <a:pt x="989" y="2428"/>
                  </a:cubicBezTo>
                  <a:cubicBezTo>
                    <a:pt x="989" y="2427"/>
                    <a:pt x="989" y="2426"/>
                    <a:pt x="989" y="2425"/>
                  </a:cubicBezTo>
                  <a:cubicBezTo>
                    <a:pt x="989" y="2424"/>
                    <a:pt x="989" y="2423"/>
                    <a:pt x="989" y="2422"/>
                  </a:cubicBezTo>
                  <a:cubicBezTo>
                    <a:pt x="989" y="2420"/>
                    <a:pt x="989" y="2419"/>
                    <a:pt x="989" y="2417"/>
                  </a:cubicBezTo>
                  <a:cubicBezTo>
                    <a:pt x="989" y="2416"/>
                    <a:pt x="989" y="2414"/>
                    <a:pt x="989" y="2413"/>
                  </a:cubicBezTo>
                  <a:cubicBezTo>
                    <a:pt x="989" y="2411"/>
                    <a:pt x="989" y="2410"/>
                    <a:pt x="989" y="2408"/>
                  </a:cubicBezTo>
                  <a:cubicBezTo>
                    <a:pt x="988" y="2406"/>
                    <a:pt x="988" y="2404"/>
                    <a:pt x="988" y="2402"/>
                  </a:cubicBezTo>
                  <a:cubicBezTo>
                    <a:pt x="988" y="2401"/>
                    <a:pt x="988" y="2401"/>
                    <a:pt x="988" y="2400"/>
                  </a:cubicBezTo>
                  <a:cubicBezTo>
                    <a:pt x="988" y="2399"/>
                    <a:pt x="987" y="2398"/>
                    <a:pt x="987" y="2397"/>
                  </a:cubicBezTo>
                  <a:cubicBezTo>
                    <a:pt x="987" y="2395"/>
                    <a:pt x="987" y="2393"/>
                    <a:pt x="986" y="2391"/>
                  </a:cubicBezTo>
                  <a:cubicBezTo>
                    <a:pt x="986" y="2387"/>
                    <a:pt x="985" y="2383"/>
                    <a:pt x="984" y="2379"/>
                  </a:cubicBezTo>
                  <a:cubicBezTo>
                    <a:pt x="983" y="2375"/>
                    <a:pt x="981" y="2370"/>
                    <a:pt x="980" y="2366"/>
                  </a:cubicBezTo>
                  <a:cubicBezTo>
                    <a:pt x="979" y="2362"/>
                    <a:pt x="977" y="2358"/>
                    <a:pt x="976" y="2354"/>
                  </a:cubicBezTo>
                  <a:cubicBezTo>
                    <a:pt x="974" y="2350"/>
                    <a:pt x="972" y="2347"/>
                    <a:pt x="970" y="2343"/>
                  </a:cubicBezTo>
                  <a:cubicBezTo>
                    <a:pt x="970" y="2341"/>
                    <a:pt x="969" y="2339"/>
                    <a:pt x="968" y="2338"/>
                  </a:cubicBezTo>
                  <a:cubicBezTo>
                    <a:pt x="967" y="2337"/>
                    <a:pt x="967" y="2336"/>
                    <a:pt x="966" y="2335"/>
                  </a:cubicBezTo>
                  <a:cubicBezTo>
                    <a:pt x="966" y="2334"/>
                    <a:pt x="965" y="2334"/>
                    <a:pt x="965" y="2333"/>
                  </a:cubicBezTo>
                  <a:cubicBezTo>
                    <a:pt x="964" y="2331"/>
                    <a:pt x="963" y="2330"/>
                    <a:pt x="962" y="2328"/>
                  </a:cubicBezTo>
                  <a:cubicBezTo>
                    <a:pt x="961" y="2327"/>
                    <a:pt x="961" y="2326"/>
                    <a:pt x="960" y="2325"/>
                  </a:cubicBezTo>
                  <a:cubicBezTo>
                    <a:pt x="949" y="2278"/>
                    <a:pt x="899" y="2267"/>
                    <a:pt x="860" y="2242"/>
                  </a:cubicBezTo>
                  <a:cubicBezTo>
                    <a:pt x="865" y="2244"/>
                    <a:pt x="870" y="2245"/>
                    <a:pt x="875" y="2246"/>
                  </a:cubicBezTo>
                  <a:cubicBezTo>
                    <a:pt x="879" y="2247"/>
                    <a:pt x="882" y="2247"/>
                    <a:pt x="886" y="2248"/>
                  </a:cubicBezTo>
                  <a:cubicBezTo>
                    <a:pt x="890" y="2248"/>
                    <a:pt x="894" y="2248"/>
                    <a:pt x="897" y="2248"/>
                  </a:cubicBezTo>
                  <a:cubicBezTo>
                    <a:pt x="905" y="2249"/>
                    <a:pt x="913" y="2249"/>
                    <a:pt x="920" y="2249"/>
                  </a:cubicBezTo>
                  <a:cubicBezTo>
                    <a:pt x="928" y="2249"/>
                    <a:pt x="935" y="2248"/>
                    <a:pt x="942" y="2249"/>
                  </a:cubicBezTo>
                  <a:cubicBezTo>
                    <a:pt x="946" y="2249"/>
                    <a:pt x="950" y="2249"/>
                    <a:pt x="953" y="2250"/>
                  </a:cubicBezTo>
                  <a:cubicBezTo>
                    <a:pt x="955" y="2250"/>
                    <a:pt x="957" y="2250"/>
                    <a:pt x="958" y="2250"/>
                  </a:cubicBezTo>
                  <a:cubicBezTo>
                    <a:pt x="960" y="2251"/>
                    <a:pt x="962" y="2251"/>
                    <a:pt x="963" y="2251"/>
                  </a:cubicBezTo>
                  <a:cubicBezTo>
                    <a:pt x="964" y="2251"/>
                    <a:pt x="965" y="2252"/>
                    <a:pt x="966" y="2252"/>
                  </a:cubicBezTo>
                  <a:cubicBezTo>
                    <a:pt x="967" y="2252"/>
                    <a:pt x="968" y="2252"/>
                    <a:pt x="968" y="2252"/>
                  </a:cubicBezTo>
                  <a:cubicBezTo>
                    <a:pt x="970" y="2253"/>
                    <a:pt x="970" y="2253"/>
                    <a:pt x="970" y="2253"/>
                  </a:cubicBezTo>
                  <a:cubicBezTo>
                    <a:pt x="971" y="2253"/>
                    <a:pt x="971" y="2253"/>
                    <a:pt x="971" y="2253"/>
                  </a:cubicBezTo>
                  <a:cubicBezTo>
                    <a:pt x="971" y="2253"/>
                    <a:pt x="972" y="2253"/>
                    <a:pt x="973" y="2254"/>
                  </a:cubicBezTo>
                  <a:cubicBezTo>
                    <a:pt x="973" y="2254"/>
                    <a:pt x="973" y="2254"/>
                    <a:pt x="974" y="2255"/>
                  </a:cubicBezTo>
                  <a:cubicBezTo>
                    <a:pt x="975" y="2256"/>
                    <a:pt x="976" y="2258"/>
                    <a:pt x="977" y="2260"/>
                  </a:cubicBezTo>
                  <a:cubicBezTo>
                    <a:pt x="980" y="2263"/>
                    <a:pt x="983" y="2268"/>
                    <a:pt x="985" y="2273"/>
                  </a:cubicBezTo>
                  <a:cubicBezTo>
                    <a:pt x="985" y="2274"/>
                    <a:pt x="985" y="2275"/>
                    <a:pt x="986" y="2275"/>
                  </a:cubicBezTo>
                  <a:cubicBezTo>
                    <a:pt x="986" y="2276"/>
                    <a:pt x="986" y="2277"/>
                    <a:pt x="987" y="2277"/>
                  </a:cubicBezTo>
                  <a:cubicBezTo>
                    <a:pt x="987" y="2278"/>
                    <a:pt x="987" y="2279"/>
                    <a:pt x="987" y="2279"/>
                  </a:cubicBezTo>
                  <a:cubicBezTo>
                    <a:pt x="987" y="2280"/>
                    <a:pt x="988" y="2281"/>
                    <a:pt x="988" y="2282"/>
                  </a:cubicBezTo>
                  <a:cubicBezTo>
                    <a:pt x="989" y="2284"/>
                    <a:pt x="990" y="2287"/>
                    <a:pt x="990" y="2290"/>
                  </a:cubicBezTo>
                  <a:cubicBezTo>
                    <a:pt x="991" y="2293"/>
                    <a:pt x="991" y="2296"/>
                    <a:pt x="992" y="2299"/>
                  </a:cubicBezTo>
                  <a:cubicBezTo>
                    <a:pt x="992" y="2300"/>
                    <a:pt x="992" y="2301"/>
                    <a:pt x="992" y="2302"/>
                  </a:cubicBezTo>
                  <a:cubicBezTo>
                    <a:pt x="992" y="2302"/>
                    <a:pt x="992" y="2303"/>
                    <a:pt x="992" y="2304"/>
                  </a:cubicBezTo>
                  <a:cubicBezTo>
                    <a:pt x="993" y="2305"/>
                    <a:pt x="993" y="2307"/>
                    <a:pt x="993" y="2308"/>
                  </a:cubicBezTo>
                  <a:cubicBezTo>
                    <a:pt x="993" y="2311"/>
                    <a:pt x="993" y="2314"/>
                    <a:pt x="994" y="2317"/>
                  </a:cubicBezTo>
                  <a:cubicBezTo>
                    <a:pt x="994" y="2320"/>
                    <a:pt x="994" y="2322"/>
                    <a:pt x="994" y="2325"/>
                  </a:cubicBezTo>
                  <a:cubicBezTo>
                    <a:pt x="995" y="2327"/>
                    <a:pt x="995" y="2329"/>
                    <a:pt x="995" y="2331"/>
                  </a:cubicBezTo>
                  <a:cubicBezTo>
                    <a:pt x="996" y="2333"/>
                    <a:pt x="996" y="2335"/>
                    <a:pt x="997" y="2336"/>
                  </a:cubicBezTo>
                  <a:cubicBezTo>
                    <a:pt x="997" y="2338"/>
                    <a:pt x="998" y="2339"/>
                    <a:pt x="998" y="2339"/>
                  </a:cubicBezTo>
                  <a:cubicBezTo>
                    <a:pt x="999" y="2340"/>
                    <a:pt x="999" y="2340"/>
                    <a:pt x="999" y="2340"/>
                  </a:cubicBezTo>
                  <a:cubicBezTo>
                    <a:pt x="999" y="2340"/>
                    <a:pt x="999" y="2340"/>
                    <a:pt x="999" y="2339"/>
                  </a:cubicBezTo>
                  <a:cubicBezTo>
                    <a:pt x="999" y="2338"/>
                    <a:pt x="999" y="2337"/>
                    <a:pt x="999" y="2336"/>
                  </a:cubicBezTo>
                  <a:cubicBezTo>
                    <a:pt x="998" y="2334"/>
                    <a:pt x="998" y="2333"/>
                    <a:pt x="999" y="2331"/>
                  </a:cubicBezTo>
                  <a:cubicBezTo>
                    <a:pt x="999" y="2329"/>
                    <a:pt x="999" y="2327"/>
                    <a:pt x="999" y="2324"/>
                  </a:cubicBezTo>
                  <a:cubicBezTo>
                    <a:pt x="999" y="2322"/>
                    <a:pt x="999" y="2320"/>
                    <a:pt x="1000" y="2317"/>
                  </a:cubicBezTo>
                  <a:cubicBezTo>
                    <a:pt x="1000" y="2314"/>
                    <a:pt x="1000" y="2311"/>
                    <a:pt x="1000" y="2308"/>
                  </a:cubicBezTo>
                  <a:cubicBezTo>
                    <a:pt x="1000" y="2306"/>
                    <a:pt x="1000" y="2305"/>
                    <a:pt x="1000" y="2303"/>
                  </a:cubicBezTo>
                  <a:cubicBezTo>
                    <a:pt x="1000" y="2302"/>
                    <a:pt x="1000" y="2300"/>
                    <a:pt x="999" y="2298"/>
                  </a:cubicBezTo>
                  <a:cubicBezTo>
                    <a:pt x="999" y="2295"/>
                    <a:pt x="999" y="2292"/>
                    <a:pt x="998" y="2289"/>
                  </a:cubicBezTo>
                  <a:cubicBezTo>
                    <a:pt x="997" y="2285"/>
                    <a:pt x="996" y="2282"/>
                    <a:pt x="995" y="2279"/>
                  </a:cubicBezTo>
                  <a:cubicBezTo>
                    <a:pt x="995" y="2278"/>
                    <a:pt x="995" y="2278"/>
                    <a:pt x="995" y="2278"/>
                  </a:cubicBezTo>
                  <a:cubicBezTo>
                    <a:pt x="995" y="2277"/>
                    <a:pt x="995" y="2277"/>
                    <a:pt x="995" y="2277"/>
                  </a:cubicBezTo>
                  <a:cubicBezTo>
                    <a:pt x="994" y="2277"/>
                    <a:pt x="994" y="2277"/>
                    <a:pt x="994" y="2277"/>
                  </a:cubicBezTo>
                  <a:cubicBezTo>
                    <a:pt x="994" y="2277"/>
                    <a:pt x="994" y="2277"/>
                    <a:pt x="994" y="2277"/>
                  </a:cubicBezTo>
                  <a:cubicBezTo>
                    <a:pt x="994" y="2276"/>
                    <a:pt x="994" y="2275"/>
                    <a:pt x="993" y="2275"/>
                  </a:cubicBezTo>
                  <a:cubicBezTo>
                    <a:pt x="993" y="2274"/>
                    <a:pt x="993" y="2273"/>
                    <a:pt x="992" y="2272"/>
                  </a:cubicBezTo>
                  <a:cubicBezTo>
                    <a:pt x="992" y="2272"/>
                    <a:pt x="992" y="2271"/>
                    <a:pt x="991" y="2270"/>
                  </a:cubicBezTo>
                  <a:cubicBezTo>
                    <a:pt x="990" y="2268"/>
                    <a:pt x="988" y="2265"/>
                    <a:pt x="986" y="2263"/>
                  </a:cubicBezTo>
                  <a:cubicBezTo>
                    <a:pt x="985" y="2262"/>
                    <a:pt x="984" y="2260"/>
                    <a:pt x="984" y="2259"/>
                  </a:cubicBezTo>
                  <a:cubicBezTo>
                    <a:pt x="983" y="2258"/>
                    <a:pt x="982" y="2258"/>
                    <a:pt x="981" y="2257"/>
                  </a:cubicBezTo>
                  <a:cubicBezTo>
                    <a:pt x="981" y="2257"/>
                    <a:pt x="981" y="2256"/>
                    <a:pt x="980" y="2256"/>
                  </a:cubicBezTo>
                  <a:cubicBezTo>
                    <a:pt x="981" y="2257"/>
                    <a:pt x="982" y="2257"/>
                    <a:pt x="982" y="2257"/>
                  </a:cubicBezTo>
                  <a:cubicBezTo>
                    <a:pt x="988" y="2260"/>
                    <a:pt x="993" y="2262"/>
                    <a:pt x="998" y="2266"/>
                  </a:cubicBezTo>
                  <a:cubicBezTo>
                    <a:pt x="999" y="2266"/>
                    <a:pt x="1000" y="2267"/>
                    <a:pt x="1001" y="2268"/>
                  </a:cubicBezTo>
                  <a:cubicBezTo>
                    <a:pt x="1002" y="2269"/>
                    <a:pt x="1003" y="2269"/>
                    <a:pt x="1004" y="2270"/>
                  </a:cubicBezTo>
                  <a:cubicBezTo>
                    <a:pt x="1005" y="2271"/>
                    <a:pt x="1006" y="2272"/>
                    <a:pt x="1007" y="2273"/>
                  </a:cubicBezTo>
                  <a:cubicBezTo>
                    <a:pt x="1008" y="2273"/>
                    <a:pt x="1009" y="2274"/>
                    <a:pt x="1010" y="2275"/>
                  </a:cubicBezTo>
                  <a:cubicBezTo>
                    <a:pt x="1011" y="2276"/>
                    <a:pt x="1011" y="2276"/>
                    <a:pt x="1012" y="2277"/>
                  </a:cubicBezTo>
                  <a:cubicBezTo>
                    <a:pt x="1013" y="2278"/>
                    <a:pt x="1014" y="2279"/>
                    <a:pt x="1014" y="2279"/>
                  </a:cubicBezTo>
                  <a:cubicBezTo>
                    <a:pt x="1015" y="2280"/>
                    <a:pt x="1016" y="2281"/>
                    <a:pt x="1016" y="2281"/>
                  </a:cubicBezTo>
                  <a:cubicBezTo>
                    <a:pt x="1017" y="2282"/>
                    <a:pt x="1018" y="2283"/>
                    <a:pt x="1018" y="2283"/>
                  </a:cubicBezTo>
                  <a:cubicBezTo>
                    <a:pt x="1019" y="2285"/>
                    <a:pt x="1020" y="2286"/>
                    <a:pt x="1021" y="2287"/>
                  </a:cubicBezTo>
                  <a:cubicBezTo>
                    <a:pt x="1021" y="2287"/>
                    <a:pt x="1022" y="2288"/>
                    <a:pt x="1022" y="2288"/>
                  </a:cubicBezTo>
                  <a:cubicBezTo>
                    <a:pt x="1022" y="2289"/>
                    <a:pt x="1023" y="2289"/>
                    <a:pt x="1023" y="2289"/>
                  </a:cubicBezTo>
                  <a:cubicBezTo>
                    <a:pt x="1024" y="2291"/>
                    <a:pt x="1024" y="2291"/>
                    <a:pt x="1024" y="2291"/>
                  </a:cubicBezTo>
                  <a:cubicBezTo>
                    <a:pt x="1024" y="2291"/>
                    <a:pt x="1024" y="2291"/>
                    <a:pt x="1023" y="2289"/>
                  </a:cubicBezTo>
                  <a:cubicBezTo>
                    <a:pt x="1023" y="2289"/>
                    <a:pt x="1023" y="2288"/>
                    <a:pt x="1023" y="2288"/>
                  </a:cubicBezTo>
                  <a:cubicBezTo>
                    <a:pt x="1022" y="2287"/>
                    <a:pt x="1022" y="2287"/>
                    <a:pt x="1022" y="2286"/>
                  </a:cubicBezTo>
                  <a:cubicBezTo>
                    <a:pt x="1021" y="2285"/>
                    <a:pt x="1020" y="2284"/>
                    <a:pt x="1019" y="2282"/>
                  </a:cubicBezTo>
                  <a:cubicBezTo>
                    <a:pt x="1019" y="2282"/>
                    <a:pt x="1018" y="2281"/>
                    <a:pt x="1018" y="2280"/>
                  </a:cubicBezTo>
                  <a:cubicBezTo>
                    <a:pt x="1017" y="2279"/>
                    <a:pt x="1017" y="2279"/>
                    <a:pt x="1016" y="2278"/>
                  </a:cubicBezTo>
                  <a:cubicBezTo>
                    <a:pt x="1016" y="2277"/>
                    <a:pt x="1016" y="2277"/>
                    <a:pt x="1015" y="2277"/>
                  </a:cubicBezTo>
                  <a:cubicBezTo>
                    <a:pt x="1015" y="2276"/>
                    <a:pt x="1015" y="2276"/>
                    <a:pt x="1014" y="2275"/>
                  </a:cubicBezTo>
                  <a:cubicBezTo>
                    <a:pt x="1013" y="2274"/>
                    <a:pt x="1013" y="2274"/>
                    <a:pt x="1012" y="2273"/>
                  </a:cubicBezTo>
                  <a:cubicBezTo>
                    <a:pt x="1009" y="2269"/>
                    <a:pt x="1005" y="2265"/>
                    <a:pt x="1001" y="2262"/>
                  </a:cubicBezTo>
                  <a:cubicBezTo>
                    <a:pt x="996" y="2258"/>
                    <a:pt x="991" y="2255"/>
                    <a:pt x="985" y="2252"/>
                  </a:cubicBezTo>
                  <a:cubicBezTo>
                    <a:pt x="983" y="2251"/>
                    <a:pt x="982" y="2250"/>
                    <a:pt x="980" y="2249"/>
                  </a:cubicBezTo>
                  <a:cubicBezTo>
                    <a:pt x="979" y="2249"/>
                    <a:pt x="977" y="2248"/>
                    <a:pt x="975" y="2248"/>
                  </a:cubicBezTo>
                  <a:cubicBezTo>
                    <a:pt x="974" y="2247"/>
                    <a:pt x="974" y="2247"/>
                    <a:pt x="973" y="2247"/>
                  </a:cubicBezTo>
                  <a:cubicBezTo>
                    <a:pt x="972" y="2246"/>
                    <a:pt x="972" y="2246"/>
                    <a:pt x="972" y="2246"/>
                  </a:cubicBezTo>
                  <a:cubicBezTo>
                    <a:pt x="971" y="2246"/>
                    <a:pt x="971" y="2246"/>
                    <a:pt x="971" y="2246"/>
                  </a:cubicBezTo>
                  <a:cubicBezTo>
                    <a:pt x="971" y="2246"/>
                    <a:pt x="971" y="2246"/>
                    <a:pt x="971" y="2246"/>
                  </a:cubicBezTo>
                  <a:cubicBezTo>
                    <a:pt x="971" y="2246"/>
                    <a:pt x="971" y="2246"/>
                    <a:pt x="971" y="2246"/>
                  </a:cubicBezTo>
                  <a:cubicBezTo>
                    <a:pt x="970" y="2246"/>
                    <a:pt x="970" y="2246"/>
                    <a:pt x="970" y="2246"/>
                  </a:cubicBezTo>
                  <a:cubicBezTo>
                    <a:pt x="969" y="2246"/>
                    <a:pt x="968" y="2245"/>
                    <a:pt x="968" y="2245"/>
                  </a:cubicBezTo>
                  <a:cubicBezTo>
                    <a:pt x="967" y="2245"/>
                    <a:pt x="966" y="2245"/>
                    <a:pt x="965" y="2244"/>
                  </a:cubicBezTo>
                  <a:cubicBezTo>
                    <a:pt x="964" y="2244"/>
                    <a:pt x="963" y="2244"/>
                    <a:pt x="962" y="2244"/>
                  </a:cubicBezTo>
                  <a:cubicBezTo>
                    <a:pt x="961" y="2244"/>
                    <a:pt x="960" y="2243"/>
                    <a:pt x="960" y="2243"/>
                  </a:cubicBezTo>
                  <a:cubicBezTo>
                    <a:pt x="958" y="2243"/>
                    <a:pt x="956" y="2243"/>
                    <a:pt x="954" y="2242"/>
                  </a:cubicBezTo>
                  <a:cubicBezTo>
                    <a:pt x="950" y="2242"/>
                    <a:pt x="947" y="2241"/>
                    <a:pt x="943" y="2241"/>
                  </a:cubicBezTo>
                  <a:cubicBezTo>
                    <a:pt x="935" y="2241"/>
                    <a:pt x="928" y="2241"/>
                    <a:pt x="920" y="2241"/>
                  </a:cubicBezTo>
                  <a:cubicBezTo>
                    <a:pt x="912" y="2241"/>
                    <a:pt x="905" y="2241"/>
                    <a:pt x="898" y="2241"/>
                  </a:cubicBezTo>
                  <a:cubicBezTo>
                    <a:pt x="896" y="2241"/>
                    <a:pt x="894" y="2241"/>
                    <a:pt x="892" y="2241"/>
                  </a:cubicBezTo>
                  <a:cubicBezTo>
                    <a:pt x="890" y="2241"/>
                    <a:pt x="888" y="2240"/>
                    <a:pt x="887" y="2240"/>
                  </a:cubicBezTo>
                  <a:cubicBezTo>
                    <a:pt x="883" y="2240"/>
                    <a:pt x="880" y="2240"/>
                    <a:pt x="876" y="2239"/>
                  </a:cubicBezTo>
                  <a:cubicBezTo>
                    <a:pt x="870" y="2238"/>
                    <a:pt x="863" y="2237"/>
                    <a:pt x="857" y="2235"/>
                  </a:cubicBezTo>
                  <a:cubicBezTo>
                    <a:pt x="851" y="2233"/>
                    <a:pt x="846" y="2230"/>
                    <a:pt x="841" y="2227"/>
                  </a:cubicBezTo>
                  <a:cubicBezTo>
                    <a:pt x="839" y="2226"/>
                    <a:pt x="837" y="2225"/>
                    <a:pt x="835" y="2223"/>
                  </a:cubicBezTo>
                  <a:cubicBezTo>
                    <a:pt x="829" y="2217"/>
                    <a:pt x="823" y="2209"/>
                    <a:pt x="819" y="2201"/>
                  </a:cubicBezTo>
                  <a:cubicBezTo>
                    <a:pt x="818" y="2200"/>
                    <a:pt x="818" y="2199"/>
                    <a:pt x="818" y="2199"/>
                  </a:cubicBezTo>
                  <a:cubicBezTo>
                    <a:pt x="818" y="2199"/>
                    <a:pt x="818" y="2199"/>
                    <a:pt x="818" y="2200"/>
                  </a:cubicBezTo>
                  <a:cubicBezTo>
                    <a:pt x="802" y="2168"/>
                    <a:pt x="820" y="2140"/>
                    <a:pt x="848" y="2114"/>
                  </a:cubicBezTo>
                  <a:cubicBezTo>
                    <a:pt x="848" y="2114"/>
                    <a:pt x="848" y="2115"/>
                    <a:pt x="848" y="2115"/>
                  </a:cubicBezTo>
                  <a:cubicBezTo>
                    <a:pt x="846" y="2119"/>
                    <a:pt x="844" y="2123"/>
                    <a:pt x="842" y="2128"/>
                  </a:cubicBezTo>
                  <a:cubicBezTo>
                    <a:pt x="841" y="2130"/>
                    <a:pt x="841" y="2132"/>
                    <a:pt x="840" y="2135"/>
                  </a:cubicBezTo>
                  <a:cubicBezTo>
                    <a:pt x="840" y="2137"/>
                    <a:pt x="839" y="2139"/>
                    <a:pt x="839" y="2142"/>
                  </a:cubicBezTo>
                  <a:cubicBezTo>
                    <a:pt x="839" y="2144"/>
                    <a:pt x="839" y="2147"/>
                    <a:pt x="839" y="2150"/>
                  </a:cubicBezTo>
                  <a:cubicBezTo>
                    <a:pt x="839" y="2150"/>
                    <a:pt x="839" y="2151"/>
                    <a:pt x="839" y="2152"/>
                  </a:cubicBezTo>
                  <a:cubicBezTo>
                    <a:pt x="839" y="2152"/>
                    <a:pt x="839" y="2153"/>
                    <a:pt x="839" y="2154"/>
                  </a:cubicBezTo>
                  <a:cubicBezTo>
                    <a:pt x="840" y="2155"/>
                    <a:pt x="840" y="2155"/>
                    <a:pt x="840" y="2155"/>
                  </a:cubicBezTo>
                  <a:cubicBezTo>
                    <a:pt x="840" y="2155"/>
                    <a:pt x="840" y="2155"/>
                    <a:pt x="840" y="2155"/>
                  </a:cubicBezTo>
                  <a:cubicBezTo>
                    <a:pt x="840" y="2155"/>
                    <a:pt x="840" y="2155"/>
                    <a:pt x="840" y="2155"/>
                  </a:cubicBezTo>
                  <a:cubicBezTo>
                    <a:pt x="840" y="2155"/>
                    <a:pt x="840" y="2155"/>
                    <a:pt x="840" y="2155"/>
                  </a:cubicBezTo>
                  <a:cubicBezTo>
                    <a:pt x="840" y="2156"/>
                    <a:pt x="840" y="2156"/>
                    <a:pt x="840" y="2156"/>
                  </a:cubicBezTo>
                  <a:cubicBezTo>
                    <a:pt x="840" y="2156"/>
                    <a:pt x="840" y="2156"/>
                    <a:pt x="840" y="2156"/>
                  </a:cubicBezTo>
                  <a:cubicBezTo>
                    <a:pt x="840" y="2157"/>
                    <a:pt x="840" y="2157"/>
                    <a:pt x="840" y="2157"/>
                  </a:cubicBezTo>
                  <a:cubicBezTo>
                    <a:pt x="841" y="2159"/>
                    <a:pt x="841" y="2159"/>
                    <a:pt x="841" y="2159"/>
                  </a:cubicBezTo>
                  <a:cubicBezTo>
                    <a:pt x="841" y="2160"/>
                    <a:pt x="842" y="2161"/>
                    <a:pt x="842" y="2161"/>
                  </a:cubicBezTo>
                  <a:cubicBezTo>
                    <a:pt x="842" y="2162"/>
                    <a:pt x="843" y="2163"/>
                    <a:pt x="843" y="2163"/>
                  </a:cubicBezTo>
                  <a:cubicBezTo>
                    <a:pt x="843" y="2164"/>
                    <a:pt x="843" y="2164"/>
                    <a:pt x="844" y="2165"/>
                  </a:cubicBezTo>
                  <a:cubicBezTo>
                    <a:pt x="845" y="2167"/>
                    <a:pt x="847" y="2169"/>
                    <a:pt x="848" y="2171"/>
                  </a:cubicBezTo>
                  <a:cubicBezTo>
                    <a:pt x="848" y="2171"/>
                    <a:pt x="849" y="2172"/>
                    <a:pt x="849" y="2172"/>
                  </a:cubicBezTo>
                  <a:cubicBezTo>
                    <a:pt x="849" y="2173"/>
                    <a:pt x="849" y="2174"/>
                    <a:pt x="849" y="2176"/>
                  </a:cubicBezTo>
                  <a:cubicBezTo>
                    <a:pt x="849" y="2178"/>
                    <a:pt x="849" y="2181"/>
                    <a:pt x="849" y="2184"/>
                  </a:cubicBezTo>
                  <a:cubicBezTo>
                    <a:pt x="850" y="2185"/>
                    <a:pt x="850" y="2185"/>
                    <a:pt x="850" y="2186"/>
                  </a:cubicBezTo>
                  <a:cubicBezTo>
                    <a:pt x="850" y="2187"/>
                    <a:pt x="850" y="2188"/>
                    <a:pt x="850" y="2188"/>
                  </a:cubicBezTo>
                  <a:cubicBezTo>
                    <a:pt x="850" y="2190"/>
                    <a:pt x="851" y="2191"/>
                    <a:pt x="851" y="2193"/>
                  </a:cubicBezTo>
                  <a:cubicBezTo>
                    <a:pt x="851" y="2194"/>
                    <a:pt x="852" y="2194"/>
                    <a:pt x="852" y="2195"/>
                  </a:cubicBezTo>
                  <a:cubicBezTo>
                    <a:pt x="852" y="2196"/>
                    <a:pt x="852" y="2196"/>
                    <a:pt x="852" y="2196"/>
                  </a:cubicBezTo>
                  <a:cubicBezTo>
                    <a:pt x="852" y="2197"/>
                    <a:pt x="852" y="2197"/>
                    <a:pt x="852" y="2197"/>
                  </a:cubicBezTo>
                  <a:cubicBezTo>
                    <a:pt x="853" y="2198"/>
                    <a:pt x="853" y="2199"/>
                    <a:pt x="853" y="2200"/>
                  </a:cubicBezTo>
                  <a:cubicBezTo>
                    <a:pt x="853" y="2200"/>
                    <a:pt x="854" y="2201"/>
                    <a:pt x="854" y="2202"/>
                  </a:cubicBezTo>
                  <a:cubicBezTo>
                    <a:pt x="855" y="2203"/>
                    <a:pt x="855" y="2205"/>
                    <a:pt x="856" y="2206"/>
                  </a:cubicBezTo>
                  <a:cubicBezTo>
                    <a:pt x="857" y="2207"/>
                    <a:pt x="858" y="2208"/>
                    <a:pt x="859" y="2209"/>
                  </a:cubicBezTo>
                  <a:cubicBezTo>
                    <a:pt x="860" y="2210"/>
                    <a:pt x="861" y="2211"/>
                    <a:pt x="862" y="2211"/>
                  </a:cubicBezTo>
                  <a:cubicBezTo>
                    <a:pt x="863" y="2211"/>
                    <a:pt x="863" y="2212"/>
                    <a:pt x="863" y="2212"/>
                  </a:cubicBezTo>
                  <a:cubicBezTo>
                    <a:pt x="863" y="2212"/>
                    <a:pt x="864" y="2212"/>
                    <a:pt x="864" y="2212"/>
                  </a:cubicBezTo>
                  <a:cubicBezTo>
                    <a:pt x="864" y="2212"/>
                    <a:pt x="865" y="2212"/>
                    <a:pt x="865" y="2212"/>
                  </a:cubicBezTo>
                  <a:cubicBezTo>
                    <a:pt x="865" y="2212"/>
                    <a:pt x="866" y="2212"/>
                    <a:pt x="866" y="2212"/>
                  </a:cubicBezTo>
                  <a:cubicBezTo>
                    <a:pt x="866" y="2212"/>
                    <a:pt x="867" y="2212"/>
                    <a:pt x="867" y="2212"/>
                  </a:cubicBezTo>
                  <a:cubicBezTo>
                    <a:pt x="867" y="2212"/>
                    <a:pt x="867" y="2212"/>
                    <a:pt x="867" y="2212"/>
                  </a:cubicBezTo>
                  <a:cubicBezTo>
                    <a:pt x="867" y="2212"/>
                    <a:pt x="867" y="2212"/>
                    <a:pt x="867" y="2212"/>
                  </a:cubicBezTo>
                  <a:cubicBezTo>
                    <a:pt x="867" y="2212"/>
                    <a:pt x="867" y="2211"/>
                    <a:pt x="866" y="2211"/>
                  </a:cubicBezTo>
                  <a:cubicBezTo>
                    <a:pt x="866" y="2211"/>
                    <a:pt x="866" y="2211"/>
                    <a:pt x="866" y="2211"/>
                  </a:cubicBezTo>
                  <a:cubicBezTo>
                    <a:pt x="865" y="2210"/>
                    <a:pt x="865" y="2210"/>
                    <a:pt x="865" y="2210"/>
                  </a:cubicBezTo>
                  <a:cubicBezTo>
                    <a:pt x="865" y="2210"/>
                    <a:pt x="865" y="2210"/>
                    <a:pt x="865" y="2209"/>
                  </a:cubicBezTo>
                  <a:cubicBezTo>
                    <a:pt x="864" y="2209"/>
                    <a:pt x="864" y="2209"/>
                    <a:pt x="864" y="2209"/>
                  </a:cubicBezTo>
                  <a:cubicBezTo>
                    <a:pt x="864" y="2208"/>
                    <a:pt x="863" y="2207"/>
                    <a:pt x="863" y="2206"/>
                  </a:cubicBezTo>
                  <a:cubicBezTo>
                    <a:pt x="862" y="2206"/>
                    <a:pt x="862" y="2204"/>
                    <a:pt x="862" y="2203"/>
                  </a:cubicBezTo>
                  <a:cubicBezTo>
                    <a:pt x="861" y="2202"/>
                    <a:pt x="861" y="2201"/>
                    <a:pt x="861" y="2200"/>
                  </a:cubicBezTo>
                  <a:cubicBezTo>
                    <a:pt x="861" y="2199"/>
                    <a:pt x="860" y="2198"/>
                    <a:pt x="860" y="2198"/>
                  </a:cubicBezTo>
                  <a:cubicBezTo>
                    <a:pt x="860" y="2197"/>
                    <a:pt x="860" y="2196"/>
                    <a:pt x="860" y="2196"/>
                  </a:cubicBezTo>
                  <a:cubicBezTo>
                    <a:pt x="860" y="2195"/>
                    <a:pt x="860" y="2194"/>
                    <a:pt x="859" y="2193"/>
                  </a:cubicBezTo>
                  <a:cubicBezTo>
                    <a:pt x="859" y="2193"/>
                    <a:pt x="859" y="2192"/>
                    <a:pt x="859" y="2191"/>
                  </a:cubicBezTo>
                  <a:cubicBezTo>
                    <a:pt x="858" y="2190"/>
                    <a:pt x="858" y="2188"/>
                    <a:pt x="858" y="2187"/>
                  </a:cubicBezTo>
                  <a:cubicBezTo>
                    <a:pt x="857" y="2186"/>
                    <a:pt x="857" y="2185"/>
                    <a:pt x="857" y="2184"/>
                  </a:cubicBezTo>
                  <a:cubicBezTo>
                    <a:pt x="857" y="2184"/>
                    <a:pt x="857" y="2183"/>
                    <a:pt x="856" y="2182"/>
                  </a:cubicBezTo>
                  <a:cubicBezTo>
                    <a:pt x="856" y="2181"/>
                    <a:pt x="856" y="2180"/>
                    <a:pt x="855" y="2180"/>
                  </a:cubicBezTo>
                  <a:cubicBezTo>
                    <a:pt x="856" y="2180"/>
                    <a:pt x="857" y="2181"/>
                    <a:pt x="857" y="2182"/>
                  </a:cubicBezTo>
                  <a:cubicBezTo>
                    <a:pt x="858" y="2183"/>
                    <a:pt x="859" y="2183"/>
                    <a:pt x="859" y="2184"/>
                  </a:cubicBezTo>
                  <a:cubicBezTo>
                    <a:pt x="860" y="2185"/>
                    <a:pt x="860" y="2185"/>
                    <a:pt x="860" y="2185"/>
                  </a:cubicBezTo>
                  <a:cubicBezTo>
                    <a:pt x="860" y="2185"/>
                    <a:pt x="860" y="2185"/>
                    <a:pt x="860" y="2185"/>
                  </a:cubicBezTo>
                  <a:cubicBezTo>
                    <a:pt x="860" y="2185"/>
                    <a:pt x="860" y="2185"/>
                    <a:pt x="860" y="2185"/>
                  </a:cubicBezTo>
                  <a:cubicBezTo>
                    <a:pt x="861" y="2186"/>
                    <a:pt x="861" y="2186"/>
                    <a:pt x="861" y="2187"/>
                  </a:cubicBezTo>
                  <a:cubicBezTo>
                    <a:pt x="862" y="2187"/>
                    <a:pt x="863" y="2188"/>
                    <a:pt x="863" y="2189"/>
                  </a:cubicBezTo>
                  <a:cubicBezTo>
                    <a:pt x="864" y="2190"/>
                    <a:pt x="865" y="2191"/>
                    <a:pt x="865" y="2191"/>
                  </a:cubicBezTo>
                  <a:cubicBezTo>
                    <a:pt x="867" y="2195"/>
                    <a:pt x="869" y="2198"/>
                    <a:pt x="871" y="2201"/>
                  </a:cubicBezTo>
                  <a:cubicBezTo>
                    <a:pt x="873" y="2204"/>
                    <a:pt x="874" y="2207"/>
                    <a:pt x="875" y="2210"/>
                  </a:cubicBezTo>
                  <a:cubicBezTo>
                    <a:pt x="875" y="2210"/>
                    <a:pt x="875" y="2211"/>
                    <a:pt x="875" y="2212"/>
                  </a:cubicBezTo>
                  <a:cubicBezTo>
                    <a:pt x="875" y="2212"/>
                    <a:pt x="876" y="2213"/>
                    <a:pt x="876" y="2214"/>
                  </a:cubicBezTo>
                  <a:cubicBezTo>
                    <a:pt x="876" y="2214"/>
                    <a:pt x="876" y="2215"/>
                    <a:pt x="876" y="2215"/>
                  </a:cubicBezTo>
                  <a:cubicBezTo>
                    <a:pt x="876" y="2216"/>
                    <a:pt x="876" y="2216"/>
                    <a:pt x="876" y="2217"/>
                  </a:cubicBezTo>
                  <a:cubicBezTo>
                    <a:pt x="876" y="2218"/>
                    <a:pt x="877" y="2219"/>
                    <a:pt x="877" y="2220"/>
                  </a:cubicBezTo>
                  <a:cubicBezTo>
                    <a:pt x="877" y="2220"/>
                    <a:pt x="877" y="2221"/>
                    <a:pt x="877" y="2221"/>
                  </a:cubicBezTo>
                  <a:cubicBezTo>
                    <a:pt x="877" y="2221"/>
                    <a:pt x="877" y="2222"/>
                    <a:pt x="877" y="2222"/>
                  </a:cubicBezTo>
                  <a:cubicBezTo>
                    <a:pt x="877" y="2223"/>
                    <a:pt x="877" y="2224"/>
                    <a:pt x="877" y="2224"/>
                  </a:cubicBezTo>
                  <a:cubicBezTo>
                    <a:pt x="877" y="2224"/>
                    <a:pt x="877" y="2223"/>
                    <a:pt x="877" y="2222"/>
                  </a:cubicBezTo>
                  <a:cubicBezTo>
                    <a:pt x="877" y="2222"/>
                    <a:pt x="877" y="2221"/>
                    <a:pt x="877" y="2221"/>
                  </a:cubicBezTo>
                  <a:cubicBezTo>
                    <a:pt x="878" y="2221"/>
                    <a:pt x="878" y="2220"/>
                    <a:pt x="878" y="2220"/>
                  </a:cubicBezTo>
                  <a:cubicBezTo>
                    <a:pt x="878" y="2219"/>
                    <a:pt x="878" y="2218"/>
                    <a:pt x="878" y="2217"/>
                  </a:cubicBezTo>
                  <a:cubicBezTo>
                    <a:pt x="878" y="2215"/>
                    <a:pt x="878" y="2212"/>
                    <a:pt x="878" y="2209"/>
                  </a:cubicBezTo>
                  <a:cubicBezTo>
                    <a:pt x="877" y="2206"/>
                    <a:pt x="876" y="2203"/>
                    <a:pt x="875" y="2199"/>
                  </a:cubicBezTo>
                  <a:cubicBezTo>
                    <a:pt x="874" y="2196"/>
                    <a:pt x="872" y="2192"/>
                    <a:pt x="870" y="2188"/>
                  </a:cubicBezTo>
                  <a:cubicBezTo>
                    <a:pt x="870" y="2187"/>
                    <a:pt x="869" y="2186"/>
                    <a:pt x="869" y="2185"/>
                  </a:cubicBezTo>
                  <a:cubicBezTo>
                    <a:pt x="868" y="2185"/>
                    <a:pt x="867" y="2184"/>
                    <a:pt x="867" y="2183"/>
                  </a:cubicBezTo>
                  <a:cubicBezTo>
                    <a:pt x="866" y="2182"/>
                    <a:pt x="866" y="2182"/>
                    <a:pt x="866" y="2181"/>
                  </a:cubicBezTo>
                  <a:cubicBezTo>
                    <a:pt x="865" y="2181"/>
                    <a:pt x="865" y="2181"/>
                    <a:pt x="865" y="2181"/>
                  </a:cubicBezTo>
                  <a:cubicBezTo>
                    <a:pt x="865" y="2180"/>
                    <a:pt x="865" y="2180"/>
                    <a:pt x="865" y="2180"/>
                  </a:cubicBezTo>
                  <a:cubicBezTo>
                    <a:pt x="864" y="2179"/>
                    <a:pt x="863" y="2178"/>
                    <a:pt x="863" y="2177"/>
                  </a:cubicBezTo>
                  <a:cubicBezTo>
                    <a:pt x="861" y="2175"/>
                    <a:pt x="860" y="2174"/>
                    <a:pt x="858" y="2172"/>
                  </a:cubicBezTo>
                  <a:cubicBezTo>
                    <a:pt x="857" y="2170"/>
                    <a:pt x="856" y="2168"/>
                    <a:pt x="854" y="2167"/>
                  </a:cubicBezTo>
                  <a:cubicBezTo>
                    <a:pt x="853" y="2165"/>
                    <a:pt x="852" y="2163"/>
                    <a:pt x="851" y="2161"/>
                  </a:cubicBezTo>
                  <a:cubicBezTo>
                    <a:pt x="850" y="2160"/>
                    <a:pt x="850" y="2160"/>
                    <a:pt x="850" y="2160"/>
                  </a:cubicBezTo>
                  <a:cubicBezTo>
                    <a:pt x="850" y="2159"/>
                    <a:pt x="849" y="2159"/>
                    <a:pt x="849" y="2158"/>
                  </a:cubicBezTo>
                  <a:cubicBezTo>
                    <a:pt x="849" y="2158"/>
                    <a:pt x="849" y="2157"/>
                    <a:pt x="849" y="2157"/>
                  </a:cubicBezTo>
                  <a:cubicBezTo>
                    <a:pt x="848" y="2155"/>
                    <a:pt x="848" y="2155"/>
                    <a:pt x="848" y="2155"/>
                  </a:cubicBezTo>
                  <a:cubicBezTo>
                    <a:pt x="847" y="2154"/>
                    <a:pt x="847" y="2154"/>
                    <a:pt x="847" y="2154"/>
                  </a:cubicBezTo>
                  <a:cubicBezTo>
                    <a:pt x="847" y="2153"/>
                    <a:pt x="847" y="2153"/>
                    <a:pt x="847" y="2153"/>
                  </a:cubicBezTo>
                  <a:cubicBezTo>
                    <a:pt x="847" y="2153"/>
                    <a:pt x="847" y="2153"/>
                    <a:pt x="847" y="2153"/>
                  </a:cubicBezTo>
                  <a:cubicBezTo>
                    <a:pt x="847" y="2153"/>
                    <a:pt x="847" y="2153"/>
                    <a:pt x="847" y="2153"/>
                  </a:cubicBezTo>
                  <a:cubicBezTo>
                    <a:pt x="847" y="2153"/>
                    <a:pt x="847" y="2153"/>
                    <a:pt x="847" y="2153"/>
                  </a:cubicBezTo>
                  <a:cubicBezTo>
                    <a:pt x="847" y="2152"/>
                    <a:pt x="847" y="2152"/>
                    <a:pt x="847" y="2152"/>
                  </a:cubicBezTo>
                  <a:cubicBezTo>
                    <a:pt x="847" y="2152"/>
                    <a:pt x="847" y="2151"/>
                    <a:pt x="847" y="2151"/>
                  </a:cubicBezTo>
                  <a:cubicBezTo>
                    <a:pt x="847" y="2150"/>
                    <a:pt x="847" y="2150"/>
                    <a:pt x="847" y="2149"/>
                  </a:cubicBezTo>
                  <a:cubicBezTo>
                    <a:pt x="846" y="2147"/>
                    <a:pt x="846" y="2145"/>
                    <a:pt x="847" y="2143"/>
                  </a:cubicBezTo>
                  <a:cubicBezTo>
                    <a:pt x="847" y="2140"/>
                    <a:pt x="847" y="2138"/>
                    <a:pt x="847" y="2136"/>
                  </a:cubicBezTo>
                  <a:cubicBezTo>
                    <a:pt x="848" y="2134"/>
                    <a:pt x="848" y="2132"/>
                    <a:pt x="849" y="2130"/>
                  </a:cubicBezTo>
                  <a:cubicBezTo>
                    <a:pt x="851" y="2121"/>
                    <a:pt x="854" y="2114"/>
                    <a:pt x="858" y="2108"/>
                  </a:cubicBezTo>
                  <a:cubicBezTo>
                    <a:pt x="858" y="2107"/>
                    <a:pt x="859" y="2106"/>
                    <a:pt x="859" y="2105"/>
                  </a:cubicBezTo>
                  <a:cubicBezTo>
                    <a:pt x="877" y="2090"/>
                    <a:pt x="897" y="2077"/>
                    <a:pt x="916" y="2064"/>
                  </a:cubicBezTo>
                  <a:cubicBezTo>
                    <a:pt x="913" y="2068"/>
                    <a:pt x="911" y="2073"/>
                    <a:pt x="908" y="2079"/>
                  </a:cubicBezTo>
                  <a:cubicBezTo>
                    <a:pt x="906" y="2082"/>
                    <a:pt x="905" y="2084"/>
                    <a:pt x="903" y="2087"/>
                  </a:cubicBezTo>
                  <a:cubicBezTo>
                    <a:pt x="903" y="2088"/>
                    <a:pt x="902" y="2089"/>
                    <a:pt x="902" y="2090"/>
                  </a:cubicBezTo>
                  <a:cubicBezTo>
                    <a:pt x="902" y="2090"/>
                    <a:pt x="901" y="2091"/>
                    <a:pt x="901" y="2092"/>
                  </a:cubicBezTo>
                  <a:cubicBezTo>
                    <a:pt x="900" y="2094"/>
                    <a:pt x="899" y="2095"/>
                    <a:pt x="899" y="2097"/>
                  </a:cubicBezTo>
                  <a:cubicBezTo>
                    <a:pt x="897" y="2100"/>
                    <a:pt x="896" y="2103"/>
                    <a:pt x="895" y="2107"/>
                  </a:cubicBezTo>
                  <a:cubicBezTo>
                    <a:pt x="894" y="2110"/>
                    <a:pt x="893" y="2114"/>
                    <a:pt x="892" y="2118"/>
                  </a:cubicBezTo>
                  <a:cubicBezTo>
                    <a:pt x="892" y="2122"/>
                    <a:pt x="892" y="2126"/>
                    <a:pt x="892" y="2130"/>
                  </a:cubicBezTo>
                  <a:cubicBezTo>
                    <a:pt x="893" y="2132"/>
                    <a:pt x="893" y="2134"/>
                    <a:pt x="893" y="2136"/>
                  </a:cubicBezTo>
                  <a:cubicBezTo>
                    <a:pt x="894" y="2136"/>
                    <a:pt x="894" y="2136"/>
                    <a:pt x="894" y="2136"/>
                  </a:cubicBezTo>
                  <a:cubicBezTo>
                    <a:pt x="894" y="2137"/>
                    <a:pt x="894" y="2137"/>
                    <a:pt x="894" y="2137"/>
                  </a:cubicBezTo>
                  <a:cubicBezTo>
                    <a:pt x="894" y="2137"/>
                    <a:pt x="894" y="2137"/>
                    <a:pt x="894" y="2137"/>
                  </a:cubicBezTo>
                  <a:cubicBezTo>
                    <a:pt x="894" y="2137"/>
                    <a:pt x="894" y="2137"/>
                    <a:pt x="894" y="2137"/>
                  </a:cubicBezTo>
                  <a:cubicBezTo>
                    <a:pt x="894" y="2137"/>
                    <a:pt x="894" y="2137"/>
                    <a:pt x="894" y="2137"/>
                  </a:cubicBezTo>
                  <a:cubicBezTo>
                    <a:pt x="894" y="2138"/>
                    <a:pt x="894" y="2138"/>
                    <a:pt x="894" y="2138"/>
                  </a:cubicBezTo>
                  <a:cubicBezTo>
                    <a:pt x="895" y="2140"/>
                    <a:pt x="895" y="2140"/>
                    <a:pt x="895" y="2140"/>
                  </a:cubicBezTo>
                  <a:cubicBezTo>
                    <a:pt x="895" y="2140"/>
                    <a:pt x="895" y="2141"/>
                    <a:pt x="895" y="2141"/>
                  </a:cubicBezTo>
                  <a:cubicBezTo>
                    <a:pt x="896" y="2143"/>
                    <a:pt x="897" y="2145"/>
                    <a:pt x="898" y="2147"/>
                  </a:cubicBezTo>
                  <a:cubicBezTo>
                    <a:pt x="899" y="2148"/>
                    <a:pt x="899" y="2148"/>
                    <a:pt x="899" y="2148"/>
                  </a:cubicBezTo>
                  <a:cubicBezTo>
                    <a:pt x="900" y="2148"/>
                    <a:pt x="900" y="2148"/>
                    <a:pt x="900" y="2148"/>
                  </a:cubicBezTo>
                  <a:cubicBezTo>
                    <a:pt x="900" y="2149"/>
                    <a:pt x="900" y="2149"/>
                    <a:pt x="900" y="2149"/>
                  </a:cubicBezTo>
                  <a:cubicBezTo>
                    <a:pt x="902" y="2151"/>
                    <a:pt x="902" y="2151"/>
                    <a:pt x="902" y="2151"/>
                  </a:cubicBezTo>
                  <a:cubicBezTo>
                    <a:pt x="904" y="2154"/>
                    <a:pt x="907" y="2157"/>
                    <a:pt x="910" y="2160"/>
                  </a:cubicBezTo>
                  <a:cubicBezTo>
                    <a:pt x="911" y="2161"/>
                    <a:pt x="913" y="2162"/>
                    <a:pt x="914" y="2163"/>
                  </a:cubicBezTo>
                  <a:cubicBezTo>
                    <a:pt x="915" y="2164"/>
                    <a:pt x="917" y="2166"/>
                    <a:pt x="918" y="2167"/>
                  </a:cubicBezTo>
                  <a:cubicBezTo>
                    <a:pt x="921" y="2169"/>
                    <a:pt x="924" y="2171"/>
                    <a:pt x="927" y="2173"/>
                  </a:cubicBezTo>
                  <a:cubicBezTo>
                    <a:pt x="932" y="2177"/>
                    <a:pt x="937" y="2181"/>
                    <a:pt x="942" y="2185"/>
                  </a:cubicBezTo>
                  <a:cubicBezTo>
                    <a:pt x="946" y="2189"/>
                    <a:pt x="950" y="2193"/>
                    <a:pt x="953" y="2198"/>
                  </a:cubicBezTo>
                  <a:cubicBezTo>
                    <a:pt x="956" y="2202"/>
                    <a:pt x="958" y="2207"/>
                    <a:pt x="960" y="2211"/>
                  </a:cubicBezTo>
                  <a:cubicBezTo>
                    <a:pt x="962" y="2215"/>
                    <a:pt x="963" y="2218"/>
                    <a:pt x="964" y="2221"/>
                  </a:cubicBezTo>
                  <a:cubicBezTo>
                    <a:pt x="965" y="2224"/>
                    <a:pt x="965" y="2227"/>
                    <a:pt x="965" y="2228"/>
                  </a:cubicBezTo>
                  <a:cubicBezTo>
                    <a:pt x="966" y="2230"/>
                    <a:pt x="966" y="2231"/>
                    <a:pt x="966" y="2231"/>
                  </a:cubicBezTo>
                  <a:cubicBezTo>
                    <a:pt x="966" y="2231"/>
                    <a:pt x="966" y="2230"/>
                    <a:pt x="966" y="2228"/>
                  </a:cubicBezTo>
                  <a:cubicBezTo>
                    <a:pt x="966" y="2228"/>
                    <a:pt x="966" y="2226"/>
                    <a:pt x="966" y="2225"/>
                  </a:cubicBezTo>
                  <a:cubicBezTo>
                    <a:pt x="966" y="2224"/>
                    <a:pt x="965" y="2223"/>
                    <a:pt x="965" y="2221"/>
                  </a:cubicBezTo>
                  <a:cubicBezTo>
                    <a:pt x="965" y="2218"/>
                    <a:pt x="964" y="2214"/>
                    <a:pt x="963" y="2210"/>
                  </a:cubicBezTo>
                  <a:cubicBezTo>
                    <a:pt x="961" y="2205"/>
                    <a:pt x="959" y="2200"/>
                    <a:pt x="957" y="2195"/>
                  </a:cubicBezTo>
                  <a:cubicBezTo>
                    <a:pt x="956" y="2195"/>
                    <a:pt x="956" y="2194"/>
                    <a:pt x="956" y="2194"/>
                  </a:cubicBezTo>
                  <a:cubicBezTo>
                    <a:pt x="955" y="2193"/>
                    <a:pt x="955" y="2192"/>
                    <a:pt x="954" y="2192"/>
                  </a:cubicBezTo>
                  <a:cubicBezTo>
                    <a:pt x="954" y="2190"/>
                    <a:pt x="953" y="2189"/>
                    <a:pt x="952" y="2188"/>
                  </a:cubicBezTo>
                  <a:cubicBezTo>
                    <a:pt x="952" y="2187"/>
                    <a:pt x="951" y="2187"/>
                    <a:pt x="951" y="2186"/>
                  </a:cubicBezTo>
                  <a:cubicBezTo>
                    <a:pt x="950" y="2185"/>
                    <a:pt x="950" y="2185"/>
                    <a:pt x="949" y="2184"/>
                  </a:cubicBezTo>
                  <a:cubicBezTo>
                    <a:pt x="948" y="2183"/>
                    <a:pt x="947" y="2182"/>
                    <a:pt x="946" y="2181"/>
                  </a:cubicBezTo>
                  <a:cubicBezTo>
                    <a:pt x="942" y="2176"/>
                    <a:pt x="936" y="2171"/>
                    <a:pt x="931" y="2167"/>
                  </a:cubicBezTo>
                  <a:cubicBezTo>
                    <a:pt x="928" y="2165"/>
                    <a:pt x="924" y="2162"/>
                    <a:pt x="921" y="2159"/>
                  </a:cubicBezTo>
                  <a:cubicBezTo>
                    <a:pt x="921" y="2160"/>
                    <a:pt x="922" y="2160"/>
                    <a:pt x="922" y="2160"/>
                  </a:cubicBezTo>
                  <a:cubicBezTo>
                    <a:pt x="924" y="2160"/>
                    <a:pt x="926" y="2161"/>
                    <a:pt x="929" y="2161"/>
                  </a:cubicBezTo>
                  <a:cubicBezTo>
                    <a:pt x="930" y="2161"/>
                    <a:pt x="931" y="2161"/>
                    <a:pt x="932" y="2161"/>
                  </a:cubicBezTo>
                  <a:cubicBezTo>
                    <a:pt x="933" y="2162"/>
                    <a:pt x="934" y="2162"/>
                    <a:pt x="935" y="2162"/>
                  </a:cubicBezTo>
                  <a:cubicBezTo>
                    <a:pt x="938" y="2162"/>
                    <a:pt x="940" y="2162"/>
                    <a:pt x="942" y="2162"/>
                  </a:cubicBezTo>
                  <a:cubicBezTo>
                    <a:pt x="945" y="2162"/>
                    <a:pt x="947" y="2163"/>
                    <a:pt x="949" y="2163"/>
                  </a:cubicBezTo>
                  <a:cubicBezTo>
                    <a:pt x="951" y="2163"/>
                    <a:pt x="953" y="2163"/>
                    <a:pt x="955" y="2163"/>
                  </a:cubicBezTo>
                  <a:cubicBezTo>
                    <a:pt x="957" y="2164"/>
                    <a:pt x="959" y="2164"/>
                    <a:pt x="961" y="2165"/>
                  </a:cubicBezTo>
                  <a:cubicBezTo>
                    <a:pt x="962" y="2165"/>
                    <a:pt x="962" y="2165"/>
                    <a:pt x="963" y="2165"/>
                  </a:cubicBezTo>
                  <a:cubicBezTo>
                    <a:pt x="963" y="2165"/>
                    <a:pt x="963" y="2165"/>
                    <a:pt x="964" y="2165"/>
                  </a:cubicBezTo>
                  <a:cubicBezTo>
                    <a:pt x="965" y="2165"/>
                    <a:pt x="966" y="2166"/>
                    <a:pt x="966" y="2166"/>
                  </a:cubicBezTo>
                  <a:cubicBezTo>
                    <a:pt x="967" y="2166"/>
                    <a:pt x="968" y="2167"/>
                    <a:pt x="969" y="2167"/>
                  </a:cubicBezTo>
                  <a:cubicBezTo>
                    <a:pt x="969" y="2167"/>
                    <a:pt x="970" y="2167"/>
                    <a:pt x="971" y="2168"/>
                  </a:cubicBezTo>
                  <a:cubicBezTo>
                    <a:pt x="971" y="2168"/>
                    <a:pt x="972" y="2168"/>
                    <a:pt x="972" y="2169"/>
                  </a:cubicBezTo>
                  <a:cubicBezTo>
                    <a:pt x="973" y="2169"/>
                    <a:pt x="973" y="2169"/>
                    <a:pt x="974" y="2169"/>
                  </a:cubicBezTo>
                  <a:cubicBezTo>
                    <a:pt x="975" y="2170"/>
                    <a:pt x="975" y="2170"/>
                    <a:pt x="976" y="2171"/>
                  </a:cubicBezTo>
                  <a:cubicBezTo>
                    <a:pt x="976" y="2171"/>
                    <a:pt x="976" y="2171"/>
                    <a:pt x="976" y="2171"/>
                  </a:cubicBezTo>
                  <a:cubicBezTo>
                    <a:pt x="976" y="2171"/>
                    <a:pt x="976" y="2171"/>
                    <a:pt x="976" y="2171"/>
                  </a:cubicBezTo>
                  <a:cubicBezTo>
                    <a:pt x="976" y="2170"/>
                    <a:pt x="975" y="2169"/>
                    <a:pt x="975" y="2168"/>
                  </a:cubicBezTo>
                  <a:cubicBezTo>
                    <a:pt x="975" y="2168"/>
                    <a:pt x="974" y="2167"/>
                    <a:pt x="974" y="2167"/>
                  </a:cubicBezTo>
                  <a:cubicBezTo>
                    <a:pt x="973" y="2166"/>
                    <a:pt x="973" y="2166"/>
                    <a:pt x="972" y="2165"/>
                  </a:cubicBezTo>
                  <a:cubicBezTo>
                    <a:pt x="972" y="2165"/>
                    <a:pt x="971" y="2164"/>
                    <a:pt x="971" y="2164"/>
                  </a:cubicBezTo>
                  <a:cubicBezTo>
                    <a:pt x="970" y="2163"/>
                    <a:pt x="969" y="2163"/>
                    <a:pt x="968" y="2162"/>
                  </a:cubicBezTo>
                  <a:cubicBezTo>
                    <a:pt x="967" y="2161"/>
                    <a:pt x="965" y="2160"/>
                    <a:pt x="963" y="2159"/>
                  </a:cubicBezTo>
                  <a:cubicBezTo>
                    <a:pt x="961" y="2158"/>
                    <a:pt x="959" y="2157"/>
                    <a:pt x="957" y="2157"/>
                  </a:cubicBezTo>
                  <a:cubicBezTo>
                    <a:pt x="956" y="2156"/>
                    <a:pt x="955" y="2156"/>
                    <a:pt x="953" y="2156"/>
                  </a:cubicBezTo>
                  <a:cubicBezTo>
                    <a:pt x="952" y="2155"/>
                    <a:pt x="951" y="2155"/>
                    <a:pt x="950" y="2155"/>
                  </a:cubicBezTo>
                  <a:cubicBezTo>
                    <a:pt x="948" y="2155"/>
                    <a:pt x="945" y="2154"/>
                    <a:pt x="943" y="2154"/>
                  </a:cubicBezTo>
                  <a:cubicBezTo>
                    <a:pt x="940" y="2154"/>
                    <a:pt x="938" y="2154"/>
                    <a:pt x="936" y="2154"/>
                  </a:cubicBezTo>
                  <a:cubicBezTo>
                    <a:pt x="935" y="2154"/>
                    <a:pt x="933" y="2154"/>
                    <a:pt x="932" y="2154"/>
                  </a:cubicBezTo>
                  <a:cubicBezTo>
                    <a:pt x="931" y="2154"/>
                    <a:pt x="930" y="2154"/>
                    <a:pt x="929" y="2154"/>
                  </a:cubicBezTo>
                  <a:cubicBezTo>
                    <a:pt x="927" y="2154"/>
                    <a:pt x="925" y="2154"/>
                    <a:pt x="923" y="2154"/>
                  </a:cubicBezTo>
                  <a:cubicBezTo>
                    <a:pt x="921" y="2154"/>
                    <a:pt x="919" y="2154"/>
                    <a:pt x="918" y="2153"/>
                  </a:cubicBezTo>
                  <a:cubicBezTo>
                    <a:pt x="917" y="2153"/>
                    <a:pt x="916" y="2153"/>
                    <a:pt x="915" y="2153"/>
                  </a:cubicBezTo>
                  <a:cubicBezTo>
                    <a:pt x="915" y="2153"/>
                    <a:pt x="914" y="2153"/>
                    <a:pt x="914" y="2153"/>
                  </a:cubicBezTo>
                  <a:cubicBezTo>
                    <a:pt x="912" y="2151"/>
                    <a:pt x="910" y="2149"/>
                    <a:pt x="908" y="2147"/>
                  </a:cubicBezTo>
                  <a:cubicBezTo>
                    <a:pt x="906" y="2145"/>
                    <a:pt x="906" y="2145"/>
                    <a:pt x="906" y="2145"/>
                  </a:cubicBezTo>
                  <a:cubicBezTo>
                    <a:pt x="906" y="2144"/>
                    <a:pt x="906" y="2144"/>
                    <a:pt x="906" y="2144"/>
                  </a:cubicBezTo>
                  <a:cubicBezTo>
                    <a:pt x="906" y="2143"/>
                    <a:pt x="906" y="2143"/>
                    <a:pt x="906" y="2143"/>
                  </a:cubicBezTo>
                  <a:cubicBezTo>
                    <a:pt x="905" y="2142"/>
                    <a:pt x="905" y="2142"/>
                    <a:pt x="905" y="2142"/>
                  </a:cubicBezTo>
                  <a:cubicBezTo>
                    <a:pt x="904" y="2141"/>
                    <a:pt x="904" y="2140"/>
                    <a:pt x="903" y="2138"/>
                  </a:cubicBezTo>
                  <a:cubicBezTo>
                    <a:pt x="903" y="2138"/>
                    <a:pt x="903" y="2138"/>
                    <a:pt x="903" y="2138"/>
                  </a:cubicBezTo>
                  <a:cubicBezTo>
                    <a:pt x="903" y="2138"/>
                    <a:pt x="903" y="2138"/>
                    <a:pt x="903" y="2138"/>
                  </a:cubicBezTo>
                  <a:cubicBezTo>
                    <a:pt x="902" y="2137"/>
                    <a:pt x="902" y="2137"/>
                    <a:pt x="902" y="2137"/>
                  </a:cubicBezTo>
                  <a:cubicBezTo>
                    <a:pt x="902" y="2136"/>
                    <a:pt x="902" y="2136"/>
                    <a:pt x="902" y="2136"/>
                  </a:cubicBezTo>
                  <a:cubicBezTo>
                    <a:pt x="901" y="2134"/>
                    <a:pt x="901" y="2134"/>
                    <a:pt x="901" y="2134"/>
                  </a:cubicBezTo>
                  <a:cubicBezTo>
                    <a:pt x="901" y="2134"/>
                    <a:pt x="901" y="2134"/>
                    <a:pt x="901" y="2134"/>
                  </a:cubicBezTo>
                  <a:cubicBezTo>
                    <a:pt x="901" y="2134"/>
                    <a:pt x="901" y="2134"/>
                    <a:pt x="901" y="2134"/>
                  </a:cubicBezTo>
                  <a:cubicBezTo>
                    <a:pt x="901" y="2133"/>
                    <a:pt x="901" y="2133"/>
                    <a:pt x="901" y="2133"/>
                  </a:cubicBezTo>
                  <a:cubicBezTo>
                    <a:pt x="901" y="2132"/>
                    <a:pt x="900" y="2130"/>
                    <a:pt x="900" y="2129"/>
                  </a:cubicBezTo>
                  <a:cubicBezTo>
                    <a:pt x="900" y="2125"/>
                    <a:pt x="900" y="2122"/>
                    <a:pt x="900" y="2119"/>
                  </a:cubicBezTo>
                  <a:cubicBezTo>
                    <a:pt x="901" y="2112"/>
                    <a:pt x="903" y="2106"/>
                    <a:pt x="905" y="2099"/>
                  </a:cubicBezTo>
                  <a:cubicBezTo>
                    <a:pt x="906" y="2098"/>
                    <a:pt x="906" y="2096"/>
                    <a:pt x="907" y="2095"/>
                  </a:cubicBezTo>
                  <a:cubicBezTo>
                    <a:pt x="907" y="2094"/>
                    <a:pt x="908" y="2093"/>
                    <a:pt x="908" y="2092"/>
                  </a:cubicBezTo>
                  <a:cubicBezTo>
                    <a:pt x="908" y="2092"/>
                    <a:pt x="909" y="2091"/>
                    <a:pt x="909" y="2090"/>
                  </a:cubicBezTo>
                  <a:cubicBezTo>
                    <a:pt x="910" y="2087"/>
                    <a:pt x="912" y="2084"/>
                    <a:pt x="913" y="2081"/>
                  </a:cubicBezTo>
                  <a:cubicBezTo>
                    <a:pt x="915" y="2076"/>
                    <a:pt x="918" y="2070"/>
                    <a:pt x="920" y="2066"/>
                  </a:cubicBezTo>
                  <a:cubicBezTo>
                    <a:pt x="922" y="2063"/>
                    <a:pt x="923" y="2061"/>
                    <a:pt x="924" y="2058"/>
                  </a:cubicBezTo>
                  <a:cubicBezTo>
                    <a:pt x="952" y="2039"/>
                    <a:pt x="975" y="2022"/>
                    <a:pt x="982" y="2005"/>
                  </a:cubicBezTo>
                  <a:cubicBezTo>
                    <a:pt x="978" y="2019"/>
                    <a:pt x="976" y="2035"/>
                    <a:pt x="977" y="2052"/>
                  </a:cubicBezTo>
                  <a:cubicBezTo>
                    <a:pt x="976" y="2052"/>
                    <a:pt x="976" y="2053"/>
                    <a:pt x="976" y="2054"/>
                  </a:cubicBezTo>
                  <a:cubicBezTo>
                    <a:pt x="974" y="2056"/>
                    <a:pt x="973" y="2059"/>
                    <a:pt x="971" y="2062"/>
                  </a:cubicBezTo>
                  <a:cubicBezTo>
                    <a:pt x="970" y="2063"/>
                    <a:pt x="969" y="2064"/>
                    <a:pt x="968" y="2066"/>
                  </a:cubicBezTo>
                  <a:cubicBezTo>
                    <a:pt x="967" y="2066"/>
                    <a:pt x="967" y="2067"/>
                    <a:pt x="966" y="2068"/>
                  </a:cubicBezTo>
                  <a:cubicBezTo>
                    <a:pt x="966" y="2068"/>
                    <a:pt x="965" y="2069"/>
                    <a:pt x="964" y="2070"/>
                  </a:cubicBezTo>
                  <a:cubicBezTo>
                    <a:pt x="963" y="2071"/>
                    <a:pt x="962" y="2072"/>
                    <a:pt x="960" y="2074"/>
                  </a:cubicBezTo>
                  <a:cubicBezTo>
                    <a:pt x="959" y="2075"/>
                    <a:pt x="958" y="2076"/>
                    <a:pt x="956" y="2078"/>
                  </a:cubicBezTo>
                  <a:cubicBezTo>
                    <a:pt x="955" y="2079"/>
                    <a:pt x="953" y="2081"/>
                    <a:pt x="952" y="2082"/>
                  </a:cubicBezTo>
                  <a:cubicBezTo>
                    <a:pt x="952" y="2083"/>
                    <a:pt x="951" y="2083"/>
                    <a:pt x="951" y="2084"/>
                  </a:cubicBezTo>
                  <a:cubicBezTo>
                    <a:pt x="951" y="2084"/>
                    <a:pt x="951" y="2084"/>
                    <a:pt x="951" y="2084"/>
                  </a:cubicBezTo>
                  <a:cubicBezTo>
                    <a:pt x="950" y="2084"/>
                    <a:pt x="950" y="2084"/>
                    <a:pt x="950" y="2084"/>
                  </a:cubicBezTo>
                  <a:cubicBezTo>
                    <a:pt x="950" y="2085"/>
                    <a:pt x="950" y="2085"/>
                    <a:pt x="950" y="2085"/>
                  </a:cubicBezTo>
                  <a:cubicBezTo>
                    <a:pt x="950" y="2085"/>
                    <a:pt x="950" y="2085"/>
                    <a:pt x="950" y="2085"/>
                  </a:cubicBezTo>
                  <a:cubicBezTo>
                    <a:pt x="948" y="2087"/>
                    <a:pt x="948" y="2087"/>
                    <a:pt x="948" y="2087"/>
                  </a:cubicBezTo>
                  <a:cubicBezTo>
                    <a:pt x="948" y="2088"/>
                    <a:pt x="947" y="2089"/>
                    <a:pt x="946" y="2090"/>
                  </a:cubicBezTo>
                  <a:cubicBezTo>
                    <a:pt x="946" y="2091"/>
                    <a:pt x="946" y="2091"/>
                    <a:pt x="946" y="2091"/>
                  </a:cubicBezTo>
                  <a:cubicBezTo>
                    <a:pt x="945" y="2092"/>
                    <a:pt x="945" y="2092"/>
                    <a:pt x="945" y="2092"/>
                  </a:cubicBezTo>
                  <a:cubicBezTo>
                    <a:pt x="945" y="2093"/>
                    <a:pt x="945" y="2093"/>
                    <a:pt x="945" y="2093"/>
                  </a:cubicBezTo>
                  <a:cubicBezTo>
                    <a:pt x="944" y="2094"/>
                    <a:pt x="944" y="2095"/>
                    <a:pt x="943" y="2096"/>
                  </a:cubicBezTo>
                  <a:cubicBezTo>
                    <a:pt x="943" y="2097"/>
                    <a:pt x="942" y="2098"/>
                    <a:pt x="942" y="2099"/>
                  </a:cubicBezTo>
                  <a:cubicBezTo>
                    <a:pt x="941" y="2100"/>
                    <a:pt x="941" y="2102"/>
                    <a:pt x="940" y="2104"/>
                  </a:cubicBezTo>
                  <a:cubicBezTo>
                    <a:pt x="940" y="2105"/>
                    <a:pt x="939" y="2106"/>
                    <a:pt x="939" y="2107"/>
                  </a:cubicBezTo>
                  <a:cubicBezTo>
                    <a:pt x="939" y="2108"/>
                    <a:pt x="939" y="2108"/>
                    <a:pt x="939" y="2109"/>
                  </a:cubicBezTo>
                  <a:cubicBezTo>
                    <a:pt x="939" y="2109"/>
                    <a:pt x="939" y="2110"/>
                    <a:pt x="939" y="2110"/>
                  </a:cubicBezTo>
                  <a:cubicBezTo>
                    <a:pt x="938" y="2111"/>
                    <a:pt x="938" y="2112"/>
                    <a:pt x="938" y="2113"/>
                  </a:cubicBezTo>
                  <a:cubicBezTo>
                    <a:pt x="938" y="2114"/>
                    <a:pt x="938" y="2115"/>
                    <a:pt x="938" y="2116"/>
                  </a:cubicBezTo>
                  <a:cubicBezTo>
                    <a:pt x="938" y="2117"/>
                    <a:pt x="938" y="2117"/>
                    <a:pt x="938" y="2117"/>
                  </a:cubicBezTo>
                  <a:cubicBezTo>
                    <a:pt x="938" y="2118"/>
                    <a:pt x="938" y="2118"/>
                    <a:pt x="938" y="2119"/>
                  </a:cubicBezTo>
                  <a:cubicBezTo>
                    <a:pt x="937" y="2120"/>
                    <a:pt x="937" y="2121"/>
                    <a:pt x="937" y="2122"/>
                  </a:cubicBezTo>
                  <a:cubicBezTo>
                    <a:pt x="937" y="2123"/>
                    <a:pt x="937" y="2123"/>
                    <a:pt x="937" y="2124"/>
                  </a:cubicBezTo>
                  <a:cubicBezTo>
                    <a:pt x="938" y="2125"/>
                    <a:pt x="938" y="2126"/>
                    <a:pt x="938" y="2127"/>
                  </a:cubicBezTo>
                  <a:cubicBezTo>
                    <a:pt x="938" y="2128"/>
                    <a:pt x="938" y="2129"/>
                    <a:pt x="938" y="2129"/>
                  </a:cubicBezTo>
                  <a:cubicBezTo>
                    <a:pt x="938" y="2130"/>
                    <a:pt x="938" y="2131"/>
                    <a:pt x="938" y="2132"/>
                  </a:cubicBezTo>
                  <a:cubicBezTo>
                    <a:pt x="939" y="2135"/>
                    <a:pt x="940" y="2138"/>
                    <a:pt x="940" y="2140"/>
                  </a:cubicBezTo>
                  <a:cubicBezTo>
                    <a:pt x="941" y="2141"/>
                    <a:pt x="941" y="2142"/>
                    <a:pt x="942" y="2143"/>
                  </a:cubicBezTo>
                  <a:cubicBezTo>
                    <a:pt x="942" y="2144"/>
                    <a:pt x="942" y="2145"/>
                    <a:pt x="943" y="2146"/>
                  </a:cubicBezTo>
                  <a:cubicBezTo>
                    <a:pt x="943" y="2146"/>
                    <a:pt x="943" y="2147"/>
                    <a:pt x="943" y="2147"/>
                  </a:cubicBezTo>
                  <a:cubicBezTo>
                    <a:pt x="943" y="2147"/>
                    <a:pt x="944" y="2148"/>
                    <a:pt x="944" y="2148"/>
                  </a:cubicBezTo>
                  <a:cubicBezTo>
                    <a:pt x="944" y="2149"/>
                    <a:pt x="944" y="2149"/>
                    <a:pt x="945" y="2150"/>
                  </a:cubicBezTo>
                  <a:cubicBezTo>
                    <a:pt x="945" y="2150"/>
                    <a:pt x="945" y="2151"/>
                    <a:pt x="945" y="2151"/>
                  </a:cubicBezTo>
                  <a:cubicBezTo>
                    <a:pt x="945" y="2151"/>
                    <a:pt x="945" y="2150"/>
                    <a:pt x="945" y="2149"/>
                  </a:cubicBezTo>
                  <a:cubicBezTo>
                    <a:pt x="945" y="2149"/>
                    <a:pt x="945" y="2148"/>
                    <a:pt x="945" y="2148"/>
                  </a:cubicBezTo>
                  <a:cubicBezTo>
                    <a:pt x="945" y="2147"/>
                    <a:pt x="945" y="2147"/>
                    <a:pt x="944" y="2147"/>
                  </a:cubicBezTo>
                  <a:cubicBezTo>
                    <a:pt x="944" y="2146"/>
                    <a:pt x="944" y="2146"/>
                    <a:pt x="944" y="2145"/>
                  </a:cubicBezTo>
                  <a:cubicBezTo>
                    <a:pt x="944" y="2145"/>
                    <a:pt x="944" y="2144"/>
                    <a:pt x="944" y="2143"/>
                  </a:cubicBezTo>
                  <a:cubicBezTo>
                    <a:pt x="944" y="2142"/>
                    <a:pt x="943" y="2140"/>
                    <a:pt x="943" y="2139"/>
                  </a:cubicBezTo>
                  <a:cubicBezTo>
                    <a:pt x="943" y="2137"/>
                    <a:pt x="943" y="2134"/>
                    <a:pt x="943" y="2131"/>
                  </a:cubicBezTo>
                  <a:cubicBezTo>
                    <a:pt x="943" y="2131"/>
                    <a:pt x="943" y="2130"/>
                    <a:pt x="943" y="2129"/>
                  </a:cubicBezTo>
                  <a:cubicBezTo>
                    <a:pt x="943" y="2128"/>
                    <a:pt x="943" y="2128"/>
                    <a:pt x="943" y="2127"/>
                  </a:cubicBezTo>
                  <a:cubicBezTo>
                    <a:pt x="943" y="2125"/>
                    <a:pt x="943" y="2124"/>
                    <a:pt x="943" y="2122"/>
                  </a:cubicBezTo>
                  <a:cubicBezTo>
                    <a:pt x="943" y="2121"/>
                    <a:pt x="944" y="2120"/>
                    <a:pt x="944" y="2120"/>
                  </a:cubicBezTo>
                  <a:cubicBezTo>
                    <a:pt x="944" y="2119"/>
                    <a:pt x="944" y="2119"/>
                    <a:pt x="944" y="2118"/>
                  </a:cubicBezTo>
                  <a:cubicBezTo>
                    <a:pt x="944" y="2118"/>
                    <a:pt x="944" y="2117"/>
                    <a:pt x="944" y="2117"/>
                  </a:cubicBezTo>
                  <a:cubicBezTo>
                    <a:pt x="944" y="2116"/>
                    <a:pt x="945" y="2115"/>
                    <a:pt x="945" y="2114"/>
                  </a:cubicBezTo>
                  <a:cubicBezTo>
                    <a:pt x="945" y="2114"/>
                    <a:pt x="945" y="2113"/>
                    <a:pt x="945" y="2112"/>
                  </a:cubicBezTo>
                  <a:cubicBezTo>
                    <a:pt x="946" y="2111"/>
                    <a:pt x="946" y="2111"/>
                    <a:pt x="946" y="2111"/>
                  </a:cubicBezTo>
                  <a:cubicBezTo>
                    <a:pt x="946" y="2110"/>
                    <a:pt x="946" y="2110"/>
                    <a:pt x="946" y="2109"/>
                  </a:cubicBezTo>
                  <a:cubicBezTo>
                    <a:pt x="946" y="2108"/>
                    <a:pt x="947" y="2108"/>
                    <a:pt x="947" y="2107"/>
                  </a:cubicBezTo>
                  <a:cubicBezTo>
                    <a:pt x="947" y="2106"/>
                    <a:pt x="948" y="2105"/>
                    <a:pt x="948" y="2104"/>
                  </a:cubicBezTo>
                  <a:cubicBezTo>
                    <a:pt x="948" y="2104"/>
                    <a:pt x="948" y="2103"/>
                    <a:pt x="949" y="2103"/>
                  </a:cubicBezTo>
                  <a:cubicBezTo>
                    <a:pt x="949" y="2102"/>
                    <a:pt x="949" y="2102"/>
                    <a:pt x="949" y="2102"/>
                  </a:cubicBezTo>
                  <a:cubicBezTo>
                    <a:pt x="949" y="2101"/>
                    <a:pt x="949" y="2101"/>
                    <a:pt x="950" y="2101"/>
                  </a:cubicBezTo>
                  <a:cubicBezTo>
                    <a:pt x="949" y="2102"/>
                    <a:pt x="949" y="2104"/>
                    <a:pt x="950" y="2106"/>
                  </a:cubicBezTo>
                  <a:cubicBezTo>
                    <a:pt x="950" y="2107"/>
                    <a:pt x="950" y="2109"/>
                    <a:pt x="950" y="2110"/>
                  </a:cubicBezTo>
                  <a:cubicBezTo>
                    <a:pt x="950" y="2112"/>
                    <a:pt x="951" y="2113"/>
                    <a:pt x="951" y="2115"/>
                  </a:cubicBezTo>
                  <a:cubicBezTo>
                    <a:pt x="951" y="2115"/>
                    <a:pt x="952" y="2115"/>
                    <a:pt x="952" y="2116"/>
                  </a:cubicBezTo>
                  <a:cubicBezTo>
                    <a:pt x="952" y="2117"/>
                    <a:pt x="952" y="2117"/>
                    <a:pt x="952" y="2117"/>
                  </a:cubicBezTo>
                  <a:cubicBezTo>
                    <a:pt x="952" y="2117"/>
                    <a:pt x="952" y="2117"/>
                    <a:pt x="952" y="2117"/>
                  </a:cubicBezTo>
                  <a:cubicBezTo>
                    <a:pt x="953" y="2118"/>
                    <a:pt x="953" y="2118"/>
                    <a:pt x="953" y="2118"/>
                  </a:cubicBezTo>
                  <a:cubicBezTo>
                    <a:pt x="953" y="2118"/>
                    <a:pt x="953" y="2118"/>
                    <a:pt x="953" y="2119"/>
                  </a:cubicBezTo>
                  <a:cubicBezTo>
                    <a:pt x="954" y="2120"/>
                    <a:pt x="955" y="2121"/>
                    <a:pt x="956" y="2122"/>
                  </a:cubicBezTo>
                  <a:cubicBezTo>
                    <a:pt x="958" y="2125"/>
                    <a:pt x="960" y="2127"/>
                    <a:pt x="961" y="2129"/>
                  </a:cubicBezTo>
                  <a:cubicBezTo>
                    <a:pt x="962" y="2129"/>
                    <a:pt x="962" y="2130"/>
                    <a:pt x="963" y="2130"/>
                  </a:cubicBezTo>
                  <a:cubicBezTo>
                    <a:pt x="963" y="2131"/>
                    <a:pt x="963" y="2131"/>
                    <a:pt x="963" y="2131"/>
                  </a:cubicBezTo>
                  <a:cubicBezTo>
                    <a:pt x="964" y="2131"/>
                    <a:pt x="964" y="2131"/>
                    <a:pt x="964" y="2131"/>
                  </a:cubicBezTo>
                  <a:cubicBezTo>
                    <a:pt x="965" y="2132"/>
                    <a:pt x="965" y="2132"/>
                    <a:pt x="965" y="2132"/>
                  </a:cubicBezTo>
                  <a:cubicBezTo>
                    <a:pt x="965" y="2133"/>
                    <a:pt x="965" y="2133"/>
                    <a:pt x="965" y="2133"/>
                  </a:cubicBezTo>
                  <a:cubicBezTo>
                    <a:pt x="965" y="2133"/>
                    <a:pt x="966" y="2134"/>
                    <a:pt x="966" y="2134"/>
                  </a:cubicBezTo>
                  <a:cubicBezTo>
                    <a:pt x="968" y="2136"/>
                    <a:pt x="969" y="2138"/>
                    <a:pt x="970" y="2140"/>
                  </a:cubicBezTo>
                  <a:cubicBezTo>
                    <a:pt x="972" y="2142"/>
                    <a:pt x="973" y="2143"/>
                    <a:pt x="974" y="2145"/>
                  </a:cubicBezTo>
                  <a:cubicBezTo>
                    <a:pt x="975" y="2147"/>
                    <a:pt x="975" y="2148"/>
                    <a:pt x="976" y="2150"/>
                  </a:cubicBezTo>
                  <a:cubicBezTo>
                    <a:pt x="977" y="2151"/>
                    <a:pt x="978" y="2153"/>
                    <a:pt x="978" y="2154"/>
                  </a:cubicBezTo>
                  <a:cubicBezTo>
                    <a:pt x="979" y="2155"/>
                    <a:pt x="979" y="2156"/>
                    <a:pt x="979" y="2156"/>
                  </a:cubicBezTo>
                  <a:cubicBezTo>
                    <a:pt x="979" y="2157"/>
                    <a:pt x="980" y="2157"/>
                    <a:pt x="980" y="2157"/>
                  </a:cubicBezTo>
                  <a:cubicBezTo>
                    <a:pt x="980" y="2157"/>
                    <a:pt x="980" y="2157"/>
                    <a:pt x="980" y="2156"/>
                  </a:cubicBezTo>
                  <a:cubicBezTo>
                    <a:pt x="980" y="2156"/>
                    <a:pt x="980" y="2155"/>
                    <a:pt x="980" y="2153"/>
                  </a:cubicBezTo>
                  <a:cubicBezTo>
                    <a:pt x="980" y="2152"/>
                    <a:pt x="979" y="2151"/>
                    <a:pt x="979" y="2149"/>
                  </a:cubicBezTo>
                  <a:cubicBezTo>
                    <a:pt x="979" y="2147"/>
                    <a:pt x="979" y="2145"/>
                    <a:pt x="978" y="2143"/>
                  </a:cubicBezTo>
                  <a:cubicBezTo>
                    <a:pt x="977" y="2141"/>
                    <a:pt x="977" y="2139"/>
                    <a:pt x="976" y="2137"/>
                  </a:cubicBezTo>
                  <a:cubicBezTo>
                    <a:pt x="975" y="2135"/>
                    <a:pt x="973" y="2132"/>
                    <a:pt x="972" y="2130"/>
                  </a:cubicBezTo>
                  <a:cubicBezTo>
                    <a:pt x="972" y="2130"/>
                    <a:pt x="971" y="2129"/>
                    <a:pt x="971" y="2128"/>
                  </a:cubicBezTo>
                  <a:cubicBezTo>
                    <a:pt x="970" y="2128"/>
                    <a:pt x="970" y="2128"/>
                    <a:pt x="970" y="2128"/>
                  </a:cubicBezTo>
                  <a:cubicBezTo>
                    <a:pt x="970" y="2127"/>
                    <a:pt x="970" y="2127"/>
                    <a:pt x="970" y="2127"/>
                  </a:cubicBezTo>
                  <a:cubicBezTo>
                    <a:pt x="969" y="2126"/>
                    <a:pt x="969" y="2126"/>
                    <a:pt x="969" y="2126"/>
                  </a:cubicBezTo>
                  <a:cubicBezTo>
                    <a:pt x="968" y="2125"/>
                    <a:pt x="968" y="2125"/>
                    <a:pt x="968" y="2125"/>
                  </a:cubicBezTo>
                  <a:cubicBezTo>
                    <a:pt x="968" y="2125"/>
                    <a:pt x="968" y="2124"/>
                    <a:pt x="967" y="2124"/>
                  </a:cubicBezTo>
                  <a:cubicBezTo>
                    <a:pt x="965" y="2121"/>
                    <a:pt x="964" y="2120"/>
                    <a:pt x="962" y="2118"/>
                  </a:cubicBezTo>
                  <a:cubicBezTo>
                    <a:pt x="961" y="2117"/>
                    <a:pt x="961" y="2116"/>
                    <a:pt x="960" y="2115"/>
                  </a:cubicBezTo>
                  <a:cubicBezTo>
                    <a:pt x="960" y="2114"/>
                    <a:pt x="960" y="2114"/>
                    <a:pt x="960" y="2114"/>
                  </a:cubicBezTo>
                  <a:cubicBezTo>
                    <a:pt x="959" y="2114"/>
                    <a:pt x="959" y="2114"/>
                    <a:pt x="959" y="2114"/>
                  </a:cubicBezTo>
                  <a:cubicBezTo>
                    <a:pt x="959" y="2114"/>
                    <a:pt x="959" y="2113"/>
                    <a:pt x="959" y="2113"/>
                  </a:cubicBezTo>
                  <a:cubicBezTo>
                    <a:pt x="959" y="2112"/>
                    <a:pt x="959" y="2112"/>
                    <a:pt x="959" y="2112"/>
                  </a:cubicBezTo>
                  <a:cubicBezTo>
                    <a:pt x="958" y="2112"/>
                    <a:pt x="958" y="2112"/>
                    <a:pt x="958" y="2112"/>
                  </a:cubicBezTo>
                  <a:cubicBezTo>
                    <a:pt x="958" y="2111"/>
                    <a:pt x="958" y="2110"/>
                    <a:pt x="957" y="2109"/>
                  </a:cubicBezTo>
                  <a:cubicBezTo>
                    <a:pt x="957" y="2107"/>
                    <a:pt x="957" y="2106"/>
                    <a:pt x="957" y="2105"/>
                  </a:cubicBezTo>
                  <a:cubicBezTo>
                    <a:pt x="956" y="2103"/>
                    <a:pt x="956" y="2101"/>
                    <a:pt x="956" y="2098"/>
                  </a:cubicBezTo>
                  <a:cubicBezTo>
                    <a:pt x="955" y="2096"/>
                    <a:pt x="955" y="2094"/>
                    <a:pt x="955" y="2092"/>
                  </a:cubicBezTo>
                  <a:cubicBezTo>
                    <a:pt x="955" y="2092"/>
                    <a:pt x="955" y="2091"/>
                    <a:pt x="955" y="2091"/>
                  </a:cubicBezTo>
                  <a:cubicBezTo>
                    <a:pt x="956" y="2089"/>
                    <a:pt x="956" y="2089"/>
                    <a:pt x="956" y="2089"/>
                  </a:cubicBezTo>
                  <a:cubicBezTo>
                    <a:pt x="957" y="2088"/>
                    <a:pt x="957" y="2088"/>
                    <a:pt x="957" y="2088"/>
                  </a:cubicBezTo>
                  <a:cubicBezTo>
                    <a:pt x="957" y="2088"/>
                    <a:pt x="958" y="2088"/>
                    <a:pt x="958" y="2087"/>
                  </a:cubicBezTo>
                  <a:cubicBezTo>
                    <a:pt x="959" y="2086"/>
                    <a:pt x="960" y="2084"/>
                    <a:pt x="962" y="2083"/>
                  </a:cubicBezTo>
                  <a:cubicBezTo>
                    <a:pt x="963" y="2082"/>
                    <a:pt x="964" y="2080"/>
                    <a:pt x="966" y="2079"/>
                  </a:cubicBezTo>
                  <a:cubicBezTo>
                    <a:pt x="967" y="2077"/>
                    <a:pt x="968" y="2076"/>
                    <a:pt x="970" y="2074"/>
                  </a:cubicBezTo>
                  <a:cubicBezTo>
                    <a:pt x="970" y="2073"/>
                    <a:pt x="971" y="2073"/>
                    <a:pt x="971" y="2072"/>
                  </a:cubicBezTo>
                  <a:cubicBezTo>
                    <a:pt x="972" y="2071"/>
                    <a:pt x="973" y="2070"/>
                    <a:pt x="973" y="2070"/>
                  </a:cubicBezTo>
                  <a:cubicBezTo>
                    <a:pt x="974" y="2068"/>
                    <a:pt x="975" y="2066"/>
                    <a:pt x="976" y="2065"/>
                  </a:cubicBezTo>
                  <a:cubicBezTo>
                    <a:pt x="976" y="2064"/>
                    <a:pt x="977" y="2063"/>
                    <a:pt x="977" y="2062"/>
                  </a:cubicBezTo>
                  <a:cubicBezTo>
                    <a:pt x="980" y="2095"/>
                    <a:pt x="994" y="2134"/>
                    <a:pt x="1028" y="2180"/>
                  </a:cubicBezTo>
                  <a:cubicBezTo>
                    <a:pt x="1031" y="2184"/>
                    <a:pt x="1033" y="2188"/>
                    <a:pt x="1036" y="2193"/>
                  </a:cubicBezTo>
                  <a:cubicBezTo>
                    <a:pt x="1036" y="2194"/>
                    <a:pt x="1036" y="2196"/>
                    <a:pt x="1037" y="2198"/>
                  </a:cubicBezTo>
                  <a:cubicBezTo>
                    <a:pt x="1038" y="2203"/>
                    <a:pt x="1039" y="2209"/>
                    <a:pt x="1041" y="2216"/>
                  </a:cubicBezTo>
                  <a:cubicBezTo>
                    <a:pt x="1042" y="2219"/>
                    <a:pt x="1043" y="2223"/>
                    <a:pt x="1044" y="2227"/>
                  </a:cubicBezTo>
                  <a:cubicBezTo>
                    <a:pt x="1045" y="2230"/>
                    <a:pt x="1046" y="2234"/>
                    <a:pt x="1046" y="2239"/>
                  </a:cubicBezTo>
                  <a:cubicBezTo>
                    <a:pt x="1047" y="2239"/>
                    <a:pt x="1047" y="2240"/>
                    <a:pt x="1047" y="2240"/>
                  </a:cubicBezTo>
                  <a:cubicBezTo>
                    <a:pt x="1047" y="2241"/>
                    <a:pt x="1047" y="2241"/>
                    <a:pt x="1047" y="2241"/>
                  </a:cubicBezTo>
                  <a:cubicBezTo>
                    <a:pt x="1047" y="2241"/>
                    <a:pt x="1047" y="2241"/>
                    <a:pt x="1047" y="2241"/>
                  </a:cubicBezTo>
                  <a:cubicBezTo>
                    <a:pt x="1047" y="2242"/>
                    <a:pt x="1047" y="2242"/>
                    <a:pt x="1047" y="2242"/>
                  </a:cubicBezTo>
                  <a:cubicBezTo>
                    <a:pt x="1047" y="2243"/>
                    <a:pt x="1047" y="2244"/>
                    <a:pt x="1048" y="2245"/>
                  </a:cubicBezTo>
                  <a:cubicBezTo>
                    <a:pt x="1048" y="2246"/>
                    <a:pt x="1048" y="2247"/>
                    <a:pt x="1048" y="2248"/>
                  </a:cubicBezTo>
                  <a:cubicBezTo>
                    <a:pt x="1048" y="2249"/>
                    <a:pt x="1048" y="2250"/>
                    <a:pt x="1049" y="2250"/>
                  </a:cubicBezTo>
                  <a:cubicBezTo>
                    <a:pt x="1049" y="2251"/>
                    <a:pt x="1049" y="2251"/>
                    <a:pt x="1049" y="2252"/>
                  </a:cubicBezTo>
                  <a:cubicBezTo>
                    <a:pt x="1049" y="2254"/>
                    <a:pt x="1049" y="2256"/>
                    <a:pt x="1050" y="2259"/>
                  </a:cubicBezTo>
                  <a:cubicBezTo>
                    <a:pt x="1050" y="2261"/>
                    <a:pt x="1050" y="2264"/>
                    <a:pt x="1050" y="2266"/>
                  </a:cubicBezTo>
                  <a:cubicBezTo>
                    <a:pt x="1051" y="2276"/>
                    <a:pt x="1050" y="2286"/>
                    <a:pt x="1049" y="2297"/>
                  </a:cubicBezTo>
                  <a:cubicBezTo>
                    <a:pt x="1049" y="2300"/>
                    <a:pt x="1049" y="2302"/>
                    <a:pt x="1049" y="2305"/>
                  </a:cubicBezTo>
                  <a:cubicBezTo>
                    <a:pt x="1049" y="2306"/>
                    <a:pt x="1048" y="2306"/>
                    <a:pt x="1048" y="2307"/>
                  </a:cubicBezTo>
                  <a:cubicBezTo>
                    <a:pt x="1048" y="2309"/>
                    <a:pt x="1047" y="2311"/>
                    <a:pt x="1046" y="2313"/>
                  </a:cubicBezTo>
                  <a:cubicBezTo>
                    <a:pt x="1045" y="2315"/>
                    <a:pt x="1043" y="2318"/>
                    <a:pt x="1041" y="2321"/>
                  </a:cubicBezTo>
                  <a:cubicBezTo>
                    <a:pt x="1039" y="2324"/>
                    <a:pt x="1037" y="2327"/>
                    <a:pt x="1035" y="2330"/>
                  </a:cubicBezTo>
                  <a:cubicBezTo>
                    <a:pt x="1034" y="2331"/>
                    <a:pt x="1034" y="2332"/>
                    <a:pt x="1033" y="2333"/>
                  </a:cubicBezTo>
                  <a:cubicBezTo>
                    <a:pt x="1033" y="2333"/>
                    <a:pt x="1032" y="2334"/>
                    <a:pt x="1031" y="2335"/>
                  </a:cubicBezTo>
                  <a:cubicBezTo>
                    <a:pt x="1030" y="2337"/>
                    <a:pt x="1029" y="2338"/>
                    <a:pt x="1028" y="2340"/>
                  </a:cubicBezTo>
                  <a:cubicBezTo>
                    <a:pt x="1025" y="2343"/>
                    <a:pt x="1022" y="2346"/>
                    <a:pt x="1020" y="2349"/>
                  </a:cubicBezTo>
                  <a:cubicBezTo>
                    <a:pt x="1017" y="2353"/>
                    <a:pt x="1014" y="2356"/>
                    <a:pt x="1012" y="2360"/>
                  </a:cubicBezTo>
                  <a:cubicBezTo>
                    <a:pt x="1011" y="2361"/>
                    <a:pt x="1010" y="2363"/>
                    <a:pt x="1009" y="2365"/>
                  </a:cubicBezTo>
                  <a:cubicBezTo>
                    <a:pt x="1008" y="2366"/>
                    <a:pt x="1008" y="2367"/>
                    <a:pt x="1007" y="2368"/>
                  </a:cubicBezTo>
                  <a:cubicBezTo>
                    <a:pt x="1007" y="2368"/>
                    <a:pt x="1007" y="2368"/>
                    <a:pt x="1007" y="2368"/>
                  </a:cubicBezTo>
                  <a:cubicBezTo>
                    <a:pt x="1006" y="2369"/>
                    <a:pt x="1006" y="2369"/>
                    <a:pt x="1006" y="2369"/>
                  </a:cubicBezTo>
                  <a:cubicBezTo>
                    <a:pt x="1006" y="2370"/>
                    <a:pt x="1006" y="2370"/>
                    <a:pt x="1006" y="2370"/>
                  </a:cubicBezTo>
                  <a:cubicBezTo>
                    <a:pt x="1004" y="2374"/>
                    <a:pt x="1002" y="2378"/>
                    <a:pt x="1001" y="2381"/>
                  </a:cubicBezTo>
                  <a:cubicBezTo>
                    <a:pt x="1000" y="2385"/>
                    <a:pt x="1000" y="2389"/>
                    <a:pt x="999" y="2392"/>
                  </a:cubicBezTo>
                  <a:cubicBezTo>
                    <a:pt x="999" y="2393"/>
                    <a:pt x="999" y="2395"/>
                    <a:pt x="999" y="2397"/>
                  </a:cubicBezTo>
                  <a:cubicBezTo>
                    <a:pt x="999" y="2398"/>
                    <a:pt x="999" y="2399"/>
                    <a:pt x="999" y="2401"/>
                  </a:cubicBezTo>
                  <a:cubicBezTo>
                    <a:pt x="999" y="2403"/>
                    <a:pt x="1000" y="2406"/>
                    <a:pt x="1000" y="2407"/>
                  </a:cubicBezTo>
                  <a:cubicBezTo>
                    <a:pt x="1001" y="2409"/>
                    <a:pt x="1001" y="2411"/>
                    <a:pt x="1002" y="2412"/>
                  </a:cubicBezTo>
                  <a:cubicBezTo>
                    <a:pt x="1002" y="2412"/>
                    <a:pt x="1003" y="2413"/>
                    <a:pt x="1003" y="2413"/>
                  </a:cubicBezTo>
                  <a:cubicBezTo>
                    <a:pt x="1003" y="2413"/>
                    <a:pt x="1002" y="2412"/>
                    <a:pt x="1002" y="2411"/>
                  </a:cubicBezTo>
                  <a:cubicBezTo>
                    <a:pt x="1002" y="2410"/>
                    <a:pt x="1002" y="2409"/>
                    <a:pt x="1002" y="2407"/>
                  </a:cubicBezTo>
                  <a:cubicBezTo>
                    <a:pt x="1002" y="2405"/>
                    <a:pt x="1002" y="2403"/>
                    <a:pt x="1002" y="2401"/>
                  </a:cubicBezTo>
                  <a:cubicBezTo>
                    <a:pt x="1002" y="2398"/>
                    <a:pt x="1003" y="2396"/>
                    <a:pt x="1004" y="2393"/>
                  </a:cubicBezTo>
                  <a:cubicBezTo>
                    <a:pt x="1004" y="2390"/>
                    <a:pt x="1006" y="2387"/>
                    <a:pt x="1007" y="2383"/>
                  </a:cubicBezTo>
                  <a:cubicBezTo>
                    <a:pt x="1008" y="2380"/>
                    <a:pt x="1010" y="2377"/>
                    <a:pt x="1012" y="2374"/>
                  </a:cubicBezTo>
                  <a:cubicBezTo>
                    <a:pt x="1012" y="2373"/>
                    <a:pt x="1012" y="2373"/>
                    <a:pt x="1013" y="2373"/>
                  </a:cubicBezTo>
                  <a:cubicBezTo>
                    <a:pt x="1013" y="2372"/>
                    <a:pt x="1013" y="2372"/>
                    <a:pt x="1013" y="2372"/>
                  </a:cubicBezTo>
                  <a:cubicBezTo>
                    <a:pt x="1013" y="2371"/>
                    <a:pt x="1013" y="2371"/>
                    <a:pt x="1013" y="2371"/>
                  </a:cubicBezTo>
                  <a:cubicBezTo>
                    <a:pt x="1014" y="2371"/>
                    <a:pt x="1014" y="2370"/>
                    <a:pt x="1015" y="2369"/>
                  </a:cubicBezTo>
                  <a:cubicBezTo>
                    <a:pt x="1016" y="2368"/>
                    <a:pt x="1016" y="2367"/>
                    <a:pt x="1017" y="2367"/>
                  </a:cubicBezTo>
                  <a:cubicBezTo>
                    <a:pt x="1017" y="2366"/>
                    <a:pt x="1018" y="2365"/>
                    <a:pt x="1018" y="2364"/>
                  </a:cubicBezTo>
                  <a:cubicBezTo>
                    <a:pt x="1021" y="2361"/>
                    <a:pt x="1023" y="2358"/>
                    <a:pt x="1026" y="2354"/>
                  </a:cubicBezTo>
                  <a:cubicBezTo>
                    <a:pt x="1028" y="2351"/>
                    <a:pt x="1031" y="2348"/>
                    <a:pt x="1034" y="2344"/>
                  </a:cubicBezTo>
                  <a:cubicBezTo>
                    <a:pt x="1035" y="2343"/>
                    <a:pt x="1036" y="2341"/>
                    <a:pt x="1037" y="2339"/>
                  </a:cubicBezTo>
                  <a:cubicBezTo>
                    <a:pt x="1038" y="2339"/>
                    <a:pt x="1038" y="2338"/>
                    <a:pt x="1039" y="2337"/>
                  </a:cubicBezTo>
                  <a:cubicBezTo>
                    <a:pt x="1040" y="2336"/>
                    <a:pt x="1040" y="2335"/>
                    <a:pt x="1041" y="2334"/>
                  </a:cubicBezTo>
                  <a:cubicBezTo>
                    <a:pt x="1042" y="2332"/>
                    <a:pt x="1044" y="2329"/>
                    <a:pt x="1045" y="2326"/>
                  </a:cubicBezTo>
                  <a:cubicBezTo>
                    <a:pt x="1045" y="2327"/>
                    <a:pt x="1045" y="2328"/>
                    <a:pt x="1045" y="2330"/>
                  </a:cubicBezTo>
                  <a:cubicBezTo>
                    <a:pt x="1043" y="2341"/>
                    <a:pt x="1040" y="2352"/>
                    <a:pt x="1038" y="2363"/>
                  </a:cubicBezTo>
                  <a:cubicBezTo>
                    <a:pt x="1035" y="2375"/>
                    <a:pt x="1032" y="2386"/>
                    <a:pt x="1029" y="2397"/>
                  </a:cubicBezTo>
                  <a:cubicBezTo>
                    <a:pt x="1029" y="2400"/>
                    <a:pt x="1028" y="2402"/>
                    <a:pt x="1028" y="2405"/>
                  </a:cubicBezTo>
                  <a:cubicBezTo>
                    <a:pt x="1027" y="2408"/>
                    <a:pt x="1026" y="2411"/>
                    <a:pt x="1026" y="2414"/>
                  </a:cubicBezTo>
                  <a:cubicBezTo>
                    <a:pt x="1025" y="2419"/>
                    <a:pt x="1024" y="2424"/>
                    <a:pt x="1023" y="2430"/>
                  </a:cubicBezTo>
                  <a:cubicBezTo>
                    <a:pt x="1022" y="2435"/>
                    <a:pt x="1021" y="2441"/>
                    <a:pt x="1020" y="2446"/>
                  </a:cubicBezTo>
                  <a:cubicBezTo>
                    <a:pt x="1020" y="2451"/>
                    <a:pt x="1019" y="2456"/>
                    <a:pt x="1019" y="2461"/>
                  </a:cubicBezTo>
                  <a:cubicBezTo>
                    <a:pt x="1018" y="2466"/>
                    <a:pt x="1018" y="2470"/>
                    <a:pt x="1018" y="2474"/>
                  </a:cubicBezTo>
                  <a:cubicBezTo>
                    <a:pt x="1018" y="2475"/>
                    <a:pt x="1018" y="2475"/>
                    <a:pt x="1017" y="2476"/>
                  </a:cubicBezTo>
                  <a:cubicBezTo>
                    <a:pt x="1017" y="2476"/>
                    <a:pt x="1017" y="2477"/>
                    <a:pt x="1016" y="2478"/>
                  </a:cubicBezTo>
                  <a:cubicBezTo>
                    <a:pt x="1016" y="2478"/>
                    <a:pt x="1015" y="2479"/>
                    <a:pt x="1014" y="2480"/>
                  </a:cubicBezTo>
                  <a:cubicBezTo>
                    <a:pt x="1014" y="2481"/>
                    <a:pt x="1013" y="2481"/>
                    <a:pt x="1013" y="2482"/>
                  </a:cubicBezTo>
                  <a:cubicBezTo>
                    <a:pt x="1012" y="2483"/>
                    <a:pt x="1012" y="2483"/>
                    <a:pt x="1012" y="2483"/>
                  </a:cubicBezTo>
                  <a:cubicBezTo>
                    <a:pt x="1011" y="2484"/>
                    <a:pt x="1011" y="2484"/>
                    <a:pt x="1010" y="2484"/>
                  </a:cubicBezTo>
                  <a:cubicBezTo>
                    <a:pt x="1009" y="2486"/>
                    <a:pt x="1007" y="2488"/>
                    <a:pt x="1005" y="2489"/>
                  </a:cubicBezTo>
                  <a:cubicBezTo>
                    <a:pt x="1003" y="2491"/>
                    <a:pt x="1001" y="2492"/>
                    <a:pt x="999" y="2494"/>
                  </a:cubicBezTo>
                  <a:cubicBezTo>
                    <a:pt x="997" y="2495"/>
                    <a:pt x="995" y="2497"/>
                    <a:pt x="993" y="2499"/>
                  </a:cubicBezTo>
                  <a:cubicBezTo>
                    <a:pt x="991" y="2500"/>
                    <a:pt x="989" y="2502"/>
                    <a:pt x="987" y="2504"/>
                  </a:cubicBezTo>
                  <a:cubicBezTo>
                    <a:pt x="986" y="2505"/>
                    <a:pt x="985" y="2505"/>
                    <a:pt x="984" y="2506"/>
                  </a:cubicBezTo>
                  <a:cubicBezTo>
                    <a:pt x="983" y="2507"/>
                    <a:pt x="982" y="2508"/>
                    <a:pt x="981" y="2509"/>
                  </a:cubicBezTo>
                  <a:cubicBezTo>
                    <a:pt x="979" y="2511"/>
                    <a:pt x="977" y="2513"/>
                    <a:pt x="976" y="2515"/>
                  </a:cubicBezTo>
                  <a:cubicBezTo>
                    <a:pt x="974" y="2517"/>
                    <a:pt x="973" y="2519"/>
                    <a:pt x="972" y="2521"/>
                  </a:cubicBezTo>
                  <a:cubicBezTo>
                    <a:pt x="971" y="2522"/>
                    <a:pt x="971" y="2523"/>
                    <a:pt x="971" y="2523"/>
                  </a:cubicBezTo>
                  <a:cubicBezTo>
                    <a:pt x="970" y="2524"/>
                    <a:pt x="970" y="2525"/>
                    <a:pt x="970" y="2526"/>
                  </a:cubicBezTo>
                  <a:cubicBezTo>
                    <a:pt x="969" y="2527"/>
                    <a:pt x="969" y="2528"/>
                    <a:pt x="969" y="2528"/>
                  </a:cubicBezTo>
                  <a:cubicBezTo>
                    <a:pt x="969" y="2529"/>
                    <a:pt x="969" y="2530"/>
                    <a:pt x="969" y="2530"/>
                  </a:cubicBezTo>
                  <a:cubicBezTo>
                    <a:pt x="968" y="2532"/>
                    <a:pt x="969" y="2533"/>
                    <a:pt x="968" y="2533"/>
                  </a:cubicBezTo>
                  <a:cubicBezTo>
                    <a:pt x="968" y="2534"/>
                    <a:pt x="968" y="2534"/>
                    <a:pt x="968" y="2534"/>
                  </a:cubicBezTo>
                  <a:cubicBezTo>
                    <a:pt x="968" y="2534"/>
                    <a:pt x="969" y="2534"/>
                    <a:pt x="969" y="2533"/>
                  </a:cubicBezTo>
                  <a:cubicBezTo>
                    <a:pt x="969" y="2533"/>
                    <a:pt x="970" y="2532"/>
                    <a:pt x="970" y="2531"/>
                  </a:cubicBezTo>
                  <a:cubicBezTo>
                    <a:pt x="970" y="2530"/>
                    <a:pt x="971" y="2530"/>
                    <a:pt x="971" y="2529"/>
                  </a:cubicBezTo>
                  <a:cubicBezTo>
                    <a:pt x="972" y="2529"/>
                    <a:pt x="972" y="2528"/>
                    <a:pt x="972" y="2527"/>
                  </a:cubicBezTo>
                  <a:cubicBezTo>
                    <a:pt x="973" y="2527"/>
                    <a:pt x="973" y="2526"/>
                    <a:pt x="974" y="2525"/>
                  </a:cubicBezTo>
                  <a:cubicBezTo>
                    <a:pt x="974" y="2525"/>
                    <a:pt x="975" y="2524"/>
                    <a:pt x="976" y="2523"/>
                  </a:cubicBezTo>
                  <a:cubicBezTo>
                    <a:pt x="976" y="2522"/>
                    <a:pt x="977" y="2522"/>
                    <a:pt x="978" y="2521"/>
                  </a:cubicBezTo>
                  <a:cubicBezTo>
                    <a:pt x="978" y="2521"/>
                    <a:pt x="978" y="2520"/>
                    <a:pt x="979" y="2520"/>
                  </a:cubicBezTo>
                  <a:cubicBezTo>
                    <a:pt x="979" y="2520"/>
                    <a:pt x="980" y="2519"/>
                    <a:pt x="980" y="2519"/>
                  </a:cubicBezTo>
                  <a:cubicBezTo>
                    <a:pt x="982" y="2517"/>
                    <a:pt x="983" y="2516"/>
                    <a:pt x="985" y="2514"/>
                  </a:cubicBezTo>
                  <a:cubicBezTo>
                    <a:pt x="987" y="2513"/>
                    <a:pt x="989" y="2511"/>
                    <a:pt x="991" y="2510"/>
                  </a:cubicBezTo>
                  <a:cubicBezTo>
                    <a:pt x="994" y="2508"/>
                    <a:pt x="996" y="2507"/>
                    <a:pt x="998" y="2505"/>
                  </a:cubicBezTo>
                  <a:cubicBezTo>
                    <a:pt x="1000" y="2503"/>
                    <a:pt x="1002" y="2502"/>
                    <a:pt x="1004" y="2500"/>
                  </a:cubicBezTo>
                  <a:cubicBezTo>
                    <a:pt x="1005" y="2499"/>
                    <a:pt x="1006" y="2498"/>
                    <a:pt x="1007" y="2497"/>
                  </a:cubicBezTo>
                  <a:cubicBezTo>
                    <a:pt x="1008" y="2497"/>
                    <a:pt x="1008" y="2496"/>
                    <a:pt x="1009" y="2496"/>
                  </a:cubicBezTo>
                  <a:cubicBezTo>
                    <a:pt x="1009" y="2495"/>
                    <a:pt x="1010" y="2495"/>
                    <a:pt x="1010" y="2494"/>
                  </a:cubicBezTo>
                  <a:cubicBezTo>
                    <a:pt x="1012" y="2492"/>
                    <a:pt x="1014" y="2490"/>
                    <a:pt x="1015" y="2488"/>
                  </a:cubicBezTo>
                  <a:cubicBezTo>
                    <a:pt x="1016" y="2486"/>
                    <a:pt x="1017" y="2485"/>
                    <a:pt x="1018" y="2483"/>
                  </a:cubicBezTo>
                  <a:cubicBezTo>
                    <a:pt x="1018" y="2485"/>
                    <a:pt x="1018" y="2487"/>
                    <a:pt x="1018" y="2490"/>
                  </a:cubicBezTo>
                  <a:cubicBezTo>
                    <a:pt x="1019" y="2498"/>
                    <a:pt x="1020" y="2506"/>
                    <a:pt x="1021" y="2513"/>
                  </a:cubicBezTo>
                  <a:cubicBezTo>
                    <a:pt x="1023" y="2520"/>
                    <a:pt x="1024" y="2526"/>
                    <a:pt x="1026" y="2531"/>
                  </a:cubicBezTo>
                  <a:cubicBezTo>
                    <a:pt x="1026" y="2532"/>
                    <a:pt x="1027" y="2534"/>
                    <a:pt x="1027" y="2535"/>
                  </a:cubicBezTo>
                  <a:cubicBezTo>
                    <a:pt x="1028" y="2536"/>
                    <a:pt x="1028" y="2537"/>
                    <a:pt x="1028" y="2538"/>
                  </a:cubicBezTo>
                  <a:cubicBezTo>
                    <a:pt x="1029" y="2539"/>
                    <a:pt x="1030" y="2541"/>
                    <a:pt x="1030" y="2542"/>
                  </a:cubicBezTo>
                  <a:cubicBezTo>
                    <a:pt x="1031" y="2545"/>
                    <a:pt x="1032" y="2546"/>
                    <a:pt x="1032" y="2546"/>
                  </a:cubicBezTo>
                  <a:cubicBezTo>
                    <a:pt x="1032" y="2546"/>
                    <a:pt x="1032" y="2545"/>
                    <a:pt x="1031" y="2542"/>
                  </a:cubicBezTo>
                  <a:cubicBezTo>
                    <a:pt x="1030" y="2541"/>
                    <a:pt x="1030" y="2539"/>
                    <a:pt x="1029" y="2537"/>
                  </a:cubicBezTo>
                  <a:cubicBezTo>
                    <a:pt x="1029" y="2536"/>
                    <a:pt x="1029" y="2535"/>
                    <a:pt x="1028" y="2534"/>
                  </a:cubicBezTo>
                  <a:cubicBezTo>
                    <a:pt x="1028" y="2533"/>
                    <a:pt x="1028" y="2532"/>
                    <a:pt x="1027" y="2531"/>
                  </a:cubicBezTo>
                  <a:cubicBezTo>
                    <a:pt x="1026" y="2526"/>
                    <a:pt x="1025" y="2520"/>
                    <a:pt x="1024" y="2513"/>
                  </a:cubicBezTo>
                  <a:cubicBezTo>
                    <a:pt x="1024" y="2509"/>
                    <a:pt x="1023" y="2506"/>
                    <a:pt x="1023" y="2502"/>
                  </a:cubicBezTo>
                  <a:cubicBezTo>
                    <a:pt x="1023" y="2498"/>
                    <a:pt x="1023" y="2494"/>
                    <a:pt x="1023" y="2490"/>
                  </a:cubicBezTo>
                  <a:cubicBezTo>
                    <a:pt x="1023" y="2481"/>
                    <a:pt x="1024" y="2472"/>
                    <a:pt x="1025" y="2462"/>
                  </a:cubicBezTo>
                  <a:cubicBezTo>
                    <a:pt x="1026" y="2452"/>
                    <a:pt x="1027" y="2442"/>
                    <a:pt x="1030" y="2431"/>
                  </a:cubicBezTo>
                  <a:cubicBezTo>
                    <a:pt x="1032" y="2421"/>
                    <a:pt x="1034" y="2410"/>
                    <a:pt x="1037" y="2399"/>
                  </a:cubicBezTo>
                  <a:cubicBezTo>
                    <a:pt x="1037" y="2398"/>
                    <a:pt x="1037" y="2398"/>
                    <a:pt x="1037" y="2398"/>
                  </a:cubicBezTo>
                  <a:cubicBezTo>
                    <a:pt x="1037" y="2398"/>
                    <a:pt x="1037" y="2399"/>
                    <a:pt x="1037" y="2399"/>
                  </a:cubicBezTo>
                  <a:cubicBezTo>
                    <a:pt x="1038" y="2400"/>
                    <a:pt x="1038" y="2401"/>
                    <a:pt x="1039" y="2402"/>
                  </a:cubicBezTo>
                  <a:cubicBezTo>
                    <a:pt x="1039" y="2403"/>
                    <a:pt x="1039" y="2403"/>
                    <a:pt x="1039" y="2403"/>
                  </a:cubicBezTo>
                  <a:cubicBezTo>
                    <a:pt x="1039" y="2404"/>
                    <a:pt x="1039" y="2404"/>
                    <a:pt x="1039" y="2404"/>
                  </a:cubicBezTo>
                  <a:cubicBezTo>
                    <a:pt x="1039" y="2405"/>
                    <a:pt x="1039" y="2405"/>
                    <a:pt x="1040" y="2406"/>
                  </a:cubicBezTo>
                  <a:cubicBezTo>
                    <a:pt x="1040" y="2407"/>
                    <a:pt x="1040" y="2408"/>
                    <a:pt x="1041" y="2409"/>
                  </a:cubicBezTo>
                  <a:cubicBezTo>
                    <a:pt x="1041" y="2411"/>
                    <a:pt x="1041" y="2412"/>
                    <a:pt x="1041" y="2413"/>
                  </a:cubicBezTo>
                  <a:cubicBezTo>
                    <a:pt x="1042" y="2414"/>
                    <a:pt x="1042" y="2416"/>
                    <a:pt x="1042" y="2417"/>
                  </a:cubicBezTo>
                  <a:cubicBezTo>
                    <a:pt x="1042" y="2417"/>
                    <a:pt x="1042" y="2418"/>
                    <a:pt x="1042" y="2419"/>
                  </a:cubicBezTo>
                  <a:cubicBezTo>
                    <a:pt x="1043" y="2419"/>
                    <a:pt x="1043" y="2420"/>
                    <a:pt x="1043" y="2420"/>
                  </a:cubicBezTo>
                  <a:cubicBezTo>
                    <a:pt x="1043" y="2422"/>
                    <a:pt x="1043" y="2423"/>
                    <a:pt x="1043" y="2424"/>
                  </a:cubicBezTo>
                  <a:cubicBezTo>
                    <a:pt x="1044" y="2425"/>
                    <a:pt x="1044" y="2426"/>
                    <a:pt x="1044" y="2428"/>
                  </a:cubicBezTo>
                  <a:cubicBezTo>
                    <a:pt x="1044" y="2429"/>
                    <a:pt x="1044" y="2430"/>
                    <a:pt x="1044" y="2431"/>
                  </a:cubicBezTo>
                  <a:cubicBezTo>
                    <a:pt x="1044" y="2432"/>
                    <a:pt x="1044" y="2433"/>
                    <a:pt x="1044" y="2434"/>
                  </a:cubicBezTo>
                  <a:cubicBezTo>
                    <a:pt x="1044" y="2435"/>
                    <a:pt x="1045" y="2437"/>
                    <a:pt x="1045" y="2438"/>
                  </a:cubicBezTo>
                  <a:cubicBezTo>
                    <a:pt x="1045" y="2439"/>
                    <a:pt x="1045" y="2440"/>
                    <a:pt x="1045" y="2441"/>
                  </a:cubicBezTo>
                  <a:cubicBezTo>
                    <a:pt x="1045" y="2442"/>
                    <a:pt x="1045" y="2444"/>
                    <a:pt x="1045" y="2446"/>
                  </a:cubicBezTo>
                  <a:cubicBezTo>
                    <a:pt x="1045" y="2447"/>
                    <a:pt x="1045" y="2449"/>
                    <a:pt x="1045" y="2450"/>
                  </a:cubicBezTo>
                  <a:cubicBezTo>
                    <a:pt x="1045" y="2451"/>
                    <a:pt x="1045" y="2452"/>
                    <a:pt x="1045" y="2453"/>
                  </a:cubicBezTo>
                  <a:cubicBezTo>
                    <a:pt x="1045" y="2453"/>
                    <a:pt x="1045" y="2454"/>
                    <a:pt x="1045" y="2454"/>
                  </a:cubicBezTo>
                  <a:cubicBezTo>
                    <a:pt x="1045" y="2454"/>
                    <a:pt x="1045" y="2453"/>
                    <a:pt x="1045" y="2453"/>
                  </a:cubicBezTo>
                  <a:cubicBezTo>
                    <a:pt x="1045" y="2452"/>
                    <a:pt x="1046" y="2451"/>
                    <a:pt x="1046" y="2450"/>
                  </a:cubicBezTo>
                  <a:cubicBezTo>
                    <a:pt x="1047" y="2449"/>
                    <a:pt x="1047" y="2448"/>
                    <a:pt x="1048" y="2446"/>
                  </a:cubicBezTo>
                  <a:cubicBezTo>
                    <a:pt x="1048" y="2446"/>
                    <a:pt x="1048" y="2445"/>
                    <a:pt x="1049" y="2444"/>
                  </a:cubicBezTo>
                  <a:cubicBezTo>
                    <a:pt x="1049" y="2443"/>
                    <a:pt x="1049" y="2442"/>
                    <a:pt x="1049" y="2441"/>
                  </a:cubicBezTo>
                  <a:cubicBezTo>
                    <a:pt x="1049" y="2440"/>
                    <a:pt x="1050" y="2439"/>
                    <a:pt x="1050" y="2438"/>
                  </a:cubicBezTo>
                  <a:cubicBezTo>
                    <a:pt x="1050" y="2437"/>
                    <a:pt x="1050" y="2436"/>
                    <a:pt x="1050" y="2435"/>
                  </a:cubicBezTo>
                  <a:cubicBezTo>
                    <a:pt x="1050" y="2433"/>
                    <a:pt x="1051" y="2432"/>
                    <a:pt x="1051" y="2431"/>
                  </a:cubicBezTo>
                  <a:cubicBezTo>
                    <a:pt x="1051" y="2430"/>
                    <a:pt x="1051" y="2429"/>
                    <a:pt x="1051" y="2427"/>
                  </a:cubicBezTo>
                  <a:cubicBezTo>
                    <a:pt x="1051" y="2425"/>
                    <a:pt x="1051" y="2422"/>
                    <a:pt x="1050" y="2419"/>
                  </a:cubicBezTo>
                  <a:cubicBezTo>
                    <a:pt x="1050" y="2419"/>
                    <a:pt x="1050" y="2418"/>
                    <a:pt x="1050" y="2417"/>
                  </a:cubicBezTo>
                  <a:cubicBezTo>
                    <a:pt x="1050" y="2417"/>
                    <a:pt x="1050" y="2416"/>
                    <a:pt x="1050" y="2415"/>
                  </a:cubicBezTo>
                  <a:cubicBezTo>
                    <a:pt x="1050" y="2414"/>
                    <a:pt x="1049" y="2413"/>
                    <a:pt x="1049" y="2411"/>
                  </a:cubicBezTo>
                  <a:cubicBezTo>
                    <a:pt x="1049" y="2410"/>
                    <a:pt x="1048" y="2409"/>
                    <a:pt x="1048" y="2407"/>
                  </a:cubicBezTo>
                  <a:cubicBezTo>
                    <a:pt x="1048" y="2407"/>
                    <a:pt x="1048" y="2406"/>
                    <a:pt x="1047" y="2405"/>
                  </a:cubicBezTo>
                  <a:cubicBezTo>
                    <a:pt x="1047" y="2405"/>
                    <a:pt x="1047" y="2404"/>
                    <a:pt x="1047" y="2404"/>
                  </a:cubicBezTo>
                  <a:cubicBezTo>
                    <a:pt x="1047" y="2403"/>
                    <a:pt x="1046" y="2402"/>
                    <a:pt x="1046" y="2402"/>
                  </a:cubicBezTo>
                  <a:cubicBezTo>
                    <a:pt x="1046" y="2401"/>
                    <a:pt x="1046" y="2401"/>
                    <a:pt x="1046" y="2401"/>
                  </a:cubicBezTo>
                  <a:cubicBezTo>
                    <a:pt x="1045" y="2400"/>
                    <a:pt x="1045" y="2400"/>
                    <a:pt x="1045" y="2400"/>
                  </a:cubicBezTo>
                  <a:cubicBezTo>
                    <a:pt x="1045" y="2399"/>
                    <a:pt x="1044" y="2398"/>
                    <a:pt x="1044" y="2396"/>
                  </a:cubicBezTo>
                  <a:cubicBezTo>
                    <a:pt x="1043" y="2394"/>
                    <a:pt x="1042" y="2392"/>
                    <a:pt x="1041" y="2390"/>
                  </a:cubicBezTo>
                  <a:cubicBezTo>
                    <a:pt x="1041" y="2389"/>
                    <a:pt x="1040" y="2387"/>
                    <a:pt x="1040" y="2386"/>
                  </a:cubicBezTo>
                  <a:cubicBezTo>
                    <a:pt x="1042" y="2379"/>
                    <a:pt x="1044" y="2372"/>
                    <a:pt x="1045" y="2365"/>
                  </a:cubicBezTo>
                  <a:cubicBezTo>
                    <a:pt x="1048" y="2354"/>
                    <a:pt x="1050" y="2342"/>
                    <a:pt x="1052" y="2331"/>
                  </a:cubicBezTo>
                  <a:cubicBezTo>
                    <a:pt x="1054" y="2320"/>
                    <a:pt x="1056" y="2308"/>
                    <a:pt x="1056" y="2297"/>
                  </a:cubicBezTo>
                  <a:cubicBezTo>
                    <a:pt x="1057" y="2286"/>
                    <a:pt x="1057" y="2276"/>
                    <a:pt x="1056" y="2266"/>
                  </a:cubicBezTo>
                  <a:cubicBezTo>
                    <a:pt x="1056" y="2263"/>
                    <a:pt x="1055" y="2261"/>
                    <a:pt x="1055" y="2258"/>
                  </a:cubicBezTo>
                  <a:cubicBezTo>
                    <a:pt x="1055" y="2256"/>
                    <a:pt x="1054" y="2253"/>
                    <a:pt x="1054" y="2251"/>
                  </a:cubicBezTo>
                  <a:cubicBezTo>
                    <a:pt x="1054" y="2250"/>
                    <a:pt x="1054" y="2250"/>
                    <a:pt x="1054" y="2249"/>
                  </a:cubicBezTo>
                  <a:cubicBezTo>
                    <a:pt x="1054" y="2249"/>
                    <a:pt x="1053" y="2248"/>
                    <a:pt x="1053" y="2247"/>
                  </a:cubicBezTo>
                  <a:cubicBezTo>
                    <a:pt x="1053" y="2246"/>
                    <a:pt x="1053" y="2245"/>
                    <a:pt x="1052" y="2244"/>
                  </a:cubicBezTo>
                  <a:cubicBezTo>
                    <a:pt x="1052" y="2243"/>
                    <a:pt x="1052" y="2242"/>
                    <a:pt x="1052" y="2241"/>
                  </a:cubicBezTo>
                  <a:cubicBezTo>
                    <a:pt x="1052" y="2240"/>
                    <a:pt x="1052" y="2240"/>
                    <a:pt x="1052" y="2240"/>
                  </a:cubicBezTo>
                  <a:cubicBezTo>
                    <a:pt x="1051" y="2240"/>
                    <a:pt x="1051" y="2240"/>
                    <a:pt x="1051" y="2240"/>
                  </a:cubicBezTo>
                  <a:cubicBezTo>
                    <a:pt x="1051" y="2239"/>
                    <a:pt x="1051" y="2239"/>
                    <a:pt x="1051" y="2239"/>
                  </a:cubicBezTo>
                  <a:cubicBezTo>
                    <a:pt x="1051" y="2239"/>
                    <a:pt x="1051" y="2238"/>
                    <a:pt x="1051" y="2238"/>
                  </a:cubicBezTo>
                  <a:cubicBezTo>
                    <a:pt x="1049" y="2229"/>
                    <a:pt x="1046" y="2222"/>
                    <a:pt x="1044" y="2215"/>
                  </a:cubicBezTo>
                  <a:cubicBezTo>
                    <a:pt x="1041" y="2208"/>
                    <a:pt x="1040" y="2202"/>
                    <a:pt x="1038" y="2197"/>
                  </a:cubicBezTo>
                  <a:cubicBezTo>
                    <a:pt x="1038" y="2197"/>
                    <a:pt x="1038" y="2196"/>
                    <a:pt x="1038" y="2195"/>
                  </a:cubicBezTo>
                  <a:cubicBezTo>
                    <a:pt x="1056" y="2224"/>
                    <a:pt x="1069" y="2257"/>
                    <a:pt x="1078" y="2283"/>
                  </a:cubicBezTo>
                  <a:cubicBezTo>
                    <a:pt x="1087" y="2310"/>
                    <a:pt x="1083" y="2322"/>
                    <a:pt x="1067" y="2358"/>
                  </a:cubicBezTo>
                  <a:cubicBezTo>
                    <a:pt x="1076" y="2346"/>
                    <a:pt x="1083" y="2335"/>
                    <a:pt x="1086" y="2323"/>
                  </a:cubicBezTo>
                  <a:cubicBezTo>
                    <a:pt x="1087" y="2331"/>
                    <a:pt x="1087" y="2339"/>
                    <a:pt x="1088" y="2348"/>
                  </a:cubicBezTo>
                  <a:cubicBezTo>
                    <a:pt x="1088" y="2351"/>
                    <a:pt x="1089" y="2353"/>
                    <a:pt x="1089" y="2356"/>
                  </a:cubicBezTo>
                  <a:cubicBezTo>
                    <a:pt x="1089" y="2358"/>
                    <a:pt x="1089" y="2361"/>
                    <a:pt x="1090" y="2363"/>
                  </a:cubicBezTo>
                  <a:cubicBezTo>
                    <a:pt x="1090" y="2368"/>
                    <a:pt x="1091" y="2373"/>
                    <a:pt x="1091" y="2378"/>
                  </a:cubicBezTo>
                  <a:cubicBezTo>
                    <a:pt x="1092" y="2384"/>
                    <a:pt x="1092" y="2389"/>
                    <a:pt x="1093" y="2393"/>
                  </a:cubicBezTo>
                  <a:cubicBezTo>
                    <a:pt x="1093" y="2395"/>
                    <a:pt x="1093" y="2397"/>
                    <a:pt x="1093" y="2399"/>
                  </a:cubicBezTo>
                  <a:cubicBezTo>
                    <a:pt x="1092" y="2400"/>
                    <a:pt x="1090" y="2403"/>
                    <a:pt x="1089" y="2405"/>
                  </a:cubicBezTo>
                  <a:cubicBezTo>
                    <a:pt x="1088" y="2406"/>
                    <a:pt x="1087" y="2408"/>
                    <a:pt x="1086" y="2410"/>
                  </a:cubicBezTo>
                  <a:cubicBezTo>
                    <a:pt x="1085" y="2410"/>
                    <a:pt x="1085" y="2411"/>
                    <a:pt x="1085" y="2411"/>
                  </a:cubicBezTo>
                  <a:cubicBezTo>
                    <a:pt x="1084" y="2412"/>
                    <a:pt x="1084" y="2412"/>
                    <a:pt x="1084" y="2413"/>
                  </a:cubicBezTo>
                  <a:cubicBezTo>
                    <a:pt x="1083" y="2414"/>
                    <a:pt x="1082" y="2415"/>
                    <a:pt x="1081" y="2416"/>
                  </a:cubicBezTo>
                  <a:cubicBezTo>
                    <a:pt x="1081" y="2417"/>
                    <a:pt x="1080" y="2417"/>
                    <a:pt x="1079" y="2418"/>
                  </a:cubicBezTo>
                  <a:cubicBezTo>
                    <a:pt x="1078" y="2419"/>
                    <a:pt x="1078" y="2420"/>
                    <a:pt x="1077" y="2421"/>
                  </a:cubicBezTo>
                  <a:cubicBezTo>
                    <a:pt x="1075" y="2423"/>
                    <a:pt x="1074" y="2425"/>
                    <a:pt x="1072" y="2428"/>
                  </a:cubicBezTo>
                  <a:cubicBezTo>
                    <a:pt x="1070" y="2430"/>
                    <a:pt x="1069" y="2432"/>
                    <a:pt x="1067" y="2434"/>
                  </a:cubicBezTo>
                  <a:cubicBezTo>
                    <a:pt x="1067" y="2435"/>
                    <a:pt x="1067" y="2435"/>
                    <a:pt x="1066" y="2436"/>
                  </a:cubicBezTo>
                  <a:cubicBezTo>
                    <a:pt x="1066" y="2436"/>
                    <a:pt x="1066" y="2437"/>
                    <a:pt x="1065" y="2437"/>
                  </a:cubicBezTo>
                  <a:cubicBezTo>
                    <a:pt x="1065" y="2439"/>
                    <a:pt x="1064" y="2440"/>
                    <a:pt x="1063" y="2441"/>
                  </a:cubicBezTo>
                  <a:cubicBezTo>
                    <a:pt x="1062" y="2443"/>
                    <a:pt x="1061" y="2445"/>
                    <a:pt x="1060" y="2447"/>
                  </a:cubicBezTo>
                  <a:cubicBezTo>
                    <a:pt x="1060" y="2449"/>
                    <a:pt x="1059" y="2450"/>
                    <a:pt x="1059" y="2451"/>
                  </a:cubicBezTo>
                  <a:cubicBezTo>
                    <a:pt x="1059" y="2452"/>
                    <a:pt x="1058" y="2453"/>
                    <a:pt x="1058" y="2454"/>
                  </a:cubicBezTo>
                  <a:cubicBezTo>
                    <a:pt x="1058" y="2456"/>
                    <a:pt x="1057" y="2458"/>
                    <a:pt x="1057" y="2459"/>
                  </a:cubicBezTo>
                  <a:cubicBezTo>
                    <a:pt x="1057" y="2461"/>
                    <a:pt x="1057" y="2463"/>
                    <a:pt x="1057" y="2464"/>
                  </a:cubicBezTo>
                  <a:cubicBezTo>
                    <a:pt x="1057" y="2464"/>
                    <a:pt x="1057" y="2465"/>
                    <a:pt x="1057" y="2465"/>
                  </a:cubicBezTo>
                  <a:cubicBezTo>
                    <a:pt x="1057" y="2466"/>
                    <a:pt x="1057" y="2466"/>
                    <a:pt x="1057" y="2467"/>
                  </a:cubicBezTo>
                  <a:cubicBezTo>
                    <a:pt x="1057" y="2467"/>
                    <a:pt x="1057" y="2467"/>
                    <a:pt x="1057" y="2467"/>
                  </a:cubicBezTo>
                  <a:cubicBezTo>
                    <a:pt x="1057" y="2467"/>
                    <a:pt x="1058" y="2467"/>
                    <a:pt x="1058" y="2467"/>
                  </a:cubicBezTo>
                  <a:cubicBezTo>
                    <a:pt x="1058" y="2466"/>
                    <a:pt x="1058" y="2466"/>
                    <a:pt x="1058" y="2465"/>
                  </a:cubicBezTo>
                  <a:cubicBezTo>
                    <a:pt x="1058" y="2465"/>
                    <a:pt x="1058" y="2465"/>
                    <a:pt x="1059" y="2464"/>
                  </a:cubicBezTo>
                  <a:cubicBezTo>
                    <a:pt x="1059" y="2463"/>
                    <a:pt x="1060" y="2462"/>
                    <a:pt x="1060" y="2460"/>
                  </a:cubicBezTo>
                  <a:cubicBezTo>
                    <a:pt x="1061" y="2459"/>
                    <a:pt x="1061" y="2457"/>
                    <a:pt x="1062" y="2455"/>
                  </a:cubicBezTo>
                  <a:cubicBezTo>
                    <a:pt x="1064" y="2452"/>
                    <a:pt x="1067" y="2448"/>
                    <a:pt x="1069" y="2444"/>
                  </a:cubicBezTo>
                  <a:cubicBezTo>
                    <a:pt x="1070" y="2444"/>
                    <a:pt x="1071" y="2443"/>
                    <a:pt x="1071" y="2442"/>
                  </a:cubicBezTo>
                  <a:cubicBezTo>
                    <a:pt x="1072" y="2441"/>
                    <a:pt x="1073" y="2440"/>
                    <a:pt x="1074" y="2439"/>
                  </a:cubicBezTo>
                  <a:cubicBezTo>
                    <a:pt x="1075" y="2436"/>
                    <a:pt x="1077" y="2434"/>
                    <a:pt x="1078" y="2432"/>
                  </a:cubicBezTo>
                  <a:cubicBezTo>
                    <a:pt x="1080" y="2430"/>
                    <a:pt x="1082" y="2428"/>
                    <a:pt x="1083" y="2426"/>
                  </a:cubicBezTo>
                  <a:cubicBezTo>
                    <a:pt x="1084" y="2425"/>
                    <a:pt x="1085" y="2424"/>
                    <a:pt x="1085" y="2423"/>
                  </a:cubicBezTo>
                  <a:cubicBezTo>
                    <a:pt x="1086" y="2422"/>
                    <a:pt x="1087" y="2421"/>
                    <a:pt x="1087" y="2419"/>
                  </a:cubicBezTo>
                  <a:cubicBezTo>
                    <a:pt x="1088" y="2418"/>
                    <a:pt x="1089" y="2417"/>
                    <a:pt x="1089" y="2416"/>
                  </a:cubicBezTo>
                  <a:cubicBezTo>
                    <a:pt x="1089" y="2416"/>
                    <a:pt x="1090" y="2415"/>
                    <a:pt x="1090" y="2415"/>
                  </a:cubicBezTo>
                  <a:cubicBezTo>
                    <a:pt x="1090" y="2414"/>
                    <a:pt x="1090" y="2413"/>
                    <a:pt x="1091" y="2413"/>
                  </a:cubicBezTo>
                  <a:cubicBezTo>
                    <a:pt x="1091" y="2412"/>
                    <a:pt x="1092" y="2411"/>
                    <a:pt x="1092" y="2410"/>
                  </a:cubicBezTo>
                  <a:cubicBezTo>
                    <a:pt x="1092" y="2412"/>
                    <a:pt x="1092" y="2413"/>
                    <a:pt x="1091" y="2414"/>
                  </a:cubicBezTo>
                  <a:cubicBezTo>
                    <a:pt x="1091" y="2415"/>
                    <a:pt x="1091" y="2416"/>
                    <a:pt x="1091" y="2416"/>
                  </a:cubicBezTo>
                  <a:cubicBezTo>
                    <a:pt x="1091" y="2417"/>
                    <a:pt x="1091" y="2417"/>
                    <a:pt x="1091" y="2418"/>
                  </a:cubicBezTo>
                  <a:cubicBezTo>
                    <a:pt x="1090" y="2419"/>
                    <a:pt x="1090" y="2420"/>
                    <a:pt x="1090" y="2421"/>
                  </a:cubicBezTo>
                  <a:cubicBezTo>
                    <a:pt x="1089" y="2425"/>
                    <a:pt x="1087" y="2429"/>
                    <a:pt x="1086" y="2432"/>
                  </a:cubicBezTo>
                  <a:cubicBezTo>
                    <a:pt x="1084" y="2436"/>
                    <a:pt x="1083" y="2439"/>
                    <a:pt x="1081" y="2442"/>
                  </a:cubicBezTo>
                  <a:cubicBezTo>
                    <a:pt x="1080" y="2445"/>
                    <a:pt x="1079" y="2447"/>
                    <a:pt x="1078" y="2449"/>
                  </a:cubicBezTo>
                  <a:cubicBezTo>
                    <a:pt x="1077" y="2451"/>
                    <a:pt x="1076" y="2453"/>
                    <a:pt x="1076" y="2454"/>
                  </a:cubicBezTo>
                  <a:cubicBezTo>
                    <a:pt x="1075" y="2455"/>
                    <a:pt x="1075" y="2456"/>
                    <a:pt x="1075" y="2456"/>
                  </a:cubicBezTo>
                  <a:cubicBezTo>
                    <a:pt x="1075" y="2456"/>
                    <a:pt x="1075" y="2455"/>
                    <a:pt x="1076" y="2454"/>
                  </a:cubicBezTo>
                  <a:cubicBezTo>
                    <a:pt x="1077" y="2453"/>
                    <a:pt x="1078" y="2452"/>
                    <a:pt x="1079" y="2450"/>
                  </a:cubicBezTo>
                  <a:cubicBezTo>
                    <a:pt x="1082" y="2446"/>
                    <a:pt x="1086" y="2441"/>
                    <a:pt x="1090" y="2434"/>
                  </a:cubicBezTo>
                  <a:cubicBezTo>
                    <a:pt x="1092" y="2431"/>
                    <a:pt x="1094" y="2427"/>
                    <a:pt x="1095" y="2423"/>
                  </a:cubicBezTo>
                  <a:cubicBezTo>
                    <a:pt x="1096" y="2422"/>
                    <a:pt x="1096" y="2421"/>
                    <a:pt x="1097" y="2419"/>
                  </a:cubicBezTo>
                  <a:cubicBezTo>
                    <a:pt x="1097" y="2419"/>
                    <a:pt x="1097" y="2418"/>
                    <a:pt x="1097" y="2418"/>
                  </a:cubicBezTo>
                  <a:cubicBezTo>
                    <a:pt x="1097" y="2417"/>
                    <a:pt x="1097" y="2417"/>
                    <a:pt x="1098" y="2416"/>
                  </a:cubicBezTo>
                  <a:cubicBezTo>
                    <a:pt x="1098" y="2414"/>
                    <a:pt x="1099" y="2411"/>
                    <a:pt x="1099" y="2409"/>
                  </a:cubicBezTo>
                  <a:cubicBezTo>
                    <a:pt x="1100" y="2404"/>
                    <a:pt x="1100" y="2399"/>
                    <a:pt x="1100" y="2393"/>
                  </a:cubicBezTo>
                  <a:cubicBezTo>
                    <a:pt x="1100" y="2388"/>
                    <a:pt x="1100" y="2383"/>
                    <a:pt x="1099" y="2378"/>
                  </a:cubicBezTo>
                  <a:cubicBezTo>
                    <a:pt x="1099" y="2372"/>
                    <a:pt x="1098" y="2367"/>
                    <a:pt x="1097" y="2362"/>
                  </a:cubicBezTo>
                  <a:cubicBezTo>
                    <a:pt x="1097" y="2360"/>
                    <a:pt x="1097" y="2357"/>
                    <a:pt x="1096" y="2355"/>
                  </a:cubicBezTo>
                  <a:cubicBezTo>
                    <a:pt x="1096" y="2352"/>
                    <a:pt x="1096" y="2350"/>
                    <a:pt x="1095" y="2348"/>
                  </a:cubicBezTo>
                  <a:cubicBezTo>
                    <a:pt x="1094" y="2338"/>
                    <a:pt x="1092" y="2329"/>
                    <a:pt x="1091" y="2321"/>
                  </a:cubicBezTo>
                  <a:cubicBezTo>
                    <a:pt x="1090" y="2318"/>
                    <a:pt x="1090" y="2315"/>
                    <a:pt x="1089" y="2312"/>
                  </a:cubicBezTo>
                  <a:cubicBezTo>
                    <a:pt x="1100" y="2256"/>
                    <a:pt x="1054" y="2196"/>
                    <a:pt x="1027" y="2138"/>
                  </a:cubicBezTo>
                  <a:cubicBezTo>
                    <a:pt x="1029" y="2141"/>
                    <a:pt x="1031" y="2143"/>
                    <a:pt x="1033" y="2145"/>
                  </a:cubicBezTo>
                  <a:cubicBezTo>
                    <a:pt x="1039" y="2150"/>
                    <a:pt x="1045" y="2155"/>
                    <a:pt x="1051" y="2160"/>
                  </a:cubicBezTo>
                  <a:cubicBezTo>
                    <a:pt x="1054" y="2163"/>
                    <a:pt x="1056" y="2165"/>
                    <a:pt x="1059" y="2168"/>
                  </a:cubicBezTo>
                  <a:cubicBezTo>
                    <a:pt x="1062" y="2170"/>
                    <a:pt x="1065" y="2173"/>
                    <a:pt x="1068" y="2175"/>
                  </a:cubicBezTo>
                  <a:cubicBezTo>
                    <a:pt x="1072" y="2179"/>
                    <a:pt x="1076" y="2183"/>
                    <a:pt x="1080" y="2186"/>
                  </a:cubicBezTo>
                  <a:cubicBezTo>
                    <a:pt x="1080" y="2187"/>
                    <a:pt x="1080" y="2187"/>
                    <a:pt x="1080" y="2187"/>
                  </a:cubicBezTo>
                  <a:cubicBezTo>
                    <a:pt x="1081" y="2188"/>
                    <a:pt x="1081" y="2189"/>
                    <a:pt x="1081" y="2190"/>
                  </a:cubicBezTo>
                  <a:cubicBezTo>
                    <a:pt x="1082" y="2192"/>
                    <a:pt x="1082" y="2195"/>
                    <a:pt x="1082" y="2198"/>
                  </a:cubicBezTo>
                  <a:cubicBezTo>
                    <a:pt x="1082" y="2200"/>
                    <a:pt x="1082" y="2202"/>
                    <a:pt x="1082" y="2204"/>
                  </a:cubicBezTo>
                  <a:cubicBezTo>
                    <a:pt x="1082" y="2207"/>
                    <a:pt x="1082" y="2209"/>
                    <a:pt x="1083" y="2211"/>
                  </a:cubicBezTo>
                  <a:cubicBezTo>
                    <a:pt x="1083" y="2212"/>
                    <a:pt x="1083" y="2214"/>
                    <a:pt x="1083" y="2215"/>
                  </a:cubicBezTo>
                  <a:cubicBezTo>
                    <a:pt x="1083" y="2216"/>
                    <a:pt x="1083" y="2217"/>
                    <a:pt x="1083" y="2219"/>
                  </a:cubicBezTo>
                  <a:cubicBezTo>
                    <a:pt x="1083" y="2221"/>
                    <a:pt x="1083" y="2224"/>
                    <a:pt x="1084" y="2226"/>
                  </a:cubicBezTo>
                  <a:cubicBezTo>
                    <a:pt x="1084" y="2229"/>
                    <a:pt x="1084" y="2231"/>
                    <a:pt x="1084" y="2234"/>
                  </a:cubicBezTo>
                  <a:cubicBezTo>
                    <a:pt x="1085" y="2234"/>
                    <a:pt x="1085" y="2235"/>
                    <a:pt x="1085" y="2236"/>
                  </a:cubicBezTo>
                  <a:cubicBezTo>
                    <a:pt x="1085" y="2236"/>
                    <a:pt x="1085" y="2237"/>
                    <a:pt x="1085" y="2238"/>
                  </a:cubicBezTo>
                  <a:cubicBezTo>
                    <a:pt x="1085" y="2239"/>
                    <a:pt x="1085" y="2240"/>
                    <a:pt x="1086" y="2241"/>
                  </a:cubicBezTo>
                  <a:cubicBezTo>
                    <a:pt x="1086" y="2244"/>
                    <a:pt x="1087" y="2246"/>
                    <a:pt x="1088" y="2248"/>
                  </a:cubicBezTo>
                  <a:cubicBezTo>
                    <a:pt x="1089" y="2250"/>
                    <a:pt x="1090" y="2252"/>
                    <a:pt x="1091" y="2254"/>
                  </a:cubicBezTo>
                  <a:cubicBezTo>
                    <a:pt x="1091" y="2255"/>
                    <a:pt x="1091" y="2255"/>
                    <a:pt x="1092" y="2255"/>
                  </a:cubicBezTo>
                  <a:cubicBezTo>
                    <a:pt x="1092" y="2256"/>
                    <a:pt x="1092" y="2256"/>
                    <a:pt x="1092" y="2257"/>
                  </a:cubicBezTo>
                  <a:cubicBezTo>
                    <a:pt x="1093" y="2257"/>
                    <a:pt x="1093" y="2257"/>
                    <a:pt x="1093" y="2258"/>
                  </a:cubicBezTo>
                  <a:cubicBezTo>
                    <a:pt x="1093" y="2258"/>
                    <a:pt x="1094" y="2258"/>
                    <a:pt x="1094" y="2258"/>
                  </a:cubicBezTo>
                  <a:cubicBezTo>
                    <a:pt x="1094" y="2258"/>
                    <a:pt x="1094" y="2258"/>
                    <a:pt x="1094" y="2258"/>
                  </a:cubicBezTo>
                  <a:cubicBezTo>
                    <a:pt x="1095" y="2259"/>
                    <a:pt x="1095" y="2260"/>
                    <a:pt x="1096" y="2260"/>
                  </a:cubicBezTo>
                  <a:cubicBezTo>
                    <a:pt x="1097" y="2260"/>
                    <a:pt x="1097" y="2261"/>
                    <a:pt x="1098" y="2261"/>
                  </a:cubicBezTo>
                  <a:cubicBezTo>
                    <a:pt x="1098" y="2261"/>
                    <a:pt x="1099" y="2262"/>
                    <a:pt x="1099" y="2262"/>
                  </a:cubicBezTo>
                  <a:cubicBezTo>
                    <a:pt x="1099" y="2262"/>
                    <a:pt x="1100" y="2262"/>
                    <a:pt x="1100" y="2262"/>
                  </a:cubicBezTo>
                  <a:cubicBezTo>
                    <a:pt x="1101" y="2263"/>
                    <a:pt x="1101" y="2263"/>
                    <a:pt x="1101" y="2263"/>
                  </a:cubicBezTo>
                  <a:cubicBezTo>
                    <a:pt x="1101" y="2263"/>
                    <a:pt x="1101" y="2262"/>
                    <a:pt x="1100" y="2262"/>
                  </a:cubicBezTo>
                  <a:cubicBezTo>
                    <a:pt x="1100" y="2262"/>
                    <a:pt x="1100" y="2261"/>
                    <a:pt x="1099" y="2261"/>
                  </a:cubicBezTo>
                  <a:cubicBezTo>
                    <a:pt x="1099" y="2261"/>
                    <a:pt x="1099" y="2260"/>
                    <a:pt x="1099" y="2260"/>
                  </a:cubicBezTo>
                  <a:cubicBezTo>
                    <a:pt x="1098" y="2260"/>
                    <a:pt x="1098" y="2259"/>
                    <a:pt x="1098" y="2258"/>
                  </a:cubicBezTo>
                  <a:cubicBezTo>
                    <a:pt x="1097" y="2258"/>
                    <a:pt x="1097" y="2257"/>
                    <a:pt x="1097" y="2257"/>
                  </a:cubicBezTo>
                  <a:cubicBezTo>
                    <a:pt x="1096" y="2256"/>
                    <a:pt x="1096" y="2255"/>
                    <a:pt x="1096" y="2255"/>
                  </a:cubicBezTo>
                  <a:cubicBezTo>
                    <a:pt x="1095" y="2254"/>
                    <a:pt x="1095" y="2253"/>
                    <a:pt x="1095" y="2252"/>
                  </a:cubicBezTo>
                  <a:cubicBezTo>
                    <a:pt x="1095" y="2252"/>
                    <a:pt x="1095" y="2251"/>
                    <a:pt x="1094" y="2251"/>
                  </a:cubicBezTo>
                  <a:cubicBezTo>
                    <a:pt x="1094" y="2250"/>
                    <a:pt x="1094" y="2250"/>
                    <a:pt x="1094" y="2249"/>
                  </a:cubicBezTo>
                  <a:cubicBezTo>
                    <a:pt x="1094" y="2249"/>
                    <a:pt x="1094" y="2248"/>
                    <a:pt x="1094" y="2247"/>
                  </a:cubicBezTo>
                  <a:cubicBezTo>
                    <a:pt x="1093" y="2245"/>
                    <a:pt x="1093" y="2242"/>
                    <a:pt x="1093" y="2240"/>
                  </a:cubicBezTo>
                  <a:cubicBezTo>
                    <a:pt x="1093" y="2239"/>
                    <a:pt x="1092" y="2238"/>
                    <a:pt x="1092" y="2237"/>
                  </a:cubicBezTo>
                  <a:cubicBezTo>
                    <a:pt x="1092" y="2235"/>
                    <a:pt x="1092" y="2234"/>
                    <a:pt x="1092" y="2233"/>
                  </a:cubicBezTo>
                  <a:cubicBezTo>
                    <a:pt x="1092" y="2230"/>
                    <a:pt x="1092" y="2228"/>
                    <a:pt x="1091" y="2225"/>
                  </a:cubicBezTo>
                  <a:cubicBezTo>
                    <a:pt x="1091" y="2223"/>
                    <a:pt x="1091" y="2220"/>
                    <a:pt x="1091" y="2218"/>
                  </a:cubicBezTo>
                  <a:cubicBezTo>
                    <a:pt x="1090" y="2217"/>
                    <a:pt x="1090" y="2215"/>
                    <a:pt x="1090" y="2214"/>
                  </a:cubicBezTo>
                  <a:cubicBezTo>
                    <a:pt x="1090" y="2213"/>
                    <a:pt x="1090" y="2212"/>
                    <a:pt x="1089" y="2211"/>
                  </a:cubicBezTo>
                  <a:cubicBezTo>
                    <a:pt x="1089" y="2208"/>
                    <a:pt x="1089" y="2206"/>
                    <a:pt x="1088" y="2204"/>
                  </a:cubicBezTo>
                  <a:cubicBezTo>
                    <a:pt x="1088" y="2202"/>
                    <a:pt x="1087" y="2200"/>
                    <a:pt x="1087" y="2198"/>
                  </a:cubicBezTo>
                  <a:cubicBezTo>
                    <a:pt x="1086" y="2196"/>
                    <a:pt x="1086" y="2194"/>
                    <a:pt x="1085" y="2192"/>
                  </a:cubicBezTo>
                  <a:cubicBezTo>
                    <a:pt x="1085" y="2192"/>
                    <a:pt x="1084" y="2191"/>
                    <a:pt x="1084" y="2190"/>
                  </a:cubicBezTo>
                  <a:cubicBezTo>
                    <a:pt x="1084" y="2191"/>
                    <a:pt x="1084" y="2191"/>
                    <a:pt x="1084" y="2191"/>
                  </a:cubicBezTo>
                  <a:cubicBezTo>
                    <a:pt x="1084" y="2191"/>
                    <a:pt x="1084" y="2191"/>
                    <a:pt x="1084" y="2191"/>
                  </a:cubicBezTo>
                  <a:cubicBezTo>
                    <a:pt x="1085" y="2192"/>
                    <a:pt x="1085" y="2192"/>
                    <a:pt x="1086" y="2193"/>
                  </a:cubicBezTo>
                  <a:cubicBezTo>
                    <a:pt x="1087" y="2194"/>
                    <a:pt x="1088" y="2195"/>
                    <a:pt x="1089" y="2197"/>
                  </a:cubicBezTo>
                  <a:cubicBezTo>
                    <a:pt x="1091" y="2199"/>
                    <a:pt x="1093" y="2201"/>
                    <a:pt x="1095" y="2204"/>
                  </a:cubicBezTo>
                  <a:cubicBezTo>
                    <a:pt x="1098" y="2208"/>
                    <a:pt x="1101" y="2213"/>
                    <a:pt x="1103" y="2217"/>
                  </a:cubicBezTo>
                  <a:cubicBezTo>
                    <a:pt x="1106" y="2221"/>
                    <a:pt x="1108" y="2225"/>
                    <a:pt x="1109" y="2228"/>
                  </a:cubicBezTo>
                  <a:cubicBezTo>
                    <a:pt x="1110" y="2231"/>
                    <a:pt x="1112" y="2233"/>
                    <a:pt x="1112" y="2235"/>
                  </a:cubicBezTo>
                  <a:cubicBezTo>
                    <a:pt x="1113" y="2237"/>
                    <a:pt x="1113" y="2237"/>
                    <a:pt x="1113" y="2237"/>
                  </a:cubicBezTo>
                  <a:cubicBezTo>
                    <a:pt x="1113" y="2237"/>
                    <a:pt x="1113" y="2236"/>
                    <a:pt x="1113" y="2235"/>
                  </a:cubicBezTo>
                  <a:cubicBezTo>
                    <a:pt x="1112" y="2233"/>
                    <a:pt x="1112" y="2230"/>
                    <a:pt x="1110" y="2227"/>
                  </a:cubicBezTo>
                  <a:cubicBezTo>
                    <a:pt x="1109" y="2224"/>
                    <a:pt x="1108" y="2220"/>
                    <a:pt x="1106" y="2215"/>
                  </a:cubicBezTo>
                  <a:cubicBezTo>
                    <a:pt x="1104" y="2211"/>
                    <a:pt x="1102" y="2206"/>
                    <a:pt x="1098" y="2201"/>
                  </a:cubicBezTo>
                  <a:cubicBezTo>
                    <a:pt x="1097" y="2199"/>
                    <a:pt x="1095" y="2196"/>
                    <a:pt x="1093" y="2193"/>
                  </a:cubicBezTo>
                  <a:cubicBezTo>
                    <a:pt x="1092" y="2192"/>
                    <a:pt x="1091" y="2191"/>
                    <a:pt x="1090" y="2189"/>
                  </a:cubicBezTo>
                  <a:cubicBezTo>
                    <a:pt x="1090" y="2189"/>
                    <a:pt x="1089" y="2188"/>
                    <a:pt x="1089" y="2187"/>
                  </a:cubicBezTo>
                  <a:cubicBezTo>
                    <a:pt x="1088" y="2187"/>
                    <a:pt x="1088" y="2187"/>
                    <a:pt x="1088" y="2187"/>
                  </a:cubicBezTo>
                  <a:cubicBezTo>
                    <a:pt x="1088" y="2186"/>
                    <a:pt x="1088" y="2186"/>
                    <a:pt x="1088" y="2186"/>
                  </a:cubicBezTo>
                  <a:cubicBezTo>
                    <a:pt x="1087" y="2185"/>
                    <a:pt x="1087" y="2185"/>
                    <a:pt x="1087" y="2185"/>
                  </a:cubicBezTo>
                  <a:cubicBezTo>
                    <a:pt x="1083" y="2180"/>
                    <a:pt x="1078" y="2175"/>
                    <a:pt x="1072" y="2170"/>
                  </a:cubicBezTo>
                  <a:cubicBezTo>
                    <a:pt x="1070" y="2167"/>
                    <a:pt x="1067" y="2165"/>
                    <a:pt x="1064" y="2162"/>
                  </a:cubicBezTo>
                  <a:cubicBezTo>
                    <a:pt x="1061" y="2160"/>
                    <a:pt x="1059" y="2157"/>
                    <a:pt x="1056" y="2155"/>
                  </a:cubicBezTo>
                  <a:cubicBezTo>
                    <a:pt x="1050" y="2150"/>
                    <a:pt x="1044" y="2144"/>
                    <a:pt x="1039" y="2139"/>
                  </a:cubicBezTo>
                  <a:cubicBezTo>
                    <a:pt x="1036" y="2136"/>
                    <a:pt x="1033" y="2134"/>
                    <a:pt x="1031" y="2131"/>
                  </a:cubicBezTo>
                  <a:cubicBezTo>
                    <a:pt x="1030" y="2130"/>
                    <a:pt x="1029" y="2129"/>
                    <a:pt x="1029" y="2129"/>
                  </a:cubicBezTo>
                  <a:cubicBezTo>
                    <a:pt x="1027" y="2127"/>
                    <a:pt x="1027" y="2127"/>
                    <a:pt x="1027" y="2127"/>
                  </a:cubicBezTo>
                  <a:cubicBezTo>
                    <a:pt x="1027" y="2126"/>
                    <a:pt x="1027" y="2126"/>
                    <a:pt x="1027" y="2126"/>
                  </a:cubicBezTo>
                  <a:cubicBezTo>
                    <a:pt x="1027" y="2126"/>
                    <a:pt x="1027" y="2126"/>
                    <a:pt x="1027" y="2126"/>
                  </a:cubicBezTo>
                  <a:cubicBezTo>
                    <a:pt x="1027" y="2126"/>
                    <a:pt x="1027" y="2126"/>
                    <a:pt x="1027" y="2126"/>
                  </a:cubicBezTo>
                  <a:cubicBezTo>
                    <a:pt x="1026" y="2126"/>
                    <a:pt x="1026" y="2126"/>
                    <a:pt x="1026" y="2126"/>
                  </a:cubicBezTo>
                  <a:cubicBezTo>
                    <a:pt x="1026" y="2125"/>
                    <a:pt x="1026" y="2125"/>
                    <a:pt x="1026" y="2125"/>
                  </a:cubicBezTo>
                  <a:cubicBezTo>
                    <a:pt x="1025" y="2124"/>
                    <a:pt x="1025" y="2124"/>
                    <a:pt x="1025" y="2124"/>
                  </a:cubicBezTo>
                  <a:cubicBezTo>
                    <a:pt x="1025" y="2124"/>
                    <a:pt x="1024" y="2123"/>
                    <a:pt x="1023" y="2122"/>
                  </a:cubicBezTo>
                  <a:cubicBezTo>
                    <a:pt x="1023" y="2121"/>
                    <a:pt x="1023" y="2121"/>
                    <a:pt x="1023" y="2121"/>
                  </a:cubicBezTo>
                  <a:cubicBezTo>
                    <a:pt x="1022" y="2120"/>
                    <a:pt x="1022" y="2120"/>
                    <a:pt x="1022" y="2120"/>
                  </a:cubicBezTo>
                  <a:cubicBezTo>
                    <a:pt x="1021" y="2119"/>
                    <a:pt x="1021" y="2118"/>
                    <a:pt x="1020" y="2118"/>
                  </a:cubicBezTo>
                  <a:cubicBezTo>
                    <a:pt x="1020" y="2117"/>
                    <a:pt x="1019" y="2116"/>
                    <a:pt x="1019" y="2115"/>
                  </a:cubicBezTo>
                  <a:cubicBezTo>
                    <a:pt x="1018" y="2115"/>
                    <a:pt x="1018" y="2114"/>
                    <a:pt x="1017" y="2113"/>
                  </a:cubicBezTo>
                  <a:cubicBezTo>
                    <a:pt x="1017" y="2112"/>
                    <a:pt x="1016" y="2112"/>
                    <a:pt x="1016" y="2111"/>
                  </a:cubicBezTo>
                  <a:cubicBezTo>
                    <a:pt x="1011" y="2098"/>
                    <a:pt x="1008" y="2085"/>
                    <a:pt x="1008" y="2072"/>
                  </a:cubicBezTo>
                  <a:cubicBezTo>
                    <a:pt x="1007" y="2052"/>
                    <a:pt x="1007" y="2035"/>
                    <a:pt x="1010" y="2018"/>
                  </a:cubicBezTo>
                  <a:cubicBezTo>
                    <a:pt x="1010" y="2019"/>
                    <a:pt x="1010" y="2020"/>
                    <a:pt x="1010" y="2021"/>
                  </a:cubicBezTo>
                  <a:cubicBezTo>
                    <a:pt x="1010" y="2023"/>
                    <a:pt x="1010" y="2024"/>
                    <a:pt x="1010" y="2025"/>
                  </a:cubicBezTo>
                  <a:cubicBezTo>
                    <a:pt x="1011" y="2026"/>
                    <a:pt x="1011" y="2026"/>
                    <a:pt x="1011" y="2027"/>
                  </a:cubicBezTo>
                  <a:cubicBezTo>
                    <a:pt x="1011" y="2027"/>
                    <a:pt x="1011" y="2028"/>
                    <a:pt x="1011" y="2029"/>
                  </a:cubicBezTo>
                  <a:cubicBezTo>
                    <a:pt x="1011" y="2030"/>
                    <a:pt x="1011" y="2031"/>
                    <a:pt x="1012" y="2033"/>
                  </a:cubicBezTo>
                  <a:cubicBezTo>
                    <a:pt x="1013" y="2038"/>
                    <a:pt x="1014" y="2043"/>
                    <a:pt x="1016" y="2048"/>
                  </a:cubicBezTo>
                  <a:cubicBezTo>
                    <a:pt x="1017" y="2051"/>
                    <a:pt x="1019" y="2054"/>
                    <a:pt x="1020" y="2056"/>
                  </a:cubicBezTo>
                  <a:cubicBezTo>
                    <a:pt x="1021" y="2059"/>
                    <a:pt x="1022" y="2062"/>
                    <a:pt x="1024" y="2065"/>
                  </a:cubicBezTo>
                  <a:cubicBezTo>
                    <a:pt x="1025" y="2066"/>
                    <a:pt x="1025" y="2067"/>
                    <a:pt x="1026" y="2068"/>
                  </a:cubicBezTo>
                  <a:cubicBezTo>
                    <a:pt x="1027" y="2070"/>
                    <a:pt x="1028" y="2071"/>
                    <a:pt x="1028" y="2072"/>
                  </a:cubicBezTo>
                  <a:cubicBezTo>
                    <a:pt x="1029" y="2073"/>
                    <a:pt x="1029" y="2073"/>
                    <a:pt x="1029" y="2073"/>
                  </a:cubicBezTo>
                  <a:cubicBezTo>
                    <a:pt x="1029" y="2074"/>
                    <a:pt x="1029" y="2074"/>
                    <a:pt x="1029" y="2074"/>
                  </a:cubicBezTo>
                  <a:cubicBezTo>
                    <a:pt x="1030" y="2074"/>
                    <a:pt x="1030" y="2074"/>
                    <a:pt x="1030" y="2074"/>
                  </a:cubicBezTo>
                  <a:cubicBezTo>
                    <a:pt x="1030" y="2074"/>
                    <a:pt x="1030" y="2074"/>
                    <a:pt x="1030" y="2074"/>
                  </a:cubicBezTo>
                  <a:cubicBezTo>
                    <a:pt x="1031" y="2076"/>
                    <a:pt x="1031" y="2076"/>
                    <a:pt x="1031" y="2076"/>
                  </a:cubicBezTo>
                  <a:cubicBezTo>
                    <a:pt x="1032" y="2077"/>
                    <a:pt x="1033" y="2079"/>
                    <a:pt x="1034" y="2080"/>
                  </a:cubicBezTo>
                  <a:cubicBezTo>
                    <a:pt x="1035" y="2081"/>
                    <a:pt x="1036" y="2082"/>
                    <a:pt x="1036" y="2084"/>
                  </a:cubicBezTo>
                  <a:cubicBezTo>
                    <a:pt x="1037" y="2085"/>
                    <a:pt x="1038" y="2086"/>
                    <a:pt x="1039" y="2087"/>
                  </a:cubicBezTo>
                  <a:cubicBezTo>
                    <a:pt x="1040" y="2088"/>
                    <a:pt x="1041" y="2089"/>
                    <a:pt x="1042" y="2091"/>
                  </a:cubicBezTo>
                  <a:cubicBezTo>
                    <a:pt x="1043" y="2092"/>
                    <a:pt x="1044" y="2093"/>
                    <a:pt x="1045" y="2094"/>
                  </a:cubicBezTo>
                  <a:cubicBezTo>
                    <a:pt x="1049" y="2098"/>
                    <a:pt x="1054" y="2102"/>
                    <a:pt x="1058" y="2106"/>
                  </a:cubicBezTo>
                  <a:cubicBezTo>
                    <a:pt x="1060" y="2108"/>
                    <a:pt x="1063" y="2110"/>
                    <a:pt x="1065" y="2112"/>
                  </a:cubicBezTo>
                  <a:cubicBezTo>
                    <a:pt x="1065" y="2112"/>
                    <a:pt x="1065" y="2113"/>
                    <a:pt x="1065" y="2114"/>
                  </a:cubicBezTo>
                  <a:cubicBezTo>
                    <a:pt x="1066" y="2115"/>
                    <a:pt x="1067" y="2117"/>
                    <a:pt x="1067" y="2119"/>
                  </a:cubicBezTo>
                  <a:cubicBezTo>
                    <a:pt x="1068" y="2121"/>
                    <a:pt x="1069" y="2123"/>
                    <a:pt x="1070" y="2126"/>
                  </a:cubicBezTo>
                  <a:cubicBezTo>
                    <a:pt x="1071" y="2128"/>
                    <a:pt x="1072" y="2130"/>
                    <a:pt x="1073" y="2133"/>
                  </a:cubicBezTo>
                  <a:cubicBezTo>
                    <a:pt x="1074" y="2134"/>
                    <a:pt x="1074" y="2135"/>
                    <a:pt x="1075" y="2136"/>
                  </a:cubicBezTo>
                  <a:cubicBezTo>
                    <a:pt x="1076" y="2137"/>
                    <a:pt x="1076" y="2138"/>
                    <a:pt x="1077" y="2140"/>
                  </a:cubicBezTo>
                  <a:cubicBezTo>
                    <a:pt x="1078" y="2142"/>
                    <a:pt x="1080" y="2145"/>
                    <a:pt x="1081" y="2147"/>
                  </a:cubicBezTo>
                  <a:cubicBezTo>
                    <a:pt x="1083" y="2149"/>
                    <a:pt x="1084" y="2152"/>
                    <a:pt x="1086" y="2154"/>
                  </a:cubicBezTo>
                  <a:cubicBezTo>
                    <a:pt x="1087" y="2155"/>
                    <a:pt x="1088" y="2156"/>
                    <a:pt x="1088" y="2157"/>
                  </a:cubicBezTo>
                  <a:cubicBezTo>
                    <a:pt x="1089" y="2158"/>
                    <a:pt x="1090" y="2159"/>
                    <a:pt x="1091" y="2160"/>
                  </a:cubicBezTo>
                  <a:cubicBezTo>
                    <a:pt x="1092" y="2163"/>
                    <a:pt x="1094" y="2164"/>
                    <a:pt x="1096" y="2166"/>
                  </a:cubicBezTo>
                  <a:cubicBezTo>
                    <a:pt x="1096" y="2167"/>
                    <a:pt x="1097" y="2168"/>
                    <a:pt x="1098" y="2169"/>
                  </a:cubicBezTo>
                  <a:cubicBezTo>
                    <a:pt x="1099" y="2170"/>
                    <a:pt x="1099" y="2171"/>
                    <a:pt x="1100" y="2171"/>
                  </a:cubicBezTo>
                  <a:cubicBezTo>
                    <a:pt x="1101" y="2172"/>
                    <a:pt x="1102" y="2173"/>
                    <a:pt x="1102" y="2174"/>
                  </a:cubicBezTo>
                  <a:cubicBezTo>
                    <a:pt x="1103" y="2174"/>
                    <a:pt x="1104" y="2175"/>
                    <a:pt x="1104" y="2175"/>
                  </a:cubicBezTo>
                  <a:cubicBezTo>
                    <a:pt x="1106" y="2177"/>
                    <a:pt x="1107" y="2178"/>
                    <a:pt x="1108" y="2178"/>
                  </a:cubicBezTo>
                  <a:cubicBezTo>
                    <a:pt x="1109" y="2179"/>
                    <a:pt x="1109" y="2180"/>
                    <a:pt x="1110" y="2180"/>
                  </a:cubicBezTo>
                  <a:cubicBezTo>
                    <a:pt x="1110" y="2181"/>
                    <a:pt x="1111" y="2181"/>
                    <a:pt x="1111" y="2181"/>
                  </a:cubicBezTo>
                  <a:cubicBezTo>
                    <a:pt x="1111" y="2181"/>
                    <a:pt x="1110" y="2181"/>
                    <a:pt x="1110" y="2180"/>
                  </a:cubicBezTo>
                  <a:cubicBezTo>
                    <a:pt x="1110" y="2179"/>
                    <a:pt x="1109" y="2179"/>
                    <a:pt x="1109" y="2177"/>
                  </a:cubicBezTo>
                  <a:cubicBezTo>
                    <a:pt x="1108" y="2176"/>
                    <a:pt x="1108" y="2175"/>
                    <a:pt x="1107" y="2174"/>
                  </a:cubicBezTo>
                  <a:cubicBezTo>
                    <a:pt x="1106" y="2172"/>
                    <a:pt x="1105" y="2170"/>
                    <a:pt x="1104" y="2169"/>
                  </a:cubicBezTo>
                  <a:cubicBezTo>
                    <a:pt x="1103" y="2167"/>
                    <a:pt x="1102" y="2165"/>
                    <a:pt x="1100" y="2163"/>
                  </a:cubicBezTo>
                  <a:cubicBezTo>
                    <a:pt x="1099" y="2161"/>
                    <a:pt x="1098" y="2159"/>
                    <a:pt x="1097" y="2156"/>
                  </a:cubicBezTo>
                  <a:cubicBezTo>
                    <a:pt x="1096" y="2155"/>
                    <a:pt x="1095" y="2154"/>
                    <a:pt x="1094" y="2153"/>
                  </a:cubicBezTo>
                  <a:cubicBezTo>
                    <a:pt x="1094" y="2152"/>
                    <a:pt x="1093" y="2151"/>
                    <a:pt x="1092" y="2150"/>
                  </a:cubicBezTo>
                  <a:cubicBezTo>
                    <a:pt x="1091" y="2147"/>
                    <a:pt x="1089" y="2145"/>
                    <a:pt x="1088" y="2143"/>
                  </a:cubicBezTo>
                  <a:cubicBezTo>
                    <a:pt x="1086" y="2140"/>
                    <a:pt x="1085" y="2138"/>
                    <a:pt x="1084" y="2136"/>
                  </a:cubicBezTo>
                  <a:cubicBezTo>
                    <a:pt x="1083" y="2135"/>
                    <a:pt x="1082" y="2133"/>
                    <a:pt x="1081" y="2132"/>
                  </a:cubicBezTo>
                  <a:cubicBezTo>
                    <a:pt x="1081" y="2131"/>
                    <a:pt x="1080" y="2130"/>
                    <a:pt x="1079" y="2129"/>
                  </a:cubicBezTo>
                  <a:cubicBezTo>
                    <a:pt x="1078" y="2127"/>
                    <a:pt x="1076" y="2125"/>
                    <a:pt x="1075" y="2123"/>
                  </a:cubicBezTo>
                  <a:cubicBezTo>
                    <a:pt x="1074" y="2121"/>
                    <a:pt x="1073" y="2119"/>
                    <a:pt x="1071" y="2117"/>
                  </a:cubicBezTo>
                  <a:cubicBezTo>
                    <a:pt x="1071" y="2117"/>
                    <a:pt x="1071" y="2117"/>
                    <a:pt x="1071" y="2117"/>
                  </a:cubicBezTo>
                  <a:cubicBezTo>
                    <a:pt x="1075" y="2120"/>
                    <a:pt x="1079" y="2122"/>
                    <a:pt x="1083" y="2125"/>
                  </a:cubicBezTo>
                  <a:cubicBezTo>
                    <a:pt x="1086" y="2127"/>
                    <a:pt x="1090" y="2129"/>
                    <a:pt x="1093" y="2131"/>
                  </a:cubicBezTo>
                  <a:cubicBezTo>
                    <a:pt x="1096" y="2133"/>
                    <a:pt x="1099" y="2135"/>
                    <a:pt x="1101" y="2136"/>
                  </a:cubicBezTo>
                  <a:cubicBezTo>
                    <a:pt x="1104" y="2137"/>
                    <a:pt x="1106" y="2138"/>
                    <a:pt x="1107" y="2138"/>
                  </a:cubicBezTo>
                  <a:cubicBezTo>
                    <a:pt x="1108" y="2138"/>
                    <a:pt x="1109" y="2138"/>
                    <a:pt x="1109" y="2138"/>
                  </a:cubicBezTo>
                  <a:cubicBezTo>
                    <a:pt x="1109" y="2138"/>
                    <a:pt x="1109" y="2138"/>
                    <a:pt x="1109" y="2138"/>
                  </a:cubicBezTo>
                  <a:cubicBezTo>
                    <a:pt x="1109" y="2138"/>
                    <a:pt x="1109" y="2138"/>
                    <a:pt x="1107" y="2137"/>
                  </a:cubicBezTo>
                  <a:cubicBezTo>
                    <a:pt x="1106" y="2137"/>
                    <a:pt x="1104" y="2136"/>
                    <a:pt x="1102" y="2134"/>
                  </a:cubicBezTo>
                  <a:cubicBezTo>
                    <a:pt x="1100" y="2133"/>
                    <a:pt x="1098" y="2131"/>
                    <a:pt x="1095" y="2129"/>
                  </a:cubicBezTo>
                  <a:cubicBezTo>
                    <a:pt x="1092" y="2126"/>
                    <a:pt x="1089" y="2124"/>
                    <a:pt x="1085" y="2121"/>
                  </a:cubicBezTo>
                  <a:cubicBezTo>
                    <a:pt x="1082" y="2118"/>
                    <a:pt x="1078" y="2115"/>
                    <a:pt x="1074" y="2112"/>
                  </a:cubicBezTo>
                  <a:cubicBezTo>
                    <a:pt x="1071" y="2108"/>
                    <a:pt x="1067" y="2105"/>
                    <a:pt x="1063" y="2101"/>
                  </a:cubicBezTo>
                  <a:cubicBezTo>
                    <a:pt x="1061" y="2099"/>
                    <a:pt x="1059" y="2097"/>
                    <a:pt x="1057" y="2095"/>
                  </a:cubicBezTo>
                  <a:cubicBezTo>
                    <a:pt x="1055" y="2093"/>
                    <a:pt x="1053" y="2091"/>
                    <a:pt x="1051" y="2089"/>
                  </a:cubicBezTo>
                  <a:cubicBezTo>
                    <a:pt x="1050" y="2088"/>
                    <a:pt x="1049" y="2087"/>
                    <a:pt x="1048" y="2086"/>
                  </a:cubicBezTo>
                  <a:cubicBezTo>
                    <a:pt x="1049" y="2086"/>
                    <a:pt x="1049" y="2086"/>
                    <a:pt x="1050" y="2087"/>
                  </a:cubicBezTo>
                  <a:cubicBezTo>
                    <a:pt x="1052" y="2088"/>
                    <a:pt x="1055" y="2090"/>
                    <a:pt x="1058" y="2092"/>
                  </a:cubicBezTo>
                  <a:cubicBezTo>
                    <a:pt x="1060" y="2094"/>
                    <a:pt x="1063" y="2095"/>
                    <a:pt x="1065" y="2097"/>
                  </a:cubicBezTo>
                  <a:cubicBezTo>
                    <a:pt x="1067" y="2097"/>
                    <a:pt x="1068" y="2098"/>
                    <a:pt x="1069" y="2099"/>
                  </a:cubicBezTo>
                  <a:cubicBezTo>
                    <a:pt x="1071" y="2100"/>
                    <a:pt x="1072" y="2100"/>
                    <a:pt x="1073" y="2101"/>
                  </a:cubicBezTo>
                  <a:cubicBezTo>
                    <a:pt x="1076" y="2103"/>
                    <a:pt x="1078" y="2104"/>
                    <a:pt x="1080" y="2105"/>
                  </a:cubicBezTo>
                  <a:cubicBezTo>
                    <a:pt x="1083" y="2107"/>
                    <a:pt x="1085" y="2108"/>
                    <a:pt x="1087" y="2109"/>
                  </a:cubicBezTo>
                  <a:cubicBezTo>
                    <a:pt x="1088" y="2110"/>
                    <a:pt x="1089" y="2110"/>
                    <a:pt x="1089" y="2111"/>
                  </a:cubicBezTo>
                  <a:cubicBezTo>
                    <a:pt x="1090" y="2112"/>
                    <a:pt x="1091" y="2112"/>
                    <a:pt x="1092" y="2113"/>
                  </a:cubicBezTo>
                  <a:cubicBezTo>
                    <a:pt x="1093" y="2113"/>
                    <a:pt x="1093" y="2114"/>
                    <a:pt x="1094" y="2114"/>
                  </a:cubicBezTo>
                  <a:cubicBezTo>
                    <a:pt x="1095" y="2115"/>
                    <a:pt x="1095" y="2115"/>
                    <a:pt x="1096" y="2115"/>
                  </a:cubicBezTo>
                  <a:cubicBezTo>
                    <a:pt x="1097" y="2116"/>
                    <a:pt x="1098" y="2117"/>
                    <a:pt x="1098" y="2117"/>
                  </a:cubicBezTo>
                  <a:cubicBezTo>
                    <a:pt x="1099" y="2118"/>
                    <a:pt x="1099" y="2118"/>
                    <a:pt x="1099" y="2118"/>
                  </a:cubicBezTo>
                  <a:cubicBezTo>
                    <a:pt x="1099" y="2118"/>
                    <a:pt x="1099" y="2118"/>
                    <a:pt x="1099" y="2117"/>
                  </a:cubicBezTo>
                  <a:cubicBezTo>
                    <a:pt x="1098" y="2116"/>
                    <a:pt x="1098" y="2116"/>
                    <a:pt x="1097" y="2114"/>
                  </a:cubicBezTo>
                  <a:cubicBezTo>
                    <a:pt x="1097" y="2114"/>
                    <a:pt x="1096" y="2113"/>
                    <a:pt x="1096" y="2113"/>
                  </a:cubicBezTo>
                  <a:cubicBezTo>
                    <a:pt x="1095" y="2112"/>
                    <a:pt x="1095" y="2111"/>
                    <a:pt x="1094" y="2110"/>
                  </a:cubicBezTo>
                  <a:cubicBezTo>
                    <a:pt x="1093" y="2110"/>
                    <a:pt x="1093" y="2109"/>
                    <a:pt x="1092" y="2108"/>
                  </a:cubicBezTo>
                  <a:cubicBezTo>
                    <a:pt x="1091" y="2107"/>
                    <a:pt x="1090" y="2106"/>
                    <a:pt x="1090" y="2106"/>
                  </a:cubicBezTo>
                  <a:cubicBezTo>
                    <a:pt x="1089" y="2105"/>
                    <a:pt x="1088" y="2104"/>
                    <a:pt x="1087" y="2103"/>
                  </a:cubicBezTo>
                  <a:cubicBezTo>
                    <a:pt x="1086" y="2102"/>
                    <a:pt x="1085" y="2101"/>
                    <a:pt x="1084" y="2100"/>
                  </a:cubicBezTo>
                  <a:cubicBezTo>
                    <a:pt x="1082" y="2099"/>
                    <a:pt x="1079" y="2097"/>
                    <a:pt x="1077" y="2095"/>
                  </a:cubicBezTo>
                  <a:cubicBezTo>
                    <a:pt x="1076" y="2094"/>
                    <a:pt x="1075" y="2094"/>
                    <a:pt x="1073" y="2093"/>
                  </a:cubicBezTo>
                  <a:cubicBezTo>
                    <a:pt x="1072" y="2092"/>
                    <a:pt x="1071" y="2091"/>
                    <a:pt x="1070" y="2090"/>
                  </a:cubicBezTo>
                  <a:cubicBezTo>
                    <a:pt x="1067" y="2088"/>
                    <a:pt x="1064" y="2087"/>
                    <a:pt x="1062" y="2085"/>
                  </a:cubicBezTo>
                  <a:cubicBezTo>
                    <a:pt x="1059" y="2084"/>
                    <a:pt x="1057" y="2082"/>
                    <a:pt x="1054" y="2080"/>
                  </a:cubicBezTo>
                  <a:cubicBezTo>
                    <a:pt x="1053" y="2079"/>
                    <a:pt x="1052" y="2079"/>
                    <a:pt x="1050" y="2078"/>
                  </a:cubicBezTo>
                  <a:cubicBezTo>
                    <a:pt x="1049" y="2077"/>
                    <a:pt x="1048" y="2076"/>
                    <a:pt x="1047" y="2075"/>
                  </a:cubicBezTo>
                  <a:cubicBezTo>
                    <a:pt x="1046" y="2075"/>
                    <a:pt x="1044" y="2074"/>
                    <a:pt x="1043" y="2073"/>
                  </a:cubicBezTo>
                  <a:cubicBezTo>
                    <a:pt x="1042" y="2072"/>
                    <a:pt x="1041" y="2071"/>
                    <a:pt x="1040" y="2071"/>
                  </a:cubicBezTo>
                  <a:cubicBezTo>
                    <a:pt x="1040" y="2070"/>
                    <a:pt x="1039" y="2070"/>
                    <a:pt x="1039" y="2069"/>
                  </a:cubicBezTo>
                  <a:cubicBezTo>
                    <a:pt x="1038" y="2069"/>
                    <a:pt x="1038" y="2069"/>
                    <a:pt x="1037" y="2068"/>
                  </a:cubicBezTo>
                  <a:cubicBezTo>
                    <a:pt x="1036" y="2067"/>
                    <a:pt x="1035" y="2067"/>
                    <a:pt x="1035" y="2066"/>
                  </a:cubicBezTo>
                  <a:cubicBezTo>
                    <a:pt x="1034" y="2065"/>
                    <a:pt x="1033" y="2064"/>
                    <a:pt x="1032" y="2064"/>
                  </a:cubicBezTo>
                  <a:cubicBezTo>
                    <a:pt x="1032" y="2063"/>
                    <a:pt x="1031" y="2062"/>
                    <a:pt x="1030" y="2061"/>
                  </a:cubicBezTo>
                  <a:cubicBezTo>
                    <a:pt x="1029" y="2058"/>
                    <a:pt x="1028" y="2056"/>
                    <a:pt x="1026" y="2053"/>
                  </a:cubicBezTo>
                  <a:cubicBezTo>
                    <a:pt x="1026" y="2052"/>
                    <a:pt x="1025" y="2051"/>
                    <a:pt x="1025" y="2050"/>
                  </a:cubicBezTo>
                  <a:cubicBezTo>
                    <a:pt x="1024" y="2048"/>
                    <a:pt x="1023" y="2047"/>
                    <a:pt x="1023" y="2046"/>
                  </a:cubicBezTo>
                  <a:cubicBezTo>
                    <a:pt x="1021" y="2041"/>
                    <a:pt x="1019" y="2036"/>
                    <a:pt x="1018" y="2031"/>
                  </a:cubicBezTo>
                  <a:cubicBezTo>
                    <a:pt x="1017" y="2030"/>
                    <a:pt x="1017" y="2029"/>
                    <a:pt x="1017" y="2028"/>
                  </a:cubicBezTo>
                  <a:cubicBezTo>
                    <a:pt x="1016" y="2027"/>
                    <a:pt x="1016" y="2026"/>
                    <a:pt x="1016" y="2026"/>
                  </a:cubicBezTo>
                  <a:cubicBezTo>
                    <a:pt x="1016" y="2025"/>
                    <a:pt x="1016" y="2025"/>
                    <a:pt x="1016" y="2024"/>
                  </a:cubicBezTo>
                  <a:cubicBezTo>
                    <a:pt x="1015" y="2023"/>
                    <a:pt x="1015" y="2022"/>
                    <a:pt x="1015" y="2021"/>
                  </a:cubicBezTo>
                  <a:cubicBezTo>
                    <a:pt x="1015" y="2020"/>
                    <a:pt x="1014" y="2018"/>
                    <a:pt x="1014" y="2017"/>
                  </a:cubicBezTo>
                  <a:cubicBezTo>
                    <a:pt x="1013" y="2013"/>
                    <a:pt x="1013" y="2009"/>
                    <a:pt x="1013" y="2005"/>
                  </a:cubicBezTo>
                  <a:cubicBezTo>
                    <a:pt x="1013" y="2005"/>
                    <a:pt x="1013" y="2005"/>
                    <a:pt x="1013" y="2005"/>
                  </a:cubicBezTo>
                  <a:cubicBezTo>
                    <a:pt x="1015" y="1997"/>
                    <a:pt x="1018" y="1988"/>
                    <a:pt x="1023" y="1980"/>
                  </a:cubicBezTo>
                  <a:cubicBezTo>
                    <a:pt x="1048" y="1932"/>
                    <a:pt x="1078" y="1949"/>
                    <a:pt x="1117" y="1928"/>
                  </a:cubicBezTo>
                  <a:cubicBezTo>
                    <a:pt x="1106" y="1944"/>
                    <a:pt x="1100" y="1962"/>
                    <a:pt x="1098" y="1980"/>
                  </a:cubicBezTo>
                  <a:cubicBezTo>
                    <a:pt x="1098" y="1980"/>
                    <a:pt x="1097" y="1981"/>
                    <a:pt x="1097" y="1982"/>
                  </a:cubicBezTo>
                  <a:cubicBezTo>
                    <a:pt x="1096" y="1983"/>
                    <a:pt x="1095" y="1983"/>
                    <a:pt x="1095" y="1984"/>
                  </a:cubicBezTo>
                  <a:cubicBezTo>
                    <a:pt x="1094" y="1985"/>
                    <a:pt x="1093" y="1986"/>
                    <a:pt x="1093" y="1987"/>
                  </a:cubicBezTo>
                  <a:cubicBezTo>
                    <a:pt x="1092" y="1988"/>
                    <a:pt x="1091" y="1990"/>
                    <a:pt x="1090" y="1991"/>
                  </a:cubicBezTo>
                  <a:cubicBezTo>
                    <a:pt x="1090" y="1992"/>
                    <a:pt x="1089" y="1993"/>
                    <a:pt x="1088" y="1994"/>
                  </a:cubicBezTo>
                  <a:cubicBezTo>
                    <a:pt x="1088" y="1995"/>
                    <a:pt x="1088" y="1996"/>
                    <a:pt x="1087" y="1996"/>
                  </a:cubicBezTo>
                  <a:cubicBezTo>
                    <a:pt x="1087" y="1997"/>
                    <a:pt x="1087" y="1998"/>
                    <a:pt x="1086" y="1998"/>
                  </a:cubicBezTo>
                  <a:cubicBezTo>
                    <a:pt x="1086" y="2000"/>
                    <a:pt x="1085" y="2001"/>
                    <a:pt x="1084" y="2003"/>
                  </a:cubicBezTo>
                  <a:cubicBezTo>
                    <a:pt x="1083" y="2006"/>
                    <a:pt x="1082" y="2009"/>
                    <a:pt x="1081" y="2012"/>
                  </a:cubicBezTo>
                  <a:cubicBezTo>
                    <a:pt x="1080" y="2015"/>
                    <a:pt x="1079" y="2018"/>
                    <a:pt x="1078" y="2022"/>
                  </a:cubicBezTo>
                  <a:cubicBezTo>
                    <a:pt x="1077" y="2025"/>
                    <a:pt x="1077" y="2029"/>
                    <a:pt x="1076" y="2032"/>
                  </a:cubicBezTo>
                  <a:cubicBezTo>
                    <a:pt x="1076" y="2035"/>
                    <a:pt x="1076" y="2039"/>
                    <a:pt x="1075" y="2042"/>
                  </a:cubicBezTo>
                  <a:cubicBezTo>
                    <a:pt x="1075" y="2043"/>
                    <a:pt x="1075" y="2045"/>
                    <a:pt x="1075" y="2046"/>
                  </a:cubicBezTo>
                  <a:cubicBezTo>
                    <a:pt x="1075" y="2047"/>
                    <a:pt x="1075" y="2048"/>
                    <a:pt x="1075" y="2049"/>
                  </a:cubicBezTo>
                  <a:cubicBezTo>
                    <a:pt x="1075" y="2049"/>
                    <a:pt x="1075" y="2050"/>
                    <a:pt x="1075" y="2051"/>
                  </a:cubicBezTo>
                  <a:cubicBezTo>
                    <a:pt x="1076" y="2052"/>
                    <a:pt x="1076" y="2054"/>
                    <a:pt x="1076" y="2055"/>
                  </a:cubicBezTo>
                  <a:cubicBezTo>
                    <a:pt x="1076" y="2057"/>
                    <a:pt x="1076" y="2058"/>
                    <a:pt x="1076" y="2059"/>
                  </a:cubicBezTo>
                  <a:cubicBezTo>
                    <a:pt x="1076" y="2060"/>
                    <a:pt x="1077" y="2062"/>
                    <a:pt x="1077" y="2063"/>
                  </a:cubicBezTo>
                  <a:cubicBezTo>
                    <a:pt x="1077" y="2064"/>
                    <a:pt x="1077" y="2065"/>
                    <a:pt x="1078" y="2066"/>
                  </a:cubicBezTo>
                  <a:cubicBezTo>
                    <a:pt x="1078" y="2067"/>
                    <a:pt x="1078" y="2068"/>
                    <a:pt x="1078" y="2069"/>
                  </a:cubicBezTo>
                  <a:cubicBezTo>
                    <a:pt x="1078" y="2070"/>
                    <a:pt x="1079" y="2071"/>
                    <a:pt x="1079" y="2071"/>
                  </a:cubicBezTo>
                  <a:cubicBezTo>
                    <a:pt x="1079" y="2073"/>
                    <a:pt x="1080" y="2074"/>
                    <a:pt x="1080" y="2075"/>
                  </a:cubicBezTo>
                  <a:cubicBezTo>
                    <a:pt x="1080" y="2075"/>
                    <a:pt x="1080" y="2076"/>
                    <a:pt x="1080" y="2076"/>
                  </a:cubicBezTo>
                  <a:cubicBezTo>
                    <a:pt x="1080" y="2076"/>
                    <a:pt x="1080" y="2075"/>
                    <a:pt x="1080" y="2074"/>
                  </a:cubicBezTo>
                  <a:cubicBezTo>
                    <a:pt x="1080" y="2074"/>
                    <a:pt x="1080" y="2072"/>
                    <a:pt x="1080" y="2071"/>
                  </a:cubicBezTo>
                  <a:cubicBezTo>
                    <a:pt x="1080" y="2070"/>
                    <a:pt x="1080" y="2069"/>
                    <a:pt x="1080" y="2069"/>
                  </a:cubicBezTo>
                  <a:cubicBezTo>
                    <a:pt x="1080" y="2068"/>
                    <a:pt x="1081" y="2067"/>
                    <a:pt x="1081" y="2066"/>
                  </a:cubicBezTo>
                  <a:cubicBezTo>
                    <a:pt x="1081" y="2065"/>
                    <a:pt x="1081" y="2064"/>
                    <a:pt x="1081" y="2063"/>
                  </a:cubicBezTo>
                  <a:cubicBezTo>
                    <a:pt x="1081" y="2061"/>
                    <a:pt x="1081" y="2060"/>
                    <a:pt x="1081" y="2059"/>
                  </a:cubicBezTo>
                  <a:cubicBezTo>
                    <a:pt x="1081" y="2058"/>
                    <a:pt x="1081" y="2056"/>
                    <a:pt x="1081" y="2055"/>
                  </a:cubicBezTo>
                  <a:cubicBezTo>
                    <a:pt x="1081" y="2054"/>
                    <a:pt x="1081" y="2052"/>
                    <a:pt x="1081" y="2051"/>
                  </a:cubicBezTo>
                  <a:cubicBezTo>
                    <a:pt x="1081" y="2050"/>
                    <a:pt x="1082" y="2050"/>
                    <a:pt x="1082" y="2049"/>
                  </a:cubicBezTo>
                  <a:cubicBezTo>
                    <a:pt x="1082" y="2048"/>
                    <a:pt x="1082" y="2048"/>
                    <a:pt x="1082" y="2047"/>
                  </a:cubicBezTo>
                  <a:cubicBezTo>
                    <a:pt x="1082" y="2048"/>
                    <a:pt x="1082" y="2049"/>
                    <a:pt x="1082" y="2050"/>
                  </a:cubicBezTo>
                  <a:cubicBezTo>
                    <a:pt x="1083" y="2051"/>
                    <a:pt x="1083" y="2052"/>
                    <a:pt x="1083" y="2052"/>
                  </a:cubicBezTo>
                  <a:cubicBezTo>
                    <a:pt x="1083" y="2053"/>
                    <a:pt x="1084" y="2054"/>
                    <a:pt x="1084" y="2055"/>
                  </a:cubicBezTo>
                  <a:cubicBezTo>
                    <a:pt x="1084" y="2057"/>
                    <a:pt x="1085" y="2059"/>
                    <a:pt x="1086" y="2061"/>
                  </a:cubicBezTo>
                  <a:cubicBezTo>
                    <a:pt x="1086" y="2062"/>
                    <a:pt x="1087" y="2064"/>
                    <a:pt x="1087" y="2066"/>
                  </a:cubicBezTo>
                  <a:cubicBezTo>
                    <a:pt x="1088" y="2067"/>
                    <a:pt x="1088" y="2068"/>
                    <a:pt x="1088" y="2069"/>
                  </a:cubicBezTo>
                  <a:cubicBezTo>
                    <a:pt x="1089" y="2069"/>
                    <a:pt x="1089" y="2070"/>
                    <a:pt x="1089" y="2071"/>
                  </a:cubicBezTo>
                  <a:cubicBezTo>
                    <a:pt x="1090" y="2073"/>
                    <a:pt x="1090" y="2074"/>
                    <a:pt x="1090" y="2076"/>
                  </a:cubicBezTo>
                  <a:cubicBezTo>
                    <a:pt x="1090" y="2077"/>
                    <a:pt x="1091" y="2077"/>
                    <a:pt x="1091" y="2078"/>
                  </a:cubicBezTo>
                  <a:cubicBezTo>
                    <a:pt x="1091" y="2079"/>
                    <a:pt x="1091" y="2079"/>
                    <a:pt x="1091" y="2080"/>
                  </a:cubicBezTo>
                  <a:cubicBezTo>
                    <a:pt x="1091" y="2081"/>
                    <a:pt x="1091" y="2081"/>
                    <a:pt x="1091" y="2082"/>
                  </a:cubicBezTo>
                  <a:cubicBezTo>
                    <a:pt x="1091" y="2083"/>
                    <a:pt x="1091" y="2083"/>
                    <a:pt x="1091" y="2084"/>
                  </a:cubicBezTo>
                  <a:cubicBezTo>
                    <a:pt x="1091" y="2085"/>
                    <a:pt x="1092" y="2086"/>
                    <a:pt x="1092" y="2087"/>
                  </a:cubicBezTo>
                  <a:cubicBezTo>
                    <a:pt x="1092" y="2088"/>
                    <a:pt x="1091" y="2088"/>
                    <a:pt x="1091" y="2089"/>
                  </a:cubicBezTo>
                  <a:cubicBezTo>
                    <a:pt x="1091" y="2089"/>
                    <a:pt x="1091" y="2090"/>
                    <a:pt x="1091" y="2090"/>
                  </a:cubicBezTo>
                  <a:cubicBezTo>
                    <a:pt x="1091" y="2090"/>
                    <a:pt x="1092" y="2089"/>
                    <a:pt x="1092" y="2089"/>
                  </a:cubicBezTo>
                  <a:cubicBezTo>
                    <a:pt x="1092" y="2089"/>
                    <a:pt x="1093" y="2088"/>
                    <a:pt x="1093" y="2087"/>
                  </a:cubicBezTo>
                  <a:cubicBezTo>
                    <a:pt x="1094" y="2087"/>
                    <a:pt x="1094" y="2086"/>
                    <a:pt x="1094" y="2084"/>
                  </a:cubicBezTo>
                  <a:cubicBezTo>
                    <a:pt x="1095" y="2084"/>
                    <a:pt x="1095" y="2083"/>
                    <a:pt x="1095" y="2082"/>
                  </a:cubicBezTo>
                  <a:cubicBezTo>
                    <a:pt x="1095" y="2082"/>
                    <a:pt x="1095" y="2081"/>
                    <a:pt x="1096" y="2080"/>
                  </a:cubicBezTo>
                  <a:cubicBezTo>
                    <a:pt x="1096" y="2079"/>
                    <a:pt x="1096" y="2077"/>
                    <a:pt x="1096" y="2075"/>
                  </a:cubicBezTo>
                  <a:cubicBezTo>
                    <a:pt x="1096" y="2073"/>
                    <a:pt x="1096" y="2072"/>
                    <a:pt x="1096" y="2070"/>
                  </a:cubicBezTo>
                  <a:cubicBezTo>
                    <a:pt x="1096" y="2068"/>
                    <a:pt x="1095" y="2066"/>
                    <a:pt x="1095" y="2064"/>
                  </a:cubicBezTo>
                  <a:cubicBezTo>
                    <a:pt x="1094" y="2062"/>
                    <a:pt x="1094" y="2060"/>
                    <a:pt x="1093" y="2058"/>
                  </a:cubicBezTo>
                  <a:cubicBezTo>
                    <a:pt x="1092" y="2056"/>
                    <a:pt x="1092" y="2054"/>
                    <a:pt x="1091" y="2053"/>
                  </a:cubicBezTo>
                  <a:cubicBezTo>
                    <a:pt x="1091" y="2052"/>
                    <a:pt x="1090" y="2051"/>
                    <a:pt x="1090" y="2050"/>
                  </a:cubicBezTo>
                  <a:cubicBezTo>
                    <a:pt x="1090" y="2049"/>
                    <a:pt x="1089" y="2048"/>
                    <a:pt x="1089" y="2048"/>
                  </a:cubicBezTo>
                  <a:cubicBezTo>
                    <a:pt x="1087" y="2044"/>
                    <a:pt x="1086" y="2041"/>
                    <a:pt x="1085" y="2039"/>
                  </a:cubicBezTo>
                  <a:cubicBezTo>
                    <a:pt x="1084" y="2037"/>
                    <a:pt x="1084" y="2036"/>
                    <a:pt x="1083" y="2035"/>
                  </a:cubicBezTo>
                  <a:cubicBezTo>
                    <a:pt x="1084" y="2034"/>
                    <a:pt x="1084" y="2034"/>
                    <a:pt x="1084" y="2033"/>
                  </a:cubicBezTo>
                  <a:cubicBezTo>
                    <a:pt x="1084" y="2030"/>
                    <a:pt x="1085" y="2027"/>
                    <a:pt x="1086" y="2024"/>
                  </a:cubicBezTo>
                  <a:cubicBezTo>
                    <a:pt x="1086" y="2020"/>
                    <a:pt x="1087" y="2017"/>
                    <a:pt x="1088" y="2014"/>
                  </a:cubicBezTo>
                  <a:cubicBezTo>
                    <a:pt x="1088" y="2013"/>
                    <a:pt x="1089" y="2011"/>
                    <a:pt x="1089" y="2010"/>
                  </a:cubicBezTo>
                  <a:cubicBezTo>
                    <a:pt x="1090" y="2008"/>
                    <a:pt x="1090" y="2007"/>
                    <a:pt x="1091" y="2005"/>
                  </a:cubicBezTo>
                  <a:cubicBezTo>
                    <a:pt x="1091" y="2004"/>
                    <a:pt x="1092" y="2002"/>
                    <a:pt x="1092" y="2001"/>
                  </a:cubicBezTo>
                  <a:cubicBezTo>
                    <a:pt x="1092" y="2000"/>
                    <a:pt x="1093" y="2000"/>
                    <a:pt x="1093" y="1999"/>
                  </a:cubicBezTo>
                  <a:cubicBezTo>
                    <a:pt x="1093" y="1998"/>
                    <a:pt x="1093" y="1998"/>
                    <a:pt x="1094" y="1997"/>
                  </a:cubicBezTo>
                  <a:cubicBezTo>
                    <a:pt x="1094" y="1996"/>
                    <a:pt x="1095" y="1994"/>
                    <a:pt x="1095" y="1993"/>
                  </a:cubicBezTo>
                  <a:cubicBezTo>
                    <a:pt x="1096" y="1992"/>
                    <a:pt x="1096" y="1991"/>
                    <a:pt x="1097" y="1990"/>
                  </a:cubicBezTo>
                  <a:cubicBezTo>
                    <a:pt x="1097" y="1989"/>
                    <a:pt x="1097" y="1988"/>
                    <a:pt x="1098" y="1987"/>
                  </a:cubicBezTo>
                  <a:cubicBezTo>
                    <a:pt x="1095" y="2039"/>
                    <a:pt x="1124" y="2098"/>
                    <a:pt x="1153" y="2156"/>
                  </a:cubicBezTo>
                  <a:cubicBezTo>
                    <a:pt x="1152" y="2156"/>
                    <a:pt x="1152" y="2157"/>
                    <a:pt x="1152" y="2157"/>
                  </a:cubicBezTo>
                  <a:cubicBezTo>
                    <a:pt x="1151" y="2161"/>
                    <a:pt x="1150" y="2166"/>
                    <a:pt x="1149" y="2171"/>
                  </a:cubicBezTo>
                  <a:cubicBezTo>
                    <a:pt x="1149" y="2173"/>
                    <a:pt x="1149" y="2176"/>
                    <a:pt x="1149" y="2178"/>
                  </a:cubicBezTo>
                  <a:cubicBezTo>
                    <a:pt x="1149" y="2179"/>
                    <a:pt x="1149" y="2180"/>
                    <a:pt x="1149" y="2180"/>
                  </a:cubicBezTo>
                  <a:cubicBezTo>
                    <a:pt x="1149" y="2181"/>
                    <a:pt x="1149" y="2182"/>
                    <a:pt x="1149" y="2183"/>
                  </a:cubicBezTo>
                  <a:cubicBezTo>
                    <a:pt x="1149" y="2184"/>
                    <a:pt x="1149" y="2185"/>
                    <a:pt x="1149" y="2187"/>
                  </a:cubicBezTo>
                  <a:cubicBezTo>
                    <a:pt x="1150" y="2192"/>
                    <a:pt x="1151" y="2198"/>
                    <a:pt x="1152" y="2204"/>
                  </a:cubicBezTo>
                  <a:cubicBezTo>
                    <a:pt x="1152" y="2207"/>
                    <a:pt x="1153" y="2210"/>
                    <a:pt x="1153" y="2213"/>
                  </a:cubicBezTo>
                  <a:cubicBezTo>
                    <a:pt x="1154" y="2215"/>
                    <a:pt x="1154" y="2216"/>
                    <a:pt x="1154" y="2218"/>
                  </a:cubicBezTo>
                  <a:cubicBezTo>
                    <a:pt x="1154" y="2219"/>
                    <a:pt x="1154" y="2220"/>
                    <a:pt x="1154" y="2220"/>
                  </a:cubicBezTo>
                  <a:cubicBezTo>
                    <a:pt x="1155" y="2221"/>
                    <a:pt x="1155" y="2221"/>
                    <a:pt x="1155" y="2221"/>
                  </a:cubicBezTo>
                  <a:cubicBezTo>
                    <a:pt x="1155" y="2222"/>
                    <a:pt x="1155" y="2222"/>
                    <a:pt x="1155" y="2222"/>
                  </a:cubicBezTo>
                  <a:cubicBezTo>
                    <a:pt x="1155" y="2222"/>
                    <a:pt x="1155" y="2222"/>
                    <a:pt x="1155" y="2222"/>
                  </a:cubicBezTo>
                  <a:cubicBezTo>
                    <a:pt x="1155" y="2222"/>
                    <a:pt x="1155" y="2222"/>
                    <a:pt x="1155" y="2222"/>
                  </a:cubicBezTo>
                  <a:cubicBezTo>
                    <a:pt x="1155" y="2223"/>
                    <a:pt x="1155" y="2223"/>
                    <a:pt x="1155" y="2223"/>
                  </a:cubicBezTo>
                  <a:cubicBezTo>
                    <a:pt x="1155" y="2224"/>
                    <a:pt x="1155" y="2226"/>
                    <a:pt x="1155" y="2227"/>
                  </a:cubicBezTo>
                  <a:cubicBezTo>
                    <a:pt x="1155" y="2228"/>
                    <a:pt x="1155" y="2229"/>
                    <a:pt x="1154" y="2229"/>
                  </a:cubicBezTo>
                  <a:cubicBezTo>
                    <a:pt x="1154" y="2231"/>
                    <a:pt x="1153" y="2232"/>
                    <a:pt x="1152" y="2234"/>
                  </a:cubicBezTo>
                  <a:cubicBezTo>
                    <a:pt x="1152" y="2235"/>
                    <a:pt x="1151" y="2236"/>
                    <a:pt x="1151" y="2237"/>
                  </a:cubicBezTo>
                  <a:cubicBezTo>
                    <a:pt x="1151" y="2237"/>
                    <a:pt x="1150" y="2238"/>
                    <a:pt x="1150" y="2238"/>
                  </a:cubicBezTo>
                  <a:cubicBezTo>
                    <a:pt x="1150" y="2238"/>
                    <a:pt x="1150" y="2239"/>
                    <a:pt x="1149" y="2239"/>
                  </a:cubicBezTo>
                  <a:cubicBezTo>
                    <a:pt x="1149" y="2240"/>
                    <a:pt x="1148" y="2241"/>
                    <a:pt x="1147" y="2242"/>
                  </a:cubicBezTo>
                  <a:cubicBezTo>
                    <a:pt x="1147" y="2242"/>
                    <a:pt x="1147" y="2243"/>
                    <a:pt x="1146" y="2243"/>
                  </a:cubicBezTo>
                  <a:cubicBezTo>
                    <a:pt x="1146" y="2243"/>
                    <a:pt x="1146" y="2244"/>
                    <a:pt x="1145" y="2244"/>
                  </a:cubicBezTo>
                  <a:cubicBezTo>
                    <a:pt x="1144" y="2246"/>
                    <a:pt x="1142" y="2248"/>
                    <a:pt x="1141" y="2249"/>
                  </a:cubicBezTo>
                  <a:cubicBezTo>
                    <a:pt x="1139" y="2251"/>
                    <a:pt x="1138" y="2253"/>
                    <a:pt x="1136" y="2255"/>
                  </a:cubicBezTo>
                  <a:cubicBezTo>
                    <a:pt x="1136" y="2255"/>
                    <a:pt x="1135" y="2256"/>
                    <a:pt x="1135" y="2256"/>
                  </a:cubicBezTo>
                  <a:cubicBezTo>
                    <a:pt x="1135" y="2257"/>
                    <a:pt x="1134" y="2257"/>
                    <a:pt x="1134" y="2258"/>
                  </a:cubicBezTo>
                  <a:cubicBezTo>
                    <a:pt x="1133" y="2259"/>
                    <a:pt x="1133" y="2260"/>
                    <a:pt x="1132" y="2261"/>
                  </a:cubicBezTo>
                  <a:cubicBezTo>
                    <a:pt x="1131" y="2263"/>
                    <a:pt x="1130" y="2265"/>
                    <a:pt x="1129" y="2267"/>
                  </a:cubicBezTo>
                  <a:cubicBezTo>
                    <a:pt x="1128" y="2269"/>
                    <a:pt x="1128" y="2271"/>
                    <a:pt x="1127" y="2272"/>
                  </a:cubicBezTo>
                  <a:cubicBezTo>
                    <a:pt x="1127" y="2274"/>
                    <a:pt x="1126" y="2276"/>
                    <a:pt x="1126" y="2277"/>
                  </a:cubicBezTo>
                  <a:cubicBezTo>
                    <a:pt x="1126" y="2279"/>
                    <a:pt x="1126" y="2280"/>
                    <a:pt x="1125" y="2281"/>
                  </a:cubicBezTo>
                  <a:cubicBezTo>
                    <a:pt x="1125" y="2282"/>
                    <a:pt x="1125" y="2283"/>
                    <a:pt x="1125" y="2284"/>
                  </a:cubicBezTo>
                  <a:cubicBezTo>
                    <a:pt x="1125" y="2284"/>
                    <a:pt x="1125" y="2285"/>
                    <a:pt x="1125" y="2285"/>
                  </a:cubicBezTo>
                  <a:cubicBezTo>
                    <a:pt x="1125" y="2285"/>
                    <a:pt x="1126" y="2284"/>
                    <a:pt x="1126" y="2284"/>
                  </a:cubicBezTo>
                  <a:cubicBezTo>
                    <a:pt x="1126" y="2283"/>
                    <a:pt x="1127" y="2283"/>
                    <a:pt x="1127" y="2282"/>
                  </a:cubicBezTo>
                  <a:cubicBezTo>
                    <a:pt x="1128" y="2280"/>
                    <a:pt x="1129" y="2277"/>
                    <a:pt x="1131" y="2274"/>
                  </a:cubicBezTo>
                  <a:cubicBezTo>
                    <a:pt x="1133" y="2271"/>
                    <a:pt x="1135" y="2268"/>
                    <a:pt x="1138" y="2265"/>
                  </a:cubicBezTo>
                  <a:cubicBezTo>
                    <a:pt x="1139" y="2264"/>
                    <a:pt x="1139" y="2263"/>
                    <a:pt x="1140" y="2262"/>
                  </a:cubicBezTo>
                  <a:cubicBezTo>
                    <a:pt x="1141" y="2261"/>
                    <a:pt x="1141" y="2261"/>
                    <a:pt x="1142" y="2260"/>
                  </a:cubicBezTo>
                  <a:cubicBezTo>
                    <a:pt x="1144" y="2258"/>
                    <a:pt x="1145" y="2256"/>
                    <a:pt x="1147" y="2255"/>
                  </a:cubicBezTo>
                  <a:cubicBezTo>
                    <a:pt x="1148" y="2253"/>
                    <a:pt x="1150" y="2251"/>
                    <a:pt x="1151" y="2249"/>
                  </a:cubicBezTo>
                  <a:cubicBezTo>
                    <a:pt x="1152" y="2248"/>
                    <a:pt x="1153" y="2247"/>
                    <a:pt x="1153" y="2246"/>
                  </a:cubicBezTo>
                  <a:cubicBezTo>
                    <a:pt x="1154" y="2245"/>
                    <a:pt x="1155" y="2244"/>
                    <a:pt x="1155" y="2243"/>
                  </a:cubicBezTo>
                  <a:cubicBezTo>
                    <a:pt x="1156" y="2242"/>
                    <a:pt x="1156" y="2242"/>
                    <a:pt x="1156" y="2242"/>
                  </a:cubicBezTo>
                  <a:cubicBezTo>
                    <a:pt x="1156" y="2245"/>
                    <a:pt x="1156" y="2248"/>
                    <a:pt x="1155" y="2251"/>
                  </a:cubicBezTo>
                  <a:cubicBezTo>
                    <a:pt x="1155" y="2252"/>
                    <a:pt x="1155" y="2254"/>
                    <a:pt x="1155" y="2255"/>
                  </a:cubicBezTo>
                  <a:cubicBezTo>
                    <a:pt x="1155" y="2257"/>
                    <a:pt x="1155" y="2259"/>
                    <a:pt x="1155" y="2260"/>
                  </a:cubicBezTo>
                  <a:cubicBezTo>
                    <a:pt x="1154" y="2266"/>
                    <a:pt x="1153" y="2272"/>
                    <a:pt x="1151" y="2278"/>
                  </a:cubicBezTo>
                  <a:cubicBezTo>
                    <a:pt x="1151" y="2279"/>
                    <a:pt x="1150" y="2281"/>
                    <a:pt x="1150" y="2282"/>
                  </a:cubicBezTo>
                  <a:cubicBezTo>
                    <a:pt x="1150" y="2284"/>
                    <a:pt x="1149" y="2285"/>
                    <a:pt x="1149" y="2286"/>
                  </a:cubicBezTo>
                  <a:cubicBezTo>
                    <a:pt x="1148" y="2289"/>
                    <a:pt x="1147" y="2292"/>
                    <a:pt x="1146" y="2294"/>
                  </a:cubicBezTo>
                  <a:cubicBezTo>
                    <a:pt x="1146" y="2295"/>
                    <a:pt x="1146" y="2296"/>
                    <a:pt x="1145" y="2296"/>
                  </a:cubicBezTo>
                  <a:cubicBezTo>
                    <a:pt x="1145" y="2297"/>
                    <a:pt x="1145" y="2298"/>
                    <a:pt x="1145" y="2298"/>
                  </a:cubicBezTo>
                  <a:cubicBezTo>
                    <a:pt x="1144" y="2299"/>
                    <a:pt x="1144" y="2301"/>
                    <a:pt x="1143" y="2302"/>
                  </a:cubicBezTo>
                  <a:cubicBezTo>
                    <a:pt x="1143" y="2303"/>
                    <a:pt x="1142" y="2304"/>
                    <a:pt x="1142" y="2305"/>
                  </a:cubicBezTo>
                  <a:cubicBezTo>
                    <a:pt x="1141" y="2306"/>
                    <a:pt x="1140" y="2307"/>
                    <a:pt x="1140" y="2309"/>
                  </a:cubicBezTo>
                  <a:cubicBezTo>
                    <a:pt x="1140" y="2309"/>
                    <a:pt x="1139" y="2310"/>
                    <a:pt x="1139" y="2310"/>
                  </a:cubicBezTo>
                  <a:cubicBezTo>
                    <a:pt x="1139" y="2311"/>
                    <a:pt x="1139" y="2311"/>
                    <a:pt x="1138" y="2312"/>
                  </a:cubicBezTo>
                  <a:cubicBezTo>
                    <a:pt x="1138" y="2313"/>
                    <a:pt x="1137" y="2314"/>
                    <a:pt x="1137" y="2315"/>
                  </a:cubicBezTo>
                  <a:cubicBezTo>
                    <a:pt x="1136" y="2317"/>
                    <a:pt x="1135" y="2318"/>
                    <a:pt x="1134" y="2320"/>
                  </a:cubicBezTo>
                  <a:cubicBezTo>
                    <a:pt x="1132" y="2324"/>
                    <a:pt x="1130" y="2326"/>
                    <a:pt x="1128" y="2329"/>
                  </a:cubicBezTo>
                  <a:cubicBezTo>
                    <a:pt x="1128" y="2330"/>
                    <a:pt x="1127" y="2331"/>
                    <a:pt x="1126" y="2332"/>
                  </a:cubicBezTo>
                  <a:cubicBezTo>
                    <a:pt x="1126" y="2333"/>
                    <a:pt x="1125" y="2333"/>
                    <a:pt x="1125" y="2334"/>
                  </a:cubicBezTo>
                  <a:cubicBezTo>
                    <a:pt x="1124" y="2335"/>
                    <a:pt x="1123" y="2336"/>
                    <a:pt x="1123" y="2336"/>
                  </a:cubicBezTo>
                  <a:cubicBezTo>
                    <a:pt x="1123" y="2336"/>
                    <a:pt x="1124" y="2335"/>
                    <a:pt x="1125" y="2334"/>
                  </a:cubicBezTo>
                  <a:cubicBezTo>
                    <a:pt x="1125" y="2334"/>
                    <a:pt x="1126" y="2333"/>
                    <a:pt x="1127" y="2332"/>
                  </a:cubicBezTo>
                  <a:cubicBezTo>
                    <a:pt x="1128" y="2332"/>
                    <a:pt x="1129" y="2331"/>
                    <a:pt x="1130" y="2330"/>
                  </a:cubicBezTo>
                  <a:cubicBezTo>
                    <a:pt x="1131" y="2328"/>
                    <a:pt x="1134" y="2325"/>
                    <a:pt x="1136" y="2322"/>
                  </a:cubicBezTo>
                  <a:cubicBezTo>
                    <a:pt x="1137" y="2320"/>
                    <a:pt x="1139" y="2319"/>
                    <a:pt x="1140" y="2317"/>
                  </a:cubicBezTo>
                  <a:cubicBezTo>
                    <a:pt x="1141" y="2316"/>
                    <a:pt x="1141" y="2315"/>
                    <a:pt x="1142" y="2314"/>
                  </a:cubicBezTo>
                  <a:cubicBezTo>
                    <a:pt x="1142" y="2313"/>
                    <a:pt x="1143" y="2313"/>
                    <a:pt x="1143" y="2312"/>
                  </a:cubicBezTo>
                  <a:cubicBezTo>
                    <a:pt x="1143" y="2312"/>
                    <a:pt x="1144" y="2311"/>
                    <a:pt x="1144" y="2311"/>
                  </a:cubicBezTo>
                  <a:cubicBezTo>
                    <a:pt x="1145" y="2310"/>
                    <a:pt x="1145" y="2309"/>
                    <a:pt x="1146" y="2308"/>
                  </a:cubicBezTo>
                  <a:cubicBezTo>
                    <a:pt x="1147" y="2306"/>
                    <a:pt x="1147" y="2305"/>
                    <a:pt x="1148" y="2304"/>
                  </a:cubicBezTo>
                  <a:cubicBezTo>
                    <a:pt x="1148" y="2303"/>
                    <a:pt x="1149" y="2302"/>
                    <a:pt x="1150" y="2300"/>
                  </a:cubicBezTo>
                  <a:cubicBezTo>
                    <a:pt x="1150" y="2300"/>
                    <a:pt x="1150" y="2299"/>
                    <a:pt x="1151" y="2299"/>
                  </a:cubicBezTo>
                  <a:cubicBezTo>
                    <a:pt x="1151" y="2298"/>
                    <a:pt x="1151" y="2297"/>
                    <a:pt x="1152" y="2297"/>
                  </a:cubicBezTo>
                  <a:cubicBezTo>
                    <a:pt x="1152" y="2295"/>
                    <a:pt x="1153" y="2293"/>
                    <a:pt x="1154" y="2291"/>
                  </a:cubicBezTo>
                  <a:cubicBezTo>
                    <a:pt x="1154" y="2292"/>
                    <a:pt x="1154" y="2292"/>
                    <a:pt x="1154" y="2292"/>
                  </a:cubicBezTo>
                  <a:cubicBezTo>
                    <a:pt x="1154" y="2294"/>
                    <a:pt x="1154" y="2295"/>
                    <a:pt x="1154" y="2297"/>
                  </a:cubicBezTo>
                  <a:cubicBezTo>
                    <a:pt x="1154" y="2298"/>
                    <a:pt x="1154" y="2300"/>
                    <a:pt x="1154" y="2302"/>
                  </a:cubicBezTo>
                  <a:cubicBezTo>
                    <a:pt x="1154" y="2305"/>
                    <a:pt x="1154" y="2308"/>
                    <a:pt x="1154" y="2311"/>
                  </a:cubicBezTo>
                  <a:cubicBezTo>
                    <a:pt x="1154" y="2312"/>
                    <a:pt x="1154" y="2314"/>
                    <a:pt x="1154" y="2316"/>
                  </a:cubicBezTo>
                  <a:cubicBezTo>
                    <a:pt x="1153" y="2317"/>
                    <a:pt x="1153" y="2319"/>
                    <a:pt x="1153" y="2320"/>
                  </a:cubicBezTo>
                  <a:cubicBezTo>
                    <a:pt x="1153" y="2323"/>
                    <a:pt x="1153" y="2326"/>
                    <a:pt x="1152" y="2329"/>
                  </a:cubicBezTo>
                  <a:cubicBezTo>
                    <a:pt x="1152" y="2332"/>
                    <a:pt x="1152" y="2335"/>
                    <a:pt x="1151" y="2337"/>
                  </a:cubicBezTo>
                  <a:cubicBezTo>
                    <a:pt x="1150" y="2340"/>
                    <a:pt x="1150" y="2342"/>
                    <a:pt x="1149" y="2344"/>
                  </a:cubicBezTo>
                  <a:cubicBezTo>
                    <a:pt x="1149" y="2346"/>
                    <a:pt x="1148" y="2347"/>
                    <a:pt x="1148" y="2348"/>
                  </a:cubicBezTo>
                  <a:cubicBezTo>
                    <a:pt x="1148" y="2349"/>
                    <a:pt x="1147" y="2350"/>
                    <a:pt x="1147" y="2350"/>
                  </a:cubicBezTo>
                  <a:cubicBezTo>
                    <a:pt x="1146" y="2351"/>
                    <a:pt x="1146" y="2352"/>
                    <a:pt x="1146" y="2353"/>
                  </a:cubicBezTo>
                  <a:cubicBezTo>
                    <a:pt x="1145" y="2354"/>
                    <a:pt x="1145" y="2354"/>
                    <a:pt x="1145" y="2355"/>
                  </a:cubicBezTo>
                  <a:cubicBezTo>
                    <a:pt x="1144" y="2356"/>
                    <a:pt x="1144" y="2357"/>
                    <a:pt x="1143" y="2358"/>
                  </a:cubicBezTo>
                  <a:cubicBezTo>
                    <a:pt x="1143" y="2358"/>
                    <a:pt x="1143" y="2359"/>
                    <a:pt x="1143" y="2359"/>
                  </a:cubicBezTo>
                  <a:cubicBezTo>
                    <a:pt x="1143" y="2359"/>
                    <a:pt x="1143" y="2359"/>
                    <a:pt x="1144" y="2358"/>
                  </a:cubicBezTo>
                  <a:cubicBezTo>
                    <a:pt x="1144" y="2358"/>
                    <a:pt x="1145" y="2357"/>
                    <a:pt x="1146" y="2356"/>
                  </a:cubicBezTo>
                  <a:cubicBezTo>
                    <a:pt x="1147" y="2355"/>
                    <a:pt x="1147" y="2355"/>
                    <a:pt x="1148" y="2354"/>
                  </a:cubicBezTo>
                  <a:cubicBezTo>
                    <a:pt x="1148" y="2353"/>
                    <a:pt x="1149" y="2353"/>
                    <a:pt x="1149" y="2352"/>
                  </a:cubicBezTo>
                  <a:cubicBezTo>
                    <a:pt x="1150" y="2351"/>
                    <a:pt x="1151" y="2350"/>
                    <a:pt x="1151" y="2349"/>
                  </a:cubicBezTo>
                  <a:cubicBezTo>
                    <a:pt x="1152" y="2348"/>
                    <a:pt x="1153" y="2347"/>
                    <a:pt x="1153" y="2346"/>
                  </a:cubicBezTo>
                  <a:cubicBezTo>
                    <a:pt x="1154" y="2344"/>
                    <a:pt x="1156" y="2342"/>
                    <a:pt x="1157" y="2339"/>
                  </a:cubicBezTo>
                  <a:cubicBezTo>
                    <a:pt x="1158" y="2336"/>
                    <a:pt x="1159" y="2333"/>
                    <a:pt x="1159" y="2330"/>
                  </a:cubicBezTo>
                  <a:cubicBezTo>
                    <a:pt x="1160" y="2329"/>
                    <a:pt x="1160" y="2327"/>
                    <a:pt x="1160" y="2326"/>
                  </a:cubicBezTo>
                  <a:cubicBezTo>
                    <a:pt x="1161" y="2324"/>
                    <a:pt x="1161" y="2323"/>
                    <a:pt x="1161" y="2321"/>
                  </a:cubicBezTo>
                  <a:cubicBezTo>
                    <a:pt x="1161" y="2319"/>
                    <a:pt x="1161" y="2318"/>
                    <a:pt x="1161" y="2316"/>
                  </a:cubicBezTo>
                  <a:cubicBezTo>
                    <a:pt x="1161" y="2314"/>
                    <a:pt x="1162" y="2313"/>
                    <a:pt x="1162" y="2311"/>
                  </a:cubicBezTo>
                  <a:cubicBezTo>
                    <a:pt x="1162" y="2308"/>
                    <a:pt x="1162" y="2305"/>
                    <a:pt x="1161" y="2301"/>
                  </a:cubicBezTo>
                  <a:cubicBezTo>
                    <a:pt x="1161" y="2300"/>
                    <a:pt x="1161" y="2298"/>
                    <a:pt x="1161" y="2297"/>
                  </a:cubicBezTo>
                  <a:cubicBezTo>
                    <a:pt x="1161" y="2295"/>
                    <a:pt x="1161" y="2294"/>
                    <a:pt x="1161" y="2292"/>
                  </a:cubicBezTo>
                  <a:cubicBezTo>
                    <a:pt x="1160" y="2286"/>
                    <a:pt x="1160" y="2281"/>
                    <a:pt x="1159" y="2276"/>
                  </a:cubicBezTo>
                  <a:cubicBezTo>
                    <a:pt x="1159" y="2276"/>
                    <a:pt x="1159" y="2276"/>
                    <a:pt x="1159" y="2275"/>
                  </a:cubicBezTo>
                  <a:cubicBezTo>
                    <a:pt x="1160" y="2274"/>
                    <a:pt x="1160" y="2272"/>
                    <a:pt x="1160" y="2271"/>
                  </a:cubicBezTo>
                  <a:cubicBezTo>
                    <a:pt x="1160" y="2270"/>
                    <a:pt x="1161" y="2269"/>
                    <a:pt x="1161" y="2268"/>
                  </a:cubicBezTo>
                  <a:cubicBezTo>
                    <a:pt x="1161" y="2268"/>
                    <a:pt x="1161" y="2267"/>
                    <a:pt x="1161" y="2266"/>
                  </a:cubicBezTo>
                  <a:cubicBezTo>
                    <a:pt x="1162" y="2264"/>
                    <a:pt x="1162" y="2263"/>
                    <a:pt x="1162" y="2261"/>
                  </a:cubicBezTo>
                  <a:cubicBezTo>
                    <a:pt x="1162" y="2260"/>
                    <a:pt x="1163" y="2258"/>
                    <a:pt x="1163" y="2256"/>
                  </a:cubicBezTo>
                  <a:cubicBezTo>
                    <a:pt x="1163" y="2255"/>
                    <a:pt x="1163" y="2253"/>
                    <a:pt x="1163" y="2251"/>
                  </a:cubicBezTo>
                  <a:cubicBezTo>
                    <a:pt x="1164" y="2248"/>
                    <a:pt x="1164" y="2245"/>
                    <a:pt x="1164" y="2241"/>
                  </a:cubicBezTo>
                  <a:cubicBezTo>
                    <a:pt x="1164" y="2240"/>
                    <a:pt x="1164" y="2238"/>
                    <a:pt x="1164" y="2236"/>
                  </a:cubicBezTo>
                  <a:cubicBezTo>
                    <a:pt x="1164" y="2235"/>
                    <a:pt x="1163" y="2233"/>
                    <a:pt x="1163" y="2231"/>
                  </a:cubicBezTo>
                  <a:cubicBezTo>
                    <a:pt x="1163" y="2230"/>
                    <a:pt x="1163" y="2230"/>
                    <a:pt x="1163" y="2229"/>
                  </a:cubicBezTo>
                  <a:cubicBezTo>
                    <a:pt x="1163" y="2226"/>
                    <a:pt x="1163" y="2226"/>
                    <a:pt x="1163" y="2226"/>
                  </a:cubicBezTo>
                  <a:cubicBezTo>
                    <a:pt x="1163" y="2225"/>
                    <a:pt x="1163" y="2223"/>
                    <a:pt x="1162" y="2222"/>
                  </a:cubicBezTo>
                  <a:cubicBezTo>
                    <a:pt x="1162" y="2221"/>
                    <a:pt x="1162" y="2221"/>
                    <a:pt x="1162" y="2221"/>
                  </a:cubicBezTo>
                  <a:cubicBezTo>
                    <a:pt x="1162" y="2221"/>
                    <a:pt x="1162" y="2221"/>
                    <a:pt x="1162" y="2221"/>
                  </a:cubicBezTo>
                  <a:cubicBezTo>
                    <a:pt x="1162" y="2220"/>
                    <a:pt x="1162" y="2220"/>
                    <a:pt x="1162" y="2220"/>
                  </a:cubicBezTo>
                  <a:cubicBezTo>
                    <a:pt x="1162" y="2219"/>
                    <a:pt x="1162" y="2219"/>
                    <a:pt x="1162" y="2219"/>
                  </a:cubicBezTo>
                  <a:cubicBezTo>
                    <a:pt x="1162" y="2218"/>
                    <a:pt x="1162" y="2218"/>
                    <a:pt x="1162" y="2217"/>
                  </a:cubicBezTo>
                  <a:cubicBezTo>
                    <a:pt x="1161" y="2215"/>
                    <a:pt x="1161" y="2214"/>
                    <a:pt x="1161" y="2212"/>
                  </a:cubicBezTo>
                  <a:cubicBezTo>
                    <a:pt x="1160" y="2209"/>
                    <a:pt x="1159" y="2206"/>
                    <a:pt x="1159" y="2203"/>
                  </a:cubicBezTo>
                  <a:cubicBezTo>
                    <a:pt x="1157" y="2197"/>
                    <a:pt x="1156" y="2191"/>
                    <a:pt x="1155" y="2186"/>
                  </a:cubicBezTo>
                  <a:cubicBezTo>
                    <a:pt x="1155" y="2185"/>
                    <a:pt x="1155" y="2183"/>
                    <a:pt x="1154" y="2182"/>
                  </a:cubicBezTo>
                  <a:cubicBezTo>
                    <a:pt x="1154" y="2181"/>
                    <a:pt x="1154" y="2181"/>
                    <a:pt x="1154" y="2180"/>
                  </a:cubicBezTo>
                  <a:cubicBezTo>
                    <a:pt x="1154" y="2179"/>
                    <a:pt x="1154" y="2179"/>
                    <a:pt x="1154" y="2178"/>
                  </a:cubicBezTo>
                  <a:cubicBezTo>
                    <a:pt x="1154" y="2176"/>
                    <a:pt x="1154" y="2173"/>
                    <a:pt x="1154" y="2171"/>
                  </a:cubicBezTo>
                  <a:cubicBezTo>
                    <a:pt x="1154" y="2170"/>
                    <a:pt x="1154" y="2169"/>
                    <a:pt x="1154" y="2167"/>
                  </a:cubicBezTo>
                  <a:cubicBezTo>
                    <a:pt x="1154" y="2166"/>
                    <a:pt x="1154" y="2165"/>
                    <a:pt x="1154" y="2164"/>
                  </a:cubicBezTo>
                  <a:cubicBezTo>
                    <a:pt x="1154" y="2163"/>
                    <a:pt x="1154" y="2162"/>
                    <a:pt x="1154" y="2161"/>
                  </a:cubicBezTo>
                  <a:cubicBezTo>
                    <a:pt x="1154" y="2161"/>
                    <a:pt x="1155" y="2160"/>
                    <a:pt x="1155" y="2160"/>
                  </a:cubicBezTo>
                  <a:cubicBezTo>
                    <a:pt x="1181" y="2214"/>
                    <a:pt x="1207" y="2267"/>
                    <a:pt x="1205" y="2315"/>
                  </a:cubicBezTo>
                  <a:cubicBezTo>
                    <a:pt x="1205" y="2322"/>
                    <a:pt x="1204" y="2329"/>
                    <a:pt x="1203" y="2336"/>
                  </a:cubicBezTo>
                  <a:cubicBezTo>
                    <a:pt x="1203" y="2337"/>
                    <a:pt x="1202" y="2338"/>
                    <a:pt x="1201" y="2339"/>
                  </a:cubicBezTo>
                  <a:cubicBezTo>
                    <a:pt x="1201" y="2340"/>
                    <a:pt x="1201" y="2340"/>
                    <a:pt x="1200" y="2341"/>
                  </a:cubicBezTo>
                  <a:cubicBezTo>
                    <a:pt x="1200" y="2341"/>
                    <a:pt x="1200" y="2342"/>
                    <a:pt x="1200" y="2342"/>
                  </a:cubicBezTo>
                  <a:cubicBezTo>
                    <a:pt x="1199" y="2342"/>
                    <a:pt x="1199" y="2342"/>
                    <a:pt x="1199" y="2342"/>
                  </a:cubicBezTo>
                  <a:cubicBezTo>
                    <a:pt x="1199" y="2343"/>
                    <a:pt x="1199" y="2343"/>
                    <a:pt x="1199" y="2343"/>
                  </a:cubicBezTo>
                  <a:cubicBezTo>
                    <a:pt x="1199" y="2343"/>
                    <a:pt x="1199" y="2343"/>
                    <a:pt x="1199" y="2343"/>
                  </a:cubicBezTo>
                  <a:cubicBezTo>
                    <a:pt x="1199" y="2343"/>
                    <a:pt x="1199" y="2343"/>
                    <a:pt x="1199" y="2343"/>
                  </a:cubicBezTo>
                  <a:cubicBezTo>
                    <a:pt x="1199" y="2343"/>
                    <a:pt x="1199" y="2343"/>
                    <a:pt x="1199" y="2343"/>
                  </a:cubicBezTo>
                  <a:cubicBezTo>
                    <a:pt x="1199" y="2343"/>
                    <a:pt x="1199" y="2343"/>
                    <a:pt x="1199" y="2343"/>
                  </a:cubicBezTo>
                  <a:cubicBezTo>
                    <a:pt x="1199" y="2343"/>
                    <a:pt x="1198" y="2344"/>
                    <a:pt x="1198" y="2345"/>
                  </a:cubicBezTo>
                  <a:cubicBezTo>
                    <a:pt x="1198" y="2345"/>
                    <a:pt x="1198" y="2345"/>
                    <a:pt x="1197" y="2345"/>
                  </a:cubicBezTo>
                  <a:cubicBezTo>
                    <a:pt x="1197" y="2346"/>
                    <a:pt x="1197" y="2346"/>
                    <a:pt x="1197" y="2346"/>
                  </a:cubicBezTo>
                  <a:cubicBezTo>
                    <a:pt x="1196" y="2347"/>
                    <a:pt x="1196" y="2347"/>
                    <a:pt x="1195" y="2348"/>
                  </a:cubicBezTo>
                  <a:cubicBezTo>
                    <a:pt x="1195" y="2349"/>
                    <a:pt x="1194" y="2349"/>
                    <a:pt x="1194" y="2350"/>
                  </a:cubicBezTo>
                  <a:cubicBezTo>
                    <a:pt x="1193" y="2350"/>
                    <a:pt x="1193" y="2350"/>
                    <a:pt x="1193" y="2351"/>
                  </a:cubicBezTo>
                  <a:cubicBezTo>
                    <a:pt x="1193" y="2351"/>
                    <a:pt x="1192" y="2351"/>
                    <a:pt x="1192" y="2352"/>
                  </a:cubicBezTo>
                  <a:cubicBezTo>
                    <a:pt x="1191" y="2352"/>
                    <a:pt x="1191" y="2353"/>
                    <a:pt x="1190" y="2353"/>
                  </a:cubicBezTo>
                  <a:cubicBezTo>
                    <a:pt x="1188" y="2356"/>
                    <a:pt x="1185" y="2358"/>
                    <a:pt x="1182" y="2361"/>
                  </a:cubicBezTo>
                  <a:cubicBezTo>
                    <a:pt x="1179" y="2363"/>
                    <a:pt x="1176" y="2365"/>
                    <a:pt x="1173" y="2367"/>
                  </a:cubicBezTo>
                  <a:cubicBezTo>
                    <a:pt x="1169" y="2370"/>
                    <a:pt x="1166" y="2372"/>
                    <a:pt x="1162" y="2374"/>
                  </a:cubicBezTo>
                  <a:cubicBezTo>
                    <a:pt x="1161" y="2376"/>
                    <a:pt x="1159" y="2377"/>
                    <a:pt x="1157" y="2378"/>
                  </a:cubicBezTo>
                  <a:cubicBezTo>
                    <a:pt x="1156" y="2379"/>
                    <a:pt x="1156" y="2379"/>
                    <a:pt x="1156" y="2379"/>
                  </a:cubicBezTo>
                  <a:cubicBezTo>
                    <a:pt x="1156" y="2379"/>
                    <a:pt x="1156" y="2379"/>
                    <a:pt x="1156" y="2379"/>
                  </a:cubicBezTo>
                  <a:cubicBezTo>
                    <a:pt x="1155" y="2379"/>
                    <a:pt x="1155" y="2379"/>
                    <a:pt x="1155" y="2379"/>
                  </a:cubicBezTo>
                  <a:cubicBezTo>
                    <a:pt x="1155" y="2380"/>
                    <a:pt x="1155" y="2380"/>
                    <a:pt x="1155" y="2380"/>
                  </a:cubicBezTo>
                  <a:cubicBezTo>
                    <a:pt x="1154" y="2381"/>
                    <a:pt x="1153" y="2381"/>
                    <a:pt x="1152" y="2382"/>
                  </a:cubicBezTo>
                  <a:cubicBezTo>
                    <a:pt x="1151" y="2382"/>
                    <a:pt x="1151" y="2383"/>
                    <a:pt x="1150" y="2384"/>
                  </a:cubicBezTo>
                  <a:cubicBezTo>
                    <a:pt x="1149" y="2385"/>
                    <a:pt x="1148" y="2385"/>
                    <a:pt x="1147" y="2386"/>
                  </a:cubicBezTo>
                  <a:cubicBezTo>
                    <a:pt x="1147" y="2387"/>
                    <a:pt x="1146" y="2387"/>
                    <a:pt x="1145" y="2388"/>
                  </a:cubicBezTo>
                  <a:cubicBezTo>
                    <a:pt x="1144" y="2389"/>
                    <a:pt x="1144" y="2389"/>
                    <a:pt x="1143" y="2390"/>
                  </a:cubicBezTo>
                  <a:cubicBezTo>
                    <a:pt x="1142" y="2392"/>
                    <a:pt x="1140" y="2393"/>
                    <a:pt x="1139" y="2394"/>
                  </a:cubicBezTo>
                  <a:cubicBezTo>
                    <a:pt x="1138" y="2395"/>
                    <a:pt x="1138" y="2396"/>
                    <a:pt x="1137" y="2397"/>
                  </a:cubicBezTo>
                  <a:cubicBezTo>
                    <a:pt x="1137" y="2397"/>
                    <a:pt x="1137" y="2397"/>
                    <a:pt x="1136" y="2398"/>
                  </a:cubicBezTo>
                  <a:cubicBezTo>
                    <a:pt x="1136" y="2398"/>
                    <a:pt x="1136" y="2399"/>
                    <a:pt x="1135" y="2399"/>
                  </a:cubicBezTo>
                  <a:cubicBezTo>
                    <a:pt x="1135" y="2400"/>
                    <a:pt x="1134" y="2400"/>
                    <a:pt x="1134" y="2401"/>
                  </a:cubicBezTo>
                  <a:cubicBezTo>
                    <a:pt x="1133" y="2402"/>
                    <a:pt x="1133" y="2403"/>
                    <a:pt x="1132" y="2404"/>
                  </a:cubicBezTo>
                  <a:cubicBezTo>
                    <a:pt x="1132" y="2404"/>
                    <a:pt x="1132" y="2405"/>
                    <a:pt x="1131" y="2406"/>
                  </a:cubicBezTo>
                  <a:cubicBezTo>
                    <a:pt x="1131" y="2407"/>
                    <a:pt x="1130" y="2407"/>
                    <a:pt x="1130" y="2408"/>
                  </a:cubicBezTo>
                  <a:cubicBezTo>
                    <a:pt x="1129" y="2410"/>
                    <a:pt x="1129" y="2411"/>
                    <a:pt x="1128" y="2412"/>
                  </a:cubicBezTo>
                  <a:cubicBezTo>
                    <a:pt x="1128" y="2413"/>
                    <a:pt x="1128" y="2414"/>
                    <a:pt x="1128" y="2414"/>
                  </a:cubicBezTo>
                  <a:cubicBezTo>
                    <a:pt x="1127" y="2415"/>
                    <a:pt x="1127" y="2416"/>
                    <a:pt x="1127" y="2416"/>
                  </a:cubicBezTo>
                  <a:cubicBezTo>
                    <a:pt x="1127" y="2417"/>
                    <a:pt x="1127" y="2418"/>
                    <a:pt x="1127" y="2418"/>
                  </a:cubicBezTo>
                  <a:cubicBezTo>
                    <a:pt x="1127" y="2419"/>
                    <a:pt x="1127" y="2419"/>
                    <a:pt x="1127" y="2420"/>
                  </a:cubicBezTo>
                  <a:cubicBezTo>
                    <a:pt x="1126" y="2421"/>
                    <a:pt x="1126" y="2421"/>
                    <a:pt x="1126" y="2422"/>
                  </a:cubicBezTo>
                  <a:cubicBezTo>
                    <a:pt x="1126" y="2422"/>
                    <a:pt x="1126" y="2423"/>
                    <a:pt x="1126" y="2423"/>
                  </a:cubicBezTo>
                  <a:cubicBezTo>
                    <a:pt x="1126" y="2424"/>
                    <a:pt x="1126" y="2425"/>
                    <a:pt x="1126" y="2426"/>
                  </a:cubicBezTo>
                  <a:cubicBezTo>
                    <a:pt x="1126" y="2426"/>
                    <a:pt x="1126" y="2427"/>
                    <a:pt x="1126" y="2427"/>
                  </a:cubicBezTo>
                  <a:cubicBezTo>
                    <a:pt x="1126" y="2428"/>
                    <a:pt x="1127" y="2429"/>
                    <a:pt x="1127" y="2429"/>
                  </a:cubicBezTo>
                  <a:cubicBezTo>
                    <a:pt x="1127" y="2429"/>
                    <a:pt x="1127" y="2428"/>
                    <a:pt x="1127" y="2427"/>
                  </a:cubicBezTo>
                  <a:cubicBezTo>
                    <a:pt x="1127" y="2427"/>
                    <a:pt x="1127" y="2426"/>
                    <a:pt x="1127" y="2426"/>
                  </a:cubicBezTo>
                  <a:cubicBezTo>
                    <a:pt x="1127" y="2425"/>
                    <a:pt x="1127" y="2425"/>
                    <a:pt x="1127" y="2425"/>
                  </a:cubicBezTo>
                  <a:cubicBezTo>
                    <a:pt x="1128" y="2424"/>
                    <a:pt x="1128" y="2424"/>
                    <a:pt x="1128" y="2423"/>
                  </a:cubicBezTo>
                  <a:cubicBezTo>
                    <a:pt x="1128" y="2423"/>
                    <a:pt x="1128" y="2422"/>
                    <a:pt x="1128" y="2422"/>
                  </a:cubicBezTo>
                  <a:cubicBezTo>
                    <a:pt x="1128" y="2422"/>
                    <a:pt x="1129" y="2421"/>
                    <a:pt x="1129" y="2421"/>
                  </a:cubicBezTo>
                  <a:cubicBezTo>
                    <a:pt x="1129" y="2420"/>
                    <a:pt x="1129" y="2420"/>
                    <a:pt x="1129" y="2419"/>
                  </a:cubicBezTo>
                  <a:cubicBezTo>
                    <a:pt x="1130" y="2418"/>
                    <a:pt x="1130" y="2418"/>
                    <a:pt x="1130" y="2417"/>
                  </a:cubicBezTo>
                  <a:cubicBezTo>
                    <a:pt x="1130" y="2417"/>
                    <a:pt x="1131" y="2416"/>
                    <a:pt x="1131" y="2416"/>
                  </a:cubicBezTo>
                  <a:cubicBezTo>
                    <a:pt x="1131" y="2415"/>
                    <a:pt x="1131" y="2415"/>
                    <a:pt x="1132" y="2414"/>
                  </a:cubicBezTo>
                  <a:cubicBezTo>
                    <a:pt x="1132" y="2413"/>
                    <a:pt x="1133" y="2412"/>
                    <a:pt x="1134" y="2410"/>
                  </a:cubicBezTo>
                  <a:cubicBezTo>
                    <a:pt x="1136" y="2408"/>
                    <a:pt x="1138" y="2405"/>
                    <a:pt x="1140" y="2403"/>
                  </a:cubicBezTo>
                  <a:cubicBezTo>
                    <a:pt x="1142" y="2400"/>
                    <a:pt x="1145" y="2398"/>
                    <a:pt x="1148" y="2395"/>
                  </a:cubicBezTo>
                  <a:cubicBezTo>
                    <a:pt x="1148" y="2395"/>
                    <a:pt x="1149" y="2395"/>
                    <a:pt x="1149" y="2394"/>
                  </a:cubicBezTo>
                  <a:cubicBezTo>
                    <a:pt x="1149" y="2394"/>
                    <a:pt x="1150" y="2394"/>
                    <a:pt x="1150" y="2393"/>
                  </a:cubicBezTo>
                  <a:cubicBezTo>
                    <a:pt x="1151" y="2393"/>
                    <a:pt x="1151" y="2392"/>
                    <a:pt x="1152" y="2392"/>
                  </a:cubicBezTo>
                  <a:cubicBezTo>
                    <a:pt x="1153" y="2391"/>
                    <a:pt x="1154" y="2390"/>
                    <a:pt x="1155" y="2390"/>
                  </a:cubicBezTo>
                  <a:cubicBezTo>
                    <a:pt x="1155" y="2389"/>
                    <a:pt x="1156" y="2389"/>
                    <a:pt x="1157" y="2388"/>
                  </a:cubicBezTo>
                  <a:cubicBezTo>
                    <a:pt x="1158" y="2387"/>
                    <a:pt x="1159" y="2387"/>
                    <a:pt x="1159" y="2386"/>
                  </a:cubicBezTo>
                  <a:cubicBezTo>
                    <a:pt x="1160" y="2386"/>
                    <a:pt x="1161" y="2385"/>
                    <a:pt x="1162" y="2384"/>
                  </a:cubicBezTo>
                  <a:cubicBezTo>
                    <a:pt x="1164" y="2383"/>
                    <a:pt x="1165" y="2382"/>
                    <a:pt x="1167" y="2381"/>
                  </a:cubicBezTo>
                  <a:cubicBezTo>
                    <a:pt x="1170" y="2379"/>
                    <a:pt x="1174" y="2376"/>
                    <a:pt x="1177" y="2374"/>
                  </a:cubicBezTo>
                  <a:cubicBezTo>
                    <a:pt x="1179" y="2372"/>
                    <a:pt x="1180" y="2371"/>
                    <a:pt x="1182" y="2370"/>
                  </a:cubicBezTo>
                  <a:cubicBezTo>
                    <a:pt x="1183" y="2369"/>
                    <a:pt x="1184" y="2369"/>
                    <a:pt x="1184" y="2368"/>
                  </a:cubicBezTo>
                  <a:cubicBezTo>
                    <a:pt x="1185" y="2367"/>
                    <a:pt x="1186" y="2367"/>
                    <a:pt x="1187" y="2366"/>
                  </a:cubicBezTo>
                  <a:cubicBezTo>
                    <a:pt x="1190" y="2363"/>
                    <a:pt x="1192" y="2360"/>
                    <a:pt x="1195" y="2357"/>
                  </a:cubicBezTo>
                  <a:cubicBezTo>
                    <a:pt x="1195" y="2357"/>
                    <a:pt x="1196" y="2356"/>
                    <a:pt x="1196" y="2355"/>
                  </a:cubicBezTo>
                  <a:cubicBezTo>
                    <a:pt x="1197" y="2355"/>
                    <a:pt x="1197" y="2355"/>
                    <a:pt x="1197" y="2354"/>
                  </a:cubicBezTo>
                  <a:cubicBezTo>
                    <a:pt x="1197" y="2354"/>
                    <a:pt x="1198" y="2353"/>
                    <a:pt x="1198" y="2353"/>
                  </a:cubicBezTo>
                  <a:cubicBezTo>
                    <a:pt x="1198" y="2352"/>
                    <a:pt x="1199" y="2352"/>
                    <a:pt x="1199" y="2351"/>
                  </a:cubicBezTo>
                  <a:cubicBezTo>
                    <a:pt x="1200" y="2350"/>
                    <a:pt x="1200" y="2349"/>
                    <a:pt x="1201" y="2349"/>
                  </a:cubicBezTo>
                  <a:cubicBezTo>
                    <a:pt x="1201" y="2348"/>
                    <a:pt x="1201" y="2348"/>
                    <a:pt x="1201" y="2348"/>
                  </a:cubicBezTo>
                  <a:cubicBezTo>
                    <a:pt x="1193" y="2381"/>
                    <a:pt x="1175" y="2411"/>
                    <a:pt x="1156" y="2440"/>
                  </a:cubicBezTo>
                  <a:cubicBezTo>
                    <a:pt x="1156" y="2441"/>
                    <a:pt x="1155" y="2442"/>
                    <a:pt x="1154" y="2442"/>
                  </a:cubicBezTo>
                  <a:cubicBezTo>
                    <a:pt x="1150" y="2445"/>
                    <a:pt x="1145" y="2449"/>
                    <a:pt x="1140" y="2452"/>
                  </a:cubicBezTo>
                  <a:cubicBezTo>
                    <a:pt x="1135" y="2455"/>
                    <a:pt x="1130" y="2459"/>
                    <a:pt x="1124" y="2462"/>
                  </a:cubicBezTo>
                  <a:cubicBezTo>
                    <a:pt x="1122" y="2464"/>
                    <a:pt x="1119" y="2465"/>
                    <a:pt x="1116" y="2467"/>
                  </a:cubicBezTo>
                  <a:cubicBezTo>
                    <a:pt x="1113" y="2469"/>
                    <a:pt x="1110" y="2471"/>
                    <a:pt x="1107" y="2473"/>
                  </a:cubicBezTo>
                  <a:cubicBezTo>
                    <a:pt x="1107" y="2473"/>
                    <a:pt x="1107" y="2473"/>
                    <a:pt x="1107" y="2473"/>
                  </a:cubicBezTo>
                  <a:cubicBezTo>
                    <a:pt x="1106" y="2473"/>
                    <a:pt x="1106" y="2474"/>
                    <a:pt x="1105" y="2474"/>
                  </a:cubicBezTo>
                  <a:cubicBezTo>
                    <a:pt x="1101" y="2474"/>
                    <a:pt x="1097" y="2476"/>
                    <a:pt x="1093" y="2477"/>
                  </a:cubicBezTo>
                  <a:cubicBezTo>
                    <a:pt x="1092" y="2477"/>
                    <a:pt x="1090" y="2478"/>
                    <a:pt x="1089" y="2478"/>
                  </a:cubicBezTo>
                  <a:cubicBezTo>
                    <a:pt x="1088" y="2478"/>
                    <a:pt x="1087" y="2479"/>
                    <a:pt x="1086" y="2479"/>
                  </a:cubicBezTo>
                  <a:cubicBezTo>
                    <a:pt x="1083" y="2480"/>
                    <a:pt x="1081" y="2481"/>
                    <a:pt x="1079" y="2482"/>
                  </a:cubicBezTo>
                  <a:cubicBezTo>
                    <a:pt x="1076" y="2483"/>
                    <a:pt x="1074" y="2484"/>
                    <a:pt x="1072" y="2485"/>
                  </a:cubicBezTo>
                  <a:cubicBezTo>
                    <a:pt x="1070" y="2486"/>
                    <a:pt x="1069" y="2486"/>
                    <a:pt x="1068" y="2487"/>
                  </a:cubicBezTo>
                  <a:cubicBezTo>
                    <a:pt x="1067" y="2488"/>
                    <a:pt x="1066" y="2488"/>
                    <a:pt x="1065" y="2489"/>
                  </a:cubicBezTo>
                  <a:cubicBezTo>
                    <a:pt x="1064" y="2490"/>
                    <a:pt x="1064" y="2490"/>
                    <a:pt x="1064" y="2490"/>
                  </a:cubicBezTo>
                  <a:cubicBezTo>
                    <a:pt x="1064" y="2490"/>
                    <a:pt x="1064" y="2490"/>
                    <a:pt x="1064" y="2490"/>
                  </a:cubicBezTo>
                  <a:cubicBezTo>
                    <a:pt x="1064" y="2490"/>
                    <a:pt x="1064" y="2490"/>
                    <a:pt x="1064" y="2490"/>
                  </a:cubicBezTo>
                  <a:cubicBezTo>
                    <a:pt x="1064" y="2490"/>
                    <a:pt x="1064" y="2490"/>
                    <a:pt x="1064" y="2490"/>
                  </a:cubicBezTo>
                  <a:cubicBezTo>
                    <a:pt x="1063" y="2491"/>
                    <a:pt x="1063" y="2491"/>
                    <a:pt x="1063" y="2491"/>
                  </a:cubicBezTo>
                  <a:cubicBezTo>
                    <a:pt x="1062" y="2491"/>
                    <a:pt x="1062" y="2491"/>
                    <a:pt x="1062" y="2491"/>
                  </a:cubicBezTo>
                  <a:cubicBezTo>
                    <a:pt x="1061" y="2492"/>
                    <a:pt x="1060" y="2493"/>
                    <a:pt x="1060" y="2494"/>
                  </a:cubicBezTo>
                  <a:cubicBezTo>
                    <a:pt x="1058" y="2496"/>
                    <a:pt x="1057" y="2497"/>
                    <a:pt x="1056" y="2499"/>
                  </a:cubicBezTo>
                  <a:cubicBezTo>
                    <a:pt x="1055" y="2501"/>
                    <a:pt x="1054" y="2502"/>
                    <a:pt x="1053" y="2504"/>
                  </a:cubicBezTo>
                  <a:cubicBezTo>
                    <a:pt x="1053" y="2505"/>
                    <a:pt x="1052" y="2507"/>
                    <a:pt x="1052" y="2508"/>
                  </a:cubicBezTo>
                  <a:cubicBezTo>
                    <a:pt x="1052" y="2509"/>
                    <a:pt x="1052" y="2510"/>
                    <a:pt x="1052" y="2511"/>
                  </a:cubicBezTo>
                  <a:cubicBezTo>
                    <a:pt x="1052" y="2511"/>
                    <a:pt x="1052" y="2511"/>
                    <a:pt x="1052" y="2511"/>
                  </a:cubicBezTo>
                  <a:cubicBezTo>
                    <a:pt x="1052" y="2511"/>
                    <a:pt x="1052" y="2511"/>
                    <a:pt x="1052" y="2511"/>
                  </a:cubicBezTo>
                  <a:cubicBezTo>
                    <a:pt x="1053" y="2510"/>
                    <a:pt x="1053" y="2509"/>
                    <a:pt x="1054" y="2509"/>
                  </a:cubicBezTo>
                  <a:cubicBezTo>
                    <a:pt x="1054" y="2508"/>
                    <a:pt x="1055" y="2507"/>
                    <a:pt x="1056" y="2505"/>
                  </a:cubicBezTo>
                  <a:cubicBezTo>
                    <a:pt x="1057" y="2504"/>
                    <a:pt x="1058" y="2503"/>
                    <a:pt x="1059" y="2502"/>
                  </a:cubicBezTo>
                  <a:cubicBezTo>
                    <a:pt x="1061" y="2501"/>
                    <a:pt x="1062" y="2499"/>
                    <a:pt x="1064" y="2498"/>
                  </a:cubicBezTo>
                  <a:cubicBezTo>
                    <a:pt x="1064" y="2498"/>
                    <a:pt x="1065" y="2497"/>
                    <a:pt x="1066" y="2497"/>
                  </a:cubicBezTo>
                  <a:cubicBezTo>
                    <a:pt x="1067" y="2496"/>
                    <a:pt x="1067" y="2496"/>
                    <a:pt x="1068" y="2496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9" y="2495"/>
                    <a:pt x="1069" y="2495"/>
                    <a:pt x="1069" y="2495"/>
                  </a:cubicBezTo>
                  <a:cubicBezTo>
                    <a:pt x="1070" y="2494"/>
                    <a:pt x="1071" y="2494"/>
                    <a:pt x="1072" y="2493"/>
                  </a:cubicBezTo>
                  <a:cubicBezTo>
                    <a:pt x="1073" y="2493"/>
                    <a:pt x="1074" y="2492"/>
                    <a:pt x="1075" y="2492"/>
                  </a:cubicBezTo>
                  <a:cubicBezTo>
                    <a:pt x="1077" y="2491"/>
                    <a:pt x="1079" y="2490"/>
                    <a:pt x="1082" y="2489"/>
                  </a:cubicBezTo>
                  <a:cubicBezTo>
                    <a:pt x="1084" y="2488"/>
                    <a:pt x="1086" y="2487"/>
                    <a:pt x="1088" y="2486"/>
                  </a:cubicBezTo>
                  <a:cubicBezTo>
                    <a:pt x="1083" y="2490"/>
                    <a:pt x="1078" y="2494"/>
                    <a:pt x="1074" y="2499"/>
                  </a:cubicBezTo>
                  <a:cubicBezTo>
                    <a:pt x="1072" y="2501"/>
                    <a:pt x="1069" y="2504"/>
                    <a:pt x="1067" y="2506"/>
                  </a:cubicBezTo>
                  <a:cubicBezTo>
                    <a:pt x="1067" y="2507"/>
                    <a:pt x="1067" y="2507"/>
                    <a:pt x="1067" y="2507"/>
                  </a:cubicBezTo>
                  <a:cubicBezTo>
                    <a:pt x="1066" y="2507"/>
                    <a:pt x="1066" y="2507"/>
                    <a:pt x="1066" y="2507"/>
                  </a:cubicBezTo>
                  <a:cubicBezTo>
                    <a:pt x="1066" y="2507"/>
                    <a:pt x="1066" y="2507"/>
                    <a:pt x="1066" y="2507"/>
                  </a:cubicBezTo>
                  <a:cubicBezTo>
                    <a:pt x="1065" y="2508"/>
                    <a:pt x="1065" y="2508"/>
                    <a:pt x="1065" y="2508"/>
                  </a:cubicBezTo>
                  <a:cubicBezTo>
                    <a:pt x="1065" y="2509"/>
                    <a:pt x="1064" y="2510"/>
                    <a:pt x="1064" y="2510"/>
                  </a:cubicBezTo>
                  <a:cubicBezTo>
                    <a:pt x="1063" y="2512"/>
                    <a:pt x="1062" y="2513"/>
                    <a:pt x="1061" y="2514"/>
                  </a:cubicBezTo>
                  <a:cubicBezTo>
                    <a:pt x="1057" y="2520"/>
                    <a:pt x="1054" y="2526"/>
                    <a:pt x="1051" y="2531"/>
                  </a:cubicBezTo>
                  <a:cubicBezTo>
                    <a:pt x="1048" y="2537"/>
                    <a:pt x="1046" y="2542"/>
                    <a:pt x="1045" y="2547"/>
                  </a:cubicBezTo>
                  <a:cubicBezTo>
                    <a:pt x="1043" y="2552"/>
                    <a:pt x="1042" y="2557"/>
                    <a:pt x="1041" y="2561"/>
                  </a:cubicBezTo>
                  <a:cubicBezTo>
                    <a:pt x="1041" y="2562"/>
                    <a:pt x="1041" y="2563"/>
                    <a:pt x="1041" y="2564"/>
                  </a:cubicBezTo>
                  <a:cubicBezTo>
                    <a:pt x="1041" y="2565"/>
                    <a:pt x="1041" y="2566"/>
                    <a:pt x="1041" y="2567"/>
                  </a:cubicBezTo>
                  <a:cubicBezTo>
                    <a:pt x="1041" y="2569"/>
                    <a:pt x="1040" y="2571"/>
                    <a:pt x="1040" y="2572"/>
                  </a:cubicBezTo>
                  <a:cubicBezTo>
                    <a:pt x="1040" y="2574"/>
                    <a:pt x="1040" y="2575"/>
                    <a:pt x="1040" y="2577"/>
                  </a:cubicBezTo>
                  <a:cubicBezTo>
                    <a:pt x="1040" y="2578"/>
                    <a:pt x="1040" y="2579"/>
                    <a:pt x="1040" y="2580"/>
                  </a:cubicBezTo>
                  <a:cubicBezTo>
                    <a:pt x="1040" y="2581"/>
                    <a:pt x="1040" y="2582"/>
                    <a:pt x="1040" y="2582"/>
                  </a:cubicBezTo>
                  <a:cubicBezTo>
                    <a:pt x="1040" y="2582"/>
                    <a:pt x="1040" y="2581"/>
                    <a:pt x="1041" y="2580"/>
                  </a:cubicBezTo>
                  <a:cubicBezTo>
                    <a:pt x="1041" y="2579"/>
                    <a:pt x="1041" y="2578"/>
                    <a:pt x="1041" y="2577"/>
                  </a:cubicBezTo>
                  <a:cubicBezTo>
                    <a:pt x="1041" y="2575"/>
                    <a:pt x="1042" y="2574"/>
                    <a:pt x="1042" y="2573"/>
                  </a:cubicBezTo>
                  <a:cubicBezTo>
                    <a:pt x="1042" y="2571"/>
                    <a:pt x="1043" y="2569"/>
                    <a:pt x="1043" y="2568"/>
                  </a:cubicBezTo>
                  <a:cubicBezTo>
                    <a:pt x="1043" y="2566"/>
                    <a:pt x="1044" y="2564"/>
                    <a:pt x="1044" y="2562"/>
                  </a:cubicBezTo>
                  <a:cubicBezTo>
                    <a:pt x="1045" y="2560"/>
                    <a:pt x="1046" y="2558"/>
                    <a:pt x="1046" y="2556"/>
                  </a:cubicBezTo>
                  <a:cubicBezTo>
                    <a:pt x="1047" y="2553"/>
                    <a:pt x="1048" y="2551"/>
                    <a:pt x="1049" y="2549"/>
                  </a:cubicBezTo>
                  <a:cubicBezTo>
                    <a:pt x="1051" y="2544"/>
                    <a:pt x="1053" y="2539"/>
                    <a:pt x="1056" y="2534"/>
                  </a:cubicBezTo>
                  <a:cubicBezTo>
                    <a:pt x="1058" y="2531"/>
                    <a:pt x="1059" y="2529"/>
                    <a:pt x="1061" y="2526"/>
                  </a:cubicBezTo>
                  <a:cubicBezTo>
                    <a:pt x="1061" y="2527"/>
                    <a:pt x="1060" y="2528"/>
                    <a:pt x="1060" y="2529"/>
                  </a:cubicBezTo>
                  <a:cubicBezTo>
                    <a:pt x="1060" y="2531"/>
                    <a:pt x="1059" y="2534"/>
                    <a:pt x="1058" y="2537"/>
                  </a:cubicBezTo>
                  <a:cubicBezTo>
                    <a:pt x="1058" y="2539"/>
                    <a:pt x="1058" y="2540"/>
                    <a:pt x="1058" y="2541"/>
                  </a:cubicBezTo>
                  <a:cubicBezTo>
                    <a:pt x="1057" y="2543"/>
                    <a:pt x="1057" y="2544"/>
                    <a:pt x="1057" y="2545"/>
                  </a:cubicBezTo>
                  <a:cubicBezTo>
                    <a:pt x="1056" y="2548"/>
                    <a:pt x="1056" y="2550"/>
                    <a:pt x="1056" y="2553"/>
                  </a:cubicBezTo>
                  <a:cubicBezTo>
                    <a:pt x="1055" y="2555"/>
                    <a:pt x="1055" y="2557"/>
                    <a:pt x="1054" y="2559"/>
                  </a:cubicBezTo>
                  <a:cubicBezTo>
                    <a:pt x="1054" y="2560"/>
                    <a:pt x="1054" y="2561"/>
                    <a:pt x="1054" y="2562"/>
                  </a:cubicBezTo>
                  <a:cubicBezTo>
                    <a:pt x="1054" y="2563"/>
                    <a:pt x="1053" y="2564"/>
                    <a:pt x="1053" y="2565"/>
                  </a:cubicBezTo>
                  <a:cubicBezTo>
                    <a:pt x="1053" y="2566"/>
                    <a:pt x="1053" y="2567"/>
                    <a:pt x="1053" y="2567"/>
                  </a:cubicBezTo>
                  <a:cubicBezTo>
                    <a:pt x="1052" y="2568"/>
                    <a:pt x="1052" y="2569"/>
                    <a:pt x="1052" y="2569"/>
                  </a:cubicBezTo>
                  <a:cubicBezTo>
                    <a:pt x="1052" y="2571"/>
                    <a:pt x="1051" y="2572"/>
                    <a:pt x="1051" y="2572"/>
                  </a:cubicBezTo>
                  <a:cubicBezTo>
                    <a:pt x="1051" y="2573"/>
                    <a:pt x="1051" y="2573"/>
                    <a:pt x="1051" y="2573"/>
                  </a:cubicBezTo>
                  <a:cubicBezTo>
                    <a:pt x="1051" y="2573"/>
                    <a:pt x="1051" y="2573"/>
                    <a:pt x="1052" y="2572"/>
                  </a:cubicBezTo>
                  <a:cubicBezTo>
                    <a:pt x="1052" y="2572"/>
                    <a:pt x="1053" y="2571"/>
                    <a:pt x="1053" y="2570"/>
                  </a:cubicBezTo>
                  <a:cubicBezTo>
                    <a:pt x="1054" y="2570"/>
                    <a:pt x="1054" y="2569"/>
                    <a:pt x="1055" y="2568"/>
                  </a:cubicBezTo>
                  <a:cubicBezTo>
                    <a:pt x="1055" y="2568"/>
                    <a:pt x="1055" y="2567"/>
                    <a:pt x="1056" y="2566"/>
                  </a:cubicBezTo>
                  <a:cubicBezTo>
                    <a:pt x="1056" y="2565"/>
                    <a:pt x="1057" y="2565"/>
                    <a:pt x="1057" y="2564"/>
                  </a:cubicBezTo>
                  <a:cubicBezTo>
                    <a:pt x="1058" y="2563"/>
                    <a:pt x="1058" y="2562"/>
                    <a:pt x="1059" y="2561"/>
                  </a:cubicBezTo>
                  <a:cubicBezTo>
                    <a:pt x="1060" y="2559"/>
                    <a:pt x="1061" y="2557"/>
                    <a:pt x="1061" y="2554"/>
                  </a:cubicBezTo>
                  <a:cubicBezTo>
                    <a:pt x="1062" y="2552"/>
                    <a:pt x="1063" y="2549"/>
                    <a:pt x="1064" y="2547"/>
                  </a:cubicBezTo>
                  <a:cubicBezTo>
                    <a:pt x="1064" y="2545"/>
                    <a:pt x="1064" y="2544"/>
                    <a:pt x="1065" y="2543"/>
                  </a:cubicBezTo>
                  <a:cubicBezTo>
                    <a:pt x="1065" y="2541"/>
                    <a:pt x="1066" y="2540"/>
                    <a:pt x="1066" y="2539"/>
                  </a:cubicBezTo>
                  <a:cubicBezTo>
                    <a:pt x="1067" y="2536"/>
                    <a:pt x="1067" y="2533"/>
                    <a:pt x="1068" y="2531"/>
                  </a:cubicBezTo>
                  <a:cubicBezTo>
                    <a:pt x="1069" y="2528"/>
                    <a:pt x="1069" y="2525"/>
                    <a:pt x="1070" y="2523"/>
                  </a:cubicBezTo>
                  <a:cubicBezTo>
                    <a:pt x="1071" y="2520"/>
                    <a:pt x="1072" y="2518"/>
                    <a:pt x="1073" y="2515"/>
                  </a:cubicBezTo>
                  <a:cubicBezTo>
                    <a:pt x="1074" y="2513"/>
                    <a:pt x="1074" y="2511"/>
                    <a:pt x="1076" y="2508"/>
                  </a:cubicBezTo>
                  <a:cubicBezTo>
                    <a:pt x="1076" y="2508"/>
                    <a:pt x="1076" y="2508"/>
                    <a:pt x="1076" y="2508"/>
                  </a:cubicBezTo>
                  <a:cubicBezTo>
                    <a:pt x="1077" y="2507"/>
                    <a:pt x="1078" y="2505"/>
                    <a:pt x="1079" y="2504"/>
                  </a:cubicBezTo>
                  <a:cubicBezTo>
                    <a:pt x="1084" y="2500"/>
                    <a:pt x="1089" y="2495"/>
                    <a:pt x="1095" y="2491"/>
                  </a:cubicBezTo>
                  <a:cubicBezTo>
                    <a:pt x="1100" y="2487"/>
                    <a:pt x="1106" y="2483"/>
                    <a:pt x="1112" y="2479"/>
                  </a:cubicBezTo>
                  <a:cubicBezTo>
                    <a:pt x="1114" y="2477"/>
                    <a:pt x="1117" y="2475"/>
                    <a:pt x="1120" y="2473"/>
                  </a:cubicBezTo>
                  <a:cubicBezTo>
                    <a:pt x="1123" y="2472"/>
                    <a:pt x="1125" y="2470"/>
                    <a:pt x="1128" y="2468"/>
                  </a:cubicBezTo>
                  <a:cubicBezTo>
                    <a:pt x="1134" y="2464"/>
                    <a:pt x="1139" y="2460"/>
                    <a:pt x="1144" y="2457"/>
                  </a:cubicBezTo>
                  <a:cubicBezTo>
                    <a:pt x="1145" y="2455"/>
                    <a:pt x="1147" y="2454"/>
                    <a:pt x="1149" y="2453"/>
                  </a:cubicBezTo>
                  <a:cubicBezTo>
                    <a:pt x="1135" y="2476"/>
                    <a:pt x="1121" y="2499"/>
                    <a:pt x="1112" y="2524"/>
                  </a:cubicBezTo>
                  <a:cubicBezTo>
                    <a:pt x="1111" y="2525"/>
                    <a:pt x="1110" y="2526"/>
                    <a:pt x="1108" y="2528"/>
                  </a:cubicBezTo>
                  <a:cubicBezTo>
                    <a:pt x="1107" y="2529"/>
                    <a:pt x="1105" y="2531"/>
                    <a:pt x="1103" y="2534"/>
                  </a:cubicBezTo>
                  <a:cubicBezTo>
                    <a:pt x="1101" y="2536"/>
                    <a:pt x="1099" y="2538"/>
                    <a:pt x="1097" y="2541"/>
                  </a:cubicBezTo>
                  <a:cubicBezTo>
                    <a:pt x="1095" y="2544"/>
                    <a:pt x="1093" y="2547"/>
                    <a:pt x="1091" y="2550"/>
                  </a:cubicBezTo>
                  <a:cubicBezTo>
                    <a:pt x="1090" y="2551"/>
                    <a:pt x="1089" y="2553"/>
                    <a:pt x="1088" y="2554"/>
                  </a:cubicBezTo>
                  <a:cubicBezTo>
                    <a:pt x="1087" y="2556"/>
                    <a:pt x="1086" y="2558"/>
                    <a:pt x="1085" y="2559"/>
                  </a:cubicBezTo>
                  <a:cubicBezTo>
                    <a:pt x="1083" y="2563"/>
                    <a:pt x="1081" y="2566"/>
                    <a:pt x="1079" y="2570"/>
                  </a:cubicBezTo>
                  <a:cubicBezTo>
                    <a:pt x="1078" y="2572"/>
                    <a:pt x="1078" y="2572"/>
                    <a:pt x="1078" y="2572"/>
                  </a:cubicBezTo>
                  <a:cubicBezTo>
                    <a:pt x="1078" y="2573"/>
                    <a:pt x="1077" y="2574"/>
                    <a:pt x="1077" y="2575"/>
                  </a:cubicBezTo>
                  <a:cubicBezTo>
                    <a:pt x="1076" y="2577"/>
                    <a:pt x="1076" y="2579"/>
                    <a:pt x="1075" y="2581"/>
                  </a:cubicBezTo>
                  <a:cubicBezTo>
                    <a:pt x="1074" y="2582"/>
                    <a:pt x="1074" y="2584"/>
                    <a:pt x="1073" y="2586"/>
                  </a:cubicBezTo>
                  <a:cubicBezTo>
                    <a:pt x="1073" y="2586"/>
                    <a:pt x="1073" y="2587"/>
                    <a:pt x="1073" y="2587"/>
                  </a:cubicBezTo>
                  <a:cubicBezTo>
                    <a:pt x="1073" y="2587"/>
                    <a:pt x="1072" y="2588"/>
                    <a:pt x="1072" y="2588"/>
                  </a:cubicBezTo>
                  <a:cubicBezTo>
                    <a:pt x="1071" y="2589"/>
                    <a:pt x="1070" y="2589"/>
                    <a:pt x="1070" y="2590"/>
                  </a:cubicBezTo>
                  <a:cubicBezTo>
                    <a:pt x="1069" y="2590"/>
                    <a:pt x="1068" y="2591"/>
                    <a:pt x="1068" y="2592"/>
                  </a:cubicBezTo>
                  <a:cubicBezTo>
                    <a:pt x="1067" y="2593"/>
                    <a:pt x="1066" y="2593"/>
                    <a:pt x="1065" y="2594"/>
                  </a:cubicBezTo>
                  <a:cubicBezTo>
                    <a:pt x="1065" y="2595"/>
                    <a:pt x="1064" y="2596"/>
                    <a:pt x="1063" y="2597"/>
                  </a:cubicBezTo>
                  <a:cubicBezTo>
                    <a:pt x="1062" y="2598"/>
                    <a:pt x="1062" y="2599"/>
                    <a:pt x="1061" y="2600"/>
                  </a:cubicBezTo>
                  <a:cubicBezTo>
                    <a:pt x="1060" y="2601"/>
                    <a:pt x="1060" y="2602"/>
                    <a:pt x="1059" y="2603"/>
                  </a:cubicBezTo>
                  <a:cubicBezTo>
                    <a:pt x="1057" y="2605"/>
                    <a:pt x="1056" y="2608"/>
                    <a:pt x="1055" y="2610"/>
                  </a:cubicBezTo>
                  <a:cubicBezTo>
                    <a:pt x="1053" y="2613"/>
                    <a:pt x="1052" y="2615"/>
                    <a:pt x="1051" y="2618"/>
                  </a:cubicBezTo>
                  <a:cubicBezTo>
                    <a:pt x="1050" y="2620"/>
                    <a:pt x="1049" y="2623"/>
                    <a:pt x="1048" y="2625"/>
                  </a:cubicBezTo>
                  <a:cubicBezTo>
                    <a:pt x="1048" y="2627"/>
                    <a:pt x="1047" y="2628"/>
                    <a:pt x="1047" y="2629"/>
                  </a:cubicBezTo>
                  <a:cubicBezTo>
                    <a:pt x="1047" y="2631"/>
                    <a:pt x="1046" y="2632"/>
                    <a:pt x="1046" y="2633"/>
                  </a:cubicBezTo>
                  <a:cubicBezTo>
                    <a:pt x="1045" y="2636"/>
                    <a:pt x="1045" y="2638"/>
                    <a:pt x="1044" y="2640"/>
                  </a:cubicBezTo>
                  <a:cubicBezTo>
                    <a:pt x="1044" y="2641"/>
                    <a:pt x="1044" y="2643"/>
                    <a:pt x="1043" y="2644"/>
                  </a:cubicBezTo>
                  <a:cubicBezTo>
                    <a:pt x="1043" y="2645"/>
                    <a:pt x="1043" y="2646"/>
                    <a:pt x="1043" y="2647"/>
                  </a:cubicBezTo>
                  <a:cubicBezTo>
                    <a:pt x="1042" y="2651"/>
                    <a:pt x="1042" y="2654"/>
                    <a:pt x="1041" y="2657"/>
                  </a:cubicBezTo>
                  <a:cubicBezTo>
                    <a:pt x="1041" y="2658"/>
                    <a:pt x="1041" y="2659"/>
                    <a:pt x="1041" y="2659"/>
                  </a:cubicBezTo>
                  <a:cubicBezTo>
                    <a:pt x="1041" y="2660"/>
                    <a:pt x="1041" y="2660"/>
                    <a:pt x="1041" y="2660"/>
                  </a:cubicBezTo>
                  <a:cubicBezTo>
                    <a:pt x="1041" y="2660"/>
                    <a:pt x="1041" y="2660"/>
                    <a:pt x="1042" y="2660"/>
                  </a:cubicBezTo>
                  <a:cubicBezTo>
                    <a:pt x="1042" y="2659"/>
                    <a:pt x="1042" y="2658"/>
                    <a:pt x="1043" y="2657"/>
                  </a:cubicBezTo>
                  <a:cubicBezTo>
                    <a:pt x="1044" y="2655"/>
                    <a:pt x="1046" y="2652"/>
                    <a:pt x="1047" y="2648"/>
                  </a:cubicBezTo>
                  <a:cubicBezTo>
                    <a:pt x="1048" y="2646"/>
                    <a:pt x="1049" y="2644"/>
                    <a:pt x="1050" y="2642"/>
                  </a:cubicBezTo>
                  <a:cubicBezTo>
                    <a:pt x="1051" y="2640"/>
                    <a:pt x="1052" y="2638"/>
                    <a:pt x="1053" y="2635"/>
                  </a:cubicBezTo>
                  <a:cubicBezTo>
                    <a:pt x="1053" y="2633"/>
                    <a:pt x="1054" y="2631"/>
                    <a:pt x="1055" y="2628"/>
                  </a:cubicBezTo>
                  <a:cubicBezTo>
                    <a:pt x="1056" y="2626"/>
                    <a:pt x="1057" y="2623"/>
                    <a:pt x="1058" y="2621"/>
                  </a:cubicBezTo>
                  <a:cubicBezTo>
                    <a:pt x="1059" y="2620"/>
                    <a:pt x="1060" y="2618"/>
                    <a:pt x="1060" y="2617"/>
                  </a:cubicBezTo>
                  <a:cubicBezTo>
                    <a:pt x="1060" y="2617"/>
                    <a:pt x="1061" y="2616"/>
                    <a:pt x="1061" y="2615"/>
                  </a:cubicBezTo>
                  <a:cubicBezTo>
                    <a:pt x="1061" y="2615"/>
                    <a:pt x="1061" y="2614"/>
                    <a:pt x="1062" y="2614"/>
                  </a:cubicBezTo>
                  <a:cubicBezTo>
                    <a:pt x="1062" y="2613"/>
                    <a:pt x="1062" y="2612"/>
                    <a:pt x="1062" y="2612"/>
                  </a:cubicBezTo>
                  <a:cubicBezTo>
                    <a:pt x="1063" y="2611"/>
                    <a:pt x="1063" y="2611"/>
                    <a:pt x="1063" y="2610"/>
                  </a:cubicBezTo>
                  <a:cubicBezTo>
                    <a:pt x="1064" y="2609"/>
                    <a:pt x="1064" y="2608"/>
                    <a:pt x="1065" y="2607"/>
                  </a:cubicBezTo>
                  <a:cubicBezTo>
                    <a:pt x="1065" y="2606"/>
                    <a:pt x="1066" y="2604"/>
                    <a:pt x="1067" y="2603"/>
                  </a:cubicBezTo>
                  <a:cubicBezTo>
                    <a:pt x="1067" y="2602"/>
                    <a:pt x="1068" y="2601"/>
                    <a:pt x="1068" y="2600"/>
                  </a:cubicBezTo>
                  <a:cubicBezTo>
                    <a:pt x="1069" y="2599"/>
                    <a:pt x="1069" y="2598"/>
                    <a:pt x="1070" y="2597"/>
                  </a:cubicBezTo>
                  <a:cubicBezTo>
                    <a:pt x="1070" y="2597"/>
                    <a:pt x="1071" y="2596"/>
                    <a:pt x="1071" y="2595"/>
                  </a:cubicBezTo>
                  <a:cubicBezTo>
                    <a:pt x="1071" y="2598"/>
                    <a:pt x="1070" y="2600"/>
                    <a:pt x="1070" y="2602"/>
                  </a:cubicBezTo>
                  <a:cubicBezTo>
                    <a:pt x="1070" y="2604"/>
                    <a:pt x="1070" y="2606"/>
                    <a:pt x="1070" y="2607"/>
                  </a:cubicBezTo>
                  <a:cubicBezTo>
                    <a:pt x="1069" y="2609"/>
                    <a:pt x="1069" y="2610"/>
                    <a:pt x="1069" y="2612"/>
                  </a:cubicBezTo>
                  <a:cubicBezTo>
                    <a:pt x="1070" y="2613"/>
                    <a:pt x="1070" y="2615"/>
                    <a:pt x="1070" y="2616"/>
                  </a:cubicBezTo>
                  <a:cubicBezTo>
                    <a:pt x="1070" y="2618"/>
                    <a:pt x="1070" y="2619"/>
                    <a:pt x="1070" y="2620"/>
                  </a:cubicBezTo>
                  <a:cubicBezTo>
                    <a:pt x="1070" y="2621"/>
                    <a:pt x="1070" y="2622"/>
                    <a:pt x="1071" y="2623"/>
                  </a:cubicBezTo>
                  <a:cubicBezTo>
                    <a:pt x="1071" y="2624"/>
                    <a:pt x="1071" y="2625"/>
                    <a:pt x="1071" y="2626"/>
                  </a:cubicBezTo>
                  <a:cubicBezTo>
                    <a:pt x="1072" y="2628"/>
                    <a:pt x="1072" y="2629"/>
                    <a:pt x="1072" y="2630"/>
                  </a:cubicBezTo>
                  <a:cubicBezTo>
                    <a:pt x="1073" y="2631"/>
                    <a:pt x="1073" y="2631"/>
                    <a:pt x="1073" y="2631"/>
                  </a:cubicBezTo>
                  <a:cubicBezTo>
                    <a:pt x="1073" y="2631"/>
                    <a:pt x="1073" y="2631"/>
                    <a:pt x="1073" y="2630"/>
                  </a:cubicBezTo>
                  <a:cubicBezTo>
                    <a:pt x="1073" y="2629"/>
                    <a:pt x="1073" y="2628"/>
                    <a:pt x="1073" y="2626"/>
                  </a:cubicBezTo>
                  <a:cubicBezTo>
                    <a:pt x="1073" y="2625"/>
                    <a:pt x="1073" y="2624"/>
                    <a:pt x="1073" y="2623"/>
                  </a:cubicBezTo>
                  <a:cubicBezTo>
                    <a:pt x="1073" y="2622"/>
                    <a:pt x="1073" y="2621"/>
                    <a:pt x="1073" y="2620"/>
                  </a:cubicBezTo>
                  <a:cubicBezTo>
                    <a:pt x="1073" y="2619"/>
                    <a:pt x="1073" y="2618"/>
                    <a:pt x="1074" y="2616"/>
                  </a:cubicBezTo>
                  <a:cubicBezTo>
                    <a:pt x="1074" y="2615"/>
                    <a:pt x="1074" y="2614"/>
                    <a:pt x="1074" y="2612"/>
                  </a:cubicBezTo>
                  <a:cubicBezTo>
                    <a:pt x="1075" y="2609"/>
                    <a:pt x="1075" y="2606"/>
                    <a:pt x="1076" y="2603"/>
                  </a:cubicBezTo>
                  <a:cubicBezTo>
                    <a:pt x="1077" y="2600"/>
                    <a:pt x="1077" y="2597"/>
                    <a:pt x="1078" y="2594"/>
                  </a:cubicBezTo>
                  <a:cubicBezTo>
                    <a:pt x="1080" y="2590"/>
                    <a:pt x="1081" y="2587"/>
                    <a:pt x="1082" y="2583"/>
                  </a:cubicBezTo>
                  <a:cubicBezTo>
                    <a:pt x="1083" y="2582"/>
                    <a:pt x="1083" y="2580"/>
                    <a:pt x="1084" y="2578"/>
                  </a:cubicBezTo>
                  <a:cubicBezTo>
                    <a:pt x="1085" y="2577"/>
                    <a:pt x="1085" y="2576"/>
                    <a:pt x="1085" y="2576"/>
                  </a:cubicBezTo>
                  <a:cubicBezTo>
                    <a:pt x="1087" y="2573"/>
                    <a:pt x="1087" y="2573"/>
                    <a:pt x="1087" y="2573"/>
                  </a:cubicBezTo>
                  <a:cubicBezTo>
                    <a:pt x="1088" y="2570"/>
                    <a:pt x="1090" y="2566"/>
                    <a:pt x="1092" y="2563"/>
                  </a:cubicBezTo>
                  <a:cubicBezTo>
                    <a:pt x="1092" y="2561"/>
                    <a:pt x="1093" y="2560"/>
                    <a:pt x="1094" y="2558"/>
                  </a:cubicBezTo>
                  <a:cubicBezTo>
                    <a:pt x="1095" y="2556"/>
                    <a:pt x="1096" y="2555"/>
                    <a:pt x="1097" y="2553"/>
                  </a:cubicBezTo>
                  <a:cubicBezTo>
                    <a:pt x="1099" y="2550"/>
                    <a:pt x="1100" y="2547"/>
                    <a:pt x="1102" y="2544"/>
                  </a:cubicBezTo>
                  <a:cubicBezTo>
                    <a:pt x="1104" y="2542"/>
                    <a:pt x="1105" y="2539"/>
                    <a:pt x="1107" y="2536"/>
                  </a:cubicBezTo>
                  <a:cubicBezTo>
                    <a:pt x="1108" y="2535"/>
                    <a:pt x="1109" y="2533"/>
                    <a:pt x="1109" y="2532"/>
                  </a:cubicBezTo>
                  <a:cubicBezTo>
                    <a:pt x="1105" y="2546"/>
                    <a:pt x="1103" y="2561"/>
                    <a:pt x="1102" y="2576"/>
                  </a:cubicBezTo>
                  <a:cubicBezTo>
                    <a:pt x="1102" y="2576"/>
                    <a:pt x="1102" y="2576"/>
                    <a:pt x="1102" y="2577"/>
                  </a:cubicBezTo>
                  <a:cubicBezTo>
                    <a:pt x="1102" y="2577"/>
                    <a:pt x="1102" y="2578"/>
                    <a:pt x="1102" y="2579"/>
                  </a:cubicBezTo>
                  <a:cubicBezTo>
                    <a:pt x="1101" y="2581"/>
                    <a:pt x="1101" y="2583"/>
                    <a:pt x="1100" y="2586"/>
                  </a:cubicBezTo>
                  <a:cubicBezTo>
                    <a:pt x="1100" y="2588"/>
                    <a:pt x="1099" y="2590"/>
                    <a:pt x="1098" y="2593"/>
                  </a:cubicBezTo>
                  <a:cubicBezTo>
                    <a:pt x="1098" y="2595"/>
                    <a:pt x="1097" y="2597"/>
                    <a:pt x="1096" y="2600"/>
                  </a:cubicBezTo>
                  <a:cubicBezTo>
                    <a:pt x="1095" y="2603"/>
                    <a:pt x="1095" y="2605"/>
                    <a:pt x="1094" y="2608"/>
                  </a:cubicBezTo>
                  <a:cubicBezTo>
                    <a:pt x="1093" y="2610"/>
                    <a:pt x="1092" y="2613"/>
                    <a:pt x="1092" y="2616"/>
                  </a:cubicBezTo>
                  <a:cubicBezTo>
                    <a:pt x="1091" y="2617"/>
                    <a:pt x="1091" y="2618"/>
                    <a:pt x="1091" y="2620"/>
                  </a:cubicBezTo>
                  <a:cubicBezTo>
                    <a:pt x="1091" y="2621"/>
                    <a:pt x="1090" y="2622"/>
                    <a:pt x="1090" y="2624"/>
                  </a:cubicBezTo>
                  <a:cubicBezTo>
                    <a:pt x="1090" y="2626"/>
                    <a:pt x="1090" y="2629"/>
                    <a:pt x="1089" y="2631"/>
                  </a:cubicBezTo>
                  <a:cubicBezTo>
                    <a:pt x="1089" y="2634"/>
                    <a:pt x="1089" y="2636"/>
                    <a:pt x="1090" y="2638"/>
                  </a:cubicBezTo>
                  <a:cubicBezTo>
                    <a:pt x="1090" y="2639"/>
                    <a:pt x="1090" y="2640"/>
                    <a:pt x="1090" y="2641"/>
                  </a:cubicBezTo>
                  <a:cubicBezTo>
                    <a:pt x="1090" y="2642"/>
                    <a:pt x="1090" y="2643"/>
                    <a:pt x="1091" y="2644"/>
                  </a:cubicBezTo>
                  <a:cubicBezTo>
                    <a:pt x="1091" y="2645"/>
                    <a:pt x="1091" y="2646"/>
                    <a:pt x="1091" y="2646"/>
                  </a:cubicBezTo>
                  <a:cubicBezTo>
                    <a:pt x="1092" y="2647"/>
                    <a:pt x="1092" y="2648"/>
                    <a:pt x="1092" y="2648"/>
                  </a:cubicBezTo>
                  <a:cubicBezTo>
                    <a:pt x="1092" y="2649"/>
                    <a:pt x="1093" y="2650"/>
                    <a:pt x="1093" y="2651"/>
                  </a:cubicBezTo>
                  <a:cubicBezTo>
                    <a:pt x="1093" y="2651"/>
                    <a:pt x="1094" y="2652"/>
                    <a:pt x="1094" y="2652"/>
                  </a:cubicBezTo>
                  <a:cubicBezTo>
                    <a:pt x="1094" y="2652"/>
                    <a:pt x="1094" y="2651"/>
                    <a:pt x="1094" y="2651"/>
                  </a:cubicBezTo>
                  <a:cubicBezTo>
                    <a:pt x="1094" y="2650"/>
                    <a:pt x="1094" y="2649"/>
                    <a:pt x="1094" y="2648"/>
                  </a:cubicBezTo>
                  <a:cubicBezTo>
                    <a:pt x="1094" y="2647"/>
                    <a:pt x="1094" y="2647"/>
                    <a:pt x="1094" y="2646"/>
                  </a:cubicBezTo>
                  <a:cubicBezTo>
                    <a:pt x="1094" y="2645"/>
                    <a:pt x="1094" y="2645"/>
                    <a:pt x="1094" y="2644"/>
                  </a:cubicBezTo>
                  <a:cubicBezTo>
                    <a:pt x="1094" y="2643"/>
                    <a:pt x="1094" y="2642"/>
                    <a:pt x="1094" y="2641"/>
                  </a:cubicBezTo>
                  <a:cubicBezTo>
                    <a:pt x="1094" y="2640"/>
                    <a:pt x="1094" y="2639"/>
                    <a:pt x="1094" y="2638"/>
                  </a:cubicBezTo>
                  <a:cubicBezTo>
                    <a:pt x="1095" y="2636"/>
                    <a:pt x="1095" y="2634"/>
                    <a:pt x="1095" y="2632"/>
                  </a:cubicBezTo>
                  <a:cubicBezTo>
                    <a:pt x="1096" y="2630"/>
                    <a:pt x="1096" y="2628"/>
                    <a:pt x="1097" y="2625"/>
                  </a:cubicBezTo>
                  <a:cubicBezTo>
                    <a:pt x="1098" y="2623"/>
                    <a:pt x="1098" y="2620"/>
                    <a:pt x="1099" y="2618"/>
                  </a:cubicBezTo>
                  <a:cubicBezTo>
                    <a:pt x="1100" y="2616"/>
                    <a:pt x="1100" y="2613"/>
                    <a:pt x="1101" y="2611"/>
                  </a:cubicBezTo>
                  <a:cubicBezTo>
                    <a:pt x="1101" y="2614"/>
                    <a:pt x="1101" y="2617"/>
                    <a:pt x="1101" y="2619"/>
                  </a:cubicBezTo>
                  <a:cubicBezTo>
                    <a:pt x="1101" y="2621"/>
                    <a:pt x="1101" y="2623"/>
                    <a:pt x="1102" y="2625"/>
                  </a:cubicBezTo>
                  <a:cubicBezTo>
                    <a:pt x="1102" y="2626"/>
                    <a:pt x="1102" y="2628"/>
                    <a:pt x="1102" y="2630"/>
                  </a:cubicBezTo>
                  <a:cubicBezTo>
                    <a:pt x="1102" y="2632"/>
                    <a:pt x="1102" y="2633"/>
                    <a:pt x="1103" y="2635"/>
                  </a:cubicBezTo>
                  <a:cubicBezTo>
                    <a:pt x="1103" y="2637"/>
                    <a:pt x="1103" y="2639"/>
                    <a:pt x="1104" y="2641"/>
                  </a:cubicBezTo>
                  <a:cubicBezTo>
                    <a:pt x="1104" y="2642"/>
                    <a:pt x="1104" y="2644"/>
                    <a:pt x="1105" y="2646"/>
                  </a:cubicBezTo>
                  <a:cubicBezTo>
                    <a:pt x="1105" y="2647"/>
                    <a:pt x="1105" y="2648"/>
                    <a:pt x="1105" y="2649"/>
                  </a:cubicBezTo>
                  <a:cubicBezTo>
                    <a:pt x="1106" y="2651"/>
                    <a:pt x="1106" y="2651"/>
                    <a:pt x="1106" y="2651"/>
                  </a:cubicBezTo>
                  <a:cubicBezTo>
                    <a:pt x="1107" y="2655"/>
                    <a:pt x="1108" y="2658"/>
                    <a:pt x="1108" y="2662"/>
                  </a:cubicBezTo>
                  <a:cubicBezTo>
                    <a:pt x="1110" y="2669"/>
                    <a:pt x="1112" y="2676"/>
                    <a:pt x="1114" y="2682"/>
                  </a:cubicBezTo>
                  <a:cubicBezTo>
                    <a:pt x="1114" y="2683"/>
                    <a:pt x="1114" y="2684"/>
                    <a:pt x="1114" y="2685"/>
                  </a:cubicBezTo>
                  <a:cubicBezTo>
                    <a:pt x="1114" y="2686"/>
                    <a:pt x="1114" y="2687"/>
                    <a:pt x="1114" y="2687"/>
                  </a:cubicBezTo>
                  <a:cubicBezTo>
                    <a:pt x="1115" y="2688"/>
                    <a:pt x="1115" y="2689"/>
                    <a:pt x="1115" y="2690"/>
                  </a:cubicBezTo>
                  <a:cubicBezTo>
                    <a:pt x="1115" y="2691"/>
                    <a:pt x="1115" y="2692"/>
                    <a:pt x="1115" y="2693"/>
                  </a:cubicBezTo>
                  <a:cubicBezTo>
                    <a:pt x="1115" y="2693"/>
                    <a:pt x="1115" y="2694"/>
                    <a:pt x="1115" y="2695"/>
                  </a:cubicBezTo>
                  <a:cubicBezTo>
                    <a:pt x="1115" y="2696"/>
                    <a:pt x="1115" y="2697"/>
                    <a:pt x="1115" y="2698"/>
                  </a:cubicBezTo>
                  <a:cubicBezTo>
                    <a:pt x="1115" y="2698"/>
                    <a:pt x="1115" y="2699"/>
                    <a:pt x="1116" y="2700"/>
                  </a:cubicBezTo>
                  <a:cubicBezTo>
                    <a:pt x="1116" y="2701"/>
                    <a:pt x="1116" y="2702"/>
                    <a:pt x="1116" y="2702"/>
                  </a:cubicBezTo>
                  <a:cubicBezTo>
                    <a:pt x="1116" y="2709"/>
                    <a:pt x="1115" y="2715"/>
                    <a:pt x="1114" y="2721"/>
                  </a:cubicBezTo>
                  <a:cubicBezTo>
                    <a:pt x="1113" y="2727"/>
                    <a:pt x="1112" y="2733"/>
                    <a:pt x="1111" y="2738"/>
                  </a:cubicBezTo>
                  <a:cubicBezTo>
                    <a:pt x="1111" y="2740"/>
                    <a:pt x="1111" y="2741"/>
                    <a:pt x="1110" y="2742"/>
                  </a:cubicBezTo>
                  <a:cubicBezTo>
                    <a:pt x="1110" y="2743"/>
                    <a:pt x="1110" y="2745"/>
                    <a:pt x="1109" y="2746"/>
                  </a:cubicBezTo>
                  <a:cubicBezTo>
                    <a:pt x="1109" y="2748"/>
                    <a:pt x="1108" y="2751"/>
                    <a:pt x="1108" y="2753"/>
                  </a:cubicBezTo>
                  <a:cubicBezTo>
                    <a:pt x="1107" y="2757"/>
                    <a:pt x="1106" y="2761"/>
                    <a:pt x="1105" y="2764"/>
                  </a:cubicBezTo>
                  <a:cubicBezTo>
                    <a:pt x="1104" y="2767"/>
                    <a:pt x="1103" y="2769"/>
                    <a:pt x="1103" y="2771"/>
                  </a:cubicBezTo>
                  <a:cubicBezTo>
                    <a:pt x="1102" y="2772"/>
                    <a:pt x="1102" y="2773"/>
                    <a:pt x="1102" y="2773"/>
                  </a:cubicBezTo>
                  <a:cubicBezTo>
                    <a:pt x="1102" y="2773"/>
                    <a:pt x="1103" y="2772"/>
                    <a:pt x="1103" y="2771"/>
                  </a:cubicBezTo>
                  <a:cubicBezTo>
                    <a:pt x="1104" y="2769"/>
                    <a:pt x="1105" y="2767"/>
                    <a:pt x="1106" y="2764"/>
                  </a:cubicBezTo>
                  <a:cubicBezTo>
                    <a:pt x="1107" y="2761"/>
                    <a:pt x="1109" y="2758"/>
                    <a:pt x="1111" y="2754"/>
                  </a:cubicBezTo>
                  <a:cubicBezTo>
                    <a:pt x="1112" y="2749"/>
                    <a:pt x="1114" y="2745"/>
                    <a:pt x="1116" y="2740"/>
                  </a:cubicBezTo>
                  <a:cubicBezTo>
                    <a:pt x="1117" y="2734"/>
                    <a:pt x="1119" y="2729"/>
                    <a:pt x="1120" y="2722"/>
                  </a:cubicBezTo>
                  <a:cubicBezTo>
                    <a:pt x="1121" y="2716"/>
                    <a:pt x="1122" y="2710"/>
                    <a:pt x="1123" y="2703"/>
                  </a:cubicBezTo>
                  <a:cubicBezTo>
                    <a:pt x="1123" y="2702"/>
                    <a:pt x="1123" y="2701"/>
                    <a:pt x="1123" y="2700"/>
                  </a:cubicBezTo>
                  <a:cubicBezTo>
                    <a:pt x="1123" y="2699"/>
                    <a:pt x="1123" y="2698"/>
                    <a:pt x="1123" y="2697"/>
                  </a:cubicBezTo>
                  <a:cubicBezTo>
                    <a:pt x="1123" y="2696"/>
                    <a:pt x="1123" y="2695"/>
                    <a:pt x="1123" y="2694"/>
                  </a:cubicBezTo>
                  <a:cubicBezTo>
                    <a:pt x="1123" y="2694"/>
                    <a:pt x="1122" y="2693"/>
                    <a:pt x="1122" y="2692"/>
                  </a:cubicBezTo>
                  <a:cubicBezTo>
                    <a:pt x="1122" y="2688"/>
                    <a:pt x="1122" y="2685"/>
                    <a:pt x="1121" y="2681"/>
                  </a:cubicBezTo>
                  <a:cubicBezTo>
                    <a:pt x="1120" y="2674"/>
                    <a:pt x="1118" y="2667"/>
                    <a:pt x="1116" y="2660"/>
                  </a:cubicBezTo>
                  <a:cubicBezTo>
                    <a:pt x="1115" y="2656"/>
                    <a:pt x="1114" y="2653"/>
                    <a:pt x="1113" y="2649"/>
                  </a:cubicBezTo>
                  <a:cubicBezTo>
                    <a:pt x="1113" y="2647"/>
                    <a:pt x="1113" y="2647"/>
                    <a:pt x="1113" y="2647"/>
                  </a:cubicBezTo>
                  <a:cubicBezTo>
                    <a:pt x="1113" y="2646"/>
                    <a:pt x="1112" y="2645"/>
                    <a:pt x="1112" y="2644"/>
                  </a:cubicBezTo>
                  <a:cubicBezTo>
                    <a:pt x="1112" y="2643"/>
                    <a:pt x="1111" y="2641"/>
                    <a:pt x="1111" y="2639"/>
                  </a:cubicBezTo>
                  <a:cubicBezTo>
                    <a:pt x="1110" y="2634"/>
                    <a:pt x="1109" y="2629"/>
                    <a:pt x="1109" y="2625"/>
                  </a:cubicBezTo>
                  <a:cubicBezTo>
                    <a:pt x="1107" y="2553"/>
                    <a:pt x="1123" y="2523"/>
                    <a:pt x="1157" y="2471"/>
                  </a:cubicBezTo>
                  <a:cubicBezTo>
                    <a:pt x="1157" y="2471"/>
                    <a:pt x="1157" y="2471"/>
                    <a:pt x="1157" y="2472"/>
                  </a:cubicBezTo>
                  <a:cubicBezTo>
                    <a:pt x="1156" y="2474"/>
                    <a:pt x="1156" y="2476"/>
                    <a:pt x="1156" y="2479"/>
                  </a:cubicBezTo>
                  <a:cubicBezTo>
                    <a:pt x="1156" y="2480"/>
                    <a:pt x="1155" y="2481"/>
                    <a:pt x="1155" y="2482"/>
                  </a:cubicBezTo>
                  <a:cubicBezTo>
                    <a:pt x="1155" y="2484"/>
                    <a:pt x="1155" y="2485"/>
                    <a:pt x="1155" y="2486"/>
                  </a:cubicBezTo>
                  <a:cubicBezTo>
                    <a:pt x="1155" y="2487"/>
                    <a:pt x="1155" y="2487"/>
                    <a:pt x="1155" y="2488"/>
                  </a:cubicBezTo>
                  <a:cubicBezTo>
                    <a:pt x="1155" y="2489"/>
                    <a:pt x="1155" y="2489"/>
                    <a:pt x="1155" y="2490"/>
                  </a:cubicBezTo>
                  <a:cubicBezTo>
                    <a:pt x="1155" y="2491"/>
                    <a:pt x="1154" y="2493"/>
                    <a:pt x="1154" y="2494"/>
                  </a:cubicBezTo>
                  <a:cubicBezTo>
                    <a:pt x="1154" y="2497"/>
                    <a:pt x="1154" y="2499"/>
                    <a:pt x="1154" y="2502"/>
                  </a:cubicBezTo>
                  <a:cubicBezTo>
                    <a:pt x="1154" y="2508"/>
                    <a:pt x="1155" y="2514"/>
                    <a:pt x="1156" y="2520"/>
                  </a:cubicBezTo>
                  <a:cubicBezTo>
                    <a:pt x="1156" y="2522"/>
                    <a:pt x="1157" y="2525"/>
                    <a:pt x="1157" y="2528"/>
                  </a:cubicBezTo>
                  <a:cubicBezTo>
                    <a:pt x="1158" y="2531"/>
                    <a:pt x="1159" y="2534"/>
                    <a:pt x="1159" y="2537"/>
                  </a:cubicBezTo>
                  <a:cubicBezTo>
                    <a:pt x="1161" y="2543"/>
                    <a:pt x="1163" y="2548"/>
                    <a:pt x="1164" y="2554"/>
                  </a:cubicBezTo>
                  <a:cubicBezTo>
                    <a:pt x="1164" y="2555"/>
                    <a:pt x="1165" y="2557"/>
                    <a:pt x="1165" y="2558"/>
                  </a:cubicBezTo>
                  <a:cubicBezTo>
                    <a:pt x="1165" y="2559"/>
                    <a:pt x="1165" y="2559"/>
                    <a:pt x="1165" y="2560"/>
                  </a:cubicBezTo>
                  <a:cubicBezTo>
                    <a:pt x="1165" y="2560"/>
                    <a:pt x="1165" y="2561"/>
                    <a:pt x="1165" y="2562"/>
                  </a:cubicBezTo>
                  <a:cubicBezTo>
                    <a:pt x="1166" y="2563"/>
                    <a:pt x="1166" y="2563"/>
                    <a:pt x="1166" y="2564"/>
                  </a:cubicBezTo>
                  <a:cubicBezTo>
                    <a:pt x="1166" y="2565"/>
                    <a:pt x="1166" y="2565"/>
                    <a:pt x="1166" y="2566"/>
                  </a:cubicBezTo>
                  <a:cubicBezTo>
                    <a:pt x="1166" y="2567"/>
                    <a:pt x="1166" y="2567"/>
                    <a:pt x="1166" y="2568"/>
                  </a:cubicBezTo>
                  <a:cubicBezTo>
                    <a:pt x="1166" y="2569"/>
                    <a:pt x="1166" y="2569"/>
                    <a:pt x="1166" y="2570"/>
                  </a:cubicBezTo>
                  <a:cubicBezTo>
                    <a:pt x="1167" y="2575"/>
                    <a:pt x="1166" y="2580"/>
                    <a:pt x="1166" y="2585"/>
                  </a:cubicBezTo>
                  <a:cubicBezTo>
                    <a:pt x="1166" y="2590"/>
                    <a:pt x="1165" y="2595"/>
                    <a:pt x="1164" y="2599"/>
                  </a:cubicBezTo>
                  <a:cubicBezTo>
                    <a:pt x="1164" y="2603"/>
                    <a:pt x="1163" y="2607"/>
                    <a:pt x="1162" y="2611"/>
                  </a:cubicBezTo>
                  <a:cubicBezTo>
                    <a:pt x="1161" y="2614"/>
                    <a:pt x="1161" y="2617"/>
                    <a:pt x="1160" y="2620"/>
                  </a:cubicBezTo>
                  <a:cubicBezTo>
                    <a:pt x="1160" y="2622"/>
                    <a:pt x="1159" y="2624"/>
                    <a:pt x="1159" y="2626"/>
                  </a:cubicBezTo>
                  <a:cubicBezTo>
                    <a:pt x="1159" y="2627"/>
                    <a:pt x="1159" y="2628"/>
                    <a:pt x="1159" y="2628"/>
                  </a:cubicBezTo>
                  <a:cubicBezTo>
                    <a:pt x="1159" y="2628"/>
                    <a:pt x="1159" y="2627"/>
                    <a:pt x="1160" y="2626"/>
                  </a:cubicBezTo>
                  <a:cubicBezTo>
                    <a:pt x="1160" y="2625"/>
                    <a:pt x="1161" y="2623"/>
                    <a:pt x="1162" y="2620"/>
                  </a:cubicBezTo>
                  <a:cubicBezTo>
                    <a:pt x="1163" y="2618"/>
                    <a:pt x="1164" y="2615"/>
                    <a:pt x="1165" y="2612"/>
                  </a:cubicBezTo>
                  <a:cubicBezTo>
                    <a:pt x="1166" y="2608"/>
                    <a:pt x="1168" y="2604"/>
                    <a:pt x="1169" y="2600"/>
                  </a:cubicBezTo>
                  <a:cubicBezTo>
                    <a:pt x="1170" y="2596"/>
                    <a:pt x="1171" y="2591"/>
                    <a:pt x="1172" y="2586"/>
                  </a:cubicBezTo>
                  <a:cubicBezTo>
                    <a:pt x="1173" y="2581"/>
                    <a:pt x="1173" y="2575"/>
                    <a:pt x="1173" y="2570"/>
                  </a:cubicBezTo>
                  <a:cubicBezTo>
                    <a:pt x="1173" y="2569"/>
                    <a:pt x="1173" y="2568"/>
                    <a:pt x="1173" y="2568"/>
                  </a:cubicBezTo>
                  <a:cubicBezTo>
                    <a:pt x="1173" y="2567"/>
                    <a:pt x="1173" y="2566"/>
                    <a:pt x="1173" y="2565"/>
                  </a:cubicBezTo>
                  <a:cubicBezTo>
                    <a:pt x="1173" y="2565"/>
                    <a:pt x="1173" y="2564"/>
                    <a:pt x="1173" y="2563"/>
                  </a:cubicBezTo>
                  <a:cubicBezTo>
                    <a:pt x="1173" y="2562"/>
                    <a:pt x="1173" y="2562"/>
                    <a:pt x="1173" y="2561"/>
                  </a:cubicBezTo>
                  <a:cubicBezTo>
                    <a:pt x="1173" y="2560"/>
                    <a:pt x="1173" y="2560"/>
                    <a:pt x="1173" y="2559"/>
                  </a:cubicBezTo>
                  <a:cubicBezTo>
                    <a:pt x="1172" y="2558"/>
                    <a:pt x="1172" y="2558"/>
                    <a:pt x="1172" y="2558"/>
                  </a:cubicBezTo>
                  <a:cubicBezTo>
                    <a:pt x="1172" y="2557"/>
                    <a:pt x="1172" y="2557"/>
                    <a:pt x="1172" y="2557"/>
                  </a:cubicBezTo>
                  <a:cubicBezTo>
                    <a:pt x="1172" y="2555"/>
                    <a:pt x="1172" y="2554"/>
                    <a:pt x="1171" y="2552"/>
                  </a:cubicBezTo>
                  <a:cubicBezTo>
                    <a:pt x="1170" y="2546"/>
                    <a:pt x="1168" y="2541"/>
                    <a:pt x="1167" y="2535"/>
                  </a:cubicBezTo>
                  <a:cubicBezTo>
                    <a:pt x="1166" y="2532"/>
                    <a:pt x="1166" y="2529"/>
                    <a:pt x="1165" y="2527"/>
                  </a:cubicBezTo>
                  <a:cubicBezTo>
                    <a:pt x="1164" y="2524"/>
                    <a:pt x="1164" y="2521"/>
                    <a:pt x="1163" y="2518"/>
                  </a:cubicBezTo>
                  <a:cubicBezTo>
                    <a:pt x="1163" y="2516"/>
                    <a:pt x="1163" y="2513"/>
                    <a:pt x="1162" y="2510"/>
                  </a:cubicBezTo>
                  <a:cubicBezTo>
                    <a:pt x="1162" y="2507"/>
                    <a:pt x="1162" y="2505"/>
                    <a:pt x="1161" y="2502"/>
                  </a:cubicBezTo>
                  <a:cubicBezTo>
                    <a:pt x="1161" y="2499"/>
                    <a:pt x="1161" y="2497"/>
                    <a:pt x="1161" y="2494"/>
                  </a:cubicBezTo>
                  <a:cubicBezTo>
                    <a:pt x="1161" y="2493"/>
                    <a:pt x="1161" y="2491"/>
                    <a:pt x="1161" y="2490"/>
                  </a:cubicBezTo>
                  <a:cubicBezTo>
                    <a:pt x="1161" y="2489"/>
                    <a:pt x="1161" y="2488"/>
                    <a:pt x="1161" y="2486"/>
                  </a:cubicBezTo>
                  <a:cubicBezTo>
                    <a:pt x="1161" y="2485"/>
                    <a:pt x="1161" y="2484"/>
                    <a:pt x="1161" y="2483"/>
                  </a:cubicBezTo>
                  <a:cubicBezTo>
                    <a:pt x="1161" y="2482"/>
                    <a:pt x="1161" y="2480"/>
                    <a:pt x="1161" y="2479"/>
                  </a:cubicBezTo>
                  <a:cubicBezTo>
                    <a:pt x="1161" y="2477"/>
                    <a:pt x="1161" y="2475"/>
                    <a:pt x="1161" y="2472"/>
                  </a:cubicBezTo>
                  <a:cubicBezTo>
                    <a:pt x="1162" y="2470"/>
                    <a:pt x="1162" y="2468"/>
                    <a:pt x="1162" y="2466"/>
                  </a:cubicBezTo>
                  <a:cubicBezTo>
                    <a:pt x="1162" y="2465"/>
                    <a:pt x="1162" y="2464"/>
                    <a:pt x="1162" y="2462"/>
                  </a:cubicBezTo>
                  <a:cubicBezTo>
                    <a:pt x="1165" y="2458"/>
                    <a:pt x="1168" y="2454"/>
                    <a:pt x="1171" y="2449"/>
                  </a:cubicBezTo>
                  <a:cubicBezTo>
                    <a:pt x="1179" y="2438"/>
                    <a:pt x="1185" y="2427"/>
                    <a:pt x="1191" y="2417"/>
                  </a:cubicBezTo>
                  <a:cubicBezTo>
                    <a:pt x="1190" y="2421"/>
                    <a:pt x="1189" y="2426"/>
                    <a:pt x="1189" y="2431"/>
                  </a:cubicBezTo>
                  <a:cubicBezTo>
                    <a:pt x="1189" y="2439"/>
                    <a:pt x="1189" y="2447"/>
                    <a:pt x="1190" y="2456"/>
                  </a:cubicBezTo>
                  <a:cubicBezTo>
                    <a:pt x="1191" y="2464"/>
                    <a:pt x="1193" y="2473"/>
                    <a:pt x="1197" y="2482"/>
                  </a:cubicBezTo>
                  <a:cubicBezTo>
                    <a:pt x="1197" y="2483"/>
                    <a:pt x="1198" y="2484"/>
                    <a:pt x="1198" y="2486"/>
                  </a:cubicBezTo>
                  <a:cubicBezTo>
                    <a:pt x="1198" y="2487"/>
                    <a:pt x="1199" y="2488"/>
                    <a:pt x="1199" y="2489"/>
                  </a:cubicBezTo>
                  <a:cubicBezTo>
                    <a:pt x="1200" y="2490"/>
                    <a:pt x="1200" y="2491"/>
                    <a:pt x="1201" y="2492"/>
                  </a:cubicBezTo>
                  <a:cubicBezTo>
                    <a:pt x="1201" y="2493"/>
                    <a:pt x="1202" y="2494"/>
                    <a:pt x="1203" y="2495"/>
                  </a:cubicBezTo>
                  <a:cubicBezTo>
                    <a:pt x="1203" y="2497"/>
                    <a:pt x="1204" y="2498"/>
                    <a:pt x="1204" y="2499"/>
                  </a:cubicBezTo>
                  <a:cubicBezTo>
                    <a:pt x="1205" y="2500"/>
                    <a:pt x="1205" y="2501"/>
                    <a:pt x="1206" y="2502"/>
                  </a:cubicBezTo>
                  <a:cubicBezTo>
                    <a:pt x="1207" y="2504"/>
                    <a:pt x="1209" y="2506"/>
                    <a:pt x="1210" y="2508"/>
                  </a:cubicBezTo>
                  <a:cubicBezTo>
                    <a:pt x="1212" y="2511"/>
                    <a:pt x="1214" y="2514"/>
                    <a:pt x="1216" y="2517"/>
                  </a:cubicBezTo>
                  <a:cubicBezTo>
                    <a:pt x="1216" y="2517"/>
                    <a:pt x="1216" y="2518"/>
                    <a:pt x="1216" y="2518"/>
                  </a:cubicBezTo>
                  <a:cubicBezTo>
                    <a:pt x="1216" y="2519"/>
                    <a:pt x="1216" y="2521"/>
                    <a:pt x="1216" y="2522"/>
                  </a:cubicBezTo>
                  <a:cubicBezTo>
                    <a:pt x="1216" y="2525"/>
                    <a:pt x="1216" y="2528"/>
                    <a:pt x="1216" y="2531"/>
                  </a:cubicBezTo>
                  <a:cubicBezTo>
                    <a:pt x="1216" y="2535"/>
                    <a:pt x="1215" y="2538"/>
                    <a:pt x="1214" y="2542"/>
                  </a:cubicBezTo>
                  <a:cubicBezTo>
                    <a:pt x="1214" y="2543"/>
                    <a:pt x="1213" y="2544"/>
                    <a:pt x="1213" y="2545"/>
                  </a:cubicBezTo>
                  <a:cubicBezTo>
                    <a:pt x="1213" y="2546"/>
                    <a:pt x="1213" y="2547"/>
                    <a:pt x="1212" y="2548"/>
                  </a:cubicBezTo>
                  <a:cubicBezTo>
                    <a:pt x="1212" y="2549"/>
                    <a:pt x="1212" y="2550"/>
                    <a:pt x="1211" y="2551"/>
                  </a:cubicBezTo>
                  <a:cubicBezTo>
                    <a:pt x="1211" y="2551"/>
                    <a:pt x="1211" y="2551"/>
                    <a:pt x="1211" y="2551"/>
                  </a:cubicBezTo>
                  <a:cubicBezTo>
                    <a:pt x="1211" y="2552"/>
                    <a:pt x="1211" y="2552"/>
                    <a:pt x="1211" y="2552"/>
                  </a:cubicBezTo>
                  <a:cubicBezTo>
                    <a:pt x="1211" y="2553"/>
                    <a:pt x="1210" y="2553"/>
                    <a:pt x="1210" y="2554"/>
                  </a:cubicBezTo>
                  <a:cubicBezTo>
                    <a:pt x="1210" y="2555"/>
                    <a:pt x="1210" y="2556"/>
                    <a:pt x="1209" y="2557"/>
                  </a:cubicBezTo>
                  <a:cubicBezTo>
                    <a:pt x="1209" y="2558"/>
                    <a:pt x="1208" y="2559"/>
                    <a:pt x="1208" y="2560"/>
                  </a:cubicBezTo>
                  <a:cubicBezTo>
                    <a:pt x="1207" y="2561"/>
                    <a:pt x="1207" y="2562"/>
                    <a:pt x="1206" y="2563"/>
                  </a:cubicBezTo>
                  <a:cubicBezTo>
                    <a:pt x="1206" y="2564"/>
                    <a:pt x="1206" y="2565"/>
                    <a:pt x="1205" y="2566"/>
                  </a:cubicBezTo>
                  <a:cubicBezTo>
                    <a:pt x="1203" y="2570"/>
                    <a:pt x="1201" y="2574"/>
                    <a:pt x="1199" y="2578"/>
                  </a:cubicBezTo>
                  <a:cubicBezTo>
                    <a:pt x="1197" y="2582"/>
                    <a:pt x="1194" y="2586"/>
                    <a:pt x="1192" y="2590"/>
                  </a:cubicBezTo>
                  <a:cubicBezTo>
                    <a:pt x="1191" y="2592"/>
                    <a:pt x="1190" y="2594"/>
                    <a:pt x="1189" y="2596"/>
                  </a:cubicBezTo>
                  <a:cubicBezTo>
                    <a:pt x="1188" y="2598"/>
                    <a:pt x="1187" y="2600"/>
                    <a:pt x="1185" y="2602"/>
                  </a:cubicBezTo>
                  <a:cubicBezTo>
                    <a:pt x="1183" y="2606"/>
                    <a:pt x="1181" y="2609"/>
                    <a:pt x="1180" y="2613"/>
                  </a:cubicBezTo>
                  <a:cubicBezTo>
                    <a:pt x="1178" y="2616"/>
                    <a:pt x="1176" y="2620"/>
                    <a:pt x="1175" y="2623"/>
                  </a:cubicBezTo>
                  <a:cubicBezTo>
                    <a:pt x="1173" y="2626"/>
                    <a:pt x="1172" y="2629"/>
                    <a:pt x="1171" y="2632"/>
                  </a:cubicBezTo>
                  <a:cubicBezTo>
                    <a:pt x="1170" y="2635"/>
                    <a:pt x="1170" y="2638"/>
                    <a:pt x="1170" y="2640"/>
                  </a:cubicBezTo>
                  <a:cubicBezTo>
                    <a:pt x="1169" y="2642"/>
                    <a:pt x="1170" y="2643"/>
                    <a:pt x="1170" y="2645"/>
                  </a:cubicBezTo>
                  <a:cubicBezTo>
                    <a:pt x="1170" y="2646"/>
                    <a:pt x="1170" y="2646"/>
                    <a:pt x="1170" y="2646"/>
                  </a:cubicBezTo>
                  <a:cubicBezTo>
                    <a:pt x="1170" y="2646"/>
                    <a:pt x="1170" y="2646"/>
                    <a:pt x="1170" y="2645"/>
                  </a:cubicBezTo>
                  <a:cubicBezTo>
                    <a:pt x="1170" y="2644"/>
                    <a:pt x="1170" y="2643"/>
                    <a:pt x="1171" y="2643"/>
                  </a:cubicBezTo>
                  <a:cubicBezTo>
                    <a:pt x="1171" y="2642"/>
                    <a:pt x="1171" y="2641"/>
                    <a:pt x="1171" y="2640"/>
                  </a:cubicBezTo>
                  <a:cubicBezTo>
                    <a:pt x="1172" y="2638"/>
                    <a:pt x="1173" y="2636"/>
                    <a:pt x="1174" y="2633"/>
                  </a:cubicBezTo>
                  <a:cubicBezTo>
                    <a:pt x="1175" y="2631"/>
                    <a:pt x="1177" y="2628"/>
                    <a:pt x="1179" y="2625"/>
                  </a:cubicBezTo>
                  <a:cubicBezTo>
                    <a:pt x="1180" y="2622"/>
                    <a:pt x="1183" y="2619"/>
                    <a:pt x="1185" y="2616"/>
                  </a:cubicBezTo>
                  <a:cubicBezTo>
                    <a:pt x="1187" y="2612"/>
                    <a:pt x="1189" y="2609"/>
                    <a:pt x="1192" y="2605"/>
                  </a:cubicBezTo>
                  <a:cubicBezTo>
                    <a:pt x="1193" y="2603"/>
                    <a:pt x="1194" y="2601"/>
                    <a:pt x="1195" y="2600"/>
                  </a:cubicBezTo>
                  <a:cubicBezTo>
                    <a:pt x="1196" y="2598"/>
                    <a:pt x="1197" y="2596"/>
                    <a:pt x="1199" y="2594"/>
                  </a:cubicBezTo>
                  <a:cubicBezTo>
                    <a:pt x="1201" y="2590"/>
                    <a:pt x="1203" y="2586"/>
                    <a:pt x="1206" y="2582"/>
                  </a:cubicBezTo>
                  <a:cubicBezTo>
                    <a:pt x="1208" y="2577"/>
                    <a:pt x="1210" y="2573"/>
                    <a:pt x="1212" y="2569"/>
                  </a:cubicBezTo>
                  <a:cubicBezTo>
                    <a:pt x="1213" y="2567"/>
                    <a:pt x="1214" y="2565"/>
                    <a:pt x="1215" y="2562"/>
                  </a:cubicBezTo>
                  <a:cubicBezTo>
                    <a:pt x="1215" y="2561"/>
                    <a:pt x="1215" y="2560"/>
                    <a:pt x="1216" y="2559"/>
                  </a:cubicBezTo>
                  <a:cubicBezTo>
                    <a:pt x="1216" y="2558"/>
                    <a:pt x="1217" y="2557"/>
                    <a:pt x="1217" y="2556"/>
                  </a:cubicBezTo>
                  <a:cubicBezTo>
                    <a:pt x="1217" y="2555"/>
                    <a:pt x="1217" y="2555"/>
                    <a:pt x="1217" y="2554"/>
                  </a:cubicBezTo>
                  <a:cubicBezTo>
                    <a:pt x="1218" y="2553"/>
                    <a:pt x="1218" y="2553"/>
                    <a:pt x="1218" y="2553"/>
                  </a:cubicBezTo>
                  <a:cubicBezTo>
                    <a:pt x="1218" y="2553"/>
                    <a:pt x="1218" y="2553"/>
                    <a:pt x="1218" y="2553"/>
                  </a:cubicBezTo>
                  <a:cubicBezTo>
                    <a:pt x="1218" y="2552"/>
                    <a:pt x="1218" y="2550"/>
                    <a:pt x="1219" y="2549"/>
                  </a:cubicBezTo>
                  <a:cubicBezTo>
                    <a:pt x="1219" y="2548"/>
                    <a:pt x="1219" y="2547"/>
                    <a:pt x="1219" y="2546"/>
                  </a:cubicBezTo>
                  <a:cubicBezTo>
                    <a:pt x="1219" y="2546"/>
                    <a:pt x="1219" y="2545"/>
                    <a:pt x="1220" y="2545"/>
                  </a:cubicBezTo>
                  <a:cubicBezTo>
                    <a:pt x="1220" y="2544"/>
                    <a:pt x="1220" y="2544"/>
                    <a:pt x="1220" y="2543"/>
                  </a:cubicBezTo>
                  <a:cubicBezTo>
                    <a:pt x="1220" y="2539"/>
                    <a:pt x="1221" y="2535"/>
                    <a:pt x="1220" y="2531"/>
                  </a:cubicBezTo>
                  <a:cubicBezTo>
                    <a:pt x="1220" y="2528"/>
                    <a:pt x="1220" y="2525"/>
                    <a:pt x="1219" y="2522"/>
                  </a:cubicBezTo>
                  <a:cubicBezTo>
                    <a:pt x="1220" y="2523"/>
                    <a:pt x="1221" y="2525"/>
                    <a:pt x="1222" y="2526"/>
                  </a:cubicBezTo>
                  <a:cubicBezTo>
                    <a:pt x="1223" y="2528"/>
                    <a:pt x="1223" y="2528"/>
                    <a:pt x="1223" y="2528"/>
                  </a:cubicBezTo>
                  <a:cubicBezTo>
                    <a:pt x="1224" y="2529"/>
                    <a:pt x="1224" y="2529"/>
                    <a:pt x="1224" y="2529"/>
                  </a:cubicBezTo>
                  <a:cubicBezTo>
                    <a:pt x="1224" y="2529"/>
                    <a:pt x="1224" y="2529"/>
                    <a:pt x="1224" y="2529"/>
                  </a:cubicBezTo>
                  <a:cubicBezTo>
                    <a:pt x="1224" y="2529"/>
                    <a:pt x="1224" y="2529"/>
                    <a:pt x="1224" y="2529"/>
                  </a:cubicBezTo>
                  <a:cubicBezTo>
                    <a:pt x="1224" y="2529"/>
                    <a:pt x="1224" y="2529"/>
                    <a:pt x="1224" y="2529"/>
                  </a:cubicBezTo>
                  <a:cubicBezTo>
                    <a:pt x="1224" y="2529"/>
                    <a:pt x="1224" y="2529"/>
                    <a:pt x="1224" y="2529"/>
                  </a:cubicBezTo>
                  <a:cubicBezTo>
                    <a:pt x="1226" y="2533"/>
                    <a:pt x="1226" y="2533"/>
                    <a:pt x="1226" y="2533"/>
                  </a:cubicBezTo>
                  <a:cubicBezTo>
                    <a:pt x="1228" y="2536"/>
                    <a:pt x="1228" y="2536"/>
                    <a:pt x="1228" y="2536"/>
                  </a:cubicBezTo>
                  <a:cubicBezTo>
                    <a:pt x="1229" y="2537"/>
                    <a:pt x="1230" y="2538"/>
                    <a:pt x="1230" y="2539"/>
                  </a:cubicBezTo>
                  <a:cubicBezTo>
                    <a:pt x="1231" y="2541"/>
                    <a:pt x="1232" y="2543"/>
                    <a:pt x="1233" y="2545"/>
                  </a:cubicBezTo>
                  <a:cubicBezTo>
                    <a:pt x="1234" y="2546"/>
                    <a:pt x="1235" y="2547"/>
                    <a:pt x="1235" y="2548"/>
                  </a:cubicBezTo>
                  <a:cubicBezTo>
                    <a:pt x="1236" y="2549"/>
                    <a:pt x="1236" y="2551"/>
                    <a:pt x="1237" y="2552"/>
                  </a:cubicBezTo>
                  <a:cubicBezTo>
                    <a:pt x="1237" y="2553"/>
                    <a:pt x="1238" y="2554"/>
                    <a:pt x="1238" y="2555"/>
                  </a:cubicBezTo>
                  <a:cubicBezTo>
                    <a:pt x="1239" y="2556"/>
                    <a:pt x="1239" y="2557"/>
                    <a:pt x="1240" y="2558"/>
                  </a:cubicBezTo>
                  <a:cubicBezTo>
                    <a:pt x="1242" y="2564"/>
                    <a:pt x="1245" y="2571"/>
                    <a:pt x="1247" y="2577"/>
                  </a:cubicBezTo>
                  <a:cubicBezTo>
                    <a:pt x="1247" y="2578"/>
                    <a:pt x="1247" y="2578"/>
                    <a:pt x="1247" y="2579"/>
                  </a:cubicBezTo>
                  <a:cubicBezTo>
                    <a:pt x="1247" y="2580"/>
                    <a:pt x="1246" y="2582"/>
                    <a:pt x="1246" y="2583"/>
                  </a:cubicBezTo>
                  <a:cubicBezTo>
                    <a:pt x="1246" y="2584"/>
                    <a:pt x="1246" y="2586"/>
                    <a:pt x="1246" y="2587"/>
                  </a:cubicBezTo>
                  <a:cubicBezTo>
                    <a:pt x="1245" y="2589"/>
                    <a:pt x="1245" y="2590"/>
                    <a:pt x="1244" y="2592"/>
                  </a:cubicBezTo>
                  <a:cubicBezTo>
                    <a:pt x="1244" y="2595"/>
                    <a:pt x="1243" y="2598"/>
                    <a:pt x="1241" y="2602"/>
                  </a:cubicBezTo>
                  <a:cubicBezTo>
                    <a:pt x="1240" y="2605"/>
                    <a:pt x="1238" y="2609"/>
                    <a:pt x="1237" y="2613"/>
                  </a:cubicBezTo>
                  <a:cubicBezTo>
                    <a:pt x="1235" y="2616"/>
                    <a:pt x="1233" y="2620"/>
                    <a:pt x="1231" y="2624"/>
                  </a:cubicBezTo>
                  <a:cubicBezTo>
                    <a:pt x="1229" y="2628"/>
                    <a:pt x="1227" y="2632"/>
                    <a:pt x="1225" y="2636"/>
                  </a:cubicBezTo>
                  <a:cubicBezTo>
                    <a:pt x="1223" y="2640"/>
                    <a:pt x="1221" y="2644"/>
                    <a:pt x="1220" y="2648"/>
                  </a:cubicBezTo>
                  <a:cubicBezTo>
                    <a:pt x="1219" y="2650"/>
                    <a:pt x="1218" y="2652"/>
                    <a:pt x="1217" y="2654"/>
                  </a:cubicBezTo>
                  <a:cubicBezTo>
                    <a:pt x="1217" y="2655"/>
                    <a:pt x="1216" y="2656"/>
                    <a:pt x="1216" y="2657"/>
                  </a:cubicBezTo>
                  <a:cubicBezTo>
                    <a:pt x="1215" y="2658"/>
                    <a:pt x="1215" y="2659"/>
                    <a:pt x="1215" y="2660"/>
                  </a:cubicBezTo>
                  <a:cubicBezTo>
                    <a:pt x="1213" y="2664"/>
                    <a:pt x="1212" y="2668"/>
                    <a:pt x="1211" y="2672"/>
                  </a:cubicBezTo>
                  <a:cubicBezTo>
                    <a:pt x="1210" y="2676"/>
                    <a:pt x="1210" y="2679"/>
                    <a:pt x="1209" y="2683"/>
                  </a:cubicBezTo>
                  <a:cubicBezTo>
                    <a:pt x="1209" y="2685"/>
                    <a:pt x="1209" y="2686"/>
                    <a:pt x="1209" y="2688"/>
                  </a:cubicBezTo>
                  <a:cubicBezTo>
                    <a:pt x="1209" y="2689"/>
                    <a:pt x="1209" y="2691"/>
                    <a:pt x="1209" y="2692"/>
                  </a:cubicBezTo>
                  <a:cubicBezTo>
                    <a:pt x="1209" y="2694"/>
                    <a:pt x="1209" y="2695"/>
                    <a:pt x="1209" y="2696"/>
                  </a:cubicBezTo>
                  <a:cubicBezTo>
                    <a:pt x="1209" y="2697"/>
                    <a:pt x="1209" y="2698"/>
                    <a:pt x="1210" y="2699"/>
                  </a:cubicBezTo>
                  <a:cubicBezTo>
                    <a:pt x="1210" y="2700"/>
                    <a:pt x="1210" y="2701"/>
                    <a:pt x="1210" y="2702"/>
                  </a:cubicBezTo>
                  <a:cubicBezTo>
                    <a:pt x="1210" y="2703"/>
                    <a:pt x="1210" y="2703"/>
                    <a:pt x="1211" y="2704"/>
                  </a:cubicBezTo>
                  <a:cubicBezTo>
                    <a:pt x="1211" y="2705"/>
                    <a:pt x="1211" y="2705"/>
                    <a:pt x="1211" y="2705"/>
                  </a:cubicBezTo>
                  <a:cubicBezTo>
                    <a:pt x="1211" y="2705"/>
                    <a:pt x="1211" y="2705"/>
                    <a:pt x="1211" y="2704"/>
                  </a:cubicBezTo>
                  <a:cubicBezTo>
                    <a:pt x="1211" y="2703"/>
                    <a:pt x="1211" y="2701"/>
                    <a:pt x="1211" y="2699"/>
                  </a:cubicBezTo>
                  <a:cubicBezTo>
                    <a:pt x="1211" y="2698"/>
                    <a:pt x="1211" y="2697"/>
                    <a:pt x="1211" y="2696"/>
                  </a:cubicBezTo>
                  <a:cubicBezTo>
                    <a:pt x="1212" y="2695"/>
                    <a:pt x="1212" y="2694"/>
                    <a:pt x="1212" y="2692"/>
                  </a:cubicBezTo>
                  <a:cubicBezTo>
                    <a:pt x="1212" y="2691"/>
                    <a:pt x="1212" y="2690"/>
                    <a:pt x="1213" y="2688"/>
                  </a:cubicBezTo>
                  <a:cubicBezTo>
                    <a:pt x="1213" y="2687"/>
                    <a:pt x="1213" y="2685"/>
                    <a:pt x="1214" y="2684"/>
                  </a:cubicBezTo>
                  <a:cubicBezTo>
                    <a:pt x="1215" y="2681"/>
                    <a:pt x="1215" y="2677"/>
                    <a:pt x="1217" y="2674"/>
                  </a:cubicBezTo>
                  <a:cubicBezTo>
                    <a:pt x="1218" y="2670"/>
                    <a:pt x="1220" y="2666"/>
                    <a:pt x="1221" y="2663"/>
                  </a:cubicBezTo>
                  <a:cubicBezTo>
                    <a:pt x="1223" y="2659"/>
                    <a:pt x="1225" y="2655"/>
                    <a:pt x="1227" y="2651"/>
                  </a:cubicBezTo>
                  <a:cubicBezTo>
                    <a:pt x="1228" y="2647"/>
                    <a:pt x="1230" y="2643"/>
                    <a:pt x="1232" y="2639"/>
                  </a:cubicBezTo>
                  <a:cubicBezTo>
                    <a:pt x="1234" y="2635"/>
                    <a:pt x="1236" y="2631"/>
                    <a:pt x="1238" y="2627"/>
                  </a:cubicBezTo>
                  <a:cubicBezTo>
                    <a:pt x="1239" y="2625"/>
                    <a:pt x="1240" y="2623"/>
                    <a:pt x="1241" y="2621"/>
                  </a:cubicBezTo>
                  <a:cubicBezTo>
                    <a:pt x="1241" y="2620"/>
                    <a:pt x="1242" y="2619"/>
                    <a:pt x="1242" y="2618"/>
                  </a:cubicBezTo>
                  <a:cubicBezTo>
                    <a:pt x="1242" y="2617"/>
                    <a:pt x="1243" y="2616"/>
                    <a:pt x="1243" y="2615"/>
                  </a:cubicBezTo>
                  <a:cubicBezTo>
                    <a:pt x="1245" y="2611"/>
                    <a:pt x="1246" y="2607"/>
                    <a:pt x="1247" y="2603"/>
                  </a:cubicBezTo>
                  <a:cubicBezTo>
                    <a:pt x="1248" y="2600"/>
                    <a:pt x="1248" y="2596"/>
                    <a:pt x="1249" y="2593"/>
                  </a:cubicBezTo>
                  <a:cubicBezTo>
                    <a:pt x="1249" y="2591"/>
                    <a:pt x="1249" y="2589"/>
                    <a:pt x="1249" y="2588"/>
                  </a:cubicBezTo>
                  <a:cubicBezTo>
                    <a:pt x="1249" y="2586"/>
                    <a:pt x="1249" y="2585"/>
                    <a:pt x="1249" y="2584"/>
                  </a:cubicBezTo>
                  <a:cubicBezTo>
                    <a:pt x="1249" y="2584"/>
                    <a:pt x="1249" y="2584"/>
                    <a:pt x="1250" y="2584"/>
                  </a:cubicBezTo>
                  <a:cubicBezTo>
                    <a:pt x="1250" y="2587"/>
                    <a:pt x="1251" y="2589"/>
                    <a:pt x="1252" y="2591"/>
                  </a:cubicBezTo>
                  <a:cubicBezTo>
                    <a:pt x="1252" y="2592"/>
                    <a:pt x="1252" y="2593"/>
                    <a:pt x="1253" y="2594"/>
                  </a:cubicBezTo>
                  <a:cubicBezTo>
                    <a:pt x="1253" y="2595"/>
                    <a:pt x="1253" y="2596"/>
                    <a:pt x="1253" y="2597"/>
                  </a:cubicBezTo>
                  <a:cubicBezTo>
                    <a:pt x="1255" y="2602"/>
                    <a:pt x="1256" y="2606"/>
                    <a:pt x="1257" y="2610"/>
                  </a:cubicBezTo>
                  <a:cubicBezTo>
                    <a:pt x="1258" y="2614"/>
                    <a:pt x="1259" y="2618"/>
                    <a:pt x="1260" y="2622"/>
                  </a:cubicBezTo>
                  <a:cubicBezTo>
                    <a:pt x="1260" y="2626"/>
                    <a:pt x="1261" y="2629"/>
                    <a:pt x="1262" y="2633"/>
                  </a:cubicBezTo>
                  <a:cubicBezTo>
                    <a:pt x="1264" y="2640"/>
                    <a:pt x="1265" y="2647"/>
                    <a:pt x="1266" y="2653"/>
                  </a:cubicBezTo>
                  <a:cubicBezTo>
                    <a:pt x="1267" y="2659"/>
                    <a:pt x="1268" y="2664"/>
                    <a:pt x="1269" y="2668"/>
                  </a:cubicBezTo>
                  <a:cubicBezTo>
                    <a:pt x="1270" y="2672"/>
                    <a:pt x="1270" y="2676"/>
                    <a:pt x="1271" y="2678"/>
                  </a:cubicBezTo>
                  <a:cubicBezTo>
                    <a:pt x="1271" y="2680"/>
                    <a:pt x="1271" y="2681"/>
                    <a:pt x="1271" y="2681"/>
                  </a:cubicBezTo>
                  <a:cubicBezTo>
                    <a:pt x="1271" y="2681"/>
                    <a:pt x="1271" y="2680"/>
                    <a:pt x="1271" y="2678"/>
                  </a:cubicBezTo>
                  <a:cubicBezTo>
                    <a:pt x="1271" y="2675"/>
                    <a:pt x="1271" y="2672"/>
                    <a:pt x="1270" y="2668"/>
                  </a:cubicBezTo>
                  <a:cubicBezTo>
                    <a:pt x="1270" y="2666"/>
                    <a:pt x="1270" y="2663"/>
                    <a:pt x="1270" y="2661"/>
                  </a:cubicBezTo>
                  <a:cubicBezTo>
                    <a:pt x="1270" y="2658"/>
                    <a:pt x="1269" y="2655"/>
                    <a:pt x="1269" y="2652"/>
                  </a:cubicBezTo>
                  <a:cubicBezTo>
                    <a:pt x="1269" y="2649"/>
                    <a:pt x="1268" y="2646"/>
                    <a:pt x="1268" y="2643"/>
                  </a:cubicBezTo>
                  <a:cubicBezTo>
                    <a:pt x="1268" y="2639"/>
                    <a:pt x="1267" y="2636"/>
                    <a:pt x="1267" y="2632"/>
                  </a:cubicBezTo>
                  <a:cubicBezTo>
                    <a:pt x="1266" y="2628"/>
                    <a:pt x="1265" y="2625"/>
                    <a:pt x="1265" y="2621"/>
                  </a:cubicBezTo>
                  <a:cubicBezTo>
                    <a:pt x="1264" y="2619"/>
                    <a:pt x="1264" y="2617"/>
                    <a:pt x="1264" y="2615"/>
                  </a:cubicBezTo>
                  <a:cubicBezTo>
                    <a:pt x="1263" y="2613"/>
                    <a:pt x="1263" y="2611"/>
                    <a:pt x="1263" y="2609"/>
                  </a:cubicBezTo>
                  <a:cubicBezTo>
                    <a:pt x="1262" y="2604"/>
                    <a:pt x="1261" y="2600"/>
                    <a:pt x="1260" y="2596"/>
                  </a:cubicBezTo>
                  <a:cubicBezTo>
                    <a:pt x="1259" y="2591"/>
                    <a:pt x="1258" y="2587"/>
                    <a:pt x="1256" y="2582"/>
                  </a:cubicBezTo>
                  <a:cubicBezTo>
                    <a:pt x="1256" y="2581"/>
                    <a:pt x="1256" y="2581"/>
                    <a:pt x="1256" y="2581"/>
                  </a:cubicBezTo>
                  <a:cubicBezTo>
                    <a:pt x="1255" y="2579"/>
                    <a:pt x="1255" y="2579"/>
                    <a:pt x="1255" y="2579"/>
                  </a:cubicBezTo>
                  <a:cubicBezTo>
                    <a:pt x="1255" y="2578"/>
                    <a:pt x="1255" y="2577"/>
                    <a:pt x="1254" y="2576"/>
                  </a:cubicBezTo>
                  <a:cubicBezTo>
                    <a:pt x="1253" y="2573"/>
                    <a:pt x="1253" y="2571"/>
                    <a:pt x="1252" y="2569"/>
                  </a:cubicBezTo>
                  <a:cubicBezTo>
                    <a:pt x="1251" y="2566"/>
                    <a:pt x="1250" y="2564"/>
                    <a:pt x="1249" y="2562"/>
                  </a:cubicBezTo>
                  <a:cubicBezTo>
                    <a:pt x="1249" y="2560"/>
                    <a:pt x="1248" y="2557"/>
                    <a:pt x="1247" y="2555"/>
                  </a:cubicBezTo>
                  <a:cubicBezTo>
                    <a:pt x="1246" y="2554"/>
                    <a:pt x="1246" y="2553"/>
                    <a:pt x="1245" y="2552"/>
                  </a:cubicBezTo>
                  <a:cubicBezTo>
                    <a:pt x="1245" y="2551"/>
                    <a:pt x="1244" y="2549"/>
                    <a:pt x="1244" y="2548"/>
                  </a:cubicBezTo>
                  <a:cubicBezTo>
                    <a:pt x="1243" y="2547"/>
                    <a:pt x="1243" y="2546"/>
                    <a:pt x="1242" y="2545"/>
                  </a:cubicBezTo>
                  <a:cubicBezTo>
                    <a:pt x="1242" y="2544"/>
                    <a:pt x="1241" y="2543"/>
                    <a:pt x="1240" y="2542"/>
                  </a:cubicBezTo>
                  <a:cubicBezTo>
                    <a:pt x="1239" y="2539"/>
                    <a:pt x="1238" y="2537"/>
                    <a:pt x="1237" y="2535"/>
                  </a:cubicBezTo>
                  <a:cubicBezTo>
                    <a:pt x="1236" y="2534"/>
                    <a:pt x="1236" y="2533"/>
                    <a:pt x="1235" y="2532"/>
                  </a:cubicBezTo>
                  <a:cubicBezTo>
                    <a:pt x="1233" y="2528"/>
                    <a:pt x="1233" y="2528"/>
                    <a:pt x="1233" y="2528"/>
                  </a:cubicBezTo>
                  <a:cubicBezTo>
                    <a:pt x="1228" y="2520"/>
                    <a:pt x="1222" y="2512"/>
                    <a:pt x="1216" y="2504"/>
                  </a:cubicBezTo>
                  <a:cubicBezTo>
                    <a:pt x="1213" y="2498"/>
                    <a:pt x="1209" y="2493"/>
                    <a:pt x="1206" y="2487"/>
                  </a:cubicBezTo>
                  <a:cubicBezTo>
                    <a:pt x="1207" y="2488"/>
                    <a:pt x="1208" y="2490"/>
                    <a:pt x="1210" y="2491"/>
                  </a:cubicBezTo>
                  <a:cubicBezTo>
                    <a:pt x="1210" y="2491"/>
                    <a:pt x="1210" y="2491"/>
                    <a:pt x="1210" y="2491"/>
                  </a:cubicBezTo>
                  <a:cubicBezTo>
                    <a:pt x="1210" y="2492"/>
                    <a:pt x="1210" y="2492"/>
                    <a:pt x="1210" y="2492"/>
                  </a:cubicBezTo>
                  <a:cubicBezTo>
                    <a:pt x="1211" y="2492"/>
                    <a:pt x="1211" y="2492"/>
                    <a:pt x="1211" y="2492"/>
                  </a:cubicBezTo>
                  <a:cubicBezTo>
                    <a:pt x="1211" y="2493"/>
                    <a:pt x="1211" y="2493"/>
                    <a:pt x="1212" y="2494"/>
                  </a:cubicBezTo>
                  <a:cubicBezTo>
                    <a:pt x="1213" y="2494"/>
                    <a:pt x="1213" y="2495"/>
                    <a:pt x="1214" y="2496"/>
                  </a:cubicBezTo>
                  <a:cubicBezTo>
                    <a:pt x="1216" y="2498"/>
                    <a:pt x="1217" y="2500"/>
                    <a:pt x="1219" y="2501"/>
                  </a:cubicBezTo>
                  <a:cubicBezTo>
                    <a:pt x="1223" y="2504"/>
                    <a:pt x="1226" y="2507"/>
                    <a:pt x="1230" y="2510"/>
                  </a:cubicBezTo>
                  <a:cubicBezTo>
                    <a:pt x="1234" y="2513"/>
                    <a:pt x="1238" y="2516"/>
                    <a:pt x="1242" y="2518"/>
                  </a:cubicBezTo>
                  <a:cubicBezTo>
                    <a:pt x="1243" y="2520"/>
                    <a:pt x="1245" y="2521"/>
                    <a:pt x="1247" y="2522"/>
                  </a:cubicBezTo>
                  <a:cubicBezTo>
                    <a:pt x="1249" y="2523"/>
                    <a:pt x="1251" y="2524"/>
                    <a:pt x="1253" y="2526"/>
                  </a:cubicBezTo>
                  <a:cubicBezTo>
                    <a:pt x="1260" y="2530"/>
                    <a:pt x="1267" y="2534"/>
                    <a:pt x="1273" y="2538"/>
                  </a:cubicBezTo>
                  <a:cubicBezTo>
                    <a:pt x="1276" y="2540"/>
                    <a:pt x="1279" y="2541"/>
                    <a:pt x="1282" y="2543"/>
                  </a:cubicBezTo>
                  <a:cubicBezTo>
                    <a:pt x="1284" y="2544"/>
                    <a:pt x="1286" y="2545"/>
                    <a:pt x="1288" y="2546"/>
                  </a:cubicBezTo>
                  <a:cubicBezTo>
                    <a:pt x="1290" y="2547"/>
                    <a:pt x="1291" y="2548"/>
                    <a:pt x="1292" y="2548"/>
                  </a:cubicBezTo>
                  <a:cubicBezTo>
                    <a:pt x="1293" y="2549"/>
                    <a:pt x="1294" y="2549"/>
                    <a:pt x="1294" y="2549"/>
                  </a:cubicBezTo>
                  <a:cubicBezTo>
                    <a:pt x="1294" y="2549"/>
                    <a:pt x="1293" y="2549"/>
                    <a:pt x="1292" y="2548"/>
                  </a:cubicBezTo>
                  <a:cubicBezTo>
                    <a:pt x="1292" y="2547"/>
                    <a:pt x="1290" y="2546"/>
                    <a:pt x="1289" y="2545"/>
                  </a:cubicBezTo>
                  <a:cubicBezTo>
                    <a:pt x="1287" y="2544"/>
                    <a:pt x="1285" y="2542"/>
                    <a:pt x="1283" y="2540"/>
                  </a:cubicBezTo>
                  <a:cubicBezTo>
                    <a:pt x="1281" y="2538"/>
                    <a:pt x="1279" y="2536"/>
                    <a:pt x="1276" y="2534"/>
                  </a:cubicBezTo>
                  <a:cubicBezTo>
                    <a:pt x="1270" y="2530"/>
                    <a:pt x="1264" y="2525"/>
                    <a:pt x="1257" y="2520"/>
                  </a:cubicBezTo>
                  <a:cubicBezTo>
                    <a:pt x="1255" y="2518"/>
                    <a:pt x="1253" y="2517"/>
                    <a:pt x="1251" y="2516"/>
                  </a:cubicBezTo>
                  <a:cubicBezTo>
                    <a:pt x="1250" y="2515"/>
                    <a:pt x="1248" y="2513"/>
                    <a:pt x="1246" y="2512"/>
                  </a:cubicBezTo>
                  <a:cubicBezTo>
                    <a:pt x="1242" y="2509"/>
                    <a:pt x="1238" y="2507"/>
                    <a:pt x="1235" y="2504"/>
                  </a:cubicBezTo>
                  <a:cubicBezTo>
                    <a:pt x="1231" y="2501"/>
                    <a:pt x="1228" y="2498"/>
                    <a:pt x="1224" y="2495"/>
                  </a:cubicBezTo>
                  <a:cubicBezTo>
                    <a:pt x="1223" y="2494"/>
                    <a:pt x="1221" y="2492"/>
                    <a:pt x="1219" y="2491"/>
                  </a:cubicBezTo>
                  <a:cubicBezTo>
                    <a:pt x="1219" y="2490"/>
                    <a:pt x="1218" y="2490"/>
                    <a:pt x="1217" y="2489"/>
                  </a:cubicBezTo>
                  <a:cubicBezTo>
                    <a:pt x="1217" y="2488"/>
                    <a:pt x="1216" y="2488"/>
                    <a:pt x="1216" y="2488"/>
                  </a:cubicBezTo>
                  <a:cubicBezTo>
                    <a:pt x="1215" y="2487"/>
                    <a:pt x="1215" y="2487"/>
                    <a:pt x="1215" y="2487"/>
                  </a:cubicBezTo>
                  <a:cubicBezTo>
                    <a:pt x="1215" y="2487"/>
                    <a:pt x="1215" y="2487"/>
                    <a:pt x="1215" y="2487"/>
                  </a:cubicBezTo>
                  <a:cubicBezTo>
                    <a:pt x="1215" y="2486"/>
                    <a:pt x="1215" y="2486"/>
                    <a:pt x="1215" y="2486"/>
                  </a:cubicBezTo>
                  <a:cubicBezTo>
                    <a:pt x="1212" y="2483"/>
                    <a:pt x="1209" y="2480"/>
                    <a:pt x="1207" y="2477"/>
                  </a:cubicBezTo>
                  <a:cubicBezTo>
                    <a:pt x="1205" y="2474"/>
                    <a:pt x="1203" y="2471"/>
                    <a:pt x="1202" y="2468"/>
                  </a:cubicBezTo>
                  <a:cubicBezTo>
                    <a:pt x="1200" y="2465"/>
                    <a:pt x="1199" y="2462"/>
                    <a:pt x="1198" y="2459"/>
                  </a:cubicBezTo>
                  <a:cubicBezTo>
                    <a:pt x="1198" y="2459"/>
                    <a:pt x="1198" y="2458"/>
                    <a:pt x="1197" y="2457"/>
                  </a:cubicBezTo>
                  <a:cubicBezTo>
                    <a:pt x="1197" y="2457"/>
                    <a:pt x="1197" y="2456"/>
                    <a:pt x="1197" y="2456"/>
                  </a:cubicBezTo>
                  <a:cubicBezTo>
                    <a:pt x="1197" y="2455"/>
                    <a:pt x="1197" y="2455"/>
                    <a:pt x="1197" y="2455"/>
                  </a:cubicBezTo>
                  <a:cubicBezTo>
                    <a:pt x="1197" y="2455"/>
                    <a:pt x="1196" y="2454"/>
                    <a:pt x="1196" y="2454"/>
                  </a:cubicBezTo>
                  <a:cubicBezTo>
                    <a:pt x="1196" y="2453"/>
                    <a:pt x="1196" y="2453"/>
                    <a:pt x="1196" y="2452"/>
                  </a:cubicBezTo>
                  <a:cubicBezTo>
                    <a:pt x="1196" y="2451"/>
                    <a:pt x="1195" y="2449"/>
                    <a:pt x="1195" y="2448"/>
                  </a:cubicBezTo>
                  <a:cubicBezTo>
                    <a:pt x="1195" y="2447"/>
                    <a:pt x="1195" y="2446"/>
                    <a:pt x="1195" y="2446"/>
                  </a:cubicBezTo>
                  <a:cubicBezTo>
                    <a:pt x="1195" y="2446"/>
                    <a:pt x="1195" y="2447"/>
                    <a:pt x="1195" y="2448"/>
                  </a:cubicBezTo>
                  <a:cubicBezTo>
                    <a:pt x="1195" y="2446"/>
                    <a:pt x="1194" y="2445"/>
                    <a:pt x="1194" y="2443"/>
                  </a:cubicBezTo>
                  <a:cubicBezTo>
                    <a:pt x="1194" y="2441"/>
                    <a:pt x="1194" y="2439"/>
                    <a:pt x="1194" y="2437"/>
                  </a:cubicBezTo>
                  <a:cubicBezTo>
                    <a:pt x="1194" y="2436"/>
                    <a:pt x="1194" y="2435"/>
                    <a:pt x="1194" y="2434"/>
                  </a:cubicBezTo>
                  <a:cubicBezTo>
                    <a:pt x="1194" y="2433"/>
                    <a:pt x="1194" y="2433"/>
                    <a:pt x="1194" y="2432"/>
                  </a:cubicBezTo>
                  <a:cubicBezTo>
                    <a:pt x="1194" y="2430"/>
                    <a:pt x="1194" y="2428"/>
                    <a:pt x="1194" y="2426"/>
                  </a:cubicBezTo>
                  <a:cubicBezTo>
                    <a:pt x="1194" y="2425"/>
                    <a:pt x="1194" y="2423"/>
                    <a:pt x="1194" y="2421"/>
                  </a:cubicBezTo>
                  <a:cubicBezTo>
                    <a:pt x="1194" y="2420"/>
                    <a:pt x="1194" y="2418"/>
                    <a:pt x="1194" y="2416"/>
                  </a:cubicBezTo>
                  <a:cubicBezTo>
                    <a:pt x="1195" y="2415"/>
                    <a:pt x="1195" y="2413"/>
                    <a:pt x="1195" y="2412"/>
                  </a:cubicBezTo>
                  <a:cubicBezTo>
                    <a:pt x="1195" y="2411"/>
                    <a:pt x="1195" y="2409"/>
                    <a:pt x="1196" y="2408"/>
                  </a:cubicBezTo>
                  <a:cubicBezTo>
                    <a:pt x="1199" y="2401"/>
                    <a:pt x="1203" y="2394"/>
                    <a:pt x="1206" y="2388"/>
                  </a:cubicBezTo>
                  <a:cubicBezTo>
                    <a:pt x="1206" y="2389"/>
                    <a:pt x="1206" y="2391"/>
                    <a:pt x="1206" y="2392"/>
                  </a:cubicBezTo>
                  <a:cubicBezTo>
                    <a:pt x="1207" y="2394"/>
                    <a:pt x="1207" y="2396"/>
                    <a:pt x="1208" y="2398"/>
                  </a:cubicBezTo>
                  <a:cubicBezTo>
                    <a:pt x="1208" y="2399"/>
                    <a:pt x="1209" y="2401"/>
                    <a:pt x="1209" y="2403"/>
                  </a:cubicBezTo>
                  <a:cubicBezTo>
                    <a:pt x="1210" y="2405"/>
                    <a:pt x="1210" y="2407"/>
                    <a:pt x="1211" y="2408"/>
                  </a:cubicBezTo>
                  <a:cubicBezTo>
                    <a:pt x="1211" y="2410"/>
                    <a:pt x="1212" y="2412"/>
                    <a:pt x="1213" y="2414"/>
                  </a:cubicBezTo>
                  <a:cubicBezTo>
                    <a:pt x="1213" y="2416"/>
                    <a:pt x="1214" y="2417"/>
                    <a:pt x="1215" y="2419"/>
                  </a:cubicBezTo>
                  <a:cubicBezTo>
                    <a:pt x="1216" y="2421"/>
                    <a:pt x="1217" y="2423"/>
                    <a:pt x="1218" y="2425"/>
                  </a:cubicBezTo>
                  <a:cubicBezTo>
                    <a:pt x="1218" y="2426"/>
                    <a:pt x="1219" y="2428"/>
                    <a:pt x="1220" y="2430"/>
                  </a:cubicBezTo>
                  <a:cubicBezTo>
                    <a:pt x="1221" y="2431"/>
                    <a:pt x="1222" y="2433"/>
                    <a:pt x="1223" y="2435"/>
                  </a:cubicBezTo>
                  <a:cubicBezTo>
                    <a:pt x="1224" y="2436"/>
                    <a:pt x="1225" y="2438"/>
                    <a:pt x="1226" y="2439"/>
                  </a:cubicBezTo>
                  <a:cubicBezTo>
                    <a:pt x="1227" y="2440"/>
                    <a:pt x="1227" y="2441"/>
                    <a:pt x="1228" y="2441"/>
                  </a:cubicBezTo>
                  <a:cubicBezTo>
                    <a:pt x="1229" y="2442"/>
                    <a:pt x="1229" y="2443"/>
                    <a:pt x="1230" y="2444"/>
                  </a:cubicBezTo>
                  <a:cubicBezTo>
                    <a:pt x="1231" y="2445"/>
                    <a:pt x="1232" y="2446"/>
                    <a:pt x="1233" y="2448"/>
                  </a:cubicBezTo>
                  <a:cubicBezTo>
                    <a:pt x="1235" y="2450"/>
                    <a:pt x="1237" y="2452"/>
                    <a:pt x="1239" y="2455"/>
                  </a:cubicBezTo>
                  <a:cubicBezTo>
                    <a:pt x="1243" y="2459"/>
                    <a:pt x="1246" y="2462"/>
                    <a:pt x="1248" y="2465"/>
                  </a:cubicBezTo>
                  <a:cubicBezTo>
                    <a:pt x="1249" y="2467"/>
                    <a:pt x="1249" y="2468"/>
                    <a:pt x="1250" y="2468"/>
                  </a:cubicBezTo>
                  <a:cubicBezTo>
                    <a:pt x="1250" y="2469"/>
                    <a:pt x="1250" y="2470"/>
                    <a:pt x="1250" y="2470"/>
                  </a:cubicBezTo>
                  <a:cubicBezTo>
                    <a:pt x="1250" y="2470"/>
                    <a:pt x="1250" y="2469"/>
                    <a:pt x="1250" y="2468"/>
                  </a:cubicBezTo>
                  <a:cubicBezTo>
                    <a:pt x="1250" y="2468"/>
                    <a:pt x="1250" y="2467"/>
                    <a:pt x="1250" y="2467"/>
                  </a:cubicBezTo>
                  <a:cubicBezTo>
                    <a:pt x="1250" y="2466"/>
                    <a:pt x="1249" y="2465"/>
                    <a:pt x="1249" y="2465"/>
                  </a:cubicBezTo>
                  <a:cubicBezTo>
                    <a:pt x="1248" y="2463"/>
                    <a:pt x="1248" y="2461"/>
                    <a:pt x="1247" y="2459"/>
                  </a:cubicBezTo>
                  <a:cubicBezTo>
                    <a:pt x="1246" y="2457"/>
                    <a:pt x="1244" y="2454"/>
                    <a:pt x="1243" y="2452"/>
                  </a:cubicBezTo>
                  <a:cubicBezTo>
                    <a:pt x="1241" y="2449"/>
                    <a:pt x="1239" y="2447"/>
                    <a:pt x="1238" y="2444"/>
                  </a:cubicBezTo>
                  <a:cubicBezTo>
                    <a:pt x="1237" y="2443"/>
                    <a:pt x="1237" y="2443"/>
                    <a:pt x="1236" y="2442"/>
                  </a:cubicBezTo>
                  <a:cubicBezTo>
                    <a:pt x="1236" y="2441"/>
                    <a:pt x="1235" y="2441"/>
                    <a:pt x="1235" y="2440"/>
                  </a:cubicBezTo>
                  <a:cubicBezTo>
                    <a:pt x="1235" y="2439"/>
                    <a:pt x="1234" y="2438"/>
                    <a:pt x="1234" y="2438"/>
                  </a:cubicBezTo>
                  <a:cubicBezTo>
                    <a:pt x="1233" y="2437"/>
                    <a:pt x="1233" y="2436"/>
                    <a:pt x="1232" y="2435"/>
                  </a:cubicBezTo>
                  <a:cubicBezTo>
                    <a:pt x="1231" y="2434"/>
                    <a:pt x="1231" y="2432"/>
                    <a:pt x="1230" y="2431"/>
                  </a:cubicBezTo>
                  <a:cubicBezTo>
                    <a:pt x="1229" y="2429"/>
                    <a:pt x="1228" y="2428"/>
                    <a:pt x="1227" y="2426"/>
                  </a:cubicBezTo>
                  <a:cubicBezTo>
                    <a:pt x="1226" y="2424"/>
                    <a:pt x="1225" y="2423"/>
                    <a:pt x="1225" y="2421"/>
                  </a:cubicBezTo>
                  <a:cubicBezTo>
                    <a:pt x="1224" y="2419"/>
                    <a:pt x="1223" y="2418"/>
                    <a:pt x="1222" y="2416"/>
                  </a:cubicBezTo>
                  <a:cubicBezTo>
                    <a:pt x="1222" y="2414"/>
                    <a:pt x="1221" y="2413"/>
                    <a:pt x="1220" y="2411"/>
                  </a:cubicBezTo>
                  <a:cubicBezTo>
                    <a:pt x="1219" y="2409"/>
                    <a:pt x="1219" y="2408"/>
                    <a:pt x="1218" y="2406"/>
                  </a:cubicBezTo>
                  <a:cubicBezTo>
                    <a:pt x="1217" y="2402"/>
                    <a:pt x="1215" y="2399"/>
                    <a:pt x="1214" y="2396"/>
                  </a:cubicBezTo>
                  <a:cubicBezTo>
                    <a:pt x="1214" y="2394"/>
                    <a:pt x="1213" y="2392"/>
                    <a:pt x="1213" y="2391"/>
                  </a:cubicBezTo>
                  <a:cubicBezTo>
                    <a:pt x="1212" y="2389"/>
                    <a:pt x="1212" y="2388"/>
                    <a:pt x="1211" y="2386"/>
                  </a:cubicBezTo>
                  <a:cubicBezTo>
                    <a:pt x="1211" y="2384"/>
                    <a:pt x="1211" y="2383"/>
                    <a:pt x="1210" y="2381"/>
                  </a:cubicBezTo>
                  <a:cubicBezTo>
                    <a:pt x="1210" y="2380"/>
                    <a:pt x="1210" y="2379"/>
                    <a:pt x="1209" y="2378"/>
                  </a:cubicBezTo>
                  <a:cubicBezTo>
                    <a:pt x="1228" y="2331"/>
                    <a:pt x="1222" y="2299"/>
                    <a:pt x="1215" y="2246"/>
                  </a:cubicBezTo>
                  <a:cubicBezTo>
                    <a:pt x="1248" y="2280"/>
                    <a:pt x="1246" y="2314"/>
                    <a:pt x="1246" y="2349"/>
                  </a:cubicBezTo>
                  <a:cubicBezTo>
                    <a:pt x="1246" y="2349"/>
                    <a:pt x="1246" y="2349"/>
                    <a:pt x="1246" y="2349"/>
                  </a:cubicBezTo>
                  <a:cubicBezTo>
                    <a:pt x="1245" y="2350"/>
                    <a:pt x="1245" y="2350"/>
                    <a:pt x="1244" y="2351"/>
                  </a:cubicBezTo>
                  <a:cubicBezTo>
                    <a:pt x="1243" y="2352"/>
                    <a:pt x="1243" y="2353"/>
                    <a:pt x="1242" y="2354"/>
                  </a:cubicBezTo>
                  <a:cubicBezTo>
                    <a:pt x="1241" y="2355"/>
                    <a:pt x="1241" y="2357"/>
                    <a:pt x="1240" y="2358"/>
                  </a:cubicBezTo>
                  <a:cubicBezTo>
                    <a:pt x="1239" y="2359"/>
                    <a:pt x="1239" y="2360"/>
                    <a:pt x="1238" y="2362"/>
                  </a:cubicBezTo>
                  <a:cubicBezTo>
                    <a:pt x="1238" y="2363"/>
                    <a:pt x="1238" y="2364"/>
                    <a:pt x="1237" y="2365"/>
                  </a:cubicBezTo>
                  <a:cubicBezTo>
                    <a:pt x="1237" y="2367"/>
                    <a:pt x="1237" y="2368"/>
                    <a:pt x="1236" y="2369"/>
                  </a:cubicBezTo>
                  <a:cubicBezTo>
                    <a:pt x="1236" y="2370"/>
                    <a:pt x="1236" y="2372"/>
                    <a:pt x="1236" y="2373"/>
                  </a:cubicBezTo>
                  <a:cubicBezTo>
                    <a:pt x="1236" y="2373"/>
                    <a:pt x="1236" y="2374"/>
                    <a:pt x="1236" y="2375"/>
                  </a:cubicBezTo>
                  <a:cubicBezTo>
                    <a:pt x="1236" y="2375"/>
                    <a:pt x="1236" y="2376"/>
                    <a:pt x="1236" y="2376"/>
                  </a:cubicBezTo>
                  <a:cubicBezTo>
                    <a:pt x="1236" y="2377"/>
                    <a:pt x="1236" y="2378"/>
                    <a:pt x="1236" y="2379"/>
                  </a:cubicBezTo>
                  <a:cubicBezTo>
                    <a:pt x="1236" y="2380"/>
                    <a:pt x="1237" y="2380"/>
                    <a:pt x="1237" y="2381"/>
                  </a:cubicBezTo>
                  <a:cubicBezTo>
                    <a:pt x="1237" y="2382"/>
                    <a:pt x="1237" y="2382"/>
                    <a:pt x="1237" y="2382"/>
                  </a:cubicBezTo>
                  <a:cubicBezTo>
                    <a:pt x="1237" y="2383"/>
                    <a:pt x="1237" y="2383"/>
                    <a:pt x="1237" y="2383"/>
                  </a:cubicBezTo>
                  <a:cubicBezTo>
                    <a:pt x="1237" y="2383"/>
                    <a:pt x="1237" y="2383"/>
                    <a:pt x="1238" y="2383"/>
                  </a:cubicBezTo>
                  <a:cubicBezTo>
                    <a:pt x="1238" y="2382"/>
                    <a:pt x="1238" y="2382"/>
                    <a:pt x="1238" y="2381"/>
                  </a:cubicBezTo>
                  <a:cubicBezTo>
                    <a:pt x="1239" y="2381"/>
                    <a:pt x="1239" y="2380"/>
                    <a:pt x="1239" y="2379"/>
                  </a:cubicBezTo>
                  <a:cubicBezTo>
                    <a:pt x="1240" y="2379"/>
                    <a:pt x="1240" y="2378"/>
                    <a:pt x="1241" y="2377"/>
                  </a:cubicBezTo>
                  <a:cubicBezTo>
                    <a:pt x="1241" y="2376"/>
                    <a:pt x="1241" y="2375"/>
                    <a:pt x="1242" y="2374"/>
                  </a:cubicBezTo>
                  <a:cubicBezTo>
                    <a:pt x="1242" y="2373"/>
                    <a:pt x="1243" y="2372"/>
                    <a:pt x="1243" y="2371"/>
                  </a:cubicBezTo>
                  <a:cubicBezTo>
                    <a:pt x="1244" y="2370"/>
                    <a:pt x="1244" y="2369"/>
                    <a:pt x="1245" y="2368"/>
                  </a:cubicBezTo>
                  <a:cubicBezTo>
                    <a:pt x="1245" y="2367"/>
                    <a:pt x="1245" y="2365"/>
                    <a:pt x="1246" y="2364"/>
                  </a:cubicBezTo>
                  <a:cubicBezTo>
                    <a:pt x="1246" y="2364"/>
                    <a:pt x="1246" y="2363"/>
                    <a:pt x="1246" y="2363"/>
                  </a:cubicBezTo>
                  <a:cubicBezTo>
                    <a:pt x="1247" y="2377"/>
                    <a:pt x="1249" y="2391"/>
                    <a:pt x="1254" y="2405"/>
                  </a:cubicBezTo>
                  <a:cubicBezTo>
                    <a:pt x="1254" y="2404"/>
                    <a:pt x="1254" y="2403"/>
                    <a:pt x="1254" y="2402"/>
                  </a:cubicBezTo>
                  <a:cubicBezTo>
                    <a:pt x="1255" y="2403"/>
                    <a:pt x="1255" y="2405"/>
                    <a:pt x="1256" y="2406"/>
                  </a:cubicBezTo>
                  <a:cubicBezTo>
                    <a:pt x="1256" y="2407"/>
                    <a:pt x="1257" y="2409"/>
                    <a:pt x="1257" y="2410"/>
                  </a:cubicBezTo>
                  <a:cubicBezTo>
                    <a:pt x="1258" y="2411"/>
                    <a:pt x="1258" y="2412"/>
                    <a:pt x="1259" y="2413"/>
                  </a:cubicBezTo>
                  <a:cubicBezTo>
                    <a:pt x="1259" y="2415"/>
                    <a:pt x="1261" y="2418"/>
                    <a:pt x="1262" y="2420"/>
                  </a:cubicBezTo>
                  <a:cubicBezTo>
                    <a:pt x="1264" y="2425"/>
                    <a:pt x="1266" y="2429"/>
                    <a:pt x="1268" y="2433"/>
                  </a:cubicBezTo>
                  <a:cubicBezTo>
                    <a:pt x="1268" y="2434"/>
                    <a:pt x="1269" y="2435"/>
                    <a:pt x="1269" y="2436"/>
                  </a:cubicBezTo>
                  <a:cubicBezTo>
                    <a:pt x="1270" y="2437"/>
                    <a:pt x="1270" y="2438"/>
                    <a:pt x="1271" y="2439"/>
                  </a:cubicBezTo>
                  <a:cubicBezTo>
                    <a:pt x="1272" y="2441"/>
                    <a:pt x="1272" y="2443"/>
                    <a:pt x="1273" y="2445"/>
                  </a:cubicBezTo>
                  <a:cubicBezTo>
                    <a:pt x="1273" y="2446"/>
                    <a:pt x="1274" y="2447"/>
                    <a:pt x="1274" y="2448"/>
                  </a:cubicBezTo>
                  <a:cubicBezTo>
                    <a:pt x="1274" y="2448"/>
                    <a:pt x="1275" y="2449"/>
                    <a:pt x="1275" y="2450"/>
                  </a:cubicBezTo>
                  <a:cubicBezTo>
                    <a:pt x="1275" y="2451"/>
                    <a:pt x="1275" y="2451"/>
                    <a:pt x="1276" y="2452"/>
                  </a:cubicBezTo>
                  <a:cubicBezTo>
                    <a:pt x="1276" y="2452"/>
                    <a:pt x="1276" y="2453"/>
                    <a:pt x="1276" y="2454"/>
                  </a:cubicBezTo>
                  <a:cubicBezTo>
                    <a:pt x="1277" y="2455"/>
                    <a:pt x="1277" y="2455"/>
                    <a:pt x="1277" y="2456"/>
                  </a:cubicBezTo>
                  <a:cubicBezTo>
                    <a:pt x="1277" y="2457"/>
                    <a:pt x="1278" y="2457"/>
                    <a:pt x="1278" y="2457"/>
                  </a:cubicBezTo>
                  <a:cubicBezTo>
                    <a:pt x="1278" y="2457"/>
                    <a:pt x="1278" y="2457"/>
                    <a:pt x="1278" y="2456"/>
                  </a:cubicBezTo>
                  <a:cubicBezTo>
                    <a:pt x="1278" y="2455"/>
                    <a:pt x="1278" y="2454"/>
                    <a:pt x="1278" y="2453"/>
                  </a:cubicBezTo>
                  <a:cubicBezTo>
                    <a:pt x="1278" y="2453"/>
                    <a:pt x="1278" y="2452"/>
                    <a:pt x="1278" y="2451"/>
                  </a:cubicBezTo>
                  <a:cubicBezTo>
                    <a:pt x="1278" y="2451"/>
                    <a:pt x="1278" y="2450"/>
                    <a:pt x="1278" y="2449"/>
                  </a:cubicBezTo>
                  <a:cubicBezTo>
                    <a:pt x="1278" y="2448"/>
                    <a:pt x="1278" y="2448"/>
                    <a:pt x="1278" y="2447"/>
                  </a:cubicBezTo>
                  <a:cubicBezTo>
                    <a:pt x="1278" y="2446"/>
                    <a:pt x="1278" y="2445"/>
                    <a:pt x="1277" y="2444"/>
                  </a:cubicBezTo>
                  <a:cubicBezTo>
                    <a:pt x="1277" y="2443"/>
                    <a:pt x="1277" y="2442"/>
                    <a:pt x="1277" y="2441"/>
                  </a:cubicBezTo>
                  <a:cubicBezTo>
                    <a:pt x="1277" y="2440"/>
                    <a:pt x="1277" y="2439"/>
                    <a:pt x="1276" y="2438"/>
                  </a:cubicBezTo>
                  <a:cubicBezTo>
                    <a:pt x="1276" y="2436"/>
                    <a:pt x="1276" y="2435"/>
                    <a:pt x="1275" y="2434"/>
                  </a:cubicBezTo>
                  <a:cubicBezTo>
                    <a:pt x="1275" y="2433"/>
                    <a:pt x="1275" y="2432"/>
                    <a:pt x="1274" y="2431"/>
                  </a:cubicBezTo>
                  <a:cubicBezTo>
                    <a:pt x="1274" y="2428"/>
                    <a:pt x="1273" y="2426"/>
                    <a:pt x="1272" y="2424"/>
                  </a:cubicBezTo>
                  <a:cubicBezTo>
                    <a:pt x="1271" y="2421"/>
                    <a:pt x="1270" y="2419"/>
                    <a:pt x="1269" y="2417"/>
                  </a:cubicBezTo>
                  <a:cubicBezTo>
                    <a:pt x="1268" y="2414"/>
                    <a:pt x="1267" y="2412"/>
                    <a:pt x="1265" y="2410"/>
                  </a:cubicBezTo>
                  <a:cubicBezTo>
                    <a:pt x="1265" y="2409"/>
                    <a:pt x="1264" y="2408"/>
                    <a:pt x="1264" y="2407"/>
                  </a:cubicBezTo>
                  <a:cubicBezTo>
                    <a:pt x="1263" y="2406"/>
                    <a:pt x="1263" y="2404"/>
                    <a:pt x="1262" y="2403"/>
                  </a:cubicBezTo>
                  <a:cubicBezTo>
                    <a:pt x="1261" y="2401"/>
                    <a:pt x="1260" y="2399"/>
                    <a:pt x="1259" y="2397"/>
                  </a:cubicBezTo>
                  <a:cubicBezTo>
                    <a:pt x="1258" y="2395"/>
                    <a:pt x="1257" y="2394"/>
                    <a:pt x="1256" y="2392"/>
                  </a:cubicBezTo>
                  <a:cubicBezTo>
                    <a:pt x="1256" y="2391"/>
                    <a:pt x="1255" y="2391"/>
                    <a:pt x="1255" y="2390"/>
                  </a:cubicBezTo>
                  <a:cubicBezTo>
                    <a:pt x="1258" y="2357"/>
                    <a:pt x="1260" y="2330"/>
                    <a:pt x="1257" y="2304"/>
                  </a:cubicBezTo>
                  <a:cubicBezTo>
                    <a:pt x="1259" y="2307"/>
                    <a:pt x="1260" y="2310"/>
                    <a:pt x="1262" y="2313"/>
                  </a:cubicBezTo>
                  <a:cubicBezTo>
                    <a:pt x="1263" y="2316"/>
                    <a:pt x="1265" y="2319"/>
                    <a:pt x="1266" y="2322"/>
                  </a:cubicBezTo>
                  <a:cubicBezTo>
                    <a:pt x="1268" y="2325"/>
                    <a:pt x="1270" y="2329"/>
                    <a:pt x="1271" y="2332"/>
                  </a:cubicBezTo>
                  <a:cubicBezTo>
                    <a:pt x="1273" y="2335"/>
                    <a:pt x="1274" y="2339"/>
                    <a:pt x="1276" y="2342"/>
                  </a:cubicBezTo>
                  <a:cubicBezTo>
                    <a:pt x="1277" y="2345"/>
                    <a:pt x="1278" y="2349"/>
                    <a:pt x="1280" y="2352"/>
                  </a:cubicBezTo>
                  <a:cubicBezTo>
                    <a:pt x="1281" y="2355"/>
                    <a:pt x="1282" y="2358"/>
                    <a:pt x="1283" y="2361"/>
                  </a:cubicBezTo>
                  <a:cubicBezTo>
                    <a:pt x="1284" y="2364"/>
                    <a:pt x="1285" y="2367"/>
                    <a:pt x="1286" y="2369"/>
                  </a:cubicBezTo>
                  <a:cubicBezTo>
                    <a:pt x="1286" y="2371"/>
                    <a:pt x="1286" y="2372"/>
                    <a:pt x="1287" y="2373"/>
                  </a:cubicBezTo>
                  <a:cubicBezTo>
                    <a:pt x="1287" y="2374"/>
                    <a:pt x="1287" y="2376"/>
                    <a:pt x="1287" y="2377"/>
                  </a:cubicBezTo>
                  <a:cubicBezTo>
                    <a:pt x="1288" y="2378"/>
                    <a:pt x="1288" y="2379"/>
                    <a:pt x="1288" y="2380"/>
                  </a:cubicBezTo>
                  <a:cubicBezTo>
                    <a:pt x="1288" y="2381"/>
                    <a:pt x="1289" y="2382"/>
                    <a:pt x="1289" y="2382"/>
                  </a:cubicBezTo>
                  <a:cubicBezTo>
                    <a:pt x="1289" y="2384"/>
                    <a:pt x="1289" y="2385"/>
                    <a:pt x="1289" y="2386"/>
                  </a:cubicBezTo>
                  <a:cubicBezTo>
                    <a:pt x="1290" y="2387"/>
                    <a:pt x="1290" y="2387"/>
                    <a:pt x="1290" y="2387"/>
                  </a:cubicBezTo>
                  <a:cubicBezTo>
                    <a:pt x="1290" y="2387"/>
                    <a:pt x="1290" y="2387"/>
                    <a:pt x="1290" y="2386"/>
                  </a:cubicBezTo>
                  <a:cubicBezTo>
                    <a:pt x="1290" y="2385"/>
                    <a:pt x="1290" y="2384"/>
                    <a:pt x="1290" y="2382"/>
                  </a:cubicBezTo>
                  <a:cubicBezTo>
                    <a:pt x="1290" y="2381"/>
                    <a:pt x="1290" y="2380"/>
                    <a:pt x="1290" y="2379"/>
                  </a:cubicBezTo>
                  <a:cubicBezTo>
                    <a:pt x="1290" y="2378"/>
                    <a:pt x="1290" y="2377"/>
                    <a:pt x="1291" y="2376"/>
                  </a:cubicBezTo>
                  <a:cubicBezTo>
                    <a:pt x="1291" y="2375"/>
                    <a:pt x="1290" y="2374"/>
                    <a:pt x="1290" y="2373"/>
                  </a:cubicBezTo>
                  <a:cubicBezTo>
                    <a:pt x="1290" y="2371"/>
                    <a:pt x="1290" y="2370"/>
                    <a:pt x="1290" y="2369"/>
                  </a:cubicBezTo>
                  <a:cubicBezTo>
                    <a:pt x="1290" y="2367"/>
                    <a:pt x="1290" y="2366"/>
                    <a:pt x="1290" y="2364"/>
                  </a:cubicBezTo>
                  <a:cubicBezTo>
                    <a:pt x="1289" y="2363"/>
                    <a:pt x="1289" y="2361"/>
                    <a:pt x="1289" y="2359"/>
                  </a:cubicBezTo>
                  <a:cubicBezTo>
                    <a:pt x="1288" y="2356"/>
                    <a:pt x="1287" y="2353"/>
                    <a:pt x="1286" y="2349"/>
                  </a:cubicBezTo>
                  <a:cubicBezTo>
                    <a:pt x="1286" y="2348"/>
                    <a:pt x="1285" y="2346"/>
                    <a:pt x="1285" y="2344"/>
                  </a:cubicBezTo>
                  <a:cubicBezTo>
                    <a:pt x="1284" y="2343"/>
                    <a:pt x="1283" y="2341"/>
                    <a:pt x="1283" y="2339"/>
                  </a:cubicBezTo>
                  <a:cubicBezTo>
                    <a:pt x="1281" y="2336"/>
                    <a:pt x="1280" y="2332"/>
                    <a:pt x="1278" y="2329"/>
                  </a:cubicBezTo>
                  <a:cubicBezTo>
                    <a:pt x="1277" y="2325"/>
                    <a:pt x="1275" y="2322"/>
                    <a:pt x="1273" y="2319"/>
                  </a:cubicBezTo>
                  <a:cubicBezTo>
                    <a:pt x="1272" y="2317"/>
                    <a:pt x="1271" y="2315"/>
                    <a:pt x="1270" y="2314"/>
                  </a:cubicBezTo>
                  <a:cubicBezTo>
                    <a:pt x="1269" y="2312"/>
                    <a:pt x="1269" y="2311"/>
                    <a:pt x="1268" y="2309"/>
                  </a:cubicBezTo>
                  <a:cubicBezTo>
                    <a:pt x="1264" y="2303"/>
                    <a:pt x="1260" y="2298"/>
                    <a:pt x="1257" y="2293"/>
                  </a:cubicBezTo>
                  <a:cubicBezTo>
                    <a:pt x="1257" y="2292"/>
                    <a:pt x="1256" y="2291"/>
                    <a:pt x="1255" y="2290"/>
                  </a:cubicBezTo>
                  <a:cubicBezTo>
                    <a:pt x="1254" y="2282"/>
                    <a:pt x="1251" y="2274"/>
                    <a:pt x="1249" y="2265"/>
                  </a:cubicBezTo>
                  <a:cubicBezTo>
                    <a:pt x="1249" y="2265"/>
                    <a:pt x="1249" y="2265"/>
                    <a:pt x="1249" y="2266"/>
                  </a:cubicBezTo>
                  <a:cubicBezTo>
                    <a:pt x="1251" y="2268"/>
                    <a:pt x="1254" y="2271"/>
                    <a:pt x="1257" y="2274"/>
                  </a:cubicBezTo>
                  <a:cubicBezTo>
                    <a:pt x="1258" y="2276"/>
                    <a:pt x="1260" y="2277"/>
                    <a:pt x="1261" y="2279"/>
                  </a:cubicBezTo>
                  <a:cubicBezTo>
                    <a:pt x="1263" y="2280"/>
                    <a:pt x="1264" y="2282"/>
                    <a:pt x="1266" y="2283"/>
                  </a:cubicBezTo>
                  <a:cubicBezTo>
                    <a:pt x="1269" y="2286"/>
                    <a:pt x="1272" y="2289"/>
                    <a:pt x="1276" y="2292"/>
                  </a:cubicBezTo>
                  <a:cubicBezTo>
                    <a:pt x="1279" y="2295"/>
                    <a:pt x="1282" y="2298"/>
                    <a:pt x="1285" y="2301"/>
                  </a:cubicBezTo>
                  <a:cubicBezTo>
                    <a:pt x="1289" y="2303"/>
                    <a:pt x="1292" y="2306"/>
                    <a:pt x="1295" y="2309"/>
                  </a:cubicBezTo>
                  <a:cubicBezTo>
                    <a:pt x="1298" y="2311"/>
                    <a:pt x="1301" y="2314"/>
                    <a:pt x="1305" y="2316"/>
                  </a:cubicBezTo>
                  <a:cubicBezTo>
                    <a:pt x="1308" y="2318"/>
                    <a:pt x="1310" y="2320"/>
                    <a:pt x="1313" y="2322"/>
                  </a:cubicBezTo>
                  <a:cubicBezTo>
                    <a:pt x="1316" y="2324"/>
                    <a:pt x="1318" y="2326"/>
                    <a:pt x="1320" y="2328"/>
                  </a:cubicBezTo>
                  <a:cubicBezTo>
                    <a:pt x="1322" y="2329"/>
                    <a:pt x="1324" y="2331"/>
                    <a:pt x="1325" y="2332"/>
                  </a:cubicBezTo>
                  <a:cubicBezTo>
                    <a:pt x="1326" y="2334"/>
                    <a:pt x="1327" y="2335"/>
                    <a:pt x="1328" y="2336"/>
                  </a:cubicBezTo>
                  <a:cubicBezTo>
                    <a:pt x="1328" y="2336"/>
                    <a:pt x="1329" y="2337"/>
                    <a:pt x="1329" y="2337"/>
                  </a:cubicBezTo>
                  <a:cubicBezTo>
                    <a:pt x="1329" y="2337"/>
                    <a:pt x="1329" y="2336"/>
                    <a:pt x="1328" y="2335"/>
                  </a:cubicBezTo>
                  <a:cubicBezTo>
                    <a:pt x="1328" y="2334"/>
                    <a:pt x="1327" y="2333"/>
                    <a:pt x="1326" y="2331"/>
                  </a:cubicBezTo>
                  <a:cubicBezTo>
                    <a:pt x="1325" y="2330"/>
                    <a:pt x="1324" y="2328"/>
                    <a:pt x="1322" y="2326"/>
                  </a:cubicBezTo>
                  <a:cubicBezTo>
                    <a:pt x="1320" y="2323"/>
                    <a:pt x="1318" y="2321"/>
                    <a:pt x="1316" y="2319"/>
                  </a:cubicBezTo>
                  <a:cubicBezTo>
                    <a:pt x="1314" y="2316"/>
                    <a:pt x="1311" y="2314"/>
                    <a:pt x="1308" y="2311"/>
                  </a:cubicBezTo>
                  <a:cubicBezTo>
                    <a:pt x="1306" y="2309"/>
                    <a:pt x="1303" y="2306"/>
                    <a:pt x="1300" y="2303"/>
                  </a:cubicBezTo>
                  <a:cubicBezTo>
                    <a:pt x="1298" y="2302"/>
                    <a:pt x="1297" y="2301"/>
                    <a:pt x="1295" y="2299"/>
                  </a:cubicBezTo>
                  <a:cubicBezTo>
                    <a:pt x="1294" y="2298"/>
                    <a:pt x="1292" y="2296"/>
                    <a:pt x="1290" y="2295"/>
                  </a:cubicBezTo>
                  <a:cubicBezTo>
                    <a:pt x="1287" y="2292"/>
                    <a:pt x="1284" y="2289"/>
                    <a:pt x="1281" y="2286"/>
                  </a:cubicBezTo>
                  <a:cubicBezTo>
                    <a:pt x="1278" y="2283"/>
                    <a:pt x="1274" y="2280"/>
                    <a:pt x="1271" y="2277"/>
                  </a:cubicBezTo>
                  <a:cubicBezTo>
                    <a:pt x="1270" y="2276"/>
                    <a:pt x="1268" y="2275"/>
                    <a:pt x="1266" y="2273"/>
                  </a:cubicBezTo>
                  <a:cubicBezTo>
                    <a:pt x="1265" y="2272"/>
                    <a:pt x="1263" y="2270"/>
                    <a:pt x="1262" y="2269"/>
                  </a:cubicBezTo>
                  <a:cubicBezTo>
                    <a:pt x="1259" y="2266"/>
                    <a:pt x="1256" y="2264"/>
                    <a:pt x="1253" y="2261"/>
                  </a:cubicBezTo>
                  <a:cubicBezTo>
                    <a:pt x="1250" y="2259"/>
                    <a:pt x="1247" y="2257"/>
                    <a:pt x="1245" y="2254"/>
                  </a:cubicBezTo>
                  <a:cubicBezTo>
                    <a:pt x="1245" y="2254"/>
                    <a:pt x="1244" y="2254"/>
                    <a:pt x="1244" y="2254"/>
                  </a:cubicBezTo>
                  <a:cubicBezTo>
                    <a:pt x="1238" y="2238"/>
                    <a:pt x="1229" y="2222"/>
                    <a:pt x="1217" y="2204"/>
                  </a:cubicBezTo>
                  <a:cubicBezTo>
                    <a:pt x="1206" y="2188"/>
                    <a:pt x="1196" y="2172"/>
                    <a:pt x="1188" y="2156"/>
                  </a:cubicBezTo>
                  <a:cubicBezTo>
                    <a:pt x="1189" y="2158"/>
                    <a:pt x="1190" y="2159"/>
                    <a:pt x="1191" y="2160"/>
                  </a:cubicBezTo>
                  <a:cubicBezTo>
                    <a:pt x="1193" y="2162"/>
                    <a:pt x="1194" y="2163"/>
                    <a:pt x="1196" y="2165"/>
                  </a:cubicBezTo>
                  <a:cubicBezTo>
                    <a:pt x="1198" y="2166"/>
                    <a:pt x="1200" y="2168"/>
                    <a:pt x="1201" y="2170"/>
                  </a:cubicBezTo>
                  <a:cubicBezTo>
                    <a:pt x="1205" y="2173"/>
                    <a:pt x="1209" y="2176"/>
                    <a:pt x="1213" y="2179"/>
                  </a:cubicBezTo>
                  <a:cubicBezTo>
                    <a:pt x="1214" y="2181"/>
                    <a:pt x="1216" y="2182"/>
                    <a:pt x="1218" y="2184"/>
                  </a:cubicBezTo>
                  <a:cubicBezTo>
                    <a:pt x="1220" y="2185"/>
                    <a:pt x="1222" y="2186"/>
                    <a:pt x="1224" y="2188"/>
                  </a:cubicBezTo>
                  <a:cubicBezTo>
                    <a:pt x="1228" y="2190"/>
                    <a:pt x="1232" y="2193"/>
                    <a:pt x="1236" y="2195"/>
                  </a:cubicBezTo>
                  <a:cubicBezTo>
                    <a:pt x="1239" y="2197"/>
                    <a:pt x="1241" y="2198"/>
                    <a:pt x="1243" y="2199"/>
                  </a:cubicBezTo>
                  <a:cubicBezTo>
                    <a:pt x="1244" y="2200"/>
                    <a:pt x="1244" y="2200"/>
                    <a:pt x="1244" y="2200"/>
                  </a:cubicBezTo>
                  <a:cubicBezTo>
                    <a:pt x="1244" y="2201"/>
                    <a:pt x="1245" y="2202"/>
                    <a:pt x="1245" y="2202"/>
                  </a:cubicBezTo>
                  <a:cubicBezTo>
                    <a:pt x="1246" y="2203"/>
                    <a:pt x="1246" y="2204"/>
                    <a:pt x="1247" y="2205"/>
                  </a:cubicBezTo>
                  <a:cubicBezTo>
                    <a:pt x="1247" y="2205"/>
                    <a:pt x="1247" y="2206"/>
                    <a:pt x="1248" y="2207"/>
                  </a:cubicBezTo>
                  <a:cubicBezTo>
                    <a:pt x="1248" y="2208"/>
                    <a:pt x="1248" y="2208"/>
                    <a:pt x="1248" y="2208"/>
                  </a:cubicBezTo>
                  <a:cubicBezTo>
                    <a:pt x="1249" y="2209"/>
                    <a:pt x="1249" y="2209"/>
                    <a:pt x="1249" y="2210"/>
                  </a:cubicBezTo>
                  <a:cubicBezTo>
                    <a:pt x="1250" y="2212"/>
                    <a:pt x="1251" y="2214"/>
                    <a:pt x="1251" y="2216"/>
                  </a:cubicBezTo>
                  <a:cubicBezTo>
                    <a:pt x="1252" y="2218"/>
                    <a:pt x="1253" y="2220"/>
                    <a:pt x="1254" y="2222"/>
                  </a:cubicBezTo>
                  <a:cubicBezTo>
                    <a:pt x="1255" y="2225"/>
                    <a:pt x="1255" y="2227"/>
                    <a:pt x="1256" y="2229"/>
                  </a:cubicBezTo>
                  <a:cubicBezTo>
                    <a:pt x="1257" y="2232"/>
                    <a:pt x="1258" y="2234"/>
                    <a:pt x="1259" y="2236"/>
                  </a:cubicBezTo>
                  <a:cubicBezTo>
                    <a:pt x="1259" y="2237"/>
                    <a:pt x="1260" y="2239"/>
                    <a:pt x="1260" y="2240"/>
                  </a:cubicBezTo>
                  <a:cubicBezTo>
                    <a:pt x="1261" y="2241"/>
                    <a:pt x="1261" y="2242"/>
                    <a:pt x="1262" y="2243"/>
                  </a:cubicBezTo>
                  <a:cubicBezTo>
                    <a:pt x="1263" y="2245"/>
                    <a:pt x="1264" y="2247"/>
                    <a:pt x="1266" y="2249"/>
                  </a:cubicBezTo>
                  <a:cubicBezTo>
                    <a:pt x="1267" y="2251"/>
                    <a:pt x="1268" y="2252"/>
                    <a:pt x="1270" y="2254"/>
                  </a:cubicBezTo>
                  <a:cubicBezTo>
                    <a:pt x="1270" y="2255"/>
                    <a:pt x="1271" y="2255"/>
                    <a:pt x="1272" y="2256"/>
                  </a:cubicBezTo>
                  <a:cubicBezTo>
                    <a:pt x="1272" y="2256"/>
                    <a:pt x="1273" y="2257"/>
                    <a:pt x="1273" y="2258"/>
                  </a:cubicBezTo>
                  <a:cubicBezTo>
                    <a:pt x="1274" y="2258"/>
                    <a:pt x="1275" y="2258"/>
                    <a:pt x="1275" y="2259"/>
                  </a:cubicBezTo>
                  <a:cubicBezTo>
                    <a:pt x="1276" y="2259"/>
                    <a:pt x="1276" y="2260"/>
                    <a:pt x="1277" y="2260"/>
                  </a:cubicBezTo>
                  <a:cubicBezTo>
                    <a:pt x="1278" y="2260"/>
                    <a:pt x="1279" y="2261"/>
                    <a:pt x="1279" y="2261"/>
                  </a:cubicBezTo>
                  <a:cubicBezTo>
                    <a:pt x="1280" y="2261"/>
                    <a:pt x="1280" y="2261"/>
                    <a:pt x="1280" y="2261"/>
                  </a:cubicBezTo>
                  <a:cubicBezTo>
                    <a:pt x="1280" y="2261"/>
                    <a:pt x="1280" y="2261"/>
                    <a:pt x="1280" y="2261"/>
                  </a:cubicBezTo>
                  <a:cubicBezTo>
                    <a:pt x="1279" y="2260"/>
                    <a:pt x="1279" y="2259"/>
                    <a:pt x="1278" y="2259"/>
                  </a:cubicBezTo>
                  <a:cubicBezTo>
                    <a:pt x="1278" y="2258"/>
                    <a:pt x="1277" y="2258"/>
                    <a:pt x="1277" y="2257"/>
                  </a:cubicBezTo>
                  <a:cubicBezTo>
                    <a:pt x="1277" y="2257"/>
                    <a:pt x="1276" y="2256"/>
                    <a:pt x="1276" y="2255"/>
                  </a:cubicBezTo>
                  <a:cubicBezTo>
                    <a:pt x="1275" y="2255"/>
                    <a:pt x="1275" y="2254"/>
                    <a:pt x="1274" y="2253"/>
                  </a:cubicBezTo>
                  <a:cubicBezTo>
                    <a:pt x="1274" y="2253"/>
                    <a:pt x="1274" y="2252"/>
                    <a:pt x="1273" y="2251"/>
                  </a:cubicBezTo>
                  <a:cubicBezTo>
                    <a:pt x="1273" y="2250"/>
                    <a:pt x="1272" y="2250"/>
                    <a:pt x="1272" y="2249"/>
                  </a:cubicBezTo>
                  <a:cubicBezTo>
                    <a:pt x="1272" y="2248"/>
                    <a:pt x="1272" y="2248"/>
                    <a:pt x="1271" y="2247"/>
                  </a:cubicBezTo>
                  <a:cubicBezTo>
                    <a:pt x="1271" y="2247"/>
                    <a:pt x="1271" y="2247"/>
                    <a:pt x="1271" y="2246"/>
                  </a:cubicBezTo>
                  <a:cubicBezTo>
                    <a:pt x="1270" y="2244"/>
                    <a:pt x="1269" y="2242"/>
                    <a:pt x="1268" y="2240"/>
                  </a:cubicBezTo>
                  <a:cubicBezTo>
                    <a:pt x="1268" y="2238"/>
                    <a:pt x="1267" y="2236"/>
                    <a:pt x="1266" y="2233"/>
                  </a:cubicBezTo>
                  <a:cubicBezTo>
                    <a:pt x="1265" y="2231"/>
                    <a:pt x="1264" y="2229"/>
                    <a:pt x="1264" y="2227"/>
                  </a:cubicBezTo>
                  <a:cubicBezTo>
                    <a:pt x="1263" y="2224"/>
                    <a:pt x="1262" y="2222"/>
                    <a:pt x="1261" y="2220"/>
                  </a:cubicBezTo>
                  <a:cubicBezTo>
                    <a:pt x="1260" y="2218"/>
                    <a:pt x="1260" y="2217"/>
                    <a:pt x="1259" y="2216"/>
                  </a:cubicBezTo>
                  <a:cubicBezTo>
                    <a:pt x="1259" y="2216"/>
                    <a:pt x="1259" y="2215"/>
                    <a:pt x="1259" y="2215"/>
                  </a:cubicBezTo>
                  <a:cubicBezTo>
                    <a:pt x="1258" y="2214"/>
                    <a:pt x="1258" y="2213"/>
                    <a:pt x="1258" y="2213"/>
                  </a:cubicBezTo>
                  <a:cubicBezTo>
                    <a:pt x="1257" y="2211"/>
                    <a:pt x="1255" y="2209"/>
                    <a:pt x="1254" y="2207"/>
                  </a:cubicBezTo>
                  <a:cubicBezTo>
                    <a:pt x="1254" y="2206"/>
                    <a:pt x="1253" y="2205"/>
                    <a:pt x="1253" y="2205"/>
                  </a:cubicBezTo>
                  <a:cubicBezTo>
                    <a:pt x="1254" y="2206"/>
                    <a:pt x="1256" y="2207"/>
                    <a:pt x="1257" y="2208"/>
                  </a:cubicBezTo>
                  <a:cubicBezTo>
                    <a:pt x="1260" y="2210"/>
                    <a:pt x="1263" y="2211"/>
                    <a:pt x="1266" y="2213"/>
                  </a:cubicBezTo>
                  <a:cubicBezTo>
                    <a:pt x="1268" y="2215"/>
                    <a:pt x="1270" y="2216"/>
                    <a:pt x="1272" y="2218"/>
                  </a:cubicBezTo>
                  <a:cubicBezTo>
                    <a:pt x="1272" y="2218"/>
                    <a:pt x="1273" y="2219"/>
                    <a:pt x="1274" y="2219"/>
                  </a:cubicBezTo>
                  <a:cubicBezTo>
                    <a:pt x="1274" y="2220"/>
                    <a:pt x="1275" y="2220"/>
                    <a:pt x="1275" y="2221"/>
                  </a:cubicBezTo>
                  <a:cubicBezTo>
                    <a:pt x="1276" y="2222"/>
                    <a:pt x="1277" y="2222"/>
                    <a:pt x="1277" y="2222"/>
                  </a:cubicBezTo>
                  <a:cubicBezTo>
                    <a:pt x="1277" y="2222"/>
                    <a:pt x="1276" y="2221"/>
                    <a:pt x="1276" y="2221"/>
                  </a:cubicBezTo>
                  <a:cubicBezTo>
                    <a:pt x="1275" y="2220"/>
                    <a:pt x="1275" y="2219"/>
                    <a:pt x="1274" y="2219"/>
                  </a:cubicBezTo>
                  <a:cubicBezTo>
                    <a:pt x="1274" y="2218"/>
                    <a:pt x="1273" y="2217"/>
                    <a:pt x="1273" y="2217"/>
                  </a:cubicBezTo>
                  <a:cubicBezTo>
                    <a:pt x="1272" y="2216"/>
                    <a:pt x="1271" y="2215"/>
                    <a:pt x="1270" y="2214"/>
                  </a:cubicBezTo>
                  <a:cubicBezTo>
                    <a:pt x="1270" y="2213"/>
                    <a:pt x="1269" y="2212"/>
                    <a:pt x="1268" y="2211"/>
                  </a:cubicBezTo>
                  <a:cubicBezTo>
                    <a:pt x="1265" y="2209"/>
                    <a:pt x="1263" y="2206"/>
                    <a:pt x="1260" y="2204"/>
                  </a:cubicBezTo>
                  <a:cubicBezTo>
                    <a:pt x="1257" y="2202"/>
                    <a:pt x="1254" y="2199"/>
                    <a:pt x="1251" y="2197"/>
                  </a:cubicBezTo>
                  <a:cubicBezTo>
                    <a:pt x="1247" y="2194"/>
                    <a:pt x="1244" y="2192"/>
                    <a:pt x="1240" y="2189"/>
                  </a:cubicBezTo>
                  <a:cubicBezTo>
                    <a:pt x="1238" y="2188"/>
                    <a:pt x="1236" y="2187"/>
                    <a:pt x="1234" y="2185"/>
                  </a:cubicBezTo>
                  <a:cubicBezTo>
                    <a:pt x="1234" y="2185"/>
                    <a:pt x="1233" y="2185"/>
                    <a:pt x="1233" y="2184"/>
                  </a:cubicBezTo>
                  <a:cubicBezTo>
                    <a:pt x="1232" y="2184"/>
                    <a:pt x="1232" y="2184"/>
                    <a:pt x="1232" y="2184"/>
                  </a:cubicBezTo>
                  <a:cubicBezTo>
                    <a:pt x="1232" y="2183"/>
                    <a:pt x="1232" y="2183"/>
                    <a:pt x="1232" y="2183"/>
                  </a:cubicBezTo>
                  <a:cubicBezTo>
                    <a:pt x="1231" y="2183"/>
                    <a:pt x="1230" y="2182"/>
                    <a:pt x="1229" y="2181"/>
                  </a:cubicBezTo>
                  <a:cubicBezTo>
                    <a:pt x="1227" y="2180"/>
                    <a:pt x="1225" y="2179"/>
                    <a:pt x="1223" y="2177"/>
                  </a:cubicBezTo>
                  <a:cubicBezTo>
                    <a:pt x="1221" y="2176"/>
                    <a:pt x="1219" y="2174"/>
                    <a:pt x="1217" y="2173"/>
                  </a:cubicBezTo>
                  <a:cubicBezTo>
                    <a:pt x="1216" y="2171"/>
                    <a:pt x="1214" y="2170"/>
                    <a:pt x="1212" y="2168"/>
                  </a:cubicBezTo>
                  <a:cubicBezTo>
                    <a:pt x="1211" y="2168"/>
                    <a:pt x="1210" y="2167"/>
                    <a:pt x="1209" y="2166"/>
                  </a:cubicBezTo>
                  <a:cubicBezTo>
                    <a:pt x="1208" y="2165"/>
                    <a:pt x="1207" y="2165"/>
                    <a:pt x="1206" y="2164"/>
                  </a:cubicBezTo>
                  <a:cubicBezTo>
                    <a:pt x="1205" y="2162"/>
                    <a:pt x="1203" y="2161"/>
                    <a:pt x="1201" y="2159"/>
                  </a:cubicBezTo>
                  <a:cubicBezTo>
                    <a:pt x="1199" y="2158"/>
                    <a:pt x="1198" y="2156"/>
                    <a:pt x="1196" y="2155"/>
                  </a:cubicBezTo>
                  <a:cubicBezTo>
                    <a:pt x="1194" y="2153"/>
                    <a:pt x="1193" y="2152"/>
                    <a:pt x="1191" y="2150"/>
                  </a:cubicBezTo>
                  <a:cubicBezTo>
                    <a:pt x="1190" y="2149"/>
                    <a:pt x="1188" y="2148"/>
                    <a:pt x="1187" y="2146"/>
                  </a:cubicBezTo>
                  <a:cubicBezTo>
                    <a:pt x="1185" y="2145"/>
                    <a:pt x="1184" y="2143"/>
                    <a:pt x="1182" y="2142"/>
                  </a:cubicBezTo>
                  <a:cubicBezTo>
                    <a:pt x="1181" y="2141"/>
                    <a:pt x="1180" y="2140"/>
                    <a:pt x="1179" y="2139"/>
                  </a:cubicBezTo>
                  <a:cubicBezTo>
                    <a:pt x="1174" y="2129"/>
                    <a:pt x="1170" y="2118"/>
                    <a:pt x="1166" y="2109"/>
                  </a:cubicBezTo>
                  <a:cubicBezTo>
                    <a:pt x="1168" y="2110"/>
                    <a:pt x="1169" y="2111"/>
                    <a:pt x="1171" y="2111"/>
                  </a:cubicBezTo>
                  <a:cubicBezTo>
                    <a:pt x="1173" y="2112"/>
                    <a:pt x="1174" y="2113"/>
                    <a:pt x="1176" y="2114"/>
                  </a:cubicBezTo>
                  <a:cubicBezTo>
                    <a:pt x="1180" y="2116"/>
                    <a:pt x="1185" y="2117"/>
                    <a:pt x="1189" y="2118"/>
                  </a:cubicBezTo>
                  <a:cubicBezTo>
                    <a:pt x="1191" y="2119"/>
                    <a:pt x="1193" y="2119"/>
                    <a:pt x="1196" y="2120"/>
                  </a:cubicBezTo>
                  <a:cubicBezTo>
                    <a:pt x="1198" y="2121"/>
                    <a:pt x="1200" y="2121"/>
                    <a:pt x="1202" y="2122"/>
                  </a:cubicBezTo>
                  <a:cubicBezTo>
                    <a:pt x="1203" y="2122"/>
                    <a:pt x="1204" y="2123"/>
                    <a:pt x="1205" y="2123"/>
                  </a:cubicBezTo>
                  <a:cubicBezTo>
                    <a:pt x="1207" y="2123"/>
                    <a:pt x="1208" y="2124"/>
                    <a:pt x="1209" y="2124"/>
                  </a:cubicBezTo>
                  <a:cubicBezTo>
                    <a:pt x="1210" y="2125"/>
                    <a:pt x="1211" y="2125"/>
                    <a:pt x="1212" y="2125"/>
                  </a:cubicBezTo>
                  <a:cubicBezTo>
                    <a:pt x="1213" y="2126"/>
                    <a:pt x="1214" y="2126"/>
                    <a:pt x="1215" y="2127"/>
                  </a:cubicBezTo>
                  <a:cubicBezTo>
                    <a:pt x="1219" y="2129"/>
                    <a:pt x="1223" y="2131"/>
                    <a:pt x="1227" y="2133"/>
                  </a:cubicBezTo>
                  <a:cubicBezTo>
                    <a:pt x="1228" y="2134"/>
                    <a:pt x="1229" y="2134"/>
                    <a:pt x="1230" y="2135"/>
                  </a:cubicBezTo>
                  <a:cubicBezTo>
                    <a:pt x="1231" y="2136"/>
                    <a:pt x="1232" y="2136"/>
                    <a:pt x="1233" y="2137"/>
                  </a:cubicBezTo>
                  <a:cubicBezTo>
                    <a:pt x="1235" y="2138"/>
                    <a:pt x="1237" y="2139"/>
                    <a:pt x="1239" y="2141"/>
                  </a:cubicBezTo>
                  <a:cubicBezTo>
                    <a:pt x="1240" y="2141"/>
                    <a:pt x="1240" y="2142"/>
                    <a:pt x="1241" y="2143"/>
                  </a:cubicBezTo>
                  <a:cubicBezTo>
                    <a:pt x="1242" y="2143"/>
                    <a:pt x="1243" y="2144"/>
                    <a:pt x="1244" y="2145"/>
                  </a:cubicBezTo>
                  <a:cubicBezTo>
                    <a:pt x="1246" y="2146"/>
                    <a:pt x="1247" y="2147"/>
                    <a:pt x="1249" y="2149"/>
                  </a:cubicBezTo>
                  <a:cubicBezTo>
                    <a:pt x="1252" y="2151"/>
                    <a:pt x="1254" y="2154"/>
                    <a:pt x="1257" y="2156"/>
                  </a:cubicBezTo>
                  <a:cubicBezTo>
                    <a:pt x="1257" y="2157"/>
                    <a:pt x="1257" y="2157"/>
                    <a:pt x="1258" y="2157"/>
                  </a:cubicBezTo>
                  <a:cubicBezTo>
                    <a:pt x="1258" y="2158"/>
                    <a:pt x="1258" y="2158"/>
                    <a:pt x="1259" y="2158"/>
                  </a:cubicBezTo>
                  <a:cubicBezTo>
                    <a:pt x="1259" y="2159"/>
                    <a:pt x="1260" y="2160"/>
                    <a:pt x="1260" y="2160"/>
                  </a:cubicBezTo>
                  <a:cubicBezTo>
                    <a:pt x="1261" y="2161"/>
                    <a:pt x="1262" y="2162"/>
                    <a:pt x="1263" y="2164"/>
                  </a:cubicBezTo>
                  <a:cubicBezTo>
                    <a:pt x="1265" y="2166"/>
                    <a:pt x="1267" y="2168"/>
                    <a:pt x="1268" y="2169"/>
                  </a:cubicBezTo>
                  <a:cubicBezTo>
                    <a:pt x="1269" y="2171"/>
                    <a:pt x="1270" y="2172"/>
                    <a:pt x="1271" y="2173"/>
                  </a:cubicBezTo>
                  <a:cubicBezTo>
                    <a:pt x="1272" y="2174"/>
                    <a:pt x="1272" y="2175"/>
                    <a:pt x="1272" y="2175"/>
                  </a:cubicBezTo>
                  <a:cubicBezTo>
                    <a:pt x="1272" y="2175"/>
                    <a:pt x="1272" y="2174"/>
                    <a:pt x="1271" y="2173"/>
                  </a:cubicBezTo>
                  <a:cubicBezTo>
                    <a:pt x="1271" y="2173"/>
                    <a:pt x="1271" y="2172"/>
                    <a:pt x="1271" y="2171"/>
                  </a:cubicBezTo>
                  <a:cubicBezTo>
                    <a:pt x="1270" y="2170"/>
                    <a:pt x="1270" y="2170"/>
                    <a:pt x="1269" y="2169"/>
                  </a:cubicBezTo>
                  <a:cubicBezTo>
                    <a:pt x="1268" y="2167"/>
                    <a:pt x="1267" y="2164"/>
                    <a:pt x="1266" y="2162"/>
                  </a:cubicBezTo>
                  <a:cubicBezTo>
                    <a:pt x="1265" y="2161"/>
                    <a:pt x="1264" y="2159"/>
                    <a:pt x="1263" y="2158"/>
                  </a:cubicBezTo>
                  <a:cubicBezTo>
                    <a:pt x="1263" y="2157"/>
                    <a:pt x="1262" y="2156"/>
                    <a:pt x="1262" y="2156"/>
                  </a:cubicBezTo>
                  <a:cubicBezTo>
                    <a:pt x="1262" y="2155"/>
                    <a:pt x="1261" y="2155"/>
                    <a:pt x="1261" y="2155"/>
                  </a:cubicBezTo>
                  <a:cubicBezTo>
                    <a:pt x="1261" y="2154"/>
                    <a:pt x="1261" y="2154"/>
                    <a:pt x="1260" y="2153"/>
                  </a:cubicBezTo>
                  <a:cubicBezTo>
                    <a:pt x="1260" y="2153"/>
                    <a:pt x="1259" y="2152"/>
                    <a:pt x="1259" y="2151"/>
                  </a:cubicBezTo>
                  <a:cubicBezTo>
                    <a:pt x="1258" y="2150"/>
                    <a:pt x="1257" y="2150"/>
                    <a:pt x="1257" y="2149"/>
                  </a:cubicBezTo>
                  <a:cubicBezTo>
                    <a:pt x="1256" y="2148"/>
                    <a:pt x="1256" y="2147"/>
                    <a:pt x="1255" y="2147"/>
                  </a:cubicBezTo>
                  <a:cubicBezTo>
                    <a:pt x="1254" y="2146"/>
                    <a:pt x="1254" y="2146"/>
                    <a:pt x="1254" y="2145"/>
                  </a:cubicBezTo>
                  <a:cubicBezTo>
                    <a:pt x="1253" y="2145"/>
                    <a:pt x="1253" y="2145"/>
                    <a:pt x="1253" y="2144"/>
                  </a:cubicBezTo>
                  <a:cubicBezTo>
                    <a:pt x="1251" y="2143"/>
                    <a:pt x="1250" y="2141"/>
                    <a:pt x="1248" y="2140"/>
                  </a:cubicBezTo>
                  <a:cubicBezTo>
                    <a:pt x="1247" y="2139"/>
                    <a:pt x="1246" y="2138"/>
                    <a:pt x="1246" y="2137"/>
                  </a:cubicBezTo>
                  <a:cubicBezTo>
                    <a:pt x="1245" y="2137"/>
                    <a:pt x="1244" y="2136"/>
                    <a:pt x="1243" y="2135"/>
                  </a:cubicBezTo>
                  <a:cubicBezTo>
                    <a:pt x="1242" y="2134"/>
                    <a:pt x="1241" y="2134"/>
                    <a:pt x="1240" y="2133"/>
                  </a:cubicBezTo>
                  <a:cubicBezTo>
                    <a:pt x="1239" y="2132"/>
                    <a:pt x="1238" y="2131"/>
                    <a:pt x="1237" y="2131"/>
                  </a:cubicBezTo>
                  <a:cubicBezTo>
                    <a:pt x="1238" y="2131"/>
                    <a:pt x="1239" y="2131"/>
                    <a:pt x="1240" y="2132"/>
                  </a:cubicBezTo>
                  <a:cubicBezTo>
                    <a:pt x="1240" y="2132"/>
                    <a:pt x="1240" y="2132"/>
                    <a:pt x="1241" y="2132"/>
                  </a:cubicBezTo>
                  <a:cubicBezTo>
                    <a:pt x="1241" y="2132"/>
                    <a:pt x="1242" y="2133"/>
                    <a:pt x="1242" y="2133"/>
                  </a:cubicBezTo>
                  <a:cubicBezTo>
                    <a:pt x="1244" y="2133"/>
                    <a:pt x="1245" y="2134"/>
                    <a:pt x="1247" y="2135"/>
                  </a:cubicBezTo>
                  <a:cubicBezTo>
                    <a:pt x="1248" y="2135"/>
                    <a:pt x="1248" y="2135"/>
                    <a:pt x="1249" y="2136"/>
                  </a:cubicBezTo>
                  <a:cubicBezTo>
                    <a:pt x="1250" y="2136"/>
                    <a:pt x="1250" y="2136"/>
                    <a:pt x="1251" y="2136"/>
                  </a:cubicBezTo>
                  <a:cubicBezTo>
                    <a:pt x="1252" y="2137"/>
                    <a:pt x="1252" y="2137"/>
                    <a:pt x="1253" y="2137"/>
                  </a:cubicBezTo>
                  <a:cubicBezTo>
                    <a:pt x="1253" y="2137"/>
                    <a:pt x="1254" y="2138"/>
                    <a:pt x="1254" y="2138"/>
                  </a:cubicBezTo>
                  <a:cubicBezTo>
                    <a:pt x="1255" y="2138"/>
                    <a:pt x="1256" y="2139"/>
                    <a:pt x="1256" y="2139"/>
                  </a:cubicBezTo>
                  <a:cubicBezTo>
                    <a:pt x="1257" y="2139"/>
                    <a:pt x="1257" y="2139"/>
                    <a:pt x="1257" y="2139"/>
                  </a:cubicBezTo>
                  <a:cubicBezTo>
                    <a:pt x="1257" y="2139"/>
                    <a:pt x="1257" y="2139"/>
                    <a:pt x="1257" y="2138"/>
                  </a:cubicBezTo>
                  <a:cubicBezTo>
                    <a:pt x="1256" y="2138"/>
                    <a:pt x="1256" y="2137"/>
                    <a:pt x="1255" y="2137"/>
                  </a:cubicBezTo>
                  <a:cubicBezTo>
                    <a:pt x="1255" y="2136"/>
                    <a:pt x="1254" y="2135"/>
                    <a:pt x="1253" y="2134"/>
                  </a:cubicBezTo>
                  <a:cubicBezTo>
                    <a:pt x="1252" y="2133"/>
                    <a:pt x="1252" y="2133"/>
                    <a:pt x="1251" y="2132"/>
                  </a:cubicBezTo>
                  <a:cubicBezTo>
                    <a:pt x="1251" y="2132"/>
                    <a:pt x="1250" y="2131"/>
                    <a:pt x="1249" y="2131"/>
                  </a:cubicBezTo>
                  <a:cubicBezTo>
                    <a:pt x="1249" y="2130"/>
                    <a:pt x="1248" y="2130"/>
                    <a:pt x="1247" y="2129"/>
                  </a:cubicBezTo>
                  <a:cubicBezTo>
                    <a:pt x="1247" y="2129"/>
                    <a:pt x="1246" y="2128"/>
                    <a:pt x="1245" y="2127"/>
                  </a:cubicBezTo>
                  <a:cubicBezTo>
                    <a:pt x="1244" y="2127"/>
                    <a:pt x="1243" y="2126"/>
                    <a:pt x="1243" y="2126"/>
                  </a:cubicBezTo>
                  <a:cubicBezTo>
                    <a:pt x="1242" y="2125"/>
                    <a:pt x="1241" y="2125"/>
                    <a:pt x="1240" y="2124"/>
                  </a:cubicBezTo>
                  <a:cubicBezTo>
                    <a:pt x="1238" y="2123"/>
                    <a:pt x="1236" y="2122"/>
                    <a:pt x="1234" y="2121"/>
                  </a:cubicBezTo>
                  <a:cubicBezTo>
                    <a:pt x="1232" y="2120"/>
                    <a:pt x="1230" y="2120"/>
                    <a:pt x="1228" y="2119"/>
                  </a:cubicBezTo>
                  <a:cubicBezTo>
                    <a:pt x="1226" y="2118"/>
                    <a:pt x="1224" y="2117"/>
                    <a:pt x="1221" y="2117"/>
                  </a:cubicBezTo>
                  <a:cubicBezTo>
                    <a:pt x="1219" y="2116"/>
                    <a:pt x="1217" y="2116"/>
                    <a:pt x="1215" y="2116"/>
                  </a:cubicBezTo>
                  <a:cubicBezTo>
                    <a:pt x="1214" y="2115"/>
                    <a:pt x="1213" y="2115"/>
                    <a:pt x="1212" y="2115"/>
                  </a:cubicBezTo>
                  <a:cubicBezTo>
                    <a:pt x="1211" y="2115"/>
                    <a:pt x="1210" y="2115"/>
                    <a:pt x="1209" y="2115"/>
                  </a:cubicBezTo>
                  <a:cubicBezTo>
                    <a:pt x="1208" y="2115"/>
                    <a:pt x="1207" y="2115"/>
                    <a:pt x="1206" y="2115"/>
                  </a:cubicBezTo>
                  <a:cubicBezTo>
                    <a:pt x="1206" y="2115"/>
                    <a:pt x="1206" y="2115"/>
                    <a:pt x="1206" y="2115"/>
                  </a:cubicBezTo>
                  <a:cubicBezTo>
                    <a:pt x="1205" y="2115"/>
                    <a:pt x="1205" y="2115"/>
                    <a:pt x="1204" y="2115"/>
                  </a:cubicBezTo>
                  <a:cubicBezTo>
                    <a:pt x="1202" y="2114"/>
                    <a:pt x="1200" y="2113"/>
                    <a:pt x="1197" y="2113"/>
                  </a:cubicBezTo>
                  <a:cubicBezTo>
                    <a:pt x="1195" y="2112"/>
                    <a:pt x="1193" y="2112"/>
                    <a:pt x="1191" y="2111"/>
                  </a:cubicBezTo>
                  <a:cubicBezTo>
                    <a:pt x="1186" y="2110"/>
                    <a:pt x="1182" y="2109"/>
                    <a:pt x="1178" y="2108"/>
                  </a:cubicBezTo>
                  <a:cubicBezTo>
                    <a:pt x="1175" y="2107"/>
                    <a:pt x="1171" y="2106"/>
                    <a:pt x="1168" y="2105"/>
                  </a:cubicBezTo>
                  <a:cubicBezTo>
                    <a:pt x="1166" y="2104"/>
                    <a:pt x="1165" y="2103"/>
                    <a:pt x="1164" y="2102"/>
                  </a:cubicBezTo>
                  <a:cubicBezTo>
                    <a:pt x="1148" y="2061"/>
                    <a:pt x="1144" y="2032"/>
                    <a:pt x="1144" y="2032"/>
                  </a:cubicBezTo>
                  <a:cubicBezTo>
                    <a:pt x="1144" y="2032"/>
                    <a:pt x="1160" y="2033"/>
                    <a:pt x="1183" y="2040"/>
                  </a:cubicBezTo>
                  <a:cubicBezTo>
                    <a:pt x="1183" y="2040"/>
                    <a:pt x="1183" y="2040"/>
                    <a:pt x="1183" y="2040"/>
                  </a:cubicBezTo>
                  <a:cubicBezTo>
                    <a:pt x="1183" y="2041"/>
                    <a:pt x="1183" y="2042"/>
                    <a:pt x="1184" y="2043"/>
                  </a:cubicBezTo>
                  <a:cubicBezTo>
                    <a:pt x="1184" y="2044"/>
                    <a:pt x="1184" y="2045"/>
                    <a:pt x="1185" y="2046"/>
                  </a:cubicBezTo>
                  <a:cubicBezTo>
                    <a:pt x="1185" y="2047"/>
                    <a:pt x="1185" y="2048"/>
                    <a:pt x="1186" y="2049"/>
                  </a:cubicBezTo>
                  <a:cubicBezTo>
                    <a:pt x="1186" y="2051"/>
                    <a:pt x="1187" y="2053"/>
                    <a:pt x="1188" y="2055"/>
                  </a:cubicBezTo>
                  <a:cubicBezTo>
                    <a:pt x="1189" y="2056"/>
                    <a:pt x="1189" y="2057"/>
                    <a:pt x="1190" y="2058"/>
                  </a:cubicBezTo>
                  <a:cubicBezTo>
                    <a:pt x="1190" y="2059"/>
                    <a:pt x="1191" y="2060"/>
                    <a:pt x="1191" y="2061"/>
                  </a:cubicBezTo>
                  <a:cubicBezTo>
                    <a:pt x="1193" y="2064"/>
                    <a:pt x="1194" y="2066"/>
                    <a:pt x="1195" y="2068"/>
                  </a:cubicBezTo>
                  <a:cubicBezTo>
                    <a:pt x="1196" y="2070"/>
                    <a:pt x="1198" y="2072"/>
                    <a:pt x="1199" y="2074"/>
                  </a:cubicBezTo>
                  <a:cubicBezTo>
                    <a:pt x="1200" y="2075"/>
                    <a:pt x="1201" y="2076"/>
                    <a:pt x="1201" y="2077"/>
                  </a:cubicBezTo>
                  <a:cubicBezTo>
                    <a:pt x="1202" y="2078"/>
                    <a:pt x="1203" y="2079"/>
                    <a:pt x="1204" y="2080"/>
                  </a:cubicBezTo>
                  <a:cubicBezTo>
                    <a:pt x="1205" y="2082"/>
                    <a:pt x="1206" y="2084"/>
                    <a:pt x="1208" y="2085"/>
                  </a:cubicBezTo>
                  <a:cubicBezTo>
                    <a:pt x="1209" y="2086"/>
                    <a:pt x="1209" y="2087"/>
                    <a:pt x="1210" y="2088"/>
                  </a:cubicBezTo>
                  <a:cubicBezTo>
                    <a:pt x="1211" y="2089"/>
                    <a:pt x="1211" y="2089"/>
                    <a:pt x="1212" y="2090"/>
                  </a:cubicBezTo>
                  <a:cubicBezTo>
                    <a:pt x="1213" y="2091"/>
                    <a:pt x="1213" y="2091"/>
                    <a:pt x="1214" y="2092"/>
                  </a:cubicBezTo>
                  <a:cubicBezTo>
                    <a:pt x="1215" y="2092"/>
                    <a:pt x="1215" y="2093"/>
                    <a:pt x="1216" y="2094"/>
                  </a:cubicBezTo>
                  <a:cubicBezTo>
                    <a:pt x="1217" y="2095"/>
                    <a:pt x="1218" y="2095"/>
                    <a:pt x="1219" y="2096"/>
                  </a:cubicBezTo>
                  <a:cubicBezTo>
                    <a:pt x="1220" y="2097"/>
                    <a:pt x="1220" y="2097"/>
                    <a:pt x="1221" y="2098"/>
                  </a:cubicBezTo>
                  <a:cubicBezTo>
                    <a:pt x="1221" y="2098"/>
                    <a:pt x="1222" y="2098"/>
                    <a:pt x="1222" y="2098"/>
                  </a:cubicBezTo>
                  <a:cubicBezTo>
                    <a:pt x="1222" y="2098"/>
                    <a:pt x="1222" y="2098"/>
                    <a:pt x="1221" y="2097"/>
                  </a:cubicBezTo>
                  <a:cubicBezTo>
                    <a:pt x="1221" y="2097"/>
                    <a:pt x="1221" y="2096"/>
                    <a:pt x="1220" y="2095"/>
                  </a:cubicBezTo>
                  <a:cubicBezTo>
                    <a:pt x="1220" y="2094"/>
                    <a:pt x="1219" y="2093"/>
                    <a:pt x="1218" y="2092"/>
                  </a:cubicBezTo>
                  <a:cubicBezTo>
                    <a:pt x="1217" y="2090"/>
                    <a:pt x="1217" y="2089"/>
                    <a:pt x="1216" y="2087"/>
                  </a:cubicBezTo>
                  <a:cubicBezTo>
                    <a:pt x="1215" y="2086"/>
                    <a:pt x="1214" y="2084"/>
                    <a:pt x="1213" y="2082"/>
                  </a:cubicBezTo>
                  <a:cubicBezTo>
                    <a:pt x="1212" y="2080"/>
                    <a:pt x="1211" y="2078"/>
                    <a:pt x="1209" y="2076"/>
                  </a:cubicBezTo>
                  <a:cubicBezTo>
                    <a:pt x="1209" y="2075"/>
                    <a:pt x="1208" y="2074"/>
                    <a:pt x="1208" y="2073"/>
                  </a:cubicBezTo>
                  <a:cubicBezTo>
                    <a:pt x="1207" y="2072"/>
                    <a:pt x="1206" y="2071"/>
                    <a:pt x="1206" y="2070"/>
                  </a:cubicBezTo>
                  <a:cubicBezTo>
                    <a:pt x="1204" y="2068"/>
                    <a:pt x="1203" y="2066"/>
                    <a:pt x="1202" y="2064"/>
                  </a:cubicBezTo>
                  <a:cubicBezTo>
                    <a:pt x="1201" y="2062"/>
                    <a:pt x="1199" y="2060"/>
                    <a:pt x="1198" y="2058"/>
                  </a:cubicBezTo>
                  <a:cubicBezTo>
                    <a:pt x="1198" y="2057"/>
                    <a:pt x="1197" y="2056"/>
                    <a:pt x="1196" y="2055"/>
                  </a:cubicBezTo>
                  <a:cubicBezTo>
                    <a:pt x="1196" y="2054"/>
                    <a:pt x="1195" y="2053"/>
                    <a:pt x="1194" y="2052"/>
                  </a:cubicBezTo>
                  <a:cubicBezTo>
                    <a:pt x="1193" y="2050"/>
                    <a:pt x="1192" y="2048"/>
                    <a:pt x="1191" y="2046"/>
                  </a:cubicBezTo>
                  <a:cubicBezTo>
                    <a:pt x="1190" y="2045"/>
                    <a:pt x="1189" y="2043"/>
                    <a:pt x="1189" y="2042"/>
                  </a:cubicBezTo>
                  <a:cubicBezTo>
                    <a:pt x="1217" y="2053"/>
                    <a:pt x="1255" y="2075"/>
                    <a:pt x="1285" y="2123"/>
                  </a:cubicBezTo>
                  <a:cubicBezTo>
                    <a:pt x="1309" y="2160"/>
                    <a:pt x="1315" y="2204"/>
                    <a:pt x="1329" y="2244"/>
                  </a:cubicBezTo>
                  <a:cubicBezTo>
                    <a:pt x="1329" y="2244"/>
                    <a:pt x="1329" y="2244"/>
                    <a:pt x="1329" y="2245"/>
                  </a:cubicBezTo>
                  <a:cubicBezTo>
                    <a:pt x="1329" y="2246"/>
                    <a:pt x="1328" y="2246"/>
                    <a:pt x="1328" y="2247"/>
                  </a:cubicBezTo>
                  <a:cubicBezTo>
                    <a:pt x="1327" y="2249"/>
                    <a:pt x="1327" y="2251"/>
                    <a:pt x="1326" y="2253"/>
                  </a:cubicBezTo>
                  <a:cubicBezTo>
                    <a:pt x="1326" y="2254"/>
                    <a:pt x="1326" y="2255"/>
                    <a:pt x="1325" y="2256"/>
                  </a:cubicBezTo>
                  <a:cubicBezTo>
                    <a:pt x="1325" y="2257"/>
                    <a:pt x="1325" y="2258"/>
                    <a:pt x="1325" y="2259"/>
                  </a:cubicBezTo>
                  <a:cubicBezTo>
                    <a:pt x="1324" y="2261"/>
                    <a:pt x="1324" y="2264"/>
                    <a:pt x="1323" y="2266"/>
                  </a:cubicBezTo>
                  <a:cubicBezTo>
                    <a:pt x="1323" y="2268"/>
                    <a:pt x="1323" y="2270"/>
                    <a:pt x="1323" y="2272"/>
                  </a:cubicBezTo>
                  <a:cubicBezTo>
                    <a:pt x="1323" y="2273"/>
                    <a:pt x="1322" y="2275"/>
                    <a:pt x="1322" y="2276"/>
                  </a:cubicBezTo>
                  <a:cubicBezTo>
                    <a:pt x="1322" y="2277"/>
                    <a:pt x="1322" y="2278"/>
                    <a:pt x="1322" y="2279"/>
                  </a:cubicBezTo>
                  <a:cubicBezTo>
                    <a:pt x="1322" y="2281"/>
                    <a:pt x="1322" y="2283"/>
                    <a:pt x="1322" y="2285"/>
                  </a:cubicBezTo>
                  <a:cubicBezTo>
                    <a:pt x="1322" y="2286"/>
                    <a:pt x="1323" y="2287"/>
                    <a:pt x="1323" y="2288"/>
                  </a:cubicBezTo>
                  <a:cubicBezTo>
                    <a:pt x="1323" y="2288"/>
                    <a:pt x="1323" y="2289"/>
                    <a:pt x="1323" y="2290"/>
                  </a:cubicBezTo>
                  <a:cubicBezTo>
                    <a:pt x="1323" y="2291"/>
                    <a:pt x="1323" y="2292"/>
                    <a:pt x="1323" y="2293"/>
                  </a:cubicBezTo>
                  <a:cubicBezTo>
                    <a:pt x="1323" y="2293"/>
                    <a:pt x="1323" y="2294"/>
                    <a:pt x="1324" y="2295"/>
                  </a:cubicBezTo>
                  <a:cubicBezTo>
                    <a:pt x="1324" y="2296"/>
                    <a:pt x="1324" y="2297"/>
                    <a:pt x="1324" y="2298"/>
                  </a:cubicBezTo>
                  <a:cubicBezTo>
                    <a:pt x="1324" y="2299"/>
                    <a:pt x="1325" y="2300"/>
                    <a:pt x="1325" y="2300"/>
                  </a:cubicBezTo>
                  <a:cubicBezTo>
                    <a:pt x="1325" y="2301"/>
                    <a:pt x="1325" y="2301"/>
                    <a:pt x="1325" y="2301"/>
                  </a:cubicBezTo>
                  <a:cubicBezTo>
                    <a:pt x="1325" y="2301"/>
                    <a:pt x="1325" y="2301"/>
                    <a:pt x="1325" y="2300"/>
                  </a:cubicBezTo>
                  <a:cubicBezTo>
                    <a:pt x="1325" y="2300"/>
                    <a:pt x="1326" y="2299"/>
                    <a:pt x="1326" y="2298"/>
                  </a:cubicBezTo>
                  <a:cubicBezTo>
                    <a:pt x="1326" y="2297"/>
                    <a:pt x="1326" y="2296"/>
                    <a:pt x="1327" y="2295"/>
                  </a:cubicBezTo>
                  <a:cubicBezTo>
                    <a:pt x="1327" y="2293"/>
                    <a:pt x="1327" y="2292"/>
                    <a:pt x="1327" y="2290"/>
                  </a:cubicBezTo>
                  <a:cubicBezTo>
                    <a:pt x="1328" y="2289"/>
                    <a:pt x="1328" y="2287"/>
                    <a:pt x="1328" y="2285"/>
                  </a:cubicBezTo>
                  <a:cubicBezTo>
                    <a:pt x="1329" y="2283"/>
                    <a:pt x="1329" y="2281"/>
                    <a:pt x="1329" y="2279"/>
                  </a:cubicBezTo>
                  <a:cubicBezTo>
                    <a:pt x="1329" y="2278"/>
                    <a:pt x="1330" y="2277"/>
                    <a:pt x="1330" y="2276"/>
                  </a:cubicBezTo>
                  <a:cubicBezTo>
                    <a:pt x="1330" y="2275"/>
                    <a:pt x="1330" y="2274"/>
                    <a:pt x="1330" y="2273"/>
                  </a:cubicBezTo>
                  <a:cubicBezTo>
                    <a:pt x="1331" y="2271"/>
                    <a:pt x="1331" y="2269"/>
                    <a:pt x="1331" y="2267"/>
                  </a:cubicBezTo>
                  <a:cubicBezTo>
                    <a:pt x="1332" y="2265"/>
                    <a:pt x="1332" y="2263"/>
                    <a:pt x="1332" y="2261"/>
                  </a:cubicBezTo>
                  <a:cubicBezTo>
                    <a:pt x="1332" y="2260"/>
                    <a:pt x="1332" y="2259"/>
                    <a:pt x="1333" y="2257"/>
                  </a:cubicBezTo>
                  <a:cubicBezTo>
                    <a:pt x="1333" y="2256"/>
                    <a:pt x="1333" y="2255"/>
                    <a:pt x="1333" y="2254"/>
                  </a:cubicBezTo>
                  <a:cubicBezTo>
                    <a:pt x="1333" y="2254"/>
                    <a:pt x="1333" y="2254"/>
                    <a:pt x="1333" y="2254"/>
                  </a:cubicBezTo>
                  <a:cubicBezTo>
                    <a:pt x="1339" y="2268"/>
                    <a:pt x="1346" y="2282"/>
                    <a:pt x="1355" y="2295"/>
                  </a:cubicBezTo>
                  <a:cubicBezTo>
                    <a:pt x="1357" y="2296"/>
                    <a:pt x="1358" y="2298"/>
                    <a:pt x="1360" y="2300"/>
                  </a:cubicBezTo>
                  <a:cubicBezTo>
                    <a:pt x="1360" y="2302"/>
                    <a:pt x="1360" y="2304"/>
                    <a:pt x="1360" y="2306"/>
                  </a:cubicBezTo>
                  <a:cubicBezTo>
                    <a:pt x="1361" y="2309"/>
                    <a:pt x="1361" y="2311"/>
                    <a:pt x="1361" y="2314"/>
                  </a:cubicBezTo>
                  <a:cubicBezTo>
                    <a:pt x="1361" y="2317"/>
                    <a:pt x="1361" y="2320"/>
                    <a:pt x="1360" y="2323"/>
                  </a:cubicBezTo>
                  <a:cubicBezTo>
                    <a:pt x="1360" y="2324"/>
                    <a:pt x="1360" y="2326"/>
                    <a:pt x="1360" y="2327"/>
                  </a:cubicBezTo>
                  <a:cubicBezTo>
                    <a:pt x="1360" y="2328"/>
                    <a:pt x="1360" y="2329"/>
                    <a:pt x="1359" y="2330"/>
                  </a:cubicBezTo>
                  <a:cubicBezTo>
                    <a:pt x="1359" y="2331"/>
                    <a:pt x="1359" y="2331"/>
                    <a:pt x="1359" y="2331"/>
                  </a:cubicBezTo>
                  <a:cubicBezTo>
                    <a:pt x="1359" y="2332"/>
                    <a:pt x="1359" y="2332"/>
                    <a:pt x="1359" y="2332"/>
                  </a:cubicBezTo>
                  <a:cubicBezTo>
                    <a:pt x="1358" y="2335"/>
                    <a:pt x="1357" y="2338"/>
                    <a:pt x="1356" y="2340"/>
                  </a:cubicBezTo>
                  <a:cubicBezTo>
                    <a:pt x="1355" y="2343"/>
                    <a:pt x="1354" y="2346"/>
                    <a:pt x="1352" y="2349"/>
                  </a:cubicBezTo>
                  <a:cubicBezTo>
                    <a:pt x="1351" y="2350"/>
                    <a:pt x="1350" y="2351"/>
                    <a:pt x="1350" y="2353"/>
                  </a:cubicBezTo>
                  <a:cubicBezTo>
                    <a:pt x="1349" y="2354"/>
                    <a:pt x="1348" y="2356"/>
                    <a:pt x="1347" y="2357"/>
                  </a:cubicBezTo>
                  <a:cubicBezTo>
                    <a:pt x="1347" y="2357"/>
                    <a:pt x="1347" y="2358"/>
                    <a:pt x="1347" y="2358"/>
                  </a:cubicBezTo>
                  <a:cubicBezTo>
                    <a:pt x="1346" y="2359"/>
                    <a:pt x="1346" y="2359"/>
                    <a:pt x="1346" y="2359"/>
                  </a:cubicBezTo>
                  <a:cubicBezTo>
                    <a:pt x="1346" y="2360"/>
                    <a:pt x="1346" y="2360"/>
                    <a:pt x="1346" y="2360"/>
                  </a:cubicBezTo>
                  <a:cubicBezTo>
                    <a:pt x="1345" y="2361"/>
                    <a:pt x="1345" y="2361"/>
                    <a:pt x="1345" y="2362"/>
                  </a:cubicBezTo>
                  <a:cubicBezTo>
                    <a:pt x="1345" y="2362"/>
                    <a:pt x="1345" y="2363"/>
                    <a:pt x="1344" y="2364"/>
                  </a:cubicBezTo>
                  <a:cubicBezTo>
                    <a:pt x="1344" y="2365"/>
                    <a:pt x="1344" y="2365"/>
                    <a:pt x="1344" y="2366"/>
                  </a:cubicBezTo>
                  <a:cubicBezTo>
                    <a:pt x="1343" y="2369"/>
                    <a:pt x="1342" y="2372"/>
                    <a:pt x="1342" y="2374"/>
                  </a:cubicBezTo>
                  <a:cubicBezTo>
                    <a:pt x="1342" y="2377"/>
                    <a:pt x="1342" y="2379"/>
                    <a:pt x="1342" y="2382"/>
                  </a:cubicBezTo>
                  <a:cubicBezTo>
                    <a:pt x="1343" y="2384"/>
                    <a:pt x="1343" y="2385"/>
                    <a:pt x="1343" y="2387"/>
                  </a:cubicBezTo>
                  <a:cubicBezTo>
                    <a:pt x="1343" y="2388"/>
                    <a:pt x="1344" y="2388"/>
                    <a:pt x="1344" y="2389"/>
                  </a:cubicBezTo>
                  <a:cubicBezTo>
                    <a:pt x="1344" y="2389"/>
                    <a:pt x="1344" y="2390"/>
                    <a:pt x="1344" y="2390"/>
                  </a:cubicBezTo>
                  <a:cubicBezTo>
                    <a:pt x="1345" y="2391"/>
                    <a:pt x="1345" y="2391"/>
                    <a:pt x="1345" y="2391"/>
                  </a:cubicBezTo>
                  <a:cubicBezTo>
                    <a:pt x="1345" y="2391"/>
                    <a:pt x="1345" y="2391"/>
                    <a:pt x="1345" y="2390"/>
                  </a:cubicBezTo>
                  <a:cubicBezTo>
                    <a:pt x="1345" y="2389"/>
                    <a:pt x="1345" y="2388"/>
                    <a:pt x="1345" y="2387"/>
                  </a:cubicBezTo>
                  <a:cubicBezTo>
                    <a:pt x="1345" y="2385"/>
                    <a:pt x="1345" y="2384"/>
                    <a:pt x="1345" y="2382"/>
                  </a:cubicBezTo>
                  <a:cubicBezTo>
                    <a:pt x="1346" y="2380"/>
                    <a:pt x="1346" y="2377"/>
                    <a:pt x="1347" y="2375"/>
                  </a:cubicBezTo>
                  <a:cubicBezTo>
                    <a:pt x="1347" y="2373"/>
                    <a:pt x="1348" y="2370"/>
                    <a:pt x="1349" y="2368"/>
                  </a:cubicBezTo>
                  <a:cubicBezTo>
                    <a:pt x="1350" y="2367"/>
                    <a:pt x="1350" y="2365"/>
                    <a:pt x="1351" y="2364"/>
                  </a:cubicBezTo>
                  <a:cubicBezTo>
                    <a:pt x="1351" y="2364"/>
                    <a:pt x="1351" y="2364"/>
                    <a:pt x="1352" y="2363"/>
                  </a:cubicBezTo>
                  <a:cubicBezTo>
                    <a:pt x="1352" y="2363"/>
                    <a:pt x="1352" y="2363"/>
                    <a:pt x="1352" y="2362"/>
                  </a:cubicBezTo>
                  <a:cubicBezTo>
                    <a:pt x="1352" y="2362"/>
                    <a:pt x="1353" y="2362"/>
                    <a:pt x="1353" y="2362"/>
                  </a:cubicBezTo>
                  <a:cubicBezTo>
                    <a:pt x="1353" y="2361"/>
                    <a:pt x="1353" y="2361"/>
                    <a:pt x="1353" y="2361"/>
                  </a:cubicBezTo>
                  <a:cubicBezTo>
                    <a:pt x="1354" y="2359"/>
                    <a:pt x="1355" y="2358"/>
                    <a:pt x="1356" y="2357"/>
                  </a:cubicBezTo>
                  <a:cubicBezTo>
                    <a:pt x="1357" y="2355"/>
                    <a:pt x="1358" y="2354"/>
                    <a:pt x="1359" y="2353"/>
                  </a:cubicBezTo>
                  <a:cubicBezTo>
                    <a:pt x="1360" y="2350"/>
                    <a:pt x="1362" y="2347"/>
                    <a:pt x="1364" y="2343"/>
                  </a:cubicBezTo>
                  <a:cubicBezTo>
                    <a:pt x="1365" y="2340"/>
                    <a:pt x="1366" y="2337"/>
                    <a:pt x="1367" y="2333"/>
                  </a:cubicBezTo>
                  <a:cubicBezTo>
                    <a:pt x="1367" y="2330"/>
                    <a:pt x="1367" y="2326"/>
                    <a:pt x="1367" y="2323"/>
                  </a:cubicBezTo>
                  <a:cubicBezTo>
                    <a:pt x="1367" y="2320"/>
                    <a:pt x="1367" y="2317"/>
                    <a:pt x="1367" y="2314"/>
                  </a:cubicBezTo>
                  <a:cubicBezTo>
                    <a:pt x="1366" y="2312"/>
                    <a:pt x="1366" y="2311"/>
                    <a:pt x="1366" y="2310"/>
                  </a:cubicBezTo>
                  <a:cubicBezTo>
                    <a:pt x="1365" y="2308"/>
                    <a:pt x="1365" y="2307"/>
                    <a:pt x="1365" y="2306"/>
                  </a:cubicBezTo>
                  <a:cubicBezTo>
                    <a:pt x="1365" y="2305"/>
                    <a:pt x="1365" y="2304"/>
                    <a:pt x="1364" y="2303"/>
                  </a:cubicBezTo>
                  <a:cubicBezTo>
                    <a:pt x="1381" y="2316"/>
                    <a:pt x="1408" y="2320"/>
                    <a:pt x="1432" y="2325"/>
                  </a:cubicBezTo>
                  <a:cubicBezTo>
                    <a:pt x="1432" y="2326"/>
                    <a:pt x="1432" y="2327"/>
                    <a:pt x="1432" y="2328"/>
                  </a:cubicBezTo>
                  <a:cubicBezTo>
                    <a:pt x="1432" y="2329"/>
                    <a:pt x="1433" y="2330"/>
                    <a:pt x="1433" y="2331"/>
                  </a:cubicBezTo>
                  <a:cubicBezTo>
                    <a:pt x="1433" y="2332"/>
                    <a:pt x="1433" y="2333"/>
                    <a:pt x="1433" y="2334"/>
                  </a:cubicBezTo>
                  <a:cubicBezTo>
                    <a:pt x="1433" y="2334"/>
                    <a:pt x="1433" y="2335"/>
                    <a:pt x="1433" y="2336"/>
                  </a:cubicBezTo>
                  <a:cubicBezTo>
                    <a:pt x="1433" y="2336"/>
                    <a:pt x="1433" y="2337"/>
                    <a:pt x="1433" y="2337"/>
                  </a:cubicBezTo>
                  <a:cubicBezTo>
                    <a:pt x="1434" y="2339"/>
                    <a:pt x="1434" y="2340"/>
                    <a:pt x="1434" y="2341"/>
                  </a:cubicBezTo>
                  <a:cubicBezTo>
                    <a:pt x="1433" y="2342"/>
                    <a:pt x="1433" y="2344"/>
                    <a:pt x="1433" y="2345"/>
                  </a:cubicBezTo>
                  <a:cubicBezTo>
                    <a:pt x="1433" y="2348"/>
                    <a:pt x="1433" y="2351"/>
                    <a:pt x="1433" y="2353"/>
                  </a:cubicBezTo>
                  <a:cubicBezTo>
                    <a:pt x="1433" y="2356"/>
                    <a:pt x="1432" y="2359"/>
                    <a:pt x="1432" y="2362"/>
                  </a:cubicBezTo>
                  <a:cubicBezTo>
                    <a:pt x="1432" y="2363"/>
                    <a:pt x="1432" y="2364"/>
                    <a:pt x="1432" y="2365"/>
                  </a:cubicBezTo>
                  <a:cubicBezTo>
                    <a:pt x="1432" y="2365"/>
                    <a:pt x="1432" y="2366"/>
                    <a:pt x="1432" y="2367"/>
                  </a:cubicBezTo>
                  <a:cubicBezTo>
                    <a:pt x="1432" y="2369"/>
                    <a:pt x="1432" y="2370"/>
                    <a:pt x="1432" y="2372"/>
                  </a:cubicBezTo>
                  <a:cubicBezTo>
                    <a:pt x="1432" y="2373"/>
                    <a:pt x="1432" y="2375"/>
                    <a:pt x="1433" y="2376"/>
                  </a:cubicBezTo>
                  <a:cubicBezTo>
                    <a:pt x="1433" y="2378"/>
                    <a:pt x="1433" y="2379"/>
                    <a:pt x="1433" y="2381"/>
                  </a:cubicBezTo>
                  <a:cubicBezTo>
                    <a:pt x="1434" y="2383"/>
                    <a:pt x="1435" y="2386"/>
                    <a:pt x="1436" y="2389"/>
                  </a:cubicBezTo>
                  <a:cubicBezTo>
                    <a:pt x="1437" y="2391"/>
                    <a:pt x="1438" y="2394"/>
                    <a:pt x="1440" y="2396"/>
                  </a:cubicBezTo>
                  <a:cubicBezTo>
                    <a:pt x="1441" y="2398"/>
                    <a:pt x="1443" y="2399"/>
                    <a:pt x="1444" y="2400"/>
                  </a:cubicBezTo>
                  <a:cubicBezTo>
                    <a:pt x="1446" y="2402"/>
                    <a:pt x="1447" y="2402"/>
                    <a:pt x="1448" y="2403"/>
                  </a:cubicBezTo>
                  <a:cubicBezTo>
                    <a:pt x="1449" y="2403"/>
                    <a:pt x="1450" y="2404"/>
                    <a:pt x="1450" y="2404"/>
                  </a:cubicBezTo>
                  <a:cubicBezTo>
                    <a:pt x="1451" y="2404"/>
                    <a:pt x="1451" y="2404"/>
                    <a:pt x="1451" y="2404"/>
                  </a:cubicBezTo>
                  <a:cubicBezTo>
                    <a:pt x="1452" y="2404"/>
                    <a:pt x="1452" y="2404"/>
                    <a:pt x="1452" y="2404"/>
                  </a:cubicBezTo>
                  <a:cubicBezTo>
                    <a:pt x="1452" y="2404"/>
                    <a:pt x="1452" y="2404"/>
                    <a:pt x="1452" y="2404"/>
                  </a:cubicBezTo>
                  <a:cubicBezTo>
                    <a:pt x="1451" y="2403"/>
                    <a:pt x="1450" y="2403"/>
                    <a:pt x="1449" y="2402"/>
                  </a:cubicBezTo>
                  <a:cubicBezTo>
                    <a:pt x="1448" y="2401"/>
                    <a:pt x="1447" y="2400"/>
                    <a:pt x="1446" y="2398"/>
                  </a:cubicBezTo>
                  <a:cubicBezTo>
                    <a:pt x="1445" y="2397"/>
                    <a:pt x="1444" y="2395"/>
                    <a:pt x="1444" y="2393"/>
                  </a:cubicBezTo>
                  <a:cubicBezTo>
                    <a:pt x="1442" y="2389"/>
                    <a:pt x="1441" y="2385"/>
                    <a:pt x="1440" y="2379"/>
                  </a:cubicBezTo>
                  <a:cubicBezTo>
                    <a:pt x="1440" y="2378"/>
                    <a:pt x="1440" y="2376"/>
                    <a:pt x="1440" y="2374"/>
                  </a:cubicBezTo>
                  <a:cubicBezTo>
                    <a:pt x="1440" y="2375"/>
                    <a:pt x="1440" y="2375"/>
                    <a:pt x="1440" y="2375"/>
                  </a:cubicBezTo>
                  <a:cubicBezTo>
                    <a:pt x="1441" y="2376"/>
                    <a:pt x="1442" y="2377"/>
                    <a:pt x="1443" y="2378"/>
                  </a:cubicBezTo>
                  <a:cubicBezTo>
                    <a:pt x="1444" y="2379"/>
                    <a:pt x="1445" y="2380"/>
                    <a:pt x="1446" y="2381"/>
                  </a:cubicBezTo>
                  <a:cubicBezTo>
                    <a:pt x="1447" y="2382"/>
                    <a:pt x="1448" y="2382"/>
                    <a:pt x="1449" y="2383"/>
                  </a:cubicBezTo>
                  <a:cubicBezTo>
                    <a:pt x="1450" y="2384"/>
                    <a:pt x="1451" y="2384"/>
                    <a:pt x="1452" y="2385"/>
                  </a:cubicBezTo>
                  <a:cubicBezTo>
                    <a:pt x="1453" y="2385"/>
                    <a:pt x="1454" y="2385"/>
                    <a:pt x="1454" y="2385"/>
                  </a:cubicBezTo>
                  <a:cubicBezTo>
                    <a:pt x="1455" y="2385"/>
                    <a:pt x="1455" y="2385"/>
                    <a:pt x="1456" y="2385"/>
                  </a:cubicBezTo>
                  <a:cubicBezTo>
                    <a:pt x="1456" y="2385"/>
                    <a:pt x="1457" y="2386"/>
                    <a:pt x="1458" y="2386"/>
                  </a:cubicBezTo>
                  <a:cubicBezTo>
                    <a:pt x="1458" y="2386"/>
                    <a:pt x="1459" y="2386"/>
                    <a:pt x="1459" y="2386"/>
                  </a:cubicBezTo>
                  <a:cubicBezTo>
                    <a:pt x="1460" y="2386"/>
                    <a:pt x="1460" y="2386"/>
                    <a:pt x="1460" y="2386"/>
                  </a:cubicBezTo>
                  <a:cubicBezTo>
                    <a:pt x="1461" y="2386"/>
                    <a:pt x="1461" y="2386"/>
                    <a:pt x="1462" y="2386"/>
                  </a:cubicBezTo>
                  <a:cubicBezTo>
                    <a:pt x="1462" y="2386"/>
                    <a:pt x="1463" y="2385"/>
                    <a:pt x="1464" y="2385"/>
                  </a:cubicBezTo>
                  <a:cubicBezTo>
                    <a:pt x="1464" y="2385"/>
                    <a:pt x="1465" y="2385"/>
                    <a:pt x="1465" y="2385"/>
                  </a:cubicBezTo>
                  <a:cubicBezTo>
                    <a:pt x="1465" y="2385"/>
                    <a:pt x="1465" y="2385"/>
                    <a:pt x="1465" y="2385"/>
                  </a:cubicBezTo>
                  <a:cubicBezTo>
                    <a:pt x="1465" y="2385"/>
                    <a:pt x="1465" y="2385"/>
                    <a:pt x="1465" y="2384"/>
                  </a:cubicBezTo>
                  <a:cubicBezTo>
                    <a:pt x="1465" y="2384"/>
                    <a:pt x="1464" y="2384"/>
                    <a:pt x="1464" y="2384"/>
                  </a:cubicBezTo>
                  <a:cubicBezTo>
                    <a:pt x="1463" y="2383"/>
                    <a:pt x="1463" y="2383"/>
                    <a:pt x="1462" y="2383"/>
                  </a:cubicBezTo>
                  <a:cubicBezTo>
                    <a:pt x="1462" y="2382"/>
                    <a:pt x="1462" y="2382"/>
                    <a:pt x="1461" y="2382"/>
                  </a:cubicBezTo>
                  <a:cubicBezTo>
                    <a:pt x="1461" y="2382"/>
                    <a:pt x="1461" y="2382"/>
                    <a:pt x="1460" y="2381"/>
                  </a:cubicBezTo>
                  <a:cubicBezTo>
                    <a:pt x="1460" y="2381"/>
                    <a:pt x="1459" y="2380"/>
                    <a:pt x="1458" y="2380"/>
                  </a:cubicBezTo>
                  <a:cubicBezTo>
                    <a:pt x="1458" y="2380"/>
                    <a:pt x="1457" y="2379"/>
                    <a:pt x="1457" y="2379"/>
                  </a:cubicBezTo>
                  <a:cubicBezTo>
                    <a:pt x="1456" y="2379"/>
                    <a:pt x="1456" y="2378"/>
                    <a:pt x="1456" y="2378"/>
                  </a:cubicBezTo>
                  <a:cubicBezTo>
                    <a:pt x="1455" y="2378"/>
                    <a:pt x="1454" y="2377"/>
                    <a:pt x="1453" y="2376"/>
                  </a:cubicBezTo>
                  <a:cubicBezTo>
                    <a:pt x="1452" y="2376"/>
                    <a:pt x="1451" y="2375"/>
                    <a:pt x="1451" y="2375"/>
                  </a:cubicBezTo>
                  <a:cubicBezTo>
                    <a:pt x="1450" y="2374"/>
                    <a:pt x="1449" y="2373"/>
                    <a:pt x="1448" y="2373"/>
                  </a:cubicBezTo>
                  <a:cubicBezTo>
                    <a:pt x="1447" y="2372"/>
                    <a:pt x="1446" y="2371"/>
                    <a:pt x="1446" y="2371"/>
                  </a:cubicBezTo>
                  <a:cubicBezTo>
                    <a:pt x="1445" y="2370"/>
                    <a:pt x="1444" y="2369"/>
                    <a:pt x="1443" y="2369"/>
                  </a:cubicBezTo>
                  <a:cubicBezTo>
                    <a:pt x="1443" y="2368"/>
                    <a:pt x="1442" y="2368"/>
                    <a:pt x="1441" y="2367"/>
                  </a:cubicBezTo>
                  <a:cubicBezTo>
                    <a:pt x="1441" y="2367"/>
                    <a:pt x="1441" y="2366"/>
                    <a:pt x="1440" y="2366"/>
                  </a:cubicBezTo>
                  <a:cubicBezTo>
                    <a:pt x="1440" y="2366"/>
                    <a:pt x="1440" y="2366"/>
                    <a:pt x="1440" y="2366"/>
                  </a:cubicBezTo>
                  <a:cubicBezTo>
                    <a:pt x="1440" y="2365"/>
                    <a:pt x="1440" y="2365"/>
                    <a:pt x="1440" y="2365"/>
                  </a:cubicBezTo>
                  <a:cubicBezTo>
                    <a:pt x="1440" y="2363"/>
                    <a:pt x="1440" y="2363"/>
                    <a:pt x="1440" y="2363"/>
                  </a:cubicBezTo>
                  <a:cubicBezTo>
                    <a:pt x="1440" y="2360"/>
                    <a:pt x="1440" y="2357"/>
                    <a:pt x="1441" y="2354"/>
                  </a:cubicBezTo>
                  <a:cubicBezTo>
                    <a:pt x="1441" y="2352"/>
                    <a:pt x="1441" y="2351"/>
                    <a:pt x="1441" y="2349"/>
                  </a:cubicBezTo>
                  <a:cubicBezTo>
                    <a:pt x="1441" y="2349"/>
                    <a:pt x="1441" y="2348"/>
                    <a:pt x="1441" y="2347"/>
                  </a:cubicBezTo>
                  <a:cubicBezTo>
                    <a:pt x="1440" y="2346"/>
                    <a:pt x="1440" y="2346"/>
                    <a:pt x="1440" y="2345"/>
                  </a:cubicBezTo>
                  <a:cubicBezTo>
                    <a:pt x="1440" y="2344"/>
                    <a:pt x="1440" y="2342"/>
                    <a:pt x="1440" y="2341"/>
                  </a:cubicBezTo>
                  <a:cubicBezTo>
                    <a:pt x="1440" y="2339"/>
                    <a:pt x="1440" y="2338"/>
                    <a:pt x="1439" y="2337"/>
                  </a:cubicBezTo>
                  <a:cubicBezTo>
                    <a:pt x="1439" y="2336"/>
                    <a:pt x="1439" y="2335"/>
                    <a:pt x="1439" y="2335"/>
                  </a:cubicBezTo>
                  <a:cubicBezTo>
                    <a:pt x="1439" y="2334"/>
                    <a:pt x="1439" y="2333"/>
                    <a:pt x="1438" y="2333"/>
                  </a:cubicBezTo>
                  <a:cubicBezTo>
                    <a:pt x="1438" y="2332"/>
                    <a:pt x="1438" y="2330"/>
                    <a:pt x="1437" y="2329"/>
                  </a:cubicBezTo>
                  <a:cubicBezTo>
                    <a:pt x="1437" y="2328"/>
                    <a:pt x="1436" y="2327"/>
                    <a:pt x="1436" y="2326"/>
                  </a:cubicBezTo>
                  <a:cubicBezTo>
                    <a:pt x="1436" y="2326"/>
                    <a:pt x="1436" y="2326"/>
                    <a:pt x="1436" y="2326"/>
                  </a:cubicBezTo>
                  <a:cubicBezTo>
                    <a:pt x="1460" y="2332"/>
                    <a:pt x="1481" y="2341"/>
                    <a:pt x="1486" y="2363"/>
                  </a:cubicBezTo>
                  <a:cubicBezTo>
                    <a:pt x="1489" y="2376"/>
                    <a:pt x="1489" y="2410"/>
                    <a:pt x="1477" y="2411"/>
                  </a:cubicBezTo>
                  <a:cubicBezTo>
                    <a:pt x="1466" y="2413"/>
                    <a:pt x="1453" y="2416"/>
                    <a:pt x="1446" y="2417"/>
                  </a:cubicBezTo>
                  <a:cubicBezTo>
                    <a:pt x="1436" y="2420"/>
                    <a:pt x="1425" y="2424"/>
                    <a:pt x="1414" y="2431"/>
                  </a:cubicBezTo>
                  <a:cubicBezTo>
                    <a:pt x="1414" y="2431"/>
                    <a:pt x="1414" y="2431"/>
                    <a:pt x="1413" y="2431"/>
                  </a:cubicBezTo>
                  <a:cubicBezTo>
                    <a:pt x="1412" y="2431"/>
                    <a:pt x="1412" y="2431"/>
                    <a:pt x="1411" y="2431"/>
                  </a:cubicBezTo>
                  <a:cubicBezTo>
                    <a:pt x="1410" y="2431"/>
                    <a:pt x="1410" y="2431"/>
                    <a:pt x="1409" y="2431"/>
                  </a:cubicBezTo>
                  <a:cubicBezTo>
                    <a:pt x="1409" y="2431"/>
                    <a:pt x="1408" y="2431"/>
                    <a:pt x="1408" y="2431"/>
                  </a:cubicBezTo>
                  <a:cubicBezTo>
                    <a:pt x="1407" y="2430"/>
                    <a:pt x="1406" y="2430"/>
                    <a:pt x="1405" y="2430"/>
                  </a:cubicBezTo>
                  <a:cubicBezTo>
                    <a:pt x="1403" y="2430"/>
                    <a:pt x="1401" y="2430"/>
                    <a:pt x="1399" y="2429"/>
                  </a:cubicBezTo>
                  <a:cubicBezTo>
                    <a:pt x="1397" y="2429"/>
                    <a:pt x="1395" y="2428"/>
                    <a:pt x="1394" y="2428"/>
                  </a:cubicBezTo>
                  <a:cubicBezTo>
                    <a:pt x="1394" y="2428"/>
                    <a:pt x="1393" y="2428"/>
                    <a:pt x="1393" y="2428"/>
                  </a:cubicBezTo>
                  <a:cubicBezTo>
                    <a:pt x="1393" y="2427"/>
                    <a:pt x="1393" y="2427"/>
                    <a:pt x="1393" y="2426"/>
                  </a:cubicBezTo>
                  <a:cubicBezTo>
                    <a:pt x="1392" y="2426"/>
                    <a:pt x="1392" y="2425"/>
                    <a:pt x="1392" y="2425"/>
                  </a:cubicBezTo>
                  <a:cubicBezTo>
                    <a:pt x="1391" y="2424"/>
                    <a:pt x="1390" y="2422"/>
                    <a:pt x="1390" y="2421"/>
                  </a:cubicBezTo>
                  <a:cubicBezTo>
                    <a:pt x="1389" y="2420"/>
                    <a:pt x="1389" y="2420"/>
                    <a:pt x="1389" y="2419"/>
                  </a:cubicBezTo>
                  <a:cubicBezTo>
                    <a:pt x="1388" y="2419"/>
                    <a:pt x="1388" y="2418"/>
                    <a:pt x="1387" y="2417"/>
                  </a:cubicBezTo>
                  <a:cubicBezTo>
                    <a:pt x="1387" y="2417"/>
                    <a:pt x="1387" y="2416"/>
                    <a:pt x="1386" y="2415"/>
                  </a:cubicBezTo>
                  <a:cubicBezTo>
                    <a:pt x="1386" y="2414"/>
                    <a:pt x="1385" y="2414"/>
                    <a:pt x="1385" y="2413"/>
                  </a:cubicBezTo>
                  <a:cubicBezTo>
                    <a:pt x="1384" y="2412"/>
                    <a:pt x="1384" y="2410"/>
                    <a:pt x="1383" y="2409"/>
                  </a:cubicBezTo>
                  <a:cubicBezTo>
                    <a:pt x="1382" y="2407"/>
                    <a:pt x="1381" y="2406"/>
                    <a:pt x="1381" y="2404"/>
                  </a:cubicBezTo>
                  <a:cubicBezTo>
                    <a:pt x="1380" y="2403"/>
                    <a:pt x="1379" y="2401"/>
                    <a:pt x="1379" y="2400"/>
                  </a:cubicBezTo>
                  <a:cubicBezTo>
                    <a:pt x="1378" y="2399"/>
                    <a:pt x="1378" y="2399"/>
                    <a:pt x="1378" y="2398"/>
                  </a:cubicBezTo>
                  <a:cubicBezTo>
                    <a:pt x="1377" y="2397"/>
                    <a:pt x="1377" y="2397"/>
                    <a:pt x="1377" y="2396"/>
                  </a:cubicBezTo>
                  <a:cubicBezTo>
                    <a:pt x="1376" y="2395"/>
                    <a:pt x="1375" y="2393"/>
                    <a:pt x="1375" y="2392"/>
                  </a:cubicBezTo>
                  <a:cubicBezTo>
                    <a:pt x="1375" y="2392"/>
                    <a:pt x="1374" y="2391"/>
                    <a:pt x="1374" y="2390"/>
                  </a:cubicBezTo>
                  <a:cubicBezTo>
                    <a:pt x="1374" y="2390"/>
                    <a:pt x="1374" y="2389"/>
                    <a:pt x="1374" y="2389"/>
                  </a:cubicBezTo>
                  <a:cubicBezTo>
                    <a:pt x="1373" y="2388"/>
                    <a:pt x="1373" y="2387"/>
                    <a:pt x="1372" y="2386"/>
                  </a:cubicBezTo>
                  <a:cubicBezTo>
                    <a:pt x="1372" y="2386"/>
                    <a:pt x="1372" y="2385"/>
                    <a:pt x="1372" y="2385"/>
                  </a:cubicBezTo>
                  <a:cubicBezTo>
                    <a:pt x="1371" y="2384"/>
                    <a:pt x="1371" y="2384"/>
                    <a:pt x="1371" y="2384"/>
                  </a:cubicBezTo>
                  <a:cubicBezTo>
                    <a:pt x="1371" y="2384"/>
                    <a:pt x="1371" y="2384"/>
                    <a:pt x="1371" y="2385"/>
                  </a:cubicBezTo>
                  <a:cubicBezTo>
                    <a:pt x="1371" y="2385"/>
                    <a:pt x="1371" y="2386"/>
                    <a:pt x="1371" y="2387"/>
                  </a:cubicBezTo>
                  <a:cubicBezTo>
                    <a:pt x="1371" y="2387"/>
                    <a:pt x="1371" y="2388"/>
                    <a:pt x="1371" y="2389"/>
                  </a:cubicBezTo>
                  <a:cubicBezTo>
                    <a:pt x="1370" y="2390"/>
                    <a:pt x="1370" y="2391"/>
                    <a:pt x="1370" y="2391"/>
                  </a:cubicBezTo>
                  <a:cubicBezTo>
                    <a:pt x="1370" y="2392"/>
                    <a:pt x="1370" y="2393"/>
                    <a:pt x="1370" y="2393"/>
                  </a:cubicBezTo>
                  <a:cubicBezTo>
                    <a:pt x="1371" y="2394"/>
                    <a:pt x="1371" y="2395"/>
                    <a:pt x="1371" y="2395"/>
                  </a:cubicBezTo>
                  <a:cubicBezTo>
                    <a:pt x="1371" y="2396"/>
                    <a:pt x="1371" y="2397"/>
                    <a:pt x="1371" y="2398"/>
                  </a:cubicBezTo>
                  <a:cubicBezTo>
                    <a:pt x="1371" y="2398"/>
                    <a:pt x="1371" y="2399"/>
                    <a:pt x="1371" y="2400"/>
                  </a:cubicBezTo>
                  <a:cubicBezTo>
                    <a:pt x="1371" y="2401"/>
                    <a:pt x="1372" y="2402"/>
                    <a:pt x="1372" y="2402"/>
                  </a:cubicBezTo>
                  <a:cubicBezTo>
                    <a:pt x="1372" y="2403"/>
                    <a:pt x="1372" y="2404"/>
                    <a:pt x="1373" y="2405"/>
                  </a:cubicBezTo>
                  <a:cubicBezTo>
                    <a:pt x="1373" y="2406"/>
                    <a:pt x="1373" y="2407"/>
                    <a:pt x="1374" y="2407"/>
                  </a:cubicBezTo>
                  <a:cubicBezTo>
                    <a:pt x="1374" y="2409"/>
                    <a:pt x="1375" y="2411"/>
                    <a:pt x="1376" y="2412"/>
                  </a:cubicBezTo>
                  <a:cubicBezTo>
                    <a:pt x="1377" y="2414"/>
                    <a:pt x="1377" y="2416"/>
                    <a:pt x="1379" y="2417"/>
                  </a:cubicBezTo>
                  <a:cubicBezTo>
                    <a:pt x="1379" y="2419"/>
                    <a:pt x="1381" y="2420"/>
                    <a:pt x="1382" y="2421"/>
                  </a:cubicBezTo>
                  <a:cubicBezTo>
                    <a:pt x="1382" y="2422"/>
                    <a:pt x="1383" y="2422"/>
                    <a:pt x="1383" y="2423"/>
                  </a:cubicBezTo>
                  <a:cubicBezTo>
                    <a:pt x="1384" y="2424"/>
                    <a:pt x="1384" y="2424"/>
                    <a:pt x="1385" y="2425"/>
                  </a:cubicBezTo>
                  <a:cubicBezTo>
                    <a:pt x="1385" y="2425"/>
                    <a:pt x="1384" y="2424"/>
                    <a:pt x="1384" y="2424"/>
                  </a:cubicBezTo>
                  <a:cubicBezTo>
                    <a:pt x="1383" y="2424"/>
                    <a:pt x="1382" y="2423"/>
                    <a:pt x="1381" y="2423"/>
                  </a:cubicBezTo>
                  <a:cubicBezTo>
                    <a:pt x="1379" y="2422"/>
                    <a:pt x="1377" y="2421"/>
                    <a:pt x="1375" y="2420"/>
                  </a:cubicBezTo>
                  <a:cubicBezTo>
                    <a:pt x="1371" y="2418"/>
                    <a:pt x="1367" y="2415"/>
                    <a:pt x="1362" y="2414"/>
                  </a:cubicBezTo>
                  <a:cubicBezTo>
                    <a:pt x="1361" y="2414"/>
                    <a:pt x="1361" y="2413"/>
                    <a:pt x="1360" y="2413"/>
                  </a:cubicBezTo>
                  <a:cubicBezTo>
                    <a:pt x="1360" y="2413"/>
                    <a:pt x="1360" y="2413"/>
                    <a:pt x="1360" y="2413"/>
                  </a:cubicBezTo>
                  <a:cubicBezTo>
                    <a:pt x="1359" y="2413"/>
                    <a:pt x="1359" y="2413"/>
                    <a:pt x="1359" y="2413"/>
                  </a:cubicBezTo>
                  <a:cubicBezTo>
                    <a:pt x="1358" y="2413"/>
                    <a:pt x="1358" y="2413"/>
                    <a:pt x="1358" y="2413"/>
                  </a:cubicBezTo>
                  <a:cubicBezTo>
                    <a:pt x="1358" y="2413"/>
                    <a:pt x="1357" y="2413"/>
                    <a:pt x="1357" y="2412"/>
                  </a:cubicBezTo>
                  <a:cubicBezTo>
                    <a:pt x="1356" y="2412"/>
                    <a:pt x="1355" y="2412"/>
                    <a:pt x="1355" y="2412"/>
                  </a:cubicBezTo>
                  <a:cubicBezTo>
                    <a:pt x="1352" y="2412"/>
                    <a:pt x="1350" y="2412"/>
                    <a:pt x="1347" y="2412"/>
                  </a:cubicBezTo>
                  <a:cubicBezTo>
                    <a:pt x="1343" y="2413"/>
                    <a:pt x="1338" y="2414"/>
                    <a:pt x="1335" y="2416"/>
                  </a:cubicBezTo>
                  <a:cubicBezTo>
                    <a:pt x="1331" y="2418"/>
                    <a:pt x="1328" y="2420"/>
                    <a:pt x="1325" y="2423"/>
                  </a:cubicBezTo>
                  <a:cubicBezTo>
                    <a:pt x="1322" y="2425"/>
                    <a:pt x="1320" y="2427"/>
                    <a:pt x="1318" y="2429"/>
                  </a:cubicBezTo>
                  <a:cubicBezTo>
                    <a:pt x="1316" y="2431"/>
                    <a:pt x="1314" y="2433"/>
                    <a:pt x="1313" y="2435"/>
                  </a:cubicBezTo>
                  <a:cubicBezTo>
                    <a:pt x="1312" y="2436"/>
                    <a:pt x="1311" y="2438"/>
                    <a:pt x="1311" y="2439"/>
                  </a:cubicBezTo>
                  <a:cubicBezTo>
                    <a:pt x="1310" y="2440"/>
                    <a:pt x="1310" y="2440"/>
                    <a:pt x="1310" y="2440"/>
                  </a:cubicBezTo>
                  <a:cubicBezTo>
                    <a:pt x="1310" y="2440"/>
                    <a:pt x="1310" y="2440"/>
                    <a:pt x="1311" y="2439"/>
                  </a:cubicBezTo>
                  <a:cubicBezTo>
                    <a:pt x="1312" y="2438"/>
                    <a:pt x="1313" y="2437"/>
                    <a:pt x="1314" y="2436"/>
                  </a:cubicBezTo>
                  <a:cubicBezTo>
                    <a:pt x="1316" y="2435"/>
                    <a:pt x="1318" y="2433"/>
                    <a:pt x="1320" y="2431"/>
                  </a:cubicBezTo>
                  <a:cubicBezTo>
                    <a:pt x="1322" y="2430"/>
                    <a:pt x="1325" y="2428"/>
                    <a:pt x="1328" y="2426"/>
                  </a:cubicBezTo>
                  <a:cubicBezTo>
                    <a:pt x="1330" y="2425"/>
                    <a:pt x="1334" y="2423"/>
                    <a:pt x="1337" y="2422"/>
                  </a:cubicBezTo>
                  <a:cubicBezTo>
                    <a:pt x="1340" y="2420"/>
                    <a:pt x="1344" y="2419"/>
                    <a:pt x="1348" y="2419"/>
                  </a:cubicBezTo>
                  <a:cubicBezTo>
                    <a:pt x="1350" y="2419"/>
                    <a:pt x="1352" y="2419"/>
                    <a:pt x="1354" y="2420"/>
                  </a:cubicBezTo>
                  <a:cubicBezTo>
                    <a:pt x="1354" y="2420"/>
                    <a:pt x="1355" y="2420"/>
                    <a:pt x="1355" y="2420"/>
                  </a:cubicBezTo>
                  <a:cubicBezTo>
                    <a:pt x="1356" y="2420"/>
                    <a:pt x="1356" y="2420"/>
                    <a:pt x="1357" y="2420"/>
                  </a:cubicBezTo>
                  <a:cubicBezTo>
                    <a:pt x="1357" y="2420"/>
                    <a:pt x="1357" y="2420"/>
                    <a:pt x="1357" y="2420"/>
                  </a:cubicBezTo>
                  <a:cubicBezTo>
                    <a:pt x="1358" y="2420"/>
                    <a:pt x="1358" y="2420"/>
                    <a:pt x="1358" y="2420"/>
                  </a:cubicBezTo>
                  <a:cubicBezTo>
                    <a:pt x="1358" y="2420"/>
                    <a:pt x="1358" y="2420"/>
                    <a:pt x="1358" y="2420"/>
                  </a:cubicBezTo>
                  <a:cubicBezTo>
                    <a:pt x="1358" y="2420"/>
                    <a:pt x="1358" y="2420"/>
                    <a:pt x="1358" y="2420"/>
                  </a:cubicBezTo>
                  <a:cubicBezTo>
                    <a:pt x="1358" y="2420"/>
                    <a:pt x="1358" y="2420"/>
                    <a:pt x="1358" y="2420"/>
                  </a:cubicBezTo>
                  <a:cubicBezTo>
                    <a:pt x="1358" y="2421"/>
                    <a:pt x="1358" y="2421"/>
                    <a:pt x="1358" y="2421"/>
                  </a:cubicBezTo>
                  <a:cubicBezTo>
                    <a:pt x="1359" y="2421"/>
                    <a:pt x="1359" y="2421"/>
                    <a:pt x="1359" y="2421"/>
                  </a:cubicBezTo>
                  <a:cubicBezTo>
                    <a:pt x="1363" y="2422"/>
                    <a:pt x="1367" y="2425"/>
                    <a:pt x="1371" y="2427"/>
                  </a:cubicBezTo>
                  <a:cubicBezTo>
                    <a:pt x="1373" y="2428"/>
                    <a:pt x="1375" y="2429"/>
                    <a:pt x="1377" y="2430"/>
                  </a:cubicBezTo>
                  <a:cubicBezTo>
                    <a:pt x="1376" y="2430"/>
                    <a:pt x="1375" y="2430"/>
                    <a:pt x="1375" y="2430"/>
                  </a:cubicBezTo>
                  <a:cubicBezTo>
                    <a:pt x="1374" y="2430"/>
                    <a:pt x="1373" y="2430"/>
                    <a:pt x="1372" y="2430"/>
                  </a:cubicBezTo>
                  <a:cubicBezTo>
                    <a:pt x="1371" y="2430"/>
                    <a:pt x="1370" y="2430"/>
                    <a:pt x="1369" y="2430"/>
                  </a:cubicBezTo>
                  <a:cubicBezTo>
                    <a:pt x="1368" y="2430"/>
                    <a:pt x="1368" y="2430"/>
                    <a:pt x="1367" y="2431"/>
                  </a:cubicBezTo>
                  <a:cubicBezTo>
                    <a:pt x="1367" y="2431"/>
                    <a:pt x="1366" y="2431"/>
                    <a:pt x="1365" y="2431"/>
                  </a:cubicBezTo>
                  <a:cubicBezTo>
                    <a:pt x="1364" y="2431"/>
                    <a:pt x="1363" y="2431"/>
                    <a:pt x="1362" y="2432"/>
                  </a:cubicBezTo>
                  <a:cubicBezTo>
                    <a:pt x="1360" y="2432"/>
                    <a:pt x="1357" y="2433"/>
                    <a:pt x="1355" y="2434"/>
                  </a:cubicBezTo>
                  <a:cubicBezTo>
                    <a:pt x="1353" y="2435"/>
                    <a:pt x="1351" y="2436"/>
                    <a:pt x="1348" y="2437"/>
                  </a:cubicBezTo>
                  <a:cubicBezTo>
                    <a:pt x="1346" y="2439"/>
                    <a:pt x="1344" y="2440"/>
                    <a:pt x="1342" y="2441"/>
                  </a:cubicBezTo>
                  <a:cubicBezTo>
                    <a:pt x="1340" y="2443"/>
                    <a:pt x="1338" y="2444"/>
                    <a:pt x="1336" y="2446"/>
                  </a:cubicBezTo>
                  <a:cubicBezTo>
                    <a:pt x="1335" y="2447"/>
                    <a:pt x="1335" y="2448"/>
                    <a:pt x="1334" y="2448"/>
                  </a:cubicBezTo>
                  <a:cubicBezTo>
                    <a:pt x="1333" y="2449"/>
                    <a:pt x="1333" y="2449"/>
                    <a:pt x="1333" y="2450"/>
                  </a:cubicBezTo>
                  <a:cubicBezTo>
                    <a:pt x="1332" y="2450"/>
                    <a:pt x="1332" y="2450"/>
                    <a:pt x="1332" y="2451"/>
                  </a:cubicBezTo>
                  <a:cubicBezTo>
                    <a:pt x="1331" y="2452"/>
                    <a:pt x="1330" y="2453"/>
                    <a:pt x="1330" y="2453"/>
                  </a:cubicBezTo>
                  <a:cubicBezTo>
                    <a:pt x="1329" y="2454"/>
                    <a:pt x="1328" y="2455"/>
                    <a:pt x="1328" y="2456"/>
                  </a:cubicBezTo>
                  <a:cubicBezTo>
                    <a:pt x="1327" y="2457"/>
                    <a:pt x="1327" y="2457"/>
                    <a:pt x="1326" y="2458"/>
                  </a:cubicBezTo>
                  <a:cubicBezTo>
                    <a:pt x="1326" y="2459"/>
                    <a:pt x="1326" y="2459"/>
                    <a:pt x="1325" y="2460"/>
                  </a:cubicBezTo>
                  <a:cubicBezTo>
                    <a:pt x="1325" y="2461"/>
                    <a:pt x="1324" y="2461"/>
                    <a:pt x="1324" y="2462"/>
                  </a:cubicBezTo>
                  <a:cubicBezTo>
                    <a:pt x="1324" y="2463"/>
                    <a:pt x="1324" y="2463"/>
                    <a:pt x="1323" y="2464"/>
                  </a:cubicBezTo>
                  <a:cubicBezTo>
                    <a:pt x="1323" y="2465"/>
                    <a:pt x="1323" y="2465"/>
                    <a:pt x="1323" y="2466"/>
                  </a:cubicBezTo>
                  <a:cubicBezTo>
                    <a:pt x="1322" y="2467"/>
                    <a:pt x="1322" y="2467"/>
                    <a:pt x="1322" y="2467"/>
                  </a:cubicBezTo>
                  <a:cubicBezTo>
                    <a:pt x="1322" y="2467"/>
                    <a:pt x="1323" y="2467"/>
                    <a:pt x="1323" y="2466"/>
                  </a:cubicBezTo>
                  <a:cubicBezTo>
                    <a:pt x="1323" y="2466"/>
                    <a:pt x="1324" y="2465"/>
                    <a:pt x="1325" y="2465"/>
                  </a:cubicBezTo>
                  <a:cubicBezTo>
                    <a:pt x="1325" y="2464"/>
                    <a:pt x="1326" y="2464"/>
                    <a:pt x="1326" y="2463"/>
                  </a:cubicBezTo>
                  <a:cubicBezTo>
                    <a:pt x="1327" y="2463"/>
                    <a:pt x="1327" y="2462"/>
                    <a:pt x="1328" y="2462"/>
                  </a:cubicBezTo>
                  <a:cubicBezTo>
                    <a:pt x="1328" y="2461"/>
                    <a:pt x="1329" y="2461"/>
                    <a:pt x="1329" y="2460"/>
                  </a:cubicBezTo>
                  <a:cubicBezTo>
                    <a:pt x="1330" y="2460"/>
                    <a:pt x="1331" y="2459"/>
                    <a:pt x="1331" y="2459"/>
                  </a:cubicBezTo>
                  <a:cubicBezTo>
                    <a:pt x="1332" y="2458"/>
                    <a:pt x="1333" y="2458"/>
                    <a:pt x="1333" y="2457"/>
                  </a:cubicBezTo>
                  <a:cubicBezTo>
                    <a:pt x="1334" y="2456"/>
                    <a:pt x="1335" y="2456"/>
                    <a:pt x="1336" y="2455"/>
                  </a:cubicBezTo>
                  <a:cubicBezTo>
                    <a:pt x="1336" y="2455"/>
                    <a:pt x="1336" y="2454"/>
                    <a:pt x="1337" y="2454"/>
                  </a:cubicBezTo>
                  <a:cubicBezTo>
                    <a:pt x="1337" y="2454"/>
                    <a:pt x="1338" y="2454"/>
                    <a:pt x="1338" y="2453"/>
                  </a:cubicBezTo>
                  <a:cubicBezTo>
                    <a:pt x="1339" y="2453"/>
                    <a:pt x="1340" y="2452"/>
                    <a:pt x="1341" y="2451"/>
                  </a:cubicBezTo>
                  <a:cubicBezTo>
                    <a:pt x="1342" y="2451"/>
                    <a:pt x="1342" y="2450"/>
                    <a:pt x="1343" y="2450"/>
                  </a:cubicBezTo>
                  <a:cubicBezTo>
                    <a:pt x="1344" y="2449"/>
                    <a:pt x="1344" y="2449"/>
                    <a:pt x="1345" y="2449"/>
                  </a:cubicBezTo>
                  <a:cubicBezTo>
                    <a:pt x="1345" y="2448"/>
                    <a:pt x="1346" y="2448"/>
                    <a:pt x="1346" y="2448"/>
                  </a:cubicBezTo>
                  <a:cubicBezTo>
                    <a:pt x="1348" y="2446"/>
                    <a:pt x="1350" y="2445"/>
                    <a:pt x="1352" y="2444"/>
                  </a:cubicBezTo>
                  <a:cubicBezTo>
                    <a:pt x="1354" y="2443"/>
                    <a:pt x="1356" y="2442"/>
                    <a:pt x="1358" y="2441"/>
                  </a:cubicBezTo>
                  <a:cubicBezTo>
                    <a:pt x="1359" y="2441"/>
                    <a:pt x="1360" y="2440"/>
                    <a:pt x="1361" y="2440"/>
                  </a:cubicBezTo>
                  <a:cubicBezTo>
                    <a:pt x="1362" y="2439"/>
                    <a:pt x="1363" y="2439"/>
                    <a:pt x="1364" y="2438"/>
                  </a:cubicBezTo>
                  <a:cubicBezTo>
                    <a:pt x="1365" y="2438"/>
                    <a:pt x="1366" y="2438"/>
                    <a:pt x="1367" y="2437"/>
                  </a:cubicBezTo>
                  <a:cubicBezTo>
                    <a:pt x="1368" y="2437"/>
                    <a:pt x="1368" y="2437"/>
                    <a:pt x="1369" y="2437"/>
                  </a:cubicBezTo>
                  <a:cubicBezTo>
                    <a:pt x="1369" y="2436"/>
                    <a:pt x="1370" y="2436"/>
                    <a:pt x="1370" y="2436"/>
                  </a:cubicBezTo>
                  <a:cubicBezTo>
                    <a:pt x="1371" y="2436"/>
                    <a:pt x="1372" y="2435"/>
                    <a:pt x="1373" y="2435"/>
                  </a:cubicBezTo>
                  <a:cubicBezTo>
                    <a:pt x="1374" y="2435"/>
                    <a:pt x="1375" y="2435"/>
                    <a:pt x="1375" y="2434"/>
                  </a:cubicBezTo>
                  <a:cubicBezTo>
                    <a:pt x="1376" y="2434"/>
                    <a:pt x="1377" y="2434"/>
                    <a:pt x="1378" y="2433"/>
                  </a:cubicBezTo>
                  <a:cubicBezTo>
                    <a:pt x="1379" y="2433"/>
                    <a:pt x="1379" y="2433"/>
                    <a:pt x="1380" y="2433"/>
                  </a:cubicBezTo>
                  <a:cubicBezTo>
                    <a:pt x="1381" y="2433"/>
                    <a:pt x="1381" y="2432"/>
                    <a:pt x="1382" y="2432"/>
                  </a:cubicBezTo>
                  <a:cubicBezTo>
                    <a:pt x="1382" y="2432"/>
                    <a:pt x="1382" y="2432"/>
                    <a:pt x="1383" y="2432"/>
                  </a:cubicBezTo>
                  <a:cubicBezTo>
                    <a:pt x="1383" y="2432"/>
                    <a:pt x="1384" y="2432"/>
                    <a:pt x="1384" y="2433"/>
                  </a:cubicBezTo>
                  <a:cubicBezTo>
                    <a:pt x="1389" y="2434"/>
                    <a:pt x="1393" y="2435"/>
                    <a:pt x="1398" y="2436"/>
                  </a:cubicBezTo>
                  <a:cubicBezTo>
                    <a:pt x="1400" y="2436"/>
                    <a:pt x="1402" y="2436"/>
                    <a:pt x="1404" y="2437"/>
                  </a:cubicBezTo>
                  <a:cubicBezTo>
                    <a:pt x="1405" y="2437"/>
                    <a:pt x="1406" y="2437"/>
                    <a:pt x="1406" y="2437"/>
                  </a:cubicBezTo>
                  <a:cubicBezTo>
                    <a:pt x="1398" y="2443"/>
                    <a:pt x="1391" y="2451"/>
                    <a:pt x="1384" y="2462"/>
                  </a:cubicBezTo>
                  <a:cubicBezTo>
                    <a:pt x="1384" y="2462"/>
                    <a:pt x="1384" y="2462"/>
                    <a:pt x="1384" y="2462"/>
                  </a:cubicBezTo>
                  <a:cubicBezTo>
                    <a:pt x="1382" y="2462"/>
                    <a:pt x="1381" y="2463"/>
                    <a:pt x="1379" y="2464"/>
                  </a:cubicBezTo>
                  <a:cubicBezTo>
                    <a:pt x="1378" y="2464"/>
                    <a:pt x="1376" y="2465"/>
                    <a:pt x="1375" y="2466"/>
                  </a:cubicBezTo>
                  <a:cubicBezTo>
                    <a:pt x="1373" y="2467"/>
                    <a:pt x="1372" y="2468"/>
                    <a:pt x="1370" y="2469"/>
                  </a:cubicBezTo>
                  <a:cubicBezTo>
                    <a:pt x="1369" y="2471"/>
                    <a:pt x="1367" y="2472"/>
                    <a:pt x="1365" y="2473"/>
                  </a:cubicBezTo>
                  <a:cubicBezTo>
                    <a:pt x="1362" y="2476"/>
                    <a:pt x="1359" y="2479"/>
                    <a:pt x="1355" y="2482"/>
                  </a:cubicBezTo>
                  <a:cubicBezTo>
                    <a:pt x="1355" y="2483"/>
                    <a:pt x="1354" y="2484"/>
                    <a:pt x="1353" y="2485"/>
                  </a:cubicBezTo>
                  <a:cubicBezTo>
                    <a:pt x="1352" y="2486"/>
                    <a:pt x="1351" y="2486"/>
                    <a:pt x="1351" y="2487"/>
                  </a:cubicBezTo>
                  <a:cubicBezTo>
                    <a:pt x="1349" y="2489"/>
                    <a:pt x="1348" y="2491"/>
                    <a:pt x="1346" y="2493"/>
                  </a:cubicBezTo>
                  <a:cubicBezTo>
                    <a:pt x="1343" y="2497"/>
                    <a:pt x="1341" y="2501"/>
                    <a:pt x="1338" y="2505"/>
                  </a:cubicBezTo>
                  <a:cubicBezTo>
                    <a:pt x="1336" y="2510"/>
                    <a:pt x="1334" y="2514"/>
                    <a:pt x="1332" y="2519"/>
                  </a:cubicBezTo>
                  <a:cubicBezTo>
                    <a:pt x="1331" y="2521"/>
                    <a:pt x="1330" y="2523"/>
                    <a:pt x="1330" y="2526"/>
                  </a:cubicBezTo>
                  <a:cubicBezTo>
                    <a:pt x="1329" y="2527"/>
                    <a:pt x="1329" y="2528"/>
                    <a:pt x="1329" y="2529"/>
                  </a:cubicBezTo>
                  <a:cubicBezTo>
                    <a:pt x="1328" y="2530"/>
                    <a:pt x="1328" y="2531"/>
                    <a:pt x="1328" y="2532"/>
                  </a:cubicBezTo>
                  <a:cubicBezTo>
                    <a:pt x="1327" y="2537"/>
                    <a:pt x="1326" y="2541"/>
                    <a:pt x="1325" y="2545"/>
                  </a:cubicBezTo>
                  <a:cubicBezTo>
                    <a:pt x="1325" y="2547"/>
                    <a:pt x="1325" y="2550"/>
                    <a:pt x="1325" y="2551"/>
                  </a:cubicBezTo>
                  <a:cubicBezTo>
                    <a:pt x="1325" y="2553"/>
                    <a:pt x="1325" y="2555"/>
                    <a:pt x="1325" y="2557"/>
                  </a:cubicBezTo>
                  <a:cubicBezTo>
                    <a:pt x="1325" y="2559"/>
                    <a:pt x="1325" y="2561"/>
                    <a:pt x="1325" y="2562"/>
                  </a:cubicBezTo>
                  <a:cubicBezTo>
                    <a:pt x="1325" y="2564"/>
                    <a:pt x="1325" y="2566"/>
                    <a:pt x="1325" y="2567"/>
                  </a:cubicBezTo>
                  <a:cubicBezTo>
                    <a:pt x="1326" y="2569"/>
                    <a:pt x="1326" y="2570"/>
                    <a:pt x="1326" y="2571"/>
                  </a:cubicBezTo>
                  <a:cubicBezTo>
                    <a:pt x="1326" y="2573"/>
                    <a:pt x="1327" y="2574"/>
                    <a:pt x="1327" y="2575"/>
                  </a:cubicBezTo>
                  <a:cubicBezTo>
                    <a:pt x="1327" y="2577"/>
                    <a:pt x="1328" y="2578"/>
                    <a:pt x="1328" y="2580"/>
                  </a:cubicBezTo>
                  <a:cubicBezTo>
                    <a:pt x="1328" y="2581"/>
                    <a:pt x="1328" y="2581"/>
                    <a:pt x="1328" y="2581"/>
                  </a:cubicBezTo>
                  <a:cubicBezTo>
                    <a:pt x="1328" y="2581"/>
                    <a:pt x="1328" y="2581"/>
                    <a:pt x="1328" y="2579"/>
                  </a:cubicBezTo>
                  <a:cubicBezTo>
                    <a:pt x="1328" y="2578"/>
                    <a:pt x="1328" y="2577"/>
                    <a:pt x="1328" y="2575"/>
                  </a:cubicBezTo>
                  <a:cubicBezTo>
                    <a:pt x="1328" y="2574"/>
                    <a:pt x="1328" y="2572"/>
                    <a:pt x="1328" y="2571"/>
                  </a:cubicBezTo>
                  <a:cubicBezTo>
                    <a:pt x="1328" y="2570"/>
                    <a:pt x="1328" y="2569"/>
                    <a:pt x="1329" y="2567"/>
                  </a:cubicBezTo>
                  <a:cubicBezTo>
                    <a:pt x="1329" y="2566"/>
                    <a:pt x="1329" y="2564"/>
                    <a:pt x="1329" y="2563"/>
                  </a:cubicBezTo>
                  <a:cubicBezTo>
                    <a:pt x="1329" y="2561"/>
                    <a:pt x="1329" y="2559"/>
                    <a:pt x="1329" y="2557"/>
                  </a:cubicBezTo>
                  <a:cubicBezTo>
                    <a:pt x="1330" y="2554"/>
                    <a:pt x="1330" y="2550"/>
                    <a:pt x="1331" y="2546"/>
                  </a:cubicBezTo>
                  <a:cubicBezTo>
                    <a:pt x="1332" y="2542"/>
                    <a:pt x="1333" y="2538"/>
                    <a:pt x="1335" y="2534"/>
                  </a:cubicBezTo>
                  <a:cubicBezTo>
                    <a:pt x="1336" y="2530"/>
                    <a:pt x="1337" y="2526"/>
                    <a:pt x="1339" y="2522"/>
                  </a:cubicBezTo>
                  <a:cubicBezTo>
                    <a:pt x="1341" y="2517"/>
                    <a:pt x="1343" y="2513"/>
                    <a:pt x="1345" y="2509"/>
                  </a:cubicBezTo>
                  <a:cubicBezTo>
                    <a:pt x="1347" y="2505"/>
                    <a:pt x="1350" y="2501"/>
                    <a:pt x="1352" y="2497"/>
                  </a:cubicBezTo>
                  <a:cubicBezTo>
                    <a:pt x="1355" y="2494"/>
                    <a:pt x="1358" y="2490"/>
                    <a:pt x="1361" y="2487"/>
                  </a:cubicBezTo>
                  <a:cubicBezTo>
                    <a:pt x="1363" y="2484"/>
                    <a:pt x="1366" y="2480"/>
                    <a:pt x="1369" y="2478"/>
                  </a:cubicBezTo>
                  <a:cubicBezTo>
                    <a:pt x="1372" y="2475"/>
                    <a:pt x="1375" y="2472"/>
                    <a:pt x="1378" y="2470"/>
                  </a:cubicBezTo>
                  <a:cubicBezTo>
                    <a:pt x="1378" y="2470"/>
                    <a:pt x="1379" y="2469"/>
                    <a:pt x="1379" y="2469"/>
                  </a:cubicBezTo>
                  <a:cubicBezTo>
                    <a:pt x="1371" y="2482"/>
                    <a:pt x="1365" y="2499"/>
                    <a:pt x="1361" y="2520"/>
                  </a:cubicBezTo>
                  <a:cubicBezTo>
                    <a:pt x="1364" y="2513"/>
                    <a:pt x="1368" y="2506"/>
                    <a:pt x="1372" y="2499"/>
                  </a:cubicBezTo>
                  <a:cubicBezTo>
                    <a:pt x="1372" y="2499"/>
                    <a:pt x="1372" y="2499"/>
                    <a:pt x="1372" y="2499"/>
                  </a:cubicBezTo>
                  <a:cubicBezTo>
                    <a:pt x="1371" y="2502"/>
                    <a:pt x="1370" y="2504"/>
                    <a:pt x="1369" y="2506"/>
                  </a:cubicBezTo>
                  <a:cubicBezTo>
                    <a:pt x="1369" y="2507"/>
                    <a:pt x="1369" y="2508"/>
                    <a:pt x="1368" y="2509"/>
                  </a:cubicBezTo>
                  <a:cubicBezTo>
                    <a:pt x="1368" y="2510"/>
                    <a:pt x="1368" y="2511"/>
                    <a:pt x="1367" y="2512"/>
                  </a:cubicBezTo>
                  <a:cubicBezTo>
                    <a:pt x="1367" y="2513"/>
                    <a:pt x="1366" y="2514"/>
                    <a:pt x="1366" y="2516"/>
                  </a:cubicBezTo>
                  <a:cubicBezTo>
                    <a:pt x="1366" y="2517"/>
                    <a:pt x="1365" y="2518"/>
                    <a:pt x="1365" y="2519"/>
                  </a:cubicBezTo>
                  <a:cubicBezTo>
                    <a:pt x="1364" y="2521"/>
                    <a:pt x="1364" y="2524"/>
                    <a:pt x="1363" y="2526"/>
                  </a:cubicBezTo>
                  <a:cubicBezTo>
                    <a:pt x="1362" y="2531"/>
                    <a:pt x="1361" y="2535"/>
                    <a:pt x="1360" y="2540"/>
                  </a:cubicBezTo>
                  <a:cubicBezTo>
                    <a:pt x="1359" y="2545"/>
                    <a:pt x="1359" y="2550"/>
                    <a:pt x="1358" y="2555"/>
                  </a:cubicBezTo>
                  <a:cubicBezTo>
                    <a:pt x="1358" y="2560"/>
                    <a:pt x="1357" y="2565"/>
                    <a:pt x="1357" y="2570"/>
                  </a:cubicBezTo>
                  <a:cubicBezTo>
                    <a:pt x="1357" y="2575"/>
                    <a:pt x="1358" y="2580"/>
                    <a:pt x="1358" y="2584"/>
                  </a:cubicBezTo>
                  <a:cubicBezTo>
                    <a:pt x="1358" y="2589"/>
                    <a:pt x="1359" y="2594"/>
                    <a:pt x="1360" y="2599"/>
                  </a:cubicBezTo>
                  <a:cubicBezTo>
                    <a:pt x="1360" y="2602"/>
                    <a:pt x="1360" y="2604"/>
                    <a:pt x="1361" y="2606"/>
                  </a:cubicBezTo>
                  <a:cubicBezTo>
                    <a:pt x="1361" y="2609"/>
                    <a:pt x="1362" y="2611"/>
                    <a:pt x="1362" y="2613"/>
                  </a:cubicBezTo>
                  <a:cubicBezTo>
                    <a:pt x="1363" y="2616"/>
                    <a:pt x="1363" y="2618"/>
                    <a:pt x="1364" y="2620"/>
                  </a:cubicBezTo>
                  <a:cubicBezTo>
                    <a:pt x="1365" y="2622"/>
                    <a:pt x="1365" y="2622"/>
                    <a:pt x="1365" y="2622"/>
                  </a:cubicBezTo>
                  <a:cubicBezTo>
                    <a:pt x="1365" y="2623"/>
                    <a:pt x="1365" y="2623"/>
                    <a:pt x="1365" y="2623"/>
                  </a:cubicBezTo>
                  <a:cubicBezTo>
                    <a:pt x="1365" y="2623"/>
                    <a:pt x="1365" y="2623"/>
                    <a:pt x="1365" y="2623"/>
                  </a:cubicBezTo>
                  <a:cubicBezTo>
                    <a:pt x="1365" y="2624"/>
                    <a:pt x="1365" y="2624"/>
                    <a:pt x="1365" y="2624"/>
                  </a:cubicBezTo>
                  <a:cubicBezTo>
                    <a:pt x="1365" y="2625"/>
                    <a:pt x="1366" y="2626"/>
                    <a:pt x="1366" y="2627"/>
                  </a:cubicBezTo>
                  <a:cubicBezTo>
                    <a:pt x="1367" y="2629"/>
                    <a:pt x="1368" y="2631"/>
                    <a:pt x="1368" y="2634"/>
                  </a:cubicBezTo>
                  <a:cubicBezTo>
                    <a:pt x="1369" y="2636"/>
                    <a:pt x="1370" y="2638"/>
                    <a:pt x="1371" y="2640"/>
                  </a:cubicBezTo>
                  <a:cubicBezTo>
                    <a:pt x="1373" y="2644"/>
                    <a:pt x="1374" y="2648"/>
                    <a:pt x="1376" y="2652"/>
                  </a:cubicBezTo>
                  <a:cubicBezTo>
                    <a:pt x="1377" y="2654"/>
                    <a:pt x="1378" y="2656"/>
                    <a:pt x="1379" y="2657"/>
                  </a:cubicBezTo>
                  <a:cubicBezTo>
                    <a:pt x="1380" y="2659"/>
                    <a:pt x="1381" y="2661"/>
                    <a:pt x="1382" y="2663"/>
                  </a:cubicBezTo>
                  <a:cubicBezTo>
                    <a:pt x="1383" y="2665"/>
                    <a:pt x="1384" y="2666"/>
                    <a:pt x="1385" y="2668"/>
                  </a:cubicBezTo>
                  <a:cubicBezTo>
                    <a:pt x="1385" y="2669"/>
                    <a:pt x="1386" y="2670"/>
                    <a:pt x="1386" y="2670"/>
                  </a:cubicBezTo>
                  <a:cubicBezTo>
                    <a:pt x="1387" y="2671"/>
                    <a:pt x="1387" y="2672"/>
                    <a:pt x="1387" y="2673"/>
                  </a:cubicBezTo>
                  <a:cubicBezTo>
                    <a:pt x="1389" y="2676"/>
                    <a:pt x="1391" y="2679"/>
                    <a:pt x="1393" y="2682"/>
                  </a:cubicBezTo>
                  <a:cubicBezTo>
                    <a:pt x="1395" y="2685"/>
                    <a:pt x="1397" y="2687"/>
                    <a:pt x="1398" y="2690"/>
                  </a:cubicBezTo>
                  <a:cubicBezTo>
                    <a:pt x="1402" y="2695"/>
                    <a:pt x="1405" y="2699"/>
                    <a:pt x="1407" y="2702"/>
                  </a:cubicBezTo>
                  <a:cubicBezTo>
                    <a:pt x="1410" y="2706"/>
                    <a:pt x="1412" y="2708"/>
                    <a:pt x="1413" y="2710"/>
                  </a:cubicBezTo>
                  <a:cubicBezTo>
                    <a:pt x="1415" y="2712"/>
                    <a:pt x="1415" y="2713"/>
                    <a:pt x="1415" y="2713"/>
                  </a:cubicBezTo>
                  <a:cubicBezTo>
                    <a:pt x="1415" y="2713"/>
                    <a:pt x="1413" y="2709"/>
                    <a:pt x="1409" y="2701"/>
                  </a:cubicBezTo>
                  <a:cubicBezTo>
                    <a:pt x="1406" y="2698"/>
                    <a:pt x="1404" y="2693"/>
                    <a:pt x="1401" y="2688"/>
                  </a:cubicBezTo>
                  <a:cubicBezTo>
                    <a:pt x="1398" y="2683"/>
                    <a:pt x="1395" y="2677"/>
                    <a:pt x="1391" y="2671"/>
                  </a:cubicBezTo>
                  <a:cubicBezTo>
                    <a:pt x="1391" y="2670"/>
                    <a:pt x="1391" y="2669"/>
                    <a:pt x="1390" y="2668"/>
                  </a:cubicBezTo>
                  <a:cubicBezTo>
                    <a:pt x="1390" y="2667"/>
                    <a:pt x="1389" y="2666"/>
                    <a:pt x="1389" y="2666"/>
                  </a:cubicBezTo>
                  <a:cubicBezTo>
                    <a:pt x="1388" y="2664"/>
                    <a:pt x="1387" y="2662"/>
                    <a:pt x="1386" y="2660"/>
                  </a:cubicBezTo>
                  <a:cubicBezTo>
                    <a:pt x="1385" y="2657"/>
                    <a:pt x="1383" y="2653"/>
                    <a:pt x="1382" y="2649"/>
                  </a:cubicBezTo>
                  <a:cubicBezTo>
                    <a:pt x="1380" y="2646"/>
                    <a:pt x="1378" y="2642"/>
                    <a:pt x="1377" y="2638"/>
                  </a:cubicBezTo>
                  <a:cubicBezTo>
                    <a:pt x="1376" y="2636"/>
                    <a:pt x="1375" y="2633"/>
                    <a:pt x="1375" y="2631"/>
                  </a:cubicBezTo>
                  <a:cubicBezTo>
                    <a:pt x="1374" y="2629"/>
                    <a:pt x="1373" y="2627"/>
                    <a:pt x="1373" y="2625"/>
                  </a:cubicBezTo>
                  <a:cubicBezTo>
                    <a:pt x="1373" y="2624"/>
                    <a:pt x="1372" y="2623"/>
                    <a:pt x="1372" y="2622"/>
                  </a:cubicBezTo>
                  <a:cubicBezTo>
                    <a:pt x="1372" y="2621"/>
                    <a:pt x="1372" y="2621"/>
                    <a:pt x="1372" y="2621"/>
                  </a:cubicBezTo>
                  <a:cubicBezTo>
                    <a:pt x="1372" y="2621"/>
                    <a:pt x="1372" y="2621"/>
                    <a:pt x="1372" y="2621"/>
                  </a:cubicBezTo>
                  <a:cubicBezTo>
                    <a:pt x="1371" y="2620"/>
                    <a:pt x="1371" y="2620"/>
                    <a:pt x="1371" y="2620"/>
                  </a:cubicBezTo>
                  <a:cubicBezTo>
                    <a:pt x="1371" y="2618"/>
                    <a:pt x="1371" y="2618"/>
                    <a:pt x="1371" y="2618"/>
                  </a:cubicBezTo>
                  <a:cubicBezTo>
                    <a:pt x="1371" y="2618"/>
                    <a:pt x="1371" y="2618"/>
                    <a:pt x="1371" y="2617"/>
                  </a:cubicBezTo>
                  <a:cubicBezTo>
                    <a:pt x="1372" y="2619"/>
                    <a:pt x="1373" y="2620"/>
                    <a:pt x="1374" y="2621"/>
                  </a:cubicBezTo>
                  <a:cubicBezTo>
                    <a:pt x="1375" y="2623"/>
                    <a:pt x="1377" y="2626"/>
                    <a:pt x="1380" y="2628"/>
                  </a:cubicBezTo>
                  <a:cubicBezTo>
                    <a:pt x="1384" y="2633"/>
                    <a:pt x="1389" y="2639"/>
                    <a:pt x="1395" y="2646"/>
                  </a:cubicBezTo>
                  <a:cubicBezTo>
                    <a:pt x="1397" y="2647"/>
                    <a:pt x="1398" y="2649"/>
                    <a:pt x="1400" y="2651"/>
                  </a:cubicBezTo>
                  <a:cubicBezTo>
                    <a:pt x="1401" y="2652"/>
                    <a:pt x="1403" y="2654"/>
                    <a:pt x="1404" y="2656"/>
                  </a:cubicBezTo>
                  <a:cubicBezTo>
                    <a:pt x="1407" y="2659"/>
                    <a:pt x="1410" y="2662"/>
                    <a:pt x="1414" y="2665"/>
                  </a:cubicBezTo>
                  <a:cubicBezTo>
                    <a:pt x="1417" y="2669"/>
                    <a:pt x="1420" y="2672"/>
                    <a:pt x="1423" y="2675"/>
                  </a:cubicBezTo>
                  <a:cubicBezTo>
                    <a:pt x="1425" y="2677"/>
                    <a:pt x="1427" y="2678"/>
                    <a:pt x="1428" y="2680"/>
                  </a:cubicBezTo>
                  <a:cubicBezTo>
                    <a:pt x="1430" y="2681"/>
                    <a:pt x="1431" y="2683"/>
                    <a:pt x="1433" y="2684"/>
                  </a:cubicBezTo>
                  <a:cubicBezTo>
                    <a:pt x="1439" y="2690"/>
                    <a:pt x="1444" y="2696"/>
                    <a:pt x="1448" y="2701"/>
                  </a:cubicBezTo>
                  <a:cubicBezTo>
                    <a:pt x="1449" y="2702"/>
                    <a:pt x="1449" y="2703"/>
                    <a:pt x="1450" y="2703"/>
                  </a:cubicBezTo>
                  <a:cubicBezTo>
                    <a:pt x="1450" y="2704"/>
                    <a:pt x="1451" y="2705"/>
                    <a:pt x="1451" y="2705"/>
                  </a:cubicBezTo>
                  <a:cubicBezTo>
                    <a:pt x="1452" y="2706"/>
                    <a:pt x="1452" y="2706"/>
                    <a:pt x="1452" y="2707"/>
                  </a:cubicBezTo>
                  <a:cubicBezTo>
                    <a:pt x="1453" y="2708"/>
                    <a:pt x="1453" y="2708"/>
                    <a:pt x="1453" y="2709"/>
                  </a:cubicBezTo>
                  <a:cubicBezTo>
                    <a:pt x="1454" y="2710"/>
                    <a:pt x="1455" y="2711"/>
                    <a:pt x="1455" y="2712"/>
                  </a:cubicBezTo>
                  <a:cubicBezTo>
                    <a:pt x="1456" y="2713"/>
                    <a:pt x="1456" y="2714"/>
                    <a:pt x="1457" y="2715"/>
                  </a:cubicBezTo>
                  <a:cubicBezTo>
                    <a:pt x="1457" y="2716"/>
                    <a:pt x="1457" y="2717"/>
                    <a:pt x="1457" y="2718"/>
                  </a:cubicBezTo>
                  <a:cubicBezTo>
                    <a:pt x="1458" y="2718"/>
                    <a:pt x="1458" y="2719"/>
                    <a:pt x="1458" y="2720"/>
                  </a:cubicBezTo>
                  <a:cubicBezTo>
                    <a:pt x="1458" y="2721"/>
                    <a:pt x="1459" y="2721"/>
                    <a:pt x="1459" y="2721"/>
                  </a:cubicBezTo>
                  <a:cubicBezTo>
                    <a:pt x="1459" y="2721"/>
                    <a:pt x="1459" y="2721"/>
                    <a:pt x="1459" y="2720"/>
                  </a:cubicBezTo>
                  <a:cubicBezTo>
                    <a:pt x="1458" y="2719"/>
                    <a:pt x="1459" y="2718"/>
                    <a:pt x="1458" y="2718"/>
                  </a:cubicBezTo>
                  <a:cubicBezTo>
                    <a:pt x="1458" y="2717"/>
                    <a:pt x="1458" y="2716"/>
                    <a:pt x="1458" y="2715"/>
                  </a:cubicBezTo>
                  <a:cubicBezTo>
                    <a:pt x="1458" y="2714"/>
                    <a:pt x="1458" y="2713"/>
                    <a:pt x="1457" y="2711"/>
                  </a:cubicBezTo>
                  <a:cubicBezTo>
                    <a:pt x="1457" y="2711"/>
                    <a:pt x="1457" y="2710"/>
                    <a:pt x="1457" y="2710"/>
                  </a:cubicBezTo>
                  <a:cubicBezTo>
                    <a:pt x="1457" y="2709"/>
                    <a:pt x="1456" y="2708"/>
                    <a:pt x="1456" y="2708"/>
                  </a:cubicBezTo>
                  <a:cubicBezTo>
                    <a:pt x="1455" y="2705"/>
                    <a:pt x="1454" y="2702"/>
                    <a:pt x="1452" y="2699"/>
                  </a:cubicBezTo>
                  <a:cubicBezTo>
                    <a:pt x="1450" y="2696"/>
                    <a:pt x="1448" y="2692"/>
                    <a:pt x="1446" y="2689"/>
                  </a:cubicBezTo>
                  <a:cubicBezTo>
                    <a:pt x="1443" y="2686"/>
                    <a:pt x="1441" y="2683"/>
                    <a:pt x="1438" y="2679"/>
                  </a:cubicBezTo>
                  <a:cubicBezTo>
                    <a:pt x="1437" y="2679"/>
                    <a:pt x="1436" y="2678"/>
                    <a:pt x="1436" y="2677"/>
                  </a:cubicBezTo>
                  <a:cubicBezTo>
                    <a:pt x="1435" y="2676"/>
                    <a:pt x="1434" y="2675"/>
                    <a:pt x="1433" y="2675"/>
                  </a:cubicBezTo>
                  <a:cubicBezTo>
                    <a:pt x="1432" y="2673"/>
                    <a:pt x="1430" y="2671"/>
                    <a:pt x="1429" y="2670"/>
                  </a:cubicBezTo>
                  <a:cubicBezTo>
                    <a:pt x="1426" y="2666"/>
                    <a:pt x="1423" y="2663"/>
                    <a:pt x="1419" y="2660"/>
                  </a:cubicBezTo>
                  <a:cubicBezTo>
                    <a:pt x="1416" y="2657"/>
                    <a:pt x="1413" y="2653"/>
                    <a:pt x="1410" y="2650"/>
                  </a:cubicBezTo>
                  <a:cubicBezTo>
                    <a:pt x="1408" y="2649"/>
                    <a:pt x="1406" y="2647"/>
                    <a:pt x="1405" y="2645"/>
                  </a:cubicBezTo>
                  <a:cubicBezTo>
                    <a:pt x="1403" y="2644"/>
                    <a:pt x="1402" y="2642"/>
                    <a:pt x="1400" y="2641"/>
                  </a:cubicBezTo>
                  <a:cubicBezTo>
                    <a:pt x="1394" y="2635"/>
                    <a:pt x="1388" y="2630"/>
                    <a:pt x="1383" y="2625"/>
                  </a:cubicBezTo>
                  <a:cubicBezTo>
                    <a:pt x="1380" y="2623"/>
                    <a:pt x="1378" y="2621"/>
                    <a:pt x="1376" y="2619"/>
                  </a:cubicBezTo>
                  <a:cubicBezTo>
                    <a:pt x="1374" y="2617"/>
                    <a:pt x="1372" y="2615"/>
                    <a:pt x="1370" y="2614"/>
                  </a:cubicBezTo>
                  <a:cubicBezTo>
                    <a:pt x="1370" y="2614"/>
                    <a:pt x="1370" y="2614"/>
                    <a:pt x="1370" y="2614"/>
                  </a:cubicBezTo>
                  <a:cubicBezTo>
                    <a:pt x="1370" y="2613"/>
                    <a:pt x="1370" y="2612"/>
                    <a:pt x="1369" y="2612"/>
                  </a:cubicBezTo>
                  <a:cubicBezTo>
                    <a:pt x="1369" y="2607"/>
                    <a:pt x="1368" y="2603"/>
                    <a:pt x="1367" y="2598"/>
                  </a:cubicBezTo>
                  <a:cubicBezTo>
                    <a:pt x="1366" y="2593"/>
                    <a:pt x="1366" y="2589"/>
                    <a:pt x="1366" y="2584"/>
                  </a:cubicBezTo>
                  <a:cubicBezTo>
                    <a:pt x="1365" y="2579"/>
                    <a:pt x="1365" y="2574"/>
                    <a:pt x="1365" y="2570"/>
                  </a:cubicBezTo>
                  <a:cubicBezTo>
                    <a:pt x="1365" y="2565"/>
                    <a:pt x="1366" y="2560"/>
                    <a:pt x="1366" y="2555"/>
                  </a:cubicBezTo>
                  <a:cubicBezTo>
                    <a:pt x="1366" y="2551"/>
                    <a:pt x="1367" y="2546"/>
                    <a:pt x="1368" y="2541"/>
                  </a:cubicBezTo>
                  <a:cubicBezTo>
                    <a:pt x="1368" y="2537"/>
                    <a:pt x="1369" y="2532"/>
                    <a:pt x="1370" y="2528"/>
                  </a:cubicBezTo>
                  <a:cubicBezTo>
                    <a:pt x="1371" y="2525"/>
                    <a:pt x="1371" y="2523"/>
                    <a:pt x="1372" y="2521"/>
                  </a:cubicBezTo>
                  <a:cubicBezTo>
                    <a:pt x="1372" y="2520"/>
                    <a:pt x="1373" y="2519"/>
                    <a:pt x="1373" y="2518"/>
                  </a:cubicBezTo>
                  <a:cubicBezTo>
                    <a:pt x="1373" y="2517"/>
                    <a:pt x="1374" y="2516"/>
                    <a:pt x="1374" y="2514"/>
                  </a:cubicBezTo>
                  <a:cubicBezTo>
                    <a:pt x="1376" y="2506"/>
                    <a:pt x="1380" y="2498"/>
                    <a:pt x="1383" y="2490"/>
                  </a:cubicBezTo>
                  <a:cubicBezTo>
                    <a:pt x="1385" y="2487"/>
                    <a:pt x="1386" y="2483"/>
                    <a:pt x="1388" y="2480"/>
                  </a:cubicBezTo>
                  <a:cubicBezTo>
                    <a:pt x="1389" y="2478"/>
                    <a:pt x="1390" y="2476"/>
                    <a:pt x="1391" y="2474"/>
                  </a:cubicBezTo>
                  <a:cubicBezTo>
                    <a:pt x="1392" y="2473"/>
                    <a:pt x="1393" y="2471"/>
                    <a:pt x="1394" y="2470"/>
                  </a:cubicBezTo>
                  <a:cubicBezTo>
                    <a:pt x="1395" y="2468"/>
                    <a:pt x="1395" y="2467"/>
                    <a:pt x="1396" y="2466"/>
                  </a:cubicBezTo>
                  <a:cubicBezTo>
                    <a:pt x="1425" y="2434"/>
                    <a:pt x="1454" y="2428"/>
                    <a:pt x="1486" y="2433"/>
                  </a:cubicBezTo>
                  <a:cubicBezTo>
                    <a:pt x="1486" y="2433"/>
                    <a:pt x="1487" y="2434"/>
                    <a:pt x="1487" y="2435"/>
                  </a:cubicBezTo>
                  <a:cubicBezTo>
                    <a:pt x="1485" y="2438"/>
                    <a:pt x="1482" y="2440"/>
                    <a:pt x="1479" y="2442"/>
                  </a:cubicBezTo>
                  <a:cubicBezTo>
                    <a:pt x="1476" y="2445"/>
                    <a:pt x="1472" y="2448"/>
                    <a:pt x="1467" y="2450"/>
                  </a:cubicBezTo>
                  <a:cubicBezTo>
                    <a:pt x="1465" y="2452"/>
                    <a:pt x="1462" y="2453"/>
                    <a:pt x="1460" y="2454"/>
                  </a:cubicBezTo>
                  <a:cubicBezTo>
                    <a:pt x="1459" y="2454"/>
                    <a:pt x="1457" y="2455"/>
                    <a:pt x="1456" y="2456"/>
                  </a:cubicBezTo>
                  <a:cubicBezTo>
                    <a:pt x="1455" y="2456"/>
                    <a:pt x="1453" y="2457"/>
                    <a:pt x="1452" y="2457"/>
                  </a:cubicBezTo>
                  <a:cubicBezTo>
                    <a:pt x="1449" y="2459"/>
                    <a:pt x="1447" y="2460"/>
                    <a:pt x="1444" y="2461"/>
                  </a:cubicBezTo>
                  <a:cubicBezTo>
                    <a:pt x="1441" y="2462"/>
                    <a:pt x="1438" y="2464"/>
                    <a:pt x="1436" y="2465"/>
                  </a:cubicBezTo>
                  <a:cubicBezTo>
                    <a:pt x="1433" y="2467"/>
                    <a:pt x="1430" y="2468"/>
                    <a:pt x="1427" y="2470"/>
                  </a:cubicBezTo>
                  <a:cubicBezTo>
                    <a:pt x="1424" y="2472"/>
                    <a:pt x="1422" y="2474"/>
                    <a:pt x="1419" y="2476"/>
                  </a:cubicBezTo>
                  <a:cubicBezTo>
                    <a:pt x="1419" y="2476"/>
                    <a:pt x="1418" y="2477"/>
                    <a:pt x="1417" y="2478"/>
                  </a:cubicBezTo>
                  <a:cubicBezTo>
                    <a:pt x="1417" y="2478"/>
                    <a:pt x="1416" y="2479"/>
                    <a:pt x="1416" y="2479"/>
                  </a:cubicBezTo>
                  <a:cubicBezTo>
                    <a:pt x="1414" y="2481"/>
                    <a:pt x="1414" y="2481"/>
                    <a:pt x="1414" y="2481"/>
                  </a:cubicBezTo>
                  <a:cubicBezTo>
                    <a:pt x="1413" y="2482"/>
                    <a:pt x="1413" y="2482"/>
                    <a:pt x="1412" y="2483"/>
                  </a:cubicBezTo>
                  <a:cubicBezTo>
                    <a:pt x="1411" y="2484"/>
                    <a:pt x="1411" y="2484"/>
                    <a:pt x="1411" y="2484"/>
                  </a:cubicBezTo>
                  <a:cubicBezTo>
                    <a:pt x="1411" y="2484"/>
                    <a:pt x="1411" y="2484"/>
                    <a:pt x="1411" y="2484"/>
                  </a:cubicBezTo>
                  <a:cubicBezTo>
                    <a:pt x="1411" y="2484"/>
                    <a:pt x="1411" y="2484"/>
                    <a:pt x="1411" y="2484"/>
                  </a:cubicBezTo>
                  <a:cubicBezTo>
                    <a:pt x="1411" y="2484"/>
                    <a:pt x="1411" y="2484"/>
                    <a:pt x="1411" y="2484"/>
                  </a:cubicBezTo>
                  <a:cubicBezTo>
                    <a:pt x="1411" y="2485"/>
                    <a:pt x="1411" y="2485"/>
                    <a:pt x="1411" y="2485"/>
                  </a:cubicBezTo>
                  <a:cubicBezTo>
                    <a:pt x="1411" y="2485"/>
                    <a:pt x="1411" y="2485"/>
                    <a:pt x="1411" y="2485"/>
                  </a:cubicBezTo>
                  <a:cubicBezTo>
                    <a:pt x="1410" y="2486"/>
                    <a:pt x="1410" y="2486"/>
                    <a:pt x="1410" y="2486"/>
                  </a:cubicBezTo>
                  <a:cubicBezTo>
                    <a:pt x="1410" y="2487"/>
                    <a:pt x="1410" y="2487"/>
                    <a:pt x="1410" y="2487"/>
                  </a:cubicBezTo>
                  <a:cubicBezTo>
                    <a:pt x="1409" y="2487"/>
                    <a:pt x="1409" y="2487"/>
                    <a:pt x="1409" y="2487"/>
                  </a:cubicBezTo>
                  <a:cubicBezTo>
                    <a:pt x="1409" y="2488"/>
                    <a:pt x="1408" y="2489"/>
                    <a:pt x="1408" y="2489"/>
                  </a:cubicBezTo>
                  <a:cubicBezTo>
                    <a:pt x="1407" y="2490"/>
                    <a:pt x="1407" y="2491"/>
                    <a:pt x="1407" y="2491"/>
                  </a:cubicBezTo>
                  <a:cubicBezTo>
                    <a:pt x="1403" y="2497"/>
                    <a:pt x="1401" y="2503"/>
                    <a:pt x="1400" y="2509"/>
                  </a:cubicBezTo>
                  <a:cubicBezTo>
                    <a:pt x="1398" y="2515"/>
                    <a:pt x="1397" y="2521"/>
                    <a:pt x="1396" y="2526"/>
                  </a:cubicBezTo>
                  <a:cubicBezTo>
                    <a:pt x="1395" y="2531"/>
                    <a:pt x="1395" y="2536"/>
                    <a:pt x="1395" y="2541"/>
                  </a:cubicBezTo>
                  <a:cubicBezTo>
                    <a:pt x="1394" y="2546"/>
                    <a:pt x="1395" y="2551"/>
                    <a:pt x="1396" y="2555"/>
                  </a:cubicBezTo>
                  <a:cubicBezTo>
                    <a:pt x="1397" y="2558"/>
                    <a:pt x="1399" y="2561"/>
                    <a:pt x="1401" y="2564"/>
                  </a:cubicBezTo>
                  <a:cubicBezTo>
                    <a:pt x="1403" y="2566"/>
                    <a:pt x="1405" y="2567"/>
                    <a:pt x="1406" y="2568"/>
                  </a:cubicBezTo>
                  <a:cubicBezTo>
                    <a:pt x="1407" y="2568"/>
                    <a:pt x="1407" y="2568"/>
                    <a:pt x="1408" y="2568"/>
                  </a:cubicBezTo>
                  <a:cubicBezTo>
                    <a:pt x="1408" y="2569"/>
                    <a:pt x="1408" y="2569"/>
                    <a:pt x="1408" y="2569"/>
                  </a:cubicBezTo>
                  <a:cubicBezTo>
                    <a:pt x="1408" y="2569"/>
                    <a:pt x="1408" y="2568"/>
                    <a:pt x="1408" y="2568"/>
                  </a:cubicBezTo>
                  <a:cubicBezTo>
                    <a:pt x="1407" y="2568"/>
                    <a:pt x="1407" y="2568"/>
                    <a:pt x="1406" y="2567"/>
                  </a:cubicBezTo>
                  <a:cubicBezTo>
                    <a:pt x="1405" y="2566"/>
                    <a:pt x="1404" y="2565"/>
                    <a:pt x="1402" y="2563"/>
                  </a:cubicBezTo>
                  <a:cubicBezTo>
                    <a:pt x="1401" y="2560"/>
                    <a:pt x="1400" y="2557"/>
                    <a:pt x="1399" y="2554"/>
                  </a:cubicBezTo>
                  <a:cubicBezTo>
                    <a:pt x="1399" y="2552"/>
                    <a:pt x="1399" y="2550"/>
                    <a:pt x="1399" y="2548"/>
                  </a:cubicBezTo>
                  <a:cubicBezTo>
                    <a:pt x="1399" y="2546"/>
                    <a:pt x="1399" y="2544"/>
                    <a:pt x="1399" y="2542"/>
                  </a:cubicBezTo>
                  <a:cubicBezTo>
                    <a:pt x="1400" y="2537"/>
                    <a:pt x="1401" y="2532"/>
                    <a:pt x="1402" y="2527"/>
                  </a:cubicBezTo>
                  <a:cubicBezTo>
                    <a:pt x="1403" y="2524"/>
                    <a:pt x="1404" y="2520"/>
                    <a:pt x="1405" y="2516"/>
                  </a:cubicBezTo>
                  <a:cubicBezTo>
                    <a:pt x="1405" y="2517"/>
                    <a:pt x="1405" y="2517"/>
                    <a:pt x="1405" y="2518"/>
                  </a:cubicBezTo>
                  <a:cubicBezTo>
                    <a:pt x="1405" y="2518"/>
                    <a:pt x="1405" y="2519"/>
                    <a:pt x="1405" y="2520"/>
                  </a:cubicBezTo>
                  <a:cubicBezTo>
                    <a:pt x="1405" y="2521"/>
                    <a:pt x="1406" y="2522"/>
                    <a:pt x="1406" y="2522"/>
                  </a:cubicBezTo>
                  <a:cubicBezTo>
                    <a:pt x="1406" y="2524"/>
                    <a:pt x="1407" y="2526"/>
                    <a:pt x="1407" y="2527"/>
                  </a:cubicBezTo>
                  <a:cubicBezTo>
                    <a:pt x="1408" y="2529"/>
                    <a:pt x="1408" y="2530"/>
                    <a:pt x="1409" y="2532"/>
                  </a:cubicBezTo>
                  <a:cubicBezTo>
                    <a:pt x="1409" y="2532"/>
                    <a:pt x="1409" y="2533"/>
                    <a:pt x="1410" y="2534"/>
                  </a:cubicBezTo>
                  <a:cubicBezTo>
                    <a:pt x="1410" y="2535"/>
                    <a:pt x="1410" y="2535"/>
                    <a:pt x="1410" y="2535"/>
                  </a:cubicBezTo>
                  <a:cubicBezTo>
                    <a:pt x="1411" y="2536"/>
                    <a:pt x="1411" y="2536"/>
                    <a:pt x="1411" y="2536"/>
                  </a:cubicBezTo>
                  <a:cubicBezTo>
                    <a:pt x="1411" y="2536"/>
                    <a:pt x="1411" y="2536"/>
                    <a:pt x="1411" y="2536"/>
                  </a:cubicBezTo>
                  <a:cubicBezTo>
                    <a:pt x="1411" y="2536"/>
                    <a:pt x="1411" y="2536"/>
                    <a:pt x="1411" y="2536"/>
                  </a:cubicBezTo>
                  <a:cubicBezTo>
                    <a:pt x="1411" y="2536"/>
                    <a:pt x="1411" y="2536"/>
                    <a:pt x="1411" y="2536"/>
                  </a:cubicBezTo>
                  <a:cubicBezTo>
                    <a:pt x="1411" y="2536"/>
                    <a:pt x="1411" y="2536"/>
                    <a:pt x="1411" y="2536"/>
                  </a:cubicBezTo>
                  <a:cubicBezTo>
                    <a:pt x="1412" y="2539"/>
                    <a:pt x="1415" y="2542"/>
                    <a:pt x="1416" y="2544"/>
                  </a:cubicBezTo>
                  <a:cubicBezTo>
                    <a:pt x="1418" y="2545"/>
                    <a:pt x="1419" y="2547"/>
                    <a:pt x="1420" y="2548"/>
                  </a:cubicBezTo>
                  <a:cubicBezTo>
                    <a:pt x="1421" y="2549"/>
                    <a:pt x="1422" y="2550"/>
                    <a:pt x="1423" y="2551"/>
                  </a:cubicBezTo>
                  <a:cubicBezTo>
                    <a:pt x="1425" y="2553"/>
                    <a:pt x="1427" y="2555"/>
                    <a:pt x="1430" y="2556"/>
                  </a:cubicBezTo>
                  <a:cubicBezTo>
                    <a:pt x="1431" y="2557"/>
                    <a:pt x="1432" y="2558"/>
                    <a:pt x="1433" y="2559"/>
                  </a:cubicBezTo>
                  <a:cubicBezTo>
                    <a:pt x="1434" y="2559"/>
                    <a:pt x="1435" y="2560"/>
                    <a:pt x="1436" y="2561"/>
                  </a:cubicBezTo>
                  <a:cubicBezTo>
                    <a:pt x="1437" y="2561"/>
                    <a:pt x="1438" y="2562"/>
                    <a:pt x="1439" y="2562"/>
                  </a:cubicBezTo>
                  <a:cubicBezTo>
                    <a:pt x="1440" y="2563"/>
                    <a:pt x="1441" y="2563"/>
                    <a:pt x="1442" y="2563"/>
                  </a:cubicBezTo>
                  <a:cubicBezTo>
                    <a:pt x="1444" y="2564"/>
                    <a:pt x="1445" y="2565"/>
                    <a:pt x="1447" y="2565"/>
                  </a:cubicBezTo>
                  <a:cubicBezTo>
                    <a:pt x="1448" y="2566"/>
                    <a:pt x="1449" y="2566"/>
                    <a:pt x="1450" y="2566"/>
                  </a:cubicBezTo>
                  <a:cubicBezTo>
                    <a:pt x="1450" y="2567"/>
                    <a:pt x="1451" y="2567"/>
                    <a:pt x="1451" y="2567"/>
                  </a:cubicBezTo>
                  <a:cubicBezTo>
                    <a:pt x="1451" y="2567"/>
                    <a:pt x="1451" y="2566"/>
                    <a:pt x="1450" y="2566"/>
                  </a:cubicBezTo>
                  <a:cubicBezTo>
                    <a:pt x="1449" y="2566"/>
                    <a:pt x="1449" y="2565"/>
                    <a:pt x="1447" y="2564"/>
                  </a:cubicBezTo>
                  <a:cubicBezTo>
                    <a:pt x="1446" y="2563"/>
                    <a:pt x="1445" y="2562"/>
                    <a:pt x="1444" y="2561"/>
                  </a:cubicBezTo>
                  <a:cubicBezTo>
                    <a:pt x="1442" y="2560"/>
                    <a:pt x="1441" y="2558"/>
                    <a:pt x="1439" y="2557"/>
                  </a:cubicBezTo>
                  <a:cubicBezTo>
                    <a:pt x="1437" y="2555"/>
                    <a:pt x="1435" y="2554"/>
                    <a:pt x="1434" y="2552"/>
                  </a:cubicBezTo>
                  <a:cubicBezTo>
                    <a:pt x="1432" y="2550"/>
                    <a:pt x="1430" y="2548"/>
                    <a:pt x="1428" y="2546"/>
                  </a:cubicBezTo>
                  <a:cubicBezTo>
                    <a:pt x="1426" y="2544"/>
                    <a:pt x="1424" y="2542"/>
                    <a:pt x="1423" y="2540"/>
                  </a:cubicBezTo>
                  <a:cubicBezTo>
                    <a:pt x="1421" y="2537"/>
                    <a:pt x="1419" y="2535"/>
                    <a:pt x="1418" y="2532"/>
                  </a:cubicBezTo>
                  <a:cubicBezTo>
                    <a:pt x="1417" y="2530"/>
                    <a:pt x="1417" y="2530"/>
                    <a:pt x="1417" y="2530"/>
                  </a:cubicBezTo>
                  <a:cubicBezTo>
                    <a:pt x="1417" y="2530"/>
                    <a:pt x="1416" y="2529"/>
                    <a:pt x="1416" y="2528"/>
                  </a:cubicBezTo>
                  <a:cubicBezTo>
                    <a:pt x="1415" y="2527"/>
                    <a:pt x="1415" y="2526"/>
                    <a:pt x="1414" y="2525"/>
                  </a:cubicBezTo>
                  <a:cubicBezTo>
                    <a:pt x="1413" y="2522"/>
                    <a:pt x="1412" y="2519"/>
                    <a:pt x="1412" y="2517"/>
                  </a:cubicBezTo>
                  <a:cubicBezTo>
                    <a:pt x="1411" y="2514"/>
                    <a:pt x="1411" y="2511"/>
                    <a:pt x="1411" y="2509"/>
                  </a:cubicBezTo>
                  <a:cubicBezTo>
                    <a:pt x="1411" y="2506"/>
                    <a:pt x="1411" y="2504"/>
                    <a:pt x="1411" y="2502"/>
                  </a:cubicBezTo>
                  <a:cubicBezTo>
                    <a:pt x="1411" y="2501"/>
                    <a:pt x="1411" y="2500"/>
                    <a:pt x="1411" y="2499"/>
                  </a:cubicBezTo>
                  <a:cubicBezTo>
                    <a:pt x="1412" y="2498"/>
                    <a:pt x="1413" y="2496"/>
                    <a:pt x="1413" y="2495"/>
                  </a:cubicBezTo>
                  <a:cubicBezTo>
                    <a:pt x="1414" y="2493"/>
                    <a:pt x="1414" y="2493"/>
                    <a:pt x="1414" y="2493"/>
                  </a:cubicBezTo>
                  <a:cubicBezTo>
                    <a:pt x="1416" y="2492"/>
                    <a:pt x="1416" y="2492"/>
                    <a:pt x="1416" y="2492"/>
                  </a:cubicBezTo>
                  <a:cubicBezTo>
                    <a:pt x="1416" y="2491"/>
                    <a:pt x="1416" y="2491"/>
                    <a:pt x="1416" y="2491"/>
                  </a:cubicBezTo>
                  <a:cubicBezTo>
                    <a:pt x="1416" y="2491"/>
                    <a:pt x="1416" y="2491"/>
                    <a:pt x="1416" y="2491"/>
                  </a:cubicBezTo>
                  <a:cubicBezTo>
                    <a:pt x="1417" y="2490"/>
                    <a:pt x="1417" y="2490"/>
                    <a:pt x="1417" y="2490"/>
                  </a:cubicBezTo>
                  <a:cubicBezTo>
                    <a:pt x="1418" y="2489"/>
                    <a:pt x="1418" y="2489"/>
                    <a:pt x="1418" y="2489"/>
                  </a:cubicBezTo>
                  <a:cubicBezTo>
                    <a:pt x="1418" y="2488"/>
                    <a:pt x="1418" y="2488"/>
                    <a:pt x="1418" y="2488"/>
                  </a:cubicBezTo>
                  <a:cubicBezTo>
                    <a:pt x="1420" y="2486"/>
                    <a:pt x="1422" y="2484"/>
                    <a:pt x="1424" y="2482"/>
                  </a:cubicBezTo>
                  <a:cubicBezTo>
                    <a:pt x="1428" y="2478"/>
                    <a:pt x="1433" y="2475"/>
                    <a:pt x="1438" y="2473"/>
                  </a:cubicBezTo>
                  <a:cubicBezTo>
                    <a:pt x="1438" y="2473"/>
                    <a:pt x="1438" y="2473"/>
                    <a:pt x="1438" y="2474"/>
                  </a:cubicBezTo>
                  <a:cubicBezTo>
                    <a:pt x="1438" y="2474"/>
                    <a:pt x="1439" y="2475"/>
                    <a:pt x="1439" y="2475"/>
                  </a:cubicBezTo>
                  <a:cubicBezTo>
                    <a:pt x="1439" y="2476"/>
                    <a:pt x="1439" y="2476"/>
                    <a:pt x="1439" y="2477"/>
                  </a:cubicBezTo>
                  <a:cubicBezTo>
                    <a:pt x="1440" y="2478"/>
                    <a:pt x="1440" y="2478"/>
                    <a:pt x="1440" y="2479"/>
                  </a:cubicBezTo>
                  <a:cubicBezTo>
                    <a:pt x="1440" y="2480"/>
                    <a:pt x="1441" y="2480"/>
                    <a:pt x="1441" y="2481"/>
                  </a:cubicBezTo>
                  <a:cubicBezTo>
                    <a:pt x="1441" y="2482"/>
                    <a:pt x="1441" y="2483"/>
                    <a:pt x="1442" y="2483"/>
                  </a:cubicBezTo>
                  <a:cubicBezTo>
                    <a:pt x="1442" y="2484"/>
                    <a:pt x="1442" y="2484"/>
                    <a:pt x="1442" y="2485"/>
                  </a:cubicBezTo>
                  <a:cubicBezTo>
                    <a:pt x="1442" y="2485"/>
                    <a:pt x="1442" y="2485"/>
                    <a:pt x="1442" y="2486"/>
                  </a:cubicBezTo>
                  <a:cubicBezTo>
                    <a:pt x="1443" y="2487"/>
                    <a:pt x="1443" y="2487"/>
                    <a:pt x="1443" y="2488"/>
                  </a:cubicBezTo>
                  <a:cubicBezTo>
                    <a:pt x="1443" y="2489"/>
                    <a:pt x="1444" y="2490"/>
                    <a:pt x="1444" y="2491"/>
                  </a:cubicBezTo>
                  <a:cubicBezTo>
                    <a:pt x="1444" y="2492"/>
                    <a:pt x="1444" y="2493"/>
                    <a:pt x="1445" y="2494"/>
                  </a:cubicBezTo>
                  <a:cubicBezTo>
                    <a:pt x="1445" y="2495"/>
                    <a:pt x="1446" y="2497"/>
                    <a:pt x="1446" y="2499"/>
                  </a:cubicBezTo>
                  <a:cubicBezTo>
                    <a:pt x="1446" y="2501"/>
                    <a:pt x="1447" y="2503"/>
                    <a:pt x="1447" y="2504"/>
                  </a:cubicBezTo>
                  <a:cubicBezTo>
                    <a:pt x="1447" y="2505"/>
                    <a:pt x="1448" y="2506"/>
                    <a:pt x="1448" y="2507"/>
                  </a:cubicBezTo>
                  <a:cubicBezTo>
                    <a:pt x="1448" y="2508"/>
                    <a:pt x="1448" y="2509"/>
                    <a:pt x="1448" y="2510"/>
                  </a:cubicBezTo>
                  <a:cubicBezTo>
                    <a:pt x="1448" y="2511"/>
                    <a:pt x="1448" y="2511"/>
                    <a:pt x="1449" y="2512"/>
                  </a:cubicBezTo>
                  <a:cubicBezTo>
                    <a:pt x="1449" y="2513"/>
                    <a:pt x="1449" y="2513"/>
                    <a:pt x="1449" y="2514"/>
                  </a:cubicBezTo>
                  <a:cubicBezTo>
                    <a:pt x="1449" y="2514"/>
                    <a:pt x="1449" y="2514"/>
                    <a:pt x="1449" y="2515"/>
                  </a:cubicBezTo>
                  <a:cubicBezTo>
                    <a:pt x="1449" y="2516"/>
                    <a:pt x="1450" y="2518"/>
                    <a:pt x="1450" y="2519"/>
                  </a:cubicBezTo>
                  <a:cubicBezTo>
                    <a:pt x="1450" y="2520"/>
                    <a:pt x="1450" y="2521"/>
                    <a:pt x="1450" y="2521"/>
                  </a:cubicBezTo>
                  <a:cubicBezTo>
                    <a:pt x="1450" y="2522"/>
                    <a:pt x="1450" y="2523"/>
                    <a:pt x="1450" y="2523"/>
                  </a:cubicBezTo>
                  <a:cubicBezTo>
                    <a:pt x="1450" y="2524"/>
                    <a:pt x="1450" y="2525"/>
                    <a:pt x="1450" y="2525"/>
                  </a:cubicBezTo>
                  <a:cubicBezTo>
                    <a:pt x="1451" y="2526"/>
                    <a:pt x="1451" y="2526"/>
                    <a:pt x="1451" y="2526"/>
                  </a:cubicBezTo>
                  <a:cubicBezTo>
                    <a:pt x="1451" y="2527"/>
                    <a:pt x="1451" y="2528"/>
                    <a:pt x="1451" y="2529"/>
                  </a:cubicBezTo>
                  <a:cubicBezTo>
                    <a:pt x="1451" y="2529"/>
                    <a:pt x="1451" y="2529"/>
                    <a:pt x="1451" y="2529"/>
                  </a:cubicBezTo>
                  <a:cubicBezTo>
                    <a:pt x="1451" y="2529"/>
                    <a:pt x="1451" y="2529"/>
                    <a:pt x="1451" y="2529"/>
                  </a:cubicBezTo>
                  <a:cubicBezTo>
                    <a:pt x="1452" y="2528"/>
                    <a:pt x="1452" y="2527"/>
                    <a:pt x="1452" y="2527"/>
                  </a:cubicBezTo>
                  <a:cubicBezTo>
                    <a:pt x="1453" y="2526"/>
                    <a:pt x="1453" y="2525"/>
                    <a:pt x="1453" y="2524"/>
                  </a:cubicBezTo>
                  <a:cubicBezTo>
                    <a:pt x="1453" y="2523"/>
                    <a:pt x="1454" y="2522"/>
                    <a:pt x="1454" y="2522"/>
                  </a:cubicBezTo>
                  <a:cubicBezTo>
                    <a:pt x="1454" y="2521"/>
                    <a:pt x="1454" y="2520"/>
                    <a:pt x="1454" y="2520"/>
                  </a:cubicBezTo>
                  <a:cubicBezTo>
                    <a:pt x="1454" y="2519"/>
                    <a:pt x="1455" y="2518"/>
                    <a:pt x="1455" y="2517"/>
                  </a:cubicBezTo>
                  <a:cubicBezTo>
                    <a:pt x="1455" y="2516"/>
                    <a:pt x="1455" y="2516"/>
                    <a:pt x="1455" y="2515"/>
                  </a:cubicBezTo>
                  <a:cubicBezTo>
                    <a:pt x="1455" y="2514"/>
                    <a:pt x="1455" y="2513"/>
                    <a:pt x="1455" y="2512"/>
                  </a:cubicBezTo>
                  <a:cubicBezTo>
                    <a:pt x="1455" y="2511"/>
                    <a:pt x="1455" y="2510"/>
                    <a:pt x="1455" y="2509"/>
                  </a:cubicBezTo>
                  <a:cubicBezTo>
                    <a:pt x="1455" y="2507"/>
                    <a:pt x="1455" y="2505"/>
                    <a:pt x="1455" y="2503"/>
                  </a:cubicBezTo>
                  <a:cubicBezTo>
                    <a:pt x="1455" y="2501"/>
                    <a:pt x="1454" y="2499"/>
                    <a:pt x="1454" y="2497"/>
                  </a:cubicBezTo>
                  <a:cubicBezTo>
                    <a:pt x="1453" y="2495"/>
                    <a:pt x="1453" y="2493"/>
                    <a:pt x="1452" y="2491"/>
                  </a:cubicBezTo>
                  <a:cubicBezTo>
                    <a:pt x="1451" y="2489"/>
                    <a:pt x="1450" y="2488"/>
                    <a:pt x="1450" y="2486"/>
                  </a:cubicBezTo>
                  <a:cubicBezTo>
                    <a:pt x="1449" y="2485"/>
                    <a:pt x="1449" y="2484"/>
                    <a:pt x="1448" y="2483"/>
                  </a:cubicBezTo>
                  <a:cubicBezTo>
                    <a:pt x="1448" y="2482"/>
                    <a:pt x="1447" y="2482"/>
                    <a:pt x="1447" y="2481"/>
                  </a:cubicBezTo>
                  <a:cubicBezTo>
                    <a:pt x="1447" y="2480"/>
                    <a:pt x="1446" y="2479"/>
                    <a:pt x="1446" y="2479"/>
                  </a:cubicBezTo>
                  <a:cubicBezTo>
                    <a:pt x="1445" y="2478"/>
                    <a:pt x="1445" y="2477"/>
                    <a:pt x="1444" y="2477"/>
                  </a:cubicBezTo>
                  <a:cubicBezTo>
                    <a:pt x="1444" y="2476"/>
                    <a:pt x="1443" y="2476"/>
                    <a:pt x="1443" y="2475"/>
                  </a:cubicBezTo>
                  <a:cubicBezTo>
                    <a:pt x="1442" y="2475"/>
                    <a:pt x="1442" y="2474"/>
                    <a:pt x="1441" y="2474"/>
                  </a:cubicBezTo>
                  <a:cubicBezTo>
                    <a:pt x="1441" y="2473"/>
                    <a:pt x="1440" y="2472"/>
                    <a:pt x="1440" y="2472"/>
                  </a:cubicBezTo>
                  <a:cubicBezTo>
                    <a:pt x="1442" y="2470"/>
                    <a:pt x="1445" y="2469"/>
                    <a:pt x="1447" y="2468"/>
                  </a:cubicBezTo>
                  <a:cubicBezTo>
                    <a:pt x="1450" y="2466"/>
                    <a:pt x="1452" y="2465"/>
                    <a:pt x="1455" y="2464"/>
                  </a:cubicBezTo>
                  <a:cubicBezTo>
                    <a:pt x="1456" y="2463"/>
                    <a:pt x="1458" y="2462"/>
                    <a:pt x="1459" y="2462"/>
                  </a:cubicBezTo>
                  <a:cubicBezTo>
                    <a:pt x="1460" y="2461"/>
                    <a:pt x="1462" y="2460"/>
                    <a:pt x="1463" y="2460"/>
                  </a:cubicBezTo>
                  <a:cubicBezTo>
                    <a:pt x="1464" y="2459"/>
                    <a:pt x="1465" y="2458"/>
                    <a:pt x="1467" y="2458"/>
                  </a:cubicBezTo>
                  <a:cubicBezTo>
                    <a:pt x="1467" y="2457"/>
                    <a:pt x="1468" y="2457"/>
                    <a:pt x="1468" y="2457"/>
                  </a:cubicBezTo>
                  <a:cubicBezTo>
                    <a:pt x="1469" y="2456"/>
                    <a:pt x="1470" y="2456"/>
                    <a:pt x="1470" y="2455"/>
                  </a:cubicBezTo>
                  <a:cubicBezTo>
                    <a:pt x="1475" y="2452"/>
                    <a:pt x="1479" y="2449"/>
                    <a:pt x="1482" y="2446"/>
                  </a:cubicBezTo>
                  <a:cubicBezTo>
                    <a:pt x="1485" y="2444"/>
                    <a:pt x="1487" y="2441"/>
                    <a:pt x="1489" y="2439"/>
                  </a:cubicBezTo>
                  <a:cubicBezTo>
                    <a:pt x="1490" y="2444"/>
                    <a:pt x="1493" y="2451"/>
                    <a:pt x="1495" y="2459"/>
                  </a:cubicBezTo>
                  <a:cubicBezTo>
                    <a:pt x="1495" y="2462"/>
                    <a:pt x="1495" y="2466"/>
                    <a:pt x="1494" y="2469"/>
                  </a:cubicBezTo>
                  <a:cubicBezTo>
                    <a:pt x="1493" y="2474"/>
                    <a:pt x="1492" y="2479"/>
                    <a:pt x="1490" y="2484"/>
                  </a:cubicBezTo>
                  <a:cubicBezTo>
                    <a:pt x="1489" y="2489"/>
                    <a:pt x="1487" y="2494"/>
                    <a:pt x="1486" y="2499"/>
                  </a:cubicBezTo>
                  <a:cubicBezTo>
                    <a:pt x="1484" y="2505"/>
                    <a:pt x="1482" y="2510"/>
                    <a:pt x="1480" y="2515"/>
                  </a:cubicBezTo>
                  <a:cubicBezTo>
                    <a:pt x="1478" y="2521"/>
                    <a:pt x="1476" y="2526"/>
                    <a:pt x="1474" y="2532"/>
                  </a:cubicBezTo>
                  <a:cubicBezTo>
                    <a:pt x="1473" y="2534"/>
                    <a:pt x="1473" y="2537"/>
                    <a:pt x="1472" y="2540"/>
                  </a:cubicBezTo>
                  <a:cubicBezTo>
                    <a:pt x="1471" y="2541"/>
                    <a:pt x="1471" y="2542"/>
                    <a:pt x="1471" y="2544"/>
                  </a:cubicBezTo>
                  <a:cubicBezTo>
                    <a:pt x="1470" y="2545"/>
                    <a:pt x="1470" y="2546"/>
                    <a:pt x="1470" y="2548"/>
                  </a:cubicBezTo>
                  <a:cubicBezTo>
                    <a:pt x="1468" y="2553"/>
                    <a:pt x="1467" y="2558"/>
                    <a:pt x="1466" y="2563"/>
                  </a:cubicBezTo>
                  <a:cubicBezTo>
                    <a:pt x="1466" y="2565"/>
                    <a:pt x="1466" y="2567"/>
                    <a:pt x="1466" y="2568"/>
                  </a:cubicBezTo>
                  <a:cubicBezTo>
                    <a:pt x="1465" y="2569"/>
                    <a:pt x="1465" y="2569"/>
                    <a:pt x="1464" y="2569"/>
                  </a:cubicBezTo>
                  <a:cubicBezTo>
                    <a:pt x="1464" y="2570"/>
                    <a:pt x="1463" y="2570"/>
                    <a:pt x="1463" y="2570"/>
                  </a:cubicBezTo>
                  <a:cubicBezTo>
                    <a:pt x="1462" y="2571"/>
                    <a:pt x="1461" y="2571"/>
                    <a:pt x="1461" y="2572"/>
                  </a:cubicBezTo>
                  <a:cubicBezTo>
                    <a:pt x="1460" y="2572"/>
                    <a:pt x="1459" y="2573"/>
                    <a:pt x="1459" y="2574"/>
                  </a:cubicBezTo>
                  <a:cubicBezTo>
                    <a:pt x="1458" y="2574"/>
                    <a:pt x="1457" y="2575"/>
                    <a:pt x="1457" y="2576"/>
                  </a:cubicBezTo>
                  <a:cubicBezTo>
                    <a:pt x="1456" y="2577"/>
                    <a:pt x="1455" y="2578"/>
                    <a:pt x="1454" y="2578"/>
                  </a:cubicBezTo>
                  <a:cubicBezTo>
                    <a:pt x="1454" y="2579"/>
                    <a:pt x="1453" y="2580"/>
                    <a:pt x="1452" y="2581"/>
                  </a:cubicBezTo>
                  <a:cubicBezTo>
                    <a:pt x="1451" y="2583"/>
                    <a:pt x="1450" y="2585"/>
                    <a:pt x="1449" y="2588"/>
                  </a:cubicBezTo>
                  <a:cubicBezTo>
                    <a:pt x="1448" y="2589"/>
                    <a:pt x="1447" y="2590"/>
                    <a:pt x="1447" y="2592"/>
                  </a:cubicBezTo>
                  <a:cubicBezTo>
                    <a:pt x="1446" y="2593"/>
                    <a:pt x="1446" y="2594"/>
                    <a:pt x="1446" y="2596"/>
                  </a:cubicBezTo>
                  <a:cubicBezTo>
                    <a:pt x="1445" y="2598"/>
                    <a:pt x="1444" y="2601"/>
                    <a:pt x="1444" y="2604"/>
                  </a:cubicBezTo>
                  <a:cubicBezTo>
                    <a:pt x="1443" y="2607"/>
                    <a:pt x="1443" y="2609"/>
                    <a:pt x="1443" y="2612"/>
                  </a:cubicBezTo>
                  <a:cubicBezTo>
                    <a:pt x="1443" y="2614"/>
                    <a:pt x="1443" y="2615"/>
                    <a:pt x="1444" y="2616"/>
                  </a:cubicBezTo>
                  <a:cubicBezTo>
                    <a:pt x="1444" y="2618"/>
                    <a:pt x="1444" y="2619"/>
                    <a:pt x="1444" y="2620"/>
                  </a:cubicBezTo>
                  <a:cubicBezTo>
                    <a:pt x="1444" y="2623"/>
                    <a:pt x="1445" y="2626"/>
                    <a:pt x="1446" y="2628"/>
                  </a:cubicBezTo>
                  <a:cubicBezTo>
                    <a:pt x="1446" y="2629"/>
                    <a:pt x="1447" y="2630"/>
                    <a:pt x="1447" y="2631"/>
                  </a:cubicBezTo>
                  <a:cubicBezTo>
                    <a:pt x="1448" y="2632"/>
                    <a:pt x="1448" y="2633"/>
                    <a:pt x="1448" y="2634"/>
                  </a:cubicBezTo>
                  <a:cubicBezTo>
                    <a:pt x="1449" y="2635"/>
                    <a:pt x="1449" y="2636"/>
                    <a:pt x="1450" y="2637"/>
                  </a:cubicBezTo>
                  <a:cubicBezTo>
                    <a:pt x="1450" y="2638"/>
                    <a:pt x="1451" y="2638"/>
                    <a:pt x="1451" y="2639"/>
                  </a:cubicBezTo>
                  <a:cubicBezTo>
                    <a:pt x="1452" y="2640"/>
                    <a:pt x="1452" y="2640"/>
                    <a:pt x="1453" y="2641"/>
                  </a:cubicBezTo>
                  <a:cubicBezTo>
                    <a:pt x="1453" y="2642"/>
                    <a:pt x="1454" y="2642"/>
                    <a:pt x="1454" y="2643"/>
                  </a:cubicBezTo>
                  <a:cubicBezTo>
                    <a:pt x="1455" y="2643"/>
                    <a:pt x="1456" y="2644"/>
                    <a:pt x="1456" y="2645"/>
                  </a:cubicBezTo>
                  <a:cubicBezTo>
                    <a:pt x="1456" y="2645"/>
                    <a:pt x="1457" y="2645"/>
                    <a:pt x="1457" y="2645"/>
                  </a:cubicBezTo>
                  <a:cubicBezTo>
                    <a:pt x="1457" y="2645"/>
                    <a:pt x="1457" y="2645"/>
                    <a:pt x="1456" y="2644"/>
                  </a:cubicBezTo>
                  <a:cubicBezTo>
                    <a:pt x="1456" y="2644"/>
                    <a:pt x="1456" y="2643"/>
                    <a:pt x="1455" y="2642"/>
                  </a:cubicBezTo>
                  <a:cubicBezTo>
                    <a:pt x="1455" y="2641"/>
                    <a:pt x="1455" y="2641"/>
                    <a:pt x="1455" y="2640"/>
                  </a:cubicBezTo>
                  <a:cubicBezTo>
                    <a:pt x="1455" y="2639"/>
                    <a:pt x="1454" y="2638"/>
                    <a:pt x="1454" y="2638"/>
                  </a:cubicBezTo>
                  <a:cubicBezTo>
                    <a:pt x="1454" y="2637"/>
                    <a:pt x="1454" y="2636"/>
                    <a:pt x="1453" y="2635"/>
                  </a:cubicBezTo>
                  <a:cubicBezTo>
                    <a:pt x="1453" y="2634"/>
                    <a:pt x="1453" y="2634"/>
                    <a:pt x="1453" y="2633"/>
                  </a:cubicBezTo>
                  <a:cubicBezTo>
                    <a:pt x="1452" y="2631"/>
                    <a:pt x="1452" y="2629"/>
                    <a:pt x="1452" y="2626"/>
                  </a:cubicBezTo>
                  <a:cubicBezTo>
                    <a:pt x="1451" y="2624"/>
                    <a:pt x="1451" y="2622"/>
                    <a:pt x="1451" y="2620"/>
                  </a:cubicBezTo>
                  <a:cubicBezTo>
                    <a:pt x="1451" y="2617"/>
                    <a:pt x="1451" y="2615"/>
                    <a:pt x="1451" y="2612"/>
                  </a:cubicBezTo>
                  <a:cubicBezTo>
                    <a:pt x="1451" y="2610"/>
                    <a:pt x="1451" y="2607"/>
                    <a:pt x="1452" y="2605"/>
                  </a:cubicBezTo>
                  <a:cubicBezTo>
                    <a:pt x="1452" y="2602"/>
                    <a:pt x="1452" y="2600"/>
                    <a:pt x="1453" y="2598"/>
                  </a:cubicBezTo>
                  <a:cubicBezTo>
                    <a:pt x="1454" y="2595"/>
                    <a:pt x="1454" y="2593"/>
                    <a:pt x="1455" y="2591"/>
                  </a:cubicBezTo>
                  <a:cubicBezTo>
                    <a:pt x="1456" y="2588"/>
                    <a:pt x="1457" y="2586"/>
                    <a:pt x="1457" y="2584"/>
                  </a:cubicBezTo>
                  <a:cubicBezTo>
                    <a:pt x="1458" y="2582"/>
                    <a:pt x="1459" y="2580"/>
                    <a:pt x="1460" y="2579"/>
                  </a:cubicBezTo>
                  <a:cubicBezTo>
                    <a:pt x="1461" y="2578"/>
                    <a:pt x="1461" y="2577"/>
                    <a:pt x="1462" y="2576"/>
                  </a:cubicBezTo>
                  <a:cubicBezTo>
                    <a:pt x="1462" y="2575"/>
                    <a:pt x="1463" y="2575"/>
                    <a:pt x="1463" y="2574"/>
                  </a:cubicBezTo>
                  <a:cubicBezTo>
                    <a:pt x="1463" y="2573"/>
                    <a:pt x="1464" y="2573"/>
                    <a:pt x="1464" y="2572"/>
                  </a:cubicBezTo>
                  <a:cubicBezTo>
                    <a:pt x="1465" y="2571"/>
                    <a:pt x="1465" y="2571"/>
                    <a:pt x="1465" y="2570"/>
                  </a:cubicBezTo>
                  <a:cubicBezTo>
                    <a:pt x="1465" y="2570"/>
                    <a:pt x="1465" y="2570"/>
                    <a:pt x="1466" y="2570"/>
                  </a:cubicBezTo>
                  <a:cubicBezTo>
                    <a:pt x="1465" y="2573"/>
                    <a:pt x="1465" y="2575"/>
                    <a:pt x="1465" y="2577"/>
                  </a:cubicBezTo>
                  <a:cubicBezTo>
                    <a:pt x="1465" y="2580"/>
                    <a:pt x="1465" y="2582"/>
                    <a:pt x="1465" y="2584"/>
                  </a:cubicBezTo>
                  <a:cubicBezTo>
                    <a:pt x="1465" y="2586"/>
                    <a:pt x="1465" y="2588"/>
                    <a:pt x="1465" y="2589"/>
                  </a:cubicBezTo>
                  <a:cubicBezTo>
                    <a:pt x="1466" y="2591"/>
                    <a:pt x="1466" y="2593"/>
                    <a:pt x="1466" y="2594"/>
                  </a:cubicBezTo>
                  <a:cubicBezTo>
                    <a:pt x="1466" y="2596"/>
                    <a:pt x="1467" y="2597"/>
                    <a:pt x="1467" y="2598"/>
                  </a:cubicBezTo>
                  <a:cubicBezTo>
                    <a:pt x="1467" y="2599"/>
                    <a:pt x="1467" y="2600"/>
                    <a:pt x="1467" y="2600"/>
                  </a:cubicBezTo>
                  <a:cubicBezTo>
                    <a:pt x="1467" y="2601"/>
                    <a:pt x="1467" y="2601"/>
                    <a:pt x="1468" y="2602"/>
                  </a:cubicBezTo>
                  <a:cubicBezTo>
                    <a:pt x="1468" y="2603"/>
                    <a:pt x="1468" y="2603"/>
                    <a:pt x="1468" y="2604"/>
                  </a:cubicBezTo>
                  <a:cubicBezTo>
                    <a:pt x="1469" y="2605"/>
                    <a:pt x="1469" y="2606"/>
                    <a:pt x="1469" y="2606"/>
                  </a:cubicBezTo>
                  <a:cubicBezTo>
                    <a:pt x="1469" y="2606"/>
                    <a:pt x="1469" y="2605"/>
                    <a:pt x="1469" y="2604"/>
                  </a:cubicBezTo>
                  <a:cubicBezTo>
                    <a:pt x="1469" y="2603"/>
                    <a:pt x="1468" y="2601"/>
                    <a:pt x="1468" y="2598"/>
                  </a:cubicBezTo>
                  <a:cubicBezTo>
                    <a:pt x="1468" y="2597"/>
                    <a:pt x="1468" y="2596"/>
                    <a:pt x="1468" y="2594"/>
                  </a:cubicBezTo>
                  <a:cubicBezTo>
                    <a:pt x="1468" y="2593"/>
                    <a:pt x="1468" y="2591"/>
                    <a:pt x="1468" y="2589"/>
                  </a:cubicBezTo>
                  <a:cubicBezTo>
                    <a:pt x="1469" y="2587"/>
                    <a:pt x="1469" y="2586"/>
                    <a:pt x="1469" y="2584"/>
                  </a:cubicBezTo>
                  <a:cubicBezTo>
                    <a:pt x="1469" y="2582"/>
                    <a:pt x="1469" y="2580"/>
                    <a:pt x="1470" y="2578"/>
                  </a:cubicBezTo>
                  <a:cubicBezTo>
                    <a:pt x="1470" y="2574"/>
                    <a:pt x="1471" y="2569"/>
                    <a:pt x="1472" y="2564"/>
                  </a:cubicBezTo>
                  <a:cubicBezTo>
                    <a:pt x="1473" y="2560"/>
                    <a:pt x="1475" y="2555"/>
                    <a:pt x="1476" y="2550"/>
                  </a:cubicBezTo>
                  <a:cubicBezTo>
                    <a:pt x="1477" y="2548"/>
                    <a:pt x="1477" y="2547"/>
                    <a:pt x="1478" y="2546"/>
                  </a:cubicBezTo>
                  <a:cubicBezTo>
                    <a:pt x="1478" y="2548"/>
                    <a:pt x="1477" y="2551"/>
                    <a:pt x="1477" y="2554"/>
                  </a:cubicBezTo>
                  <a:cubicBezTo>
                    <a:pt x="1477" y="2555"/>
                    <a:pt x="1477" y="2556"/>
                    <a:pt x="1477" y="2557"/>
                  </a:cubicBezTo>
                  <a:cubicBezTo>
                    <a:pt x="1477" y="2558"/>
                    <a:pt x="1477" y="2559"/>
                    <a:pt x="1477" y="2561"/>
                  </a:cubicBezTo>
                  <a:cubicBezTo>
                    <a:pt x="1477" y="2563"/>
                    <a:pt x="1477" y="2565"/>
                    <a:pt x="1477" y="2567"/>
                  </a:cubicBezTo>
                  <a:cubicBezTo>
                    <a:pt x="1477" y="2570"/>
                    <a:pt x="1477" y="2572"/>
                    <a:pt x="1477" y="2574"/>
                  </a:cubicBezTo>
                  <a:cubicBezTo>
                    <a:pt x="1477" y="2575"/>
                    <a:pt x="1477" y="2576"/>
                    <a:pt x="1477" y="2577"/>
                  </a:cubicBezTo>
                  <a:cubicBezTo>
                    <a:pt x="1477" y="2579"/>
                    <a:pt x="1478" y="2580"/>
                    <a:pt x="1478" y="2581"/>
                  </a:cubicBezTo>
                  <a:cubicBezTo>
                    <a:pt x="1478" y="2583"/>
                    <a:pt x="1478" y="2585"/>
                    <a:pt x="1478" y="2587"/>
                  </a:cubicBezTo>
                  <a:cubicBezTo>
                    <a:pt x="1478" y="2589"/>
                    <a:pt x="1478" y="2591"/>
                    <a:pt x="1479" y="2592"/>
                  </a:cubicBezTo>
                  <a:cubicBezTo>
                    <a:pt x="1479" y="2596"/>
                    <a:pt x="1479" y="2599"/>
                    <a:pt x="1480" y="2601"/>
                  </a:cubicBezTo>
                  <a:cubicBezTo>
                    <a:pt x="1480" y="2602"/>
                    <a:pt x="1480" y="2602"/>
                    <a:pt x="1480" y="2603"/>
                  </a:cubicBezTo>
                  <a:cubicBezTo>
                    <a:pt x="1480" y="2603"/>
                    <a:pt x="1481" y="2604"/>
                    <a:pt x="1481" y="2604"/>
                  </a:cubicBezTo>
                  <a:cubicBezTo>
                    <a:pt x="1481" y="2604"/>
                    <a:pt x="1481" y="2603"/>
                    <a:pt x="1481" y="2603"/>
                  </a:cubicBezTo>
                  <a:cubicBezTo>
                    <a:pt x="1481" y="2602"/>
                    <a:pt x="1481" y="2602"/>
                    <a:pt x="1481" y="2601"/>
                  </a:cubicBezTo>
                  <a:cubicBezTo>
                    <a:pt x="1482" y="2599"/>
                    <a:pt x="1483" y="2596"/>
                    <a:pt x="1483" y="2592"/>
                  </a:cubicBezTo>
                  <a:cubicBezTo>
                    <a:pt x="1483" y="2591"/>
                    <a:pt x="1484" y="2589"/>
                    <a:pt x="1484" y="2587"/>
                  </a:cubicBezTo>
                  <a:cubicBezTo>
                    <a:pt x="1484" y="2585"/>
                    <a:pt x="1484" y="2583"/>
                    <a:pt x="1485" y="2581"/>
                  </a:cubicBezTo>
                  <a:cubicBezTo>
                    <a:pt x="1485" y="2580"/>
                    <a:pt x="1485" y="2579"/>
                    <a:pt x="1485" y="2577"/>
                  </a:cubicBezTo>
                  <a:cubicBezTo>
                    <a:pt x="1485" y="2576"/>
                    <a:pt x="1485" y="2575"/>
                    <a:pt x="1485" y="2574"/>
                  </a:cubicBezTo>
                  <a:cubicBezTo>
                    <a:pt x="1485" y="2572"/>
                    <a:pt x="1485" y="2570"/>
                    <a:pt x="1485" y="2567"/>
                  </a:cubicBezTo>
                  <a:cubicBezTo>
                    <a:pt x="1485" y="2565"/>
                    <a:pt x="1485" y="2563"/>
                    <a:pt x="1485" y="2560"/>
                  </a:cubicBezTo>
                  <a:cubicBezTo>
                    <a:pt x="1485" y="2559"/>
                    <a:pt x="1485" y="2558"/>
                    <a:pt x="1485" y="2557"/>
                  </a:cubicBezTo>
                  <a:cubicBezTo>
                    <a:pt x="1484" y="2556"/>
                    <a:pt x="1484" y="2555"/>
                    <a:pt x="1484" y="2554"/>
                  </a:cubicBezTo>
                  <a:cubicBezTo>
                    <a:pt x="1484" y="2550"/>
                    <a:pt x="1483" y="2546"/>
                    <a:pt x="1483" y="2542"/>
                  </a:cubicBezTo>
                  <a:cubicBezTo>
                    <a:pt x="1482" y="2540"/>
                    <a:pt x="1482" y="2538"/>
                    <a:pt x="1481" y="2536"/>
                  </a:cubicBezTo>
                  <a:cubicBezTo>
                    <a:pt x="1481" y="2535"/>
                    <a:pt x="1481" y="2535"/>
                    <a:pt x="1482" y="2534"/>
                  </a:cubicBezTo>
                  <a:cubicBezTo>
                    <a:pt x="1483" y="2529"/>
                    <a:pt x="1485" y="2524"/>
                    <a:pt x="1487" y="2518"/>
                  </a:cubicBezTo>
                  <a:cubicBezTo>
                    <a:pt x="1489" y="2513"/>
                    <a:pt x="1491" y="2507"/>
                    <a:pt x="1493" y="2502"/>
                  </a:cubicBezTo>
                  <a:cubicBezTo>
                    <a:pt x="1494" y="2499"/>
                    <a:pt x="1494" y="2496"/>
                    <a:pt x="1495" y="2494"/>
                  </a:cubicBezTo>
                  <a:cubicBezTo>
                    <a:pt x="1496" y="2492"/>
                    <a:pt x="1496" y="2491"/>
                    <a:pt x="1496" y="2490"/>
                  </a:cubicBezTo>
                  <a:cubicBezTo>
                    <a:pt x="1497" y="2488"/>
                    <a:pt x="1497" y="2487"/>
                    <a:pt x="1497" y="2486"/>
                  </a:cubicBezTo>
                  <a:cubicBezTo>
                    <a:pt x="1498" y="2481"/>
                    <a:pt x="1499" y="2476"/>
                    <a:pt x="1499" y="2472"/>
                  </a:cubicBezTo>
                  <a:cubicBezTo>
                    <a:pt x="1501" y="2478"/>
                    <a:pt x="1503" y="2484"/>
                    <a:pt x="1505" y="2490"/>
                  </a:cubicBezTo>
                  <a:cubicBezTo>
                    <a:pt x="1505" y="2492"/>
                    <a:pt x="1505" y="2494"/>
                    <a:pt x="1505" y="2496"/>
                  </a:cubicBezTo>
                  <a:cubicBezTo>
                    <a:pt x="1506" y="2503"/>
                    <a:pt x="1506" y="2510"/>
                    <a:pt x="1506" y="2517"/>
                  </a:cubicBezTo>
                  <a:cubicBezTo>
                    <a:pt x="1507" y="2524"/>
                    <a:pt x="1507" y="2531"/>
                    <a:pt x="1507" y="2538"/>
                  </a:cubicBezTo>
                  <a:cubicBezTo>
                    <a:pt x="1507" y="2542"/>
                    <a:pt x="1507" y="2545"/>
                    <a:pt x="1507" y="2548"/>
                  </a:cubicBezTo>
                  <a:cubicBezTo>
                    <a:pt x="1507" y="2552"/>
                    <a:pt x="1507" y="2555"/>
                    <a:pt x="1507" y="2558"/>
                  </a:cubicBezTo>
                  <a:cubicBezTo>
                    <a:pt x="1507" y="2562"/>
                    <a:pt x="1507" y="2565"/>
                    <a:pt x="1507" y="2568"/>
                  </a:cubicBezTo>
                  <a:cubicBezTo>
                    <a:pt x="1507" y="2571"/>
                    <a:pt x="1506" y="2574"/>
                    <a:pt x="1506" y="2577"/>
                  </a:cubicBezTo>
                  <a:cubicBezTo>
                    <a:pt x="1506" y="2583"/>
                    <a:pt x="1505" y="2589"/>
                    <a:pt x="1504" y="2594"/>
                  </a:cubicBezTo>
                  <a:cubicBezTo>
                    <a:pt x="1503" y="2599"/>
                    <a:pt x="1502" y="2604"/>
                    <a:pt x="1501" y="2608"/>
                  </a:cubicBezTo>
                  <a:cubicBezTo>
                    <a:pt x="1501" y="2612"/>
                    <a:pt x="1500" y="2616"/>
                    <a:pt x="1499" y="2619"/>
                  </a:cubicBezTo>
                  <a:cubicBezTo>
                    <a:pt x="1498" y="2622"/>
                    <a:pt x="1497" y="2624"/>
                    <a:pt x="1496" y="2625"/>
                  </a:cubicBezTo>
                  <a:cubicBezTo>
                    <a:pt x="1495" y="2627"/>
                    <a:pt x="1495" y="2627"/>
                    <a:pt x="1495" y="2627"/>
                  </a:cubicBezTo>
                  <a:cubicBezTo>
                    <a:pt x="1495" y="2627"/>
                    <a:pt x="1495" y="2627"/>
                    <a:pt x="1495" y="2627"/>
                  </a:cubicBezTo>
                  <a:cubicBezTo>
                    <a:pt x="1496" y="2627"/>
                    <a:pt x="1496" y="2626"/>
                    <a:pt x="1497" y="2625"/>
                  </a:cubicBezTo>
                  <a:cubicBezTo>
                    <a:pt x="1498" y="2624"/>
                    <a:pt x="1499" y="2622"/>
                    <a:pt x="1500" y="2619"/>
                  </a:cubicBezTo>
                  <a:cubicBezTo>
                    <a:pt x="1501" y="2618"/>
                    <a:pt x="1502" y="2616"/>
                    <a:pt x="1502" y="2614"/>
                  </a:cubicBezTo>
                  <a:cubicBezTo>
                    <a:pt x="1503" y="2613"/>
                    <a:pt x="1504" y="2611"/>
                    <a:pt x="1504" y="2609"/>
                  </a:cubicBezTo>
                  <a:cubicBezTo>
                    <a:pt x="1506" y="2605"/>
                    <a:pt x="1507" y="2600"/>
                    <a:pt x="1509" y="2595"/>
                  </a:cubicBezTo>
                  <a:cubicBezTo>
                    <a:pt x="1509" y="2593"/>
                    <a:pt x="1509" y="2592"/>
                    <a:pt x="1510" y="2591"/>
                  </a:cubicBezTo>
                  <a:cubicBezTo>
                    <a:pt x="1510" y="2589"/>
                    <a:pt x="1510" y="2588"/>
                    <a:pt x="1510" y="2587"/>
                  </a:cubicBezTo>
                  <a:cubicBezTo>
                    <a:pt x="1511" y="2584"/>
                    <a:pt x="1512" y="2581"/>
                    <a:pt x="1512" y="2578"/>
                  </a:cubicBezTo>
                  <a:cubicBezTo>
                    <a:pt x="1513" y="2575"/>
                    <a:pt x="1513" y="2572"/>
                    <a:pt x="1513" y="2568"/>
                  </a:cubicBezTo>
                  <a:cubicBezTo>
                    <a:pt x="1514" y="2565"/>
                    <a:pt x="1514" y="2562"/>
                    <a:pt x="1514" y="2559"/>
                  </a:cubicBezTo>
                  <a:cubicBezTo>
                    <a:pt x="1515" y="2552"/>
                    <a:pt x="1515" y="2545"/>
                    <a:pt x="1515" y="2538"/>
                  </a:cubicBezTo>
                  <a:cubicBezTo>
                    <a:pt x="1515" y="2531"/>
                    <a:pt x="1515" y="2524"/>
                    <a:pt x="1514" y="2517"/>
                  </a:cubicBezTo>
                  <a:cubicBezTo>
                    <a:pt x="1514" y="2510"/>
                    <a:pt x="1513" y="2503"/>
                    <a:pt x="1513" y="2496"/>
                  </a:cubicBezTo>
                  <a:cubicBezTo>
                    <a:pt x="1512" y="2492"/>
                    <a:pt x="1512" y="2489"/>
                    <a:pt x="1512" y="2486"/>
                  </a:cubicBezTo>
                  <a:cubicBezTo>
                    <a:pt x="1512" y="2485"/>
                    <a:pt x="1512" y="2485"/>
                    <a:pt x="1512" y="2485"/>
                  </a:cubicBezTo>
                  <a:cubicBezTo>
                    <a:pt x="1511" y="2462"/>
                    <a:pt x="1508" y="2442"/>
                    <a:pt x="1511" y="2422"/>
                  </a:cubicBezTo>
                  <a:cubicBezTo>
                    <a:pt x="1511" y="2422"/>
                    <a:pt x="1511" y="2423"/>
                    <a:pt x="1511" y="2423"/>
                  </a:cubicBezTo>
                  <a:cubicBezTo>
                    <a:pt x="1511" y="2423"/>
                    <a:pt x="1511" y="2423"/>
                    <a:pt x="1511" y="2424"/>
                  </a:cubicBezTo>
                  <a:cubicBezTo>
                    <a:pt x="1511" y="2425"/>
                    <a:pt x="1511" y="2425"/>
                    <a:pt x="1512" y="2426"/>
                  </a:cubicBezTo>
                  <a:cubicBezTo>
                    <a:pt x="1512" y="2429"/>
                    <a:pt x="1513" y="2433"/>
                    <a:pt x="1515" y="2437"/>
                  </a:cubicBezTo>
                  <a:cubicBezTo>
                    <a:pt x="1517" y="2441"/>
                    <a:pt x="1519" y="2445"/>
                    <a:pt x="1521" y="2449"/>
                  </a:cubicBezTo>
                  <a:cubicBezTo>
                    <a:pt x="1523" y="2453"/>
                    <a:pt x="1526" y="2457"/>
                    <a:pt x="1528" y="2461"/>
                  </a:cubicBezTo>
                  <a:cubicBezTo>
                    <a:pt x="1530" y="2463"/>
                    <a:pt x="1531" y="2465"/>
                    <a:pt x="1532" y="2467"/>
                  </a:cubicBezTo>
                  <a:cubicBezTo>
                    <a:pt x="1534" y="2469"/>
                    <a:pt x="1535" y="2472"/>
                    <a:pt x="1536" y="2474"/>
                  </a:cubicBezTo>
                  <a:cubicBezTo>
                    <a:pt x="1537" y="2475"/>
                    <a:pt x="1537" y="2476"/>
                    <a:pt x="1538" y="2477"/>
                  </a:cubicBezTo>
                  <a:cubicBezTo>
                    <a:pt x="1539" y="2478"/>
                    <a:pt x="1539" y="2480"/>
                    <a:pt x="1540" y="2481"/>
                  </a:cubicBezTo>
                  <a:cubicBezTo>
                    <a:pt x="1540" y="2482"/>
                    <a:pt x="1541" y="2483"/>
                    <a:pt x="1541" y="2484"/>
                  </a:cubicBezTo>
                  <a:cubicBezTo>
                    <a:pt x="1543" y="2488"/>
                    <a:pt x="1543" y="2488"/>
                    <a:pt x="1543" y="2488"/>
                  </a:cubicBezTo>
                  <a:cubicBezTo>
                    <a:pt x="1544" y="2489"/>
                    <a:pt x="1544" y="2490"/>
                    <a:pt x="1545" y="2491"/>
                  </a:cubicBezTo>
                  <a:cubicBezTo>
                    <a:pt x="1545" y="2492"/>
                    <a:pt x="1546" y="2494"/>
                    <a:pt x="1547" y="2495"/>
                  </a:cubicBezTo>
                  <a:cubicBezTo>
                    <a:pt x="1547" y="2496"/>
                    <a:pt x="1548" y="2497"/>
                    <a:pt x="1548" y="2498"/>
                  </a:cubicBezTo>
                  <a:cubicBezTo>
                    <a:pt x="1548" y="2498"/>
                    <a:pt x="1548" y="2499"/>
                    <a:pt x="1548" y="2499"/>
                  </a:cubicBezTo>
                  <a:cubicBezTo>
                    <a:pt x="1548" y="2500"/>
                    <a:pt x="1548" y="2501"/>
                    <a:pt x="1547" y="2503"/>
                  </a:cubicBezTo>
                  <a:cubicBezTo>
                    <a:pt x="1547" y="2505"/>
                    <a:pt x="1547" y="2508"/>
                    <a:pt x="1546" y="2512"/>
                  </a:cubicBezTo>
                  <a:cubicBezTo>
                    <a:pt x="1546" y="2515"/>
                    <a:pt x="1545" y="2518"/>
                    <a:pt x="1544" y="2521"/>
                  </a:cubicBezTo>
                  <a:cubicBezTo>
                    <a:pt x="1543" y="2525"/>
                    <a:pt x="1543" y="2528"/>
                    <a:pt x="1542" y="2532"/>
                  </a:cubicBezTo>
                  <a:cubicBezTo>
                    <a:pt x="1541" y="2535"/>
                    <a:pt x="1541" y="2539"/>
                    <a:pt x="1540" y="2543"/>
                  </a:cubicBezTo>
                  <a:cubicBezTo>
                    <a:pt x="1539" y="2546"/>
                    <a:pt x="1538" y="2550"/>
                    <a:pt x="1538" y="2554"/>
                  </a:cubicBezTo>
                  <a:cubicBezTo>
                    <a:pt x="1538" y="2555"/>
                    <a:pt x="1537" y="2557"/>
                    <a:pt x="1537" y="2559"/>
                  </a:cubicBezTo>
                  <a:cubicBezTo>
                    <a:pt x="1537" y="2560"/>
                    <a:pt x="1537" y="2561"/>
                    <a:pt x="1537" y="2562"/>
                  </a:cubicBezTo>
                  <a:cubicBezTo>
                    <a:pt x="1537" y="2563"/>
                    <a:pt x="1537" y="2564"/>
                    <a:pt x="1537" y="2564"/>
                  </a:cubicBezTo>
                  <a:cubicBezTo>
                    <a:pt x="1536" y="2568"/>
                    <a:pt x="1536" y="2571"/>
                    <a:pt x="1536" y="2575"/>
                  </a:cubicBezTo>
                  <a:cubicBezTo>
                    <a:pt x="1536" y="2578"/>
                    <a:pt x="1537" y="2581"/>
                    <a:pt x="1537" y="2584"/>
                  </a:cubicBezTo>
                  <a:cubicBezTo>
                    <a:pt x="1537" y="2585"/>
                    <a:pt x="1537" y="2587"/>
                    <a:pt x="1538" y="2588"/>
                  </a:cubicBezTo>
                  <a:cubicBezTo>
                    <a:pt x="1538" y="2589"/>
                    <a:pt x="1538" y="2590"/>
                    <a:pt x="1538" y="2592"/>
                  </a:cubicBezTo>
                  <a:cubicBezTo>
                    <a:pt x="1539" y="2593"/>
                    <a:pt x="1539" y="2594"/>
                    <a:pt x="1539" y="2595"/>
                  </a:cubicBezTo>
                  <a:cubicBezTo>
                    <a:pt x="1540" y="2596"/>
                    <a:pt x="1540" y="2597"/>
                    <a:pt x="1540" y="2597"/>
                  </a:cubicBezTo>
                  <a:cubicBezTo>
                    <a:pt x="1541" y="2599"/>
                    <a:pt x="1541" y="2600"/>
                    <a:pt x="1542" y="2601"/>
                  </a:cubicBezTo>
                  <a:cubicBezTo>
                    <a:pt x="1542" y="2602"/>
                    <a:pt x="1542" y="2602"/>
                    <a:pt x="1542" y="2602"/>
                  </a:cubicBezTo>
                  <a:cubicBezTo>
                    <a:pt x="1542" y="2602"/>
                    <a:pt x="1542" y="2602"/>
                    <a:pt x="1542" y="2601"/>
                  </a:cubicBezTo>
                  <a:cubicBezTo>
                    <a:pt x="1542" y="2600"/>
                    <a:pt x="1542" y="2599"/>
                    <a:pt x="1542" y="2597"/>
                  </a:cubicBezTo>
                  <a:cubicBezTo>
                    <a:pt x="1542" y="2596"/>
                    <a:pt x="1542" y="2595"/>
                    <a:pt x="1542" y="2594"/>
                  </a:cubicBezTo>
                  <a:cubicBezTo>
                    <a:pt x="1542" y="2593"/>
                    <a:pt x="1542" y="2592"/>
                    <a:pt x="1541" y="2591"/>
                  </a:cubicBezTo>
                  <a:cubicBezTo>
                    <a:pt x="1542" y="2590"/>
                    <a:pt x="1542" y="2589"/>
                    <a:pt x="1542" y="2588"/>
                  </a:cubicBezTo>
                  <a:cubicBezTo>
                    <a:pt x="1542" y="2586"/>
                    <a:pt x="1542" y="2585"/>
                    <a:pt x="1542" y="2584"/>
                  </a:cubicBezTo>
                  <a:cubicBezTo>
                    <a:pt x="1542" y="2581"/>
                    <a:pt x="1542" y="2578"/>
                    <a:pt x="1542" y="2575"/>
                  </a:cubicBezTo>
                  <a:cubicBezTo>
                    <a:pt x="1543" y="2572"/>
                    <a:pt x="1543" y="2569"/>
                    <a:pt x="1544" y="2565"/>
                  </a:cubicBezTo>
                  <a:cubicBezTo>
                    <a:pt x="1544" y="2564"/>
                    <a:pt x="1544" y="2562"/>
                    <a:pt x="1544" y="2561"/>
                  </a:cubicBezTo>
                  <a:cubicBezTo>
                    <a:pt x="1545" y="2562"/>
                    <a:pt x="1545" y="2564"/>
                    <a:pt x="1546" y="2566"/>
                  </a:cubicBezTo>
                  <a:cubicBezTo>
                    <a:pt x="1547" y="2570"/>
                    <a:pt x="1549" y="2575"/>
                    <a:pt x="1551" y="2580"/>
                  </a:cubicBezTo>
                  <a:cubicBezTo>
                    <a:pt x="1552" y="2581"/>
                    <a:pt x="1552" y="2582"/>
                    <a:pt x="1553" y="2583"/>
                  </a:cubicBezTo>
                  <a:cubicBezTo>
                    <a:pt x="1553" y="2585"/>
                    <a:pt x="1554" y="2586"/>
                    <a:pt x="1554" y="2587"/>
                  </a:cubicBezTo>
                  <a:cubicBezTo>
                    <a:pt x="1555" y="2590"/>
                    <a:pt x="1557" y="2592"/>
                    <a:pt x="1558" y="2595"/>
                  </a:cubicBezTo>
                  <a:cubicBezTo>
                    <a:pt x="1559" y="2598"/>
                    <a:pt x="1560" y="2600"/>
                    <a:pt x="1562" y="2603"/>
                  </a:cubicBezTo>
                  <a:cubicBezTo>
                    <a:pt x="1562" y="2604"/>
                    <a:pt x="1563" y="2605"/>
                    <a:pt x="1564" y="2606"/>
                  </a:cubicBezTo>
                  <a:cubicBezTo>
                    <a:pt x="1564" y="2608"/>
                    <a:pt x="1565" y="2609"/>
                    <a:pt x="1565" y="2610"/>
                  </a:cubicBezTo>
                  <a:cubicBezTo>
                    <a:pt x="1567" y="2612"/>
                    <a:pt x="1568" y="2614"/>
                    <a:pt x="1569" y="2617"/>
                  </a:cubicBezTo>
                  <a:cubicBezTo>
                    <a:pt x="1570" y="2619"/>
                    <a:pt x="1571" y="2621"/>
                    <a:pt x="1571" y="2623"/>
                  </a:cubicBezTo>
                  <a:cubicBezTo>
                    <a:pt x="1572" y="2625"/>
                    <a:pt x="1573" y="2626"/>
                    <a:pt x="1573" y="2628"/>
                  </a:cubicBezTo>
                  <a:cubicBezTo>
                    <a:pt x="1573" y="2629"/>
                    <a:pt x="1574" y="2630"/>
                    <a:pt x="1574" y="2630"/>
                  </a:cubicBezTo>
                  <a:cubicBezTo>
                    <a:pt x="1574" y="2631"/>
                    <a:pt x="1574" y="2632"/>
                    <a:pt x="1574" y="2632"/>
                  </a:cubicBezTo>
                  <a:cubicBezTo>
                    <a:pt x="1574" y="2633"/>
                    <a:pt x="1574" y="2633"/>
                    <a:pt x="1574" y="2634"/>
                  </a:cubicBezTo>
                  <a:cubicBezTo>
                    <a:pt x="1574" y="2634"/>
                    <a:pt x="1574" y="2635"/>
                    <a:pt x="1574" y="2635"/>
                  </a:cubicBezTo>
                  <a:cubicBezTo>
                    <a:pt x="1574" y="2636"/>
                    <a:pt x="1574" y="2636"/>
                    <a:pt x="1574" y="2636"/>
                  </a:cubicBezTo>
                  <a:cubicBezTo>
                    <a:pt x="1574" y="2636"/>
                    <a:pt x="1575" y="2636"/>
                    <a:pt x="1575" y="2635"/>
                  </a:cubicBezTo>
                  <a:cubicBezTo>
                    <a:pt x="1575" y="2635"/>
                    <a:pt x="1575" y="2634"/>
                    <a:pt x="1576" y="2632"/>
                  </a:cubicBezTo>
                  <a:cubicBezTo>
                    <a:pt x="1576" y="2632"/>
                    <a:pt x="1576" y="2631"/>
                    <a:pt x="1576" y="2630"/>
                  </a:cubicBezTo>
                  <a:cubicBezTo>
                    <a:pt x="1576" y="2629"/>
                    <a:pt x="1576" y="2629"/>
                    <a:pt x="1576" y="2628"/>
                  </a:cubicBezTo>
                  <a:cubicBezTo>
                    <a:pt x="1576" y="2626"/>
                    <a:pt x="1576" y="2624"/>
                    <a:pt x="1576" y="2622"/>
                  </a:cubicBezTo>
                  <a:cubicBezTo>
                    <a:pt x="1575" y="2617"/>
                    <a:pt x="1574" y="2612"/>
                    <a:pt x="1572" y="2607"/>
                  </a:cubicBezTo>
                  <a:cubicBezTo>
                    <a:pt x="1571" y="2606"/>
                    <a:pt x="1571" y="2604"/>
                    <a:pt x="1570" y="2603"/>
                  </a:cubicBezTo>
                  <a:cubicBezTo>
                    <a:pt x="1570" y="2602"/>
                    <a:pt x="1569" y="2601"/>
                    <a:pt x="1569" y="2599"/>
                  </a:cubicBezTo>
                  <a:cubicBezTo>
                    <a:pt x="1567" y="2597"/>
                    <a:pt x="1566" y="2594"/>
                    <a:pt x="1565" y="2592"/>
                  </a:cubicBezTo>
                  <a:cubicBezTo>
                    <a:pt x="1564" y="2589"/>
                    <a:pt x="1563" y="2586"/>
                    <a:pt x="1561" y="2584"/>
                  </a:cubicBezTo>
                  <a:cubicBezTo>
                    <a:pt x="1561" y="2583"/>
                    <a:pt x="1560" y="2581"/>
                    <a:pt x="1559" y="2580"/>
                  </a:cubicBezTo>
                  <a:cubicBezTo>
                    <a:pt x="1559" y="2579"/>
                    <a:pt x="1558" y="2578"/>
                    <a:pt x="1558" y="2577"/>
                  </a:cubicBezTo>
                  <a:cubicBezTo>
                    <a:pt x="1555" y="2572"/>
                    <a:pt x="1552" y="2568"/>
                    <a:pt x="1550" y="2564"/>
                  </a:cubicBezTo>
                  <a:cubicBezTo>
                    <a:pt x="1548" y="2561"/>
                    <a:pt x="1547" y="2558"/>
                    <a:pt x="1545" y="2556"/>
                  </a:cubicBezTo>
                  <a:cubicBezTo>
                    <a:pt x="1545" y="2556"/>
                    <a:pt x="1545" y="2555"/>
                    <a:pt x="1546" y="2555"/>
                  </a:cubicBezTo>
                  <a:cubicBezTo>
                    <a:pt x="1546" y="2551"/>
                    <a:pt x="1547" y="2548"/>
                    <a:pt x="1548" y="2544"/>
                  </a:cubicBezTo>
                  <a:cubicBezTo>
                    <a:pt x="1548" y="2540"/>
                    <a:pt x="1549" y="2537"/>
                    <a:pt x="1550" y="2533"/>
                  </a:cubicBezTo>
                  <a:cubicBezTo>
                    <a:pt x="1550" y="2531"/>
                    <a:pt x="1550" y="2529"/>
                    <a:pt x="1550" y="2528"/>
                  </a:cubicBezTo>
                  <a:cubicBezTo>
                    <a:pt x="1551" y="2526"/>
                    <a:pt x="1551" y="2524"/>
                    <a:pt x="1551" y="2522"/>
                  </a:cubicBezTo>
                  <a:cubicBezTo>
                    <a:pt x="1552" y="2519"/>
                    <a:pt x="1552" y="2515"/>
                    <a:pt x="1552" y="2512"/>
                  </a:cubicBezTo>
                  <a:cubicBezTo>
                    <a:pt x="1552" y="2511"/>
                    <a:pt x="1552" y="2509"/>
                    <a:pt x="1552" y="2508"/>
                  </a:cubicBezTo>
                  <a:cubicBezTo>
                    <a:pt x="1553" y="2511"/>
                    <a:pt x="1554" y="2513"/>
                    <a:pt x="1555" y="2516"/>
                  </a:cubicBezTo>
                  <a:cubicBezTo>
                    <a:pt x="1557" y="2521"/>
                    <a:pt x="1558" y="2525"/>
                    <a:pt x="1560" y="2529"/>
                  </a:cubicBezTo>
                  <a:cubicBezTo>
                    <a:pt x="1561" y="2531"/>
                    <a:pt x="1561" y="2534"/>
                    <a:pt x="1562" y="2536"/>
                  </a:cubicBezTo>
                  <a:cubicBezTo>
                    <a:pt x="1562" y="2537"/>
                    <a:pt x="1562" y="2538"/>
                    <a:pt x="1563" y="2539"/>
                  </a:cubicBezTo>
                  <a:cubicBezTo>
                    <a:pt x="1563" y="2540"/>
                    <a:pt x="1563" y="2541"/>
                    <a:pt x="1564" y="2542"/>
                  </a:cubicBezTo>
                  <a:cubicBezTo>
                    <a:pt x="1565" y="2545"/>
                    <a:pt x="1566" y="2549"/>
                    <a:pt x="1566" y="2552"/>
                  </a:cubicBezTo>
                  <a:cubicBezTo>
                    <a:pt x="1567" y="2555"/>
                    <a:pt x="1568" y="2558"/>
                    <a:pt x="1568" y="2560"/>
                  </a:cubicBezTo>
                  <a:cubicBezTo>
                    <a:pt x="1569" y="2562"/>
                    <a:pt x="1569" y="2564"/>
                    <a:pt x="1570" y="2565"/>
                  </a:cubicBezTo>
                  <a:cubicBezTo>
                    <a:pt x="1570" y="2567"/>
                    <a:pt x="1570" y="2567"/>
                    <a:pt x="1570" y="2567"/>
                  </a:cubicBezTo>
                  <a:cubicBezTo>
                    <a:pt x="1570" y="2567"/>
                    <a:pt x="1570" y="2567"/>
                    <a:pt x="1570" y="2565"/>
                  </a:cubicBezTo>
                  <a:cubicBezTo>
                    <a:pt x="1570" y="2564"/>
                    <a:pt x="1570" y="2562"/>
                    <a:pt x="1570" y="2560"/>
                  </a:cubicBezTo>
                  <a:cubicBezTo>
                    <a:pt x="1570" y="2558"/>
                    <a:pt x="1570" y="2555"/>
                    <a:pt x="1569" y="2551"/>
                  </a:cubicBezTo>
                  <a:cubicBezTo>
                    <a:pt x="1569" y="2550"/>
                    <a:pt x="1569" y="2548"/>
                    <a:pt x="1569" y="2546"/>
                  </a:cubicBezTo>
                  <a:cubicBezTo>
                    <a:pt x="1569" y="2544"/>
                    <a:pt x="1568" y="2543"/>
                    <a:pt x="1568" y="2541"/>
                  </a:cubicBezTo>
                  <a:cubicBezTo>
                    <a:pt x="1568" y="2540"/>
                    <a:pt x="1568" y="2539"/>
                    <a:pt x="1568" y="2538"/>
                  </a:cubicBezTo>
                  <a:cubicBezTo>
                    <a:pt x="1567" y="2536"/>
                    <a:pt x="1567" y="2535"/>
                    <a:pt x="1567" y="2534"/>
                  </a:cubicBezTo>
                  <a:cubicBezTo>
                    <a:pt x="1567" y="2532"/>
                    <a:pt x="1566" y="2530"/>
                    <a:pt x="1566" y="2528"/>
                  </a:cubicBezTo>
                  <a:cubicBezTo>
                    <a:pt x="1565" y="2523"/>
                    <a:pt x="1563" y="2519"/>
                    <a:pt x="1562" y="2514"/>
                  </a:cubicBezTo>
                  <a:cubicBezTo>
                    <a:pt x="1561" y="2511"/>
                    <a:pt x="1560" y="2509"/>
                    <a:pt x="1559" y="2506"/>
                  </a:cubicBezTo>
                  <a:cubicBezTo>
                    <a:pt x="1559" y="2504"/>
                    <a:pt x="1558" y="2501"/>
                    <a:pt x="1557" y="2499"/>
                  </a:cubicBezTo>
                  <a:cubicBezTo>
                    <a:pt x="1556" y="2497"/>
                    <a:pt x="1555" y="2494"/>
                    <a:pt x="1554" y="2492"/>
                  </a:cubicBezTo>
                  <a:cubicBezTo>
                    <a:pt x="1553" y="2490"/>
                    <a:pt x="1553" y="2489"/>
                    <a:pt x="1552" y="2488"/>
                  </a:cubicBezTo>
                  <a:cubicBezTo>
                    <a:pt x="1552" y="2487"/>
                    <a:pt x="1551" y="2485"/>
                    <a:pt x="1550" y="2484"/>
                  </a:cubicBezTo>
                  <a:cubicBezTo>
                    <a:pt x="1549" y="2481"/>
                    <a:pt x="1549" y="2481"/>
                    <a:pt x="1549" y="2481"/>
                  </a:cubicBezTo>
                  <a:cubicBezTo>
                    <a:pt x="1548" y="2479"/>
                    <a:pt x="1547" y="2478"/>
                    <a:pt x="1547" y="2477"/>
                  </a:cubicBezTo>
                  <a:cubicBezTo>
                    <a:pt x="1546" y="2476"/>
                    <a:pt x="1545" y="2475"/>
                    <a:pt x="1545" y="2474"/>
                  </a:cubicBezTo>
                  <a:cubicBezTo>
                    <a:pt x="1544" y="2472"/>
                    <a:pt x="1543" y="2471"/>
                    <a:pt x="1543" y="2470"/>
                  </a:cubicBezTo>
                  <a:cubicBezTo>
                    <a:pt x="1542" y="2469"/>
                    <a:pt x="1541" y="2468"/>
                    <a:pt x="1541" y="2467"/>
                  </a:cubicBezTo>
                  <a:cubicBezTo>
                    <a:pt x="1540" y="2466"/>
                    <a:pt x="1539" y="2464"/>
                    <a:pt x="1539" y="2463"/>
                  </a:cubicBezTo>
                  <a:cubicBezTo>
                    <a:pt x="1537" y="2461"/>
                    <a:pt x="1536" y="2459"/>
                    <a:pt x="1534" y="2457"/>
                  </a:cubicBezTo>
                  <a:cubicBezTo>
                    <a:pt x="1531" y="2453"/>
                    <a:pt x="1529" y="2449"/>
                    <a:pt x="1526" y="2445"/>
                  </a:cubicBezTo>
                  <a:cubicBezTo>
                    <a:pt x="1523" y="2442"/>
                    <a:pt x="1521" y="2438"/>
                    <a:pt x="1519" y="2435"/>
                  </a:cubicBezTo>
                  <a:cubicBezTo>
                    <a:pt x="1517" y="2432"/>
                    <a:pt x="1516" y="2428"/>
                    <a:pt x="1515" y="2425"/>
                  </a:cubicBezTo>
                  <a:cubicBezTo>
                    <a:pt x="1514" y="2425"/>
                    <a:pt x="1514" y="2424"/>
                    <a:pt x="1514" y="2423"/>
                  </a:cubicBezTo>
                  <a:cubicBezTo>
                    <a:pt x="1514" y="2423"/>
                    <a:pt x="1513" y="2422"/>
                    <a:pt x="1513" y="2421"/>
                  </a:cubicBezTo>
                  <a:cubicBezTo>
                    <a:pt x="1513" y="2421"/>
                    <a:pt x="1513" y="2420"/>
                    <a:pt x="1513" y="2419"/>
                  </a:cubicBezTo>
                  <a:cubicBezTo>
                    <a:pt x="1513" y="2419"/>
                    <a:pt x="1513" y="2418"/>
                    <a:pt x="1513" y="2417"/>
                  </a:cubicBezTo>
                  <a:cubicBezTo>
                    <a:pt x="1512" y="2417"/>
                    <a:pt x="1512" y="2416"/>
                    <a:pt x="1512" y="2415"/>
                  </a:cubicBezTo>
                  <a:cubicBezTo>
                    <a:pt x="1513" y="2415"/>
                    <a:pt x="1513" y="2414"/>
                    <a:pt x="1513" y="2413"/>
                  </a:cubicBezTo>
                  <a:cubicBezTo>
                    <a:pt x="1516" y="2399"/>
                    <a:pt x="1517" y="2387"/>
                    <a:pt x="1516" y="2376"/>
                  </a:cubicBezTo>
                  <a:cubicBezTo>
                    <a:pt x="1516" y="2377"/>
                    <a:pt x="1516" y="2377"/>
                    <a:pt x="1516" y="2377"/>
                  </a:cubicBezTo>
                  <a:cubicBezTo>
                    <a:pt x="1517" y="2377"/>
                    <a:pt x="1517" y="2378"/>
                    <a:pt x="1518" y="2378"/>
                  </a:cubicBezTo>
                  <a:cubicBezTo>
                    <a:pt x="1518" y="2378"/>
                    <a:pt x="1518" y="2379"/>
                    <a:pt x="1519" y="2379"/>
                  </a:cubicBezTo>
                  <a:cubicBezTo>
                    <a:pt x="1521" y="2381"/>
                    <a:pt x="1523" y="2382"/>
                    <a:pt x="1525" y="2383"/>
                  </a:cubicBezTo>
                  <a:cubicBezTo>
                    <a:pt x="1527" y="2385"/>
                    <a:pt x="1529" y="2386"/>
                    <a:pt x="1532" y="2387"/>
                  </a:cubicBezTo>
                  <a:cubicBezTo>
                    <a:pt x="1533" y="2388"/>
                    <a:pt x="1534" y="2388"/>
                    <a:pt x="1535" y="2389"/>
                  </a:cubicBezTo>
                  <a:cubicBezTo>
                    <a:pt x="1537" y="2390"/>
                    <a:pt x="1538" y="2390"/>
                    <a:pt x="1539" y="2391"/>
                  </a:cubicBezTo>
                  <a:cubicBezTo>
                    <a:pt x="1540" y="2391"/>
                    <a:pt x="1540" y="2391"/>
                    <a:pt x="1540" y="2391"/>
                  </a:cubicBezTo>
                  <a:cubicBezTo>
                    <a:pt x="1541" y="2392"/>
                    <a:pt x="1541" y="2392"/>
                    <a:pt x="1541" y="2392"/>
                  </a:cubicBezTo>
                  <a:cubicBezTo>
                    <a:pt x="1541" y="2392"/>
                    <a:pt x="1542" y="2393"/>
                    <a:pt x="1542" y="2393"/>
                  </a:cubicBezTo>
                  <a:cubicBezTo>
                    <a:pt x="1544" y="2394"/>
                    <a:pt x="1544" y="2394"/>
                    <a:pt x="1544" y="2394"/>
                  </a:cubicBezTo>
                  <a:cubicBezTo>
                    <a:pt x="1545" y="2394"/>
                    <a:pt x="1545" y="2395"/>
                    <a:pt x="1546" y="2395"/>
                  </a:cubicBezTo>
                  <a:cubicBezTo>
                    <a:pt x="1547" y="2396"/>
                    <a:pt x="1547" y="2396"/>
                    <a:pt x="1547" y="2396"/>
                  </a:cubicBezTo>
                  <a:cubicBezTo>
                    <a:pt x="1547" y="2396"/>
                    <a:pt x="1547" y="2397"/>
                    <a:pt x="1547" y="2397"/>
                  </a:cubicBezTo>
                  <a:cubicBezTo>
                    <a:pt x="1547" y="2397"/>
                    <a:pt x="1547" y="2397"/>
                    <a:pt x="1547" y="2397"/>
                  </a:cubicBezTo>
                  <a:cubicBezTo>
                    <a:pt x="1547" y="2398"/>
                    <a:pt x="1547" y="2398"/>
                    <a:pt x="1547" y="2399"/>
                  </a:cubicBezTo>
                  <a:cubicBezTo>
                    <a:pt x="1547" y="2399"/>
                    <a:pt x="1546" y="2400"/>
                    <a:pt x="1546" y="2401"/>
                  </a:cubicBezTo>
                  <a:cubicBezTo>
                    <a:pt x="1546" y="2401"/>
                    <a:pt x="1546" y="2402"/>
                    <a:pt x="1546" y="2403"/>
                  </a:cubicBezTo>
                  <a:cubicBezTo>
                    <a:pt x="1545" y="2404"/>
                    <a:pt x="1545" y="2405"/>
                    <a:pt x="1545" y="2405"/>
                  </a:cubicBezTo>
                  <a:cubicBezTo>
                    <a:pt x="1545" y="2407"/>
                    <a:pt x="1545" y="2409"/>
                    <a:pt x="1545" y="2411"/>
                  </a:cubicBezTo>
                  <a:cubicBezTo>
                    <a:pt x="1544" y="2411"/>
                    <a:pt x="1544" y="2412"/>
                    <a:pt x="1544" y="2413"/>
                  </a:cubicBezTo>
                  <a:cubicBezTo>
                    <a:pt x="1544" y="2414"/>
                    <a:pt x="1544" y="2415"/>
                    <a:pt x="1544" y="2416"/>
                  </a:cubicBezTo>
                  <a:cubicBezTo>
                    <a:pt x="1544" y="2418"/>
                    <a:pt x="1544" y="2420"/>
                    <a:pt x="1545" y="2422"/>
                  </a:cubicBezTo>
                  <a:cubicBezTo>
                    <a:pt x="1545" y="2424"/>
                    <a:pt x="1545" y="2426"/>
                    <a:pt x="1545" y="2428"/>
                  </a:cubicBezTo>
                  <a:cubicBezTo>
                    <a:pt x="1545" y="2429"/>
                    <a:pt x="1546" y="2430"/>
                    <a:pt x="1546" y="2430"/>
                  </a:cubicBezTo>
                  <a:cubicBezTo>
                    <a:pt x="1546" y="2431"/>
                    <a:pt x="1546" y="2432"/>
                    <a:pt x="1546" y="2433"/>
                  </a:cubicBezTo>
                  <a:cubicBezTo>
                    <a:pt x="1547" y="2435"/>
                    <a:pt x="1547" y="2437"/>
                    <a:pt x="1548" y="2438"/>
                  </a:cubicBezTo>
                  <a:cubicBezTo>
                    <a:pt x="1548" y="2439"/>
                    <a:pt x="1549" y="2440"/>
                    <a:pt x="1549" y="2440"/>
                  </a:cubicBezTo>
                  <a:cubicBezTo>
                    <a:pt x="1549" y="2441"/>
                    <a:pt x="1549" y="2442"/>
                    <a:pt x="1550" y="2442"/>
                  </a:cubicBezTo>
                  <a:cubicBezTo>
                    <a:pt x="1550" y="2443"/>
                    <a:pt x="1550" y="2444"/>
                    <a:pt x="1551" y="2444"/>
                  </a:cubicBezTo>
                  <a:cubicBezTo>
                    <a:pt x="1551" y="2445"/>
                    <a:pt x="1551" y="2446"/>
                    <a:pt x="1551" y="2446"/>
                  </a:cubicBezTo>
                  <a:cubicBezTo>
                    <a:pt x="1552" y="2447"/>
                    <a:pt x="1553" y="2448"/>
                    <a:pt x="1553" y="2449"/>
                  </a:cubicBezTo>
                  <a:cubicBezTo>
                    <a:pt x="1554" y="2449"/>
                    <a:pt x="1554" y="2450"/>
                    <a:pt x="1554" y="2450"/>
                  </a:cubicBezTo>
                  <a:cubicBezTo>
                    <a:pt x="1554" y="2451"/>
                    <a:pt x="1555" y="2451"/>
                    <a:pt x="1555" y="2451"/>
                  </a:cubicBezTo>
                  <a:cubicBezTo>
                    <a:pt x="1555" y="2451"/>
                    <a:pt x="1555" y="2451"/>
                    <a:pt x="1555" y="2450"/>
                  </a:cubicBezTo>
                  <a:cubicBezTo>
                    <a:pt x="1555" y="2450"/>
                    <a:pt x="1555" y="2449"/>
                    <a:pt x="1555" y="2448"/>
                  </a:cubicBezTo>
                  <a:cubicBezTo>
                    <a:pt x="1555" y="2447"/>
                    <a:pt x="1554" y="2446"/>
                    <a:pt x="1554" y="2445"/>
                  </a:cubicBezTo>
                  <a:cubicBezTo>
                    <a:pt x="1554" y="2444"/>
                    <a:pt x="1554" y="2443"/>
                    <a:pt x="1554" y="2441"/>
                  </a:cubicBezTo>
                  <a:cubicBezTo>
                    <a:pt x="1554" y="2440"/>
                    <a:pt x="1554" y="2438"/>
                    <a:pt x="1554" y="2437"/>
                  </a:cubicBezTo>
                  <a:cubicBezTo>
                    <a:pt x="1554" y="2435"/>
                    <a:pt x="1554" y="2434"/>
                    <a:pt x="1553" y="2432"/>
                  </a:cubicBezTo>
                  <a:cubicBezTo>
                    <a:pt x="1553" y="2431"/>
                    <a:pt x="1553" y="2430"/>
                    <a:pt x="1553" y="2429"/>
                  </a:cubicBezTo>
                  <a:cubicBezTo>
                    <a:pt x="1553" y="2428"/>
                    <a:pt x="1553" y="2428"/>
                    <a:pt x="1553" y="2427"/>
                  </a:cubicBezTo>
                  <a:cubicBezTo>
                    <a:pt x="1553" y="2425"/>
                    <a:pt x="1553" y="2423"/>
                    <a:pt x="1552" y="2421"/>
                  </a:cubicBezTo>
                  <a:cubicBezTo>
                    <a:pt x="1552" y="2419"/>
                    <a:pt x="1552" y="2418"/>
                    <a:pt x="1552" y="2416"/>
                  </a:cubicBezTo>
                  <a:cubicBezTo>
                    <a:pt x="1552" y="2415"/>
                    <a:pt x="1552" y="2414"/>
                    <a:pt x="1552" y="2413"/>
                  </a:cubicBezTo>
                  <a:cubicBezTo>
                    <a:pt x="1552" y="2412"/>
                    <a:pt x="1552" y="2411"/>
                    <a:pt x="1552" y="2411"/>
                  </a:cubicBezTo>
                  <a:cubicBezTo>
                    <a:pt x="1551" y="2409"/>
                    <a:pt x="1551" y="2407"/>
                    <a:pt x="1551" y="2406"/>
                  </a:cubicBezTo>
                  <a:cubicBezTo>
                    <a:pt x="1551" y="2404"/>
                    <a:pt x="1551" y="2403"/>
                    <a:pt x="1551" y="2401"/>
                  </a:cubicBezTo>
                  <a:cubicBezTo>
                    <a:pt x="1551" y="2401"/>
                    <a:pt x="1551" y="2400"/>
                    <a:pt x="1551" y="2399"/>
                  </a:cubicBezTo>
                  <a:cubicBezTo>
                    <a:pt x="1551" y="2400"/>
                    <a:pt x="1551" y="2400"/>
                    <a:pt x="1552" y="2400"/>
                  </a:cubicBezTo>
                  <a:cubicBezTo>
                    <a:pt x="1552" y="2401"/>
                    <a:pt x="1553" y="2401"/>
                    <a:pt x="1553" y="2402"/>
                  </a:cubicBezTo>
                  <a:cubicBezTo>
                    <a:pt x="1553" y="2402"/>
                    <a:pt x="1554" y="2403"/>
                    <a:pt x="1554" y="2403"/>
                  </a:cubicBezTo>
                  <a:cubicBezTo>
                    <a:pt x="1555" y="2404"/>
                    <a:pt x="1555" y="2404"/>
                    <a:pt x="1556" y="2405"/>
                  </a:cubicBezTo>
                  <a:cubicBezTo>
                    <a:pt x="1556" y="2405"/>
                    <a:pt x="1556" y="2405"/>
                    <a:pt x="1556" y="2405"/>
                  </a:cubicBezTo>
                  <a:cubicBezTo>
                    <a:pt x="1557" y="2406"/>
                    <a:pt x="1557" y="2406"/>
                    <a:pt x="1557" y="2406"/>
                  </a:cubicBezTo>
                  <a:cubicBezTo>
                    <a:pt x="1557" y="2407"/>
                    <a:pt x="1558" y="2407"/>
                    <a:pt x="1558" y="2408"/>
                  </a:cubicBezTo>
                  <a:cubicBezTo>
                    <a:pt x="1558" y="2408"/>
                    <a:pt x="1559" y="2409"/>
                    <a:pt x="1559" y="2409"/>
                  </a:cubicBezTo>
                  <a:cubicBezTo>
                    <a:pt x="1559" y="2410"/>
                    <a:pt x="1560" y="2410"/>
                    <a:pt x="1560" y="2411"/>
                  </a:cubicBezTo>
                  <a:cubicBezTo>
                    <a:pt x="1560" y="2411"/>
                    <a:pt x="1561" y="2412"/>
                    <a:pt x="1561" y="2412"/>
                  </a:cubicBezTo>
                  <a:cubicBezTo>
                    <a:pt x="1562" y="2413"/>
                    <a:pt x="1562" y="2414"/>
                    <a:pt x="1563" y="2415"/>
                  </a:cubicBezTo>
                  <a:cubicBezTo>
                    <a:pt x="1563" y="2416"/>
                    <a:pt x="1564" y="2417"/>
                    <a:pt x="1564" y="2418"/>
                  </a:cubicBezTo>
                  <a:cubicBezTo>
                    <a:pt x="1565" y="2419"/>
                    <a:pt x="1565" y="2420"/>
                    <a:pt x="1565" y="2421"/>
                  </a:cubicBezTo>
                  <a:cubicBezTo>
                    <a:pt x="1566" y="2421"/>
                    <a:pt x="1566" y="2422"/>
                    <a:pt x="1566" y="2422"/>
                  </a:cubicBezTo>
                  <a:cubicBezTo>
                    <a:pt x="1566" y="2423"/>
                    <a:pt x="1566" y="2423"/>
                    <a:pt x="1566" y="2423"/>
                  </a:cubicBezTo>
                  <a:cubicBezTo>
                    <a:pt x="1567" y="2425"/>
                    <a:pt x="1567" y="2426"/>
                    <a:pt x="1568" y="2428"/>
                  </a:cubicBezTo>
                  <a:cubicBezTo>
                    <a:pt x="1568" y="2429"/>
                    <a:pt x="1569" y="2430"/>
                    <a:pt x="1569" y="2430"/>
                  </a:cubicBezTo>
                  <a:cubicBezTo>
                    <a:pt x="1569" y="2431"/>
                    <a:pt x="1569" y="2431"/>
                    <a:pt x="1569" y="2431"/>
                  </a:cubicBezTo>
                  <a:cubicBezTo>
                    <a:pt x="1569" y="2431"/>
                    <a:pt x="1569" y="2431"/>
                    <a:pt x="1569" y="2430"/>
                  </a:cubicBezTo>
                  <a:cubicBezTo>
                    <a:pt x="1569" y="2430"/>
                    <a:pt x="1569" y="2430"/>
                    <a:pt x="1569" y="2429"/>
                  </a:cubicBezTo>
                  <a:cubicBezTo>
                    <a:pt x="1569" y="2429"/>
                    <a:pt x="1569" y="2428"/>
                    <a:pt x="1569" y="2427"/>
                  </a:cubicBezTo>
                  <a:cubicBezTo>
                    <a:pt x="1569" y="2426"/>
                    <a:pt x="1570" y="2425"/>
                    <a:pt x="1569" y="2423"/>
                  </a:cubicBezTo>
                  <a:cubicBezTo>
                    <a:pt x="1569" y="2422"/>
                    <a:pt x="1569" y="2421"/>
                    <a:pt x="1569" y="2420"/>
                  </a:cubicBezTo>
                  <a:cubicBezTo>
                    <a:pt x="1569" y="2419"/>
                    <a:pt x="1569" y="2418"/>
                    <a:pt x="1568" y="2417"/>
                  </a:cubicBezTo>
                  <a:cubicBezTo>
                    <a:pt x="1568" y="2414"/>
                    <a:pt x="1567" y="2412"/>
                    <a:pt x="1566" y="2410"/>
                  </a:cubicBezTo>
                  <a:cubicBezTo>
                    <a:pt x="1566" y="2409"/>
                    <a:pt x="1566" y="2408"/>
                    <a:pt x="1565" y="2408"/>
                  </a:cubicBezTo>
                  <a:cubicBezTo>
                    <a:pt x="1565" y="2407"/>
                    <a:pt x="1565" y="2407"/>
                    <a:pt x="1565" y="2406"/>
                  </a:cubicBezTo>
                  <a:cubicBezTo>
                    <a:pt x="1564" y="2405"/>
                    <a:pt x="1563" y="2403"/>
                    <a:pt x="1563" y="2402"/>
                  </a:cubicBezTo>
                  <a:cubicBezTo>
                    <a:pt x="1562" y="2401"/>
                    <a:pt x="1562" y="2401"/>
                    <a:pt x="1562" y="2401"/>
                  </a:cubicBezTo>
                  <a:cubicBezTo>
                    <a:pt x="1561" y="2400"/>
                    <a:pt x="1561" y="2400"/>
                    <a:pt x="1561" y="2400"/>
                  </a:cubicBezTo>
                  <a:cubicBezTo>
                    <a:pt x="1561" y="2400"/>
                    <a:pt x="1560" y="2399"/>
                    <a:pt x="1560" y="2399"/>
                  </a:cubicBezTo>
                  <a:cubicBezTo>
                    <a:pt x="1559" y="2397"/>
                    <a:pt x="1558" y="2396"/>
                    <a:pt x="1557" y="2395"/>
                  </a:cubicBezTo>
                  <a:cubicBezTo>
                    <a:pt x="1556" y="2394"/>
                    <a:pt x="1555" y="2393"/>
                    <a:pt x="1554" y="2392"/>
                  </a:cubicBezTo>
                  <a:cubicBezTo>
                    <a:pt x="1553" y="2391"/>
                    <a:pt x="1553" y="2391"/>
                    <a:pt x="1552" y="2390"/>
                  </a:cubicBezTo>
                  <a:cubicBezTo>
                    <a:pt x="1550" y="2389"/>
                    <a:pt x="1550" y="2389"/>
                    <a:pt x="1550" y="2389"/>
                  </a:cubicBezTo>
                  <a:cubicBezTo>
                    <a:pt x="1550" y="2388"/>
                    <a:pt x="1549" y="2388"/>
                    <a:pt x="1548" y="2388"/>
                  </a:cubicBezTo>
                  <a:cubicBezTo>
                    <a:pt x="1546" y="2386"/>
                    <a:pt x="1546" y="2386"/>
                    <a:pt x="1546" y="2386"/>
                  </a:cubicBezTo>
                  <a:cubicBezTo>
                    <a:pt x="1546" y="2386"/>
                    <a:pt x="1545" y="2385"/>
                    <a:pt x="1545" y="2385"/>
                  </a:cubicBezTo>
                  <a:cubicBezTo>
                    <a:pt x="1544" y="2385"/>
                    <a:pt x="1544" y="2385"/>
                    <a:pt x="1544" y="2385"/>
                  </a:cubicBezTo>
                  <a:cubicBezTo>
                    <a:pt x="1543" y="2385"/>
                    <a:pt x="1543" y="2385"/>
                    <a:pt x="1543" y="2385"/>
                  </a:cubicBezTo>
                  <a:cubicBezTo>
                    <a:pt x="1543" y="2384"/>
                    <a:pt x="1543" y="2384"/>
                    <a:pt x="1543" y="2384"/>
                  </a:cubicBezTo>
                  <a:cubicBezTo>
                    <a:pt x="1543" y="2384"/>
                    <a:pt x="1543" y="2384"/>
                    <a:pt x="1543" y="2384"/>
                  </a:cubicBezTo>
                  <a:cubicBezTo>
                    <a:pt x="1543" y="2384"/>
                    <a:pt x="1543" y="2384"/>
                    <a:pt x="1543" y="2384"/>
                  </a:cubicBezTo>
                  <a:cubicBezTo>
                    <a:pt x="1543" y="2384"/>
                    <a:pt x="1543" y="2384"/>
                    <a:pt x="1543" y="2384"/>
                  </a:cubicBezTo>
                  <a:cubicBezTo>
                    <a:pt x="1541" y="2383"/>
                    <a:pt x="1540" y="2383"/>
                    <a:pt x="1539" y="2382"/>
                  </a:cubicBezTo>
                  <a:cubicBezTo>
                    <a:pt x="1537" y="2382"/>
                    <a:pt x="1536" y="2381"/>
                    <a:pt x="1535" y="2381"/>
                  </a:cubicBezTo>
                  <a:cubicBezTo>
                    <a:pt x="1532" y="2380"/>
                    <a:pt x="1530" y="2379"/>
                    <a:pt x="1527" y="2378"/>
                  </a:cubicBezTo>
                  <a:cubicBezTo>
                    <a:pt x="1525" y="2377"/>
                    <a:pt x="1523" y="2376"/>
                    <a:pt x="1521" y="2375"/>
                  </a:cubicBezTo>
                  <a:cubicBezTo>
                    <a:pt x="1520" y="2375"/>
                    <a:pt x="1520" y="2374"/>
                    <a:pt x="1519" y="2374"/>
                  </a:cubicBezTo>
                  <a:cubicBezTo>
                    <a:pt x="1518" y="2373"/>
                    <a:pt x="1517" y="2373"/>
                    <a:pt x="1517" y="2373"/>
                  </a:cubicBezTo>
                  <a:cubicBezTo>
                    <a:pt x="1516" y="2372"/>
                    <a:pt x="1516" y="2372"/>
                    <a:pt x="1515" y="2371"/>
                  </a:cubicBezTo>
                  <a:cubicBezTo>
                    <a:pt x="1512" y="2352"/>
                    <a:pt x="1502" y="2337"/>
                    <a:pt x="1490" y="2326"/>
                  </a:cubicBezTo>
                  <a:cubicBezTo>
                    <a:pt x="1492" y="2327"/>
                    <a:pt x="1494" y="2327"/>
                    <a:pt x="1497" y="2328"/>
                  </a:cubicBezTo>
                  <a:cubicBezTo>
                    <a:pt x="1498" y="2328"/>
                    <a:pt x="1500" y="2329"/>
                    <a:pt x="1502" y="2329"/>
                  </a:cubicBezTo>
                  <a:cubicBezTo>
                    <a:pt x="1504" y="2330"/>
                    <a:pt x="1506" y="2330"/>
                    <a:pt x="1507" y="2331"/>
                  </a:cubicBezTo>
                  <a:cubicBezTo>
                    <a:pt x="1511" y="2331"/>
                    <a:pt x="1515" y="2332"/>
                    <a:pt x="1518" y="2333"/>
                  </a:cubicBezTo>
                  <a:cubicBezTo>
                    <a:pt x="1518" y="2333"/>
                    <a:pt x="1519" y="2334"/>
                    <a:pt x="1519" y="2334"/>
                  </a:cubicBezTo>
                  <a:cubicBezTo>
                    <a:pt x="1519" y="2335"/>
                    <a:pt x="1520" y="2336"/>
                    <a:pt x="1520" y="2337"/>
                  </a:cubicBezTo>
                  <a:cubicBezTo>
                    <a:pt x="1521" y="2338"/>
                    <a:pt x="1522" y="2339"/>
                    <a:pt x="1522" y="2340"/>
                  </a:cubicBezTo>
                  <a:cubicBezTo>
                    <a:pt x="1523" y="2341"/>
                    <a:pt x="1523" y="2342"/>
                    <a:pt x="1524" y="2343"/>
                  </a:cubicBezTo>
                  <a:cubicBezTo>
                    <a:pt x="1525" y="2344"/>
                    <a:pt x="1525" y="2345"/>
                    <a:pt x="1526" y="2346"/>
                  </a:cubicBezTo>
                  <a:cubicBezTo>
                    <a:pt x="1526" y="2347"/>
                    <a:pt x="1527" y="2348"/>
                    <a:pt x="1527" y="2349"/>
                  </a:cubicBezTo>
                  <a:cubicBezTo>
                    <a:pt x="1528" y="2350"/>
                    <a:pt x="1528" y="2351"/>
                    <a:pt x="1529" y="2352"/>
                  </a:cubicBezTo>
                  <a:cubicBezTo>
                    <a:pt x="1529" y="2353"/>
                    <a:pt x="1529" y="2353"/>
                    <a:pt x="1530" y="2354"/>
                  </a:cubicBezTo>
                  <a:cubicBezTo>
                    <a:pt x="1530" y="2354"/>
                    <a:pt x="1530" y="2355"/>
                    <a:pt x="1530" y="2355"/>
                  </a:cubicBezTo>
                  <a:cubicBezTo>
                    <a:pt x="1531" y="2356"/>
                    <a:pt x="1531" y="2357"/>
                    <a:pt x="1532" y="2358"/>
                  </a:cubicBezTo>
                  <a:cubicBezTo>
                    <a:pt x="1532" y="2359"/>
                    <a:pt x="1532" y="2359"/>
                    <a:pt x="1532" y="2360"/>
                  </a:cubicBezTo>
                  <a:cubicBezTo>
                    <a:pt x="1532" y="2360"/>
                    <a:pt x="1532" y="2360"/>
                    <a:pt x="1533" y="2361"/>
                  </a:cubicBezTo>
                  <a:cubicBezTo>
                    <a:pt x="1533" y="2362"/>
                    <a:pt x="1533" y="2362"/>
                    <a:pt x="1534" y="2363"/>
                  </a:cubicBezTo>
                  <a:cubicBezTo>
                    <a:pt x="1534" y="2363"/>
                    <a:pt x="1534" y="2364"/>
                    <a:pt x="1534" y="2364"/>
                  </a:cubicBezTo>
                  <a:cubicBezTo>
                    <a:pt x="1534" y="2364"/>
                    <a:pt x="1534" y="2365"/>
                    <a:pt x="1534" y="2365"/>
                  </a:cubicBezTo>
                  <a:cubicBezTo>
                    <a:pt x="1534" y="2365"/>
                    <a:pt x="1534" y="2364"/>
                    <a:pt x="1535" y="2364"/>
                  </a:cubicBezTo>
                  <a:cubicBezTo>
                    <a:pt x="1535" y="2364"/>
                    <a:pt x="1535" y="2363"/>
                    <a:pt x="1535" y="2363"/>
                  </a:cubicBezTo>
                  <a:cubicBezTo>
                    <a:pt x="1535" y="2362"/>
                    <a:pt x="1536" y="2361"/>
                    <a:pt x="1536" y="2360"/>
                  </a:cubicBezTo>
                  <a:cubicBezTo>
                    <a:pt x="1536" y="2360"/>
                    <a:pt x="1536" y="2360"/>
                    <a:pt x="1536" y="2359"/>
                  </a:cubicBezTo>
                  <a:cubicBezTo>
                    <a:pt x="1536" y="2359"/>
                    <a:pt x="1536" y="2358"/>
                    <a:pt x="1536" y="2358"/>
                  </a:cubicBezTo>
                  <a:cubicBezTo>
                    <a:pt x="1536" y="2357"/>
                    <a:pt x="1536" y="2356"/>
                    <a:pt x="1536" y="2356"/>
                  </a:cubicBezTo>
                  <a:cubicBezTo>
                    <a:pt x="1536" y="2355"/>
                    <a:pt x="1536" y="2355"/>
                    <a:pt x="1536" y="2354"/>
                  </a:cubicBezTo>
                  <a:cubicBezTo>
                    <a:pt x="1536" y="2353"/>
                    <a:pt x="1536" y="2353"/>
                    <a:pt x="1536" y="2352"/>
                  </a:cubicBezTo>
                  <a:cubicBezTo>
                    <a:pt x="1536" y="2352"/>
                    <a:pt x="1536" y="2351"/>
                    <a:pt x="1536" y="2350"/>
                  </a:cubicBezTo>
                  <a:cubicBezTo>
                    <a:pt x="1535" y="2349"/>
                    <a:pt x="1535" y="2348"/>
                    <a:pt x="1534" y="2346"/>
                  </a:cubicBezTo>
                  <a:cubicBezTo>
                    <a:pt x="1534" y="2345"/>
                    <a:pt x="1533" y="2344"/>
                    <a:pt x="1533" y="2342"/>
                  </a:cubicBezTo>
                  <a:cubicBezTo>
                    <a:pt x="1532" y="2341"/>
                    <a:pt x="1531" y="2340"/>
                    <a:pt x="1530" y="2339"/>
                  </a:cubicBezTo>
                  <a:cubicBezTo>
                    <a:pt x="1530" y="2337"/>
                    <a:pt x="1529" y="2336"/>
                    <a:pt x="1528" y="2335"/>
                  </a:cubicBezTo>
                  <a:cubicBezTo>
                    <a:pt x="1528" y="2335"/>
                    <a:pt x="1527" y="2335"/>
                    <a:pt x="1527" y="2335"/>
                  </a:cubicBezTo>
                  <a:cubicBezTo>
                    <a:pt x="1528" y="2335"/>
                    <a:pt x="1529" y="2335"/>
                    <a:pt x="1530" y="2335"/>
                  </a:cubicBezTo>
                  <a:cubicBezTo>
                    <a:pt x="1532" y="2336"/>
                    <a:pt x="1533" y="2336"/>
                    <a:pt x="1535" y="2336"/>
                  </a:cubicBezTo>
                  <a:cubicBezTo>
                    <a:pt x="1537" y="2337"/>
                    <a:pt x="1538" y="2337"/>
                    <a:pt x="1540" y="2338"/>
                  </a:cubicBezTo>
                  <a:cubicBezTo>
                    <a:pt x="1541" y="2338"/>
                    <a:pt x="1541" y="2338"/>
                    <a:pt x="1542" y="2339"/>
                  </a:cubicBezTo>
                  <a:cubicBezTo>
                    <a:pt x="1542" y="2339"/>
                    <a:pt x="1542" y="2339"/>
                    <a:pt x="1542" y="2339"/>
                  </a:cubicBezTo>
                  <a:cubicBezTo>
                    <a:pt x="1542" y="2339"/>
                    <a:pt x="1542" y="2339"/>
                    <a:pt x="1542" y="2339"/>
                  </a:cubicBezTo>
                  <a:cubicBezTo>
                    <a:pt x="1542" y="2339"/>
                    <a:pt x="1542" y="2339"/>
                    <a:pt x="1542" y="2339"/>
                  </a:cubicBezTo>
                  <a:cubicBezTo>
                    <a:pt x="1542" y="2339"/>
                    <a:pt x="1542" y="2339"/>
                    <a:pt x="1542" y="2339"/>
                  </a:cubicBezTo>
                  <a:cubicBezTo>
                    <a:pt x="1542" y="2339"/>
                    <a:pt x="1542" y="2339"/>
                    <a:pt x="1542" y="2339"/>
                  </a:cubicBezTo>
                  <a:cubicBezTo>
                    <a:pt x="1543" y="2339"/>
                    <a:pt x="1543" y="2339"/>
                    <a:pt x="1543" y="2339"/>
                  </a:cubicBezTo>
                  <a:cubicBezTo>
                    <a:pt x="1543" y="2339"/>
                    <a:pt x="1544" y="2340"/>
                    <a:pt x="1544" y="2340"/>
                  </a:cubicBezTo>
                  <a:cubicBezTo>
                    <a:pt x="1545" y="2340"/>
                    <a:pt x="1545" y="2341"/>
                    <a:pt x="1546" y="2341"/>
                  </a:cubicBezTo>
                  <a:cubicBezTo>
                    <a:pt x="1546" y="2341"/>
                    <a:pt x="1546" y="2342"/>
                    <a:pt x="1546" y="2342"/>
                  </a:cubicBezTo>
                  <a:cubicBezTo>
                    <a:pt x="1547" y="2342"/>
                    <a:pt x="1547" y="2342"/>
                    <a:pt x="1547" y="2342"/>
                  </a:cubicBezTo>
                  <a:cubicBezTo>
                    <a:pt x="1547" y="2343"/>
                    <a:pt x="1547" y="2343"/>
                    <a:pt x="1547" y="2343"/>
                  </a:cubicBezTo>
                  <a:cubicBezTo>
                    <a:pt x="1549" y="2345"/>
                    <a:pt x="1551" y="2347"/>
                    <a:pt x="1553" y="2349"/>
                  </a:cubicBezTo>
                  <a:cubicBezTo>
                    <a:pt x="1554" y="2352"/>
                    <a:pt x="1555" y="2354"/>
                    <a:pt x="1556" y="2356"/>
                  </a:cubicBezTo>
                  <a:cubicBezTo>
                    <a:pt x="1557" y="2358"/>
                    <a:pt x="1558" y="2360"/>
                    <a:pt x="1558" y="2362"/>
                  </a:cubicBezTo>
                  <a:cubicBezTo>
                    <a:pt x="1559" y="2363"/>
                    <a:pt x="1559" y="2364"/>
                    <a:pt x="1560" y="2365"/>
                  </a:cubicBezTo>
                  <a:cubicBezTo>
                    <a:pt x="1560" y="2366"/>
                    <a:pt x="1560" y="2366"/>
                    <a:pt x="1560" y="2366"/>
                  </a:cubicBezTo>
                  <a:cubicBezTo>
                    <a:pt x="1560" y="2366"/>
                    <a:pt x="1560" y="2366"/>
                    <a:pt x="1560" y="2365"/>
                  </a:cubicBezTo>
                  <a:cubicBezTo>
                    <a:pt x="1560" y="2364"/>
                    <a:pt x="1560" y="2363"/>
                    <a:pt x="1560" y="2361"/>
                  </a:cubicBezTo>
                  <a:cubicBezTo>
                    <a:pt x="1560" y="2359"/>
                    <a:pt x="1559" y="2357"/>
                    <a:pt x="1559" y="2355"/>
                  </a:cubicBezTo>
                  <a:cubicBezTo>
                    <a:pt x="1558" y="2353"/>
                    <a:pt x="1558" y="2350"/>
                    <a:pt x="1557" y="2347"/>
                  </a:cubicBezTo>
                  <a:cubicBezTo>
                    <a:pt x="1556" y="2344"/>
                    <a:pt x="1554" y="2341"/>
                    <a:pt x="1552" y="2339"/>
                  </a:cubicBezTo>
                  <a:cubicBezTo>
                    <a:pt x="1551" y="2338"/>
                    <a:pt x="1551" y="2338"/>
                    <a:pt x="1551" y="2337"/>
                  </a:cubicBezTo>
                  <a:cubicBezTo>
                    <a:pt x="1551" y="2337"/>
                    <a:pt x="1550" y="2337"/>
                    <a:pt x="1550" y="2336"/>
                  </a:cubicBezTo>
                  <a:cubicBezTo>
                    <a:pt x="1549" y="2336"/>
                    <a:pt x="1548" y="2335"/>
                    <a:pt x="1548" y="2334"/>
                  </a:cubicBezTo>
                  <a:cubicBezTo>
                    <a:pt x="1547" y="2334"/>
                    <a:pt x="1547" y="2334"/>
                    <a:pt x="1547" y="2334"/>
                  </a:cubicBezTo>
                  <a:cubicBezTo>
                    <a:pt x="1546" y="2333"/>
                    <a:pt x="1546" y="2333"/>
                    <a:pt x="1546" y="2333"/>
                  </a:cubicBezTo>
                  <a:cubicBezTo>
                    <a:pt x="1546" y="2333"/>
                    <a:pt x="1546" y="2333"/>
                    <a:pt x="1546" y="2333"/>
                  </a:cubicBezTo>
                  <a:cubicBezTo>
                    <a:pt x="1546" y="2333"/>
                    <a:pt x="1546" y="2333"/>
                    <a:pt x="1546" y="2333"/>
                  </a:cubicBezTo>
                  <a:cubicBezTo>
                    <a:pt x="1546" y="2333"/>
                    <a:pt x="1546" y="2333"/>
                    <a:pt x="1546" y="2333"/>
                  </a:cubicBezTo>
                  <a:cubicBezTo>
                    <a:pt x="1546" y="2333"/>
                    <a:pt x="1546" y="2333"/>
                    <a:pt x="1546" y="2333"/>
                  </a:cubicBezTo>
                  <a:cubicBezTo>
                    <a:pt x="1545" y="2333"/>
                    <a:pt x="1545" y="2333"/>
                    <a:pt x="1545" y="2333"/>
                  </a:cubicBezTo>
                  <a:cubicBezTo>
                    <a:pt x="1544" y="2332"/>
                    <a:pt x="1543" y="2332"/>
                    <a:pt x="1543" y="2331"/>
                  </a:cubicBezTo>
                  <a:cubicBezTo>
                    <a:pt x="1541" y="2330"/>
                    <a:pt x="1539" y="2330"/>
                    <a:pt x="1537" y="2329"/>
                  </a:cubicBezTo>
                  <a:cubicBezTo>
                    <a:pt x="1535" y="2329"/>
                    <a:pt x="1533" y="2328"/>
                    <a:pt x="1531" y="2328"/>
                  </a:cubicBezTo>
                  <a:cubicBezTo>
                    <a:pt x="1528" y="2327"/>
                    <a:pt x="1524" y="2326"/>
                    <a:pt x="1520" y="2325"/>
                  </a:cubicBezTo>
                  <a:cubicBezTo>
                    <a:pt x="1516" y="2325"/>
                    <a:pt x="1513" y="2324"/>
                    <a:pt x="1509" y="2323"/>
                  </a:cubicBezTo>
                  <a:cubicBezTo>
                    <a:pt x="1507" y="2323"/>
                    <a:pt x="1505" y="2322"/>
                    <a:pt x="1503" y="2322"/>
                  </a:cubicBezTo>
                  <a:cubicBezTo>
                    <a:pt x="1502" y="2322"/>
                    <a:pt x="1500" y="2321"/>
                    <a:pt x="1498" y="2321"/>
                  </a:cubicBezTo>
                  <a:cubicBezTo>
                    <a:pt x="1492" y="2320"/>
                    <a:pt x="1486" y="2319"/>
                    <a:pt x="1480" y="2319"/>
                  </a:cubicBezTo>
                  <a:cubicBezTo>
                    <a:pt x="1452" y="2298"/>
                    <a:pt x="1418" y="2292"/>
                    <a:pt x="1418" y="2292"/>
                  </a:cubicBezTo>
                  <a:cubicBezTo>
                    <a:pt x="1429" y="2285"/>
                    <a:pt x="1441" y="2281"/>
                    <a:pt x="1454" y="2280"/>
                  </a:cubicBezTo>
                  <a:cubicBezTo>
                    <a:pt x="1456" y="2281"/>
                    <a:pt x="1458" y="2282"/>
                    <a:pt x="1461" y="2284"/>
                  </a:cubicBezTo>
                  <a:cubicBezTo>
                    <a:pt x="1464" y="2285"/>
                    <a:pt x="1466" y="2287"/>
                    <a:pt x="1470" y="2289"/>
                  </a:cubicBezTo>
                  <a:cubicBezTo>
                    <a:pt x="1471" y="2290"/>
                    <a:pt x="1473" y="2291"/>
                    <a:pt x="1474" y="2292"/>
                  </a:cubicBezTo>
                  <a:cubicBezTo>
                    <a:pt x="1476" y="2293"/>
                    <a:pt x="1477" y="2294"/>
                    <a:pt x="1479" y="2295"/>
                  </a:cubicBezTo>
                  <a:cubicBezTo>
                    <a:pt x="1482" y="2297"/>
                    <a:pt x="1486" y="2299"/>
                    <a:pt x="1489" y="2301"/>
                  </a:cubicBezTo>
                  <a:cubicBezTo>
                    <a:pt x="1492" y="2303"/>
                    <a:pt x="1496" y="2305"/>
                    <a:pt x="1499" y="2306"/>
                  </a:cubicBezTo>
                  <a:cubicBezTo>
                    <a:pt x="1500" y="2307"/>
                    <a:pt x="1501" y="2307"/>
                    <a:pt x="1501" y="2308"/>
                  </a:cubicBezTo>
                  <a:cubicBezTo>
                    <a:pt x="1502" y="2308"/>
                    <a:pt x="1503" y="2309"/>
                    <a:pt x="1504" y="2309"/>
                  </a:cubicBezTo>
                  <a:cubicBezTo>
                    <a:pt x="1506" y="2310"/>
                    <a:pt x="1507" y="2311"/>
                    <a:pt x="1509" y="2312"/>
                  </a:cubicBezTo>
                  <a:cubicBezTo>
                    <a:pt x="1512" y="2313"/>
                    <a:pt x="1516" y="2315"/>
                    <a:pt x="1519" y="2316"/>
                  </a:cubicBezTo>
                  <a:cubicBezTo>
                    <a:pt x="1522" y="2317"/>
                    <a:pt x="1525" y="2318"/>
                    <a:pt x="1528" y="2318"/>
                  </a:cubicBezTo>
                  <a:cubicBezTo>
                    <a:pt x="1529" y="2318"/>
                    <a:pt x="1530" y="2318"/>
                    <a:pt x="1530" y="2318"/>
                  </a:cubicBezTo>
                  <a:cubicBezTo>
                    <a:pt x="1531" y="2318"/>
                    <a:pt x="1532" y="2319"/>
                    <a:pt x="1532" y="2319"/>
                  </a:cubicBezTo>
                  <a:cubicBezTo>
                    <a:pt x="1533" y="2319"/>
                    <a:pt x="1534" y="2319"/>
                    <a:pt x="1534" y="2319"/>
                  </a:cubicBezTo>
                  <a:cubicBezTo>
                    <a:pt x="1535" y="2319"/>
                    <a:pt x="1536" y="2319"/>
                    <a:pt x="1536" y="2319"/>
                  </a:cubicBezTo>
                  <a:cubicBezTo>
                    <a:pt x="1538" y="2319"/>
                    <a:pt x="1539" y="2319"/>
                    <a:pt x="1540" y="2318"/>
                  </a:cubicBezTo>
                  <a:cubicBezTo>
                    <a:pt x="1541" y="2318"/>
                    <a:pt x="1542" y="2318"/>
                    <a:pt x="1543" y="2318"/>
                  </a:cubicBezTo>
                  <a:cubicBezTo>
                    <a:pt x="1543" y="2318"/>
                    <a:pt x="1544" y="2318"/>
                    <a:pt x="1545" y="2317"/>
                  </a:cubicBezTo>
                  <a:cubicBezTo>
                    <a:pt x="1545" y="2317"/>
                    <a:pt x="1546" y="2317"/>
                    <a:pt x="1546" y="2317"/>
                  </a:cubicBezTo>
                  <a:cubicBezTo>
                    <a:pt x="1547" y="2317"/>
                    <a:pt x="1548" y="2316"/>
                    <a:pt x="1548" y="2316"/>
                  </a:cubicBezTo>
                  <a:cubicBezTo>
                    <a:pt x="1548" y="2316"/>
                    <a:pt x="1547" y="2316"/>
                    <a:pt x="1546" y="2316"/>
                  </a:cubicBezTo>
                  <a:cubicBezTo>
                    <a:pt x="1546" y="2317"/>
                    <a:pt x="1545" y="2317"/>
                    <a:pt x="1545" y="2317"/>
                  </a:cubicBezTo>
                  <a:cubicBezTo>
                    <a:pt x="1544" y="2316"/>
                    <a:pt x="1543" y="2316"/>
                    <a:pt x="1542" y="2316"/>
                  </a:cubicBezTo>
                  <a:cubicBezTo>
                    <a:pt x="1542" y="2316"/>
                    <a:pt x="1541" y="2316"/>
                    <a:pt x="1540" y="2316"/>
                  </a:cubicBezTo>
                  <a:cubicBezTo>
                    <a:pt x="1539" y="2316"/>
                    <a:pt x="1539" y="2316"/>
                    <a:pt x="1538" y="2316"/>
                  </a:cubicBezTo>
                  <a:cubicBezTo>
                    <a:pt x="1538" y="2316"/>
                    <a:pt x="1537" y="2316"/>
                    <a:pt x="1537" y="2316"/>
                  </a:cubicBezTo>
                  <a:cubicBezTo>
                    <a:pt x="1535" y="2315"/>
                    <a:pt x="1534" y="2315"/>
                    <a:pt x="1533" y="2315"/>
                  </a:cubicBezTo>
                  <a:cubicBezTo>
                    <a:pt x="1532" y="2315"/>
                    <a:pt x="1532" y="2314"/>
                    <a:pt x="1531" y="2314"/>
                  </a:cubicBezTo>
                  <a:cubicBezTo>
                    <a:pt x="1531" y="2314"/>
                    <a:pt x="1530" y="2314"/>
                    <a:pt x="1529" y="2314"/>
                  </a:cubicBezTo>
                  <a:cubicBezTo>
                    <a:pt x="1529" y="2313"/>
                    <a:pt x="1528" y="2313"/>
                    <a:pt x="1527" y="2313"/>
                  </a:cubicBezTo>
                  <a:cubicBezTo>
                    <a:pt x="1527" y="2313"/>
                    <a:pt x="1526" y="2312"/>
                    <a:pt x="1525" y="2312"/>
                  </a:cubicBezTo>
                  <a:cubicBezTo>
                    <a:pt x="1525" y="2312"/>
                    <a:pt x="1524" y="2311"/>
                    <a:pt x="1523" y="2311"/>
                  </a:cubicBezTo>
                  <a:cubicBezTo>
                    <a:pt x="1522" y="2311"/>
                    <a:pt x="1522" y="2310"/>
                    <a:pt x="1521" y="2310"/>
                  </a:cubicBezTo>
                  <a:cubicBezTo>
                    <a:pt x="1518" y="2309"/>
                    <a:pt x="1515" y="2307"/>
                    <a:pt x="1512" y="2305"/>
                  </a:cubicBezTo>
                  <a:cubicBezTo>
                    <a:pt x="1511" y="2304"/>
                    <a:pt x="1509" y="2304"/>
                    <a:pt x="1507" y="2303"/>
                  </a:cubicBezTo>
                  <a:cubicBezTo>
                    <a:pt x="1506" y="2302"/>
                    <a:pt x="1504" y="2301"/>
                    <a:pt x="1503" y="2300"/>
                  </a:cubicBezTo>
                  <a:cubicBezTo>
                    <a:pt x="1499" y="2298"/>
                    <a:pt x="1496" y="2296"/>
                    <a:pt x="1493" y="2294"/>
                  </a:cubicBezTo>
                  <a:cubicBezTo>
                    <a:pt x="1489" y="2292"/>
                    <a:pt x="1486" y="2290"/>
                    <a:pt x="1483" y="2288"/>
                  </a:cubicBezTo>
                  <a:cubicBezTo>
                    <a:pt x="1481" y="2287"/>
                    <a:pt x="1480" y="2287"/>
                    <a:pt x="1478" y="2286"/>
                  </a:cubicBezTo>
                  <a:cubicBezTo>
                    <a:pt x="1476" y="2285"/>
                    <a:pt x="1475" y="2284"/>
                    <a:pt x="1473" y="2283"/>
                  </a:cubicBezTo>
                  <a:cubicBezTo>
                    <a:pt x="1470" y="2282"/>
                    <a:pt x="1467" y="2280"/>
                    <a:pt x="1464" y="2279"/>
                  </a:cubicBezTo>
                  <a:cubicBezTo>
                    <a:pt x="1480" y="2278"/>
                    <a:pt x="1497" y="2280"/>
                    <a:pt x="1513" y="2281"/>
                  </a:cubicBezTo>
                  <a:cubicBezTo>
                    <a:pt x="1516" y="2283"/>
                    <a:pt x="1520" y="2285"/>
                    <a:pt x="1523" y="2287"/>
                  </a:cubicBezTo>
                  <a:cubicBezTo>
                    <a:pt x="1525" y="2288"/>
                    <a:pt x="1528" y="2290"/>
                    <a:pt x="1531" y="2291"/>
                  </a:cubicBezTo>
                  <a:cubicBezTo>
                    <a:pt x="1532" y="2292"/>
                    <a:pt x="1533" y="2292"/>
                    <a:pt x="1534" y="2293"/>
                  </a:cubicBezTo>
                  <a:cubicBezTo>
                    <a:pt x="1536" y="2294"/>
                    <a:pt x="1537" y="2294"/>
                    <a:pt x="1538" y="2295"/>
                  </a:cubicBezTo>
                  <a:cubicBezTo>
                    <a:pt x="1541" y="2296"/>
                    <a:pt x="1543" y="2297"/>
                    <a:pt x="1546" y="2298"/>
                  </a:cubicBezTo>
                  <a:cubicBezTo>
                    <a:pt x="1548" y="2299"/>
                    <a:pt x="1550" y="2299"/>
                    <a:pt x="1552" y="2300"/>
                  </a:cubicBezTo>
                  <a:cubicBezTo>
                    <a:pt x="1555" y="2300"/>
                    <a:pt x="1557" y="2301"/>
                    <a:pt x="1558" y="2301"/>
                  </a:cubicBezTo>
                  <a:cubicBezTo>
                    <a:pt x="1559" y="2301"/>
                    <a:pt x="1560" y="2301"/>
                    <a:pt x="1561" y="2301"/>
                  </a:cubicBezTo>
                  <a:cubicBezTo>
                    <a:pt x="1562" y="2301"/>
                    <a:pt x="1563" y="2301"/>
                    <a:pt x="1563" y="2301"/>
                  </a:cubicBezTo>
                  <a:cubicBezTo>
                    <a:pt x="1564" y="2301"/>
                    <a:pt x="1564" y="2301"/>
                    <a:pt x="1565" y="2301"/>
                  </a:cubicBezTo>
                  <a:cubicBezTo>
                    <a:pt x="1565" y="2301"/>
                    <a:pt x="1566" y="2301"/>
                    <a:pt x="1566" y="2301"/>
                  </a:cubicBezTo>
                  <a:cubicBezTo>
                    <a:pt x="1567" y="2301"/>
                    <a:pt x="1567" y="2301"/>
                    <a:pt x="1567" y="2301"/>
                  </a:cubicBezTo>
                  <a:cubicBezTo>
                    <a:pt x="1567" y="2301"/>
                    <a:pt x="1567" y="2301"/>
                    <a:pt x="1566" y="2300"/>
                  </a:cubicBezTo>
                  <a:cubicBezTo>
                    <a:pt x="1566" y="2300"/>
                    <a:pt x="1566" y="2300"/>
                    <a:pt x="1565" y="2300"/>
                  </a:cubicBezTo>
                  <a:cubicBezTo>
                    <a:pt x="1565" y="2300"/>
                    <a:pt x="1564" y="2300"/>
                    <a:pt x="1563" y="2299"/>
                  </a:cubicBezTo>
                  <a:cubicBezTo>
                    <a:pt x="1562" y="2299"/>
                    <a:pt x="1561" y="2299"/>
                    <a:pt x="1559" y="2298"/>
                  </a:cubicBezTo>
                  <a:cubicBezTo>
                    <a:pt x="1558" y="2297"/>
                    <a:pt x="1556" y="2296"/>
                    <a:pt x="1554" y="2295"/>
                  </a:cubicBezTo>
                  <a:cubicBezTo>
                    <a:pt x="1552" y="2295"/>
                    <a:pt x="1550" y="2293"/>
                    <a:pt x="1548" y="2292"/>
                  </a:cubicBezTo>
                  <a:cubicBezTo>
                    <a:pt x="1546" y="2291"/>
                    <a:pt x="1544" y="2290"/>
                    <a:pt x="1541" y="2288"/>
                  </a:cubicBezTo>
                  <a:cubicBezTo>
                    <a:pt x="1540" y="2288"/>
                    <a:pt x="1539" y="2287"/>
                    <a:pt x="1538" y="2286"/>
                  </a:cubicBezTo>
                  <a:cubicBezTo>
                    <a:pt x="1537" y="2286"/>
                    <a:pt x="1535" y="2285"/>
                    <a:pt x="1534" y="2284"/>
                  </a:cubicBezTo>
                  <a:cubicBezTo>
                    <a:pt x="1533" y="2284"/>
                    <a:pt x="1532" y="2283"/>
                    <a:pt x="1531" y="2282"/>
                  </a:cubicBezTo>
                  <a:cubicBezTo>
                    <a:pt x="1553" y="2283"/>
                    <a:pt x="1574" y="2280"/>
                    <a:pt x="1592" y="2265"/>
                  </a:cubicBezTo>
                  <a:cubicBezTo>
                    <a:pt x="1557" y="2277"/>
                    <a:pt x="1512" y="2264"/>
                    <a:pt x="1476" y="2259"/>
                  </a:cubicBezTo>
                  <a:cubicBezTo>
                    <a:pt x="1477" y="2259"/>
                    <a:pt x="1477" y="2258"/>
                    <a:pt x="1478" y="2258"/>
                  </a:cubicBezTo>
                  <a:cubicBezTo>
                    <a:pt x="1480" y="2257"/>
                    <a:pt x="1482" y="2256"/>
                    <a:pt x="1484" y="2255"/>
                  </a:cubicBezTo>
                  <a:cubicBezTo>
                    <a:pt x="1485" y="2255"/>
                    <a:pt x="1485" y="2254"/>
                    <a:pt x="1486" y="2254"/>
                  </a:cubicBezTo>
                  <a:cubicBezTo>
                    <a:pt x="1486" y="2254"/>
                    <a:pt x="1487" y="2254"/>
                    <a:pt x="1487" y="2254"/>
                  </a:cubicBezTo>
                  <a:cubicBezTo>
                    <a:pt x="1488" y="2253"/>
                    <a:pt x="1489" y="2253"/>
                    <a:pt x="1490" y="2253"/>
                  </a:cubicBezTo>
                  <a:cubicBezTo>
                    <a:pt x="1491" y="2252"/>
                    <a:pt x="1492" y="2252"/>
                    <a:pt x="1493" y="2252"/>
                  </a:cubicBezTo>
                  <a:cubicBezTo>
                    <a:pt x="1494" y="2252"/>
                    <a:pt x="1495" y="2251"/>
                    <a:pt x="1496" y="2251"/>
                  </a:cubicBezTo>
                  <a:cubicBezTo>
                    <a:pt x="1496" y="2251"/>
                    <a:pt x="1497" y="2251"/>
                    <a:pt x="1498" y="2251"/>
                  </a:cubicBezTo>
                  <a:cubicBezTo>
                    <a:pt x="1499" y="2251"/>
                    <a:pt x="1499" y="2251"/>
                    <a:pt x="1500" y="2251"/>
                  </a:cubicBezTo>
                  <a:cubicBezTo>
                    <a:pt x="1501" y="2251"/>
                    <a:pt x="1502" y="2251"/>
                    <a:pt x="1503" y="2251"/>
                  </a:cubicBezTo>
                  <a:cubicBezTo>
                    <a:pt x="1503" y="2251"/>
                    <a:pt x="1504" y="2251"/>
                    <a:pt x="1504" y="2251"/>
                  </a:cubicBezTo>
                  <a:cubicBezTo>
                    <a:pt x="1504" y="2251"/>
                    <a:pt x="1503" y="2251"/>
                    <a:pt x="1503" y="2250"/>
                  </a:cubicBezTo>
                  <a:cubicBezTo>
                    <a:pt x="1502" y="2250"/>
                    <a:pt x="1501" y="2250"/>
                    <a:pt x="1500" y="2249"/>
                  </a:cubicBezTo>
                  <a:cubicBezTo>
                    <a:pt x="1499" y="2249"/>
                    <a:pt x="1499" y="2249"/>
                    <a:pt x="1498" y="2249"/>
                  </a:cubicBezTo>
                  <a:cubicBezTo>
                    <a:pt x="1497" y="2249"/>
                    <a:pt x="1496" y="2248"/>
                    <a:pt x="1496" y="2248"/>
                  </a:cubicBezTo>
                  <a:cubicBezTo>
                    <a:pt x="1495" y="2248"/>
                    <a:pt x="1494" y="2248"/>
                    <a:pt x="1493" y="2248"/>
                  </a:cubicBezTo>
                  <a:cubicBezTo>
                    <a:pt x="1492" y="2248"/>
                    <a:pt x="1491" y="2248"/>
                    <a:pt x="1490" y="2248"/>
                  </a:cubicBezTo>
                  <a:cubicBezTo>
                    <a:pt x="1487" y="2248"/>
                    <a:pt x="1485" y="2248"/>
                    <a:pt x="1482" y="2249"/>
                  </a:cubicBezTo>
                  <a:cubicBezTo>
                    <a:pt x="1480" y="2250"/>
                    <a:pt x="1477" y="2251"/>
                    <a:pt x="1475" y="2252"/>
                  </a:cubicBezTo>
                  <a:cubicBezTo>
                    <a:pt x="1474" y="2252"/>
                    <a:pt x="1474" y="2252"/>
                    <a:pt x="1473" y="2252"/>
                  </a:cubicBezTo>
                  <a:cubicBezTo>
                    <a:pt x="1472" y="2253"/>
                    <a:pt x="1472" y="2253"/>
                    <a:pt x="1471" y="2253"/>
                  </a:cubicBezTo>
                  <a:cubicBezTo>
                    <a:pt x="1470" y="2254"/>
                    <a:pt x="1469" y="2254"/>
                    <a:pt x="1467" y="2255"/>
                  </a:cubicBezTo>
                  <a:cubicBezTo>
                    <a:pt x="1466" y="2256"/>
                    <a:pt x="1465" y="2257"/>
                    <a:pt x="1463" y="2257"/>
                  </a:cubicBezTo>
                  <a:cubicBezTo>
                    <a:pt x="1463" y="2257"/>
                    <a:pt x="1463" y="2257"/>
                    <a:pt x="1463" y="2257"/>
                  </a:cubicBezTo>
                  <a:cubicBezTo>
                    <a:pt x="1418" y="2254"/>
                    <a:pt x="1401" y="2291"/>
                    <a:pt x="1380" y="2272"/>
                  </a:cubicBezTo>
                  <a:cubicBezTo>
                    <a:pt x="1365" y="2258"/>
                    <a:pt x="1335" y="2167"/>
                    <a:pt x="1328" y="2145"/>
                  </a:cubicBezTo>
                  <a:cubicBezTo>
                    <a:pt x="1324" y="2135"/>
                    <a:pt x="1321" y="2127"/>
                    <a:pt x="1317" y="2120"/>
                  </a:cubicBezTo>
                  <a:cubicBezTo>
                    <a:pt x="1317" y="2121"/>
                    <a:pt x="1317" y="2121"/>
                    <a:pt x="1317" y="2121"/>
                  </a:cubicBezTo>
                  <a:cubicBezTo>
                    <a:pt x="1318" y="2121"/>
                    <a:pt x="1319" y="2122"/>
                    <a:pt x="1320" y="2123"/>
                  </a:cubicBezTo>
                  <a:cubicBezTo>
                    <a:pt x="1321" y="2124"/>
                    <a:pt x="1322" y="2125"/>
                    <a:pt x="1323" y="2126"/>
                  </a:cubicBezTo>
                  <a:cubicBezTo>
                    <a:pt x="1324" y="2127"/>
                    <a:pt x="1325" y="2128"/>
                    <a:pt x="1326" y="2130"/>
                  </a:cubicBezTo>
                  <a:cubicBezTo>
                    <a:pt x="1327" y="2131"/>
                    <a:pt x="1328" y="2132"/>
                    <a:pt x="1329" y="2134"/>
                  </a:cubicBezTo>
                  <a:cubicBezTo>
                    <a:pt x="1331" y="2136"/>
                    <a:pt x="1334" y="2139"/>
                    <a:pt x="1336" y="2143"/>
                  </a:cubicBezTo>
                  <a:cubicBezTo>
                    <a:pt x="1339" y="2146"/>
                    <a:pt x="1341" y="2150"/>
                    <a:pt x="1344" y="2154"/>
                  </a:cubicBezTo>
                  <a:cubicBezTo>
                    <a:pt x="1345" y="2155"/>
                    <a:pt x="1346" y="2157"/>
                    <a:pt x="1348" y="2159"/>
                  </a:cubicBezTo>
                  <a:cubicBezTo>
                    <a:pt x="1349" y="2161"/>
                    <a:pt x="1350" y="2163"/>
                    <a:pt x="1352" y="2165"/>
                  </a:cubicBezTo>
                  <a:cubicBezTo>
                    <a:pt x="1352" y="2166"/>
                    <a:pt x="1352" y="2166"/>
                    <a:pt x="1353" y="2167"/>
                  </a:cubicBezTo>
                  <a:cubicBezTo>
                    <a:pt x="1353" y="2167"/>
                    <a:pt x="1353" y="2167"/>
                    <a:pt x="1353" y="2168"/>
                  </a:cubicBezTo>
                  <a:cubicBezTo>
                    <a:pt x="1353" y="2171"/>
                    <a:pt x="1354" y="2175"/>
                    <a:pt x="1356" y="2179"/>
                  </a:cubicBezTo>
                  <a:cubicBezTo>
                    <a:pt x="1357" y="2184"/>
                    <a:pt x="1359" y="2190"/>
                    <a:pt x="1361" y="2196"/>
                  </a:cubicBezTo>
                  <a:cubicBezTo>
                    <a:pt x="1361" y="2197"/>
                    <a:pt x="1362" y="2199"/>
                    <a:pt x="1363" y="2200"/>
                  </a:cubicBezTo>
                  <a:cubicBezTo>
                    <a:pt x="1363" y="2202"/>
                    <a:pt x="1364" y="2203"/>
                    <a:pt x="1364" y="2205"/>
                  </a:cubicBezTo>
                  <a:cubicBezTo>
                    <a:pt x="1365" y="2208"/>
                    <a:pt x="1367" y="2211"/>
                    <a:pt x="1368" y="2214"/>
                  </a:cubicBezTo>
                  <a:cubicBezTo>
                    <a:pt x="1369" y="2215"/>
                    <a:pt x="1369" y="2217"/>
                    <a:pt x="1370" y="2218"/>
                  </a:cubicBezTo>
                  <a:cubicBezTo>
                    <a:pt x="1371" y="2220"/>
                    <a:pt x="1372" y="2221"/>
                    <a:pt x="1372" y="2223"/>
                  </a:cubicBezTo>
                  <a:cubicBezTo>
                    <a:pt x="1373" y="2224"/>
                    <a:pt x="1374" y="2226"/>
                    <a:pt x="1375" y="2227"/>
                  </a:cubicBezTo>
                  <a:cubicBezTo>
                    <a:pt x="1375" y="2228"/>
                    <a:pt x="1376" y="2228"/>
                    <a:pt x="1376" y="2229"/>
                  </a:cubicBezTo>
                  <a:cubicBezTo>
                    <a:pt x="1377" y="2230"/>
                    <a:pt x="1377" y="2231"/>
                    <a:pt x="1378" y="2231"/>
                  </a:cubicBezTo>
                  <a:cubicBezTo>
                    <a:pt x="1378" y="2233"/>
                    <a:pt x="1379" y="2234"/>
                    <a:pt x="1380" y="2235"/>
                  </a:cubicBezTo>
                  <a:cubicBezTo>
                    <a:pt x="1381" y="2236"/>
                    <a:pt x="1381" y="2236"/>
                    <a:pt x="1382" y="2237"/>
                  </a:cubicBezTo>
                  <a:cubicBezTo>
                    <a:pt x="1382" y="2237"/>
                    <a:pt x="1383" y="2238"/>
                    <a:pt x="1383" y="2238"/>
                  </a:cubicBezTo>
                  <a:cubicBezTo>
                    <a:pt x="1384" y="2239"/>
                    <a:pt x="1385" y="2239"/>
                    <a:pt x="1385" y="2240"/>
                  </a:cubicBezTo>
                  <a:cubicBezTo>
                    <a:pt x="1386" y="2241"/>
                    <a:pt x="1386" y="2241"/>
                    <a:pt x="1387" y="2241"/>
                  </a:cubicBezTo>
                  <a:cubicBezTo>
                    <a:pt x="1388" y="2242"/>
                    <a:pt x="1389" y="2243"/>
                    <a:pt x="1390" y="2244"/>
                  </a:cubicBezTo>
                  <a:cubicBezTo>
                    <a:pt x="1390" y="2244"/>
                    <a:pt x="1391" y="2245"/>
                    <a:pt x="1392" y="2245"/>
                  </a:cubicBezTo>
                  <a:cubicBezTo>
                    <a:pt x="1392" y="2245"/>
                    <a:pt x="1393" y="2246"/>
                    <a:pt x="1393" y="2246"/>
                  </a:cubicBezTo>
                  <a:cubicBezTo>
                    <a:pt x="1394" y="2246"/>
                    <a:pt x="1395" y="2247"/>
                    <a:pt x="1396" y="2247"/>
                  </a:cubicBezTo>
                  <a:cubicBezTo>
                    <a:pt x="1397" y="2248"/>
                    <a:pt x="1398" y="2248"/>
                    <a:pt x="1399" y="2248"/>
                  </a:cubicBezTo>
                  <a:cubicBezTo>
                    <a:pt x="1399" y="2248"/>
                    <a:pt x="1400" y="2248"/>
                    <a:pt x="1400" y="2249"/>
                  </a:cubicBezTo>
                  <a:cubicBezTo>
                    <a:pt x="1401" y="2249"/>
                    <a:pt x="1401" y="2249"/>
                    <a:pt x="1401" y="2249"/>
                  </a:cubicBezTo>
                  <a:cubicBezTo>
                    <a:pt x="1403" y="2249"/>
                    <a:pt x="1404" y="2249"/>
                    <a:pt x="1405" y="2249"/>
                  </a:cubicBezTo>
                  <a:cubicBezTo>
                    <a:pt x="1406" y="2249"/>
                    <a:pt x="1406" y="2249"/>
                    <a:pt x="1406" y="2249"/>
                  </a:cubicBezTo>
                  <a:cubicBezTo>
                    <a:pt x="1406" y="2249"/>
                    <a:pt x="1406" y="2249"/>
                    <a:pt x="1405" y="2249"/>
                  </a:cubicBezTo>
                  <a:cubicBezTo>
                    <a:pt x="1404" y="2248"/>
                    <a:pt x="1403" y="2248"/>
                    <a:pt x="1402" y="2247"/>
                  </a:cubicBezTo>
                  <a:cubicBezTo>
                    <a:pt x="1402" y="2247"/>
                    <a:pt x="1401" y="2247"/>
                    <a:pt x="1401" y="2247"/>
                  </a:cubicBezTo>
                  <a:cubicBezTo>
                    <a:pt x="1401" y="2247"/>
                    <a:pt x="1400" y="2246"/>
                    <a:pt x="1400" y="2246"/>
                  </a:cubicBezTo>
                  <a:cubicBezTo>
                    <a:pt x="1399" y="2246"/>
                    <a:pt x="1398" y="2245"/>
                    <a:pt x="1398" y="2245"/>
                  </a:cubicBezTo>
                  <a:cubicBezTo>
                    <a:pt x="1397" y="2244"/>
                    <a:pt x="1396" y="2243"/>
                    <a:pt x="1395" y="2243"/>
                  </a:cubicBezTo>
                  <a:cubicBezTo>
                    <a:pt x="1395" y="2242"/>
                    <a:pt x="1394" y="2242"/>
                    <a:pt x="1394" y="2242"/>
                  </a:cubicBezTo>
                  <a:cubicBezTo>
                    <a:pt x="1394" y="2241"/>
                    <a:pt x="1393" y="2241"/>
                    <a:pt x="1393" y="2240"/>
                  </a:cubicBezTo>
                  <a:cubicBezTo>
                    <a:pt x="1392" y="2240"/>
                    <a:pt x="1391" y="2239"/>
                    <a:pt x="1390" y="2238"/>
                  </a:cubicBezTo>
                  <a:cubicBezTo>
                    <a:pt x="1390" y="2237"/>
                    <a:pt x="1390" y="2237"/>
                    <a:pt x="1389" y="2236"/>
                  </a:cubicBezTo>
                  <a:cubicBezTo>
                    <a:pt x="1389" y="2236"/>
                    <a:pt x="1388" y="2235"/>
                    <a:pt x="1388" y="2235"/>
                  </a:cubicBezTo>
                  <a:cubicBezTo>
                    <a:pt x="1388" y="2234"/>
                    <a:pt x="1387" y="2234"/>
                    <a:pt x="1387" y="2233"/>
                  </a:cubicBezTo>
                  <a:cubicBezTo>
                    <a:pt x="1386" y="2232"/>
                    <a:pt x="1386" y="2232"/>
                    <a:pt x="1386" y="2231"/>
                  </a:cubicBezTo>
                  <a:cubicBezTo>
                    <a:pt x="1385" y="2230"/>
                    <a:pt x="1384" y="2229"/>
                    <a:pt x="1383" y="2227"/>
                  </a:cubicBezTo>
                  <a:cubicBezTo>
                    <a:pt x="1383" y="2226"/>
                    <a:pt x="1382" y="2225"/>
                    <a:pt x="1381" y="2223"/>
                  </a:cubicBezTo>
                  <a:cubicBezTo>
                    <a:pt x="1381" y="2223"/>
                    <a:pt x="1382" y="2223"/>
                    <a:pt x="1382" y="2223"/>
                  </a:cubicBezTo>
                  <a:cubicBezTo>
                    <a:pt x="1382" y="2224"/>
                    <a:pt x="1383" y="2224"/>
                    <a:pt x="1383" y="2224"/>
                  </a:cubicBezTo>
                  <a:cubicBezTo>
                    <a:pt x="1385" y="2225"/>
                    <a:pt x="1386" y="2226"/>
                    <a:pt x="1387" y="2227"/>
                  </a:cubicBezTo>
                  <a:cubicBezTo>
                    <a:pt x="1388" y="2228"/>
                    <a:pt x="1390" y="2229"/>
                    <a:pt x="1391" y="2230"/>
                  </a:cubicBezTo>
                  <a:cubicBezTo>
                    <a:pt x="1392" y="2231"/>
                    <a:pt x="1394" y="2232"/>
                    <a:pt x="1395" y="2234"/>
                  </a:cubicBezTo>
                  <a:cubicBezTo>
                    <a:pt x="1397" y="2235"/>
                    <a:pt x="1398" y="2236"/>
                    <a:pt x="1400" y="2237"/>
                  </a:cubicBezTo>
                  <a:cubicBezTo>
                    <a:pt x="1401" y="2238"/>
                    <a:pt x="1403" y="2239"/>
                    <a:pt x="1405" y="2241"/>
                  </a:cubicBezTo>
                  <a:cubicBezTo>
                    <a:pt x="1405" y="2241"/>
                    <a:pt x="1405" y="2241"/>
                    <a:pt x="1406" y="2241"/>
                  </a:cubicBezTo>
                  <a:cubicBezTo>
                    <a:pt x="1406" y="2242"/>
                    <a:pt x="1407" y="2242"/>
                    <a:pt x="1407" y="2242"/>
                  </a:cubicBezTo>
                  <a:cubicBezTo>
                    <a:pt x="1408" y="2243"/>
                    <a:pt x="1409" y="2243"/>
                    <a:pt x="1410" y="2244"/>
                  </a:cubicBezTo>
                  <a:cubicBezTo>
                    <a:pt x="1411" y="2244"/>
                    <a:pt x="1413" y="2245"/>
                    <a:pt x="1415" y="2246"/>
                  </a:cubicBezTo>
                  <a:cubicBezTo>
                    <a:pt x="1417" y="2246"/>
                    <a:pt x="1418" y="2247"/>
                    <a:pt x="1420" y="2247"/>
                  </a:cubicBezTo>
                  <a:cubicBezTo>
                    <a:pt x="1421" y="2247"/>
                    <a:pt x="1422" y="2247"/>
                    <a:pt x="1422" y="2247"/>
                  </a:cubicBezTo>
                  <a:cubicBezTo>
                    <a:pt x="1423" y="2247"/>
                    <a:pt x="1424" y="2246"/>
                    <a:pt x="1424" y="2246"/>
                  </a:cubicBezTo>
                  <a:cubicBezTo>
                    <a:pt x="1426" y="2246"/>
                    <a:pt x="1427" y="2246"/>
                    <a:pt x="1428" y="2245"/>
                  </a:cubicBezTo>
                  <a:cubicBezTo>
                    <a:pt x="1429" y="2245"/>
                    <a:pt x="1429" y="2245"/>
                    <a:pt x="1430" y="2244"/>
                  </a:cubicBezTo>
                  <a:cubicBezTo>
                    <a:pt x="1430" y="2244"/>
                    <a:pt x="1430" y="2244"/>
                    <a:pt x="1430" y="2244"/>
                  </a:cubicBezTo>
                  <a:cubicBezTo>
                    <a:pt x="1430" y="2244"/>
                    <a:pt x="1430" y="2244"/>
                    <a:pt x="1429" y="2244"/>
                  </a:cubicBezTo>
                  <a:cubicBezTo>
                    <a:pt x="1429" y="2244"/>
                    <a:pt x="1428" y="2244"/>
                    <a:pt x="1427" y="2244"/>
                  </a:cubicBezTo>
                  <a:cubicBezTo>
                    <a:pt x="1427" y="2244"/>
                    <a:pt x="1426" y="2244"/>
                    <a:pt x="1425" y="2243"/>
                  </a:cubicBezTo>
                  <a:cubicBezTo>
                    <a:pt x="1423" y="2243"/>
                    <a:pt x="1422" y="2243"/>
                    <a:pt x="1421" y="2242"/>
                  </a:cubicBezTo>
                  <a:cubicBezTo>
                    <a:pt x="1421" y="2242"/>
                    <a:pt x="1420" y="2242"/>
                    <a:pt x="1420" y="2242"/>
                  </a:cubicBezTo>
                  <a:cubicBezTo>
                    <a:pt x="1420" y="2242"/>
                    <a:pt x="1420" y="2241"/>
                    <a:pt x="1419" y="2241"/>
                  </a:cubicBezTo>
                  <a:cubicBezTo>
                    <a:pt x="1419" y="2241"/>
                    <a:pt x="1418" y="2241"/>
                    <a:pt x="1417" y="2240"/>
                  </a:cubicBezTo>
                  <a:cubicBezTo>
                    <a:pt x="1416" y="2239"/>
                    <a:pt x="1415" y="2239"/>
                    <a:pt x="1413" y="2238"/>
                  </a:cubicBezTo>
                  <a:cubicBezTo>
                    <a:pt x="1413" y="2237"/>
                    <a:pt x="1412" y="2236"/>
                    <a:pt x="1411" y="2236"/>
                  </a:cubicBezTo>
                  <a:cubicBezTo>
                    <a:pt x="1410" y="2235"/>
                    <a:pt x="1410" y="2235"/>
                    <a:pt x="1409" y="2234"/>
                  </a:cubicBezTo>
                  <a:cubicBezTo>
                    <a:pt x="1408" y="2233"/>
                    <a:pt x="1406" y="2232"/>
                    <a:pt x="1405" y="2231"/>
                  </a:cubicBezTo>
                  <a:cubicBezTo>
                    <a:pt x="1403" y="2230"/>
                    <a:pt x="1401" y="2228"/>
                    <a:pt x="1400" y="2227"/>
                  </a:cubicBezTo>
                  <a:cubicBezTo>
                    <a:pt x="1399" y="2227"/>
                    <a:pt x="1398" y="2226"/>
                    <a:pt x="1397" y="2226"/>
                  </a:cubicBezTo>
                  <a:cubicBezTo>
                    <a:pt x="1397" y="2225"/>
                    <a:pt x="1396" y="2225"/>
                    <a:pt x="1395" y="2224"/>
                  </a:cubicBezTo>
                  <a:cubicBezTo>
                    <a:pt x="1393" y="2223"/>
                    <a:pt x="1392" y="2223"/>
                    <a:pt x="1390" y="2222"/>
                  </a:cubicBezTo>
                  <a:cubicBezTo>
                    <a:pt x="1388" y="2221"/>
                    <a:pt x="1387" y="2221"/>
                    <a:pt x="1385" y="2220"/>
                  </a:cubicBezTo>
                  <a:cubicBezTo>
                    <a:pt x="1384" y="2220"/>
                    <a:pt x="1384" y="2220"/>
                    <a:pt x="1383" y="2220"/>
                  </a:cubicBezTo>
                  <a:cubicBezTo>
                    <a:pt x="1382" y="2220"/>
                    <a:pt x="1382" y="2220"/>
                    <a:pt x="1381" y="2220"/>
                  </a:cubicBezTo>
                  <a:cubicBezTo>
                    <a:pt x="1380" y="2220"/>
                    <a:pt x="1380" y="2220"/>
                    <a:pt x="1379" y="2220"/>
                  </a:cubicBezTo>
                  <a:cubicBezTo>
                    <a:pt x="1379" y="2220"/>
                    <a:pt x="1379" y="2219"/>
                    <a:pt x="1379" y="2219"/>
                  </a:cubicBezTo>
                  <a:cubicBezTo>
                    <a:pt x="1379" y="2218"/>
                    <a:pt x="1378" y="2216"/>
                    <a:pt x="1377" y="2215"/>
                  </a:cubicBezTo>
                  <a:cubicBezTo>
                    <a:pt x="1377" y="2214"/>
                    <a:pt x="1376" y="2212"/>
                    <a:pt x="1375" y="2211"/>
                  </a:cubicBezTo>
                  <a:cubicBezTo>
                    <a:pt x="1374" y="2208"/>
                    <a:pt x="1373" y="2205"/>
                    <a:pt x="1371" y="2202"/>
                  </a:cubicBezTo>
                  <a:cubicBezTo>
                    <a:pt x="1371" y="2200"/>
                    <a:pt x="1370" y="2199"/>
                    <a:pt x="1369" y="2197"/>
                  </a:cubicBezTo>
                  <a:cubicBezTo>
                    <a:pt x="1369" y="2196"/>
                    <a:pt x="1368" y="2194"/>
                    <a:pt x="1367" y="2193"/>
                  </a:cubicBezTo>
                  <a:cubicBezTo>
                    <a:pt x="1365" y="2187"/>
                    <a:pt x="1362" y="2182"/>
                    <a:pt x="1360" y="2178"/>
                  </a:cubicBezTo>
                  <a:cubicBezTo>
                    <a:pt x="1359" y="2176"/>
                    <a:pt x="1359" y="2175"/>
                    <a:pt x="1358" y="2174"/>
                  </a:cubicBezTo>
                  <a:cubicBezTo>
                    <a:pt x="1359" y="2175"/>
                    <a:pt x="1360" y="2176"/>
                    <a:pt x="1360" y="2177"/>
                  </a:cubicBezTo>
                  <a:cubicBezTo>
                    <a:pt x="1361" y="2178"/>
                    <a:pt x="1362" y="2179"/>
                    <a:pt x="1363" y="2180"/>
                  </a:cubicBezTo>
                  <a:cubicBezTo>
                    <a:pt x="1364" y="2181"/>
                    <a:pt x="1364" y="2182"/>
                    <a:pt x="1365" y="2183"/>
                  </a:cubicBezTo>
                  <a:cubicBezTo>
                    <a:pt x="1367" y="2185"/>
                    <a:pt x="1369" y="2186"/>
                    <a:pt x="1371" y="2188"/>
                  </a:cubicBezTo>
                  <a:cubicBezTo>
                    <a:pt x="1372" y="2190"/>
                    <a:pt x="1374" y="2191"/>
                    <a:pt x="1376" y="2193"/>
                  </a:cubicBezTo>
                  <a:cubicBezTo>
                    <a:pt x="1378" y="2194"/>
                    <a:pt x="1380" y="2196"/>
                    <a:pt x="1382" y="2197"/>
                  </a:cubicBezTo>
                  <a:cubicBezTo>
                    <a:pt x="1386" y="2200"/>
                    <a:pt x="1390" y="2202"/>
                    <a:pt x="1394" y="2204"/>
                  </a:cubicBezTo>
                  <a:cubicBezTo>
                    <a:pt x="1398" y="2206"/>
                    <a:pt x="1402" y="2207"/>
                    <a:pt x="1405" y="2208"/>
                  </a:cubicBezTo>
                  <a:cubicBezTo>
                    <a:pt x="1409" y="2209"/>
                    <a:pt x="1413" y="2209"/>
                    <a:pt x="1416" y="2209"/>
                  </a:cubicBezTo>
                  <a:cubicBezTo>
                    <a:pt x="1419" y="2209"/>
                    <a:pt x="1421" y="2209"/>
                    <a:pt x="1424" y="2208"/>
                  </a:cubicBezTo>
                  <a:cubicBezTo>
                    <a:pt x="1425" y="2208"/>
                    <a:pt x="1426" y="2208"/>
                    <a:pt x="1426" y="2208"/>
                  </a:cubicBezTo>
                  <a:cubicBezTo>
                    <a:pt x="1427" y="2207"/>
                    <a:pt x="1428" y="2207"/>
                    <a:pt x="1428" y="2207"/>
                  </a:cubicBezTo>
                  <a:cubicBezTo>
                    <a:pt x="1429" y="2207"/>
                    <a:pt x="1430" y="2206"/>
                    <a:pt x="1430" y="2206"/>
                  </a:cubicBezTo>
                  <a:cubicBezTo>
                    <a:pt x="1430" y="2206"/>
                    <a:pt x="1429" y="2206"/>
                    <a:pt x="1428" y="2207"/>
                  </a:cubicBezTo>
                  <a:cubicBezTo>
                    <a:pt x="1427" y="2207"/>
                    <a:pt x="1425" y="2207"/>
                    <a:pt x="1423" y="2207"/>
                  </a:cubicBezTo>
                  <a:cubicBezTo>
                    <a:pt x="1421" y="2207"/>
                    <a:pt x="1419" y="2207"/>
                    <a:pt x="1416" y="2206"/>
                  </a:cubicBezTo>
                  <a:cubicBezTo>
                    <a:pt x="1413" y="2206"/>
                    <a:pt x="1410" y="2205"/>
                    <a:pt x="1407" y="2204"/>
                  </a:cubicBezTo>
                  <a:cubicBezTo>
                    <a:pt x="1403" y="2202"/>
                    <a:pt x="1400" y="2201"/>
                    <a:pt x="1396" y="2199"/>
                  </a:cubicBezTo>
                  <a:cubicBezTo>
                    <a:pt x="1394" y="2197"/>
                    <a:pt x="1391" y="2196"/>
                    <a:pt x="1389" y="2194"/>
                  </a:cubicBezTo>
                  <a:cubicBezTo>
                    <a:pt x="1389" y="2194"/>
                    <a:pt x="1389" y="2194"/>
                    <a:pt x="1389" y="2194"/>
                  </a:cubicBezTo>
                  <a:cubicBezTo>
                    <a:pt x="1390" y="2194"/>
                    <a:pt x="1392" y="2194"/>
                    <a:pt x="1393" y="2194"/>
                  </a:cubicBezTo>
                  <a:cubicBezTo>
                    <a:pt x="1395" y="2194"/>
                    <a:pt x="1396" y="2194"/>
                    <a:pt x="1398" y="2194"/>
                  </a:cubicBezTo>
                  <a:cubicBezTo>
                    <a:pt x="1400" y="2194"/>
                    <a:pt x="1402" y="2194"/>
                    <a:pt x="1404" y="2194"/>
                  </a:cubicBezTo>
                  <a:cubicBezTo>
                    <a:pt x="1405" y="2194"/>
                    <a:pt x="1406" y="2194"/>
                    <a:pt x="1407" y="2194"/>
                  </a:cubicBezTo>
                  <a:cubicBezTo>
                    <a:pt x="1408" y="2194"/>
                    <a:pt x="1409" y="2194"/>
                    <a:pt x="1410" y="2194"/>
                  </a:cubicBezTo>
                  <a:cubicBezTo>
                    <a:pt x="1412" y="2194"/>
                    <a:pt x="1414" y="2194"/>
                    <a:pt x="1416" y="2194"/>
                  </a:cubicBezTo>
                  <a:cubicBezTo>
                    <a:pt x="1418" y="2194"/>
                    <a:pt x="1420" y="2194"/>
                    <a:pt x="1422" y="2194"/>
                  </a:cubicBezTo>
                  <a:cubicBezTo>
                    <a:pt x="1423" y="2194"/>
                    <a:pt x="1424" y="2194"/>
                    <a:pt x="1425" y="2194"/>
                  </a:cubicBezTo>
                  <a:cubicBezTo>
                    <a:pt x="1426" y="2194"/>
                    <a:pt x="1427" y="2194"/>
                    <a:pt x="1428" y="2194"/>
                  </a:cubicBezTo>
                  <a:cubicBezTo>
                    <a:pt x="1430" y="2194"/>
                    <a:pt x="1432" y="2193"/>
                    <a:pt x="1434" y="2193"/>
                  </a:cubicBezTo>
                  <a:cubicBezTo>
                    <a:pt x="1435" y="2193"/>
                    <a:pt x="1437" y="2193"/>
                    <a:pt x="1439" y="2193"/>
                  </a:cubicBezTo>
                  <a:cubicBezTo>
                    <a:pt x="1440" y="2193"/>
                    <a:pt x="1442" y="2193"/>
                    <a:pt x="1443" y="2193"/>
                  </a:cubicBezTo>
                  <a:cubicBezTo>
                    <a:pt x="1444" y="2193"/>
                    <a:pt x="1445" y="2193"/>
                    <a:pt x="1446" y="2193"/>
                  </a:cubicBezTo>
                  <a:cubicBezTo>
                    <a:pt x="1447" y="2193"/>
                    <a:pt x="1448" y="2192"/>
                    <a:pt x="1448" y="2192"/>
                  </a:cubicBezTo>
                  <a:cubicBezTo>
                    <a:pt x="1449" y="2192"/>
                    <a:pt x="1449" y="2192"/>
                    <a:pt x="1449" y="2192"/>
                  </a:cubicBezTo>
                  <a:cubicBezTo>
                    <a:pt x="1449" y="2192"/>
                    <a:pt x="1449" y="2192"/>
                    <a:pt x="1448" y="2192"/>
                  </a:cubicBezTo>
                  <a:cubicBezTo>
                    <a:pt x="1448" y="2192"/>
                    <a:pt x="1447" y="2191"/>
                    <a:pt x="1446" y="2191"/>
                  </a:cubicBezTo>
                  <a:cubicBezTo>
                    <a:pt x="1446" y="2191"/>
                    <a:pt x="1444" y="2190"/>
                    <a:pt x="1443" y="2190"/>
                  </a:cubicBezTo>
                  <a:cubicBezTo>
                    <a:pt x="1443" y="2190"/>
                    <a:pt x="1442" y="2189"/>
                    <a:pt x="1441" y="2189"/>
                  </a:cubicBezTo>
                  <a:cubicBezTo>
                    <a:pt x="1441" y="2189"/>
                    <a:pt x="1440" y="2189"/>
                    <a:pt x="1439" y="2189"/>
                  </a:cubicBezTo>
                  <a:cubicBezTo>
                    <a:pt x="1438" y="2188"/>
                    <a:pt x="1437" y="2188"/>
                    <a:pt x="1437" y="2188"/>
                  </a:cubicBezTo>
                  <a:cubicBezTo>
                    <a:pt x="1436" y="2188"/>
                    <a:pt x="1435" y="2188"/>
                    <a:pt x="1434" y="2187"/>
                  </a:cubicBezTo>
                  <a:cubicBezTo>
                    <a:pt x="1432" y="2187"/>
                    <a:pt x="1430" y="2187"/>
                    <a:pt x="1428" y="2187"/>
                  </a:cubicBezTo>
                  <a:cubicBezTo>
                    <a:pt x="1427" y="2186"/>
                    <a:pt x="1426" y="2186"/>
                    <a:pt x="1425" y="2186"/>
                  </a:cubicBezTo>
                  <a:cubicBezTo>
                    <a:pt x="1424" y="2186"/>
                    <a:pt x="1423" y="2186"/>
                    <a:pt x="1422" y="2186"/>
                  </a:cubicBezTo>
                  <a:cubicBezTo>
                    <a:pt x="1420" y="2186"/>
                    <a:pt x="1418" y="2186"/>
                    <a:pt x="1416" y="2186"/>
                  </a:cubicBezTo>
                  <a:cubicBezTo>
                    <a:pt x="1414" y="2186"/>
                    <a:pt x="1412" y="2186"/>
                    <a:pt x="1409" y="2186"/>
                  </a:cubicBezTo>
                  <a:cubicBezTo>
                    <a:pt x="1408" y="2186"/>
                    <a:pt x="1407" y="2186"/>
                    <a:pt x="1406" y="2187"/>
                  </a:cubicBezTo>
                  <a:cubicBezTo>
                    <a:pt x="1405" y="2187"/>
                    <a:pt x="1404" y="2187"/>
                    <a:pt x="1403" y="2187"/>
                  </a:cubicBezTo>
                  <a:cubicBezTo>
                    <a:pt x="1401" y="2187"/>
                    <a:pt x="1399" y="2188"/>
                    <a:pt x="1398" y="2188"/>
                  </a:cubicBezTo>
                  <a:cubicBezTo>
                    <a:pt x="1396" y="2188"/>
                    <a:pt x="1394" y="2189"/>
                    <a:pt x="1393" y="2189"/>
                  </a:cubicBezTo>
                  <a:cubicBezTo>
                    <a:pt x="1391" y="2190"/>
                    <a:pt x="1390" y="2190"/>
                    <a:pt x="1388" y="2191"/>
                  </a:cubicBezTo>
                  <a:cubicBezTo>
                    <a:pt x="1388" y="2191"/>
                    <a:pt x="1387" y="2191"/>
                    <a:pt x="1386" y="2192"/>
                  </a:cubicBezTo>
                  <a:cubicBezTo>
                    <a:pt x="1383" y="2189"/>
                    <a:pt x="1379" y="2186"/>
                    <a:pt x="1376" y="2183"/>
                  </a:cubicBezTo>
                  <a:cubicBezTo>
                    <a:pt x="1374" y="2181"/>
                    <a:pt x="1373" y="2179"/>
                    <a:pt x="1371" y="2177"/>
                  </a:cubicBezTo>
                  <a:cubicBezTo>
                    <a:pt x="1370" y="2177"/>
                    <a:pt x="1370" y="2176"/>
                    <a:pt x="1369" y="2175"/>
                  </a:cubicBezTo>
                  <a:cubicBezTo>
                    <a:pt x="1368" y="2174"/>
                    <a:pt x="1367" y="2173"/>
                    <a:pt x="1367" y="2172"/>
                  </a:cubicBezTo>
                  <a:cubicBezTo>
                    <a:pt x="1364" y="2168"/>
                    <a:pt x="1361" y="2164"/>
                    <a:pt x="1358" y="2161"/>
                  </a:cubicBezTo>
                  <a:cubicBezTo>
                    <a:pt x="1356" y="2159"/>
                    <a:pt x="1355" y="2157"/>
                    <a:pt x="1354" y="2155"/>
                  </a:cubicBezTo>
                  <a:cubicBezTo>
                    <a:pt x="1352" y="2153"/>
                    <a:pt x="1351" y="2151"/>
                    <a:pt x="1349" y="2149"/>
                  </a:cubicBezTo>
                  <a:cubicBezTo>
                    <a:pt x="1347" y="2146"/>
                    <a:pt x="1344" y="2142"/>
                    <a:pt x="1341" y="2139"/>
                  </a:cubicBezTo>
                  <a:cubicBezTo>
                    <a:pt x="1338" y="2136"/>
                    <a:pt x="1335" y="2133"/>
                    <a:pt x="1333" y="2130"/>
                  </a:cubicBezTo>
                  <a:cubicBezTo>
                    <a:pt x="1331" y="2129"/>
                    <a:pt x="1330" y="2128"/>
                    <a:pt x="1329" y="2127"/>
                  </a:cubicBezTo>
                  <a:cubicBezTo>
                    <a:pt x="1327" y="2126"/>
                    <a:pt x="1326" y="2125"/>
                    <a:pt x="1325" y="2124"/>
                  </a:cubicBezTo>
                  <a:cubicBezTo>
                    <a:pt x="1324" y="2123"/>
                    <a:pt x="1322" y="2122"/>
                    <a:pt x="1321" y="2121"/>
                  </a:cubicBezTo>
                  <a:cubicBezTo>
                    <a:pt x="1320" y="2121"/>
                    <a:pt x="1319" y="2120"/>
                    <a:pt x="1318" y="2119"/>
                  </a:cubicBezTo>
                  <a:cubicBezTo>
                    <a:pt x="1317" y="2119"/>
                    <a:pt x="1317" y="2118"/>
                    <a:pt x="1316" y="2118"/>
                  </a:cubicBezTo>
                  <a:cubicBezTo>
                    <a:pt x="1316" y="2118"/>
                    <a:pt x="1316" y="2118"/>
                    <a:pt x="1316" y="2118"/>
                  </a:cubicBezTo>
                  <a:cubicBezTo>
                    <a:pt x="1306" y="2101"/>
                    <a:pt x="1298" y="2096"/>
                    <a:pt x="1298" y="2096"/>
                  </a:cubicBezTo>
                  <a:cubicBezTo>
                    <a:pt x="1298" y="2096"/>
                    <a:pt x="1332" y="2102"/>
                    <a:pt x="1371" y="2105"/>
                  </a:cubicBezTo>
                  <a:cubicBezTo>
                    <a:pt x="1371" y="2105"/>
                    <a:pt x="1372" y="2106"/>
                    <a:pt x="1372" y="2107"/>
                  </a:cubicBezTo>
                  <a:cubicBezTo>
                    <a:pt x="1372" y="2107"/>
                    <a:pt x="1373" y="2108"/>
                    <a:pt x="1373" y="2108"/>
                  </a:cubicBezTo>
                  <a:cubicBezTo>
                    <a:pt x="1373" y="2109"/>
                    <a:pt x="1374" y="2109"/>
                    <a:pt x="1374" y="2110"/>
                  </a:cubicBezTo>
                  <a:cubicBezTo>
                    <a:pt x="1375" y="2111"/>
                    <a:pt x="1375" y="2111"/>
                    <a:pt x="1376" y="2112"/>
                  </a:cubicBezTo>
                  <a:cubicBezTo>
                    <a:pt x="1376" y="2112"/>
                    <a:pt x="1377" y="2113"/>
                    <a:pt x="1377" y="2114"/>
                  </a:cubicBezTo>
                  <a:cubicBezTo>
                    <a:pt x="1378" y="2115"/>
                    <a:pt x="1378" y="2115"/>
                    <a:pt x="1379" y="2116"/>
                  </a:cubicBezTo>
                  <a:cubicBezTo>
                    <a:pt x="1380" y="2117"/>
                    <a:pt x="1380" y="2117"/>
                    <a:pt x="1381" y="2118"/>
                  </a:cubicBezTo>
                  <a:cubicBezTo>
                    <a:pt x="1382" y="2119"/>
                    <a:pt x="1383" y="2120"/>
                    <a:pt x="1383" y="2120"/>
                  </a:cubicBezTo>
                  <a:cubicBezTo>
                    <a:pt x="1384" y="2121"/>
                    <a:pt x="1385" y="2122"/>
                    <a:pt x="1386" y="2123"/>
                  </a:cubicBezTo>
                  <a:cubicBezTo>
                    <a:pt x="1388" y="2124"/>
                    <a:pt x="1389" y="2125"/>
                    <a:pt x="1391" y="2127"/>
                  </a:cubicBezTo>
                  <a:cubicBezTo>
                    <a:pt x="1393" y="2128"/>
                    <a:pt x="1396" y="2129"/>
                    <a:pt x="1398" y="2131"/>
                  </a:cubicBezTo>
                  <a:cubicBezTo>
                    <a:pt x="1400" y="2132"/>
                    <a:pt x="1402" y="2133"/>
                    <a:pt x="1404" y="2134"/>
                  </a:cubicBezTo>
                  <a:cubicBezTo>
                    <a:pt x="1406" y="2135"/>
                    <a:pt x="1409" y="2136"/>
                    <a:pt x="1411" y="2136"/>
                  </a:cubicBezTo>
                  <a:cubicBezTo>
                    <a:pt x="1412" y="2137"/>
                    <a:pt x="1413" y="2137"/>
                    <a:pt x="1414" y="2137"/>
                  </a:cubicBezTo>
                  <a:cubicBezTo>
                    <a:pt x="1415" y="2137"/>
                    <a:pt x="1416" y="2138"/>
                    <a:pt x="1417" y="2138"/>
                  </a:cubicBezTo>
                  <a:cubicBezTo>
                    <a:pt x="1418" y="2138"/>
                    <a:pt x="1419" y="2138"/>
                    <a:pt x="1420" y="2139"/>
                  </a:cubicBezTo>
                  <a:cubicBezTo>
                    <a:pt x="1421" y="2139"/>
                    <a:pt x="1422" y="2139"/>
                    <a:pt x="1423" y="2139"/>
                  </a:cubicBezTo>
                  <a:cubicBezTo>
                    <a:pt x="1424" y="2139"/>
                    <a:pt x="1425" y="2139"/>
                    <a:pt x="1425" y="2139"/>
                  </a:cubicBezTo>
                  <a:cubicBezTo>
                    <a:pt x="1426" y="2139"/>
                    <a:pt x="1427" y="2139"/>
                    <a:pt x="1428" y="2139"/>
                  </a:cubicBezTo>
                  <a:cubicBezTo>
                    <a:pt x="1428" y="2139"/>
                    <a:pt x="1429" y="2139"/>
                    <a:pt x="1430" y="2139"/>
                  </a:cubicBezTo>
                  <a:cubicBezTo>
                    <a:pt x="1430" y="2139"/>
                    <a:pt x="1431" y="2139"/>
                    <a:pt x="1431" y="2139"/>
                  </a:cubicBezTo>
                  <a:cubicBezTo>
                    <a:pt x="1433" y="2139"/>
                    <a:pt x="1433" y="2139"/>
                    <a:pt x="1434" y="2139"/>
                  </a:cubicBezTo>
                  <a:cubicBezTo>
                    <a:pt x="1434" y="2139"/>
                    <a:pt x="1435" y="2139"/>
                    <a:pt x="1435" y="2139"/>
                  </a:cubicBezTo>
                  <a:cubicBezTo>
                    <a:pt x="1435" y="2139"/>
                    <a:pt x="1435" y="2139"/>
                    <a:pt x="1434" y="2139"/>
                  </a:cubicBezTo>
                  <a:cubicBezTo>
                    <a:pt x="1433" y="2139"/>
                    <a:pt x="1433" y="2138"/>
                    <a:pt x="1432" y="2138"/>
                  </a:cubicBezTo>
                  <a:cubicBezTo>
                    <a:pt x="1431" y="2138"/>
                    <a:pt x="1431" y="2137"/>
                    <a:pt x="1430" y="2137"/>
                  </a:cubicBezTo>
                  <a:cubicBezTo>
                    <a:pt x="1430" y="2137"/>
                    <a:pt x="1429" y="2137"/>
                    <a:pt x="1428" y="2136"/>
                  </a:cubicBezTo>
                  <a:cubicBezTo>
                    <a:pt x="1428" y="2136"/>
                    <a:pt x="1427" y="2136"/>
                    <a:pt x="1426" y="2136"/>
                  </a:cubicBezTo>
                  <a:cubicBezTo>
                    <a:pt x="1426" y="2135"/>
                    <a:pt x="1425" y="2135"/>
                    <a:pt x="1424" y="2135"/>
                  </a:cubicBezTo>
                  <a:cubicBezTo>
                    <a:pt x="1423" y="2134"/>
                    <a:pt x="1422" y="2134"/>
                    <a:pt x="1421" y="2133"/>
                  </a:cubicBezTo>
                  <a:cubicBezTo>
                    <a:pt x="1421" y="2133"/>
                    <a:pt x="1420" y="2133"/>
                    <a:pt x="1419" y="2132"/>
                  </a:cubicBezTo>
                  <a:cubicBezTo>
                    <a:pt x="1418" y="2132"/>
                    <a:pt x="1418" y="2132"/>
                    <a:pt x="1417" y="2132"/>
                  </a:cubicBezTo>
                  <a:cubicBezTo>
                    <a:pt x="1417" y="2132"/>
                    <a:pt x="1417" y="2131"/>
                    <a:pt x="1416" y="2131"/>
                  </a:cubicBezTo>
                  <a:cubicBezTo>
                    <a:pt x="1415" y="2131"/>
                    <a:pt x="1414" y="2130"/>
                    <a:pt x="1413" y="2130"/>
                  </a:cubicBezTo>
                  <a:cubicBezTo>
                    <a:pt x="1412" y="2129"/>
                    <a:pt x="1411" y="2129"/>
                    <a:pt x="1410" y="2128"/>
                  </a:cubicBezTo>
                  <a:cubicBezTo>
                    <a:pt x="1409" y="2128"/>
                    <a:pt x="1408" y="2127"/>
                    <a:pt x="1407" y="2127"/>
                  </a:cubicBezTo>
                  <a:cubicBezTo>
                    <a:pt x="1407" y="2126"/>
                    <a:pt x="1406" y="2126"/>
                    <a:pt x="1405" y="2126"/>
                  </a:cubicBezTo>
                  <a:cubicBezTo>
                    <a:pt x="1406" y="2126"/>
                    <a:pt x="1408" y="2126"/>
                    <a:pt x="1409" y="2126"/>
                  </a:cubicBezTo>
                  <a:cubicBezTo>
                    <a:pt x="1412" y="2126"/>
                    <a:pt x="1415" y="2126"/>
                    <a:pt x="1418" y="2126"/>
                  </a:cubicBezTo>
                  <a:cubicBezTo>
                    <a:pt x="1419" y="2126"/>
                    <a:pt x="1420" y="2126"/>
                    <a:pt x="1420" y="2125"/>
                  </a:cubicBezTo>
                  <a:cubicBezTo>
                    <a:pt x="1421" y="2125"/>
                    <a:pt x="1422" y="2125"/>
                    <a:pt x="1423" y="2125"/>
                  </a:cubicBezTo>
                  <a:cubicBezTo>
                    <a:pt x="1425" y="2125"/>
                    <a:pt x="1426" y="2125"/>
                    <a:pt x="1428" y="2124"/>
                  </a:cubicBezTo>
                  <a:cubicBezTo>
                    <a:pt x="1429" y="2124"/>
                    <a:pt x="1431" y="2124"/>
                    <a:pt x="1433" y="2123"/>
                  </a:cubicBezTo>
                  <a:cubicBezTo>
                    <a:pt x="1434" y="2123"/>
                    <a:pt x="1434" y="2123"/>
                    <a:pt x="1435" y="2123"/>
                  </a:cubicBezTo>
                  <a:cubicBezTo>
                    <a:pt x="1436" y="2123"/>
                    <a:pt x="1437" y="2123"/>
                    <a:pt x="1437" y="2122"/>
                  </a:cubicBezTo>
                  <a:cubicBezTo>
                    <a:pt x="1441" y="2122"/>
                    <a:pt x="1443" y="2121"/>
                    <a:pt x="1446" y="2120"/>
                  </a:cubicBezTo>
                  <a:cubicBezTo>
                    <a:pt x="1448" y="2119"/>
                    <a:pt x="1450" y="2118"/>
                    <a:pt x="1452" y="2117"/>
                  </a:cubicBezTo>
                  <a:cubicBezTo>
                    <a:pt x="1452" y="2117"/>
                    <a:pt x="1453" y="2117"/>
                    <a:pt x="1453" y="2116"/>
                  </a:cubicBezTo>
                  <a:cubicBezTo>
                    <a:pt x="1453" y="2116"/>
                    <a:pt x="1454" y="2116"/>
                    <a:pt x="1454" y="2116"/>
                  </a:cubicBezTo>
                  <a:cubicBezTo>
                    <a:pt x="1454" y="2116"/>
                    <a:pt x="1453" y="2116"/>
                    <a:pt x="1453" y="2116"/>
                  </a:cubicBezTo>
                  <a:cubicBezTo>
                    <a:pt x="1453" y="2116"/>
                    <a:pt x="1452" y="2116"/>
                    <a:pt x="1451" y="2116"/>
                  </a:cubicBezTo>
                  <a:cubicBezTo>
                    <a:pt x="1450" y="2115"/>
                    <a:pt x="1448" y="2115"/>
                    <a:pt x="1445" y="2115"/>
                  </a:cubicBezTo>
                  <a:cubicBezTo>
                    <a:pt x="1442" y="2115"/>
                    <a:pt x="1439" y="2115"/>
                    <a:pt x="1436" y="2115"/>
                  </a:cubicBezTo>
                  <a:cubicBezTo>
                    <a:pt x="1436" y="2115"/>
                    <a:pt x="1435" y="2116"/>
                    <a:pt x="1434" y="2116"/>
                  </a:cubicBezTo>
                  <a:cubicBezTo>
                    <a:pt x="1433" y="2116"/>
                    <a:pt x="1432" y="2116"/>
                    <a:pt x="1431" y="2116"/>
                  </a:cubicBezTo>
                  <a:cubicBezTo>
                    <a:pt x="1430" y="2116"/>
                    <a:pt x="1428" y="2116"/>
                    <a:pt x="1426" y="2117"/>
                  </a:cubicBezTo>
                  <a:cubicBezTo>
                    <a:pt x="1425" y="2117"/>
                    <a:pt x="1423" y="2117"/>
                    <a:pt x="1422" y="2118"/>
                  </a:cubicBezTo>
                  <a:cubicBezTo>
                    <a:pt x="1421" y="2118"/>
                    <a:pt x="1420" y="2118"/>
                    <a:pt x="1419" y="2118"/>
                  </a:cubicBezTo>
                  <a:cubicBezTo>
                    <a:pt x="1418" y="2118"/>
                    <a:pt x="1418" y="2119"/>
                    <a:pt x="1417" y="2119"/>
                  </a:cubicBezTo>
                  <a:cubicBezTo>
                    <a:pt x="1414" y="2120"/>
                    <a:pt x="1411" y="2121"/>
                    <a:pt x="1409" y="2121"/>
                  </a:cubicBezTo>
                  <a:cubicBezTo>
                    <a:pt x="1406" y="2122"/>
                    <a:pt x="1404" y="2123"/>
                    <a:pt x="1403" y="2124"/>
                  </a:cubicBezTo>
                  <a:cubicBezTo>
                    <a:pt x="1403" y="2124"/>
                    <a:pt x="1402" y="2124"/>
                    <a:pt x="1402" y="2124"/>
                  </a:cubicBezTo>
                  <a:cubicBezTo>
                    <a:pt x="1402" y="2124"/>
                    <a:pt x="1402" y="2124"/>
                    <a:pt x="1401" y="2124"/>
                  </a:cubicBezTo>
                  <a:cubicBezTo>
                    <a:pt x="1399" y="2123"/>
                    <a:pt x="1398" y="2121"/>
                    <a:pt x="1396" y="2120"/>
                  </a:cubicBezTo>
                  <a:cubicBezTo>
                    <a:pt x="1395" y="2120"/>
                    <a:pt x="1394" y="2119"/>
                    <a:pt x="1393" y="2119"/>
                  </a:cubicBezTo>
                  <a:cubicBezTo>
                    <a:pt x="1392" y="2118"/>
                    <a:pt x="1391" y="2117"/>
                    <a:pt x="1390" y="2117"/>
                  </a:cubicBezTo>
                  <a:cubicBezTo>
                    <a:pt x="1389" y="2116"/>
                    <a:pt x="1388" y="2116"/>
                    <a:pt x="1387" y="2115"/>
                  </a:cubicBezTo>
                  <a:cubicBezTo>
                    <a:pt x="1387" y="2115"/>
                    <a:pt x="1387" y="2115"/>
                    <a:pt x="1386" y="2114"/>
                  </a:cubicBezTo>
                  <a:cubicBezTo>
                    <a:pt x="1386" y="2114"/>
                    <a:pt x="1385" y="2114"/>
                    <a:pt x="1385" y="2114"/>
                  </a:cubicBezTo>
                  <a:cubicBezTo>
                    <a:pt x="1384" y="2113"/>
                    <a:pt x="1383" y="2113"/>
                    <a:pt x="1382" y="2112"/>
                  </a:cubicBezTo>
                  <a:cubicBezTo>
                    <a:pt x="1382" y="2112"/>
                    <a:pt x="1381" y="2111"/>
                    <a:pt x="1380" y="2110"/>
                  </a:cubicBezTo>
                  <a:cubicBezTo>
                    <a:pt x="1380" y="2110"/>
                    <a:pt x="1379" y="2110"/>
                    <a:pt x="1378" y="2109"/>
                  </a:cubicBezTo>
                  <a:cubicBezTo>
                    <a:pt x="1378" y="2109"/>
                    <a:pt x="1377" y="2108"/>
                    <a:pt x="1376" y="2108"/>
                  </a:cubicBezTo>
                  <a:cubicBezTo>
                    <a:pt x="1376" y="2107"/>
                    <a:pt x="1375" y="2107"/>
                    <a:pt x="1375" y="2107"/>
                  </a:cubicBezTo>
                  <a:cubicBezTo>
                    <a:pt x="1374" y="2106"/>
                    <a:pt x="1374" y="2106"/>
                    <a:pt x="1373" y="2106"/>
                  </a:cubicBezTo>
                  <a:cubicBezTo>
                    <a:pt x="1373" y="2105"/>
                    <a:pt x="1372" y="2105"/>
                    <a:pt x="1372" y="2105"/>
                  </a:cubicBezTo>
                  <a:cubicBezTo>
                    <a:pt x="1395" y="2106"/>
                    <a:pt x="1418" y="2107"/>
                    <a:pt x="1437" y="2104"/>
                  </a:cubicBezTo>
                  <a:cubicBezTo>
                    <a:pt x="1410" y="2102"/>
                    <a:pt x="1389" y="2103"/>
                    <a:pt x="1359" y="2094"/>
                  </a:cubicBezTo>
                  <a:cubicBezTo>
                    <a:pt x="1325" y="2084"/>
                    <a:pt x="1306" y="2080"/>
                    <a:pt x="1282" y="2061"/>
                  </a:cubicBezTo>
                  <a:cubicBezTo>
                    <a:pt x="1283" y="2061"/>
                    <a:pt x="1284" y="2061"/>
                    <a:pt x="1285" y="2061"/>
                  </a:cubicBezTo>
                  <a:cubicBezTo>
                    <a:pt x="1287" y="2061"/>
                    <a:pt x="1289" y="2060"/>
                    <a:pt x="1291" y="2060"/>
                  </a:cubicBezTo>
                  <a:cubicBezTo>
                    <a:pt x="1293" y="2060"/>
                    <a:pt x="1295" y="2060"/>
                    <a:pt x="1297" y="2059"/>
                  </a:cubicBezTo>
                  <a:cubicBezTo>
                    <a:pt x="1300" y="2059"/>
                    <a:pt x="1304" y="2058"/>
                    <a:pt x="1308" y="2057"/>
                  </a:cubicBezTo>
                  <a:cubicBezTo>
                    <a:pt x="1310" y="2057"/>
                    <a:pt x="1311" y="2056"/>
                    <a:pt x="1313" y="2056"/>
                  </a:cubicBezTo>
                  <a:cubicBezTo>
                    <a:pt x="1313" y="2056"/>
                    <a:pt x="1313" y="2056"/>
                    <a:pt x="1313" y="2056"/>
                  </a:cubicBezTo>
                  <a:cubicBezTo>
                    <a:pt x="1313" y="2056"/>
                    <a:pt x="1314" y="2057"/>
                    <a:pt x="1315" y="2058"/>
                  </a:cubicBezTo>
                  <a:cubicBezTo>
                    <a:pt x="1316" y="2058"/>
                    <a:pt x="1317" y="2059"/>
                    <a:pt x="1318" y="2060"/>
                  </a:cubicBezTo>
                  <a:cubicBezTo>
                    <a:pt x="1319" y="2060"/>
                    <a:pt x="1320" y="2061"/>
                    <a:pt x="1321" y="2062"/>
                  </a:cubicBezTo>
                  <a:cubicBezTo>
                    <a:pt x="1322" y="2063"/>
                    <a:pt x="1324" y="2063"/>
                    <a:pt x="1325" y="2064"/>
                  </a:cubicBezTo>
                  <a:cubicBezTo>
                    <a:pt x="1326" y="2064"/>
                    <a:pt x="1327" y="2065"/>
                    <a:pt x="1327" y="2065"/>
                  </a:cubicBezTo>
                  <a:cubicBezTo>
                    <a:pt x="1328" y="2065"/>
                    <a:pt x="1329" y="2066"/>
                    <a:pt x="1330" y="2066"/>
                  </a:cubicBezTo>
                  <a:cubicBezTo>
                    <a:pt x="1331" y="2066"/>
                    <a:pt x="1333" y="2067"/>
                    <a:pt x="1334" y="2067"/>
                  </a:cubicBezTo>
                  <a:cubicBezTo>
                    <a:pt x="1336" y="2068"/>
                    <a:pt x="1338" y="2068"/>
                    <a:pt x="1339" y="2069"/>
                  </a:cubicBezTo>
                  <a:cubicBezTo>
                    <a:pt x="1340" y="2069"/>
                    <a:pt x="1341" y="2069"/>
                    <a:pt x="1342" y="2069"/>
                  </a:cubicBezTo>
                  <a:cubicBezTo>
                    <a:pt x="1342" y="2069"/>
                    <a:pt x="1343" y="2069"/>
                    <a:pt x="1344" y="2070"/>
                  </a:cubicBezTo>
                  <a:cubicBezTo>
                    <a:pt x="1345" y="2070"/>
                    <a:pt x="1347" y="2070"/>
                    <a:pt x="1348" y="2070"/>
                  </a:cubicBezTo>
                  <a:cubicBezTo>
                    <a:pt x="1350" y="2070"/>
                    <a:pt x="1351" y="2070"/>
                    <a:pt x="1352" y="2070"/>
                  </a:cubicBezTo>
                  <a:cubicBezTo>
                    <a:pt x="1354" y="2070"/>
                    <a:pt x="1355" y="2070"/>
                    <a:pt x="1356" y="2070"/>
                  </a:cubicBezTo>
                  <a:cubicBezTo>
                    <a:pt x="1357" y="2070"/>
                    <a:pt x="1358" y="2070"/>
                    <a:pt x="1359" y="2069"/>
                  </a:cubicBezTo>
                  <a:cubicBezTo>
                    <a:pt x="1359" y="2069"/>
                    <a:pt x="1360" y="2069"/>
                    <a:pt x="1360" y="2069"/>
                  </a:cubicBezTo>
                  <a:cubicBezTo>
                    <a:pt x="1361" y="2069"/>
                    <a:pt x="1361" y="2069"/>
                    <a:pt x="1361" y="2069"/>
                  </a:cubicBezTo>
                  <a:cubicBezTo>
                    <a:pt x="1361" y="2069"/>
                    <a:pt x="1361" y="2069"/>
                    <a:pt x="1360" y="2069"/>
                  </a:cubicBezTo>
                  <a:cubicBezTo>
                    <a:pt x="1360" y="2068"/>
                    <a:pt x="1360" y="2068"/>
                    <a:pt x="1359" y="2068"/>
                  </a:cubicBezTo>
                  <a:cubicBezTo>
                    <a:pt x="1358" y="2068"/>
                    <a:pt x="1357" y="2067"/>
                    <a:pt x="1356" y="2067"/>
                  </a:cubicBezTo>
                  <a:cubicBezTo>
                    <a:pt x="1355" y="2066"/>
                    <a:pt x="1354" y="2066"/>
                    <a:pt x="1353" y="2066"/>
                  </a:cubicBezTo>
                  <a:cubicBezTo>
                    <a:pt x="1352" y="2065"/>
                    <a:pt x="1351" y="2065"/>
                    <a:pt x="1350" y="2064"/>
                  </a:cubicBezTo>
                  <a:cubicBezTo>
                    <a:pt x="1348" y="2064"/>
                    <a:pt x="1347" y="2063"/>
                    <a:pt x="1345" y="2063"/>
                  </a:cubicBezTo>
                  <a:cubicBezTo>
                    <a:pt x="1345" y="2062"/>
                    <a:pt x="1344" y="2062"/>
                    <a:pt x="1343" y="2062"/>
                  </a:cubicBezTo>
                  <a:cubicBezTo>
                    <a:pt x="1343" y="2062"/>
                    <a:pt x="1342" y="2061"/>
                    <a:pt x="1341" y="2061"/>
                  </a:cubicBezTo>
                  <a:cubicBezTo>
                    <a:pt x="1340" y="2061"/>
                    <a:pt x="1338" y="2060"/>
                    <a:pt x="1337" y="2060"/>
                  </a:cubicBezTo>
                  <a:cubicBezTo>
                    <a:pt x="1335" y="2059"/>
                    <a:pt x="1334" y="2059"/>
                    <a:pt x="1332" y="2059"/>
                  </a:cubicBezTo>
                  <a:cubicBezTo>
                    <a:pt x="1331" y="2058"/>
                    <a:pt x="1331" y="2058"/>
                    <a:pt x="1330" y="2058"/>
                  </a:cubicBezTo>
                  <a:cubicBezTo>
                    <a:pt x="1329" y="2058"/>
                    <a:pt x="1328" y="2058"/>
                    <a:pt x="1328" y="2057"/>
                  </a:cubicBezTo>
                  <a:cubicBezTo>
                    <a:pt x="1326" y="2057"/>
                    <a:pt x="1325" y="2057"/>
                    <a:pt x="1323" y="2056"/>
                  </a:cubicBezTo>
                  <a:cubicBezTo>
                    <a:pt x="1322" y="2056"/>
                    <a:pt x="1321" y="2056"/>
                    <a:pt x="1319" y="2055"/>
                  </a:cubicBezTo>
                  <a:cubicBezTo>
                    <a:pt x="1318" y="2055"/>
                    <a:pt x="1318" y="2055"/>
                    <a:pt x="1317" y="2055"/>
                  </a:cubicBezTo>
                  <a:cubicBezTo>
                    <a:pt x="1317" y="2055"/>
                    <a:pt x="1318" y="2055"/>
                    <a:pt x="1319" y="2054"/>
                  </a:cubicBezTo>
                  <a:cubicBezTo>
                    <a:pt x="1322" y="2054"/>
                    <a:pt x="1325" y="2053"/>
                    <a:pt x="1329" y="2052"/>
                  </a:cubicBezTo>
                  <a:cubicBezTo>
                    <a:pt x="1332" y="2052"/>
                    <a:pt x="1335" y="2051"/>
                    <a:pt x="1338" y="2051"/>
                  </a:cubicBezTo>
                  <a:cubicBezTo>
                    <a:pt x="1339" y="2051"/>
                    <a:pt x="1340" y="2051"/>
                    <a:pt x="1342" y="2051"/>
                  </a:cubicBezTo>
                  <a:cubicBezTo>
                    <a:pt x="1343" y="2051"/>
                    <a:pt x="1344" y="2051"/>
                    <a:pt x="1345" y="2051"/>
                  </a:cubicBezTo>
                  <a:cubicBezTo>
                    <a:pt x="1346" y="2051"/>
                    <a:pt x="1347" y="2051"/>
                    <a:pt x="1349" y="2051"/>
                  </a:cubicBezTo>
                  <a:cubicBezTo>
                    <a:pt x="1350" y="2051"/>
                    <a:pt x="1350" y="2051"/>
                    <a:pt x="1351" y="2051"/>
                  </a:cubicBezTo>
                  <a:cubicBezTo>
                    <a:pt x="1353" y="2051"/>
                    <a:pt x="1354" y="2052"/>
                    <a:pt x="1355" y="2052"/>
                  </a:cubicBezTo>
                  <a:cubicBezTo>
                    <a:pt x="1356" y="2052"/>
                    <a:pt x="1356" y="2052"/>
                    <a:pt x="1356" y="2052"/>
                  </a:cubicBezTo>
                  <a:cubicBezTo>
                    <a:pt x="1356" y="2052"/>
                    <a:pt x="1356" y="2052"/>
                    <a:pt x="1355" y="2051"/>
                  </a:cubicBezTo>
                  <a:cubicBezTo>
                    <a:pt x="1355" y="2051"/>
                    <a:pt x="1354" y="2051"/>
                    <a:pt x="1354" y="2051"/>
                  </a:cubicBezTo>
                  <a:cubicBezTo>
                    <a:pt x="1353" y="2050"/>
                    <a:pt x="1352" y="2050"/>
                    <a:pt x="1352" y="2050"/>
                  </a:cubicBezTo>
                  <a:cubicBezTo>
                    <a:pt x="1351" y="2049"/>
                    <a:pt x="1350" y="2049"/>
                    <a:pt x="1349" y="2049"/>
                  </a:cubicBezTo>
                  <a:cubicBezTo>
                    <a:pt x="1348" y="2048"/>
                    <a:pt x="1347" y="2048"/>
                    <a:pt x="1346" y="2048"/>
                  </a:cubicBezTo>
                  <a:cubicBezTo>
                    <a:pt x="1344" y="2048"/>
                    <a:pt x="1343" y="2047"/>
                    <a:pt x="1342" y="2047"/>
                  </a:cubicBezTo>
                  <a:cubicBezTo>
                    <a:pt x="1341" y="2047"/>
                    <a:pt x="1339" y="2047"/>
                    <a:pt x="1338" y="2047"/>
                  </a:cubicBezTo>
                  <a:cubicBezTo>
                    <a:pt x="1335" y="2046"/>
                    <a:pt x="1331" y="2046"/>
                    <a:pt x="1328" y="2046"/>
                  </a:cubicBezTo>
                  <a:cubicBezTo>
                    <a:pt x="1325" y="2047"/>
                    <a:pt x="1321" y="2047"/>
                    <a:pt x="1317" y="2048"/>
                  </a:cubicBezTo>
                  <a:cubicBezTo>
                    <a:pt x="1316" y="2048"/>
                    <a:pt x="1314" y="2048"/>
                    <a:pt x="1312" y="2048"/>
                  </a:cubicBezTo>
                  <a:cubicBezTo>
                    <a:pt x="1310" y="2049"/>
                    <a:pt x="1308" y="2049"/>
                    <a:pt x="1306" y="2049"/>
                  </a:cubicBezTo>
                  <a:cubicBezTo>
                    <a:pt x="1303" y="2050"/>
                    <a:pt x="1299" y="2051"/>
                    <a:pt x="1295" y="2052"/>
                  </a:cubicBezTo>
                  <a:cubicBezTo>
                    <a:pt x="1292" y="2052"/>
                    <a:pt x="1288" y="2053"/>
                    <a:pt x="1284" y="2053"/>
                  </a:cubicBezTo>
                  <a:cubicBezTo>
                    <a:pt x="1281" y="2053"/>
                    <a:pt x="1277" y="2053"/>
                    <a:pt x="1274" y="2053"/>
                  </a:cubicBezTo>
                  <a:cubicBezTo>
                    <a:pt x="1273" y="2053"/>
                    <a:pt x="1273" y="2053"/>
                    <a:pt x="1273" y="2053"/>
                  </a:cubicBezTo>
                  <a:cubicBezTo>
                    <a:pt x="1271" y="2051"/>
                    <a:pt x="1269" y="2049"/>
                    <a:pt x="1266" y="2047"/>
                  </a:cubicBezTo>
                  <a:cubicBezTo>
                    <a:pt x="1252" y="2033"/>
                    <a:pt x="1239" y="2024"/>
                    <a:pt x="1227" y="2018"/>
                  </a:cubicBezTo>
                  <a:cubicBezTo>
                    <a:pt x="1228" y="2018"/>
                    <a:pt x="1230" y="2018"/>
                    <a:pt x="1231" y="2018"/>
                  </a:cubicBezTo>
                  <a:cubicBezTo>
                    <a:pt x="1232" y="2018"/>
                    <a:pt x="1234" y="2017"/>
                    <a:pt x="1236" y="2017"/>
                  </a:cubicBezTo>
                  <a:cubicBezTo>
                    <a:pt x="1237" y="2017"/>
                    <a:pt x="1239" y="2016"/>
                    <a:pt x="1241" y="2016"/>
                  </a:cubicBezTo>
                  <a:cubicBezTo>
                    <a:pt x="1244" y="2015"/>
                    <a:pt x="1248" y="2015"/>
                    <a:pt x="1251" y="2014"/>
                  </a:cubicBezTo>
                  <a:cubicBezTo>
                    <a:pt x="1254" y="2014"/>
                    <a:pt x="1254" y="2014"/>
                    <a:pt x="1254" y="2014"/>
                  </a:cubicBezTo>
                  <a:cubicBezTo>
                    <a:pt x="1255" y="2014"/>
                    <a:pt x="1256" y="2013"/>
                    <a:pt x="1257" y="2013"/>
                  </a:cubicBezTo>
                  <a:cubicBezTo>
                    <a:pt x="1258" y="2013"/>
                    <a:pt x="1260" y="2013"/>
                    <a:pt x="1262" y="2013"/>
                  </a:cubicBezTo>
                  <a:cubicBezTo>
                    <a:pt x="1265" y="2013"/>
                    <a:pt x="1269" y="2012"/>
                    <a:pt x="1272" y="2012"/>
                  </a:cubicBezTo>
                  <a:cubicBezTo>
                    <a:pt x="1273" y="2012"/>
                    <a:pt x="1273" y="2012"/>
                    <a:pt x="1274" y="2012"/>
                  </a:cubicBezTo>
                  <a:cubicBezTo>
                    <a:pt x="1275" y="2012"/>
                    <a:pt x="1276" y="2012"/>
                    <a:pt x="1277" y="2013"/>
                  </a:cubicBezTo>
                  <a:cubicBezTo>
                    <a:pt x="1278" y="2013"/>
                    <a:pt x="1280" y="2013"/>
                    <a:pt x="1281" y="2013"/>
                  </a:cubicBezTo>
                  <a:cubicBezTo>
                    <a:pt x="1282" y="2013"/>
                    <a:pt x="1283" y="2013"/>
                    <a:pt x="1283" y="2013"/>
                  </a:cubicBezTo>
                  <a:cubicBezTo>
                    <a:pt x="1284" y="2013"/>
                    <a:pt x="1285" y="2014"/>
                    <a:pt x="1285" y="2014"/>
                  </a:cubicBezTo>
                  <a:cubicBezTo>
                    <a:pt x="1286" y="2014"/>
                    <a:pt x="1286" y="2014"/>
                    <a:pt x="1286" y="2014"/>
                  </a:cubicBezTo>
                  <a:cubicBezTo>
                    <a:pt x="1287" y="2014"/>
                    <a:pt x="1287" y="2014"/>
                    <a:pt x="1287" y="2014"/>
                  </a:cubicBezTo>
                  <a:cubicBezTo>
                    <a:pt x="1288" y="2014"/>
                    <a:pt x="1289" y="2014"/>
                    <a:pt x="1289" y="2015"/>
                  </a:cubicBezTo>
                  <a:cubicBezTo>
                    <a:pt x="1291" y="2015"/>
                    <a:pt x="1292" y="2015"/>
                    <a:pt x="1293" y="2016"/>
                  </a:cubicBezTo>
                  <a:cubicBezTo>
                    <a:pt x="1294" y="2016"/>
                    <a:pt x="1295" y="2016"/>
                    <a:pt x="1296" y="2017"/>
                  </a:cubicBezTo>
                  <a:cubicBezTo>
                    <a:pt x="1297" y="2017"/>
                    <a:pt x="1298" y="2018"/>
                    <a:pt x="1299" y="2018"/>
                  </a:cubicBezTo>
                  <a:cubicBezTo>
                    <a:pt x="1300" y="2018"/>
                    <a:pt x="1300" y="2019"/>
                    <a:pt x="1301" y="2019"/>
                  </a:cubicBezTo>
                  <a:cubicBezTo>
                    <a:pt x="1303" y="2020"/>
                    <a:pt x="1304" y="2021"/>
                    <a:pt x="1304" y="2021"/>
                  </a:cubicBezTo>
                  <a:cubicBezTo>
                    <a:pt x="1305" y="2022"/>
                    <a:pt x="1305" y="2022"/>
                    <a:pt x="1305" y="2022"/>
                  </a:cubicBezTo>
                  <a:cubicBezTo>
                    <a:pt x="1305" y="2022"/>
                    <a:pt x="1305" y="2022"/>
                    <a:pt x="1305" y="2021"/>
                  </a:cubicBezTo>
                  <a:cubicBezTo>
                    <a:pt x="1304" y="2020"/>
                    <a:pt x="1303" y="2019"/>
                    <a:pt x="1302" y="2018"/>
                  </a:cubicBezTo>
                  <a:cubicBezTo>
                    <a:pt x="1302" y="2018"/>
                    <a:pt x="1301" y="2017"/>
                    <a:pt x="1300" y="2016"/>
                  </a:cubicBezTo>
                  <a:cubicBezTo>
                    <a:pt x="1299" y="2016"/>
                    <a:pt x="1299" y="2015"/>
                    <a:pt x="1298" y="2014"/>
                  </a:cubicBezTo>
                  <a:cubicBezTo>
                    <a:pt x="1297" y="2014"/>
                    <a:pt x="1296" y="2013"/>
                    <a:pt x="1295" y="2012"/>
                  </a:cubicBezTo>
                  <a:cubicBezTo>
                    <a:pt x="1293" y="2012"/>
                    <a:pt x="1292" y="2011"/>
                    <a:pt x="1291" y="2010"/>
                  </a:cubicBezTo>
                  <a:cubicBezTo>
                    <a:pt x="1288" y="2009"/>
                    <a:pt x="1285" y="2008"/>
                    <a:pt x="1282" y="2007"/>
                  </a:cubicBezTo>
                  <a:cubicBezTo>
                    <a:pt x="1281" y="2007"/>
                    <a:pt x="1279" y="2006"/>
                    <a:pt x="1277" y="2006"/>
                  </a:cubicBezTo>
                  <a:cubicBezTo>
                    <a:pt x="1277" y="2006"/>
                    <a:pt x="1276" y="2006"/>
                    <a:pt x="1275" y="2006"/>
                  </a:cubicBezTo>
                  <a:cubicBezTo>
                    <a:pt x="1274" y="2006"/>
                    <a:pt x="1273" y="2005"/>
                    <a:pt x="1272" y="2005"/>
                  </a:cubicBezTo>
                  <a:cubicBezTo>
                    <a:pt x="1271" y="2005"/>
                    <a:pt x="1270" y="2005"/>
                    <a:pt x="1269" y="2005"/>
                  </a:cubicBezTo>
                  <a:cubicBezTo>
                    <a:pt x="1269" y="2005"/>
                    <a:pt x="1268" y="2005"/>
                    <a:pt x="1267" y="2005"/>
                  </a:cubicBezTo>
                  <a:cubicBezTo>
                    <a:pt x="1265" y="2005"/>
                    <a:pt x="1263" y="2005"/>
                    <a:pt x="1261" y="2005"/>
                  </a:cubicBezTo>
                  <a:cubicBezTo>
                    <a:pt x="1259" y="2005"/>
                    <a:pt x="1258" y="2005"/>
                    <a:pt x="1256" y="2006"/>
                  </a:cubicBezTo>
                  <a:cubicBezTo>
                    <a:pt x="1255" y="2006"/>
                    <a:pt x="1254" y="2006"/>
                    <a:pt x="1253" y="2006"/>
                  </a:cubicBezTo>
                  <a:cubicBezTo>
                    <a:pt x="1250" y="2006"/>
                    <a:pt x="1250" y="2006"/>
                    <a:pt x="1250" y="2006"/>
                  </a:cubicBezTo>
                  <a:cubicBezTo>
                    <a:pt x="1246" y="2007"/>
                    <a:pt x="1243" y="2008"/>
                    <a:pt x="1239" y="2008"/>
                  </a:cubicBezTo>
                  <a:cubicBezTo>
                    <a:pt x="1238" y="2009"/>
                    <a:pt x="1236" y="2009"/>
                    <a:pt x="1234" y="2010"/>
                  </a:cubicBezTo>
                  <a:cubicBezTo>
                    <a:pt x="1232" y="2010"/>
                    <a:pt x="1231" y="2011"/>
                    <a:pt x="1229" y="2011"/>
                  </a:cubicBezTo>
                  <a:cubicBezTo>
                    <a:pt x="1226" y="2012"/>
                    <a:pt x="1223" y="2013"/>
                    <a:pt x="1220" y="2013"/>
                  </a:cubicBezTo>
                  <a:cubicBezTo>
                    <a:pt x="1219" y="2013"/>
                    <a:pt x="1219" y="2014"/>
                    <a:pt x="1218" y="2014"/>
                  </a:cubicBezTo>
                  <a:cubicBezTo>
                    <a:pt x="1197" y="2004"/>
                    <a:pt x="1181" y="2003"/>
                    <a:pt x="1172" y="1996"/>
                  </a:cubicBezTo>
                  <a:cubicBezTo>
                    <a:pt x="1136" y="1966"/>
                    <a:pt x="1187" y="1935"/>
                    <a:pt x="1218" y="1915"/>
                  </a:cubicBezTo>
                  <a:cubicBezTo>
                    <a:pt x="1242" y="1899"/>
                    <a:pt x="1273" y="1889"/>
                    <a:pt x="1299" y="1903"/>
                  </a:cubicBezTo>
                  <a:cubicBezTo>
                    <a:pt x="1342" y="1927"/>
                    <a:pt x="1344" y="1954"/>
                    <a:pt x="1380" y="1991"/>
                  </a:cubicBezTo>
                  <a:cubicBezTo>
                    <a:pt x="1380" y="1993"/>
                    <a:pt x="1380" y="1995"/>
                    <a:pt x="1380" y="1996"/>
                  </a:cubicBezTo>
                  <a:cubicBezTo>
                    <a:pt x="1380" y="1998"/>
                    <a:pt x="1380" y="2000"/>
                    <a:pt x="1380" y="2001"/>
                  </a:cubicBezTo>
                  <a:cubicBezTo>
                    <a:pt x="1381" y="2003"/>
                    <a:pt x="1381" y="2005"/>
                    <a:pt x="1381" y="2007"/>
                  </a:cubicBezTo>
                  <a:cubicBezTo>
                    <a:pt x="1382" y="2010"/>
                    <a:pt x="1383" y="2014"/>
                    <a:pt x="1384" y="2019"/>
                  </a:cubicBezTo>
                  <a:cubicBezTo>
                    <a:pt x="1386" y="2023"/>
                    <a:pt x="1388" y="2027"/>
                    <a:pt x="1391" y="2031"/>
                  </a:cubicBezTo>
                  <a:cubicBezTo>
                    <a:pt x="1392" y="2031"/>
                    <a:pt x="1392" y="2031"/>
                    <a:pt x="1392" y="2031"/>
                  </a:cubicBezTo>
                  <a:cubicBezTo>
                    <a:pt x="1392" y="2032"/>
                    <a:pt x="1392" y="2032"/>
                    <a:pt x="1392" y="2032"/>
                  </a:cubicBezTo>
                  <a:cubicBezTo>
                    <a:pt x="1392" y="2032"/>
                    <a:pt x="1392" y="2032"/>
                    <a:pt x="1392" y="2032"/>
                  </a:cubicBezTo>
                  <a:cubicBezTo>
                    <a:pt x="1392" y="2032"/>
                    <a:pt x="1392" y="2032"/>
                    <a:pt x="1392" y="2032"/>
                  </a:cubicBezTo>
                  <a:cubicBezTo>
                    <a:pt x="1393" y="2032"/>
                    <a:pt x="1393" y="2032"/>
                    <a:pt x="1393" y="2032"/>
                  </a:cubicBezTo>
                  <a:cubicBezTo>
                    <a:pt x="1393" y="2033"/>
                    <a:pt x="1393" y="2033"/>
                    <a:pt x="1394" y="2033"/>
                  </a:cubicBezTo>
                  <a:cubicBezTo>
                    <a:pt x="1395" y="2034"/>
                    <a:pt x="1396" y="2035"/>
                    <a:pt x="1397" y="2036"/>
                  </a:cubicBezTo>
                  <a:cubicBezTo>
                    <a:pt x="1399" y="2038"/>
                    <a:pt x="1401" y="2039"/>
                    <a:pt x="1403" y="2041"/>
                  </a:cubicBezTo>
                  <a:cubicBezTo>
                    <a:pt x="1404" y="2042"/>
                    <a:pt x="1406" y="2043"/>
                    <a:pt x="1408" y="2044"/>
                  </a:cubicBezTo>
                  <a:cubicBezTo>
                    <a:pt x="1408" y="2045"/>
                    <a:pt x="1408" y="2045"/>
                    <a:pt x="1409" y="2046"/>
                  </a:cubicBezTo>
                  <a:cubicBezTo>
                    <a:pt x="1409" y="2047"/>
                    <a:pt x="1410" y="2049"/>
                    <a:pt x="1410" y="2051"/>
                  </a:cubicBezTo>
                  <a:cubicBezTo>
                    <a:pt x="1411" y="2053"/>
                    <a:pt x="1412" y="2054"/>
                    <a:pt x="1412" y="2056"/>
                  </a:cubicBezTo>
                  <a:cubicBezTo>
                    <a:pt x="1412" y="2057"/>
                    <a:pt x="1413" y="2058"/>
                    <a:pt x="1413" y="2059"/>
                  </a:cubicBezTo>
                  <a:cubicBezTo>
                    <a:pt x="1413" y="2061"/>
                    <a:pt x="1414" y="2062"/>
                    <a:pt x="1414" y="2063"/>
                  </a:cubicBezTo>
                  <a:cubicBezTo>
                    <a:pt x="1415" y="2065"/>
                    <a:pt x="1415" y="2067"/>
                    <a:pt x="1416" y="2069"/>
                  </a:cubicBezTo>
                  <a:cubicBezTo>
                    <a:pt x="1416" y="2070"/>
                    <a:pt x="1417" y="2070"/>
                    <a:pt x="1417" y="2071"/>
                  </a:cubicBezTo>
                  <a:cubicBezTo>
                    <a:pt x="1417" y="2071"/>
                    <a:pt x="1417" y="2072"/>
                    <a:pt x="1418" y="2073"/>
                  </a:cubicBezTo>
                  <a:cubicBezTo>
                    <a:pt x="1418" y="2074"/>
                    <a:pt x="1419" y="2075"/>
                    <a:pt x="1420" y="2076"/>
                  </a:cubicBezTo>
                  <a:cubicBezTo>
                    <a:pt x="1420" y="2077"/>
                    <a:pt x="1421" y="2078"/>
                    <a:pt x="1422" y="2079"/>
                  </a:cubicBezTo>
                  <a:cubicBezTo>
                    <a:pt x="1422" y="2080"/>
                    <a:pt x="1423" y="2080"/>
                    <a:pt x="1424" y="2081"/>
                  </a:cubicBezTo>
                  <a:cubicBezTo>
                    <a:pt x="1425" y="2083"/>
                    <a:pt x="1427" y="2084"/>
                    <a:pt x="1429" y="2086"/>
                  </a:cubicBezTo>
                  <a:cubicBezTo>
                    <a:pt x="1431" y="2087"/>
                    <a:pt x="1433" y="2088"/>
                    <a:pt x="1435" y="2088"/>
                  </a:cubicBezTo>
                  <a:cubicBezTo>
                    <a:pt x="1436" y="2089"/>
                    <a:pt x="1438" y="2089"/>
                    <a:pt x="1440" y="2089"/>
                  </a:cubicBezTo>
                  <a:cubicBezTo>
                    <a:pt x="1441" y="2089"/>
                    <a:pt x="1442" y="2089"/>
                    <a:pt x="1443" y="2089"/>
                  </a:cubicBezTo>
                  <a:cubicBezTo>
                    <a:pt x="1445" y="2088"/>
                    <a:pt x="1445" y="2088"/>
                    <a:pt x="1446" y="2088"/>
                  </a:cubicBezTo>
                  <a:cubicBezTo>
                    <a:pt x="1446" y="2087"/>
                    <a:pt x="1446" y="2087"/>
                    <a:pt x="1446" y="2087"/>
                  </a:cubicBezTo>
                  <a:cubicBezTo>
                    <a:pt x="1446" y="2087"/>
                    <a:pt x="1446" y="2087"/>
                    <a:pt x="1446" y="2087"/>
                  </a:cubicBezTo>
                  <a:cubicBezTo>
                    <a:pt x="1445" y="2087"/>
                    <a:pt x="1444" y="2087"/>
                    <a:pt x="1443" y="2087"/>
                  </a:cubicBezTo>
                  <a:cubicBezTo>
                    <a:pt x="1442" y="2087"/>
                    <a:pt x="1441" y="2087"/>
                    <a:pt x="1440" y="2086"/>
                  </a:cubicBezTo>
                  <a:cubicBezTo>
                    <a:pt x="1439" y="2086"/>
                    <a:pt x="1438" y="2085"/>
                    <a:pt x="1436" y="2084"/>
                  </a:cubicBezTo>
                  <a:cubicBezTo>
                    <a:pt x="1434" y="2082"/>
                    <a:pt x="1431" y="2080"/>
                    <a:pt x="1429" y="2077"/>
                  </a:cubicBezTo>
                  <a:cubicBezTo>
                    <a:pt x="1428" y="2075"/>
                    <a:pt x="1427" y="2074"/>
                    <a:pt x="1426" y="2072"/>
                  </a:cubicBezTo>
                  <a:cubicBezTo>
                    <a:pt x="1426" y="2071"/>
                    <a:pt x="1425" y="2070"/>
                    <a:pt x="1425" y="2069"/>
                  </a:cubicBezTo>
                  <a:cubicBezTo>
                    <a:pt x="1425" y="2069"/>
                    <a:pt x="1424" y="2068"/>
                    <a:pt x="1424" y="2068"/>
                  </a:cubicBezTo>
                  <a:cubicBezTo>
                    <a:pt x="1424" y="2067"/>
                    <a:pt x="1424" y="2067"/>
                    <a:pt x="1424" y="2066"/>
                  </a:cubicBezTo>
                  <a:cubicBezTo>
                    <a:pt x="1423" y="2064"/>
                    <a:pt x="1422" y="2062"/>
                    <a:pt x="1421" y="2060"/>
                  </a:cubicBezTo>
                  <a:cubicBezTo>
                    <a:pt x="1421" y="2059"/>
                    <a:pt x="1420" y="2058"/>
                    <a:pt x="1420" y="2057"/>
                  </a:cubicBezTo>
                  <a:cubicBezTo>
                    <a:pt x="1420" y="2056"/>
                    <a:pt x="1419" y="2055"/>
                    <a:pt x="1419" y="2054"/>
                  </a:cubicBezTo>
                  <a:cubicBezTo>
                    <a:pt x="1418" y="2052"/>
                    <a:pt x="1417" y="2051"/>
                    <a:pt x="1416" y="2049"/>
                  </a:cubicBezTo>
                  <a:cubicBezTo>
                    <a:pt x="1416" y="2049"/>
                    <a:pt x="1416" y="2049"/>
                    <a:pt x="1416" y="2049"/>
                  </a:cubicBezTo>
                  <a:cubicBezTo>
                    <a:pt x="1418" y="2050"/>
                    <a:pt x="1418" y="2050"/>
                    <a:pt x="1418" y="2050"/>
                  </a:cubicBezTo>
                  <a:cubicBezTo>
                    <a:pt x="1419" y="2051"/>
                    <a:pt x="1419" y="2051"/>
                    <a:pt x="1419" y="2051"/>
                  </a:cubicBezTo>
                  <a:cubicBezTo>
                    <a:pt x="1420" y="2052"/>
                    <a:pt x="1420" y="2052"/>
                    <a:pt x="1421" y="2052"/>
                  </a:cubicBezTo>
                  <a:cubicBezTo>
                    <a:pt x="1422" y="2053"/>
                    <a:pt x="1423" y="2054"/>
                    <a:pt x="1424" y="2054"/>
                  </a:cubicBezTo>
                  <a:cubicBezTo>
                    <a:pt x="1425" y="2055"/>
                    <a:pt x="1426" y="2056"/>
                    <a:pt x="1426" y="2056"/>
                  </a:cubicBezTo>
                  <a:cubicBezTo>
                    <a:pt x="1430" y="2059"/>
                    <a:pt x="1434" y="2062"/>
                    <a:pt x="1437" y="2065"/>
                  </a:cubicBezTo>
                  <a:cubicBezTo>
                    <a:pt x="1440" y="2068"/>
                    <a:pt x="1443" y="2071"/>
                    <a:pt x="1446" y="2074"/>
                  </a:cubicBezTo>
                  <a:cubicBezTo>
                    <a:pt x="1448" y="2078"/>
                    <a:pt x="1451" y="2081"/>
                    <a:pt x="1453" y="2083"/>
                  </a:cubicBezTo>
                  <a:cubicBezTo>
                    <a:pt x="1454" y="2085"/>
                    <a:pt x="1455" y="2086"/>
                    <a:pt x="1456" y="2088"/>
                  </a:cubicBezTo>
                  <a:cubicBezTo>
                    <a:pt x="1457" y="2089"/>
                    <a:pt x="1458" y="2090"/>
                    <a:pt x="1459" y="2091"/>
                  </a:cubicBezTo>
                  <a:cubicBezTo>
                    <a:pt x="1460" y="2093"/>
                    <a:pt x="1460" y="2094"/>
                    <a:pt x="1461" y="2095"/>
                  </a:cubicBezTo>
                  <a:cubicBezTo>
                    <a:pt x="1462" y="2096"/>
                    <a:pt x="1462" y="2097"/>
                    <a:pt x="1463" y="2098"/>
                  </a:cubicBezTo>
                  <a:cubicBezTo>
                    <a:pt x="1464" y="2100"/>
                    <a:pt x="1465" y="2101"/>
                    <a:pt x="1466" y="2102"/>
                  </a:cubicBezTo>
                  <a:cubicBezTo>
                    <a:pt x="1466" y="2103"/>
                    <a:pt x="1466" y="2104"/>
                    <a:pt x="1466" y="2104"/>
                  </a:cubicBezTo>
                  <a:cubicBezTo>
                    <a:pt x="1466" y="2104"/>
                    <a:pt x="1466" y="2103"/>
                    <a:pt x="1466" y="2102"/>
                  </a:cubicBezTo>
                  <a:cubicBezTo>
                    <a:pt x="1466" y="2101"/>
                    <a:pt x="1465" y="2099"/>
                    <a:pt x="1464" y="2097"/>
                  </a:cubicBezTo>
                  <a:cubicBezTo>
                    <a:pt x="1464" y="2096"/>
                    <a:pt x="1464" y="2095"/>
                    <a:pt x="1463" y="2094"/>
                  </a:cubicBezTo>
                  <a:cubicBezTo>
                    <a:pt x="1463" y="2093"/>
                    <a:pt x="1462" y="2091"/>
                    <a:pt x="1462" y="2090"/>
                  </a:cubicBezTo>
                  <a:cubicBezTo>
                    <a:pt x="1461" y="2089"/>
                    <a:pt x="1460" y="2087"/>
                    <a:pt x="1459" y="2086"/>
                  </a:cubicBezTo>
                  <a:cubicBezTo>
                    <a:pt x="1459" y="2084"/>
                    <a:pt x="1458" y="2082"/>
                    <a:pt x="1457" y="2081"/>
                  </a:cubicBezTo>
                  <a:cubicBezTo>
                    <a:pt x="1455" y="2078"/>
                    <a:pt x="1453" y="2074"/>
                    <a:pt x="1450" y="2071"/>
                  </a:cubicBezTo>
                  <a:cubicBezTo>
                    <a:pt x="1448" y="2067"/>
                    <a:pt x="1445" y="2064"/>
                    <a:pt x="1442" y="2060"/>
                  </a:cubicBezTo>
                  <a:cubicBezTo>
                    <a:pt x="1441" y="2060"/>
                    <a:pt x="1440" y="2059"/>
                    <a:pt x="1439" y="2058"/>
                  </a:cubicBezTo>
                  <a:cubicBezTo>
                    <a:pt x="1438" y="2057"/>
                    <a:pt x="1438" y="2056"/>
                    <a:pt x="1437" y="2055"/>
                  </a:cubicBezTo>
                  <a:cubicBezTo>
                    <a:pt x="1436" y="2054"/>
                    <a:pt x="1435" y="2054"/>
                    <a:pt x="1434" y="2053"/>
                  </a:cubicBezTo>
                  <a:cubicBezTo>
                    <a:pt x="1433" y="2052"/>
                    <a:pt x="1432" y="2051"/>
                    <a:pt x="1431" y="2050"/>
                  </a:cubicBezTo>
                  <a:cubicBezTo>
                    <a:pt x="1430" y="2050"/>
                    <a:pt x="1429" y="2049"/>
                    <a:pt x="1428" y="2048"/>
                  </a:cubicBezTo>
                  <a:cubicBezTo>
                    <a:pt x="1427" y="2047"/>
                    <a:pt x="1426" y="2047"/>
                    <a:pt x="1425" y="2046"/>
                  </a:cubicBezTo>
                  <a:cubicBezTo>
                    <a:pt x="1425" y="2045"/>
                    <a:pt x="1424" y="2045"/>
                    <a:pt x="1424" y="2045"/>
                  </a:cubicBezTo>
                  <a:cubicBezTo>
                    <a:pt x="1422" y="2044"/>
                    <a:pt x="1422" y="2044"/>
                    <a:pt x="1422" y="2044"/>
                  </a:cubicBezTo>
                  <a:cubicBezTo>
                    <a:pt x="1421" y="2043"/>
                    <a:pt x="1421" y="2043"/>
                    <a:pt x="1421" y="2043"/>
                  </a:cubicBezTo>
                  <a:cubicBezTo>
                    <a:pt x="1420" y="2042"/>
                    <a:pt x="1420" y="2042"/>
                    <a:pt x="1420" y="2042"/>
                  </a:cubicBezTo>
                  <a:cubicBezTo>
                    <a:pt x="1419" y="2042"/>
                    <a:pt x="1419" y="2042"/>
                    <a:pt x="1419" y="2042"/>
                  </a:cubicBezTo>
                  <a:cubicBezTo>
                    <a:pt x="1415" y="2039"/>
                    <a:pt x="1411" y="2037"/>
                    <a:pt x="1407" y="2034"/>
                  </a:cubicBezTo>
                  <a:cubicBezTo>
                    <a:pt x="1405" y="2033"/>
                    <a:pt x="1403" y="2032"/>
                    <a:pt x="1401" y="2030"/>
                  </a:cubicBezTo>
                  <a:cubicBezTo>
                    <a:pt x="1400" y="2030"/>
                    <a:pt x="1400" y="2029"/>
                    <a:pt x="1399" y="2028"/>
                  </a:cubicBezTo>
                  <a:cubicBezTo>
                    <a:pt x="1399" y="2028"/>
                    <a:pt x="1398" y="2027"/>
                    <a:pt x="1398" y="2027"/>
                  </a:cubicBezTo>
                  <a:cubicBezTo>
                    <a:pt x="1397" y="2027"/>
                    <a:pt x="1397" y="2027"/>
                    <a:pt x="1397" y="2027"/>
                  </a:cubicBezTo>
                  <a:cubicBezTo>
                    <a:pt x="1397" y="2027"/>
                    <a:pt x="1397" y="2027"/>
                    <a:pt x="1397" y="2027"/>
                  </a:cubicBezTo>
                  <a:cubicBezTo>
                    <a:pt x="1397" y="2027"/>
                    <a:pt x="1397" y="2027"/>
                    <a:pt x="1397" y="2027"/>
                  </a:cubicBezTo>
                  <a:cubicBezTo>
                    <a:pt x="1397" y="2027"/>
                    <a:pt x="1397" y="2027"/>
                    <a:pt x="1397" y="2027"/>
                  </a:cubicBezTo>
                  <a:cubicBezTo>
                    <a:pt x="1397" y="2027"/>
                    <a:pt x="1397" y="2027"/>
                    <a:pt x="1397" y="2027"/>
                  </a:cubicBezTo>
                  <a:cubicBezTo>
                    <a:pt x="1397" y="2026"/>
                    <a:pt x="1397" y="2026"/>
                    <a:pt x="1397" y="2026"/>
                  </a:cubicBezTo>
                  <a:cubicBezTo>
                    <a:pt x="1394" y="2023"/>
                    <a:pt x="1391" y="2020"/>
                    <a:pt x="1390" y="2016"/>
                  </a:cubicBezTo>
                  <a:cubicBezTo>
                    <a:pt x="1388" y="2013"/>
                    <a:pt x="1386" y="2009"/>
                    <a:pt x="1385" y="2006"/>
                  </a:cubicBezTo>
                  <a:cubicBezTo>
                    <a:pt x="1384" y="2002"/>
                    <a:pt x="1384" y="1999"/>
                    <a:pt x="1383" y="1996"/>
                  </a:cubicBezTo>
                  <a:cubicBezTo>
                    <a:pt x="1383" y="1995"/>
                    <a:pt x="1383" y="1994"/>
                    <a:pt x="1383" y="1994"/>
                  </a:cubicBezTo>
                  <a:cubicBezTo>
                    <a:pt x="1385" y="1996"/>
                    <a:pt x="1387" y="1998"/>
                    <a:pt x="1389" y="2000"/>
                  </a:cubicBezTo>
                  <a:cubicBezTo>
                    <a:pt x="1414" y="2022"/>
                    <a:pt x="1452" y="2039"/>
                    <a:pt x="1482" y="2057"/>
                  </a:cubicBezTo>
                  <a:cubicBezTo>
                    <a:pt x="1497" y="2067"/>
                    <a:pt x="1510" y="2078"/>
                    <a:pt x="1521" y="2091"/>
                  </a:cubicBezTo>
                  <a:cubicBezTo>
                    <a:pt x="1521" y="2091"/>
                    <a:pt x="1522" y="2091"/>
                    <a:pt x="1522" y="2092"/>
                  </a:cubicBezTo>
                  <a:cubicBezTo>
                    <a:pt x="1522" y="2093"/>
                    <a:pt x="1522" y="2094"/>
                    <a:pt x="1523" y="2095"/>
                  </a:cubicBezTo>
                  <a:cubicBezTo>
                    <a:pt x="1523" y="2096"/>
                    <a:pt x="1524" y="2097"/>
                    <a:pt x="1524" y="2099"/>
                  </a:cubicBezTo>
                  <a:cubicBezTo>
                    <a:pt x="1524" y="2100"/>
                    <a:pt x="1525" y="2101"/>
                    <a:pt x="1525" y="2102"/>
                  </a:cubicBezTo>
                  <a:cubicBezTo>
                    <a:pt x="1525" y="2103"/>
                    <a:pt x="1525" y="2103"/>
                    <a:pt x="1525" y="2104"/>
                  </a:cubicBezTo>
                  <a:cubicBezTo>
                    <a:pt x="1526" y="2105"/>
                    <a:pt x="1526" y="2105"/>
                    <a:pt x="1526" y="2106"/>
                  </a:cubicBezTo>
                  <a:cubicBezTo>
                    <a:pt x="1526" y="2107"/>
                    <a:pt x="1526" y="2108"/>
                    <a:pt x="1527" y="2110"/>
                  </a:cubicBezTo>
                  <a:cubicBezTo>
                    <a:pt x="1527" y="2110"/>
                    <a:pt x="1527" y="2111"/>
                    <a:pt x="1527" y="2111"/>
                  </a:cubicBezTo>
                  <a:cubicBezTo>
                    <a:pt x="1527" y="2112"/>
                    <a:pt x="1527" y="2113"/>
                    <a:pt x="1527" y="2113"/>
                  </a:cubicBezTo>
                  <a:cubicBezTo>
                    <a:pt x="1528" y="2115"/>
                    <a:pt x="1528" y="2116"/>
                    <a:pt x="1528" y="2117"/>
                  </a:cubicBezTo>
                  <a:cubicBezTo>
                    <a:pt x="1528" y="2118"/>
                    <a:pt x="1528" y="2119"/>
                    <a:pt x="1528" y="2120"/>
                  </a:cubicBezTo>
                  <a:cubicBezTo>
                    <a:pt x="1528" y="2121"/>
                    <a:pt x="1528" y="2122"/>
                    <a:pt x="1527" y="2122"/>
                  </a:cubicBezTo>
                  <a:cubicBezTo>
                    <a:pt x="1527" y="2123"/>
                    <a:pt x="1526" y="2124"/>
                    <a:pt x="1526" y="2125"/>
                  </a:cubicBezTo>
                  <a:cubicBezTo>
                    <a:pt x="1525" y="2126"/>
                    <a:pt x="1525" y="2127"/>
                    <a:pt x="1524" y="2128"/>
                  </a:cubicBezTo>
                  <a:cubicBezTo>
                    <a:pt x="1524" y="2128"/>
                    <a:pt x="1523" y="2129"/>
                    <a:pt x="1522" y="2130"/>
                  </a:cubicBezTo>
                  <a:cubicBezTo>
                    <a:pt x="1522" y="2131"/>
                    <a:pt x="1521" y="2132"/>
                    <a:pt x="1520" y="2133"/>
                  </a:cubicBezTo>
                  <a:cubicBezTo>
                    <a:pt x="1519" y="2134"/>
                    <a:pt x="1517" y="2136"/>
                    <a:pt x="1515" y="2137"/>
                  </a:cubicBezTo>
                  <a:cubicBezTo>
                    <a:pt x="1515" y="2138"/>
                    <a:pt x="1514" y="2138"/>
                    <a:pt x="1514" y="2139"/>
                  </a:cubicBezTo>
                  <a:cubicBezTo>
                    <a:pt x="1513" y="2139"/>
                    <a:pt x="1513" y="2139"/>
                    <a:pt x="1512" y="2140"/>
                  </a:cubicBezTo>
                  <a:cubicBezTo>
                    <a:pt x="1511" y="2140"/>
                    <a:pt x="1510" y="2141"/>
                    <a:pt x="1509" y="2141"/>
                  </a:cubicBezTo>
                  <a:cubicBezTo>
                    <a:pt x="1509" y="2142"/>
                    <a:pt x="1508" y="2142"/>
                    <a:pt x="1508" y="2142"/>
                  </a:cubicBezTo>
                  <a:cubicBezTo>
                    <a:pt x="1507" y="2143"/>
                    <a:pt x="1507" y="2143"/>
                    <a:pt x="1506" y="2143"/>
                  </a:cubicBezTo>
                  <a:cubicBezTo>
                    <a:pt x="1506" y="2143"/>
                    <a:pt x="1505" y="2143"/>
                    <a:pt x="1505" y="2144"/>
                  </a:cubicBezTo>
                  <a:cubicBezTo>
                    <a:pt x="1504" y="2144"/>
                    <a:pt x="1504" y="2144"/>
                    <a:pt x="1504" y="2144"/>
                  </a:cubicBezTo>
                  <a:cubicBezTo>
                    <a:pt x="1503" y="2144"/>
                    <a:pt x="1503" y="2144"/>
                    <a:pt x="1503" y="2144"/>
                  </a:cubicBezTo>
                  <a:cubicBezTo>
                    <a:pt x="1502" y="2144"/>
                    <a:pt x="1502" y="2145"/>
                    <a:pt x="1501" y="2145"/>
                  </a:cubicBezTo>
                  <a:cubicBezTo>
                    <a:pt x="1501" y="2145"/>
                    <a:pt x="1501" y="2145"/>
                    <a:pt x="1501" y="2145"/>
                  </a:cubicBezTo>
                  <a:cubicBezTo>
                    <a:pt x="1501" y="2145"/>
                    <a:pt x="1501" y="2145"/>
                    <a:pt x="1501" y="2145"/>
                  </a:cubicBezTo>
                  <a:cubicBezTo>
                    <a:pt x="1501" y="2145"/>
                    <a:pt x="1501" y="2145"/>
                    <a:pt x="1501" y="2145"/>
                  </a:cubicBezTo>
                  <a:cubicBezTo>
                    <a:pt x="1501" y="2145"/>
                    <a:pt x="1501" y="2145"/>
                    <a:pt x="1501" y="2145"/>
                  </a:cubicBezTo>
                  <a:cubicBezTo>
                    <a:pt x="1501" y="2145"/>
                    <a:pt x="1501" y="2145"/>
                    <a:pt x="1501" y="2145"/>
                  </a:cubicBezTo>
                  <a:cubicBezTo>
                    <a:pt x="1500" y="2145"/>
                    <a:pt x="1500" y="2145"/>
                    <a:pt x="1500" y="2145"/>
                  </a:cubicBezTo>
                  <a:cubicBezTo>
                    <a:pt x="1500" y="2145"/>
                    <a:pt x="1500" y="2145"/>
                    <a:pt x="1500" y="2145"/>
                  </a:cubicBezTo>
                  <a:cubicBezTo>
                    <a:pt x="1498" y="2145"/>
                    <a:pt x="1497" y="2146"/>
                    <a:pt x="1496" y="2146"/>
                  </a:cubicBezTo>
                  <a:cubicBezTo>
                    <a:pt x="1494" y="2146"/>
                    <a:pt x="1491" y="2147"/>
                    <a:pt x="1489" y="2148"/>
                  </a:cubicBezTo>
                  <a:cubicBezTo>
                    <a:pt x="1487" y="2148"/>
                    <a:pt x="1484" y="2149"/>
                    <a:pt x="1483" y="2150"/>
                  </a:cubicBezTo>
                  <a:cubicBezTo>
                    <a:pt x="1481" y="2151"/>
                    <a:pt x="1479" y="2152"/>
                    <a:pt x="1477" y="2153"/>
                  </a:cubicBezTo>
                  <a:cubicBezTo>
                    <a:pt x="1477" y="2153"/>
                    <a:pt x="1477" y="2153"/>
                    <a:pt x="1477" y="2154"/>
                  </a:cubicBezTo>
                  <a:cubicBezTo>
                    <a:pt x="1476" y="2154"/>
                    <a:pt x="1476" y="2154"/>
                    <a:pt x="1476" y="2155"/>
                  </a:cubicBezTo>
                  <a:cubicBezTo>
                    <a:pt x="1475" y="2155"/>
                    <a:pt x="1475" y="2156"/>
                    <a:pt x="1475" y="2156"/>
                  </a:cubicBezTo>
                  <a:cubicBezTo>
                    <a:pt x="1474" y="2157"/>
                    <a:pt x="1474" y="2157"/>
                    <a:pt x="1474" y="2158"/>
                  </a:cubicBezTo>
                  <a:cubicBezTo>
                    <a:pt x="1474" y="2158"/>
                    <a:pt x="1474" y="2159"/>
                    <a:pt x="1473" y="2159"/>
                  </a:cubicBezTo>
                  <a:cubicBezTo>
                    <a:pt x="1473" y="2160"/>
                    <a:pt x="1473" y="2160"/>
                    <a:pt x="1473" y="2160"/>
                  </a:cubicBezTo>
                  <a:cubicBezTo>
                    <a:pt x="1473" y="2160"/>
                    <a:pt x="1473" y="2160"/>
                    <a:pt x="1474" y="2159"/>
                  </a:cubicBezTo>
                  <a:cubicBezTo>
                    <a:pt x="1474" y="2159"/>
                    <a:pt x="1474" y="2159"/>
                    <a:pt x="1475" y="2158"/>
                  </a:cubicBezTo>
                  <a:cubicBezTo>
                    <a:pt x="1475" y="2158"/>
                    <a:pt x="1475" y="2158"/>
                    <a:pt x="1476" y="2157"/>
                  </a:cubicBezTo>
                  <a:cubicBezTo>
                    <a:pt x="1476" y="2157"/>
                    <a:pt x="1477" y="2157"/>
                    <a:pt x="1477" y="2156"/>
                  </a:cubicBezTo>
                  <a:cubicBezTo>
                    <a:pt x="1478" y="2156"/>
                    <a:pt x="1478" y="2156"/>
                    <a:pt x="1479" y="2155"/>
                  </a:cubicBezTo>
                  <a:cubicBezTo>
                    <a:pt x="1479" y="2155"/>
                    <a:pt x="1480" y="2155"/>
                    <a:pt x="1480" y="2155"/>
                  </a:cubicBezTo>
                  <a:cubicBezTo>
                    <a:pt x="1481" y="2155"/>
                    <a:pt x="1481" y="2155"/>
                    <a:pt x="1481" y="2155"/>
                  </a:cubicBezTo>
                  <a:cubicBezTo>
                    <a:pt x="1482" y="2154"/>
                    <a:pt x="1483" y="2154"/>
                    <a:pt x="1484" y="2154"/>
                  </a:cubicBezTo>
                  <a:cubicBezTo>
                    <a:pt x="1486" y="2154"/>
                    <a:pt x="1488" y="2154"/>
                    <a:pt x="1490" y="2153"/>
                  </a:cubicBezTo>
                  <a:cubicBezTo>
                    <a:pt x="1492" y="2153"/>
                    <a:pt x="1495" y="2153"/>
                    <a:pt x="1497" y="2153"/>
                  </a:cubicBezTo>
                  <a:cubicBezTo>
                    <a:pt x="1498" y="2153"/>
                    <a:pt x="1500" y="2153"/>
                    <a:pt x="1501" y="2152"/>
                  </a:cubicBezTo>
                  <a:cubicBezTo>
                    <a:pt x="1502" y="2152"/>
                    <a:pt x="1502" y="2152"/>
                    <a:pt x="1502" y="2152"/>
                  </a:cubicBezTo>
                  <a:cubicBezTo>
                    <a:pt x="1502" y="2152"/>
                    <a:pt x="1502" y="2152"/>
                    <a:pt x="1502" y="2152"/>
                  </a:cubicBezTo>
                  <a:cubicBezTo>
                    <a:pt x="1503" y="2152"/>
                    <a:pt x="1503" y="2152"/>
                    <a:pt x="1503" y="2152"/>
                  </a:cubicBezTo>
                  <a:cubicBezTo>
                    <a:pt x="1504" y="2152"/>
                    <a:pt x="1504" y="2152"/>
                    <a:pt x="1505" y="2152"/>
                  </a:cubicBezTo>
                  <a:cubicBezTo>
                    <a:pt x="1505" y="2152"/>
                    <a:pt x="1506" y="2151"/>
                    <a:pt x="1506" y="2151"/>
                  </a:cubicBezTo>
                  <a:cubicBezTo>
                    <a:pt x="1507" y="2151"/>
                    <a:pt x="1507" y="2151"/>
                    <a:pt x="1507" y="2151"/>
                  </a:cubicBezTo>
                  <a:cubicBezTo>
                    <a:pt x="1508" y="2151"/>
                    <a:pt x="1509" y="2151"/>
                    <a:pt x="1509" y="2150"/>
                  </a:cubicBezTo>
                  <a:cubicBezTo>
                    <a:pt x="1510" y="2150"/>
                    <a:pt x="1511" y="2150"/>
                    <a:pt x="1511" y="2149"/>
                  </a:cubicBezTo>
                  <a:cubicBezTo>
                    <a:pt x="1512" y="2149"/>
                    <a:pt x="1513" y="2149"/>
                    <a:pt x="1513" y="2148"/>
                  </a:cubicBezTo>
                  <a:cubicBezTo>
                    <a:pt x="1514" y="2148"/>
                    <a:pt x="1516" y="2147"/>
                    <a:pt x="1517" y="2146"/>
                  </a:cubicBezTo>
                  <a:cubicBezTo>
                    <a:pt x="1517" y="2146"/>
                    <a:pt x="1518" y="2145"/>
                    <a:pt x="1519" y="2145"/>
                  </a:cubicBezTo>
                  <a:cubicBezTo>
                    <a:pt x="1519" y="2144"/>
                    <a:pt x="1520" y="2144"/>
                    <a:pt x="1520" y="2143"/>
                  </a:cubicBezTo>
                  <a:cubicBezTo>
                    <a:pt x="1521" y="2143"/>
                    <a:pt x="1521" y="2142"/>
                    <a:pt x="1522" y="2142"/>
                  </a:cubicBezTo>
                  <a:cubicBezTo>
                    <a:pt x="1522" y="2141"/>
                    <a:pt x="1523" y="2141"/>
                    <a:pt x="1523" y="2140"/>
                  </a:cubicBezTo>
                  <a:cubicBezTo>
                    <a:pt x="1524" y="2140"/>
                    <a:pt x="1524" y="2140"/>
                    <a:pt x="1524" y="2140"/>
                  </a:cubicBezTo>
                  <a:cubicBezTo>
                    <a:pt x="1525" y="2139"/>
                    <a:pt x="1525" y="2139"/>
                    <a:pt x="1525" y="2139"/>
                  </a:cubicBezTo>
                  <a:cubicBezTo>
                    <a:pt x="1525" y="2138"/>
                    <a:pt x="1525" y="2138"/>
                    <a:pt x="1526" y="2137"/>
                  </a:cubicBezTo>
                  <a:cubicBezTo>
                    <a:pt x="1527" y="2136"/>
                    <a:pt x="1527" y="2135"/>
                    <a:pt x="1528" y="2134"/>
                  </a:cubicBezTo>
                  <a:cubicBezTo>
                    <a:pt x="1528" y="2133"/>
                    <a:pt x="1529" y="2132"/>
                    <a:pt x="1529" y="2131"/>
                  </a:cubicBezTo>
                  <a:cubicBezTo>
                    <a:pt x="1529" y="2132"/>
                    <a:pt x="1529" y="2133"/>
                    <a:pt x="1529" y="2134"/>
                  </a:cubicBezTo>
                  <a:cubicBezTo>
                    <a:pt x="1529" y="2135"/>
                    <a:pt x="1529" y="2135"/>
                    <a:pt x="1529" y="2136"/>
                  </a:cubicBezTo>
                  <a:cubicBezTo>
                    <a:pt x="1529" y="2138"/>
                    <a:pt x="1529" y="2138"/>
                    <a:pt x="1529" y="2138"/>
                  </a:cubicBezTo>
                  <a:cubicBezTo>
                    <a:pt x="1529" y="2140"/>
                    <a:pt x="1529" y="2141"/>
                    <a:pt x="1529" y="2142"/>
                  </a:cubicBezTo>
                  <a:cubicBezTo>
                    <a:pt x="1529" y="2145"/>
                    <a:pt x="1529" y="2148"/>
                    <a:pt x="1528" y="2151"/>
                  </a:cubicBezTo>
                  <a:cubicBezTo>
                    <a:pt x="1528" y="2152"/>
                    <a:pt x="1528" y="2153"/>
                    <a:pt x="1528" y="2154"/>
                  </a:cubicBezTo>
                  <a:cubicBezTo>
                    <a:pt x="1528" y="2155"/>
                    <a:pt x="1528" y="2155"/>
                    <a:pt x="1528" y="2155"/>
                  </a:cubicBezTo>
                  <a:cubicBezTo>
                    <a:pt x="1527" y="2157"/>
                    <a:pt x="1526" y="2159"/>
                    <a:pt x="1524" y="2161"/>
                  </a:cubicBezTo>
                  <a:cubicBezTo>
                    <a:pt x="1523" y="2163"/>
                    <a:pt x="1521" y="2166"/>
                    <a:pt x="1519" y="2167"/>
                  </a:cubicBezTo>
                  <a:cubicBezTo>
                    <a:pt x="1519" y="2168"/>
                    <a:pt x="1518" y="2168"/>
                    <a:pt x="1518" y="2169"/>
                  </a:cubicBezTo>
                  <a:cubicBezTo>
                    <a:pt x="1517" y="2169"/>
                    <a:pt x="1517" y="2170"/>
                    <a:pt x="1516" y="2170"/>
                  </a:cubicBezTo>
                  <a:cubicBezTo>
                    <a:pt x="1516" y="2171"/>
                    <a:pt x="1515" y="2171"/>
                    <a:pt x="1515" y="2172"/>
                  </a:cubicBezTo>
                  <a:cubicBezTo>
                    <a:pt x="1514" y="2172"/>
                    <a:pt x="1514" y="2172"/>
                    <a:pt x="1513" y="2173"/>
                  </a:cubicBezTo>
                  <a:cubicBezTo>
                    <a:pt x="1513" y="2173"/>
                    <a:pt x="1513" y="2173"/>
                    <a:pt x="1513" y="2173"/>
                  </a:cubicBezTo>
                  <a:cubicBezTo>
                    <a:pt x="1512" y="2173"/>
                    <a:pt x="1512" y="2173"/>
                    <a:pt x="1512" y="2173"/>
                  </a:cubicBezTo>
                  <a:cubicBezTo>
                    <a:pt x="1511" y="2174"/>
                    <a:pt x="1511" y="2174"/>
                    <a:pt x="1511" y="2174"/>
                  </a:cubicBezTo>
                  <a:cubicBezTo>
                    <a:pt x="1511" y="2174"/>
                    <a:pt x="1510" y="2175"/>
                    <a:pt x="1510" y="2175"/>
                  </a:cubicBezTo>
                  <a:cubicBezTo>
                    <a:pt x="1508" y="2176"/>
                    <a:pt x="1507" y="2177"/>
                    <a:pt x="1506" y="2177"/>
                  </a:cubicBezTo>
                  <a:cubicBezTo>
                    <a:pt x="1503" y="2179"/>
                    <a:pt x="1500" y="2180"/>
                    <a:pt x="1498" y="2181"/>
                  </a:cubicBezTo>
                  <a:cubicBezTo>
                    <a:pt x="1496" y="2182"/>
                    <a:pt x="1495" y="2183"/>
                    <a:pt x="1494" y="2183"/>
                  </a:cubicBezTo>
                  <a:cubicBezTo>
                    <a:pt x="1492" y="2184"/>
                    <a:pt x="1491" y="2185"/>
                    <a:pt x="1489" y="2186"/>
                  </a:cubicBezTo>
                  <a:cubicBezTo>
                    <a:pt x="1489" y="2186"/>
                    <a:pt x="1488" y="2187"/>
                    <a:pt x="1488" y="2187"/>
                  </a:cubicBezTo>
                  <a:cubicBezTo>
                    <a:pt x="1487" y="2187"/>
                    <a:pt x="1487" y="2187"/>
                    <a:pt x="1487" y="2187"/>
                  </a:cubicBezTo>
                  <a:cubicBezTo>
                    <a:pt x="1487" y="2187"/>
                    <a:pt x="1487" y="2187"/>
                    <a:pt x="1487" y="2187"/>
                  </a:cubicBezTo>
                  <a:cubicBezTo>
                    <a:pt x="1487" y="2187"/>
                    <a:pt x="1487" y="2187"/>
                    <a:pt x="1487" y="2187"/>
                  </a:cubicBezTo>
                  <a:cubicBezTo>
                    <a:pt x="1487" y="2188"/>
                    <a:pt x="1487" y="2188"/>
                    <a:pt x="1487" y="2188"/>
                  </a:cubicBezTo>
                  <a:cubicBezTo>
                    <a:pt x="1486" y="2188"/>
                    <a:pt x="1486" y="2188"/>
                    <a:pt x="1486" y="2188"/>
                  </a:cubicBezTo>
                  <a:cubicBezTo>
                    <a:pt x="1485" y="2189"/>
                    <a:pt x="1483" y="2190"/>
                    <a:pt x="1482" y="2191"/>
                  </a:cubicBezTo>
                  <a:cubicBezTo>
                    <a:pt x="1480" y="2193"/>
                    <a:pt x="1479" y="2195"/>
                    <a:pt x="1477" y="2198"/>
                  </a:cubicBezTo>
                  <a:cubicBezTo>
                    <a:pt x="1476" y="2200"/>
                    <a:pt x="1475" y="2202"/>
                    <a:pt x="1475" y="2204"/>
                  </a:cubicBezTo>
                  <a:cubicBezTo>
                    <a:pt x="1474" y="2204"/>
                    <a:pt x="1474" y="2205"/>
                    <a:pt x="1474" y="2205"/>
                  </a:cubicBezTo>
                  <a:cubicBezTo>
                    <a:pt x="1474" y="2206"/>
                    <a:pt x="1474" y="2206"/>
                    <a:pt x="1474" y="2206"/>
                  </a:cubicBezTo>
                  <a:cubicBezTo>
                    <a:pt x="1474" y="2206"/>
                    <a:pt x="1474" y="2206"/>
                    <a:pt x="1474" y="2207"/>
                  </a:cubicBezTo>
                  <a:cubicBezTo>
                    <a:pt x="1474" y="2207"/>
                    <a:pt x="1474" y="2208"/>
                    <a:pt x="1474" y="2208"/>
                  </a:cubicBezTo>
                  <a:cubicBezTo>
                    <a:pt x="1474" y="2208"/>
                    <a:pt x="1474" y="2209"/>
                    <a:pt x="1474" y="2209"/>
                  </a:cubicBezTo>
                  <a:cubicBezTo>
                    <a:pt x="1474" y="2210"/>
                    <a:pt x="1474" y="2210"/>
                    <a:pt x="1474" y="2211"/>
                  </a:cubicBezTo>
                  <a:cubicBezTo>
                    <a:pt x="1474" y="2212"/>
                    <a:pt x="1474" y="2212"/>
                    <a:pt x="1474" y="2212"/>
                  </a:cubicBezTo>
                  <a:cubicBezTo>
                    <a:pt x="1475" y="2213"/>
                    <a:pt x="1475" y="2213"/>
                    <a:pt x="1475" y="2213"/>
                  </a:cubicBezTo>
                  <a:cubicBezTo>
                    <a:pt x="1475" y="2213"/>
                    <a:pt x="1475" y="2213"/>
                    <a:pt x="1475" y="2212"/>
                  </a:cubicBezTo>
                  <a:cubicBezTo>
                    <a:pt x="1475" y="2212"/>
                    <a:pt x="1475" y="2211"/>
                    <a:pt x="1475" y="2211"/>
                  </a:cubicBezTo>
                  <a:cubicBezTo>
                    <a:pt x="1475" y="2210"/>
                    <a:pt x="1475" y="2210"/>
                    <a:pt x="1476" y="2209"/>
                  </a:cubicBezTo>
                  <a:cubicBezTo>
                    <a:pt x="1476" y="2209"/>
                    <a:pt x="1476" y="2209"/>
                    <a:pt x="1476" y="2208"/>
                  </a:cubicBezTo>
                  <a:cubicBezTo>
                    <a:pt x="1476" y="2208"/>
                    <a:pt x="1476" y="2208"/>
                    <a:pt x="1476" y="2207"/>
                  </a:cubicBezTo>
                  <a:cubicBezTo>
                    <a:pt x="1476" y="2207"/>
                    <a:pt x="1477" y="2207"/>
                    <a:pt x="1477" y="2206"/>
                  </a:cubicBezTo>
                  <a:cubicBezTo>
                    <a:pt x="1477" y="2206"/>
                    <a:pt x="1477" y="2205"/>
                    <a:pt x="1477" y="2205"/>
                  </a:cubicBezTo>
                  <a:cubicBezTo>
                    <a:pt x="1478" y="2203"/>
                    <a:pt x="1479" y="2202"/>
                    <a:pt x="1481" y="2200"/>
                  </a:cubicBezTo>
                  <a:cubicBezTo>
                    <a:pt x="1482" y="2199"/>
                    <a:pt x="1484" y="2197"/>
                    <a:pt x="1486" y="2196"/>
                  </a:cubicBezTo>
                  <a:cubicBezTo>
                    <a:pt x="1487" y="2195"/>
                    <a:pt x="1488" y="2194"/>
                    <a:pt x="1489" y="2194"/>
                  </a:cubicBezTo>
                  <a:cubicBezTo>
                    <a:pt x="1490" y="2193"/>
                    <a:pt x="1491" y="2193"/>
                    <a:pt x="1491" y="2193"/>
                  </a:cubicBezTo>
                  <a:cubicBezTo>
                    <a:pt x="1492" y="2192"/>
                    <a:pt x="1492" y="2192"/>
                    <a:pt x="1493" y="2192"/>
                  </a:cubicBezTo>
                  <a:cubicBezTo>
                    <a:pt x="1494" y="2191"/>
                    <a:pt x="1495" y="2191"/>
                    <a:pt x="1497" y="2190"/>
                  </a:cubicBezTo>
                  <a:cubicBezTo>
                    <a:pt x="1498" y="2189"/>
                    <a:pt x="1499" y="2189"/>
                    <a:pt x="1501" y="2188"/>
                  </a:cubicBezTo>
                  <a:cubicBezTo>
                    <a:pt x="1504" y="2187"/>
                    <a:pt x="1507" y="2186"/>
                    <a:pt x="1509" y="2184"/>
                  </a:cubicBezTo>
                  <a:cubicBezTo>
                    <a:pt x="1511" y="2184"/>
                    <a:pt x="1512" y="2183"/>
                    <a:pt x="1514" y="2182"/>
                  </a:cubicBezTo>
                  <a:cubicBezTo>
                    <a:pt x="1514" y="2181"/>
                    <a:pt x="1515" y="2181"/>
                    <a:pt x="1516" y="2180"/>
                  </a:cubicBezTo>
                  <a:cubicBezTo>
                    <a:pt x="1517" y="2180"/>
                    <a:pt x="1517" y="2180"/>
                    <a:pt x="1517" y="2180"/>
                  </a:cubicBezTo>
                  <a:cubicBezTo>
                    <a:pt x="1517" y="2179"/>
                    <a:pt x="1517" y="2179"/>
                    <a:pt x="1517" y="2179"/>
                  </a:cubicBezTo>
                  <a:cubicBezTo>
                    <a:pt x="1517" y="2179"/>
                    <a:pt x="1517" y="2179"/>
                    <a:pt x="1517" y="2179"/>
                  </a:cubicBezTo>
                  <a:cubicBezTo>
                    <a:pt x="1517" y="2179"/>
                    <a:pt x="1517" y="2179"/>
                    <a:pt x="1517" y="2179"/>
                  </a:cubicBezTo>
                  <a:cubicBezTo>
                    <a:pt x="1518" y="2179"/>
                    <a:pt x="1518" y="2179"/>
                    <a:pt x="1518" y="2179"/>
                  </a:cubicBezTo>
                  <a:cubicBezTo>
                    <a:pt x="1518" y="2179"/>
                    <a:pt x="1518" y="2179"/>
                    <a:pt x="1518" y="2179"/>
                  </a:cubicBezTo>
                  <a:cubicBezTo>
                    <a:pt x="1520" y="2177"/>
                    <a:pt x="1522" y="2175"/>
                    <a:pt x="1524" y="2173"/>
                  </a:cubicBezTo>
                  <a:cubicBezTo>
                    <a:pt x="1523" y="2174"/>
                    <a:pt x="1523" y="2175"/>
                    <a:pt x="1523" y="2176"/>
                  </a:cubicBezTo>
                  <a:cubicBezTo>
                    <a:pt x="1522" y="2179"/>
                    <a:pt x="1521" y="2181"/>
                    <a:pt x="1520" y="2184"/>
                  </a:cubicBezTo>
                  <a:cubicBezTo>
                    <a:pt x="1519" y="2190"/>
                    <a:pt x="1518" y="2195"/>
                    <a:pt x="1517" y="2200"/>
                  </a:cubicBezTo>
                  <a:cubicBezTo>
                    <a:pt x="1517" y="2201"/>
                    <a:pt x="1517" y="2201"/>
                    <a:pt x="1517" y="2202"/>
                  </a:cubicBezTo>
                  <a:cubicBezTo>
                    <a:pt x="1517" y="2203"/>
                    <a:pt x="1517" y="2203"/>
                    <a:pt x="1516" y="2204"/>
                  </a:cubicBezTo>
                  <a:cubicBezTo>
                    <a:pt x="1516" y="2205"/>
                    <a:pt x="1516" y="2205"/>
                    <a:pt x="1516" y="2206"/>
                  </a:cubicBezTo>
                  <a:cubicBezTo>
                    <a:pt x="1516" y="2207"/>
                    <a:pt x="1516" y="2207"/>
                    <a:pt x="1516" y="2208"/>
                  </a:cubicBezTo>
                  <a:cubicBezTo>
                    <a:pt x="1516" y="2209"/>
                    <a:pt x="1516" y="2210"/>
                    <a:pt x="1516" y="2211"/>
                  </a:cubicBezTo>
                  <a:cubicBezTo>
                    <a:pt x="1516" y="2213"/>
                    <a:pt x="1516" y="2214"/>
                    <a:pt x="1516" y="2215"/>
                  </a:cubicBezTo>
                  <a:cubicBezTo>
                    <a:pt x="1517" y="2220"/>
                    <a:pt x="1518" y="2224"/>
                    <a:pt x="1519" y="2227"/>
                  </a:cubicBezTo>
                  <a:cubicBezTo>
                    <a:pt x="1520" y="2231"/>
                    <a:pt x="1522" y="2234"/>
                    <a:pt x="1523" y="2236"/>
                  </a:cubicBezTo>
                  <a:cubicBezTo>
                    <a:pt x="1524" y="2238"/>
                    <a:pt x="1526" y="2240"/>
                    <a:pt x="1527" y="2241"/>
                  </a:cubicBezTo>
                  <a:cubicBezTo>
                    <a:pt x="1528" y="2242"/>
                    <a:pt x="1528" y="2242"/>
                    <a:pt x="1528" y="2242"/>
                  </a:cubicBezTo>
                  <a:cubicBezTo>
                    <a:pt x="1528" y="2242"/>
                    <a:pt x="1528" y="2242"/>
                    <a:pt x="1527" y="2241"/>
                  </a:cubicBezTo>
                  <a:cubicBezTo>
                    <a:pt x="1527" y="2240"/>
                    <a:pt x="1526" y="2239"/>
                    <a:pt x="1526" y="2238"/>
                  </a:cubicBezTo>
                  <a:cubicBezTo>
                    <a:pt x="1526" y="2238"/>
                    <a:pt x="1525" y="2237"/>
                    <a:pt x="1525" y="2237"/>
                  </a:cubicBezTo>
                  <a:cubicBezTo>
                    <a:pt x="1525" y="2236"/>
                    <a:pt x="1525" y="2236"/>
                    <a:pt x="1524" y="2235"/>
                  </a:cubicBezTo>
                  <a:cubicBezTo>
                    <a:pt x="1523" y="2233"/>
                    <a:pt x="1522" y="2230"/>
                    <a:pt x="1522" y="2227"/>
                  </a:cubicBezTo>
                  <a:cubicBezTo>
                    <a:pt x="1521" y="2223"/>
                    <a:pt x="1521" y="2219"/>
                    <a:pt x="1521" y="2215"/>
                  </a:cubicBezTo>
                  <a:cubicBezTo>
                    <a:pt x="1521" y="2213"/>
                    <a:pt x="1521" y="2211"/>
                    <a:pt x="1522" y="2208"/>
                  </a:cubicBezTo>
                  <a:cubicBezTo>
                    <a:pt x="1522" y="2208"/>
                    <a:pt x="1522" y="2207"/>
                    <a:pt x="1522" y="2207"/>
                  </a:cubicBezTo>
                  <a:cubicBezTo>
                    <a:pt x="1522" y="2206"/>
                    <a:pt x="1522" y="2205"/>
                    <a:pt x="1522" y="2205"/>
                  </a:cubicBezTo>
                  <a:cubicBezTo>
                    <a:pt x="1522" y="2204"/>
                    <a:pt x="1522" y="2204"/>
                    <a:pt x="1522" y="2203"/>
                  </a:cubicBezTo>
                  <a:cubicBezTo>
                    <a:pt x="1523" y="2202"/>
                    <a:pt x="1523" y="2202"/>
                    <a:pt x="1523" y="2201"/>
                  </a:cubicBezTo>
                  <a:cubicBezTo>
                    <a:pt x="1524" y="2196"/>
                    <a:pt x="1525" y="2191"/>
                    <a:pt x="1527" y="2186"/>
                  </a:cubicBezTo>
                  <a:cubicBezTo>
                    <a:pt x="1528" y="2184"/>
                    <a:pt x="1529" y="2181"/>
                    <a:pt x="1530" y="2178"/>
                  </a:cubicBezTo>
                  <a:cubicBezTo>
                    <a:pt x="1531" y="2175"/>
                    <a:pt x="1532" y="2173"/>
                    <a:pt x="1532" y="2170"/>
                  </a:cubicBezTo>
                  <a:cubicBezTo>
                    <a:pt x="1533" y="2168"/>
                    <a:pt x="1533" y="2167"/>
                    <a:pt x="1534" y="2165"/>
                  </a:cubicBezTo>
                  <a:cubicBezTo>
                    <a:pt x="1534" y="2163"/>
                    <a:pt x="1534" y="2163"/>
                    <a:pt x="1534" y="2163"/>
                  </a:cubicBezTo>
                  <a:cubicBezTo>
                    <a:pt x="1534" y="2163"/>
                    <a:pt x="1534" y="2163"/>
                    <a:pt x="1534" y="2163"/>
                  </a:cubicBezTo>
                  <a:cubicBezTo>
                    <a:pt x="1534" y="2162"/>
                    <a:pt x="1534" y="2162"/>
                    <a:pt x="1535" y="2162"/>
                  </a:cubicBezTo>
                  <a:cubicBezTo>
                    <a:pt x="1535" y="2161"/>
                    <a:pt x="1535" y="2161"/>
                    <a:pt x="1535" y="2161"/>
                  </a:cubicBezTo>
                  <a:cubicBezTo>
                    <a:pt x="1535" y="2160"/>
                    <a:pt x="1535" y="2158"/>
                    <a:pt x="1536" y="2157"/>
                  </a:cubicBezTo>
                  <a:cubicBezTo>
                    <a:pt x="1536" y="2155"/>
                    <a:pt x="1536" y="2153"/>
                    <a:pt x="1536" y="2152"/>
                  </a:cubicBezTo>
                  <a:cubicBezTo>
                    <a:pt x="1537" y="2149"/>
                    <a:pt x="1537" y="2146"/>
                    <a:pt x="1537" y="2143"/>
                  </a:cubicBezTo>
                  <a:cubicBezTo>
                    <a:pt x="1537" y="2141"/>
                    <a:pt x="1537" y="2140"/>
                    <a:pt x="1537" y="2138"/>
                  </a:cubicBezTo>
                  <a:cubicBezTo>
                    <a:pt x="1537" y="2136"/>
                    <a:pt x="1537" y="2136"/>
                    <a:pt x="1537" y="2136"/>
                  </a:cubicBezTo>
                  <a:cubicBezTo>
                    <a:pt x="1537" y="2135"/>
                    <a:pt x="1537" y="2134"/>
                    <a:pt x="1537" y="2134"/>
                  </a:cubicBezTo>
                  <a:cubicBezTo>
                    <a:pt x="1537" y="2132"/>
                    <a:pt x="1537" y="2131"/>
                    <a:pt x="1537" y="2129"/>
                  </a:cubicBezTo>
                  <a:cubicBezTo>
                    <a:pt x="1537" y="2128"/>
                    <a:pt x="1537" y="2126"/>
                    <a:pt x="1536" y="2125"/>
                  </a:cubicBezTo>
                  <a:cubicBezTo>
                    <a:pt x="1536" y="2122"/>
                    <a:pt x="1535" y="2119"/>
                    <a:pt x="1535" y="2116"/>
                  </a:cubicBezTo>
                  <a:cubicBezTo>
                    <a:pt x="1535" y="2115"/>
                    <a:pt x="1534" y="2113"/>
                    <a:pt x="1534" y="2112"/>
                  </a:cubicBezTo>
                  <a:cubicBezTo>
                    <a:pt x="1534" y="2111"/>
                    <a:pt x="1533" y="2109"/>
                    <a:pt x="1533" y="2108"/>
                  </a:cubicBezTo>
                  <a:cubicBezTo>
                    <a:pt x="1533" y="2107"/>
                    <a:pt x="1532" y="2106"/>
                    <a:pt x="1532" y="2104"/>
                  </a:cubicBezTo>
                  <a:cubicBezTo>
                    <a:pt x="1546" y="2125"/>
                    <a:pt x="1554" y="2147"/>
                    <a:pt x="1558" y="2173"/>
                  </a:cubicBezTo>
                  <a:cubicBezTo>
                    <a:pt x="1562" y="2193"/>
                    <a:pt x="1574" y="2211"/>
                    <a:pt x="1592" y="2222"/>
                  </a:cubicBezTo>
                  <a:cubicBezTo>
                    <a:pt x="1593" y="2222"/>
                    <a:pt x="1594" y="2223"/>
                    <a:pt x="1594" y="2223"/>
                  </a:cubicBezTo>
                  <a:cubicBezTo>
                    <a:pt x="1559" y="2181"/>
                    <a:pt x="1584" y="2137"/>
                    <a:pt x="1567" y="2113"/>
                  </a:cubicBezTo>
                  <a:cubicBezTo>
                    <a:pt x="1605" y="2125"/>
                    <a:pt x="1627" y="2145"/>
                    <a:pt x="1641" y="2169"/>
                  </a:cubicBezTo>
                  <a:cubicBezTo>
                    <a:pt x="1641" y="2169"/>
                    <a:pt x="1641" y="2170"/>
                    <a:pt x="1641" y="2170"/>
                  </a:cubicBezTo>
                  <a:cubicBezTo>
                    <a:pt x="1641" y="2173"/>
                    <a:pt x="1641" y="2176"/>
                    <a:pt x="1641" y="2179"/>
                  </a:cubicBezTo>
                  <a:cubicBezTo>
                    <a:pt x="1641" y="2182"/>
                    <a:pt x="1640" y="2185"/>
                    <a:pt x="1640" y="2189"/>
                  </a:cubicBezTo>
                  <a:cubicBezTo>
                    <a:pt x="1639" y="2190"/>
                    <a:pt x="1639" y="2191"/>
                    <a:pt x="1639" y="2191"/>
                  </a:cubicBezTo>
                  <a:cubicBezTo>
                    <a:pt x="1639" y="2192"/>
                    <a:pt x="1639" y="2193"/>
                    <a:pt x="1638" y="2194"/>
                  </a:cubicBezTo>
                  <a:cubicBezTo>
                    <a:pt x="1638" y="2195"/>
                    <a:pt x="1638" y="2196"/>
                    <a:pt x="1638" y="2197"/>
                  </a:cubicBezTo>
                  <a:cubicBezTo>
                    <a:pt x="1637" y="2198"/>
                    <a:pt x="1637" y="2198"/>
                    <a:pt x="1637" y="2198"/>
                  </a:cubicBezTo>
                  <a:cubicBezTo>
                    <a:pt x="1637" y="2199"/>
                    <a:pt x="1637" y="2199"/>
                    <a:pt x="1637" y="2199"/>
                  </a:cubicBezTo>
                  <a:cubicBezTo>
                    <a:pt x="1637" y="2199"/>
                    <a:pt x="1637" y="2199"/>
                    <a:pt x="1637" y="2199"/>
                  </a:cubicBezTo>
                  <a:cubicBezTo>
                    <a:pt x="1637" y="2201"/>
                    <a:pt x="1637" y="2201"/>
                    <a:pt x="1637" y="2201"/>
                  </a:cubicBezTo>
                  <a:cubicBezTo>
                    <a:pt x="1636" y="2202"/>
                    <a:pt x="1636" y="2202"/>
                    <a:pt x="1636" y="2202"/>
                  </a:cubicBezTo>
                  <a:cubicBezTo>
                    <a:pt x="1636" y="2203"/>
                    <a:pt x="1635" y="2204"/>
                    <a:pt x="1635" y="2205"/>
                  </a:cubicBezTo>
                  <a:cubicBezTo>
                    <a:pt x="1635" y="2206"/>
                    <a:pt x="1634" y="2208"/>
                    <a:pt x="1633" y="2210"/>
                  </a:cubicBezTo>
                  <a:cubicBezTo>
                    <a:pt x="1632" y="2213"/>
                    <a:pt x="1630" y="2217"/>
                    <a:pt x="1629" y="2220"/>
                  </a:cubicBezTo>
                  <a:cubicBezTo>
                    <a:pt x="1628" y="2222"/>
                    <a:pt x="1627" y="2224"/>
                    <a:pt x="1627" y="2226"/>
                  </a:cubicBezTo>
                  <a:cubicBezTo>
                    <a:pt x="1626" y="2228"/>
                    <a:pt x="1625" y="2229"/>
                    <a:pt x="1625" y="2231"/>
                  </a:cubicBezTo>
                  <a:cubicBezTo>
                    <a:pt x="1624" y="2232"/>
                    <a:pt x="1624" y="2233"/>
                    <a:pt x="1624" y="2234"/>
                  </a:cubicBezTo>
                  <a:cubicBezTo>
                    <a:pt x="1624" y="2235"/>
                    <a:pt x="1623" y="2236"/>
                    <a:pt x="1623" y="2237"/>
                  </a:cubicBezTo>
                  <a:cubicBezTo>
                    <a:pt x="1623" y="2238"/>
                    <a:pt x="1623" y="2238"/>
                    <a:pt x="1623" y="2239"/>
                  </a:cubicBezTo>
                  <a:cubicBezTo>
                    <a:pt x="1622" y="2240"/>
                    <a:pt x="1622" y="2241"/>
                    <a:pt x="1622" y="2242"/>
                  </a:cubicBezTo>
                  <a:cubicBezTo>
                    <a:pt x="1622" y="2245"/>
                    <a:pt x="1622" y="2249"/>
                    <a:pt x="1622" y="2252"/>
                  </a:cubicBezTo>
                  <a:cubicBezTo>
                    <a:pt x="1622" y="2255"/>
                    <a:pt x="1622" y="2258"/>
                    <a:pt x="1623" y="2260"/>
                  </a:cubicBezTo>
                  <a:cubicBezTo>
                    <a:pt x="1624" y="2263"/>
                    <a:pt x="1624" y="2265"/>
                    <a:pt x="1625" y="2266"/>
                  </a:cubicBezTo>
                  <a:cubicBezTo>
                    <a:pt x="1626" y="2267"/>
                    <a:pt x="1626" y="2268"/>
                    <a:pt x="1626" y="2268"/>
                  </a:cubicBezTo>
                  <a:cubicBezTo>
                    <a:pt x="1627" y="2269"/>
                    <a:pt x="1627" y="2269"/>
                    <a:pt x="1627" y="2270"/>
                  </a:cubicBezTo>
                  <a:cubicBezTo>
                    <a:pt x="1628" y="2270"/>
                    <a:pt x="1628" y="2271"/>
                    <a:pt x="1628" y="2271"/>
                  </a:cubicBezTo>
                  <a:cubicBezTo>
                    <a:pt x="1628" y="2271"/>
                    <a:pt x="1628" y="2270"/>
                    <a:pt x="1628" y="2269"/>
                  </a:cubicBezTo>
                  <a:cubicBezTo>
                    <a:pt x="1628" y="2269"/>
                    <a:pt x="1627" y="2268"/>
                    <a:pt x="1627" y="2268"/>
                  </a:cubicBezTo>
                  <a:cubicBezTo>
                    <a:pt x="1627" y="2267"/>
                    <a:pt x="1627" y="2266"/>
                    <a:pt x="1627" y="2266"/>
                  </a:cubicBezTo>
                  <a:cubicBezTo>
                    <a:pt x="1627" y="2265"/>
                    <a:pt x="1627" y="2265"/>
                    <a:pt x="1626" y="2264"/>
                  </a:cubicBezTo>
                  <a:cubicBezTo>
                    <a:pt x="1626" y="2264"/>
                    <a:pt x="1626" y="2263"/>
                    <a:pt x="1626" y="2263"/>
                  </a:cubicBezTo>
                  <a:cubicBezTo>
                    <a:pt x="1626" y="2262"/>
                    <a:pt x="1626" y="2261"/>
                    <a:pt x="1626" y="2260"/>
                  </a:cubicBezTo>
                  <a:cubicBezTo>
                    <a:pt x="1626" y="2257"/>
                    <a:pt x="1626" y="2255"/>
                    <a:pt x="1626" y="2252"/>
                  </a:cubicBezTo>
                  <a:cubicBezTo>
                    <a:pt x="1627" y="2249"/>
                    <a:pt x="1627" y="2246"/>
                    <a:pt x="1628" y="2243"/>
                  </a:cubicBezTo>
                  <a:cubicBezTo>
                    <a:pt x="1628" y="2242"/>
                    <a:pt x="1628" y="2242"/>
                    <a:pt x="1629" y="2241"/>
                  </a:cubicBezTo>
                  <a:cubicBezTo>
                    <a:pt x="1629" y="2240"/>
                    <a:pt x="1629" y="2239"/>
                    <a:pt x="1629" y="2239"/>
                  </a:cubicBezTo>
                  <a:cubicBezTo>
                    <a:pt x="1630" y="2238"/>
                    <a:pt x="1630" y="2237"/>
                    <a:pt x="1630" y="2236"/>
                  </a:cubicBezTo>
                  <a:cubicBezTo>
                    <a:pt x="1631" y="2235"/>
                    <a:pt x="1631" y="2234"/>
                    <a:pt x="1631" y="2234"/>
                  </a:cubicBezTo>
                  <a:cubicBezTo>
                    <a:pt x="1632" y="2232"/>
                    <a:pt x="1633" y="2230"/>
                    <a:pt x="1633" y="2229"/>
                  </a:cubicBezTo>
                  <a:cubicBezTo>
                    <a:pt x="1634" y="2227"/>
                    <a:pt x="1635" y="2226"/>
                    <a:pt x="1635" y="2224"/>
                  </a:cubicBezTo>
                  <a:cubicBezTo>
                    <a:pt x="1635" y="2225"/>
                    <a:pt x="1635" y="2225"/>
                    <a:pt x="1635" y="2226"/>
                  </a:cubicBezTo>
                  <a:cubicBezTo>
                    <a:pt x="1635" y="2228"/>
                    <a:pt x="1636" y="2230"/>
                    <a:pt x="1636" y="2231"/>
                  </a:cubicBezTo>
                  <a:cubicBezTo>
                    <a:pt x="1636" y="2232"/>
                    <a:pt x="1636" y="2233"/>
                    <a:pt x="1636" y="2234"/>
                  </a:cubicBezTo>
                  <a:cubicBezTo>
                    <a:pt x="1636" y="2235"/>
                    <a:pt x="1637" y="2236"/>
                    <a:pt x="1637" y="2237"/>
                  </a:cubicBezTo>
                  <a:cubicBezTo>
                    <a:pt x="1637" y="2238"/>
                    <a:pt x="1638" y="2240"/>
                    <a:pt x="1638" y="2241"/>
                  </a:cubicBezTo>
                  <a:cubicBezTo>
                    <a:pt x="1638" y="2242"/>
                    <a:pt x="1639" y="2243"/>
                    <a:pt x="1639" y="2243"/>
                  </a:cubicBezTo>
                  <a:cubicBezTo>
                    <a:pt x="1639" y="2244"/>
                    <a:pt x="1639" y="2245"/>
                    <a:pt x="1640" y="2245"/>
                  </a:cubicBezTo>
                  <a:cubicBezTo>
                    <a:pt x="1640" y="2246"/>
                    <a:pt x="1640" y="2247"/>
                    <a:pt x="1640" y="2247"/>
                  </a:cubicBezTo>
                  <a:cubicBezTo>
                    <a:pt x="1641" y="2248"/>
                    <a:pt x="1641" y="2248"/>
                    <a:pt x="1641" y="2249"/>
                  </a:cubicBezTo>
                  <a:cubicBezTo>
                    <a:pt x="1642" y="2250"/>
                    <a:pt x="1642" y="2251"/>
                    <a:pt x="1643" y="2251"/>
                  </a:cubicBezTo>
                  <a:cubicBezTo>
                    <a:pt x="1643" y="2252"/>
                    <a:pt x="1644" y="2252"/>
                    <a:pt x="1644" y="2253"/>
                  </a:cubicBezTo>
                  <a:cubicBezTo>
                    <a:pt x="1644" y="2253"/>
                    <a:pt x="1644" y="2253"/>
                    <a:pt x="1644" y="2253"/>
                  </a:cubicBezTo>
                  <a:cubicBezTo>
                    <a:pt x="1644" y="2253"/>
                    <a:pt x="1644" y="2253"/>
                    <a:pt x="1644" y="2253"/>
                  </a:cubicBezTo>
                  <a:cubicBezTo>
                    <a:pt x="1644" y="2252"/>
                    <a:pt x="1644" y="2252"/>
                    <a:pt x="1644" y="2251"/>
                  </a:cubicBezTo>
                  <a:cubicBezTo>
                    <a:pt x="1644" y="2250"/>
                    <a:pt x="1644" y="2249"/>
                    <a:pt x="1644" y="2248"/>
                  </a:cubicBezTo>
                  <a:cubicBezTo>
                    <a:pt x="1644" y="2247"/>
                    <a:pt x="1644" y="2246"/>
                    <a:pt x="1644" y="2244"/>
                  </a:cubicBezTo>
                  <a:cubicBezTo>
                    <a:pt x="1644" y="2242"/>
                    <a:pt x="1644" y="2239"/>
                    <a:pt x="1644" y="2236"/>
                  </a:cubicBezTo>
                  <a:cubicBezTo>
                    <a:pt x="1644" y="2235"/>
                    <a:pt x="1644" y="2234"/>
                    <a:pt x="1644" y="2233"/>
                  </a:cubicBezTo>
                  <a:cubicBezTo>
                    <a:pt x="1644" y="2232"/>
                    <a:pt x="1644" y="2232"/>
                    <a:pt x="1643" y="2231"/>
                  </a:cubicBezTo>
                  <a:cubicBezTo>
                    <a:pt x="1643" y="2229"/>
                    <a:pt x="1643" y="2227"/>
                    <a:pt x="1643" y="2226"/>
                  </a:cubicBezTo>
                  <a:cubicBezTo>
                    <a:pt x="1643" y="2224"/>
                    <a:pt x="1643" y="2222"/>
                    <a:pt x="1643" y="2221"/>
                  </a:cubicBezTo>
                  <a:cubicBezTo>
                    <a:pt x="1643" y="2220"/>
                    <a:pt x="1643" y="2219"/>
                    <a:pt x="1643" y="2218"/>
                  </a:cubicBezTo>
                  <a:cubicBezTo>
                    <a:pt x="1643" y="2217"/>
                    <a:pt x="1643" y="2217"/>
                    <a:pt x="1643" y="2216"/>
                  </a:cubicBezTo>
                  <a:cubicBezTo>
                    <a:pt x="1643" y="2214"/>
                    <a:pt x="1643" y="2213"/>
                    <a:pt x="1643" y="2211"/>
                  </a:cubicBezTo>
                  <a:cubicBezTo>
                    <a:pt x="1643" y="2210"/>
                    <a:pt x="1643" y="2208"/>
                    <a:pt x="1643" y="2207"/>
                  </a:cubicBezTo>
                  <a:cubicBezTo>
                    <a:pt x="1643" y="2207"/>
                    <a:pt x="1643" y="2206"/>
                    <a:pt x="1643" y="2206"/>
                  </a:cubicBezTo>
                  <a:cubicBezTo>
                    <a:pt x="1643" y="2205"/>
                    <a:pt x="1643" y="2205"/>
                    <a:pt x="1643" y="2204"/>
                  </a:cubicBezTo>
                  <a:cubicBezTo>
                    <a:pt x="1644" y="2203"/>
                    <a:pt x="1644" y="2203"/>
                    <a:pt x="1644" y="2203"/>
                  </a:cubicBezTo>
                  <a:cubicBezTo>
                    <a:pt x="1644" y="2201"/>
                    <a:pt x="1644" y="2201"/>
                    <a:pt x="1644" y="2201"/>
                  </a:cubicBezTo>
                  <a:cubicBezTo>
                    <a:pt x="1645" y="2199"/>
                    <a:pt x="1645" y="2198"/>
                    <a:pt x="1646" y="2196"/>
                  </a:cubicBezTo>
                  <a:cubicBezTo>
                    <a:pt x="1646" y="2195"/>
                    <a:pt x="1646" y="2194"/>
                    <a:pt x="1646" y="2193"/>
                  </a:cubicBezTo>
                  <a:cubicBezTo>
                    <a:pt x="1646" y="2192"/>
                    <a:pt x="1646" y="2191"/>
                    <a:pt x="1646" y="2190"/>
                  </a:cubicBezTo>
                  <a:cubicBezTo>
                    <a:pt x="1647" y="2187"/>
                    <a:pt x="1647" y="2184"/>
                    <a:pt x="1647" y="2181"/>
                  </a:cubicBezTo>
                  <a:cubicBezTo>
                    <a:pt x="1658" y="2208"/>
                    <a:pt x="1660" y="2238"/>
                    <a:pt x="1659" y="2267"/>
                  </a:cubicBezTo>
                  <a:cubicBezTo>
                    <a:pt x="1658" y="2268"/>
                    <a:pt x="1658" y="2269"/>
                    <a:pt x="1657" y="2270"/>
                  </a:cubicBezTo>
                  <a:cubicBezTo>
                    <a:pt x="1656" y="2272"/>
                    <a:pt x="1654" y="2274"/>
                    <a:pt x="1653" y="2275"/>
                  </a:cubicBezTo>
                  <a:cubicBezTo>
                    <a:pt x="1652" y="2276"/>
                    <a:pt x="1651" y="2277"/>
                    <a:pt x="1651" y="2278"/>
                  </a:cubicBezTo>
                  <a:cubicBezTo>
                    <a:pt x="1650" y="2279"/>
                    <a:pt x="1649" y="2279"/>
                    <a:pt x="1648" y="2280"/>
                  </a:cubicBezTo>
                  <a:cubicBezTo>
                    <a:pt x="1646" y="2282"/>
                    <a:pt x="1645" y="2283"/>
                    <a:pt x="1643" y="2285"/>
                  </a:cubicBezTo>
                  <a:cubicBezTo>
                    <a:pt x="1641" y="2286"/>
                    <a:pt x="1639" y="2288"/>
                    <a:pt x="1637" y="2289"/>
                  </a:cubicBezTo>
                  <a:cubicBezTo>
                    <a:pt x="1635" y="2291"/>
                    <a:pt x="1633" y="2292"/>
                    <a:pt x="1632" y="2294"/>
                  </a:cubicBezTo>
                  <a:cubicBezTo>
                    <a:pt x="1629" y="2296"/>
                    <a:pt x="1629" y="2296"/>
                    <a:pt x="1629" y="2296"/>
                  </a:cubicBezTo>
                  <a:cubicBezTo>
                    <a:pt x="1626" y="2298"/>
                    <a:pt x="1626" y="2298"/>
                    <a:pt x="1626" y="2298"/>
                  </a:cubicBezTo>
                  <a:cubicBezTo>
                    <a:pt x="1624" y="2300"/>
                    <a:pt x="1622" y="2302"/>
                    <a:pt x="1621" y="2303"/>
                  </a:cubicBezTo>
                  <a:cubicBezTo>
                    <a:pt x="1619" y="2305"/>
                    <a:pt x="1617" y="2307"/>
                    <a:pt x="1616" y="2309"/>
                  </a:cubicBezTo>
                  <a:cubicBezTo>
                    <a:pt x="1613" y="2311"/>
                    <a:pt x="1613" y="2311"/>
                    <a:pt x="1613" y="2311"/>
                  </a:cubicBezTo>
                  <a:cubicBezTo>
                    <a:pt x="1612" y="2312"/>
                    <a:pt x="1612" y="2313"/>
                    <a:pt x="1611" y="2314"/>
                  </a:cubicBezTo>
                  <a:cubicBezTo>
                    <a:pt x="1609" y="2316"/>
                    <a:pt x="1608" y="2318"/>
                    <a:pt x="1606" y="2320"/>
                  </a:cubicBezTo>
                  <a:cubicBezTo>
                    <a:pt x="1605" y="2322"/>
                    <a:pt x="1603" y="2324"/>
                    <a:pt x="1602" y="2326"/>
                  </a:cubicBezTo>
                  <a:cubicBezTo>
                    <a:pt x="1601" y="2328"/>
                    <a:pt x="1599" y="2330"/>
                    <a:pt x="1598" y="2332"/>
                  </a:cubicBezTo>
                  <a:cubicBezTo>
                    <a:pt x="1597" y="2334"/>
                    <a:pt x="1595" y="2336"/>
                    <a:pt x="1594" y="2338"/>
                  </a:cubicBezTo>
                  <a:cubicBezTo>
                    <a:pt x="1594" y="2339"/>
                    <a:pt x="1593" y="2340"/>
                    <a:pt x="1593" y="2341"/>
                  </a:cubicBezTo>
                  <a:cubicBezTo>
                    <a:pt x="1592" y="2343"/>
                    <a:pt x="1592" y="2343"/>
                    <a:pt x="1592" y="2343"/>
                  </a:cubicBezTo>
                  <a:cubicBezTo>
                    <a:pt x="1591" y="2345"/>
                    <a:pt x="1591" y="2345"/>
                    <a:pt x="1591" y="2345"/>
                  </a:cubicBezTo>
                  <a:cubicBezTo>
                    <a:pt x="1590" y="2346"/>
                    <a:pt x="1590" y="2347"/>
                    <a:pt x="1590" y="2348"/>
                  </a:cubicBezTo>
                  <a:cubicBezTo>
                    <a:pt x="1589" y="2349"/>
                    <a:pt x="1589" y="2350"/>
                    <a:pt x="1588" y="2351"/>
                  </a:cubicBezTo>
                  <a:cubicBezTo>
                    <a:pt x="1590" y="2350"/>
                    <a:pt x="1591" y="2348"/>
                    <a:pt x="1593" y="2346"/>
                  </a:cubicBezTo>
                  <a:cubicBezTo>
                    <a:pt x="1597" y="2340"/>
                    <a:pt x="1597" y="2340"/>
                    <a:pt x="1597" y="2340"/>
                  </a:cubicBezTo>
                  <a:cubicBezTo>
                    <a:pt x="1600" y="2337"/>
                    <a:pt x="1600" y="2337"/>
                    <a:pt x="1600" y="2337"/>
                  </a:cubicBezTo>
                  <a:cubicBezTo>
                    <a:pt x="1602" y="2335"/>
                    <a:pt x="1602" y="2335"/>
                    <a:pt x="1602" y="2335"/>
                  </a:cubicBezTo>
                  <a:cubicBezTo>
                    <a:pt x="1603" y="2334"/>
                    <a:pt x="1604" y="2333"/>
                    <a:pt x="1604" y="2332"/>
                  </a:cubicBezTo>
                  <a:cubicBezTo>
                    <a:pt x="1605" y="2331"/>
                    <a:pt x="1606" y="2330"/>
                    <a:pt x="1607" y="2329"/>
                  </a:cubicBezTo>
                  <a:cubicBezTo>
                    <a:pt x="1609" y="2327"/>
                    <a:pt x="1609" y="2327"/>
                    <a:pt x="1609" y="2327"/>
                  </a:cubicBezTo>
                  <a:cubicBezTo>
                    <a:pt x="1611" y="2324"/>
                    <a:pt x="1611" y="2324"/>
                    <a:pt x="1611" y="2324"/>
                  </a:cubicBezTo>
                  <a:cubicBezTo>
                    <a:pt x="1612" y="2323"/>
                    <a:pt x="1613" y="2322"/>
                    <a:pt x="1614" y="2322"/>
                  </a:cubicBezTo>
                  <a:cubicBezTo>
                    <a:pt x="1615" y="2321"/>
                    <a:pt x="1615" y="2320"/>
                    <a:pt x="1616" y="2319"/>
                  </a:cubicBezTo>
                  <a:cubicBezTo>
                    <a:pt x="1618" y="2317"/>
                    <a:pt x="1619" y="2316"/>
                    <a:pt x="1621" y="2314"/>
                  </a:cubicBezTo>
                  <a:cubicBezTo>
                    <a:pt x="1623" y="2312"/>
                    <a:pt x="1624" y="2311"/>
                    <a:pt x="1626" y="2309"/>
                  </a:cubicBezTo>
                  <a:cubicBezTo>
                    <a:pt x="1627" y="2308"/>
                    <a:pt x="1628" y="2307"/>
                    <a:pt x="1629" y="2307"/>
                  </a:cubicBezTo>
                  <a:cubicBezTo>
                    <a:pt x="1630" y="2306"/>
                    <a:pt x="1630" y="2305"/>
                    <a:pt x="1631" y="2304"/>
                  </a:cubicBezTo>
                  <a:cubicBezTo>
                    <a:pt x="1634" y="2302"/>
                    <a:pt x="1634" y="2302"/>
                    <a:pt x="1634" y="2302"/>
                  </a:cubicBezTo>
                  <a:cubicBezTo>
                    <a:pt x="1637" y="2299"/>
                    <a:pt x="1637" y="2299"/>
                    <a:pt x="1637" y="2299"/>
                  </a:cubicBezTo>
                  <a:cubicBezTo>
                    <a:pt x="1642" y="2295"/>
                    <a:pt x="1642" y="2295"/>
                    <a:pt x="1642" y="2295"/>
                  </a:cubicBezTo>
                  <a:cubicBezTo>
                    <a:pt x="1644" y="2293"/>
                    <a:pt x="1646" y="2291"/>
                    <a:pt x="1647" y="2290"/>
                  </a:cubicBezTo>
                  <a:cubicBezTo>
                    <a:pt x="1649" y="2288"/>
                    <a:pt x="1651" y="2286"/>
                    <a:pt x="1652" y="2284"/>
                  </a:cubicBezTo>
                  <a:cubicBezTo>
                    <a:pt x="1653" y="2283"/>
                    <a:pt x="1654" y="2282"/>
                    <a:pt x="1655" y="2281"/>
                  </a:cubicBezTo>
                  <a:cubicBezTo>
                    <a:pt x="1655" y="2281"/>
                    <a:pt x="1656" y="2280"/>
                    <a:pt x="1656" y="2280"/>
                  </a:cubicBezTo>
                  <a:cubicBezTo>
                    <a:pt x="1656" y="2279"/>
                    <a:pt x="1657" y="2279"/>
                    <a:pt x="1657" y="2278"/>
                  </a:cubicBezTo>
                  <a:cubicBezTo>
                    <a:pt x="1657" y="2278"/>
                    <a:pt x="1658" y="2277"/>
                    <a:pt x="1658" y="2276"/>
                  </a:cubicBezTo>
                  <a:cubicBezTo>
                    <a:pt x="1657" y="2286"/>
                    <a:pt x="1656" y="2296"/>
                    <a:pt x="1655" y="2305"/>
                  </a:cubicBezTo>
                  <a:cubicBezTo>
                    <a:pt x="1655" y="2305"/>
                    <a:pt x="1655" y="2305"/>
                    <a:pt x="1655" y="2305"/>
                  </a:cubicBezTo>
                  <a:cubicBezTo>
                    <a:pt x="1653" y="2310"/>
                    <a:pt x="1650" y="2315"/>
                    <a:pt x="1647" y="2321"/>
                  </a:cubicBezTo>
                  <a:cubicBezTo>
                    <a:pt x="1644" y="2326"/>
                    <a:pt x="1640" y="2332"/>
                    <a:pt x="1637" y="2338"/>
                  </a:cubicBezTo>
                  <a:cubicBezTo>
                    <a:pt x="1636" y="2338"/>
                    <a:pt x="1636" y="2339"/>
                    <a:pt x="1635" y="2340"/>
                  </a:cubicBezTo>
                  <a:cubicBezTo>
                    <a:pt x="1633" y="2341"/>
                    <a:pt x="1630" y="2343"/>
                    <a:pt x="1627" y="2345"/>
                  </a:cubicBezTo>
                  <a:cubicBezTo>
                    <a:pt x="1624" y="2347"/>
                    <a:pt x="1620" y="2350"/>
                    <a:pt x="1616" y="2353"/>
                  </a:cubicBezTo>
                  <a:cubicBezTo>
                    <a:pt x="1615" y="2354"/>
                    <a:pt x="1613" y="2355"/>
                    <a:pt x="1612" y="2355"/>
                  </a:cubicBezTo>
                  <a:cubicBezTo>
                    <a:pt x="1611" y="2356"/>
                    <a:pt x="1610" y="2357"/>
                    <a:pt x="1609" y="2358"/>
                  </a:cubicBezTo>
                  <a:cubicBezTo>
                    <a:pt x="1607" y="2360"/>
                    <a:pt x="1605" y="2361"/>
                    <a:pt x="1603" y="2363"/>
                  </a:cubicBezTo>
                  <a:cubicBezTo>
                    <a:pt x="1601" y="2365"/>
                    <a:pt x="1599" y="2367"/>
                    <a:pt x="1596" y="2369"/>
                  </a:cubicBezTo>
                  <a:cubicBezTo>
                    <a:pt x="1596" y="2369"/>
                    <a:pt x="1595" y="2370"/>
                    <a:pt x="1595" y="2370"/>
                  </a:cubicBezTo>
                  <a:cubicBezTo>
                    <a:pt x="1594" y="2370"/>
                    <a:pt x="1594" y="2371"/>
                    <a:pt x="1593" y="2371"/>
                  </a:cubicBezTo>
                  <a:cubicBezTo>
                    <a:pt x="1592" y="2372"/>
                    <a:pt x="1591" y="2373"/>
                    <a:pt x="1591" y="2374"/>
                  </a:cubicBezTo>
                  <a:cubicBezTo>
                    <a:pt x="1589" y="2376"/>
                    <a:pt x="1587" y="2378"/>
                    <a:pt x="1586" y="2380"/>
                  </a:cubicBezTo>
                  <a:cubicBezTo>
                    <a:pt x="1585" y="2382"/>
                    <a:pt x="1584" y="2383"/>
                    <a:pt x="1584" y="2384"/>
                  </a:cubicBezTo>
                  <a:cubicBezTo>
                    <a:pt x="1583" y="2384"/>
                    <a:pt x="1583" y="2385"/>
                    <a:pt x="1583" y="2385"/>
                  </a:cubicBezTo>
                  <a:cubicBezTo>
                    <a:pt x="1582" y="2386"/>
                    <a:pt x="1582" y="2386"/>
                    <a:pt x="1582" y="2387"/>
                  </a:cubicBezTo>
                  <a:cubicBezTo>
                    <a:pt x="1582" y="2388"/>
                    <a:pt x="1581" y="2389"/>
                    <a:pt x="1581" y="2390"/>
                  </a:cubicBezTo>
                  <a:cubicBezTo>
                    <a:pt x="1581" y="2390"/>
                    <a:pt x="1580" y="2391"/>
                    <a:pt x="1580" y="2391"/>
                  </a:cubicBezTo>
                  <a:cubicBezTo>
                    <a:pt x="1580" y="2391"/>
                    <a:pt x="1580" y="2392"/>
                    <a:pt x="1580" y="2392"/>
                  </a:cubicBezTo>
                  <a:cubicBezTo>
                    <a:pt x="1580" y="2393"/>
                    <a:pt x="1580" y="2394"/>
                    <a:pt x="1580" y="2395"/>
                  </a:cubicBezTo>
                  <a:cubicBezTo>
                    <a:pt x="1580" y="2395"/>
                    <a:pt x="1579" y="2396"/>
                    <a:pt x="1579" y="2396"/>
                  </a:cubicBezTo>
                  <a:cubicBezTo>
                    <a:pt x="1579" y="2396"/>
                    <a:pt x="1579" y="2397"/>
                    <a:pt x="1579" y="2397"/>
                  </a:cubicBezTo>
                  <a:cubicBezTo>
                    <a:pt x="1579" y="2398"/>
                    <a:pt x="1579" y="2398"/>
                    <a:pt x="1579" y="2399"/>
                  </a:cubicBezTo>
                  <a:cubicBezTo>
                    <a:pt x="1579" y="2399"/>
                    <a:pt x="1580" y="2400"/>
                    <a:pt x="1580" y="2400"/>
                  </a:cubicBezTo>
                  <a:cubicBezTo>
                    <a:pt x="1580" y="2401"/>
                    <a:pt x="1580" y="2401"/>
                    <a:pt x="1580" y="2401"/>
                  </a:cubicBezTo>
                  <a:cubicBezTo>
                    <a:pt x="1580" y="2401"/>
                    <a:pt x="1580" y="2401"/>
                    <a:pt x="1580" y="2400"/>
                  </a:cubicBezTo>
                  <a:cubicBezTo>
                    <a:pt x="1580" y="2400"/>
                    <a:pt x="1580" y="2399"/>
                    <a:pt x="1580" y="2399"/>
                  </a:cubicBezTo>
                  <a:cubicBezTo>
                    <a:pt x="1581" y="2398"/>
                    <a:pt x="1581" y="2398"/>
                    <a:pt x="1581" y="2397"/>
                  </a:cubicBezTo>
                  <a:cubicBezTo>
                    <a:pt x="1581" y="2397"/>
                    <a:pt x="1581" y="2397"/>
                    <a:pt x="1581" y="2396"/>
                  </a:cubicBezTo>
                  <a:cubicBezTo>
                    <a:pt x="1581" y="2396"/>
                    <a:pt x="1582" y="2396"/>
                    <a:pt x="1582" y="2395"/>
                  </a:cubicBezTo>
                  <a:cubicBezTo>
                    <a:pt x="1582" y="2395"/>
                    <a:pt x="1582" y="2395"/>
                    <a:pt x="1582" y="2395"/>
                  </a:cubicBezTo>
                  <a:cubicBezTo>
                    <a:pt x="1582" y="2394"/>
                    <a:pt x="1583" y="2394"/>
                    <a:pt x="1583" y="2393"/>
                  </a:cubicBezTo>
                  <a:cubicBezTo>
                    <a:pt x="1583" y="2393"/>
                    <a:pt x="1583" y="2393"/>
                    <a:pt x="1583" y="2392"/>
                  </a:cubicBezTo>
                  <a:cubicBezTo>
                    <a:pt x="1584" y="2392"/>
                    <a:pt x="1584" y="2392"/>
                    <a:pt x="1584" y="2391"/>
                  </a:cubicBezTo>
                  <a:cubicBezTo>
                    <a:pt x="1585" y="2391"/>
                    <a:pt x="1585" y="2390"/>
                    <a:pt x="1586" y="2389"/>
                  </a:cubicBezTo>
                  <a:cubicBezTo>
                    <a:pt x="1587" y="2387"/>
                    <a:pt x="1589" y="2386"/>
                    <a:pt x="1590" y="2384"/>
                  </a:cubicBezTo>
                  <a:cubicBezTo>
                    <a:pt x="1592" y="2383"/>
                    <a:pt x="1594" y="2381"/>
                    <a:pt x="1595" y="2379"/>
                  </a:cubicBezTo>
                  <a:cubicBezTo>
                    <a:pt x="1596" y="2379"/>
                    <a:pt x="1597" y="2378"/>
                    <a:pt x="1598" y="2377"/>
                  </a:cubicBezTo>
                  <a:cubicBezTo>
                    <a:pt x="1599" y="2376"/>
                    <a:pt x="1600" y="2375"/>
                    <a:pt x="1601" y="2374"/>
                  </a:cubicBezTo>
                  <a:cubicBezTo>
                    <a:pt x="1604" y="2373"/>
                    <a:pt x="1606" y="2371"/>
                    <a:pt x="1608" y="2369"/>
                  </a:cubicBezTo>
                  <a:cubicBezTo>
                    <a:pt x="1610" y="2367"/>
                    <a:pt x="1612" y="2366"/>
                    <a:pt x="1614" y="2364"/>
                  </a:cubicBezTo>
                  <a:cubicBezTo>
                    <a:pt x="1615" y="2363"/>
                    <a:pt x="1616" y="2362"/>
                    <a:pt x="1617" y="2361"/>
                  </a:cubicBezTo>
                  <a:cubicBezTo>
                    <a:pt x="1618" y="2360"/>
                    <a:pt x="1619" y="2359"/>
                    <a:pt x="1620" y="2358"/>
                  </a:cubicBezTo>
                  <a:cubicBezTo>
                    <a:pt x="1624" y="2355"/>
                    <a:pt x="1627" y="2351"/>
                    <a:pt x="1630" y="2348"/>
                  </a:cubicBezTo>
                  <a:cubicBezTo>
                    <a:pt x="1630" y="2348"/>
                    <a:pt x="1630" y="2348"/>
                    <a:pt x="1630" y="2348"/>
                  </a:cubicBezTo>
                  <a:cubicBezTo>
                    <a:pt x="1629" y="2351"/>
                    <a:pt x="1627" y="2353"/>
                    <a:pt x="1626" y="2356"/>
                  </a:cubicBezTo>
                  <a:cubicBezTo>
                    <a:pt x="1625" y="2357"/>
                    <a:pt x="1624" y="2359"/>
                    <a:pt x="1624" y="2361"/>
                  </a:cubicBezTo>
                  <a:cubicBezTo>
                    <a:pt x="1623" y="2361"/>
                    <a:pt x="1623" y="2362"/>
                    <a:pt x="1622" y="2363"/>
                  </a:cubicBezTo>
                  <a:cubicBezTo>
                    <a:pt x="1622" y="2364"/>
                    <a:pt x="1622" y="2364"/>
                    <a:pt x="1622" y="2364"/>
                  </a:cubicBezTo>
                  <a:cubicBezTo>
                    <a:pt x="1621" y="2365"/>
                    <a:pt x="1621" y="2365"/>
                    <a:pt x="1621" y="2365"/>
                  </a:cubicBezTo>
                  <a:cubicBezTo>
                    <a:pt x="1621" y="2365"/>
                    <a:pt x="1621" y="2365"/>
                    <a:pt x="1621" y="2365"/>
                  </a:cubicBezTo>
                  <a:cubicBezTo>
                    <a:pt x="1621" y="2366"/>
                    <a:pt x="1621" y="2366"/>
                    <a:pt x="1621" y="2366"/>
                  </a:cubicBezTo>
                  <a:cubicBezTo>
                    <a:pt x="1620" y="2367"/>
                    <a:pt x="1620" y="2369"/>
                    <a:pt x="1619" y="2370"/>
                  </a:cubicBezTo>
                  <a:cubicBezTo>
                    <a:pt x="1618" y="2371"/>
                    <a:pt x="1618" y="2372"/>
                    <a:pt x="1618" y="2373"/>
                  </a:cubicBezTo>
                  <a:cubicBezTo>
                    <a:pt x="1617" y="2376"/>
                    <a:pt x="1617" y="2376"/>
                    <a:pt x="1617" y="2376"/>
                  </a:cubicBezTo>
                  <a:cubicBezTo>
                    <a:pt x="1616" y="2377"/>
                    <a:pt x="1615" y="2379"/>
                    <a:pt x="1615" y="2381"/>
                  </a:cubicBezTo>
                  <a:cubicBezTo>
                    <a:pt x="1614" y="2383"/>
                    <a:pt x="1613" y="2384"/>
                    <a:pt x="1613" y="2386"/>
                  </a:cubicBezTo>
                  <a:cubicBezTo>
                    <a:pt x="1612" y="2388"/>
                    <a:pt x="1612" y="2390"/>
                    <a:pt x="1611" y="2391"/>
                  </a:cubicBezTo>
                  <a:cubicBezTo>
                    <a:pt x="1611" y="2392"/>
                    <a:pt x="1611" y="2393"/>
                    <a:pt x="1610" y="2394"/>
                  </a:cubicBezTo>
                  <a:cubicBezTo>
                    <a:pt x="1610" y="2395"/>
                    <a:pt x="1610" y="2396"/>
                    <a:pt x="1610" y="2397"/>
                  </a:cubicBezTo>
                  <a:cubicBezTo>
                    <a:pt x="1609" y="2399"/>
                    <a:pt x="1609" y="2400"/>
                    <a:pt x="1609" y="2402"/>
                  </a:cubicBezTo>
                  <a:cubicBezTo>
                    <a:pt x="1608" y="2404"/>
                    <a:pt x="1608" y="2406"/>
                    <a:pt x="1608" y="2407"/>
                  </a:cubicBezTo>
                  <a:cubicBezTo>
                    <a:pt x="1607" y="2409"/>
                    <a:pt x="1607" y="2411"/>
                    <a:pt x="1607" y="2413"/>
                  </a:cubicBezTo>
                  <a:cubicBezTo>
                    <a:pt x="1606" y="2414"/>
                    <a:pt x="1606" y="2416"/>
                    <a:pt x="1606" y="2418"/>
                  </a:cubicBezTo>
                  <a:cubicBezTo>
                    <a:pt x="1606" y="2420"/>
                    <a:pt x="1606" y="2421"/>
                    <a:pt x="1606" y="2423"/>
                  </a:cubicBezTo>
                  <a:cubicBezTo>
                    <a:pt x="1605" y="2425"/>
                    <a:pt x="1605" y="2426"/>
                    <a:pt x="1605" y="2428"/>
                  </a:cubicBezTo>
                  <a:cubicBezTo>
                    <a:pt x="1605" y="2430"/>
                    <a:pt x="1605" y="2431"/>
                    <a:pt x="1605" y="2433"/>
                  </a:cubicBezTo>
                  <a:cubicBezTo>
                    <a:pt x="1605" y="2435"/>
                    <a:pt x="1605" y="2436"/>
                    <a:pt x="1605" y="2438"/>
                  </a:cubicBezTo>
                  <a:cubicBezTo>
                    <a:pt x="1605" y="2441"/>
                    <a:pt x="1605" y="2444"/>
                    <a:pt x="1605" y="2447"/>
                  </a:cubicBezTo>
                  <a:cubicBezTo>
                    <a:pt x="1606" y="2448"/>
                    <a:pt x="1606" y="2450"/>
                    <a:pt x="1606" y="2451"/>
                  </a:cubicBezTo>
                  <a:cubicBezTo>
                    <a:pt x="1606" y="2453"/>
                    <a:pt x="1606" y="2454"/>
                    <a:pt x="1606" y="2456"/>
                  </a:cubicBezTo>
                  <a:cubicBezTo>
                    <a:pt x="1606" y="2457"/>
                    <a:pt x="1607" y="2458"/>
                    <a:pt x="1607" y="2460"/>
                  </a:cubicBezTo>
                  <a:cubicBezTo>
                    <a:pt x="1607" y="2461"/>
                    <a:pt x="1607" y="2462"/>
                    <a:pt x="1607" y="2463"/>
                  </a:cubicBezTo>
                  <a:cubicBezTo>
                    <a:pt x="1608" y="2466"/>
                    <a:pt x="1608" y="2468"/>
                    <a:pt x="1609" y="2470"/>
                  </a:cubicBezTo>
                  <a:cubicBezTo>
                    <a:pt x="1609" y="2473"/>
                    <a:pt x="1610" y="2475"/>
                    <a:pt x="1610" y="2476"/>
                  </a:cubicBezTo>
                  <a:cubicBezTo>
                    <a:pt x="1611" y="2478"/>
                    <a:pt x="1611" y="2480"/>
                    <a:pt x="1612" y="2482"/>
                  </a:cubicBezTo>
                  <a:cubicBezTo>
                    <a:pt x="1612" y="2482"/>
                    <a:pt x="1612" y="2483"/>
                    <a:pt x="1613" y="2484"/>
                  </a:cubicBezTo>
                  <a:cubicBezTo>
                    <a:pt x="1613" y="2484"/>
                    <a:pt x="1613" y="2485"/>
                    <a:pt x="1613" y="2486"/>
                  </a:cubicBezTo>
                  <a:cubicBezTo>
                    <a:pt x="1614" y="2487"/>
                    <a:pt x="1614" y="2488"/>
                    <a:pt x="1614" y="2489"/>
                  </a:cubicBezTo>
                  <a:cubicBezTo>
                    <a:pt x="1615" y="2490"/>
                    <a:pt x="1615" y="2491"/>
                    <a:pt x="1615" y="2491"/>
                  </a:cubicBezTo>
                  <a:cubicBezTo>
                    <a:pt x="1615" y="2491"/>
                    <a:pt x="1615" y="2490"/>
                    <a:pt x="1615" y="2488"/>
                  </a:cubicBezTo>
                  <a:cubicBezTo>
                    <a:pt x="1615" y="2488"/>
                    <a:pt x="1614" y="2487"/>
                    <a:pt x="1614" y="2485"/>
                  </a:cubicBezTo>
                  <a:cubicBezTo>
                    <a:pt x="1614" y="2485"/>
                    <a:pt x="1614" y="2484"/>
                    <a:pt x="1614" y="2483"/>
                  </a:cubicBezTo>
                  <a:cubicBezTo>
                    <a:pt x="1614" y="2483"/>
                    <a:pt x="1614" y="2482"/>
                    <a:pt x="1613" y="2481"/>
                  </a:cubicBezTo>
                  <a:cubicBezTo>
                    <a:pt x="1613" y="2480"/>
                    <a:pt x="1613" y="2478"/>
                    <a:pt x="1613" y="2476"/>
                  </a:cubicBezTo>
                  <a:cubicBezTo>
                    <a:pt x="1612" y="2474"/>
                    <a:pt x="1612" y="2472"/>
                    <a:pt x="1612" y="2470"/>
                  </a:cubicBezTo>
                  <a:cubicBezTo>
                    <a:pt x="1612" y="2468"/>
                    <a:pt x="1611" y="2465"/>
                    <a:pt x="1611" y="2463"/>
                  </a:cubicBezTo>
                  <a:cubicBezTo>
                    <a:pt x="1611" y="2462"/>
                    <a:pt x="1611" y="2460"/>
                    <a:pt x="1611" y="2459"/>
                  </a:cubicBezTo>
                  <a:cubicBezTo>
                    <a:pt x="1611" y="2458"/>
                    <a:pt x="1611" y="2457"/>
                    <a:pt x="1611" y="2455"/>
                  </a:cubicBezTo>
                  <a:cubicBezTo>
                    <a:pt x="1611" y="2454"/>
                    <a:pt x="1611" y="2452"/>
                    <a:pt x="1611" y="2451"/>
                  </a:cubicBezTo>
                  <a:cubicBezTo>
                    <a:pt x="1611" y="2450"/>
                    <a:pt x="1611" y="2448"/>
                    <a:pt x="1611" y="2447"/>
                  </a:cubicBezTo>
                  <a:cubicBezTo>
                    <a:pt x="1611" y="2444"/>
                    <a:pt x="1611" y="2441"/>
                    <a:pt x="1611" y="2438"/>
                  </a:cubicBezTo>
                  <a:cubicBezTo>
                    <a:pt x="1611" y="2436"/>
                    <a:pt x="1611" y="2435"/>
                    <a:pt x="1611" y="2433"/>
                  </a:cubicBezTo>
                  <a:cubicBezTo>
                    <a:pt x="1611" y="2432"/>
                    <a:pt x="1612" y="2430"/>
                    <a:pt x="1612" y="2428"/>
                  </a:cubicBezTo>
                  <a:cubicBezTo>
                    <a:pt x="1612" y="2427"/>
                    <a:pt x="1612" y="2425"/>
                    <a:pt x="1612" y="2424"/>
                  </a:cubicBezTo>
                  <a:cubicBezTo>
                    <a:pt x="1613" y="2422"/>
                    <a:pt x="1613" y="2420"/>
                    <a:pt x="1613" y="2419"/>
                  </a:cubicBezTo>
                  <a:cubicBezTo>
                    <a:pt x="1613" y="2417"/>
                    <a:pt x="1614" y="2415"/>
                    <a:pt x="1614" y="2414"/>
                  </a:cubicBezTo>
                  <a:cubicBezTo>
                    <a:pt x="1614" y="2412"/>
                    <a:pt x="1615" y="2410"/>
                    <a:pt x="1615" y="2409"/>
                  </a:cubicBezTo>
                  <a:cubicBezTo>
                    <a:pt x="1615" y="2405"/>
                    <a:pt x="1616" y="2402"/>
                    <a:pt x="1617" y="2399"/>
                  </a:cubicBezTo>
                  <a:cubicBezTo>
                    <a:pt x="1617" y="2398"/>
                    <a:pt x="1618" y="2398"/>
                    <a:pt x="1618" y="2397"/>
                  </a:cubicBezTo>
                  <a:cubicBezTo>
                    <a:pt x="1618" y="2397"/>
                    <a:pt x="1618" y="2397"/>
                    <a:pt x="1618" y="2397"/>
                  </a:cubicBezTo>
                  <a:cubicBezTo>
                    <a:pt x="1618" y="2398"/>
                    <a:pt x="1618" y="2400"/>
                    <a:pt x="1619" y="2401"/>
                  </a:cubicBezTo>
                  <a:cubicBezTo>
                    <a:pt x="1619" y="2402"/>
                    <a:pt x="1619" y="2403"/>
                    <a:pt x="1619" y="2404"/>
                  </a:cubicBezTo>
                  <a:cubicBezTo>
                    <a:pt x="1619" y="2404"/>
                    <a:pt x="1620" y="2405"/>
                    <a:pt x="1620" y="2406"/>
                  </a:cubicBezTo>
                  <a:cubicBezTo>
                    <a:pt x="1620" y="2408"/>
                    <a:pt x="1621" y="2410"/>
                    <a:pt x="1621" y="2412"/>
                  </a:cubicBezTo>
                  <a:cubicBezTo>
                    <a:pt x="1622" y="2414"/>
                    <a:pt x="1622" y="2416"/>
                    <a:pt x="1623" y="2419"/>
                  </a:cubicBezTo>
                  <a:cubicBezTo>
                    <a:pt x="1623" y="2421"/>
                    <a:pt x="1623" y="2423"/>
                    <a:pt x="1624" y="2426"/>
                  </a:cubicBezTo>
                  <a:cubicBezTo>
                    <a:pt x="1624" y="2428"/>
                    <a:pt x="1625" y="2430"/>
                    <a:pt x="1625" y="2433"/>
                  </a:cubicBezTo>
                  <a:cubicBezTo>
                    <a:pt x="1626" y="2435"/>
                    <a:pt x="1626" y="2437"/>
                    <a:pt x="1627" y="2440"/>
                  </a:cubicBezTo>
                  <a:cubicBezTo>
                    <a:pt x="1627" y="2442"/>
                    <a:pt x="1628" y="2445"/>
                    <a:pt x="1628" y="2447"/>
                  </a:cubicBezTo>
                  <a:cubicBezTo>
                    <a:pt x="1628" y="2448"/>
                    <a:pt x="1628" y="2449"/>
                    <a:pt x="1628" y="2450"/>
                  </a:cubicBezTo>
                  <a:cubicBezTo>
                    <a:pt x="1629" y="2451"/>
                    <a:pt x="1629" y="2452"/>
                    <a:pt x="1629" y="2453"/>
                  </a:cubicBezTo>
                  <a:cubicBezTo>
                    <a:pt x="1629" y="2455"/>
                    <a:pt x="1630" y="2457"/>
                    <a:pt x="1630" y="2459"/>
                  </a:cubicBezTo>
                  <a:cubicBezTo>
                    <a:pt x="1630" y="2461"/>
                    <a:pt x="1630" y="2463"/>
                    <a:pt x="1631" y="2464"/>
                  </a:cubicBezTo>
                  <a:cubicBezTo>
                    <a:pt x="1631" y="2466"/>
                    <a:pt x="1631" y="2467"/>
                    <a:pt x="1631" y="2468"/>
                  </a:cubicBezTo>
                  <a:cubicBezTo>
                    <a:pt x="1632" y="2469"/>
                    <a:pt x="1632" y="2470"/>
                    <a:pt x="1632" y="2471"/>
                  </a:cubicBezTo>
                  <a:cubicBezTo>
                    <a:pt x="1632" y="2471"/>
                    <a:pt x="1632" y="2472"/>
                    <a:pt x="1632" y="2472"/>
                  </a:cubicBezTo>
                  <a:cubicBezTo>
                    <a:pt x="1632" y="2472"/>
                    <a:pt x="1632" y="2471"/>
                    <a:pt x="1632" y="2471"/>
                  </a:cubicBezTo>
                  <a:cubicBezTo>
                    <a:pt x="1632" y="2470"/>
                    <a:pt x="1633" y="2469"/>
                    <a:pt x="1633" y="2468"/>
                  </a:cubicBezTo>
                  <a:cubicBezTo>
                    <a:pt x="1633" y="2467"/>
                    <a:pt x="1633" y="2466"/>
                    <a:pt x="1634" y="2464"/>
                  </a:cubicBezTo>
                  <a:cubicBezTo>
                    <a:pt x="1634" y="2464"/>
                    <a:pt x="1634" y="2463"/>
                    <a:pt x="1634" y="2462"/>
                  </a:cubicBezTo>
                  <a:cubicBezTo>
                    <a:pt x="1634" y="2461"/>
                    <a:pt x="1634" y="2460"/>
                    <a:pt x="1634" y="2459"/>
                  </a:cubicBezTo>
                  <a:cubicBezTo>
                    <a:pt x="1635" y="2458"/>
                    <a:pt x="1635" y="2457"/>
                    <a:pt x="1635" y="2456"/>
                  </a:cubicBezTo>
                  <a:cubicBezTo>
                    <a:pt x="1635" y="2455"/>
                    <a:pt x="1635" y="2454"/>
                    <a:pt x="1635" y="2453"/>
                  </a:cubicBezTo>
                  <a:cubicBezTo>
                    <a:pt x="1635" y="2452"/>
                    <a:pt x="1635" y="2451"/>
                    <a:pt x="1635" y="2450"/>
                  </a:cubicBezTo>
                  <a:cubicBezTo>
                    <a:pt x="1635" y="2448"/>
                    <a:pt x="1635" y="2447"/>
                    <a:pt x="1635" y="2446"/>
                  </a:cubicBezTo>
                  <a:cubicBezTo>
                    <a:pt x="1635" y="2445"/>
                    <a:pt x="1635" y="2444"/>
                    <a:pt x="1635" y="2442"/>
                  </a:cubicBezTo>
                  <a:cubicBezTo>
                    <a:pt x="1635" y="2441"/>
                    <a:pt x="1634" y="2440"/>
                    <a:pt x="1634" y="2439"/>
                  </a:cubicBezTo>
                  <a:cubicBezTo>
                    <a:pt x="1634" y="2436"/>
                    <a:pt x="1634" y="2434"/>
                    <a:pt x="1633" y="2431"/>
                  </a:cubicBezTo>
                  <a:cubicBezTo>
                    <a:pt x="1633" y="2429"/>
                    <a:pt x="1632" y="2426"/>
                    <a:pt x="1631" y="2424"/>
                  </a:cubicBezTo>
                  <a:cubicBezTo>
                    <a:pt x="1631" y="2423"/>
                    <a:pt x="1631" y="2421"/>
                    <a:pt x="1630" y="2420"/>
                  </a:cubicBezTo>
                  <a:cubicBezTo>
                    <a:pt x="1630" y="2419"/>
                    <a:pt x="1630" y="2418"/>
                    <a:pt x="1629" y="2417"/>
                  </a:cubicBezTo>
                  <a:cubicBezTo>
                    <a:pt x="1629" y="2416"/>
                    <a:pt x="1628" y="2414"/>
                    <a:pt x="1628" y="2413"/>
                  </a:cubicBezTo>
                  <a:cubicBezTo>
                    <a:pt x="1628" y="2412"/>
                    <a:pt x="1627" y="2411"/>
                    <a:pt x="1627" y="2410"/>
                  </a:cubicBezTo>
                  <a:cubicBezTo>
                    <a:pt x="1626" y="2409"/>
                    <a:pt x="1626" y="2408"/>
                    <a:pt x="1625" y="2407"/>
                  </a:cubicBezTo>
                  <a:cubicBezTo>
                    <a:pt x="1625" y="2406"/>
                    <a:pt x="1624" y="2406"/>
                    <a:pt x="1624" y="2405"/>
                  </a:cubicBezTo>
                  <a:cubicBezTo>
                    <a:pt x="1624" y="2404"/>
                    <a:pt x="1623" y="2403"/>
                    <a:pt x="1623" y="2402"/>
                  </a:cubicBezTo>
                  <a:cubicBezTo>
                    <a:pt x="1622" y="2401"/>
                    <a:pt x="1622" y="2401"/>
                    <a:pt x="1621" y="2400"/>
                  </a:cubicBezTo>
                  <a:cubicBezTo>
                    <a:pt x="1621" y="2399"/>
                    <a:pt x="1620" y="2398"/>
                    <a:pt x="1619" y="2397"/>
                  </a:cubicBezTo>
                  <a:cubicBezTo>
                    <a:pt x="1619" y="2396"/>
                    <a:pt x="1618" y="2396"/>
                    <a:pt x="1618" y="2395"/>
                  </a:cubicBezTo>
                  <a:cubicBezTo>
                    <a:pt x="1618" y="2395"/>
                    <a:pt x="1619" y="2394"/>
                    <a:pt x="1619" y="2394"/>
                  </a:cubicBezTo>
                  <a:cubicBezTo>
                    <a:pt x="1619" y="2392"/>
                    <a:pt x="1620" y="2390"/>
                    <a:pt x="1620" y="2389"/>
                  </a:cubicBezTo>
                  <a:cubicBezTo>
                    <a:pt x="1621" y="2387"/>
                    <a:pt x="1621" y="2385"/>
                    <a:pt x="1622" y="2384"/>
                  </a:cubicBezTo>
                  <a:cubicBezTo>
                    <a:pt x="1623" y="2382"/>
                    <a:pt x="1623" y="2380"/>
                    <a:pt x="1624" y="2379"/>
                  </a:cubicBezTo>
                  <a:cubicBezTo>
                    <a:pt x="1625" y="2376"/>
                    <a:pt x="1625" y="2376"/>
                    <a:pt x="1625" y="2376"/>
                  </a:cubicBezTo>
                  <a:cubicBezTo>
                    <a:pt x="1625" y="2375"/>
                    <a:pt x="1626" y="2375"/>
                    <a:pt x="1626" y="2374"/>
                  </a:cubicBezTo>
                  <a:cubicBezTo>
                    <a:pt x="1627" y="2372"/>
                    <a:pt x="1627" y="2370"/>
                    <a:pt x="1628" y="2369"/>
                  </a:cubicBezTo>
                  <a:cubicBezTo>
                    <a:pt x="1628" y="2368"/>
                    <a:pt x="1628" y="2368"/>
                    <a:pt x="1628" y="2368"/>
                  </a:cubicBezTo>
                  <a:cubicBezTo>
                    <a:pt x="1628" y="2368"/>
                    <a:pt x="1628" y="2368"/>
                    <a:pt x="1628" y="2368"/>
                  </a:cubicBezTo>
                  <a:cubicBezTo>
                    <a:pt x="1628" y="2368"/>
                    <a:pt x="1628" y="2368"/>
                    <a:pt x="1628" y="2368"/>
                  </a:cubicBezTo>
                  <a:cubicBezTo>
                    <a:pt x="1628" y="2368"/>
                    <a:pt x="1628" y="2368"/>
                    <a:pt x="1628" y="2368"/>
                  </a:cubicBezTo>
                  <a:cubicBezTo>
                    <a:pt x="1629" y="2368"/>
                    <a:pt x="1629" y="2368"/>
                    <a:pt x="1629" y="2368"/>
                  </a:cubicBezTo>
                  <a:cubicBezTo>
                    <a:pt x="1629" y="2366"/>
                    <a:pt x="1629" y="2366"/>
                    <a:pt x="1629" y="2366"/>
                  </a:cubicBezTo>
                  <a:cubicBezTo>
                    <a:pt x="1630" y="2366"/>
                    <a:pt x="1630" y="2365"/>
                    <a:pt x="1630" y="2364"/>
                  </a:cubicBezTo>
                  <a:cubicBezTo>
                    <a:pt x="1631" y="2362"/>
                    <a:pt x="1632" y="2361"/>
                    <a:pt x="1633" y="2359"/>
                  </a:cubicBezTo>
                  <a:cubicBezTo>
                    <a:pt x="1634" y="2356"/>
                    <a:pt x="1636" y="2353"/>
                    <a:pt x="1638" y="2350"/>
                  </a:cubicBezTo>
                  <a:cubicBezTo>
                    <a:pt x="1640" y="2347"/>
                    <a:pt x="1641" y="2344"/>
                    <a:pt x="1643" y="2341"/>
                  </a:cubicBezTo>
                  <a:cubicBezTo>
                    <a:pt x="1646" y="2335"/>
                    <a:pt x="1649" y="2329"/>
                    <a:pt x="1652" y="2324"/>
                  </a:cubicBezTo>
                  <a:cubicBezTo>
                    <a:pt x="1652" y="2324"/>
                    <a:pt x="1652" y="2324"/>
                    <a:pt x="1652" y="2323"/>
                  </a:cubicBezTo>
                  <a:cubicBezTo>
                    <a:pt x="1652" y="2327"/>
                    <a:pt x="1651" y="2330"/>
                    <a:pt x="1650" y="2334"/>
                  </a:cubicBezTo>
                  <a:cubicBezTo>
                    <a:pt x="1649" y="2341"/>
                    <a:pt x="1648" y="2349"/>
                    <a:pt x="1647" y="2357"/>
                  </a:cubicBezTo>
                  <a:cubicBezTo>
                    <a:pt x="1646" y="2361"/>
                    <a:pt x="1646" y="2365"/>
                    <a:pt x="1646" y="2369"/>
                  </a:cubicBezTo>
                  <a:cubicBezTo>
                    <a:pt x="1645" y="2371"/>
                    <a:pt x="1645" y="2373"/>
                    <a:pt x="1645" y="2375"/>
                  </a:cubicBezTo>
                  <a:cubicBezTo>
                    <a:pt x="1645" y="2377"/>
                    <a:pt x="1645" y="2379"/>
                    <a:pt x="1645" y="2381"/>
                  </a:cubicBezTo>
                  <a:cubicBezTo>
                    <a:pt x="1644" y="2390"/>
                    <a:pt x="1644" y="2398"/>
                    <a:pt x="1643" y="2407"/>
                  </a:cubicBezTo>
                  <a:cubicBezTo>
                    <a:pt x="1643" y="2415"/>
                    <a:pt x="1644" y="2424"/>
                    <a:pt x="1644" y="2432"/>
                  </a:cubicBezTo>
                  <a:cubicBezTo>
                    <a:pt x="1644" y="2434"/>
                    <a:pt x="1644" y="2436"/>
                    <a:pt x="1645" y="2438"/>
                  </a:cubicBezTo>
                  <a:cubicBezTo>
                    <a:pt x="1645" y="2439"/>
                    <a:pt x="1645" y="2440"/>
                    <a:pt x="1645" y="2442"/>
                  </a:cubicBezTo>
                  <a:cubicBezTo>
                    <a:pt x="1645" y="2443"/>
                    <a:pt x="1645" y="2444"/>
                    <a:pt x="1645" y="2445"/>
                  </a:cubicBezTo>
                  <a:cubicBezTo>
                    <a:pt x="1645" y="2447"/>
                    <a:pt x="1646" y="2449"/>
                    <a:pt x="1646" y="2451"/>
                  </a:cubicBezTo>
                  <a:cubicBezTo>
                    <a:pt x="1646" y="2453"/>
                    <a:pt x="1646" y="2455"/>
                    <a:pt x="1646" y="2457"/>
                  </a:cubicBezTo>
                  <a:cubicBezTo>
                    <a:pt x="1648" y="2465"/>
                    <a:pt x="1649" y="2472"/>
                    <a:pt x="1651" y="2479"/>
                  </a:cubicBezTo>
                  <a:cubicBezTo>
                    <a:pt x="1652" y="2487"/>
                    <a:pt x="1654" y="2493"/>
                    <a:pt x="1656" y="2500"/>
                  </a:cubicBezTo>
                  <a:cubicBezTo>
                    <a:pt x="1657" y="2503"/>
                    <a:pt x="1658" y="2506"/>
                    <a:pt x="1658" y="2508"/>
                  </a:cubicBezTo>
                  <a:cubicBezTo>
                    <a:pt x="1659" y="2511"/>
                    <a:pt x="1660" y="2514"/>
                    <a:pt x="1661" y="2516"/>
                  </a:cubicBezTo>
                  <a:cubicBezTo>
                    <a:pt x="1662" y="2518"/>
                    <a:pt x="1663" y="2521"/>
                    <a:pt x="1664" y="2523"/>
                  </a:cubicBezTo>
                  <a:cubicBezTo>
                    <a:pt x="1665" y="2525"/>
                    <a:pt x="1666" y="2527"/>
                    <a:pt x="1666" y="2528"/>
                  </a:cubicBezTo>
                  <a:cubicBezTo>
                    <a:pt x="1668" y="2532"/>
                    <a:pt x="1669" y="2534"/>
                    <a:pt x="1670" y="2536"/>
                  </a:cubicBezTo>
                  <a:cubicBezTo>
                    <a:pt x="1671" y="2538"/>
                    <a:pt x="1672" y="2539"/>
                    <a:pt x="1672" y="2539"/>
                  </a:cubicBezTo>
                  <a:cubicBezTo>
                    <a:pt x="1672" y="2539"/>
                    <a:pt x="1671" y="2538"/>
                    <a:pt x="1671" y="2536"/>
                  </a:cubicBezTo>
                  <a:cubicBezTo>
                    <a:pt x="1670" y="2534"/>
                    <a:pt x="1669" y="2531"/>
                    <a:pt x="1668" y="2528"/>
                  </a:cubicBezTo>
                  <a:cubicBezTo>
                    <a:pt x="1667" y="2526"/>
                    <a:pt x="1667" y="2524"/>
                    <a:pt x="1666" y="2522"/>
                  </a:cubicBezTo>
                  <a:cubicBezTo>
                    <a:pt x="1666" y="2520"/>
                    <a:pt x="1665" y="2518"/>
                    <a:pt x="1664" y="2515"/>
                  </a:cubicBezTo>
                  <a:cubicBezTo>
                    <a:pt x="1664" y="2513"/>
                    <a:pt x="1663" y="2510"/>
                    <a:pt x="1662" y="2507"/>
                  </a:cubicBezTo>
                  <a:cubicBezTo>
                    <a:pt x="1662" y="2504"/>
                    <a:pt x="1661" y="2501"/>
                    <a:pt x="1660" y="2498"/>
                  </a:cubicBezTo>
                  <a:cubicBezTo>
                    <a:pt x="1659" y="2492"/>
                    <a:pt x="1657" y="2486"/>
                    <a:pt x="1656" y="2478"/>
                  </a:cubicBezTo>
                  <a:cubicBezTo>
                    <a:pt x="1655" y="2471"/>
                    <a:pt x="1654" y="2464"/>
                    <a:pt x="1653" y="2456"/>
                  </a:cubicBezTo>
                  <a:cubicBezTo>
                    <a:pt x="1653" y="2448"/>
                    <a:pt x="1652" y="2440"/>
                    <a:pt x="1652" y="2432"/>
                  </a:cubicBezTo>
                  <a:cubicBezTo>
                    <a:pt x="1651" y="2423"/>
                    <a:pt x="1651" y="2415"/>
                    <a:pt x="1651" y="2407"/>
                  </a:cubicBezTo>
                  <a:cubicBezTo>
                    <a:pt x="1651" y="2398"/>
                    <a:pt x="1652" y="2390"/>
                    <a:pt x="1652" y="2382"/>
                  </a:cubicBezTo>
                  <a:cubicBezTo>
                    <a:pt x="1653" y="2373"/>
                    <a:pt x="1653" y="2365"/>
                    <a:pt x="1654" y="2357"/>
                  </a:cubicBezTo>
                  <a:cubicBezTo>
                    <a:pt x="1655" y="2350"/>
                    <a:pt x="1655" y="2342"/>
                    <a:pt x="1656" y="2335"/>
                  </a:cubicBezTo>
                  <a:cubicBezTo>
                    <a:pt x="1656" y="2333"/>
                    <a:pt x="1657" y="2331"/>
                    <a:pt x="1657" y="2328"/>
                  </a:cubicBezTo>
                  <a:cubicBezTo>
                    <a:pt x="1662" y="2309"/>
                    <a:pt x="1671" y="2290"/>
                    <a:pt x="1683" y="2277"/>
                  </a:cubicBezTo>
                  <a:cubicBezTo>
                    <a:pt x="1705" y="2304"/>
                    <a:pt x="1719" y="2331"/>
                    <a:pt x="1729" y="2361"/>
                  </a:cubicBezTo>
                  <a:cubicBezTo>
                    <a:pt x="1729" y="2361"/>
                    <a:pt x="1729" y="2361"/>
                    <a:pt x="1729" y="2361"/>
                  </a:cubicBezTo>
                  <a:cubicBezTo>
                    <a:pt x="1729" y="2364"/>
                    <a:pt x="1728" y="2367"/>
                    <a:pt x="1727" y="2370"/>
                  </a:cubicBezTo>
                  <a:cubicBezTo>
                    <a:pt x="1726" y="2373"/>
                    <a:pt x="1725" y="2376"/>
                    <a:pt x="1723" y="2379"/>
                  </a:cubicBezTo>
                  <a:cubicBezTo>
                    <a:pt x="1723" y="2380"/>
                    <a:pt x="1723" y="2380"/>
                    <a:pt x="1723" y="2381"/>
                  </a:cubicBezTo>
                  <a:cubicBezTo>
                    <a:pt x="1723" y="2381"/>
                    <a:pt x="1722" y="2381"/>
                    <a:pt x="1722" y="2382"/>
                  </a:cubicBezTo>
                  <a:cubicBezTo>
                    <a:pt x="1722" y="2383"/>
                    <a:pt x="1721" y="2383"/>
                    <a:pt x="1721" y="2384"/>
                  </a:cubicBezTo>
                  <a:cubicBezTo>
                    <a:pt x="1720" y="2385"/>
                    <a:pt x="1720" y="2386"/>
                    <a:pt x="1719" y="2387"/>
                  </a:cubicBezTo>
                  <a:cubicBezTo>
                    <a:pt x="1719" y="2388"/>
                    <a:pt x="1718" y="2389"/>
                    <a:pt x="1718" y="2389"/>
                  </a:cubicBezTo>
                  <a:cubicBezTo>
                    <a:pt x="1717" y="2391"/>
                    <a:pt x="1716" y="2393"/>
                    <a:pt x="1715" y="2395"/>
                  </a:cubicBezTo>
                  <a:cubicBezTo>
                    <a:pt x="1713" y="2397"/>
                    <a:pt x="1712" y="2398"/>
                    <a:pt x="1711" y="2400"/>
                  </a:cubicBezTo>
                  <a:cubicBezTo>
                    <a:pt x="1709" y="2404"/>
                    <a:pt x="1706" y="2407"/>
                    <a:pt x="1704" y="2411"/>
                  </a:cubicBezTo>
                  <a:cubicBezTo>
                    <a:pt x="1701" y="2415"/>
                    <a:pt x="1699" y="2419"/>
                    <a:pt x="1697" y="2422"/>
                  </a:cubicBezTo>
                  <a:cubicBezTo>
                    <a:pt x="1696" y="2424"/>
                    <a:pt x="1696" y="2424"/>
                    <a:pt x="1696" y="2424"/>
                  </a:cubicBezTo>
                  <a:cubicBezTo>
                    <a:pt x="1696" y="2425"/>
                    <a:pt x="1696" y="2425"/>
                    <a:pt x="1696" y="2425"/>
                  </a:cubicBezTo>
                  <a:cubicBezTo>
                    <a:pt x="1695" y="2425"/>
                    <a:pt x="1695" y="2425"/>
                    <a:pt x="1695" y="2425"/>
                  </a:cubicBezTo>
                  <a:cubicBezTo>
                    <a:pt x="1695" y="2426"/>
                    <a:pt x="1694" y="2427"/>
                    <a:pt x="1694" y="2428"/>
                  </a:cubicBezTo>
                  <a:cubicBezTo>
                    <a:pt x="1693" y="2429"/>
                    <a:pt x="1693" y="2430"/>
                    <a:pt x="1692" y="2431"/>
                  </a:cubicBezTo>
                  <a:cubicBezTo>
                    <a:pt x="1692" y="2432"/>
                    <a:pt x="1691" y="2433"/>
                    <a:pt x="1691" y="2434"/>
                  </a:cubicBezTo>
                  <a:cubicBezTo>
                    <a:pt x="1689" y="2438"/>
                    <a:pt x="1688" y="2442"/>
                    <a:pt x="1687" y="2446"/>
                  </a:cubicBezTo>
                  <a:cubicBezTo>
                    <a:pt x="1687" y="2448"/>
                    <a:pt x="1686" y="2450"/>
                    <a:pt x="1686" y="2452"/>
                  </a:cubicBezTo>
                  <a:cubicBezTo>
                    <a:pt x="1686" y="2453"/>
                    <a:pt x="1685" y="2455"/>
                    <a:pt x="1685" y="2457"/>
                  </a:cubicBezTo>
                  <a:cubicBezTo>
                    <a:pt x="1685" y="2459"/>
                    <a:pt x="1685" y="2460"/>
                    <a:pt x="1685" y="2462"/>
                  </a:cubicBezTo>
                  <a:cubicBezTo>
                    <a:pt x="1685" y="2463"/>
                    <a:pt x="1685" y="2463"/>
                    <a:pt x="1685" y="2464"/>
                  </a:cubicBezTo>
                  <a:cubicBezTo>
                    <a:pt x="1685" y="2465"/>
                    <a:pt x="1685" y="2465"/>
                    <a:pt x="1685" y="2466"/>
                  </a:cubicBezTo>
                  <a:cubicBezTo>
                    <a:pt x="1685" y="2469"/>
                    <a:pt x="1686" y="2471"/>
                    <a:pt x="1686" y="2473"/>
                  </a:cubicBezTo>
                  <a:cubicBezTo>
                    <a:pt x="1687" y="2474"/>
                    <a:pt x="1687" y="2475"/>
                    <a:pt x="1687" y="2476"/>
                  </a:cubicBezTo>
                  <a:cubicBezTo>
                    <a:pt x="1687" y="2476"/>
                    <a:pt x="1687" y="2477"/>
                    <a:pt x="1688" y="2478"/>
                  </a:cubicBezTo>
                  <a:cubicBezTo>
                    <a:pt x="1688" y="2479"/>
                    <a:pt x="1688" y="2479"/>
                    <a:pt x="1688" y="2479"/>
                  </a:cubicBezTo>
                  <a:cubicBezTo>
                    <a:pt x="1688" y="2479"/>
                    <a:pt x="1688" y="2479"/>
                    <a:pt x="1688" y="2477"/>
                  </a:cubicBezTo>
                  <a:cubicBezTo>
                    <a:pt x="1688" y="2477"/>
                    <a:pt x="1688" y="2476"/>
                    <a:pt x="1688" y="2476"/>
                  </a:cubicBezTo>
                  <a:cubicBezTo>
                    <a:pt x="1688" y="2475"/>
                    <a:pt x="1688" y="2474"/>
                    <a:pt x="1688" y="2473"/>
                  </a:cubicBezTo>
                  <a:cubicBezTo>
                    <a:pt x="1688" y="2471"/>
                    <a:pt x="1688" y="2469"/>
                    <a:pt x="1688" y="2466"/>
                  </a:cubicBezTo>
                  <a:cubicBezTo>
                    <a:pt x="1688" y="2465"/>
                    <a:pt x="1688" y="2464"/>
                    <a:pt x="1689" y="2462"/>
                  </a:cubicBezTo>
                  <a:cubicBezTo>
                    <a:pt x="1689" y="2461"/>
                    <a:pt x="1689" y="2459"/>
                    <a:pt x="1690" y="2458"/>
                  </a:cubicBezTo>
                  <a:cubicBezTo>
                    <a:pt x="1690" y="2454"/>
                    <a:pt x="1691" y="2451"/>
                    <a:pt x="1693" y="2448"/>
                  </a:cubicBezTo>
                  <a:cubicBezTo>
                    <a:pt x="1694" y="2444"/>
                    <a:pt x="1696" y="2441"/>
                    <a:pt x="1697" y="2437"/>
                  </a:cubicBezTo>
                  <a:cubicBezTo>
                    <a:pt x="1698" y="2436"/>
                    <a:pt x="1698" y="2435"/>
                    <a:pt x="1699" y="2434"/>
                  </a:cubicBezTo>
                  <a:cubicBezTo>
                    <a:pt x="1699" y="2434"/>
                    <a:pt x="1700" y="2433"/>
                    <a:pt x="1700" y="2432"/>
                  </a:cubicBezTo>
                  <a:cubicBezTo>
                    <a:pt x="1701" y="2431"/>
                    <a:pt x="1701" y="2430"/>
                    <a:pt x="1702" y="2429"/>
                  </a:cubicBezTo>
                  <a:cubicBezTo>
                    <a:pt x="1702" y="2428"/>
                    <a:pt x="1702" y="2428"/>
                    <a:pt x="1702" y="2428"/>
                  </a:cubicBezTo>
                  <a:cubicBezTo>
                    <a:pt x="1703" y="2428"/>
                    <a:pt x="1703" y="2428"/>
                    <a:pt x="1703" y="2428"/>
                  </a:cubicBezTo>
                  <a:cubicBezTo>
                    <a:pt x="1703" y="2426"/>
                    <a:pt x="1703" y="2426"/>
                    <a:pt x="1703" y="2426"/>
                  </a:cubicBezTo>
                  <a:cubicBezTo>
                    <a:pt x="1706" y="2423"/>
                    <a:pt x="1708" y="2419"/>
                    <a:pt x="1710" y="2415"/>
                  </a:cubicBezTo>
                  <a:cubicBezTo>
                    <a:pt x="1713" y="2412"/>
                    <a:pt x="1715" y="2408"/>
                    <a:pt x="1718" y="2404"/>
                  </a:cubicBezTo>
                  <a:cubicBezTo>
                    <a:pt x="1719" y="2402"/>
                    <a:pt x="1720" y="2400"/>
                    <a:pt x="1721" y="2399"/>
                  </a:cubicBezTo>
                  <a:cubicBezTo>
                    <a:pt x="1721" y="2398"/>
                    <a:pt x="1722" y="2397"/>
                    <a:pt x="1722" y="2396"/>
                  </a:cubicBezTo>
                  <a:cubicBezTo>
                    <a:pt x="1723" y="2395"/>
                    <a:pt x="1723" y="2394"/>
                    <a:pt x="1724" y="2393"/>
                  </a:cubicBezTo>
                  <a:cubicBezTo>
                    <a:pt x="1725" y="2391"/>
                    <a:pt x="1726" y="2389"/>
                    <a:pt x="1727" y="2387"/>
                  </a:cubicBezTo>
                  <a:cubicBezTo>
                    <a:pt x="1727" y="2386"/>
                    <a:pt x="1727" y="2385"/>
                    <a:pt x="1728" y="2384"/>
                  </a:cubicBezTo>
                  <a:cubicBezTo>
                    <a:pt x="1728" y="2384"/>
                    <a:pt x="1728" y="2383"/>
                    <a:pt x="1728" y="2383"/>
                  </a:cubicBezTo>
                  <a:cubicBezTo>
                    <a:pt x="1729" y="2383"/>
                    <a:pt x="1729" y="2382"/>
                    <a:pt x="1729" y="2382"/>
                  </a:cubicBezTo>
                  <a:cubicBezTo>
                    <a:pt x="1730" y="2378"/>
                    <a:pt x="1731" y="2374"/>
                    <a:pt x="1732" y="2371"/>
                  </a:cubicBezTo>
                  <a:cubicBezTo>
                    <a:pt x="1732" y="2370"/>
                    <a:pt x="1732" y="2369"/>
                    <a:pt x="1732" y="2368"/>
                  </a:cubicBezTo>
                  <a:cubicBezTo>
                    <a:pt x="1734" y="2372"/>
                    <a:pt x="1735" y="2376"/>
                    <a:pt x="1736" y="2380"/>
                  </a:cubicBezTo>
                  <a:cubicBezTo>
                    <a:pt x="1736" y="2381"/>
                    <a:pt x="1736" y="2382"/>
                    <a:pt x="1736" y="2383"/>
                  </a:cubicBezTo>
                  <a:cubicBezTo>
                    <a:pt x="1736" y="2388"/>
                    <a:pt x="1736" y="2392"/>
                    <a:pt x="1735" y="2397"/>
                  </a:cubicBezTo>
                  <a:cubicBezTo>
                    <a:pt x="1735" y="2399"/>
                    <a:pt x="1734" y="2402"/>
                    <a:pt x="1734" y="2404"/>
                  </a:cubicBezTo>
                  <a:cubicBezTo>
                    <a:pt x="1734" y="2405"/>
                    <a:pt x="1733" y="2406"/>
                    <a:pt x="1733" y="2408"/>
                  </a:cubicBezTo>
                  <a:cubicBezTo>
                    <a:pt x="1733" y="2409"/>
                    <a:pt x="1732" y="2410"/>
                    <a:pt x="1732" y="2411"/>
                  </a:cubicBezTo>
                  <a:cubicBezTo>
                    <a:pt x="1731" y="2414"/>
                    <a:pt x="1731" y="2416"/>
                    <a:pt x="1730" y="2419"/>
                  </a:cubicBezTo>
                  <a:cubicBezTo>
                    <a:pt x="1729" y="2421"/>
                    <a:pt x="1728" y="2424"/>
                    <a:pt x="1727" y="2427"/>
                  </a:cubicBezTo>
                  <a:cubicBezTo>
                    <a:pt x="1725" y="2432"/>
                    <a:pt x="1723" y="2437"/>
                    <a:pt x="1721" y="2443"/>
                  </a:cubicBezTo>
                  <a:cubicBezTo>
                    <a:pt x="1721" y="2445"/>
                    <a:pt x="1720" y="2448"/>
                    <a:pt x="1719" y="2451"/>
                  </a:cubicBezTo>
                  <a:cubicBezTo>
                    <a:pt x="1718" y="2453"/>
                    <a:pt x="1718" y="2453"/>
                    <a:pt x="1718" y="2453"/>
                  </a:cubicBezTo>
                  <a:cubicBezTo>
                    <a:pt x="1718" y="2455"/>
                    <a:pt x="1718" y="2455"/>
                    <a:pt x="1718" y="2455"/>
                  </a:cubicBezTo>
                  <a:cubicBezTo>
                    <a:pt x="1717" y="2456"/>
                    <a:pt x="1717" y="2458"/>
                    <a:pt x="1717" y="2459"/>
                  </a:cubicBezTo>
                  <a:cubicBezTo>
                    <a:pt x="1715" y="2465"/>
                    <a:pt x="1714" y="2470"/>
                    <a:pt x="1713" y="2476"/>
                  </a:cubicBezTo>
                  <a:cubicBezTo>
                    <a:pt x="1713" y="2481"/>
                    <a:pt x="1712" y="2486"/>
                    <a:pt x="1712" y="2491"/>
                  </a:cubicBezTo>
                  <a:cubicBezTo>
                    <a:pt x="1712" y="2494"/>
                    <a:pt x="1712" y="2496"/>
                    <a:pt x="1712" y="2498"/>
                  </a:cubicBezTo>
                  <a:cubicBezTo>
                    <a:pt x="1712" y="2501"/>
                    <a:pt x="1712" y="2503"/>
                    <a:pt x="1712" y="2505"/>
                  </a:cubicBezTo>
                  <a:cubicBezTo>
                    <a:pt x="1712" y="2510"/>
                    <a:pt x="1713" y="2513"/>
                    <a:pt x="1714" y="2517"/>
                  </a:cubicBezTo>
                  <a:cubicBezTo>
                    <a:pt x="1715" y="2520"/>
                    <a:pt x="1717" y="2523"/>
                    <a:pt x="1718" y="2525"/>
                  </a:cubicBezTo>
                  <a:cubicBezTo>
                    <a:pt x="1719" y="2526"/>
                    <a:pt x="1719" y="2526"/>
                    <a:pt x="1719" y="2527"/>
                  </a:cubicBezTo>
                  <a:cubicBezTo>
                    <a:pt x="1720" y="2527"/>
                    <a:pt x="1720" y="2528"/>
                    <a:pt x="1720" y="2528"/>
                  </a:cubicBezTo>
                  <a:cubicBezTo>
                    <a:pt x="1721" y="2529"/>
                    <a:pt x="1721" y="2529"/>
                    <a:pt x="1722" y="2530"/>
                  </a:cubicBezTo>
                  <a:cubicBezTo>
                    <a:pt x="1723" y="2531"/>
                    <a:pt x="1723" y="2531"/>
                    <a:pt x="1723" y="2531"/>
                  </a:cubicBezTo>
                  <a:cubicBezTo>
                    <a:pt x="1723" y="2531"/>
                    <a:pt x="1723" y="2531"/>
                    <a:pt x="1722" y="2530"/>
                  </a:cubicBezTo>
                  <a:cubicBezTo>
                    <a:pt x="1722" y="2529"/>
                    <a:pt x="1721" y="2528"/>
                    <a:pt x="1721" y="2528"/>
                  </a:cubicBezTo>
                  <a:cubicBezTo>
                    <a:pt x="1721" y="2527"/>
                    <a:pt x="1721" y="2527"/>
                    <a:pt x="1720" y="2526"/>
                  </a:cubicBezTo>
                  <a:cubicBezTo>
                    <a:pt x="1720" y="2526"/>
                    <a:pt x="1720" y="2525"/>
                    <a:pt x="1720" y="2525"/>
                  </a:cubicBezTo>
                  <a:cubicBezTo>
                    <a:pt x="1719" y="2522"/>
                    <a:pt x="1718" y="2520"/>
                    <a:pt x="1717" y="2516"/>
                  </a:cubicBezTo>
                  <a:cubicBezTo>
                    <a:pt x="1717" y="2513"/>
                    <a:pt x="1717" y="2509"/>
                    <a:pt x="1717" y="2505"/>
                  </a:cubicBezTo>
                  <a:cubicBezTo>
                    <a:pt x="1717" y="2503"/>
                    <a:pt x="1717" y="2501"/>
                    <a:pt x="1717" y="2499"/>
                  </a:cubicBezTo>
                  <a:cubicBezTo>
                    <a:pt x="1717" y="2496"/>
                    <a:pt x="1717" y="2494"/>
                    <a:pt x="1718" y="2492"/>
                  </a:cubicBezTo>
                  <a:cubicBezTo>
                    <a:pt x="1718" y="2487"/>
                    <a:pt x="1719" y="2482"/>
                    <a:pt x="1720" y="2477"/>
                  </a:cubicBezTo>
                  <a:cubicBezTo>
                    <a:pt x="1721" y="2474"/>
                    <a:pt x="1721" y="2472"/>
                    <a:pt x="1722" y="2469"/>
                  </a:cubicBezTo>
                  <a:cubicBezTo>
                    <a:pt x="1723" y="2466"/>
                    <a:pt x="1723" y="2464"/>
                    <a:pt x="1724" y="2461"/>
                  </a:cubicBezTo>
                  <a:cubicBezTo>
                    <a:pt x="1724" y="2460"/>
                    <a:pt x="1725" y="2458"/>
                    <a:pt x="1725" y="2457"/>
                  </a:cubicBezTo>
                  <a:cubicBezTo>
                    <a:pt x="1725" y="2456"/>
                    <a:pt x="1726" y="2454"/>
                    <a:pt x="1726" y="2453"/>
                  </a:cubicBezTo>
                  <a:cubicBezTo>
                    <a:pt x="1727" y="2450"/>
                    <a:pt x="1728" y="2448"/>
                    <a:pt x="1729" y="2445"/>
                  </a:cubicBezTo>
                  <a:cubicBezTo>
                    <a:pt x="1731" y="2440"/>
                    <a:pt x="1733" y="2435"/>
                    <a:pt x="1734" y="2429"/>
                  </a:cubicBezTo>
                  <a:cubicBezTo>
                    <a:pt x="1735" y="2426"/>
                    <a:pt x="1736" y="2424"/>
                    <a:pt x="1737" y="2421"/>
                  </a:cubicBezTo>
                  <a:cubicBezTo>
                    <a:pt x="1738" y="2418"/>
                    <a:pt x="1738" y="2416"/>
                    <a:pt x="1739" y="2413"/>
                  </a:cubicBezTo>
                  <a:cubicBezTo>
                    <a:pt x="1739" y="2412"/>
                    <a:pt x="1739" y="2410"/>
                    <a:pt x="1740" y="2409"/>
                  </a:cubicBezTo>
                  <a:cubicBezTo>
                    <a:pt x="1740" y="2408"/>
                    <a:pt x="1740" y="2406"/>
                    <a:pt x="1740" y="2405"/>
                  </a:cubicBezTo>
                  <a:cubicBezTo>
                    <a:pt x="1741" y="2402"/>
                    <a:pt x="1741" y="2400"/>
                    <a:pt x="1741" y="2397"/>
                  </a:cubicBezTo>
                  <a:cubicBezTo>
                    <a:pt x="1741" y="2397"/>
                    <a:pt x="1741" y="2396"/>
                    <a:pt x="1741" y="2396"/>
                  </a:cubicBezTo>
                  <a:cubicBezTo>
                    <a:pt x="1747" y="2417"/>
                    <a:pt x="1753" y="2439"/>
                    <a:pt x="1759" y="2464"/>
                  </a:cubicBezTo>
                  <a:cubicBezTo>
                    <a:pt x="1759" y="2467"/>
                    <a:pt x="1759" y="2470"/>
                    <a:pt x="1759" y="2474"/>
                  </a:cubicBezTo>
                  <a:cubicBezTo>
                    <a:pt x="1759" y="2481"/>
                    <a:pt x="1759" y="2488"/>
                    <a:pt x="1758" y="2495"/>
                  </a:cubicBezTo>
                  <a:cubicBezTo>
                    <a:pt x="1758" y="2503"/>
                    <a:pt x="1757" y="2510"/>
                    <a:pt x="1756" y="2517"/>
                  </a:cubicBezTo>
                  <a:cubicBezTo>
                    <a:pt x="1755" y="2525"/>
                    <a:pt x="1754" y="2532"/>
                    <a:pt x="1752" y="2539"/>
                  </a:cubicBezTo>
                  <a:cubicBezTo>
                    <a:pt x="1750" y="2546"/>
                    <a:pt x="1748" y="2553"/>
                    <a:pt x="1746" y="2560"/>
                  </a:cubicBezTo>
                  <a:cubicBezTo>
                    <a:pt x="1744" y="2567"/>
                    <a:pt x="1742" y="2573"/>
                    <a:pt x="1740" y="2579"/>
                  </a:cubicBezTo>
                  <a:cubicBezTo>
                    <a:pt x="1737" y="2585"/>
                    <a:pt x="1735" y="2591"/>
                    <a:pt x="1733" y="2596"/>
                  </a:cubicBezTo>
                  <a:cubicBezTo>
                    <a:pt x="1732" y="2598"/>
                    <a:pt x="1730" y="2601"/>
                    <a:pt x="1729" y="2603"/>
                  </a:cubicBezTo>
                  <a:cubicBezTo>
                    <a:pt x="1728" y="2605"/>
                    <a:pt x="1727" y="2608"/>
                    <a:pt x="1726" y="2610"/>
                  </a:cubicBezTo>
                  <a:cubicBezTo>
                    <a:pt x="1725" y="2612"/>
                    <a:pt x="1724" y="2614"/>
                    <a:pt x="1723" y="2615"/>
                  </a:cubicBezTo>
                  <a:cubicBezTo>
                    <a:pt x="1722" y="2617"/>
                    <a:pt x="1721" y="2619"/>
                    <a:pt x="1720" y="2620"/>
                  </a:cubicBezTo>
                  <a:cubicBezTo>
                    <a:pt x="1719" y="2623"/>
                    <a:pt x="1717" y="2625"/>
                    <a:pt x="1716" y="2627"/>
                  </a:cubicBezTo>
                  <a:cubicBezTo>
                    <a:pt x="1715" y="2628"/>
                    <a:pt x="1715" y="2629"/>
                    <a:pt x="1715" y="2629"/>
                  </a:cubicBezTo>
                  <a:cubicBezTo>
                    <a:pt x="1715" y="2629"/>
                    <a:pt x="1715" y="2628"/>
                    <a:pt x="1717" y="2627"/>
                  </a:cubicBezTo>
                  <a:cubicBezTo>
                    <a:pt x="1718" y="2626"/>
                    <a:pt x="1719" y="2624"/>
                    <a:pt x="1721" y="2621"/>
                  </a:cubicBezTo>
                  <a:cubicBezTo>
                    <a:pt x="1722" y="2620"/>
                    <a:pt x="1724" y="2618"/>
                    <a:pt x="1725" y="2617"/>
                  </a:cubicBezTo>
                  <a:cubicBezTo>
                    <a:pt x="1726" y="2615"/>
                    <a:pt x="1727" y="2613"/>
                    <a:pt x="1729" y="2611"/>
                  </a:cubicBezTo>
                  <a:cubicBezTo>
                    <a:pt x="1730" y="2609"/>
                    <a:pt x="1731" y="2607"/>
                    <a:pt x="1733" y="2605"/>
                  </a:cubicBezTo>
                  <a:cubicBezTo>
                    <a:pt x="1734" y="2603"/>
                    <a:pt x="1735" y="2600"/>
                    <a:pt x="1737" y="2598"/>
                  </a:cubicBezTo>
                  <a:cubicBezTo>
                    <a:pt x="1738" y="2595"/>
                    <a:pt x="1740" y="2593"/>
                    <a:pt x="1741" y="2590"/>
                  </a:cubicBezTo>
                  <a:cubicBezTo>
                    <a:pt x="1742" y="2587"/>
                    <a:pt x="1744" y="2584"/>
                    <a:pt x="1745" y="2581"/>
                  </a:cubicBezTo>
                  <a:cubicBezTo>
                    <a:pt x="1748" y="2575"/>
                    <a:pt x="1751" y="2569"/>
                    <a:pt x="1753" y="2562"/>
                  </a:cubicBezTo>
                  <a:cubicBezTo>
                    <a:pt x="1754" y="2561"/>
                    <a:pt x="1754" y="2559"/>
                    <a:pt x="1755" y="2557"/>
                  </a:cubicBezTo>
                  <a:cubicBezTo>
                    <a:pt x="1755" y="2555"/>
                    <a:pt x="1756" y="2554"/>
                    <a:pt x="1756" y="2552"/>
                  </a:cubicBezTo>
                  <a:cubicBezTo>
                    <a:pt x="1758" y="2548"/>
                    <a:pt x="1758" y="2545"/>
                    <a:pt x="1759" y="2541"/>
                  </a:cubicBezTo>
                  <a:cubicBezTo>
                    <a:pt x="1761" y="2534"/>
                    <a:pt x="1763" y="2526"/>
                    <a:pt x="1764" y="2518"/>
                  </a:cubicBezTo>
                  <a:cubicBezTo>
                    <a:pt x="1765" y="2511"/>
                    <a:pt x="1766" y="2503"/>
                    <a:pt x="1766" y="2496"/>
                  </a:cubicBezTo>
                  <a:cubicBezTo>
                    <a:pt x="1766" y="2492"/>
                    <a:pt x="1766" y="2488"/>
                    <a:pt x="1766" y="2484"/>
                  </a:cubicBezTo>
                  <a:cubicBezTo>
                    <a:pt x="1766" y="2483"/>
                    <a:pt x="1766" y="2481"/>
                    <a:pt x="1766" y="2479"/>
                  </a:cubicBezTo>
                  <a:cubicBezTo>
                    <a:pt x="1766" y="2477"/>
                    <a:pt x="1766" y="2475"/>
                    <a:pt x="1766" y="2473"/>
                  </a:cubicBezTo>
                  <a:cubicBezTo>
                    <a:pt x="1765" y="2466"/>
                    <a:pt x="1765" y="2459"/>
                    <a:pt x="1764" y="2453"/>
                  </a:cubicBezTo>
                  <a:cubicBezTo>
                    <a:pt x="1763" y="2449"/>
                    <a:pt x="1763" y="2446"/>
                    <a:pt x="1762" y="2443"/>
                  </a:cubicBezTo>
                  <a:cubicBezTo>
                    <a:pt x="1762" y="2442"/>
                    <a:pt x="1762" y="2440"/>
                    <a:pt x="1761" y="2439"/>
                  </a:cubicBezTo>
                  <a:cubicBezTo>
                    <a:pt x="1761" y="2437"/>
                    <a:pt x="1761" y="2436"/>
                    <a:pt x="1760" y="2435"/>
                  </a:cubicBezTo>
                  <a:cubicBezTo>
                    <a:pt x="1760" y="2434"/>
                    <a:pt x="1760" y="2434"/>
                    <a:pt x="1760" y="2433"/>
                  </a:cubicBezTo>
                  <a:cubicBezTo>
                    <a:pt x="1756" y="2400"/>
                    <a:pt x="1749" y="2367"/>
                    <a:pt x="1737" y="2339"/>
                  </a:cubicBezTo>
                  <a:cubicBezTo>
                    <a:pt x="1736" y="2338"/>
                    <a:pt x="1735" y="2337"/>
                    <a:pt x="1735" y="2335"/>
                  </a:cubicBezTo>
                  <a:cubicBezTo>
                    <a:pt x="1736" y="2337"/>
                    <a:pt x="1737" y="2340"/>
                    <a:pt x="1739" y="2342"/>
                  </a:cubicBezTo>
                  <a:cubicBezTo>
                    <a:pt x="1740" y="2344"/>
                    <a:pt x="1741" y="2345"/>
                    <a:pt x="1742" y="2347"/>
                  </a:cubicBezTo>
                  <a:cubicBezTo>
                    <a:pt x="1743" y="2349"/>
                    <a:pt x="1744" y="2351"/>
                    <a:pt x="1745" y="2353"/>
                  </a:cubicBezTo>
                  <a:cubicBezTo>
                    <a:pt x="1747" y="2356"/>
                    <a:pt x="1750" y="2360"/>
                    <a:pt x="1752" y="2363"/>
                  </a:cubicBezTo>
                  <a:cubicBezTo>
                    <a:pt x="1754" y="2367"/>
                    <a:pt x="1757" y="2371"/>
                    <a:pt x="1759" y="2374"/>
                  </a:cubicBezTo>
                  <a:cubicBezTo>
                    <a:pt x="1761" y="2378"/>
                    <a:pt x="1763" y="2381"/>
                    <a:pt x="1765" y="2384"/>
                  </a:cubicBezTo>
                  <a:cubicBezTo>
                    <a:pt x="1768" y="2388"/>
                    <a:pt x="1770" y="2391"/>
                    <a:pt x="1772" y="2394"/>
                  </a:cubicBezTo>
                  <a:cubicBezTo>
                    <a:pt x="1773" y="2396"/>
                    <a:pt x="1774" y="2397"/>
                    <a:pt x="1775" y="2399"/>
                  </a:cubicBezTo>
                  <a:cubicBezTo>
                    <a:pt x="1775" y="2399"/>
                    <a:pt x="1776" y="2400"/>
                    <a:pt x="1776" y="2401"/>
                  </a:cubicBezTo>
                  <a:cubicBezTo>
                    <a:pt x="1777" y="2401"/>
                    <a:pt x="1777" y="2402"/>
                    <a:pt x="1778" y="2403"/>
                  </a:cubicBezTo>
                  <a:cubicBezTo>
                    <a:pt x="1779" y="2405"/>
                    <a:pt x="1781" y="2408"/>
                    <a:pt x="1782" y="2410"/>
                  </a:cubicBezTo>
                  <a:cubicBezTo>
                    <a:pt x="1783" y="2412"/>
                    <a:pt x="1784" y="2414"/>
                    <a:pt x="1784" y="2416"/>
                  </a:cubicBezTo>
                  <a:cubicBezTo>
                    <a:pt x="1785" y="2418"/>
                    <a:pt x="1785" y="2419"/>
                    <a:pt x="1785" y="2420"/>
                  </a:cubicBezTo>
                  <a:cubicBezTo>
                    <a:pt x="1785" y="2421"/>
                    <a:pt x="1785" y="2422"/>
                    <a:pt x="1785" y="2422"/>
                  </a:cubicBezTo>
                  <a:cubicBezTo>
                    <a:pt x="1785" y="2422"/>
                    <a:pt x="1785" y="2421"/>
                    <a:pt x="1785" y="2420"/>
                  </a:cubicBezTo>
                  <a:cubicBezTo>
                    <a:pt x="1785" y="2419"/>
                    <a:pt x="1786" y="2418"/>
                    <a:pt x="1786" y="2416"/>
                  </a:cubicBezTo>
                  <a:cubicBezTo>
                    <a:pt x="1786" y="2414"/>
                    <a:pt x="1786" y="2412"/>
                    <a:pt x="1785" y="2409"/>
                  </a:cubicBezTo>
                  <a:cubicBezTo>
                    <a:pt x="1784" y="2406"/>
                    <a:pt x="1783" y="2403"/>
                    <a:pt x="1782" y="2400"/>
                  </a:cubicBezTo>
                  <a:cubicBezTo>
                    <a:pt x="1780" y="2397"/>
                    <a:pt x="1779" y="2394"/>
                    <a:pt x="1777" y="2391"/>
                  </a:cubicBezTo>
                  <a:cubicBezTo>
                    <a:pt x="1775" y="2388"/>
                    <a:pt x="1773" y="2384"/>
                    <a:pt x="1772" y="2381"/>
                  </a:cubicBezTo>
                  <a:cubicBezTo>
                    <a:pt x="1771" y="2379"/>
                    <a:pt x="1770" y="2377"/>
                    <a:pt x="1768" y="2376"/>
                  </a:cubicBezTo>
                  <a:cubicBezTo>
                    <a:pt x="1767" y="2374"/>
                    <a:pt x="1766" y="2372"/>
                    <a:pt x="1765" y="2370"/>
                  </a:cubicBezTo>
                  <a:cubicBezTo>
                    <a:pt x="1763" y="2366"/>
                    <a:pt x="1761" y="2363"/>
                    <a:pt x="1759" y="2359"/>
                  </a:cubicBezTo>
                  <a:cubicBezTo>
                    <a:pt x="1756" y="2356"/>
                    <a:pt x="1754" y="2352"/>
                    <a:pt x="1752" y="2348"/>
                  </a:cubicBezTo>
                  <a:cubicBezTo>
                    <a:pt x="1749" y="2345"/>
                    <a:pt x="1747" y="2341"/>
                    <a:pt x="1745" y="2338"/>
                  </a:cubicBezTo>
                  <a:cubicBezTo>
                    <a:pt x="1742" y="2335"/>
                    <a:pt x="1740" y="2332"/>
                    <a:pt x="1738" y="2329"/>
                  </a:cubicBezTo>
                  <a:cubicBezTo>
                    <a:pt x="1736" y="2326"/>
                    <a:pt x="1734" y="2323"/>
                    <a:pt x="1732" y="2321"/>
                  </a:cubicBezTo>
                  <a:cubicBezTo>
                    <a:pt x="1728" y="2316"/>
                    <a:pt x="1725" y="2313"/>
                    <a:pt x="1723" y="2310"/>
                  </a:cubicBezTo>
                  <a:cubicBezTo>
                    <a:pt x="1715" y="2294"/>
                    <a:pt x="1707" y="2278"/>
                    <a:pt x="1699" y="2261"/>
                  </a:cubicBezTo>
                  <a:cubicBezTo>
                    <a:pt x="1699" y="2261"/>
                    <a:pt x="1699" y="2261"/>
                    <a:pt x="1699" y="2261"/>
                  </a:cubicBezTo>
                  <a:cubicBezTo>
                    <a:pt x="1701" y="2263"/>
                    <a:pt x="1702" y="2264"/>
                    <a:pt x="1703" y="2265"/>
                  </a:cubicBezTo>
                  <a:cubicBezTo>
                    <a:pt x="1706" y="2267"/>
                    <a:pt x="1709" y="2270"/>
                    <a:pt x="1711" y="2272"/>
                  </a:cubicBezTo>
                  <a:cubicBezTo>
                    <a:pt x="1714" y="2274"/>
                    <a:pt x="1717" y="2276"/>
                    <a:pt x="1720" y="2279"/>
                  </a:cubicBezTo>
                  <a:cubicBezTo>
                    <a:pt x="1726" y="2283"/>
                    <a:pt x="1732" y="2287"/>
                    <a:pt x="1737" y="2291"/>
                  </a:cubicBezTo>
                  <a:cubicBezTo>
                    <a:pt x="1740" y="2293"/>
                    <a:pt x="1743" y="2295"/>
                    <a:pt x="1745" y="2297"/>
                  </a:cubicBezTo>
                  <a:cubicBezTo>
                    <a:pt x="1748" y="2299"/>
                    <a:pt x="1750" y="2301"/>
                    <a:pt x="1752" y="2304"/>
                  </a:cubicBezTo>
                  <a:cubicBezTo>
                    <a:pt x="1752" y="2304"/>
                    <a:pt x="1753" y="2305"/>
                    <a:pt x="1753" y="2305"/>
                  </a:cubicBezTo>
                  <a:cubicBezTo>
                    <a:pt x="1754" y="2306"/>
                    <a:pt x="1754" y="2307"/>
                    <a:pt x="1755" y="2307"/>
                  </a:cubicBezTo>
                  <a:cubicBezTo>
                    <a:pt x="1756" y="2309"/>
                    <a:pt x="1757" y="2310"/>
                    <a:pt x="1758" y="2311"/>
                  </a:cubicBezTo>
                  <a:cubicBezTo>
                    <a:pt x="1758" y="2312"/>
                    <a:pt x="1758" y="2312"/>
                    <a:pt x="1758" y="2312"/>
                  </a:cubicBezTo>
                  <a:cubicBezTo>
                    <a:pt x="1759" y="2313"/>
                    <a:pt x="1759" y="2313"/>
                    <a:pt x="1759" y="2313"/>
                  </a:cubicBezTo>
                  <a:cubicBezTo>
                    <a:pt x="1759" y="2314"/>
                    <a:pt x="1760" y="2314"/>
                    <a:pt x="1760" y="2315"/>
                  </a:cubicBezTo>
                  <a:cubicBezTo>
                    <a:pt x="1761" y="2316"/>
                    <a:pt x="1761" y="2317"/>
                    <a:pt x="1762" y="2319"/>
                  </a:cubicBezTo>
                  <a:cubicBezTo>
                    <a:pt x="1765" y="2324"/>
                    <a:pt x="1767" y="2329"/>
                    <a:pt x="1768" y="2334"/>
                  </a:cubicBezTo>
                  <a:cubicBezTo>
                    <a:pt x="1770" y="2339"/>
                    <a:pt x="1771" y="2344"/>
                    <a:pt x="1772" y="2348"/>
                  </a:cubicBezTo>
                  <a:cubicBezTo>
                    <a:pt x="1773" y="2352"/>
                    <a:pt x="1774" y="2356"/>
                    <a:pt x="1774" y="2359"/>
                  </a:cubicBezTo>
                  <a:cubicBezTo>
                    <a:pt x="1775" y="2362"/>
                    <a:pt x="1776" y="2364"/>
                    <a:pt x="1776" y="2366"/>
                  </a:cubicBezTo>
                  <a:cubicBezTo>
                    <a:pt x="1776" y="2367"/>
                    <a:pt x="1776" y="2368"/>
                    <a:pt x="1776" y="2368"/>
                  </a:cubicBezTo>
                  <a:cubicBezTo>
                    <a:pt x="1776" y="2368"/>
                    <a:pt x="1776" y="2367"/>
                    <a:pt x="1776" y="2366"/>
                  </a:cubicBezTo>
                  <a:cubicBezTo>
                    <a:pt x="1776" y="2364"/>
                    <a:pt x="1776" y="2362"/>
                    <a:pt x="1776" y="2359"/>
                  </a:cubicBezTo>
                  <a:cubicBezTo>
                    <a:pt x="1776" y="2355"/>
                    <a:pt x="1776" y="2352"/>
                    <a:pt x="1775" y="2347"/>
                  </a:cubicBezTo>
                  <a:cubicBezTo>
                    <a:pt x="1775" y="2343"/>
                    <a:pt x="1774" y="2338"/>
                    <a:pt x="1773" y="2333"/>
                  </a:cubicBezTo>
                  <a:cubicBezTo>
                    <a:pt x="1772" y="2328"/>
                    <a:pt x="1770" y="2322"/>
                    <a:pt x="1767" y="2316"/>
                  </a:cubicBezTo>
                  <a:cubicBezTo>
                    <a:pt x="1767" y="2315"/>
                    <a:pt x="1766" y="2313"/>
                    <a:pt x="1765" y="2312"/>
                  </a:cubicBezTo>
                  <a:cubicBezTo>
                    <a:pt x="1765" y="2311"/>
                    <a:pt x="1765" y="2310"/>
                    <a:pt x="1764" y="2310"/>
                  </a:cubicBezTo>
                  <a:cubicBezTo>
                    <a:pt x="1764" y="2309"/>
                    <a:pt x="1764" y="2309"/>
                    <a:pt x="1764" y="2309"/>
                  </a:cubicBezTo>
                  <a:cubicBezTo>
                    <a:pt x="1763" y="2307"/>
                    <a:pt x="1763" y="2307"/>
                    <a:pt x="1763" y="2307"/>
                  </a:cubicBezTo>
                  <a:cubicBezTo>
                    <a:pt x="1763" y="2307"/>
                    <a:pt x="1762" y="2306"/>
                    <a:pt x="1762" y="2305"/>
                  </a:cubicBezTo>
                  <a:cubicBezTo>
                    <a:pt x="1761" y="2305"/>
                    <a:pt x="1761" y="2305"/>
                    <a:pt x="1761" y="2305"/>
                  </a:cubicBezTo>
                  <a:cubicBezTo>
                    <a:pt x="1761" y="2304"/>
                    <a:pt x="1761" y="2304"/>
                    <a:pt x="1761" y="2304"/>
                  </a:cubicBezTo>
                  <a:cubicBezTo>
                    <a:pt x="1760" y="2303"/>
                    <a:pt x="1760" y="2303"/>
                    <a:pt x="1760" y="2303"/>
                  </a:cubicBezTo>
                  <a:cubicBezTo>
                    <a:pt x="1760" y="2303"/>
                    <a:pt x="1759" y="2302"/>
                    <a:pt x="1759" y="2301"/>
                  </a:cubicBezTo>
                  <a:cubicBezTo>
                    <a:pt x="1758" y="2300"/>
                    <a:pt x="1758" y="2300"/>
                    <a:pt x="1757" y="2299"/>
                  </a:cubicBezTo>
                  <a:cubicBezTo>
                    <a:pt x="1753" y="2294"/>
                    <a:pt x="1748" y="2289"/>
                    <a:pt x="1742" y="2285"/>
                  </a:cubicBezTo>
                  <a:cubicBezTo>
                    <a:pt x="1736" y="2280"/>
                    <a:pt x="1730" y="2276"/>
                    <a:pt x="1725" y="2272"/>
                  </a:cubicBezTo>
                  <a:cubicBezTo>
                    <a:pt x="1722" y="2270"/>
                    <a:pt x="1719" y="2268"/>
                    <a:pt x="1716" y="2266"/>
                  </a:cubicBezTo>
                  <a:cubicBezTo>
                    <a:pt x="1714" y="2264"/>
                    <a:pt x="1711" y="2262"/>
                    <a:pt x="1708" y="2259"/>
                  </a:cubicBezTo>
                  <a:cubicBezTo>
                    <a:pt x="1706" y="2257"/>
                    <a:pt x="1703" y="2255"/>
                    <a:pt x="1701" y="2253"/>
                  </a:cubicBezTo>
                  <a:cubicBezTo>
                    <a:pt x="1701" y="2252"/>
                    <a:pt x="1700" y="2251"/>
                    <a:pt x="1699" y="2251"/>
                  </a:cubicBezTo>
                  <a:cubicBezTo>
                    <a:pt x="1699" y="2250"/>
                    <a:pt x="1698" y="2250"/>
                    <a:pt x="1698" y="2249"/>
                  </a:cubicBezTo>
                  <a:cubicBezTo>
                    <a:pt x="1697" y="2248"/>
                    <a:pt x="1695" y="2247"/>
                    <a:pt x="1694" y="2245"/>
                  </a:cubicBezTo>
                  <a:cubicBezTo>
                    <a:pt x="1693" y="2244"/>
                    <a:pt x="1691" y="2242"/>
                    <a:pt x="1690" y="2240"/>
                  </a:cubicBezTo>
                  <a:cubicBezTo>
                    <a:pt x="1689" y="2239"/>
                    <a:pt x="1689" y="2239"/>
                    <a:pt x="1689" y="2238"/>
                  </a:cubicBezTo>
                  <a:cubicBezTo>
                    <a:pt x="1681" y="2221"/>
                    <a:pt x="1679" y="2207"/>
                    <a:pt x="1678" y="2195"/>
                  </a:cubicBezTo>
                  <a:cubicBezTo>
                    <a:pt x="1678" y="2196"/>
                    <a:pt x="1678" y="2197"/>
                    <a:pt x="1679" y="2198"/>
                  </a:cubicBezTo>
                  <a:cubicBezTo>
                    <a:pt x="1679" y="2199"/>
                    <a:pt x="1680" y="2199"/>
                    <a:pt x="1680" y="2200"/>
                  </a:cubicBezTo>
                  <a:cubicBezTo>
                    <a:pt x="1681" y="2201"/>
                    <a:pt x="1682" y="2202"/>
                    <a:pt x="1682" y="2203"/>
                  </a:cubicBezTo>
                  <a:cubicBezTo>
                    <a:pt x="1683" y="2204"/>
                    <a:pt x="1683" y="2205"/>
                    <a:pt x="1684" y="2206"/>
                  </a:cubicBezTo>
                  <a:cubicBezTo>
                    <a:pt x="1685" y="2207"/>
                    <a:pt x="1685" y="2209"/>
                    <a:pt x="1686" y="2210"/>
                  </a:cubicBezTo>
                  <a:cubicBezTo>
                    <a:pt x="1687" y="2211"/>
                    <a:pt x="1688" y="2212"/>
                    <a:pt x="1689" y="2213"/>
                  </a:cubicBezTo>
                  <a:cubicBezTo>
                    <a:pt x="1689" y="2214"/>
                    <a:pt x="1690" y="2215"/>
                    <a:pt x="1691" y="2216"/>
                  </a:cubicBezTo>
                  <a:cubicBezTo>
                    <a:pt x="1693" y="2218"/>
                    <a:pt x="1695" y="2220"/>
                    <a:pt x="1696" y="2222"/>
                  </a:cubicBezTo>
                  <a:cubicBezTo>
                    <a:pt x="1698" y="2224"/>
                    <a:pt x="1700" y="2226"/>
                    <a:pt x="1702" y="2228"/>
                  </a:cubicBezTo>
                  <a:cubicBezTo>
                    <a:pt x="1703" y="2229"/>
                    <a:pt x="1704" y="2230"/>
                    <a:pt x="1705" y="2230"/>
                  </a:cubicBezTo>
                  <a:cubicBezTo>
                    <a:pt x="1706" y="2231"/>
                    <a:pt x="1707" y="2232"/>
                    <a:pt x="1708" y="2233"/>
                  </a:cubicBezTo>
                  <a:cubicBezTo>
                    <a:pt x="1710" y="2234"/>
                    <a:pt x="1712" y="2236"/>
                    <a:pt x="1714" y="2237"/>
                  </a:cubicBezTo>
                  <a:cubicBezTo>
                    <a:pt x="1715" y="2238"/>
                    <a:pt x="1716" y="2239"/>
                    <a:pt x="1717" y="2239"/>
                  </a:cubicBezTo>
                  <a:cubicBezTo>
                    <a:pt x="1718" y="2240"/>
                    <a:pt x="1719" y="2240"/>
                    <a:pt x="1720" y="2241"/>
                  </a:cubicBezTo>
                  <a:cubicBezTo>
                    <a:pt x="1721" y="2242"/>
                    <a:pt x="1721" y="2242"/>
                    <a:pt x="1722" y="2242"/>
                  </a:cubicBezTo>
                  <a:cubicBezTo>
                    <a:pt x="1723" y="2243"/>
                    <a:pt x="1724" y="2243"/>
                    <a:pt x="1725" y="2244"/>
                  </a:cubicBezTo>
                  <a:cubicBezTo>
                    <a:pt x="1726" y="2245"/>
                    <a:pt x="1727" y="2245"/>
                    <a:pt x="1728" y="2246"/>
                  </a:cubicBezTo>
                  <a:cubicBezTo>
                    <a:pt x="1729" y="2246"/>
                    <a:pt x="1730" y="2247"/>
                    <a:pt x="1731" y="2247"/>
                  </a:cubicBezTo>
                  <a:cubicBezTo>
                    <a:pt x="1732" y="2247"/>
                    <a:pt x="1732" y="2247"/>
                    <a:pt x="1732" y="2247"/>
                  </a:cubicBezTo>
                  <a:cubicBezTo>
                    <a:pt x="1732" y="2247"/>
                    <a:pt x="1732" y="2247"/>
                    <a:pt x="1731" y="2246"/>
                  </a:cubicBezTo>
                  <a:cubicBezTo>
                    <a:pt x="1731" y="2246"/>
                    <a:pt x="1730" y="2245"/>
                    <a:pt x="1729" y="2244"/>
                  </a:cubicBezTo>
                  <a:cubicBezTo>
                    <a:pt x="1728" y="2244"/>
                    <a:pt x="1727" y="2242"/>
                    <a:pt x="1726" y="2241"/>
                  </a:cubicBezTo>
                  <a:cubicBezTo>
                    <a:pt x="1725" y="2240"/>
                    <a:pt x="1724" y="2239"/>
                    <a:pt x="1722" y="2237"/>
                  </a:cubicBezTo>
                  <a:cubicBezTo>
                    <a:pt x="1721" y="2236"/>
                    <a:pt x="1720" y="2234"/>
                    <a:pt x="1718" y="2233"/>
                  </a:cubicBezTo>
                  <a:cubicBezTo>
                    <a:pt x="1717" y="2232"/>
                    <a:pt x="1716" y="2231"/>
                    <a:pt x="1715" y="2230"/>
                  </a:cubicBezTo>
                  <a:cubicBezTo>
                    <a:pt x="1715" y="2229"/>
                    <a:pt x="1714" y="2229"/>
                    <a:pt x="1713" y="2228"/>
                  </a:cubicBezTo>
                  <a:cubicBezTo>
                    <a:pt x="1711" y="2226"/>
                    <a:pt x="1709" y="2224"/>
                    <a:pt x="1708" y="2222"/>
                  </a:cubicBezTo>
                  <a:cubicBezTo>
                    <a:pt x="1706" y="2220"/>
                    <a:pt x="1704" y="2218"/>
                    <a:pt x="1702" y="2217"/>
                  </a:cubicBezTo>
                  <a:cubicBezTo>
                    <a:pt x="1700" y="2215"/>
                    <a:pt x="1699" y="2213"/>
                    <a:pt x="1697" y="2211"/>
                  </a:cubicBezTo>
                  <a:cubicBezTo>
                    <a:pt x="1695" y="2209"/>
                    <a:pt x="1693" y="2207"/>
                    <a:pt x="1692" y="2205"/>
                  </a:cubicBezTo>
                  <a:cubicBezTo>
                    <a:pt x="1690" y="2203"/>
                    <a:pt x="1688" y="2202"/>
                    <a:pt x="1687" y="2200"/>
                  </a:cubicBezTo>
                  <a:cubicBezTo>
                    <a:pt x="1685" y="2198"/>
                    <a:pt x="1684" y="2197"/>
                    <a:pt x="1683" y="2195"/>
                  </a:cubicBezTo>
                  <a:cubicBezTo>
                    <a:pt x="1682" y="2194"/>
                    <a:pt x="1681" y="2194"/>
                    <a:pt x="1681" y="2193"/>
                  </a:cubicBezTo>
                  <a:cubicBezTo>
                    <a:pt x="1680" y="2192"/>
                    <a:pt x="1680" y="2192"/>
                    <a:pt x="1679" y="2191"/>
                  </a:cubicBezTo>
                  <a:cubicBezTo>
                    <a:pt x="1678" y="2190"/>
                    <a:pt x="1678" y="2190"/>
                    <a:pt x="1677" y="2189"/>
                  </a:cubicBezTo>
                  <a:cubicBezTo>
                    <a:pt x="1676" y="2180"/>
                    <a:pt x="1676" y="2171"/>
                    <a:pt x="1675" y="2162"/>
                  </a:cubicBezTo>
                  <a:cubicBezTo>
                    <a:pt x="1675" y="2153"/>
                    <a:pt x="1692" y="2158"/>
                    <a:pt x="1710" y="2160"/>
                  </a:cubicBezTo>
                  <a:cubicBezTo>
                    <a:pt x="1710" y="2160"/>
                    <a:pt x="1711" y="2161"/>
                    <a:pt x="1711" y="2161"/>
                  </a:cubicBezTo>
                  <a:cubicBezTo>
                    <a:pt x="1711" y="2161"/>
                    <a:pt x="1711" y="2161"/>
                    <a:pt x="1711" y="2161"/>
                  </a:cubicBezTo>
                  <a:cubicBezTo>
                    <a:pt x="1711" y="2161"/>
                    <a:pt x="1711" y="2161"/>
                    <a:pt x="1711" y="2161"/>
                  </a:cubicBezTo>
                  <a:cubicBezTo>
                    <a:pt x="1712" y="2162"/>
                    <a:pt x="1712" y="2162"/>
                    <a:pt x="1712" y="2162"/>
                  </a:cubicBezTo>
                  <a:cubicBezTo>
                    <a:pt x="1712" y="2162"/>
                    <a:pt x="1712" y="2163"/>
                    <a:pt x="1713" y="2163"/>
                  </a:cubicBezTo>
                  <a:cubicBezTo>
                    <a:pt x="1713" y="2163"/>
                    <a:pt x="1714" y="2164"/>
                    <a:pt x="1715" y="2165"/>
                  </a:cubicBezTo>
                  <a:cubicBezTo>
                    <a:pt x="1716" y="2165"/>
                    <a:pt x="1716" y="2166"/>
                    <a:pt x="1717" y="2166"/>
                  </a:cubicBezTo>
                  <a:cubicBezTo>
                    <a:pt x="1718" y="2167"/>
                    <a:pt x="1718" y="2167"/>
                    <a:pt x="1718" y="2167"/>
                  </a:cubicBezTo>
                  <a:cubicBezTo>
                    <a:pt x="1719" y="2167"/>
                    <a:pt x="1719" y="2168"/>
                    <a:pt x="1720" y="2168"/>
                  </a:cubicBezTo>
                  <a:cubicBezTo>
                    <a:pt x="1721" y="2168"/>
                    <a:pt x="1722" y="2169"/>
                    <a:pt x="1723" y="2169"/>
                  </a:cubicBezTo>
                  <a:cubicBezTo>
                    <a:pt x="1726" y="2171"/>
                    <a:pt x="1731" y="2172"/>
                    <a:pt x="1735" y="2174"/>
                  </a:cubicBezTo>
                  <a:cubicBezTo>
                    <a:pt x="1737" y="2175"/>
                    <a:pt x="1738" y="2176"/>
                    <a:pt x="1740" y="2178"/>
                  </a:cubicBezTo>
                  <a:cubicBezTo>
                    <a:pt x="1741" y="2178"/>
                    <a:pt x="1741" y="2178"/>
                    <a:pt x="1741" y="2178"/>
                  </a:cubicBezTo>
                  <a:cubicBezTo>
                    <a:pt x="1741" y="2178"/>
                    <a:pt x="1741" y="2178"/>
                    <a:pt x="1741" y="2178"/>
                  </a:cubicBezTo>
                  <a:cubicBezTo>
                    <a:pt x="1741" y="2179"/>
                    <a:pt x="1741" y="2179"/>
                    <a:pt x="1741" y="2179"/>
                  </a:cubicBezTo>
                  <a:cubicBezTo>
                    <a:pt x="1741" y="2179"/>
                    <a:pt x="1741" y="2179"/>
                    <a:pt x="1741" y="2179"/>
                  </a:cubicBezTo>
                  <a:cubicBezTo>
                    <a:pt x="1742" y="2179"/>
                    <a:pt x="1742" y="2179"/>
                    <a:pt x="1742" y="2179"/>
                  </a:cubicBezTo>
                  <a:cubicBezTo>
                    <a:pt x="1742" y="2180"/>
                    <a:pt x="1742" y="2180"/>
                    <a:pt x="1742" y="2180"/>
                  </a:cubicBezTo>
                  <a:cubicBezTo>
                    <a:pt x="1742" y="2180"/>
                    <a:pt x="1742" y="2180"/>
                    <a:pt x="1742" y="2180"/>
                  </a:cubicBezTo>
                  <a:cubicBezTo>
                    <a:pt x="1743" y="2180"/>
                    <a:pt x="1743" y="2181"/>
                    <a:pt x="1743" y="2181"/>
                  </a:cubicBezTo>
                  <a:cubicBezTo>
                    <a:pt x="1744" y="2182"/>
                    <a:pt x="1744" y="2182"/>
                    <a:pt x="1744" y="2182"/>
                  </a:cubicBezTo>
                  <a:cubicBezTo>
                    <a:pt x="1744" y="2183"/>
                    <a:pt x="1744" y="2183"/>
                    <a:pt x="1744" y="2183"/>
                  </a:cubicBezTo>
                  <a:cubicBezTo>
                    <a:pt x="1746" y="2186"/>
                    <a:pt x="1747" y="2191"/>
                    <a:pt x="1748" y="2196"/>
                  </a:cubicBezTo>
                  <a:cubicBezTo>
                    <a:pt x="1749" y="2199"/>
                    <a:pt x="1749" y="2202"/>
                    <a:pt x="1749" y="2204"/>
                  </a:cubicBezTo>
                  <a:cubicBezTo>
                    <a:pt x="1750" y="2207"/>
                    <a:pt x="1750" y="2210"/>
                    <a:pt x="1751" y="2212"/>
                  </a:cubicBezTo>
                  <a:cubicBezTo>
                    <a:pt x="1752" y="2218"/>
                    <a:pt x="1752" y="2223"/>
                    <a:pt x="1753" y="2228"/>
                  </a:cubicBezTo>
                  <a:cubicBezTo>
                    <a:pt x="1754" y="2231"/>
                    <a:pt x="1754" y="2234"/>
                    <a:pt x="1755" y="2236"/>
                  </a:cubicBezTo>
                  <a:cubicBezTo>
                    <a:pt x="1755" y="2239"/>
                    <a:pt x="1756" y="2241"/>
                    <a:pt x="1756" y="2244"/>
                  </a:cubicBezTo>
                  <a:cubicBezTo>
                    <a:pt x="1757" y="2249"/>
                    <a:pt x="1758" y="2254"/>
                    <a:pt x="1760" y="2259"/>
                  </a:cubicBezTo>
                  <a:cubicBezTo>
                    <a:pt x="1761" y="2261"/>
                    <a:pt x="1762" y="2263"/>
                    <a:pt x="1764" y="2265"/>
                  </a:cubicBezTo>
                  <a:cubicBezTo>
                    <a:pt x="1764" y="2266"/>
                    <a:pt x="1764" y="2266"/>
                    <a:pt x="1764" y="2267"/>
                  </a:cubicBezTo>
                  <a:cubicBezTo>
                    <a:pt x="1764" y="2267"/>
                    <a:pt x="1764" y="2267"/>
                    <a:pt x="1764" y="2267"/>
                  </a:cubicBezTo>
                  <a:cubicBezTo>
                    <a:pt x="1765" y="2267"/>
                    <a:pt x="1764" y="2267"/>
                    <a:pt x="1765" y="2267"/>
                  </a:cubicBezTo>
                  <a:cubicBezTo>
                    <a:pt x="1765" y="2267"/>
                    <a:pt x="1765" y="2267"/>
                    <a:pt x="1765" y="2267"/>
                  </a:cubicBezTo>
                  <a:cubicBezTo>
                    <a:pt x="1765" y="2267"/>
                    <a:pt x="1765" y="2267"/>
                    <a:pt x="1765" y="2267"/>
                  </a:cubicBezTo>
                  <a:cubicBezTo>
                    <a:pt x="1765" y="2267"/>
                    <a:pt x="1765" y="2267"/>
                    <a:pt x="1765" y="2267"/>
                  </a:cubicBezTo>
                  <a:cubicBezTo>
                    <a:pt x="1765" y="2268"/>
                    <a:pt x="1765" y="2268"/>
                    <a:pt x="1765" y="2268"/>
                  </a:cubicBezTo>
                  <a:cubicBezTo>
                    <a:pt x="1766" y="2269"/>
                    <a:pt x="1766" y="2269"/>
                    <a:pt x="1766" y="2269"/>
                  </a:cubicBezTo>
                  <a:cubicBezTo>
                    <a:pt x="1767" y="2270"/>
                    <a:pt x="1767" y="2270"/>
                    <a:pt x="1767" y="2271"/>
                  </a:cubicBezTo>
                  <a:cubicBezTo>
                    <a:pt x="1770" y="2274"/>
                    <a:pt x="1773" y="2277"/>
                    <a:pt x="1776" y="2278"/>
                  </a:cubicBezTo>
                  <a:cubicBezTo>
                    <a:pt x="1779" y="2280"/>
                    <a:pt x="1782" y="2281"/>
                    <a:pt x="1785" y="2282"/>
                  </a:cubicBezTo>
                  <a:cubicBezTo>
                    <a:pt x="1787" y="2282"/>
                    <a:pt x="1789" y="2282"/>
                    <a:pt x="1790" y="2282"/>
                  </a:cubicBezTo>
                  <a:cubicBezTo>
                    <a:pt x="1791" y="2282"/>
                    <a:pt x="1792" y="2282"/>
                    <a:pt x="1792" y="2282"/>
                  </a:cubicBezTo>
                  <a:cubicBezTo>
                    <a:pt x="1792" y="2282"/>
                    <a:pt x="1791" y="2282"/>
                    <a:pt x="1790" y="2282"/>
                  </a:cubicBezTo>
                  <a:cubicBezTo>
                    <a:pt x="1789" y="2282"/>
                    <a:pt x="1787" y="2281"/>
                    <a:pt x="1785" y="2280"/>
                  </a:cubicBezTo>
                  <a:cubicBezTo>
                    <a:pt x="1783" y="2279"/>
                    <a:pt x="1780" y="2278"/>
                    <a:pt x="1778" y="2276"/>
                  </a:cubicBezTo>
                  <a:cubicBezTo>
                    <a:pt x="1776" y="2274"/>
                    <a:pt x="1773" y="2271"/>
                    <a:pt x="1771" y="2268"/>
                  </a:cubicBezTo>
                  <a:cubicBezTo>
                    <a:pt x="1771" y="2268"/>
                    <a:pt x="1771" y="2267"/>
                    <a:pt x="1770" y="2267"/>
                  </a:cubicBezTo>
                  <a:cubicBezTo>
                    <a:pt x="1770" y="2266"/>
                    <a:pt x="1770" y="2266"/>
                    <a:pt x="1770" y="2266"/>
                  </a:cubicBezTo>
                  <a:cubicBezTo>
                    <a:pt x="1769" y="2265"/>
                    <a:pt x="1769" y="2265"/>
                    <a:pt x="1769" y="2265"/>
                  </a:cubicBezTo>
                  <a:cubicBezTo>
                    <a:pt x="1769" y="2264"/>
                    <a:pt x="1769" y="2264"/>
                    <a:pt x="1769" y="2264"/>
                  </a:cubicBezTo>
                  <a:cubicBezTo>
                    <a:pt x="1769" y="2264"/>
                    <a:pt x="1769" y="2264"/>
                    <a:pt x="1769" y="2264"/>
                  </a:cubicBezTo>
                  <a:cubicBezTo>
                    <a:pt x="1769" y="2264"/>
                    <a:pt x="1769" y="2264"/>
                    <a:pt x="1769" y="2264"/>
                  </a:cubicBezTo>
                  <a:cubicBezTo>
                    <a:pt x="1769" y="2264"/>
                    <a:pt x="1769" y="2264"/>
                    <a:pt x="1769" y="2264"/>
                  </a:cubicBezTo>
                  <a:cubicBezTo>
                    <a:pt x="1769" y="2264"/>
                    <a:pt x="1769" y="2264"/>
                    <a:pt x="1769" y="2264"/>
                  </a:cubicBezTo>
                  <a:cubicBezTo>
                    <a:pt x="1769" y="2264"/>
                    <a:pt x="1768" y="2263"/>
                    <a:pt x="1768" y="2263"/>
                  </a:cubicBezTo>
                  <a:cubicBezTo>
                    <a:pt x="1767" y="2261"/>
                    <a:pt x="1767" y="2259"/>
                    <a:pt x="1766" y="2257"/>
                  </a:cubicBezTo>
                  <a:cubicBezTo>
                    <a:pt x="1765" y="2253"/>
                    <a:pt x="1764" y="2248"/>
                    <a:pt x="1763" y="2243"/>
                  </a:cubicBezTo>
                  <a:cubicBezTo>
                    <a:pt x="1763" y="2244"/>
                    <a:pt x="1763" y="2244"/>
                    <a:pt x="1764" y="2244"/>
                  </a:cubicBezTo>
                  <a:cubicBezTo>
                    <a:pt x="1765" y="2245"/>
                    <a:pt x="1766" y="2247"/>
                    <a:pt x="1768" y="2248"/>
                  </a:cubicBezTo>
                  <a:cubicBezTo>
                    <a:pt x="1769" y="2249"/>
                    <a:pt x="1771" y="2250"/>
                    <a:pt x="1773" y="2251"/>
                  </a:cubicBezTo>
                  <a:cubicBezTo>
                    <a:pt x="1773" y="2252"/>
                    <a:pt x="1774" y="2252"/>
                    <a:pt x="1775" y="2252"/>
                  </a:cubicBezTo>
                  <a:cubicBezTo>
                    <a:pt x="1776" y="2253"/>
                    <a:pt x="1777" y="2253"/>
                    <a:pt x="1778" y="2253"/>
                  </a:cubicBezTo>
                  <a:cubicBezTo>
                    <a:pt x="1780" y="2254"/>
                    <a:pt x="1781" y="2254"/>
                    <a:pt x="1783" y="2254"/>
                  </a:cubicBezTo>
                  <a:cubicBezTo>
                    <a:pt x="1785" y="2254"/>
                    <a:pt x="1786" y="2254"/>
                    <a:pt x="1787" y="2254"/>
                  </a:cubicBezTo>
                  <a:cubicBezTo>
                    <a:pt x="1788" y="2254"/>
                    <a:pt x="1789" y="2254"/>
                    <a:pt x="1789" y="2254"/>
                  </a:cubicBezTo>
                  <a:cubicBezTo>
                    <a:pt x="1790" y="2254"/>
                    <a:pt x="1791" y="2254"/>
                    <a:pt x="1791" y="2253"/>
                  </a:cubicBezTo>
                  <a:cubicBezTo>
                    <a:pt x="1792" y="2253"/>
                    <a:pt x="1792" y="2253"/>
                    <a:pt x="1793" y="2253"/>
                  </a:cubicBezTo>
                  <a:cubicBezTo>
                    <a:pt x="1793" y="2253"/>
                    <a:pt x="1794" y="2252"/>
                    <a:pt x="1794" y="2252"/>
                  </a:cubicBezTo>
                  <a:cubicBezTo>
                    <a:pt x="1795" y="2252"/>
                    <a:pt x="1795" y="2252"/>
                    <a:pt x="1796" y="2251"/>
                  </a:cubicBezTo>
                  <a:cubicBezTo>
                    <a:pt x="1796" y="2251"/>
                    <a:pt x="1796" y="2251"/>
                    <a:pt x="1796" y="2251"/>
                  </a:cubicBezTo>
                  <a:cubicBezTo>
                    <a:pt x="1796" y="2251"/>
                    <a:pt x="1796" y="2251"/>
                    <a:pt x="1796" y="2251"/>
                  </a:cubicBezTo>
                  <a:cubicBezTo>
                    <a:pt x="1795" y="2251"/>
                    <a:pt x="1794" y="2251"/>
                    <a:pt x="1794" y="2251"/>
                  </a:cubicBezTo>
                  <a:cubicBezTo>
                    <a:pt x="1793" y="2251"/>
                    <a:pt x="1793" y="2251"/>
                    <a:pt x="1792" y="2251"/>
                  </a:cubicBezTo>
                  <a:cubicBezTo>
                    <a:pt x="1792" y="2250"/>
                    <a:pt x="1792" y="2250"/>
                    <a:pt x="1791" y="2250"/>
                  </a:cubicBezTo>
                  <a:cubicBezTo>
                    <a:pt x="1791" y="2250"/>
                    <a:pt x="1790" y="2250"/>
                    <a:pt x="1789" y="2250"/>
                  </a:cubicBezTo>
                  <a:cubicBezTo>
                    <a:pt x="1789" y="2250"/>
                    <a:pt x="1788" y="2250"/>
                    <a:pt x="1788" y="2250"/>
                  </a:cubicBezTo>
                  <a:cubicBezTo>
                    <a:pt x="1787" y="2249"/>
                    <a:pt x="1785" y="2249"/>
                    <a:pt x="1784" y="2248"/>
                  </a:cubicBezTo>
                  <a:cubicBezTo>
                    <a:pt x="1783" y="2248"/>
                    <a:pt x="1782" y="2247"/>
                    <a:pt x="1780" y="2247"/>
                  </a:cubicBezTo>
                  <a:cubicBezTo>
                    <a:pt x="1779" y="2246"/>
                    <a:pt x="1778" y="2245"/>
                    <a:pt x="1776" y="2244"/>
                  </a:cubicBezTo>
                  <a:cubicBezTo>
                    <a:pt x="1775" y="2244"/>
                    <a:pt x="1774" y="2243"/>
                    <a:pt x="1773" y="2242"/>
                  </a:cubicBezTo>
                  <a:cubicBezTo>
                    <a:pt x="1772" y="2241"/>
                    <a:pt x="1770" y="2240"/>
                    <a:pt x="1769" y="2239"/>
                  </a:cubicBezTo>
                  <a:cubicBezTo>
                    <a:pt x="1768" y="2238"/>
                    <a:pt x="1767" y="2237"/>
                    <a:pt x="1766" y="2236"/>
                  </a:cubicBezTo>
                  <a:cubicBezTo>
                    <a:pt x="1765" y="2234"/>
                    <a:pt x="1764" y="2233"/>
                    <a:pt x="1764" y="2232"/>
                  </a:cubicBezTo>
                  <a:cubicBezTo>
                    <a:pt x="1763" y="2231"/>
                    <a:pt x="1762" y="2230"/>
                    <a:pt x="1762" y="2229"/>
                  </a:cubicBezTo>
                  <a:cubicBezTo>
                    <a:pt x="1761" y="2228"/>
                    <a:pt x="1761" y="2228"/>
                    <a:pt x="1761" y="2227"/>
                  </a:cubicBezTo>
                  <a:cubicBezTo>
                    <a:pt x="1761" y="2227"/>
                    <a:pt x="1761" y="2227"/>
                    <a:pt x="1761" y="2227"/>
                  </a:cubicBezTo>
                  <a:cubicBezTo>
                    <a:pt x="1760" y="2222"/>
                    <a:pt x="1759" y="2217"/>
                    <a:pt x="1758" y="2211"/>
                  </a:cubicBezTo>
                  <a:cubicBezTo>
                    <a:pt x="1758" y="2208"/>
                    <a:pt x="1758" y="2206"/>
                    <a:pt x="1757" y="2203"/>
                  </a:cubicBezTo>
                  <a:cubicBezTo>
                    <a:pt x="1757" y="2200"/>
                    <a:pt x="1756" y="2198"/>
                    <a:pt x="1756" y="2195"/>
                  </a:cubicBezTo>
                  <a:cubicBezTo>
                    <a:pt x="1755" y="2192"/>
                    <a:pt x="1755" y="2189"/>
                    <a:pt x="1754" y="2187"/>
                  </a:cubicBezTo>
                  <a:cubicBezTo>
                    <a:pt x="1753" y="2184"/>
                    <a:pt x="1752" y="2181"/>
                    <a:pt x="1750" y="2179"/>
                  </a:cubicBezTo>
                  <a:cubicBezTo>
                    <a:pt x="1749" y="2178"/>
                    <a:pt x="1749" y="2178"/>
                    <a:pt x="1749" y="2178"/>
                  </a:cubicBezTo>
                  <a:cubicBezTo>
                    <a:pt x="1749" y="2177"/>
                    <a:pt x="1749" y="2177"/>
                    <a:pt x="1749" y="2177"/>
                  </a:cubicBezTo>
                  <a:cubicBezTo>
                    <a:pt x="1748" y="2177"/>
                    <a:pt x="1748" y="2176"/>
                    <a:pt x="1747" y="2175"/>
                  </a:cubicBezTo>
                  <a:cubicBezTo>
                    <a:pt x="1747" y="2175"/>
                    <a:pt x="1747" y="2175"/>
                    <a:pt x="1747" y="2175"/>
                  </a:cubicBezTo>
                  <a:cubicBezTo>
                    <a:pt x="1746" y="2175"/>
                    <a:pt x="1746" y="2175"/>
                    <a:pt x="1746" y="2175"/>
                  </a:cubicBezTo>
                  <a:cubicBezTo>
                    <a:pt x="1746" y="2174"/>
                    <a:pt x="1746" y="2174"/>
                    <a:pt x="1746" y="2174"/>
                  </a:cubicBezTo>
                  <a:cubicBezTo>
                    <a:pt x="1746" y="2174"/>
                    <a:pt x="1746" y="2174"/>
                    <a:pt x="1746" y="2174"/>
                  </a:cubicBezTo>
                  <a:cubicBezTo>
                    <a:pt x="1746" y="2174"/>
                    <a:pt x="1746" y="2174"/>
                    <a:pt x="1746" y="2174"/>
                  </a:cubicBezTo>
                  <a:cubicBezTo>
                    <a:pt x="1746" y="2174"/>
                    <a:pt x="1746" y="2174"/>
                    <a:pt x="1746" y="2174"/>
                  </a:cubicBezTo>
                  <a:cubicBezTo>
                    <a:pt x="1745" y="2174"/>
                    <a:pt x="1745" y="2174"/>
                    <a:pt x="1745" y="2174"/>
                  </a:cubicBezTo>
                  <a:cubicBezTo>
                    <a:pt x="1745" y="2173"/>
                    <a:pt x="1745" y="2173"/>
                    <a:pt x="1745" y="2173"/>
                  </a:cubicBezTo>
                  <a:cubicBezTo>
                    <a:pt x="1744" y="2173"/>
                    <a:pt x="1744" y="2173"/>
                    <a:pt x="1744" y="2173"/>
                  </a:cubicBezTo>
                  <a:cubicBezTo>
                    <a:pt x="1742" y="2171"/>
                    <a:pt x="1739" y="2170"/>
                    <a:pt x="1737" y="2169"/>
                  </a:cubicBezTo>
                  <a:cubicBezTo>
                    <a:pt x="1732" y="2167"/>
                    <a:pt x="1728" y="2166"/>
                    <a:pt x="1724" y="2165"/>
                  </a:cubicBezTo>
                  <a:cubicBezTo>
                    <a:pt x="1722" y="2164"/>
                    <a:pt x="1721" y="2164"/>
                    <a:pt x="1719" y="2163"/>
                  </a:cubicBezTo>
                  <a:cubicBezTo>
                    <a:pt x="1718" y="2163"/>
                    <a:pt x="1717" y="2162"/>
                    <a:pt x="1717" y="2162"/>
                  </a:cubicBezTo>
                  <a:cubicBezTo>
                    <a:pt x="1716" y="2161"/>
                    <a:pt x="1715" y="2161"/>
                    <a:pt x="1715" y="2161"/>
                  </a:cubicBezTo>
                  <a:cubicBezTo>
                    <a:pt x="1715" y="2161"/>
                    <a:pt x="1715" y="2161"/>
                    <a:pt x="1715" y="2161"/>
                  </a:cubicBezTo>
                  <a:cubicBezTo>
                    <a:pt x="1717" y="2161"/>
                    <a:pt x="1719" y="2161"/>
                    <a:pt x="1721" y="2161"/>
                  </a:cubicBezTo>
                  <a:cubicBezTo>
                    <a:pt x="1766" y="2162"/>
                    <a:pt x="1797" y="2191"/>
                    <a:pt x="1818" y="2228"/>
                  </a:cubicBezTo>
                  <a:cubicBezTo>
                    <a:pt x="1818" y="2229"/>
                    <a:pt x="1819" y="2232"/>
                    <a:pt x="1820" y="2236"/>
                  </a:cubicBezTo>
                  <a:cubicBezTo>
                    <a:pt x="1820" y="2238"/>
                    <a:pt x="1821" y="2242"/>
                    <a:pt x="1822" y="2246"/>
                  </a:cubicBezTo>
                  <a:cubicBezTo>
                    <a:pt x="1823" y="2249"/>
                    <a:pt x="1823" y="2254"/>
                    <a:pt x="1824" y="2259"/>
                  </a:cubicBezTo>
                  <a:cubicBezTo>
                    <a:pt x="1824" y="2263"/>
                    <a:pt x="1824" y="2269"/>
                    <a:pt x="1824" y="2274"/>
                  </a:cubicBezTo>
                  <a:cubicBezTo>
                    <a:pt x="1824" y="2275"/>
                    <a:pt x="1824" y="2275"/>
                    <a:pt x="1824" y="2276"/>
                  </a:cubicBezTo>
                  <a:cubicBezTo>
                    <a:pt x="1824" y="2277"/>
                    <a:pt x="1823" y="2277"/>
                    <a:pt x="1823" y="2278"/>
                  </a:cubicBezTo>
                  <a:cubicBezTo>
                    <a:pt x="1823" y="2279"/>
                    <a:pt x="1823" y="2279"/>
                    <a:pt x="1823" y="2280"/>
                  </a:cubicBezTo>
                  <a:cubicBezTo>
                    <a:pt x="1823" y="2280"/>
                    <a:pt x="1823" y="2281"/>
                    <a:pt x="1823" y="2281"/>
                  </a:cubicBezTo>
                  <a:cubicBezTo>
                    <a:pt x="1823" y="2282"/>
                    <a:pt x="1823" y="2282"/>
                    <a:pt x="1823" y="2282"/>
                  </a:cubicBezTo>
                  <a:cubicBezTo>
                    <a:pt x="1822" y="2285"/>
                    <a:pt x="1821" y="2288"/>
                    <a:pt x="1820" y="2291"/>
                  </a:cubicBezTo>
                  <a:cubicBezTo>
                    <a:pt x="1819" y="2293"/>
                    <a:pt x="1818" y="2296"/>
                    <a:pt x="1817" y="2299"/>
                  </a:cubicBezTo>
                  <a:cubicBezTo>
                    <a:pt x="1816" y="2302"/>
                    <a:pt x="1815" y="2305"/>
                    <a:pt x="1814" y="2308"/>
                  </a:cubicBezTo>
                  <a:cubicBezTo>
                    <a:pt x="1814" y="2310"/>
                    <a:pt x="1813" y="2311"/>
                    <a:pt x="1813" y="2313"/>
                  </a:cubicBezTo>
                  <a:cubicBezTo>
                    <a:pt x="1812" y="2315"/>
                    <a:pt x="1812" y="2316"/>
                    <a:pt x="1811" y="2318"/>
                  </a:cubicBezTo>
                  <a:cubicBezTo>
                    <a:pt x="1811" y="2319"/>
                    <a:pt x="1810" y="2321"/>
                    <a:pt x="1810" y="2323"/>
                  </a:cubicBezTo>
                  <a:cubicBezTo>
                    <a:pt x="1809" y="2328"/>
                    <a:pt x="1809" y="2328"/>
                    <a:pt x="1809" y="2328"/>
                  </a:cubicBezTo>
                  <a:cubicBezTo>
                    <a:pt x="1809" y="2329"/>
                    <a:pt x="1808" y="2331"/>
                    <a:pt x="1808" y="2332"/>
                  </a:cubicBezTo>
                  <a:cubicBezTo>
                    <a:pt x="1808" y="2334"/>
                    <a:pt x="1808" y="2336"/>
                    <a:pt x="1807" y="2337"/>
                  </a:cubicBezTo>
                  <a:cubicBezTo>
                    <a:pt x="1807" y="2339"/>
                    <a:pt x="1807" y="2341"/>
                    <a:pt x="1807" y="2342"/>
                  </a:cubicBezTo>
                  <a:cubicBezTo>
                    <a:pt x="1806" y="2344"/>
                    <a:pt x="1806" y="2346"/>
                    <a:pt x="1806" y="2347"/>
                  </a:cubicBezTo>
                  <a:cubicBezTo>
                    <a:pt x="1806" y="2349"/>
                    <a:pt x="1806" y="2350"/>
                    <a:pt x="1806" y="2352"/>
                  </a:cubicBezTo>
                  <a:cubicBezTo>
                    <a:pt x="1806" y="2354"/>
                    <a:pt x="1806" y="2355"/>
                    <a:pt x="1805" y="2357"/>
                  </a:cubicBezTo>
                  <a:cubicBezTo>
                    <a:pt x="1805" y="2359"/>
                    <a:pt x="1805" y="2360"/>
                    <a:pt x="1805" y="2362"/>
                  </a:cubicBezTo>
                  <a:cubicBezTo>
                    <a:pt x="1805" y="2363"/>
                    <a:pt x="1805" y="2365"/>
                    <a:pt x="1805" y="2366"/>
                  </a:cubicBezTo>
                  <a:cubicBezTo>
                    <a:pt x="1805" y="2373"/>
                    <a:pt x="1806" y="2379"/>
                    <a:pt x="1806" y="2384"/>
                  </a:cubicBezTo>
                  <a:cubicBezTo>
                    <a:pt x="1806" y="2386"/>
                    <a:pt x="1807" y="2387"/>
                    <a:pt x="1807" y="2389"/>
                  </a:cubicBezTo>
                  <a:cubicBezTo>
                    <a:pt x="1807" y="2390"/>
                    <a:pt x="1807" y="2391"/>
                    <a:pt x="1807" y="2393"/>
                  </a:cubicBezTo>
                  <a:cubicBezTo>
                    <a:pt x="1808" y="2395"/>
                    <a:pt x="1808" y="2398"/>
                    <a:pt x="1809" y="2400"/>
                  </a:cubicBezTo>
                  <a:cubicBezTo>
                    <a:pt x="1810" y="2405"/>
                    <a:pt x="1811" y="2410"/>
                    <a:pt x="1812" y="2413"/>
                  </a:cubicBezTo>
                  <a:cubicBezTo>
                    <a:pt x="1813" y="2417"/>
                    <a:pt x="1814" y="2421"/>
                    <a:pt x="1815" y="2423"/>
                  </a:cubicBezTo>
                  <a:cubicBezTo>
                    <a:pt x="1816" y="2425"/>
                    <a:pt x="1816" y="2426"/>
                    <a:pt x="1817" y="2427"/>
                  </a:cubicBezTo>
                  <a:cubicBezTo>
                    <a:pt x="1817" y="2428"/>
                    <a:pt x="1817" y="2429"/>
                    <a:pt x="1818" y="2429"/>
                  </a:cubicBezTo>
                  <a:cubicBezTo>
                    <a:pt x="1818" y="2431"/>
                    <a:pt x="1819" y="2432"/>
                    <a:pt x="1819" y="2432"/>
                  </a:cubicBezTo>
                  <a:cubicBezTo>
                    <a:pt x="1819" y="2432"/>
                    <a:pt x="1818" y="2431"/>
                    <a:pt x="1818" y="2429"/>
                  </a:cubicBezTo>
                  <a:cubicBezTo>
                    <a:pt x="1818" y="2428"/>
                    <a:pt x="1817" y="2426"/>
                    <a:pt x="1817" y="2423"/>
                  </a:cubicBezTo>
                  <a:cubicBezTo>
                    <a:pt x="1817" y="2421"/>
                    <a:pt x="1816" y="2420"/>
                    <a:pt x="1816" y="2418"/>
                  </a:cubicBezTo>
                  <a:cubicBezTo>
                    <a:pt x="1816" y="2417"/>
                    <a:pt x="1816" y="2416"/>
                    <a:pt x="1815" y="2416"/>
                  </a:cubicBezTo>
                  <a:cubicBezTo>
                    <a:pt x="1815" y="2415"/>
                    <a:pt x="1815" y="2414"/>
                    <a:pt x="1815" y="2413"/>
                  </a:cubicBezTo>
                  <a:cubicBezTo>
                    <a:pt x="1815" y="2411"/>
                    <a:pt x="1814" y="2409"/>
                    <a:pt x="1814" y="2406"/>
                  </a:cubicBezTo>
                  <a:cubicBezTo>
                    <a:pt x="1814" y="2404"/>
                    <a:pt x="1814" y="2402"/>
                    <a:pt x="1813" y="2400"/>
                  </a:cubicBezTo>
                  <a:cubicBezTo>
                    <a:pt x="1813" y="2397"/>
                    <a:pt x="1813" y="2395"/>
                    <a:pt x="1813" y="2392"/>
                  </a:cubicBezTo>
                  <a:cubicBezTo>
                    <a:pt x="1813" y="2389"/>
                    <a:pt x="1812" y="2387"/>
                    <a:pt x="1812" y="2384"/>
                  </a:cubicBezTo>
                  <a:cubicBezTo>
                    <a:pt x="1812" y="2378"/>
                    <a:pt x="1812" y="2373"/>
                    <a:pt x="1812" y="2367"/>
                  </a:cubicBezTo>
                  <a:cubicBezTo>
                    <a:pt x="1812" y="2365"/>
                    <a:pt x="1812" y="2364"/>
                    <a:pt x="1812" y="2362"/>
                  </a:cubicBezTo>
                  <a:cubicBezTo>
                    <a:pt x="1813" y="2360"/>
                    <a:pt x="1813" y="2359"/>
                    <a:pt x="1813" y="2357"/>
                  </a:cubicBezTo>
                  <a:cubicBezTo>
                    <a:pt x="1813" y="2354"/>
                    <a:pt x="1813" y="2351"/>
                    <a:pt x="1814" y="2348"/>
                  </a:cubicBezTo>
                  <a:cubicBezTo>
                    <a:pt x="1814" y="2346"/>
                    <a:pt x="1814" y="2345"/>
                    <a:pt x="1814" y="2343"/>
                  </a:cubicBezTo>
                  <a:cubicBezTo>
                    <a:pt x="1815" y="2342"/>
                    <a:pt x="1815" y="2340"/>
                    <a:pt x="1815" y="2339"/>
                  </a:cubicBezTo>
                  <a:cubicBezTo>
                    <a:pt x="1815" y="2337"/>
                    <a:pt x="1816" y="2335"/>
                    <a:pt x="1816" y="2334"/>
                  </a:cubicBezTo>
                  <a:cubicBezTo>
                    <a:pt x="1816" y="2332"/>
                    <a:pt x="1816" y="2331"/>
                    <a:pt x="1817" y="2329"/>
                  </a:cubicBezTo>
                  <a:cubicBezTo>
                    <a:pt x="1818" y="2324"/>
                    <a:pt x="1818" y="2324"/>
                    <a:pt x="1818" y="2324"/>
                  </a:cubicBezTo>
                  <a:cubicBezTo>
                    <a:pt x="1818" y="2323"/>
                    <a:pt x="1819" y="2321"/>
                    <a:pt x="1819" y="2320"/>
                  </a:cubicBezTo>
                  <a:cubicBezTo>
                    <a:pt x="1820" y="2318"/>
                    <a:pt x="1820" y="2318"/>
                    <a:pt x="1820" y="2318"/>
                  </a:cubicBezTo>
                  <a:cubicBezTo>
                    <a:pt x="1820" y="2317"/>
                    <a:pt x="1820" y="2316"/>
                    <a:pt x="1820" y="2315"/>
                  </a:cubicBezTo>
                  <a:cubicBezTo>
                    <a:pt x="1821" y="2314"/>
                    <a:pt x="1821" y="2312"/>
                    <a:pt x="1821" y="2311"/>
                  </a:cubicBezTo>
                  <a:cubicBezTo>
                    <a:pt x="1823" y="2305"/>
                    <a:pt x="1825" y="2299"/>
                    <a:pt x="1827" y="2292"/>
                  </a:cubicBezTo>
                  <a:cubicBezTo>
                    <a:pt x="1828" y="2289"/>
                    <a:pt x="1829" y="2286"/>
                    <a:pt x="1829" y="2283"/>
                  </a:cubicBezTo>
                  <a:cubicBezTo>
                    <a:pt x="1829" y="2282"/>
                    <a:pt x="1829" y="2282"/>
                    <a:pt x="1829" y="2282"/>
                  </a:cubicBezTo>
                  <a:cubicBezTo>
                    <a:pt x="1829" y="2282"/>
                    <a:pt x="1829" y="2281"/>
                    <a:pt x="1829" y="2281"/>
                  </a:cubicBezTo>
                  <a:cubicBezTo>
                    <a:pt x="1829" y="2280"/>
                    <a:pt x="1829" y="2279"/>
                    <a:pt x="1830" y="2279"/>
                  </a:cubicBezTo>
                  <a:cubicBezTo>
                    <a:pt x="1830" y="2277"/>
                    <a:pt x="1830" y="2276"/>
                    <a:pt x="1830" y="2274"/>
                  </a:cubicBezTo>
                  <a:cubicBezTo>
                    <a:pt x="1830" y="2268"/>
                    <a:pt x="1829" y="2263"/>
                    <a:pt x="1828" y="2258"/>
                  </a:cubicBezTo>
                  <a:cubicBezTo>
                    <a:pt x="1827" y="2253"/>
                    <a:pt x="1826" y="2249"/>
                    <a:pt x="1825" y="2245"/>
                  </a:cubicBezTo>
                  <a:cubicBezTo>
                    <a:pt x="1824" y="2241"/>
                    <a:pt x="1822" y="2238"/>
                    <a:pt x="1821" y="2235"/>
                  </a:cubicBezTo>
                  <a:cubicBezTo>
                    <a:pt x="1820" y="2232"/>
                    <a:pt x="1819" y="2230"/>
                    <a:pt x="1819" y="2229"/>
                  </a:cubicBezTo>
                  <a:cubicBezTo>
                    <a:pt x="1819" y="2229"/>
                    <a:pt x="1819" y="2229"/>
                    <a:pt x="1819" y="2229"/>
                  </a:cubicBezTo>
                  <a:cubicBezTo>
                    <a:pt x="1824" y="2238"/>
                    <a:pt x="1828" y="2248"/>
                    <a:pt x="1832" y="2257"/>
                  </a:cubicBezTo>
                  <a:cubicBezTo>
                    <a:pt x="1832" y="2258"/>
                    <a:pt x="1832" y="2258"/>
                    <a:pt x="1833" y="2259"/>
                  </a:cubicBezTo>
                  <a:cubicBezTo>
                    <a:pt x="1833" y="2260"/>
                    <a:pt x="1833" y="2261"/>
                    <a:pt x="1833" y="2263"/>
                  </a:cubicBezTo>
                  <a:cubicBezTo>
                    <a:pt x="1833" y="2263"/>
                    <a:pt x="1833" y="2264"/>
                    <a:pt x="1834" y="2265"/>
                  </a:cubicBezTo>
                  <a:cubicBezTo>
                    <a:pt x="1834" y="2267"/>
                    <a:pt x="1834" y="2267"/>
                    <a:pt x="1834" y="2267"/>
                  </a:cubicBezTo>
                  <a:cubicBezTo>
                    <a:pt x="1834" y="2270"/>
                    <a:pt x="1835" y="2273"/>
                    <a:pt x="1835" y="2276"/>
                  </a:cubicBezTo>
                  <a:cubicBezTo>
                    <a:pt x="1835" y="2278"/>
                    <a:pt x="1836" y="2281"/>
                    <a:pt x="1836" y="2284"/>
                  </a:cubicBezTo>
                  <a:cubicBezTo>
                    <a:pt x="1836" y="2286"/>
                    <a:pt x="1836" y="2287"/>
                    <a:pt x="1836" y="2289"/>
                  </a:cubicBezTo>
                  <a:cubicBezTo>
                    <a:pt x="1836" y="2290"/>
                    <a:pt x="1837" y="2292"/>
                    <a:pt x="1837" y="2293"/>
                  </a:cubicBezTo>
                  <a:cubicBezTo>
                    <a:pt x="1838" y="2305"/>
                    <a:pt x="1838" y="2317"/>
                    <a:pt x="1838" y="2329"/>
                  </a:cubicBezTo>
                  <a:cubicBezTo>
                    <a:pt x="1839" y="2341"/>
                    <a:pt x="1839" y="2353"/>
                    <a:pt x="1840" y="2365"/>
                  </a:cubicBezTo>
                  <a:cubicBezTo>
                    <a:pt x="1840" y="2371"/>
                    <a:pt x="1840" y="2377"/>
                    <a:pt x="1841" y="2383"/>
                  </a:cubicBezTo>
                  <a:cubicBezTo>
                    <a:pt x="1841" y="2386"/>
                    <a:pt x="1841" y="2389"/>
                    <a:pt x="1842" y="2392"/>
                  </a:cubicBezTo>
                  <a:cubicBezTo>
                    <a:pt x="1842" y="2393"/>
                    <a:pt x="1842" y="2393"/>
                    <a:pt x="1842" y="2394"/>
                  </a:cubicBezTo>
                  <a:cubicBezTo>
                    <a:pt x="1842" y="2395"/>
                    <a:pt x="1842" y="2396"/>
                    <a:pt x="1842" y="2396"/>
                  </a:cubicBezTo>
                  <a:cubicBezTo>
                    <a:pt x="1842" y="2398"/>
                    <a:pt x="1842" y="2399"/>
                    <a:pt x="1843" y="2400"/>
                  </a:cubicBezTo>
                  <a:cubicBezTo>
                    <a:pt x="1844" y="2412"/>
                    <a:pt x="1846" y="2423"/>
                    <a:pt x="1849" y="2433"/>
                  </a:cubicBezTo>
                  <a:cubicBezTo>
                    <a:pt x="1850" y="2438"/>
                    <a:pt x="1851" y="2443"/>
                    <a:pt x="1853" y="2448"/>
                  </a:cubicBezTo>
                  <a:cubicBezTo>
                    <a:pt x="1854" y="2450"/>
                    <a:pt x="1855" y="2453"/>
                    <a:pt x="1856" y="2455"/>
                  </a:cubicBezTo>
                  <a:cubicBezTo>
                    <a:pt x="1856" y="2456"/>
                    <a:pt x="1856" y="2457"/>
                    <a:pt x="1857" y="2458"/>
                  </a:cubicBezTo>
                  <a:cubicBezTo>
                    <a:pt x="1857" y="2459"/>
                    <a:pt x="1858" y="2460"/>
                    <a:pt x="1858" y="2461"/>
                  </a:cubicBezTo>
                  <a:cubicBezTo>
                    <a:pt x="1860" y="2466"/>
                    <a:pt x="1862" y="2470"/>
                    <a:pt x="1864" y="2473"/>
                  </a:cubicBezTo>
                  <a:cubicBezTo>
                    <a:pt x="1865" y="2475"/>
                    <a:pt x="1866" y="2477"/>
                    <a:pt x="1867" y="2479"/>
                  </a:cubicBezTo>
                  <a:cubicBezTo>
                    <a:pt x="1867" y="2479"/>
                    <a:pt x="1867" y="2479"/>
                    <a:pt x="1868" y="2480"/>
                  </a:cubicBezTo>
                  <a:cubicBezTo>
                    <a:pt x="1868" y="2480"/>
                    <a:pt x="1868" y="2481"/>
                    <a:pt x="1868" y="2481"/>
                  </a:cubicBezTo>
                  <a:cubicBezTo>
                    <a:pt x="1869" y="2482"/>
                    <a:pt x="1869" y="2483"/>
                    <a:pt x="1870" y="2484"/>
                  </a:cubicBezTo>
                  <a:cubicBezTo>
                    <a:pt x="1872" y="2487"/>
                    <a:pt x="1874" y="2490"/>
                    <a:pt x="1876" y="2492"/>
                  </a:cubicBezTo>
                  <a:cubicBezTo>
                    <a:pt x="1877" y="2493"/>
                    <a:pt x="1878" y="2495"/>
                    <a:pt x="1879" y="2496"/>
                  </a:cubicBezTo>
                  <a:cubicBezTo>
                    <a:pt x="1880" y="2497"/>
                    <a:pt x="1881" y="2498"/>
                    <a:pt x="1882" y="2499"/>
                  </a:cubicBezTo>
                  <a:cubicBezTo>
                    <a:pt x="1885" y="2503"/>
                    <a:pt x="1888" y="2506"/>
                    <a:pt x="1890" y="2508"/>
                  </a:cubicBezTo>
                  <a:cubicBezTo>
                    <a:pt x="1892" y="2510"/>
                    <a:pt x="1894" y="2511"/>
                    <a:pt x="1894" y="2511"/>
                  </a:cubicBezTo>
                  <a:cubicBezTo>
                    <a:pt x="1894" y="2511"/>
                    <a:pt x="1893" y="2510"/>
                    <a:pt x="1891" y="2507"/>
                  </a:cubicBezTo>
                  <a:cubicBezTo>
                    <a:pt x="1890" y="2507"/>
                    <a:pt x="1890" y="2506"/>
                    <a:pt x="1889" y="2506"/>
                  </a:cubicBezTo>
                  <a:cubicBezTo>
                    <a:pt x="1889" y="2505"/>
                    <a:pt x="1888" y="2505"/>
                    <a:pt x="1888" y="2505"/>
                  </a:cubicBezTo>
                  <a:cubicBezTo>
                    <a:pt x="1888" y="2504"/>
                    <a:pt x="1888" y="2504"/>
                    <a:pt x="1887" y="2504"/>
                  </a:cubicBezTo>
                  <a:cubicBezTo>
                    <a:pt x="1887" y="2503"/>
                    <a:pt x="1886" y="2502"/>
                    <a:pt x="1885" y="2501"/>
                  </a:cubicBezTo>
                  <a:cubicBezTo>
                    <a:pt x="1884" y="2500"/>
                    <a:pt x="1884" y="2499"/>
                    <a:pt x="1883" y="2498"/>
                  </a:cubicBezTo>
                  <a:cubicBezTo>
                    <a:pt x="1882" y="2497"/>
                    <a:pt x="1881" y="2496"/>
                    <a:pt x="1880" y="2495"/>
                  </a:cubicBezTo>
                  <a:cubicBezTo>
                    <a:pt x="1880" y="2493"/>
                    <a:pt x="1879" y="2492"/>
                    <a:pt x="1878" y="2491"/>
                  </a:cubicBezTo>
                  <a:cubicBezTo>
                    <a:pt x="1876" y="2488"/>
                    <a:pt x="1874" y="2485"/>
                    <a:pt x="1873" y="2482"/>
                  </a:cubicBezTo>
                  <a:cubicBezTo>
                    <a:pt x="1872" y="2481"/>
                    <a:pt x="1872" y="2480"/>
                    <a:pt x="1871" y="2480"/>
                  </a:cubicBezTo>
                  <a:cubicBezTo>
                    <a:pt x="1871" y="2479"/>
                    <a:pt x="1871" y="2479"/>
                    <a:pt x="1871" y="2478"/>
                  </a:cubicBezTo>
                  <a:cubicBezTo>
                    <a:pt x="1870" y="2478"/>
                    <a:pt x="1870" y="2477"/>
                    <a:pt x="1870" y="2477"/>
                  </a:cubicBezTo>
                  <a:cubicBezTo>
                    <a:pt x="1869" y="2475"/>
                    <a:pt x="1868" y="2473"/>
                    <a:pt x="1867" y="2472"/>
                  </a:cubicBezTo>
                  <a:cubicBezTo>
                    <a:pt x="1866" y="2468"/>
                    <a:pt x="1864" y="2464"/>
                    <a:pt x="1862" y="2460"/>
                  </a:cubicBezTo>
                  <a:cubicBezTo>
                    <a:pt x="1862" y="2459"/>
                    <a:pt x="1862" y="2458"/>
                    <a:pt x="1861" y="2456"/>
                  </a:cubicBezTo>
                  <a:cubicBezTo>
                    <a:pt x="1861" y="2455"/>
                    <a:pt x="1861" y="2454"/>
                    <a:pt x="1860" y="2453"/>
                  </a:cubicBezTo>
                  <a:cubicBezTo>
                    <a:pt x="1859" y="2451"/>
                    <a:pt x="1859" y="2449"/>
                    <a:pt x="1858" y="2446"/>
                  </a:cubicBezTo>
                  <a:cubicBezTo>
                    <a:pt x="1857" y="2442"/>
                    <a:pt x="1856" y="2437"/>
                    <a:pt x="1854" y="2432"/>
                  </a:cubicBezTo>
                  <a:cubicBezTo>
                    <a:pt x="1852" y="2422"/>
                    <a:pt x="1851" y="2411"/>
                    <a:pt x="1849" y="2400"/>
                  </a:cubicBezTo>
                  <a:cubicBezTo>
                    <a:pt x="1849" y="2392"/>
                    <a:pt x="1848" y="2384"/>
                    <a:pt x="1848" y="2377"/>
                  </a:cubicBezTo>
                  <a:cubicBezTo>
                    <a:pt x="1848" y="2377"/>
                    <a:pt x="1848" y="2378"/>
                    <a:pt x="1848" y="2378"/>
                  </a:cubicBezTo>
                  <a:cubicBezTo>
                    <a:pt x="1849" y="2380"/>
                    <a:pt x="1851" y="2383"/>
                    <a:pt x="1852" y="2385"/>
                  </a:cubicBezTo>
                  <a:cubicBezTo>
                    <a:pt x="1853" y="2386"/>
                    <a:pt x="1853" y="2388"/>
                    <a:pt x="1854" y="2389"/>
                  </a:cubicBezTo>
                  <a:cubicBezTo>
                    <a:pt x="1855" y="2390"/>
                    <a:pt x="1856" y="2391"/>
                    <a:pt x="1856" y="2392"/>
                  </a:cubicBezTo>
                  <a:cubicBezTo>
                    <a:pt x="1858" y="2395"/>
                    <a:pt x="1860" y="2397"/>
                    <a:pt x="1861" y="2400"/>
                  </a:cubicBezTo>
                  <a:cubicBezTo>
                    <a:pt x="1863" y="2402"/>
                    <a:pt x="1864" y="2404"/>
                    <a:pt x="1866" y="2406"/>
                  </a:cubicBezTo>
                  <a:cubicBezTo>
                    <a:pt x="1867" y="2408"/>
                    <a:pt x="1867" y="2409"/>
                    <a:pt x="1868" y="2410"/>
                  </a:cubicBezTo>
                  <a:cubicBezTo>
                    <a:pt x="1869" y="2411"/>
                    <a:pt x="1870" y="2412"/>
                    <a:pt x="1870" y="2413"/>
                  </a:cubicBezTo>
                  <a:cubicBezTo>
                    <a:pt x="1872" y="2415"/>
                    <a:pt x="1873" y="2418"/>
                    <a:pt x="1874" y="2420"/>
                  </a:cubicBezTo>
                  <a:cubicBezTo>
                    <a:pt x="1874" y="2420"/>
                    <a:pt x="1875" y="2421"/>
                    <a:pt x="1875" y="2421"/>
                  </a:cubicBezTo>
                  <a:cubicBezTo>
                    <a:pt x="1875" y="2422"/>
                    <a:pt x="1875" y="2422"/>
                    <a:pt x="1876" y="2423"/>
                  </a:cubicBezTo>
                  <a:cubicBezTo>
                    <a:pt x="1876" y="2424"/>
                    <a:pt x="1876" y="2425"/>
                    <a:pt x="1877" y="2426"/>
                  </a:cubicBezTo>
                  <a:cubicBezTo>
                    <a:pt x="1877" y="2427"/>
                    <a:pt x="1878" y="2428"/>
                    <a:pt x="1878" y="2428"/>
                  </a:cubicBezTo>
                  <a:cubicBezTo>
                    <a:pt x="1878" y="2429"/>
                    <a:pt x="1878" y="2430"/>
                    <a:pt x="1879" y="2431"/>
                  </a:cubicBezTo>
                  <a:cubicBezTo>
                    <a:pt x="1879" y="2432"/>
                    <a:pt x="1879" y="2433"/>
                    <a:pt x="1879" y="2433"/>
                  </a:cubicBezTo>
                  <a:cubicBezTo>
                    <a:pt x="1880" y="2434"/>
                    <a:pt x="1880" y="2435"/>
                    <a:pt x="1880" y="2435"/>
                  </a:cubicBezTo>
                  <a:cubicBezTo>
                    <a:pt x="1880" y="2437"/>
                    <a:pt x="1880" y="2438"/>
                    <a:pt x="1880" y="2438"/>
                  </a:cubicBezTo>
                  <a:cubicBezTo>
                    <a:pt x="1881" y="2439"/>
                    <a:pt x="1881" y="2439"/>
                    <a:pt x="1881" y="2439"/>
                  </a:cubicBezTo>
                  <a:cubicBezTo>
                    <a:pt x="1881" y="2439"/>
                    <a:pt x="1881" y="2439"/>
                    <a:pt x="1881" y="2438"/>
                  </a:cubicBezTo>
                  <a:cubicBezTo>
                    <a:pt x="1881" y="2438"/>
                    <a:pt x="1881" y="2437"/>
                    <a:pt x="1881" y="2435"/>
                  </a:cubicBezTo>
                  <a:cubicBezTo>
                    <a:pt x="1882" y="2435"/>
                    <a:pt x="1882" y="2434"/>
                    <a:pt x="1882" y="2433"/>
                  </a:cubicBezTo>
                  <a:cubicBezTo>
                    <a:pt x="1882" y="2432"/>
                    <a:pt x="1882" y="2432"/>
                    <a:pt x="1882" y="2431"/>
                  </a:cubicBezTo>
                  <a:cubicBezTo>
                    <a:pt x="1882" y="2430"/>
                    <a:pt x="1882" y="2429"/>
                    <a:pt x="1882" y="2428"/>
                  </a:cubicBezTo>
                  <a:cubicBezTo>
                    <a:pt x="1882" y="2427"/>
                    <a:pt x="1881" y="2426"/>
                    <a:pt x="1881" y="2424"/>
                  </a:cubicBezTo>
                  <a:cubicBezTo>
                    <a:pt x="1881" y="2422"/>
                    <a:pt x="1880" y="2420"/>
                    <a:pt x="1880" y="2417"/>
                  </a:cubicBezTo>
                  <a:cubicBezTo>
                    <a:pt x="1879" y="2417"/>
                    <a:pt x="1879" y="2416"/>
                    <a:pt x="1879" y="2416"/>
                  </a:cubicBezTo>
                  <a:cubicBezTo>
                    <a:pt x="1879" y="2415"/>
                    <a:pt x="1878" y="2414"/>
                    <a:pt x="1878" y="2414"/>
                  </a:cubicBezTo>
                  <a:cubicBezTo>
                    <a:pt x="1878" y="2412"/>
                    <a:pt x="1877" y="2411"/>
                    <a:pt x="1876" y="2410"/>
                  </a:cubicBezTo>
                  <a:cubicBezTo>
                    <a:pt x="1875" y="2407"/>
                    <a:pt x="1874" y="2405"/>
                    <a:pt x="1872" y="2402"/>
                  </a:cubicBezTo>
                  <a:cubicBezTo>
                    <a:pt x="1871" y="2400"/>
                    <a:pt x="1869" y="2397"/>
                    <a:pt x="1868" y="2395"/>
                  </a:cubicBezTo>
                  <a:cubicBezTo>
                    <a:pt x="1866" y="2393"/>
                    <a:pt x="1864" y="2390"/>
                    <a:pt x="1863" y="2388"/>
                  </a:cubicBezTo>
                  <a:cubicBezTo>
                    <a:pt x="1861" y="2386"/>
                    <a:pt x="1860" y="2384"/>
                    <a:pt x="1858" y="2381"/>
                  </a:cubicBezTo>
                  <a:cubicBezTo>
                    <a:pt x="1856" y="2379"/>
                    <a:pt x="1855" y="2377"/>
                    <a:pt x="1854" y="2375"/>
                  </a:cubicBezTo>
                  <a:cubicBezTo>
                    <a:pt x="1852" y="2373"/>
                    <a:pt x="1851" y="2371"/>
                    <a:pt x="1850" y="2369"/>
                  </a:cubicBezTo>
                  <a:cubicBezTo>
                    <a:pt x="1849" y="2369"/>
                    <a:pt x="1849" y="2368"/>
                    <a:pt x="1848" y="2367"/>
                  </a:cubicBezTo>
                  <a:cubicBezTo>
                    <a:pt x="1848" y="2366"/>
                    <a:pt x="1848" y="2365"/>
                    <a:pt x="1847" y="2365"/>
                  </a:cubicBezTo>
                  <a:cubicBezTo>
                    <a:pt x="1847" y="2353"/>
                    <a:pt x="1847" y="2341"/>
                    <a:pt x="1846" y="2329"/>
                  </a:cubicBezTo>
                  <a:cubicBezTo>
                    <a:pt x="1846" y="2319"/>
                    <a:pt x="1846" y="2309"/>
                    <a:pt x="1845" y="2299"/>
                  </a:cubicBezTo>
                  <a:cubicBezTo>
                    <a:pt x="1846" y="2301"/>
                    <a:pt x="1846" y="2303"/>
                    <a:pt x="1847" y="2305"/>
                  </a:cubicBezTo>
                  <a:cubicBezTo>
                    <a:pt x="1848" y="2307"/>
                    <a:pt x="1850" y="2310"/>
                    <a:pt x="1851" y="2313"/>
                  </a:cubicBezTo>
                  <a:cubicBezTo>
                    <a:pt x="1852" y="2314"/>
                    <a:pt x="1852" y="2315"/>
                    <a:pt x="1853" y="2317"/>
                  </a:cubicBezTo>
                  <a:cubicBezTo>
                    <a:pt x="1854" y="2318"/>
                    <a:pt x="1854" y="2319"/>
                    <a:pt x="1855" y="2321"/>
                  </a:cubicBezTo>
                  <a:cubicBezTo>
                    <a:pt x="1857" y="2323"/>
                    <a:pt x="1858" y="2325"/>
                    <a:pt x="1859" y="2327"/>
                  </a:cubicBezTo>
                  <a:cubicBezTo>
                    <a:pt x="1860" y="2329"/>
                    <a:pt x="1861" y="2330"/>
                    <a:pt x="1862" y="2331"/>
                  </a:cubicBezTo>
                  <a:cubicBezTo>
                    <a:pt x="1862" y="2332"/>
                    <a:pt x="1863" y="2333"/>
                    <a:pt x="1864" y="2333"/>
                  </a:cubicBezTo>
                  <a:cubicBezTo>
                    <a:pt x="1864" y="2334"/>
                    <a:pt x="1865" y="2335"/>
                    <a:pt x="1866" y="2336"/>
                  </a:cubicBezTo>
                  <a:cubicBezTo>
                    <a:pt x="1866" y="2337"/>
                    <a:pt x="1867" y="2338"/>
                    <a:pt x="1868" y="2338"/>
                  </a:cubicBezTo>
                  <a:cubicBezTo>
                    <a:pt x="1869" y="2340"/>
                    <a:pt x="1870" y="2341"/>
                    <a:pt x="1871" y="2342"/>
                  </a:cubicBezTo>
                  <a:cubicBezTo>
                    <a:pt x="1872" y="2343"/>
                    <a:pt x="1872" y="2344"/>
                    <a:pt x="1873" y="2344"/>
                  </a:cubicBezTo>
                  <a:cubicBezTo>
                    <a:pt x="1873" y="2345"/>
                    <a:pt x="1874" y="2345"/>
                    <a:pt x="1874" y="2345"/>
                  </a:cubicBezTo>
                  <a:cubicBezTo>
                    <a:pt x="1874" y="2345"/>
                    <a:pt x="1874" y="2345"/>
                    <a:pt x="1873" y="2344"/>
                  </a:cubicBezTo>
                  <a:cubicBezTo>
                    <a:pt x="1873" y="2343"/>
                    <a:pt x="1873" y="2342"/>
                    <a:pt x="1872" y="2341"/>
                  </a:cubicBezTo>
                  <a:cubicBezTo>
                    <a:pt x="1872" y="2340"/>
                    <a:pt x="1871" y="2338"/>
                    <a:pt x="1870" y="2337"/>
                  </a:cubicBezTo>
                  <a:cubicBezTo>
                    <a:pt x="1869" y="2335"/>
                    <a:pt x="1869" y="2333"/>
                    <a:pt x="1868" y="2331"/>
                  </a:cubicBezTo>
                  <a:cubicBezTo>
                    <a:pt x="1867" y="2329"/>
                    <a:pt x="1866" y="2327"/>
                    <a:pt x="1865" y="2325"/>
                  </a:cubicBezTo>
                  <a:cubicBezTo>
                    <a:pt x="1864" y="2323"/>
                    <a:pt x="1864" y="2322"/>
                    <a:pt x="1863" y="2321"/>
                  </a:cubicBezTo>
                  <a:cubicBezTo>
                    <a:pt x="1863" y="2320"/>
                    <a:pt x="1862" y="2319"/>
                    <a:pt x="1861" y="2317"/>
                  </a:cubicBezTo>
                  <a:cubicBezTo>
                    <a:pt x="1860" y="2315"/>
                    <a:pt x="1859" y="2312"/>
                    <a:pt x="1858" y="2310"/>
                  </a:cubicBezTo>
                  <a:cubicBezTo>
                    <a:pt x="1857" y="2307"/>
                    <a:pt x="1856" y="2304"/>
                    <a:pt x="1854" y="2301"/>
                  </a:cubicBezTo>
                  <a:cubicBezTo>
                    <a:pt x="1853" y="2299"/>
                    <a:pt x="1852" y="2296"/>
                    <a:pt x="1851" y="2293"/>
                  </a:cubicBezTo>
                  <a:cubicBezTo>
                    <a:pt x="1850" y="2291"/>
                    <a:pt x="1849" y="2288"/>
                    <a:pt x="1848" y="2285"/>
                  </a:cubicBezTo>
                  <a:cubicBezTo>
                    <a:pt x="1847" y="2283"/>
                    <a:pt x="1846" y="2280"/>
                    <a:pt x="1845" y="2278"/>
                  </a:cubicBezTo>
                  <a:cubicBezTo>
                    <a:pt x="1844" y="2277"/>
                    <a:pt x="1844" y="2276"/>
                    <a:pt x="1844" y="2275"/>
                  </a:cubicBezTo>
                  <a:cubicBezTo>
                    <a:pt x="1841" y="2256"/>
                    <a:pt x="1837" y="2237"/>
                    <a:pt x="1829" y="2218"/>
                  </a:cubicBezTo>
                  <a:cubicBezTo>
                    <a:pt x="1830" y="2219"/>
                    <a:pt x="1831" y="2221"/>
                    <a:pt x="1832" y="2222"/>
                  </a:cubicBezTo>
                  <a:cubicBezTo>
                    <a:pt x="1835" y="2225"/>
                    <a:pt x="1837" y="2228"/>
                    <a:pt x="1840" y="2231"/>
                  </a:cubicBezTo>
                  <a:cubicBezTo>
                    <a:pt x="1845" y="2237"/>
                    <a:pt x="1850" y="2244"/>
                    <a:pt x="1855" y="2251"/>
                  </a:cubicBezTo>
                  <a:cubicBezTo>
                    <a:pt x="1856" y="2252"/>
                    <a:pt x="1858" y="2254"/>
                    <a:pt x="1859" y="2256"/>
                  </a:cubicBezTo>
                  <a:cubicBezTo>
                    <a:pt x="1860" y="2258"/>
                    <a:pt x="1861" y="2260"/>
                    <a:pt x="1863" y="2261"/>
                  </a:cubicBezTo>
                  <a:cubicBezTo>
                    <a:pt x="1863" y="2262"/>
                    <a:pt x="1864" y="2263"/>
                    <a:pt x="1864" y="2264"/>
                  </a:cubicBezTo>
                  <a:cubicBezTo>
                    <a:pt x="1865" y="2266"/>
                    <a:pt x="1865" y="2266"/>
                    <a:pt x="1865" y="2266"/>
                  </a:cubicBezTo>
                  <a:cubicBezTo>
                    <a:pt x="1866" y="2267"/>
                    <a:pt x="1866" y="2267"/>
                    <a:pt x="1866" y="2267"/>
                  </a:cubicBezTo>
                  <a:cubicBezTo>
                    <a:pt x="1867" y="2269"/>
                    <a:pt x="1869" y="2271"/>
                    <a:pt x="1870" y="2273"/>
                  </a:cubicBezTo>
                  <a:cubicBezTo>
                    <a:pt x="1870" y="2274"/>
                    <a:pt x="1871" y="2275"/>
                    <a:pt x="1872" y="2276"/>
                  </a:cubicBezTo>
                  <a:cubicBezTo>
                    <a:pt x="1872" y="2277"/>
                    <a:pt x="1873" y="2278"/>
                    <a:pt x="1873" y="2279"/>
                  </a:cubicBezTo>
                  <a:cubicBezTo>
                    <a:pt x="1874" y="2280"/>
                    <a:pt x="1875" y="2282"/>
                    <a:pt x="1877" y="2284"/>
                  </a:cubicBezTo>
                  <a:cubicBezTo>
                    <a:pt x="1878" y="2286"/>
                    <a:pt x="1879" y="2288"/>
                    <a:pt x="1880" y="2291"/>
                  </a:cubicBezTo>
                  <a:cubicBezTo>
                    <a:pt x="1881" y="2294"/>
                    <a:pt x="1881" y="2294"/>
                    <a:pt x="1881" y="2294"/>
                  </a:cubicBezTo>
                  <a:cubicBezTo>
                    <a:pt x="1882" y="2295"/>
                    <a:pt x="1882" y="2296"/>
                    <a:pt x="1883" y="2297"/>
                  </a:cubicBezTo>
                  <a:cubicBezTo>
                    <a:pt x="1884" y="2299"/>
                    <a:pt x="1885" y="2301"/>
                    <a:pt x="1886" y="2303"/>
                  </a:cubicBezTo>
                  <a:cubicBezTo>
                    <a:pt x="1886" y="2304"/>
                    <a:pt x="1886" y="2305"/>
                    <a:pt x="1887" y="2306"/>
                  </a:cubicBezTo>
                  <a:cubicBezTo>
                    <a:pt x="1888" y="2309"/>
                    <a:pt x="1888" y="2309"/>
                    <a:pt x="1888" y="2309"/>
                  </a:cubicBezTo>
                  <a:cubicBezTo>
                    <a:pt x="1889" y="2312"/>
                    <a:pt x="1889" y="2312"/>
                    <a:pt x="1889" y="2312"/>
                  </a:cubicBezTo>
                  <a:cubicBezTo>
                    <a:pt x="1890" y="2314"/>
                    <a:pt x="1890" y="2314"/>
                    <a:pt x="1890" y="2314"/>
                  </a:cubicBezTo>
                  <a:cubicBezTo>
                    <a:pt x="1890" y="2314"/>
                    <a:pt x="1890" y="2315"/>
                    <a:pt x="1891" y="2316"/>
                  </a:cubicBezTo>
                  <a:cubicBezTo>
                    <a:pt x="1891" y="2318"/>
                    <a:pt x="1892" y="2320"/>
                    <a:pt x="1893" y="2322"/>
                  </a:cubicBezTo>
                  <a:cubicBezTo>
                    <a:pt x="1893" y="2324"/>
                    <a:pt x="1893" y="2324"/>
                    <a:pt x="1893" y="2324"/>
                  </a:cubicBezTo>
                  <a:cubicBezTo>
                    <a:pt x="1893" y="2324"/>
                    <a:pt x="1893" y="2324"/>
                    <a:pt x="1893" y="2324"/>
                  </a:cubicBezTo>
                  <a:cubicBezTo>
                    <a:pt x="1893" y="2324"/>
                    <a:pt x="1893" y="2324"/>
                    <a:pt x="1893" y="2324"/>
                  </a:cubicBezTo>
                  <a:cubicBezTo>
                    <a:pt x="1893" y="2324"/>
                    <a:pt x="1893" y="2324"/>
                    <a:pt x="1893" y="2324"/>
                  </a:cubicBezTo>
                  <a:cubicBezTo>
                    <a:pt x="1894" y="2325"/>
                    <a:pt x="1894" y="2325"/>
                    <a:pt x="1894" y="2325"/>
                  </a:cubicBezTo>
                  <a:cubicBezTo>
                    <a:pt x="1894" y="2325"/>
                    <a:pt x="1894" y="2325"/>
                    <a:pt x="1894" y="2325"/>
                  </a:cubicBezTo>
                  <a:cubicBezTo>
                    <a:pt x="1894" y="2326"/>
                    <a:pt x="1894" y="2327"/>
                    <a:pt x="1895" y="2328"/>
                  </a:cubicBezTo>
                  <a:cubicBezTo>
                    <a:pt x="1895" y="2329"/>
                    <a:pt x="1895" y="2331"/>
                    <a:pt x="1895" y="2332"/>
                  </a:cubicBezTo>
                  <a:cubicBezTo>
                    <a:pt x="1896" y="2333"/>
                    <a:pt x="1896" y="2334"/>
                    <a:pt x="1896" y="2335"/>
                  </a:cubicBezTo>
                  <a:cubicBezTo>
                    <a:pt x="1896" y="2336"/>
                    <a:pt x="1897" y="2337"/>
                    <a:pt x="1897" y="2338"/>
                  </a:cubicBezTo>
                  <a:cubicBezTo>
                    <a:pt x="1897" y="2339"/>
                    <a:pt x="1897" y="2340"/>
                    <a:pt x="1898" y="2341"/>
                  </a:cubicBezTo>
                  <a:cubicBezTo>
                    <a:pt x="1898" y="2343"/>
                    <a:pt x="1899" y="2345"/>
                    <a:pt x="1899" y="2348"/>
                  </a:cubicBezTo>
                  <a:cubicBezTo>
                    <a:pt x="1900" y="2356"/>
                    <a:pt x="1902" y="2364"/>
                    <a:pt x="1902" y="2372"/>
                  </a:cubicBezTo>
                  <a:cubicBezTo>
                    <a:pt x="1902" y="2374"/>
                    <a:pt x="1903" y="2376"/>
                    <a:pt x="1903" y="2378"/>
                  </a:cubicBezTo>
                  <a:cubicBezTo>
                    <a:pt x="1903" y="2380"/>
                    <a:pt x="1903" y="2382"/>
                    <a:pt x="1903" y="2384"/>
                  </a:cubicBezTo>
                  <a:cubicBezTo>
                    <a:pt x="1903" y="2386"/>
                    <a:pt x="1903" y="2387"/>
                    <a:pt x="1903" y="2389"/>
                  </a:cubicBezTo>
                  <a:cubicBezTo>
                    <a:pt x="1903" y="2391"/>
                    <a:pt x="1904" y="2393"/>
                    <a:pt x="1904" y="2394"/>
                  </a:cubicBezTo>
                  <a:cubicBezTo>
                    <a:pt x="1904" y="2401"/>
                    <a:pt x="1904" y="2408"/>
                    <a:pt x="1904" y="2413"/>
                  </a:cubicBezTo>
                  <a:cubicBezTo>
                    <a:pt x="1904" y="2419"/>
                    <a:pt x="1904" y="2424"/>
                    <a:pt x="1904" y="2428"/>
                  </a:cubicBezTo>
                  <a:cubicBezTo>
                    <a:pt x="1904" y="2432"/>
                    <a:pt x="1904" y="2435"/>
                    <a:pt x="1904" y="2438"/>
                  </a:cubicBezTo>
                  <a:cubicBezTo>
                    <a:pt x="1904" y="2440"/>
                    <a:pt x="1904" y="2441"/>
                    <a:pt x="1904" y="2441"/>
                  </a:cubicBezTo>
                  <a:cubicBezTo>
                    <a:pt x="1904" y="2441"/>
                    <a:pt x="1905" y="2440"/>
                    <a:pt x="1905" y="2438"/>
                  </a:cubicBezTo>
                  <a:cubicBezTo>
                    <a:pt x="1905" y="2435"/>
                    <a:pt x="1905" y="2432"/>
                    <a:pt x="1906" y="2428"/>
                  </a:cubicBezTo>
                  <a:cubicBezTo>
                    <a:pt x="1906" y="2424"/>
                    <a:pt x="1907" y="2419"/>
                    <a:pt x="1907" y="2414"/>
                  </a:cubicBezTo>
                  <a:cubicBezTo>
                    <a:pt x="1907" y="2411"/>
                    <a:pt x="1907" y="2408"/>
                    <a:pt x="1908" y="2405"/>
                  </a:cubicBezTo>
                  <a:cubicBezTo>
                    <a:pt x="1908" y="2403"/>
                    <a:pt x="1908" y="2401"/>
                    <a:pt x="1908" y="2400"/>
                  </a:cubicBezTo>
                  <a:cubicBezTo>
                    <a:pt x="1908" y="2398"/>
                    <a:pt x="1908" y="2396"/>
                    <a:pt x="1908" y="2394"/>
                  </a:cubicBezTo>
                  <a:cubicBezTo>
                    <a:pt x="1908" y="2387"/>
                    <a:pt x="1908" y="2380"/>
                    <a:pt x="1908" y="2372"/>
                  </a:cubicBezTo>
                  <a:cubicBezTo>
                    <a:pt x="1908" y="2370"/>
                    <a:pt x="1908" y="2368"/>
                    <a:pt x="1908" y="2366"/>
                  </a:cubicBezTo>
                  <a:cubicBezTo>
                    <a:pt x="1908" y="2364"/>
                    <a:pt x="1907" y="2361"/>
                    <a:pt x="1907" y="2359"/>
                  </a:cubicBezTo>
                  <a:cubicBezTo>
                    <a:pt x="1907" y="2357"/>
                    <a:pt x="1907" y="2355"/>
                    <a:pt x="1907" y="2353"/>
                  </a:cubicBezTo>
                  <a:cubicBezTo>
                    <a:pt x="1906" y="2351"/>
                    <a:pt x="1906" y="2349"/>
                    <a:pt x="1906" y="2346"/>
                  </a:cubicBezTo>
                  <a:cubicBezTo>
                    <a:pt x="1906" y="2344"/>
                    <a:pt x="1905" y="2342"/>
                    <a:pt x="1905" y="2340"/>
                  </a:cubicBezTo>
                  <a:cubicBezTo>
                    <a:pt x="1905" y="2339"/>
                    <a:pt x="1904" y="2338"/>
                    <a:pt x="1904" y="2336"/>
                  </a:cubicBezTo>
                  <a:cubicBezTo>
                    <a:pt x="1904" y="2335"/>
                    <a:pt x="1904" y="2334"/>
                    <a:pt x="1903" y="2333"/>
                  </a:cubicBezTo>
                  <a:cubicBezTo>
                    <a:pt x="1903" y="2332"/>
                    <a:pt x="1903" y="2331"/>
                    <a:pt x="1903" y="2330"/>
                  </a:cubicBezTo>
                  <a:cubicBezTo>
                    <a:pt x="1902" y="2329"/>
                    <a:pt x="1902" y="2328"/>
                    <a:pt x="1902" y="2326"/>
                  </a:cubicBezTo>
                  <a:cubicBezTo>
                    <a:pt x="1902" y="2325"/>
                    <a:pt x="1901" y="2324"/>
                    <a:pt x="1901" y="2323"/>
                  </a:cubicBezTo>
                  <a:cubicBezTo>
                    <a:pt x="1901" y="2323"/>
                    <a:pt x="1901" y="2323"/>
                    <a:pt x="1901" y="2323"/>
                  </a:cubicBezTo>
                  <a:cubicBezTo>
                    <a:pt x="1901" y="2323"/>
                    <a:pt x="1901" y="2323"/>
                    <a:pt x="1901" y="2323"/>
                  </a:cubicBezTo>
                  <a:cubicBezTo>
                    <a:pt x="1901" y="2322"/>
                    <a:pt x="1901" y="2322"/>
                    <a:pt x="1901" y="2322"/>
                  </a:cubicBezTo>
                  <a:cubicBezTo>
                    <a:pt x="1901" y="2322"/>
                    <a:pt x="1901" y="2322"/>
                    <a:pt x="1901" y="2322"/>
                  </a:cubicBezTo>
                  <a:cubicBezTo>
                    <a:pt x="1901" y="2321"/>
                    <a:pt x="1901" y="2321"/>
                    <a:pt x="1901" y="2321"/>
                  </a:cubicBezTo>
                  <a:cubicBezTo>
                    <a:pt x="1900" y="2320"/>
                    <a:pt x="1900" y="2320"/>
                    <a:pt x="1900" y="2320"/>
                  </a:cubicBezTo>
                  <a:cubicBezTo>
                    <a:pt x="1899" y="2317"/>
                    <a:pt x="1899" y="2315"/>
                    <a:pt x="1898" y="2313"/>
                  </a:cubicBezTo>
                  <a:cubicBezTo>
                    <a:pt x="1898" y="2312"/>
                    <a:pt x="1898" y="2312"/>
                    <a:pt x="1897" y="2311"/>
                  </a:cubicBezTo>
                  <a:cubicBezTo>
                    <a:pt x="1897" y="2310"/>
                    <a:pt x="1897" y="2310"/>
                    <a:pt x="1897" y="2310"/>
                  </a:cubicBezTo>
                  <a:cubicBezTo>
                    <a:pt x="1895" y="2306"/>
                    <a:pt x="1895" y="2306"/>
                    <a:pt x="1895" y="2306"/>
                  </a:cubicBezTo>
                  <a:cubicBezTo>
                    <a:pt x="1894" y="2303"/>
                    <a:pt x="1894" y="2303"/>
                    <a:pt x="1894" y="2303"/>
                  </a:cubicBezTo>
                  <a:cubicBezTo>
                    <a:pt x="1894" y="2302"/>
                    <a:pt x="1893" y="2301"/>
                    <a:pt x="1893" y="2300"/>
                  </a:cubicBezTo>
                  <a:cubicBezTo>
                    <a:pt x="1892" y="2298"/>
                    <a:pt x="1891" y="2295"/>
                    <a:pt x="1890" y="2293"/>
                  </a:cubicBezTo>
                  <a:cubicBezTo>
                    <a:pt x="1889" y="2292"/>
                    <a:pt x="1889" y="2291"/>
                    <a:pt x="1888" y="2290"/>
                  </a:cubicBezTo>
                  <a:cubicBezTo>
                    <a:pt x="1887" y="2287"/>
                    <a:pt x="1887" y="2287"/>
                    <a:pt x="1887" y="2287"/>
                  </a:cubicBezTo>
                  <a:cubicBezTo>
                    <a:pt x="1886" y="2285"/>
                    <a:pt x="1885" y="2283"/>
                    <a:pt x="1884" y="2281"/>
                  </a:cubicBezTo>
                  <a:cubicBezTo>
                    <a:pt x="1882" y="2279"/>
                    <a:pt x="1881" y="2277"/>
                    <a:pt x="1880" y="2275"/>
                  </a:cubicBezTo>
                  <a:cubicBezTo>
                    <a:pt x="1879" y="2274"/>
                    <a:pt x="1879" y="2273"/>
                    <a:pt x="1878" y="2272"/>
                  </a:cubicBezTo>
                  <a:cubicBezTo>
                    <a:pt x="1878" y="2271"/>
                    <a:pt x="1877" y="2270"/>
                    <a:pt x="1876" y="2269"/>
                  </a:cubicBezTo>
                  <a:cubicBezTo>
                    <a:pt x="1875" y="2267"/>
                    <a:pt x="1874" y="2265"/>
                    <a:pt x="1873" y="2263"/>
                  </a:cubicBezTo>
                  <a:cubicBezTo>
                    <a:pt x="1872" y="2261"/>
                    <a:pt x="1872" y="2261"/>
                    <a:pt x="1872" y="2261"/>
                  </a:cubicBezTo>
                  <a:cubicBezTo>
                    <a:pt x="1871" y="2260"/>
                    <a:pt x="1871" y="2260"/>
                    <a:pt x="1871" y="2260"/>
                  </a:cubicBezTo>
                  <a:cubicBezTo>
                    <a:pt x="1870" y="2259"/>
                    <a:pt x="1869" y="2258"/>
                    <a:pt x="1869" y="2257"/>
                  </a:cubicBezTo>
                  <a:cubicBezTo>
                    <a:pt x="1867" y="2255"/>
                    <a:pt x="1866" y="2253"/>
                    <a:pt x="1865" y="2252"/>
                  </a:cubicBezTo>
                  <a:cubicBezTo>
                    <a:pt x="1863" y="2250"/>
                    <a:pt x="1862" y="2248"/>
                    <a:pt x="1861" y="2246"/>
                  </a:cubicBezTo>
                  <a:cubicBezTo>
                    <a:pt x="1859" y="2245"/>
                    <a:pt x="1858" y="2243"/>
                    <a:pt x="1857" y="2241"/>
                  </a:cubicBezTo>
                  <a:cubicBezTo>
                    <a:pt x="1855" y="2240"/>
                    <a:pt x="1854" y="2238"/>
                    <a:pt x="1852" y="2236"/>
                  </a:cubicBezTo>
                  <a:cubicBezTo>
                    <a:pt x="1851" y="2235"/>
                    <a:pt x="1850" y="2233"/>
                    <a:pt x="1848" y="2232"/>
                  </a:cubicBezTo>
                  <a:cubicBezTo>
                    <a:pt x="1847" y="2230"/>
                    <a:pt x="1846" y="2229"/>
                    <a:pt x="1844" y="2227"/>
                  </a:cubicBezTo>
                  <a:cubicBezTo>
                    <a:pt x="1842" y="2224"/>
                    <a:pt x="1839" y="2221"/>
                    <a:pt x="1836" y="2218"/>
                  </a:cubicBezTo>
                  <a:cubicBezTo>
                    <a:pt x="1834" y="2216"/>
                    <a:pt x="1831" y="2213"/>
                    <a:pt x="1829" y="2211"/>
                  </a:cubicBezTo>
                  <a:cubicBezTo>
                    <a:pt x="1827" y="2209"/>
                    <a:pt x="1826" y="2207"/>
                    <a:pt x="1824" y="2206"/>
                  </a:cubicBezTo>
                  <a:cubicBezTo>
                    <a:pt x="1815" y="2186"/>
                    <a:pt x="1802" y="2168"/>
                    <a:pt x="1785" y="2155"/>
                  </a:cubicBezTo>
                  <a:cubicBezTo>
                    <a:pt x="1849" y="2131"/>
                    <a:pt x="1895" y="2170"/>
                    <a:pt x="1895" y="2170"/>
                  </a:cubicBezTo>
                  <a:cubicBezTo>
                    <a:pt x="1895" y="2170"/>
                    <a:pt x="1908" y="2182"/>
                    <a:pt x="1914" y="2194"/>
                  </a:cubicBezTo>
                  <a:cubicBezTo>
                    <a:pt x="1914" y="2195"/>
                    <a:pt x="1914" y="2196"/>
                    <a:pt x="1915" y="2197"/>
                  </a:cubicBezTo>
                  <a:cubicBezTo>
                    <a:pt x="1915" y="2198"/>
                    <a:pt x="1915" y="2199"/>
                    <a:pt x="1916" y="2200"/>
                  </a:cubicBezTo>
                  <a:cubicBezTo>
                    <a:pt x="1916" y="2201"/>
                    <a:pt x="1916" y="2202"/>
                    <a:pt x="1917" y="2203"/>
                  </a:cubicBezTo>
                  <a:cubicBezTo>
                    <a:pt x="1917" y="2206"/>
                    <a:pt x="1918" y="2208"/>
                    <a:pt x="1919" y="2211"/>
                  </a:cubicBezTo>
                  <a:cubicBezTo>
                    <a:pt x="1919" y="2213"/>
                    <a:pt x="1920" y="2216"/>
                    <a:pt x="1921" y="2218"/>
                  </a:cubicBezTo>
                  <a:cubicBezTo>
                    <a:pt x="1921" y="2221"/>
                    <a:pt x="1922" y="2224"/>
                    <a:pt x="1922" y="2227"/>
                  </a:cubicBezTo>
                  <a:cubicBezTo>
                    <a:pt x="1923" y="2229"/>
                    <a:pt x="1924" y="2232"/>
                    <a:pt x="1924" y="2235"/>
                  </a:cubicBezTo>
                  <a:cubicBezTo>
                    <a:pt x="1925" y="2238"/>
                    <a:pt x="1926" y="2241"/>
                    <a:pt x="1927" y="2244"/>
                  </a:cubicBezTo>
                  <a:cubicBezTo>
                    <a:pt x="1928" y="2250"/>
                    <a:pt x="1930" y="2256"/>
                    <a:pt x="1932" y="2261"/>
                  </a:cubicBezTo>
                  <a:cubicBezTo>
                    <a:pt x="1933" y="2264"/>
                    <a:pt x="1934" y="2267"/>
                    <a:pt x="1936" y="2270"/>
                  </a:cubicBezTo>
                  <a:cubicBezTo>
                    <a:pt x="1936" y="2271"/>
                    <a:pt x="1936" y="2271"/>
                    <a:pt x="1936" y="2271"/>
                  </a:cubicBezTo>
                  <a:cubicBezTo>
                    <a:pt x="1936" y="2271"/>
                    <a:pt x="1936" y="2271"/>
                    <a:pt x="1936" y="2271"/>
                  </a:cubicBezTo>
                  <a:cubicBezTo>
                    <a:pt x="1936" y="2271"/>
                    <a:pt x="1936" y="2271"/>
                    <a:pt x="1936" y="2271"/>
                  </a:cubicBezTo>
                  <a:cubicBezTo>
                    <a:pt x="1937" y="2272"/>
                    <a:pt x="1937" y="2272"/>
                    <a:pt x="1937" y="2272"/>
                  </a:cubicBezTo>
                  <a:cubicBezTo>
                    <a:pt x="1938" y="2274"/>
                    <a:pt x="1938" y="2274"/>
                    <a:pt x="1938" y="2274"/>
                  </a:cubicBezTo>
                  <a:cubicBezTo>
                    <a:pt x="1938" y="2275"/>
                    <a:pt x="1938" y="2276"/>
                    <a:pt x="1939" y="2276"/>
                  </a:cubicBezTo>
                  <a:cubicBezTo>
                    <a:pt x="1940" y="2279"/>
                    <a:pt x="1940" y="2279"/>
                    <a:pt x="1940" y="2279"/>
                  </a:cubicBezTo>
                  <a:cubicBezTo>
                    <a:pt x="1941" y="2281"/>
                    <a:pt x="1943" y="2284"/>
                    <a:pt x="1945" y="2286"/>
                  </a:cubicBezTo>
                  <a:cubicBezTo>
                    <a:pt x="1945" y="2288"/>
                    <a:pt x="1946" y="2289"/>
                    <a:pt x="1947" y="2290"/>
                  </a:cubicBezTo>
                  <a:cubicBezTo>
                    <a:pt x="1948" y="2291"/>
                    <a:pt x="1949" y="2293"/>
                    <a:pt x="1950" y="2294"/>
                  </a:cubicBezTo>
                  <a:cubicBezTo>
                    <a:pt x="1951" y="2295"/>
                    <a:pt x="1952" y="2296"/>
                    <a:pt x="1953" y="2297"/>
                  </a:cubicBezTo>
                  <a:cubicBezTo>
                    <a:pt x="1953" y="2298"/>
                    <a:pt x="1954" y="2299"/>
                    <a:pt x="1955" y="2300"/>
                  </a:cubicBezTo>
                  <a:cubicBezTo>
                    <a:pt x="1956" y="2301"/>
                    <a:pt x="1957" y="2302"/>
                    <a:pt x="1958" y="2303"/>
                  </a:cubicBezTo>
                  <a:cubicBezTo>
                    <a:pt x="1959" y="2304"/>
                    <a:pt x="1960" y="2305"/>
                    <a:pt x="1961" y="2306"/>
                  </a:cubicBezTo>
                  <a:cubicBezTo>
                    <a:pt x="1962" y="2307"/>
                    <a:pt x="1963" y="2308"/>
                    <a:pt x="1964" y="2309"/>
                  </a:cubicBezTo>
                  <a:cubicBezTo>
                    <a:pt x="1965" y="2310"/>
                    <a:pt x="1966" y="2311"/>
                    <a:pt x="1967" y="2311"/>
                  </a:cubicBezTo>
                  <a:cubicBezTo>
                    <a:pt x="1969" y="2313"/>
                    <a:pt x="1971" y="2315"/>
                    <a:pt x="1973" y="2316"/>
                  </a:cubicBezTo>
                  <a:cubicBezTo>
                    <a:pt x="1974" y="2317"/>
                    <a:pt x="1975" y="2317"/>
                    <a:pt x="1976" y="2318"/>
                  </a:cubicBezTo>
                  <a:cubicBezTo>
                    <a:pt x="1976" y="2319"/>
                    <a:pt x="1977" y="2319"/>
                    <a:pt x="1978" y="2320"/>
                  </a:cubicBezTo>
                  <a:cubicBezTo>
                    <a:pt x="1980" y="2321"/>
                    <a:pt x="1982" y="2322"/>
                    <a:pt x="1983" y="2323"/>
                  </a:cubicBezTo>
                  <a:cubicBezTo>
                    <a:pt x="1985" y="2324"/>
                    <a:pt x="1987" y="2324"/>
                    <a:pt x="1988" y="2325"/>
                  </a:cubicBezTo>
                  <a:cubicBezTo>
                    <a:pt x="1990" y="2326"/>
                    <a:pt x="1991" y="2327"/>
                    <a:pt x="1992" y="2327"/>
                  </a:cubicBezTo>
                  <a:cubicBezTo>
                    <a:pt x="1995" y="2328"/>
                    <a:pt x="1997" y="2329"/>
                    <a:pt x="1998" y="2329"/>
                  </a:cubicBezTo>
                  <a:cubicBezTo>
                    <a:pt x="1999" y="2330"/>
                    <a:pt x="2000" y="2330"/>
                    <a:pt x="2000" y="2330"/>
                  </a:cubicBezTo>
                  <a:cubicBezTo>
                    <a:pt x="2000" y="2330"/>
                    <a:pt x="1999" y="2330"/>
                    <a:pt x="1998" y="2329"/>
                  </a:cubicBezTo>
                  <a:cubicBezTo>
                    <a:pt x="1998" y="2329"/>
                    <a:pt x="1997" y="2328"/>
                    <a:pt x="1996" y="2328"/>
                  </a:cubicBezTo>
                  <a:cubicBezTo>
                    <a:pt x="1995" y="2327"/>
                    <a:pt x="1994" y="2326"/>
                    <a:pt x="1993" y="2326"/>
                  </a:cubicBezTo>
                  <a:cubicBezTo>
                    <a:pt x="1992" y="2325"/>
                    <a:pt x="1991" y="2324"/>
                    <a:pt x="1989" y="2323"/>
                  </a:cubicBezTo>
                  <a:cubicBezTo>
                    <a:pt x="1988" y="2322"/>
                    <a:pt x="1987" y="2321"/>
                    <a:pt x="1985" y="2320"/>
                  </a:cubicBezTo>
                  <a:cubicBezTo>
                    <a:pt x="1984" y="2319"/>
                    <a:pt x="1982" y="2318"/>
                    <a:pt x="1981" y="2317"/>
                  </a:cubicBezTo>
                  <a:cubicBezTo>
                    <a:pt x="1980" y="2316"/>
                    <a:pt x="1979" y="2315"/>
                    <a:pt x="1978" y="2315"/>
                  </a:cubicBezTo>
                  <a:cubicBezTo>
                    <a:pt x="1977" y="2314"/>
                    <a:pt x="1976" y="2313"/>
                    <a:pt x="1976" y="2312"/>
                  </a:cubicBezTo>
                  <a:cubicBezTo>
                    <a:pt x="1972" y="2309"/>
                    <a:pt x="1969" y="2306"/>
                    <a:pt x="1965" y="2302"/>
                  </a:cubicBezTo>
                  <a:cubicBezTo>
                    <a:pt x="1965" y="2301"/>
                    <a:pt x="1964" y="2300"/>
                    <a:pt x="1963" y="2299"/>
                  </a:cubicBezTo>
                  <a:cubicBezTo>
                    <a:pt x="1962" y="2298"/>
                    <a:pt x="1961" y="2297"/>
                    <a:pt x="1960" y="2296"/>
                  </a:cubicBezTo>
                  <a:cubicBezTo>
                    <a:pt x="1959" y="2295"/>
                    <a:pt x="1959" y="2294"/>
                    <a:pt x="1958" y="2293"/>
                  </a:cubicBezTo>
                  <a:cubicBezTo>
                    <a:pt x="1957" y="2292"/>
                    <a:pt x="1956" y="2291"/>
                    <a:pt x="1955" y="2290"/>
                  </a:cubicBezTo>
                  <a:cubicBezTo>
                    <a:pt x="1955" y="2288"/>
                    <a:pt x="1954" y="2287"/>
                    <a:pt x="1953" y="2286"/>
                  </a:cubicBezTo>
                  <a:cubicBezTo>
                    <a:pt x="1952" y="2285"/>
                    <a:pt x="1952" y="2284"/>
                    <a:pt x="1951" y="2282"/>
                  </a:cubicBezTo>
                  <a:cubicBezTo>
                    <a:pt x="1950" y="2281"/>
                    <a:pt x="1949" y="2280"/>
                    <a:pt x="1949" y="2279"/>
                  </a:cubicBezTo>
                  <a:cubicBezTo>
                    <a:pt x="1948" y="2277"/>
                    <a:pt x="1947" y="2276"/>
                    <a:pt x="1947" y="2275"/>
                  </a:cubicBezTo>
                  <a:cubicBezTo>
                    <a:pt x="1946" y="2273"/>
                    <a:pt x="1946" y="2273"/>
                    <a:pt x="1946" y="2273"/>
                  </a:cubicBezTo>
                  <a:cubicBezTo>
                    <a:pt x="1945" y="2272"/>
                    <a:pt x="1945" y="2272"/>
                    <a:pt x="1945" y="2271"/>
                  </a:cubicBezTo>
                  <a:cubicBezTo>
                    <a:pt x="1944" y="2269"/>
                    <a:pt x="1944" y="2269"/>
                    <a:pt x="1944" y="2269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7"/>
                    <a:pt x="1943" y="2267"/>
                    <a:pt x="1943" y="2267"/>
                  </a:cubicBezTo>
                  <a:cubicBezTo>
                    <a:pt x="1942" y="2264"/>
                    <a:pt x="1941" y="2262"/>
                    <a:pt x="1940" y="2259"/>
                  </a:cubicBezTo>
                  <a:cubicBezTo>
                    <a:pt x="1939" y="2256"/>
                    <a:pt x="1938" y="2254"/>
                    <a:pt x="1937" y="2251"/>
                  </a:cubicBezTo>
                  <a:cubicBezTo>
                    <a:pt x="1937" y="2251"/>
                    <a:pt x="1937" y="2251"/>
                    <a:pt x="1937" y="2251"/>
                  </a:cubicBezTo>
                  <a:cubicBezTo>
                    <a:pt x="1938" y="2252"/>
                    <a:pt x="1938" y="2253"/>
                    <a:pt x="1939" y="2254"/>
                  </a:cubicBezTo>
                  <a:cubicBezTo>
                    <a:pt x="1939" y="2255"/>
                    <a:pt x="1940" y="2256"/>
                    <a:pt x="1941" y="2257"/>
                  </a:cubicBezTo>
                  <a:cubicBezTo>
                    <a:pt x="1942" y="2258"/>
                    <a:pt x="1942" y="2259"/>
                    <a:pt x="1943" y="2260"/>
                  </a:cubicBezTo>
                  <a:cubicBezTo>
                    <a:pt x="1945" y="2261"/>
                    <a:pt x="1947" y="2263"/>
                    <a:pt x="1949" y="2265"/>
                  </a:cubicBezTo>
                  <a:cubicBezTo>
                    <a:pt x="1951" y="2267"/>
                    <a:pt x="1953" y="2268"/>
                    <a:pt x="1955" y="2270"/>
                  </a:cubicBezTo>
                  <a:cubicBezTo>
                    <a:pt x="1957" y="2272"/>
                    <a:pt x="1959" y="2273"/>
                    <a:pt x="1961" y="2275"/>
                  </a:cubicBezTo>
                  <a:cubicBezTo>
                    <a:pt x="1963" y="2276"/>
                    <a:pt x="1966" y="2277"/>
                    <a:pt x="1968" y="2278"/>
                  </a:cubicBezTo>
                  <a:cubicBezTo>
                    <a:pt x="1969" y="2279"/>
                    <a:pt x="1970" y="2279"/>
                    <a:pt x="1971" y="2280"/>
                  </a:cubicBezTo>
                  <a:cubicBezTo>
                    <a:pt x="1972" y="2280"/>
                    <a:pt x="1974" y="2281"/>
                    <a:pt x="1975" y="2281"/>
                  </a:cubicBezTo>
                  <a:cubicBezTo>
                    <a:pt x="1976" y="2281"/>
                    <a:pt x="1977" y="2282"/>
                    <a:pt x="1978" y="2282"/>
                  </a:cubicBezTo>
                  <a:cubicBezTo>
                    <a:pt x="1979" y="2282"/>
                    <a:pt x="1980" y="2283"/>
                    <a:pt x="1981" y="2283"/>
                  </a:cubicBezTo>
                  <a:cubicBezTo>
                    <a:pt x="1982" y="2283"/>
                    <a:pt x="1983" y="2283"/>
                    <a:pt x="1984" y="2283"/>
                  </a:cubicBezTo>
                  <a:cubicBezTo>
                    <a:pt x="1984" y="2284"/>
                    <a:pt x="1985" y="2284"/>
                    <a:pt x="1986" y="2284"/>
                  </a:cubicBezTo>
                  <a:cubicBezTo>
                    <a:pt x="1987" y="2284"/>
                    <a:pt x="1988" y="2284"/>
                    <a:pt x="1988" y="2284"/>
                  </a:cubicBezTo>
                  <a:cubicBezTo>
                    <a:pt x="1989" y="2284"/>
                    <a:pt x="1990" y="2284"/>
                    <a:pt x="1990" y="2284"/>
                  </a:cubicBezTo>
                  <a:cubicBezTo>
                    <a:pt x="1991" y="2285"/>
                    <a:pt x="1992" y="2285"/>
                    <a:pt x="1993" y="2285"/>
                  </a:cubicBezTo>
                  <a:cubicBezTo>
                    <a:pt x="1993" y="2285"/>
                    <a:pt x="1994" y="2285"/>
                    <a:pt x="1994" y="2285"/>
                  </a:cubicBezTo>
                  <a:cubicBezTo>
                    <a:pt x="1994" y="2285"/>
                    <a:pt x="1993" y="2284"/>
                    <a:pt x="1993" y="2284"/>
                  </a:cubicBezTo>
                  <a:cubicBezTo>
                    <a:pt x="1992" y="2284"/>
                    <a:pt x="1992" y="2283"/>
                    <a:pt x="1991" y="2283"/>
                  </a:cubicBezTo>
                  <a:cubicBezTo>
                    <a:pt x="1990" y="2283"/>
                    <a:pt x="1990" y="2282"/>
                    <a:pt x="1989" y="2282"/>
                  </a:cubicBezTo>
                  <a:cubicBezTo>
                    <a:pt x="1988" y="2282"/>
                    <a:pt x="1988" y="2281"/>
                    <a:pt x="1987" y="2281"/>
                  </a:cubicBezTo>
                  <a:cubicBezTo>
                    <a:pt x="1986" y="2281"/>
                    <a:pt x="1986" y="2280"/>
                    <a:pt x="1985" y="2280"/>
                  </a:cubicBezTo>
                  <a:cubicBezTo>
                    <a:pt x="1984" y="2279"/>
                    <a:pt x="1983" y="2279"/>
                    <a:pt x="1982" y="2279"/>
                  </a:cubicBezTo>
                  <a:cubicBezTo>
                    <a:pt x="1982" y="2278"/>
                    <a:pt x="1981" y="2278"/>
                    <a:pt x="1980" y="2277"/>
                  </a:cubicBezTo>
                  <a:cubicBezTo>
                    <a:pt x="1979" y="2277"/>
                    <a:pt x="1978" y="2276"/>
                    <a:pt x="1977" y="2276"/>
                  </a:cubicBezTo>
                  <a:cubicBezTo>
                    <a:pt x="1977" y="2275"/>
                    <a:pt x="1976" y="2275"/>
                    <a:pt x="1976" y="2275"/>
                  </a:cubicBezTo>
                  <a:cubicBezTo>
                    <a:pt x="1975" y="2274"/>
                    <a:pt x="1975" y="2274"/>
                    <a:pt x="1974" y="2274"/>
                  </a:cubicBezTo>
                  <a:cubicBezTo>
                    <a:pt x="1973" y="2273"/>
                    <a:pt x="1972" y="2273"/>
                    <a:pt x="1971" y="2272"/>
                  </a:cubicBezTo>
                  <a:cubicBezTo>
                    <a:pt x="1970" y="2271"/>
                    <a:pt x="1969" y="2271"/>
                    <a:pt x="1968" y="2270"/>
                  </a:cubicBezTo>
                  <a:cubicBezTo>
                    <a:pt x="1967" y="2270"/>
                    <a:pt x="1966" y="2269"/>
                    <a:pt x="1965" y="2268"/>
                  </a:cubicBezTo>
                  <a:cubicBezTo>
                    <a:pt x="1963" y="2267"/>
                    <a:pt x="1961" y="2265"/>
                    <a:pt x="1959" y="2264"/>
                  </a:cubicBezTo>
                  <a:cubicBezTo>
                    <a:pt x="1958" y="2262"/>
                    <a:pt x="1956" y="2261"/>
                    <a:pt x="1954" y="2259"/>
                  </a:cubicBezTo>
                  <a:cubicBezTo>
                    <a:pt x="1953" y="2258"/>
                    <a:pt x="1952" y="2258"/>
                    <a:pt x="1951" y="2257"/>
                  </a:cubicBezTo>
                  <a:cubicBezTo>
                    <a:pt x="1950" y="2256"/>
                    <a:pt x="1949" y="2255"/>
                    <a:pt x="1948" y="2255"/>
                  </a:cubicBezTo>
                  <a:cubicBezTo>
                    <a:pt x="1947" y="2254"/>
                    <a:pt x="1947" y="2253"/>
                    <a:pt x="1946" y="2252"/>
                  </a:cubicBezTo>
                  <a:cubicBezTo>
                    <a:pt x="1945" y="2252"/>
                    <a:pt x="1945" y="2252"/>
                    <a:pt x="1945" y="2251"/>
                  </a:cubicBezTo>
                  <a:cubicBezTo>
                    <a:pt x="1944" y="2251"/>
                    <a:pt x="1944" y="2250"/>
                    <a:pt x="1943" y="2250"/>
                  </a:cubicBezTo>
                  <a:cubicBezTo>
                    <a:pt x="1943" y="2249"/>
                    <a:pt x="1942" y="2249"/>
                    <a:pt x="1941" y="2248"/>
                  </a:cubicBezTo>
                  <a:cubicBezTo>
                    <a:pt x="1940" y="2247"/>
                    <a:pt x="1940" y="2246"/>
                    <a:pt x="1939" y="2246"/>
                  </a:cubicBezTo>
                  <a:cubicBezTo>
                    <a:pt x="1938" y="2245"/>
                    <a:pt x="1938" y="2244"/>
                    <a:pt x="1937" y="2244"/>
                  </a:cubicBezTo>
                  <a:cubicBezTo>
                    <a:pt x="1937" y="2243"/>
                    <a:pt x="1936" y="2243"/>
                    <a:pt x="1935" y="2242"/>
                  </a:cubicBezTo>
                  <a:cubicBezTo>
                    <a:pt x="1935" y="2242"/>
                    <a:pt x="1934" y="2241"/>
                    <a:pt x="1934" y="2241"/>
                  </a:cubicBezTo>
                  <a:cubicBezTo>
                    <a:pt x="1934" y="2240"/>
                    <a:pt x="1934" y="2240"/>
                    <a:pt x="1934" y="2240"/>
                  </a:cubicBezTo>
                  <a:cubicBezTo>
                    <a:pt x="1932" y="2235"/>
                    <a:pt x="1931" y="2230"/>
                    <a:pt x="1929" y="2225"/>
                  </a:cubicBezTo>
                  <a:cubicBezTo>
                    <a:pt x="1928" y="2222"/>
                    <a:pt x="1928" y="2219"/>
                    <a:pt x="1927" y="2217"/>
                  </a:cubicBezTo>
                  <a:cubicBezTo>
                    <a:pt x="1926" y="2214"/>
                    <a:pt x="1925" y="2211"/>
                    <a:pt x="1924" y="2209"/>
                  </a:cubicBezTo>
                  <a:cubicBezTo>
                    <a:pt x="1923" y="2206"/>
                    <a:pt x="1923" y="2204"/>
                    <a:pt x="1922" y="2202"/>
                  </a:cubicBezTo>
                  <a:cubicBezTo>
                    <a:pt x="1921" y="2199"/>
                    <a:pt x="1920" y="2197"/>
                    <a:pt x="1919" y="2195"/>
                  </a:cubicBezTo>
                  <a:cubicBezTo>
                    <a:pt x="1918" y="2194"/>
                    <a:pt x="1918" y="2193"/>
                    <a:pt x="1917" y="2192"/>
                  </a:cubicBezTo>
                  <a:cubicBezTo>
                    <a:pt x="1917" y="2191"/>
                    <a:pt x="1916" y="2190"/>
                    <a:pt x="1916" y="2189"/>
                  </a:cubicBezTo>
                  <a:cubicBezTo>
                    <a:pt x="1915" y="2187"/>
                    <a:pt x="1914" y="2185"/>
                    <a:pt x="1913" y="2184"/>
                  </a:cubicBezTo>
                  <a:cubicBezTo>
                    <a:pt x="1912" y="2182"/>
                    <a:pt x="1911" y="2181"/>
                    <a:pt x="1910" y="2179"/>
                  </a:cubicBezTo>
                  <a:cubicBezTo>
                    <a:pt x="1910" y="2179"/>
                    <a:pt x="1909" y="2179"/>
                    <a:pt x="1909" y="2178"/>
                  </a:cubicBezTo>
                  <a:cubicBezTo>
                    <a:pt x="1904" y="2165"/>
                    <a:pt x="1896" y="2155"/>
                    <a:pt x="1886" y="2148"/>
                  </a:cubicBezTo>
                  <a:cubicBezTo>
                    <a:pt x="1888" y="2148"/>
                    <a:pt x="1891" y="2149"/>
                    <a:pt x="1896" y="2149"/>
                  </a:cubicBezTo>
                  <a:cubicBezTo>
                    <a:pt x="1899" y="2150"/>
                    <a:pt x="1904" y="2151"/>
                    <a:pt x="1909" y="2152"/>
                  </a:cubicBezTo>
                  <a:cubicBezTo>
                    <a:pt x="1913" y="2154"/>
                    <a:pt x="1919" y="2155"/>
                    <a:pt x="1924" y="2158"/>
                  </a:cubicBezTo>
                  <a:cubicBezTo>
                    <a:pt x="1925" y="2158"/>
                    <a:pt x="1926" y="2158"/>
                    <a:pt x="1927" y="2159"/>
                  </a:cubicBezTo>
                  <a:cubicBezTo>
                    <a:pt x="1927" y="2159"/>
                    <a:pt x="1928" y="2159"/>
                    <a:pt x="1929" y="2160"/>
                  </a:cubicBezTo>
                  <a:cubicBezTo>
                    <a:pt x="1929" y="2160"/>
                    <a:pt x="1930" y="2161"/>
                    <a:pt x="1931" y="2161"/>
                  </a:cubicBezTo>
                  <a:cubicBezTo>
                    <a:pt x="1931" y="2161"/>
                    <a:pt x="1932" y="2162"/>
                    <a:pt x="1933" y="2162"/>
                  </a:cubicBezTo>
                  <a:cubicBezTo>
                    <a:pt x="1936" y="2164"/>
                    <a:pt x="1939" y="2166"/>
                    <a:pt x="1941" y="2168"/>
                  </a:cubicBezTo>
                  <a:cubicBezTo>
                    <a:pt x="1947" y="2172"/>
                    <a:pt x="1952" y="2178"/>
                    <a:pt x="1957" y="2183"/>
                  </a:cubicBezTo>
                  <a:cubicBezTo>
                    <a:pt x="1958" y="2184"/>
                    <a:pt x="1959" y="2185"/>
                    <a:pt x="1959" y="2186"/>
                  </a:cubicBezTo>
                  <a:cubicBezTo>
                    <a:pt x="1960" y="2186"/>
                    <a:pt x="1961" y="2187"/>
                    <a:pt x="1961" y="2188"/>
                  </a:cubicBezTo>
                  <a:cubicBezTo>
                    <a:pt x="1963" y="2189"/>
                    <a:pt x="1964" y="2191"/>
                    <a:pt x="1965" y="2192"/>
                  </a:cubicBezTo>
                  <a:cubicBezTo>
                    <a:pt x="1968" y="2195"/>
                    <a:pt x="1970" y="2198"/>
                    <a:pt x="1973" y="2202"/>
                  </a:cubicBezTo>
                  <a:cubicBezTo>
                    <a:pt x="1978" y="2208"/>
                    <a:pt x="1983" y="2215"/>
                    <a:pt x="1988" y="2221"/>
                  </a:cubicBezTo>
                  <a:cubicBezTo>
                    <a:pt x="1993" y="2228"/>
                    <a:pt x="1997" y="2235"/>
                    <a:pt x="2002" y="2242"/>
                  </a:cubicBezTo>
                  <a:cubicBezTo>
                    <a:pt x="2002" y="2243"/>
                    <a:pt x="2002" y="2243"/>
                    <a:pt x="2003" y="2244"/>
                  </a:cubicBezTo>
                  <a:cubicBezTo>
                    <a:pt x="2003" y="2245"/>
                    <a:pt x="2003" y="2246"/>
                    <a:pt x="2003" y="2247"/>
                  </a:cubicBezTo>
                  <a:cubicBezTo>
                    <a:pt x="2004" y="2250"/>
                    <a:pt x="2005" y="2254"/>
                    <a:pt x="2006" y="2258"/>
                  </a:cubicBezTo>
                  <a:cubicBezTo>
                    <a:pt x="2007" y="2262"/>
                    <a:pt x="2008" y="2266"/>
                    <a:pt x="2009" y="2270"/>
                  </a:cubicBezTo>
                  <a:cubicBezTo>
                    <a:pt x="2009" y="2274"/>
                    <a:pt x="2010" y="2279"/>
                    <a:pt x="2011" y="2283"/>
                  </a:cubicBezTo>
                  <a:cubicBezTo>
                    <a:pt x="2012" y="2287"/>
                    <a:pt x="2013" y="2292"/>
                    <a:pt x="2015" y="2296"/>
                  </a:cubicBezTo>
                  <a:cubicBezTo>
                    <a:pt x="2015" y="2298"/>
                    <a:pt x="2016" y="2300"/>
                    <a:pt x="2017" y="2302"/>
                  </a:cubicBezTo>
                  <a:cubicBezTo>
                    <a:pt x="2017" y="2303"/>
                    <a:pt x="2017" y="2304"/>
                    <a:pt x="2018" y="2305"/>
                  </a:cubicBezTo>
                  <a:cubicBezTo>
                    <a:pt x="2018" y="2306"/>
                    <a:pt x="2018" y="2307"/>
                    <a:pt x="2019" y="2308"/>
                  </a:cubicBezTo>
                  <a:cubicBezTo>
                    <a:pt x="2020" y="2312"/>
                    <a:pt x="2022" y="2316"/>
                    <a:pt x="2024" y="2319"/>
                  </a:cubicBezTo>
                  <a:cubicBezTo>
                    <a:pt x="2026" y="2323"/>
                    <a:pt x="2028" y="2326"/>
                    <a:pt x="2030" y="2328"/>
                  </a:cubicBezTo>
                  <a:cubicBezTo>
                    <a:pt x="2031" y="2330"/>
                    <a:pt x="2032" y="2331"/>
                    <a:pt x="2033" y="2332"/>
                  </a:cubicBezTo>
                  <a:cubicBezTo>
                    <a:pt x="2034" y="2333"/>
                    <a:pt x="2035" y="2334"/>
                    <a:pt x="2036" y="2335"/>
                  </a:cubicBezTo>
                  <a:cubicBezTo>
                    <a:pt x="2037" y="2336"/>
                    <a:pt x="2038" y="2337"/>
                    <a:pt x="2039" y="2338"/>
                  </a:cubicBezTo>
                  <a:cubicBezTo>
                    <a:pt x="2040" y="2339"/>
                    <a:pt x="2041" y="2339"/>
                    <a:pt x="2041" y="2340"/>
                  </a:cubicBezTo>
                  <a:cubicBezTo>
                    <a:pt x="2042" y="2341"/>
                    <a:pt x="2043" y="2341"/>
                    <a:pt x="2043" y="2342"/>
                  </a:cubicBezTo>
                  <a:cubicBezTo>
                    <a:pt x="2044" y="2342"/>
                    <a:pt x="2045" y="2342"/>
                    <a:pt x="2045" y="2343"/>
                  </a:cubicBezTo>
                  <a:cubicBezTo>
                    <a:pt x="2046" y="2343"/>
                    <a:pt x="2046" y="2343"/>
                    <a:pt x="2046" y="2343"/>
                  </a:cubicBezTo>
                  <a:cubicBezTo>
                    <a:pt x="2046" y="2343"/>
                    <a:pt x="2046" y="2343"/>
                    <a:pt x="2045" y="2342"/>
                  </a:cubicBezTo>
                  <a:cubicBezTo>
                    <a:pt x="2045" y="2341"/>
                    <a:pt x="2044" y="2340"/>
                    <a:pt x="2042" y="2339"/>
                  </a:cubicBezTo>
                  <a:cubicBezTo>
                    <a:pt x="2042" y="2338"/>
                    <a:pt x="2041" y="2337"/>
                    <a:pt x="2040" y="2336"/>
                  </a:cubicBezTo>
                  <a:cubicBezTo>
                    <a:pt x="2040" y="2335"/>
                    <a:pt x="2039" y="2334"/>
                    <a:pt x="2038" y="2333"/>
                  </a:cubicBezTo>
                  <a:cubicBezTo>
                    <a:pt x="2038" y="2332"/>
                    <a:pt x="2037" y="2331"/>
                    <a:pt x="2036" y="2330"/>
                  </a:cubicBezTo>
                  <a:cubicBezTo>
                    <a:pt x="2035" y="2329"/>
                    <a:pt x="2035" y="2327"/>
                    <a:pt x="2034" y="2326"/>
                  </a:cubicBezTo>
                  <a:cubicBezTo>
                    <a:pt x="2032" y="2323"/>
                    <a:pt x="2031" y="2320"/>
                    <a:pt x="2029" y="2317"/>
                  </a:cubicBezTo>
                  <a:cubicBezTo>
                    <a:pt x="2028" y="2313"/>
                    <a:pt x="2027" y="2310"/>
                    <a:pt x="2025" y="2306"/>
                  </a:cubicBezTo>
                  <a:cubicBezTo>
                    <a:pt x="2024" y="2302"/>
                    <a:pt x="2023" y="2298"/>
                    <a:pt x="2022" y="2294"/>
                  </a:cubicBezTo>
                  <a:cubicBezTo>
                    <a:pt x="2021" y="2290"/>
                    <a:pt x="2020" y="2286"/>
                    <a:pt x="2019" y="2281"/>
                  </a:cubicBezTo>
                  <a:cubicBezTo>
                    <a:pt x="2018" y="2277"/>
                    <a:pt x="2017" y="2273"/>
                    <a:pt x="2016" y="2269"/>
                  </a:cubicBezTo>
                  <a:cubicBezTo>
                    <a:pt x="2016" y="2268"/>
                    <a:pt x="2016" y="2267"/>
                    <a:pt x="2016" y="2267"/>
                  </a:cubicBezTo>
                  <a:cubicBezTo>
                    <a:pt x="2019" y="2272"/>
                    <a:pt x="2022" y="2278"/>
                    <a:pt x="2025" y="2283"/>
                  </a:cubicBezTo>
                  <a:cubicBezTo>
                    <a:pt x="2027" y="2286"/>
                    <a:pt x="2029" y="2289"/>
                    <a:pt x="2031" y="2292"/>
                  </a:cubicBezTo>
                  <a:cubicBezTo>
                    <a:pt x="2032" y="2292"/>
                    <a:pt x="2032" y="2293"/>
                    <a:pt x="2033" y="2294"/>
                  </a:cubicBezTo>
                  <a:cubicBezTo>
                    <a:pt x="2033" y="2294"/>
                    <a:pt x="2033" y="2294"/>
                    <a:pt x="2034" y="2295"/>
                  </a:cubicBezTo>
                  <a:cubicBezTo>
                    <a:pt x="2034" y="2295"/>
                    <a:pt x="2034" y="2295"/>
                    <a:pt x="2034" y="2295"/>
                  </a:cubicBezTo>
                  <a:cubicBezTo>
                    <a:pt x="2034" y="2296"/>
                    <a:pt x="2034" y="2296"/>
                    <a:pt x="2034" y="2296"/>
                  </a:cubicBezTo>
                  <a:cubicBezTo>
                    <a:pt x="2035" y="2296"/>
                    <a:pt x="2035" y="2297"/>
                    <a:pt x="2036" y="2298"/>
                  </a:cubicBezTo>
                  <a:cubicBezTo>
                    <a:pt x="2036" y="2298"/>
                    <a:pt x="2037" y="2299"/>
                    <a:pt x="2038" y="2300"/>
                  </a:cubicBezTo>
                  <a:cubicBezTo>
                    <a:pt x="2040" y="2302"/>
                    <a:pt x="2042" y="2304"/>
                    <a:pt x="2044" y="2306"/>
                  </a:cubicBezTo>
                  <a:cubicBezTo>
                    <a:pt x="2046" y="2308"/>
                    <a:pt x="2049" y="2310"/>
                    <a:pt x="2051" y="2311"/>
                  </a:cubicBezTo>
                  <a:cubicBezTo>
                    <a:pt x="2055" y="2314"/>
                    <a:pt x="2059" y="2316"/>
                    <a:pt x="2063" y="2318"/>
                  </a:cubicBezTo>
                  <a:cubicBezTo>
                    <a:pt x="2066" y="2319"/>
                    <a:pt x="2069" y="2320"/>
                    <a:pt x="2071" y="2320"/>
                  </a:cubicBezTo>
                  <a:cubicBezTo>
                    <a:pt x="2073" y="2321"/>
                    <a:pt x="2074" y="2321"/>
                    <a:pt x="2074" y="2321"/>
                  </a:cubicBezTo>
                  <a:cubicBezTo>
                    <a:pt x="2074" y="2321"/>
                    <a:pt x="2073" y="2321"/>
                    <a:pt x="2071" y="2320"/>
                  </a:cubicBezTo>
                  <a:cubicBezTo>
                    <a:pt x="2069" y="2319"/>
                    <a:pt x="2066" y="2318"/>
                    <a:pt x="2063" y="2316"/>
                  </a:cubicBezTo>
                  <a:cubicBezTo>
                    <a:pt x="2060" y="2315"/>
                    <a:pt x="2056" y="2312"/>
                    <a:pt x="2053" y="2309"/>
                  </a:cubicBezTo>
                  <a:cubicBezTo>
                    <a:pt x="2049" y="2306"/>
                    <a:pt x="2045" y="2301"/>
                    <a:pt x="2041" y="2297"/>
                  </a:cubicBezTo>
                  <a:cubicBezTo>
                    <a:pt x="2041" y="2296"/>
                    <a:pt x="2040" y="2295"/>
                    <a:pt x="2040" y="2295"/>
                  </a:cubicBezTo>
                  <a:cubicBezTo>
                    <a:pt x="2039" y="2294"/>
                    <a:pt x="2039" y="2293"/>
                    <a:pt x="2038" y="2293"/>
                  </a:cubicBezTo>
                  <a:cubicBezTo>
                    <a:pt x="2038" y="2292"/>
                    <a:pt x="2038" y="2292"/>
                    <a:pt x="2038" y="2292"/>
                  </a:cubicBezTo>
                  <a:cubicBezTo>
                    <a:pt x="2038" y="2292"/>
                    <a:pt x="2038" y="2292"/>
                    <a:pt x="2038" y="2292"/>
                  </a:cubicBezTo>
                  <a:cubicBezTo>
                    <a:pt x="2037" y="2291"/>
                    <a:pt x="2037" y="2291"/>
                    <a:pt x="2037" y="2291"/>
                  </a:cubicBezTo>
                  <a:cubicBezTo>
                    <a:pt x="2036" y="2290"/>
                    <a:pt x="2036" y="2289"/>
                    <a:pt x="2036" y="2289"/>
                  </a:cubicBezTo>
                  <a:cubicBezTo>
                    <a:pt x="2034" y="2286"/>
                    <a:pt x="2032" y="2283"/>
                    <a:pt x="2030" y="2280"/>
                  </a:cubicBezTo>
                  <a:cubicBezTo>
                    <a:pt x="2027" y="2274"/>
                    <a:pt x="2023" y="2267"/>
                    <a:pt x="2020" y="2260"/>
                  </a:cubicBezTo>
                  <a:cubicBezTo>
                    <a:pt x="2019" y="2258"/>
                    <a:pt x="2018" y="2256"/>
                    <a:pt x="2017" y="2254"/>
                  </a:cubicBezTo>
                  <a:cubicBezTo>
                    <a:pt x="2017" y="2254"/>
                    <a:pt x="2016" y="2253"/>
                    <a:pt x="2016" y="2252"/>
                  </a:cubicBezTo>
                  <a:cubicBezTo>
                    <a:pt x="2015" y="2251"/>
                    <a:pt x="2015" y="2250"/>
                    <a:pt x="2014" y="2249"/>
                  </a:cubicBezTo>
                  <a:cubicBezTo>
                    <a:pt x="2012" y="2245"/>
                    <a:pt x="2010" y="2242"/>
                    <a:pt x="2008" y="2238"/>
                  </a:cubicBezTo>
                  <a:cubicBezTo>
                    <a:pt x="2004" y="2231"/>
                    <a:pt x="1999" y="2224"/>
                    <a:pt x="1994" y="2217"/>
                  </a:cubicBezTo>
                  <a:cubicBezTo>
                    <a:pt x="1989" y="2210"/>
                    <a:pt x="1984" y="2203"/>
                    <a:pt x="1979" y="2197"/>
                  </a:cubicBezTo>
                  <a:cubicBezTo>
                    <a:pt x="1978" y="2195"/>
                    <a:pt x="1976" y="2194"/>
                    <a:pt x="1975" y="2192"/>
                  </a:cubicBezTo>
                  <a:cubicBezTo>
                    <a:pt x="1973" y="2190"/>
                    <a:pt x="1972" y="2189"/>
                    <a:pt x="1971" y="2187"/>
                  </a:cubicBezTo>
                  <a:cubicBezTo>
                    <a:pt x="1969" y="2186"/>
                    <a:pt x="1968" y="2184"/>
                    <a:pt x="1967" y="2183"/>
                  </a:cubicBezTo>
                  <a:cubicBezTo>
                    <a:pt x="1966" y="2182"/>
                    <a:pt x="1965" y="2181"/>
                    <a:pt x="1964" y="2181"/>
                  </a:cubicBezTo>
                  <a:cubicBezTo>
                    <a:pt x="1964" y="2180"/>
                    <a:pt x="1963" y="2179"/>
                    <a:pt x="1962" y="2179"/>
                  </a:cubicBezTo>
                  <a:cubicBezTo>
                    <a:pt x="1957" y="2173"/>
                    <a:pt x="1951" y="2168"/>
                    <a:pt x="1945" y="2163"/>
                  </a:cubicBezTo>
                  <a:cubicBezTo>
                    <a:pt x="1942" y="2161"/>
                    <a:pt x="1939" y="2159"/>
                    <a:pt x="1935" y="2158"/>
                  </a:cubicBezTo>
                  <a:cubicBezTo>
                    <a:pt x="1935" y="2157"/>
                    <a:pt x="1934" y="2157"/>
                    <a:pt x="1933" y="2156"/>
                  </a:cubicBezTo>
                  <a:cubicBezTo>
                    <a:pt x="1932" y="2156"/>
                    <a:pt x="1932" y="2156"/>
                    <a:pt x="1931" y="2155"/>
                  </a:cubicBezTo>
                  <a:cubicBezTo>
                    <a:pt x="1930" y="2155"/>
                    <a:pt x="1929" y="2155"/>
                    <a:pt x="1928" y="2154"/>
                  </a:cubicBezTo>
                  <a:cubicBezTo>
                    <a:pt x="1928" y="2154"/>
                    <a:pt x="1927" y="2154"/>
                    <a:pt x="1926" y="2154"/>
                  </a:cubicBezTo>
                  <a:cubicBezTo>
                    <a:pt x="1920" y="2151"/>
                    <a:pt x="1914" y="2150"/>
                    <a:pt x="1909" y="2149"/>
                  </a:cubicBezTo>
                  <a:cubicBezTo>
                    <a:pt x="1904" y="2149"/>
                    <a:pt x="1900" y="2148"/>
                    <a:pt x="1896" y="2148"/>
                  </a:cubicBezTo>
                  <a:cubicBezTo>
                    <a:pt x="1892" y="2148"/>
                    <a:pt x="1889" y="2148"/>
                    <a:pt x="1887" y="2147"/>
                  </a:cubicBezTo>
                  <a:cubicBezTo>
                    <a:pt x="1887" y="2147"/>
                    <a:pt x="1886" y="2147"/>
                    <a:pt x="1885" y="2147"/>
                  </a:cubicBezTo>
                  <a:cubicBezTo>
                    <a:pt x="1865" y="2132"/>
                    <a:pt x="1836" y="2129"/>
                    <a:pt x="1805" y="2129"/>
                  </a:cubicBezTo>
                  <a:cubicBezTo>
                    <a:pt x="1807" y="2128"/>
                    <a:pt x="1808" y="2128"/>
                    <a:pt x="1809" y="2127"/>
                  </a:cubicBezTo>
                  <a:cubicBezTo>
                    <a:pt x="1812" y="2126"/>
                    <a:pt x="1814" y="2125"/>
                    <a:pt x="1816" y="2124"/>
                  </a:cubicBezTo>
                  <a:cubicBezTo>
                    <a:pt x="1820" y="2122"/>
                    <a:pt x="1824" y="2120"/>
                    <a:pt x="1829" y="2119"/>
                  </a:cubicBezTo>
                  <a:cubicBezTo>
                    <a:pt x="1833" y="2117"/>
                    <a:pt x="1837" y="2115"/>
                    <a:pt x="1841" y="2114"/>
                  </a:cubicBezTo>
                  <a:cubicBezTo>
                    <a:pt x="1843" y="2114"/>
                    <a:pt x="1843" y="2114"/>
                    <a:pt x="1843" y="2114"/>
                  </a:cubicBezTo>
                  <a:cubicBezTo>
                    <a:pt x="1845" y="2113"/>
                    <a:pt x="1845" y="2113"/>
                    <a:pt x="1845" y="2113"/>
                  </a:cubicBezTo>
                  <a:cubicBezTo>
                    <a:pt x="1846" y="2113"/>
                    <a:pt x="1847" y="2113"/>
                    <a:pt x="1848" y="2112"/>
                  </a:cubicBezTo>
                  <a:cubicBezTo>
                    <a:pt x="1849" y="2112"/>
                    <a:pt x="1850" y="2112"/>
                    <a:pt x="1851" y="2112"/>
                  </a:cubicBezTo>
                  <a:cubicBezTo>
                    <a:pt x="1852" y="2112"/>
                    <a:pt x="1852" y="2112"/>
                    <a:pt x="1852" y="2112"/>
                  </a:cubicBezTo>
                  <a:cubicBezTo>
                    <a:pt x="1853" y="2112"/>
                    <a:pt x="1853" y="2112"/>
                    <a:pt x="1853" y="2112"/>
                  </a:cubicBezTo>
                  <a:cubicBezTo>
                    <a:pt x="1853" y="2111"/>
                    <a:pt x="1854" y="2111"/>
                    <a:pt x="1854" y="2111"/>
                  </a:cubicBezTo>
                  <a:cubicBezTo>
                    <a:pt x="1858" y="2111"/>
                    <a:pt x="1863" y="2111"/>
                    <a:pt x="1866" y="2111"/>
                  </a:cubicBezTo>
                  <a:cubicBezTo>
                    <a:pt x="1870" y="2111"/>
                    <a:pt x="1874" y="2112"/>
                    <a:pt x="1877" y="2113"/>
                  </a:cubicBezTo>
                  <a:cubicBezTo>
                    <a:pt x="1879" y="2113"/>
                    <a:pt x="1880" y="2114"/>
                    <a:pt x="1882" y="2114"/>
                  </a:cubicBezTo>
                  <a:cubicBezTo>
                    <a:pt x="1883" y="2115"/>
                    <a:pt x="1885" y="2115"/>
                    <a:pt x="1886" y="2116"/>
                  </a:cubicBezTo>
                  <a:cubicBezTo>
                    <a:pt x="1888" y="2117"/>
                    <a:pt x="1891" y="2119"/>
                    <a:pt x="1892" y="2120"/>
                  </a:cubicBezTo>
                  <a:cubicBezTo>
                    <a:pt x="1893" y="2121"/>
                    <a:pt x="1894" y="2121"/>
                    <a:pt x="1894" y="2122"/>
                  </a:cubicBezTo>
                  <a:cubicBezTo>
                    <a:pt x="1895" y="2122"/>
                    <a:pt x="1895" y="2123"/>
                    <a:pt x="1896" y="2123"/>
                  </a:cubicBezTo>
                  <a:cubicBezTo>
                    <a:pt x="1897" y="2124"/>
                    <a:pt x="1897" y="2124"/>
                    <a:pt x="1897" y="2124"/>
                  </a:cubicBezTo>
                  <a:cubicBezTo>
                    <a:pt x="1897" y="2124"/>
                    <a:pt x="1897" y="2124"/>
                    <a:pt x="1896" y="2123"/>
                  </a:cubicBezTo>
                  <a:cubicBezTo>
                    <a:pt x="1896" y="2122"/>
                    <a:pt x="1895" y="2120"/>
                    <a:pt x="1893" y="2119"/>
                  </a:cubicBezTo>
                  <a:cubicBezTo>
                    <a:pt x="1893" y="2118"/>
                    <a:pt x="1893" y="2118"/>
                    <a:pt x="1892" y="2118"/>
                  </a:cubicBezTo>
                  <a:cubicBezTo>
                    <a:pt x="1892" y="2117"/>
                    <a:pt x="1891" y="2117"/>
                    <a:pt x="1891" y="2116"/>
                  </a:cubicBezTo>
                  <a:cubicBezTo>
                    <a:pt x="1890" y="2115"/>
                    <a:pt x="1889" y="2114"/>
                    <a:pt x="1888" y="2114"/>
                  </a:cubicBezTo>
                  <a:cubicBezTo>
                    <a:pt x="1886" y="2113"/>
                    <a:pt x="1885" y="2112"/>
                    <a:pt x="1884" y="2111"/>
                  </a:cubicBezTo>
                  <a:cubicBezTo>
                    <a:pt x="1882" y="2110"/>
                    <a:pt x="1880" y="2109"/>
                    <a:pt x="1879" y="2108"/>
                  </a:cubicBezTo>
                  <a:cubicBezTo>
                    <a:pt x="1875" y="2107"/>
                    <a:pt x="1871" y="2106"/>
                    <a:pt x="1867" y="2105"/>
                  </a:cubicBezTo>
                  <a:cubicBezTo>
                    <a:pt x="1863" y="2104"/>
                    <a:pt x="1858" y="2104"/>
                    <a:pt x="1854" y="2104"/>
                  </a:cubicBezTo>
                  <a:cubicBezTo>
                    <a:pt x="1853" y="2104"/>
                    <a:pt x="1852" y="2104"/>
                    <a:pt x="1852" y="2104"/>
                  </a:cubicBezTo>
                  <a:cubicBezTo>
                    <a:pt x="1851" y="2105"/>
                    <a:pt x="1851" y="2105"/>
                    <a:pt x="1851" y="2105"/>
                  </a:cubicBezTo>
                  <a:cubicBezTo>
                    <a:pt x="1851" y="2105"/>
                    <a:pt x="1851" y="2105"/>
                    <a:pt x="1851" y="2105"/>
                  </a:cubicBezTo>
                  <a:cubicBezTo>
                    <a:pt x="1851" y="2105"/>
                    <a:pt x="1851" y="2105"/>
                    <a:pt x="1851" y="2105"/>
                  </a:cubicBezTo>
                  <a:cubicBezTo>
                    <a:pt x="1851" y="2105"/>
                    <a:pt x="1851" y="2105"/>
                    <a:pt x="1851" y="2105"/>
                  </a:cubicBezTo>
                  <a:cubicBezTo>
                    <a:pt x="1850" y="2105"/>
                    <a:pt x="1850" y="2105"/>
                    <a:pt x="1850" y="2105"/>
                  </a:cubicBezTo>
                  <a:cubicBezTo>
                    <a:pt x="1849" y="2105"/>
                    <a:pt x="1848" y="2105"/>
                    <a:pt x="1847" y="2105"/>
                  </a:cubicBezTo>
                  <a:cubicBezTo>
                    <a:pt x="1845" y="2105"/>
                    <a:pt x="1844" y="2106"/>
                    <a:pt x="1843" y="2106"/>
                  </a:cubicBezTo>
                  <a:cubicBezTo>
                    <a:pt x="1842" y="2106"/>
                    <a:pt x="1842" y="2106"/>
                    <a:pt x="1841" y="2106"/>
                  </a:cubicBezTo>
                  <a:cubicBezTo>
                    <a:pt x="1839" y="2107"/>
                    <a:pt x="1839" y="2107"/>
                    <a:pt x="1839" y="2107"/>
                  </a:cubicBezTo>
                  <a:cubicBezTo>
                    <a:pt x="1835" y="2108"/>
                    <a:pt x="1830" y="2110"/>
                    <a:pt x="1826" y="2111"/>
                  </a:cubicBezTo>
                  <a:cubicBezTo>
                    <a:pt x="1821" y="2113"/>
                    <a:pt x="1817" y="2115"/>
                    <a:pt x="1812" y="2117"/>
                  </a:cubicBezTo>
                  <a:cubicBezTo>
                    <a:pt x="1810" y="2118"/>
                    <a:pt x="1808" y="2120"/>
                    <a:pt x="1806" y="2121"/>
                  </a:cubicBezTo>
                  <a:cubicBezTo>
                    <a:pt x="1804" y="2122"/>
                    <a:pt x="1802" y="2123"/>
                    <a:pt x="1800" y="2124"/>
                  </a:cubicBezTo>
                  <a:cubicBezTo>
                    <a:pt x="1796" y="2126"/>
                    <a:pt x="1792" y="2128"/>
                    <a:pt x="1789" y="2129"/>
                  </a:cubicBezTo>
                  <a:cubicBezTo>
                    <a:pt x="1789" y="2130"/>
                    <a:pt x="1789" y="2130"/>
                    <a:pt x="1789" y="2130"/>
                  </a:cubicBezTo>
                  <a:cubicBezTo>
                    <a:pt x="1755" y="2131"/>
                    <a:pt x="1720" y="2135"/>
                    <a:pt x="1692" y="2132"/>
                  </a:cubicBezTo>
                  <a:cubicBezTo>
                    <a:pt x="1644" y="2125"/>
                    <a:pt x="1603" y="2108"/>
                    <a:pt x="1564" y="2084"/>
                  </a:cubicBezTo>
                  <a:cubicBezTo>
                    <a:pt x="1565" y="2084"/>
                    <a:pt x="1566" y="2084"/>
                    <a:pt x="1567" y="2084"/>
                  </a:cubicBezTo>
                  <a:cubicBezTo>
                    <a:pt x="1572" y="2085"/>
                    <a:pt x="1576" y="2085"/>
                    <a:pt x="1581" y="2086"/>
                  </a:cubicBezTo>
                  <a:cubicBezTo>
                    <a:pt x="1586" y="2086"/>
                    <a:pt x="1592" y="2086"/>
                    <a:pt x="1597" y="2086"/>
                  </a:cubicBezTo>
                  <a:cubicBezTo>
                    <a:pt x="1600" y="2086"/>
                    <a:pt x="1603" y="2087"/>
                    <a:pt x="1606" y="2086"/>
                  </a:cubicBezTo>
                  <a:cubicBezTo>
                    <a:pt x="1608" y="2086"/>
                    <a:pt x="1611" y="2086"/>
                    <a:pt x="1614" y="2086"/>
                  </a:cubicBezTo>
                  <a:cubicBezTo>
                    <a:pt x="1616" y="2086"/>
                    <a:pt x="1617" y="2086"/>
                    <a:pt x="1619" y="2086"/>
                  </a:cubicBezTo>
                  <a:cubicBezTo>
                    <a:pt x="1620" y="2086"/>
                    <a:pt x="1620" y="2086"/>
                    <a:pt x="1621" y="2086"/>
                  </a:cubicBezTo>
                  <a:cubicBezTo>
                    <a:pt x="1622" y="2087"/>
                    <a:pt x="1623" y="2087"/>
                    <a:pt x="1624" y="2087"/>
                  </a:cubicBezTo>
                  <a:cubicBezTo>
                    <a:pt x="1626" y="2088"/>
                    <a:pt x="1629" y="2089"/>
                    <a:pt x="1631" y="2090"/>
                  </a:cubicBezTo>
                  <a:cubicBezTo>
                    <a:pt x="1632" y="2090"/>
                    <a:pt x="1632" y="2090"/>
                    <a:pt x="1633" y="2090"/>
                  </a:cubicBezTo>
                  <a:cubicBezTo>
                    <a:pt x="1633" y="2091"/>
                    <a:pt x="1634" y="2091"/>
                    <a:pt x="1635" y="2091"/>
                  </a:cubicBezTo>
                  <a:cubicBezTo>
                    <a:pt x="1636" y="2092"/>
                    <a:pt x="1637" y="2092"/>
                    <a:pt x="1638" y="2093"/>
                  </a:cubicBezTo>
                  <a:cubicBezTo>
                    <a:pt x="1639" y="2093"/>
                    <a:pt x="1639" y="2093"/>
                    <a:pt x="1640" y="2094"/>
                  </a:cubicBezTo>
                  <a:cubicBezTo>
                    <a:pt x="1641" y="2094"/>
                    <a:pt x="1641" y="2094"/>
                    <a:pt x="1642" y="2095"/>
                  </a:cubicBezTo>
                  <a:cubicBezTo>
                    <a:pt x="1643" y="2096"/>
                    <a:pt x="1643" y="2096"/>
                    <a:pt x="1643" y="2096"/>
                  </a:cubicBezTo>
                  <a:cubicBezTo>
                    <a:pt x="1644" y="2096"/>
                    <a:pt x="1645" y="2096"/>
                    <a:pt x="1645" y="2097"/>
                  </a:cubicBezTo>
                  <a:cubicBezTo>
                    <a:pt x="1647" y="2098"/>
                    <a:pt x="1650" y="2100"/>
                    <a:pt x="1652" y="2101"/>
                  </a:cubicBezTo>
                  <a:cubicBezTo>
                    <a:pt x="1654" y="2103"/>
                    <a:pt x="1657" y="2105"/>
                    <a:pt x="1659" y="2106"/>
                  </a:cubicBezTo>
                  <a:cubicBezTo>
                    <a:pt x="1662" y="2107"/>
                    <a:pt x="1664" y="2109"/>
                    <a:pt x="1667" y="2110"/>
                  </a:cubicBezTo>
                  <a:cubicBezTo>
                    <a:pt x="1669" y="2110"/>
                    <a:pt x="1672" y="2111"/>
                    <a:pt x="1674" y="2111"/>
                  </a:cubicBezTo>
                  <a:cubicBezTo>
                    <a:pt x="1677" y="2111"/>
                    <a:pt x="1679" y="2111"/>
                    <a:pt x="1681" y="2111"/>
                  </a:cubicBezTo>
                  <a:cubicBezTo>
                    <a:pt x="1682" y="2111"/>
                    <a:pt x="1684" y="2110"/>
                    <a:pt x="1685" y="2109"/>
                  </a:cubicBezTo>
                  <a:cubicBezTo>
                    <a:pt x="1686" y="2109"/>
                    <a:pt x="1686" y="2109"/>
                    <a:pt x="1686" y="2109"/>
                  </a:cubicBezTo>
                  <a:cubicBezTo>
                    <a:pt x="1686" y="2109"/>
                    <a:pt x="1687" y="2109"/>
                    <a:pt x="1687" y="2109"/>
                  </a:cubicBezTo>
                  <a:cubicBezTo>
                    <a:pt x="1687" y="2108"/>
                    <a:pt x="1688" y="2108"/>
                    <a:pt x="1688" y="2108"/>
                  </a:cubicBezTo>
                  <a:cubicBezTo>
                    <a:pt x="1688" y="2107"/>
                    <a:pt x="1689" y="2107"/>
                    <a:pt x="1689" y="2107"/>
                  </a:cubicBezTo>
                  <a:cubicBezTo>
                    <a:pt x="1689" y="2107"/>
                    <a:pt x="1688" y="2107"/>
                    <a:pt x="1688" y="2107"/>
                  </a:cubicBezTo>
                  <a:cubicBezTo>
                    <a:pt x="1687" y="2108"/>
                    <a:pt x="1687" y="2108"/>
                    <a:pt x="1686" y="2108"/>
                  </a:cubicBezTo>
                  <a:cubicBezTo>
                    <a:pt x="1686" y="2108"/>
                    <a:pt x="1685" y="2108"/>
                    <a:pt x="1685" y="2108"/>
                  </a:cubicBezTo>
                  <a:cubicBezTo>
                    <a:pt x="1684" y="2108"/>
                    <a:pt x="1682" y="2108"/>
                    <a:pt x="1681" y="2108"/>
                  </a:cubicBezTo>
                  <a:cubicBezTo>
                    <a:pt x="1679" y="2108"/>
                    <a:pt x="1677" y="2107"/>
                    <a:pt x="1675" y="2107"/>
                  </a:cubicBezTo>
                  <a:cubicBezTo>
                    <a:pt x="1673" y="2106"/>
                    <a:pt x="1671" y="2105"/>
                    <a:pt x="1669" y="2104"/>
                  </a:cubicBezTo>
                  <a:cubicBezTo>
                    <a:pt x="1667" y="2103"/>
                    <a:pt x="1665" y="2102"/>
                    <a:pt x="1663" y="2100"/>
                  </a:cubicBezTo>
                  <a:cubicBezTo>
                    <a:pt x="1662" y="2099"/>
                    <a:pt x="1661" y="2099"/>
                    <a:pt x="1660" y="2098"/>
                  </a:cubicBezTo>
                  <a:cubicBezTo>
                    <a:pt x="1659" y="2097"/>
                    <a:pt x="1658" y="2096"/>
                    <a:pt x="1657" y="2095"/>
                  </a:cubicBezTo>
                  <a:cubicBezTo>
                    <a:pt x="1654" y="2094"/>
                    <a:pt x="1652" y="2092"/>
                    <a:pt x="1649" y="2090"/>
                  </a:cubicBezTo>
                  <a:cubicBezTo>
                    <a:pt x="1649" y="2090"/>
                    <a:pt x="1648" y="2089"/>
                    <a:pt x="1648" y="2089"/>
                  </a:cubicBezTo>
                  <a:cubicBezTo>
                    <a:pt x="1646" y="2088"/>
                    <a:pt x="1646" y="2088"/>
                    <a:pt x="1646" y="2088"/>
                  </a:cubicBezTo>
                  <a:cubicBezTo>
                    <a:pt x="1645" y="2087"/>
                    <a:pt x="1644" y="2087"/>
                    <a:pt x="1643" y="2087"/>
                  </a:cubicBezTo>
                  <a:cubicBezTo>
                    <a:pt x="1643" y="2086"/>
                    <a:pt x="1642" y="2086"/>
                    <a:pt x="1641" y="2086"/>
                  </a:cubicBezTo>
                  <a:cubicBezTo>
                    <a:pt x="1641" y="2085"/>
                    <a:pt x="1640" y="2085"/>
                    <a:pt x="1639" y="2085"/>
                  </a:cubicBezTo>
                  <a:cubicBezTo>
                    <a:pt x="1639" y="2085"/>
                    <a:pt x="1638" y="2085"/>
                    <a:pt x="1638" y="2084"/>
                  </a:cubicBezTo>
                  <a:cubicBezTo>
                    <a:pt x="1642" y="2084"/>
                    <a:pt x="1645" y="2084"/>
                    <a:pt x="1649" y="2084"/>
                  </a:cubicBezTo>
                  <a:cubicBezTo>
                    <a:pt x="1649" y="2084"/>
                    <a:pt x="1650" y="2084"/>
                    <a:pt x="1651" y="2084"/>
                  </a:cubicBezTo>
                  <a:cubicBezTo>
                    <a:pt x="1651" y="2084"/>
                    <a:pt x="1652" y="2085"/>
                    <a:pt x="1653" y="2085"/>
                  </a:cubicBezTo>
                  <a:cubicBezTo>
                    <a:pt x="1653" y="2085"/>
                    <a:pt x="1654" y="2085"/>
                    <a:pt x="1655" y="2085"/>
                  </a:cubicBezTo>
                  <a:cubicBezTo>
                    <a:pt x="1656" y="2085"/>
                    <a:pt x="1656" y="2085"/>
                    <a:pt x="1656" y="2085"/>
                  </a:cubicBezTo>
                  <a:cubicBezTo>
                    <a:pt x="1657" y="2085"/>
                    <a:pt x="1657" y="2085"/>
                    <a:pt x="1657" y="2085"/>
                  </a:cubicBezTo>
                  <a:cubicBezTo>
                    <a:pt x="1658" y="2085"/>
                    <a:pt x="1659" y="2086"/>
                    <a:pt x="1661" y="2086"/>
                  </a:cubicBezTo>
                  <a:cubicBezTo>
                    <a:pt x="1662" y="2086"/>
                    <a:pt x="1663" y="2087"/>
                    <a:pt x="1664" y="2087"/>
                  </a:cubicBezTo>
                  <a:cubicBezTo>
                    <a:pt x="1669" y="2088"/>
                    <a:pt x="1674" y="2090"/>
                    <a:pt x="1679" y="2092"/>
                  </a:cubicBezTo>
                  <a:cubicBezTo>
                    <a:pt x="1680" y="2092"/>
                    <a:pt x="1681" y="2093"/>
                    <a:pt x="1682" y="2093"/>
                  </a:cubicBezTo>
                  <a:cubicBezTo>
                    <a:pt x="1683" y="2093"/>
                    <a:pt x="1684" y="2094"/>
                    <a:pt x="1686" y="2094"/>
                  </a:cubicBezTo>
                  <a:cubicBezTo>
                    <a:pt x="1688" y="2095"/>
                    <a:pt x="1690" y="2096"/>
                    <a:pt x="1692" y="2097"/>
                  </a:cubicBezTo>
                  <a:cubicBezTo>
                    <a:pt x="1696" y="2099"/>
                    <a:pt x="1699" y="2101"/>
                    <a:pt x="1702" y="2103"/>
                  </a:cubicBezTo>
                  <a:cubicBezTo>
                    <a:pt x="1704" y="2103"/>
                    <a:pt x="1705" y="2104"/>
                    <a:pt x="1707" y="2105"/>
                  </a:cubicBezTo>
                  <a:cubicBezTo>
                    <a:pt x="1708" y="2106"/>
                    <a:pt x="1709" y="2106"/>
                    <a:pt x="1710" y="2107"/>
                  </a:cubicBezTo>
                  <a:cubicBezTo>
                    <a:pt x="1713" y="2108"/>
                    <a:pt x="1714" y="2109"/>
                    <a:pt x="1716" y="2110"/>
                  </a:cubicBezTo>
                  <a:cubicBezTo>
                    <a:pt x="1717" y="2110"/>
                    <a:pt x="1717" y="2111"/>
                    <a:pt x="1717" y="2111"/>
                  </a:cubicBezTo>
                  <a:cubicBezTo>
                    <a:pt x="1717" y="2111"/>
                    <a:pt x="1717" y="2110"/>
                    <a:pt x="1716" y="2109"/>
                  </a:cubicBezTo>
                  <a:cubicBezTo>
                    <a:pt x="1715" y="2109"/>
                    <a:pt x="1713" y="2107"/>
                    <a:pt x="1711" y="2106"/>
                  </a:cubicBezTo>
                  <a:cubicBezTo>
                    <a:pt x="1709" y="2104"/>
                    <a:pt x="1707" y="2102"/>
                    <a:pt x="1704" y="2100"/>
                  </a:cubicBezTo>
                  <a:cubicBezTo>
                    <a:pt x="1701" y="2098"/>
                    <a:pt x="1698" y="2096"/>
                    <a:pt x="1694" y="2093"/>
                  </a:cubicBezTo>
                  <a:cubicBezTo>
                    <a:pt x="1690" y="2091"/>
                    <a:pt x="1686" y="2088"/>
                    <a:pt x="1681" y="2086"/>
                  </a:cubicBezTo>
                  <a:cubicBezTo>
                    <a:pt x="1677" y="2084"/>
                    <a:pt x="1672" y="2082"/>
                    <a:pt x="1666" y="2080"/>
                  </a:cubicBezTo>
                  <a:cubicBezTo>
                    <a:pt x="1665" y="2080"/>
                    <a:pt x="1664" y="2079"/>
                    <a:pt x="1662" y="2079"/>
                  </a:cubicBezTo>
                  <a:cubicBezTo>
                    <a:pt x="1661" y="2079"/>
                    <a:pt x="1659" y="2078"/>
                    <a:pt x="1658" y="2078"/>
                  </a:cubicBezTo>
                  <a:cubicBezTo>
                    <a:pt x="1657" y="2078"/>
                    <a:pt x="1657" y="2078"/>
                    <a:pt x="1657" y="2078"/>
                  </a:cubicBezTo>
                  <a:cubicBezTo>
                    <a:pt x="1656" y="2078"/>
                    <a:pt x="1656" y="2078"/>
                    <a:pt x="1656" y="2078"/>
                  </a:cubicBezTo>
                  <a:cubicBezTo>
                    <a:pt x="1655" y="2077"/>
                    <a:pt x="1654" y="2077"/>
                    <a:pt x="1653" y="2077"/>
                  </a:cubicBezTo>
                  <a:cubicBezTo>
                    <a:pt x="1653" y="2077"/>
                    <a:pt x="1652" y="2077"/>
                    <a:pt x="1651" y="2077"/>
                  </a:cubicBezTo>
                  <a:cubicBezTo>
                    <a:pt x="1650" y="2077"/>
                    <a:pt x="1650" y="2077"/>
                    <a:pt x="1649" y="2077"/>
                  </a:cubicBezTo>
                  <a:cubicBezTo>
                    <a:pt x="1643" y="2076"/>
                    <a:pt x="1637" y="2077"/>
                    <a:pt x="1631" y="2077"/>
                  </a:cubicBezTo>
                  <a:cubicBezTo>
                    <a:pt x="1625" y="2078"/>
                    <a:pt x="1619" y="2078"/>
                    <a:pt x="1614" y="2079"/>
                  </a:cubicBezTo>
                  <a:cubicBezTo>
                    <a:pt x="1612" y="2079"/>
                    <a:pt x="1611" y="2079"/>
                    <a:pt x="1610" y="2079"/>
                  </a:cubicBezTo>
                  <a:cubicBezTo>
                    <a:pt x="1608" y="2079"/>
                    <a:pt x="1607" y="2079"/>
                    <a:pt x="1605" y="2079"/>
                  </a:cubicBezTo>
                  <a:cubicBezTo>
                    <a:pt x="1603" y="2079"/>
                    <a:pt x="1600" y="2079"/>
                    <a:pt x="1597" y="2079"/>
                  </a:cubicBezTo>
                  <a:cubicBezTo>
                    <a:pt x="1592" y="2080"/>
                    <a:pt x="1587" y="2080"/>
                    <a:pt x="1582" y="2080"/>
                  </a:cubicBezTo>
                  <a:cubicBezTo>
                    <a:pt x="1577" y="2080"/>
                    <a:pt x="1572" y="2080"/>
                    <a:pt x="1568" y="2080"/>
                  </a:cubicBezTo>
                  <a:cubicBezTo>
                    <a:pt x="1564" y="2079"/>
                    <a:pt x="1560" y="2079"/>
                    <a:pt x="1557" y="2079"/>
                  </a:cubicBezTo>
                  <a:cubicBezTo>
                    <a:pt x="1531" y="2062"/>
                    <a:pt x="1506" y="2042"/>
                    <a:pt x="1480" y="2021"/>
                  </a:cubicBezTo>
                  <a:cubicBezTo>
                    <a:pt x="1495" y="2020"/>
                    <a:pt x="1509" y="2018"/>
                    <a:pt x="1522" y="2014"/>
                  </a:cubicBezTo>
                  <a:cubicBezTo>
                    <a:pt x="1523" y="2014"/>
                    <a:pt x="1523" y="2014"/>
                    <a:pt x="1523" y="2014"/>
                  </a:cubicBezTo>
                  <a:cubicBezTo>
                    <a:pt x="1523" y="2015"/>
                    <a:pt x="1524" y="2015"/>
                    <a:pt x="1524" y="2015"/>
                  </a:cubicBezTo>
                  <a:cubicBezTo>
                    <a:pt x="1524" y="2015"/>
                    <a:pt x="1525" y="2015"/>
                    <a:pt x="1525" y="2015"/>
                  </a:cubicBezTo>
                  <a:cubicBezTo>
                    <a:pt x="1525" y="2015"/>
                    <a:pt x="1525" y="2016"/>
                    <a:pt x="1525" y="2016"/>
                  </a:cubicBezTo>
                  <a:cubicBezTo>
                    <a:pt x="1526" y="2017"/>
                    <a:pt x="1527" y="2018"/>
                    <a:pt x="1527" y="2019"/>
                  </a:cubicBezTo>
                  <a:cubicBezTo>
                    <a:pt x="1528" y="2020"/>
                    <a:pt x="1529" y="2021"/>
                    <a:pt x="1529" y="2023"/>
                  </a:cubicBezTo>
                  <a:cubicBezTo>
                    <a:pt x="1531" y="2026"/>
                    <a:pt x="1533" y="2029"/>
                    <a:pt x="1535" y="2033"/>
                  </a:cubicBezTo>
                  <a:cubicBezTo>
                    <a:pt x="1536" y="2034"/>
                    <a:pt x="1536" y="2035"/>
                    <a:pt x="1537" y="2036"/>
                  </a:cubicBezTo>
                  <a:cubicBezTo>
                    <a:pt x="1538" y="2036"/>
                    <a:pt x="1538" y="2037"/>
                    <a:pt x="1539" y="2038"/>
                  </a:cubicBezTo>
                  <a:cubicBezTo>
                    <a:pt x="1539" y="2039"/>
                    <a:pt x="1539" y="2039"/>
                    <a:pt x="1539" y="2039"/>
                  </a:cubicBezTo>
                  <a:cubicBezTo>
                    <a:pt x="1540" y="2039"/>
                    <a:pt x="1540" y="2039"/>
                    <a:pt x="1540" y="2039"/>
                  </a:cubicBezTo>
                  <a:cubicBezTo>
                    <a:pt x="1540" y="2040"/>
                    <a:pt x="1540" y="2040"/>
                    <a:pt x="1540" y="2040"/>
                  </a:cubicBezTo>
                  <a:cubicBezTo>
                    <a:pt x="1541" y="2040"/>
                    <a:pt x="1541" y="2040"/>
                    <a:pt x="1541" y="2041"/>
                  </a:cubicBezTo>
                  <a:cubicBezTo>
                    <a:pt x="1542" y="2042"/>
                    <a:pt x="1543" y="2043"/>
                    <a:pt x="1544" y="2043"/>
                  </a:cubicBezTo>
                  <a:cubicBezTo>
                    <a:pt x="1546" y="2045"/>
                    <a:pt x="1548" y="2046"/>
                    <a:pt x="1550" y="2048"/>
                  </a:cubicBezTo>
                  <a:cubicBezTo>
                    <a:pt x="1552" y="2049"/>
                    <a:pt x="1554" y="2050"/>
                    <a:pt x="1556" y="2051"/>
                  </a:cubicBezTo>
                  <a:cubicBezTo>
                    <a:pt x="1557" y="2052"/>
                    <a:pt x="1557" y="2052"/>
                    <a:pt x="1558" y="2053"/>
                  </a:cubicBezTo>
                  <a:cubicBezTo>
                    <a:pt x="1559" y="2053"/>
                    <a:pt x="1560" y="2053"/>
                    <a:pt x="1561" y="2054"/>
                  </a:cubicBezTo>
                  <a:cubicBezTo>
                    <a:pt x="1563" y="2054"/>
                    <a:pt x="1565" y="2055"/>
                    <a:pt x="1567" y="2055"/>
                  </a:cubicBezTo>
                  <a:cubicBezTo>
                    <a:pt x="1569" y="2056"/>
                    <a:pt x="1570" y="2056"/>
                    <a:pt x="1572" y="2056"/>
                  </a:cubicBezTo>
                  <a:cubicBezTo>
                    <a:pt x="1573" y="2056"/>
                    <a:pt x="1574" y="2056"/>
                    <a:pt x="1575" y="2056"/>
                  </a:cubicBezTo>
                  <a:cubicBezTo>
                    <a:pt x="1576" y="2056"/>
                    <a:pt x="1577" y="2056"/>
                    <a:pt x="1578" y="2056"/>
                  </a:cubicBezTo>
                  <a:cubicBezTo>
                    <a:pt x="1578" y="2056"/>
                    <a:pt x="1578" y="2056"/>
                    <a:pt x="1578" y="2056"/>
                  </a:cubicBezTo>
                  <a:cubicBezTo>
                    <a:pt x="1578" y="2056"/>
                    <a:pt x="1578" y="2056"/>
                    <a:pt x="1578" y="2055"/>
                  </a:cubicBezTo>
                  <a:cubicBezTo>
                    <a:pt x="1577" y="2055"/>
                    <a:pt x="1576" y="2055"/>
                    <a:pt x="1576" y="2054"/>
                  </a:cubicBezTo>
                  <a:cubicBezTo>
                    <a:pt x="1575" y="2054"/>
                    <a:pt x="1574" y="2054"/>
                    <a:pt x="1572" y="2053"/>
                  </a:cubicBezTo>
                  <a:cubicBezTo>
                    <a:pt x="1572" y="2053"/>
                    <a:pt x="1571" y="2052"/>
                    <a:pt x="1570" y="2052"/>
                  </a:cubicBezTo>
                  <a:cubicBezTo>
                    <a:pt x="1570" y="2052"/>
                    <a:pt x="1569" y="2051"/>
                    <a:pt x="1568" y="2051"/>
                  </a:cubicBezTo>
                  <a:cubicBezTo>
                    <a:pt x="1567" y="2050"/>
                    <a:pt x="1565" y="2049"/>
                    <a:pt x="1564" y="2048"/>
                  </a:cubicBezTo>
                  <a:cubicBezTo>
                    <a:pt x="1563" y="2048"/>
                    <a:pt x="1562" y="2047"/>
                    <a:pt x="1561" y="2047"/>
                  </a:cubicBezTo>
                  <a:cubicBezTo>
                    <a:pt x="1561" y="2047"/>
                    <a:pt x="1561" y="2046"/>
                    <a:pt x="1560" y="2046"/>
                  </a:cubicBezTo>
                  <a:cubicBezTo>
                    <a:pt x="1560" y="2046"/>
                    <a:pt x="1559" y="2046"/>
                    <a:pt x="1559" y="2045"/>
                  </a:cubicBezTo>
                  <a:cubicBezTo>
                    <a:pt x="1558" y="2045"/>
                    <a:pt x="1557" y="2044"/>
                    <a:pt x="1557" y="2043"/>
                  </a:cubicBezTo>
                  <a:cubicBezTo>
                    <a:pt x="1556" y="2043"/>
                    <a:pt x="1555" y="2042"/>
                    <a:pt x="1554" y="2042"/>
                  </a:cubicBezTo>
                  <a:cubicBezTo>
                    <a:pt x="1553" y="2041"/>
                    <a:pt x="1553" y="2040"/>
                    <a:pt x="1552" y="2040"/>
                  </a:cubicBezTo>
                  <a:cubicBezTo>
                    <a:pt x="1551" y="2039"/>
                    <a:pt x="1551" y="2039"/>
                    <a:pt x="1551" y="2039"/>
                  </a:cubicBezTo>
                  <a:cubicBezTo>
                    <a:pt x="1549" y="2038"/>
                    <a:pt x="1549" y="2038"/>
                    <a:pt x="1549" y="2038"/>
                  </a:cubicBezTo>
                  <a:cubicBezTo>
                    <a:pt x="1549" y="2037"/>
                    <a:pt x="1548" y="2036"/>
                    <a:pt x="1547" y="2035"/>
                  </a:cubicBezTo>
                  <a:cubicBezTo>
                    <a:pt x="1546" y="2034"/>
                    <a:pt x="1546" y="2034"/>
                    <a:pt x="1546" y="2034"/>
                  </a:cubicBezTo>
                  <a:cubicBezTo>
                    <a:pt x="1546" y="2034"/>
                    <a:pt x="1546" y="2034"/>
                    <a:pt x="1546" y="2034"/>
                  </a:cubicBezTo>
                  <a:cubicBezTo>
                    <a:pt x="1545" y="2034"/>
                    <a:pt x="1545" y="2034"/>
                    <a:pt x="1545" y="2034"/>
                  </a:cubicBezTo>
                  <a:cubicBezTo>
                    <a:pt x="1545" y="2034"/>
                    <a:pt x="1545" y="2034"/>
                    <a:pt x="1545" y="2034"/>
                  </a:cubicBezTo>
                  <a:cubicBezTo>
                    <a:pt x="1545" y="2033"/>
                    <a:pt x="1545" y="2033"/>
                    <a:pt x="1545" y="2033"/>
                  </a:cubicBezTo>
                  <a:cubicBezTo>
                    <a:pt x="1545" y="2034"/>
                    <a:pt x="1545" y="2033"/>
                    <a:pt x="1545" y="2034"/>
                  </a:cubicBezTo>
                  <a:cubicBezTo>
                    <a:pt x="1545" y="2033"/>
                    <a:pt x="1545" y="2033"/>
                    <a:pt x="1545" y="2033"/>
                  </a:cubicBezTo>
                  <a:cubicBezTo>
                    <a:pt x="1545" y="2033"/>
                    <a:pt x="1545" y="2033"/>
                    <a:pt x="1545" y="2033"/>
                  </a:cubicBezTo>
                  <a:cubicBezTo>
                    <a:pt x="1544" y="2032"/>
                    <a:pt x="1544" y="2032"/>
                    <a:pt x="1543" y="2031"/>
                  </a:cubicBezTo>
                  <a:cubicBezTo>
                    <a:pt x="1542" y="2030"/>
                    <a:pt x="1542" y="2029"/>
                    <a:pt x="1541" y="2029"/>
                  </a:cubicBezTo>
                  <a:cubicBezTo>
                    <a:pt x="1540" y="2027"/>
                    <a:pt x="1538" y="2026"/>
                    <a:pt x="1537" y="2024"/>
                  </a:cubicBezTo>
                  <a:cubicBezTo>
                    <a:pt x="1536" y="2023"/>
                    <a:pt x="1534" y="2021"/>
                    <a:pt x="1533" y="2020"/>
                  </a:cubicBezTo>
                  <a:cubicBezTo>
                    <a:pt x="1532" y="2019"/>
                    <a:pt x="1531" y="2018"/>
                    <a:pt x="1529" y="2017"/>
                  </a:cubicBezTo>
                  <a:cubicBezTo>
                    <a:pt x="1529" y="2017"/>
                    <a:pt x="1528" y="2016"/>
                    <a:pt x="1528" y="2016"/>
                  </a:cubicBezTo>
                  <a:cubicBezTo>
                    <a:pt x="1527" y="2015"/>
                    <a:pt x="1527" y="2015"/>
                    <a:pt x="1526" y="2015"/>
                  </a:cubicBezTo>
                  <a:cubicBezTo>
                    <a:pt x="1526" y="2015"/>
                    <a:pt x="1526" y="2015"/>
                    <a:pt x="1526" y="2015"/>
                  </a:cubicBezTo>
                  <a:cubicBezTo>
                    <a:pt x="1527" y="2015"/>
                    <a:pt x="1528" y="2015"/>
                    <a:pt x="1529" y="2015"/>
                  </a:cubicBezTo>
                  <a:cubicBezTo>
                    <a:pt x="1531" y="2015"/>
                    <a:pt x="1533" y="2016"/>
                    <a:pt x="1535" y="2016"/>
                  </a:cubicBezTo>
                  <a:cubicBezTo>
                    <a:pt x="1537" y="2017"/>
                    <a:pt x="1540" y="2017"/>
                    <a:pt x="1542" y="2018"/>
                  </a:cubicBezTo>
                  <a:cubicBezTo>
                    <a:pt x="1544" y="2019"/>
                    <a:pt x="1547" y="2020"/>
                    <a:pt x="1549" y="2022"/>
                  </a:cubicBezTo>
                  <a:cubicBezTo>
                    <a:pt x="1549" y="2022"/>
                    <a:pt x="1550" y="2022"/>
                    <a:pt x="1551" y="2023"/>
                  </a:cubicBezTo>
                  <a:cubicBezTo>
                    <a:pt x="1551" y="2023"/>
                    <a:pt x="1552" y="2023"/>
                    <a:pt x="1552" y="2024"/>
                  </a:cubicBezTo>
                  <a:cubicBezTo>
                    <a:pt x="1553" y="2024"/>
                    <a:pt x="1553" y="2024"/>
                    <a:pt x="1554" y="2025"/>
                  </a:cubicBezTo>
                  <a:cubicBezTo>
                    <a:pt x="1555" y="2025"/>
                    <a:pt x="1555" y="2025"/>
                    <a:pt x="1555" y="2025"/>
                  </a:cubicBezTo>
                  <a:cubicBezTo>
                    <a:pt x="1555" y="2026"/>
                    <a:pt x="1555" y="2026"/>
                    <a:pt x="1555" y="2026"/>
                  </a:cubicBezTo>
                  <a:cubicBezTo>
                    <a:pt x="1558" y="2028"/>
                    <a:pt x="1560" y="2029"/>
                    <a:pt x="1562" y="2031"/>
                  </a:cubicBezTo>
                  <a:cubicBezTo>
                    <a:pt x="1563" y="2032"/>
                    <a:pt x="1564" y="2033"/>
                    <a:pt x="1565" y="2034"/>
                  </a:cubicBezTo>
                  <a:cubicBezTo>
                    <a:pt x="1566" y="2035"/>
                    <a:pt x="1567" y="2036"/>
                    <a:pt x="1568" y="2036"/>
                  </a:cubicBezTo>
                  <a:cubicBezTo>
                    <a:pt x="1570" y="2037"/>
                    <a:pt x="1571" y="2038"/>
                    <a:pt x="1572" y="2039"/>
                  </a:cubicBezTo>
                  <a:cubicBezTo>
                    <a:pt x="1573" y="2039"/>
                    <a:pt x="1573" y="2039"/>
                    <a:pt x="1574" y="2040"/>
                  </a:cubicBezTo>
                  <a:cubicBezTo>
                    <a:pt x="1574" y="2040"/>
                    <a:pt x="1575" y="2040"/>
                    <a:pt x="1575" y="2041"/>
                  </a:cubicBezTo>
                  <a:cubicBezTo>
                    <a:pt x="1578" y="2042"/>
                    <a:pt x="1580" y="2042"/>
                    <a:pt x="1583" y="2043"/>
                  </a:cubicBezTo>
                  <a:cubicBezTo>
                    <a:pt x="1585" y="2043"/>
                    <a:pt x="1587" y="2044"/>
                    <a:pt x="1589" y="2043"/>
                  </a:cubicBezTo>
                  <a:cubicBezTo>
                    <a:pt x="1591" y="2043"/>
                    <a:pt x="1592" y="2043"/>
                    <a:pt x="1594" y="2043"/>
                  </a:cubicBezTo>
                  <a:cubicBezTo>
                    <a:pt x="1594" y="2043"/>
                    <a:pt x="1594" y="2042"/>
                    <a:pt x="1594" y="2042"/>
                  </a:cubicBezTo>
                  <a:cubicBezTo>
                    <a:pt x="1595" y="2042"/>
                    <a:pt x="1595" y="2042"/>
                    <a:pt x="1595" y="2042"/>
                  </a:cubicBezTo>
                  <a:cubicBezTo>
                    <a:pt x="1596" y="2042"/>
                    <a:pt x="1596" y="2042"/>
                    <a:pt x="1596" y="2041"/>
                  </a:cubicBezTo>
                  <a:cubicBezTo>
                    <a:pt x="1597" y="2041"/>
                    <a:pt x="1597" y="2041"/>
                    <a:pt x="1597" y="2041"/>
                  </a:cubicBezTo>
                  <a:cubicBezTo>
                    <a:pt x="1597" y="2041"/>
                    <a:pt x="1597" y="2041"/>
                    <a:pt x="1596" y="2041"/>
                  </a:cubicBezTo>
                  <a:cubicBezTo>
                    <a:pt x="1596" y="2041"/>
                    <a:pt x="1595" y="2041"/>
                    <a:pt x="1595" y="2041"/>
                  </a:cubicBezTo>
                  <a:cubicBezTo>
                    <a:pt x="1595" y="2041"/>
                    <a:pt x="1594" y="2041"/>
                    <a:pt x="1594" y="2041"/>
                  </a:cubicBezTo>
                  <a:cubicBezTo>
                    <a:pt x="1594" y="2041"/>
                    <a:pt x="1594" y="2041"/>
                    <a:pt x="1593" y="2041"/>
                  </a:cubicBezTo>
                  <a:cubicBezTo>
                    <a:pt x="1592" y="2041"/>
                    <a:pt x="1591" y="2041"/>
                    <a:pt x="1589" y="2040"/>
                  </a:cubicBezTo>
                  <a:cubicBezTo>
                    <a:pt x="1588" y="2040"/>
                    <a:pt x="1586" y="2039"/>
                    <a:pt x="1584" y="2039"/>
                  </a:cubicBezTo>
                  <a:cubicBezTo>
                    <a:pt x="1582" y="2038"/>
                    <a:pt x="1580" y="2037"/>
                    <a:pt x="1578" y="2035"/>
                  </a:cubicBezTo>
                  <a:cubicBezTo>
                    <a:pt x="1578" y="2035"/>
                    <a:pt x="1578" y="2035"/>
                    <a:pt x="1577" y="2034"/>
                  </a:cubicBezTo>
                  <a:cubicBezTo>
                    <a:pt x="1577" y="2034"/>
                    <a:pt x="1576" y="2034"/>
                    <a:pt x="1576" y="2033"/>
                  </a:cubicBezTo>
                  <a:cubicBezTo>
                    <a:pt x="1575" y="2033"/>
                    <a:pt x="1574" y="2032"/>
                    <a:pt x="1573" y="2031"/>
                  </a:cubicBezTo>
                  <a:cubicBezTo>
                    <a:pt x="1572" y="2030"/>
                    <a:pt x="1571" y="2029"/>
                    <a:pt x="1570" y="2028"/>
                  </a:cubicBezTo>
                  <a:cubicBezTo>
                    <a:pt x="1569" y="2027"/>
                    <a:pt x="1568" y="2026"/>
                    <a:pt x="1567" y="2025"/>
                  </a:cubicBezTo>
                  <a:cubicBezTo>
                    <a:pt x="1565" y="2023"/>
                    <a:pt x="1563" y="2022"/>
                    <a:pt x="1560" y="2020"/>
                  </a:cubicBezTo>
                  <a:cubicBezTo>
                    <a:pt x="1559" y="2019"/>
                    <a:pt x="1559" y="2019"/>
                    <a:pt x="1559" y="2019"/>
                  </a:cubicBezTo>
                  <a:cubicBezTo>
                    <a:pt x="1558" y="2018"/>
                    <a:pt x="1558" y="2018"/>
                    <a:pt x="1558" y="2018"/>
                  </a:cubicBezTo>
                  <a:cubicBezTo>
                    <a:pt x="1558" y="2018"/>
                    <a:pt x="1557" y="2018"/>
                    <a:pt x="1556" y="2017"/>
                  </a:cubicBezTo>
                  <a:cubicBezTo>
                    <a:pt x="1555" y="2016"/>
                    <a:pt x="1554" y="2015"/>
                    <a:pt x="1552" y="2015"/>
                  </a:cubicBezTo>
                  <a:cubicBezTo>
                    <a:pt x="1552" y="2014"/>
                    <a:pt x="1551" y="2014"/>
                    <a:pt x="1550" y="2014"/>
                  </a:cubicBezTo>
                  <a:cubicBezTo>
                    <a:pt x="1550" y="2014"/>
                    <a:pt x="1549" y="2013"/>
                    <a:pt x="1548" y="2013"/>
                  </a:cubicBezTo>
                  <a:cubicBezTo>
                    <a:pt x="1548" y="2013"/>
                    <a:pt x="1547" y="2012"/>
                    <a:pt x="1546" y="2012"/>
                  </a:cubicBezTo>
                  <a:cubicBezTo>
                    <a:pt x="1546" y="2012"/>
                    <a:pt x="1545" y="2012"/>
                    <a:pt x="1544" y="2012"/>
                  </a:cubicBezTo>
                  <a:cubicBezTo>
                    <a:pt x="1541" y="2011"/>
                    <a:pt x="1539" y="2010"/>
                    <a:pt x="1536" y="2010"/>
                  </a:cubicBezTo>
                  <a:cubicBezTo>
                    <a:pt x="1536" y="2010"/>
                    <a:pt x="1536" y="2010"/>
                    <a:pt x="1536" y="2010"/>
                  </a:cubicBezTo>
                  <a:cubicBezTo>
                    <a:pt x="1541" y="2008"/>
                    <a:pt x="1546" y="2006"/>
                    <a:pt x="1550" y="2004"/>
                  </a:cubicBezTo>
                  <a:cubicBezTo>
                    <a:pt x="1480" y="2010"/>
                    <a:pt x="1436" y="1989"/>
                    <a:pt x="1409" y="1960"/>
                  </a:cubicBezTo>
                  <a:cubicBezTo>
                    <a:pt x="1414" y="1962"/>
                    <a:pt x="1419" y="1965"/>
                    <a:pt x="1424" y="1967"/>
                  </a:cubicBezTo>
                  <a:cubicBezTo>
                    <a:pt x="1427" y="1968"/>
                    <a:pt x="1431" y="1969"/>
                    <a:pt x="1434" y="1970"/>
                  </a:cubicBezTo>
                  <a:cubicBezTo>
                    <a:pt x="1435" y="1971"/>
                    <a:pt x="1436" y="1971"/>
                    <a:pt x="1437" y="1971"/>
                  </a:cubicBezTo>
                  <a:cubicBezTo>
                    <a:pt x="1438" y="1971"/>
                    <a:pt x="1438" y="1971"/>
                    <a:pt x="1438" y="1971"/>
                  </a:cubicBezTo>
                  <a:cubicBezTo>
                    <a:pt x="1439" y="1971"/>
                    <a:pt x="1439" y="1971"/>
                    <a:pt x="1439" y="1971"/>
                  </a:cubicBezTo>
                  <a:cubicBezTo>
                    <a:pt x="1439" y="1971"/>
                    <a:pt x="1439" y="1971"/>
                    <a:pt x="1439" y="1971"/>
                  </a:cubicBezTo>
                  <a:cubicBezTo>
                    <a:pt x="1439" y="1972"/>
                    <a:pt x="1439" y="1972"/>
                    <a:pt x="1439" y="1972"/>
                  </a:cubicBezTo>
                  <a:cubicBezTo>
                    <a:pt x="1440" y="1972"/>
                    <a:pt x="1441" y="1972"/>
                    <a:pt x="1442" y="1972"/>
                  </a:cubicBezTo>
                  <a:cubicBezTo>
                    <a:pt x="1443" y="1972"/>
                    <a:pt x="1444" y="1972"/>
                    <a:pt x="1445" y="1973"/>
                  </a:cubicBezTo>
                  <a:cubicBezTo>
                    <a:pt x="1447" y="1973"/>
                    <a:pt x="1448" y="1973"/>
                    <a:pt x="1450" y="1973"/>
                  </a:cubicBezTo>
                  <a:cubicBezTo>
                    <a:pt x="1452" y="1974"/>
                    <a:pt x="1454" y="1974"/>
                    <a:pt x="1456" y="1974"/>
                  </a:cubicBezTo>
                  <a:cubicBezTo>
                    <a:pt x="1458" y="1974"/>
                    <a:pt x="1460" y="1974"/>
                    <a:pt x="1461" y="1974"/>
                  </a:cubicBezTo>
                  <a:cubicBezTo>
                    <a:pt x="1463" y="1975"/>
                    <a:pt x="1465" y="1975"/>
                    <a:pt x="1467" y="1975"/>
                  </a:cubicBezTo>
                  <a:cubicBezTo>
                    <a:pt x="1475" y="1975"/>
                    <a:pt x="1483" y="1975"/>
                    <a:pt x="1490" y="1975"/>
                  </a:cubicBezTo>
                  <a:cubicBezTo>
                    <a:pt x="1498" y="1974"/>
                    <a:pt x="1506" y="1974"/>
                    <a:pt x="1513" y="1974"/>
                  </a:cubicBezTo>
                  <a:cubicBezTo>
                    <a:pt x="1517" y="1974"/>
                    <a:pt x="1520" y="1974"/>
                    <a:pt x="1524" y="1974"/>
                  </a:cubicBezTo>
                  <a:cubicBezTo>
                    <a:pt x="1527" y="1974"/>
                    <a:pt x="1531" y="1975"/>
                    <a:pt x="1534" y="1976"/>
                  </a:cubicBezTo>
                  <a:cubicBezTo>
                    <a:pt x="1535" y="1976"/>
                    <a:pt x="1535" y="1976"/>
                    <a:pt x="1535" y="1976"/>
                  </a:cubicBezTo>
                  <a:cubicBezTo>
                    <a:pt x="1535" y="1976"/>
                    <a:pt x="1535" y="1976"/>
                    <a:pt x="1535" y="1976"/>
                  </a:cubicBezTo>
                  <a:cubicBezTo>
                    <a:pt x="1535" y="1976"/>
                    <a:pt x="1535" y="1976"/>
                    <a:pt x="1535" y="1976"/>
                  </a:cubicBezTo>
                  <a:cubicBezTo>
                    <a:pt x="1535" y="1976"/>
                    <a:pt x="1535" y="1976"/>
                    <a:pt x="1535" y="1976"/>
                  </a:cubicBezTo>
                  <a:cubicBezTo>
                    <a:pt x="1536" y="1976"/>
                    <a:pt x="1536" y="1976"/>
                    <a:pt x="1536" y="1976"/>
                  </a:cubicBezTo>
                  <a:cubicBezTo>
                    <a:pt x="1536" y="1976"/>
                    <a:pt x="1536" y="1976"/>
                    <a:pt x="1536" y="1976"/>
                  </a:cubicBezTo>
                  <a:cubicBezTo>
                    <a:pt x="1537" y="1976"/>
                    <a:pt x="1537" y="1977"/>
                    <a:pt x="1538" y="1977"/>
                  </a:cubicBezTo>
                  <a:cubicBezTo>
                    <a:pt x="1539" y="1977"/>
                    <a:pt x="1539" y="1977"/>
                    <a:pt x="1539" y="1977"/>
                  </a:cubicBezTo>
                  <a:cubicBezTo>
                    <a:pt x="1540" y="1978"/>
                    <a:pt x="1542" y="1978"/>
                    <a:pt x="1543" y="1979"/>
                  </a:cubicBezTo>
                  <a:cubicBezTo>
                    <a:pt x="1546" y="1980"/>
                    <a:pt x="1549" y="1982"/>
                    <a:pt x="1552" y="1984"/>
                  </a:cubicBezTo>
                  <a:cubicBezTo>
                    <a:pt x="1557" y="1988"/>
                    <a:pt x="1562" y="1992"/>
                    <a:pt x="1566" y="1995"/>
                  </a:cubicBezTo>
                  <a:cubicBezTo>
                    <a:pt x="1570" y="1999"/>
                    <a:pt x="1575" y="2002"/>
                    <a:pt x="1579" y="2005"/>
                  </a:cubicBezTo>
                  <a:cubicBezTo>
                    <a:pt x="1582" y="2008"/>
                    <a:pt x="1586" y="2010"/>
                    <a:pt x="1589" y="2011"/>
                  </a:cubicBezTo>
                  <a:cubicBezTo>
                    <a:pt x="1592" y="2012"/>
                    <a:pt x="1595" y="2013"/>
                    <a:pt x="1597" y="2014"/>
                  </a:cubicBezTo>
                  <a:cubicBezTo>
                    <a:pt x="1597" y="2014"/>
                    <a:pt x="1598" y="2014"/>
                    <a:pt x="1599" y="2014"/>
                  </a:cubicBezTo>
                  <a:cubicBezTo>
                    <a:pt x="1599" y="2014"/>
                    <a:pt x="1599" y="2014"/>
                    <a:pt x="1599" y="2014"/>
                  </a:cubicBezTo>
                  <a:cubicBezTo>
                    <a:pt x="1599" y="2014"/>
                    <a:pt x="1598" y="2014"/>
                    <a:pt x="1597" y="2013"/>
                  </a:cubicBezTo>
                  <a:cubicBezTo>
                    <a:pt x="1595" y="2013"/>
                    <a:pt x="1593" y="2011"/>
                    <a:pt x="1590" y="2010"/>
                  </a:cubicBezTo>
                  <a:cubicBezTo>
                    <a:pt x="1587" y="2008"/>
                    <a:pt x="1584" y="2005"/>
                    <a:pt x="1580" y="2002"/>
                  </a:cubicBezTo>
                  <a:cubicBezTo>
                    <a:pt x="1577" y="1999"/>
                    <a:pt x="1573" y="1996"/>
                    <a:pt x="1569" y="1992"/>
                  </a:cubicBezTo>
                  <a:cubicBezTo>
                    <a:pt x="1565" y="1988"/>
                    <a:pt x="1560" y="1983"/>
                    <a:pt x="1555" y="1979"/>
                  </a:cubicBezTo>
                  <a:cubicBezTo>
                    <a:pt x="1552" y="1977"/>
                    <a:pt x="1549" y="1975"/>
                    <a:pt x="1546" y="1973"/>
                  </a:cubicBezTo>
                  <a:cubicBezTo>
                    <a:pt x="1545" y="1972"/>
                    <a:pt x="1543" y="1972"/>
                    <a:pt x="1541" y="1971"/>
                  </a:cubicBezTo>
                  <a:cubicBezTo>
                    <a:pt x="1540" y="1970"/>
                    <a:pt x="1540" y="1970"/>
                    <a:pt x="1540" y="1970"/>
                  </a:cubicBezTo>
                  <a:cubicBezTo>
                    <a:pt x="1539" y="1970"/>
                    <a:pt x="1539" y="1970"/>
                    <a:pt x="1539" y="1970"/>
                  </a:cubicBezTo>
                  <a:cubicBezTo>
                    <a:pt x="1538" y="1970"/>
                    <a:pt x="1538" y="1970"/>
                    <a:pt x="1538" y="1970"/>
                  </a:cubicBezTo>
                  <a:cubicBezTo>
                    <a:pt x="1538" y="1969"/>
                    <a:pt x="1538" y="1969"/>
                    <a:pt x="1538" y="1969"/>
                  </a:cubicBezTo>
                  <a:cubicBezTo>
                    <a:pt x="1538" y="1969"/>
                    <a:pt x="1538" y="1969"/>
                    <a:pt x="1538" y="1969"/>
                  </a:cubicBezTo>
                  <a:cubicBezTo>
                    <a:pt x="1537" y="1969"/>
                    <a:pt x="1537" y="1969"/>
                    <a:pt x="1537" y="1969"/>
                  </a:cubicBezTo>
                  <a:cubicBezTo>
                    <a:pt x="1536" y="1969"/>
                    <a:pt x="1536" y="1969"/>
                    <a:pt x="1536" y="1969"/>
                  </a:cubicBezTo>
                  <a:cubicBezTo>
                    <a:pt x="1532" y="1968"/>
                    <a:pt x="1528" y="1967"/>
                    <a:pt x="1525" y="1967"/>
                  </a:cubicBezTo>
                  <a:cubicBezTo>
                    <a:pt x="1521" y="1966"/>
                    <a:pt x="1517" y="1966"/>
                    <a:pt x="1513" y="1966"/>
                  </a:cubicBezTo>
                  <a:cubicBezTo>
                    <a:pt x="1505" y="1966"/>
                    <a:pt x="1498" y="1967"/>
                    <a:pt x="1490" y="1967"/>
                  </a:cubicBezTo>
                  <a:cubicBezTo>
                    <a:pt x="1489" y="1967"/>
                    <a:pt x="1488" y="1967"/>
                    <a:pt x="1486" y="1967"/>
                  </a:cubicBezTo>
                  <a:cubicBezTo>
                    <a:pt x="1487" y="1967"/>
                    <a:pt x="1488" y="1966"/>
                    <a:pt x="1489" y="1966"/>
                  </a:cubicBezTo>
                  <a:cubicBezTo>
                    <a:pt x="1490" y="1965"/>
                    <a:pt x="1491" y="1965"/>
                    <a:pt x="1492" y="1964"/>
                  </a:cubicBezTo>
                  <a:cubicBezTo>
                    <a:pt x="1493" y="1964"/>
                    <a:pt x="1494" y="1963"/>
                    <a:pt x="1495" y="1963"/>
                  </a:cubicBezTo>
                  <a:cubicBezTo>
                    <a:pt x="1496" y="1963"/>
                    <a:pt x="1497" y="1962"/>
                    <a:pt x="1497" y="1962"/>
                  </a:cubicBezTo>
                  <a:cubicBezTo>
                    <a:pt x="1498" y="1962"/>
                    <a:pt x="1498" y="1962"/>
                    <a:pt x="1498" y="1962"/>
                  </a:cubicBezTo>
                  <a:cubicBezTo>
                    <a:pt x="1498" y="1962"/>
                    <a:pt x="1498" y="1962"/>
                    <a:pt x="1498" y="1962"/>
                  </a:cubicBezTo>
                  <a:cubicBezTo>
                    <a:pt x="1498" y="1962"/>
                    <a:pt x="1498" y="1962"/>
                    <a:pt x="1498" y="1962"/>
                  </a:cubicBezTo>
                  <a:cubicBezTo>
                    <a:pt x="1499" y="1962"/>
                    <a:pt x="1499" y="1962"/>
                    <a:pt x="1499" y="1962"/>
                  </a:cubicBezTo>
                  <a:cubicBezTo>
                    <a:pt x="1500" y="1961"/>
                    <a:pt x="1500" y="1961"/>
                    <a:pt x="1500" y="1961"/>
                  </a:cubicBezTo>
                  <a:cubicBezTo>
                    <a:pt x="1502" y="1960"/>
                    <a:pt x="1502" y="1960"/>
                    <a:pt x="1502" y="1960"/>
                  </a:cubicBezTo>
                  <a:cubicBezTo>
                    <a:pt x="1503" y="1960"/>
                    <a:pt x="1504" y="1960"/>
                    <a:pt x="1505" y="1959"/>
                  </a:cubicBezTo>
                  <a:cubicBezTo>
                    <a:pt x="1507" y="1958"/>
                    <a:pt x="1510" y="1958"/>
                    <a:pt x="1512" y="1957"/>
                  </a:cubicBezTo>
                  <a:cubicBezTo>
                    <a:pt x="1514" y="1957"/>
                    <a:pt x="1516" y="1956"/>
                    <a:pt x="1518" y="1956"/>
                  </a:cubicBezTo>
                  <a:cubicBezTo>
                    <a:pt x="1520" y="1956"/>
                    <a:pt x="1522" y="1955"/>
                    <a:pt x="1524" y="1955"/>
                  </a:cubicBezTo>
                  <a:cubicBezTo>
                    <a:pt x="1526" y="1955"/>
                    <a:pt x="1527" y="1955"/>
                    <a:pt x="1529" y="1954"/>
                  </a:cubicBezTo>
                  <a:cubicBezTo>
                    <a:pt x="1529" y="1954"/>
                    <a:pt x="1530" y="1954"/>
                    <a:pt x="1531" y="1954"/>
                  </a:cubicBezTo>
                  <a:cubicBezTo>
                    <a:pt x="1532" y="1954"/>
                    <a:pt x="1532" y="1954"/>
                    <a:pt x="1533" y="1954"/>
                  </a:cubicBezTo>
                  <a:cubicBezTo>
                    <a:pt x="1534" y="1954"/>
                    <a:pt x="1535" y="1954"/>
                    <a:pt x="1535" y="1954"/>
                  </a:cubicBezTo>
                  <a:cubicBezTo>
                    <a:pt x="1536" y="1954"/>
                    <a:pt x="1536" y="1954"/>
                    <a:pt x="1536" y="1954"/>
                  </a:cubicBezTo>
                  <a:cubicBezTo>
                    <a:pt x="1536" y="1954"/>
                    <a:pt x="1536" y="1954"/>
                    <a:pt x="1535" y="1953"/>
                  </a:cubicBezTo>
                  <a:cubicBezTo>
                    <a:pt x="1535" y="1953"/>
                    <a:pt x="1534" y="1953"/>
                    <a:pt x="1533" y="1953"/>
                  </a:cubicBezTo>
                  <a:cubicBezTo>
                    <a:pt x="1532" y="1952"/>
                    <a:pt x="1532" y="1952"/>
                    <a:pt x="1531" y="1952"/>
                  </a:cubicBezTo>
                  <a:cubicBezTo>
                    <a:pt x="1530" y="1952"/>
                    <a:pt x="1530" y="1952"/>
                    <a:pt x="1529" y="1951"/>
                  </a:cubicBezTo>
                  <a:cubicBezTo>
                    <a:pt x="1528" y="1951"/>
                    <a:pt x="1527" y="1951"/>
                    <a:pt x="1527" y="1951"/>
                  </a:cubicBezTo>
                  <a:cubicBezTo>
                    <a:pt x="1526" y="1951"/>
                    <a:pt x="1525" y="1951"/>
                    <a:pt x="1524" y="1950"/>
                  </a:cubicBezTo>
                  <a:cubicBezTo>
                    <a:pt x="1523" y="1950"/>
                    <a:pt x="1522" y="1950"/>
                    <a:pt x="1521" y="1950"/>
                  </a:cubicBezTo>
                  <a:cubicBezTo>
                    <a:pt x="1520" y="1950"/>
                    <a:pt x="1519" y="1950"/>
                    <a:pt x="1518" y="1950"/>
                  </a:cubicBezTo>
                  <a:cubicBezTo>
                    <a:pt x="1515" y="1950"/>
                    <a:pt x="1513" y="1950"/>
                    <a:pt x="1511" y="1950"/>
                  </a:cubicBezTo>
                  <a:cubicBezTo>
                    <a:pt x="1509" y="1951"/>
                    <a:pt x="1508" y="1951"/>
                    <a:pt x="1507" y="1951"/>
                  </a:cubicBezTo>
                  <a:cubicBezTo>
                    <a:pt x="1506" y="1951"/>
                    <a:pt x="1506" y="1951"/>
                    <a:pt x="1505" y="1951"/>
                  </a:cubicBezTo>
                  <a:cubicBezTo>
                    <a:pt x="1504" y="1951"/>
                    <a:pt x="1504" y="1952"/>
                    <a:pt x="1503" y="1952"/>
                  </a:cubicBezTo>
                  <a:cubicBezTo>
                    <a:pt x="1502" y="1952"/>
                    <a:pt x="1502" y="1952"/>
                    <a:pt x="1501" y="1952"/>
                  </a:cubicBezTo>
                  <a:cubicBezTo>
                    <a:pt x="1501" y="1952"/>
                    <a:pt x="1500" y="1953"/>
                    <a:pt x="1499" y="1953"/>
                  </a:cubicBezTo>
                  <a:cubicBezTo>
                    <a:pt x="1497" y="1954"/>
                    <a:pt x="1497" y="1954"/>
                    <a:pt x="1497" y="1954"/>
                  </a:cubicBezTo>
                  <a:cubicBezTo>
                    <a:pt x="1496" y="1954"/>
                    <a:pt x="1496" y="1954"/>
                    <a:pt x="1496" y="1954"/>
                  </a:cubicBezTo>
                  <a:cubicBezTo>
                    <a:pt x="1495" y="1954"/>
                    <a:pt x="1495" y="1954"/>
                    <a:pt x="1495" y="1954"/>
                  </a:cubicBezTo>
                  <a:cubicBezTo>
                    <a:pt x="1495" y="1955"/>
                    <a:pt x="1495" y="1955"/>
                    <a:pt x="1495" y="1955"/>
                  </a:cubicBezTo>
                  <a:cubicBezTo>
                    <a:pt x="1495" y="1955"/>
                    <a:pt x="1495" y="1955"/>
                    <a:pt x="1495" y="1955"/>
                  </a:cubicBezTo>
                  <a:cubicBezTo>
                    <a:pt x="1494" y="1955"/>
                    <a:pt x="1494" y="1955"/>
                    <a:pt x="1494" y="1955"/>
                  </a:cubicBezTo>
                  <a:cubicBezTo>
                    <a:pt x="1493" y="1955"/>
                    <a:pt x="1493" y="1956"/>
                    <a:pt x="1492" y="1956"/>
                  </a:cubicBezTo>
                  <a:cubicBezTo>
                    <a:pt x="1491" y="1956"/>
                    <a:pt x="1490" y="1957"/>
                    <a:pt x="1489" y="1957"/>
                  </a:cubicBezTo>
                  <a:cubicBezTo>
                    <a:pt x="1488" y="1958"/>
                    <a:pt x="1487" y="1959"/>
                    <a:pt x="1486" y="1959"/>
                  </a:cubicBezTo>
                  <a:cubicBezTo>
                    <a:pt x="1485" y="1960"/>
                    <a:pt x="1484" y="1960"/>
                    <a:pt x="1483" y="1961"/>
                  </a:cubicBezTo>
                  <a:cubicBezTo>
                    <a:pt x="1481" y="1962"/>
                    <a:pt x="1479" y="1963"/>
                    <a:pt x="1477" y="1964"/>
                  </a:cubicBezTo>
                  <a:cubicBezTo>
                    <a:pt x="1476" y="1964"/>
                    <a:pt x="1476" y="1964"/>
                    <a:pt x="1475" y="1965"/>
                  </a:cubicBezTo>
                  <a:cubicBezTo>
                    <a:pt x="1475" y="1965"/>
                    <a:pt x="1475" y="1965"/>
                    <a:pt x="1474" y="1965"/>
                  </a:cubicBezTo>
                  <a:cubicBezTo>
                    <a:pt x="1473" y="1966"/>
                    <a:pt x="1472" y="1966"/>
                    <a:pt x="1472" y="1966"/>
                  </a:cubicBezTo>
                  <a:cubicBezTo>
                    <a:pt x="1471" y="1966"/>
                    <a:pt x="1470" y="1967"/>
                    <a:pt x="1469" y="1967"/>
                  </a:cubicBezTo>
                  <a:cubicBezTo>
                    <a:pt x="1469" y="1967"/>
                    <a:pt x="1469" y="1967"/>
                    <a:pt x="1469" y="1967"/>
                  </a:cubicBezTo>
                  <a:cubicBezTo>
                    <a:pt x="1468" y="1967"/>
                    <a:pt x="1468" y="1967"/>
                    <a:pt x="1467" y="1967"/>
                  </a:cubicBezTo>
                  <a:cubicBezTo>
                    <a:pt x="1464" y="1967"/>
                    <a:pt x="1460" y="1967"/>
                    <a:pt x="1456" y="1967"/>
                  </a:cubicBezTo>
                  <a:cubicBezTo>
                    <a:pt x="1455" y="1967"/>
                    <a:pt x="1453" y="1966"/>
                    <a:pt x="1451" y="1966"/>
                  </a:cubicBezTo>
                  <a:cubicBezTo>
                    <a:pt x="1449" y="1966"/>
                    <a:pt x="1448" y="1966"/>
                    <a:pt x="1446" y="1966"/>
                  </a:cubicBezTo>
                  <a:cubicBezTo>
                    <a:pt x="1445" y="1966"/>
                    <a:pt x="1444" y="1965"/>
                    <a:pt x="1443" y="1965"/>
                  </a:cubicBezTo>
                  <a:cubicBezTo>
                    <a:pt x="1442" y="1965"/>
                    <a:pt x="1441" y="1965"/>
                    <a:pt x="1441" y="1965"/>
                  </a:cubicBezTo>
                  <a:cubicBezTo>
                    <a:pt x="1440" y="1965"/>
                    <a:pt x="1440" y="1965"/>
                    <a:pt x="1440" y="1965"/>
                  </a:cubicBezTo>
                  <a:cubicBezTo>
                    <a:pt x="1440" y="1965"/>
                    <a:pt x="1440" y="1965"/>
                    <a:pt x="1440" y="1965"/>
                  </a:cubicBezTo>
                  <a:cubicBezTo>
                    <a:pt x="1439" y="1965"/>
                    <a:pt x="1439" y="1965"/>
                    <a:pt x="1439" y="1965"/>
                  </a:cubicBezTo>
                  <a:cubicBezTo>
                    <a:pt x="1438" y="1964"/>
                    <a:pt x="1438" y="1964"/>
                    <a:pt x="1438" y="1964"/>
                  </a:cubicBezTo>
                  <a:cubicBezTo>
                    <a:pt x="1437" y="1964"/>
                    <a:pt x="1436" y="1964"/>
                    <a:pt x="1436" y="1964"/>
                  </a:cubicBezTo>
                  <a:cubicBezTo>
                    <a:pt x="1432" y="1963"/>
                    <a:pt x="1429" y="1962"/>
                    <a:pt x="1426" y="1961"/>
                  </a:cubicBezTo>
                  <a:cubicBezTo>
                    <a:pt x="1420" y="1959"/>
                    <a:pt x="1415" y="1957"/>
                    <a:pt x="1410" y="1954"/>
                  </a:cubicBezTo>
                  <a:cubicBezTo>
                    <a:pt x="1408" y="1954"/>
                    <a:pt x="1407" y="1953"/>
                    <a:pt x="1406" y="1952"/>
                  </a:cubicBezTo>
                  <a:cubicBezTo>
                    <a:pt x="1406" y="1952"/>
                    <a:pt x="1405" y="1952"/>
                    <a:pt x="1404" y="1951"/>
                  </a:cubicBezTo>
                  <a:cubicBezTo>
                    <a:pt x="1404" y="1951"/>
                    <a:pt x="1404" y="1951"/>
                    <a:pt x="1404" y="1951"/>
                  </a:cubicBezTo>
                  <a:cubicBezTo>
                    <a:pt x="1403" y="1950"/>
                    <a:pt x="1403" y="1950"/>
                    <a:pt x="1403" y="1950"/>
                  </a:cubicBezTo>
                  <a:cubicBezTo>
                    <a:pt x="1402" y="1949"/>
                    <a:pt x="1401" y="1949"/>
                    <a:pt x="1400" y="1948"/>
                  </a:cubicBezTo>
                  <a:cubicBezTo>
                    <a:pt x="1383" y="1925"/>
                    <a:pt x="1375" y="1898"/>
                    <a:pt x="1371" y="1876"/>
                  </a:cubicBezTo>
                  <a:cubicBezTo>
                    <a:pt x="1371" y="1877"/>
                    <a:pt x="1371" y="1878"/>
                    <a:pt x="1372" y="1878"/>
                  </a:cubicBezTo>
                  <a:cubicBezTo>
                    <a:pt x="1372" y="1879"/>
                    <a:pt x="1373" y="1881"/>
                    <a:pt x="1374" y="1882"/>
                  </a:cubicBezTo>
                  <a:cubicBezTo>
                    <a:pt x="1374" y="1882"/>
                    <a:pt x="1375" y="1883"/>
                    <a:pt x="1375" y="1884"/>
                  </a:cubicBezTo>
                  <a:cubicBezTo>
                    <a:pt x="1375" y="1884"/>
                    <a:pt x="1376" y="1885"/>
                    <a:pt x="1376" y="1885"/>
                  </a:cubicBezTo>
                  <a:cubicBezTo>
                    <a:pt x="1377" y="1887"/>
                    <a:pt x="1378" y="1888"/>
                    <a:pt x="1379" y="1889"/>
                  </a:cubicBezTo>
                  <a:cubicBezTo>
                    <a:pt x="1381" y="1891"/>
                    <a:pt x="1382" y="1892"/>
                    <a:pt x="1383" y="1893"/>
                  </a:cubicBezTo>
                  <a:cubicBezTo>
                    <a:pt x="1384" y="1894"/>
                    <a:pt x="1384" y="1895"/>
                    <a:pt x="1385" y="1895"/>
                  </a:cubicBezTo>
                  <a:cubicBezTo>
                    <a:pt x="1386" y="1896"/>
                    <a:pt x="1386" y="1897"/>
                    <a:pt x="1387" y="1897"/>
                  </a:cubicBezTo>
                  <a:cubicBezTo>
                    <a:pt x="1387" y="1898"/>
                    <a:pt x="1388" y="1898"/>
                    <a:pt x="1388" y="1898"/>
                  </a:cubicBezTo>
                  <a:cubicBezTo>
                    <a:pt x="1388" y="1899"/>
                    <a:pt x="1389" y="1899"/>
                    <a:pt x="1389" y="1899"/>
                  </a:cubicBezTo>
                  <a:cubicBezTo>
                    <a:pt x="1390" y="1900"/>
                    <a:pt x="1391" y="1900"/>
                    <a:pt x="1392" y="1901"/>
                  </a:cubicBezTo>
                  <a:cubicBezTo>
                    <a:pt x="1393" y="1902"/>
                    <a:pt x="1395" y="1904"/>
                    <a:pt x="1396" y="1905"/>
                  </a:cubicBezTo>
                  <a:cubicBezTo>
                    <a:pt x="1397" y="1905"/>
                    <a:pt x="1398" y="1906"/>
                    <a:pt x="1399" y="1907"/>
                  </a:cubicBezTo>
                  <a:cubicBezTo>
                    <a:pt x="1400" y="1907"/>
                    <a:pt x="1401" y="1908"/>
                    <a:pt x="1402" y="1908"/>
                  </a:cubicBezTo>
                  <a:cubicBezTo>
                    <a:pt x="1403" y="1909"/>
                    <a:pt x="1403" y="1909"/>
                    <a:pt x="1404" y="1910"/>
                  </a:cubicBezTo>
                  <a:cubicBezTo>
                    <a:pt x="1405" y="1910"/>
                    <a:pt x="1406" y="1911"/>
                    <a:pt x="1407" y="1911"/>
                  </a:cubicBezTo>
                  <a:cubicBezTo>
                    <a:pt x="1408" y="1912"/>
                    <a:pt x="1409" y="1912"/>
                    <a:pt x="1410" y="1913"/>
                  </a:cubicBezTo>
                  <a:cubicBezTo>
                    <a:pt x="1413" y="1914"/>
                    <a:pt x="1413" y="1914"/>
                    <a:pt x="1413" y="1914"/>
                  </a:cubicBezTo>
                  <a:cubicBezTo>
                    <a:pt x="1414" y="1914"/>
                    <a:pt x="1415" y="1915"/>
                    <a:pt x="1416" y="1915"/>
                  </a:cubicBezTo>
                  <a:cubicBezTo>
                    <a:pt x="1417" y="1915"/>
                    <a:pt x="1418" y="1916"/>
                    <a:pt x="1419" y="1916"/>
                  </a:cubicBezTo>
                  <a:cubicBezTo>
                    <a:pt x="1419" y="1916"/>
                    <a:pt x="1420" y="1916"/>
                    <a:pt x="1420" y="1916"/>
                  </a:cubicBezTo>
                  <a:cubicBezTo>
                    <a:pt x="1420" y="1916"/>
                    <a:pt x="1420" y="1917"/>
                    <a:pt x="1420" y="1917"/>
                  </a:cubicBezTo>
                  <a:cubicBezTo>
                    <a:pt x="1422" y="1918"/>
                    <a:pt x="1423" y="1920"/>
                    <a:pt x="1426" y="1923"/>
                  </a:cubicBezTo>
                  <a:cubicBezTo>
                    <a:pt x="1428" y="1925"/>
                    <a:pt x="1431" y="1928"/>
                    <a:pt x="1434" y="1931"/>
                  </a:cubicBezTo>
                  <a:cubicBezTo>
                    <a:pt x="1435" y="1932"/>
                    <a:pt x="1436" y="1932"/>
                    <a:pt x="1437" y="1933"/>
                  </a:cubicBezTo>
                  <a:cubicBezTo>
                    <a:pt x="1437" y="1934"/>
                    <a:pt x="1438" y="1934"/>
                    <a:pt x="1439" y="1935"/>
                  </a:cubicBezTo>
                  <a:cubicBezTo>
                    <a:pt x="1441" y="1936"/>
                    <a:pt x="1443" y="1938"/>
                    <a:pt x="1444" y="1939"/>
                  </a:cubicBezTo>
                  <a:cubicBezTo>
                    <a:pt x="1446" y="1940"/>
                    <a:pt x="1448" y="1942"/>
                    <a:pt x="1450" y="1943"/>
                  </a:cubicBezTo>
                  <a:cubicBezTo>
                    <a:pt x="1450" y="1943"/>
                    <a:pt x="1451" y="1944"/>
                    <a:pt x="1451" y="1944"/>
                  </a:cubicBezTo>
                  <a:cubicBezTo>
                    <a:pt x="1452" y="1944"/>
                    <a:pt x="1452" y="1945"/>
                    <a:pt x="1453" y="1945"/>
                  </a:cubicBezTo>
                  <a:cubicBezTo>
                    <a:pt x="1454" y="1946"/>
                    <a:pt x="1455" y="1946"/>
                    <a:pt x="1456" y="1947"/>
                  </a:cubicBezTo>
                  <a:cubicBezTo>
                    <a:pt x="1458" y="1948"/>
                    <a:pt x="1460" y="1949"/>
                    <a:pt x="1462" y="1949"/>
                  </a:cubicBezTo>
                  <a:cubicBezTo>
                    <a:pt x="1464" y="1950"/>
                    <a:pt x="1465" y="1951"/>
                    <a:pt x="1467" y="1951"/>
                  </a:cubicBezTo>
                  <a:cubicBezTo>
                    <a:pt x="1469" y="1951"/>
                    <a:pt x="1471" y="1951"/>
                    <a:pt x="1472" y="1951"/>
                  </a:cubicBezTo>
                  <a:cubicBezTo>
                    <a:pt x="1474" y="1951"/>
                    <a:pt x="1475" y="1951"/>
                    <a:pt x="1476" y="1951"/>
                  </a:cubicBezTo>
                  <a:cubicBezTo>
                    <a:pt x="1477" y="1950"/>
                    <a:pt x="1478" y="1950"/>
                    <a:pt x="1478" y="1950"/>
                  </a:cubicBezTo>
                  <a:cubicBezTo>
                    <a:pt x="1479" y="1950"/>
                    <a:pt x="1479" y="1950"/>
                    <a:pt x="1479" y="1950"/>
                  </a:cubicBezTo>
                  <a:cubicBezTo>
                    <a:pt x="1479" y="1950"/>
                    <a:pt x="1479" y="1950"/>
                    <a:pt x="1478" y="1949"/>
                  </a:cubicBezTo>
                  <a:cubicBezTo>
                    <a:pt x="1478" y="1949"/>
                    <a:pt x="1477" y="1949"/>
                    <a:pt x="1476" y="1949"/>
                  </a:cubicBezTo>
                  <a:cubicBezTo>
                    <a:pt x="1475" y="1949"/>
                    <a:pt x="1474" y="1949"/>
                    <a:pt x="1473" y="1948"/>
                  </a:cubicBezTo>
                  <a:cubicBezTo>
                    <a:pt x="1471" y="1948"/>
                    <a:pt x="1470" y="1947"/>
                    <a:pt x="1469" y="1946"/>
                  </a:cubicBezTo>
                  <a:cubicBezTo>
                    <a:pt x="1467" y="1946"/>
                    <a:pt x="1466" y="1945"/>
                    <a:pt x="1464" y="1944"/>
                  </a:cubicBezTo>
                  <a:cubicBezTo>
                    <a:pt x="1463" y="1943"/>
                    <a:pt x="1461" y="1942"/>
                    <a:pt x="1459" y="1941"/>
                  </a:cubicBezTo>
                  <a:cubicBezTo>
                    <a:pt x="1459" y="1940"/>
                    <a:pt x="1458" y="1939"/>
                    <a:pt x="1457" y="1939"/>
                  </a:cubicBezTo>
                  <a:cubicBezTo>
                    <a:pt x="1456" y="1938"/>
                    <a:pt x="1455" y="1938"/>
                    <a:pt x="1454" y="1937"/>
                  </a:cubicBezTo>
                  <a:cubicBezTo>
                    <a:pt x="1453" y="1936"/>
                    <a:pt x="1451" y="1934"/>
                    <a:pt x="1449" y="1933"/>
                  </a:cubicBezTo>
                  <a:cubicBezTo>
                    <a:pt x="1447" y="1932"/>
                    <a:pt x="1446" y="1930"/>
                    <a:pt x="1444" y="1929"/>
                  </a:cubicBezTo>
                  <a:cubicBezTo>
                    <a:pt x="1443" y="1928"/>
                    <a:pt x="1442" y="1928"/>
                    <a:pt x="1441" y="1927"/>
                  </a:cubicBezTo>
                  <a:cubicBezTo>
                    <a:pt x="1440" y="1926"/>
                    <a:pt x="1439" y="1926"/>
                    <a:pt x="1438" y="1925"/>
                  </a:cubicBezTo>
                  <a:cubicBezTo>
                    <a:pt x="1435" y="1923"/>
                    <a:pt x="1432" y="1921"/>
                    <a:pt x="1429" y="1919"/>
                  </a:cubicBezTo>
                  <a:cubicBezTo>
                    <a:pt x="1428" y="1919"/>
                    <a:pt x="1427" y="1919"/>
                    <a:pt x="1427" y="1918"/>
                  </a:cubicBezTo>
                  <a:cubicBezTo>
                    <a:pt x="1427" y="1918"/>
                    <a:pt x="1428" y="1919"/>
                    <a:pt x="1428" y="1919"/>
                  </a:cubicBezTo>
                  <a:cubicBezTo>
                    <a:pt x="1429" y="1919"/>
                    <a:pt x="1430" y="1919"/>
                    <a:pt x="1431" y="1919"/>
                  </a:cubicBezTo>
                  <a:cubicBezTo>
                    <a:pt x="1432" y="1919"/>
                    <a:pt x="1433" y="1920"/>
                    <a:pt x="1434" y="1920"/>
                  </a:cubicBezTo>
                  <a:cubicBezTo>
                    <a:pt x="1435" y="1920"/>
                    <a:pt x="1436" y="1920"/>
                    <a:pt x="1437" y="1920"/>
                  </a:cubicBezTo>
                  <a:cubicBezTo>
                    <a:pt x="1438" y="1920"/>
                    <a:pt x="1439" y="1920"/>
                    <a:pt x="1440" y="1920"/>
                  </a:cubicBezTo>
                  <a:cubicBezTo>
                    <a:pt x="1441" y="1920"/>
                    <a:pt x="1442" y="1920"/>
                    <a:pt x="1443" y="1920"/>
                  </a:cubicBezTo>
                  <a:cubicBezTo>
                    <a:pt x="1444" y="1920"/>
                    <a:pt x="1445" y="1920"/>
                    <a:pt x="1446" y="1920"/>
                  </a:cubicBezTo>
                  <a:cubicBezTo>
                    <a:pt x="1447" y="1920"/>
                    <a:pt x="1447" y="1920"/>
                    <a:pt x="1448" y="1920"/>
                  </a:cubicBezTo>
                  <a:cubicBezTo>
                    <a:pt x="1448" y="1920"/>
                    <a:pt x="1448" y="1920"/>
                    <a:pt x="1449" y="1920"/>
                  </a:cubicBezTo>
                  <a:cubicBezTo>
                    <a:pt x="1453" y="1920"/>
                    <a:pt x="1456" y="1920"/>
                    <a:pt x="1459" y="1920"/>
                  </a:cubicBezTo>
                  <a:cubicBezTo>
                    <a:pt x="1462" y="1919"/>
                    <a:pt x="1465" y="1919"/>
                    <a:pt x="1467" y="1919"/>
                  </a:cubicBezTo>
                  <a:cubicBezTo>
                    <a:pt x="1470" y="1919"/>
                    <a:pt x="1472" y="1919"/>
                    <a:pt x="1474" y="1919"/>
                  </a:cubicBezTo>
                  <a:cubicBezTo>
                    <a:pt x="1475" y="1919"/>
                    <a:pt x="1477" y="1920"/>
                    <a:pt x="1478" y="1920"/>
                  </a:cubicBezTo>
                  <a:cubicBezTo>
                    <a:pt x="1479" y="1920"/>
                    <a:pt x="1479" y="1920"/>
                    <a:pt x="1479" y="1920"/>
                  </a:cubicBezTo>
                  <a:cubicBezTo>
                    <a:pt x="1479" y="1920"/>
                    <a:pt x="1479" y="1920"/>
                    <a:pt x="1478" y="1919"/>
                  </a:cubicBezTo>
                  <a:cubicBezTo>
                    <a:pt x="1477" y="1919"/>
                    <a:pt x="1477" y="1919"/>
                    <a:pt x="1476" y="1919"/>
                  </a:cubicBezTo>
                  <a:cubicBezTo>
                    <a:pt x="1476" y="1918"/>
                    <a:pt x="1475" y="1918"/>
                    <a:pt x="1474" y="1918"/>
                  </a:cubicBezTo>
                  <a:cubicBezTo>
                    <a:pt x="1472" y="1917"/>
                    <a:pt x="1470" y="1916"/>
                    <a:pt x="1468" y="1916"/>
                  </a:cubicBezTo>
                  <a:cubicBezTo>
                    <a:pt x="1465" y="1916"/>
                    <a:pt x="1462" y="1915"/>
                    <a:pt x="1459" y="1915"/>
                  </a:cubicBezTo>
                  <a:cubicBezTo>
                    <a:pt x="1456" y="1915"/>
                    <a:pt x="1453" y="1915"/>
                    <a:pt x="1449" y="1914"/>
                  </a:cubicBezTo>
                  <a:cubicBezTo>
                    <a:pt x="1449" y="1914"/>
                    <a:pt x="1448" y="1914"/>
                    <a:pt x="1448" y="1914"/>
                  </a:cubicBezTo>
                  <a:cubicBezTo>
                    <a:pt x="1447" y="1914"/>
                    <a:pt x="1447" y="1914"/>
                    <a:pt x="1446" y="1914"/>
                  </a:cubicBezTo>
                  <a:cubicBezTo>
                    <a:pt x="1446" y="1914"/>
                    <a:pt x="1445" y="1914"/>
                    <a:pt x="1444" y="1914"/>
                  </a:cubicBezTo>
                  <a:cubicBezTo>
                    <a:pt x="1443" y="1914"/>
                    <a:pt x="1443" y="1914"/>
                    <a:pt x="1442" y="1914"/>
                  </a:cubicBezTo>
                  <a:cubicBezTo>
                    <a:pt x="1442" y="1914"/>
                    <a:pt x="1442" y="1914"/>
                    <a:pt x="1441" y="1913"/>
                  </a:cubicBezTo>
                  <a:cubicBezTo>
                    <a:pt x="1440" y="1913"/>
                    <a:pt x="1439" y="1913"/>
                    <a:pt x="1438" y="1913"/>
                  </a:cubicBezTo>
                  <a:cubicBezTo>
                    <a:pt x="1437" y="1913"/>
                    <a:pt x="1437" y="1913"/>
                    <a:pt x="1436" y="1913"/>
                  </a:cubicBezTo>
                  <a:cubicBezTo>
                    <a:pt x="1435" y="1912"/>
                    <a:pt x="1434" y="1912"/>
                    <a:pt x="1433" y="1912"/>
                  </a:cubicBezTo>
                  <a:cubicBezTo>
                    <a:pt x="1432" y="1912"/>
                    <a:pt x="1431" y="1911"/>
                    <a:pt x="1430" y="1911"/>
                  </a:cubicBezTo>
                  <a:cubicBezTo>
                    <a:pt x="1429" y="1911"/>
                    <a:pt x="1428" y="1911"/>
                    <a:pt x="1427" y="1910"/>
                  </a:cubicBezTo>
                  <a:cubicBezTo>
                    <a:pt x="1426" y="1910"/>
                    <a:pt x="1425" y="1910"/>
                    <a:pt x="1424" y="1910"/>
                  </a:cubicBezTo>
                  <a:cubicBezTo>
                    <a:pt x="1423" y="1909"/>
                    <a:pt x="1423" y="1909"/>
                    <a:pt x="1422" y="1909"/>
                  </a:cubicBezTo>
                  <a:cubicBezTo>
                    <a:pt x="1421" y="1908"/>
                    <a:pt x="1420" y="1908"/>
                    <a:pt x="1419" y="1908"/>
                  </a:cubicBezTo>
                  <a:cubicBezTo>
                    <a:pt x="1418" y="1907"/>
                    <a:pt x="1417" y="1907"/>
                    <a:pt x="1416" y="1907"/>
                  </a:cubicBezTo>
                  <a:cubicBezTo>
                    <a:pt x="1413" y="1905"/>
                    <a:pt x="1413" y="1905"/>
                    <a:pt x="1413" y="1905"/>
                  </a:cubicBezTo>
                  <a:cubicBezTo>
                    <a:pt x="1412" y="1905"/>
                    <a:pt x="1412" y="1905"/>
                    <a:pt x="1411" y="1904"/>
                  </a:cubicBezTo>
                  <a:cubicBezTo>
                    <a:pt x="1410" y="1904"/>
                    <a:pt x="1409" y="1903"/>
                    <a:pt x="1408" y="1903"/>
                  </a:cubicBezTo>
                  <a:cubicBezTo>
                    <a:pt x="1407" y="1902"/>
                    <a:pt x="1406" y="1902"/>
                    <a:pt x="1405" y="1901"/>
                  </a:cubicBezTo>
                  <a:cubicBezTo>
                    <a:pt x="1404" y="1901"/>
                    <a:pt x="1402" y="1900"/>
                    <a:pt x="1400" y="1899"/>
                  </a:cubicBezTo>
                  <a:cubicBezTo>
                    <a:pt x="1399" y="1898"/>
                    <a:pt x="1397" y="1897"/>
                    <a:pt x="1396" y="1896"/>
                  </a:cubicBezTo>
                  <a:cubicBezTo>
                    <a:pt x="1395" y="1895"/>
                    <a:pt x="1394" y="1894"/>
                    <a:pt x="1393" y="1894"/>
                  </a:cubicBezTo>
                  <a:cubicBezTo>
                    <a:pt x="1393" y="1894"/>
                    <a:pt x="1393" y="1893"/>
                    <a:pt x="1392" y="1893"/>
                  </a:cubicBezTo>
                  <a:cubicBezTo>
                    <a:pt x="1392" y="1893"/>
                    <a:pt x="1392" y="1893"/>
                    <a:pt x="1391" y="1892"/>
                  </a:cubicBezTo>
                  <a:cubicBezTo>
                    <a:pt x="1390" y="1891"/>
                    <a:pt x="1388" y="1890"/>
                    <a:pt x="1387" y="1889"/>
                  </a:cubicBezTo>
                  <a:cubicBezTo>
                    <a:pt x="1386" y="1888"/>
                    <a:pt x="1385" y="1887"/>
                    <a:pt x="1383" y="1886"/>
                  </a:cubicBezTo>
                  <a:cubicBezTo>
                    <a:pt x="1382" y="1885"/>
                    <a:pt x="1381" y="1884"/>
                    <a:pt x="1380" y="1883"/>
                  </a:cubicBezTo>
                  <a:cubicBezTo>
                    <a:pt x="1379" y="1882"/>
                    <a:pt x="1379" y="1881"/>
                    <a:pt x="1378" y="1881"/>
                  </a:cubicBezTo>
                  <a:cubicBezTo>
                    <a:pt x="1378" y="1880"/>
                    <a:pt x="1377" y="1880"/>
                    <a:pt x="1377" y="1879"/>
                  </a:cubicBezTo>
                  <a:cubicBezTo>
                    <a:pt x="1376" y="1878"/>
                    <a:pt x="1375" y="1877"/>
                    <a:pt x="1374" y="1877"/>
                  </a:cubicBezTo>
                  <a:cubicBezTo>
                    <a:pt x="1373" y="1875"/>
                    <a:pt x="1371" y="1873"/>
                    <a:pt x="1370" y="1872"/>
                  </a:cubicBezTo>
                  <a:cubicBezTo>
                    <a:pt x="1370" y="1872"/>
                    <a:pt x="1370" y="1871"/>
                    <a:pt x="1370" y="1871"/>
                  </a:cubicBezTo>
                  <a:cubicBezTo>
                    <a:pt x="1366" y="1849"/>
                    <a:pt x="1367" y="1834"/>
                    <a:pt x="1367" y="1834"/>
                  </a:cubicBezTo>
                  <a:cubicBezTo>
                    <a:pt x="1367" y="1834"/>
                    <a:pt x="1432" y="1859"/>
                    <a:pt x="1495" y="1885"/>
                  </a:cubicBezTo>
                  <a:cubicBezTo>
                    <a:pt x="1495" y="1885"/>
                    <a:pt x="1496" y="1886"/>
                    <a:pt x="1496" y="1886"/>
                  </a:cubicBezTo>
                  <a:cubicBezTo>
                    <a:pt x="1499" y="1888"/>
                    <a:pt x="1502" y="1891"/>
                    <a:pt x="1506" y="1894"/>
                  </a:cubicBezTo>
                  <a:cubicBezTo>
                    <a:pt x="1507" y="1895"/>
                    <a:pt x="1509" y="1897"/>
                    <a:pt x="1511" y="1898"/>
                  </a:cubicBezTo>
                  <a:cubicBezTo>
                    <a:pt x="1512" y="1899"/>
                    <a:pt x="1514" y="1901"/>
                    <a:pt x="1516" y="1902"/>
                  </a:cubicBezTo>
                  <a:cubicBezTo>
                    <a:pt x="1522" y="1908"/>
                    <a:pt x="1529" y="1914"/>
                    <a:pt x="1536" y="1920"/>
                  </a:cubicBezTo>
                  <a:cubicBezTo>
                    <a:pt x="1542" y="1926"/>
                    <a:pt x="1549" y="1932"/>
                    <a:pt x="1555" y="1938"/>
                  </a:cubicBezTo>
                  <a:cubicBezTo>
                    <a:pt x="1559" y="1941"/>
                    <a:pt x="1562" y="1944"/>
                    <a:pt x="1565" y="1947"/>
                  </a:cubicBezTo>
                  <a:cubicBezTo>
                    <a:pt x="1568" y="1950"/>
                    <a:pt x="1572" y="1953"/>
                    <a:pt x="1575" y="1956"/>
                  </a:cubicBezTo>
                  <a:cubicBezTo>
                    <a:pt x="1581" y="1961"/>
                    <a:pt x="1588" y="1967"/>
                    <a:pt x="1594" y="1971"/>
                  </a:cubicBezTo>
                  <a:cubicBezTo>
                    <a:pt x="1595" y="1973"/>
                    <a:pt x="1597" y="1974"/>
                    <a:pt x="1598" y="1975"/>
                  </a:cubicBezTo>
                  <a:cubicBezTo>
                    <a:pt x="1600" y="1976"/>
                    <a:pt x="1601" y="1977"/>
                    <a:pt x="1603" y="1978"/>
                  </a:cubicBezTo>
                  <a:cubicBezTo>
                    <a:pt x="1604" y="1979"/>
                    <a:pt x="1604" y="1979"/>
                    <a:pt x="1605" y="1980"/>
                  </a:cubicBezTo>
                  <a:cubicBezTo>
                    <a:pt x="1606" y="1980"/>
                    <a:pt x="1607" y="1981"/>
                    <a:pt x="1607" y="1981"/>
                  </a:cubicBezTo>
                  <a:cubicBezTo>
                    <a:pt x="1609" y="1982"/>
                    <a:pt x="1610" y="1983"/>
                    <a:pt x="1612" y="1984"/>
                  </a:cubicBezTo>
                  <a:cubicBezTo>
                    <a:pt x="1617" y="1988"/>
                    <a:pt x="1623" y="1991"/>
                    <a:pt x="1628" y="1993"/>
                  </a:cubicBezTo>
                  <a:cubicBezTo>
                    <a:pt x="1634" y="1995"/>
                    <a:pt x="1638" y="1996"/>
                    <a:pt x="1642" y="1996"/>
                  </a:cubicBezTo>
                  <a:cubicBezTo>
                    <a:pt x="1646" y="1997"/>
                    <a:pt x="1650" y="1996"/>
                    <a:pt x="1652" y="1996"/>
                  </a:cubicBezTo>
                  <a:cubicBezTo>
                    <a:pt x="1654" y="1996"/>
                    <a:pt x="1655" y="1995"/>
                    <a:pt x="1655" y="1995"/>
                  </a:cubicBezTo>
                  <a:cubicBezTo>
                    <a:pt x="1655" y="1995"/>
                    <a:pt x="1654" y="1995"/>
                    <a:pt x="1652" y="1996"/>
                  </a:cubicBezTo>
                  <a:cubicBezTo>
                    <a:pt x="1651" y="1996"/>
                    <a:pt x="1651" y="1996"/>
                    <a:pt x="1650" y="1996"/>
                  </a:cubicBezTo>
                  <a:cubicBezTo>
                    <a:pt x="1650" y="1996"/>
                    <a:pt x="1649" y="1996"/>
                    <a:pt x="1649" y="1996"/>
                  </a:cubicBezTo>
                  <a:cubicBezTo>
                    <a:pt x="1649" y="1996"/>
                    <a:pt x="1648" y="1996"/>
                    <a:pt x="1648" y="1996"/>
                  </a:cubicBezTo>
                  <a:cubicBezTo>
                    <a:pt x="1647" y="1996"/>
                    <a:pt x="1646" y="1995"/>
                    <a:pt x="1645" y="1995"/>
                  </a:cubicBezTo>
                  <a:cubicBezTo>
                    <a:pt x="1644" y="1995"/>
                    <a:pt x="1644" y="1995"/>
                    <a:pt x="1643" y="1995"/>
                  </a:cubicBezTo>
                  <a:cubicBezTo>
                    <a:pt x="1639" y="1994"/>
                    <a:pt x="1634" y="1993"/>
                    <a:pt x="1630" y="1990"/>
                  </a:cubicBezTo>
                  <a:cubicBezTo>
                    <a:pt x="1628" y="1990"/>
                    <a:pt x="1627" y="1989"/>
                    <a:pt x="1626" y="1988"/>
                  </a:cubicBezTo>
                  <a:cubicBezTo>
                    <a:pt x="1625" y="1988"/>
                    <a:pt x="1625" y="1988"/>
                    <a:pt x="1624" y="1987"/>
                  </a:cubicBezTo>
                  <a:cubicBezTo>
                    <a:pt x="1623" y="1987"/>
                    <a:pt x="1623" y="1987"/>
                    <a:pt x="1622" y="1986"/>
                  </a:cubicBezTo>
                  <a:cubicBezTo>
                    <a:pt x="1621" y="1985"/>
                    <a:pt x="1620" y="1984"/>
                    <a:pt x="1618" y="1984"/>
                  </a:cubicBezTo>
                  <a:cubicBezTo>
                    <a:pt x="1617" y="1983"/>
                    <a:pt x="1616" y="1982"/>
                    <a:pt x="1614" y="1981"/>
                  </a:cubicBezTo>
                  <a:cubicBezTo>
                    <a:pt x="1613" y="1980"/>
                    <a:pt x="1612" y="1979"/>
                    <a:pt x="1610" y="1978"/>
                  </a:cubicBezTo>
                  <a:cubicBezTo>
                    <a:pt x="1610" y="1977"/>
                    <a:pt x="1609" y="1976"/>
                    <a:pt x="1608" y="1976"/>
                  </a:cubicBezTo>
                  <a:cubicBezTo>
                    <a:pt x="1608" y="1975"/>
                    <a:pt x="1607" y="1975"/>
                    <a:pt x="1606" y="1974"/>
                  </a:cubicBezTo>
                  <a:cubicBezTo>
                    <a:pt x="1605" y="1973"/>
                    <a:pt x="1603" y="1972"/>
                    <a:pt x="1602" y="1971"/>
                  </a:cubicBezTo>
                  <a:cubicBezTo>
                    <a:pt x="1600" y="1969"/>
                    <a:pt x="1599" y="1968"/>
                    <a:pt x="1598" y="1967"/>
                  </a:cubicBezTo>
                  <a:cubicBezTo>
                    <a:pt x="1597" y="1966"/>
                    <a:pt x="1596" y="1965"/>
                    <a:pt x="1595" y="1965"/>
                  </a:cubicBezTo>
                  <a:cubicBezTo>
                    <a:pt x="1595" y="1965"/>
                    <a:pt x="1595" y="1965"/>
                    <a:pt x="1595" y="1965"/>
                  </a:cubicBezTo>
                  <a:cubicBezTo>
                    <a:pt x="1597" y="1965"/>
                    <a:pt x="1598" y="1965"/>
                    <a:pt x="1599" y="1965"/>
                  </a:cubicBezTo>
                  <a:cubicBezTo>
                    <a:pt x="1600" y="1966"/>
                    <a:pt x="1601" y="1966"/>
                    <a:pt x="1603" y="1966"/>
                  </a:cubicBezTo>
                  <a:cubicBezTo>
                    <a:pt x="1605" y="1966"/>
                    <a:pt x="1607" y="1967"/>
                    <a:pt x="1610" y="1967"/>
                  </a:cubicBezTo>
                  <a:cubicBezTo>
                    <a:pt x="1611" y="1967"/>
                    <a:pt x="1612" y="1967"/>
                    <a:pt x="1613" y="1967"/>
                  </a:cubicBezTo>
                  <a:cubicBezTo>
                    <a:pt x="1614" y="1968"/>
                    <a:pt x="1614" y="1968"/>
                    <a:pt x="1614" y="1968"/>
                  </a:cubicBezTo>
                  <a:cubicBezTo>
                    <a:pt x="1614" y="1968"/>
                    <a:pt x="1614" y="1968"/>
                    <a:pt x="1614" y="1968"/>
                  </a:cubicBezTo>
                  <a:cubicBezTo>
                    <a:pt x="1614" y="1968"/>
                    <a:pt x="1614" y="1968"/>
                    <a:pt x="1614" y="1968"/>
                  </a:cubicBezTo>
                  <a:cubicBezTo>
                    <a:pt x="1614" y="1968"/>
                    <a:pt x="1614" y="1968"/>
                    <a:pt x="1614" y="1968"/>
                  </a:cubicBezTo>
                  <a:cubicBezTo>
                    <a:pt x="1614" y="1968"/>
                    <a:pt x="1614" y="1968"/>
                    <a:pt x="1614" y="1968"/>
                  </a:cubicBezTo>
                  <a:cubicBezTo>
                    <a:pt x="1615" y="1968"/>
                    <a:pt x="1615" y="1968"/>
                    <a:pt x="1615" y="1968"/>
                  </a:cubicBezTo>
                  <a:cubicBezTo>
                    <a:pt x="1615" y="1968"/>
                    <a:pt x="1615" y="1968"/>
                    <a:pt x="1615" y="1968"/>
                  </a:cubicBezTo>
                  <a:cubicBezTo>
                    <a:pt x="1616" y="1968"/>
                    <a:pt x="1616" y="1968"/>
                    <a:pt x="1617" y="1968"/>
                  </a:cubicBezTo>
                  <a:cubicBezTo>
                    <a:pt x="1617" y="1968"/>
                    <a:pt x="1618" y="1968"/>
                    <a:pt x="1618" y="1968"/>
                  </a:cubicBezTo>
                  <a:cubicBezTo>
                    <a:pt x="1619" y="1969"/>
                    <a:pt x="1619" y="1969"/>
                    <a:pt x="1620" y="1969"/>
                  </a:cubicBezTo>
                  <a:cubicBezTo>
                    <a:pt x="1621" y="1969"/>
                    <a:pt x="1622" y="1969"/>
                    <a:pt x="1623" y="1970"/>
                  </a:cubicBezTo>
                  <a:cubicBezTo>
                    <a:pt x="1625" y="1970"/>
                    <a:pt x="1627" y="1971"/>
                    <a:pt x="1629" y="1972"/>
                  </a:cubicBezTo>
                  <a:cubicBezTo>
                    <a:pt x="1631" y="1973"/>
                    <a:pt x="1633" y="1973"/>
                    <a:pt x="1634" y="1974"/>
                  </a:cubicBezTo>
                  <a:cubicBezTo>
                    <a:pt x="1635" y="1975"/>
                    <a:pt x="1636" y="1975"/>
                    <a:pt x="1636" y="1975"/>
                  </a:cubicBezTo>
                  <a:cubicBezTo>
                    <a:pt x="1637" y="1976"/>
                    <a:pt x="1638" y="1976"/>
                    <a:pt x="1639" y="1977"/>
                  </a:cubicBezTo>
                  <a:cubicBezTo>
                    <a:pt x="1639" y="1977"/>
                    <a:pt x="1640" y="1977"/>
                    <a:pt x="1640" y="1978"/>
                  </a:cubicBezTo>
                  <a:cubicBezTo>
                    <a:pt x="1641" y="1978"/>
                    <a:pt x="1641" y="1978"/>
                    <a:pt x="1642" y="1979"/>
                  </a:cubicBezTo>
                  <a:cubicBezTo>
                    <a:pt x="1643" y="1979"/>
                    <a:pt x="1643" y="1980"/>
                    <a:pt x="1644" y="1980"/>
                  </a:cubicBezTo>
                  <a:cubicBezTo>
                    <a:pt x="1644" y="1980"/>
                    <a:pt x="1645" y="1981"/>
                    <a:pt x="1645" y="1981"/>
                  </a:cubicBezTo>
                  <a:cubicBezTo>
                    <a:pt x="1645" y="1981"/>
                    <a:pt x="1645" y="1980"/>
                    <a:pt x="1644" y="1980"/>
                  </a:cubicBezTo>
                  <a:cubicBezTo>
                    <a:pt x="1644" y="1979"/>
                    <a:pt x="1644" y="1978"/>
                    <a:pt x="1643" y="1978"/>
                  </a:cubicBezTo>
                  <a:cubicBezTo>
                    <a:pt x="1643" y="1977"/>
                    <a:pt x="1642" y="1977"/>
                    <a:pt x="1642" y="1976"/>
                  </a:cubicBezTo>
                  <a:cubicBezTo>
                    <a:pt x="1641" y="1975"/>
                    <a:pt x="1641" y="1975"/>
                    <a:pt x="1640" y="1974"/>
                  </a:cubicBezTo>
                  <a:cubicBezTo>
                    <a:pt x="1639" y="1973"/>
                    <a:pt x="1638" y="1972"/>
                    <a:pt x="1637" y="1971"/>
                  </a:cubicBezTo>
                  <a:cubicBezTo>
                    <a:pt x="1636" y="1970"/>
                    <a:pt x="1635" y="1969"/>
                    <a:pt x="1634" y="1969"/>
                  </a:cubicBezTo>
                  <a:cubicBezTo>
                    <a:pt x="1634" y="1968"/>
                    <a:pt x="1633" y="1967"/>
                    <a:pt x="1632" y="1967"/>
                  </a:cubicBezTo>
                  <a:cubicBezTo>
                    <a:pt x="1630" y="1965"/>
                    <a:pt x="1628" y="1964"/>
                    <a:pt x="1626" y="1963"/>
                  </a:cubicBezTo>
                  <a:cubicBezTo>
                    <a:pt x="1625" y="1963"/>
                    <a:pt x="1623" y="1962"/>
                    <a:pt x="1622" y="1962"/>
                  </a:cubicBezTo>
                  <a:cubicBezTo>
                    <a:pt x="1622" y="1962"/>
                    <a:pt x="1621" y="1961"/>
                    <a:pt x="1620" y="1961"/>
                  </a:cubicBezTo>
                  <a:cubicBezTo>
                    <a:pt x="1620" y="1961"/>
                    <a:pt x="1619" y="1961"/>
                    <a:pt x="1618" y="1961"/>
                  </a:cubicBezTo>
                  <a:cubicBezTo>
                    <a:pt x="1618" y="1960"/>
                    <a:pt x="1617" y="1960"/>
                    <a:pt x="1617" y="1960"/>
                  </a:cubicBezTo>
                  <a:cubicBezTo>
                    <a:pt x="1616" y="1960"/>
                    <a:pt x="1616" y="1960"/>
                    <a:pt x="1616" y="1960"/>
                  </a:cubicBezTo>
                  <a:cubicBezTo>
                    <a:pt x="1616" y="1960"/>
                    <a:pt x="1616" y="1960"/>
                    <a:pt x="1616" y="1960"/>
                  </a:cubicBezTo>
                  <a:cubicBezTo>
                    <a:pt x="1616" y="1960"/>
                    <a:pt x="1616" y="1960"/>
                    <a:pt x="1616" y="1960"/>
                  </a:cubicBezTo>
                  <a:cubicBezTo>
                    <a:pt x="1615" y="1960"/>
                    <a:pt x="1615" y="1960"/>
                    <a:pt x="1615" y="1960"/>
                  </a:cubicBezTo>
                  <a:cubicBezTo>
                    <a:pt x="1613" y="1959"/>
                    <a:pt x="1612" y="1959"/>
                    <a:pt x="1611" y="1959"/>
                  </a:cubicBezTo>
                  <a:cubicBezTo>
                    <a:pt x="1608" y="1959"/>
                    <a:pt x="1606" y="1959"/>
                    <a:pt x="1603" y="1958"/>
                  </a:cubicBezTo>
                  <a:cubicBezTo>
                    <a:pt x="1602" y="1958"/>
                    <a:pt x="1601" y="1958"/>
                    <a:pt x="1600" y="1958"/>
                  </a:cubicBezTo>
                  <a:cubicBezTo>
                    <a:pt x="1599" y="1958"/>
                    <a:pt x="1598" y="1958"/>
                    <a:pt x="1596" y="1958"/>
                  </a:cubicBezTo>
                  <a:cubicBezTo>
                    <a:pt x="1596" y="1958"/>
                    <a:pt x="1595" y="1958"/>
                    <a:pt x="1595" y="1958"/>
                  </a:cubicBezTo>
                  <a:cubicBezTo>
                    <a:pt x="1594" y="1958"/>
                    <a:pt x="1594" y="1958"/>
                    <a:pt x="1593" y="1958"/>
                  </a:cubicBezTo>
                  <a:cubicBezTo>
                    <a:pt x="1592" y="1957"/>
                    <a:pt x="1591" y="1957"/>
                    <a:pt x="1590" y="1957"/>
                  </a:cubicBezTo>
                  <a:cubicBezTo>
                    <a:pt x="1588" y="1957"/>
                    <a:pt x="1587" y="1956"/>
                    <a:pt x="1585" y="1956"/>
                  </a:cubicBezTo>
                  <a:cubicBezTo>
                    <a:pt x="1585" y="1956"/>
                    <a:pt x="1585" y="1956"/>
                    <a:pt x="1585" y="1956"/>
                  </a:cubicBezTo>
                  <a:cubicBezTo>
                    <a:pt x="1583" y="1954"/>
                    <a:pt x="1581" y="1952"/>
                    <a:pt x="1580" y="1951"/>
                  </a:cubicBezTo>
                  <a:cubicBezTo>
                    <a:pt x="1577" y="1948"/>
                    <a:pt x="1573" y="1945"/>
                    <a:pt x="1570" y="1942"/>
                  </a:cubicBezTo>
                  <a:cubicBezTo>
                    <a:pt x="1567" y="1939"/>
                    <a:pt x="1564" y="1936"/>
                    <a:pt x="1561" y="1933"/>
                  </a:cubicBezTo>
                  <a:cubicBezTo>
                    <a:pt x="1554" y="1927"/>
                    <a:pt x="1548" y="1921"/>
                    <a:pt x="1541" y="1914"/>
                  </a:cubicBezTo>
                  <a:cubicBezTo>
                    <a:pt x="1538" y="1911"/>
                    <a:pt x="1534" y="1908"/>
                    <a:pt x="1531" y="1905"/>
                  </a:cubicBezTo>
                  <a:cubicBezTo>
                    <a:pt x="1529" y="1904"/>
                    <a:pt x="1528" y="1902"/>
                    <a:pt x="1526" y="1901"/>
                  </a:cubicBezTo>
                  <a:cubicBezTo>
                    <a:pt x="1524" y="1899"/>
                    <a:pt x="1522" y="1898"/>
                    <a:pt x="1521" y="1896"/>
                  </a:cubicBezTo>
                  <a:cubicBezTo>
                    <a:pt x="1520" y="1896"/>
                    <a:pt x="1520" y="1895"/>
                    <a:pt x="1519" y="1895"/>
                  </a:cubicBezTo>
                  <a:cubicBezTo>
                    <a:pt x="1550" y="1908"/>
                    <a:pt x="1578" y="1920"/>
                    <a:pt x="1596" y="1928"/>
                  </a:cubicBezTo>
                  <a:cubicBezTo>
                    <a:pt x="1628" y="1943"/>
                    <a:pt x="1663" y="1965"/>
                    <a:pt x="1698" y="1989"/>
                  </a:cubicBezTo>
                  <a:cubicBezTo>
                    <a:pt x="1698" y="1989"/>
                    <a:pt x="1698" y="1989"/>
                    <a:pt x="1698" y="1989"/>
                  </a:cubicBezTo>
                  <a:cubicBezTo>
                    <a:pt x="1699" y="1990"/>
                    <a:pt x="1699" y="1991"/>
                    <a:pt x="1699" y="1992"/>
                  </a:cubicBezTo>
                  <a:cubicBezTo>
                    <a:pt x="1700" y="1993"/>
                    <a:pt x="1700" y="1994"/>
                    <a:pt x="1701" y="1995"/>
                  </a:cubicBezTo>
                  <a:cubicBezTo>
                    <a:pt x="1701" y="1997"/>
                    <a:pt x="1702" y="2000"/>
                    <a:pt x="1703" y="2003"/>
                  </a:cubicBezTo>
                  <a:cubicBezTo>
                    <a:pt x="1703" y="2005"/>
                    <a:pt x="1704" y="2008"/>
                    <a:pt x="1705" y="2011"/>
                  </a:cubicBezTo>
                  <a:cubicBezTo>
                    <a:pt x="1705" y="2014"/>
                    <a:pt x="1706" y="2017"/>
                    <a:pt x="1707" y="2020"/>
                  </a:cubicBezTo>
                  <a:cubicBezTo>
                    <a:pt x="1707" y="2023"/>
                    <a:pt x="1708" y="2026"/>
                    <a:pt x="1709" y="2029"/>
                  </a:cubicBezTo>
                  <a:cubicBezTo>
                    <a:pt x="1709" y="2033"/>
                    <a:pt x="1710" y="2036"/>
                    <a:pt x="1711" y="2039"/>
                  </a:cubicBezTo>
                  <a:cubicBezTo>
                    <a:pt x="1711" y="2041"/>
                    <a:pt x="1712" y="2042"/>
                    <a:pt x="1712" y="2044"/>
                  </a:cubicBezTo>
                  <a:cubicBezTo>
                    <a:pt x="1712" y="2045"/>
                    <a:pt x="1713" y="2047"/>
                    <a:pt x="1713" y="2048"/>
                  </a:cubicBezTo>
                  <a:cubicBezTo>
                    <a:pt x="1714" y="2051"/>
                    <a:pt x="1715" y="2054"/>
                    <a:pt x="1717" y="2057"/>
                  </a:cubicBezTo>
                  <a:cubicBezTo>
                    <a:pt x="1718" y="2059"/>
                    <a:pt x="1719" y="2062"/>
                    <a:pt x="1720" y="2064"/>
                  </a:cubicBezTo>
                  <a:cubicBezTo>
                    <a:pt x="1721" y="2065"/>
                    <a:pt x="1722" y="2066"/>
                    <a:pt x="1722" y="2067"/>
                  </a:cubicBezTo>
                  <a:cubicBezTo>
                    <a:pt x="1723" y="2068"/>
                    <a:pt x="1723" y="2069"/>
                    <a:pt x="1724" y="2070"/>
                  </a:cubicBezTo>
                  <a:cubicBezTo>
                    <a:pt x="1725" y="2070"/>
                    <a:pt x="1725" y="2071"/>
                    <a:pt x="1726" y="2072"/>
                  </a:cubicBezTo>
                  <a:cubicBezTo>
                    <a:pt x="1726" y="2073"/>
                    <a:pt x="1727" y="2073"/>
                    <a:pt x="1727" y="2074"/>
                  </a:cubicBezTo>
                  <a:cubicBezTo>
                    <a:pt x="1728" y="2075"/>
                    <a:pt x="1729" y="2076"/>
                    <a:pt x="1730" y="2076"/>
                  </a:cubicBezTo>
                  <a:cubicBezTo>
                    <a:pt x="1730" y="2077"/>
                    <a:pt x="1731" y="2077"/>
                    <a:pt x="1731" y="2077"/>
                  </a:cubicBezTo>
                  <a:cubicBezTo>
                    <a:pt x="1731" y="2077"/>
                    <a:pt x="1730" y="2076"/>
                    <a:pt x="1730" y="2076"/>
                  </a:cubicBezTo>
                  <a:cubicBezTo>
                    <a:pt x="1730" y="2075"/>
                    <a:pt x="1729" y="2074"/>
                    <a:pt x="1729" y="2073"/>
                  </a:cubicBezTo>
                  <a:cubicBezTo>
                    <a:pt x="1728" y="2072"/>
                    <a:pt x="1728" y="2071"/>
                    <a:pt x="1728" y="2071"/>
                  </a:cubicBezTo>
                  <a:cubicBezTo>
                    <a:pt x="1727" y="2070"/>
                    <a:pt x="1727" y="2069"/>
                    <a:pt x="1727" y="2068"/>
                  </a:cubicBezTo>
                  <a:cubicBezTo>
                    <a:pt x="1726" y="2067"/>
                    <a:pt x="1726" y="2066"/>
                    <a:pt x="1726" y="2065"/>
                  </a:cubicBezTo>
                  <a:cubicBezTo>
                    <a:pt x="1725" y="2064"/>
                    <a:pt x="1725" y="2063"/>
                    <a:pt x="1724" y="2062"/>
                  </a:cubicBezTo>
                  <a:cubicBezTo>
                    <a:pt x="1724" y="2060"/>
                    <a:pt x="1723" y="2057"/>
                    <a:pt x="1722" y="2055"/>
                  </a:cubicBezTo>
                  <a:cubicBezTo>
                    <a:pt x="1722" y="2052"/>
                    <a:pt x="1721" y="2049"/>
                    <a:pt x="1720" y="2046"/>
                  </a:cubicBezTo>
                  <a:cubicBezTo>
                    <a:pt x="1720" y="2043"/>
                    <a:pt x="1719" y="2040"/>
                    <a:pt x="1718" y="2037"/>
                  </a:cubicBezTo>
                  <a:cubicBezTo>
                    <a:pt x="1718" y="2034"/>
                    <a:pt x="1717" y="2031"/>
                    <a:pt x="1716" y="2028"/>
                  </a:cubicBezTo>
                  <a:cubicBezTo>
                    <a:pt x="1716" y="2025"/>
                    <a:pt x="1715" y="2021"/>
                    <a:pt x="1714" y="2018"/>
                  </a:cubicBezTo>
                  <a:cubicBezTo>
                    <a:pt x="1714" y="2017"/>
                    <a:pt x="1713" y="2015"/>
                    <a:pt x="1713" y="2014"/>
                  </a:cubicBezTo>
                  <a:cubicBezTo>
                    <a:pt x="1712" y="2012"/>
                    <a:pt x="1712" y="2011"/>
                    <a:pt x="1711" y="2009"/>
                  </a:cubicBezTo>
                  <a:cubicBezTo>
                    <a:pt x="1710" y="2006"/>
                    <a:pt x="1709" y="2003"/>
                    <a:pt x="1708" y="2001"/>
                  </a:cubicBezTo>
                  <a:cubicBezTo>
                    <a:pt x="1707" y="1998"/>
                    <a:pt x="1706" y="1996"/>
                    <a:pt x="1705" y="1993"/>
                  </a:cubicBezTo>
                  <a:cubicBezTo>
                    <a:pt x="1705" y="1993"/>
                    <a:pt x="1705" y="1993"/>
                    <a:pt x="1705" y="1993"/>
                  </a:cubicBezTo>
                  <a:cubicBezTo>
                    <a:pt x="1711" y="1997"/>
                    <a:pt x="1718" y="2002"/>
                    <a:pt x="1724" y="2006"/>
                  </a:cubicBezTo>
                  <a:cubicBezTo>
                    <a:pt x="1725" y="2007"/>
                    <a:pt x="1725" y="2008"/>
                    <a:pt x="1725" y="2009"/>
                  </a:cubicBezTo>
                  <a:cubicBezTo>
                    <a:pt x="1726" y="2010"/>
                    <a:pt x="1726" y="2011"/>
                    <a:pt x="1727" y="2012"/>
                  </a:cubicBezTo>
                  <a:cubicBezTo>
                    <a:pt x="1727" y="2013"/>
                    <a:pt x="1728" y="2014"/>
                    <a:pt x="1728" y="2015"/>
                  </a:cubicBezTo>
                  <a:cubicBezTo>
                    <a:pt x="1729" y="2017"/>
                    <a:pt x="1729" y="2018"/>
                    <a:pt x="1730" y="2019"/>
                  </a:cubicBezTo>
                  <a:cubicBezTo>
                    <a:pt x="1731" y="2022"/>
                    <a:pt x="1732" y="2025"/>
                    <a:pt x="1733" y="2028"/>
                  </a:cubicBezTo>
                  <a:cubicBezTo>
                    <a:pt x="1734" y="2032"/>
                    <a:pt x="1735" y="2035"/>
                    <a:pt x="1736" y="2039"/>
                  </a:cubicBezTo>
                  <a:cubicBezTo>
                    <a:pt x="1737" y="2041"/>
                    <a:pt x="1737" y="2042"/>
                    <a:pt x="1738" y="2044"/>
                  </a:cubicBezTo>
                  <a:cubicBezTo>
                    <a:pt x="1738" y="2046"/>
                    <a:pt x="1739" y="2048"/>
                    <a:pt x="1740" y="2050"/>
                  </a:cubicBezTo>
                  <a:cubicBezTo>
                    <a:pt x="1741" y="2054"/>
                    <a:pt x="1742" y="2058"/>
                    <a:pt x="1743" y="2061"/>
                  </a:cubicBezTo>
                  <a:cubicBezTo>
                    <a:pt x="1745" y="2064"/>
                    <a:pt x="1745" y="2064"/>
                    <a:pt x="1745" y="2064"/>
                  </a:cubicBezTo>
                  <a:cubicBezTo>
                    <a:pt x="1745" y="2065"/>
                    <a:pt x="1745" y="2066"/>
                    <a:pt x="1746" y="2067"/>
                  </a:cubicBezTo>
                  <a:cubicBezTo>
                    <a:pt x="1747" y="2069"/>
                    <a:pt x="1747" y="2071"/>
                    <a:pt x="1748" y="2073"/>
                  </a:cubicBezTo>
                  <a:cubicBezTo>
                    <a:pt x="1749" y="2075"/>
                    <a:pt x="1750" y="2077"/>
                    <a:pt x="1751" y="2078"/>
                  </a:cubicBezTo>
                  <a:cubicBezTo>
                    <a:pt x="1752" y="2079"/>
                    <a:pt x="1752" y="2080"/>
                    <a:pt x="1753" y="2081"/>
                  </a:cubicBezTo>
                  <a:cubicBezTo>
                    <a:pt x="1753" y="2082"/>
                    <a:pt x="1754" y="2082"/>
                    <a:pt x="1755" y="2083"/>
                  </a:cubicBezTo>
                  <a:cubicBezTo>
                    <a:pt x="1755" y="2084"/>
                    <a:pt x="1756" y="2085"/>
                    <a:pt x="1756" y="2086"/>
                  </a:cubicBezTo>
                  <a:cubicBezTo>
                    <a:pt x="1757" y="2086"/>
                    <a:pt x="1757" y="2087"/>
                    <a:pt x="1758" y="2088"/>
                  </a:cubicBezTo>
                  <a:cubicBezTo>
                    <a:pt x="1759" y="2089"/>
                    <a:pt x="1760" y="2091"/>
                    <a:pt x="1762" y="2092"/>
                  </a:cubicBezTo>
                  <a:cubicBezTo>
                    <a:pt x="1762" y="2093"/>
                    <a:pt x="1763" y="2093"/>
                    <a:pt x="1764" y="2094"/>
                  </a:cubicBezTo>
                  <a:cubicBezTo>
                    <a:pt x="1764" y="2095"/>
                    <a:pt x="1765" y="2095"/>
                    <a:pt x="1766" y="2096"/>
                  </a:cubicBezTo>
                  <a:cubicBezTo>
                    <a:pt x="1766" y="2096"/>
                    <a:pt x="1766" y="2096"/>
                    <a:pt x="1767" y="2097"/>
                  </a:cubicBezTo>
                  <a:cubicBezTo>
                    <a:pt x="1767" y="2097"/>
                    <a:pt x="1767" y="2097"/>
                    <a:pt x="1767" y="2097"/>
                  </a:cubicBezTo>
                  <a:cubicBezTo>
                    <a:pt x="1768" y="2098"/>
                    <a:pt x="1769" y="2098"/>
                    <a:pt x="1769" y="2099"/>
                  </a:cubicBezTo>
                  <a:cubicBezTo>
                    <a:pt x="1771" y="2100"/>
                    <a:pt x="1772" y="2101"/>
                    <a:pt x="1773" y="2101"/>
                  </a:cubicBezTo>
                  <a:cubicBezTo>
                    <a:pt x="1775" y="2102"/>
                    <a:pt x="1776" y="2103"/>
                    <a:pt x="1777" y="2103"/>
                  </a:cubicBezTo>
                  <a:cubicBezTo>
                    <a:pt x="1778" y="2104"/>
                    <a:pt x="1779" y="2104"/>
                    <a:pt x="1780" y="2105"/>
                  </a:cubicBezTo>
                  <a:cubicBezTo>
                    <a:pt x="1781" y="2105"/>
                    <a:pt x="1781" y="2105"/>
                    <a:pt x="1782" y="2105"/>
                  </a:cubicBezTo>
                  <a:cubicBezTo>
                    <a:pt x="1782" y="2105"/>
                    <a:pt x="1783" y="2105"/>
                    <a:pt x="1783" y="2105"/>
                  </a:cubicBezTo>
                  <a:cubicBezTo>
                    <a:pt x="1784" y="2106"/>
                    <a:pt x="1785" y="2106"/>
                    <a:pt x="1785" y="2106"/>
                  </a:cubicBezTo>
                  <a:cubicBezTo>
                    <a:pt x="1786" y="2106"/>
                    <a:pt x="1787" y="2106"/>
                    <a:pt x="1787" y="2106"/>
                  </a:cubicBezTo>
                  <a:cubicBezTo>
                    <a:pt x="1788" y="2106"/>
                    <a:pt x="1789" y="2106"/>
                    <a:pt x="1789" y="2106"/>
                  </a:cubicBezTo>
                  <a:cubicBezTo>
                    <a:pt x="1789" y="2106"/>
                    <a:pt x="1788" y="2106"/>
                    <a:pt x="1787" y="2106"/>
                  </a:cubicBezTo>
                  <a:cubicBezTo>
                    <a:pt x="1787" y="2105"/>
                    <a:pt x="1785" y="2105"/>
                    <a:pt x="1784" y="2104"/>
                  </a:cubicBezTo>
                  <a:cubicBezTo>
                    <a:pt x="1783" y="2104"/>
                    <a:pt x="1783" y="2103"/>
                    <a:pt x="1783" y="2103"/>
                  </a:cubicBezTo>
                  <a:cubicBezTo>
                    <a:pt x="1782" y="2103"/>
                    <a:pt x="1782" y="2103"/>
                    <a:pt x="1781" y="2102"/>
                  </a:cubicBezTo>
                  <a:cubicBezTo>
                    <a:pt x="1780" y="2102"/>
                    <a:pt x="1779" y="2101"/>
                    <a:pt x="1778" y="2101"/>
                  </a:cubicBezTo>
                  <a:cubicBezTo>
                    <a:pt x="1777" y="2100"/>
                    <a:pt x="1776" y="2099"/>
                    <a:pt x="1775" y="2098"/>
                  </a:cubicBezTo>
                  <a:cubicBezTo>
                    <a:pt x="1774" y="2097"/>
                    <a:pt x="1773" y="2096"/>
                    <a:pt x="1772" y="2095"/>
                  </a:cubicBezTo>
                  <a:cubicBezTo>
                    <a:pt x="1772" y="2095"/>
                    <a:pt x="1771" y="2094"/>
                    <a:pt x="1771" y="2094"/>
                  </a:cubicBezTo>
                  <a:cubicBezTo>
                    <a:pt x="1771" y="2093"/>
                    <a:pt x="1770" y="2093"/>
                    <a:pt x="1770" y="2093"/>
                  </a:cubicBezTo>
                  <a:cubicBezTo>
                    <a:pt x="1770" y="2093"/>
                    <a:pt x="1770" y="2092"/>
                    <a:pt x="1769" y="2092"/>
                  </a:cubicBezTo>
                  <a:cubicBezTo>
                    <a:pt x="1769" y="2091"/>
                    <a:pt x="1768" y="2091"/>
                    <a:pt x="1768" y="2090"/>
                  </a:cubicBezTo>
                  <a:cubicBezTo>
                    <a:pt x="1767" y="2090"/>
                    <a:pt x="1767" y="2089"/>
                    <a:pt x="1766" y="2088"/>
                  </a:cubicBezTo>
                  <a:cubicBezTo>
                    <a:pt x="1765" y="2087"/>
                    <a:pt x="1764" y="2086"/>
                    <a:pt x="1763" y="2084"/>
                  </a:cubicBezTo>
                  <a:cubicBezTo>
                    <a:pt x="1763" y="2083"/>
                    <a:pt x="1762" y="2083"/>
                    <a:pt x="1762" y="2082"/>
                  </a:cubicBezTo>
                  <a:cubicBezTo>
                    <a:pt x="1761" y="2081"/>
                    <a:pt x="1761" y="2080"/>
                    <a:pt x="1760" y="2080"/>
                  </a:cubicBezTo>
                  <a:cubicBezTo>
                    <a:pt x="1759" y="2076"/>
                    <a:pt x="1757" y="2073"/>
                    <a:pt x="1755" y="2070"/>
                  </a:cubicBezTo>
                  <a:cubicBezTo>
                    <a:pt x="1754" y="2068"/>
                    <a:pt x="1754" y="2066"/>
                    <a:pt x="1753" y="2064"/>
                  </a:cubicBezTo>
                  <a:cubicBezTo>
                    <a:pt x="1753" y="2063"/>
                    <a:pt x="1752" y="2062"/>
                    <a:pt x="1752" y="2062"/>
                  </a:cubicBezTo>
                  <a:cubicBezTo>
                    <a:pt x="1751" y="2059"/>
                    <a:pt x="1751" y="2059"/>
                    <a:pt x="1751" y="2059"/>
                  </a:cubicBezTo>
                  <a:cubicBezTo>
                    <a:pt x="1749" y="2055"/>
                    <a:pt x="1748" y="2051"/>
                    <a:pt x="1747" y="2047"/>
                  </a:cubicBezTo>
                  <a:cubicBezTo>
                    <a:pt x="1746" y="2046"/>
                    <a:pt x="1746" y="2044"/>
                    <a:pt x="1745" y="2042"/>
                  </a:cubicBezTo>
                  <a:cubicBezTo>
                    <a:pt x="1744" y="2040"/>
                    <a:pt x="1744" y="2038"/>
                    <a:pt x="1743" y="2036"/>
                  </a:cubicBezTo>
                  <a:cubicBezTo>
                    <a:pt x="1741" y="2033"/>
                    <a:pt x="1740" y="2029"/>
                    <a:pt x="1739" y="2026"/>
                  </a:cubicBezTo>
                  <a:cubicBezTo>
                    <a:pt x="1737" y="2023"/>
                    <a:pt x="1736" y="2020"/>
                    <a:pt x="1734" y="2017"/>
                  </a:cubicBezTo>
                  <a:cubicBezTo>
                    <a:pt x="1733" y="2016"/>
                    <a:pt x="1733" y="2015"/>
                    <a:pt x="1732" y="2014"/>
                  </a:cubicBezTo>
                  <a:cubicBezTo>
                    <a:pt x="1731" y="2012"/>
                    <a:pt x="1730" y="2011"/>
                    <a:pt x="1729" y="2010"/>
                  </a:cubicBezTo>
                  <a:cubicBezTo>
                    <a:pt x="1729" y="2010"/>
                    <a:pt x="1729" y="2010"/>
                    <a:pt x="1729" y="2009"/>
                  </a:cubicBezTo>
                  <a:cubicBezTo>
                    <a:pt x="1756" y="2027"/>
                    <a:pt x="1782" y="2044"/>
                    <a:pt x="1808" y="2057"/>
                  </a:cubicBezTo>
                  <a:cubicBezTo>
                    <a:pt x="1779" y="2038"/>
                    <a:pt x="1757" y="2020"/>
                    <a:pt x="1740" y="2004"/>
                  </a:cubicBezTo>
                  <a:cubicBezTo>
                    <a:pt x="1742" y="2006"/>
                    <a:pt x="1745" y="2007"/>
                    <a:pt x="1748" y="2009"/>
                  </a:cubicBezTo>
                  <a:cubicBezTo>
                    <a:pt x="1750" y="2009"/>
                    <a:pt x="1751" y="2010"/>
                    <a:pt x="1752" y="2010"/>
                  </a:cubicBezTo>
                  <a:cubicBezTo>
                    <a:pt x="1753" y="2011"/>
                    <a:pt x="1754" y="2011"/>
                    <a:pt x="1755" y="2012"/>
                  </a:cubicBezTo>
                  <a:cubicBezTo>
                    <a:pt x="1756" y="2012"/>
                    <a:pt x="1758" y="2013"/>
                    <a:pt x="1759" y="2013"/>
                  </a:cubicBezTo>
                  <a:cubicBezTo>
                    <a:pt x="1760" y="2014"/>
                    <a:pt x="1761" y="2014"/>
                    <a:pt x="1762" y="2015"/>
                  </a:cubicBezTo>
                  <a:cubicBezTo>
                    <a:pt x="1767" y="2016"/>
                    <a:pt x="1772" y="2018"/>
                    <a:pt x="1777" y="2019"/>
                  </a:cubicBezTo>
                  <a:cubicBezTo>
                    <a:pt x="1782" y="2020"/>
                    <a:pt x="1787" y="2021"/>
                    <a:pt x="1792" y="2022"/>
                  </a:cubicBezTo>
                  <a:cubicBezTo>
                    <a:pt x="1795" y="2023"/>
                    <a:pt x="1797" y="2023"/>
                    <a:pt x="1799" y="2024"/>
                  </a:cubicBezTo>
                  <a:cubicBezTo>
                    <a:pt x="1800" y="2024"/>
                    <a:pt x="1800" y="2024"/>
                    <a:pt x="1801" y="2025"/>
                  </a:cubicBezTo>
                  <a:cubicBezTo>
                    <a:pt x="1802" y="2025"/>
                    <a:pt x="1802" y="2025"/>
                    <a:pt x="1803" y="2025"/>
                  </a:cubicBezTo>
                  <a:cubicBezTo>
                    <a:pt x="1803" y="2025"/>
                    <a:pt x="1804" y="2025"/>
                    <a:pt x="1804" y="2026"/>
                  </a:cubicBezTo>
                  <a:cubicBezTo>
                    <a:pt x="1805" y="2026"/>
                    <a:pt x="1805" y="2026"/>
                    <a:pt x="1806" y="2026"/>
                  </a:cubicBezTo>
                  <a:cubicBezTo>
                    <a:pt x="1810" y="2028"/>
                    <a:pt x="1814" y="2030"/>
                    <a:pt x="1818" y="2032"/>
                  </a:cubicBezTo>
                  <a:cubicBezTo>
                    <a:pt x="1822" y="2034"/>
                    <a:pt x="1825" y="2036"/>
                    <a:pt x="1828" y="2039"/>
                  </a:cubicBezTo>
                  <a:cubicBezTo>
                    <a:pt x="1829" y="2039"/>
                    <a:pt x="1829" y="2040"/>
                    <a:pt x="1830" y="2040"/>
                  </a:cubicBezTo>
                  <a:cubicBezTo>
                    <a:pt x="1831" y="2041"/>
                    <a:pt x="1831" y="2042"/>
                    <a:pt x="1832" y="2042"/>
                  </a:cubicBezTo>
                  <a:cubicBezTo>
                    <a:pt x="1833" y="2043"/>
                    <a:pt x="1833" y="2043"/>
                    <a:pt x="1834" y="2044"/>
                  </a:cubicBezTo>
                  <a:cubicBezTo>
                    <a:pt x="1834" y="2045"/>
                    <a:pt x="1835" y="2045"/>
                    <a:pt x="1835" y="2046"/>
                  </a:cubicBezTo>
                  <a:cubicBezTo>
                    <a:pt x="1837" y="2047"/>
                    <a:pt x="1837" y="2048"/>
                    <a:pt x="1838" y="2049"/>
                  </a:cubicBezTo>
                  <a:cubicBezTo>
                    <a:pt x="1839" y="2050"/>
                    <a:pt x="1840" y="2051"/>
                    <a:pt x="1841" y="2052"/>
                  </a:cubicBezTo>
                  <a:cubicBezTo>
                    <a:pt x="1841" y="2052"/>
                    <a:pt x="1842" y="2053"/>
                    <a:pt x="1843" y="2054"/>
                  </a:cubicBezTo>
                  <a:cubicBezTo>
                    <a:pt x="1843" y="2055"/>
                    <a:pt x="1844" y="2055"/>
                    <a:pt x="1844" y="2056"/>
                  </a:cubicBezTo>
                  <a:cubicBezTo>
                    <a:pt x="1845" y="2057"/>
                    <a:pt x="1845" y="2057"/>
                    <a:pt x="1845" y="2057"/>
                  </a:cubicBezTo>
                  <a:cubicBezTo>
                    <a:pt x="1845" y="2057"/>
                    <a:pt x="1845" y="2057"/>
                    <a:pt x="1844" y="2055"/>
                  </a:cubicBezTo>
                  <a:cubicBezTo>
                    <a:pt x="1844" y="2054"/>
                    <a:pt x="1843" y="2053"/>
                    <a:pt x="1842" y="2051"/>
                  </a:cubicBezTo>
                  <a:cubicBezTo>
                    <a:pt x="1842" y="2050"/>
                    <a:pt x="1841" y="2049"/>
                    <a:pt x="1840" y="2047"/>
                  </a:cubicBezTo>
                  <a:cubicBezTo>
                    <a:pt x="1839" y="2046"/>
                    <a:pt x="1839" y="2045"/>
                    <a:pt x="1838" y="2044"/>
                  </a:cubicBezTo>
                  <a:cubicBezTo>
                    <a:pt x="1836" y="2041"/>
                    <a:pt x="1834" y="2038"/>
                    <a:pt x="1831" y="2035"/>
                  </a:cubicBezTo>
                  <a:cubicBezTo>
                    <a:pt x="1828" y="2032"/>
                    <a:pt x="1825" y="2030"/>
                    <a:pt x="1821" y="2027"/>
                  </a:cubicBezTo>
                  <a:cubicBezTo>
                    <a:pt x="1817" y="2024"/>
                    <a:pt x="1813" y="2022"/>
                    <a:pt x="1809" y="2020"/>
                  </a:cubicBezTo>
                  <a:cubicBezTo>
                    <a:pt x="1804" y="2018"/>
                    <a:pt x="1799" y="2016"/>
                    <a:pt x="1794" y="2015"/>
                  </a:cubicBezTo>
                  <a:cubicBezTo>
                    <a:pt x="1789" y="2014"/>
                    <a:pt x="1784" y="2013"/>
                    <a:pt x="1779" y="2012"/>
                  </a:cubicBezTo>
                  <a:cubicBezTo>
                    <a:pt x="1774" y="2010"/>
                    <a:pt x="1770" y="2009"/>
                    <a:pt x="1765" y="2007"/>
                  </a:cubicBezTo>
                  <a:cubicBezTo>
                    <a:pt x="1760" y="2006"/>
                    <a:pt x="1756" y="2004"/>
                    <a:pt x="1751" y="2002"/>
                  </a:cubicBezTo>
                  <a:cubicBezTo>
                    <a:pt x="1747" y="2000"/>
                    <a:pt x="1743" y="1999"/>
                    <a:pt x="1739" y="1997"/>
                  </a:cubicBezTo>
                  <a:cubicBezTo>
                    <a:pt x="1735" y="1995"/>
                    <a:pt x="1731" y="1993"/>
                    <a:pt x="1728" y="1991"/>
                  </a:cubicBezTo>
                  <a:cubicBezTo>
                    <a:pt x="1727" y="1991"/>
                    <a:pt x="1726" y="1991"/>
                    <a:pt x="1726" y="1990"/>
                  </a:cubicBezTo>
                  <a:cubicBezTo>
                    <a:pt x="1712" y="1977"/>
                    <a:pt x="1702" y="1965"/>
                    <a:pt x="1694" y="1955"/>
                  </a:cubicBezTo>
                  <a:cubicBezTo>
                    <a:pt x="1749" y="1969"/>
                    <a:pt x="1792" y="1994"/>
                    <a:pt x="1845" y="2004"/>
                  </a:cubicBezTo>
                  <a:cubicBezTo>
                    <a:pt x="1845" y="2004"/>
                    <a:pt x="1845" y="2004"/>
                    <a:pt x="1846" y="2005"/>
                  </a:cubicBezTo>
                  <a:cubicBezTo>
                    <a:pt x="1847" y="2005"/>
                    <a:pt x="1849" y="2006"/>
                    <a:pt x="1852" y="2007"/>
                  </a:cubicBezTo>
                  <a:cubicBezTo>
                    <a:pt x="1854" y="2008"/>
                    <a:pt x="1856" y="2010"/>
                    <a:pt x="1859" y="2011"/>
                  </a:cubicBezTo>
                  <a:cubicBezTo>
                    <a:pt x="1860" y="2011"/>
                    <a:pt x="1861" y="2012"/>
                    <a:pt x="1862" y="2013"/>
                  </a:cubicBezTo>
                  <a:cubicBezTo>
                    <a:pt x="1864" y="2013"/>
                    <a:pt x="1865" y="2014"/>
                    <a:pt x="1866" y="2015"/>
                  </a:cubicBezTo>
                  <a:cubicBezTo>
                    <a:pt x="1868" y="2016"/>
                    <a:pt x="1869" y="2016"/>
                    <a:pt x="1871" y="2017"/>
                  </a:cubicBezTo>
                  <a:cubicBezTo>
                    <a:pt x="1871" y="2018"/>
                    <a:pt x="1872" y="2018"/>
                    <a:pt x="1873" y="2018"/>
                  </a:cubicBezTo>
                  <a:cubicBezTo>
                    <a:pt x="1873" y="2019"/>
                    <a:pt x="1874" y="2019"/>
                    <a:pt x="1875" y="2020"/>
                  </a:cubicBezTo>
                  <a:cubicBezTo>
                    <a:pt x="1876" y="2021"/>
                    <a:pt x="1878" y="2022"/>
                    <a:pt x="1879" y="2023"/>
                  </a:cubicBezTo>
                  <a:cubicBezTo>
                    <a:pt x="1881" y="2024"/>
                    <a:pt x="1882" y="2024"/>
                    <a:pt x="1884" y="2025"/>
                  </a:cubicBezTo>
                  <a:cubicBezTo>
                    <a:pt x="1885" y="2026"/>
                    <a:pt x="1887" y="2028"/>
                    <a:pt x="1888" y="2029"/>
                  </a:cubicBezTo>
                  <a:cubicBezTo>
                    <a:pt x="1889" y="2029"/>
                    <a:pt x="1890" y="2030"/>
                    <a:pt x="1891" y="2030"/>
                  </a:cubicBezTo>
                  <a:cubicBezTo>
                    <a:pt x="1892" y="2031"/>
                    <a:pt x="1892" y="2031"/>
                    <a:pt x="1893" y="2032"/>
                  </a:cubicBezTo>
                  <a:cubicBezTo>
                    <a:pt x="1900" y="2036"/>
                    <a:pt x="1906" y="2042"/>
                    <a:pt x="1912" y="2047"/>
                  </a:cubicBezTo>
                  <a:cubicBezTo>
                    <a:pt x="1919" y="2053"/>
                    <a:pt x="1925" y="2059"/>
                    <a:pt x="1931" y="2065"/>
                  </a:cubicBezTo>
                  <a:cubicBezTo>
                    <a:pt x="1932" y="2067"/>
                    <a:pt x="1934" y="2069"/>
                    <a:pt x="1936" y="2071"/>
                  </a:cubicBezTo>
                  <a:cubicBezTo>
                    <a:pt x="1937" y="2072"/>
                    <a:pt x="1938" y="2074"/>
                    <a:pt x="1940" y="2076"/>
                  </a:cubicBezTo>
                  <a:cubicBezTo>
                    <a:pt x="1943" y="2079"/>
                    <a:pt x="1945" y="2083"/>
                    <a:pt x="1948" y="2086"/>
                  </a:cubicBezTo>
                  <a:cubicBezTo>
                    <a:pt x="1950" y="2088"/>
                    <a:pt x="1951" y="2090"/>
                    <a:pt x="1952" y="2092"/>
                  </a:cubicBezTo>
                  <a:cubicBezTo>
                    <a:pt x="1954" y="2094"/>
                    <a:pt x="1955" y="2095"/>
                    <a:pt x="1956" y="2097"/>
                  </a:cubicBezTo>
                  <a:cubicBezTo>
                    <a:pt x="1957" y="2099"/>
                    <a:pt x="1959" y="2101"/>
                    <a:pt x="1960" y="2103"/>
                  </a:cubicBezTo>
                  <a:cubicBezTo>
                    <a:pt x="1961" y="2104"/>
                    <a:pt x="1961" y="2105"/>
                    <a:pt x="1962" y="2106"/>
                  </a:cubicBezTo>
                  <a:cubicBezTo>
                    <a:pt x="1962" y="2107"/>
                    <a:pt x="1963" y="2108"/>
                    <a:pt x="1964" y="2108"/>
                  </a:cubicBezTo>
                  <a:cubicBezTo>
                    <a:pt x="1965" y="2110"/>
                    <a:pt x="1966" y="2112"/>
                    <a:pt x="1967" y="2114"/>
                  </a:cubicBezTo>
                  <a:cubicBezTo>
                    <a:pt x="1968" y="2116"/>
                    <a:pt x="1970" y="2118"/>
                    <a:pt x="1971" y="2120"/>
                  </a:cubicBezTo>
                  <a:cubicBezTo>
                    <a:pt x="1972" y="2122"/>
                    <a:pt x="1973" y="2124"/>
                    <a:pt x="1974" y="2125"/>
                  </a:cubicBezTo>
                  <a:cubicBezTo>
                    <a:pt x="1975" y="2127"/>
                    <a:pt x="1976" y="2129"/>
                    <a:pt x="1977" y="2131"/>
                  </a:cubicBezTo>
                  <a:cubicBezTo>
                    <a:pt x="1981" y="2139"/>
                    <a:pt x="1985" y="2146"/>
                    <a:pt x="1989" y="2153"/>
                  </a:cubicBezTo>
                  <a:cubicBezTo>
                    <a:pt x="1991" y="2156"/>
                    <a:pt x="1992" y="2160"/>
                    <a:pt x="1994" y="2163"/>
                  </a:cubicBezTo>
                  <a:cubicBezTo>
                    <a:pt x="1996" y="2166"/>
                    <a:pt x="1997" y="2170"/>
                    <a:pt x="1999" y="2173"/>
                  </a:cubicBezTo>
                  <a:cubicBezTo>
                    <a:pt x="2005" y="2185"/>
                    <a:pt x="2010" y="2195"/>
                    <a:pt x="2013" y="2203"/>
                  </a:cubicBezTo>
                  <a:cubicBezTo>
                    <a:pt x="2015" y="2206"/>
                    <a:pt x="2016" y="2209"/>
                    <a:pt x="2017" y="2211"/>
                  </a:cubicBezTo>
                  <a:cubicBezTo>
                    <a:pt x="2018" y="2213"/>
                    <a:pt x="2019" y="2214"/>
                    <a:pt x="2019" y="2214"/>
                  </a:cubicBezTo>
                  <a:cubicBezTo>
                    <a:pt x="2019" y="2214"/>
                    <a:pt x="2018" y="2213"/>
                    <a:pt x="2018" y="2211"/>
                  </a:cubicBezTo>
                  <a:cubicBezTo>
                    <a:pt x="2017" y="2209"/>
                    <a:pt x="2016" y="2206"/>
                    <a:pt x="2015" y="2202"/>
                  </a:cubicBezTo>
                  <a:cubicBezTo>
                    <a:pt x="2013" y="2198"/>
                    <a:pt x="2012" y="2194"/>
                    <a:pt x="2010" y="2188"/>
                  </a:cubicBezTo>
                  <a:cubicBezTo>
                    <a:pt x="2009" y="2186"/>
                    <a:pt x="2008" y="2183"/>
                    <a:pt x="2006" y="2180"/>
                  </a:cubicBezTo>
                  <a:cubicBezTo>
                    <a:pt x="2005" y="2177"/>
                    <a:pt x="2004" y="2174"/>
                    <a:pt x="2003" y="2171"/>
                  </a:cubicBezTo>
                  <a:cubicBezTo>
                    <a:pt x="2002" y="2168"/>
                    <a:pt x="2000" y="2164"/>
                    <a:pt x="1999" y="2161"/>
                  </a:cubicBezTo>
                  <a:cubicBezTo>
                    <a:pt x="1997" y="2157"/>
                    <a:pt x="1996" y="2154"/>
                    <a:pt x="1994" y="2150"/>
                  </a:cubicBezTo>
                  <a:cubicBezTo>
                    <a:pt x="1992" y="2147"/>
                    <a:pt x="1991" y="2143"/>
                    <a:pt x="1989" y="2139"/>
                  </a:cubicBezTo>
                  <a:cubicBezTo>
                    <a:pt x="1988" y="2137"/>
                    <a:pt x="1987" y="2135"/>
                    <a:pt x="1986" y="2134"/>
                  </a:cubicBezTo>
                  <a:cubicBezTo>
                    <a:pt x="1986" y="2133"/>
                    <a:pt x="1985" y="2132"/>
                    <a:pt x="1985" y="2131"/>
                  </a:cubicBezTo>
                  <a:cubicBezTo>
                    <a:pt x="1985" y="2130"/>
                    <a:pt x="1984" y="2130"/>
                    <a:pt x="1984" y="2130"/>
                  </a:cubicBezTo>
                  <a:cubicBezTo>
                    <a:pt x="1985" y="2130"/>
                    <a:pt x="1987" y="2131"/>
                    <a:pt x="1988" y="2132"/>
                  </a:cubicBezTo>
                  <a:cubicBezTo>
                    <a:pt x="1990" y="2133"/>
                    <a:pt x="1993" y="2135"/>
                    <a:pt x="1995" y="2137"/>
                  </a:cubicBezTo>
                  <a:cubicBezTo>
                    <a:pt x="1998" y="2139"/>
                    <a:pt x="2001" y="2141"/>
                    <a:pt x="2004" y="2143"/>
                  </a:cubicBezTo>
                  <a:cubicBezTo>
                    <a:pt x="2007" y="2145"/>
                    <a:pt x="2010" y="2147"/>
                    <a:pt x="2014" y="2149"/>
                  </a:cubicBezTo>
                  <a:cubicBezTo>
                    <a:pt x="2017" y="2152"/>
                    <a:pt x="2020" y="2154"/>
                    <a:pt x="2024" y="2157"/>
                  </a:cubicBezTo>
                  <a:cubicBezTo>
                    <a:pt x="2027" y="2159"/>
                    <a:pt x="2030" y="2162"/>
                    <a:pt x="2034" y="2164"/>
                  </a:cubicBezTo>
                  <a:cubicBezTo>
                    <a:pt x="2036" y="2167"/>
                    <a:pt x="2036" y="2167"/>
                    <a:pt x="2036" y="2167"/>
                  </a:cubicBezTo>
                  <a:cubicBezTo>
                    <a:pt x="2037" y="2167"/>
                    <a:pt x="2038" y="2168"/>
                    <a:pt x="2038" y="2169"/>
                  </a:cubicBezTo>
                  <a:cubicBezTo>
                    <a:pt x="2040" y="2170"/>
                    <a:pt x="2041" y="2172"/>
                    <a:pt x="2043" y="2173"/>
                  </a:cubicBezTo>
                  <a:cubicBezTo>
                    <a:pt x="2046" y="2176"/>
                    <a:pt x="2049" y="2179"/>
                    <a:pt x="2051" y="2182"/>
                  </a:cubicBezTo>
                  <a:cubicBezTo>
                    <a:pt x="2054" y="2185"/>
                    <a:pt x="2056" y="2188"/>
                    <a:pt x="2058" y="2191"/>
                  </a:cubicBezTo>
                  <a:cubicBezTo>
                    <a:pt x="2060" y="2194"/>
                    <a:pt x="2062" y="2197"/>
                    <a:pt x="2064" y="2200"/>
                  </a:cubicBezTo>
                  <a:cubicBezTo>
                    <a:pt x="2064" y="2201"/>
                    <a:pt x="2065" y="2202"/>
                    <a:pt x="2066" y="2204"/>
                  </a:cubicBezTo>
                  <a:cubicBezTo>
                    <a:pt x="2067" y="2205"/>
                    <a:pt x="2067" y="2206"/>
                    <a:pt x="2068" y="2207"/>
                  </a:cubicBezTo>
                  <a:cubicBezTo>
                    <a:pt x="2068" y="2209"/>
                    <a:pt x="2069" y="2210"/>
                    <a:pt x="2069" y="2211"/>
                  </a:cubicBezTo>
                  <a:cubicBezTo>
                    <a:pt x="2070" y="2212"/>
                    <a:pt x="2070" y="2213"/>
                    <a:pt x="2071" y="2214"/>
                  </a:cubicBezTo>
                  <a:cubicBezTo>
                    <a:pt x="2071" y="2215"/>
                    <a:pt x="2072" y="2217"/>
                    <a:pt x="2072" y="2218"/>
                  </a:cubicBezTo>
                  <a:cubicBezTo>
                    <a:pt x="2073" y="2219"/>
                    <a:pt x="2073" y="2219"/>
                    <a:pt x="2073" y="2219"/>
                  </a:cubicBezTo>
                  <a:cubicBezTo>
                    <a:pt x="2073" y="2219"/>
                    <a:pt x="2073" y="2219"/>
                    <a:pt x="2073" y="2218"/>
                  </a:cubicBezTo>
                  <a:cubicBezTo>
                    <a:pt x="2072" y="2217"/>
                    <a:pt x="2072" y="2215"/>
                    <a:pt x="2072" y="2213"/>
                  </a:cubicBezTo>
                  <a:cubicBezTo>
                    <a:pt x="2072" y="2212"/>
                    <a:pt x="2072" y="2211"/>
                    <a:pt x="2072" y="2210"/>
                  </a:cubicBezTo>
                  <a:cubicBezTo>
                    <a:pt x="2071" y="2209"/>
                    <a:pt x="2071" y="2208"/>
                    <a:pt x="2071" y="2206"/>
                  </a:cubicBezTo>
                  <a:cubicBezTo>
                    <a:pt x="2070" y="2205"/>
                    <a:pt x="2070" y="2204"/>
                    <a:pt x="2069" y="2202"/>
                  </a:cubicBezTo>
                  <a:cubicBezTo>
                    <a:pt x="2069" y="2201"/>
                    <a:pt x="2068" y="2199"/>
                    <a:pt x="2068" y="2198"/>
                  </a:cubicBezTo>
                  <a:cubicBezTo>
                    <a:pt x="2067" y="2196"/>
                    <a:pt x="2067" y="2194"/>
                    <a:pt x="2066" y="2193"/>
                  </a:cubicBezTo>
                  <a:cubicBezTo>
                    <a:pt x="2065" y="2191"/>
                    <a:pt x="2064" y="2190"/>
                    <a:pt x="2063" y="2188"/>
                  </a:cubicBezTo>
                  <a:cubicBezTo>
                    <a:pt x="2061" y="2184"/>
                    <a:pt x="2059" y="2181"/>
                    <a:pt x="2057" y="2178"/>
                  </a:cubicBezTo>
                  <a:cubicBezTo>
                    <a:pt x="2056" y="2177"/>
                    <a:pt x="2055" y="2176"/>
                    <a:pt x="2055" y="2175"/>
                  </a:cubicBezTo>
                  <a:cubicBezTo>
                    <a:pt x="2054" y="2174"/>
                    <a:pt x="2053" y="2173"/>
                    <a:pt x="2053" y="2173"/>
                  </a:cubicBezTo>
                  <a:cubicBezTo>
                    <a:pt x="2051" y="2171"/>
                    <a:pt x="2050" y="2169"/>
                    <a:pt x="2048" y="2168"/>
                  </a:cubicBezTo>
                  <a:cubicBezTo>
                    <a:pt x="2047" y="2166"/>
                    <a:pt x="2045" y="2165"/>
                    <a:pt x="2044" y="2163"/>
                  </a:cubicBezTo>
                  <a:cubicBezTo>
                    <a:pt x="2043" y="2162"/>
                    <a:pt x="2042" y="2161"/>
                    <a:pt x="2041" y="2161"/>
                  </a:cubicBezTo>
                  <a:cubicBezTo>
                    <a:pt x="2039" y="2158"/>
                    <a:pt x="2039" y="2158"/>
                    <a:pt x="2039" y="2158"/>
                  </a:cubicBezTo>
                  <a:cubicBezTo>
                    <a:pt x="2035" y="2156"/>
                    <a:pt x="2032" y="2153"/>
                    <a:pt x="2028" y="2150"/>
                  </a:cubicBezTo>
                  <a:cubicBezTo>
                    <a:pt x="2026" y="2149"/>
                    <a:pt x="2025" y="2148"/>
                    <a:pt x="2023" y="2147"/>
                  </a:cubicBezTo>
                  <a:cubicBezTo>
                    <a:pt x="2021" y="2146"/>
                    <a:pt x="2019" y="2144"/>
                    <a:pt x="2018" y="2143"/>
                  </a:cubicBezTo>
                  <a:cubicBezTo>
                    <a:pt x="2014" y="2141"/>
                    <a:pt x="2010" y="2139"/>
                    <a:pt x="2007" y="2138"/>
                  </a:cubicBezTo>
                  <a:cubicBezTo>
                    <a:pt x="2004" y="2136"/>
                    <a:pt x="2001" y="2134"/>
                    <a:pt x="1998" y="2133"/>
                  </a:cubicBezTo>
                  <a:cubicBezTo>
                    <a:pt x="1995" y="2132"/>
                    <a:pt x="1992" y="2130"/>
                    <a:pt x="1989" y="2129"/>
                  </a:cubicBezTo>
                  <a:cubicBezTo>
                    <a:pt x="1987" y="2128"/>
                    <a:pt x="1985" y="2127"/>
                    <a:pt x="1983" y="2127"/>
                  </a:cubicBezTo>
                  <a:cubicBezTo>
                    <a:pt x="1983" y="2127"/>
                    <a:pt x="1983" y="2127"/>
                    <a:pt x="1983" y="2127"/>
                  </a:cubicBezTo>
                  <a:cubicBezTo>
                    <a:pt x="1982" y="2125"/>
                    <a:pt x="1981" y="2124"/>
                    <a:pt x="1980" y="2122"/>
                  </a:cubicBezTo>
                  <a:cubicBezTo>
                    <a:pt x="1979" y="2120"/>
                    <a:pt x="1978" y="2118"/>
                    <a:pt x="1977" y="2116"/>
                  </a:cubicBezTo>
                  <a:cubicBezTo>
                    <a:pt x="1976" y="2114"/>
                    <a:pt x="1975" y="2112"/>
                    <a:pt x="1974" y="2110"/>
                  </a:cubicBezTo>
                  <a:cubicBezTo>
                    <a:pt x="1973" y="2108"/>
                    <a:pt x="1971" y="2106"/>
                    <a:pt x="1970" y="2104"/>
                  </a:cubicBezTo>
                  <a:cubicBezTo>
                    <a:pt x="1970" y="2103"/>
                    <a:pt x="1969" y="2102"/>
                    <a:pt x="1968" y="2101"/>
                  </a:cubicBezTo>
                  <a:cubicBezTo>
                    <a:pt x="1968" y="2101"/>
                    <a:pt x="1967" y="2100"/>
                    <a:pt x="1967" y="2099"/>
                  </a:cubicBezTo>
                  <a:cubicBezTo>
                    <a:pt x="1965" y="2097"/>
                    <a:pt x="1964" y="2095"/>
                    <a:pt x="1963" y="2093"/>
                  </a:cubicBezTo>
                  <a:cubicBezTo>
                    <a:pt x="1961" y="2091"/>
                    <a:pt x="1960" y="2089"/>
                    <a:pt x="1959" y="2087"/>
                  </a:cubicBezTo>
                  <a:cubicBezTo>
                    <a:pt x="1957" y="2085"/>
                    <a:pt x="1956" y="2083"/>
                    <a:pt x="1955" y="2081"/>
                  </a:cubicBezTo>
                  <a:cubicBezTo>
                    <a:pt x="1952" y="2078"/>
                    <a:pt x="1949" y="2074"/>
                    <a:pt x="1946" y="2071"/>
                  </a:cubicBezTo>
                  <a:cubicBezTo>
                    <a:pt x="1944" y="2069"/>
                    <a:pt x="1943" y="2067"/>
                    <a:pt x="1941" y="2065"/>
                  </a:cubicBezTo>
                  <a:cubicBezTo>
                    <a:pt x="1940" y="2064"/>
                    <a:pt x="1938" y="2062"/>
                    <a:pt x="1937" y="2060"/>
                  </a:cubicBezTo>
                  <a:cubicBezTo>
                    <a:pt x="1936" y="2059"/>
                    <a:pt x="1935" y="2059"/>
                    <a:pt x="1934" y="2058"/>
                  </a:cubicBezTo>
                  <a:cubicBezTo>
                    <a:pt x="1934" y="2058"/>
                    <a:pt x="1934" y="2058"/>
                    <a:pt x="1934" y="2058"/>
                  </a:cubicBezTo>
                  <a:cubicBezTo>
                    <a:pt x="1934" y="2057"/>
                    <a:pt x="1934" y="2057"/>
                    <a:pt x="1934" y="2057"/>
                  </a:cubicBezTo>
                  <a:cubicBezTo>
                    <a:pt x="1934" y="2057"/>
                    <a:pt x="1934" y="2057"/>
                    <a:pt x="1934" y="2057"/>
                  </a:cubicBezTo>
                  <a:cubicBezTo>
                    <a:pt x="1934" y="2057"/>
                    <a:pt x="1934" y="2057"/>
                    <a:pt x="1934" y="2057"/>
                  </a:cubicBezTo>
                  <a:cubicBezTo>
                    <a:pt x="1933" y="2057"/>
                    <a:pt x="1933" y="2057"/>
                    <a:pt x="1933" y="2057"/>
                  </a:cubicBezTo>
                  <a:cubicBezTo>
                    <a:pt x="1932" y="2055"/>
                    <a:pt x="1932" y="2055"/>
                    <a:pt x="1932" y="2055"/>
                  </a:cubicBezTo>
                  <a:cubicBezTo>
                    <a:pt x="1931" y="2055"/>
                    <a:pt x="1930" y="2054"/>
                    <a:pt x="1930" y="2053"/>
                  </a:cubicBezTo>
                  <a:cubicBezTo>
                    <a:pt x="1930" y="2054"/>
                    <a:pt x="1931" y="2054"/>
                    <a:pt x="1932" y="2054"/>
                  </a:cubicBezTo>
                  <a:cubicBezTo>
                    <a:pt x="1933" y="2055"/>
                    <a:pt x="1935" y="2056"/>
                    <a:pt x="1936" y="2057"/>
                  </a:cubicBezTo>
                  <a:cubicBezTo>
                    <a:pt x="1942" y="2060"/>
                    <a:pt x="1949" y="2063"/>
                    <a:pt x="1955" y="2066"/>
                  </a:cubicBezTo>
                  <a:cubicBezTo>
                    <a:pt x="1956" y="2066"/>
                    <a:pt x="1956" y="2066"/>
                    <a:pt x="1956" y="2066"/>
                  </a:cubicBezTo>
                  <a:cubicBezTo>
                    <a:pt x="1958" y="2067"/>
                    <a:pt x="1958" y="2067"/>
                    <a:pt x="1958" y="2067"/>
                  </a:cubicBezTo>
                  <a:cubicBezTo>
                    <a:pt x="1960" y="2068"/>
                    <a:pt x="1960" y="2068"/>
                    <a:pt x="1960" y="2068"/>
                  </a:cubicBezTo>
                  <a:cubicBezTo>
                    <a:pt x="1962" y="2068"/>
                    <a:pt x="1963" y="2069"/>
                    <a:pt x="1965" y="2070"/>
                  </a:cubicBezTo>
                  <a:cubicBezTo>
                    <a:pt x="1968" y="2071"/>
                    <a:pt x="1971" y="2072"/>
                    <a:pt x="1975" y="2073"/>
                  </a:cubicBezTo>
                  <a:cubicBezTo>
                    <a:pt x="1981" y="2075"/>
                    <a:pt x="1988" y="2077"/>
                    <a:pt x="1994" y="2080"/>
                  </a:cubicBezTo>
                  <a:cubicBezTo>
                    <a:pt x="2000" y="2082"/>
                    <a:pt x="2005" y="2084"/>
                    <a:pt x="2011" y="2087"/>
                  </a:cubicBezTo>
                  <a:cubicBezTo>
                    <a:pt x="2016" y="2089"/>
                    <a:pt x="2021" y="2092"/>
                    <a:pt x="2025" y="2095"/>
                  </a:cubicBezTo>
                  <a:cubicBezTo>
                    <a:pt x="2029" y="2098"/>
                    <a:pt x="2033" y="2101"/>
                    <a:pt x="2036" y="2103"/>
                  </a:cubicBezTo>
                  <a:cubicBezTo>
                    <a:pt x="2039" y="2106"/>
                    <a:pt x="2041" y="2109"/>
                    <a:pt x="2043" y="2111"/>
                  </a:cubicBezTo>
                  <a:cubicBezTo>
                    <a:pt x="2044" y="2113"/>
                    <a:pt x="2045" y="2114"/>
                    <a:pt x="2045" y="2115"/>
                  </a:cubicBezTo>
                  <a:cubicBezTo>
                    <a:pt x="2046" y="2116"/>
                    <a:pt x="2046" y="2116"/>
                    <a:pt x="2047" y="2117"/>
                  </a:cubicBezTo>
                  <a:cubicBezTo>
                    <a:pt x="2048" y="2119"/>
                    <a:pt x="2048" y="2119"/>
                    <a:pt x="2048" y="2119"/>
                  </a:cubicBezTo>
                  <a:cubicBezTo>
                    <a:pt x="2048" y="2119"/>
                    <a:pt x="2048" y="2119"/>
                    <a:pt x="2047" y="2117"/>
                  </a:cubicBezTo>
                  <a:cubicBezTo>
                    <a:pt x="2047" y="2116"/>
                    <a:pt x="2047" y="2115"/>
                    <a:pt x="2046" y="2114"/>
                  </a:cubicBezTo>
                  <a:cubicBezTo>
                    <a:pt x="2046" y="2113"/>
                    <a:pt x="2045" y="2112"/>
                    <a:pt x="2044" y="2111"/>
                  </a:cubicBezTo>
                  <a:cubicBezTo>
                    <a:pt x="2043" y="2108"/>
                    <a:pt x="2041" y="2105"/>
                    <a:pt x="2038" y="2101"/>
                  </a:cubicBezTo>
                  <a:cubicBezTo>
                    <a:pt x="2035" y="2098"/>
                    <a:pt x="2032" y="2095"/>
                    <a:pt x="2027" y="2091"/>
                  </a:cubicBezTo>
                  <a:cubicBezTo>
                    <a:pt x="2023" y="2088"/>
                    <a:pt x="2019" y="2084"/>
                    <a:pt x="2013" y="2081"/>
                  </a:cubicBezTo>
                  <a:cubicBezTo>
                    <a:pt x="2008" y="2078"/>
                    <a:pt x="2002" y="2076"/>
                    <a:pt x="1996" y="2073"/>
                  </a:cubicBezTo>
                  <a:cubicBezTo>
                    <a:pt x="1993" y="2072"/>
                    <a:pt x="1990" y="2071"/>
                    <a:pt x="1987" y="2069"/>
                  </a:cubicBezTo>
                  <a:cubicBezTo>
                    <a:pt x="1984" y="2068"/>
                    <a:pt x="1980" y="2067"/>
                    <a:pt x="1977" y="2066"/>
                  </a:cubicBezTo>
                  <a:cubicBezTo>
                    <a:pt x="1974" y="2065"/>
                    <a:pt x="1971" y="2063"/>
                    <a:pt x="1968" y="2062"/>
                  </a:cubicBezTo>
                  <a:cubicBezTo>
                    <a:pt x="1966" y="2062"/>
                    <a:pt x="1964" y="2061"/>
                    <a:pt x="1963" y="2060"/>
                  </a:cubicBezTo>
                  <a:cubicBezTo>
                    <a:pt x="1960" y="2059"/>
                    <a:pt x="1960" y="2059"/>
                    <a:pt x="1960" y="2059"/>
                  </a:cubicBezTo>
                  <a:cubicBezTo>
                    <a:pt x="1960" y="2059"/>
                    <a:pt x="1960" y="2059"/>
                    <a:pt x="1959" y="2059"/>
                  </a:cubicBezTo>
                  <a:cubicBezTo>
                    <a:pt x="1958" y="2058"/>
                    <a:pt x="1958" y="2058"/>
                    <a:pt x="1958" y="2058"/>
                  </a:cubicBezTo>
                  <a:cubicBezTo>
                    <a:pt x="1953" y="2056"/>
                    <a:pt x="1953" y="2056"/>
                    <a:pt x="1953" y="2056"/>
                  </a:cubicBezTo>
                  <a:cubicBezTo>
                    <a:pt x="1952" y="2056"/>
                    <a:pt x="1950" y="2055"/>
                    <a:pt x="1949" y="2054"/>
                  </a:cubicBezTo>
                  <a:cubicBezTo>
                    <a:pt x="1947" y="2054"/>
                    <a:pt x="1946" y="2053"/>
                    <a:pt x="1944" y="2052"/>
                  </a:cubicBezTo>
                  <a:cubicBezTo>
                    <a:pt x="1943" y="2051"/>
                    <a:pt x="1941" y="2051"/>
                    <a:pt x="1940" y="2050"/>
                  </a:cubicBezTo>
                  <a:cubicBezTo>
                    <a:pt x="1936" y="2048"/>
                    <a:pt x="1933" y="2047"/>
                    <a:pt x="1930" y="2045"/>
                  </a:cubicBezTo>
                  <a:cubicBezTo>
                    <a:pt x="1934" y="2046"/>
                    <a:pt x="1938" y="2047"/>
                    <a:pt x="1942" y="2048"/>
                  </a:cubicBezTo>
                  <a:cubicBezTo>
                    <a:pt x="1945" y="2049"/>
                    <a:pt x="1947" y="2049"/>
                    <a:pt x="1950" y="2050"/>
                  </a:cubicBezTo>
                  <a:cubicBezTo>
                    <a:pt x="1951" y="2050"/>
                    <a:pt x="1953" y="2050"/>
                    <a:pt x="1954" y="2050"/>
                  </a:cubicBezTo>
                  <a:cubicBezTo>
                    <a:pt x="1955" y="2050"/>
                    <a:pt x="1957" y="2050"/>
                    <a:pt x="1958" y="2050"/>
                  </a:cubicBezTo>
                  <a:cubicBezTo>
                    <a:pt x="1964" y="2051"/>
                    <a:pt x="1969" y="2051"/>
                    <a:pt x="1974" y="2051"/>
                  </a:cubicBezTo>
                  <a:cubicBezTo>
                    <a:pt x="1977" y="2051"/>
                    <a:pt x="1980" y="2051"/>
                    <a:pt x="1982" y="2051"/>
                  </a:cubicBezTo>
                  <a:cubicBezTo>
                    <a:pt x="1985" y="2052"/>
                    <a:pt x="1988" y="2052"/>
                    <a:pt x="1990" y="2052"/>
                  </a:cubicBezTo>
                  <a:cubicBezTo>
                    <a:pt x="1993" y="2052"/>
                    <a:pt x="1996" y="2052"/>
                    <a:pt x="1998" y="2052"/>
                  </a:cubicBezTo>
                  <a:cubicBezTo>
                    <a:pt x="2001" y="2053"/>
                    <a:pt x="2003" y="2053"/>
                    <a:pt x="2006" y="2053"/>
                  </a:cubicBezTo>
                  <a:cubicBezTo>
                    <a:pt x="2011" y="2054"/>
                    <a:pt x="2015" y="2055"/>
                    <a:pt x="2020" y="2056"/>
                  </a:cubicBezTo>
                  <a:cubicBezTo>
                    <a:pt x="2022" y="2056"/>
                    <a:pt x="2024" y="2057"/>
                    <a:pt x="2026" y="2058"/>
                  </a:cubicBezTo>
                  <a:cubicBezTo>
                    <a:pt x="2027" y="2058"/>
                    <a:pt x="2027" y="2058"/>
                    <a:pt x="2028" y="2058"/>
                  </a:cubicBezTo>
                  <a:cubicBezTo>
                    <a:pt x="2028" y="2058"/>
                    <a:pt x="2028" y="2059"/>
                    <a:pt x="2029" y="2059"/>
                  </a:cubicBezTo>
                  <a:cubicBezTo>
                    <a:pt x="2029" y="2059"/>
                    <a:pt x="2030" y="2059"/>
                    <a:pt x="2030" y="2059"/>
                  </a:cubicBezTo>
                  <a:cubicBezTo>
                    <a:pt x="2031" y="2060"/>
                    <a:pt x="2031" y="2060"/>
                    <a:pt x="2032" y="2060"/>
                  </a:cubicBezTo>
                  <a:cubicBezTo>
                    <a:pt x="2035" y="2062"/>
                    <a:pt x="2038" y="2064"/>
                    <a:pt x="2041" y="2066"/>
                  </a:cubicBezTo>
                  <a:cubicBezTo>
                    <a:pt x="2043" y="2068"/>
                    <a:pt x="2045" y="2070"/>
                    <a:pt x="2047" y="2071"/>
                  </a:cubicBezTo>
                  <a:cubicBezTo>
                    <a:pt x="2049" y="2073"/>
                    <a:pt x="2050" y="2075"/>
                    <a:pt x="2051" y="2076"/>
                  </a:cubicBezTo>
                  <a:cubicBezTo>
                    <a:pt x="2051" y="2077"/>
                    <a:pt x="2052" y="2077"/>
                    <a:pt x="2052" y="2077"/>
                  </a:cubicBezTo>
                  <a:cubicBezTo>
                    <a:pt x="2052" y="2077"/>
                    <a:pt x="2051" y="2077"/>
                    <a:pt x="2051" y="2075"/>
                  </a:cubicBezTo>
                  <a:cubicBezTo>
                    <a:pt x="2050" y="2074"/>
                    <a:pt x="2050" y="2072"/>
                    <a:pt x="2048" y="2070"/>
                  </a:cubicBezTo>
                  <a:cubicBezTo>
                    <a:pt x="2047" y="2068"/>
                    <a:pt x="2045" y="2066"/>
                    <a:pt x="2043" y="2064"/>
                  </a:cubicBezTo>
                  <a:cubicBezTo>
                    <a:pt x="2040" y="2061"/>
                    <a:pt x="2037" y="2059"/>
                    <a:pt x="2034" y="2056"/>
                  </a:cubicBezTo>
                  <a:cubicBezTo>
                    <a:pt x="2033" y="2056"/>
                    <a:pt x="2033" y="2056"/>
                    <a:pt x="2033" y="2055"/>
                  </a:cubicBezTo>
                  <a:cubicBezTo>
                    <a:pt x="2032" y="2055"/>
                    <a:pt x="2032" y="2055"/>
                    <a:pt x="2031" y="2054"/>
                  </a:cubicBezTo>
                  <a:cubicBezTo>
                    <a:pt x="2031" y="2054"/>
                    <a:pt x="2030" y="2054"/>
                    <a:pt x="2030" y="2054"/>
                  </a:cubicBezTo>
                  <a:cubicBezTo>
                    <a:pt x="2029" y="2053"/>
                    <a:pt x="2029" y="2053"/>
                    <a:pt x="2028" y="2053"/>
                  </a:cubicBezTo>
                  <a:cubicBezTo>
                    <a:pt x="2027" y="2052"/>
                    <a:pt x="2027" y="2052"/>
                    <a:pt x="2027" y="2052"/>
                  </a:cubicBezTo>
                  <a:cubicBezTo>
                    <a:pt x="2027" y="2052"/>
                    <a:pt x="2027" y="2052"/>
                    <a:pt x="2027" y="2052"/>
                  </a:cubicBezTo>
                  <a:cubicBezTo>
                    <a:pt x="2027" y="2052"/>
                    <a:pt x="2027" y="2052"/>
                    <a:pt x="2027" y="2052"/>
                  </a:cubicBezTo>
                  <a:cubicBezTo>
                    <a:pt x="2026" y="2052"/>
                    <a:pt x="2025" y="2052"/>
                    <a:pt x="2025" y="2051"/>
                  </a:cubicBezTo>
                  <a:cubicBezTo>
                    <a:pt x="2024" y="2051"/>
                    <a:pt x="2023" y="2050"/>
                    <a:pt x="2022" y="2050"/>
                  </a:cubicBezTo>
                  <a:cubicBezTo>
                    <a:pt x="2017" y="2048"/>
                    <a:pt x="2012" y="2047"/>
                    <a:pt x="2007" y="2046"/>
                  </a:cubicBezTo>
                  <a:cubicBezTo>
                    <a:pt x="2004" y="2046"/>
                    <a:pt x="2002" y="2045"/>
                    <a:pt x="1999" y="2045"/>
                  </a:cubicBezTo>
                  <a:cubicBezTo>
                    <a:pt x="1996" y="2045"/>
                    <a:pt x="1994" y="2044"/>
                    <a:pt x="1991" y="2044"/>
                  </a:cubicBezTo>
                  <a:cubicBezTo>
                    <a:pt x="1988" y="2044"/>
                    <a:pt x="1986" y="2044"/>
                    <a:pt x="1983" y="2043"/>
                  </a:cubicBezTo>
                  <a:cubicBezTo>
                    <a:pt x="1980" y="2043"/>
                    <a:pt x="1977" y="2043"/>
                    <a:pt x="1975" y="2043"/>
                  </a:cubicBezTo>
                  <a:cubicBezTo>
                    <a:pt x="1969" y="2043"/>
                    <a:pt x="1964" y="2043"/>
                    <a:pt x="1958" y="2043"/>
                  </a:cubicBezTo>
                  <a:cubicBezTo>
                    <a:pt x="1953" y="2043"/>
                    <a:pt x="1948" y="2042"/>
                    <a:pt x="1943" y="2041"/>
                  </a:cubicBezTo>
                  <a:cubicBezTo>
                    <a:pt x="1938" y="2041"/>
                    <a:pt x="1933" y="2040"/>
                    <a:pt x="1929" y="2039"/>
                  </a:cubicBezTo>
                  <a:cubicBezTo>
                    <a:pt x="1925" y="2037"/>
                    <a:pt x="1920" y="2036"/>
                    <a:pt x="1917" y="2035"/>
                  </a:cubicBezTo>
                  <a:cubicBezTo>
                    <a:pt x="1915" y="2034"/>
                    <a:pt x="1913" y="2034"/>
                    <a:pt x="1911" y="2033"/>
                  </a:cubicBezTo>
                  <a:cubicBezTo>
                    <a:pt x="1910" y="2032"/>
                    <a:pt x="1909" y="2032"/>
                    <a:pt x="1909" y="2031"/>
                  </a:cubicBezTo>
                  <a:cubicBezTo>
                    <a:pt x="1907" y="2030"/>
                    <a:pt x="1906" y="2029"/>
                    <a:pt x="1904" y="2028"/>
                  </a:cubicBezTo>
                  <a:cubicBezTo>
                    <a:pt x="1903" y="2027"/>
                    <a:pt x="1901" y="2026"/>
                    <a:pt x="1900" y="2024"/>
                  </a:cubicBezTo>
                  <a:cubicBezTo>
                    <a:pt x="1899" y="2024"/>
                    <a:pt x="1898" y="2023"/>
                    <a:pt x="1897" y="2022"/>
                  </a:cubicBezTo>
                  <a:cubicBezTo>
                    <a:pt x="1896" y="2022"/>
                    <a:pt x="1895" y="2021"/>
                    <a:pt x="1894" y="2021"/>
                  </a:cubicBezTo>
                  <a:cubicBezTo>
                    <a:pt x="1892" y="2019"/>
                    <a:pt x="1891" y="2018"/>
                    <a:pt x="1889" y="2017"/>
                  </a:cubicBezTo>
                  <a:cubicBezTo>
                    <a:pt x="1887" y="2016"/>
                    <a:pt x="1885" y="2014"/>
                    <a:pt x="1883" y="2013"/>
                  </a:cubicBezTo>
                  <a:cubicBezTo>
                    <a:pt x="1882" y="2013"/>
                    <a:pt x="1881" y="2012"/>
                    <a:pt x="1880" y="2012"/>
                  </a:cubicBezTo>
                  <a:cubicBezTo>
                    <a:pt x="1880" y="2011"/>
                    <a:pt x="1879" y="2010"/>
                    <a:pt x="1878" y="2010"/>
                  </a:cubicBezTo>
                  <a:cubicBezTo>
                    <a:pt x="1877" y="2009"/>
                    <a:pt x="1876" y="2009"/>
                    <a:pt x="1875" y="2008"/>
                  </a:cubicBezTo>
                  <a:cubicBezTo>
                    <a:pt x="1876" y="2008"/>
                    <a:pt x="1878" y="2008"/>
                    <a:pt x="1879" y="2008"/>
                  </a:cubicBezTo>
                  <a:cubicBezTo>
                    <a:pt x="1937" y="2011"/>
                    <a:pt x="2010" y="2008"/>
                    <a:pt x="2045" y="2022"/>
                  </a:cubicBezTo>
                  <a:cubicBezTo>
                    <a:pt x="2061" y="2029"/>
                    <a:pt x="2077" y="2037"/>
                    <a:pt x="2091" y="2046"/>
                  </a:cubicBezTo>
                  <a:cubicBezTo>
                    <a:pt x="2091" y="2046"/>
                    <a:pt x="2091" y="2046"/>
                    <a:pt x="2092" y="2047"/>
                  </a:cubicBezTo>
                  <a:cubicBezTo>
                    <a:pt x="2092" y="2048"/>
                    <a:pt x="2092" y="2048"/>
                    <a:pt x="2093" y="2049"/>
                  </a:cubicBezTo>
                  <a:cubicBezTo>
                    <a:pt x="2093" y="2050"/>
                    <a:pt x="2094" y="2051"/>
                    <a:pt x="2094" y="2052"/>
                  </a:cubicBezTo>
                  <a:cubicBezTo>
                    <a:pt x="2095" y="2053"/>
                    <a:pt x="2095" y="2054"/>
                    <a:pt x="2096" y="2055"/>
                  </a:cubicBezTo>
                  <a:cubicBezTo>
                    <a:pt x="2098" y="2059"/>
                    <a:pt x="2100" y="2063"/>
                    <a:pt x="2101" y="2069"/>
                  </a:cubicBezTo>
                  <a:cubicBezTo>
                    <a:pt x="2103" y="2074"/>
                    <a:pt x="2104" y="2079"/>
                    <a:pt x="2105" y="2086"/>
                  </a:cubicBezTo>
                  <a:cubicBezTo>
                    <a:pt x="2107" y="2092"/>
                    <a:pt x="2108" y="2098"/>
                    <a:pt x="2108" y="2105"/>
                  </a:cubicBezTo>
                  <a:cubicBezTo>
                    <a:pt x="2109" y="2108"/>
                    <a:pt x="2109" y="2112"/>
                    <a:pt x="2110" y="2115"/>
                  </a:cubicBezTo>
                  <a:cubicBezTo>
                    <a:pt x="2110" y="2119"/>
                    <a:pt x="2111" y="2123"/>
                    <a:pt x="2111" y="2126"/>
                  </a:cubicBezTo>
                  <a:cubicBezTo>
                    <a:pt x="2112" y="2133"/>
                    <a:pt x="2113" y="2141"/>
                    <a:pt x="2115" y="2148"/>
                  </a:cubicBezTo>
                  <a:cubicBezTo>
                    <a:pt x="2116" y="2155"/>
                    <a:pt x="2118" y="2163"/>
                    <a:pt x="2121" y="2170"/>
                  </a:cubicBezTo>
                  <a:cubicBezTo>
                    <a:pt x="2122" y="2173"/>
                    <a:pt x="2124" y="2177"/>
                    <a:pt x="2125" y="2180"/>
                  </a:cubicBezTo>
                  <a:cubicBezTo>
                    <a:pt x="2126" y="2182"/>
                    <a:pt x="2127" y="2183"/>
                    <a:pt x="2128" y="2185"/>
                  </a:cubicBezTo>
                  <a:cubicBezTo>
                    <a:pt x="2129" y="2186"/>
                    <a:pt x="2130" y="2188"/>
                    <a:pt x="2131" y="2189"/>
                  </a:cubicBezTo>
                  <a:cubicBezTo>
                    <a:pt x="2135" y="2195"/>
                    <a:pt x="2140" y="2201"/>
                    <a:pt x="2145" y="2205"/>
                  </a:cubicBezTo>
                  <a:cubicBezTo>
                    <a:pt x="2145" y="2205"/>
                    <a:pt x="2146" y="2206"/>
                    <a:pt x="2147" y="2206"/>
                  </a:cubicBezTo>
                  <a:cubicBezTo>
                    <a:pt x="2147" y="2207"/>
                    <a:pt x="2148" y="2207"/>
                    <a:pt x="2149" y="2208"/>
                  </a:cubicBezTo>
                  <a:cubicBezTo>
                    <a:pt x="2149" y="2208"/>
                    <a:pt x="2150" y="2209"/>
                    <a:pt x="2151" y="2209"/>
                  </a:cubicBezTo>
                  <a:cubicBezTo>
                    <a:pt x="2151" y="2210"/>
                    <a:pt x="2152" y="2210"/>
                    <a:pt x="2153" y="2211"/>
                  </a:cubicBezTo>
                  <a:cubicBezTo>
                    <a:pt x="2155" y="2212"/>
                    <a:pt x="2158" y="2214"/>
                    <a:pt x="2160" y="2215"/>
                  </a:cubicBezTo>
                  <a:cubicBezTo>
                    <a:pt x="2166" y="2217"/>
                    <a:pt x="2170" y="2219"/>
                    <a:pt x="2175" y="2220"/>
                  </a:cubicBezTo>
                  <a:cubicBezTo>
                    <a:pt x="2179" y="2221"/>
                    <a:pt x="2183" y="2222"/>
                    <a:pt x="2186" y="2223"/>
                  </a:cubicBezTo>
                  <a:cubicBezTo>
                    <a:pt x="2189" y="2223"/>
                    <a:pt x="2192" y="2224"/>
                    <a:pt x="2194" y="2224"/>
                  </a:cubicBezTo>
                  <a:cubicBezTo>
                    <a:pt x="2195" y="2224"/>
                    <a:pt x="2196" y="2224"/>
                    <a:pt x="2196" y="2224"/>
                  </a:cubicBezTo>
                  <a:cubicBezTo>
                    <a:pt x="2196" y="2224"/>
                    <a:pt x="2195" y="2224"/>
                    <a:pt x="2194" y="2223"/>
                  </a:cubicBezTo>
                  <a:cubicBezTo>
                    <a:pt x="2192" y="2223"/>
                    <a:pt x="2190" y="2222"/>
                    <a:pt x="2187" y="2221"/>
                  </a:cubicBezTo>
                  <a:cubicBezTo>
                    <a:pt x="2184" y="2220"/>
                    <a:pt x="2180" y="2219"/>
                    <a:pt x="2176" y="2217"/>
                  </a:cubicBezTo>
                  <a:cubicBezTo>
                    <a:pt x="2172" y="2215"/>
                    <a:pt x="2167" y="2213"/>
                    <a:pt x="2163" y="2211"/>
                  </a:cubicBezTo>
                  <a:cubicBezTo>
                    <a:pt x="2160" y="2209"/>
                    <a:pt x="2158" y="2208"/>
                    <a:pt x="2156" y="2206"/>
                  </a:cubicBezTo>
                  <a:cubicBezTo>
                    <a:pt x="2155" y="2206"/>
                    <a:pt x="2154" y="2205"/>
                    <a:pt x="2154" y="2205"/>
                  </a:cubicBezTo>
                  <a:cubicBezTo>
                    <a:pt x="2153" y="2204"/>
                    <a:pt x="2153" y="2204"/>
                    <a:pt x="2152" y="2203"/>
                  </a:cubicBezTo>
                  <a:cubicBezTo>
                    <a:pt x="2152" y="2203"/>
                    <a:pt x="2151" y="2202"/>
                    <a:pt x="2150" y="2202"/>
                  </a:cubicBezTo>
                  <a:cubicBezTo>
                    <a:pt x="2150" y="2202"/>
                    <a:pt x="2149" y="2201"/>
                    <a:pt x="2149" y="2200"/>
                  </a:cubicBezTo>
                  <a:cubicBezTo>
                    <a:pt x="2144" y="2196"/>
                    <a:pt x="2140" y="2191"/>
                    <a:pt x="2137" y="2186"/>
                  </a:cubicBezTo>
                  <a:cubicBezTo>
                    <a:pt x="2136" y="2184"/>
                    <a:pt x="2135" y="2183"/>
                    <a:pt x="2134" y="2181"/>
                  </a:cubicBezTo>
                  <a:cubicBezTo>
                    <a:pt x="2134" y="2180"/>
                    <a:pt x="2133" y="2178"/>
                    <a:pt x="2132" y="2177"/>
                  </a:cubicBezTo>
                  <a:cubicBezTo>
                    <a:pt x="2131" y="2174"/>
                    <a:pt x="2129" y="2170"/>
                    <a:pt x="2128" y="2167"/>
                  </a:cubicBezTo>
                  <a:cubicBezTo>
                    <a:pt x="2127" y="2163"/>
                    <a:pt x="2125" y="2159"/>
                    <a:pt x="2124" y="2155"/>
                  </a:cubicBezTo>
                  <a:cubicBezTo>
                    <a:pt x="2125" y="2156"/>
                    <a:pt x="2126" y="2157"/>
                    <a:pt x="2128" y="2159"/>
                  </a:cubicBezTo>
                  <a:cubicBezTo>
                    <a:pt x="2128" y="2160"/>
                    <a:pt x="2129" y="2160"/>
                    <a:pt x="2129" y="2161"/>
                  </a:cubicBezTo>
                  <a:cubicBezTo>
                    <a:pt x="2130" y="2162"/>
                    <a:pt x="2130" y="2162"/>
                    <a:pt x="2130" y="2162"/>
                  </a:cubicBezTo>
                  <a:cubicBezTo>
                    <a:pt x="2131" y="2163"/>
                    <a:pt x="2131" y="2163"/>
                    <a:pt x="2131" y="2163"/>
                  </a:cubicBezTo>
                  <a:cubicBezTo>
                    <a:pt x="2132" y="2164"/>
                    <a:pt x="2133" y="2165"/>
                    <a:pt x="2133" y="2165"/>
                  </a:cubicBezTo>
                  <a:cubicBezTo>
                    <a:pt x="2134" y="2166"/>
                    <a:pt x="2135" y="2167"/>
                    <a:pt x="2136" y="2167"/>
                  </a:cubicBezTo>
                  <a:cubicBezTo>
                    <a:pt x="2137" y="2169"/>
                    <a:pt x="2139" y="2170"/>
                    <a:pt x="2140" y="2171"/>
                  </a:cubicBezTo>
                  <a:cubicBezTo>
                    <a:pt x="2142" y="2172"/>
                    <a:pt x="2142" y="2172"/>
                    <a:pt x="2142" y="2172"/>
                  </a:cubicBezTo>
                  <a:cubicBezTo>
                    <a:pt x="2142" y="2172"/>
                    <a:pt x="2142" y="2172"/>
                    <a:pt x="2142" y="2172"/>
                  </a:cubicBezTo>
                  <a:cubicBezTo>
                    <a:pt x="2142" y="2172"/>
                    <a:pt x="2142" y="2172"/>
                    <a:pt x="2142" y="2172"/>
                  </a:cubicBezTo>
                  <a:cubicBezTo>
                    <a:pt x="2142" y="2172"/>
                    <a:pt x="2142" y="2172"/>
                    <a:pt x="2142" y="2172"/>
                  </a:cubicBezTo>
                  <a:cubicBezTo>
                    <a:pt x="2142" y="2172"/>
                    <a:pt x="2142" y="2172"/>
                    <a:pt x="2142" y="2172"/>
                  </a:cubicBezTo>
                  <a:cubicBezTo>
                    <a:pt x="2143" y="2173"/>
                    <a:pt x="2143" y="2173"/>
                    <a:pt x="2143" y="2173"/>
                  </a:cubicBezTo>
                  <a:cubicBezTo>
                    <a:pt x="2145" y="2174"/>
                    <a:pt x="2145" y="2174"/>
                    <a:pt x="2145" y="2174"/>
                  </a:cubicBezTo>
                  <a:cubicBezTo>
                    <a:pt x="2149" y="2177"/>
                    <a:pt x="2152" y="2178"/>
                    <a:pt x="2156" y="2180"/>
                  </a:cubicBezTo>
                  <a:cubicBezTo>
                    <a:pt x="2159" y="2182"/>
                    <a:pt x="2163" y="2183"/>
                    <a:pt x="2166" y="2184"/>
                  </a:cubicBezTo>
                  <a:cubicBezTo>
                    <a:pt x="2170" y="2186"/>
                    <a:pt x="2173" y="2187"/>
                    <a:pt x="2176" y="2188"/>
                  </a:cubicBezTo>
                  <a:cubicBezTo>
                    <a:pt x="2179" y="2189"/>
                    <a:pt x="2182" y="2191"/>
                    <a:pt x="2184" y="2192"/>
                  </a:cubicBezTo>
                  <a:cubicBezTo>
                    <a:pt x="2187" y="2193"/>
                    <a:pt x="2189" y="2194"/>
                    <a:pt x="2191" y="2195"/>
                  </a:cubicBezTo>
                  <a:cubicBezTo>
                    <a:pt x="2192" y="2196"/>
                    <a:pt x="2193" y="2196"/>
                    <a:pt x="2194" y="2197"/>
                  </a:cubicBezTo>
                  <a:cubicBezTo>
                    <a:pt x="2195" y="2197"/>
                    <a:pt x="2196" y="2198"/>
                    <a:pt x="2196" y="2198"/>
                  </a:cubicBezTo>
                  <a:cubicBezTo>
                    <a:pt x="2197" y="2199"/>
                    <a:pt x="2197" y="2199"/>
                    <a:pt x="2197" y="2199"/>
                  </a:cubicBezTo>
                  <a:cubicBezTo>
                    <a:pt x="2198" y="2199"/>
                    <a:pt x="2198" y="2200"/>
                    <a:pt x="2198" y="2200"/>
                  </a:cubicBezTo>
                  <a:cubicBezTo>
                    <a:pt x="2199" y="2200"/>
                    <a:pt x="2199" y="2200"/>
                    <a:pt x="2199" y="2201"/>
                  </a:cubicBezTo>
                  <a:cubicBezTo>
                    <a:pt x="2200" y="2201"/>
                    <a:pt x="2201" y="2202"/>
                    <a:pt x="2201" y="2202"/>
                  </a:cubicBezTo>
                  <a:cubicBezTo>
                    <a:pt x="2201" y="2202"/>
                    <a:pt x="2200" y="2201"/>
                    <a:pt x="2200" y="2200"/>
                  </a:cubicBezTo>
                  <a:cubicBezTo>
                    <a:pt x="2199" y="2200"/>
                    <a:pt x="2199" y="2200"/>
                    <a:pt x="2199" y="2199"/>
                  </a:cubicBezTo>
                  <a:cubicBezTo>
                    <a:pt x="2199" y="2199"/>
                    <a:pt x="2198" y="2198"/>
                    <a:pt x="2198" y="2198"/>
                  </a:cubicBezTo>
                  <a:cubicBezTo>
                    <a:pt x="2198" y="2198"/>
                    <a:pt x="2198" y="2198"/>
                    <a:pt x="2197" y="2197"/>
                  </a:cubicBezTo>
                  <a:cubicBezTo>
                    <a:pt x="2197" y="2197"/>
                    <a:pt x="2196" y="2196"/>
                    <a:pt x="2195" y="2195"/>
                  </a:cubicBezTo>
                  <a:cubicBezTo>
                    <a:pt x="2195" y="2194"/>
                    <a:pt x="2194" y="2194"/>
                    <a:pt x="2193" y="2193"/>
                  </a:cubicBezTo>
                  <a:cubicBezTo>
                    <a:pt x="2191" y="2191"/>
                    <a:pt x="2189" y="2190"/>
                    <a:pt x="2187" y="2188"/>
                  </a:cubicBezTo>
                  <a:cubicBezTo>
                    <a:pt x="2185" y="2187"/>
                    <a:pt x="2184" y="2186"/>
                    <a:pt x="2183" y="2185"/>
                  </a:cubicBezTo>
                  <a:cubicBezTo>
                    <a:pt x="2181" y="2184"/>
                    <a:pt x="2180" y="2184"/>
                    <a:pt x="2178" y="2183"/>
                  </a:cubicBezTo>
                  <a:cubicBezTo>
                    <a:pt x="2175" y="2181"/>
                    <a:pt x="2172" y="2180"/>
                    <a:pt x="2169" y="2178"/>
                  </a:cubicBezTo>
                  <a:cubicBezTo>
                    <a:pt x="2167" y="2177"/>
                    <a:pt x="2166" y="2176"/>
                    <a:pt x="2164" y="2176"/>
                  </a:cubicBezTo>
                  <a:cubicBezTo>
                    <a:pt x="2163" y="2175"/>
                    <a:pt x="2161" y="2174"/>
                    <a:pt x="2159" y="2173"/>
                  </a:cubicBezTo>
                  <a:cubicBezTo>
                    <a:pt x="2156" y="2171"/>
                    <a:pt x="2153" y="2170"/>
                    <a:pt x="2150" y="2168"/>
                  </a:cubicBezTo>
                  <a:cubicBezTo>
                    <a:pt x="2147" y="2166"/>
                    <a:pt x="2147" y="2166"/>
                    <a:pt x="2147" y="2166"/>
                  </a:cubicBezTo>
                  <a:cubicBezTo>
                    <a:pt x="2146" y="2166"/>
                    <a:pt x="2146" y="2166"/>
                    <a:pt x="2146" y="2166"/>
                  </a:cubicBezTo>
                  <a:cubicBezTo>
                    <a:pt x="2146" y="2166"/>
                    <a:pt x="2146" y="2166"/>
                    <a:pt x="2146" y="2166"/>
                  </a:cubicBezTo>
                  <a:cubicBezTo>
                    <a:pt x="2146" y="2166"/>
                    <a:pt x="2146" y="2166"/>
                    <a:pt x="2146" y="2166"/>
                  </a:cubicBezTo>
                  <a:cubicBezTo>
                    <a:pt x="2146" y="2166"/>
                    <a:pt x="2146" y="2166"/>
                    <a:pt x="2146" y="2166"/>
                  </a:cubicBezTo>
                  <a:cubicBezTo>
                    <a:pt x="2146" y="2166"/>
                    <a:pt x="2146" y="2166"/>
                    <a:pt x="2146" y="2166"/>
                  </a:cubicBezTo>
                  <a:cubicBezTo>
                    <a:pt x="2145" y="2165"/>
                    <a:pt x="2145" y="2165"/>
                    <a:pt x="2145" y="2165"/>
                  </a:cubicBezTo>
                  <a:cubicBezTo>
                    <a:pt x="2143" y="2164"/>
                    <a:pt x="2142" y="2163"/>
                    <a:pt x="2141" y="2161"/>
                  </a:cubicBezTo>
                  <a:cubicBezTo>
                    <a:pt x="2138" y="2159"/>
                    <a:pt x="2135" y="2157"/>
                    <a:pt x="2133" y="2154"/>
                  </a:cubicBezTo>
                  <a:cubicBezTo>
                    <a:pt x="2130" y="2152"/>
                    <a:pt x="2128" y="2149"/>
                    <a:pt x="2126" y="2147"/>
                  </a:cubicBezTo>
                  <a:cubicBezTo>
                    <a:pt x="2126" y="2145"/>
                    <a:pt x="2125" y="2144"/>
                    <a:pt x="2124" y="2143"/>
                  </a:cubicBezTo>
                  <a:cubicBezTo>
                    <a:pt x="2123" y="2142"/>
                    <a:pt x="2123" y="2142"/>
                    <a:pt x="2123" y="2141"/>
                  </a:cubicBezTo>
                  <a:cubicBezTo>
                    <a:pt x="2122" y="2140"/>
                    <a:pt x="2122" y="2140"/>
                    <a:pt x="2121" y="2139"/>
                  </a:cubicBezTo>
                  <a:cubicBezTo>
                    <a:pt x="2121" y="2139"/>
                    <a:pt x="2121" y="2138"/>
                    <a:pt x="2121" y="2138"/>
                  </a:cubicBezTo>
                  <a:cubicBezTo>
                    <a:pt x="2120" y="2134"/>
                    <a:pt x="2119" y="2129"/>
                    <a:pt x="2119" y="2125"/>
                  </a:cubicBezTo>
                  <a:cubicBezTo>
                    <a:pt x="2118" y="2122"/>
                    <a:pt x="2118" y="2118"/>
                    <a:pt x="2117" y="2114"/>
                  </a:cubicBezTo>
                  <a:cubicBezTo>
                    <a:pt x="2117" y="2111"/>
                    <a:pt x="2116" y="2107"/>
                    <a:pt x="2115" y="2104"/>
                  </a:cubicBezTo>
                  <a:cubicBezTo>
                    <a:pt x="2114" y="2097"/>
                    <a:pt x="2113" y="2090"/>
                    <a:pt x="2111" y="2084"/>
                  </a:cubicBezTo>
                  <a:cubicBezTo>
                    <a:pt x="2110" y="2078"/>
                    <a:pt x="2108" y="2072"/>
                    <a:pt x="2105" y="2067"/>
                  </a:cubicBezTo>
                  <a:cubicBezTo>
                    <a:pt x="2103" y="2062"/>
                    <a:pt x="2101" y="2057"/>
                    <a:pt x="2098" y="2053"/>
                  </a:cubicBezTo>
                  <a:cubicBezTo>
                    <a:pt x="2098" y="2052"/>
                    <a:pt x="2097" y="2051"/>
                    <a:pt x="2097" y="2051"/>
                  </a:cubicBezTo>
                  <a:cubicBezTo>
                    <a:pt x="2096" y="2050"/>
                    <a:pt x="2096" y="2049"/>
                    <a:pt x="2095" y="2048"/>
                  </a:cubicBezTo>
                  <a:cubicBezTo>
                    <a:pt x="2136" y="2075"/>
                    <a:pt x="2164" y="2104"/>
                    <a:pt x="2164" y="2104"/>
                  </a:cubicBezTo>
                  <a:cubicBezTo>
                    <a:pt x="2164" y="2104"/>
                    <a:pt x="2145" y="2076"/>
                    <a:pt x="2114" y="2049"/>
                  </a:cubicBezTo>
                  <a:cubicBezTo>
                    <a:pt x="2116" y="2049"/>
                    <a:pt x="2118" y="2050"/>
                    <a:pt x="2120" y="2050"/>
                  </a:cubicBezTo>
                  <a:cubicBezTo>
                    <a:pt x="2122" y="2051"/>
                    <a:pt x="2124" y="2051"/>
                    <a:pt x="2126" y="2052"/>
                  </a:cubicBezTo>
                  <a:cubicBezTo>
                    <a:pt x="2128" y="2053"/>
                    <a:pt x="2130" y="2053"/>
                    <a:pt x="2132" y="2054"/>
                  </a:cubicBezTo>
                  <a:cubicBezTo>
                    <a:pt x="2133" y="2054"/>
                    <a:pt x="2134" y="2055"/>
                    <a:pt x="2135" y="2055"/>
                  </a:cubicBezTo>
                  <a:cubicBezTo>
                    <a:pt x="2136" y="2055"/>
                    <a:pt x="2136" y="2056"/>
                    <a:pt x="2137" y="2056"/>
                  </a:cubicBezTo>
                  <a:cubicBezTo>
                    <a:pt x="2137" y="2056"/>
                    <a:pt x="2137" y="2056"/>
                    <a:pt x="2137" y="2056"/>
                  </a:cubicBezTo>
                  <a:cubicBezTo>
                    <a:pt x="2137" y="2056"/>
                    <a:pt x="2137" y="2056"/>
                    <a:pt x="2137" y="2056"/>
                  </a:cubicBezTo>
                  <a:cubicBezTo>
                    <a:pt x="2137" y="2056"/>
                    <a:pt x="2137" y="2056"/>
                    <a:pt x="2137" y="2056"/>
                  </a:cubicBezTo>
                  <a:cubicBezTo>
                    <a:pt x="2137" y="2056"/>
                    <a:pt x="2137" y="2056"/>
                    <a:pt x="2137" y="2056"/>
                  </a:cubicBezTo>
                  <a:cubicBezTo>
                    <a:pt x="2137" y="2056"/>
                    <a:pt x="2137" y="2056"/>
                    <a:pt x="2137" y="2056"/>
                  </a:cubicBezTo>
                  <a:cubicBezTo>
                    <a:pt x="2138" y="2057"/>
                    <a:pt x="2138" y="2057"/>
                    <a:pt x="2138" y="2057"/>
                  </a:cubicBezTo>
                  <a:cubicBezTo>
                    <a:pt x="2140" y="2057"/>
                    <a:pt x="2140" y="2057"/>
                    <a:pt x="2140" y="2057"/>
                  </a:cubicBezTo>
                  <a:cubicBezTo>
                    <a:pt x="2140" y="2058"/>
                    <a:pt x="2140" y="2058"/>
                    <a:pt x="2141" y="2058"/>
                  </a:cubicBezTo>
                  <a:cubicBezTo>
                    <a:pt x="2142" y="2059"/>
                    <a:pt x="2143" y="2059"/>
                    <a:pt x="2144" y="2060"/>
                  </a:cubicBezTo>
                  <a:cubicBezTo>
                    <a:pt x="2145" y="2061"/>
                    <a:pt x="2147" y="2062"/>
                    <a:pt x="2149" y="2064"/>
                  </a:cubicBezTo>
                  <a:cubicBezTo>
                    <a:pt x="2151" y="2065"/>
                    <a:pt x="2152" y="2066"/>
                    <a:pt x="2154" y="2068"/>
                  </a:cubicBezTo>
                  <a:cubicBezTo>
                    <a:pt x="2156" y="2069"/>
                    <a:pt x="2157" y="2071"/>
                    <a:pt x="2159" y="2072"/>
                  </a:cubicBezTo>
                  <a:cubicBezTo>
                    <a:pt x="2165" y="2078"/>
                    <a:pt x="2171" y="2083"/>
                    <a:pt x="2177" y="2088"/>
                  </a:cubicBezTo>
                  <a:cubicBezTo>
                    <a:pt x="2182" y="2092"/>
                    <a:pt x="2186" y="2096"/>
                    <a:pt x="2189" y="2098"/>
                  </a:cubicBezTo>
                  <a:cubicBezTo>
                    <a:pt x="2191" y="2100"/>
                    <a:pt x="2192" y="2101"/>
                    <a:pt x="2193" y="2102"/>
                  </a:cubicBezTo>
                  <a:cubicBezTo>
                    <a:pt x="2194" y="2102"/>
                    <a:pt x="2194" y="2103"/>
                    <a:pt x="2194" y="2103"/>
                  </a:cubicBezTo>
                  <a:cubicBezTo>
                    <a:pt x="2194" y="2103"/>
                    <a:pt x="2194" y="2102"/>
                    <a:pt x="2193" y="2101"/>
                  </a:cubicBezTo>
                  <a:cubicBezTo>
                    <a:pt x="2193" y="2100"/>
                    <a:pt x="2192" y="2099"/>
                    <a:pt x="2190" y="2097"/>
                  </a:cubicBezTo>
                  <a:cubicBezTo>
                    <a:pt x="2189" y="2096"/>
                    <a:pt x="2188" y="2094"/>
                    <a:pt x="2186" y="2092"/>
                  </a:cubicBezTo>
                  <a:cubicBezTo>
                    <a:pt x="2184" y="2089"/>
                    <a:pt x="2182" y="2087"/>
                    <a:pt x="2180" y="2084"/>
                  </a:cubicBezTo>
                  <a:cubicBezTo>
                    <a:pt x="2175" y="2079"/>
                    <a:pt x="2170" y="2073"/>
                    <a:pt x="2164" y="2067"/>
                  </a:cubicBezTo>
                  <a:cubicBezTo>
                    <a:pt x="2162" y="2065"/>
                    <a:pt x="2161" y="2064"/>
                    <a:pt x="2159" y="2062"/>
                  </a:cubicBezTo>
                  <a:cubicBezTo>
                    <a:pt x="2157" y="2061"/>
                    <a:pt x="2156" y="2059"/>
                    <a:pt x="2154" y="2058"/>
                  </a:cubicBezTo>
                  <a:cubicBezTo>
                    <a:pt x="2152" y="2056"/>
                    <a:pt x="2150" y="2055"/>
                    <a:pt x="2148" y="2053"/>
                  </a:cubicBezTo>
                  <a:cubicBezTo>
                    <a:pt x="2147" y="2053"/>
                    <a:pt x="2146" y="2052"/>
                    <a:pt x="2145" y="2051"/>
                  </a:cubicBezTo>
                  <a:cubicBezTo>
                    <a:pt x="2144" y="2051"/>
                    <a:pt x="2144" y="2051"/>
                    <a:pt x="2143" y="2050"/>
                  </a:cubicBezTo>
                  <a:cubicBezTo>
                    <a:pt x="2143" y="2050"/>
                    <a:pt x="2142" y="2050"/>
                    <a:pt x="2142" y="2050"/>
                  </a:cubicBezTo>
                  <a:cubicBezTo>
                    <a:pt x="2141" y="2049"/>
                    <a:pt x="2141" y="2049"/>
                    <a:pt x="2141" y="2049"/>
                  </a:cubicBezTo>
                  <a:cubicBezTo>
                    <a:pt x="2141" y="2049"/>
                    <a:pt x="2141" y="2049"/>
                    <a:pt x="2141" y="2049"/>
                  </a:cubicBezTo>
                  <a:cubicBezTo>
                    <a:pt x="2140" y="2049"/>
                    <a:pt x="2140" y="2049"/>
                    <a:pt x="2140" y="2049"/>
                  </a:cubicBezTo>
                  <a:cubicBezTo>
                    <a:pt x="2139" y="2048"/>
                    <a:pt x="2139" y="2048"/>
                    <a:pt x="2138" y="2048"/>
                  </a:cubicBezTo>
                  <a:cubicBezTo>
                    <a:pt x="2137" y="2048"/>
                    <a:pt x="2136" y="2047"/>
                    <a:pt x="2135" y="2047"/>
                  </a:cubicBezTo>
                  <a:cubicBezTo>
                    <a:pt x="2133" y="2046"/>
                    <a:pt x="2130" y="2045"/>
                    <a:pt x="2128" y="2045"/>
                  </a:cubicBezTo>
                  <a:cubicBezTo>
                    <a:pt x="2126" y="2044"/>
                    <a:pt x="2124" y="2044"/>
                    <a:pt x="2121" y="2043"/>
                  </a:cubicBezTo>
                  <a:cubicBezTo>
                    <a:pt x="2119" y="2043"/>
                    <a:pt x="2117" y="2042"/>
                    <a:pt x="2115" y="2042"/>
                  </a:cubicBezTo>
                  <a:cubicBezTo>
                    <a:pt x="2110" y="2040"/>
                    <a:pt x="2106" y="2039"/>
                    <a:pt x="2101" y="2038"/>
                  </a:cubicBezTo>
                  <a:cubicBezTo>
                    <a:pt x="2085" y="2025"/>
                    <a:pt x="2066" y="2013"/>
                    <a:pt x="2045" y="2005"/>
                  </a:cubicBezTo>
                  <a:cubicBezTo>
                    <a:pt x="2043" y="2004"/>
                    <a:pt x="2042" y="2004"/>
                    <a:pt x="2040" y="2003"/>
                  </a:cubicBezTo>
                  <a:cubicBezTo>
                    <a:pt x="2046" y="2003"/>
                    <a:pt x="2052" y="2003"/>
                    <a:pt x="2059" y="2003"/>
                  </a:cubicBezTo>
                  <a:cubicBezTo>
                    <a:pt x="2061" y="2003"/>
                    <a:pt x="2063" y="2003"/>
                    <a:pt x="2065" y="2003"/>
                  </a:cubicBezTo>
                  <a:cubicBezTo>
                    <a:pt x="2067" y="2003"/>
                    <a:pt x="2069" y="2003"/>
                    <a:pt x="2071" y="2003"/>
                  </a:cubicBezTo>
                  <a:cubicBezTo>
                    <a:pt x="2075" y="2003"/>
                    <a:pt x="2078" y="2003"/>
                    <a:pt x="2082" y="2003"/>
                  </a:cubicBezTo>
                  <a:cubicBezTo>
                    <a:pt x="2090" y="2003"/>
                    <a:pt x="2099" y="2004"/>
                    <a:pt x="2107" y="2004"/>
                  </a:cubicBezTo>
                  <a:cubicBezTo>
                    <a:pt x="2115" y="2005"/>
                    <a:pt x="2123" y="2006"/>
                    <a:pt x="2131" y="2008"/>
                  </a:cubicBezTo>
                  <a:cubicBezTo>
                    <a:pt x="2131" y="2008"/>
                    <a:pt x="2133" y="2008"/>
                    <a:pt x="2133" y="2008"/>
                  </a:cubicBezTo>
                  <a:cubicBezTo>
                    <a:pt x="2134" y="2008"/>
                    <a:pt x="2135" y="2009"/>
                    <a:pt x="2136" y="2009"/>
                  </a:cubicBezTo>
                  <a:cubicBezTo>
                    <a:pt x="2136" y="2009"/>
                    <a:pt x="2137" y="2009"/>
                    <a:pt x="2138" y="2010"/>
                  </a:cubicBezTo>
                  <a:cubicBezTo>
                    <a:pt x="2139" y="2011"/>
                    <a:pt x="2140" y="2011"/>
                    <a:pt x="2141" y="2012"/>
                  </a:cubicBezTo>
                  <a:cubicBezTo>
                    <a:pt x="2142" y="2013"/>
                    <a:pt x="2142" y="2013"/>
                    <a:pt x="2143" y="2014"/>
                  </a:cubicBezTo>
                  <a:cubicBezTo>
                    <a:pt x="2143" y="2014"/>
                    <a:pt x="2144" y="2015"/>
                    <a:pt x="2145" y="2015"/>
                  </a:cubicBezTo>
                  <a:cubicBezTo>
                    <a:pt x="2147" y="2018"/>
                    <a:pt x="2150" y="2020"/>
                    <a:pt x="2153" y="2023"/>
                  </a:cubicBezTo>
                  <a:cubicBezTo>
                    <a:pt x="2155" y="2027"/>
                    <a:pt x="2158" y="2030"/>
                    <a:pt x="2161" y="2034"/>
                  </a:cubicBezTo>
                  <a:cubicBezTo>
                    <a:pt x="2164" y="2038"/>
                    <a:pt x="2166" y="2042"/>
                    <a:pt x="2169" y="2047"/>
                  </a:cubicBezTo>
                  <a:cubicBezTo>
                    <a:pt x="2170" y="2048"/>
                    <a:pt x="2170" y="2049"/>
                    <a:pt x="2171" y="2050"/>
                  </a:cubicBezTo>
                  <a:cubicBezTo>
                    <a:pt x="2172" y="2051"/>
                    <a:pt x="2172" y="2053"/>
                    <a:pt x="2173" y="2054"/>
                  </a:cubicBezTo>
                  <a:cubicBezTo>
                    <a:pt x="2174" y="2056"/>
                    <a:pt x="2176" y="2059"/>
                    <a:pt x="2177" y="2061"/>
                  </a:cubicBezTo>
                  <a:cubicBezTo>
                    <a:pt x="2180" y="2066"/>
                    <a:pt x="2182" y="2071"/>
                    <a:pt x="2185" y="2076"/>
                  </a:cubicBezTo>
                  <a:cubicBezTo>
                    <a:pt x="2189" y="2081"/>
                    <a:pt x="2192" y="2085"/>
                    <a:pt x="2195" y="2090"/>
                  </a:cubicBezTo>
                  <a:cubicBezTo>
                    <a:pt x="2196" y="2091"/>
                    <a:pt x="2197" y="2092"/>
                    <a:pt x="2198" y="2093"/>
                  </a:cubicBezTo>
                  <a:cubicBezTo>
                    <a:pt x="2199" y="2094"/>
                    <a:pt x="2199" y="2094"/>
                    <a:pt x="2199" y="2095"/>
                  </a:cubicBezTo>
                  <a:cubicBezTo>
                    <a:pt x="2200" y="2096"/>
                    <a:pt x="2200" y="2096"/>
                    <a:pt x="2200" y="2096"/>
                  </a:cubicBezTo>
                  <a:cubicBezTo>
                    <a:pt x="2201" y="2096"/>
                    <a:pt x="2201" y="2096"/>
                    <a:pt x="2201" y="2096"/>
                  </a:cubicBezTo>
                  <a:cubicBezTo>
                    <a:pt x="2201" y="2097"/>
                    <a:pt x="2201" y="2097"/>
                    <a:pt x="2201" y="2097"/>
                  </a:cubicBezTo>
                  <a:cubicBezTo>
                    <a:pt x="2202" y="2097"/>
                    <a:pt x="2203" y="2098"/>
                    <a:pt x="2204" y="2099"/>
                  </a:cubicBezTo>
                  <a:cubicBezTo>
                    <a:pt x="2205" y="2100"/>
                    <a:pt x="2206" y="2101"/>
                    <a:pt x="2207" y="2102"/>
                  </a:cubicBezTo>
                  <a:cubicBezTo>
                    <a:pt x="2211" y="2106"/>
                    <a:pt x="2215" y="2109"/>
                    <a:pt x="2219" y="2112"/>
                  </a:cubicBezTo>
                  <a:cubicBezTo>
                    <a:pt x="2224" y="2115"/>
                    <a:pt x="2228" y="2117"/>
                    <a:pt x="2232" y="2119"/>
                  </a:cubicBezTo>
                  <a:cubicBezTo>
                    <a:pt x="2236" y="2121"/>
                    <a:pt x="2239" y="2122"/>
                    <a:pt x="2243" y="2123"/>
                  </a:cubicBezTo>
                  <a:cubicBezTo>
                    <a:pt x="2245" y="2124"/>
                    <a:pt x="2246" y="2124"/>
                    <a:pt x="2248" y="2124"/>
                  </a:cubicBezTo>
                  <a:cubicBezTo>
                    <a:pt x="2249" y="2125"/>
                    <a:pt x="2250" y="2125"/>
                    <a:pt x="2252" y="2125"/>
                  </a:cubicBezTo>
                  <a:cubicBezTo>
                    <a:pt x="2253" y="2126"/>
                    <a:pt x="2254" y="2126"/>
                    <a:pt x="2255" y="2126"/>
                  </a:cubicBezTo>
                  <a:cubicBezTo>
                    <a:pt x="2256" y="2126"/>
                    <a:pt x="2257" y="2126"/>
                    <a:pt x="2257" y="2126"/>
                  </a:cubicBezTo>
                  <a:cubicBezTo>
                    <a:pt x="2259" y="2126"/>
                    <a:pt x="2259" y="2126"/>
                    <a:pt x="2259" y="2126"/>
                  </a:cubicBezTo>
                  <a:cubicBezTo>
                    <a:pt x="2259" y="2126"/>
                    <a:pt x="2259" y="2126"/>
                    <a:pt x="2257" y="2126"/>
                  </a:cubicBezTo>
                  <a:cubicBezTo>
                    <a:pt x="2257" y="2126"/>
                    <a:pt x="2256" y="2125"/>
                    <a:pt x="2255" y="2125"/>
                  </a:cubicBezTo>
                  <a:cubicBezTo>
                    <a:pt x="2254" y="2125"/>
                    <a:pt x="2253" y="2124"/>
                    <a:pt x="2252" y="2124"/>
                  </a:cubicBezTo>
                  <a:cubicBezTo>
                    <a:pt x="2251" y="2123"/>
                    <a:pt x="2250" y="2123"/>
                    <a:pt x="2248" y="2122"/>
                  </a:cubicBezTo>
                  <a:cubicBezTo>
                    <a:pt x="2247" y="2122"/>
                    <a:pt x="2246" y="2121"/>
                    <a:pt x="2244" y="2120"/>
                  </a:cubicBezTo>
                  <a:cubicBezTo>
                    <a:pt x="2241" y="2119"/>
                    <a:pt x="2237" y="2117"/>
                    <a:pt x="2234" y="2115"/>
                  </a:cubicBezTo>
                  <a:cubicBezTo>
                    <a:pt x="2230" y="2113"/>
                    <a:pt x="2227" y="2110"/>
                    <a:pt x="2223" y="2107"/>
                  </a:cubicBezTo>
                  <a:cubicBezTo>
                    <a:pt x="2219" y="2104"/>
                    <a:pt x="2215" y="2101"/>
                    <a:pt x="2212" y="2097"/>
                  </a:cubicBezTo>
                  <a:cubicBezTo>
                    <a:pt x="2211" y="2096"/>
                    <a:pt x="2210" y="2095"/>
                    <a:pt x="2209" y="2095"/>
                  </a:cubicBezTo>
                  <a:cubicBezTo>
                    <a:pt x="2208" y="2094"/>
                    <a:pt x="2207" y="2093"/>
                    <a:pt x="2206" y="2092"/>
                  </a:cubicBezTo>
                  <a:cubicBezTo>
                    <a:pt x="2206" y="2091"/>
                    <a:pt x="2206" y="2091"/>
                    <a:pt x="2206" y="2091"/>
                  </a:cubicBezTo>
                  <a:cubicBezTo>
                    <a:pt x="2206" y="2091"/>
                    <a:pt x="2206" y="2091"/>
                    <a:pt x="2206" y="2091"/>
                  </a:cubicBezTo>
                  <a:cubicBezTo>
                    <a:pt x="2205" y="2090"/>
                    <a:pt x="2205" y="2090"/>
                    <a:pt x="2205" y="2090"/>
                  </a:cubicBezTo>
                  <a:cubicBezTo>
                    <a:pt x="2205" y="2089"/>
                    <a:pt x="2204" y="2089"/>
                    <a:pt x="2204" y="2088"/>
                  </a:cubicBezTo>
                  <a:cubicBezTo>
                    <a:pt x="2203" y="2087"/>
                    <a:pt x="2202" y="2086"/>
                    <a:pt x="2201" y="2085"/>
                  </a:cubicBezTo>
                  <a:cubicBezTo>
                    <a:pt x="2198" y="2081"/>
                    <a:pt x="2195" y="2076"/>
                    <a:pt x="2192" y="2072"/>
                  </a:cubicBezTo>
                  <a:cubicBezTo>
                    <a:pt x="2189" y="2067"/>
                    <a:pt x="2186" y="2062"/>
                    <a:pt x="2184" y="2057"/>
                  </a:cubicBezTo>
                  <a:cubicBezTo>
                    <a:pt x="2182" y="2055"/>
                    <a:pt x="2181" y="2052"/>
                    <a:pt x="2179" y="2050"/>
                  </a:cubicBezTo>
                  <a:cubicBezTo>
                    <a:pt x="2178" y="2049"/>
                    <a:pt x="2178" y="2048"/>
                    <a:pt x="2177" y="2046"/>
                  </a:cubicBezTo>
                  <a:cubicBezTo>
                    <a:pt x="2176" y="2045"/>
                    <a:pt x="2176" y="2044"/>
                    <a:pt x="2175" y="2043"/>
                  </a:cubicBezTo>
                  <a:cubicBezTo>
                    <a:pt x="2172" y="2039"/>
                    <a:pt x="2169" y="2034"/>
                    <a:pt x="2165" y="2031"/>
                  </a:cubicBezTo>
                  <a:cubicBezTo>
                    <a:pt x="2162" y="2027"/>
                    <a:pt x="2159" y="2023"/>
                    <a:pt x="2156" y="2020"/>
                  </a:cubicBezTo>
                  <a:cubicBezTo>
                    <a:pt x="2153" y="2017"/>
                    <a:pt x="2149" y="2015"/>
                    <a:pt x="2146" y="2013"/>
                  </a:cubicBezTo>
                  <a:cubicBezTo>
                    <a:pt x="2146" y="2012"/>
                    <a:pt x="2145" y="2012"/>
                    <a:pt x="2144" y="2012"/>
                  </a:cubicBezTo>
                  <a:cubicBezTo>
                    <a:pt x="2144" y="2011"/>
                    <a:pt x="2143" y="2011"/>
                    <a:pt x="2142" y="2010"/>
                  </a:cubicBezTo>
                  <a:cubicBezTo>
                    <a:pt x="2142" y="2010"/>
                    <a:pt x="2141" y="2010"/>
                    <a:pt x="2141" y="2010"/>
                  </a:cubicBezTo>
                  <a:cubicBezTo>
                    <a:pt x="2141" y="2010"/>
                    <a:pt x="2142" y="2010"/>
                    <a:pt x="2142" y="2010"/>
                  </a:cubicBezTo>
                  <a:cubicBezTo>
                    <a:pt x="2144" y="2010"/>
                    <a:pt x="2146" y="2011"/>
                    <a:pt x="2148" y="2011"/>
                  </a:cubicBezTo>
                  <a:cubicBezTo>
                    <a:pt x="2150" y="2012"/>
                    <a:pt x="2151" y="2012"/>
                    <a:pt x="2153" y="2013"/>
                  </a:cubicBezTo>
                  <a:cubicBezTo>
                    <a:pt x="2155" y="2013"/>
                    <a:pt x="2157" y="2014"/>
                    <a:pt x="2159" y="2014"/>
                  </a:cubicBezTo>
                  <a:cubicBezTo>
                    <a:pt x="2160" y="2015"/>
                    <a:pt x="2162" y="2015"/>
                    <a:pt x="2164" y="2016"/>
                  </a:cubicBezTo>
                  <a:cubicBezTo>
                    <a:pt x="2166" y="2017"/>
                    <a:pt x="2167" y="2017"/>
                    <a:pt x="2169" y="2018"/>
                  </a:cubicBezTo>
                  <a:cubicBezTo>
                    <a:pt x="2171" y="2018"/>
                    <a:pt x="2172" y="2019"/>
                    <a:pt x="2174" y="2020"/>
                  </a:cubicBezTo>
                  <a:cubicBezTo>
                    <a:pt x="2175" y="2020"/>
                    <a:pt x="2176" y="2020"/>
                    <a:pt x="2176" y="2021"/>
                  </a:cubicBezTo>
                  <a:cubicBezTo>
                    <a:pt x="2177" y="2021"/>
                    <a:pt x="2178" y="2021"/>
                    <a:pt x="2179" y="2022"/>
                  </a:cubicBezTo>
                  <a:cubicBezTo>
                    <a:pt x="2180" y="2022"/>
                    <a:pt x="2182" y="2023"/>
                    <a:pt x="2183" y="2023"/>
                  </a:cubicBezTo>
                  <a:cubicBezTo>
                    <a:pt x="2185" y="2024"/>
                    <a:pt x="2186" y="2025"/>
                    <a:pt x="2188" y="2025"/>
                  </a:cubicBezTo>
                  <a:cubicBezTo>
                    <a:pt x="2189" y="2026"/>
                    <a:pt x="2191" y="2027"/>
                    <a:pt x="2192" y="2027"/>
                  </a:cubicBezTo>
                  <a:cubicBezTo>
                    <a:pt x="2193" y="2028"/>
                    <a:pt x="2193" y="2028"/>
                    <a:pt x="2194" y="2028"/>
                  </a:cubicBezTo>
                  <a:cubicBezTo>
                    <a:pt x="2195" y="2029"/>
                    <a:pt x="2195" y="2029"/>
                    <a:pt x="2196" y="2030"/>
                  </a:cubicBezTo>
                  <a:cubicBezTo>
                    <a:pt x="2197" y="2030"/>
                    <a:pt x="2198" y="2031"/>
                    <a:pt x="2200" y="2032"/>
                  </a:cubicBezTo>
                  <a:cubicBezTo>
                    <a:pt x="2201" y="2032"/>
                    <a:pt x="2202" y="2033"/>
                    <a:pt x="2203" y="2034"/>
                  </a:cubicBezTo>
                  <a:cubicBezTo>
                    <a:pt x="2204" y="2034"/>
                    <a:pt x="2204" y="2034"/>
                    <a:pt x="2205" y="2035"/>
                  </a:cubicBezTo>
                  <a:cubicBezTo>
                    <a:pt x="2205" y="2035"/>
                    <a:pt x="2206" y="2035"/>
                    <a:pt x="2206" y="2036"/>
                  </a:cubicBezTo>
                  <a:cubicBezTo>
                    <a:pt x="2209" y="2037"/>
                    <a:pt x="2211" y="2038"/>
                    <a:pt x="2212" y="2039"/>
                  </a:cubicBezTo>
                  <a:cubicBezTo>
                    <a:pt x="2214" y="2041"/>
                    <a:pt x="2216" y="2042"/>
                    <a:pt x="2217" y="2043"/>
                  </a:cubicBezTo>
                  <a:cubicBezTo>
                    <a:pt x="2219" y="2044"/>
                    <a:pt x="2220" y="2045"/>
                    <a:pt x="2221" y="2045"/>
                  </a:cubicBezTo>
                  <a:cubicBezTo>
                    <a:pt x="2222" y="2046"/>
                    <a:pt x="2223" y="2047"/>
                    <a:pt x="2224" y="2048"/>
                  </a:cubicBezTo>
                  <a:cubicBezTo>
                    <a:pt x="2225" y="2049"/>
                    <a:pt x="2226" y="2049"/>
                    <a:pt x="2226" y="2049"/>
                  </a:cubicBezTo>
                  <a:cubicBezTo>
                    <a:pt x="2226" y="2049"/>
                    <a:pt x="2225" y="2049"/>
                    <a:pt x="2224" y="2047"/>
                  </a:cubicBezTo>
                  <a:cubicBezTo>
                    <a:pt x="2223" y="2047"/>
                    <a:pt x="2223" y="2046"/>
                    <a:pt x="2222" y="2045"/>
                  </a:cubicBezTo>
                  <a:cubicBezTo>
                    <a:pt x="2221" y="2044"/>
                    <a:pt x="2220" y="2043"/>
                    <a:pt x="2218" y="2041"/>
                  </a:cubicBezTo>
                  <a:cubicBezTo>
                    <a:pt x="2217" y="2040"/>
                    <a:pt x="2215" y="2039"/>
                    <a:pt x="2214" y="2037"/>
                  </a:cubicBezTo>
                  <a:cubicBezTo>
                    <a:pt x="2212" y="2036"/>
                    <a:pt x="2210" y="2035"/>
                    <a:pt x="2208" y="2033"/>
                  </a:cubicBezTo>
                  <a:cubicBezTo>
                    <a:pt x="2208" y="2033"/>
                    <a:pt x="2207" y="2032"/>
                    <a:pt x="2207" y="2032"/>
                  </a:cubicBezTo>
                  <a:cubicBezTo>
                    <a:pt x="2206" y="2031"/>
                    <a:pt x="2206" y="2031"/>
                    <a:pt x="2205" y="2031"/>
                  </a:cubicBezTo>
                  <a:cubicBezTo>
                    <a:pt x="2204" y="2030"/>
                    <a:pt x="2203" y="2029"/>
                    <a:pt x="2202" y="2028"/>
                  </a:cubicBezTo>
                  <a:cubicBezTo>
                    <a:pt x="2201" y="2027"/>
                    <a:pt x="2199" y="2027"/>
                    <a:pt x="2198" y="2026"/>
                  </a:cubicBezTo>
                  <a:cubicBezTo>
                    <a:pt x="2197" y="2025"/>
                    <a:pt x="2197" y="2025"/>
                    <a:pt x="2196" y="2025"/>
                  </a:cubicBezTo>
                  <a:cubicBezTo>
                    <a:pt x="2195" y="2024"/>
                    <a:pt x="2195" y="2024"/>
                    <a:pt x="2194" y="2023"/>
                  </a:cubicBezTo>
                  <a:cubicBezTo>
                    <a:pt x="2189" y="2020"/>
                    <a:pt x="2183" y="2017"/>
                    <a:pt x="2176" y="2014"/>
                  </a:cubicBezTo>
                  <a:cubicBezTo>
                    <a:pt x="2175" y="2013"/>
                    <a:pt x="2173" y="2013"/>
                    <a:pt x="2171" y="2012"/>
                  </a:cubicBezTo>
                  <a:cubicBezTo>
                    <a:pt x="2170" y="2011"/>
                    <a:pt x="2168" y="2011"/>
                    <a:pt x="2166" y="2010"/>
                  </a:cubicBezTo>
                  <a:cubicBezTo>
                    <a:pt x="2164" y="2009"/>
                    <a:pt x="2163" y="2009"/>
                    <a:pt x="2161" y="2008"/>
                  </a:cubicBezTo>
                  <a:cubicBezTo>
                    <a:pt x="2159" y="2007"/>
                    <a:pt x="2157" y="2007"/>
                    <a:pt x="2155" y="2006"/>
                  </a:cubicBezTo>
                  <a:cubicBezTo>
                    <a:pt x="2153" y="2005"/>
                    <a:pt x="2152" y="2005"/>
                    <a:pt x="2150" y="2004"/>
                  </a:cubicBezTo>
                  <a:cubicBezTo>
                    <a:pt x="2148" y="2004"/>
                    <a:pt x="2146" y="2003"/>
                    <a:pt x="2144" y="2003"/>
                  </a:cubicBezTo>
                  <a:cubicBezTo>
                    <a:pt x="2143" y="2003"/>
                    <a:pt x="2142" y="2002"/>
                    <a:pt x="2141" y="2002"/>
                  </a:cubicBezTo>
                  <a:cubicBezTo>
                    <a:pt x="2140" y="2002"/>
                    <a:pt x="2139" y="2002"/>
                    <a:pt x="2138" y="2001"/>
                  </a:cubicBezTo>
                  <a:cubicBezTo>
                    <a:pt x="2137" y="2001"/>
                    <a:pt x="2136" y="2001"/>
                    <a:pt x="2135" y="2001"/>
                  </a:cubicBezTo>
                  <a:cubicBezTo>
                    <a:pt x="2134" y="2001"/>
                    <a:pt x="2133" y="2000"/>
                    <a:pt x="2132" y="2000"/>
                  </a:cubicBezTo>
                  <a:cubicBezTo>
                    <a:pt x="2124" y="1999"/>
                    <a:pt x="2116" y="1997"/>
                    <a:pt x="2107" y="1997"/>
                  </a:cubicBezTo>
                  <a:cubicBezTo>
                    <a:pt x="2099" y="1996"/>
                    <a:pt x="2091" y="1995"/>
                    <a:pt x="2083" y="1995"/>
                  </a:cubicBezTo>
                  <a:cubicBezTo>
                    <a:pt x="2079" y="1995"/>
                    <a:pt x="2075" y="1995"/>
                    <a:pt x="2071" y="1995"/>
                  </a:cubicBezTo>
                  <a:cubicBezTo>
                    <a:pt x="2067" y="1995"/>
                    <a:pt x="2063" y="1995"/>
                    <a:pt x="2059" y="1996"/>
                  </a:cubicBezTo>
                  <a:cubicBezTo>
                    <a:pt x="2051" y="1996"/>
                    <a:pt x="2044" y="1997"/>
                    <a:pt x="2037" y="1997"/>
                  </a:cubicBezTo>
                  <a:cubicBezTo>
                    <a:pt x="2033" y="1998"/>
                    <a:pt x="2030" y="1998"/>
                    <a:pt x="2026" y="1998"/>
                  </a:cubicBezTo>
                  <a:cubicBezTo>
                    <a:pt x="2025" y="1999"/>
                    <a:pt x="2023" y="1999"/>
                    <a:pt x="2021" y="1999"/>
                  </a:cubicBezTo>
                  <a:cubicBezTo>
                    <a:pt x="1949" y="1986"/>
                    <a:pt x="1797" y="1991"/>
                    <a:pt x="1751" y="1937"/>
                  </a:cubicBezTo>
                  <a:cubicBezTo>
                    <a:pt x="1759" y="1931"/>
                    <a:pt x="1767" y="1926"/>
                    <a:pt x="1774" y="1922"/>
                  </a:cubicBezTo>
                  <a:cubicBezTo>
                    <a:pt x="1777" y="1922"/>
                    <a:pt x="1780" y="1922"/>
                    <a:pt x="1783" y="1923"/>
                  </a:cubicBezTo>
                  <a:cubicBezTo>
                    <a:pt x="1787" y="1923"/>
                    <a:pt x="1791" y="1923"/>
                    <a:pt x="1796" y="1924"/>
                  </a:cubicBezTo>
                  <a:cubicBezTo>
                    <a:pt x="1798" y="1925"/>
                    <a:pt x="1800" y="1925"/>
                    <a:pt x="1802" y="1926"/>
                  </a:cubicBezTo>
                  <a:cubicBezTo>
                    <a:pt x="1803" y="1926"/>
                    <a:pt x="1805" y="1927"/>
                    <a:pt x="1806" y="1927"/>
                  </a:cubicBezTo>
                  <a:cubicBezTo>
                    <a:pt x="1806" y="1927"/>
                    <a:pt x="1806" y="1927"/>
                    <a:pt x="1806" y="1927"/>
                  </a:cubicBezTo>
                  <a:cubicBezTo>
                    <a:pt x="1807" y="1927"/>
                    <a:pt x="1807" y="1927"/>
                    <a:pt x="1807" y="1927"/>
                  </a:cubicBezTo>
                  <a:cubicBezTo>
                    <a:pt x="1807" y="1928"/>
                    <a:pt x="1807" y="1928"/>
                    <a:pt x="1807" y="1928"/>
                  </a:cubicBezTo>
                  <a:cubicBezTo>
                    <a:pt x="1807" y="1928"/>
                    <a:pt x="1807" y="1928"/>
                    <a:pt x="1807" y="1928"/>
                  </a:cubicBezTo>
                  <a:cubicBezTo>
                    <a:pt x="1807" y="1928"/>
                    <a:pt x="1807" y="1928"/>
                    <a:pt x="1807" y="1928"/>
                  </a:cubicBezTo>
                  <a:cubicBezTo>
                    <a:pt x="1807" y="1928"/>
                    <a:pt x="1807" y="1928"/>
                    <a:pt x="1807" y="1928"/>
                  </a:cubicBezTo>
                  <a:cubicBezTo>
                    <a:pt x="1808" y="1928"/>
                    <a:pt x="1808" y="1928"/>
                    <a:pt x="1809" y="1928"/>
                  </a:cubicBezTo>
                  <a:cubicBezTo>
                    <a:pt x="1809" y="1929"/>
                    <a:pt x="1810" y="1929"/>
                    <a:pt x="1810" y="1929"/>
                  </a:cubicBezTo>
                  <a:cubicBezTo>
                    <a:pt x="1811" y="1930"/>
                    <a:pt x="1811" y="1930"/>
                    <a:pt x="1811" y="1930"/>
                  </a:cubicBezTo>
                  <a:cubicBezTo>
                    <a:pt x="1812" y="1930"/>
                    <a:pt x="1812" y="1930"/>
                    <a:pt x="1812" y="1930"/>
                  </a:cubicBezTo>
                  <a:cubicBezTo>
                    <a:pt x="1813" y="1931"/>
                    <a:pt x="1814" y="1932"/>
                    <a:pt x="1815" y="1932"/>
                  </a:cubicBezTo>
                  <a:cubicBezTo>
                    <a:pt x="1817" y="1934"/>
                    <a:pt x="1819" y="1935"/>
                    <a:pt x="1821" y="1937"/>
                  </a:cubicBezTo>
                  <a:cubicBezTo>
                    <a:pt x="1825" y="1941"/>
                    <a:pt x="1828" y="1944"/>
                    <a:pt x="1832" y="1948"/>
                  </a:cubicBezTo>
                  <a:cubicBezTo>
                    <a:pt x="1833" y="1949"/>
                    <a:pt x="1834" y="1950"/>
                    <a:pt x="1836" y="1951"/>
                  </a:cubicBezTo>
                  <a:cubicBezTo>
                    <a:pt x="1837" y="1952"/>
                    <a:pt x="1837" y="1952"/>
                    <a:pt x="1837" y="1952"/>
                  </a:cubicBezTo>
                  <a:cubicBezTo>
                    <a:pt x="1839" y="1954"/>
                    <a:pt x="1839" y="1954"/>
                    <a:pt x="1839" y="1954"/>
                  </a:cubicBezTo>
                  <a:cubicBezTo>
                    <a:pt x="1841" y="1955"/>
                    <a:pt x="1843" y="1957"/>
                    <a:pt x="1845" y="1959"/>
                  </a:cubicBezTo>
                  <a:cubicBezTo>
                    <a:pt x="1847" y="1960"/>
                    <a:pt x="1848" y="1960"/>
                    <a:pt x="1849" y="1961"/>
                  </a:cubicBezTo>
                  <a:cubicBezTo>
                    <a:pt x="1850" y="1962"/>
                    <a:pt x="1851" y="1962"/>
                    <a:pt x="1853" y="1963"/>
                  </a:cubicBezTo>
                  <a:cubicBezTo>
                    <a:pt x="1853" y="1963"/>
                    <a:pt x="1854" y="1964"/>
                    <a:pt x="1854" y="1964"/>
                  </a:cubicBezTo>
                  <a:cubicBezTo>
                    <a:pt x="1855" y="1964"/>
                    <a:pt x="1856" y="1965"/>
                    <a:pt x="1856" y="1965"/>
                  </a:cubicBezTo>
                  <a:cubicBezTo>
                    <a:pt x="1857" y="1966"/>
                    <a:pt x="1859" y="1966"/>
                    <a:pt x="1860" y="1967"/>
                  </a:cubicBezTo>
                  <a:cubicBezTo>
                    <a:pt x="1865" y="1969"/>
                    <a:pt x="1869" y="1971"/>
                    <a:pt x="1874" y="1972"/>
                  </a:cubicBezTo>
                  <a:cubicBezTo>
                    <a:pt x="1875" y="1972"/>
                    <a:pt x="1876" y="1973"/>
                    <a:pt x="1877" y="1973"/>
                  </a:cubicBezTo>
                  <a:cubicBezTo>
                    <a:pt x="1879" y="1973"/>
                    <a:pt x="1880" y="1974"/>
                    <a:pt x="1881" y="1974"/>
                  </a:cubicBezTo>
                  <a:cubicBezTo>
                    <a:pt x="1882" y="1974"/>
                    <a:pt x="1883" y="1974"/>
                    <a:pt x="1884" y="1974"/>
                  </a:cubicBezTo>
                  <a:cubicBezTo>
                    <a:pt x="1885" y="1975"/>
                    <a:pt x="1886" y="1975"/>
                    <a:pt x="1887" y="1975"/>
                  </a:cubicBezTo>
                  <a:cubicBezTo>
                    <a:pt x="1891" y="1975"/>
                    <a:pt x="1895" y="1976"/>
                    <a:pt x="1899" y="1976"/>
                  </a:cubicBezTo>
                  <a:cubicBezTo>
                    <a:pt x="1902" y="1976"/>
                    <a:pt x="1905" y="1976"/>
                    <a:pt x="1907" y="1975"/>
                  </a:cubicBezTo>
                  <a:cubicBezTo>
                    <a:pt x="1910" y="1975"/>
                    <a:pt x="1912" y="1975"/>
                    <a:pt x="1913" y="1975"/>
                  </a:cubicBezTo>
                  <a:cubicBezTo>
                    <a:pt x="1914" y="1974"/>
                    <a:pt x="1915" y="1974"/>
                    <a:pt x="1915" y="1974"/>
                  </a:cubicBezTo>
                  <a:cubicBezTo>
                    <a:pt x="1915" y="1974"/>
                    <a:pt x="1914" y="1974"/>
                    <a:pt x="1913" y="1974"/>
                  </a:cubicBezTo>
                  <a:cubicBezTo>
                    <a:pt x="1912" y="1974"/>
                    <a:pt x="1910" y="1974"/>
                    <a:pt x="1907" y="1974"/>
                  </a:cubicBezTo>
                  <a:cubicBezTo>
                    <a:pt x="1905" y="1974"/>
                    <a:pt x="1902" y="1973"/>
                    <a:pt x="1899" y="1973"/>
                  </a:cubicBezTo>
                  <a:cubicBezTo>
                    <a:pt x="1896" y="1972"/>
                    <a:pt x="1892" y="1971"/>
                    <a:pt x="1888" y="1970"/>
                  </a:cubicBezTo>
                  <a:cubicBezTo>
                    <a:pt x="1887" y="1970"/>
                    <a:pt x="1886" y="1970"/>
                    <a:pt x="1885" y="1970"/>
                  </a:cubicBezTo>
                  <a:cubicBezTo>
                    <a:pt x="1884" y="1969"/>
                    <a:pt x="1883" y="1969"/>
                    <a:pt x="1882" y="1969"/>
                  </a:cubicBezTo>
                  <a:cubicBezTo>
                    <a:pt x="1880" y="1968"/>
                    <a:pt x="1878" y="1967"/>
                    <a:pt x="1876" y="1966"/>
                  </a:cubicBezTo>
                  <a:cubicBezTo>
                    <a:pt x="1872" y="1965"/>
                    <a:pt x="1867" y="1963"/>
                    <a:pt x="1863" y="1961"/>
                  </a:cubicBezTo>
                  <a:cubicBezTo>
                    <a:pt x="1862" y="1960"/>
                    <a:pt x="1861" y="1959"/>
                    <a:pt x="1860" y="1959"/>
                  </a:cubicBezTo>
                  <a:cubicBezTo>
                    <a:pt x="1859" y="1958"/>
                    <a:pt x="1858" y="1958"/>
                    <a:pt x="1858" y="1958"/>
                  </a:cubicBezTo>
                  <a:cubicBezTo>
                    <a:pt x="1857" y="1957"/>
                    <a:pt x="1857" y="1957"/>
                    <a:pt x="1856" y="1957"/>
                  </a:cubicBezTo>
                  <a:cubicBezTo>
                    <a:pt x="1854" y="1955"/>
                    <a:pt x="1852" y="1954"/>
                    <a:pt x="1850" y="1953"/>
                  </a:cubicBezTo>
                  <a:cubicBezTo>
                    <a:pt x="1848" y="1951"/>
                    <a:pt x="1847" y="1950"/>
                    <a:pt x="1845" y="1949"/>
                  </a:cubicBezTo>
                  <a:cubicBezTo>
                    <a:pt x="1846" y="1949"/>
                    <a:pt x="1846" y="1949"/>
                    <a:pt x="1847" y="1949"/>
                  </a:cubicBezTo>
                  <a:cubicBezTo>
                    <a:pt x="1848" y="1950"/>
                    <a:pt x="1848" y="1950"/>
                    <a:pt x="1849" y="1950"/>
                  </a:cubicBezTo>
                  <a:cubicBezTo>
                    <a:pt x="1850" y="1950"/>
                    <a:pt x="1852" y="1950"/>
                    <a:pt x="1853" y="1950"/>
                  </a:cubicBezTo>
                  <a:cubicBezTo>
                    <a:pt x="1856" y="1950"/>
                    <a:pt x="1859" y="1950"/>
                    <a:pt x="1862" y="1950"/>
                  </a:cubicBezTo>
                  <a:cubicBezTo>
                    <a:pt x="1865" y="1950"/>
                    <a:pt x="1868" y="1950"/>
                    <a:pt x="1871" y="1950"/>
                  </a:cubicBezTo>
                  <a:cubicBezTo>
                    <a:pt x="1874" y="1949"/>
                    <a:pt x="1877" y="1949"/>
                    <a:pt x="1880" y="1948"/>
                  </a:cubicBezTo>
                  <a:cubicBezTo>
                    <a:pt x="1883" y="1948"/>
                    <a:pt x="1886" y="1948"/>
                    <a:pt x="1889" y="1947"/>
                  </a:cubicBezTo>
                  <a:cubicBezTo>
                    <a:pt x="1890" y="1947"/>
                    <a:pt x="1890" y="1947"/>
                    <a:pt x="1891" y="1947"/>
                  </a:cubicBezTo>
                  <a:cubicBezTo>
                    <a:pt x="1892" y="1947"/>
                    <a:pt x="1892" y="1947"/>
                    <a:pt x="1893" y="1947"/>
                  </a:cubicBezTo>
                  <a:cubicBezTo>
                    <a:pt x="1895" y="1947"/>
                    <a:pt x="1896" y="1947"/>
                    <a:pt x="1897" y="1947"/>
                  </a:cubicBezTo>
                  <a:cubicBezTo>
                    <a:pt x="1900" y="1947"/>
                    <a:pt x="1903" y="1947"/>
                    <a:pt x="1905" y="1947"/>
                  </a:cubicBezTo>
                  <a:cubicBezTo>
                    <a:pt x="1908" y="1947"/>
                    <a:pt x="1911" y="1948"/>
                    <a:pt x="1913" y="1948"/>
                  </a:cubicBezTo>
                  <a:cubicBezTo>
                    <a:pt x="1914" y="1948"/>
                    <a:pt x="1915" y="1948"/>
                    <a:pt x="1916" y="1948"/>
                  </a:cubicBezTo>
                  <a:cubicBezTo>
                    <a:pt x="1917" y="1948"/>
                    <a:pt x="1918" y="1949"/>
                    <a:pt x="1919" y="1949"/>
                  </a:cubicBezTo>
                  <a:cubicBezTo>
                    <a:pt x="1920" y="1949"/>
                    <a:pt x="1921" y="1949"/>
                    <a:pt x="1922" y="1949"/>
                  </a:cubicBezTo>
                  <a:cubicBezTo>
                    <a:pt x="1922" y="1949"/>
                    <a:pt x="1923" y="1949"/>
                    <a:pt x="1924" y="1949"/>
                  </a:cubicBezTo>
                  <a:cubicBezTo>
                    <a:pt x="1925" y="1950"/>
                    <a:pt x="1926" y="1950"/>
                    <a:pt x="1927" y="1950"/>
                  </a:cubicBezTo>
                  <a:cubicBezTo>
                    <a:pt x="1928" y="1950"/>
                    <a:pt x="1928" y="1950"/>
                    <a:pt x="1928" y="1950"/>
                  </a:cubicBezTo>
                  <a:cubicBezTo>
                    <a:pt x="1928" y="1950"/>
                    <a:pt x="1928" y="1950"/>
                    <a:pt x="1927" y="1950"/>
                  </a:cubicBezTo>
                  <a:cubicBezTo>
                    <a:pt x="1926" y="1949"/>
                    <a:pt x="1926" y="1949"/>
                    <a:pt x="1924" y="1948"/>
                  </a:cubicBezTo>
                  <a:cubicBezTo>
                    <a:pt x="1924" y="1948"/>
                    <a:pt x="1923" y="1947"/>
                    <a:pt x="1922" y="1947"/>
                  </a:cubicBezTo>
                  <a:cubicBezTo>
                    <a:pt x="1922" y="1946"/>
                    <a:pt x="1921" y="1946"/>
                    <a:pt x="1920" y="1946"/>
                  </a:cubicBezTo>
                  <a:cubicBezTo>
                    <a:pt x="1918" y="1945"/>
                    <a:pt x="1916" y="1944"/>
                    <a:pt x="1914" y="1943"/>
                  </a:cubicBezTo>
                  <a:cubicBezTo>
                    <a:pt x="1911" y="1943"/>
                    <a:pt x="1909" y="1942"/>
                    <a:pt x="1906" y="1941"/>
                  </a:cubicBezTo>
                  <a:cubicBezTo>
                    <a:pt x="1904" y="1941"/>
                    <a:pt x="1901" y="1940"/>
                    <a:pt x="1898" y="1940"/>
                  </a:cubicBezTo>
                  <a:cubicBezTo>
                    <a:pt x="1896" y="1940"/>
                    <a:pt x="1895" y="1940"/>
                    <a:pt x="1893" y="1940"/>
                  </a:cubicBezTo>
                  <a:cubicBezTo>
                    <a:pt x="1892" y="1940"/>
                    <a:pt x="1890" y="1940"/>
                    <a:pt x="1888" y="1940"/>
                  </a:cubicBezTo>
                  <a:cubicBezTo>
                    <a:pt x="1885" y="1940"/>
                    <a:pt x="1882" y="1940"/>
                    <a:pt x="1879" y="1941"/>
                  </a:cubicBezTo>
                  <a:cubicBezTo>
                    <a:pt x="1876" y="1941"/>
                    <a:pt x="1873" y="1942"/>
                    <a:pt x="1870" y="1942"/>
                  </a:cubicBezTo>
                  <a:cubicBezTo>
                    <a:pt x="1868" y="1942"/>
                    <a:pt x="1867" y="1942"/>
                    <a:pt x="1865" y="1943"/>
                  </a:cubicBezTo>
                  <a:cubicBezTo>
                    <a:pt x="1864" y="1943"/>
                    <a:pt x="1862" y="1943"/>
                    <a:pt x="1861" y="1943"/>
                  </a:cubicBezTo>
                  <a:cubicBezTo>
                    <a:pt x="1858" y="1944"/>
                    <a:pt x="1855" y="1944"/>
                    <a:pt x="1853" y="1944"/>
                  </a:cubicBezTo>
                  <a:cubicBezTo>
                    <a:pt x="1852" y="1944"/>
                    <a:pt x="1852" y="1944"/>
                    <a:pt x="1851" y="1944"/>
                  </a:cubicBezTo>
                  <a:cubicBezTo>
                    <a:pt x="1850" y="1945"/>
                    <a:pt x="1850" y="1944"/>
                    <a:pt x="1849" y="1945"/>
                  </a:cubicBezTo>
                  <a:cubicBezTo>
                    <a:pt x="1849" y="1945"/>
                    <a:pt x="1848" y="1945"/>
                    <a:pt x="1847" y="1945"/>
                  </a:cubicBezTo>
                  <a:cubicBezTo>
                    <a:pt x="1847" y="1945"/>
                    <a:pt x="1846" y="1945"/>
                    <a:pt x="1846" y="1945"/>
                  </a:cubicBezTo>
                  <a:cubicBezTo>
                    <a:pt x="1845" y="1944"/>
                    <a:pt x="1845" y="1944"/>
                    <a:pt x="1844" y="1944"/>
                  </a:cubicBezTo>
                  <a:cubicBezTo>
                    <a:pt x="1844" y="1944"/>
                    <a:pt x="1843" y="1944"/>
                    <a:pt x="1843" y="1944"/>
                  </a:cubicBezTo>
                  <a:cubicBezTo>
                    <a:pt x="1842" y="1944"/>
                    <a:pt x="1842" y="1944"/>
                    <a:pt x="1841" y="1944"/>
                  </a:cubicBezTo>
                  <a:cubicBezTo>
                    <a:pt x="1841" y="1944"/>
                    <a:pt x="1840" y="1944"/>
                    <a:pt x="1840" y="1944"/>
                  </a:cubicBezTo>
                  <a:cubicBezTo>
                    <a:pt x="1840" y="1944"/>
                    <a:pt x="1840" y="1944"/>
                    <a:pt x="1839" y="1944"/>
                  </a:cubicBezTo>
                  <a:cubicBezTo>
                    <a:pt x="1839" y="1943"/>
                    <a:pt x="1838" y="1943"/>
                    <a:pt x="1838" y="1942"/>
                  </a:cubicBezTo>
                  <a:cubicBezTo>
                    <a:pt x="1834" y="1939"/>
                    <a:pt x="1830" y="1935"/>
                    <a:pt x="1826" y="1931"/>
                  </a:cubicBezTo>
                  <a:cubicBezTo>
                    <a:pt x="1824" y="1929"/>
                    <a:pt x="1821" y="1928"/>
                    <a:pt x="1819" y="1926"/>
                  </a:cubicBezTo>
                  <a:cubicBezTo>
                    <a:pt x="1818" y="1925"/>
                    <a:pt x="1817" y="1925"/>
                    <a:pt x="1815" y="1924"/>
                  </a:cubicBezTo>
                  <a:cubicBezTo>
                    <a:pt x="1815" y="1924"/>
                    <a:pt x="1815" y="1924"/>
                    <a:pt x="1815" y="1924"/>
                  </a:cubicBezTo>
                  <a:cubicBezTo>
                    <a:pt x="1814" y="1923"/>
                    <a:pt x="1814" y="1923"/>
                    <a:pt x="1814" y="1923"/>
                  </a:cubicBezTo>
                  <a:cubicBezTo>
                    <a:pt x="1813" y="1923"/>
                    <a:pt x="1812" y="1922"/>
                    <a:pt x="1812" y="1922"/>
                  </a:cubicBezTo>
                  <a:cubicBezTo>
                    <a:pt x="1811" y="1922"/>
                    <a:pt x="1811" y="1922"/>
                    <a:pt x="1810" y="1921"/>
                  </a:cubicBezTo>
                  <a:cubicBezTo>
                    <a:pt x="1810" y="1921"/>
                    <a:pt x="1810" y="1921"/>
                    <a:pt x="1810" y="1921"/>
                  </a:cubicBezTo>
                  <a:cubicBezTo>
                    <a:pt x="1810" y="1921"/>
                    <a:pt x="1810" y="1921"/>
                    <a:pt x="1810" y="1921"/>
                  </a:cubicBezTo>
                  <a:cubicBezTo>
                    <a:pt x="1810" y="1921"/>
                    <a:pt x="1810" y="1921"/>
                    <a:pt x="1810" y="1921"/>
                  </a:cubicBezTo>
                  <a:cubicBezTo>
                    <a:pt x="1809" y="1921"/>
                    <a:pt x="1809" y="1921"/>
                    <a:pt x="1809" y="1921"/>
                  </a:cubicBezTo>
                  <a:cubicBezTo>
                    <a:pt x="1809" y="1921"/>
                    <a:pt x="1809" y="1921"/>
                    <a:pt x="1809" y="1921"/>
                  </a:cubicBezTo>
                  <a:cubicBezTo>
                    <a:pt x="1808" y="1921"/>
                    <a:pt x="1808" y="1921"/>
                    <a:pt x="1808" y="1921"/>
                  </a:cubicBezTo>
                  <a:cubicBezTo>
                    <a:pt x="1807" y="1920"/>
                    <a:pt x="1805" y="1920"/>
                    <a:pt x="1804" y="1919"/>
                  </a:cubicBezTo>
                  <a:cubicBezTo>
                    <a:pt x="1802" y="1919"/>
                    <a:pt x="1799" y="1918"/>
                    <a:pt x="1797" y="1918"/>
                  </a:cubicBezTo>
                  <a:cubicBezTo>
                    <a:pt x="1792" y="1918"/>
                    <a:pt x="1787" y="1918"/>
                    <a:pt x="1783" y="1918"/>
                  </a:cubicBezTo>
                  <a:cubicBezTo>
                    <a:pt x="1783" y="1918"/>
                    <a:pt x="1782" y="1918"/>
                    <a:pt x="1782" y="1918"/>
                  </a:cubicBezTo>
                  <a:cubicBezTo>
                    <a:pt x="1808" y="1906"/>
                    <a:pt x="1834" y="1905"/>
                    <a:pt x="1877" y="1899"/>
                  </a:cubicBezTo>
                  <a:cubicBezTo>
                    <a:pt x="1894" y="1897"/>
                    <a:pt x="1911" y="1896"/>
                    <a:pt x="1926" y="1896"/>
                  </a:cubicBezTo>
                  <a:cubicBezTo>
                    <a:pt x="1929" y="1897"/>
                    <a:pt x="1931" y="1898"/>
                    <a:pt x="1933" y="1899"/>
                  </a:cubicBezTo>
                  <a:cubicBezTo>
                    <a:pt x="1937" y="1901"/>
                    <a:pt x="1942" y="1904"/>
                    <a:pt x="1946" y="1907"/>
                  </a:cubicBezTo>
                  <a:cubicBezTo>
                    <a:pt x="1951" y="1910"/>
                    <a:pt x="1956" y="1914"/>
                    <a:pt x="1961" y="1918"/>
                  </a:cubicBezTo>
                  <a:cubicBezTo>
                    <a:pt x="1966" y="1922"/>
                    <a:pt x="1971" y="1926"/>
                    <a:pt x="1976" y="1931"/>
                  </a:cubicBezTo>
                  <a:cubicBezTo>
                    <a:pt x="1979" y="1933"/>
                    <a:pt x="1981" y="1936"/>
                    <a:pt x="1984" y="1938"/>
                  </a:cubicBezTo>
                  <a:cubicBezTo>
                    <a:pt x="1987" y="1940"/>
                    <a:pt x="1990" y="1943"/>
                    <a:pt x="1992" y="1945"/>
                  </a:cubicBezTo>
                  <a:cubicBezTo>
                    <a:pt x="1995" y="1948"/>
                    <a:pt x="1998" y="1950"/>
                    <a:pt x="2001" y="1952"/>
                  </a:cubicBezTo>
                  <a:cubicBezTo>
                    <a:pt x="2003" y="1954"/>
                    <a:pt x="2004" y="1955"/>
                    <a:pt x="2006" y="1956"/>
                  </a:cubicBezTo>
                  <a:cubicBezTo>
                    <a:pt x="2006" y="1957"/>
                    <a:pt x="2007" y="1957"/>
                    <a:pt x="2008" y="1958"/>
                  </a:cubicBezTo>
                  <a:cubicBezTo>
                    <a:pt x="2009" y="1959"/>
                    <a:pt x="2009" y="1959"/>
                    <a:pt x="2009" y="1959"/>
                  </a:cubicBezTo>
                  <a:cubicBezTo>
                    <a:pt x="2010" y="1959"/>
                    <a:pt x="2010" y="1959"/>
                    <a:pt x="2010" y="1959"/>
                  </a:cubicBezTo>
                  <a:cubicBezTo>
                    <a:pt x="2010" y="1959"/>
                    <a:pt x="2010" y="1959"/>
                    <a:pt x="2010" y="1959"/>
                  </a:cubicBezTo>
                  <a:cubicBezTo>
                    <a:pt x="2015" y="1963"/>
                    <a:pt x="2015" y="1963"/>
                    <a:pt x="2015" y="1963"/>
                  </a:cubicBezTo>
                  <a:cubicBezTo>
                    <a:pt x="2016" y="1963"/>
                    <a:pt x="2017" y="1964"/>
                    <a:pt x="2017" y="1964"/>
                  </a:cubicBezTo>
                  <a:cubicBezTo>
                    <a:pt x="2020" y="1966"/>
                    <a:pt x="2020" y="1966"/>
                    <a:pt x="2020" y="1966"/>
                  </a:cubicBezTo>
                  <a:cubicBezTo>
                    <a:pt x="2022" y="1967"/>
                    <a:pt x="2022" y="1967"/>
                    <a:pt x="2022" y="1967"/>
                  </a:cubicBezTo>
                  <a:cubicBezTo>
                    <a:pt x="2023" y="1968"/>
                    <a:pt x="2024" y="1968"/>
                    <a:pt x="2025" y="1969"/>
                  </a:cubicBezTo>
                  <a:cubicBezTo>
                    <a:pt x="2026" y="1970"/>
                    <a:pt x="2028" y="1970"/>
                    <a:pt x="2030" y="1971"/>
                  </a:cubicBezTo>
                  <a:cubicBezTo>
                    <a:pt x="2031" y="1972"/>
                    <a:pt x="2033" y="1973"/>
                    <a:pt x="2035" y="1974"/>
                  </a:cubicBezTo>
                  <a:cubicBezTo>
                    <a:pt x="2036" y="1975"/>
                    <a:pt x="2038" y="1976"/>
                    <a:pt x="2040" y="1976"/>
                  </a:cubicBezTo>
                  <a:cubicBezTo>
                    <a:pt x="2043" y="1978"/>
                    <a:pt x="2047" y="1979"/>
                    <a:pt x="2050" y="1981"/>
                  </a:cubicBezTo>
                  <a:cubicBezTo>
                    <a:pt x="2052" y="1981"/>
                    <a:pt x="2053" y="1982"/>
                    <a:pt x="2055" y="1982"/>
                  </a:cubicBezTo>
                  <a:cubicBezTo>
                    <a:pt x="2056" y="1983"/>
                    <a:pt x="2057" y="1983"/>
                    <a:pt x="2057" y="1983"/>
                  </a:cubicBezTo>
                  <a:cubicBezTo>
                    <a:pt x="2058" y="1983"/>
                    <a:pt x="2059" y="1984"/>
                    <a:pt x="2060" y="1984"/>
                  </a:cubicBezTo>
                  <a:cubicBezTo>
                    <a:pt x="2061" y="1985"/>
                    <a:pt x="2063" y="1985"/>
                    <a:pt x="2065" y="1986"/>
                  </a:cubicBezTo>
                  <a:cubicBezTo>
                    <a:pt x="2066" y="1986"/>
                    <a:pt x="2068" y="1986"/>
                    <a:pt x="2070" y="1987"/>
                  </a:cubicBezTo>
                  <a:cubicBezTo>
                    <a:pt x="2071" y="1987"/>
                    <a:pt x="2073" y="1988"/>
                    <a:pt x="2074" y="1988"/>
                  </a:cubicBezTo>
                  <a:cubicBezTo>
                    <a:pt x="2076" y="1988"/>
                    <a:pt x="2077" y="1989"/>
                    <a:pt x="2079" y="1989"/>
                  </a:cubicBezTo>
                  <a:cubicBezTo>
                    <a:pt x="2080" y="1989"/>
                    <a:pt x="2082" y="1989"/>
                    <a:pt x="2083" y="1990"/>
                  </a:cubicBezTo>
                  <a:cubicBezTo>
                    <a:pt x="2085" y="1990"/>
                    <a:pt x="2086" y="1990"/>
                    <a:pt x="2088" y="1990"/>
                  </a:cubicBezTo>
                  <a:cubicBezTo>
                    <a:pt x="2090" y="1991"/>
                    <a:pt x="2093" y="1991"/>
                    <a:pt x="2096" y="1991"/>
                  </a:cubicBezTo>
                  <a:cubicBezTo>
                    <a:pt x="2098" y="1992"/>
                    <a:pt x="2101" y="1992"/>
                    <a:pt x="2103" y="1992"/>
                  </a:cubicBezTo>
                  <a:cubicBezTo>
                    <a:pt x="2105" y="1992"/>
                    <a:pt x="2108" y="1992"/>
                    <a:pt x="2110" y="1992"/>
                  </a:cubicBezTo>
                  <a:cubicBezTo>
                    <a:pt x="2112" y="1992"/>
                    <a:pt x="2113" y="1992"/>
                    <a:pt x="2115" y="1992"/>
                  </a:cubicBezTo>
                  <a:cubicBezTo>
                    <a:pt x="2116" y="1992"/>
                    <a:pt x="2117" y="1992"/>
                    <a:pt x="2117" y="1992"/>
                  </a:cubicBezTo>
                  <a:cubicBezTo>
                    <a:pt x="2118" y="1992"/>
                    <a:pt x="2119" y="1992"/>
                    <a:pt x="2119" y="1992"/>
                  </a:cubicBezTo>
                  <a:cubicBezTo>
                    <a:pt x="2121" y="1992"/>
                    <a:pt x="2122" y="1992"/>
                    <a:pt x="2123" y="1992"/>
                  </a:cubicBezTo>
                  <a:cubicBezTo>
                    <a:pt x="2124" y="1992"/>
                    <a:pt x="2125" y="1992"/>
                    <a:pt x="2125" y="1992"/>
                  </a:cubicBezTo>
                  <a:cubicBezTo>
                    <a:pt x="2125" y="1992"/>
                    <a:pt x="2124" y="1992"/>
                    <a:pt x="2123" y="1991"/>
                  </a:cubicBezTo>
                  <a:cubicBezTo>
                    <a:pt x="2121" y="1991"/>
                    <a:pt x="2118" y="1991"/>
                    <a:pt x="2115" y="1991"/>
                  </a:cubicBezTo>
                  <a:cubicBezTo>
                    <a:pt x="2114" y="1990"/>
                    <a:pt x="2112" y="1990"/>
                    <a:pt x="2110" y="1990"/>
                  </a:cubicBezTo>
                  <a:cubicBezTo>
                    <a:pt x="2108" y="1990"/>
                    <a:pt x="2106" y="1989"/>
                    <a:pt x="2103" y="1989"/>
                  </a:cubicBezTo>
                  <a:cubicBezTo>
                    <a:pt x="2101" y="1989"/>
                    <a:pt x="2099" y="1988"/>
                    <a:pt x="2096" y="1988"/>
                  </a:cubicBezTo>
                  <a:cubicBezTo>
                    <a:pt x="2094" y="1987"/>
                    <a:pt x="2091" y="1987"/>
                    <a:pt x="2088" y="1986"/>
                  </a:cubicBezTo>
                  <a:cubicBezTo>
                    <a:pt x="2086" y="1985"/>
                    <a:pt x="2083" y="1985"/>
                    <a:pt x="2080" y="1984"/>
                  </a:cubicBezTo>
                  <a:cubicBezTo>
                    <a:pt x="2077" y="1983"/>
                    <a:pt x="2074" y="1982"/>
                    <a:pt x="2071" y="1981"/>
                  </a:cubicBezTo>
                  <a:cubicBezTo>
                    <a:pt x="2070" y="1981"/>
                    <a:pt x="2068" y="1980"/>
                    <a:pt x="2067" y="1980"/>
                  </a:cubicBezTo>
                  <a:cubicBezTo>
                    <a:pt x="2065" y="1979"/>
                    <a:pt x="2064" y="1978"/>
                    <a:pt x="2062" y="1978"/>
                  </a:cubicBezTo>
                  <a:cubicBezTo>
                    <a:pt x="2061" y="1978"/>
                    <a:pt x="2060" y="1977"/>
                    <a:pt x="2060" y="1977"/>
                  </a:cubicBezTo>
                  <a:cubicBezTo>
                    <a:pt x="2059" y="1977"/>
                    <a:pt x="2058" y="1976"/>
                    <a:pt x="2057" y="1976"/>
                  </a:cubicBezTo>
                  <a:cubicBezTo>
                    <a:pt x="2056" y="1975"/>
                    <a:pt x="2054" y="1975"/>
                    <a:pt x="2053" y="1974"/>
                  </a:cubicBezTo>
                  <a:cubicBezTo>
                    <a:pt x="2046" y="1971"/>
                    <a:pt x="2040" y="1968"/>
                    <a:pt x="2034" y="1965"/>
                  </a:cubicBezTo>
                  <a:cubicBezTo>
                    <a:pt x="2037" y="1966"/>
                    <a:pt x="2040" y="1966"/>
                    <a:pt x="2043" y="1966"/>
                  </a:cubicBezTo>
                  <a:cubicBezTo>
                    <a:pt x="2044" y="1967"/>
                    <a:pt x="2045" y="1967"/>
                    <a:pt x="2046" y="1967"/>
                  </a:cubicBezTo>
                  <a:cubicBezTo>
                    <a:pt x="2047" y="1967"/>
                    <a:pt x="2047" y="1967"/>
                    <a:pt x="2048" y="1967"/>
                  </a:cubicBezTo>
                  <a:cubicBezTo>
                    <a:pt x="2050" y="1967"/>
                    <a:pt x="2052" y="1967"/>
                    <a:pt x="2053" y="1967"/>
                  </a:cubicBezTo>
                  <a:cubicBezTo>
                    <a:pt x="2055" y="1967"/>
                    <a:pt x="2057" y="1967"/>
                    <a:pt x="2058" y="1967"/>
                  </a:cubicBezTo>
                  <a:cubicBezTo>
                    <a:pt x="2060" y="1967"/>
                    <a:pt x="2062" y="1967"/>
                    <a:pt x="2063" y="1967"/>
                  </a:cubicBezTo>
                  <a:cubicBezTo>
                    <a:pt x="2064" y="1967"/>
                    <a:pt x="2065" y="1967"/>
                    <a:pt x="2066" y="1967"/>
                  </a:cubicBezTo>
                  <a:cubicBezTo>
                    <a:pt x="2067" y="1967"/>
                    <a:pt x="2067" y="1967"/>
                    <a:pt x="2068" y="1967"/>
                  </a:cubicBezTo>
                  <a:cubicBezTo>
                    <a:pt x="2070" y="1967"/>
                    <a:pt x="2072" y="1967"/>
                    <a:pt x="2073" y="1967"/>
                  </a:cubicBezTo>
                  <a:cubicBezTo>
                    <a:pt x="2076" y="1966"/>
                    <a:pt x="2079" y="1966"/>
                    <a:pt x="2082" y="1965"/>
                  </a:cubicBezTo>
                  <a:cubicBezTo>
                    <a:pt x="2083" y="1965"/>
                    <a:pt x="2085" y="1965"/>
                    <a:pt x="2086" y="1965"/>
                  </a:cubicBezTo>
                  <a:cubicBezTo>
                    <a:pt x="2088" y="1965"/>
                    <a:pt x="2089" y="1964"/>
                    <a:pt x="2090" y="1964"/>
                  </a:cubicBezTo>
                  <a:cubicBezTo>
                    <a:pt x="2093" y="1964"/>
                    <a:pt x="2095" y="1963"/>
                    <a:pt x="2097" y="1963"/>
                  </a:cubicBezTo>
                  <a:cubicBezTo>
                    <a:pt x="2099" y="1962"/>
                    <a:pt x="2100" y="1962"/>
                    <a:pt x="2102" y="1961"/>
                  </a:cubicBezTo>
                  <a:cubicBezTo>
                    <a:pt x="2103" y="1961"/>
                    <a:pt x="2104" y="1961"/>
                    <a:pt x="2105" y="1960"/>
                  </a:cubicBezTo>
                  <a:cubicBezTo>
                    <a:pt x="2106" y="1960"/>
                    <a:pt x="2106" y="1960"/>
                    <a:pt x="2106" y="1960"/>
                  </a:cubicBezTo>
                  <a:cubicBezTo>
                    <a:pt x="2106" y="1960"/>
                    <a:pt x="2106" y="1960"/>
                    <a:pt x="2105" y="1960"/>
                  </a:cubicBezTo>
                  <a:cubicBezTo>
                    <a:pt x="2104" y="1960"/>
                    <a:pt x="2103" y="1960"/>
                    <a:pt x="2102" y="1960"/>
                  </a:cubicBezTo>
                  <a:cubicBezTo>
                    <a:pt x="2100" y="1960"/>
                    <a:pt x="2098" y="1960"/>
                    <a:pt x="2096" y="1960"/>
                  </a:cubicBezTo>
                  <a:cubicBezTo>
                    <a:pt x="2094" y="1960"/>
                    <a:pt x="2092" y="1960"/>
                    <a:pt x="2090" y="1960"/>
                  </a:cubicBezTo>
                  <a:cubicBezTo>
                    <a:pt x="2087" y="1960"/>
                    <a:pt x="2084" y="1960"/>
                    <a:pt x="2082" y="1960"/>
                  </a:cubicBezTo>
                  <a:cubicBezTo>
                    <a:pt x="2079" y="1960"/>
                    <a:pt x="2076" y="1960"/>
                    <a:pt x="2073" y="1960"/>
                  </a:cubicBezTo>
                  <a:cubicBezTo>
                    <a:pt x="2070" y="1960"/>
                    <a:pt x="2066" y="1960"/>
                    <a:pt x="2063" y="1960"/>
                  </a:cubicBezTo>
                  <a:cubicBezTo>
                    <a:pt x="2060" y="1960"/>
                    <a:pt x="2057" y="1959"/>
                    <a:pt x="2054" y="1959"/>
                  </a:cubicBezTo>
                  <a:cubicBezTo>
                    <a:pt x="2052" y="1959"/>
                    <a:pt x="2050" y="1959"/>
                    <a:pt x="2049" y="1959"/>
                  </a:cubicBezTo>
                  <a:cubicBezTo>
                    <a:pt x="2048" y="1959"/>
                    <a:pt x="2047" y="1959"/>
                    <a:pt x="2046" y="1959"/>
                  </a:cubicBezTo>
                  <a:cubicBezTo>
                    <a:pt x="2045" y="1959"/>
                    <a:pt x="2045" y="1959"/>
                    <a:pt x="2044" y="1959"/>
                  </a:cubicBezTo>
                  <a:cubicBezTo>
                    <a:pt x="2043" y="1959"/>
                    <a:pt x="2042" y="1959"/>
                    <a:pt x="2042" y="1959"/>
                  </a:cubicBezTo>
                  <a:cubicBezTo>
                    <a:pt x="2041" y="1959"/>
                    <a:pt x="2040" y="1959"/>
                    <a:pt x="2039" y="1959"/>
                  </a:cubicBezTo>
                  <a:cubicBezTo>
                    <a:pt x="2038" y="1958"/>
                    <a:pt x="2036" y="1958"/>
                    <a:pt x="2035" y="1958"/>
                  </a:cubicBezTo>
                  <a:cubicBezTo>
                    <a:pt x="2033" y="1958"/>
                    <a:pt x="2032" y="1958"/>
                    <a:pt x="2030" y="1957"/>
                  </a:cubicBezTo>
                  <a:cubicBezTo>
                    <a:pt x="2029" y="1957"/>
                    <a:pt x="2027" y="1957"/>
                    <a:pt x="2026" y="1957"/>
                  </a:cubicBezTo>
                  <a:cubicBezTo>
                    <a:pt x="2025" y="1957"/>
                    <a:pt x="2023" y="1956"/>
                    <a:pt x="2022" y="1956"/>
                  </a:cubicBezTo>
                  <a:cubicBezTo>
                    <a:pt x="2021" y="1956"/>
                    <a:pt x="2020" y="1956"/>
                    <a:pt x="2019" y="1955"/>
                  </a:cubicBezTo>
                  <a:cubicBezTo>
                    <a:pt x="2015" y="1953"/>
                    <a:pt x="2015" y="1953"/>
                    <a:pt x="2015" y="1953"/>
                  </a:cubicBezTo>
                  <a:cubicBezTo>
                    <a:pt x="2014" y="1952"/>
                    <a:pt x="2014" y="1952"/>
                    <a:pt x="2014" y="1952"/>
                  </a:cubicBezTo>
                  <a:cubicBezTo>
                    <a:pt x="2014" y="1952"/>
                    <a:pt x="2014" y="1952"/>
                    <a:pt x="2014" y="1952"/>
                  </a:cubicBezTo>
                  <a:cubicBezTo>
                    <a:pt x="2013" y="1951"/>
                    <a:pt x="2013" y="1951"/>
                    <a:pt x="2013" y="1951"/>
                  </a:cubicBezTo>
                  <a:cubicBezTo>
                    <a:pt x="2012" y="1951"/>
                    <a:pt x="2011" y="1950"/>
                    <a:pt x="2010" y="1950"/>
                  </a:cubicBezTo>
                  <a:cubicBezTo>
                    <a:pt x="2009" y="1949"/>
                    <a:pt x="2007" y="1947"/>
                    <a:pt x="2006" y="1946"/>
                  </a:cubicBezTo>
                  <a:cubicBezTo>
                    <a:pt x="2003" y="1944"/>
                    <a:pt x="2000" y="1942"/>
                    <a:pt x="1997" y="1939"/>
                  </a:cubicBezTo>
                  <a:cubicBezTo>
                    <a:pt x="1994" y="1937"/>
                    <a:pt x="1992" y="1935"/>
                    <a:pt x="1989" y="1932"/>
                  </a:cubicBezTo>
                  <a:cubicBezTo>
                    <a:pt x="1986" y="1930"/>
                    <a:pt x="1983" y="1928"/>
                    <a:pt x="1981" y="1926"/>
                  </a:cubicBezTo>
                  <a:cubicBezTo>
                    <a:pt x="1975" y="1921"/>
                    <a:pt x="1970" y="1917"/>
                    <a:pt x="1964" y="1913"/>
                  </a:cubicBezTo>
                  <a:cubicBezTo>
                    <a:pt x="1959" y="1909"/>
                    <a:pt x="1954" y="1906"/>
                    <a:pt x="1949" y="1903"/>
                  </a:cubicBezTo>
                  <a:cubicBezTo>
                    <a:pt x="1944" y="1900"/>
                    <a:pt x="1939" y="1898"/>
                    <a:pt x="1935" y="1896"/>
                  </a:cubicBezTo>
                  <a:cubicBezTo>
                    <a:pt x="1934" y="1896"/>
                    <a:pt x="1934" y="1896"/>
                    <a:pt x="1933" y="1896"/>
                  </a:cubicBezTo>
                  <a:cubicBezTo>
                    <a:pt x="1955" y="1896"/>
                    <a:pt x="1974" y="1898"/>
                    <a:pt x="1988" y="1899"/>
                  </a:cubicBezTo>
                  <a:cubicBezTo>
                    <a:pt x="2035" y="1904"/>
                    <a:pt x="2062" y="1920"/>
                    <a:pt x="2085" y="1943"/>
                  </a:cubicBezTo>
                  <a:cubicBezTo>
                    <a:pt x="2075" y="1925"/>
                    <a:pt x="2055" y="1911"/>
                    <a:pt x="2032" y="1902"/>
                  </a:cubicBezTo>
                  <a:cubicBezTo>
                    <a:pt x="2037" y="1902"/>
                    <a:pt x="2043" y="1902"/>
                    <a:pt x="2049" y="1903"/>
                  </a:cubicBezTo>
                  <a:cubicBezTo>
                    <a:pt x="2056" y="1903"/>
                    <a:pt x="2063" y="1903"/>
                    <a:pt x="2070" y="1904"/>
                  </a:cubicBezTo>
                  <a:cubicBezTo>
                    <a:pt x="2076" y="1905"/>
                    <a:pt x="2083" y="1905"/>
                    <a:pt x="2090" y="1906"/>
                  </a:cubicBezTo>
                  <a:cubicBezTo>
                    <a:pt x="2096" y="1907"/>
                    <a:pt x="2103" y="1908"/>
                    <a:pt x="2109" y="1909"/>
                  </a:cubicBezTo>
                  <a:cubicBezTo>
                    <a:pt x="2111" y="1910"/>
                    <a:pt x="2112" y="1910"/>
                    <a:pt x="2114" y="1911"/>
                  </a:cubicBezTo>
                  <a:cubicBezTo>
                    <a:pt x="2114" y="1911"/>
                    <a:pt x="2115" y="1912"/>
                    <a:pt x="2116" y="1913"/>
                  </a:cubicBezTo>
                  <a:cubicBezTo>
                    <a:pt x="2117" y="1913"/>
                    <a:pt x="2118" y="1914"/>
                    <a:pt x="2119" y="1915"/>
                  </a:cubicBezTo>
                  <a:cubicBezTo>
                    <a:pt x="2120" y="1916"/>
                    <a:pt x="2121" y="1917"/>
                    <a:pt x="2122" y="1918"/>
                  </a:cubicBezTo>
                  <a:cubicBezTo>
                    <a:pt x="2123" y="1919"/>
                    <a:pt x="2125" y="1921"/>
                    <a:pt x="2126" y="1922"/>
                  </a:cubicBezTo>
                  <a:cubicBezTo>
                    <a:pt x="2128" y="1924"/>
                    <a:pt x="2131" y="1927"/>
                    <a:pt x="2133" y="1930"/>
                  </a:cubicBezTo>
                  <a:cubicBezTo>
                    <a:pt x="2136" y="1933"/>
                    <a:pt x="2139" y="1936"/>
                    <a:pt x="2141" y="1939"/>
                  </a:cubicBezTo>
                  <a:cubicBezTo>
                    <a:pt x="2143" y="1941"/>
                    <a:pt x="2144" y="1943"/>
                    <a:pt x="2146" y="1944"/>
                  </a:cubicBezTo>
                  <a:cubicBezTo>
                    <a:pt x="2147" y="1946"/>
                    <a:pt x="2149" y="1948"/>
                    <a:pt x="2150" y="1950"/>
                  </a:cubicBezTo>
                  <a:cubicBezTo>
                    <a:pt x="2153" y="1953"/>
                    <a:pt x="2156" y="1957"/>
                    <a:pt x="2159" y="1960"/>
                  </a:cubicBezTo>
                  <a:cubicBezTo>
                    <a:pt x="2161" y="1962"/>
                    <a:pt x="2162" y="1963"/>
                    <a:pt x="2164" y="1965"/>
                  </a:cubicBezTo>
                  <a:cubicBezTo>
                    <a:pt x="2166" y="1967"/>
                    <a:pt x="2168" y="1968"/>
                    <a:pt x="2169" y="1970"/>
                  </a:cubicBezTo>
                  <a:cubicBezTo>
                    <a:pt x="2171" y="1972"/>
                    <a:pt x="2173" y="1973"/>
                    <a:pt x="2175" y="1975"/>
                  </a:cubicBezTo>
                  <a:cubicBezTo>
                    <a:pt x="2176" y="1975"/>
                    <a:pt x="2176" y="1976"/>
                    <a:pt x="2177" y="1977"/>
                  </a:cubicBezTo>
                  <a:cubicBezTo>
                    <a:pt x="2178" y="1977"/>
                    <a:pt x="2179" y="1978"/>
                    <a:pt x="2180" y="1979"/>
                  </a:cubicBezTo>
                  <a:cubicBezTo>
                    <a:pt x="2184" y="1981"/>
                    <a:pt x="2187" y="1984"/>
                    <a:pt x="2191" y="1986"/>
                  </a:cubicBezTo>
                  <a:cubicBezTo>
                    <a:pt x="2195" y="1987"/>
                    <a:pt x="2198" y="1989"/>
                    <a:pt x="2202" y="1990"/>
                  </a:cubicBezTo>
                  <a:cubicBezTo>
                    <a:pt x="2203" y="1991"/>
                    <a:pt x="2205" y="1991"/>
                    <a:pt x="2207" y="1992"/>
                  </a:cubicBezTo>
                  <a:cubicBezTo>
                    <a:pt x="2208" y="1992"/>
                    <a:pt x="2210" y="1992"/>
                    <a:pt x="2211" y="1993"/>
                  </a:cubicBezTo>
                  <a:cubicBezTo>
                    <a:pt x="2213" y="1993"/>
                    <a:pt x="2214" y="1993"/>
                    <a:pt x="2215" y="1993"/>
                  </a:cubicBezTo>
                  <a:cubicBezTo>
                    <a:pt x="2216" y="1993"/>
                    <a:pt x="2218" y="1993"/>
                    <a:pt x="2219" y="1993"/>
                  </a:cubicBezTo>
                  <a:cubicBezTo>
                    <a:pt x="2220" y="1993"/>
                    <a:pt x="2221" y="1993"/>
                    <a:pt x="2221" y="1993"/>
                  </a:cubicBezTo>
                  <a:cubicBezTo>
                    <a:pt x="2222" y="1993"/>
                    <a:pt x="2223" y="1993"/>
                    <a:pt x="2223" y="1993"/>
                  </a:cubicBezTo>
                  <a:cubicBezTo>
                    <a:pt x="2224" y="1993"/>
                    <a:pt x="2225" y="1993"/>
                    <a:pt x="2225" y="1993"/>
                  </a:cubicBezTo>
                  <a:cubicBezTo>
                    <a:pt x="2225" y="1993"/>
                    <a:pt x="2225" y="1993"/>
                    <a:pt x="2223" y="1993"/>
                  </a:cubicBezTo>
                  <a:cubicBezTo>
                    <a:pt x="2222" y="1993"/>
                    <a:pt x="2221" y="1992"/>
                    <a:pt x="2219" y="1992"/>
                  </a:cubicBezTo>
                  <a:cubicBezTo>
                    <a:pt x="2218" y="1991"/>
                    <a:pt x="2217" y="1991"/>
                    <a:pt x="2216" y="1991"/>
                  </a:cubicBezTo>
                  <a:cubicBezTo>
                    <a:pt x="2214" y="1990"/>
                    <a:pt x="2213" y="1990"/>
                    <a:pt x="2212" y="1990"/>
                  </a:cubicBezTo>
                  <a:cubicBezTo>
                    <a:pt x="2211" y="1989"/>
                    <a:pt x="2209" y="1989"/>
                    <a:pt x="2208" y="1988"/>
                  </a:cubicBezTo>
                  <a:cubicBezTo>
                    <a:pt x="2206" y="1987"/>
                    <a:pt x="2205" y="1987"/>
                    <a:pt x="2203" y="1986"/>
                  </a:cubicBezTo>
                  <a:cubicBezTo>
                    <a:pt x="2200" y="1984"/>
                    <a:pt x="2197" y="1983"/>
                    <a:pt x="2194" y="1980"/>
                  </a:cubicBezTo>
                  <a:cubicBezTo>
                    <a:pt x="2191" y="1978"/>
                    <a:pt x="2188" y="1976"/>
                    <a:pt x="2184" y="1973"/>
                  </a:cubicBezTo>
                  <a:cubicBezTo>
                    <a:pt x="2181" y="1970"/>
                    <a:pt x="2178" y="1967"/>
                    <a:pt x="2175" y="1964"/>
                  </a:cubicBezTo>
                  <a:cubicBezTo>
                    <a:pt x="2173" y="1963"/>
                    <a:pt x="2171" y="1961"/>
                    <a:pt x="2170" y="1960"/>
                  </a:cubicBezTo>
                  <a:cubicBezTo>
                    <a:pt x="2168" y="1958"/>
                    <a:pt x="2167" y="1956"/>
                    <a:pt x="2165" y="1955"/>
                  </a:cubicBezTo>
                  <a:cubicBezTo>
                    <a:pt x="2162" y="1951"/>
                    <a:pt x="2159" y="1948"/>
                    <a:pt x="2156" y="1945"/>
                  </a:cubicBezTo>
                  <a:cubicBezTo>
                    <a:pt x="2154" y="1943"/>
                    <a:pt x="2153" y="1941"/>
                    <a:pt x="2151" y="1940"/>
                  </a:cubicBezTo>
                  <a:cubicBezTo>
                    <a:pt x="2150" y="1938"/>
                    <a:pt x="2148" y="1936"/>
                    <a:pt x="2147" y="1935"/>
                  </a:cubicBezTo>
                  <a:cubicBezTo>
                    <a:pt x="2143" y="1932"/>
                    <a:pt x="2140" y="1929"/>
                    <a:pt x="2137" y="1926"/>
                  </a:cubicBezTo>
                  <a:cubicBezTo>
                    <a:pt x="2135" y="1923"/>
                    <a:pt x="2132" y="1921"/>
                    <a:pt x="2129" y="1918"/>
                  </a:cubicBezTo>
                  <a:cubicBezTo>
                    <a:pt x="2127" y="1917"/>
                    <a:pt x="2126" y="1916"/>
                    <a:pt x="2125" y="1915"/>
                  </a:cubicBezTo>
                  <a:cubicBezTo>
                    <a:pt x="2123" y="1915"/>
                    <a:pt x="2122" y="1914"/>
                    <a:pt x="2121" y="1913"/>
                  </a:cubicBezTo>
                  <a:cubicBezTo>
                    <a:pt x="2120" y="1913"/>
                    <a:pt x="2120" y="1912"/>
                    <a:pt x="2119" y="1912"/>
                  </a:cubicBezTo>
                  <a:cubicBezTo>
                    <a:pt x="2122" y="1913"/>
                    <a:pt x="2124" y="1913"/>
                    <a:pt x="2127" y="1914"/>
                  </a:cubicBezTo>
                  <a:cubicBezTo>
                    <a:pt x="2132" y="1916"/>
                    <a:pt x="2137" y="1918"/>
                    <a:pt x="2142" y="1919"/>
                  </a:cubicBezTo>
                  <a:cubicBezTo>
                    <a:pt x="2144" y="1920"/>
                    <a:pt x="2147" y="1921"/>
                    <a:pt x="2149" y="1922"/>
                  </a:cubicBezTo>
                  <a:cubicBezTo>
                    <a:pt x="2151" y="1923"/>
                    <a:pt x="2153" y="1924"/>
                    <a:pt x="2155" y="1925"/>
                  </a:cubicBezTo>
                  <a:cubicBezTo>
                    <a:pt x="2157" y="1926"/>
                    <a:pt x="2158" y="1927"/>
                    <a:pt x="2160" y="1928"/>
                  </a:cubicBezTo>
                  <a:cubicBezTo>
                    <a:pt x="2161" y="1929"/>
                    <a:pt x="2163" y="1930"/>
                    <a:pt x="2164" y="1931"/>
                  </a:cubicBezTo>
                  <a:cubicBezTo>
                    <a:pt x="2167" y="1932"/>
                    <a:pt x="2169" y="1934"/>
                    <a:pt x="2170" y="1934"/>
                  </a:cubicBezTo>
                  <a:cubicBezTo>
                    <a:pt x="2171" y="1935"/>
                    <a:pt x="2172" y="1936"/>
                    <a:pt x="2172" y="1936"/>
                  </a:cubicBezTo>
                  <a:cubicBezTo>
                    <a:pt x="2172" y="1936"/>
                    <a:pt x="2171" y="1935"/>
                    <a:pt x="2170" y="1934"/>
                  </a:cubicBezTo>
                  <a:cubicBezTo>
                    <a:pt x="2170" y="1934"/>
                    <a:pt x="2169" y="1933"/>
                    <a:pt x="2168" y="1932"/>
                  </a:cubicBezTo>
                  <a:cubicBezTo>
                    <a:pt x="2168" y="1932"/>
                    <a:pt x="2167" y="1931"/>
                    <a:pt x="2167" y="1931"/>
                  </a:cubicBezTo>
                  <a:cubicBezTo>
                    <a:pt x="2166" y="1930"/>
                    <a:pt x="2166" y="1930"/>
                    <a:pt x="2165" y="1929"/>
                  </a:cubicBezTo>
                  <a:cubicBezTo>
                    <a:pt x="2164" y="1928"/>
                    <a:pt x="2163" y="1927"/>
                    <a:pt x="2161" y="1926"/>
                  </a:cubicBezTo>
                  <a:cubicBezTo>
                    <a:pt x="2160" y="1925"/>
                    <a:pt x="2158" y="1924"/>
                    <a:pt x="2156" y="1923"/>
                  </a:cubicBezTo>
                  <a:cubicBezTo>
                    <a:pt x="2155" y="1922"/>
                    <a:pt x="2153" y="1920"/>
                    <a:pt x="2151" y="1919"/>
                  </a:cubicBezTo>
                  <a:cubicBezTo>
                    <a:pt x="2149" y="1918"/>
                    <a:pt x="2146" y="1917"/>
                    <a:pt x="2144" y="1915"/>
                  </a:cubicBezTo>
                  <a:cubicBezTo>
                    <a:pt x="2143" y="1915"/>
                    <a:pt x="2142" y="1914"/>
                    <a:pt x="2140" y="1914"/>
                  </a:cubicBezTo>
                  <a:cubicBezTo>
                    <a:pt x="2139" y="1913"/>
                    <a:pt x="2138" y="1912"/>
                    <a:pt x="2137" y="1912"/>
                  </a:cubicBezTo>
                  <a:cubicBezTo>
                    <a:pt x="2134" y="1911"/>
                    <a:pt x="2131" y="1909"/>
                    <a:pt x="2129" y="1908"/>
                  </a:cubicBezTo>
                  <a:cubicBezTo>
                    <a:pt x="2123" y="1906"/>
                    <a:pt x="2117" y="1904"/>
                    <a:pt x="2111" y="1903"/>
                  </a:cubicBezTo>
                  <a:cubicBezTo>
                    <a:pt x="2109" y="1902"/>
                    <a:pt x="2107" y="1902"/>
                    <a:pt x="2106" y="1901"/>
                  </a:cubicBezTo>
                  <a:cubicBezTo>
                    <a:pt x="2104" y="1901"/>
                    <a:pt x="2103" y="1901"/>
                    <a:pt x="2101" y="1900"/>
                  </a:cubicBezTo>
                  <a:cubicBezTo>
                    <a:pt x="2098" y="1900"/>
                    <a:pt x="2094" y="1899"/>
                    <a:pt x="2091" y="1899"/>
                  </a:cubicBezTo>
                  <a:cubicBezTo>
                    <a:pt x="2084" y="1897"/>
                    <a:pt x="2077" y="1897"/>
                    <a:pt x="2070" y="1896"/>
                  </a:cubicBezTo>
                  <a:cubicBezTo>
                    <a:pt x="2063" y="1896"/>
                    <a:pt x="2056" y="1895"/>
                    <a:pt x="2050" y="1895"/>
                  </a:cubicBezTo>
                  <a:cubicBezTo>
                    <a:pt x="2046" y="1895"/>
                    <a:pt x="2043" y="1895"/>
                    <a:pt x="2040" y="1895"/>
                  </a:cubicBezTo>
                  <a:cubicBezTo>
                    <a:pt x="2036" y="1895"/>
                    <a:pt x="2033" y="1895"/>
                    <a:pt x="2030" y="1895"/>
                  </a:cubicBezTo>
                  <a:cubicBezTo>
                    <a:pt x="2023" y="1895"/>
                    <a:pt x="2017" y="1894"/>
                    <a:pt x="2011" y="1894"/>
                  </a:cubicBezTo>
                  <a:cubicBezTo>
                    <a:pt x="2011" y="1894"/>
                    <a:pt x="2011" y="1894"/>
                    <a:pt x="2010" y="1894"/>
                  </a:cubicBezTo>
                  <a:cubicBezTo>
                    <a:pt x="1983" y="1887"/>
                    <a:pt x="1953" y="1883"/>
                    <a:pt x="1924" y="1881"/>
                  </a:cubicBezTo>
                  <a:cubicBezTo>
                    <a:pt x="1928" y="1880"/>
                    <a:pt x="1933" y="1879"/>
                    <a:pt x="1937" y="1878"/>
                  </a:cubicBezTo>
                  <a:cubicBezTo>
                    <a:pt x="1941" y="1877"/>
                    <a:pt x="1944" y="1876"/>
                    <a:pt x="1948" y="1875"/>
                  </a:cubicBezTo>
                  <a:cubicBezTo>
                    <a:pt x="1951" y="1874"/>
                    <a:pt x="1955" y="1873"/>
                    <a:pt x="1959" y="1872"/>
                  </a:cubicBezTo>
                  <a:cubicBezTo>
                    <a:pt x="1966" y="1870"/>
                    <a:pt x="1973" y="1867"/>
                    <a:pt x="1980" y="1866"/>
                  </a:cubicBezTo>
                  <a:cubicBezTo>
                    <a:pt x="1988" y="1864"/>
                    <a:pt x="1995" y="1862"/>
                    <a:pt x="2002" y="1861"/>
                  </a:cubicBezTo>
                  <a:cubicBezTo>
                    <a:pt x="2006" y="1860"/>
                    <a:pt x="2010" y="1860"/>
                    <a:pt x="2013" y="1859"/>
                  </a:cubicBezTo>
                  <a:cubicBezTo>
                    <a:pt x="2015" y="1859"/>
                    <a:pt x="2017" y="1859"/>
                    <a:pt x="2019" y="1858"/>
                  </a:cubicBezTo>
                  <a:cubicBezTo>
                    <a:pt x="2020" y="1858"/>
                    <a:pt x="2022" y="1858"/>
                    <a:pt x="2024" y="1858"/>
                  </a:cubicBezTo>
                  <a:cubicBezTo>
                    <a:pt x="2031" y="1857"/>
                    <a:pt x="2038" y="1857"/>
                    <a:pt x="2044" y="1857"/>
                  </a:cubicBezTo>
                  <a:cubicBezTo>
                    <a:pt x="2051" y="1857"/>
                    <a:pt x="2057" y="1857"/>
                    <a:pt x="2063" y="1857"/>
                  </a:cubicBezTo>
                  <a:cubicBezTo>
                    <a:pt x="2068" y="1858"/>
                    <a:pt x="2073" y="1858"/>
                    <a:pt x="2078" y="1859"/>
                  </a:cubicBezTo>
                  <a:cubicBezTo>
                    <a:pt x="2079" y="1859"/>
                    <a:pt x="2080" y="1859"/>
                    <a:pt x="2081" y="1859"/>
                  </a:cubicBezTo>
                  <a:cubicBezTo>
                    <a:pt x="2082" y="1859"/>
                    <a:pt x="2083" y="1859"/>
                    <a:pt x="2084" y="1860"/>
                  </a:cubicBezTo>
                  <a:cubicBezTo>
                    <a:pt x="2086" y="1860"/>
                    <a:pt x="2088" y="1860"/>
                    <a:pt x="2090" y="1860"/>
                  </a:cubicBezTo>
                  <a:cubicBezTo>
                    <a:pt x="2092" y="1861"/>
                    <a:pt x="2093" y="1861"/>
                    <a:pt x="2094" y="1861"/>
                  </a:cubicBezTo>
                  <a:cubicBezTo>
                    <a:pt x="2096" y="1861"/>
                    <a:pt x="2097" y="1862"/>
                    <a:pt x="2098" y="1862"/>
                  </a:cubicBezTo>
                  <a:cubicBezTo>
                    <a:pt x="2099" y="1862"/>
                    <a:pt x="2100" y="1862"/>
                    <a:pt x="2100" y="1862"/>
                  </a:cubicBezTo>
                  <a:cubicBezTo>
                    <a:pt x="2100" y="1862"/>
                    <a:pt x="2099" y="1862"/>
                    <a:pt x="2098" y="1861"/>
                  </a:cubicBezTo>
                  <a:cubicBezTo>
                    <a:pt x="2097" y="1861"/>
                    <a:pt x="2096" y="1861"/>
                    <a:pt x="2095" y="1860"/>
                  </a:cubicBezTo>
                  <a:cubicBezTo>
                    <a:pt x="2093" y="1860"/>
                    <a:pt x="2092" y="1859"/>
                    <a:pt x="2090" y="1859"/>
                  </a:cubicBezTo>
                  <a:cubicBezTo>
                    <a:pt x="2089" y="1858"/>
                    <a:pt x="2087" y="1858"/>
                    <a:pt x="2085" y="1857"/>
                  </a:cubicBezTo>
                  <a:cubicBezTo>
                    <a:pt x="2084" y="1857"/>
                    <a:pt x="2083" y="1857"/>
                    <a:pt x="2082" y="1857"/>
                  </a:cubicBezTo>
                  <a:cubicBezTo>
                    <a:pt x="2081" y="1856"/>
                    <a:pt x="2080" y="1856"/>
                    <a:pt x="2079" y="1856"/>
                  </a:cubicBezTo>
                  <a:cubicBezTo>
                    <a:pt x="2074" y="1855"/>
                    <a:pt x="2069" y="1854"/>
                    <a:pt x="2063" y="1853"/>
                  </a:cubicBezTo>
                  <a:cubicBezTo>
                    <a:pt x="2057" y="1852"/>
                    <a:pt x="2051" y="1851"/>
                    <a:pt x="2044" y="1851"/>
                  </a:cubicBezTo>
                  <a:cubicBezTo>
                    <a:pt x="2038" y="1851"/>
                    <a:pt x="2031" y="1850"/>
                    <a:pt x="2023" y="1851"/>
                  </a:cubicBezTo>
                  <a:cubicBezTo>
                    <a:pt x="2022" y="1851"/>
                    <a:pt x="2020" y="1851"/>
                    <a:pt x="2018" y="1851"/>
                  </a:cubicBezTo>
                  <a:cubicBezTo>
                    <a:pt x="2016" y="1851"/>
                    <a:pt x="2014" y="1852"/>
                    <a:pt x="2012" y="1852"/>
                  </a:cubicBezTo>
                  <a:cubicBezTo>
                    <a:pt x="2011" y="1852"/>
                    <a:pt x="2009" y="1852"/>
                    <a:pt x="2007" y="1852"/>
                  </a:cubicBezTo>
                  <a:cubicBezTo>
                    <a:pt x="2005" y="1853"/>
                    <a:pt x="2003" y="1853"/>
                    <a:pt x="2001" y="1853"/>
                  </a:cubicBezTo>
                  <a:cubicBezTo>
                    <a:pt x="1994" y="1854"/>
                    <a:pt x="1986" y="1856"/>
                    <a:pt x="1978" y="1858"/>
                  </a:cubicBezTo>
                  <a:cubicBezTo>
                    <a:pt x="1971" y="1860"/>
                    <a:pt x="1964" y="1862"/>
                    <a:pt x="1956" y="1864"/>
                  </a:cubicBezTo>
                  <a:cubicBezTo>
                    <a:pt x="1953" y="1865"/>
                    <a:pt x="1949" y="1867"/>
                    <a:pt x="1946" y="1868"/>
                  </a:cubicBezTo>
                  <a:cubicBezTo>
                    <a:pt x="1942" y="1869"/>
                    <a:pt x="1939" y="1870"/>
                    <a:pt x="1935" y="1871"/>
                  </a:cubicBezTo>
                  <a:cubicBezTo>
                    <a:pt x="1925" y="1874"/>
                    <a:pt x="1915" y="1877"/>
                    <a:pt x="1907" y="1880"/>
                  </a:cubicBezTo>
                  <a:cubicBezTo>
                    <a:pt x="1856" y="1879"/>
                    <a:pt x="1812" y="1883"/>
                    <a:pt x="1800" y="1883"/>
                  </a:cubicBezTo>
                  <a:cubicBezTo>
                    <a:pt x="1802" y="1876"/>
                    <a:pt x="1805" y="1869"/>
                    <a:pt x="1808" y="1862"/>
                  </a:cubicBezTo>
                  <a:cubicBezTo>
                    <a:pt x="1808" y="1862"/>
                    <a:pt x="1809" y="1862"/>
                    <a:pt x="1809" y="1862"/>
                  </a:cubicBezTo>
                  <a:cubicBezTo>
                    <a:pt x="1810" y="1861"/>
                    <a:pt x="1811" y="1860"/>
                    <a:pt x="1812" y="1860"/>
                  </a:cubicBezTo>
                  <a:cubicBezTo>
                    <a:pt x="1813" y="1859"/>
                    <a:pt x="1815" y="1858"/>
                    <a:pt x="1816" y="1857"/>
                  </a:cubicBezTo>
                  <a:cubicBezTo>
                    <a:pt x="1817" y="1856"/>
                    <a:pt x="1819" y="1856"/>
                    <a:pt x="1820" y="1855"/>
                  </a:cubicBezTo>
                  <a:cubicBezTo>
                    <a:pt x="1822" y="1854"/>
                    <a:pt x="1824" y="1853"/>
                    <a:pt x="1825" y="1852"/>
                  </a:cubicBezTo>
                  <a:cubicBezTo>
                    <a:pt x="1826" y="1852"/>
                    <a:pt x="1827" y="1852"/>
                    <a:pt x="1828" y="1851"/>
                  </a:cubicBezTo>
                  <a:cubicBezTo>
                    <a:pt x="1829" y="1851"/>
                    <a:pt x="1830" y="1851"/>
                    <a:pt x="1830" y="1850"/>
                  </a:cubicBezTo>
                  <a:cubicBezTo>
                    <a:pt x="1832" y="1850"/>
                    <a:pt x="1834" y="1849"/>
                    <a:pt x="1836" y="1848"/>
                  </a:cubicBezTo>
                  <a:cubicBezTo>
                    <a:pt x="1837" y="1848"/>
                    <a:pt x="1838" y="1848"/>
                    <a:pt x="1839" y="1847"/>
                  </a:cubicBezTo>
                  <a:cubicBezTo>
                    <a:pt x="1840" y="1847"/>
                    <a:pt x="1841" y="1847"/>
                    <a:pt x="1842" y="1846"/>
                  </a:cubicBezTo>
                  <a:cubicBezTo>
                    <a:pt x="1844" y="1846"/>
                    <a:pt x="1846" y="1845"/>
                    <a:pt x="1848" y="1845"/>
                  </a:cubicBezTo>
                  <a:cubicBezTo>
                    <a:pt x="1852" y="1844"/>
                    <a:pt x="1856" y="1843"/>
                    <a:pt x="1860" y="1842"/>
                  </a:cubicBezTo>
                  <a:cubicBezTo>
                    <a:pt x="1863" y="1841"/>
                    <a:pt x="1863" y="1841"/>
                    <a:pt x="1863" y="1841"/>
                  </a:cubicBezTo>
                  <a:cubicBezTo>
                    <a:pt x="1864" y="1841"/>
                    <a:pt x="1865" y="1841"/>
                    <a:pt x="1867" y="1840"/>
                  </a:cubicBezTo>
                  <a:cubicBezTo>
                    <a:pt x="1868" y="1840"/>
                    <a:pt x="1869" y="1840"/>
                    <a:pt x="1871" y="1839"/>
                  </a:cubicBezTo>
                  <a:cubicBezTo>
                    <a:pt x="1871" y="1839"/>
                    <a:pt x="1871" y="1840"/>
                    <a:pt x="1871" y="1840"/>
                  </a:cubicBezTo>
                  <a:cubicBezTo>
                    <a:pt x="1871" y="1840"/>
                    <a:pt x="1872" y="1840"/>
                    <a:pt x="1873" y="1841"/>
                  </a:cubicBezTo>
                  <a:cubicBezTo>
                    <a:pt x="1873" y="1841"/>
                    <a:pt x="1874" y="1841"/>
                    <a:pt x="1875" y="1842"/>
                  </a:cubicBezTo>
                  <a:cubicBezTo>
                    <a:pt x="1876" y="1842"/>
                    <a:pt x="1876" y="1843"/>
                    <a:pt x="1877" y="1843"/>
                  </a:cubicBezTo>
                  <a:cubicBezTo>
                    <a:pt x="1878" y="1843"/>
                    <a:pt x="1879" y="1844"/>
                    <a:pt x="1880" y="1844"/>
                  </a:cubicBezTo>
                  <a:cubicBezTo>
                    <a:pt x="1881" y="1845"/>
                    <a:pt x="1881" y="1845"/>
                    <a:pt x="1882" y="1845"/>
                  </a:cubicBezTo>
                  <a:cubicBezTo>
                    <a:pt x="1883" y="1846"/>
                    <a:pt x="1884" y="1846"/>
                    <a:pt x="1885" y="1846"/>
                  </a:cubicBezTo>
                  <a:cubicBezTo>
                    <a:pt x="1887" y="1847"/>
                    <a:pt x="1889" y="1847"/>
                    <a:pt x="1891" y="1848"/>
                  </a:cubicBezTo>
                  <a:cubicBezTo>
                    <a:pt x="1894" y="1848"/>
                    <a:pt x="1896" y="1849"/>
                    <a:pt x="1898" y="1849"/>
                  </a:cubicBezTo>
                  <a:cubicBezTo>
                    <a:pt x="1900" y="1849"/>
                    <a:pt x="1902" y="1849"/>
                    <a:pt x="1905" y="1849"/>
                  </a:cubicBezTo>
                  <a:cubicBezTo>
                    <a:pt x="1907" y="1850"/>
                    <a:pt x="1909" y="1849"/>
                    <a:pt x="1911" y="1849"/>
                  </a:cubicBezTo>
                  <a:cubicBezTo>
                    <a:pt x="1912" y="1849"/>
                    <a:pt x="1913" y="1849"/>
                    <a:pt x="1914" y="1849"/>
                  </a:cubicBezTo>
                  <a:cubicBezTo>
                    <a:pt x="1915" y="1849"/>
                    <a:pt x="1916" y="1849"/>
                    <a:pt x="1917" y="1849"/>
                  </a:cubicBezTo>
                  <a:cubicBezTo>
                    <a:pt x="1918" y="1849"/>
                    <a:pt x="1919" y="1848"/>
                    <a:pt x="1920" y="1848"/>
                  </a:cubicBezTo>
                  <a:cubicBezTo>
                    <a:pt x="1920" y="1848"/>
                    <a:pt x="1921" y="1848"/>
                    <a:pt x="1922" y="1848"/>
                  </a:cubicBezTo>
                  <a:cubicBezTo>
                    <a:pt x="1923" y="1847"/>
                    <a:pt x="1924" y="1847"/>
                    <a:pt x="1924" y="1847"/>
                  </a:cubicBezTo>
                  <a:cubicBezTo>
                    <a:pt x="1925" y="1847"/>
                    <a:pt x="1926" y="1847"/>
                    <a:pt x="1926" y="1846"/>
                  </a:cubicBezTo>
                  <a:cubicBezTo>
                    <a:pt x="1928" y="1846"/>
                    <a:pt x="1929" y="1845"/>
                    <a:pt x="1930" y="1845"/>
                  </a:cubicBezTo>
                  <a:cubicBezTo>
                    <a:pt x="1931" y="1845"/>
                    <a:pt x="1931" y="1844"/>
                    <a:pt x="1932" y="1844"/>
                  </a:cubicBezTo>
                  <a:cubicBezTo>
                    <a:pt x="1932" y="1844"/>
                    <a:pt x="1932" y="1844"/>
                    <a:pt x="1932" y="1844"/>
                  </a:cubicBezTo>
                  <a:cubicBezTo>
                    <a:pt x="1932" y="1844"/>
                    <a:pt x="1932" y="1844"/>
                    <a:pt x="1932" y="1844"/>
                  </a:cubicBezTo>
                  <a:cubicBezTo>
                    <a:pt x="1931" y="1844"/>
                    <a:pt x="1930" y="1844"/>
                    <a:pt x="1929" y="1844"/>
                  </a:cubicBezTo>
                  <a:cubicBezTo>
                    <a:pt x="1928" y="1843"/>
                    <a:pt x="1927" y="1843"/>
                    <a:pt x="1926" y="1843"/>
                  </a:cubicBezTo>
                  <a:cubicBezTo>
                    <a:pt x="1925" y="1843"/>
                    <a:pt x="1925" y="1843"/>
                    <a:pt x="1924" y="1843"/>
                  </a:cubicBezTo>
                  <a:cubicBezTo>
                    <a:pt x="1923" y="1843"/>
                    <a:pt x="1922" y="1843"/>
                    <a:pt x="1922" y="1843"/>
                  </a:cubicBezTo>
                  <a:cubicBezTo>
                    <a:pt x="1920" y="1843"/>
                    <a:pt x="1918" y="1843"/>
                    <a:pt x="1917" y="1843"/>
                  </a:cubicBezTo>
                  <a:cubicBezTo>
                    <a:pt x="1916" y="1843"/>
                    <a:pt x="1915" y="1843"/>
                    <a:pt x="1914" y="1843"/>
                  </a:cubicBezTo>
                  <a:cubicBezTo>
                    <a:pt x="1913" y="1842"/>
                    <a:pt x="1912" y="1842"/>
                    <a:pt x="1911" y="1842"/>
                  </a:cubicBezTo>
                  <a:cubicBezTo>
                    <a:pt x="1910" y="1842"/>
                    <a:pt x="1909" y="1842"/>
                    <a:pt x="1908" y="1842"/>
                  </a:cubicBezTo>
                  <a:cubicBezTo>
                    <a:pt x="1907" y="1842"/>
                    <a:pt x="1906" y="1842"/>
                    <a:pt x="1905" y="1842"/>
                  </a:cubicBezTo>
                  <a:cubicBezTo>
                    <a:pt x="1903" y="1842"/>
                    <a:pt x="1901" y="1841"/>
                    <a:pt x="1899" y="1841"/>
                  </a:cubicBezTo>
                  <a:cubicBezTo>
                    <a:pt x="1897" y="1841"/>
                    <a:pt x="1895" y="1841"/>
                    <a:pt x="1893" y="1840"/>
                  </a:cubicBezTo>
                  <a:cubicBezTo>
                    <a:pt x="1892" y="1840"/>
                    <a:pt x="1891" y="1840"/>
                    <a:pt x="1890" y="1840"/>
                  </a:cubicBezTo>
                  <a:cubicBezTo>
                    <a:pt x="1889" y="1840"/>
                    <a:pt x="1888" y="1840"/>
                    <a:pt x="1887" y="1839"/>
                  </a:cubicBezTo>
                  <a:cubicBezTo>
                    <a:pt x="1886" y="1839"/>
                    <a:pt x="1885" y="1839"/>
                    <a:pt x="1884" y="1839"/>
                  </a:cubicBezTo>
                  <a:cubicBezTo>
                    <a:pt x="1884" y="1839"/>
                    <a:pt x="1883" y="1839"/>
                    <a:pt x="1883" y="1839"/>
                  </a:cubicBezTo>
                  <a:cubicBezTo>
                    <a:pt x="1882" y="1839"/>
                    <a:pt x="1882" y="1839"/>
                    <a:pt x="1881" y="1839"/>
                  </a:cubicBezTo>
                  <a:cubicBezTo>
                    <a:pt x="1880" y="1838"/>
                    <a:pt x="1879" y="1838"/>
                    <a:pt x="1878" y="1838"/>
                  </a:cubicBezTo>
                  <a:cubicBezTo>
                    <a:pt x="1880" y="1837"/>
                    <a:pt x="1883" y="1837"/>
                    <a:pt x="1885" y="1836"/>
                  </a:cubicBezTo>
                  <a:cubicBezTo>
                    <a:pt x="1893" y="1835"/>
                    <a:pt x="1901" y="1833"/>
                    <a:pt x="1907" y="1832"/>
                  </a:cubicBezTo>
                  <a:cubicBezTo>
                    <a:pt x="1910" y="1831"/>
                    <a:pt x="1913" y="1831"/>
                    <a:pt x="1916" y="1830"/>
                  </a:cubicBezTo>
                  <a:cubicBezTo>
                    <a:pt x="1918" y="1829"/>
                    <a:pt x="1921" y="1829"/>
                    <a:pt x="1922" y="1829"/>
                  </a:cubicBezTo>
                  <a:cubicBezTo>
                    <a:pt x="1924" y="1828"/>
                    <a:pt x="1926" y="1828"/>
                    <a:pt x="1927" y="1828"/>
                  </a:cubicBezTo>
                  <a:cubicBezTo>
                    <a:pt x="1928" y="1827"/>
                    <a:pt x="1928" y="1827"/>
                    <a:pt x="1928" y="1827"/>
                  </a:cubicBezTo>
                  <a:cubicBezTo>
                    <a:pt x="1928" y="1827"/>
                    <a:pt x="1928" y="1827"/>
                    <a:pt x="1927" y="1827"/>
                  </a:cubicBezTo>
                  <a:cubicBezTo>
                    <a:pt x="1926" y="1827"/>
                    <a:pt x="1924" y="1827"/>
                    <a:pt x="1922" y="1827"/>
                  </a:cubicBezTo>
                  <a:cubicBezTo>
                    <a:pt x="1920" y="1827"/>
                    <a:pt x="1918" y="1827"/>
                    <a:pt x="1915" y="1827"/>
                  </a:cubicBezTo>
                  <a:cubicBezTo>
                    <a:pt x="1913" y="1827"/>
                    <a:pt x="1910" y="1827"/>
                    <a:pt x="1906" y="1827"/>
                  </a:cubicBezTo>
                  <a:cubicBezTo>
                    <a:pt x="1900" y="1828"/>
                    <a:pt x="1892" y="1828"/>
                    <a:pt x="1884" y="1829"/>
                  </a:cubicBezTo>
                  <a:cubicBezTo>
                    <a:pt x="1880" y="1830"/>
                    <a:pt x="1876" y="1831"/>
                    <a:pt x="1871" y="1831"/>
                  </a:cubicBezTo>
                  <a:cubicBezTo>
                    <a:pt x="1869" y="1832"/>
                    <a:pt x="1867" y="1832"/>
                    <a:pt x="1865" y="1833"/>
                  </a:cubicBezTo>
                  <a:cubicBezTo>
                    <a:pt x="1864" y="1833"/>
                    <a:pt x="1863" y="1833"/>
                    <a:pt x="1862" y="1833"/>
                  </a:cubicBezTo>
                  <a:cubicBezTo>
                    <a:pt x="1858" y="1834"/>
                    <a:pt x="1858" y="1834"/>
                    <a:pt x="1858" y="1834"/>
                  </a:cubicBezTo>
                  <a:cubicBezTo>
                    <a:pt x="1856" y="1834"/>
                    <a:pt x="1854" y="1835"/>
                    <a:pt x="1852" y="1836"/>
                  </a:cubicBezTo>
                  <a:cubicBezTo>
                    <a:pt x="1850" y="1836"/>
                    <a:pt x="1848" y="1837"/>
                    <a:pt x="1846" y="1837"/>
                  </a:cubicBezTo>
                  <a:cubicBezTo>
                    <a:pt x="1841" y="1839"/>
                    <a:pt x="1837" y="1840"/>
                    <a:pt x="1833" y="1842"/>
                  </a:cubicBezTo>
                  <a:cubicBezTo>
                    <a:pt x="1832" y="1843"/>
                    <a:pt x="1830" y="1843"/>
                    <a:pt x="1828" y="1844"/>
                  </a:cubicBezTo>
                  <a:cubicBezTo>
                    <a:pt x="1826" y="1845"/>
                    <a:pt x="1824" y="1846"/>
                    <a:pt x="1823" y="1847"/>
                  </a:cubicBezTo>
                  <a:cubicBezTo>
                    <a:pt x="1822" y="1848"/>
                    <a:pt x="1821" y="1848"/>
                    <a:pt x="1820" y="1849"/>
                  </a:cubicBezTo>
                  <a:cubicBezTo>
                    <a:pt x="1819" y="1849"/>
                    <a:pt x="1819" y="1850"/>
                    <a:pt x="1818" y="1850"/>
                  </a:cubicBezTo>
                  <a:cubicBezTo>
                    <a:pt x="1816" y="1851"/>
                    <a:pt x="1815" y="1852"/>
                    <a:pt x="1814" y="1853"/>
                  </a:cubicBezTo>
                  <a:cubicBezTo>
                    <a:pt x="1813" y="1854"/>
                    <a:pt x="1813" y="1854"/>
                    <a:pt x="1812" y="1854"/>
                  </a:cubicBezTo>
                  <a:cubicBezTo>
                    <a:pt x="1814" y="1851"/>
                    <a:pt x="1816" y="1849"/>
                    <a:pt x="1817" y="1846"/>
                  </a:cubicBezTo>
                  <a:cubicBezTo>
                    <a:pt x="1818" y="1845"/>
                    <a:pt x="1820" y="1844"/>
                    <a:pt x="1821" y="1843"/>
                  </a:cubicBezTo>
                  <a:cubicBezTo>
                    <a:pt x="1824" y="1839"/>
                    <a:pt x="1827" y="1836"/>
                    <a:pt x="1830" y="1833"/>
                  </a:cubicBezTo>
                  <a:cubicBezTo>
                    <a:pt x="1834" y="1830"/>
                    <a:pt x="1837" y="1828"/>
                    <a:pt x="1841" y="1825"/>
                  </a:cubicBezTo>
                  <a:cubicBezTo>
                    <a:pt x="1842" y="1824"/>
                    <a:pt x="1842" y="1824"/>
                    <a:pt x="1842" y="1824"/>
                  </a:cubicBezTo>
                  <a:cubicBezTo>
                    <a:pt x="1844" y="1823"/>
                    <a:pt x="1844" y="1823"/>
                    <a:pt x="1844" y="1823"/>
                  </a:cubicBezTo>
                  <a:cubicBezTo>
                    <a:pt x="1845" y="1823"/>
                    <a:pt x="1845" y="1822"/>
                    <a:pt x="1846" y="1821"/>
                  </a:cubicBezTo>
                  <a:cubicBezTo>
                    <a:pt x="1848" y="1821"/>
                    <a:pt x="1848" y="1821"/>
                    <a:pt x="1848" y="1821"/>
                  </a:cubicBezTo>
                  <a:cubicBezTo>
                    <a:pt x="1849" y="1820"/>
                    <a:pt x="1849" y="1820"/>
                    <a:pt x="1849" y="1820"/>
                  </a:cubicBezTo>
                  <a:cubicBezTo>
                    <a:pt x="1849" y="1820"/>
                    <a:pt x="1849" y="1820"/>
                    <a:pt x="1849" y="1820"/>
                  </a:cubicBezTo>
                  <a:cubicBezTo>
                    <a:pt x="1849" y="1820"/>
                    <a:pt x="1849" y="1820"/>
                    <a:pt x="1849" y="1820"/>
                  </a:cubicBezTo>
                  <a:cubicBezTo>
                    <a:pt x="1849" y="1820"/>
                    <a:pt x="1849" y="1820"/>
                    <a:pt x="1849" y="1820"/>
                  </a:cubicBezTo>
                  <a:cubicBezTo>
                    <a:pt x="1849" y="1820"/>
                    <a:pt x="1849" y="1820"/>
                    <a:pt x="1849" y="1820"/>
                  </a:cubicBezTo>
                  <a:cubicBezTo>
                    <a:pt x="1850" y="1819"/>
                    <a:pt x="1851" y="1819"/>
                    <a:pt x="1852" y="1818"/>
                  </a:cubicBezTo>
                  <a:cubicBezTo>
                    <a:pt x="1855" y="1817"/>
                    <a:pt x="1855" y="1817"/>
                    <a:pt x="1855" y="1817"/>
                  </a:cubicBezTo>
                  <a:cubicBezTo>
                    <a:pt x="1858" y="1815"/>
                    <a:pt x="1858" y="1815"/>
                    <a:pt x="1858" y="1815"/>
                  </a:cubicBezTo>
                  <a:cubicBezTo>
                    <a:pt x="1861" y="1814"/>
                    <a:pt x="1861" y="1814"/>
                    <a:pt x="1861" y="1814"/>
                  </a:cubicBezTo>
                  <a:cubicBezTo>
                    <a:pt x="1864" y="1812"/>
                    <a:pt x="1864" y="1812"/>
                    <a:pt x="1864" y="1812"/>
                  </a:cubicBezTo>
                  <a:cubicBezTo>
                    <a:pt x="1869" y="1811"/>
                    <a:pt x="1873" y="1809"/>
                    <a:pt x="1877" y="1808"/>
                  </a:cubicBezTo>
                  <a:cubicBezTo>
                    <a:pt x="1882" y="1807"/>
                    <a:pt x="1886" y="1806"/>
                    <a:pt x="1890" y="1805"/>
                  </a:cubicBezTo>
                  <a:cubicBezTo>
                    <a:pt x="1895" y="1803"/>
                    <a:pt x="1899" y="1802"/>
                    <a:pt x="1903" y="1801"/>
                  </a:cubicBezTo>
                  <a:cubicBezTo>
                    <a:pt x="1912" y="1799"/>
                    <a:pt x="1920" y="1797"/>
                    <a:pt x="1928" y="1796"/>
                  </a:cubicBezTo>
                  <a:cubicBezTo>
                    <a:pt x="1929" y="1795"/>
                    <a:pt x="1931" y="1795"/>
                    <a:pt x="1933" y="1795"/>
                  </a:cubicBezTo>
                  <a:cubicBezTo>
                    <a:pt x="1935" y="1794"/>
                    <a:pt x="1937" y="1794"/>
                    <a:pt x="1939" y="1794"/>
                  </a:cubicBezTo>
                  <a:cubicBezTo>
                    <a:pt x="1941" y="1793"/>
                    <a:pt x="1942" y="1793"/>
                    <a:pt x="1944" y="1793"/>
                  </a:cubicBezTo>
                  <a:cubicBezTo>
                    <a:pt x="1946" y="1792"/>
                    <a:pt x="1948" y="1792"/>
                    <a:pt x="1950" y="1792"/>
                  </a:cubicBezTo>
                  <a:cubicBezTo>
                    <a:pt x="1956" y="1791"/>
                    <a:pt x="1963" y="1790"/>
                    <a:pt x="1968" y="1790"/>
                  </a:cubicBezTo>
                  <a:cubicBezTo>
                    <a:pt x="1970" y="1790"/>
                    <a:pt x="1971" y="1790"/>
                    <a:pt x="1972" y="1790"/>
                  </a:cubicBezTo>
                  <a:cubicBezTo>
                    <a:pt x="1974" y="1790"/>
                    <a:pt x="1975" y="1790"/>
                    <a:pt x="1976" y="1790"/>
                  </a:cubicBezTo>
                  <a:cubicBezTo>
                    <a:pt x="1979" y="1790"/>
                    <a:pt x="1981" y="1790"/>
                    <a:pt x="1983" y="1790"/>
                  </a:cubicBezTo>
                  <a:cubicBezTo>
                    <a:pt x="1987" y="1791"/>
                    <a:pt x="1990" y="1791"/>
                    <a:pt x="1992" y="1791"/>
                  </a:cubicBezTo>
                  <a:cubicBezTo>
                    <a:pt x="1994" y="1792"/>
                    <a:pt x="1996" y="1792"/>
                    <a:pt x="1996" y="1792"/>
                  </a:cubicBezTo>
                  <a:cubicBezTo>
                    <a:pt x="1996" y="1792"/>
                    <a:pt x="1994" y="1792"/>
                    <a:pt x="1992" y="1791"/>
                  </a:cubicBezTo>
                  <a:cubicBezTo>
                    <a:pt x="1991" y="1791"/>
                    <a:pt x="1990" y="1790"/>
                    <a:pt x="1988" y="1790"/>
                  </a:cubicBezTo>
                  <a:cubicBezTo>
                    <a:pt x="1987" y="1790"/>
                    <a:pt x="1985" y="1789"/>
                    <a:pt x="1983" y="1789"/>
                  </a:cubicBezTo>
                  <a:cubicBezTo>
                    <a:pt x="1981" y="1789"/>
                    <a:pt x="1979" y="1788"/>
                    <a:pt x="1976" y="1788"/>
                  </a:cubicBezTo>
                  <a:cubicBezTo>
                    <a:pt x="1975" y="1788"/>
                    <a:pt x="1974" y="1788"/>
                    <a:pt x="1972" y="1787"/>
                  </a:cubicBezTo>
                  <a:cubicBezTo>
                    <a:pt x="1971" y="1787"/>
                    <a:pt x="1970" y="1787"/>
                    <a:pt x="1968" y="1787"/>
                  </a:cubicBezTo>
                  <a:cubicBezTo>
                    <a:pt x="1967" y="1787"/>
                    <a:pt x="1965" y="1787"/>
                    <a:pt x="1964" y="1787"/>
                  </a:cubicBezTo>
                  <a:cubicBezTo>
                    <a:pt x="1962" y="1787"/>
                    <a:pt x="1961" y="1787"/>
                    <a:pt x="1959" y="1787"/>
                  </a:cubicBezTo>
                  <a:cubicBezTo>
                    <a:pt x="1958" y="1787"/>
                    <a:pt x="1956" y="1787"/>
                    <a:pt x="1954" y="1787"/>
                  </a:cubicBezTo>
                  <a:cubicBezTo>
                    <a:pt x="1953" y="1787"/>
                    <a:pt x="1951" y="1787"/>
                    <a:pt x="1949" y="1787"/>
                  </a:cubicBezTo>
                  <a:cubicBezTo>
                    <a:pt x="1947" y="1787"/>
                    <a:pt x="1945" y="1788"/>
                    <a:pt x="1944" y="1788"/>
                  </a:cubicBezTo>
                  <a:cubicBezTo>
                    <a:pt x="1942" y="1788"/>
                    <a:pt x="1940" y="1788"/>
                    <a:pt x="1938" y="1788"/>
                  </a:cubicBezTo>
                  <a:cubicBezTo>
                    <a:pt x="1934" y="1789"/>
                    <a:pt x="1930" y="1789"/>
                    <a:pt x="1926" y="1790"/>
                  </a:cubicBezTo>
                  <a:cubicBezTo>
                    <a:pt x="1918" y="1791"/>
                    <a:pt x="1910" y="1793"/>
                    <a:pt x="1902" y="1795"/>
                  </a:cubicBezTo>
                  <a:cubicBezTo>
                    <a:pt x="1897" y="1795"/>
                    <a:pt x="1893" y="1796"/>
                    <a:pt x="1889" y="1797"/>
                  </a:cubicBezTo>
                  <a:cubicBezTo>
                    <a:pt x="1884" y="1798"/>
                    <a:pt x="1880" y="1799"/>
                    <a:pt x="1875" y="1801"/>
                  </a:cubicBezTo>
                  <a:cubicBezTo>
                    <a:pt x="1871" y="1802"/>
                    <a:pt x="1866" y="1803"/>
                    <a:pt x="1862" y="1805"/>
                  </a:cubicBezTo>
                  <a:cubicBezTo>
                    <a:pt x="1858" y="1806"/>
                    <a:pt x="1858" y="1806"/>
                    <a:pt x="1858" y="1806"/>
                  </a:cubicBezTo>
                  <a:cubicBezTo>
                    <a:pt x="1855" y="1808"/>
                    <a:pt x="1855" y="1808"/>
                    <a:pt x="1855" y="1808"/>
                  </a:cubicBezTo>
                  <a:cubicBezTo>
                    <a:pt x="1852" y="1809"/>
                    <a:pt x="1852" y="1809"/>
                    <a:pt x="1852" y="1809"/>
                  </a:cubicBezTo>
                  <a:cubicBezTo>
                    <a:pt x="1848" y="1811"/>
                    <a:pt x="1848" y="1811"/>
                    <a:pt x="1848" y="1811"/>
                  </a:cubicBezTo>
                  <a:cubicBezTo>
                    <a:pt x="1847" y="1812"/>
                    <a:pt x="1846" y="1812"/>
                    <a:pt x="1845" y="1813"/>
                  </a:cubicBezTo>
                  <a:cubicBezTo>
                    <a:pt x="1845" y="1813"/>
                    <a:pt x="1845" y="1813"/>
                    <a:pt x="1845" y="1813"/>
                  </a:cubicBezTo>
                  <a:cubicBezTo>
                    <a:pt x="1845" y="1813"/>
                    <a:pt x="1845" y="1813"/>
                    <a:pt x="1845" y="1813"/>
                  </a:cubicBezTo>
                  <a:cubicBezTo>
                    <a:pt x="1845" y="1813"/>
                    <a:pt x="1845" y="1813"/>
                    <a:pt x="1845" y="1813"/>
                  </a:cubicBezTo>
                  <a:cubicBezTo>
                    <a:pt x="1844" y="1814"/>
                    <a:pt x="1844" y="1814"/>
                    <a:pt x="1844" y="1814"/>
                  </a:cubicBezTo>
                  <a:cubicBezTo>
                    <a:pt x="1842" y="1815"/>
                    <a:pt x="1842" y="1815"/>
                    <a:pt x="1842" y="1815"/>
                  </a:cubicBezTo>
                  <a:cubicBezTo>
                    <a:pt x="1841" y="1815"/>
                    <a:pt x="1840" y="1816"/>
                    <a:pt x="1839" y="1817"/>
                  </a:cubicBezTo>
                  <a:cubicBezTo>
                    <a:pt x="1838" y="1818"/>
                    <a:pt x="1838" y="1818"/>
                    <a:pt x="1838" y="1818"/>
                  </a:cubicBezTo>
                  <a:cubicBezTo>
                    <a:pt x="1836" y="1819"/>
                    <a:pt x="1836" y="1819"/>
                    <a:pt x="1836" y="1819"/>
                  </a:cubicBezTo>
                  <a:cubicBezTo>
                    <a:pt x="1834" y="1820"/>
                    <a:pt x="1832" y="1822"/>
                    <a:pt x="1830" y="1824"/>
                  </a:cubicBezTo>
                  <a:cubicBezTo>
                    <a:pt x="1822" y="1826"/>
                    <a:pt x="1816" y="1829"/>
                    <a:pt x="1810" y="1833"/>
                  </a:cubicBezTo>
                  <a:cubicBezTo>
                    <a:pt x="1810" y="1833"/>
                    <a:pt x="1811" y="1832"/>
                    <a:pt x="1811" y="1831"/>
                  </a:cubicBezTo>
                  <a:cubicBezTo>
                    <a:pt x="1813" y="1829"/>
                    <a:pt x="1814" y="1827"/>
                    <a:pt x="1816" y="1824"/>
                  </a:cubicBezTo>
                  <a:cubicBezTo>
                    <a:pt x="1818" y="1822"/>
                    <a:pt x="1820" y="1819"/>
                    <a:pt x="1822" y="1817"/>
                  </a:cubicBezTo>
                  <a:cubicBezTo>
                    <a:pt x="1824" y="1814"/>
                    <a:pt x="1826" y="1812"/>
                    <a:pt x="1828" y="1810"/>
                  </a:cubicBezTo>
                  <a:cubicBezTo>
                    <a:pt x="1831" y="1807"/>
                    <a:pt x="1833" y="1805"/>
                    <a:pt x="1836" y="1803"/>
                  </a:cubicBezTo>
                  <a:cubicBezTo>
                    <a:pt x="1838" y="1801"/>
                    <a:pt x="1841" y="1799"/>
                    <a:pt x="1843" y="1797"/>
                  </a:cubicBezTo>
                  <a:cubicBezTo>
                    <a:pt x="1846" y="1796"/>
                    <a:pt x="1848" y="1794"/>
                    <a:pt x="1850" y="1793"/>
                  </a:cubicBezTo>
                  <a:cubicBezTo>
                    <a:pt x="1853" y="1791"/>
                    <a:pt x="1855" y="1790"/>
                    <a:pt x="1858" y="1789"/>
                  </a:cubicBezTo>
                  <a:cubicBezTo>
                    <a:pt x="1859" y="1788"/>
                    <a:pt x="1860" y="1788"/>
                    <a:pt x="1861" y="1787"/>
                  </a:cubicBezTo>
                  <a:cubicBezTo>
                    <a:pt x="1862" y="1787"/>
                    <a:pt x="1863" y="1786"/>
                    <a:pt x="1864" y="1786"/>
                  </a:cubicBezTo>
                  <a:cubicBezTo>
                    <a:pt x="1865" y="1785"/>
                    <a:pt x="1866" y="1785"/>
                    <a:pt x="1866" y="1785"/>
                  </a:cubicBezTo>
                  <a:cubicBezTo>
                    <a:pt x="1867" y="1784"/>
                    <a:pt x="1868" y="1784"/>
                    <a:pt x="1869" y="1784"/>
                  </a:cubicBezTo>
                  <a:cubicBezTo>
                    <a:pt x="1870" y="1783"/>
                    <a:pt x="1871" y="1783"/>
                    <a:pt x="1872" y="1783"/>
                  </a:cubicBezTo>
                  <a:cubicBezTo>
                    <a:pt x="1873" y="1782"/>
                    <a:pt x="1873" y="1782"/>
                    <a:pt x="1873" y="1782"/>
                  </a:cubicBezTo>
                  <a:cubicBezTo>
                    <a:pt x="1873" y="1782"/>
                    <a:pt x="1873" y="1782"/>
                    <a:pt x="1872" y="1782"/>
                  </a:cubicBezTo>
                  <a:cubicBezTo>
                    <a:pt x="1871" y="1782"/>
                    <a:pt x="1870" y="1782"/>
                    <a:pt x="1868" y="1782"/>
                  </a:cubicBezTo>
                  <a:cubicBezTo>
                    <a:pt x="1868" y="1782"/>
                    <a:pt x="1867" y="1782"/>
                    <a:pt x="1866" y="1783"/>
                  </a:cubicBezTo>
                  <a:cubicBezTo>
                    <a:pt x="1865" y="1783"/>
                    <a:pt x="1864" y="1783"/>
                    <a:pt x="1863" y="1783"/>
                  </a:cubicBezTo>
                  <a:cubicBezTo>
                    <a:pt x="1862" y="1783"/>
                    <a:pt x="1861" y="1783"/>
                    <a:pt x="1860" y="1784"/>
                  </a:cubicBezTo>
                  <a:cubicBezTo>
                    <a:pt x="1858" y="1784"/>
                    <a:pt x="1857" y="1784"/>
                    <a:pt x="1856" y="1784"/>
                  </a:cubicBezTo>
                  <a:cubicBezTo>
                    <a:pt x="1855" y="1785"/>
                    <a:pt x="1853" y="1785"/>
                    <a:pt x="1852" y="1786"/>
                  </a:cubicBezTo>
                  <a:cubicBezTo>
                    <a:pt x="1851" y="1786"/>
                    <a:pt x="1849" y="1787"/>
                    <a:pt x="1848" y="1787"/>
                  </a:cubicBezTo>
                  <a:cubicBezTo>
                    <a:pt x="1845" y="1788"/>
                    <a:pt x="1842" y="1790"/>
                    <a:pt x="1839" y="1791"/>
                  </a:cubicBezTo>
                  <a:cubicBezTo>
                    <a:pt x="1838" y="1792"/>
                    <a:pt x="1836" y="1793"/>
                    <a:pt x="1835" y="1794"/>
                  </a:cubicBezTo>
                  <a:cubicBezTo>
                    <a:pt x="1834" y="1795"/>
                    <a:pt x="1832" y="1796"/>
                    <a:pt x="1831" y="1797"/>
                  </a:cubicBezTo>
                  <a:cubicBezTo>
                    <a:pt x="1828" y="1799"/>
                    <a:pt x="1825" y="1801"/>
                    <a:pt x="1823" y="1804"/>
                  </a:cubicBezTo>
                  <a:cubicBezTo>
                    <a:pt x="1820" y="1806"/>
                    <a:pt x="1818" y="1809"/>
                    <a:pt x="1816" y="1812"/>
                  </a:cubicBezTo>
                  <a:cubicBezTo>
                    <a:pt x="1815" y="1813"/>
                    <a:pt x="1814" y="1815"/>
                    <a:pt x="1813" y="1816"/>
                  </a:cubicBezTo>
                  <a:cubicBezTo>
                    <a:pt x="1812" y="1817"/>
                    <a:pt x="1811" y="1819"/>
                    <a:pt x="1810" y="1820"/>
                  </a:cubicBezTo>
                  <a:cubicBezTo>
                    <a:pt x="1808" y="1823"/>
                    <a:pt x="1807" y="1826"/>
                    <a:pt x="1806" y="1829"/>
                  </a:cubicBezTo>
                  <a:cubicBezTo>
                    <a:pt x="1805" y="1830"/>
                    <a:pt x="1805" y="1832"/>
                    <a:pt x="1804" y="1833"/>
                  </a:cubicBezTo>
                  <a:cubicBezTo>
                    <a:pt x="1804" y="1834"/>
                    <a:pt x="1803" y="1835"/>
                    <a:pt x="1803" y="1837"/>
                  </a:cubicBezTo>
                  <a:cubicBezTo>
                    <a:pt x="1803" y="1838"/>
                    <a:pt x="1802" y="1839"/>
                    <a:pt x="1802" y="1840"/>
                  </a:cubicBezTo>
                  <a:cubicBezTo>
                    <a:pt x="1793" y="1848"/>
                    <a:pt x="1786" y="1859"/>
                    <a:pt x="1778" y="1869"/>
                  </a:cubicBezTo>
                  <a:cubicBezTo>
                    <a:pt x="1778" y="1869"/>
                    <a:pt x="1779" y="1868"/>
                    <a:pt x="1779" y="1867"/>
                  </a:cubicBezTo>
                  <a:cubicBezTo>
                    <a:pt x="1779" y="1864"/>
                    <a:pt x="1780" y="1861"/>
                    <a:pt x="1780" y="1857"/>
                  </a:cubicBezTo>
                  <a:cubicBezTo>
                    <a:pt x="1780" y="1856"/>
                    <a:pt x="1780" y="1855"/>
                    <a:pt x="1780" y="1854"/>
                  </a:cubicBezTo>
                  <a:cubicBezTo>
                    <a:pt x="1780" y="1853"/>
                    <a:pt x="1780" y="1852"/>
                    <a:pt x="1780" y="1852"/>
                  </a:cubicBezTo>
                  <a:cubicBezTo>
                    <a:pt x="1781" y="1850"/>
                    <a:pt x="1781" y="1848"/>
                    <a:pt x="1781" y="1846"/>
                  </a:cubicBezTo>
                  <a:cubicBezTo>
                    <a:pt x="1781" y="1842"/>
                    <a:pt x="1781" y="1839"/>
                    <a:pt x="1781" y="1835"/>
                  </a:cubicBezTo>
                  <a:cubicBezTo>
                    <a:pt x="1781" y="1831"/>
                    <a:pt x="1781" y="1828"/>
                    <a:pt x="1782" y="1824"/>
                  </a:cubicBezTo>
                  <a:cubicBezTo>
                    <a:pt x="1782" y="1823"/>
                    <a:pt x="1782" y="1823"/>
                    <a:pt x="1782" y="1822"/>
                  </a:cubicBezTo>
                  <a:cubicBezTo>
                    <a:pt x="1782" y="1821"/>
                    <a:pt x="1782" y="1820"/>
                    <a:pt x="1783" y="1819"/>
                  </a:cubicBezTo>
                  <a:cubicBezTo>
                    <a:pt x="1783" y="1818"/>
                    <a:pt x="1783" y="1818"/>
                    <a:pt x="1783" y="1817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4" y="1815"/>
                    <a:pt x="1784" y="1815"/>
                    <a:pt x="1784" y="1814"/>
                  </a:cubicBezTo>
                  <a:cubicBezTo>
                    <a:pt x="1785" y="1811"/>
                    <a:pt x="1786" y="1808"/>
                    <a:pt x="1787" y="1806"/>
                  </a:cubicBezTo>
                  <a:cubicBezTo>
                    <a:pt x="1789" y="1803"/>
                    <a:pt x="1790" y="1801"/>
                    <a:pt x="1792" y="1799"/>
                  </a:cubicBezTo>
                  <a:cubicBezTo>
                    <a:pt x="1793" y="1797"/>
                    <a:pt x="1794" y="1797"/>
                    <a:pt x="1794" y="1796"/>
                  </a:cubicBezTo>
                  <a:cubicBezTo>
                    <a:pt x="1795" y="1795"/>
                    <a:pt x="1796" y="1794"/>
                    <a:pt x="1797" y="1793"/>
                  </a:cubicBezTo>
                  <a:cubicBezTo>
                    <a:pt x="1799" y="1792"/>
                    <a:pt x="1800" y="1791"/>
                    <a:pt x="1802" y="1790"/>
                  </a:cubicBezTo>
                  <a:cubicBezTo>
                    <a:pt x="1803" y="1790"/>
                    <a:pt x="1804" y="1789"/>
                    <a:pt x="1805" y="1789"/>
                  </a:cubicBezTo>
                  <a:cubicBezTo>
                    <a:pt x="1806" y="1788"/>
                    <a:pt x="1807" y="1788"/>
                    <a:pt x="1807" y="1788"/>
                  </a:cubicBezTo>
                  <a:cubicBezTo>
                    <a:pt x="1807" y="1788"/>
                    <a:pt x="1806" y="1788"/>
                    <a:pt x="1805" y="1788"/>
                  </a:cubicBezTo>
                  <a:cubicBezTo>
                    <a:pt x="1804" y="1788"/>
                    <a:pt x="1803" y="1788"/>
                    <a:pt x="1801" y="1789"/>
                  </a:cubicBezTo>
                  <a:cubicBezTo>
                    <a:pt x="1800" y="1789"/>
                    <a:pt x="1798" y="1790"/>
                    <a:pt x="1795" y="1791"/>
                  </a:cubicBezTo>
                  <a:cubicBezTo>
                    <a:pt x="1794" y="1791"/>
                    <a:pt x="1793" y="1792"/>
                    <a:pt x="1792" y="1793"/>
                  </a:cubicBezTo>
                  <a:cubicBezTo>
                    <a:pt x="1791" y="1793"/>
                    <a:pt x="1790" y="1794"/>
                    <a:pt x="1789" y="1795"/>
                  </a:cubicBezTo>
                  <a:cubicBezTo>
                    <a:pt x="1786" y="1797"/>
                    <a:pt x="1784" y="1800"/>
                    <a:pt x="1782" y="1803"/>
                  </a:cubicBezTo>
                  <a:cubicBezTo>
                    <a:pt x="1780" y="1805"/>
                    <a:pt x="1779" y="1809"/>
                    <a:pt x="1777" y="1812"/>
                  </a:cubicBezTo>
                  <a:cubicBezTo>
                    <a:pt x="1777" y="1813"/>
                    <a:pt x="1777" y="1813"/>
                    <a:pt x="1777" y="1813"/>
                  </a:cubicBezTo>
                  <a:cubicBezTo>
                    <a:pt x="1777" y="1814"/>
                    <a:pt x="1777" y="1814"/>
                    <a:pt x="1777" y="1814"/>
                  </a:cubicBezTo>
                  <a:cubicBezTo>
                    <a:pt x="1777" y="1814"/>
                    <a:pt x="1777" y="1814"/>
                    <a:pt x="1777" y="1814"/>
                  </a:cubicBezTo>
                  <a:cubicBezTo>
                    <a:pt x="1776" y="1814"/>
                    <a:pt x="1776" y="1814"/>
                    <a:pt x="1776" y="1814"/>
                  </a:cubicBezTo>
                  <a:cubicBezTo>
                    <a:pt x="1776" y="1814"/>
                    <a:pt x="1776" y="1814"/>
                    <a:pt x="1776" y="1814"/>
                  </a:cubicBezTo>
                  <a:cubicBezTo>
                    <a:pt x="1776" y="1815"/>
                    <a:pt x="1776" y="1815"/>
                    <a:pt x="1776" y="1815"/>
                  </a:cubicBezTo>
                  <a:cubicBezTo>
                    <a:pt x="1776" y="1816"/>
                    <a:pt x="1776" y="1817"/>
                    <a:pt x="1775" y="1818"/>
                  </a:cubicBezTo>
                  <a:cubicBezTo>
                    <a:pt x="1775" y="1819"/>
                    <a:pt x="1775" y="1821"/>
                    <a:pt x="1774" y="1823"/>
                  </a:cubicBezTo>
                  <a:cubicBezTo>
                    <a:pt x="1774" y="1827"/>
                    <a:pt x="1773" y="1831"/>
                    <a:pt x="1773" y="1835"/>
                  </a:cubicBezTo>
                  <a:cubicBezTo>
                    <a:pt x="1773" y="1839"/>
                    <a:pt x="1773" y="1842"/>
                    <a:pt x="1773" y="1846"/>
                  </a:cubicBezTo>
                  <a:cubicBezTo>
                    <a:pt x="1773" y="1848"/>
                    <a:pt x="1773" y="1850"/>
                    <a:pt x="1773" y="1851"/>
                  </a:cubicBezTo>
                  <a:cubicBezTo>
                    <a:pt x="1773" y="1853"/>
                    <a:pt x="1773" y="1855"/>
                    <a:pt x="1773" y="1857"/>
                  </a:cubicBezTo>
                  <a:cubicBezTo>
                    <a:pt x="1773" y="1860"/>
                    <a:pt x="1773" y="1863"/>
                    <a:pt x="1773" y="1867"/>
                  </a:cubicBezTo>
                  <a:cubicBezTo>
                    <a:pt x="1773" y="1870"/>
                    <a:pt x="1772" y="1873"/>
                    <a:pt x="1772" y="1875"/>
                  </a:cubicBezTo>
                  <a:cubicBezTo>
                    <a:pt x="1772" y="1876"/>
                    <a:pt x="1771" y="1877"/>
                    <a:pt x="1771" y="1879"/>
                  </a:cubicBezTo>
                  <a:cubicBezTo>
                    <a:pt x="1764" y="1888"/>
                    <a:pt x="1755" y="1897"/>
                    <a:pt x="1743" y="1904"/>
                  </a:cubicBezTo>
                  <a:cubicBezTo>
                    <a:pt x="1699" y="1930"/>
                    <a:pt x="1649" y="1910"/>
                    <a:pt x="1604" y="1887"/>
                  </a:cubicBezTo>
                  <a:cubicBezTo>
                    <a:pt x="1607" y="1887"/>
                    <a:pt x="1610" y="1887"/>
                    <a:pt x="1613" y="1888"/>
                  </a:cubicBezTo>
                  <a:cubicBezTo>
                    <a:pt x="1617" y="1888"/>
                    <a:pt x="1622" y="1888"/>
                    <a:pt x="1627" y="1888"/>
                  </a:cubicBezTo>
                  <a:cubicBezTo>
                    <a:pt x="1632" y="1888"/>
                    <a:pt x="1637" y="1888"/>
                    <a:pt x="1642" y="1887"/>
                  </a:cubicBezTo>
                  <a:cubicBezTo>
                    <a:pt x="1646" y="1886"/>
                    <a:pt x="1651" y="1885"/>
                    <a:pt x="1655" y="1884"/>
                  </a:cubicBezTo>
                  <a:cubicBezTo>
                    <a:pt x="1655" y="1884"/>
                    <a:pt x="1655" y="1884"/>
                    <a:pt x="1655" y="1884"/>
                  </a:cubicBezTo>
                  <a:cubicBezTo>
                    <a:pt x="1656" y="1884"/>
                    <a:pt x="1656" y="1885"/>
                    <a:pt x="1656" y="1885"/>
                  </a:cubicBezTo>
                  <a:cubicBezTo>
                    <a:pt x="1657" y="1885"/>
                    <a:pt x="1659" y="1886"/>
                    <a:pt x="1660" y="1887"/>
                  </a:cubicBezTo>
                  <a:cubicBezTo>
                    <a:pt x="1661" y="1887"/>
                    <a:pt x="1662" y="1887"/>
                    <a:pt x="1663" y="1887"/>
                  </a:cubicBezTo>
                  <a:cubicBezTo>
                    <a:pt x="1663" y="1888"/>
                    <a:pt x="1664" y="1888"/>
                    <a:pt x="1665" y="1888"/>
                  </a:cubicBezTo>
                  <a:cubicBezTo>
                    <a:pt x="1666" y="1889"/>
                    <a:pt x="1667" y="1889"/>
                    <a:pt x="1668" y="1889"/>
                  </a:cubicBezTo>
                  <a:cubicBezTo>
                    <a:pt x="1669" y="1890"/>
                    <a:pt x="1670" y="1890"/>
                    <a:pt x="1671" y="1890"/>
                  </a:cubicBezTo>
                  <a:cubicBezTo>
                    <a:pt x="1672" y="1890"/>
                    <a:pt x="1674" y="1891"/>
                    <a:pt x="1675" y="1891"/>
                  </a:cubicBezTo>
                  <a:cubicBezTo>
                    <a:pt x="1676" y="1891"/>
                    <a:pt x="1677" y="1891"/>
                    <a:pt x="1678" y="1891"/>
                  </a:cubicBezTo>
                  <a:cubicBezTo>
                    <a:pt x="1681" y="1892"/>
                    <a:pt x="1683" y="1892"/>
                    <a:pt x="1686" y="1892"/>
                  </a:cubicBezTo>
                  <a:cubicBezTo>
                    <a:pt x="1688" y="1893"/>
                    <a:pt x="1691" y="1893"/>
                    <a:pt x="1694" y="1893"/>
                  </a:cubicBezTo>
                  <a:cubicBezTo>
                    <a:pt x="1696" y="1892"/>
                    <a:pt x="1699" y="1892"/>
                    <a:pt x="1701" y="1892"/>
                  </a:cubicBezTo>
                  <a:cubicBezTo>
                    <a:pt x="1704" y="1892"/>
                    <a:pt x="1707" y="1891"/>
                    <a:pt x="1709" y="1891"/>
                  </a:cubicBezTo>
                  <a:cubicBezTo>
                    <a:pt x="1710" y="1891"/>
                    <a:pt x="1711" y="1891"/>
                    <a:pt x="1712" y="1890"/>
                  </a:cubicBezTo>
                  <a:cubicBezTo>
                    <a:pt x="1714" y="1890"/>
                    <a:pt x="1715" y="1890"/>
                    <a:pt x="1716" y="1889"/>
                  </a:cubicBezTo>
                  <a:cubicBezTo>
                    <a:pt x="1717" y="1889"/>
                    <a:pt x="1718" y="1889"/>
                    <a:pt x="1719" y="1889"/>
                  </a:cubicBezTo>
                  <a:cubicBezTo>
                    <a:pt x="1720" y="1888"/>
                    <a:pt x="1721" y="1888"/>
                    <a:pt x="1722" y="1888"/>
                  </a:cubicBezTo>
                  <a:cubicBezTo>
                    <a:pt x="1723" y="1887"/>
                    <a:pt x="1724" y="1887"/>
                    <a:pt x="1725" y="1887"/>
                  </a:cubicBezTo>
                  <a:cubicBezTo>
                    <a:pt x="1725" y="1886"/>
                    <a:pt x="1726" y="1886"/>
                    <a:pt x="1727" y="1886"/>
                  </a:cubicBezTo>
                  <a:cubicBezTo>
                    <a:pt x="1728" y="1885"/>
                    <a:pt x="1730" y="1884"/>
                    <a:pt x="1731" y="1884"/>
                  </a:cubicBezTo>
                  <a:cubicBezTo>
                    <a:pt x="1732" y="1883"/>
                    <a:pt x="1732" y="1883"/>
                    <a:pt x="1733" y="1882"/>
                  </a:cubicBezTo>
                  <a:cubicBezTo>
                    <a:pt x="1733" y="1882"/>
                    <a:pt x="1734" y="1882"/>
                    <a:pt x="1734" y="1882"/>
                  </a:cubicBezTo>
                  <a:cubicBezTo>
                    <a:pt x="1734" y="1882"/>
                    <a:pt x="1733" y="1882"/>
                    <a:pt x="1733" y="1882"/>
                  </a:cubicBezTo>
                  <a:cubicBezTo>
                    <a:pt x="1732" y="1882"/>
                    <a:pt x="1731" y="1882"/>
                    <a:pt x="1730" y="1882"/>
                  </a:cubicBezTo>
                  <a:cubicBezTo>
                    <a:pt x="1730" y="1882"/>
                    <a:pt x="1729" y="1882"/>
                    <a:pt x="1728" y="1882"/>
                  </a:cubicBezTo>
                  <a:cubicBezTo>
                    <a:pt x="1728" y="1882"/>
                    <a:pt x="1727" y="1883"/>
                    <a:pt x="1726" y="1883"/>
                  </a:cubicBezTo>
                  <a:cubicBezTo>
                    <a:pt x="1725" y="1883"/>
                    <a:pt x="1724" y="1883"/>
                    <a:pt x="1724" y="1883"/>
                  </a:cubicBezTo>
                  <a:cubicBezTo>
                    <a:pt x="1723" y="1883"/>
                    <a:pt x="1722" y="1883"/>
                    <a:pt x="1721" y="1883"/>
                  </a:cubicBezTo>
                  <a:cubicBezTo>
                    <a:pt x="1719" y="1883"/>
                    <a:pt x="1717" y="1883"/>
                    <a:pt x="1715" y="1884"/>
                  </a:cubicBezTo>
                  <a:cubicBezTo>
                    <a:pt x="1714" y="1884"/>
                    <a:pt x="1714" y="1884"/>
                    <a:pt x="1713" y="1884"/>
                  </a:cubicBezTo>
                  <a:cubicBezTo>
                    <a:pt x="1713" y="1884"/>
                    <a:pt x="1712" y="1884"/>
                    <a:pt x="1712" y="1884"/>
                  </a:cubicBezTo>
                  <a:cubicBezTo>
                    <a:pt x="1710" y="1884"/>
                    <a:pt x="1709" y="1884"/>
                    <a:pt x="1708" y="1884"/>
                  </a:cubicBezTo>
                  <a:cubicBezTo>
                    <a:pt x="1707" y="1884"/>
                    <a:pt x="1706" y="1884"/>
                    <a:pt x="1705" y="1884"/>
                  </a:cubicBezTo>
                  <a:cubicBezTo>
                    <a:pt x="1703" y="1884"/>
                    <a:pt x="1702" y="1884"/>
                    <a:pt x="1701" y="1884"/>
                  </a:cubicBezTo>
                  <a:cubicBezTo>
                    <a:pt x="1698" y="1885"/>
                    <a:pt x="1696" y="1885"/>
                    <a:pt x="1694" y="1885"/>
                  </a:cubicBezTo>
                  <a:cubicBezTo>
                    <a:pt x="1691" y="1885"/>
                    <a:pt x="1689" y="1885"/>
                    <a:pt x="1686" y="1885"/>
                  </a:cubicBezTo>
                  <a:cubicBezTo>
                    <a:pt x="1685" y="1885"/>
                    <a:pt x="1684" y="1885"/>
                    <a:pt x="1682" y="1885"/>
                  </a:cubicBezTo>
                  <a:cubicBezTo>
                    <a:pt x="1681" y="1885"/>
                    <a:pt x="1680" y="1885"/>
                    <a:pt x="1679" y="1885"/>
                  </a:cubicBezTo>
                  <a:cubicBezTo>
                    <a:pt x="1678" y="1884"/>
                    <a:pt x="1677" y="1884"/>
                    <a:pt x="1676" y="1884"/>
                  </a:cubicBezTo>
                  <a:cubicBezTo>
                    <a:pt x="1675" y="1884"/>
                    <a:pt x="1674" y="1884"/>
                    <a:pt x="1674" y="1884"/>
                  </a:cubicBezTo>
                  <a:cubicBezTo>
                    <a:pt x="1673" y="1884"/>
                    <a:pt x="1673" y="1884"/>
                    <a:pt x="1672" y="1884"/>
                  </a:cubicBezTo>
                  <a:cubicBezTo>
                    <a:pt x="1671" y="1884"/>
                    <a:pt x="1670" y="1884"/>
                    <a:pt x="1669" y="1884"/>
                  </a:cubicBezTo>
                  <a:cubicBezTo>
                    <a:pt x="1668" y="1884"/>
                    <a:pt x="1667" y="1884"/>
                    <a:pt x="1666" y="1884"/>
                  </a:cubicBezTo>
                  <a:cubicBezTo>
                    <a:pt x="1665" y="1884"/>
                    <a:pt x="1664" y="1884"/>
                    <a:pt x="1663" y="1884"/>
                  </a:cubicBezTo>
                  <a:cubicBezTo>
                    <a:pt x="1663" y="1884"/>
                    <a:pt x="1662" y="1884"/>
                    <a:pt x="1661" y="1884"/>
                  </a:cubicBezTo>
                  <a:cubicBezTo>
                    <a:pt x="1660" y="1884"/>
                    <a:pt x="1659" y="1883"/>
                    <a:pt x="1659" y="1883"/>
                  </a:cubicBezTo>
                  <a:cubicBezTo>
                    <a:pt x="1659" y="1883"/>
                    <a:pt x="1659" y="1883"/>
                    <a:pt x="1659" y="1883"/>
                  </a:cubicBezTo>
                  <a:cubicBezTo>
                    <a:pt x="1660" y="1883"/>
                    <a:pt x="1661" y="1883"/>
                    <a:pt x="1662" y="1883"/>
                  </a:cubicBezTo>
                  <a:cubicBezTo>
                    <a:pt x="1663" y="1882"/>
                    <a:pt x="1664" y="1882"/>
                    <a:pt x="1665" y="1882"/>
                  </a:cubicBezTo>
                  <a:cubicBezTo>
                    <a:pt x="1666" y="1881"/>
                    <a:pt x="1667" y="1881"/>
                    <a:pt x="1668" y="1881"/>
                  </a:cubicBezTo>
                  <a:cubicBezTo>
                    <a:pt x="1670" y="1880"/>
                    <a:pt x="1672" y="1879"/>
                    <a:pt x="1673" y="1879"/>
                  </a:cubicBezTo>
                  <a:cubicBezTo>
                    <a:pt x="1674" y="1878"/>
                    <a:pt x="1675" y="1878"/>
                    <a:pt x="1676" y="1877"/>
                  </a:cubicBezTo>
                  <a:cubicBezTo>
                    <a:pt x="1677" y="1877"/>
                    <a:pt x="1678" y="1877"/>
                    <a:pt x="1679" y="1876"/>
                  </a:cubicBezTo>
                  <a:cubicBezTo>
                    <a:pt x="1680" y="1876"/>
                    <a:pt x="1682" y="1875"/>
                    <a:pt x="1683" y="1874"/>
                  </a:cubicBezTo>
                  <a:cubicBezTo>
                    <a:pt x="1685" y="1873"/>
                    <a:pt x="1686" y="1873"/>
                    <a:pt x="1687" y="1872"/>
                  </a:cubicBezTo>
                  <a:cubicBezTo>
                    <a:pt x="1689" y="1871"/>
                    <a:pt x="1690" y="1871"/>
                    <a:pt x="1691" y="1870"/>
                  </a:cubicBezTo>
                  <a:cubicBezTo>
                    <a:pt x="1692" y="1869"/>
                    <a:pt x="1693" y="1869"/>
                    <a:pt x="1694" y="1868"/>
                  </a:cubicBezTo>
                  <a:cubicBezTo>
                    <a:pt x="1696" y="1867"/>
                    <a:pt x="1697" y="1866"/>
                    <a:pt x="1698" y="1865"/>
                  </a:cubicBezTo>
                  <a:cubicBezTo>
                    <a:pt x="1699" y="1865"/>
                    <a:pt x="1699" y="1864"/>
                    <a:pt x="1699" y="1864"/>
                  </a:cubicBezTo>
                  <a:cubicBezTo>
                    <a:pt x="1699" y="1864"/>
                    <a:pt x="1699" y="1865"/>
                    <a:pt x="1698" y="1865"/>
                  </a:cubicBezTo>
                  <a:cubicBezTo>
                    <a:pt x="1697" y="1865"/>
                    <a:pt x="1695" y="1866"/>
                    <a:pt x="1693" y="1867"/>
                  </a:cubicBezTo>
                  <a:cubicBezTo>
                    <a:pt x="1692" y="1867"/>
                    <a:pt x="1691" y="1867"/>
                    <a:pt x="1690" y="1868"/>
                  </a:cubicBezTo>
                  <a:cubicBezTo>
                    <a:pt x="1689" y="1868"/>
                    <a:pt x="1688" y="1869"/>
                    <a:pt x="1686" y="1869"/>
                  </a:cubicBezTo>
                  <a:cubicBezTo>
                    <a:pt x="1685" y="1870"/>
                    <a:pt x="1683" y="1870"/>
                    <a:pt x="1682" y="1871"/>
                  </a:cubicBezTo>
                  <a:cubicBezTo>
                    <a:pt x="1680" y="1871"/>
                    <a:pt x="1679" y="1872"/>
                    <a:pt x="1677" y="1872"/>
                  </a:cubicBezTo>
                  <a:cubicBezTo>
                    <a:pt x="1675" y="1872"/>
                    <a:pt x="1674" y="1873"/>
                    <a:pt x="1672" y="1874"/>
                  </a:cubicBezTo>
                  <a:cubicBezTo>
                    <a:pt x="1670" y="1874"/>
                    <a:pt x="1668" y="1874"/>
                    <a:pt x="1666" y="1875"/>
                  </a:cubicBezTo>
                  <a:cubicBezTo>
                    <a:pt x="1665" y="1875"/>
                    <a:pt x="1664" y="1875"/>
                    <a:pt x="1663" y="1876"/>
                  </a:cubicBezTo>
                  <a:cubicBezTo>
                    <a:pt x="1662" y="1876"/>
                    <a:pt x="1661" y="1876"/>
                    <a:pt x="1660" y="1876"/>
                  </a:cubicBezTo>
                  <a:cubicBezTo>
                    <a:pt x="1658" y="1877"/>
                    <a:pt x="1656" y="1877"/>
                    <a:pt x="1654" y="1877"/>
                  </a:cubicBezTo>
                  <a:cubicBezTo>
                    <a:pt x="1652" y="1878"/>
                    <a:pt x="1650" y="1878"/>
                    <a:pt x="1647" y="1878"/>
                  </a:cubicBezTo>
                  <a:cubicBezTo>
                    <a:pt x="1646" y="1879"/>
                    <a:pt x="1645" y="1879"/>
                    <a:pt x="1644" y="1879"/>
                  </a:cubicBezTo>
                  <a:cubicBezTo>
                    <a:pt x="1643" y="1879"/>
                    <a:pt x="1642" y="1879"/>
                    <a:pt x="1641" y="1879"/>
                  </a:cubicBezTo>
                  <a:cubicBezTo>
                    <a:pt x="1636" y="1880"/>
                    <a:pt x="1632" y="1880"/>
                    <a:pt x="1627" y="1880"/>
                  </a:cubicBezTo>
                  <a:cubicBezTo>
                    <a:pt x="1622" y="1880"/>
                    <a:pt x="1618" y="1880"/>
                    <a:pt x="1613" y="1880"/>
                  </a:cubicBezTo>
                  <a:cubicBezTo>
                    <a:pt x="1612" y="1880"/>
                    <a:pt x="1611" y="1880"/>
                    <a:pt x="1610" y="1880"/>
                  </a:cubicBezTo>
                  <a:cubicBezTo>
                    <a:pt x="1609" y="1880"/>
                    <a:pt x="1608" y="1880"/>
                    <a:pt x="1606" y="1880"/>
                  </a:cubicBezTo>
                  <a:cubicBezTo>
                    <a:pt x="1604" y="1879"/>
                    <a:pt x="1602" y="1879"/>
                    <a:pt x="1600" y="1879"/>
                  </a:cubicBezTo>
                  <a:cubicBezTo>
                    <a:pt x="1598" y="1879"/>
                    <a:pt x="1596" y="1878"/>
                    <a:pt x="1593" y="1878"/>
                  </a:cubicBezTo>
                  <a:cubicBezTo>
                    <a:pt x="1592" y="1878"/>
                    <a:pt x="1591" y="1878"/>
                    <a:pt x="1590" y="1878"/>
                  </a:cubicBezTo>
                  <a:cubicBezTo>
                    <a:pt x="1590" y="1878"/>
                    <a:pt x="1590" y="1878"/>
                    <a:pt x="1589" y="1878"/>
                  </a:cubicBezTo>
                  <a:cubicBezTo>
                    <a:pt x="1590" y="1878"/>
                    <a:pt x="1590" y="1878"/>
                    <a:pt x="1590" y="1878"/>
                  </a:cubicBezTo>
                  <a:cubicBezTo>
                    <a:pt x="1592" y="1878"/>
                    <a:pt x="1593" y="1878"/>
                    <a:pt x="1594" y="1878"/>
                  </a:cubicBezTo>
                  <a:cubicBezTo>
                    <a:pt x="1596" y="1878"/>
                    <a:pt x="1598" y="1878"/>
                    <a:pt x="1599" y="1877"/>
                  </a:cubicBezTo>
                  <a:cubicBezTo>
                    <a:pt x="1601" y="1877"/>
                    <a:pt x="1603" y="1877"/>
                    <a:pt x="1605" y="1877"/>
                  </a:cubicBezTo>
                  <a:cubicBezTo>
                    <a:pt x="1608" y="1876"/>
                    <a:pt x="1612" y="1876"/>
                    <a:pt x="1617" y="1875"/>
                  </a:cubicBezTo>
                  <a:cubicBezTo>
                    <a:pt x="1621" y="1874"/>
                    <a:pt x="1625" y="1873"/>
                    <a:pt x="1630" y="1871"/>
                  </a:cubicBezTo>
                  <a:cubicBezTo>
                    <a:pt x="1631" y="1871"/>
                    <a:pt x="1632" y="1871"/>
                    <a:pt x="1633" y="1870"/>
                  </a:cubicBezTo>
                  <a:cubicBezTo>
                    <a:pt x="1634" y="1870"/>
                    <a:pt x="1635" y="1870"/>
                    <a:pt x="1637" y="1869"/>
                  </a:cubicBezTo>
                  <a:cubicBezTo>
                    <a:pt x="1639" y="1868"/>
                    <a:pt x="1641" y="1868"/>
                    <a:pt x="1643" y="1867"/>
                  </a:cubicBezTo>
                  <a:cubicBezTo>
                    <a:pt x="1648" y="1865"/>
                    <a:pt x="1653" y="1863"/>
                    <a:pt x="1657" y="1861"/>
                  </a:cubicBezTo>
                  <a:cubicBezTo>
                    <a:pt x="1662" y="1860"/>
                    <a:pt x="1666" y="1858"/>
                    <a:pt x="1671" y="1856"/>
                  </a:cubicBezTo>
                  <a:cubicBezTo>
                    <a:pt x="1675" y="1854"/>
                    <a:pt x="1680" y="1852"/>
                    <a:pt x="1684" y="1851"/>
                  </a:cubicBezTo>
                  <a:cubicBezTo>
                    <a:pt x="1688" y="1849"/>
                    <a:pt x="1692" y="1848"/>
                    <a:pt x="1696" y="1846"/>
                  </a:cubicBezTo>
                  <a:cubicBezTo>
                    <a:pt x="1700" y="1845"/>
                    <a:pt x="1704" y="1844"/>
                    <a:pt x="1707" y="1843"/>
                  </a:cubicBezTo>
                  <a:cubicBezTo>
                    <a:pt x="1708" y="1843"/>
                    <a:pt x="1709" y="1843"/>
                    <a:pt x="1709" y="1843"/>
                  </a:cubicBezTo>
                  <a:cubicBezTo>
                    <a:pt x="1710" y="1843"/>
                    <a:pt x="1710" y="1843"/>
                    <a:pt x="1710" y="1843"/>
                  </a:cubicBezTo>
                  <a:cubicBezTo>
                    <a:pt x="1711" y="1844"/>
                    <a:pt x="1712" y="1845"/>
                    <a:pt x="1712" y="1845"/>
                  </a:cubicBezTo>
                  <a:cubicBezTo>
                    <a:pt x="1713" y="1846"/>
                    <a:pt x="1714" y="1847"/>
                    <a:pt x="1715" y="1847"/>
                  </a:cubicBezTo>
                  <a:cubicBezTo>
                    <a:pt x="1716" y="1848"/>
                    <a:pt x="1717" y="1849"/>
                    <a:pt x="1719" y="1849"/>
                  </a:cubicBezTo>
                  <a:cubicBezTo>
                    <a:pt x="1720" y="1850"/>
                    <a:pt x="1721" y="1851"/>
                    <a:pt x="1723" y="1851"/>
                  </a:cubicBezTo>
                  <a:cubicBezTo>
                    <a:pt x="1723" y="1852"/>
                    <a:pt x="1724" y="1852"/>
                    <a:pt x="1725" y="1852"/>
                  </a:cubicBezTo>
                  <a:cubicBezTo>
                    <a:pt x="1725" y="1853"/>
                    <a:pt x="1726" y="1853"/>
                    <a:pt x="1727" y="1853"/>
                  </a:cubicBezTo>
                  <a:cubicBezTo>
                    <a:pt x="1729" y="1854"/>
                    <a:pt x="1730" y="1854"/>
                    <a:pt x="1732" y="1855"/>
                  </a:cubicBezTo>
                  <a:cubicBezTo>
                    <a:pt x="1733" y="1855"/>
                    <a:pt x="1735" y="1856"/>
                    <a:pt x="1736" y="1856"/>
                  </a:cubicBezTo>
                  <a:cubicBezTo>
                    <a:pt x="1737" y="1856"/>
                    <a:pt x="1738" y="1856"/>
                    <a:pt x="1739" y="1856"/>
                  </a:cubicBezTo>
                  <a:cubicBezTo>
                    <a:pt x="1740" y="1857"/>
                    <a:pt x="1740" y="1857"/>
                    <a:pt x="1741" y="1857"/>
                  </a:cubicBezTo>
                  <a:cubicBezTo>
                    <a:pt x="1743" y="1857"/>
                    <a:pt x="1744" y="1857"/>
                    <a:pt x="1746" y="1857"/>
                  </a:cubicBezTo>
                  <a:cubicBezTo>
                    <a:pt x="1747" y="1857"/>
                    <a:pt x="1748" y="1857"/>
                    <a:pt x="1750" y="1857"/>
                  </a:cubicBezTo>
                  <a:cubicBezTo>
                    <a:pt x="1751" y="1857"/>
                    <a:pt x="1752" y="1857"/>
                    <a:pt x="1753" y="1857"/>
                  </a:cubicBezTo>
                  <a:cubicBezTo>
                    <a:pt x="1754" y="1857"/>
                    <a:pt x="1755" y="1857"/>
                    <a:pt x="1756" y="1857"/>
                  </a:cubicBezTo>
                  <a:cubicBezTo>
                    <a:pt x="1757" y="1856"/>
                    <a:pt x="1757" y="1856"/>
                    <a:pt x="1757" y="1856"/>
                  </a:cubicBezTo>
                  <a:cubicBezTo>
                    <a:pt x="1758" y="1856"/>
                    <a:pt x="1758" y="1856"/>
                    <a:pt x="1758" y="1856"/>
                  </a:cubicBezTo>
                  <a:cubicBezTo>
                    <a:pt x="1758" y="1856"/>
                    <a:pt x="1758" y="1856"/>
                    <a:pt x="1758" y="1856"/>
                  </a:cubicBezTo>
                  <a:cubicBezTo>
                    <a:pt x="1757" y="1856"/>
                    <a:pt x="1757" y="1855"/>
                    <a:pt x="1756" y="1855"/>
                  </a:cubicBezTo>
                  <a:cubicBezTo>
                    <a:pt x="1755" y="1855"/>
                    <a:pt x="1754" y="1854"/>
                    <a:pt x="1754" y="1854"/>
                  </a:cubicBezTo>
                  <a:cubicBezTo>
                    <a:pt x="1753" y="1854"/>
                    <a:pt x="1752" y="1853"/>
                    <a:pt x="1750" y="1853"/>
                  </a:cubicBezTo>
                  <a:cubicBezTo>
                    <a:pt x="1749" y="1852"/>
                    <a:pt x="1748" y="1852"/>
                    <a:pt x="1747" y="1851"/>
                  </a:cubicBezTo>
                  <a:cubicBezTo>
                    <a:pt x="1745" y="1851"/>
                    <a:pt x="1744" y="1850"/>
                    <a:pt x="1743" y="1850"/>
                  </a:cubicBezTo>
                  <a:cubicBezTo>
                    <a:pt x="1742" y="1850"/>
                    <a:pt x="1741" y="1849"/>
                    <a:pt x="1741" y="1849"/>
                  </a:cubicBezTo>
                  <a:cubicBezTo>
                    <a:pt x="1740" y="1849"/>
                    <a:pt x="1739" y="1849"/>
                    <a:pt x="1738" y="1849"/>
                  </a:cubicBezTo>
                  <a:cubicBezTo>
                    <a:pt x="1737" y="1848"/>
                    <a:pt x="1735" y="1848"/>
                    <a:pt x="1734" y="1847"/>
                  </a:cubicBezTo>
                  <a:cubicBezTo>
                    <a:pt x="1732" y="1847"/>
                    <a:pt x="1731" y="1846"/>
                    <a:pt x="1729" y="1846"/>
                  </a:cubicBezTo>
                  <a:cubicBezTo>
                    <a:pt x="1729" y="1846"/>
                    <a:pt x="1728" y="1846"/>
                    <a:pt x="1727" y="1845"/>
                  </a:cubicBezTo>
                  <a:cubicBezTo>
                    <a:pt x="1726" y="1845"/>
                    <a:pt x="1726" y="1845"/>
                    <a:pt x="1725" y="1845"/>
                  </a:cubicBezTo>
                  <a:cubicBezTo>
                    <a:pt x="1723" y="1844"/>
                    <a:pt x="1722" y="1844"/>
                    <a:pt x="1721" y="1844"/>
                  </a:cubicBezTo>
                  <a:cubicBezTo>
                    <a:pt x="1719" y="1844"/>
                    <a:pt x="1718" y="1843"/>
                    <a:pt x="1717" y="1843"/>
                  </a:cubicBezTo>
                  <a:cubicBezTo>
                    <a:pt x="1716" y="1843"/>
                    <a:pt x="1715" y="1843"/>
                    <a:pt x="1714" y="1842"/>
                  </a:cubicBezTo>
                  <a:cubicBezTo>
                    <a:pt x="1713" y="1842"/>
                    <a:pt x="1712" y="1842"/>
                    <a:pt x="1712" y="1842"/>
                  </a:cubicBezTo>
                  <a:cubicBezTo>
                    <a:pt x="1712" y="1842"/>
                    <a:pt x="1712" y="1842"/>
                    <a:pt x="1712" y="1842"/>
                  </a:cubicBezTo>
                  <a:cubicBezTo>
                    <a:pt x="1714" y="1842"/>
                    <a:pt x="1716" y="1841"/>
                    <a:pt x="1717" y="1841"/>
                  </a:cubicBezTo>
                  <a:cubicBezTo>
                    <a:pt x="1719" y="1841"/>
                    <a:pt x="1720" y="1840"/>
                    <a:pt x="1721" y="1840"/>
                  </a:cubicBezTo>
                  <a:cubicBezTo>
                    <a:pt x="1722" y="1840"/>
                    <a:pt x="1724" y="1840"/>
                    <a:pt x="1725" y="1840"/>
                  </a:cubicBezTo>
                  <a:cubicBezTo>
                    <a:pt x="1727" y="1839"/>
                    <a:pt x="1729" y="1839"/>
                    <a:pt x="1730" y="1839"/>
                  </a:cubicBezTo>
                  <a:cubicBezTo>
                    <a:pt x="1731" y="1839"/>
                    <a:pt x="1731" y="1839"/>
                    <a:pt x="1731" y="1839"/>
                  </a:cubicBezTo>
                  <a:cubicBezTo>
                    <a:pt x="1731" y="1839"/>
                    <a:pt x="1731" y="1839"/>
                    <a:pt x="1730" y="1839"/>
                  </a:cubicBezTo>
                  <a:cubicBezTo>
                    <a:pt x="1729" y="1839"/>
                    <a:pt x="1727" y="1838"/>
                    <a:pt x="1725" y="1838"/>
                  </a:cubicBezTo>
                  <a:cubicBezTo>
                    <a:pt x="1724" y="1838"/>
                    <a:pt x="1722" y="1838"/>
                    <a:pt x="1721" y="1838"/>
                  </a:cubicBezTo>
                  <a:cubicBezTo>
                    <a:pt x="1720" y="1838"/>
                    <a:pt x="1718" y="1838"/>
                    <a:pt x="1717" y="1838"/>
                  </a:cubicBezTo>
                  <a:cubicBezTo>
                    <a:pt x="1715" y="1838"/>
                    <a:pt x="1714" y="1838"/>
                    <a:pt x="1712" y="1838"/>
                  </a:cubicBezTo>
                  <a:cubicBezTo>
                    <a:pt x="1710" y="1838"/>
                    <a:pt x="1708" y="1838"/>
                    <a:pt x="1707" y="1839"/>
                  </a:cubicBezTo>
                  <a:cubicBezTo>
                    <a:pt x="1703" y="1839"/>
                    <a:pt x="1699" y="1840"/>
                    <a:pt x="1695" y="1841"/>
                  </a:cubicBezTo>
                  <a:cubicBezTo>
                    <a:pt x="1690" y="1842"/>
                    <a:pt x="1686" y="1843"/>
                    <a:pt x="1682" y="1844"/>
                  </a:cubicBezTo>
                  <a:cubicBezTo>
                    <a:pt x="1679" y="1845"/>
                    <a:pt x="1677" y="1846"/>
                    <a:pt x="1675" y="1846"/>
                  </a:cubicBezTo>
                  <a:cubicBezTo>
                    <a:pt x="1672" y="1847"/>
                    <a:pt x="1670" y="1848"/>
                    <a:pt x="1668" y="1849"/>
                  </a:cubicBezTo>
                  <a:cubicBezTo>
                    <a:pt x="1663" y="1850"/>
                    <a:pt x="1659" y="1852"/>
                    <a:pt x="1654" y="1854"/>
                  </a:cubicBezTo>
                  <a:cubicBezTo>
                    <a:pt x="1650" y="1856"/>
                    <a:pt x="1645" y="1858"/>
                    <a:pt x="1641" y="1860"/>
                  </a:cubicBezTo>
                  <a:cubicBezTo>
                    <a:pt x="1636" y="1861"/>
                    <a:pt x="1632" y="1863"/>
                    <a:pt x="1627" y="1865"/>
                  </a:cubicBezTo>
                  <a:cubicBezTo>
                    <a:pt x="1623" y="1866"/>
                    <a:pt x="1619" y="1868"/>
                    <a:pt x="1615" y="1869"/>
                  </a:cubicBezTo>
                  <a:cubicBezTo>
                    <a:pt x="1611" y="1870"/>
                    <a:pt x="1607" y="1871"/>
                    <a:pt x="1604" y="1872"/>
                  </a:cubicBezTo>
                  <a:cubicBezTo>
                    <a:pt x="1602" y="1873"/>
                    <a:pt x="1600" y="1873"/>
                    <a:pt x="1599" y="1874"/>
                  </a:cubicBezTo>
                  <a:cubicBezTo>
                    <a:pt x="1597" y="1874"/>
                    <a:pt x="1596" y="1874"/>
                    <a:pt x="1594" y="1875"/>
                  </a:cubicBezTo>
                  <a:cubicBezTo>
                    <a:pt x="1593" y="1875"/>
                    <a:pt x="1591" y="1875"/>
                    <a:pt x="1590" y="1875"/>
                  </a:cubicBezTo>
                  <a:cubicBezTo>
                    <a:pt x="1589" y="1876"/>
                    <a:pt x="1588" y="1876"/>
                    <a:pt x="1587" y="1876"/>
                  </a:cubicBezTo>
                  <a:cubicBezTo>
                    <a:pt x="1585" y="1876"/>
                    <a:pt x="1584" y="1876"/>
                    <a:pt x="1584" y="1876"/>
                  </a:cubicBezTo>
                  <a:cubicBezTo>
                    <a:pt x="1576" y="1872"/>
                    <a:pt x="1569" y="1869"/>
                    <a:pt x="1562" y="1866"/>
                  </a:cubicBezTo>
                  <a:cubicBezTo>
                    <a:pt x="1533" y="1851"/>
                    <a:pt x="1510" y="1840"/>
                    <a:pt x="1488" y="1830"/>
                  </a:cubicBezTo>
                  <a:cubicBezTo>
                    <a:pt x="1426" y="1802"/>
                    <a:pt x="1372" y="1776"/>
                    <a:pt x="1329" y="1717"/>
                  </a:cubicBezTo>
                  <a:cubicBezTo>
                    <a:pt x="1272" y="1638"/>
                    <a:pt x="1260" y="1544"/>
                    <a:pt x="1229" y="1455"/>
                  </a:cubicBezTo>
                  <a:cubicBezTo>
                    <a:pt x="1196" y="1360"/>
                    <a:pt x="1289" y="1274"/>
                    <a:pt x="1366" y="1257"/>
                  </a:cubicBezTo>
                  <a:cubicBezTo>
                    <a:pt x="1392" y="1251"/>
                    <a:pt x="1415" y="1246"/>
                    <a:pt x="1437" y="1240"/>
                  </a:cubicBezTo>
                  <a:cubicBezTo>
                    <a:pt x="1438" y="1240"/>
                    <a:pt x="1440" y="1241"/>
                    <a:pt x="1442" y="1241"/>
                  </a:cubicBezTo>
                  <a:cubicBezTo>
                    <a:pt x="1447" y="1243"/>
                    <a:pt x="1452" y="1245"/>
                    <a:pt x="1457" y="1246"/>
                  </a:cubicBezTo>
                  <a:cubicBezTo>
                    <a:pt x="1460" y="1247"/>
                    <a:pt x="1463" y="1248"/>
                    <a:pt x="1466" y="1248"/>
                  </a:cubicBezTo>
                  <a:cubicBezTo>
                    <a:pt x="1466" y="1249"/>
                    <a:pt x="1466" y="1249"/>
                    <a:pt x="1466" y="1250"/>
                  </a:cubicBezTo>
                  <a:cubicBezTo>
                    <a:pt x="1467" y="1250"/>
                    <a:pt x="1467" y="1251"/>
                    <a:pt x="1467" y="1251"/>
                  </a:cubicBezTo>
                  <a:cubicBezTo>
                    <a:pt x="1467" y="1251"/>
                    <a:pt x="1467" y="1252"/>
                    <a:pt x="1467" y="1252"/>
                  </a:cubicBezTo>
                  <a:cubicBezTo>
                    <a:pt x="1467" y="1252"/>
                    <a:pt x="1468" y="1253"/>
                    <a:pt x="1468" y="1253"/>
                  </a:cubicBezTo>
                  <a:cubicBezTo>
                    <a:pt x="1468" y="1253"/>
                    <a:pt x="1468" y="1253"/>
                    <a:pt x="1468" y="1253"/>
                  </a:cubicBezTo>
                  <a:cubicBezTo>
                    <a:pt x="1468" y="1254"/>
                    <a:pt x="1469" y="1255"/>
                    <a:pt x="1469" y="1255"/>
                  </a:cubicBezTo>
                  <a:cubicBezTo>
                    <a:pt x="1470" y="1256"/>
                    <a:pt x="1470" y="1257"/>
                    <a:pt x="1471" y="1258"/>
                  </a:cubicBezTo>
                  <a:cubicBezTo>
                    <a:pt x="1471" y="1259"/>
                    <a:pt x="1472" y="1260"/>
                    <a:pt x="1472" y="1261"/>
                  </a:cubicBezTo>
                  <a:cubicBezTo>
                    <a:pt x="1472" y="1262"/>
                    <a:pt x="1473" y="1263"/>
                    <a:pt x="1473" y="1263"/>
                  </a:cubicBezTo>
                  <a:cubicBezTo>
                    <a:pt x="1474" y="1264"/>
                    <a:pt x="1474" y="1265"/>
                    <a:pt x="1474" y="1266"/>
                  </a:cubicBezTo>
                  <a:cubicBezTo>
                    <a:pt x="1474" y="1267"/>
                    <a:pt x="1474" y="1267"/>
                    <a:pt x="1474" y="1267"/>
                  </a:cubicBezTo>
                  <a:cubicBezTo>
                    <a:pt x="1459" y="1283"/>
                    <a:pt x="1466" y="1292"/>
                    <a:pt x="1488" y="1295"/>
                  </a:cubicBezTo>
                  <a:cubicBezTo>
                    <a:pt x="1489" y="1284"/>
                    <a:pt x="1495" y="1269"/>
                    <a:pt x="1477" y="1266"/>
                  </a:cubicBezTo>
                  <a:cubicBezTo>
                    <a:pt x="1477" y="1265"/>
                    <a:pt x="1477" y="1265"/>
                    <a:pt x="1477" y="1265"/>
                  </a:cubicBezTo>
                  <a:cubicBezTo>
                    <a:pt x="1477" y="1265"/>
                    <a:pt x="1477" y="1265"/>
                    <a:pt x="1477" y="1265"/>
                  </a:cubicBezTo>
                  <a:cubicBezTo>
                    <a:pt x="1477" y="1264"/>
                    <a:pt x="1476" y="1263"/>
                    <a:pt x="1476" y="1262"/>
                  </a:cubicBezTo>
                  <a:cubicBezTo>
                    <a:pt x="1476" y="1261"/>
                    <a:pt x="1475" y="1260"/>
                    <a:pt x="1475" y="1259"/>
                  </a:cubicBezTo>
                  <a:cubicBezTo>
                    <a:pt x="1474" y="1258"/>
                    <a:pt x="1474" y="1257"/>
                    <a:pt x="1473" y="1257"/>
                  </a:cubicBezTo>
                  <a:cubicBezTo>
                    <a:pt x="1473" y="1256"/>
                    <a:pt x="1473" y="1255"/>
                    <a:pt x="1472" y="1254"/>
                  </a:cubicBezTo>
                  <a:cubicBezTo>
                    <a:pt x="1472" y="1253"/>
                    <a:pt x="1471" y="1252"/>
                    <a:pt x="1471" y="1252"/>
                  </a:cubicBezTo>
                  <a:cubicBezTo>
                    <a:pt x="1470" y="1251"/>
                    <a:pt x="1470" y="1251"/>
                    <a:pt x="1470" y="1251"/>
                  </a:cubicBezTo>
                  <a:cubicBezTo>
                    <a:pt x="1470" y="1251"/>
                    <a:pt x="1470" y="1251"/>
                    <a:pt x="1470" y="1251"/>
                  </a:cubicBezTo>
                  <a:cubicBezTo>
                    <a:pt x="1470" y="1250"/>
                    <a:pt x="1469" y="1250"/>
                    <a:pt x="1469" y="1250"/>
                  </a:cubicBezTo>
                  <a:cubicBezTo>
                    <a:pt x="1468" y="1249"/>
                    <a:pt x="1468" y="1249"/>
                    <a:pt x="1467" y="1249"/>
                  </a:cubicBezTo>
                  <a:cubicBezTo>
                    <a:pt x="1467" y="1249"/>
                    <a:pt x="1467" y="1249"/>
                    <a:pt x="1467" y="1248"/>
                  </a:cubicBezTo>
                  <a:cubicBezTo>
                    <a:pt x="1469" y="1249"/>
                    <a:pt x="1472" y="1249"/>
                    <a:pt x="1474" y="1249"/>
                  </a:cubicBezTo>
                  <a:cubicBezTo>
                    <a:pt x="1476" y="1249"/>
                    <a:pt x="1477" y="1249"/>
                    <a:pt x="1478" y="1249"/>
                  </a:cubicBezTo>
                  <a:cubicBezTo>
                    <a:pt x="1479" y="1249"/>
                    <a:pt x="1479" y="1249"/>
                    <a:pt x="1479" y="1249"/>
                  </a:cubicBezTo>
                  <a:cubicBezTo>
                    <a:pt x="1480" y="1249"/>
                    <a:pt x="1480" y="1249"/>
                    <a:pt x="1480" y="1249"/>
                  </a:cubicBezTo>
                  <a:cubicBezTo>
                    <a:pt x="1481" y="1249"/>
                    <a:pt x="1481" y="1249"/>
                    <a:pt x="1481" y="1249"/>
                  </a:cubicBezTo>
                  <a:cubicBezTo>
                    <a:pt x="1481" y="1249"/>
                    <a:pt x="1482" y="1249"/>
                    <a:pt x="1483" y="1249"/>
                  </a:cubicBezTo>
                  <a:cubicBezTo>
                    <a:pt x="1486" y="1249"/>
                    <a:pt x="1488" y="1248"/>
                    <a:pt x="1491" y="1247"/>
                  </a:cubicBezTo>
                  <a:cubicBezTo>
                    <a:pt x="1493" y="1247"/>
                    <a:pt x="1494" y="1246"/>
                    <a:pt x="1495" y="1246"/>
                  </a:cubicBezTo>
                  <a:cubicBezTo>
                    <a:pt x="1496" y="1246"/>
                    <a:pt x="1496" y="1246"/>
                    <a:pt x="1496" y="1247"/>
                  </a:cubicBezTo>
                  <a:cubicBezTo>
                    <a:pt x="1497" y="1247"/>
                    <a:pt x="1497" y="1247"/>
                    <a:pt x="1498" y="1248"/>
                  </a:cubicBezTo>
                  <a:cubicBezTo>
                    <a:pt x="1498" y="1248"/>
                    <a:pt x="1499" y="1248"/>
                    <a:pt x="1499" y="1248"/>
                  </a:cubicBezTo>
                  <a:cubicBezTo>
                    <a:pt x="1499" y="1249"/>
                    <a:pt x="1499" y="1249"/>
                    <a:pt x="1500" y="1249"/>
                  </a:cubicBezTo>
                  <a:cubicBezTo>
                    <a:pt x="1500" y="1249"/>
                    <a:pt x="1501" y="1250"/>
                    <a:pt x="1502" y="1250"/>
                  </a:cubicBezTo>
                  <a:cubicBezTo>
                    <a:pt x="1502" y="1250"/>
                    <a:pt x="1503" y="1251"/>
                    <a:pt x="1504" y="1251"/>
                  </a:cubicBezTo>
                  <a:cubicBezTo>
                    <a:pt x="1504" y="1252"/>
                    <a:pt x="1504" y="1252"/>
                    <a:pt x="1505" y="1252"/>
                  </a:cubicBezTo>
                  <a:cubicBezTo>
                    <a:pt x="1505" y="1252"/>
                    <a:pt x="1505" y="1252"/>
                    <a:pt x="1506" y="1253"/>
                  </a:cubicBezTo>
                  <a:cubicBezTo>
                    <a:pt x="1506" y="1253"/>
                    <a:pt x="1507" y="1254"/>
                    <a:pt x="1508" y="1254"/>
                  </a:cubicBezTo>
                  <a:cubicBezTo>
                    <a:pt x="1509" y="1255"/>
                    <a:pt x="1511" y="1257"/>
                    <a:pt x="1512" y="1258"/>
                  </a:cubicBezTo>
                  <a:cubicBezTo>
                    <a:pt x="1514" y="1259"/>
                    <a:pt x="1515" y="1261"/>
                    <a:pt x="1516" y="1262"/>
                  </a:cubicBezTo>
                  <a:cubicBezTo>
                    <a:pt x="1517" y="1263"/>
                    <a:pt x="1519" y="1265"/>
                    <a:pt x="1520" y="1266"/>
                  </a:cubicBezTo>
                  <a:cubicBezTo>
                    <a:pt x="1521" y="1268"/>
                    <a:pt x="1521" y="1269"/>
                    <a:pt x="1522" y="1270"/>
                  </a:cubicBezTo>
                  <a:cubicBezTo>
                    <a:pt x="1518" y="1278"/>
                    <a:pt x="1514" y="1288"/>
                    <a:pt x="1518" y="1296"/>
                  </a:cubicBezTo>
                  <a:cubicBezTo>
                    <a:pt x="1522" y="1305"/>
                    <a:pt x="1535" y="1305"/>
                    <a:pt x="1545" y="1308"/>
                  </a:cubicBezTo>
                  <a:cubicBezTo>
                    <a:pt x="1543" y="1291"/>
                    <a:pt x="1551" y="1263"/>
                    <a:pt x="1524" y="1268"/>
                  </a:cubicBezTo>
                  <a:cubicBezTo>
                    <a:pt x="1524" y="1267"/>
                    <a:pt x="1524" y="1267"/>
                    <a:pt x="1524" y="1267"/>
                  </a:cubicBezTo>
                  <a:cubicBezTo>
                    <a:pt x="1525" y="1267"/>
                    <a:pt x="1525" y="1266"/>
                    <a:pt x="1526" y="1265"/>
                  </a:cubicBezTo>
                  <a:cubicBezTo>
                    <a:pt x="1524" y="1267"/>
                    <a:pt x="1524" y="1267"/>
                    <a:pt x="1524" y="1267"/>
                  </a:cubicBezTo>
                  <a:cubicBezTo>
                    <a:pt x="1523" y="1266"/>
                    <a:pt x="1523" y="1265"/>
                    <a:pt x="1522" y="1265"/>
                  </a:cubicBezTo>
                  <a:cubicBezTo>
                    <a:pt x="1521" y="1263"/>
                    <a:pt x="1520" y="1261"/>
                    <a:pt x="1518" y="1260"/>
                  </a:cubicBezTo>
                  <a:cubicBezTo>
                    <a:pt x="1517" y="1258"/>
                    <a:pt x="1516" y="1257"/>
                    <a:pt x="1514" y="1256"/>
                  </a:cubicBezTo>
                  <a:cubicBezTo>
                    <a:pt x="1513" y="1254"/>
                    <a:pt x="1511" y="1253"/>
                    <a:pt x="1510" y="1252"/>
                  </a:cubicBezTo>
                  <a:cubicBezTo>
                    <a:pt x="1509" y="1251"/>
                    <a:pt x="1508" y="1251"/>
                    <a:pt x="1508" y="1250"/>
                  </a:cubicBezTo>
                  <a:cubicBezTo>
                    <a:pt x="1507" y="1250"/>
                    <a:pt x="1507" y="1250"/>
                    <a:pt x="1507" y="1249"/>
                  </a:cubicBezTo>
                  <a:cubicBezTo>
                    <a:pt x="1506" y="1249"/>
                    <a:pt x="1506" y="1249"/>
                    <a:pt x="1505" y="1249"/>
                  </a:cubicBezTo>
                  <a:cubicBezTo>
                    <a:pt x="1505" y="1248"/>
                    <a:pt x="1504" y="1248"/>
                    <a:pt x="1503" y="1247"/>
                  </a:cubicBezTo>
                  <a:cubicBezTo>
                    <a:pt x="1503" y="1247"/>
                    <a:pt x="1502" y="1246"/>
                    <a:pt x="1501" y="1246"/>
                  </a:cubicBezTo>
                  <a:cubicBezTo>
                    <a:pt x="1501" y="1246"/>
                    <a:pt x="1501" y="1246"/>
                    <a:pt x="1500" y="1246"/>
                  </a:cubicBezTo>
                  <a:cubicBezTo>
                    <a:pt x="1500" y="1245"/>
                    <a:pt x="1500" y="1245"/>
                    <a:pt x="1499" y="1245"/>
                  </a:cubicBezTo>
                  <a:cubicBezTo>
                    <a:pt x="1499" y="1245"/>
                    <a:pt x="1499" y="1245"/>
                    <a:pt x="1498" y="1245"/>
                  </a:cubicBezTo>
                  <a:cubicBezTo>
                    <a:pt x="1501" y="1244"/>
                    <a:pt x="1504" y="1243"/>
                    <a:pt x="1507" y="1241"/>
                  </a:cubicBezTo>
                  <a:cubicBezTo>
                    <a:pt x="1512" y="1239"/>
                    <a:pt x="1516" y="1237"/>
                    <a:pt x="1521" y="1236"/>
                  </a:cubicBezTo>
                  <a:cubicBezTo>
                    <a:pt x="1526" y="1234"/>
                    <a:pt x="1531" y="1233"/>
                    <a:pt x="1536" y="1233"/>
                  </a:cubicBezTo>
                  <a:cubicBezTo>
                    <a:pt x="1541" y="1233"/>
                    <a:pt x="1545" y="1234"/>
                    <a:pt x="1550" y="1236"/>
                  </a:cubicBezTo>
                  <a:cubicBezTo>
                    <a:pt x="1554" y="1238"/>
                    <a:pt x="1559" y="1240"/>
                    <a:pt x="1563" y="1242"/>
                  </a:cubicBezTo>
                  <a:cubicBezTo>
                    <a:pt x="1571" y="1246"/>
                    <a:pt x="1578" y="1251"/>
                    <a:pt x="1585" y="1256"/>
                  </a:cubicBezTo>
                  <a:cubicBezTo>
                    <a:pt x="1586" y="1257"/>
                    <a:pt x="1588" y="1259"/>
                    <a:pt x="1589" y="1260"/>
                  </a:cubicBezTo>
                  <a:cubicBezTo>
                    <a:pt x="1591" y="1261"/>
                    <a:pt x="1592" y="1262"/>
                    <a:pt x="1594" y="1264"/>
                  </a:cubicBezTo>
                  <a:cubicBezTo>
                    <a:pt x="1596" y="1266"/>
                    <a:pt x="1599" y="1268"/>
                    <a:pt x="1601" y="1271"/>
                  </a:cubicBezTo>
                  <a:cubicBezTo>
                    <a:pt x="1606" y="1275"/>
                    <a:pt x="1609" y="1280"/>
                    <a:pt x="1612" y="1284"/>
                  </a:cubicBezTo>
                  <a:cubicBezTo>
                    <a:pt x="1612" y="1284"/>
                    <a:pt x="1612" y="1284"/>
                    <a:pt x="1612" y="1284"/>
                  </a:cubicBezTo>
                  <a:cubicBezTo>
                    <a:pt x="1612" y="1284"/>
                    <a:pt x="1612" y="1284"/>
                    <a:pt x="1612" y="1284"/>
                  </a:cubicBezTo>
                  <a:cubicBezTo>
                    <a:pt x="1612" y="1284"/>
                    <a:pt x="1612" y="1285"/>
                    <a:pt x="1612" y="1285"/>
                  </a:cubicBezTo>
                  <a:cubicBezTo>
                    <a:pt x="1612" y="1285"/>
                    <a:pt x="1612" y="1285"/>
                    <a:pt x="1612" y="1285"/>
                  </a:cubicBezTo>
                  <a:cubicBezTo>
                    <a:pt x="1612" y="1286"/>
                    <a:pt x="1612" y="1287"/>
                    <a:pt x="1613" y="1288"/>
                  </a:cubicBezTo>
                  <a:cubicBezTo>
                    <a:pt x="1613" y="1288"/>
                    <a:pt x="1613" y="1289"/>
                    <a:pt x="1613" y="1290"/>
                  </a:cubicBezTo>
                  <a:cubicBezTo>
                    <a:pt x="1613" y="1291"/>
                    <a:pt x="1613" y="1292"/>
                    <a:pt x="1613" y="1293"/>
                  </a:cubicBezTo>
                  <a:cubicBezTo>
                    <a:pt x="1613" y="1294"/>
                    <a:pt x="1613" y="1295"/>
                    <a:pt x="1613" y="1296"/>
                  </a:cubicBezTo>
                  <a:cubicBezTo>
                    <a:pt x="1612" y="1297"/>
                    <a:pt x="1612" y="1297"/>
                    <a:pt x="1612" y="1298"/>
                  </a:cubicBezTo>
                  <a:cubicBezTo>
                    <a:pt x="1603" y="1308"/>
                    <a:pt x="1597" y="1319"/>
                    <a:pt x="1605" y="1330"/>
                  </a:cubicBezTo>
                  <a:cubicBezTo>
                    <a:pt x="1614" y="1319"/>
                    <a:pt x="1622" y="1309"/>
                    <a:pt x="1616" y="1296"/>
                  </a:cubicBezTo>
                  <a:cubicBezTo>
                    <a:pt x="1615" y="1296"/>
                    <a:pt x="1615" y="1296"/>
                    <a:pt x="1615" y="1296"/>
                  </a:cubicBezTo>
                  <a:cubicBezTo>
                    <a:pt x="1615" y="1296"/>
                    <a:pt x="1615" y="1296"/>
                    <a:pt x="1615" y="1296"/>
                  </a:cubicBezTo>
                  <a:cubicBezTo>
                    <a:pt x="1616" y="1295"/>
                    <a:pt x="1616" y="1294"/>
                    <a:pt x="1616" y="1293"/>
                  </a:cubicBezTo>
                  <a:cubicBezTo>
                    <a:pt x="1616" y="1292"/>
                    <a:pt x="1616" y="1292"/>
                    <a:pt x="1616" y="1291"/>
                  </a:cubicBezTo>
                  <a:cubicBezTo>
                    <a:pt x="1616" y="1292"/>
                    <a:pt x="1616" y="1293"/>
                    <a:pt x="1616" y="1294"/>
                  </a:cubicBezTo>
                  <a:cubicBezTo>
                    <a:pt x="1617" y="1295"/>
                    <a:pt x="1617" y="1296"/>
                    <a:pt x="1617" y="1297"/>
                  </a:cubicBezTo>
                  <a:cubicBezTo>
                    <a:pt x="1617" y="1297"/>
                    <a:pt x="1617" y="1298"/>
                    <a:pt x="1617" y="1298"/>
                  </a:cubicBezTo>
                  <a:cubicBezTo>
                    <a:pt x="1617" y="1298"/>
                    <a:pt x="1617" y="1297"/>
                    <a:pt x="1617" y="1297"/>
                  </a:cubicBezTo>
                  <a:cubicBezTo>
                    <a:pt x="1617" y="1296"/>
                    <a:pt x="1617" y="1295"/>
                    <a:pt x="1617" y="1294"/>
                  </a:cubicBezTo>
                  <a:cubicBezTo>
                    <a:pt x="1617" y="1292"/>
                    <a:pt x="1616" y="1290"/>
                    <a:pt x="1615" y="1288"/>
                  </a:cubicBezTo>
                  <a:cubicBezTo>
                    <a:pt x="1615" y="1288"/>
                    <a:pt x="1615" y="1287"/>
                    <a:pt x="1615" y="1287"/>
                  </a:cubicBezTo>
                  <a:cubicBezTo>
                    <a:pt x="1615" y="1286"/>
                    <a:pt x="1615" y="1286"/>
                    <a:pt x="1615" y="1285"/>
                  </a:cubicBezTo>
                  <a:cubicBezTo>
                    <a:pt x="1615" y="1285"/>
                    <a:pt x="1615" y="1285"/>
                    <a:pt x="1615" y="1284"/>
                  </a:cubicBezTo>
                  <a:cubicBezTo>
                    <a:pt x="1615" y="1284"/>
                    <a:pt x="1615" y="1284"/>
                    <a:pt x="1615" y="1284"/>
                  </a:cubicBezTo>
                  <a:cubicBezTo>
                    <a:pt x="1615" y="1284"/>
                    <a:pt x="1615" y="1283"/>
                    <a:pt x="1614" y="1283"/>
                  </a:cubicBezTo>
                  <a:cubicBezTo>
                    <a:pt x="1614" y="1282"/>
                    <a:pt x="1614" y="1282"/>
                    <a:pt x="1614" y="1282"/>
                  </a:cubicBezTo>
                  <a:cubicBezTo>
                    <a:pt x="1613" y="1281"/>
                    <a:pt x="1613" y="1280"/>
                    <a:pt x="1613" y="1280"/>
                  </a:cubicBezTo>
                  <a:cubicBezTo>
                    <a:pt x="1613" y="1280"/>
                    <a:pt x="1613" y="1281"/>
                    <a:pt x="1613" y="1281"/>
                  </a:cubicBezTo>
                  <a:cubicBezTo>
                    <a:pt x="1611" y="1278"/>
                    <a:pt x="1609" y="1274"/>
                    <a:pt x="1606" y="1270"/>
                  </a:cubicBezTo>
                  <a:cubicBezTo>
                    <a:pt x="1606" y="1270"/>
                    <a:pt x="1607" y="1271"/>
                    <a:pt x="1608" y="1271"/>
                  </a:cubicBezTo>
                  <a:cubicBezTo>
                    <a:pt x="1609" y="1271"/>
                    <a:pt x="1610" y="1271"/>
                    <a:pt x="1611" y="1271"/>
                  </a:cubicBezTo>
                  <a:cubicBezTo>
                    <a:pt x="1611" y="1271"/>
                    <a:pt x="1612" y="1271"/>
                    <a:pt x="1613" y="1271"/>
                  </a:cubicBezTo>
                  <a:cubicBezTo>
                    <a:pt x="1613" y="1271"/>
                    <a:pt x="1613" y="1271"/>
                    <a:pt x="1614" y="1271"/>
                  </a:cubicBezTo>
                  <a:cubicBezTo>
                    <a:pt x="1614" y="1271"/>
                    <a:pt x="1614" y="1271"/>
                    <a:pt x="1615" y="1271"/>
                  </a:cubicBezTo>
                  <a:cubicBezTo>
                    <a:pt x="1615" y="1271"/>
                    <a:pt x="1616" y="1271"/>
                    <a:pt x="1617" y="1271"/>
                  </a:cubicBezTo>
                  <a:cubicBezTo>
                    <a:pt x="1617" y="1271"/>
                    <a:pt x="1618" y="1271"/>
                    <a:pt x="1619" y="1271"/>
                  </a:cubicBezTo>
                  <a:cubicBezTo>
                    <a:pt x="1620" y="1271"/>
                    <a:pt x="1621" y="1272"/>
                    <a:pt x="1621" y="1272"/>
                  </a:cubicBezTo>
                  <a:cubicBezTo>
                    <a:pt x="1622" y="1272"/>
                    <a:pt x="1623" y="1272"/>
                    <a:pt x="1624" y="1272"/>
                  </a:cubicBezTo>
                  <a:cubicBezTo>
                    <a:pt x="1626" y="1272"/>
                    <a:pt x="1628" y="1273"/>
                    <a:pt x="1629" y="1273"/>
                  </a:cubicBezTo>
                  <a:cubicBezTo>
                    <a:pt x="1631" y="1273"/>
                    <a:pt x="1633" y="1274"/>
                    <a:pt x="1635" y="1274"/>
                  </a:cubicBezTo>
                  <a:cubicBezTo>
                    <a:pt x="1636" y="1275"/>
                    <a:pt x="1638" y="1276"/>
                    <a:pt x="1640" y="1276"/>
                  </a:cubicBezTo>
                  <a:cubicBezTo>
                    <a:pt x="1641" y="1277"/>
                    <a:pt x="1643" y="1278"/>
                    <a:pt x="1645" y="1279"/>
                  </a:cubicBezTo>
                  <a:cubicBezTo>
                    <a:pt x="1645" y="1279"/>
                    <a:pt x="1645" y="1279"/>
                    <a:pt x="1645" y="1279"/>
                  </a:cubicBezTo>
                  <a:cubicBezTo>
                    <a:pt x="1647" y="1306"/>
                    <a:pt x="1666" y="1302"/>
                    <a:pt x="1686" y="1292"/>
                  </a:cubicBezTo>
                  <a:cubicBezTo>
                    <a:pt x="1668" y="1287"/>
                    <a:pt x="1668" y="1268"/>
                    <a:pt x="1645" y="1275"/>
                  </a:cubicBezTo>
                  <a:cubicBezTo>
                    <a:pt x="1644" y="1275"/>
                    <a:pt x="1642" y="1274"/>
                    <a:pt x="1641" y="1273"/>
                  </a:cubicBezTo>
                  <a:cubicBezTo>
                    <a:pt x="1639" y="1273"/>
                    <a:pt x="1637" y="1272"/>
                    <a:pt x="1636" y="1271"/>
                  </a:cubicBezTo>
                  <a:cubicBezTo>
                    <a:pt x="1634" y="1271"/>
                    <a:pt x="1632" y="1270"/>
                    <a:pt x="1630" y="1270"/>
                  </a:cubicBezTo>
                  <a:cubicBezTo>
                    <a:pt x="1628" y="1269"/>
                    <a:pt x="1626" y="1269"/>
                    <a:pt x="1624" y="1269"/>
                  </a:cubicBezTo>
                  <a:cubicBezTo>
                    <a:pt x="1624" y="1269"/>
                    <a:pt x="1623" y="1269"/>
                    <a:pt x="1622" y="1269"/>
                  </a:cubicBezTo>
                  <a:cubicBezTo>
                    <a:pt x="1621" y="1268"/>
                    <a:pt x="1620" y="1268"/>
                    <a:pt x="1619" y="1268"/>
                  </a:cubicBezTo>
                  <a:cubicBezTo>
                    <a:pt x="1618" y="1268"/>
                    <a:pt x="1618" y="1268"/>
                    <a:pt x="1617" y="1268"/>
                  </a:cubicBezTo>
                  <a:cubicBezTo>
                    <a:pt x="1616" y="1268"/>
                    <a:pt x="1615" y="1268"/>
                    <a:pt x="1615" y="1268"/>
                  </a:cubicBezTo>
                  <a:cubicBezTo>
                    <a:pt x="1614" y="1268"/>
                    <a:pt x="1614" y="1268"/>
                    <a:pt x="1614" y="1268"/>
                  </a:cubicBezTo>
                  <a:cubicBezTo>
                    <a:pt x="1613" y="1268"/>
                    <a:pt x="1613" y="1268"/>
                    <a:pt x="1612" y="1268"/>
                  </a:cubicBezTo>
                  <a:cubicBezTo>
                    <a:pt x="1612" y="1268"/>
                    <a:pt x="1611" y="1268"/>
                    <a:pt x="1611" y="1269"/>
                  </a:cubicBezTo>
                  <a:cubicBezTo>
                    <a:pt x="1610" y="1269"/>
                    <a:pt x="1610" y="1269"/>
                    <a:pt x="1609" y="1269"/>
                  </a:cubicBezTo>
                  <a:cubicBezTo>
                    <a:pt x="1609" y="1269"/>
                    <a:pt x="1608" y="1269"/>
                    <a:pt x="1608" y="1269"/>
                  </a:cubicBezTo>
                  <a:cubicBezTo>
                    <a:pt x="1607" y="1270"/>
                    <a:pt x="1606" y="1270"/>
                    <a:pt x="1605" y="1270"/>
                  </a:cubicBezTo>
                  <a:cubicBezTo>
                    <a:pt x="1605" y="1270"/>
                    <a:pt x="1604" y="1269"/>
                    <a:pt x="1604" y="1268"/>
                  </a:cubicBezTo>
                  <a:cubicBezTo>
                    <a:pt x="1602" y="1266"/>
                    <a:pt x="1599" y="1263"/>
                    <a:pt x="1597" y="1260"/>
                  </a:cubicBezTo>
                  <a:cubicBezTo>
                    <a:pt x="1595" y="1259"/>
                    <a:pt x="1594" y="1258"/>
                    <a:pt x="1592" y="1256"/>
                  </a:cubicBezTo>
                  <a:cubicBezTo>
                    <a:pt x="1591" y="1255"/>
                    <a:pt x="1589" y="1254"/>
                    <a:pt x="1588" y="1252"/>
                  </a:cubicBezTo>
                  <a:cubicBezTo>
                    <a:pt x="1585" y="1250"/>
                    <a:pt x="1582" y="1248"/>
                    <a:pt x="1579" y="1246"/>
                  </a:cubicBezTo>
                  <a:cubicBezTo>
                    <a:pt x="1580" y="1246"/>
                    <a:pt x="1580" y="1246"/>
                    <a:pt x="1580" y="1246"/>
                  </a:cubicBezTo>
                  <a:cubicBezTo>
                    <a:pt x="1582" y="1247"/>
                    <a:pt x="1584" y="1247"/>
                    <a:pt x="1586" y="1247"/>
                  </a:cubicBezTo>
                  <a:cubicBezTo>
                    <a:pt x="1587" y="1247"/>
                    <a:pt x="1589" y="1246"/>
                    <a:pt x="1590" y="1246"/>
                  </a:cubicBezTo>
                  <a:cubicBezTo>
                    <a:pt x="1590" y="1246"/>
                    <a:pt x="1591" y="1246"/>
                    <a:pt x="1592" y="1246"/>
                  </a:cubicBezTo>
                  <a:cubicBezTo>
                    <a:pt x="1592" y="1246"/>
                    <a:pt x="1593" y="1245"/>
                    <a:pt x="1594" y="1245"/>
                  </a:cubicBezTo>
                  <a:cubicBezTo>
                    <a:pt x="1596" y="1244"/>
                    <a:pt x="1599" y="1243"/>
                    <a:pt x="1602" y="1242"/>
                  </a:cubicBezTo>
                  <a:cubicBezTo>
                    <a:pt x="1605" y="1241"/>
                    <a:pt x="1608" y="1239"/>
                    <a:pt x="1611" y="1238"/>
                  </a:cubicBezTo>
                  <a:cubicBezTo>
                    <a:pt x="1617" y="1235"/>
                    <a:pt x="1623" y="1232"/>
                    <a:pt x="1630" y="1228"/>
                  </a:cubicBezTo>
                  <a:cubicBezTo>
                    <a:pt x="1633" y="1227"/>
                    <a:pt x="1636" y="1225"/>
                    <a:pt x="1639" y="1224"/>
                  </a:cubicBezTo>
                  <a:cubicBezTo>
                    <a:pt x="1643" y="1222"/>
                    <a:pt x="1646" y="1221"/>
                    <a:pt x="1649" y="1219"/>
                  </a:cubicBezTo>
                  <a:cubicBezTo>
                    <a:pt x="1650" y="1218"/>
                    <a:pt x="1652" y="1218"/>
                    <a:pt x="1653" y="1217"/>
                  </a:cubicBezTo>
                  <a:cubicBezTo>
                    <a:pt x="1655" y="1217"/>
                    <a:pt x="1656" y="1217"/>
                    <a:pt x="1658" y="1216"/>
                  </a:cubicBezTo>
                  <a:cubicBezTo>
                    <a:pt x="1658" y="1216"/>
                    <a:pt x="1658" y="1216"/>
                    <a:pt x="1659" y="1216"/>
                  </a:cubicBezTo>
                  <a:cubicBezTo>
                    <a:pt x="1659" y="1216"/>
                    <a:pt x="1659" y="1216"/>
                    <a:pt x="1660" y="1216"/>
                  </a:cubicBezTo>
                  <a:cubicBezTo>
                    <a:pt x="1660" y="1216"/>
                    <a:pt x="1661" y="1216"/>
                    <a:pt x="1662" y="1217"/>
                  </a:cubicBezTo>
                  <a:cubicBezTo>
                    <a:pt x="1663" y="1217"/>
                    <a:pt x="1664" y="1217"/>
                    <a:pt x="1666" y="1217"/>
                  </a:cubicBezTo>
                  <a:cubicBezTo>
                    <a:pt x="1667" y="1218"/>
                    <a:pt x="1668" y="1218"/>
                    <a:pt x="1669" y="1219"/>
                  </a:cubicBezTo>
                  <a:cubicBezTo>
                    <a:pt x="1670" y="1219"/>
                    <a:pt x="1671" y="1219"/>
                    <a:pt x="1671" y="1220"/>
                  </a:cubicBezTo>
                  <a:cubicBezTo>
                    <a:pt x="1671" y="1220"/>
                    <a:pt x="1671" y="1220"/>
                    <a:pt x="1672" y="1220"/>
                  </a:cubicBezTo>
                  <a:cubicBezTo>
                    <a:pt x="1672" y="1220"/>
                    <a:pt x="1672" y="1220"/>
                    <a:pt x="1672" y="1221"/>
                  </a:cubicBezTo>
                  <a:cubicBezTo>
                    <a:pt x="1673" y="1221"/>
                    <a:pt x="1673" y="1221"/>
                    <a:pt x="1673" y="1221"/>
                  </a:cubicBezTo>
                  <a:cubicBezTo>
                    <a:pt x="1673" y="1221"/>
                    <a:pt x="1673" y="1221"/>
                    <a:pt x="1673" y="1221"/>
                  </a:cubicBezTo>
                  <a:cubicBezTo>
                    <a:pt x="1674" y="1221"/>
                    <a:pt x="1674" y="1221"/>
                    <a:pt x="1675" y="1221"/>
                  </a:cubicBezTo>
                  <a:cubicBezTo>
                    <a:pt x="1676" y="1222"/>
                    <a:pt x="1676" y="1222"/>
                    <a:pt x="1677" y="1223"/>
                  </a:cubicBezTo>
                  <a:cubicBezTo>
                    <a:pt x="1680" y="1224"/>
                    <a:pt x="1681" y="1225"/>
                    <a:pt x="1681" y="1225"/>
                  </a:cubicBezTo>
                  <a:cubicBezTo>
                    <a:pt x="1681" y="1225"/>
                    <a:pt x="1681" y="1225"/>
                    <a:pt x="1681" y="1224"/>
                  </a:cubicBezTo>
                  <a:cubicBezTo>
                    <a:pt x="1680" y="1224"/>
                    <a:pt x="1679" y="1223"/>
                    <a:pt x="1678" y="1222"/>
                  </a:cubicBezTo>
                  <a:cubicBezTo>
                    <a:pt x="1679" y="1222"/>
                    <a:pt x="1679" y="1223"/>
                    <a:pt x="1679" y="1223"/>
                  </a:cubicBezTo>
                  <a:cubicBezTo>
                    <a:pt x="1680" y="1223"/>
                    <a:pt x="1681" y="1223"/>
                    <a:pt x="1682" y="1223"/>
                  </a:cubicBezTo>
                  <a:cubicBezTo>
                    <a:pt x="1683" y="1223"/>
                    <a:pt x="1684" y="1224"/>
                    <a:pt x="1685" y="1224"/>
                  </a:cubicBezTo>
                  <a:cubicBezTo>
                    <a:pt x="1686" y="1224"/>
                    <a:pt x="1687" y="1224"/>
                    <a:pt x="1687" y="1224"/>
                  </a:cubicBezTo>
                  <a:cubicBezTo>
                    <a:pt x="1687" y="1224"/>
                    <a:pt x="1687" y="1224"/>
                    <a:pt x="1687" y="1224"/>
                  </a:cubicBezTo>
                  <a:cubicBezTo>
                    <a:pt x="1689" y="1224"/>
                    <a:pt x="1689" y="1224"/>
                    <a:pt x="1689" y="1224"/>
                  </a:cubicBezTo>
                  <a:cubicBezTo>
                    <a:pt x="1695" y="1239"/>
                    <a:pt x="1708" y="1231"/>
                    <a:pt x="1719" y="1228"/>
                  </a:cubicBezTo>
                  <a:cubicBezTo>
                    <a:pt x="1711" y="1210"/>
                    <a:pt x="1700" y="1205"/>
                    <a:pt x="1689" y="1221"/>
                  </a:cubicBezTo>
                  <a:cubicBezTo>
                    <a:pt x="1689" y="1221"/>
                    <a:pt x="1689" y="1221"/>
                    <a:pt x="1688" y="1221"/>
                  </a:cubicBezTo>
                  <a:cubicBezTo>
                    <a:pt x="1687" y="1221"/>
                    <a:pt x="1686" y="1221"/>
                    <a:pt x="1685" y="1221"/>
                  </a:cubicBezTo>
                  <a:cubicBezTo>
                    <a:pt x="1684" y="1221"/>
                    <a:pt x="1683" y="1221"/>
                    <a:pt x="1682" y="1221"/>
                  </a:cubicBezTo>
                  <a:cubicBezTo>
                    <a:pt x="1681" y="1220"/>
                    <a:pt x="1680" y="1220"/>
                    <a:pt x="1679" y="1220"/>
                  </a:cubicBezTo>
                  <a:cubicBezTo>
                    <a:pt x="1678" y="1220"/>
                    <a:pt x="1678" y="1220"/>
                    <a:pt x="1677" y="1219"/>
                  </a:cubicBezTo>
                  <a:cubicBezTo>
                    <a:pt x="1676" y="1219"/>
                    <a:pt x="1675" y="1219"/>
                    <a:pt x="1674" y="1218"/>
                  </a:cubicBezTo>
                  <a:cubicBezTo>
                    <a:pt x="1674" y="1218"/>
                    <a:pt x="1674" y="1218"/>
                    <a:pt x="1674" y="1218"/>
                  </a:cubicBezTo>
                  <a:cubicBezTo>
                    <a:pt x="1674" y="1218"/>
                    <a:pt x="1674" y="1218"/>
                    <a:pt x="1673" y="1218"/>
                  </a:cubicBezTo>
                  <a:cubicBezTo>
                    <a:pt x="1673" y="1218"/>
                    <a:pt x="1673" y="1218"/>
                    <a:pt x="1673" y="1218"/>
                  </a:cubicBezTo>
                  <a:cubicBezTo>
                    <a:pt x="1672" y="1218"/>
                    <a:pt x="1671" y="1217"/>
                    <a:pt x="1670" y="1216"/>
                  </a:cubicBezTo>
                  <a:cubicBezTo>
                    <a:pt x="1670" y="1216"/>
                    <a:pt x="1669" y="1216"/>
                    <a:pt x="1668" y="1215"/>
                  </a:cubicBezTo>
                  <a:cubicBezTo>
                    <a:pt x="1668" y="1215"/>
                    <a:pt x="1667" y="1215"/>
                    <a:pt x="1666" y="1215"/>
                  </a:cubicBezTo>
                  <a:cubicBezTo>
                    <a:pt x="1665" y="1214"/>
                    <a:pt x="1664" y="1214"/>
                    <a:pt x="1663" y="1214"/>
                  </a:cubicBezTo>
                  <a:cubicBezTo>
                    <a:pt x="1663" y="1213"/>
                    <a:pt x="1663" y="1213"/>
                    <a:pt x="1663" y="1212"/>
                  </a:cubicBezTo>
                  <a:cubicBezTo>
                    <a:pt x="1663" y="1212"/>
                    <a:pt x="1663" y="1211"/>
                    <a:pt x="1664" y="1211"/>
                  </a:cubicBezTo>
                  <a:cubicBezTo>
                    <a:pt x="1664" y="1210"/>
                    <a:pt x="1664" y="1210"/>
                    <a:pt x="1664" y="1209"/>
                  </a:cubicBezTo>
                  <a:cubicBezTo>
                    <a:pt x="1664" y="1208"/>
                    <a:pt x="1664" y="1207"/>
                    <a:pt x="1665" y="1207"/>
                  </a:cubicBezTo>
                  <a:cubicBezTo>
                    <a:pt x="1665" y="1206"/>
                    <a:pt x="1665" y="1206"/>
                    <a:pt x="1665" y="1206"/>
                  </a:cubicBezTo>
                  <a:cubicBezTo>
                    <a:pt x="1665" y="1205"/>
                    <a:pt x="1665" y="1205"/>
                    <a:pt x="1665" y="1204"/>
                  </a:cubicBezTo>
                  <a:cubicBezTo>
                    <a:pt x="1665" y="1204"/>
                    <a:pt x="1665" y="1203"/>
                    <a:pt x="1666" y="1202"/>
                  </a:cubicBezTo>
                  <a:cubicBezTo>
                    <a:pt x="1666" y="1201"/>
                    <a:pt x="1666" y="1200"/>
                    <a:pt x="1666" y="1199"/>
                  </a:cubicBezTo>
                  <a:cubicBezTo>
                    <a:pt x="1667" y="1199"/>
                    <a:pt x="1667" y="1198"/>
                    <a:pt x="1667" y="1198"/>
                  </a:cubicBezTo>
                  <a:cubicBezTo>
                    <a:pt x="1667" y="1197"/>
                    <a:pt x="1667" y="1197"/>
                    <a:pt x="1667" y="1196"/>
                  </a:cubicBezTo>
                  <a:cubicBezTo>
                    <a:pt x="1668" y="1195"/>
                    <a:pt x="1668" y="1195"/>
                    <a:pt x="1668" y="1194"/>
                  </a:cubicBezTo>
                  <a:cubicBezTo>
                    <a:pt x="1669" y="1192"/>
                    <a:pt x="1670" y="1190"/>
                    <a:pt x="1671" y="1188"/>
                  </a:cubicBezTo>
                  <a:cubicBezTo>
                    <a:pt x="1672" y="1188"/>
                    <a:pt x="1672" y="1189"/>
                    <a:pt x="1673" y="1190"/>
                  </a:cubicBezTo>
                  <a:cubicBezTo>
                    <a:pt x="1671" y="1188"/>
                    <a:pt x="1671" y="1188"/>
                    <a:pt x="1671" y="1188"/>
                  </a:cubicBezTo>
                  <a:cubicBezTo>
                    <a:pt x="1672" y="1187"/>
                    <a:pt x="1672" y="1186"/>
                    <a:pt x="1672" y="1186"/>
                  </a:cubicBezTo>
                  <a:cubicBezTo>
                    <a:pt x="1680" y="1184"/>
                    <a:pt x="1689" y="1183"/>
                    <a:pt x="1696" y="1179"/>
                  </a:cubicBezTo>
                  <a:cubicBezTo>
                    <a:pt x="1707" y="1174"/>
                    <a:pt x="1711" y="1160"/>
                    <a:pt x="1722" y="1155"/>
                  </a:cubicBezTo>
                  <a:cubicBezTo>
                    <a:pt x="1704" y="1143"/>
                    <a:pt x="1664" y="1155"/>
                    <a:pt x="1668" y="1183"/>
                  </a:cubicBezTo>
                  <a:cubicBezTo>
                    <a:pt x="1669" y="1185"/>
                    <a:pt x="1669" y="1185"/>
                    <a:pt x="1669" y="1185"/>
                  </a:cubicBezTo>
                  <a:cubicBezTo>
                    <a:pt x="1669" y="1185"/>
                    <a:pt x="1669" y="1186"/>
                    <a:pt x="1668" y="1186"/>
                  </a:cubicBezTo>
                  <a:cubicBezTo>
                    <a:pt x="1667" y="1188"/>
                    <a:pt x="1666" y="1190"/>
                    <a:pt x="1665" y="1192"/>
                  </a:cubicBezTo>
                  <a:cubicBezTo>
                    <a:pt x="1665" y="1193"/>
                    <a:pt x="1665" y="1194"/>
                    <a:pt x="1664" y="1195"/>
                  </a:cubicBezTo>
                  <a:cubicBezTo>
                    <a:pt x="1664" y="1196"/>
                    <a:pt x="1664" y="1196"/>
                    <a:pt x="1664" y="1197"/>
                  </a:cubicBezTo>
                  <a:cubicBezTo>
                    <a:pt x="1664" y="1197"/>
                    <a:pt x="1664" y="1198"/>
                    <a:pt x="1663" y="1198"/>
                  </a:cubicBezTo>
                  <a:cubicBezTo>
                    <a:pt x="1663" y="1199"/>
                    <a:pt x="1663" y="1200"/>
                    <a:pt x="1663" y="1201"/>
                  </a:cubicBezTo>
                  <a:cubicBezTo>
                    <a:pt x="1662" y="1202"/>
                    <a:pt x="1662" y="1203"/>
                    <a:pt x="1662" y="1204"/>
                  </a:cubicBezTo>
                  <a:cubicBezTo>
                    <a:pt x="1662" y="1204"/>
                    <a:pt x="1662" y="1205"/>
                    <a:pt x="1662" y="1205"/>
                  </a:cubicBezTo>
                  <a:cubicBezTo>
                    <a:pt x="1662" y="1205"/>
                    <a:pt x="1662" y="1206"/>
                    <a:pt x="1662" y="1206"/>
                  </a:cubicBezTo>
                  <a:cubicBezTo>
                    <a:pt x="1662" y="1207"/>
                    <a:pt x="1662" y="1208"/>
                    <a:pt x="1662" y="1209"/>
                  </a:cubicBezTo>
                  <a:cubicBezTo>
                    <a:pt x="1662" y="1209"/>
                    <a:pt x="1662" y="1210"/>
                    <a:pt x="1662" y="1211"/>
                  </a:cubicBezTo>
                  <a:cubicBezTo>
                    <a:pt x="1662" y="1211"/>
                    <a:pt x="1662" y="1212"/>
                    <a:pt x="1662" y="1212"/>
                  </a:cubicBezTo>
                  <a:cubicBezTo>
                    <a:pt x="1662" y="1213"/>
                    <a:pt x="1662" y="1213"/>
                    <a:pt x="1662" y="1214"/>
                  </a:cubicBezTo>
                  <a:cubicBezTo>
                    <a:pt x="1662" y="1214"/>
                    <a:pt x="1662" y="1214"/>
                    <a:pt x="1662" y="1214"/>
                  </a:cubicBezTo>
                  <a:cubicBezTo>
                    <a:pt x="1661" y="1214"/>
                    <a:pt x="1661" y="1214"/>
                    <a:pt x="1660" y="1214"/>
                  </a:cubicBezTo>
                  <a:cubicBezTo>
                    <a:pt x="1659" y="1214"/>
                    <a:pt x="1659" y="1214"/>
                    <a:pt x="1659" y="1214"/>
                  </a:cubicBezTo>
                  <a:cubicBezTo>
                    <a:pt x="1658" y="1214"/>
                    <a:pt x="1658" y="1214"/>
                    <a:pt x="1657" y="1214"/>
                  </a:cubicBezTo>
                  <a:cubicBezTo>
                    <a:pt x="1654" y="1214"/>
                    <a:pt x="1651" y="1215"/>
                    <a:pt x="1648" y="1217"/>
                  </a:cubicBezTo>
                  <a:cubicBezTo>
                    <a:pt x="1644" y="1218"/>
                    <a:pt x="1641" y="1220"/>
                    <a:pt x="1638" y="1221"/>
                  </a:cubicBezTo>
                  <a:cubicBezTo>
                    <a:pt x="1635" y="1223"/>
                    <a:pt x="1632" y="1224"/>
                    <a:pt x="1629" y="1226"/>
                  </a:cubicBezTo>
                  <a:cubicBezTo>
                    <a:pt x="1622" y="1229"/>
                    <a:pt x="1616" y="1232"/>
                    <a:pt x="1610" y="1235"/>
                  </a:cubicBezTo>
                  <a:cubicBezTo>
                    <a:pt x="1606" y="1237"/>
                    <a:pt x="1604" y="1238"/>
                    <a:pt x="1601" y="1239"/>
                  </a:cubicBezTo>
                  <a:cubicBezTo>
                    <a:pt x="1598" y="1241"/>
                    <a:pt x="1595" y="1242"/>
                    <a:pt x="1593" y="1243"/>
                  </a:cubicBezTo>
                  <a:cubicBezTo>
                    <a:pt x="1592" y="1243"/>
                    <a:pt x="1590" y="1243"/>
                    <a:pt x="1589" y="1244"/>
                  </a:cubicBezTo>
                  <a:cubicBezTo>
                    <a:pt x="1588" y="1244"/>
                    <a:pt x="1587" y="1244"/>
                    <a:pt x="1586" y="1244"/>
                  </a:cubicBezTo>
                  <a:cubicBezTo>
                    <a:pt x="1585" y="1245"/>
                    <a:pt x="1584" y="1245"/>
                    <a:pt x="1583" y="1245"/>
                  </a:cubicBezTo>
                  <a:cubicBezTo>
                    <a:pt x="1582" y="1245"/>
                    <a:pt x="1582" y="1245"/>
                    <a:pt x="1582" y="1245"/>
                  </a:cubicBezTo>
                  <a:cubicBezTo>
                    <a:pt x="1581" y="1245"/>
                    <a:pt x="1581" y="1245"/>
                    <a:pt x="1580" y="1245"/>
                  </a:cubicBezTo>
                  <a:cubicBezTo>
                    <a:pt x="1580" y="1245"/>
                    <a:pt x="1579" y="1245"/>
                    <a:pt x="1578" y="1245"/>
                  </a:cubicBezTo>
                  <a:cubicBezTo>
                    <a:pt x="1578" y="1245"/>
                    <a:pt x="1578" y="1245"/>
                    <a:pt x="1578" y="1245"/>
                  </a:cubicBezTo>
                  <a:cubicBezTo>
                    <a:pt x="1574" y="1243"/>
                    <a:pt x="1570" y="1240"/>
                    <a:pt x="1565" y="1238"/>
                  </a:cubicBezTo>
                  <a:cubicBezTo>
                    <a:pt x="1561" y="1235"/>
                    <a:pt x="1556" y="1233"/>
                    <a:pt x="1552" y="1232"/>
                  </a:cubicBezTo>
                  <a:cubicBezTo>
                    <a:pt x="1550" y="1231"/>
                    <a:pt x="1549" y="1231"/>
                    <a:pt x="1548" y="1230"/>
                  </a:cubicBezTo>
                  <a:cubicBezTo>
                    <a:pt x="1547" y="1230"/>
                    <a:pt x="1547" y="1230"/>
                    <a:pt x="1546" y="1230"/>
                  </a:cubicBezTo>
                  <a:cubicBezTo>
                    <a:pt x="1545" y="1230"/>
                    <a:pt x="1545" y="1230"/>
                    <a:pt x="1545" y="1230"/>
                  </a:cubicBezTo>
                  <a:cubicBezTo>
                    <a:pt x="1545" y="1230"/>
                    <a:pt x="1545" y="1230"/>
                    <a:pt x="1545" y="1230"/>
                  </a:cubicBezTo>
                  <a:cubicBezTo>
                    <a:pt x="1545" y="1229"/>
                    <a:pt x="1546" y="1229"/>
                    <a:pt x="1546" y="1229"/>
                  </a:cubicBezTo>
                  <a:cubicBezTo>
                    <a:pt x="1547" y="1229"/>
                    <a:pt x="1547" y="1228"/>
                    <a:pt x="1547" y="1228"/>
                  </a:cubicBezTo>
                  <a:cubicBezTo>
                    <a:pt x="1547" y="1228"/>
                    <a:pt x="1548" y="1228"/>
                    <a:pt x="1548" y="1227"/>
                  </a:cubicBezTo>
                  <a:cubicBezTo>
                    <a:pt x="1548" y="1227"/>
                    <a:pt x="1549" y="1227"/>
                    <a:pt x="1550" y="1226"/>
                  </a:cubicBezTo>
                  <a:cubicBezTo>
                    <a:pt x="1550" y="1226"/>
                    <a:pt x="1551" y="1225"/>
                    <a:pt x="1551" y="1225"/>
                  </a:cubicBezTo>
                  <a:cubicBezTo>
                    <a:pt x="1552" y="1224"/>
                    <a:pt x="1553" y="1224"/>
                    <a:pt x="1553" y="1223"/>
                  </a:cubicBezTo>
                  <a:cubicBezTo>
                    <a:pt x="1554" y="1223"/>
                    <a:pt x="1555" y="1222"/>
                    <a:pt x="1555" y="1222"/>
                  </a:cubicBezTo>
                  <a:cubicBezTo>
                    <a:pt x="1557" y="1221"/>
                    <a:pt x="1558" y="1220"/>
                    <a:pt x="1560" y="1219"/>
                  </a:cubicBezTo>
                  <a:cubicBezTo>
                    <a:pt x="1561" y="1219"/>
                    <a:pt x="1563" y="1218"/>
                    <a:pt x="1565" y="1217"/>
                  </a:cubicBezTo>
                  <a:cubicBezTo>
                    <a:pt x="1566" y="1216"/>
                    <a:pt x="1568" y="1216"/>
                    <a:pt x="1570" y="1215"/>
                  </a:cubicBezTo>
                  <a:cubicBezTo>
                    <a:pt x="1570" y="1215"/>
                    <a:pt x="1570" y="1215"/>
                    <a:pt x="1570" y="1215"/>
                  </a:cubicBezTo>
                  <a:cubicBezTo>
                    <a:pt x="1569" y="1215"/>
                    <a:pt x="1568" y="1216"/>
                    <a:pt x="1567" y="1217"/>
                  </a:cubicBezTo>
                  <a:cubicBezTo>
                    <a:pt x="1582" y="1242"/>
                    <a:pt x="1610" y="1216"/>
                    <a:pt x="1620" y="1199"/>
                  </a:cubicBezTo>
                  <a:cubicBezTo>
                    <a:pt x="1609" y="1202"/>
                    <a:pt x="1562" y="1188"/>
                    <a:pt x="1565" y="1214"/>
                  </a:cubicBezTo>
                  <a:cubicBezTo>
                    <a:pt x="1564" y="1214"/>
                    <a:pt x="1564" y="1214"/>
                    <a:pt x="1563" y="1214"/>
                  </a:cubicBezTo>
                  <a:cubicBezTo>
                    <a:pt x="1562" y="1215"/>
                    <a:pt x="1560" y="1216"/>
                    <a:pt x="1558" y="1217"/>
                  </a:cubicBezTo>
                  <a:cubicBezTo>
                    <a:pt x="1557" y="1217"/>
                    <a:pt x="1555" y="1218"/>
                    <a:pt x="1554" y="1219"/>
                  </a:cubicBezTo>
                  <a:cubicBezTo>
                    <a:pt x="1553" y="1220"/>
                    <a:pt x="1552" y="1220"/>
                    <a:pt x="1552" y="1221"/>
                  </a:cubicBezTo>
                  <a:cubicBezTo>
                    <a:pt x="1551" y="1221"/>
                    <a:pt x="1550" y="1222"/>
                    <a:pt x="1549" y="1222"/>
                  </a:cubicBezTo>
                  <a:cubicBezTo>
                    <a:pt x="1549" y="1223"/>
                    <a:pt x="1548" y="1223"/>
                    <a:pt x="1548" y="1224"/>
                  </a:cubicBezTo>
                  <a:cubicBezTo>
                    <a:pt x="1547" y="1224"/>
                    <a:pt x="1546" y="1225"/>
                    <a:pt x="1546" y="1225"/>
                  </a:cubicBezTo>
                  <a:cubicBezTo>
                    <a:pt x="1546" y="1225"/>
                    <a:pt x="1545" y="1226"/>
                    <a:pt x="1545" y="1226"/>
                  </a:cubicBezTo>
                  <a:cubicBezTo>
                    <a:pt x="1545" y="1226"/>
                    <a:pt x="1545" y="1226"/>
                    <a:pt x="1544" y="1226"/>
                  </a:cubicBezTo>
                  <a:cubicBezTo>
                    <a:pt x="1544" y="1227"/>
                    <a:pt x="1544" y="1227"/>
                    <a:pt x="1543" y="1228"/>
                  </a:cubicBezTo>
                  <a:cubicBezTo>
                    <a:pt x="1543" y="1228"/>
                    <a:pt x="1543" y="1229"/>
                    <a:pt x="1542" y="1229"/>
                  </a:cubicBezTo>
                  <a:cubicBezTo>
                    <a:pt x="1540" y="1229"/>
                    <a:pt x="1538" y="1229"/>
                    <a:pt x="1536" y="1228"/>
                  </a:cubicBezTo>
                  <a:cubicBezTo>
                    <a:pt x="1531" y="1228"/>
                    <a:pt x="1525" y="1229"/>
                    <a:pt x="1520" y="1231"/>
                  </a:cubicBezTo>
                  <a:cubicBezTo>
                    <a:pt x="1515" y="1233"/>
                    <a:pt x="1510" y="1235"/>
                    <a:pt x="1505" y="1237"/>
                  </a:cubicBezTo>
                  <a:cubicBezTo>
                    <a:pt x="1500" y="1239"/>
                    <a:pt x="1495" y="1241"/>
                    <a:pt x="1490" y="1243"/>
                  </a:cubicBezTo>
                  <a:cubicBezTo>
                    <a:pt x="1487" y="1244"/>
                    <a:pt x="1485" y="1244"/>
                    <a:pt x="1482" y="1244"/>
                  </a:cubicBezTo>
                  <a:cubicBezTo>
                    <a:pt x="1481" y="1245"/>
                    <a:pt x="1481" y="1245"/>
                    <a:pt x="1480" y="1245"/>
                  </a:cubicBezTo>
                  <a:cubicBezTo>
                    <a:pt x="1479" y="1245"/>
                    <a:pt x="1479" y="1245"/>
                    <a:pt x="1479" y="1245"/>
                  </a:cubicBezTo>
                  <a:cubicBezTo>
                    <a:pt x="1479" y="1245"/>
                    <a:pt x="1479" y="1245"/>
                    <a:pt x="1479" y="1245"/>
                  </a:cubicBezTo>
                  <a:cubicBezTo>
                    <a:pt x="1478" y="1245"/>
                    <a:pt x="1478" y="1245"/>
                    <a:pt x="1478" y="1245"/>
                  </a:cubicBezTo>
                  <a:cubicBezTo>
                    <a:pt x="1477" y="1245"/>
                    <a:pt x="1476" y="1245"/>
                    <a:pt x="1474" y="1245"/>
                  </a:cubicBezTo>
                  <a:cubicBezTo>
                    <a:pt x="1469" y="1244"/>
                    <a:pt x="1464" y="1243"/>
                    <a:pt x="1459" y="1242"/>
                  </a:cubicBezTo>
                  <a:cubicBezTo>
                    <a:pt x="1454" y="1240"/>
                    <a:pt x="1450" y="1239"/>
                    <a:pt x="1445" y="1237"/>
                  </a:cubicBezTo>
                  <a:cubicBezTo>
                    <a:pt x="1477" y="1228"/>
                    <a:pt x="1507" y="1216"/>
                    <a:pt x="1540" y="1196"/>
                  </a:cubicBezTo>
                  <a:cubicBezTo>
                    <a:pt x="1505" y="1206"/>
                    <a:pt x="1477" y="1220"/>
                    <a:pt x="1444" y="1223"/>
                  </a:cubicBezTo>
                  <a:cubicBezTo>
                    <a:pt x="1446" y="1222"/>
                    <a:pt x="1447" y="1221"/>
                    <a:pt x="1448" y="1219"/>
                  </a:cubicBezTo>
                  <a:cubicBezTo>
                    <a:pt x="1449" y="1219"/>
                    <a:pt x="1449" y="1218"/>
                    <a:pt x="1450" y="1218"/>
                  </a:cubicBezTo>
                  <a:cubicBezTo>
                    <a:pt x="1450" y="1217"/>
                    <a:pt x="1451" y="1216"/>
                    <a:pt x="1451" y="1216"/>
                  </a:cubicBezTo>
                  <a:cubicBezTo>
                    <a:pt x="1452" y="1215"/>
                    <a:pt x="1453" y="1213"/>
                    <a:pt x="1454" y="1212"/>
                  </a:cubicBezTo>
                  <a:cubicBezTo>
                    <a:pt x="1456" y="1210"/>
                    <a:pt x="1458" y="1207"/>
                    <a:pt x="1460" y="1204"/>
                  </a:cubicBezTo>
                  <a:cubicBezTo>
                    <a:pt x="1462" y="1202"/>
                    <a:pt x="1464" y="1199"/>
                    <a:pt x="1466" y="1197"/>
                  </a:cubicBezTo>
                  <a:cubicBezTo>
                    <a:pt x="1466" y="1196"/>
                    <a:pt x="1467" y="1195"/>
                    <a:pt x="1468" y="1195"/>
                  </a:cubicBezTo>
                  <a:cubicBezTo>
                    <a:pt x="1468" y="1195"/>
                    <a:pt x="1468" y="1195"/>
                    <a:pt x="1468" y="1195"/>
                  </a:cubicBezTo>
                  <a:cubicBezTo>
                    <a:pt x="1468" y="1195"/>
                    <a:pt x="1468" y="1195"/>
                    <a:pt x="1468" y="1194"/>
                  </a:cubicBezTo>
                  <a:cubicBezTo>
                    <a:pt x="1469" y="1193"/>
                    <a:pt x="1471" y="1192"/>
                    <a:pt x="1472" y="1191"/>
                  </a:cubicBezTo>
                  <a:cubicBezTo>
                    <a:pt x="1476" y="1187"/>
                    <a:pt x="1481" y="1184"/>
                    <a:pt x="1485" y="1182"/>
                  </a:cubicBezTo>
                  <a:cubicBezTo>
                    <a:pt x="1486" y="1182"/>
                    <a:pt x="1486" y="1181"/>
                    <a:pt x="1487" y="1181"/>
                  </a:cubicBezTo>
                  <a:cubicBezTo>
                    <a:pt x="1487" y="1181"/>
                    <a:pt x="1488" y="1181"/>
                    <a:pt x="1488" y="1180"/>
                  </a:cubicBezTo>
                  <a:cubicBezTo>
                    <a:pt x="1489" y="1180"/>
                    <a:pt x="1490" y="1179"/>
                    <a:pt x="1491" y="1179"/>
                  </a:cubicBezTo>
                  <a:cubicBezTo>
                    <a:pt x="1492" y="1178"/>
                    <a:pt x="1493" y="1178"/>
                    <a:pt x="1493" y="1177"/>
                  </a:cubicBezTo>
                  <a:cubicBezTo>
                    <a:pt x="1493" y="1178"/>
                    <a:pt x="1492" y="1179"/>
                    <a:pt x="1492" y="1179"/>
                  </a:cubicBezTo>
                  <a:cubicBezTo>
                    <a:pt x="1492" y="1179"/>
                    <a:pt x="1493" y="1178"/>
                    <a:pt x="1494" y="1178"/>
                  </a:cubicBezTo>
                  <a:cubicBezTo>
                    <a:pt x="1495" y="1178"/>
                    <a:pt x="1496" y="1177"/>
                    <a:pt x="1497" y="1177"/>
                  </a:cubicBezTo>
                  <a:cubicBezTo>
                    <a:pt x="1497" y="1177"/>
                    <a:pt x="1497" y="1176"/>
                    <a:pt x="1498" y="1176"/>
                  </a:cubicBezTo>
                  <a:cubicBezTo>
                    <a:pt x="1498" y="1176"/>
                    <a:pt x="1498" y="1176"/>
                    <a:pt x="1499" y="1176"/>
                  </a:cubicBezTo>
                  <a:cubicBezTo>
                    <a:pt x="1499" y="1175"/>
                    <a:pt x="1499" y="1175"/>
                    <a:pt x="1499" y="1175"/>
                  </a:cubicBezTo>
                  <a:cubicBezTo>
                    <a:pt x="1500" y="1174"/>
                    <a:pt x="1501" y="1174"/>
                    <a:pt x="1502" y="1173"/>
                  </a:cubicBezTo>
                  <a:cubicBezTo>
                    <a:pt x="1503" y="1172"/>
                    <a:pt x="1504" y="1171"/>
                    <a:pt x="1505" y="1170"/>
                  </a:cubicBezTo>
                  <a:cubicBezTo>
                    <a:pt x="1507" y="1169"/>
                    <a:pt x="1508" y="1168"/>
                    <a:pt x="1509" y="1167"/>
                  </a:cubicBezTo>
                  <a:cubicBezTo>
                    <a:pt x="1510" y="1166"/>
                    <a:pt x="1511" y="1164"/>
                    <a:pt x="1512" y="1163"/>
                  </a:cubicBezTo>
                  <a:cubicBezTo>
                    <a:pt x="1513" y="1162"/>
                    <a:pt x="1513" y="1162"/>
                    <a:pt x="1514" y="1161"/>
                  </a:cubicBezTo>
                  <a:cubicBezTo>
                    <a:pt x="1531" y="1161"/>
                    <a:pt x="1536" y="1145"/>
                    <a:pt x="1535" y="1130"/>
                  </a:cubicBezTo>
                  <a:cubicBezTo>
                    <a:pt x="1535" y="1130"/>
                    <a:pt x="1536" y="1130"/>
                    <a:pt x="1536" y="1130"/>
                  </a:cubicBezTo>
                  <a:cubicBezTo>
                    <a:pt x="1555" y="1128"/>
                    <a:pt x="1563" y="1117"/>
                    <a:pt x="1580" y="1112"/>
                  </a:cubicBezTo>
                  <a:cubicBezTo>
                    <a:pt x="1605" y="1105"/>
                    <a:pt x="1624" y="1110"/>
                    <a:pt x="1650" y="1096"/>
                  </a:cubicBezTo>
                  <a:cubicBezTo>
                    <a:pt x="1696" y="1071"/>
                    <a:pt x="1750" y="1077"/>
                    <a:pt x="1799" y="1101"/>
                  </a:cubicBezTo>
                  <a:cubicBezTo>
                    <a:pt x="1826" y="1114"/>
                    <a:pt x="1850" y="1151"/>
                    <a:pt x="1868" y="1186"/>
                  </a:cubicBezTo>
                  <a:cubicBezTo>
                    <a:pt x="1868" y="1188"/>
                    <a:pt x="1868" y="1191"/>
                    <a:pt x="1869" y="1193"/>
                  </a:cubicBezTo>
                  <a:cubicBezTo>
                    <a:pt x="1869" y="1195"/>
                    <a:pt x="1869" y="1197"/>
                    <a:pt x="1869" y="1199"/>
                  </a:cubicBezTo>
                  <a:cubicBezTo>
                    <a:pt x="1870" y="1200"/>
                    <a:pt x="1870" y="1202"/>
                    <a:pt x="1870" y="1203"/>
                  </a:cubicBezTo>
                  <a:cubicBezTo>
                    <a:pt x="1870" y="1204"/>
                    <a:pt x="1870" y="1204"/>
                    <a:pt x="1870" y="1204"/>
                  </a:cubicBezTo>
                  <a:cubicBezTo>
                    <a:pt x="1870" y="1204"/>
                    <a:pt x="1870" y="1205"/>
                    <a:pt x="1870" y="1205"/>
                  </a:cubicBezTo>
                  <a:cubicBezTo>
                    <a:pt x="1870" y="1205"/>
                    <a:pt x="1869" y="1205"/>
                    <a:pt x="1869" y="1206"/>
                  </a:cubicBezTo>
                  <a:cubicBezTo>
                    <a:pt x="1869" y="1206"/>
                    <a:pt x="1869" y="1207"/>
                    <a:pt x="1869" y="1207"/>
                  </a:cubicBezTo>
                  <a:cubicBezTo>
                    <a:pt x="1869" y="1207"/>
                    <a:pt x="1869" y="1207"/>
                    <a:pt x="1869" y="1207"/>
                  </a:cubicBezTo>
                  <a:cubicBezTo>
                    <a:pt x="1869" y="1207"/>
                    <a:pt x="1869" y="1208"/>
                    <a:pt x="1869" y="1208"/>
                  </a:cubicBezTo>
                  <a:cubicBezTo>
                    <a:pt x="1869" y="1208"/>
                    <a:pt x="1869" y="1209"/>
                    <a:pt x="1869" y="1210"/>
                  </a:cubicBezTo>
                  <a:cubicBezTo>
                    <a:pt x="1869" y="1211"/>
                    <a:pt x="1869" y="1212"/>
                    <a:pt x="1869" y="1212"/>
                  </a:cubicBezTo>
                  <a:cubicBezTo>
                    <a:pt x="1869" y="1213"/>
                    <a:pt x="1869" y="1214"/>
                    <a:pt x="1869" y="1215"/>
                  </a:cubicBezTo>
                  <a:cubicBezTo>
                    <a:pt x="1869" y="1216"/>
                    <a:pt x="1869" y="1217"/>
                    <a:pt x="1869" y="1218"/>
                  </a:cubicBezTo>
                  <a:cubicBezTo>
                    <a:pt x="1869" y="1218"/>
                    <a:pt x="1869" y="1218"/>
                    <a:pt x="1869" y="1218"/>
                  </a:cubicBezTo>
                  <a:cubicBezTo>
                    <a:pt x="1869" y="1218"/>
                    <a:pt x="1869" y="1218"/>
                    <a:pt x="1869" y="1218"/>
                  </a:cubicBezTo>
                  <a:cubicBezTo>
                    <a:pt x="1865" y="1230"/>
                    <a:pt x="1871" y="1239"/>
                    <a:pt x="1878" y="1248"/>
                  </a:cubicBezTo>
                  <a:cubicBezTo>
                    <a:pt x="1884" y="1238"/>
                    <a:pt x="1879" y="1228"/>
                    <a:pt x="1872" y="1220"/>
                  </a:cubicBezTo>
                  <a:cubicBezTo>
                    <a:pt x="1872" y="1219"/>
                    <a:pt x="1871" y="1218"/>
                    <a:pt x="1871" y="1217"/>
                  </a:cubicBezTo>
                  <a:cubicBezTo>
                    <a:pt x="1871" y="1216"/>
                    <a:pt x="1871" y="1216"/>
                    <a:pt x="1871" y="1215"/>
                  </a:cubicBezTo>
                  <a:cubicBezTo>
                    <a:pt x="1871" y="1214"/>
                    <a:pt x="1871" y="1213"/>
                    <a:pt x="1871" y="1212"/>
                  </a:cubicBezTo>
                  <a:cubicBezTo>
                    <a:pt x="1871" y="1211"/>
                    <a:pt x="1871" y="1211"/>
                    <a:pt x="1871" y="1210"/>
                  </a:cubicBezTo>
                  <a:cubicBezTo>
                    <a:pt x="1871" y="1210"/>
                    <a:pt x="1871" y="1209"/>
                    <a:pt x="1871" y="1209"/>
                  </a:cubicBezTo>
                  <a:cubicBezTo>
                    <a:pt x="1871" y="1210"/>
                    <a:pt x="1871" y="1210"/>
                    <a:pt x="1871" y="1210"/>
                  </a:cubicBezTo>
                  <a:cubicBezTo>
                    <a:pt x="1872" y="1212"/>
                    <a:pt x="1872" y="1213"/>
                    <a:pt x="1872" y="1213"/>
                  </a:cubicBezTo>
                  <a:cubicBezTo>
                    <a:pt x="1872" y="1213"/>
                    <a:pt x="1872" y="1212"/>
                    <a:pt x="1872" y="1210"/>
                  </a:cubicBezTo>
                  <a:cubicBezTo>
                    <a:pt x="1872" y="1209"/>
                    <a:pt x="1872" y="1208"/>
                    <a:pt x="1872" y="1207"/>
                  </a:cubicBezTo>
                  <a:cubicBezTo>
                    <a:pt x="1872" y="1207"/>
                    <a:pt x="1872" y="1206"/>
                    <a:pt x="1872" y="1205"/>
                  </a:cubicBezTo>
                  <a:cubicBezTo>
                    <a:pt x="1872" y="1205"/>
                    <a:pt x="1872" y="1204"/>
                    <a:pt x="1872" y="1204"/>
                  </a:cubicBezTo>
                  <a:cubicBezTo>
                    <a:pt x="1872" y="1204"/>
                    <a:pt x="1872" y="1203"/>
                    <a:pt x="1872" y="1203"/>
                  </a:cubicBezTo>
                  <a:cubicBezTo>
                    <a:pt x="1872" y="1202"/>
                    <a:pt x="1872" y="1200"/>
                    <a:pt x="1872" y="1198"/>
                  </a:cubicBezTo>
                  <a:cubicBezTo>
                    <a:pt x="1872" y="1197"/>
                    <a:pt x="1871" y="1195"/>
                    <a:pt x="1871" y="1193"/>
                  </a:cubicBezTo>
                  <a:cubicBezTo>
                    <a:pt x="1871" y="1193"/>
                    <a:pt x="1871" y="1193"/>
                    <a:pt x="1871" y="1193"/>
                  </a:cubicBezTo>
                  <a:cubicBezTo>
                    <a:pt x="1876" y="1203"/>
                    <a:pt x="1881" y="1213"/>
                    <a:pt x="1884" y="1222"/>
                  </a:cubicBezTo>
                  <a:cubicBezTo>
                    <a:pt x="1889" y="1211"/>
                    <a:pt x="1878" y="1184"/>
                    <a:pt x="1865" y="1159"/>
                  </a:cubicBezTo>
                  <a:cubicBezTo>
                    <a:pt x="1865" y="1159"/>
                    <a:pt x="1864" y="1159"/>
                    <a:pt x="1864" y="1158"/>
                  </a:cubicBezTo>
                  <a:cubicBezTo>
                    <a:pt x="1864" y="1158"/>
                    <a:pt x="1864" y="1157"/>
                    <a:pt x="1864" y="1156"/>
                  </a:cubicBezTo>
                  <a:cubicBezTo>
                    <a:pt x="1863" y="1156"/>
                    <a:pt x="1863" y="1155"/>
                    <a:pt x="1863" y="1155"/>
                  </a:cubicBezTo>
                  <a:cubicBezTo>
                    <a:pt x="1871" y="1162"/>
                    <a:pt x="1880" y="1169"/>
                    <a:pt x="1889" y="1175"/>
                  </a:cubicBezTo>
                  <a:cubicBezTo>
                    <a:pt x="1891" y="1177"/>
                    <a:pt x="1894" y="1178"/>
                    <a:pt x="1896" y="1179"/>
                  </a:cubicBezTo>
                  <a:cubicBezTo>
                    <a:pt x="1898" y="1181"/>
                    <a:pt x="1900" y="1182"/>
                    <a:pt x="1903" y="1184"/>
                  </a:cubicBezTo>
                  <a:cubicBezTo>
                    <a:pt x="1907" y="1186"/>
                    <a:pt x="1912" y="1189"/>
                    <a:pt x="1917" y="1191"/>
                  </a:cubicBezTo>
                  <a:cubicBezTo>
                    <a:pt x="1924" y="1196"/>
                    <a:pt x="1932" y="1200"/>
                    <a:pt x="1939" y="1204"/>
                  </a:cubicBezTo>
                  <a:cubicBezTo>
                    <a:pt x="1939" y="1204"/>
                    <a:pt x="1939" y="1205"/>
                    <a:pt x="1940" y="1206"/>
                  </a:cubicBezTo>
                  <a:cubicBezTo>
                    <a:pt x="1940" y="1206"/>
                    <a:pt x="1940" y="1206"/>
                    <a:pt x="1940" y="1207"/>
                  </a:cubicBezTo>
                  <a:cubicBezTo>
                    <a:pt x="1940" y="1207"/>
                    <a:pt x="1940" y="1208"/>
                    <a:pt x="1941" y="1208"/>
                  </a:cubicBezTo>
                  <a:cubicBezTo>
                    <a:pt x="1941" y="1208"/>
                    <a:pt x="1941" y="1209"/>
                    <a:pt x="1941" y="1209"/>
                  </a:cubicBezTo>
                  <a:cubicBezTo>
                    <a:pt x="1941" y="1210"/>
                    <a:pt x="1941" y="1210"/>
                    <a:pt x="1942" y="1210"/>
                  </a:cubicBezTo>
                  <a:cubicBezTo>
                    <a:pt x="1942" y="1210"/>
                    <a:pt x="1942" y="1210"/>
                    <a:pt x="1942" y="1211"/>
                  </a:cubicBezTo>
                  <a:cubicBezTo>
                    <a:pt x="1942" y="1211"/>
                    <a:pt x="1943" y="1212"/>
                    <a:pt x="1943" y="1212"/>
                  </a:cubicBezTo>
                  <a:cubicBezTo>
                    <a:pt x="1943" y="1213"/>
                    <a:pt x="1943" y="1213"/>
                    <a:pt x="1944" y="1214"/>
                  </a:cubicBezTo>
                  <a:cubicBezTo>
                    <a:pt x="1944" y="1214"/>
                    <a:pt x="1944" y="1214"/>
                    <a:pt x="1944" y="1215"/>
                  </a:cubicBezTo>
                  <a:cubicBezTo>
                    <a:pt x="1944" y="1215"/>
                    <a:pt x="1944" y="1215"/>
                    <a:pt x="1944" y="1215"/>
                  </a:cubicBezTo>
                  <a:cubicBezTo>
                    <a:pt x="1945" y="1216"/>
                    <a:pt x="1945" y="1217"/>
                    <a:pt x="1945" y="1217"/>
                  </a:cubicBezTo>
                  <a:cubicBezTo>
                    <a:pt x="1946" y="1219"/>
                    <a:pt x="1946" y="1220"/>
                    <a:pt x="1947" y="1221"/>
                  </a:cubicBezTo>
                  <a:cubicBezTo>
                    <a:pt x="1947" y="1223"/>
                    <a:pt x="1947" y="1224"/>
                    <a:pt x="1948" y="1226"/>
                  </a:cubicBezTo>
                  <a:cubicBezTo>
                    <a:pt x="1948" y="1227"/>
                    <a:pt x="1948" y="1228"/>
                    <a:pt x="1948" y="1230"/>
                  </a:cubicBezTo>
                  <a:cubicBezTo>
                    <a:pt x="1949" y="1231"/>
                    <a:pt x="1949" y="1232"/>
                    <a:pt x="1949" y="1233"/>
                  </a:cubicBezTo>
                  <a:cubicBezTo>
                    <a:pt x="1943" y="1236"/>
                    <a:pt x="1936" y="1242"/>
                    <a:pt x="1936" y="1248"/>
                  </a:cubicBezTo>
                  <a:cubicBezTo>
                    <a:pt x="1935" y="1256"/>
                    <a:pt x="1944" y="1261"/>
                    <a:pt x="1949" y="1267"/>
                  </a:cubicBezTo>
                  <a:cubicBezTo>
                    <a:pt x="1954" y="1255"/>
                    <a:pt x="1971" y="1240"/>
                    <a:pt x="1951" y="1232"/>
                  </a:cubicBezTo>
                  <a:cubicBezTo>
                    <a:pt x="1951" y="1232"/>
                    <a:pt x="1951" y="1232"/>
                    <a:pt x="1951" y="1232"/>
                  </a:cubicBezTo>
                  <a:cubicBezTo>
                    <a:pt x="1952" y="1232"/>
                    <a:pt x="1952" y="1232"/>
                    <a:pt x="1953" y="1231"/>
                  </a:cubicBezTo>
                  <a:cubicBezTo>
                    <a:pt x="1951" y="1232"/>
                    <a:pt x="1951" y="1232"/>
                    <a:pt x="1951" y="1232"/>
                  </a:cubicBezTo>
                  <a:cubicBezTo>
                    <a:pt x="1951" y="1231"/>
                    <a:pt x="1951" y="1230"/>
                    <a:pt x="1951" y="1230"/>
                  </a:cubicBezTo>
                  <a:cubicBezTo>
                    <a:pt x="1951" y="1228"/>
                    <a:pt x="1950" y="1227"/>
                    <a:pt x="1950" y="1225"/>
                  </a:cubicBezTo>
                  <a:cubicBezTo>
                    <a:pt x="1950" y="1224"/>
                    <a:pt x="1949" y="1222"/>
                    <a:pt x="1949" y="1221"/>
                  </a:cubicBezTo>
                  <a:cubicBezTo>
                    <a:pt x="1949" y="1219"/>
                    <a:pt x="1948" y="1218"/>
                    <a:pt x="1948" y="1216"/>
                  </a:cubicBezTo>
                  <a:cubicBezTo>
                    <a:pt x="1947" y="1216"/>
                    <a:pt x="1947" y="1215"/>
                    <a:pt x="1947" y="1215"/>
                  </a:cubicBezTo>
                  <a:cubicBezTo>
                    <a:pt x="1947" y="1214"/>
                    <a:pt x="1946" y="1214"/>
                    <a:pt x="1946" y="1214"/>
                  </a:cubicBezTo>
                  <a:cubicBezTo>
                    <a:pt x="1946" y="1213"/>
                    <a:pt x="1946" y="1213"/>
                    <a:pt x="1946" y="1213"/>
                  </a:cubicBezTo>
                  <a:cubicBezTo>
                    <a:pt x="1946" y="1212"/>
                    <a:pt x="1945" y="1212"/>
                    <a:pt x="1945" y="1211"/>
                  </a:cubicBezTo>
                  <a:cubicBezTo>
                    <a:pt x="1945" y="1210"/>
                    <a:pt x="1944" y="1210"/>
                    <a:pt x="1944" y="1209"/>
                  </a:cubicBezTo>
                  <a:cubicBezTo>
                    <a:pt x="1944" y="1209"/>
                    <a:pt x="1944" y="1209"/>
                    <a:pt x="1944" y="1209"/>
                  </a:cubicBezTo>
                  <a:cubicBezTo>
                    <a:pt x="1944" y="1208"/>
                    <a:pt x="1943" y="1208"/>
                    <a:pt x="1943" y="1208"/>
                  </a:cubicBezTo>
                  <a:cubicBezTo>
                    <a:pt x="1943" y="1208"/>
                    <a:pt x="1942" y="1207"/>
                    <a:pt x="1942" y="1207"/>
                  </a:cubicBezTo>
                  <a:cubicBezTo>
                    <a:pt x="1942" y="1207"/>
                    <a:pt x="1942" y="1206"/>
                    <a:pt x="1941" y="1206"/>
                  </a:cubicBezTo>
                  <a:cubicBezTo>
                    <a:pt x="1941" y="1206"/>
                    <a:pt x="1941" y="1206"/>
                    <a:pt x="1940" y="1205"/>
                  </a:cubicBezTo>
                  <a:cubicBezTo>
                    <a:pt x="1940" y="1205"/>
                    <a:pt x="1940" y="1205"/>
                    <a:pt x="1939" y="1204"/>
                  </a:cubicBezTo>
                  <a:cubicBezTo>
                    <a:pt x="1941" y="1206"/>
                    <a:pt x="1943" y="1207"/>
                    <a:pt x="1945" y="1208"/>
                  </a:cubicBezTo>
                  <a:cubicBezTo>
                    <a:pt x="1946" y="1208"/>
                    <a:pt x="1947" y="1209"/>
                    <a:pt x="1948" y="1210"/>
                  </a:cubicBezTo>
                  <a:cubicBezTo>
                    <a:pt x="1949" y="1211"/>
                    <a:pt x="1950" y="1212"/>
                    <a:pt x="1951" y="1212"/>
                  </a:cubicBezTo>
                  <a:cubicBezTo>
                    <a:pt x="1952" y="1213"/>
                    <a:pt x="1953" y="1214"/>
                    <a:pt x="1955" y="1215"/>
                  </a:cubicBezTo>
                  <a:cubicBezTo>
                    <a:pt x="1958" y="1217"/>
                    <a:pt x="1958" y="1217"/>
                    <a:pt x="1958" y="1217"/>
                  </a:cubicBezTo>
                  <a:cubicBezTo>
                    <a:pt x="1962" y="1220"/>
                    <a:pt x="1966" y="1224"/>
                    <a:pt x="1970" y="1227"/>
                  </a:cubicBezTo>
                  <a:cubicBezTo>
                    <a:pt x="1978" y="1234"/>
                    <a:pt x="1986" y="1241"/>
                    <a:pt x="1994" y="1248"/>
                  </a:cubicBezTo>
                  <a:cubicBezTo>
                    <a:pt x="2001" y="1255"/>
                    <a:pt x="2008" y="1262"/>
                    <a:pt x="2015" y="1268"/>
                  </a:cubicBezTo>
                  <a:cubicBezTo>
                    <a:pt x="2023" y="1274"/>
                    <a:pt x="2030" y="1280"/>
                    <a:pt x="2036" y="1285"/>
                  </a:cubicBezTo>
                  <a:cubicBezTo>
                    <a:pt x="2040" y="1287"/>
                    <a:pt x="2043" y="1290"/>
                    <a:pt x="2046" y="1292"/>
                  </a:cubicBezTo>
                  <a:cubicBezTo>
                    <a:pt x="2048" y="1293"/>
                    <a:pt x="2049" y="1293"/>
                    <a:pt x="2051" y="1294"/>
                  </a:cubicBezTo>
                  <a:cubicBezTo>
                    <a:pt x="2052" y="1295"/>
                    <a:pt x="2054" y="1296"/>
                    <a:pt x="2055" y="1297"/>
                  </a:cubicBezTo>
                  <a:cubicBezTo>
                    <a:pt x="2061" y="1300"/>
                    <a:pt x="2067" y="1302"/>
                    <a:pt x="2071" y="1304"/>
                  </a:cubicBezTo>
                  <a:cubicBezTo>
                    <a:pt x="2074" y="1304"/>
                    <a:pt x="2076" y="1305"/>
                    <a:pt x="2077" y="1305"/>
                  </a:cubicBezTo>
                  <a:cubicBezTo>
                    <a:pt x="2079" y="1306"/>
                    <a:pt x="2081" y="1306"/>
                    <a:pt x="2082" y="1307"/>
                  </a:cubicBezTo>
                  <a:cubicBezTo>
                    <a:pt x="2085" y="1307"/>
                    <a:pt x="2086" y="1308"/>
                    <a:pt x="2086" y="1308"/>
                  </a:cubicBezTo>
                  <a:cubicBezTo>
                    <a:pt x="2086" y="1308"/>
                    <a:pt x="2085" y="1307"/>
                    <a:pt x="2082" y="1306"/>
                  </a:cubicBezTo>
                  <a:cubicBezTo>
                    <a:pt x="2081" y="1306"/>
                    <a:pt x="2079" y="1305"/>
                    <a:pt x="2078" y="1305"/>
                  </a:cubicBezTo>
                  <a:cubicBezTo>
                    <a:pt x="2076" y="1304"/>
                    <a:pt x="2074" y="1303"/>
                    <a:pt x="2072" y="1302"/>
                  </a:cubicBezTo>
                  <a:cubicBezTo>
                    <a:pt x="2068" y="1300"/>
                    <a:pt x="2062" y="1298"/>
                    <a:pt x="2057" y="1294"/>
                  </a:cubicBezTo>
                  <a:cubicBezTo>
                    <a:pt x="2055" y="1293"/>
                    <a:pt x="2054" y="1292"/>
                    <a:pt x="2053" y="1291"/>
                  </a:cubicBezTo>
                  <a:cubicBezTo>
                    <a:pt x="2051" y="1290"/>
                    <a:pt x="2050" y="1289"/>
                    <a:pt x="2048" y="1288"/>
                  </a:cubicBezTo>
                  <a:cubicBezTo>
                    <a:pt x="2047" y="1288"/>
                    <a:pt x="2047" y="1287"/>
                    <a:pt x="2046" y="1287"/>
                  </a:cubicBezTo>
                  <a:cubicBezTo>
                    <a:pt x="2045" y="1286"/>
                    <a:pt x="2044" y="1286"/>
                    <a:pt x="2043" y="1285"/>
                  </a:cubicBezTo>
                  <a:cubicBezTo>
                    <a:pt x="2042" y="1284"/>
                    <a:pt x="2040" y="1283"/>
                    <a:pt x="2039" y="1282"/>
                  </a:cubicBezTo>
                  <a:cubicBezTo>
                    <a:pt x="2038" y="1282"/>
                    <a:pt x="2038" y="1282"/>
                    <a:pt x="2038" y="1282"/>
                  </a:cubicBezTo>
                  <a:cubicBezTo>
                    <a:pt x="2038" y="1282"/>
                    <a:pt x="2039" y="1282"/>
                    <a:pt x="2039" y="1282"/>
                  </a:cubicBezTo>
                  <a:cubicBezTo>
                    <a:pt x="2040" y="1282"/>
                    <a:pt x="2041" y="1282"/>
                    <a:pt x="2042" y="1282"/>
                  </a:cubicBezTo>
                  <a:cubicBezTo>
                    <a:pt x="2043" y="1282"/>
                    <a:pt x="2045" y="1283"/>
                    <a:pt x="2046" y="1283"/>
                  </a:cubicBezTo>
                  <a:cubicBezTo>
                    <a:pt x="2047" y="1283"/>
                    <a:pt x="2048" y="1283"/>
                    <a:pt x="2050" y="1283"/>
                  </a:cubicBezTo>
                  <a:cubicBezTo>
                    <a:pt x="2050" y="1283"/>
                    <a:pt x="2050" y="1283"/>
                    <a:pt x="2050" y="1283"/>
                  </a:cubicBezTo>
                  <a:cubicBezTo>
                    <a:pt x="2050" y="1283"/>
                    <a:pt x="2050" y="1283"/>
                    <a:pt x="2050" y="1283"/>
                  </a:cubicBezTo>
                  <a:cubicBezTo>
                    <a:pt x="2067" y="1291"/>
                    <a:pt x="2080" y="1285"/>
                    <a:pt x="2095" y="1276"/>
                  </a:cubicBezTo>
                  <a:cubicBezTo>
                    <a:pt x="2081" y="1266"/>
                    <a:pt x="2066" y="1271"/>
                    <a:pt x="2053" y="1280"/>
                  </a:cubicBezTo>
                  <a:cubicBezTo>
                    <a:pt x="2052" y="1280"/>
                    <a:pt x="2051" y="1280"/>
                    <a:pt x="2050" y="1280"/>
                  </a:cubicBezTo>
                  <a:cubicBezTo>
                    <a:pt x="2049" y="1280"/>
                    <a:pt x="2047" y="1280"/>
                    <a:pt x="2046" y="1279"/>
                  </a:cubicBezTo>
                  <a:cubicBezTo>
                    <a:pt x="2045" y="1279"/>
                    <a:pt x="2044" y="1279"/>
                    <a:pt x="2043" y="1279"/>
                  </a:cubicBezTo>
                  <a:cubicBezTo>
                    <a:pt x="2041" y="1279"/>
                    <a:pt x="2040" y="1279"/>
                    <a:pt x="2039" y="1279"/>
                  </a:cubicBezTo>
                  <a:cubicBezTo>
                    <a:pt x="2038" y="1278"/>
                    <a:pt x="2037" y="1278"/>
                    <a:pt x="2036" y="1278"/>
                  </a:cubicBezTo>
                  <a:cubicBezTo>
                    <a:pt x="2036" y="1278"/>
                    <a:pt x="2036" y="1278"/>
                    <a:pt x="2036" y="1278"/>
                  </a:cubicBezTo>
                  <a:cubicBezTo>
                    <a:pt x="2036" y="1278"/>
                    <a:pt x="2035" y="1278"/>
                    <a:pt x="2035" y="1278"/>
                  </a:cubicBezTo>
                  <a:cubicBezTo>
                    <a:pt x="2035" y="1278"/>
                    <a:pt x="2034" y="1278"/>
                    <a:pt x="2034" y="1278"/>
                  </a:cubicBezTo>
                  <a:cubicBezTo>
                    <a:pt x="2034" y="1278"/>
                    <a:pt x="2033" y="1278"/>
                    <a:pt x="2033" y="1278"/>
                  </a:cubicBezTo>
                  <a:cubicBezTo>
                    <a:pt x="2028" y="1274"/>
                    <a:pt x="2023" y="1270"/>
                    <a:pt x="2018" y="1265"/>
                  </a:cubicBezTo>
                  <a:cubicBezTo>
                    <a:pt x="2011" y="1259"/>
                    <a:pt x="2004" y="1252"/>
                    <a:pt x="1996" y="1245"/>
                  </a:cubicBezTo>
                  <a:cubicBezTo>
                    <a:pt x="1989" y="1238"/>
                    <a:pt x="1981" y="1231"/>
                    <a:pt x="1973" y="1224"/>
                  </a:cubicBezTo>
                  <a:cubicBezTo>
                    <a:pt x="1969" y="1221"/>
                    <a:pt x="1964" y="1217"/>
                    <a:pt x="1960" y="1214"/>
                  </a:cubicBezTo>
                  <a:cubicBezTo>
                    <a:pt x="1957" y="1211"/>
                    <a:pt x="1957" y="1211"/>
                    <a:pt x="1957" y="1211"/>
                  </a:cubicBezTo>
                  <a:cubicBezTo>
                    <a:pt x="1956" y="1211"/>
                    <a:pt x="1955" y="1210"/>
                    <a:pt x="1954" y="1209"/>
                  </a:cubicBezTo>
                  <a:cubicBezTo>
                    <a:pt x="1952" y="1208"/>
                    <a:pt x="1951" y="1207"/>
                    <a:pt x="1950" y="1207"/>
                  </a:cubicBezTo>
                  <a:cubicBezTo>
                    <a:pt x="1949" y="1206"/>
                    <a:pt x="1948" y="1205"/>
                    <a:pt x="1947" y="1204"/>
                  </a:cubicBezTo>
                  <a:cubicBezTo>
                    <a:pt x="1937" y="1198"/>
                    <a:pt x="1928" y="1193"/>
                    <a:pt x="1918" y="1188"/>
                  </a:cubicBezTo>
                  <a:cubicBezTo>
                    <a:pt x="1916" y="1186"/>
                    <a:pt x="1913" y="1185"/>
                    <a:pt x="1910" y="1183"/>
                  </a:cubicBezTo>
                  <a:cubicBezTo>
                    <a:pt x="1911" y="1184"/>
                    <a:pt x="1911" y="1184"/>
                    <a:pt x="1911" y="1184"/>
                  </a:cubicBezTo>
                  <a:cubicBezTo>
                    <a:pt x="1912" y="1184"/>
                    <a:pt x="1912" y="1184"/>
                    <a:pt x="1913" y="1184"/>
                  </a:cubicBezTo>
                  <a:cubicBezTo>
                    <a:pt x="1914" y="1184"/>
                    <a:pt x="1915" y="1184"/>
                    <a:pt x="1915" y="1184"/>
                  </a:cubicBezTo>
                  <a:cubicBezTo>
                    <a:pt x="1916" y="1184"/>
                    <a:pt x="1917" y="1184"/>
                    <a:pt x="1918" y="1184"/>
                  </a:cubicBezTo>
                  <a:cubicBezTo>
                    <a:pt x="1919" y="1184"/>
                    <a:pt x="1919" y="1184"/>
                    <a:pt x="1919" y="1184"/>
                  </a:cubicBezTo>
                  <a:cubicBezTo>
                    <a:pt x="1920" y="1184"/>
                    <a:pt x="1920" y="1184"/>
                    <a:pt x="1921" y="1184"/>
                  </a:cubicBezTo>
                  <a:cubicBezTo>
                    <a:pt x="1923" y="1184"/>
                    <a:pt x="1925" y="1184"/>
                    <a:pt x="1928" y="1184"/>
                  </a:cubicBezTo>
                  <a:cubicBezTo>
                    <a:pt x="1930" y="1184"/>
                    <a:pt x="1932" y="1183"/>
                    <a:pt x="1935" y="1183"/>
                  </a:cubicBezTo>
                  <a:cubicBezTo>
                    <a:pt x="1940" y="1183"/>
                    <a:pt x="1945" y="1182"/>
                    <a:pt x="1951" y="1181"/>
                  </a:cubicBezTo>
                  <a:cubicBezTo>
                    <a:pt x="1956" y="1181"/>
                    <a:pt x="1961" y="1180"/>
                    <a:pt x="1965" y="1180"/>
                  </a:cubicBezTo>
                  <a:cubicBezTo>
                    <a:pt x="1966" y="1180"/>
                    <a:pt x="1966" y="1181"/>
                    <a:pt x="1966" y="1181"/>
                  </a:cubicBezTo>
                  <a:cubicBezTo>
                    <a:pt x="1966" y="1181"/>
                    <a:pt x="1967" y="1182"/>
                    <a:pt x="1967" y="1183"/>
                  </a:cubicBezTo>
                  <a:cubicBezTo>
                    <a:pt x="1968" y="1183"/>
                    <a:pt x="1968" y="1184"/>
                    <a:pt x="1968" y="1184"/>
                  </a:cubicBezTo>
                  <a:cubicBezTo>
                    <a:pt x="1968" y="1184"/>
                    <a:pt x="1969" y="1184"/>
                    <a:pt x="1969" y="1185"/>
                  </a:cubicBezTo>
                  <a:cubicBezTo>
                    <a:pt x="1969" y="1185"/>
                    <a:pt x="1969" y="1185"/>
                    <a:pt x="1969" y="1185"/>
                  </a:cubicBezTo>
                  <a:cubicBezTo>
                    <a:pt x="1970" y="1186"/>
                    <a:pt x="1971" y="1187"/>
                    <a:pt x="1972" y="1188"/>
                  </a:cubicBezTo>
                  <a:cubicBezTo>
                    <a:pt x="1973" y="1189"/>
                    <a:pt x="1974" y="1189"/>
                    <a:pt x="1975" y="1190"/>
                  </a:cubicBezTo>
                  <a:cubicBezTo>
                    <a:pt x="1977" y="1192"/>
                    <a:pt x="1979" y="1194"/>
                    <a:pt x="1981" y="1196"/>
                  </a:cubicBezTo>
                  <a:cubicBezTo>
                    <a:pt x="1981" y="1196"/>
                    <a:pt x="1982" y="1197"/>
                    <a:pt x="1982" y="1197"/>
                  </a:cubicBezTo>
                  <a:cubicBezTo>
                    <a:pt x="1981" y="1197"/>
                    <a:pt x="1981" y="1197"/>
                    <a:pt x="1981" y="1197"/>
                  </a:cubicBezTo>
                  <a:cubicBezTo>
                    <a:pt x="1978" y="1215"/>
                    <a:pt x="2000" y="1220"/>
                    <a:pt x="2012" y="1215"/>
                  </a:cubicBezTo>
                  <a:cubicBezTo>
                    <a:pt x="2004" y="1208"/>
                    <a:pt x="1997" y="1191"/>
                    <a:pt x="1984" y="1196"/>
                  </a:cubicBezTo>
                  <a:cubicBezTo>
                    <a:pt x="1983" y="1195"/>
                    <a:pt x="1983" y="1195"/>
                    <a:pt x="1983" y="1195"/>
                  </a:cubicBezTo>
                  <a:cubicBezTo>
                    <a:pt x="1980" y="1193"/>
                    <a:pt x="1978" y="1191"/>
                    <a:pt x="1976" y="1189"/>
                  </a:cubicBezTo>
                  <a:cubicBezTo>
                    <a:pt x="1975" y="1188"/>
                    <a:pt x="1974" y="1187"/>
                    <a:pt x="1973" y="1186"/>
                  </a:cubicBezTo>
                  <a:cubicBezTo>
                    <a:pt x="1972" y="1185"/>
                    <a:pt x="1972" y="1184"/>
                    <a:pt x="1971" y="1184"/>
                  </a:cubicBezTo>
                  <a:cubicBezTo>
                    <a:pt x="1971" y="1183"/>
                    <a:pt x="1970" y="1183"/>
                    <a:pt x="1970" y="1183"/>
                  </a:cubicBezTo>
                  <a:cubicBezTo>
                    <a:pt x="1970" y="1183"/>
                    <a:pt x="1970" y="1183"/>
                    <a:pt x="1970" y="1183"/>
                  </a:cubicBezTo>
                  <a:cubicBezTo>
                    <a:pt x="1969" y="1182"/>
                    <a:pt x="1969" y="1182"/>
                    <a:pt x="1969" y="1182"/>
                  </a:cubicBezTo>
                  <a:cubicBezTo>
                    <a:pt x="1968" y="1181"/>
                    <a:pt x="1967" y="1181"/>
                    <a:pt x="1967" y="1180"/>
                  </a:cubicBezTo>
                  <a:cubicBezTo>
                    <a:pt x="1966" y="1180"/>
                    <a:pt x="1966" y="1180"/>
                    <a:pt x="1966" y="1180"/>
                  </a:cubicBezTo>
                  <a:cubicBezTo>
                    <a:pt x="1966" y="1180"/>
                    <a:pt x="1966" y="1180"/>
                    <a:pt x="1966" y="1180"/>
                  </a:cubicBezTo>
                  <a:cubicBezTo>
                    <a:pt x="1969" y="1180"/>
                    <a:pt x="1971" y="1179"/>
                    <a:pt x="1973" y="1179"/>
                  </a:cubicBezTo>
                  <a:cubicBezTo>
                    <a:pt x="1976" y="1179"/>
                    <a:pt x="1978" y="1179"/>
                    <a:pt x="1980" y="1179"/>
                  </a:cubicBezTo>
                  <a:cubicBezTo>
                    <a:pt x="1980" y="1179"/>
                    <a:pt x="1981" y="1179"/>
                    <a:pt x="1981" y="1179"/>
                  </a:cubicBezTo>
                  <a:cubicBezTo>
                    <a:pt x="1982" y="1179"/>
                    <a:pt x="1982" y="1179"/>
                    <a:pt x="1983" y="1179"/>
                  </a:cubicBezTo>
                  <a:cubicBezTo>
                    <a:pt x="1984" y="1179"/>
                    <a:pt x="1985" y="1179"/>
                    <a:pt x="1985" y="1178"/>
                  </a:cubicBezTo>
                  <a:cubicBezTo>
                    <a:pt x="1987" y="1178"/>
                    <a:pt x="1989" y="1178"/>
                    <a:pt x="1990" y="1178"/>
                  </a:cubicBezTo>
                  <a:cubicBezTo>
                    <a:pt x="1992" y="1178"/>
                    <a:pt x="1993" y="1178"/>
                    <a:pt x="1993" y="1178"/>
                  </a:cubicBezTo>
                  <a:cubicBezTo>
                    <a:pt x="1993" y="1178"/>
                    <a:pt x="1992" y="1177"/>
                    <a:pt x="1990" y="1177"/>
                  </a:cubicBezTo>
                  <a:cubicBezTo>
                    <a:pt x="1989" y="1177"/>
                    <a:pt x="1988" y="1177"/>
                    <a:pt x="1988" y="1177"/>
                  </a:cubicBezTo>
                  <a:cubicBezTo>
                    <a:pt x="1987" y="1177"/>
                    <a:pt x="1986" y="1177"/>
                    <a:pt x="1985" y="1177"/>
                  </a:cubicBezTo>
                  <a:cubicBezTo>
                    <a:pt x="1985" y="1177"/>
                    <a:pt x="1984" y="1176"/>
                    <a:pt x="1983" y="1176"/>
                  </a:cubicBezTo>
                  <a:cubicBezTo>
                    <a:pt x="1982" y="1176"/>
                    <a:pt x="1982" y="1176"/>
                    <a:pt x="1981" y="1176"/>
                  </a:cubicBezTo>
                  <a:cubicBezTo>
                    <a:pt x="1981" y="1176"/>
                    <a:pt x="1980" y="1176"/>
                    <a:pt x="1980" y="1177"/>
                  </a:cubicBezTo>
                  <a:cubicBezTo>
                    <a:pt x="1978" y="1177"/>
                    <a:pt x="1976" y="1177"/>
                    <a:pt x="1973" y="1177"/>
                  </a:cubicBezTo>
                  <a:cubicBezTo>
                    <a:pt x="1971" y="1177"/>
                    <a:pt x="1969" y="1177"/>
                    <a:pt x="1966" y="1177"/>
                  </a:cubicBezTo>
                  <a:cubicBezTo>
                    <a:pt x="1961" y="1178"/>
                    <a:pt x="1956" y="1178"/>
                    <a:pt x="1950" y="1179"/>
                  </a:cubicBezTo>
                  <a:cubicBezTo>
                    <a:pt x="1949" y="1179"/>
                    <a:pt x="1947" y="1179"/>
                    <a:pt x="1945" y="1180"/>
                  </a:cubicBezTo>
                  <a:cubicBezTo>
                    <a:pt x="1946" y="1179"/>
                    <a:pt x="1946" y="1179"/>
                    <a:pt x="1946" y="1179"/>
                  </a:cubicBezTo>
                  <a:cubicBezTo>
                    <a:pt x="1946" y="1179"/>
                    <a:pt x="1946" y="1179"/>
                    <a:pt x="1947" y="1178"/>
                  </a:cubicBezTo>
                  <a:cubicBezTo>
                    <a:pt x="1947" y="1178"/>
                    <a:pt x="1947" y="1178"/>
                    <a:pt x="1947" y="1178"/>
                  </a:cubicBezTo>
                  <a:cubicBezTo>
                    <a:pt x="1947" y="1177"/>
                    <a:pt x="1948" y="1177"/>
                    <a:pt x="1948" y="1177"/>
                  </a:cubicBezTo>
                  <a:cubicBezTo>
                    <a:pt x="1949" y="1174"/>
                    <a:pt x="1951" y="1171"/>
                    <a:pt x="1952" y="1167"/>
                  </a:cubicBezTo>
                  <a:cubicBezTo>
                    <a:pt x="1953" y="1165"/>
                    <a:pt x="1954" y="1161"/>
                    <a:pt x="1955" y="1158"/>
                  </a:cubicBezTo>
                  <a:cubicBezTo>
                    <a:pt x="1955" y="1159"/>
                    <a:pt x="1956" y="1159"/>
                    <a:pt x="1956" y="1159"/>
                  </a:cubicBezTo>
                  <a:cubicBezTo>
                    <a:pt x="1959" y="1159"/>
                    <a:pt x="1959" y="1159"/>
                    <a:pt x="1959" y="1159"/>
                  </a:cubicBezTo>
                  <a:cubicBezTo>
                    <a:pt x="1974" y="1159"/>
                    <a:pt x="1984" y="1144"/>
                    <a:pt x="1979" y="1130"/>
                  </a:cubicBezTo>
                  <a:cubicBezTo>
                    <a:pt x="1969" y="1136"/>
                    <a:pt x="1947" y="1140"/>
                    <a:pt x="1954" y="1156"/>
                  </a:cubicBezTo>
                  <a:cubicBezTo>
                    <a:pt x="1954" y="1156"/>
                    <a:pt x="1954" y="1156"/>
                    <a:pt x="1954" y="1156"/>
                  </a:cubicBezTo>
                  <a:cubicBezTo>
                    <a:pt x="1952" y="1160"/>
                    <a:pt x="1951" y="1163"/>
                    <a:pt x="1950" y="1167"/>
                  </a:cubicBezTo>
                  <a:cubicBezTo>
                    <a:pt x="1948" y="1170"/>
                    <a:pt x="1947" y="1173"/>
                    <a:pt x="1946" y="1175"/>
                  </a:cubicBezTo>
                  <a:cubicBezTo>
                    <a:pt x="1946" y="1176"/>
                    <a:pt x="1945" y="1176"/>
                    <a:pt x="1945" y="1176"/>
                  </a:cubicBezTo>
                  <a:cubicBezTo>
                    <a:pt x="1945" y="1177"/>
                    <a:pt x="1945" y="1177"/>
                    <a:pt x="1945" y="1177"/>
                  </a:cubicBezTo>
                  <a:cubicBezTo>
                    <a:pt x="1945" y="1177"/>
                    <a:pt x="1944" y="1178"/>
                    <a:pt x="1944" y="1178"/>
                  </a:cubicBezTo>
                  <a:cubicBezTo>
                    <a:pt x="1944" y="1178"/>
                    <a:pt x="1944" y="1178"/>
                    <a:pt x="1944" y="1179"/>
                  </a:cubicBezTo>
                  <a:cubicBezTo>
                    <a:pt x="1943" y="1179"/>
                    <a:pt x="1943" y="1180"/>
                    <a:pt x="1943" y="1180"/>
                  </a:cubicBezTo>
                  <a:cubicBezTo>
                    <a:pt x="1940" y="1180"/>
                    <a:pt x="1937" y="1181"/>
                    <a:pt x="1935" y="1181"/>
                  </a:cubicBezTo>
                  <a:cubicBezTo>
                    <a:pt x="1932" y="1181"/>
                    <a:pt x="1930" y="1181"/>
                    <a:pt x="1927" y="1181"/>
                  </a:cubicBezTo>
                  <a:cubicBezTo>
                    <a:pt x="1925" y="1182"/>
                    <a:pt x="1923" y="1182"/>
                    <a:pt x="1921" y="1182"/>
                  </a:cubicBezTo>
                  <a:cubicBezTo>
                    <a:pt x="1920" y="1182"/>
                    <a:pt x="1919" y="1182"/>
                    <a:pt x="1918" y="1182"/>
                  </a:cubicBezTo>
                  <a:cubicBezTo>
                    <a:pt x="1917" y="1182"/>
                    <a:pt x="1916" y="1182"/>
                    <a:pt x="1915" y="1182"/>
                  </a:cubicBezTo>
                  <a:cubicBezTo>
                    <a:pt x="1914" y="1182"/>
                    <a:pt x="1912" y="1183"/>
                    <a:pt x="1911" y="1183"/>
                  </a:cubicBezTo>
                  <a:cubicBezTo>
                    <a:pt x="1910" y="1183"/>
                    <a:pt x="1910" y="1183"/>
                    <a:pt x="1909" y="1183"/>
                  </a:cubicBezTo>
                  <a:cubicBezTo>
                    <a:pt x="1908" y="1182"/>
                    <a:pt x="1906" y="1181"/>
                    <a:pt x="1905" y="1180"/>
                  </a:cubicBezTo>
                  <a:cubicBezTo>
                    <a:pt x="1902" y="1179"/>
                    <a:pt x="1900" y="1177"/>
                    <a:pt x="1898" y="1176"/>
                  </a:cubicBezTo>
                  <a:cubicBezTo>
                    <a:pt x="1896" y="1175"/>
                    <a:pt x="1894" y="1173"/>
                    <a:pt x="1892" y="1172"/>
                  </a:cubicBezTo>
                  <a:cubicBezTo>
                    <a:pt x="1880" y="1164"/>
                    <a:pt x="1869" y="1155"/>
                    <a:pt x="1860" y="1147"/>
                  </a:cubicBezTo>
                  <a:cubicBezTo>
                    <a:pt x="1860" y="1147"/>
                    <a:pt x="1861" y="1147"/>
                    <a:pt x="1861" y="1147"/>
                  </a:cubicBezTo>
                  <a:cubicBezTo>
                    <a:pt x="1862" y="1147"/>
                    <a:pt x="1862" y="1147"/>
                    <a:pt x="1863" y="1146"/>
                  </a:cubicBezTo>
                  <a:cubicBezTo>
                    <a:pt x="1864" y="1146"/>
                    <a:pt x="1865" y="1146"/>
                    <a:pt x="1866" y="1146"/>
                  </a:cubicBezTo>
                  <a:cubicBezTo>
                    <a:pt x="1867" y="1145"/>
                    <a:pt x="1868" y="1145"/>
                    <a:pt x="1868" y="1145"/>
                  </a:cubicBezTo>
                  <a:cubicBezTo>
                    <a:pt x="1869" y="1145"/>
                    <a:pt x="1869" y="1145"/>
                    <a:pt x="1869" y="1145"/>
                  </a:cubicBezTo>
                  <a:cubicBezTo>
                    <a:pt x="1869" y="1145"/>
                    <a:pt x="1869" y="1145"/>
                    <a:pt x="1869" y="1145"/>
                  </a:cubicBezTo>
                  <a:cubicBezTo>
                    <a:pt x="1883" y="1147"/>
                    <a:pt x="1889" y="1137"/>
                    <a:pt x="1896" y="1124"/>
                  </a:cubicBezTo>
                  <a:cubicBezTo>
                    <a:pt x="1883" y="1118"/>
                    <a:pt x="1875" y="1128"/>
                    <a:pt x="1870" y="1140"/>
                  </a:cubicBezTo>
                  <a:cubicBezTo>
                    <a:pt x="1869" y="1141"/>
                    <a:pt x="1868" y="1141"/>
                    <a:pt x="1867" y="1142"/>
                  </a:cubicBezTo>
                  <a:cubicBezTo>
                    <a:pt x="1867" y="1142"/>
                    <a:pt x="1866" y="1142"/>
                    <a:pt x="1865" y="1143"/>
                  </a:cubicBezTo>
                  <a:cubicBezTo>
                    <a:pt x="1864" y="1143"/>
                    <a:pt x="1863" y="1143"/>
                    <a:pt x="1862" y="1143"/>
                  </a:cubicBezTo>
                  <a:cubicBezTo>
                    <a:pt x="1862" y="1143"/>
                    <a:pt x="1861" y="1144"/>
                    <a:pt x="1860" y="1144"/>
                  </a:cubicBezTo>
                  <a:cubicBezTo>
                    <a:pt x="1859" y="1144"/>
                    <a:pt x="1859" y="1144"/>
                    <a:pt x="1858" y="1144"/>
                  </a:cubicBezTo>
                  <a:cubicBezTo>
                    <a:pt x="1858" y="1144"/>
                    <a:pt x="1858" y="1144"/>
                    <a:pt x="1857" y="1144"/>
                  </a:cubicBezTo>
                  <a:cubicBezTo>
                    <a:pt x="1857" y="1144"/>
                    <a:pt x="1857" y="1144"/>
                    <a:pt x="1857" y="1144"/>
                  </a:cubicBezTo>
                  <a:cubicBezTo>
                    <a:pt x="1856" y="1144"/>
                    <a:pt x="1856" y="1143"/>
                    <a:pt x="1855" y="1143"/>
                  </a:cubicBezTo>
                  <a:cubicBezTo>
                    <a:pt x="1846" y="1128"/>
                    <a:pt x="1838" y="1115"/>
                    <a:pt x="1833" y="1110"/>
                  </a:cubicBezTo>
                  <a:cubicBezTo>
                    <a:pt x="1871" y="1117"/>
                    <a:pt x="1927" y="1106"/>
                    <a:pt x="1967" y="1108"/>
                  </a:cubicBezTo>
                  <a:cubicBezTo>
                    <a:pt x="1952" y="1105"/>
                    <a:pt x="1925" y="1103"/>
                    <a:pt x="1910" y="1100"/>
                  </a:cubicBezTo>
                  <a:cubicBezTo>
                    <a:pt x="1890" y="1097"/>
                    <a:pt x="1868" y="1100"/>
                    <a:pt x="1846" y="1097"/>
                  </a:cubicBezTo>
                  <a:cubicBezTo>
                    <a:pt x="1786" y="1089"/>
                    <a:pt x="1756" y="1035"/>
                    <a:pt x="1692" y="1052"/>
                  </a:cubicBezTo>
                  <a:cubicBezTo>
                    <a:pt x="1726" y="1027"/>
                    <a:pt x="1767" y="1013"/>
                    <a:pt x="1808" y="1006"/>
                  </a:cubicBezTo>
                  <a:cubicBezTo>
                    <a:pt x="1856" y="999"/>
                    <a:pt x="1885" y="1022"/>
                    <a:pt x="1928" y="1033"/>
                  </a:cubicBezTo>
                  <a:cubicBezTo>
                    <a:pt x="1962" y="1041"/>
                    <a:pt x="1999" y="1033"/>
                    <a:pt x="2034" y="1041"/>
                  </a:cubicBezTo>
                  <a:cubicBezTo>
                    <a:pt x="2069" y="1050"/>
                    <a:pt x="2098" y="1070"/>
                    <a:pt x="2132" y="1079"/>
                  </a:cubicBezTo>
                  <a:cubicBezTo>
                    <a:pt x="2143" y="1082"/>
                    <a:pt x="2151" y="1082"/>
                    <a:pt x="2159" y="1083"/>
                  </a:cubicBezTo>
                  <a:cubicBezTo>
                    <a:pt x="2167" y="1087"/>
                    <a:pt x="2175" y="1092"/>
                    <a:pt x="2185" y="1096"/>
                  </a:cubicBezTo>
                  <a:cubicBezTo>
                    <a:pt x="2187" y="1097"/>
                    <a:pt x="2190" y="1099"/>
                    <a:pt x="2192" y="1100"/>
                  </a:cubicBezTo>
                  <a:cubicBezTo>
                    <a:pt x="2193" y="1100"/>
                    <a:pt x="2193" y="1100"/>
                    <a:pt x="2193" y="1100"/>
                  </a:cubicBezTo>
                  <a:cubicBezTo>
                    <a:pt x="2193" y="1101"/>
                    <a:pt x="2193" y="1102"/>
                    <a:pt x="2193" y="1102"/>
                  </a:cubicBezTo>
                  <a:cubicBezTo>
                    <a:pt x="2193" y="1103"/>
                    <a:pt x="2193" y="1103"/>
                    <a:pt x="2194" y="1103"/>
                  </a:cubicBezTo>
                  <a:cubicBezTo>
                    <a:pt x="2194" y="1104"/>
                    <a:pt x="2194" y="1104"/>
                    <a:pt x="2194" y="1104"/>
                  </a:cubicBezTo>
                  <a:cubicBezTo>
                    <a:pt x="2194" y="1104"/>
                    <a:pt x="2194" y="1104"/>
                    <a:pt x="2194" y="1105"/>
                  </a:cubicBezTo>
                  <a:cubicBezTo>
                    <a:pt x="2194" y="1105"/>
                    <a:pt x="2194" y="1106"/>
                    <a:pt x="2194" y="1107"/>
                  </a:cubicBezTo>
                  <a:cubicBezTo>
                    <a:pt x="2194" y="1108"/>
                    <a:pt x="2194" y="1110"/>
                    <a:pt x="2194" y="1111"/>
                  </a:cubicBezTo>
                  <a:cubicBezTo>
                    <a:pt x="2194" y="1112"/>
                    <a:pt x="2194" y="1113"/>
                    <a:pt x="2194" y="1114"/>
                  </a:cubicBezTo>
                  <a:cubicBezTo>
                    <a:pt x="2194" y="1115"/>
                    <a:pt x="2194" y="1117"/>
                    <a:pt x="2193" y="1118"/>
                  </a:cubicBezTo>
                  <a:cubicBezTo>
                    <a:pt x="2193" y="1119"/>
                    <a:pt x="2193" y="1121"/>
                    <a:pt x="2193" y="1122"/>
                  </a:cubicBezTo>
                  <a:cubicBezTo>
                    <a:pt x="2185" y="1125"/>
                    <a:pt x="2184" y="1140"/>
                    <a:pt x="2188" y="1146"/>
                  </a:cubicBezTo>
                  <a:cubicBezTo>
                    <a:pt x="2192" y="1155"/>
                    <a:pt x="2201" y="1157"/>
                    <a:pt x="2210" y="1155"/>
                  </a:cubicBezTo>
                  <a:cubicBezTo>
                    <a:pt x="2193" y="1148"/>
                    <a:pt x="2210" y="1133"/>
                    <a:pt x="2195" y="1123"/>
                  </a:cubicBezTo>
                  <a:cubicBezTo>
                    <a:pt x="2195" y="1121"/>
                    <a:pt x="2195" y="1120"/>
                    <a:pt x="2195" y="1118"/>
                  </a:cubicBezTo>
                  <a:cubicBezTo>
                    <a:pt x="2195" y="1117"/>
                    <a:pt x="2196" y="1116"/>
                    <a:pt x="2196" y="1114"/>
                  </a:cubicBezTo>
                  <a:cubicBezTo>
                    <a:pt x="2196" y="1113"/>
                    <a:pt x="2196" y="1112"/>
                    <a:pt x="2196" y="1111"/>
                  </a:cubicBezTo>
                  <a:cubicBezTo>
                    <a:pt x="2196" y="1109"/>
                    <a:pt x="2196" y="1108"/>
                    <a:pt x="2196" y="1107"/>
                  </a:cubicBezTo>
                  <a:cubicBezTo>
                    <a:pt x="2196" y="1106"/>
                    <a:pt x="2196" y="1105"/>
                    <a:pt x="2196" y="1104"/>
                  </a:cubicBezTo>
                  <a:cubicBezTo>
                    <a:pt x="2196" y="1104"/>
                    <a:pt x="2196" y="1104"/>
                    <a:pt x="2196" y="1103"/>
                  </a:cubicBezTo>
                  <a:cubicBezTo>
                    <a:pt x="2195" y="1103"/>
                    <a:pt x="2195" y="1103"/>
                    <a:pt x="2195" y="1103"/>
                  </a:cubicBezTo>
                  <a:cubicBezTo>
                    <a:pt x="2195" y="1102"/>
                    <a:pt x="2195" y="1102"/>
                    <a:pt x="2195" y="1102"/>
                  </a:cubicBezTo>
                  <a:cubicBezTo>
                    <a:pt x="2194" y="1101"/>
                    <a:pt x="2194" y="1101"/>
                    <a:pt x="2194" y="1101"/>
                  </a:cubicBezTo>
                  <a:cubicBezTo>
                    <a:pt x="2197" y="1102"/>
                    <a:pt x="2200" y="1104"/>
                    <a:pt x="2204" y="1105"/>
                  </a:cubicBezTo>
                  <a:cubicBezTo>
                    <a:pt x="2221" y="1122"/>
                    <a:pt x="2230" y="1145"/>
                    <a:pt x="2235" y="1166"/>
                  </a:cubicBezTo>
                  <a:cubicBezTo>
                    <a:pt x="2234" y="1168"/>
                    <a:pt x="2234" y="1169"/>
                    <a:pt x="2233" y="1170"/>
                  </a:cubicBezTo>
                  <a:cubicBezTo>
                    <a:pt x="2232" y="1172"/>
                    <a:pt x="2232" y="1173"/>
                    <a:pt x="2231" y="1175"/>
                  </a:cubicBezTo>
                  <a:cubicBezTo>
                    <a:pt x="2230" y="1176"/>
                    <a:pt x="2229" y="1177"/>
                    <a:pt x="2228" y="1178"/>
                  </a:cubicBezTo>
                  <a:cubicBezTo>
                    <a:pt x="2228" y="1178"/>
                    <a:pt x="2227" y="1179"/>
                    <a:pt x="2227" y="1179"/>
                  </a:cubicBezTo>
                  <a:cubicBezTo>
                    <a:pt x="2227" y="1180"/>
                    <a:pt x="2226" y="1180"/>
                    <a:pt x="2226" y="1180"/>
                  </a:cubicBezTo>
                  <a:cubicBezTo>
                    <a:pt x="2225" y="1181"/>
                    <a:pt x="2224" y="1182"/>
                    <a:pt x="2223" y="1183"/>
                  </a:cubicBezTo>
                  <a:cubicBezTo>
                    <a:pt x="2222" y="1183"/>
                    <a:pt x="2222" y="1183"/>
                    <a:pt x="2222" y="1184"/>
                  </a:cubicBezTo>
                  <a:cubicBezTo>
                    <a:pt x="2207" y="1180"/>
                    <a:pt x="2205" y="1192"/>
                    <a:pt x="2194" y="1199"/>
                  </a:cubicBezTo>
                  <a:cubicBezTo>
                    <a:pt x="2209" y="1207"/>
                    <a:pt x="2218" y="1199"/>
                    <a:pt x="2224" y="1184"/>
                  </a:cubicBezTo>
                  <a:cubicBezTo>
                    <a:pt x="2224" y="1184"/>
                    <a:pt x="2223" y="1184"/>
                    <a:pt x="2223" y="1184"/>
                  </a:cubicBezTo>
                  <a:cubicBezTo>
                    <a:pt x="2224" y="1183"/>
                    <a:pt x="2225" y="1182"/>
                    <a:pt x="2226" y="1182"/>
                  </a:cubicBezTo>
                  <a:cubicBezTo>
                    <a:pt x="2227" y="1181"/>
                    <a:pt x="2227" y="1181"/>
                    <a:pt x="2228" y="1180"/>
                  </a:cubicBezTo>
                  <a:cubicBezTo>
                    <a:pt x="2228" y="1180"/>
                    <a:pt x="2229" y="1179"/>
                    <a:pt x="2229" y="1179"/>
                  </a:cubicBezTo>
                  <a:cubicBezTo>
                    <a:pt x="2230" y="1179"/>
                    <a:pt x="2230" y="1178"/>
                    <a:pt x="2230" y="1178"/>
                  </a:cubicBezTo>
                  <a:cubicBezTo>
                    <a:pt x="2230" y="1180"/>
                    <a:pt x="2229" y="1181"/>
                    <a:pt x="2229" y="1182"/>
                  </a:cubicBezTo>
                  <a:cubicBezTo>
                    <a:pt x="2228" y="1186"/>
                    <a:pt x="2227" y="1190"/>
                    <a:pt x="2227" y="1193"/>
                  </a:cubicBezTo>
                  <a:cubicBezTo>
                    <a:pt x="2227" y="1194"/>
                    <a:pt x="2227" y="1194"/>
                    <a:pt x="2227" y="1195"/>
                  </a:cubicBezTo>
                  <a:cubicBezTo>
                    <a:pt x="2227" y="1195"/>
                    <a:pt x="2227" y="1195"/>
                    <a:pt x="2227" y="1196"/>
                  </a:cubicBezTo>
                  <a:cubicBezTo>
                    <a:pt x="2227" y="1196"/>
                    <a:pt x="2227" y="1197"/>
                    <a:pt x="2227" y="1198"/>
                  </a:cubicBezTo>
                  <a:cubicBezTo>
                    <a:pt x="2227" y="1199"/>
                    <a:pt x="2227" y="1200"/>
                    <a:pt x="2228" y="1201"/>
                  </a:cubicBezTo>
                  <a:cubicBezTo>
                    <a:pt x="2228" y="1202"/>
                    <a:pt x="2228" y="1203"/>
                    <a:pt x="2228" y="1203"/>
                  </a:cubicBezTo>
                  <a:cubicBezTo>
                    <a:pt x="2228" y="1204"/>
                    <a:pt x="2228" y="1204"/>
                    <a:pt x="2228" y="1204"/>
                  </a:cubicBezTo>
                  <a:cubicBezTo>
                    <a:pt x="2228" y="1204"/>
                    <a:pt x="2228" y="1203"/>
                    <a:pt x="2229" y="1201"/>
                  </a:cubicBezTo>
                  <a:cubicBezTo>
                    <a:pt x="2229" y="1200"/>
                    <a:pt x="2229" y="1199"/>
                    <a:pt x="2229" y="1198"/>
                  </a:cubicBezTo>
                  <a:cubicBezTo>
                    <a:pt x="2230" y="1197"/>
                    <a:pt x="2230" y="1196"/>
                    <a:pt x="2230" y="1196"/>
                  </a:cubicBezTo>
                  <a:cubicBezTo>
                    <a:pt x="2230" y="1195"/>
                    <a:pt x="2230" y="1195"/>
                    <a:pt x="2230" y="1195"/>
                  </a:cubicBezTo>
                  <a:cubicBezTo>
                    <a:pt x="2230" y="1194"/>
                    <a:pt x="2230" y="1194"/>
                    <a:pt x="2230" y="1194"/>
                  </a:cubicBezTo>
                  <a:cubicBezTo>
                    <a:pt x="2230" y="1193"/>
                    <a:pt x="2230" y="1192"/>
                    <a:pt x="2230" y="1192"/>
                  </a:cubicBezTo>
                  <a:cubicBezTo>
                    <a:pt x="2230" y="1192"/>
                    <a:pt x="2230" y="1192"/>
                    <a:pt x="2230" y="1192"/>
                  </a:cubicBezTo>
                  <a:cubicBezTo>
                    <a:pt x="2230" y="1192"/>
                    <a:pt x="2230" y="1192"/>
                    <a:pt x="2230" y="1192"/>
                  </a:cubicBezTo>
                  <a:cubicBezTo>
                    <a:pt x="2231" y="1192"/>
                    <a:pt x="2231" y="1193"/>
                    <a:pt x="2231" y="1193"/>
                  </a:cubicBezTo>
                  <a:cubicBezTo>
                    <a:pt x="2231" y="1194"/>
                    <a:pt x="2231" y="1195"/>
                    <a:pt x="2232" y="1196"/>
                  </a:cubicBezTo>
                  <a:cubicBezTo>
                    <a:pt x="2232" y="1197"/>
                    <a:pt x="2232" y="1197"/>
                    <a:pt x="2233" y="1198"/>
                  </a:cubicBezTo>
                  <a:cubicBezTo>
                    <a:pt x="2233" y="1199"/>
                    <a:pt x="2234" y="1201"/>
                    <a:pt x="2234" y="1202"/>
                  </a:cubicBezTo>
                  <a:cubicBezTo>
                    <a:pt x="2234" y="1202"/>
                    <a:pt x="2235" y="1203"/>
                    <a:pt x="2235" y="1203"/>
                  </a:cubicBezTo>
                  <a:cubicBezTo>
                    <a:pt x="2235" y="1203"/>
                    <a:pt x="2235" y="1203"/>
                    <a:pt x="2235" y="1203"/>
                  </a:cubicBezTo>
                  <a:cubicBezTo>
                    <a:pt x="2235" y="1203"/>
                    <a:pt x="2235" y="1203"/>
                    <a:pt x="2235" y="1203"/>
                  </a:cubicBezTo>
                  <a:cubicBezTo>
                    <a:pt x="2235" y="1204"/>
                    <a:pt x="2235" y="1204"/>
                    <a:pt x="2235" y="1204"/>
                  </a:cubicBezTo>
                  <a:cubicBezTo>
                    <a:pt x="2233" y="1207"/>
                    <a:pt x="2233" y="1217"/>
                    <a:pt x="2237" y="1221"/>
                  </a:cubicBezTo>
                  <a:cubicBezTo>
                    <a:pt x="2241" y="1227"/>
                    <a:pt x="2250" y="1228"/>
                    <a:pt x="2256" y="1230"/>
                  </a:cubicBezTo>
                  <a:cubicBezTo>
                    <a:pt x="2248" y="1219"/>
                    <a:pt x="2252" y="1205"/>
                    <a:pt x="2237" y="1204"/>
                  </a:cubicBezTo>
                  <a:cubicBezTo>
                    <a:pt x="2237" y="1203"/>
                    <a:pt x="2236" y="1202"/>
                    <a:pt x="2236" y="1201"/>
                  </a:cubicBezTo>
                  <a:cubicBezTo>
                    <a:pt x="2235" y="1200"/>
                    <a:pt x="2235" y="1199"/>
                    <a:pt x="2235" y="1198"/>
                  </a:cubicBezTo>
                  <a:cubicBezTo>
                    <a:pt x="2234" y="1197"/>
                    <a:pt x="2234" y="1196"/>
                    <a:pt x="2233" y="1195"/>
                  </a:cubicBezTo>
                  <a:cubicBezTo>
                    <a:pt x="2233" y="1194"/>
                    <a:pt x="2233" y="1193"/>
                    <a:pt x="2233" y="1192"/>
                  </a:cubicBezTo>
                  <a:cubicBezTo>
                    <a:pt x="2232" y="1192"/>
                    <a:pt x="2232" y="1192"/>
                    <a:pt x="2232" y="1192"/>
                  </a:cubicBezTo>
                  <a:cubicBezTo>
                    <a:pt x="2232" y="1191"/>
                    <a:pt x="2232" y="1191"/>
                    <a:pt x="2232" y="1191"/>
                  </a:cubicBezTo>
                  <a:cubicBezTo>
                    <a:pt x="2232" y="1191"/>
                    <a:pt x="2232" y="1190"/>
                    <a:pt x="2232" y="1190"/>
                  </a:cubicBezTo>
                  <a:cubicBezTo>
                    <a:pt x="2231" y="1189"/>
                    <a:pt x="2231" y="1189"/>
                    <a:pt x="2231" y="1188"/>
                  </a:cubicBezTo>
                  <a:cubicBezTo>
                    <a:pt x="2231" y="1188"/>
                    <a:pt x="2231" y="1188"/>
                    <a:pt x="2231" y="1188"/>
                  </a:cubicBezTo>
                  <a:cubicBezTo>
                    <a:pt x="2231" y="1187"/>
                    <a:pt x="2231" y="1185"/>
                    <a:pt x="2232" y="1183"/>
                  </a:cubicBezTo>
                  <a:cubicBezTo>
                    <a:pt x="2232" y="1181"/>
                    <a:pt x="2233" y="1179"/>
                    <a:pt x="2234" y="1177"/>
                  </a:cubicBezTo>
                  <a:cubicBezTo>
                    <a:pt x="2234" y="1176"/>
                    <a:pt x="2235" y="1174"/>
                    <a:pt x="2236" y="1172"/>
                  </a:cubicBezTo>
                  <a:cubicBezTo>
                    <a:pt x="2237" y="1168"/>
                    <a:pt x="2239" y="1164"/>
                    <a:pt x="2241" y="1161"/>
                  </a:cubicBezTo>
                  <a:cubicBezTo>
                    <a:pt x="2242" y="1159"/>
                    <a:pt x="2243" y="1157"/>
                    <a:pt x="2244" y="1155"/>
                  </a:cubicBezTo>
                  <a:cubicBezTo>
                    <a:pt x="2244" y="1154"/>
                    <a:pt x="2245" y="1152"/>
                    <a:pt x="2246" y="1151"/>
                  </a:cubicBezTo>
                  <a:cubicBezTo>
                    <a:pt x="2246" y="1150"/>
                    <a:pt x="2246" y="1150"/>
                    <a:pt x="2246" y="1149"/>
                  </a:cubicBezTo>
                  <a:cubicBezTo>
                    <a:pt x="2246" y="1149"/>
                    <a:pt x="2247" y="1149"/>
                    <a:pt x="2247" y="1148"/>
                  </a:cubicBezTo>
                  <a:cubicBezTo>
                    <a:pt x="2247" y="1148"/>
                    <a:pt x="2247" y="1147"/>
                    <a:pt x="2247" y="1146"/>
                  </a:cubicBezTo>
                  <a:cubicBezTo>
                    <a:pt x="2247" y="1146"/>
                    <a:pt x="2247" y="1145"/>
                    <a:pt x="2247" y="1144"/>
                  </a:cubicBezTo>
                  <a:cubicBezTo>
                    <a:pt x="2247" y="1144"/>
                    <a:pt x="2247" y="1144"/>
                    <a:pt x="2247" y="1144"/>
                  </a:cubicBezTo>
                  <a:cubicBezTo>
                    <a:pt x="2250" y="1148"/>
                    <a:pt x="2253" y="1151"/>
                    <a:pt x="2256" y="1154"/>
                  </a:cubicBezTo>
                  <a:cubicBezTo>
                    <a:pt x="2258" y="1156"/>
                    <a:pt x="2261" y="1159"/>
                    <a:pt x="2264" y="1161"/>
                  </a:cubicBezTo>
                  <a:cubicBezTo>
                    <a:pt x="2267" y="1163"/>
                    <a:pt x="2270" y="1166"/>
                    <a:pt x="2272" y="1168"/>
                  </a:cubicBezTo>
                  <a:cubicBezTo>
                    <a:pt x="2275" y="1170"/>
                    <a:pt x="2277" y="1172"/>
                    <a:pt x="2279" y="1175"/>
                  </a:cubicBezTo>
                  <a:cubicBezTo>
                    <a:pt x="2280" y="1175"/>
                    <a:pt x="2280" y="1176"/>
                    <a:pt x="2280" y="1177"/>
                  </a:cubicBezTo>
                  <a:cubicBezTo>
                    <a:pt x="2281" y="1177"/>
                    <a:pt x="2281" y="1177"/>
                    <a:pt x="2281" y="1177"/>
                  </a:cubicBezTo>
                  <a:cubicBezTo>
                    <a:pt x="2281" y="1177"/>
                    <a:pt x="2281" y="1177"/>
                    <a:pt x="2281" y="1177"/>
                  </a:cubicBezTo>
                  <a:cubicBezTo>
                    <a:pt x="2281" y="1177"/>
                    <a:pt x="2281" y="1177"/>
                    <a:pt x="2281" y="1177"/>
                  </a:cubicBezTo>
                  <a:cubicBezTo>
                    <a:pt x="2281" y="1177"/>
                    <a:pt x="2281" y="1177"/>
                    <a:pt x="2281" y="1177"/>
                  </a:cubicBezTo>
                  <a:cubicBezTo>
                    <a:pt x="2281" y="1177"/>
                    <a:pt x="2281" y="1177"/>
                    <a:pt x="2281" y="1177"/>
                  </a:cubicBezTo>
                  <a:cubicBezTo>
                    <a:pt x="2281" y="1178"/>
                    <a:pt x="2282" y="1178"/>
                    <a:pt x="2282" y="1178"/>
                  </a:cubicBezTo>
                  <a:cubicBezTo>
                    <a:pt x="2282" y="1179"/>
                    <a:pt x="2282" y="1179"/>
                    <a:pt x="2282" y="1179"/>
                  </a:cubicBezTo>
                  <a:cubicBezTo>
                    <a:pt x="2282" y="1180"/>
                    <a:pt x="2283" y="1180"/>
                    <a:pt x="2283" y="1180"/>
                  </a:cubicBezTo>
                  <a:cubicBezTo>
                    <a:pt x="2283" y="1181"/>
                    <a:pt x="2283" y="1182"/>
                    <a:pt x="2284" y="1182"/>
                  </a:cubicBezTo>
                  <a:cubicBezTo>
                    <a:pt x="2284" y="1184"/>
                    <a:pt x="2285" y="1185"/>
                    <a:pt x="2285" y="1186"/>
                  </a:cubicBezTo>
                  <a:cubicBezTo>
                    <a:pt x="2286" y="1188"/>
                    <a:pt x="2286" y="1189"/>
                    <a:pt x="2287" y="1191"/>
                  </a:cubicBezTo>
                  <a:cubicBezTo>
                    <a:pt x="2288" y="1193"/>
                    <a:pt x="2289" y="1196"/>
                    <a:pt x="2289" y="1198"/>
                  </a:cubicBezTo>
                  <a:cubicBezTo>
                    <a:pt x="2290" y="1198"/>
                    <a:pt x="2290" y="1198"/>
                    <a:pt x="2290" y="1199"/>
                  </a:cubicBezTo>
                  <a:cubicBezTo>
                    <a:pt x="2290" y="1199"/>
                    <a:pt x="2290" y="1199"/>
                    <a:pt x="2290" y="1200"/>
                  </a:cubicBezTo>
                  <a:cubicBezTo>
                    <a:pt x="2290" y="1201"/>
                    <a:pt x="2290" y="1201"/>
                    <a:pt x="2290" y="1202"/>
                  </a:cubicBezTo>
                  <a:cubicBezTo>
                    <a:pt x="2290" y="1203"/>
                    <a:pt x="2290" y="1203"/>
                    <a:pt x="2290" y="1204"/>
                  </a:cubicBezTo>
                  <a:cubicBezTo>
                    <a:pt x="2290" y="1205"/>
                    <a:pt x="2291" y="1207"/>
                    <a:pt x="2290" y="1208"/>
                  </a:cubicBezTo>
                  <a:cubicBezTo>
                    <a:pt x="2291" y="1210"/>
                    <a:pt x="2290" y="1212"/>
                    <a:pt x="2290" y="1213"/>
                  </a:cubicBezTo>
                  <a:cubicBezTo>
                    <a:pt x="2290" y="1215"/>
                    <a:pt x="2290" y="1216"/>
                    <a:pt x="2290" y="1218"/>
                  </a:cubicBezTo>
                  <a:cubicBezTo>
                    <a:pt x="2289" y="1219"/>
                    <a:pt x="2289" y="1221"/>
                    <a:pt x="2289" y="1222"/>
                  </a:cubicBezTo>
                  <a:cubicBezTo>
                    <a:pt x="2289" y="1222"/>
                    <a:pt x="2289" y="1222"/>
                    <a:pt x="2289" y="1222"/>
                  </a:cubicBezTo>
                  <a:cubicBezTo>
                    <a:pt x="2268" y="1230"/>
                    <a:pt x="2274" y="1245"/>
                    <a:pt x="2286" y="1259"/>
                  </a:cubicBezTo>
                  <a:cubicBezTo>
                    <a:pt x="2287" y="1243"/>
                    <a:pt x="2301" y="1239"/>
                    <a:pt x="2291" y="1222"/>
                  </a:cubicBezTo>
                  <a:cubicBezTo>
                    <a:pt x="2292" y="1220"/>
                    <a:pt x="2292" y="1219"/>
                    <a:pt x="2292" y="1218"/>
                  </a:cubicBezTo>
                  <a:cubicBezTo>
                    <a:pt x="2292" y="1216"/>
                    <a:pt x="2293" y="1215"/>
                    <a:pt x="2293" y="1213"/>
                  </a:cubicBezTo>
                  <a:cubicBezTo>
                    <a:pt x="2293" y="1212"/>
                    <a:pt x="2293" y="1210"/>
                    <a:pt x="2293" y="1208"/>
                  </a:cubicBezTo>
                  <a:cubicBezTo>
                    <a:pt x="2293" y="1207"/>
                    <a:pt x="2293" y="1207"/>
                    <a:pt x="2293" y="1206"/>
                  </a:cubicBezTo>
                  <a:cubicBezTo>
                    <a:pt x="2294" y="1207"/>
                    <a:pt x="2294" y="1209"/>
                    <a:pt x="2295" y="1210"/>
                  </a:cubicBezTo>
                  <a:cubicBezTo>
                    <a:pt x="2296" y="1211"/>
                    <a:pt x="2297" y="1213"/>
                    <a:pt x="2298" y="1214"/>
                  </a:cubicBezTo>
                  <a:cubicBezTo>
                    <a:pt x="2299" y="1215"/>
                    <a:pt x="2299" y="1216"/>
                    <a:pt x="2300" y="1217"/>
                  </a:cubicBezTo>
                  <a:cubicBezTo>
                    <a:pt x="2301" y="1218"/>
                    <a:pt x="2302" y="1219"/>
                    <a:pt x="2302" y="1219"/>
                  </a:cubicBezTo>
                  <a:cubicBezTo>
                    <a:pt x="2302" y="1219"/>
                    <a:pt x="2301" y="1218"/>
                    <a:pt x="2300" y="1216"/>
                  </a:cubicBezTo>
                  <a:cubicBezTo>
                    <a:pt x="2300" y="1216"/>
                    <a:pt x="2299" y="1215"/>
                    <a:pt x="2299" y="1213"/>
                  </a:cubicBezTo>
                  <a:cubicBezTo>
                    <a:pt x="2298" y="1212"/>
                    <a:pt x="2297" y="1211"/>
                    <a:pt x="2297" y="1209"/>
                  </a:cubicBezTo>
                  <a:cubicBezTo>
                    <a:pt x="2295" y="1206"/>
                    <a:pt x="2294" y="1202"/>
                    <a:pt x="2293" y="1197"/>
                  </a:cubicBezTo>
                  <a:cubicBezTo>
                    <a:pt x="2292" y="1194"/>
                    <a:pt x="2291" y="1192"/>
                    <a:pt x="2291" y="1189"/>
                  </a:cubicBezTo>
                  <a:cubicBezTo>
                    <a:pt x="2290" y="1187"/>
                    <a:pt x="2290" y="1186"/>
                    <a:pt x="2289" y="1185"/>
                  </a:cubicBezTo>
                  <a:cubicBezTo>
                    <a:pt x="2289" y="1183"/>
                    <a:pt x="2288" y="1182"/>
                    <a:pt x="2288" y="1180"/>
                  </a:cubicBezTo>
                  <a:cubicBezTo>
                    <a:pt x="2287" y="1180"/>
                    <a:pt x="2287" y="1179"/>
                    <a:pt x="2287" y="1178"/>
                  </a:cubicBezTo>
                  <a:cubicBezTo>
                    <a:pt x="2286" y="1178"/>
                    <a:pt x="2286" y="1177"/>
                    <a:pt x="2286" y="1177"/>
                  </a:cubicBezTo>
                  <a:cubicBezTo>
                    <a:pt x="2286" y="1176"/>
                    <a:pt x="2286" y="1176"/>
                    <a:pt x="2285" y="1176"/>
                  </a:cubicBezTo>
                  <a:cubicBezTo>
                    <a:pt x="2285" y="1175"/>
                    <a:pt x="2285" y="1175"/>
                    <a:pt x="2285" y="1175"/>
                  </a:cubicBezTo>
                  <a:cubicBezTo>
                    <a:pt x="2285" y="1174"/>
                    <a:pt x="2285" y="1174"/>
                    <a:pt x="2285" y="1174"/>
                  </a:cubicBezTo>
                  <a:cubicBezTo>
                    <a:pt x="2284" y="1174"/>
                    <a:pt x="2285" y="1174"/>
                    <a:pt x="2284" y="1174"/>
                  </a:cubicBezTo>
                  <a:cubicBezTo>
                    <a:pt x="2284" y="1174"/>
                    <a:pt x="2284" y="1174"/>
                    <a:pt x="2284" y="1174"/>
                  </a:cubicBezTo>
                  <a:cubicBezTo>
                    <a:pt x="2284" y="1174"/>
                    <a:pt x="2284" y="1174"/>
                    <a:pt x="2284" y="1174"/>
                  </a:cubicBezTo>
                  <a:cubicBezTo>
                    <a:pt x="2284" y="1174"/>
                    <a:pt x="2284" y="1174"/>
                    <a:pt x="2284" y="1174"/>
                  </a:cubicBezTo>
                  <a:cubicBezTo>
                    <a:pt x="2283" y="1173"/>
                    <a:pt x="2283" y="1172"/>
                    <a:pt x="2282" y="1172"/>
                  </a:cubicBezTo>
                  <a:cubicBezTo>
                    <a:pt x="2282" y="1171"/>
                    <a:pt x="2281" y="1170"/>
                    <a:pt x="2280" y="1169"/>
                  </a:cubicBezTo>
                  <a:cubicBezTo>
                    <a:pt x="2281" y="1169"/>
                    <a:pt x="2281" y="1169"/>
                    <a:pt x="2281" y="1169"/>
                  </a:cubicBezTo>
                  <a:cubicBezTo>
                    <a:pt x="2282" y="1170"/>
                    <a:pt x="2284" y="1170"/>
                    <a:pt x="2286" y="1170"/>
                  </a:cubicBezTo>
                  <a:cubicBezTo>
                    <a:pt x="2286" y="1170"/>
                    <a:pt x="2287" y="1170"/>
                    <a:pt x="2287" y="1170"/>
                  </a:cubicBezTo>
                  <a:cubicBezTo>
                    <a:pt x="2288" y="1170"/>
                    <a:pt x="2288" y="1170"/>
                    <a:pt x="2289" y="1170"/>
                  </a:cubicBezTo>
                  <a:cubicBezTo>
                    <a:pt x="2290" y="1170"/>
                    <a:pt x="2290" y="1170"/>
                    <a:pt x="2291" y="1169"/>
                  </a:cubicBezTo>
                  <a:cubicBezTo>
                    <a:pt x="2291" y="1169"/>
                    <a:pt x="2292" y="1169"/>
                    <a:pt x="2292" y="1169"/>
                  </a:cubicBezTo>
                  <a:cubicBezTo>
                    <a:pt x="2294" y="1168"/>
                    <a:pt x="2295" y="1168"/>
                    <a:pt x="2296" y="1167"/>
                  </a:cubicBezTo>
                  <a:cubicBezTo>
                    <a:pt x="2296" y="1167"/>
                    <a:pt x="2297" y="1167"/>
                    <a:pt x="2297" y="1166"/>
                  </a:cubicBezTo>
                  <a:cubicBezTo>
                    <a:pt x="2297" y="1166"/>
                    <a:pt x="2297" y="1166"/>
                    <a:pt x="2298" y="1166"/>
                  </a:cubicBezTo>
                  <a:cubicBezTo>
                    <a:pt x="2298" y="1166"/>
                    <a:pt x="2298" y="1165"/>
                    <a:pt x="2298" y="1165"/>
                  </a:cubicBezTo>
                  <a:cubicBezTo>
                    <a:pt x="2299" y="1165"/>
                    <a:pt x="2299" y="1165"/>
                    <a:pt x="2299" y="1164"/>
                  </a:cubicBezTo>
                  <a:cubicBezTo>
                    <a:pt x="2301" y="1162"/>
                    <a:pt x="2303" y="1160"/>
                    <a:pt x="2305" y="1157"/>
                  </a:cubicBezTo>
                  <a:cubicBezTo>
                    <a:pt x="2306" y="1156"/>
                    <a:pt x="2307" y="1155"/>
                    <a:pt x="2308" y="1154"/>
                  </a:cubicBezTo>
                  <a:cubicBezTo>
                    <a:pt x="2308" y="1154"/>
                    <a:pt x="2309" y="1154"/>
                    <a:pt x="2310" y="1153"/>
                  </a:cubicBezTo>
                  <a:cubicBezTo>
                    <a:pt x="2310" y="1153"/>
                    <a:pt x="2310" y="1153"/>
                    <a:pt x="2310" y="1153"/>
                  </a:cubicBezTo>
                  <a:cubicBezTo>
                    <a:pt x="2310" y="1153"/>
                    <a:pt x="2310" y="1153"/>
                    <a:pt x="2310" y="1153"/>
                  </a:cubicBezTo>
                  <a:cubicBezTo>
                    <a:pt x="2311" y="1153"/>
                    <a:pt x="2311" y="1153"/>
                    <a:pt x="2311" y="1153"/>
                  </a:cubicBezTo>
                  <a:cubicBezTo>
                    <a:pt x="2311" y="1152"/>
                    <a:pt x="2311" y="1152"/>
                    <a:pt x="2311" y="1152"/>
                  </a:cubicBezTo>
                  <a:cubicBezTo>
                    <a:pt x="2314" y="1151"/>
                    <a:pt x="2317" y="1151"/>
                    <a:pt x="2320" y="1151"/>
                  </a:cubicBezTo>
                  <a:cubicBezTo>
                    <a:pt x="2323" y="1152"/>
                    <a:pt x="2326" y="1152"/>
                    <a:pt x="2329" y="1152"/>
                  </a:cubicBezTo>
                  <a:cubicBezTo>
                    <a:pt x="2332" y="1152"/>
                    <a:pt x="2335" y="1152"/>
                    <a:pt x="2338" y="1152"/>
                  </a:cubicBezTo>
                  <a:cubicBezTo>
                    <a:pt x="2340" y="1152"/>
                    <a:pt x="2342" y="1152"/>
                    <a:pt x="2344" y="1151"/>
                  </a:cubicBezTo>
                  <a:cubicBezTo>
                    <a:pt x="2344" y="1152"/>
                    <a:pt x="2344" y="1152"/>
                    <a:pt x="2345" y="1152"/>
                  </a:cubicBezTo>
                  <a:cubicBezTo>
                    <a:pt x="2345" y="1152"/>
                    <a:pt x="2345" y="1152"/>
                    <a:pt x="2346" y="1152"/>
                  </a:cubicBezTo>
                  <a:cubicBezTo>
                    <a:pt x="2346" y="1153"/>
                    <a:pt x="2346" y="1153"/>
                    <a:pt x="2346" y="1153"/>
                  </a:cubicBezTo>
                  <a:cubicBezTo>
                    <a:pt x="2346" y="1153"/>
                    <a:pt x="2347" y="1153"/>
                    <a:pt x="2347" y="1153"/>
                  </a:cubicBezTo>
                  <a:cubicBezTo>
                    <a:pt x="2347" y="1153"/>
                    <a:pt x="2348" y="1153"/>
                    <a:pt x="2348" y="1153"/>
                  </a:cubicBezTo>
                  <a:cubicBezTo>
                    <a:pt x="2349" y="1153"/>
                    <a:pt x="2349" y="1154"/>
                    <a:pt x="2349" y="1154"/>
                  </a:cubicBezTo>
                  <a:cubicBezTo>
                    <a:pt x="2350" y="1154"/>
                    <a:pt x="2350" y="1154"/>
                    <a:pt x="2351" y="1154"/>
                  </a:cubicBezTo>
                  <a:cubicBezTo>
                    <a:pt x="2351" y="1155"/>
                    <a:pt x="2352" y="1155"/>
                    <a:pt x="2352" y="1155"/>
                  </a:cubicBezTo>
                  <a:cubicBezTo>
                    <a:pt x="2353" y="1156"/>
                    <a:pt x="2354" y="1156"/>
                    <a:pt x="2355" y="1157"/>
                  </a:cubicBezTo>
                  <a:cubicBezTo>
                    <a:pt x="2356" y="1157"/>
                    <a:pt x="2357" y="1158"/>
                    <a:pt x="2358" y="1159"/>
                  </a:cubicBezTo>
                  <a:cubicBezTo>
                    <a:pt x="2359" y="1160"/>
                    <a:pt x="2360" y="1160"/>
                    <a:pt x="2361" y="1161"/>
                  </a:cubicBezTo>
                  <a:cubicBezTo>
                    <a:pt x="2361" y="1161"/>
                    <a:pt x="2361" y="1161"/>
                    <a:pt x="2361" y="1161"/>
                  </a:cubicBezTo>
                  <a:cubicBezTo>
                    <a:pt x="2361" y="1161"/>
                    <a:pt x="2360" y="1160"/>
                    <a:pt x="2359" y="1160"/>
                  </a:cubicBezTo>
                  <a:cubicBezTo>
                    <a:pt x="2350" y="1178"/>
                    <a:pt x="2374" y="1185"/>
                    <a:pt x="2387" y="1185"/>
                  </a:cubicBezTo>
                  <a:cubicBezTo>
                    <a:pt x="2382" y="1179"/>
                    <a:pt x="2374" y="1146"/>
                    <a:pt x="2360" y="1158"/>
                  </a:cubicBezTo>
                  <a:cubicBezTo>
                    <a:pt x="2360" y="1157"/>
                    <a:pt x="2360" y="1157"/>
                    <a:pt x="2360" y="1157"/>
                  </a:cubicBezTo>
                  <a:cubicBezTo>
                    <a:pt x="2359" y="1156"/>
                    <a:pt x="2358" y="1156"/>
                    <a:pt x="2356" y="1155"/>
                  </a:cubicBezTo>
                  <a:cubicBezTo>
                    <a:pt x="2355" y="1154"/>
                    <a:pt x="2354" y="1154"/>
                    <a:pt x="2353" y="1153"/>
                  </a:cubicBezTo>
                  <a:cubicBezTo>
                    <a:pt x="2353" y="1153"/>
                    <a:pt x="2352" y="1153"/>
                    <a:pt x="2352" y="1152"/>
                  </a:cubicBezTo>
                  <a:cubicBezTo>
                    <a:pt x="2351" y="1152"/>
                    <a:pt x="2351" y="1152"/>
                    <a:pt x="2350" y="1152"/>
                  </a:cubicBezTo>
                  <a:cubicBezTo>
                    <a:pt x="2350" y="1152"/>
                    <a:pt x="2349" y="1151"/>
                    <a:pt x="2349" y="1151"/>
                  </a:cubicBezTo>
                  <a:cubicBezTo>
                    <a:pt x="2349" y="1151"/>
                    <a:pt x="2349" y="1151"/>
                    <a:pt x="2348" y="1151"/>
                  </a:cubicBezTo>
                  <a:cubicBezTo>
                    <a:pt x="2350" y="1151"/>
                    <a:pt x="2352" y="1151"/>
                    <a:pt x="2353" y="1150"/>
                  </a:cubicBezTo>
                  <a:cubicBezTo>
                    <a:pt x="2354" y="1150"/>
                    <a:pt x="2355" y="1150"/>
                    <a:pt x="2355" y="1150"/>
                  </a:cubicBezTo>
                  <a:cubicBezTo>
                    <a:pt x="2356" y="1150"/>
                    <a:pt x="2356" y="1150"/>
                    <a:pt x="2357" y="1150"/>
                  </a:cubicBezTo>
                  <a:cubicBezTo>
                    <a:pt x="2358" y="1150"/>
                    <a:pt x="2359" y="1150"/>
                    <a:pt x="2360" y="1149"/>
                  </a:cubicBezTo>
                  <a:cubicBezTo>
                    <a:pt x="2361" y="1149"/>
                    <a:pt x="2363" y="1149"/>
                    <a:pt x="2364" y="1148"/>
                  </a:cubicBezTo>
                  <a:cubicBezTo>
                    <a:pt x="2365" y="1148"/>
                    <a:pt x="2366" y="1148"/>
                    <a:pt x="2366" y="1148"/>
                  </a:cubicBezTo>
                  <a:cubicBezTo>
                    <a:pt x="2366" y="1147"/>
                    <a:pt x="2367" y="1147"/>
                    <a:pt x="2367" y="1147"/>
                  </a:cubicBezTo>
                  <a:cubicBezTo>
                    <a:pt x="2367" y="1147"/>
                    <a:pt x="2367" y="1147"/>
                    <a:pt x="2367" y="1147"/>
                  </a:cubicBezTo>
                  <a:cubicBezTo>
                    <a:pt x="2367" y="1147"/>
                    <a:pt x="2367" y="1147"/>
                    <a:pt x="2367" y="1147"/>
                  </a:cubicBezTo>
                  <a:cubicBezTo>
                    <a:pt x="2367" y="1147"/>
                    <a:pt x="2367" y="1147"/>
                    <a:pt x="2367" y="1147"/>
                  </a:cubicBezTo>
                  <a:cubicBezTo>
                    <a:pt x="2367" y="1146"/>
                    <a:pt x="2367" y="1146"/>
                    <a:pt x="2367" y="1146"/>
                  </a:cubicBezTo>
                  <a:cubicBezTo>
                    <a:pt x="2367" y="1146"/>
                    <a:pt x="2367" y="1146"/>
                    <a:pt x="2367" y="1146"/>
                  </a:cubicBezTo>
                  <a:cubicBezTo>
                    <a:pt x="2366" y="1146"/>
                    <a:pt x="2366" y="1146"/>
                    <a:pt x="2366" y="1146"/>
                  </a:cubicBezTo>
                  <a:cubicBezTo>
                    <a:pt x="2366" y="1146"/>
                    <a:pt x="2366" y="1146"/>
                    <a:pt x="2366" y="1146"/>
                  </a:cubicBezTo>
                  <a:cubicBezTo>
                    <a:pt x="2366" y="1146"/>
                    <a:pt x="2366" y="1146"/>
                    <a:pt x="2366" y="1146"/>
                  </a:cubicBezTo>
                  <a:cubicBezTo>
                    <a:pt x="2366" y="1146"/>
                    <a:pt x="2366" y="1146"/>
                    <a:pt x="2366" y="1146"/>
                  </a:cubicBezTo>
                  <a:cubicBezTo>
                    <a:pt x="2366" y="1146"/>
                    <a:pt x="2366" y="1146"/>
                    <a:pt x="2366" y="1146"/>
                  </a:cubicBezTo>
                  <a:cubicBezTo>
                    <a:pt x="2366" y="1147"/>
                    <a:pt x="2366" y="1147"/>
                    <a:pt x="2366" y="1147"/>
                  </a:cubicBezTo>
                  <a:cubicBezTo>
                    <a:pt x="2366" y="1147"/>
                    <a:pt x="2366" y="1147"/>
                    <a:pt x="2366" y="1147"/>
                  </a:cubicBezTo>
                  <a:cubicBezTo>
                    <a:pt x="2366" y="1147"/>
                    <a:pt x="2366" y="1147"/>
                    <a:pt x="2366" y="1147"/>
                  </a:cubicBezTo>
                  <a:cubicBezTo>
                    <a:pt x="2366" y="1147"/>
                    <a:pt x="2366" y="1147"/>
                    <a:pt x="2366" y="1147"/>
                  </a:cubicBezTo>
                  <a:cubicBezTo>
                    <a:pt x="2366" y="1147"/>
                    <a:pt x="2366" y="1147"/>
                    <a:pt x="2366" y="1147"/>
                  </a:cubicBezTo>
                  <a:cubicBezTo>
                    <a:pt x="2366" y="1147"/>
                    <a:pt x="2365" y="1147"/>
                    <a:pt x="2364" y="1147"/>
                  </a:cubicBezTo>
                  <a:cubicBezTo>
                    <a:pt x="2363" y="1147"/>
                    <a:pt x="2361" y="1147"/>
                    <a:pt x="2359" y="1147"/>
                  </a:cubicBezTo>
                  <a:cubicBezTo>
                    <a:pt x="2359" y="1147"/>
                    <a:pt x="2358" y="1147"/>
                    <a:pt x="2356" y="1147"/>
                  </a:cubicBezTo>
                  <a:cubicBezTo>
                    <a:pt x="2356" y="1147"/>
                    <a:pt x="2355" y="1147"/>
                    <a:pt x="2355" y="1147"/>
                  </a:cubicBezTo>
                  <a:cubicBezTo>
                    <a:pt x="2354" y="1147"/>
                    <a:pt x="2354" y="1147"/>
                    <a:pt x="2353" y="1147"/>
                  </a:cubicBezTo>
                  <a:cubicBezTo>
                    <a:pt x="2349" y="1148"/>
                    <a:pt x="2343" y="1148"/>
                    <a:pt x="2338" y="1149"/>
                  </a:cubicBezTo>
                  <a:cubicBezTo>
                    <a:pt x="2335" y="1149"/>
                    <a:pt x="2332" y="1149"/>
                    <a:pt x="2329" y="1149"/>
                  </a:cubicBezTo>
                  <a:cubicBezTo>
                    <a:pt x="2328" y="1149"/>
                    <a:pt x="2327" y="1149"/>
                    <a:pt x="2326" y="1149"/>
                  </a:cubicBezTo>
                  <a:cubicBezTo>
                    <a:pt x="2326" y="1148"/>
                    <a:pt x="2327" y="1148"/>
                    <a:pt x="2327" y="1148"/>
                  </a:cubicBezTo>
                  <a:cubicBezTo>
                    <a:pt x="2328" y="1148"/>
                    <a:pt x="2328" y="1147"/>
                    <a:pt x="2329" y="1147"/>
                  </a:cubicBezTo>
                  <a:cubicBezTo>
                    <a:pt x="2330" y="1146"/>
                    <a:pt x="2331" y="1145"/>
                    <a:pt x="2332" y="1145"/>
                  </a:cubicBezTo>
                  <a:cubicBezTo>
                    <a:pt x="2332" y="1144"/>
                    <a:pt x="2333" y="1143"/>
                    <a:pt x="2334" y="1143"/>
                  </a:cubicBezTo>
                  <a:cubicBezTo>
                    <a:pt x="2334" y="1143"/>
                    <a:pt x="2334" y="1143"/>
                    <a:pt x="2334" y="1142"/>
                  </a:cubicBezTo>
                  <a:cubicBezTo>
                    <a:pt x="2335" y="1143"/>
                    <a:pt x="2335" y="1143"/>
                    <a:pt x="2335" y="1143"/>
                  </a:cubicBezTo>
                  <a:cubicBezTo>
                    <a:pt x="2349" y="1138"/>
                    <a:pt x="2354" y="1127"/>
                    <a:pt x="2359" y="1113"/>
                  </a:cubicBezTo>
                  <a:cubicBezTo>
                    <a:pt x="2345" y="1115"/>
                    <a:pt x="2338" y="1126"/>
                    <a:pt x="2335" y="1139"/>
                  </a:cubicBezTo>
                  <a:cubicBezTo>
                    <a:pt x="2334" y="1139"/>
                    <a:pt x="2333" y="1140"/>
                    <a:pt x="2333" y="1141"/>
                  </a:cubicBezTo>
                  <a:cubicBezTo>
                    <a:pt x="2332" y="1141"/>
                    <a:pt x="2331" y="1142"/>
                    <a:pt x="2330" y="1143"/>
                  </a:cubicBezTo>
                  <a:cubicBezTo>
                    <a:pt x="2329" y="1143"/>
                    <a:pt x="2329" y="1144"/>
                    <a:pt x="2328" y="1144"/>
                  </a:cubicBezTo>
                  <a:cubicBezTo>
                    <a:pt x="2327" y="1145"/>
                    <a:pt x="2326" y="1145"/>
                    <a:pt x="2326" y="1146"/>
                  </a:cubicBezTo>
                  <a:cubicBezTo>
                    <a:pt x="2325" y="1146"/>
                    <a:pt x="2324" y="1147"/>
                    <a:pt x="2324" y="1147"/>
                  </a:cubicBezTo>
                  <a:cubicBezTo>
                    <a:pt x="2323" y="1147"/>
                    <a:pt x="2323" y="1147"/>
                    <a:pt x="2323" y="1147"/>
                  </a:cubicBezTo>
                  <a:cubicBezTo>
                    <a:pt x="2323" y="1147"/>
                    <a:pt x="2323" y="1147"/>
                    <a:pt x="2323" y="1148"/>
                  </a:cubicBezTo>
                  <a:cubicBezTo>
                    <a:pt x="2322" y="1148"/>
                    <a:pt x="2322" y="1148"/>
                    <a:pt x="2322" y="1148"/>
                  </a:cubicBezTo>
                  <a:cubicBezTo>
                    <a:pt x="2321" y="1148"/>
                    <a:pt x="2321" y="1148"/>
                    <a:pt x="2320" y="1148"/>
                  </a:cubicBezTo>
                  <a:cubicBezTo>
                    <a:pt x="2317" y="1148"/>
                    <a:pt x="2314" y="1148"/>
                    <a:pt x="2310" y="1149"/>
                  </a:cubicBezTo>
                  <a:cubicBezTo>
                    <a:pt x="2310" y="1149"/>
                    <a:pt x="2310" y="1149"/>
                    <a:pt x="2310" y="1149"/>
                  </a:cubicBezTo>
                  <a:cubicBezTo>
                    <a:pt x="2309" y="1150"/>
                    <a:pt x="2309" y="1150"/>
                    <a:pt x="2309" y="1150"/>
                  </a:cubicBezTo>
                  <a:cubicBezTo>
                    <a:pt x="2309" y="1150"/>
                    <a:pt x="2309" y="1150"/>
                    <a:pt x="2309" y="1150"/>
                  </a:cubicBezTo>
                  <a:cubicBezTo>
                    <a:pt x="2308" y="1150"/>
                    <a:pt x="2308" y="1150"/>
                    <a:pt x="2308" y="1150"/>
                  </a:cubicBezTo>
                  <a:cubicBezTo>
                    <a:pt x="2307" y="1151"/>
                    <a:pt x="2307" y="1151"/>
                    <a:pt x="2306" y="1152"/>
                  </a:cubicBezTo>
                  <a:cubicBezTo>
                    <a:pt x="2305" y="1153"/>
                    <a:pt x="2304" y="1154"/>
                    <a:pt x="2303" y="1155"/>
                  </a:cubicBezTo>
                  <a:cubicBezTo>
                    <a:pt x="2301" y="1158"/>
                    <a:pt x="2299" y="1160"/>
                    <a:pt x="2297" y="1162"/>
                  </a:cubicBezTo>
                  <a:cubicBezTo>
                    <a:pt x="2297" y="1162"/>
                    <a:pt x="2297" y="1162"/>
                    <a:pt x="2297" y="1163"/>
                  </a:cubicBezTo>
                  <a:cubicBezTo>
                    <a:pt x="2296" y="1163"/>
                    <a:pt x="2296" y="1163"/>
                    <a:pt x="2296" y="1163"/>
                  </a:cubicBezTo>
                  <a:cubicBezTo>
                    <a:pt x="2296" y="1163"/>
                    <a:pt x="2295" y="1164"/>
                    <a:pt x="2295" y="1164"/>
                  </a:cubicBezTo>
                  <a:cubicBezTo>
                    <a:pt x="2295" y="1164"/>
                    <a:pt x="2295" y="1164"/>
                    <a:pt x="2294" y="1164"/>
                  </a:cubicBezTo>
                  <a:cubicBezTo>
                    <a:pt x="2293" y="1165"/>
                    <a:pt x="2292" y="1165"/>
                    <a:pt x="2291" y="1166"/>
                  </a:cubicBezTo>
                  <a:cubicBezTo>
                    <a:pt x="2290" y="1166"/>
                    <a:pt x="2289" y="1166"/>
                    <a:pt x="2288" y="1167"/>
                  </a:cubicBezTo>
                  <a:cubicBezTo>
                    <a:pt x="2288" y="1167"/>
                    <a:pt x="2288" y="1167"/>
                    <a:pt x="2287" y="1167"/>
                  </a:cubicBezTo>
                  <a:cubicBezTo>
                    <a:pt x="2287" y="1167"/>
                    <a:pt x="2286" y="1167"/>
                    <a:pt x="2286" y="1167"/>
                  </a:cubicBezTo>
                  <a:cubicBezTo>
                    <a:pt x="2284" y="1168"/>
                    <a:pt x="2282" y="1168"/>
                    <a:pt x="2281" y="1168"/>
                  </a:cubicBezTo>
                  <a:cubicBezTo>
                    <a:pt x="2280" y="1168"/>
                    <a:pt x="2280" y="1168"/>
                    <a:pt x="2279" y="1168"/>
                  </a:cubicBezTo>
                  <a:cubicBezTo>
                    <a:pt x="2278" y="1167"/>
                    <a:pt x="2277" y="1166"/>
                    <a:pt x="2275" y="1164"/>
                  </a:cubicBezTo>
                  <a:cubicBezTo>
                    <a:pt x="2272" y="1162"/>
                    <a:pt x="2270" y="1160"/>
                    <a:pt x="2267" y="1157"/>
                  </a:cubicBezTo>
                  <a:cubicBezTo>
                    <a:pt x="2264" y="1155"/>
                    <a:pt x="2261" y="1153"/>
                    <a:pt x="2259" y="1150"/>
                  </a:cubicBezTo>
                  <a:cubicBezTo>
                    <a:pt x="2253" y="1145"/>
                    <a:pt x="2248" y="1139"/>
                    <a:pt x="2244" y="1133"/>
                  </a:cubicBezTo>
                  <a:cubicBezTo>
                    <a:pt x="2242" y="1129"/>
                    <a:pt x="2239" y="1126"/>
                    <a:pt x="2237" y="1123"/>
                  </a:cubicBezTo>
                  <a:cubicBezTo>
                    <a:pt x="2236" y="1122"/>
                    <a:pt x="2236" y="1121"/>
                    <a:pt x="2235" y="1120"/>
                  </a:cubicBezTo>
                  <a:cubicBezTo>
                    <a:pt x="2234" y="1119"/>
                    <a:pt x="2233" y="1119"/>
                    <a:pt x="2233" y="1118"/>
                  </a:cubicBezTo>
                  <a:cubicBezTo>
                    <a:pt x="2231" y="1116"/>
                    <a:pt x="2230" y="1115"/>
                    <a:pt x="2228" y="1114"/>
                  </a:cubicBezTo>
                  <a:cubicBezTo>
                    <a:pt x="2226" y="1112"/>
                    <a:pt x="2223" y="1110"/>
                    <a:pt x="2220" y="1109"/>
                  </a:cubicBezTo>
                  <a:cubicBezTo>
                    <a:pt x="2220" y="1107"/>
                    <a:pt x="2219" y="1106"/>
                    <a:pt x="2219" y="1105"/>
                  </a:cubicBezTo>
                  <a:cubicBezTo>
                    <a:pt x="2219" y="1105"/>
                    <a:pt x="2219" y="1105"/>
                    <a:pt x="2219" y="1105"/>
                  </a:cubicBezTo>
                  <a:cubicBezTo>
                    <a:pt x="2220" y="1105"/>
                    <a:pt x="2220" y="1105"/>
                    <a:pt x="2221" y="1105"/>
                  </a:cubicBezTo>
                  <a:cubicBezTo>
                    <a:pt x="2224" y="1104"/>
                    <a:pt x="2227" y="1103"/>
                    <a:pt x="2230" y="1101"/>
                  </a:cubicBezTo>
                  <a:cubicBezTo>
                    <a:pt x="2230" y="1101"/>
                    <a:pt x="2230" y="1101"/>
                    <a:pt x="2231" y="1101"/>
                  </a:cubicBezTo>
                  <a:cubicBezTo>
                    <a:pt x="2231" y="1100"/>
                    <a:pt x="2231" y="1100"/>
                    <a:pt x="2232" y="1100"/>
                  </a:cubicBezTo>
                  <a:cubicBezTo>
                    <a:pt x="2232" y="1099"/>
                    <a:pt x="2232" y="1099"/>
                    <a:pt x="2232" y="1099"/>
                  </a:cubicBezTo>
                  <a:cubicBezTo>
                    <a:pt x="2233" y="1099"/>
                    <a:pt x="2233" y="1099"/>
                    <a:pt x="2233" y="1099"/>
                  </a:cubicBezTo>
                  <a:cubicBezTo>
                    <a:pt x="2233" y="1099"/>
                    <a:pt x="2233" y="1098"/>
                    <a:pt x="2233" y="1098"/>
                  </a:cubicBezTo>
                  <a:cubicBezTo>
                    <a:pt x="2235" y="1096"/>
                    <a:pt x="2236" y="1095"/>
                    <a:pt x="2237" y="1094"/>
                  </a:cubicBezTo>
                  <a:cubicBezTo>
                    <a:pt x="2237" y="1093"/>
                    <a:pt x="2237" y="1092"/>
                    <a:pt x="2238" y="1091"/>
                  </a:cubicBezTo>
                  <a:cubicBezTo>
                    <a:pt x="2238" y="1091"/>
                    <a:pt x="2239" y="1090"/>
                    <a:pt x="2239" y="1089"/>
                  </a:cubicBezTo>
                  <a:cubicBezTo>
                    <a:pt x="2240" y="1088"/>
                    <a:pt x="2240" y="1088"/>
                    <a:pt x="2241" y="1087"/>
                  </a:cubicBezTo>
                  <a:cubicBezTo>
                    <a:pt x="2241" y="1086"/>
                    <a:pt x="2242" y="1086"/>
                    <a:pt x="2242" y="1085"/>
                  </a:cubicBezTo>
                  <a:cubicBezTo>
                    <a:pt x="2243" y="1085"/>
                    <a:pt x="2243" y="1084"/>
                    <a:pt x="2244" y="1084"/>
                  </a:cubicBezTo>
                  <a:cubicBezTo>
                    <a:pt x="2244" y="1084"/>
                    <a:pt x="2244" y="1084"/>
                    <a:pt x="2244" y="1084"/>
                  </a:cubicBezTo>
                  <a:cubicBezTo>
                    <a:pt x="2244" y="1084"/>
                    <a:pt x="2245" y="1084"/>
                    <a:pt x="2245" y="1084"/>
                  </a:cubicBezTo>
                  <a:cubicBezTo>
                    <a:pt x="2245" y="1084"/>
                    <a:pt x="2245" y="1084"/>
                    <a:pt x="2246" y="1084"/>
                  </a:cubicBezTo>
                  <a:cubicBezTo>
                    <a:pt x="2246" y="1084"/>
                    <a:pt x="2246" y="1084"/>
                    <a:pt x="2246" y="1084"/>
                  </a:cubicBezTo>
                  <a:cubicBezTo>
                    <a:pt x="2247" y="1084"/>
                    <a:pt x="2247" y="1084"/>
                    <a:pt x="2247" y="1084"/>
                  </a:cubicBezTo>
                  <a:cubicBezTo>
                    <a:pt x="2248" y="1084"/>
                    <a:pt x="2248" y="1084"/>
                    <a:pt x="2249" y="1084"/>
                  </a:cubicBezTo>
                  <a:cubicBezTo>
                    <a:pt x="2249" y="1084"/>
                    <a:pt x="2249" y="1084"/>
                    <a:pt x="2249" y="1084"/>
                  </a:cubicBezTo>
                  <a:cubicBezTo>
                    <a:pt x="2250" y="1084"/>
                    <a:pt x="2250" y="1084"/>
                    <a:pt x="2250" y="1084"/>
                  </a:cubicBezTo>
                  <a:cubicBezTo>
                    <a:pt x="2251" y="1084"/>
                    <a:pt x="2251" y="1084"/>
                    <a:pt x="2252" y="1084"/>
                  </a:cubicBezTo>
                  <a:cubicBezTo>
                    <a:pt x="2253" y="1084"/>
                    <a:pt x="2254" y="1085"/>
                    <a:pt x="2255" y="1085"/>
                  </a:cubicBezTo>
                  <a:cubicBezTo>
                    <a:pt x="2256" y="1085"/>
                    <a:pt x="2257" y="1086"/>
                    <a:pt x="2258" y="1086"/>
                  </a:cubicBezTo>
                  <a:cubicBezTo>
                    <a:pt x="2258" y="1086"/>
                    <a:pt x="2258" y="1086"/>
                    <a:pt x="2258" y="1086"/>
                  </a:cubicBezTo>
                  <a:cubicBezTo>
                    <a:pt x="2258" y="1086"/>
                    <a:pt x="2258" y="1087"/>
                    <a:pt x="2257" y="1087"/>
                  </a:cubicBezTo>
                  <a:cubicBezTo>
                    <a:pt x="2258" y="1087"/>
                    <a:pt x="2259" y="1088"/>
                    <a:pt x="2260" y="1088"/>
                  </a:cubicBezTo>
                  <a:cubicBezTo>
                    <a:pt x="2258" y="1088"/>
                    <a:pt x="2258" y="1088"/>
                    <a:pt x="2258" y="1088"/>
                  </a:cubicBezTo>
                  <a:cubicBezTo>
                    <a:pt x="2254" y="1107"/>
                    <a:pt x="2274" y="1100"/>
                    <a:pt x="2282" y="1105"/>
                  </a:cubicBezTo>
                  <a:cubicBezTo>
                    <a:pt x="2280" y="1097"/>
                    <a:pt x="2270" y="1077"/>
                    <a:pt x="2259" y="1085"/>
                  </a:cubicBezTo>
                  <a:cubicBezTo>
                    <a:pt x="2259" y="1085"/>
                    <a:pt x="2259" y="1085"/>
                    <a:pt x="2258" y="1084"/>
                  </a:cubicBezTo>
                  <a:cubicBezTo>
                    <a:pt x="2257" y="1084"/>
                    <a:pt x="2256" y="1084"/>
                    <a:pt x="2255" y="1083"/>
                  </a:cubicBezTo>
                  <a:cubicBezTo>
                    <a:pt x="2254" y="1083"/>
                    <a:pt x="2253" y="1083"/>
                    <a:pt x="2252" y="1083"/>
                  </a:cubicBezTo>
                  <a:cubicBezTo>
                    <a:pt x="2251" y="1082"/>
                    <a:pt x="2251" y="1082"/>
                    <a:pt x="2250" y="1082"/>
                  </a:cubicBezTo>
                  <a:cubicBezTo>
                    <a:pt x="2250" y="1082"/>
                    <a:pt x="2250" y="1082"/>
                    <a:pt x="2250" y="1082"/>
                  </a:cubicBezTo>
                  <a:cubicBezTo>
                    <a:pt x="2249" y="1082"/>
                    <a:pt x="2249" y="1082"/>
                    <a:pt x="2249" y="1082"/>
                  </a:cubicBezTo>
                  <a:cubicBezTo>
                    <a:pt x="2248" y="1082"/>
                    <a:pt x="2248" y="1082"/>
                    <a:pt x="2248" y="1082"/>
                  </a:cubicBezTo>
                  <a:cubicBezTo>
                    <a:pt x="2247" y="1082"/>
                    <a:pt x="2247" y="1082"/>
                    <a:pt x="2246" y="1082"/>
                  </a:cubicBezTo>
                  <a:cubicBezTo>
                    <a:pt x="2246" y="1082"/>
                    <a:pt x="2246" y="1082"/>
                    <a:pt x="2246" y="1082"/>
                  </a:cubicBezTo>
                  <a:cubicBezTo>
                    <a:pt x="2245" y="1082"/>
                    <a:pt x="2245" y="1082"/>
                    <a:pt x="2245" y="1082"/>
                  </a:cubicBezTo>
                  <a:cubicBezTo>
                    <a:pt x="2246" y="1081"/>
                    <a:pt x="2248" y="1079"/>
                    <a:pt x="2250" y="1078"/>
                  </a:cubicBezTo>
                  <a:cubicBezTo>
                    <a:pt x="2250" y="1077"/>
                    <a:pt x="2250" y="1077"/>
                    <a:pt x="2251" y="1077"/>
                  </a:cubicBezTo>
                  <a:cubicBezTo>
                    <a:pt x="2252" y="1076"/>
                    <a:pt x="2252" y="1076"/>
                    <a:pt x="2252" y="1076"/>
                  </a:cubicBezTo>
                  <a:cubicBezTo>
                    <a:pt x="2253" y="1075"/>
                    <a:pt x="2253" y="1075"/>
                    <a:pt x="2254" y="1074"/>
                  </a:cubicBezTo>
                  <a:cubicBezTo>
                    <a:pt x="2255" y="1074"/>
                    <a:pt x="2255" y="1073"/>
                    <a:pt x="2256" y="1073"/>
                  </a:cubicBezTo>
                  <a:cubicBezTo>
                    <a:pt x="2257" y="1072"/>
                    <a:pt x="2258" y="1072"/>
                    <a:pt x="2258" y="1072"/>
                  </a:cubicBezTo>
                  <a:cubicBezTo>
                    <a:pt x="2261" y="1070"/>
                    <a:pt x="2264" y="1068"/>
                    <a:pt x="2267" y="1067"/>
                  </a:cubicBezTo>
                  <a:cubicBezTo>
                    <a:pt x="2268" y="1067"/>
                    <a:pt x="2270" y="1066"/>
                    <a:pt x="2271" y="1066"/>
                  </a:cubicBezTo>
                  <a:cubicBezTo>
                    <a:pt x="2271" y="1066"/>
                    <a:pt x="2271" y="1066"/>
                    <a:pt x="2271" y="1066"/>
                  </a:cubicBezTo>
                  <a:cubicBezTo>
                    <a:pt x="2271" y="1066"/>
                    <a:pt x="2271" y="1066"/>
                    <a:pt x="2272" y="1065"/>
                  </a:cubicBezTo>
                  <a:cubicBezTo>
                    <a:pt x="2284" y="1066"/>
                    <a:pt x="2296" y="1069"/>
                    <a:pt x="2311" y="1071"/>
                  </a:cubicBezTo>
                  <a:cubicBezTo>
                    <a:pt x="2305" y="1068"/>
                    <a:pt x="2298" y="1065"/>
                    <a:pt x="2291" y="1063"/>
                  </a:cubicBezTo>
                  <a:cubicBezTo>
                    <a:pt x="2292" y="1062"/>
                    <a:pt x="2293" y="1063"/>
                    <a:pt x="2294" y="1063"/>
                  </a:cubicBezTo>
                  <a:cubicBezTo>
                    <a:pt x="2295" y="1062"/>
                    <a:pt x="2296" y="1062"/>
                    <a:pt x="2296" y="1062"/>
                  </a:cubicBezTo>
                  <a:cubicBezTo>
                    <a:pt x="2299" y="1063"/>
                    <a:pt x="2301" y="1063"/>
                    <a:pt x="2301" y="1063"/>
                  </a:cubicBezTo>
                  <a:cubicBezTo>
                    <a:pt x="2301" y="1063"/>
                    <a:pt x="2301" y="1063"/>
                    <a:pt x="2300" y="1062"/>
                  </a:cubicBezTo>
                  <a:cubicBezTo>
                    <a:pt x="2299" y="1062"/>
                    <a:pt x="2298" y="1062"/>
                    <a:pt x="2297" y="1061"/>
                  </a:cubicBezTo>
                  <a:cubicBezTo>
                    <a:pt x="2296" y="1061"/>
                    <a:pt x="2295" y="1061"/>
                    <a:pt x="2294" y="1061"/>
                  </a:cubicBezTo>
                  <a:cubicBezTo>
                    <a:pt x="2293" y="1060"/>
                    <a:pt x="2292" y="1060"/>
                    <a:pt x="2291" y="1060"/>
                  </a:cubicBezTo>
                  <a:cubicBezTo>
                    <a:pt x="2290" y="1060"/>
                    <a:pt x="2289" y="1060"/>
                    <a:pt x="2288" y="1060"/>
                  </a:cubicBezTo>
                  <a:cubicBezTo>
                    <a:pt x="2287" y="1060"/>
                    <a:pt x="2287" y="1060"/>
                    <a:pt x="2286" y="1060"/>
                  </a:cubicBezTo>
                  <a:cubicBezTo>
                    <a:pt x="2285" y="1060"/>
                    <a:pt x="2285" y="1060"/>
                    <a:pt x="2284" y="1060"/>
                  </a:cubicBezTo>
                  <a:cubicBezTo>
                    <a:pt x="2284" y="1060"/>
                    <a:pt x="2283" y="1060"/>
                    <a:pt x="2283" y="1060"/>
                  </a:cubicBezTo>
                  <a:cubicBezTo>
                    <a:pt x="2283" y="1060"/>
                    <a:pt x="2283" y="1060"/>
                    <a:pt x="2283" y="1060"/>
                  </a:cubicBezTo>
                  <a:cubicBezTo>
                    <a:pt x="2281" y="1060"/>
                    <a:pt x="2280" y="1059"/>
                    <a:pt x="2279" y="1059"/>
                  </a:cubicBezTo>
                  <a:cubicBezTo>
                    <a:pt x="2279" y="1058"/>
                    <a:pt x="2280" y="1057"/>
                    <a:pt x="2281" y="1056"/>
                  </a:cubicBezTo>
                  <a:cubicBezTo>
                    <a:pt x="2281" y="1056"/>
                    <a:pt x="2282" y="1055"/>
                    <a:pt x="2282" y="1054"/>
                  </a:cubicBezTo>
                  <a:cubicBezTo>
                    <a:pt x="2283" y="1053"/>
                    <a:pt x="2283" y="1052"/>
                    <a:pt x="2283" y="1052"/>
                  </a:cubicBezTo>
                  <a:cubicBezTo>
                    <a:pt x="2283" y="1052"/>
                    <a:pt x="2283" y="1052"/>
                    <a:pt x="2283" y="1052"/>
                  </a:cubicBezTo>
                  <a:cubicBezTo>
                    <a:pt x="2284" y="1050"/>
                    <a:pt x="2284" y="1050"/>
                    <a:pt x="2284" y="1050"/>
                  </a:cubicBezTo>
                  <a:cubicBezTo>
                    <a:pt x="2287" y="1050"/>
                    <a:pt x="2290" y="1050"/>
                    <a:pt x="2292" y="1048"/>
                  </a:cubicBezTo>
                  <a:cubicBezTo>
                    <a:pt x="2294" y="1051"/>
                    <a:pt x="2296" y="1053"/>
                    <a:pt x="2298" y="1056"/>
                  </a:cubicBezTo>
                  <a:cubicBezTo>
                    <a:pt x="2301" y="1059"/>
                    <a:pt x="2303" y="1061"/>
                    <a:pt x="2306" y="1064"/>
                  </a:cubicBezTo>
                  <a:cubicBezTo>
                    <a:pt x="2308" y="1067"/>
                    <a:pt x="2311" y="1070"/>
                    <a:pt x="2314" y="1072"/>
                  </a:cubicBezTo>
                  <a:cubicBezTo>
                    <a:pt x="2315" y="1073"/>
                    <a:pt x="2315" y="1073"/>
                    <a:pt x="2315" y="1073"/>
                  </a:cubicBezTo>
                  <a:cubicBezTo>
                    <a:pt x="2317" y="1074"/>
                    <a:pt x="2317" y="1074"/>
                    <a:pt x="2317" y="1074"/>
                  </a:cubicBezTo>
                  <a:cubicBezTo>
                    <a:pt x="2317" y="1074"/>
                    <a:pt x="2317" y="1074"/>
                    <a:pt x="2317" y="1074"/>
                  </a:cubicBezTo>
                  <a:cubicBezTo>
                    <a:pt x="2317" y="1074"/>
                    <a:pt x="2317" y="1074"/>
                    <a:pt x="2317" y="1074"/>
                  </a:cubicBezTo>
                  <a:cubicBezTo>
                    <a:pt x="2317" y="1074"/>
                    <a:pt x="2317" y="1074"/>
                    <a:pt x="2317" y="1074"/>
                  </a:cubicBezTo>
                  <a:cubicBezTo>
                    <a:pt x="2317" y="1074"/>
                    <a:pt x="2317" y="1074"/>
                    <a:pt x="2317" y="1074"/>
                  </a:cubicBezTo>
                  <a:cubicBezTo>
                    <a:pt x="2318" y="1075"/>
                    <a:pt x="2318" y="1075"/>
                    <a:pt x="2318" y="1075"/>
                  </a:cubicBezTo>
                  <a:cubicBezTo>
                    <a:pt x="2319" y="1075"/>
                    <a:pt x="2319" y="1075"/>
                    <a:pt x="2319" y="1075"/>
                  </a:cubicBezTo>
                  <a:cubicBezTo>
                    <a:pt x="2319" y="1075"/>
                    <a:pt x="2319" y="1076"/>
                    <a:pt x="2319" y="1076"/>
                  </a:cubicBezTo>
                  <a:cubicBezTo>
                    <a:pt x="2319" y="1077"/>
                    <a:pt x="2319" y="1077"/>
                    <a:pt x="2320" y="1077"/>
                  </a:cubicBezTo>
                  <a:cubicBezTo>
                    <a:pt x="2320" y="1078"/>
                    <a:pt x="2320" y="1078"/>
                    <a:pt x="2320" y="1078"/>
                  </a:cubicBezTo>
                  <a:cubicBezTo>
                    <a:pt x="2320" y="1078"/>
                    <a:pt x="2320" y="1079"/>
                    <a:pt x="2320" y="1079"/>
                  </a:cubicBezTo>
                  <a:cubicBezTo>
                    <a:pt x="2320" y="1079"/>
                    <a:pt x="2321" y="1080"/>
                    <a:pt x="2321" y="1080"/>
                  </a:cubicBezTo>
                  <a:cubicBezTo>
                    <a:pt x="2321" y="1081"/>
                    <a:pt x="2321" y="1081"/>
                    <a:pt x="2321" y="1082"/>
                  </a:cubicBezTo>
                  <a:cubicBezTo>
                    <a:pt x="2321" y="1082"/>
                    <a:pt x="2322" y="1083"/>
                    <a:pt x="2322" y="1083"/>
                  </a:cubicBezTo>
                  <a:cubicBezTo>
                    <a:pt x="2322" y="1083"/>
                    <a:pt x="2322" y="1084"/>
                    <a:pt x="2322" y="1084"/>
                  </a:cubicBezTo>
                  <a:cubicBezTo>
                    <a:pt x="2322" y="1084"/>
                    <a:pt x="2322" y="1085"/>
                    <a:pt x="2322" y="1086"/>
                  </a:cubicBezTo>
                  <a:cubicBezTo>
                    <a:pt x="2322" y="1087"/>
                    <a:pt x="2323" y="1088"/>
                    <a:pt x="2323" y="1090"/>
                  </a:cubicBezTo>
                  <a:cubicBezTo>
                    <a:pt x="2323" y="1091"/>
                    <a:pt x="2322" y="1093"/>
                    <a:pt x="2322" y="1094"/>
                  </a:cubicBezTo>
                  <a:cubicBezTo>
                    <a:pt x="2322" y="1095"/>
                    <a:pt x="2322" y="1095"/>
                    <a:pt x="2322" y="1095"/>
                  </a:cubicBezTo>
                  <a:cubicBezTo>
                    <a:pt x="2322" y="1095"/>
                    <a:pt x="2322" y="1095"/>
                    <a:pt x="2321" y="1094"/>
                  </a:cubicBezTo>
                  <a:cubicBezTo>
                    <a:pt x="2321" y="1096"/>
                    <a:pt x="2321" y="1097"/>
                    <a:pt x="2321" y="1098"/>
                  </a:cubicBezTo>
                  <a:cubicBezTo>
                    <a:pt x="2319" y="1096"/>
                    <a:pt x="2319" y="1096"/>
                    <a:pt x="2319" y="1096"/>
                  </a:cubicBezTo>
                  <a:cubicBezTo>
                    <a:pt x="2290" y="1105"/>
                    <a:pt x="2309" y="1124"/>
                    <a:pt x="2306" y="1137"/>
                  </a:cubicBezTo>
                  <a:cubicBezTo>
                    <a:pt x="2317" y="1128"/>
                    <a:pt x="2342" y="1103"/>
                    <a:pt x="2325" y="1096"/>
                  </a:cubicBezTo>
                  <a:cubicBezTo>
                    <a:pt x="2325" y="1095"/>
                    <a:pt x="2325" y="1095"/>
                    <a:pt x="2325" y="1094"/>
                  </a:cubicBezTo>
                  <a:cubicBezTo>
                    <a:pt x="2325" y="1092"/>
                    <a:pt x="2325" y="1091"/>
                    <a:pt x="2325" y="1089"/>
                  </a:cubicBezTo>
                  <a:cubicBezTo>
                    <a:pt x="2325" y="1088"/>
                    <a:pt x="2325" y="1086"/>
                    <a:pt x="2325" y="1085"/>
                  </a:cubicBezTo>
                  <a:cubicBezTo>
                    <a:pt x="2325" y="1084"/>
                    <a:pt x="2324" y="1084"/>
                    <a:pt x="2324" y="1083"/>
                  </a:cubicBezTo>
                  <a:cubicBezTo>
                    <a:pt x="2324" y="1083"/>
                    <a:pt x="2324" y="1082"/>
                    <a:pt x="2324" y="1082"/>
                  </a:cubicBezTo>
                  <a:cubicBezTo>
                    <a:pt x="2324" y="1082"/>
                    <a:pt x="2324" y="1081"/>
                    <a:pt x="2324" y="1081"/>
                  </a:cubicBezTo>
                  <a:cubicBezTo>
                    <a:pt x="2324" y="1080"/>
                    <a:pt x="2323" y="1080"/>
                    <a:pt x="2323" y="1079"/>
                  </a:cubicBezTo>
                  <a:cubicBezTo>
                    <a:pt x="2323" y="1079"/>
                    <a:pt x="2323" y="1078"/>
                    <a:pt x="2323" y="1078"/>
                  </a:cubicBezTo>
                  <a:cubicBezTo>
                    <a:pt x="2322" y="1077"/>
                    <a:pt x="2322" y="1077"/>
                    <a:pt x="2322" y="1077"/>
                  </a:cubicBezTo>
                  <a:cubicBezTo>
                    <a:pt x="2323" y="1077"/>
                    <a:pt x="2324" y="1078"/>
                    <a:pt x="2325" y="1078"/>
                  </a:cubicBezTo>
                  <a:cubicBezTo>
                    <a:pt x="2326" y="1078"/>
                    <a:pt x="2327" y="1079"/>
                    <a:pt x="2328" y="1079"/>
                  </a:cubicBezTo>
                  <a:cubicBezTo>
                    <a:pt x="2329" y="1079"/>
                    <a:pt x="2330" y="1080"/>
                    <a:pt x="2331" y="1080"/>
                  </a:cubicBezTo>
                  <a:cubicBezTo>
                    <a:pt x="2332" y="1080"/>
                    <a:pt x="2333" y="1080"/>
                    <a:pt x="2334" y="1081"/>
                  </a:cubicBezTo>
                  <a:cubicBezTo>
                    <a:pt x="2335" y="1081"/>
                    <a:pt x="2336" y="1081"/>
                    <a:pt x="2337" y="1081"/>
                  </a:cubicBezTo>
                  <a:cubicBezTo>
                    <a:pt x="2338" y="1081"/>
                    <a:pt x="2339" y="1082"/>
                    <a:pt x="2340" y="1082"/>
                  </a:cubicBezTo>
                  <a:cubicBezTo>
                    <a:pt x="2342" y="1082"/>
                    <a:pt x="2343" y="1082"/>
                    <a:pt x="2344" y="1082"/>
                  </a:cubicBezTo>
                  <a:cubicBezTo>
                    <a:pt x="2345" y="1082"/>
                    <a:pt x="2346" y="1082"/>
                    <a:pt x="2347" y="1082"/>
                  </a:cubicBezTo>
                  <a:cubicBezTo>
                    <a:pt x="2348" y="1082"/>
                    <a:pt x="2349" y="1082"/>
                    <a:pt x="2350" y="1082"/>
                  </a:cubicBezTo>
                  <a:cubicBezTo>
                    <a:pt x="2352" y="1082"/>
                    <a:pt x="2354" y="1082"/>
                    <a:pt x="2356" y="1081"/>
                  </a:cubicBezTo>
                  <a:cubicBezTo>
                    <a:pt x="2357" y="1081"/>
                    <a:pt x="2358" y="1081"/>
                    <a:pt x="2359" y="1081"/>
                  </a:cubicBezTo>
                  <a:cubicBezTo>
                    <a:pt x="2360" y="1081"/>
                    <a:pt x="2361" y="1081"/>
                    <a:pt x="2362" y="1081"/>
                  </a:cubicBezTo>
                  <a:cubicBezTo>
                    <a:pt x="2362" y="1080"/>
                    <a:pt x="2363" y="1080"/>
                    <a:pt x="2363" y="1080"/>
                  </a:cubicBezTo>
                  <a:cubicBezTo>
                    <a:pt x="2363" y="1080"/>
                    <a:pt x="2363" y="1080"/>
                    <a:pt x="2363" y="1080"/>
                  </a:cubicBezTo>
                  <a:cubicBezTo>
                    <a:pt x="2364" y="1080"/>
                    <a:pt x="2364" y="1080"/>
                    <a:pt x="2364" y="1080"/>
                  </a:cubicBezTo>
                  <a:cubicBezTo>
                    <a:pt x="2364" y="1080"/>
                    <a:pt x="2364" y="1080"/>
                    <a:pt x="2364" y="1080"/>
                  </a:cubicBezTo>
                  <a:cubicBezTo>
                    <a:pt x="2365" y="1080"/>
                    <a:pt x="2365" y="1080"/>
                    <a:pt x="2365" y="1080"/>
                  </a:cubicBezTo>
                  <a:cubicBezTo>
                    <a:pt x="2366" y="1080"/>
                    <a:pt x="2367" y="1080"/>
                    <a:pt x="2368" y="1080"/>
                  </a:cubicBezTo>
                  <a:cubicBezTo>
                    <a:pt x="2368" y="1080"/>
                    <a:pt x="2369" y="1081"/>
                    <a:pt x="2370" y="1081"/>
                  </a:cubicBezTo>
                  <a:cubicBezTo>
                    <a:pt x="2371" y="1081"/>
                    <a:pt x="2372" y="1081"/>
                    <a:pt x="2373" y="1081"/>
                  </a:cubicBezTo>
                  <a:cubicBezTo>
                    <a:pt x="2374" y="1081"/>
                    <a:pt x="2375" y="1081"/>
                    <a:pt x="2376" y="1082"/>
                  </a:cubicBezTo>
                  <a:cubicBezTo>
                    <a:pt x="2376" y="1082"/>
                    <a:pt x="2377" y="1082"/>
                    <a:pt x="2377" y="1082"/>
                  </a:cubicBezTo>
                  <a:cubicBezTo>
                    <a:pt x="2377" y="1082"/>
                    <a:pt x="2377" y="1082"/>
                    <a:pt x="2377" y="1082"/>
                  </a:cubicBezTo>
                  <a:cubicBezTo>
                    <a:pt x="2378" y="1082"/>
                    <a:pt x="2379" y="1084"/>
                    <a:pt x="2380" y="1084"/>
                  </a:cubicBezTo>
                  <a:cubicBezTo>
                    <a:pt x="2381" y="1084"/>
                    <a:pt x="2381" y="1084"/>
                    <a:pt x="2381" y="1084"/>
                  </a:cubicBezTo>
                  <a:cubicBezTo>
                    <a:pt x="2376" y="1091"/>
                    <a:pt x="2387" y="1091"/>
                    <a:pt x="2391" y="1092"/>
                  </a:cubicBezTo>
                  <a:cubicBezTo>
                    <a:pt x="2398" y="1094"/>
                    <a:pt x="2399" y="1096"/>
                    <a:pt x="2404" y="1100"/>
                  </a:cubicBezTo>
                  <a:cubicBezTo>
                    <a:pt x="2405" y="1090"/>
                    <a:pt x="2395" y="1071"/>
                    <a:pt x="2379" y="1080"/>
                  </a:cubicBezTo>
                  <a:cubicBezTo>
                    <a:pt x="2378" y="1080"/>
                    <a:pt x="2378" y="1080"/>
                    <a:pt x="2377" y="1080"/>
                  </a:cubicBezTo>
                  <a:cubicBezTo>
                    <a:pt x="2376" y="1080"/>
                    <a:pt x="2375" y="1080"/>
                    <a:pt x="2374" y="1080"/>
                  </a:cubicBezTo>
                  <a:cubicBezTo>
                    <a:pt x="2373" y="1079"/>
                    <a:pt x="2372" y="1079"/>
                    <a:pt x="2371" y="1079"/>
                  </a:cubicBezTo>
                  <a:cubicBezTo>
                    <a:pt x="2370" y="1079"/>
                    <a:pt x="2369" y="1079"/>
                    <a:pt x="2368" y="1079"/>
                  </a:cubicBezTo>
                  <a:cubicBezTo>
                    <a:pt x="2369" y="1079"/>
                    <a:pt x="2369" y="1079"/>
                    <a:pt x="2369" y="1079"/>
                  </a:cubicBezTo>
                  <a:cubicBezTo>
                    <a:pt x="2370" y="1078"/>
                    <a:pt x="2371" y="1078"/>
                    <a:pt x="2372" y="1078"/>
                  </a:cubicBezTo>
                  <a:cubicBezTo>
                    <a:pt x="2375" y="1077"/>
                    <a:pt x="2377" y="1076"/>
                    <a:pt x="2379" y="1075"/>
                  </a:cubicBezTo>
                  <a:cubicBezTo>
                    <a:pt x="2381" y="1074"/>
                    <a:pt x="2382" y="1073"/>
                    <a:pt x="2384" y="1072"/>
                  </a:cubicBezTo>
                  <a:cubicBezTo>
                    <a:pt x="2385" y="1071"/>
                    <a:pt x="2385" y="1071"/>
                    <a:pt x="2385" y="1071"/>
                  </a:cubicBezTo>
                  <a:cubicBezTo>
                    <a:pt x="2385" y="1071"/>
                    <a:pt x="2385" y="1071"/>
                    <a:pt x="2383" y="1072"/>
                  </a:cubicBezTo>
                  <a:cubicBezTo>
                    <a:pt x="2382" y="1072"/>
                    <a:pt x="2381" y="1073"/>
                    <a:pt x="2379" y="1074"/>
                  </a:cubicBezTo>
                  <a:cubicBezTo>
                    <a:pt x="2377" y="1074"/>
                    <a:pt x="2374" y="1075"/>
                    <a:pt x="2371" y="1076"/>
                  </a:cubicBezTo>
                  <a:cubicBezTo>
                    <a:pt x="2371" y="1076"/>
                    <a:pt x="2370" y="1076"/>
                    <a:pt x="2369" y="1076"/>
                  </a:cubicBezTo>
                  <a:cubicBezTo>
                    <a:pt x="2368" y="1077"/>
                    <a:pt x="2368" y="1077"/>
                    <a:pt x="2367" y="1077"/>
                  </a:cubicBezTo>
                  <a:cubicBezTo>
                    <a:pt x="2365" y="1077"/>
                    <a:pt x="2363" y="1078"/>
                    <a:pt x="2362" y="1078"/>
                  </a:cubicBezTo>
                  <a:cubicBezTo>
                    <a:pt x="2361" y="1078"/>
                    <a:pt x="2360" y="1078"/>
                    <a:pt x="2359" y="1079"/>
                  </a:cubicBezTo>
                  <a:cubicBezTo>
                    <a:pt x="2358" y="1079"/>
                    <a:pt x="2357" y="1079"/>
                    <a:pt x="2356" y="1079"/>
                  </a:cubicBezTo>
                  <a:cubicBezTo>
                    <a:pt x="2354" y="1079"/>
                    <a:pt x="2352" y="1079"/>
                    <a:pt x="2350" y="1079"/>
                  </a:cubicBezTo>
                  <a:cubicBezTo>
                    <a:pt x="2349" y="1079"/>
                    <a:pt x="2349" y="1079"/>
                    <a:pt x="2348" y="1079"/>
                  </a:cubicBezTo>
                  <a:cubicBezTo>
                    <a:pt x="2347" y="1079"/>
                    <a:pt x="2345" y="1079"/>
                    <a:pt x="2344" y="1079"/>
                  </a:cubicBezTo>
                  <a:cubicBezTo>
                    <a:pt x="2343" y="1079"/>
                    <a:pt x="2342" y="1079"/>
                    <a:pt x="2341" y="1079"/>
                  </a:cubicBezTo>
                  <a:cubicBezTo>
                    <a:pt x="2340" y="1079"/>
                    <a:pt x="2339" y="1079"/>
                    <a:pt x="2338" y="1079"/>
                  </a:cubicBezTo>
                  <a:cubicBezTo>
                    <a:pt x="2337" y="1079"/>
                    <a:pt x="2336" y="1078"/>
                    <a:pt x="2335" y="1078"/>
                  </a:cubicBezTo>
                  <a:cubicBezTo>
                    <a:pt x="2334" y="1078"/>
                    <a:pt x="2333" y="1078"/>
                    <a:pt x="2332" y="1078"/>
                  </a:cubicBezTo>
                  <a:cubicBezTo>
                    <a:pt x="2331" y="1077"/>
                    <a:pt x="2330" y="1077"/>
                    <a:pt x="2329" y="1077"/>
                  </a:cubicBezTo>
                  <a:cubicBezTo>
                    <a:pt x="2329" y="1076"/>
                    <a:pt x="2328" y="1076"/>
                    <a:pt x="2327" y="1076"/>
                  </a:cubicBezTo>
                  <a:cubicBezTo>
                    <a:pt x="2326" y="1075"/>
                    <a:pt x="2325" y="1075"/>
                    <a:pt x="2324" y="1075"/>
                  </a:cubicBezTo>
                  <a:cubicBezTo>
                    <a:pt x="2323" y="1074"/>
                    <a:pt x="2323" y="1074"/>
                    <a:pt x="2323" y="1074"/>
                  </a:cubicBezTo>
                  <a:cubicBezTo>
                    <a:pt x="2322" y="1074"/>
                    <a:pt x="2322" y="1073"/>
                    <a:pt x="2321" y="1073"/>
                  </a:cubicBezTo>
                  <a:cubicBezTo>
                    <a:pt x="2320" y="1072"/>
                    <a:pt x="2320" y="1072"/>
                    <a:pt x="2320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8" y="1071"/>
                    <a:pt x="2318" y="1071"/>
                    <a:pt x="2318" y="1071"/>
                  </a:cubicBezTo>
                  <a:cubicBezTo>
                    <a:pt x="2316" y="1070"/>
                    <a:pt x="2316" y="1070"/>
                    <a:pt x="2316" y="1070"/>
                  </a:cubicBezTo>
                  <a:cubicBezTo>
                    <a:pt x="2313" y="1068"/>
                    <a:pt x="2311" y="1065"/>
                    <a:pt x="2308" y="1062"/>
                  </a:cubicBezTo>
                  <a:cubicBezTo>
                    <a:pt x="2306" y="1060"/>
                    <a:pt x="2303" y="1057"/>
                    <a:pt x="2301" y="1054"/>
                  </a:cubicBezTo>
                  <a:cubicBezTo>
                    <a:pt x="2299" y="1051"/>
                    <a:pt x="2296" y="1049"/>
                    <a:pt x="2294" y="1046"/>
                  </a:cubicBezTo>
                  <a:cubicBezTo>
                    <a:pt x="2299" y="1041"/>
                    <a:pt x="2298" y="1032"/>
                    <a:pt x="2300" y="1024"/>
                  </a:cubicBezTo>
                  <a:cubicBezTo>
                    <a:pt x="2287" y="1024"/>
                    <a:pt x="2279" y="1028"/>
                    <a:pt x="2278" y="1036"/>
                  </a:cubicBezTo>
                  <a:cubicBezTo>
                    <a:pt x="2278" y="1036"/>
                    <a:pt x="2277" y="1035"/>
                    <a:pt x="2276" y="1035"/>
                  </a:cubicBezTo>
                  <a:cubicBezTo>
                    <a:pt x="2275" y="1035"/>
                    <a:pt x="2274" y="1034"/>
                    <a:pt x="2273" y="1034"/>
                  </a:cubicBezTo>
                  <a:cubicBezTo>
                    <a:pt x="2272" y="1034"/>
                    <a:pt x="2272" y="1034"/>
                    <a:pt x="2271" y="1034"/>
                  </a:cubicBezTo>
                  <a:cubicBezTo>
                    <a:pt x="2271" y="1034"/>
                    <a:pt x="2270" y="1034"/>
                    <a:pt x="2270" y="1034"/>
                  </a:cubicBezTo>
                  <a:cubicBezTo>
                    <a:pt x="2269" y="1034"/>
                    <a:pt x="2269" y="1034"/>
                    <a:pt x="2268" y="1034"/>
                  </a:cubicBezTo>
                  <a:cubicBezTo>
                    <a:pt x="2268" y="1034"/>
                    <a:pt x="2267" y="1034"/>
                    <a:pt x="2267" y="1034"/>
                  </a:cubicBezTo>
                  <a:cubicBezTo>
                    <a:pt x="2268" y="1033"/>
                    <a:pt x="2269" y="1033"/>
                    <a:pt x="2271" y="1032"/>
                  </a:cubicBezTo>
                  <a:cubicBezTo>
                    <a:pt x="2279" y="1028"/>
                    <a:pt x="2288" y="1024"/>
                    <a:pt x="2298" y="1021"/>
                  </a:cubicBezTo>
                  <a:cubicBezTo>
                    <a:pt x="2302" y="1019"/>
                    <a:pt x="2307" y="1017"/>
                    <a:pt x="2312" y="1016"/>
                  </a:cubicBezTo>
                  <a:cubicBezTo>
                    <a:pt x="2313" y="1016"/>
                    <a:pt x="2314" y="1015"/>
                    <a:pt x="2315" y="1015"/>
                  </a:cubicBezTo>
                  <a:cubicBezTo>
                    <a:pt x="2317" y="1015"/>
                    <a:pt x="2317" y="1015"/>
                    <a:pt x="2317" y="1015"/>
                  </a:cubicBezTo>
                  <a:cubicBezTo>
                    <a:pt x="2319" y="1014"/>
                    <a:pt x="2319" y="1014"/>
                    <a:pt x="2319" y="1014"/>
                  </a:cubicBezTo>
                  <a:cubicBezTo>
                    <a:pt x="2321" y="1014"/>
                    <a:pt x="2321" y="1014"/>
                    <a:pt x="2321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4" y="1013"/>
                    <a:pt x="2325" y="1013"/>
                    <a:pt x="2326" y="1013"/>
                  </a:cubicBezTo>
                  <a:cubicBezTo>
                    <a:pt x="2333" y="1012"/>
                    <a:pt x="2339" y="1012"/>
                    <a:pt x="2346" y="1011"/>
                  </a:cubicBezTo>
                  <a:cubicBezTo>
                    <a:pt x="2346" y="1011"/>
                    <a:pt x="2346" y="1011"/>
                    <a:pt x="2346" y="1011"/>
                  </a:cubicBezTo>
                  <a:cubicBezTo>
                    <a:pt x="2349" y="1012"/>
                    <a:pt x="2352" y="1013"/>
                    <a:pt x="2355" y="1015"/>
                  </a:cubicBezTo>
                  <a:cubicBezTo>
                    <a:pt x="2355" y="1015"/>
                    <a:pt x="2356" y="1015"/>
                    <a:pt x="2357" y="1016"/>
                  </a:cubicBezTo>
                  <a:cubicBezTo>
                    <a:pt x="2358" y="1016"/>
                    <a:pt x="2358" y="1017"/>
                    <a:pt x="2359" y="1017"/>
                  </a:cubicBezTo>
                  <a:cubicBezTo>
                    <a:pt x="2360" y="1018"/>
                    <a:pt x="2362" y="1019"/>
                    <a:pt x="2363" y="1020"/>
                  </a:cubicBezTo>
                  <a:cubicBezTo>
                    <a:pt x="2364" y="1020"/>
                    <a:pt x="2364" y="1020"/>
                    <a:pt x="2364" y="1021"/>
                  </a:cubicBezTo>
                  <a:cubicBezTo>
                    <a:pt x="2359" y="1044"/>
                    <a:pt x="2380" y="1040"/>
                    <a:pt x="2393" y="1051"/>
                  </a:cubicBezTo>
                  <a:cubicBezTo>
                    <a:pt x="2404" y="1025"/>
                    <a:pt x="2390" y="1016"/>
                    <a:pt x="2365" y="1018"/>
                  </a:cubicBezTo>
                  <a:cubicBezTo>
                    <a:pt x="2365" y="1018"/>
                    <a:pt x="2365" y="1018"/>
                    <a:pt x="2365" y="1018"/>
                  </a:cubicBezTo>
                  <a:cubicBezTo>
                    <a:pt x="2364" y="1017"/>
                    <a:pt x="2362" y="1016"/>
                    <a:pt x="2361" y="1015"/>
                  </a:cubicBezTo>
                  <a:cubicBezTo>
                    <a:pt x="2360" y="1015"/>
                    <a:pt x="2359" y="1014"/>
                    <a:pt x="2359" y="1014"/>
                  </a:cubicBezTo>
                  <a:cubicBezTo>
                    <a:pt x="2358" y="1013"/>
                    <a:pt x="2357" y="1013"/>
                    <a:pt x="2356" y="1013"/>
                  </a:cubicBezTo>
                  <a:cubicBezTo>
                    <a:pt x="2355" y="1012"/>
                    <a:pt x="2354" y="1012"/>
                    <a:pt x="2353" y="1011"/>
                  </a:cubicBezTo>
                  <a:cubicBezTo>
                    <a:pt x="2353" y="1011"/>
                    <a:pt x="2354" y="1011"/>
                    <a:pt x="2355" y="1011"/>
                  </a:cubicBezTo>
                  <a:cubicBezTo>
                    <a:pt x="2360" y="1011"/>
                    <a:pt x="2364" y="1010"/>
                    <a:pt x="2369" y="1010"/>
                  </a:cubicBezTo>
                  <a:cubicBezTo>
                    <a:pt x="2371" y="1009"/>
                    <a:pt x="2374" y="1009"/>
                    <a:pt x="2376" y="1009"/>
                  </a:cubicBezTo>
                  <a:cubicBezTo>
                    <a:pt x="2378" y="1008"/>
                    <a:pt x="2379" y="1008"/>
                    <a:pt x="2380" y="1008"/>
                  </a:cubicBezTo>
                  <a:cubicBezTo>
                    <a:pt x="2381" y="1008"/>
                    <a:pt x="2381" y="1008"/>
                    <a:pt x="2381" y="1008"/>
                  </a:cubicBezTo>
                  <a:cubicBezTo>
                    <a:pt x="2381" y="1008"/>
                    <a:pt x="2381" y="1008"/>
                    <a:pt x="2381" y="1008"/>
                  </a:cubicBezTo>
                  <a:cubicBezTo>
                    <a:pt x="2381" y="1008"/>
                    <a:pt x="2381" y="1008"/>
                    <a:pt x="2381" y="1008"/>
                  </a:cubicBezTo>
                  <a:cubicBezTo>
                    <a:pt x="2381" y="1008"/>
                    <a:pt x="2381" y="1008"/>
                    <a:pt x="2381" y="1008"/>
                  </a:cubicBezTo>
                  <a:cubicBezTo>
                    <a:pt x="2382" y="1008"/>
                    <a:pt x="2382" y="1008"/>
                    <a:pt x="2382" y="1008"/>
                  </a:cubicBezTo>
                  <a:cubicBezTo>
                    <a:pt x="2383" y="1007"/>
                    <a:pt x="2383" y="1007"/>
                    <a:pt x="2383" y="1007"/>
                  </a:cubicBezTo>
                  <a:cubicBezTo>
                    <a:pt x="2388" y="1006"/>
                    <a:pt x="2393" y="1004"/>
                    <a:pt x="2398" y="1002"/>
                  </a:cubicBezTo>
                  <a:cubicBezTo>
                    <a:pt x="2398" y="1002"/>
                    <a:pt x="2398" y="1002"/>
                    <a:pt x="2398" y="1002"/>
                  </a:cubicBezTo>
                  <a:cubicBezTo>
                    <a:pt x="2398" y="1003"/>
                    <a:pt x="2399" y="1003"/>
                    <a:pt x="2400" y="1003"/>
                  </a:cubicBezTo>
                  <a:cubicBezTo>
                    <a:pt x="2400" y="1003"/>
                    <a:pt x="2401" y="1004"/>
                    <a:pt x="2402" y="1004"/>
                  </a:cubicBezTo>
                  <a:cubicBezTo>
                    <a:pt x="2403" y="1004"/>
                    <a:pt x="2403" y="1005"/>
                    <a:pt x="2404" y="1005"/>
                  </a:cubicBezTo>
                  <a:cubicBezTo>
                    <a:pt x="2405" y="1006"/>
                    <a:pt x="2406" y="1006"/>
                    <a:pt x="2407" y="1006"/>
                  </a:cubicBezTo>
                  <a:cubicBezTo>
                    <a:pt x="2409" y="1007"/>
                    <a:pt x="2410" y="1009"/>
                    <a:pt x="2412" y="1010"/>
                  </a:cubicBezTo>
                  <a:cubicBezTo>
                    <a:pt x="2414" y="1011"/>
                    <a:pt x="2416" y="1013"/>
                    <a:pt x="2418" y="1014"/>
                  </a:cubicBezTo>
                  <a:cubicBezTo>
                    <a:pt x="2420" y="1015"/>
                    <a:pt x="2422" y="1017"/>
                    <a:pt x="2425" y="1018"/>
                  </a:cubicBezTo>
                  <a:cubicBezTo>
                    <a:pt x="2426" y="1018"/>
                    <a:pt x="2426" y="1019"/>
                    <a:pt x="2427" y="1019"/>
                  </a:cubicBezTo>
                  <a:cubicBezTo>
                    <a:pt x="2427" y="1019"/>
                    <a:pt x="2427" y="1019"/>
                    <a:pt x="2428" y="1020"/>
                  </a:cubicBezTo>
                  <a:cubicBezTo>
                    <a:pt x="2429" y="1020"/>
                    <a:pt x="2429" y="1020"/>
                    <a:pt x="2429" y="1020"/>
                  </a:cubicBezTo>
                  <a:cubicBezTo>
                    <a:pt x="2431" y="1021"/>
                    <a:pt x="2431" y="1021"/>
                    <a:pt x="2431" y="1021"/>
                  </a:cubicBezTo>
                  <a:cubicBezTo>
                    <a:pt x="2432" y="1021"/>
                    <a:pt x="2432" y="1021"/>
                    <a:pt x="2433" y="1021"/>
                  </a:cubicBezTo>
                  <a:cubicBezTo>
                    <a:pt x="2434" y="1022"/>
                    <a:pt x="2436" y="1022"/>
                    <a:pt x="2437" y="1022"/>
                  </a:cubicBezTo>
                  <a:cubicBezTo>
                    <a:pt x="2438" y="1023"/>
                    <a:pt x="2439" y="1023"/>
                    <a:pt x="2440" y="1023"/>
                  </a:cubicBezTo>
                  <a:cubicBezTo>
                    <a:pt x="2440" y="1023"/>
                    <a:pt x="2441" y="1023"/>
                    <a:pt x="2442" y="1023"/>
                  </a:cubicBezTo>
                  <a:cubicBezTo>
                    <a:pt x="2443" y="1023"/>
                    <a:pt x="2443" y="1023"/>
                    <a:pt x="2444" y="1023"/>
                  </a:cubicBezTo>
                  <a:cubicBezTo>
                    <a:pt x="2445" y="1024"/>
                    <a:pt x="2445" y="1024"/>
                    <a:pt x="2445" y="1024"/>
                  </a:cubicBezTo>
                  <a:cubicBezTo>
                    <a:pt x="2446" y="1024"/>
                    <a:pt x="2446" y="1024"/>
                    <a:pt x="2446" y="1024"/>
                  </a:cubicBezTo>
                  <a:cubicBezTo>
                    <a:pt x="2447" y="1024"/>
                    <a:pt x="2448" y="1024"/>
                    <a:pt x="2449" y="1024"/>
                  </a:cubicBezTo>
                  <a:cubicBezTo>
                    <a:pt x="2450" y="1024"/>
                    <a:pt x="2450" y="1024"/>
                    <a:pt x="2451" y="1024"/>
                  </a:cubicBezTo>
                  <a:cubicBezTo>
                    <a:pt x="2452" y="1024"/>
                    <a:pt x="2453" y="1024"/>
                    <a:pt x="2453" y="1024"/>
                  </a:cubicBezTo>
                  <a:cubicBezTo>
                    <a:pt x="2454" y="1023"/>
                    <a:pt x="2455" y="1023"/>
                    <a:pt x="2456" y="1023"/>
                  </a:cubicBezTo>
                  <a:cubicBezTo>
                    <a:pt x="2457" y="1023"/>
                    <a:pt x="2459" y="1023"/>
                    <a:pt x="2460" y="1023"/>
                  </a:cubicBezTo>
                  <a:cubicBezTo>
                    <a:pt x="2461" y="1023"/>
                    <a:pt x="2461" y="1023"/>
                    <a:pt x="2462" y="1022"/>
                  </a:cubicBezTo>
                  <a:cubicBezTo>
                    <a:pt x="2463" y="1022"/>
                    <a:pt x="2463" y="1022"/>
                    <a:pt x="2464" y="1022"/>
                  </a:cubicBezTo>
                  <a:cubicBezTo>
                    <a:pt x="2465" y="1022"/>
                    <a:pt x="2467" y="1021"/>
                    <a:pt x="2468" y="1021"/>
                  </a:cubicBezTo>
                  <a:cubicBezTo>
                    <a:pt x="2469" y="1021"/>
                    <a:pt x="2469" y="1021"/>
                    <a:pt x="2470" y="1021"/>
                  </a:cubicBezTo>
                  <a:cubicBezTo>
                    <a:pt x="2470" y="1021"/>
                    <a:pt x="2471" y="1020"/>
                    <a:pt x="2472" y="1020"/>
                  </a:cubicBezTo>
                  <a:cubicBezTo>
                    <a:pt x="2473" y="1020"/>
                    <a:pt x="2474" y="1019"/>
                    <a:pt x="2475" y="1019"/>
                  </a:cubicBezTo>
                  <a:cubicBezTo>
                    <a:pt x="2477" y="1018"/>
                    <a:pt x="2478" y="1017"/>
                    <a:pt x="2480" y="1016"/>
                  </a:cubicBezTo>
                  <a:cubicBezTo>
                    <a:pt x="2480" y="1016"/>
                    <a:pt x="2481" y="1016"/>
                    <a:pt x="2481" y="1015"/>
                  </a:cubicBezTo>
                  <a:cubicBezTo>
                    <a:pt x="2482" y="1015"/>
                    <a:pt x="2482" y="1015"/>
                    <a:pt x="2483" y="1014"/>
                  </a:cubicBezTo>
                  <a:cubicBezTo>
                    <a:pt x="2483" y="1014"/>
                    <a:pt x="2484" y="1014"/>
                    <a:pt x="2484" y="1014"/>
                  </a:cubicBezTo>
                  <a:cubicBezTo>
                    <a:pt x="2484" y="1014"/>
                    <a:pt x="2483" y="1014"/>
                    <a:pt x="2482" y="1014"/>
                  </a:cubicBezTo>
                  <a:cubicBezTo>
                    <a:pt x="2482" y="1015"/>
                    <a:pt x="2481" y="1015"/>
                    <a:pt x="2479" y="1015"/>
                  </a:cubicBezTo>
                  <a:cubicBezTo>
                    <a:pt x="2478" y="1016"/>
                    <a:pt x="2476" y="1016"/>
                    <a:pt x="2474" y="1017"/>
                  </a:cubicBezTo>
                  <a:cubicBezTo>
                    <a:pt x="2473" y="1017"/>
                    <a:pt x="2472" y="1018"/>
                    <a:pt x="2471" y="1018"/>
                  </a:cubicBezTo>
                  <a:cubicBezTo>
                    <a:pt x="2470" y="1018"/>
                    <a:pt x="2469" y="1018"/>
                    <a:pt x="2468" y="1019"/>
                  </a:cubicBezTo>
                  <a:cubicBezTo>
                    <a:pt x="2467" y="1019"/>
                    <a:pt x="2465" y="1019"/>
                    <a:pt x="2464" y="1020"/>
                  </a:cubicBezTo>
                  <a:cubicBezTo>
                    <a:pt x="2463" y="1020"/>
                    <a:pt x="2463" y="1020"/>
                    <a:pt x="2462" y="1020"/>
                  </a:cubicBezTo>
                  <a:cubicBezTo>
                    <a:pt x="2461" y="1020"/>
                    <a:pt x="2461" y="1020"/>
                    <a:pt x="2460" y="1020"/>
                  </a:cubicBezTo>
                  <a:cubicBezTo>
                    <a:pt x="2459" y="1020"/>
                    <a:pt x="2457" y="1021"/>
                    <a:pt x="2456" y="1021"/>
                  </a:cubicBezTo>
                  <a:cubicBezTo>
                    <a:pt x="2455" y="1021"/>
                    <a:pt x="2455" y="1021"/>
                    <a:pt x="2454" y="1021"/>
                  </a:cubicBezTo>
                  <a:cubicBezTo>
                    <a:pt x="2453" y="1021"/>
                    <a:pt x="2452" y="1021"/>
                    <a:pt x="2452" y="1021"/>
                  </a:cubicBezTo>
                  <a:cubicBezTo>
                    <a:pt x="2451" y="1021"/>
                    <a:pt x="2450" y="1021"/>
                    <a:pt x="2449" y="1021"/>
                  </a:cubicBezTo>
                  <a:cubicBezTo>
                    <a:pt x="2449" y="1021"/>
                    <a:pt x="2448" y="1021"/>
                    <a:pt x="2447" y="1021"/>
                  </a:cubicBezTo>
                  <a:cubicBezTo>
                    <a:pt x="2446" y="1021"/>
                    <a:pt x="2446" y="1021"/>
                    <a:pt x="2446" y="1021"/>
                  </a:cubicBezTo>
                  <a:cubicBezTo>
                    <a:pt x="2445" y="1021"/>
                    <a:pt x="2445" y="1021"/>
                    <a:pt x="2445" y="1021"/>
                  </a:cubicBezTo>
                  <a:cubicBezTo>
                    <a:pt x="2445" y="1021"/>
                    <a:pt x="2445" y="1021"/>
                    <a:pt x="2445" y="1021"/>
                  </a:cubicBezTo>
                  <a:cubicBezTo>
                    <a:pt x="2445" y="1021"/>
                    <a:pt x="2445" y="1021"/>
                    <a:pt x="2445" y="1021"/>
                  </a:cubicBezTo>
                  <a:cubicBezTo>
                    <a:pt x="2445" y="1021"/>
                    <a:pt x="2445" y="1021"/>
                    <a:pt x="2446" y="1021"/>
                  </a:cubicBezTo>
                  <a:close/>
                  <a:moveTo>
                    <a:pt x="2003" y="715"/>
                  </a:moveTo>
                  <a:cubicBezTo>
                    <a:pt x="2013" y="702"/>
                    <a:pt x="2015" y="686"/>
                    <a:pt x="2025" y="674"/>
                  </a:cubicBezTo>
                  <a:cubicBezTo>
                    <a:pt x="2028" y="671"/>
                    <a:pt x="2030" y="668"/>
                    <a:pt x="2033" y="665"/>
                  </a:cubicBezTo>
                  <a:cubicBezTo>
                    <a:pt x="2033" y="666"/>
                    <a:pt x="2033" y="667"/>
                    <a:pt x="2033" y="667"/>
                  </a:cubicBezTo>
                  <a:cubicBezTo>
                    <a:pt x="2033" y="668"/>
                    <a:pt x="2033" y="669"/>
                    <a:pt x="2033" y="669"/>
                  </a:cubicBezTo>
                  <a:cubicBezTo>
                    <a:pt x="2033" y="670"/>
                    <a:pt x="2033" y="670"/>
                    <a:pt x="2033" y="670"/>
                  </a:cubicBezTo>
                  <a:cubicBezTo>
                    <a:pt x="2033" y="670"/>
                    <a:pt x="2033" y="670"/>
                    <a:pt x="2033" y="670"/>
                  </a:cubicBezTo>
                  <a:cubicBezTo>
                    <a:pt x="2032" y="670"/>
                    <a:pt x="2032" y="671"/>
                    <a:pt x="2032" y="672"/>
                  </a:cubicBezTo>
                  <a:cubicBezTo>
                    <a:pt x="2031" y="673"/>
                    <a:pt x="2030" y="675"/>
                    <a:pt x="2029" y="676"/>
                  </a:cubicBezTo>
                  <a:cubicBezTo>
                    <a:pt x="2027" y="679"/>
                    <a:pt x="2026" y="682"/>
                    <a:pt x="2024" y="686"/>
                  </a:cubicBezTo>
                  <a:cubicBezTo>
                    <a:pt x="2024" y="686"/>
                    <a:pt x="2024" y="687"/>
                    <a:pt x="2024" y="688"/>
                  </a:cubicBezTo>
                  <a:cubicBezTo>
                    <a:pt x="2023" y="689"/>
                    <a:pt x="2023" y="690"/>
                    <a:pt x="2023" y="691"/>
                  </a:cubicBezTo>
                  <a:cubicBezTo>
                    <a:pt x="2023" y="692"/>
                    <a:pt x="2022" y="692"/>
                    <a:pt x="2022" y="693"/>
                  </a:cubicBezTo>
                  <a:cubicBezTo>
                    <a:pt x="2022" y="695"/>
                    <a:pt x="2022" y="695"/>
                    <a:pt x="2022" y="695"/>
                  </a:cubicBezTo>
                  <a:cubicBezTo>
                    <a:pt x="2022" y="695"/>
                    <a:pt x="2022" y="695"/>
                    <a:pt x="2022" y="696"/>
                  </a:cubicBezTo>
                  <a:cubicBezTo>
                    <a:pt x="2021" y="699"/>
                    <a:pt x="2021" y="703"/>
                    <a:pt x="2021" y="707"/>
                  </a:cubicBezTo>
                  <a:cubicBezTo>
                    <a:pt x="2021" y="707"/>
                    <a:pt x="2021" y="708"/>
                    <a:pt x="2021" y="709"/>
                  </a:cubicBezTo>
                  <a:cubicBezTo>
                    <a:pt x="2021" y="710"/>
                    <a:pt x="2021" y="711"/>
                    <a:pt x="2021" y="712"/>
                  </a:cubicBezTo>
                  <a:cubicBezTo>
                    <a:pt x="2021" y="713"/>
                    <a:pt x="2021" y="714"/>
                    <a:pt x="2021" y="714"/>
                  </a:cubicBezTo>
                  <a:cubicBezTo>
                    <a:pt x="2021" y="715"/>
                    <a:pt x="2021" y="716"/>
                    <a:pt x="2021" y="717"/>
                  </a:cubicBezTo>
                  <a:cubicBezTo>
                    <a:pt x="2022" y="718"/>
                    <a:pt x="2022" y="720"/>
                    <a:pt x="2022" y="721"/>
                  </a:cubicBezTo>
                  <a:cubicBezTo>
                    <a:pt x="2022" y="722"/>
                    <a:pt x="2022" y="722"/>
                    <a:pt x="2022" y="722"/>
                  </a:cubicBezTo>
                  <a:cubicBezTo>
                    <a:pt x="2022" y="723"/>
                    <a:pt x="2022" y="723"/>
                    <a:pt x="2022" y="723"/>
                  </a:cubicBezTo>
                  <a:cubicBezTo>
                    <a:pt x="2022" y="724"/>
                    <a:pt x="2022" y="724"/>
                    <a:pt x="2022" y="724"/>
                  </a:cubicBezTo>
                  <a:cubicBezTo>
                    <a:pt x="2022" y="724"/>
                    <a:pt x="2022" y="724"/>
                    <a:pt x="2022" y="725"/>
                  </a:cubicBezTo>
                  <a:cubicBezTo>
                    <a:pt x="2021" y="725"/>
                    <a:pt x="2021" y="725"/>
                    <a:pt x="2021" y="726"/>
                  </a:cubicBezTo>
                  <a:cubicBezTo>
                    <a:pt x="2020" y="728"/>
                    <a:pt x="2019" y="730"/>
                    <a:pt x="2017" y="732"/>
                  </a:cubicBezTo>
                  <a:cubicBezTo>
                    <a:pt x="2016" y="733"/>
                    <a:pt x="2015" y="734"/>
                    <a:pt x="2015" y="735"/>
                  </a:cubicBezTo>
                  <a:cubicBezTo>
                    <a:pt x="2014" y="735"/>
                    <a:pt x="2014" y="735"/>
                    <a:pt x="2013" y="736"/>
                  </a:cubicBezTo>
                  <a:cubicBezTo>
                    <a:pt x="2013" y="736"/>
                    <a:pt x="2013" y="737"/>
                    <a:pt x="2012" y="737"/>
                  </a:cubicBezTo>
                  <a:cubicBezTo>
                    <a:pt x="2011" y="738"/>
                    <a:pt x="2009" y="739"/>
                    <a:pt x="2008" y="740"/>
                  </a:cubicBezTo>
                  <a:cubicBezTo>
                    <a:pt x="2007" y="741"/>
                    <a:pt x="2006" y="742"/>
                    <a:pt x="2006" y="742"/>
                  </a:cubicBezTo>
                  <a:cubicBezTo>
                    <a:pt x="1998" y="744"/>
                    <a:pt x="1991" y="746"/>
                    <a:pt x="1984" y="748"/>
                  </a:cubicBezTo>
                  <a:cubicBezTo>
                    <a:pt x="1973" y="752"/>
                    <a:pt x="1962" y="755"/>
                    <a:pt x="1952" y="757"/>
                  </a:cubicBezTo>
                  <a:cubicBezTo>
                    <a:pt x="1952" y="757"/>
                    <a:pt x="1953" y="757"/>
                    <a:pt x="1953" y="757"/>
                  </a:cubicBezTo>
                  <a:cubicBezTo>
                    <a:pt x="1968" y="743"/>
                    <a:pt x="1991" y="731"/>
                    <a:pt x="2003" y="715"/>
                  </a:cubicBezTo>
                  <a:close/>
                  <a:moveTo>
                    <a:pt x="272" y="1185"/>
                  </a:moveTo>
                  <a:cubicBezTo>
                    <a:pt x="271" y="1186"/>
                    <a:pt x="270" y="1186"/>
                    <a:pt x="269" y="1187"/>
                  </a:cubicBezTo>
                  <a:cubicBezTo>
                    <a:pt x="268" y="1187"/>
                    <a:pt x="268" y="1187"/>
                    <a:pt x="268" y="1187"/>
                  </a:cubicBezTo>
                  <a:cubicBezTo>
                    <a:pt x="268" y="1187"/>
                    <a:pt x="268" y="1187"/>
                    <a:pt x="268" y="1187"/>
                  </a:cubicBezTo>
                  <a:cubicBezTo>
                    <a:pt x="267" y="1187"/>
                    <a:pt x="267" y="1187"/>
                    <a:pt x="267" y="1187"/>
                  </a:cubicBezTo>
                  <a:cubicBezTo>
                    <a:pt x="267" y="1188"/>
                    <a:pt x="266" y="1188"/>
                    <a:pt x="266" y="1188"/>
                  </a:cubicBezTo>
                  <a:cubicBezTo>
                    <a:pt x="264" y="1189"/>
                    <a:pt x="262" y="1190"/>
                    <a:pt x="261" y="1192"/>
                  </a:cubicBezTo>
                  <a:cubicBezTo>
                    <a:pt x="260" y="1192"/>
                    <a:pt x="259" y="1193"/>
                    <a:pt x="258" y="1194"/>
                  </a:cubicBezTo>
                  <a:cubicBezTo>
                    <a:pt x="258" y="1194"/>
                    <a:pt x="257" y="1194"/>
                    <a:pt x="257" y="1193"/>
                  </a:cubicBezTo>
                  <a:cubicBezTo>
                    <a:pt x="257" y="1193"/>
                    <a:pt x="256" y="1193"/>
                    <a:pt x="256" y="1193"/>
                  </a:cubicBezTo>
                  <a:cubicBezTo>
                    <a:pt x="255" y="1193"/>
                    <a:pt x="255" y="1193"/>
                    <a:pt x="255" y="1193"/>
                  </a:cubicBezTo>
                  <a:cubicBezTo>
                    <a:pt x="255" y="1193"/>
                    <a:pt x="254" y="1193"/>
                    <a:pt x="254" y="1193"/>
                  </a:cubicBezTo>
                  <a:cubicBezTo>
                    <a:pt x="254" y="1193"/>
                    <a:pt x="253" y="1193"/>
                    <a:pt x="253" y="1193"/>
                  </a:cubicBezTo>
                  <a:cubicBezTo>
                    <a:pt x="252" y="1192"/>
                    <a:pt x="251" y="1192"/>
                    <a:pt x="251" y="1192"/>
                  </a:cubicBezTo>
                  <a:cubicBezTo>
                    <a:pt x="251" y="1192"/>
                    <a:pt x="250" y="1192"/>
                    <a:pt x="250" y="1192"/>
                  </a:cubicBezTo>
                  <a:cubicBezTo>
                    <a:pt x="250" y="1192"/>
                    <a:pt x="249" y="1192"/>
                    <a:pt x="249" y="1192"/>
                  </a:cubicBezTo>
                  <a:cubicBezTo>
                    <a:pt x="248" y="1192"/>
                    <a:pt x="248" y="1192"/>
                    <a:pt x="247" y="1191"/>
                  </a:cubicBezTo>
                  <a:cubicBezTo>
                    <a:pt x="246" y="1191"/>
                    <a:pt x="245" y="1191"/>
                    <a:pt x="244" y="1190"/>
                  </a:cubicBezTo>
                  <a:cubicBezTo>
                    <a:pt x="255" y="1188"/>
                    <a:pt x="267" y="1184"/>
                    <a:pt x="274" y="1183"/>
                  </a:cubicBezTo>
                  <a:cubicBezTo>
                    <a:pt x="274" y="1183"/>
                    <a:pt x="274" y="1183"/>
                    <a:pt x="274" y="1184"/>
                  </a:cubicBezTo>
                  <a:cubicBezTo>
                    <a:pt x="275" y="1184"/>
                    <a:pt x="275" y="1184"/>
                    <a:pt x="275" y="1184"/>
                  </a:cubicBezTo>
                  <a:cubicBezTo>
                    <a:pt x="276" y="1184"/>
                    <a:pt x="276" y="1184"/>
                    <a:pt x="277" y="1184"/>
                  </a:cubicBezTo>
                  <a:cubicBezTo>
                    <a:pt x="277" y="1184"/>
                    <a:pt x="277" y="1184"/>
                    <a:pt x="277" y="1184"/>
                  </a:cubicBezTo>
                  <a:cubicBezTo>
                    <a:pt x="275" y="1184"/>
                    <a:pt x="274" y="1185"/>
                    <a:pt x="272" y="1185"/>
                  </a:cubicBezTo>
                  <a:close/>
                  <a:moveTo>
                    <a:pt x="277" y="1183"/>
                  </a:moveTo>
                  <a:cubicBezTo>
                    <a:pt x="278" y="1184"/>
                    <a:pt x="278" y="1184"/>
                    <a:pt x="279" y="1184"/>
                  </a:cubicBezTo>
                  <a:cubicBezTo>
                    <a:pt x="279" y="1184"/>
                    <a:pt x="278" y="1184"/>
                    <a:pt x="278" y="1184"/>
                  </a:cubicBezTo>
                  <a:cubicBezTo>
                    <a:pt x="278" y="1184"/>
                    <a:pt x="277" y="1184"/>
                    <a:pt x="277" y="1183"/>
                  </a:cubicBezTo>
                  <a:close/>
                  <a:moveTo>
                    <a:pt x="825" y="992"/>
                  </a:moveTo>
                  <a:cubicBezTo>
                    <a:pt x="827" y="991"/>
                    <a:pt x="829" y="991"/>
                    <a:pt x="831" y="991"/>
                  </a:cubicBezTo>
                  <a:cubicBezTo>
                    <a:pt x="835" y="991"/>
                    <a:pt x="839" y="990"/>
                    <a:pt x="843" y="990"/>
                  </a:cubicBezTo>
                  <a:cubicBezTo>
                    <a:pt x="846" y="989"/>
                    <a:pt x="850" y="989"/>
                    <a:pt x="854" y="990"/>
                  </a:cubicBezTo>
                  <a:cubicBezTo>
                    <a:pt x="855" y="990"/>
                    <a:pt x="855" y="990"/>
                    <a:pt x="855" y="990"/>
                  </a:cubicBezTo>
                  <a:cubicBezTo>
                    <a:pt x="855" y="990"/>
                    <a:pt x="856" y="990"/>
                    <a:pt x="856" y="991"/>
                  </a:cubicBezTo>
                  <a:cubicBezTo>
                    <a:pt x="857" y="991"/>
                    <a:pt x="857" y="991"/>
                    <a:pt x="857" y="991"/>
                  </a:cubicBezTo>
                  <a:cubicBezTo>
                    <a:pt x="857" y="991"/>
                    <a:pt x="857" y="991"/>
                    <a:pt x="857" y="991"/>
                  </a:cubicBezTo>
                  <a:cubicBezTo>
                    <a:pt x="857" y="991"/>
                    <a:pt x="857" y="991"/>
                    <a:pt x="857" y="991"/>
                  </a:cubicBezTo>
                  <a:cubicBezTo>
                    <a:pt x="859" y="991"/>
                    <a:pt x="859" y="991"/>
                    <a:pt x="859" y="991"/>
                  </a:cubicBezTo>
                  <a:cubicBezTo>
                    <a:pt x="860" y="992"/>
                    <a:pt x="861" y="992"/>
                    <a:pt x="861" y="992"/>
                  </a:cubicBezTo>
                  <a:cubicBezTo>
                    <a:pt x="862" y="993"/>
                    <a:pt x="863" y="993"/>
                    <a:pt x="864" y="993"/>
                  </a:cubicBezTo>
                  <a:cubicBezTo>
                    <a:pt x="871" y="996"/>
                    <a:pt x="878" y="999"/>
                    <a:pt x="884" y="1002"/>
                  </a:cubicBezTo>
                  <a:cubicBezTo>
                    <a:pt x="886" y="1003"/>
                    <a:pt x="888" y="1003"/>
                    <a:pt x="889" y="1004"/>
                  </a:cubicBezTo>
                  <a:cubicBezTo>
                    <a:pt x="886" y="1005"/>
                    <a:pt x="883" y="1005"/>
                    <a:pt x="880" y="1005"/>
                  </a:cubicBezTo>
                  <a:cubicBezTo>
                    <a:pt x="861" y="1006"/>
                    <a:pt x="841" y="1008"/>
                    <a:pt x="822" y="1011"/>
                  </a:cubicBezTo>
                  <a:cubicBezTo>
                    <a:pt x="821" y="1009"/>
                    <a:pt x="820" y="1006"/>
                    <a:pt x="817" y="1003"/>
                  </a:cubicBezTo>
                  <a:cubicBezTo>
                    <a:pt x="817" y="1003"/>
                    <a:pt x="817" y="1003"/>
                    <a:pt x="818" y="1003"/>
                  </a:cubicBezTo>
                  <a:cubicBezTo>
                    <a:pt x="818" y="1002"/>
                    <a:pt x="818" y="1002"/>
                    <a:pt x="818" y="1001"/>
                  </a:cubicBezTo>
                  <a:cubicBezTo>
                    <a:pt x="819" y="1000"/>
                    <a:pt x="819" y="1000"/>
                    <a:pt x="820" y="999"/>
                  </a:cubicBezTo>
                  <a:cubicBezTo>
                    <a:pt x="820" y="999"/>
                    <a:pt x="820" y="998"/>
                    <a:pt x="821" y="997"/>
                  </a:cubicBezTo>
                  <a:cubicBezTo>
                    <a:pt x="821" y="997"/>
                    <a:pt x="822" y="996"/>
                    <a:pt x="822" y="996"/>
                  </a:cubicBezTo>
                  <a:cubicBezTo>
                    <a:pt x="822" y="995"/>
                    <a:pt x="823" y="995"/>
                    <a:pt x="823" y="995"/>
                  </a:cubicBezTo>
                  <a:cubicBezTo>
                    <a:pt x="823" y="994"/>
                    <a:pt x="823" y="994"/>
                    <a:pt x="823" y="994"/>
                  </a:cubicBezTo>
                  <a:cubicBezTo>
                    <a:pt x="823" y="994"/>
                    <a:pt x="824" y="994"/>
                    <a:pt x="824" y="994"/>
                  </a:cubicBezTo>
                  <a:cubicBezTo>
                    <a:pt x="824" y="994"/>
                    <a:pt x="824" y="994"/>
                    <a:pt x="824" y="993"/>
                  </a:cubicBezTo>
                  <a:cubicBezTo>
                    <a:pt x="824" y="993"/>
                    <a:pt x="824" y="993"/>
                    <a:pt x="824" y="992"/>
                  </a:cubicBezTo>
                  <a:cubicBezTo>
                    <a:pt x="825" y="992"/>
                    <a:pt x="825" y="992"/>
                    <a:pt x="825" y="992"/>
                  </a:cubicBezTo>
                  <a:close/>
                  <a:moveTo>
                    <a:pt x="804" y="986"/>
                  </a:moveTo>
                  <a:cubicBezTo>
                    <a:pt x="805" y="987"/>
                    <a:pt x="806" y="987"/>
                    <a:pt x="807" y="987"/>
                  </a:cubicBezTo>
                  <a:cubicBezTo>
                    <a:pt x="809" y="988"/>
                    <a:pt x="811" y="989"/>
                    <a:pt x="813" y="990"/>
                  </a:cubicBezTo>
                  <a:cubicBezTo>
                    <a:pt x="814" y="990"/>
                    <a:pt x="814" y="990"/>
                    <a:pt x="815" y="990"/>
                  </a:cubicBezTo>
                  <a:cubicBezTo>
                    <a:pt x="815" y="990"/>
                    <a:pt x="815" y="990"/>
                    <a:pt x="815" y="990"/>
                  </a:cubicBezTo>
                  <a:cubicBezTo>
                    <a:pt x="816" y="991"/>
                    <a:pt x="816" y="991"/>
                    <a:pt x="816" y="991"/>
                  </a:cubicBezTo>
                  <a:cubicBezTo>
                    <a:pt x="816" y="991"/>
                    <a:pt x="816" y="991"/>
                    <a:pt x="816" y="991"/>
                  </a:cubicBezTo>
                  <a:cubicBezTo>
                    <a:pt x="817" y="991"/>
                    <a:pt x="818" y="991"/>
                    <a:pt x="819" y="991"/>
                  </a:cubicBezTo>
                  <a:cubicBezTo>
                    <a:pt x="821" y="991"/>
                    <a:pt x="823" y="992"/>
                    <a:pt x="824" y="992"/>
                  </a:cubicBezTo>
                  <a:cubicBezTo>
                    <a:pt x="824" y="992"/>
                    <a:pt x="824" y="992"/>
                    <a:pt x="824" y="992"/>
                  </a:cubicBezTo>
                  <a:cubicBezTo>
                    <a:pt x="824" y="992"/>
                    <a:pt x="823" y="992"/>
                    <a:pt x="823" y="992"/>
                  </a:cubicBezTo>
                  <a:cubicBezTo>
                    <a:pt x="822" y="992"/>
                    <a:pt x="822" y="992"/>
                    <a:pt x="822" y="993"/>
                  </a:cubicBezTo>
                  <a:cubicBezTo>
                    <a:pt x="822" y="993"/>
                    <a:pt x="822" y="993"/>
                    <a:pt x="822" y="993"/>
                  </a:cubicBezTo>
                  <a:cubicBezTo>
                    <a:pt x="822" y="993"/>
                    <a:pt x="821" y="993"/>
                    <a:pt x="821" y="993"/>
                  </a:cubicBezTo>
                  <a:cubicBezTo>
                    <a:pt x="821" y="994"/>
                    <a:pt x="821" y="994"/>
                    <a:pt x="820" y="995"/>
                  </a:cubicBezTo>
                  <a:cubicBezTo>
                    <a:pt x="820" y="995"/>
                    <a:pt x="819" y="996"/>
                    <a:pt x="819" y="996"/>
                  </a:cubicBezTo>
                  <a:cubicBezTo>
                    <a:pt x="819" y="997"/>
                    <a:pt x="818" y="997"/>
                    <a:pt x="818" y="998"/>
                  </a:cubicBezTo>
                  <a:cubicBezTo>
                    <a:pt x="817" y="999"/>
                    <a:pt x="817" y="999"/>
                    <a:pt x="817" y="1000"/>
                  </a:cubicBezTo>
                  <a:cubicBezTo>
                    <a:pt x="816" y="1000"/>
                    <a:pt x="816" y="1001"/>
                    <a:pt x="816" y="1001"/>
                  </a:cubicBezTo>
                  <a:cubicBezTo>
                    <a:pt x="816" y="1001"/>
                    <a:pt x="816" y="1001"/>
                    <a:pt x="816" y="1001"/>
                  </a:cubicBezTo>
                  <a:cubicBezTo>
                    <a:pt x="815" y="1002"/>
                    <a:pt x="815" y="1002"/>
                    <a:pt x="815" y="1002"/>
                  </a:cubicBezTo>
                  <a:cubicBezTo>
                    <a:pt x="806" y="1002"/>
                    <a:pt x="805" y="1007"/>
                    <a:pt x="805" y="1013"/>
                  </a:cubicBezTo>
                  <a:cubicBezTo>
                    <a:pt x="798" y="1014"/>
                    <a:pt x="791" y="1015"/>
                    <a:pt x="785" y="1016"/>
                  </a:cubicBezTo>
                  <a:cubicBezTo>
                    <a:pt x="787" y="1012"/>
                    <a:pt x="786" y="1004"/>
                    <a:pt x="783" y="999"/>
                  </a:cubicBezTo>
                  <a:cubicBezTo>
                    <a:pt x="784" y="998"/>
                    <a:pt x="785" y="998"/>
                    <a:pt x="785" y="997"/>
                  </a:cubicBezTo>
                  <a:cubicBezTo>
                    <a:pt x="786" y="996"/>
                    <a:pt x="787" y="995"/>
                    <a:pt x="788" y="994"/>
                  </a:cubicBezTo>
                  <a:cubicBezTo>
                    <a:pt x="789" y="994"/>
                    <a:pt x="790" y="993"/>
                    <a:pt x="791" y="992"/>
                  </a:cubicBezTo>
                  <a:cubicBezTo>
                    <a:pt x="792" y="991"/>
                    <a:pt x="794" y="991"/>
                    <a:pt x="795" y="990"/>
                  </a:cubicBezTo>
                  <a:cubicBezTo>
                    <a:pt x="795" y="990"/>
                    <a:pt x="796" y="990"/>
                    <a:pt x="796" y="989"/>
                  </a:cubicBezTo>
                  <a:cubicBezTo>
                    <a:pt x="797" y="989"/>
                    <a:pt x="797" y="989"/>
                    <a:pt x="797" y="989"/>
                  </a:cubicBezTo>
                  <a:cubicBezTo>
                    <a:pt x="797" y="989"/>
                    <a:pt x="798" y="989"/>
                    <a:pt x="798" y="989"/>
                  </a:cubicBezTo>
                  <a:cubicBezTo>
                    <a:pt x="798" y="988"/>
                    <a:pt x="799" y="988"/>
                    <a:pt x="799" y="988"/>
                  </a:cubicBezTo>
                  <a:cubicBezTo>
                    <a:pt x="800" y="988"/>
                    <a:pt x="800" y="988"/>
                    <a:pt x="801" y="987"/>
                  </a:cubicBezTo>
                  <a:cubicBezTo>
                    <a:pt x="801" y="987"/>
                    <a:pt x="801" y="987"/>
                    <a:pt x="802" y="987"/>
                  </a:cubicBezTo>
                  <a:cubicBezTo>
                    <a:pt x="802" y="987"/>
                    <a:pt x="802" y="987"/>
                    <a:pt x="802" y="987"/>
                  </a:cubicBezTo>
                  <a:cubicBezTo>
                    <a:pt x="803" y="987"/>
                    <a:pt x="803" y="987"/>
                    <a:pt x="804" y="986"/>
                  </a:cubicBezTo>
                  <a:cubicBezTo>
                    <a:pt x="804" y="986"/>
                    <a:pt x="804" y="986"/>
                    <a:pt x="804" y="986"/>
                  </a:cubicBezTo>
                  <a:close/>
                  <a:moveTo>
                    <a:pt x="717" y="1005"/>
                  </a:moveTo>
                  <a:cubicBezTo>
                    <a:pt x="717" y="1004"/>
                    <a:pt x="717" y="1003"/>
                    <a:pt x="717" y="1003"/>
                  </a:cubicBezTo>
                  <a:cubicBezTo>
                    <a:pt x="717" y="1002"/>
                    <a:pt x="717" y="1002"/>
                    <a:pt x="717" y="1001"/>
                  </a:cubicBezTo>
                  <a:cubicBezTo>
                    <a:pt x="717" y="1000"/>
                    <a:pt x="718" y="1000"/>
                    <a:pt x="718" y="999"/>
                  </a:cubicBezTo>
                  <a:cubicBezTo>
                    <a:pt x="718" y="999"/>
                    <a:pt x="718" y="998"/>
                    <a:pt x="718" y="998"/>
                  </a:cubicBezTo>
                  <a:cubicBezTo>
                    <a:pt x="718" y="998"/>
                    <a:pt x="718" y="997"/>
                    <a:pt x="718" y="997"/>
                  </a:cubicBezTo>
                  <a:cubicBezTo>
                    <a:pt x="718" y="997"/>
                    <a:pt x="718" y="997"/>
                    <a:pt x="718" y="997"/>
                  </a:cubicBezTo>
                  <a:cubicBezTo>
                    <a:pt x="718" y="997"/>
                    <a:pt x="718" y="997"/>
                    <a:pt x="718" y="997"/>
                  </a:cubicBezTo>
                  <a:cubicBezTo>
                    <a:pt x="718" y="997"/>
                    <a:pt x="718" y="997"/>
                    <a:pt x="718" y="997"/>
                  </a:cubicBezTo>
                  <a:cubicBezTo>
                    <a:pt x="721" y="994"/>
                    <a:pt x="723" y="992"/>
                    <a:pt x="727" y="989"/>
                  </a:cubicBezTo>
                  <a:cubicBezTo>
                    <a:pt x="729" y="988"/>
                    <a:pt x="731" y="986"/>
                    <a:pt x="733" y="985"/>
                  </a:cubicBezTo>
                  <a:cubicBezTo>
                    <a:pt x="734" y="985"/>
                    <a:pt x="735" y="984"/>
                    <a:pt x="737" y="983"/>
                  </a:cubicBezTo>
                  <a:cubicBezTo>
                    <a:pt x="738" y="982"/>
                    <a:pt x="739" y="982"/>
                    <a:pt x="740" y="981"/>
                  </a:cubicBezTo>
                  <a:cubicBezTo>
                    <a:pt x="745" y="979"/>
                    <a:pt x="751" y="976"/>
                    <a:pt x="757" y="974"/>
                  </a:cubicBezTo>
                  <a:cubicBezTo>
                    <a:pt x="760" y="973"/>
                    <a:pt x="763" y="972"/>
                    <a:pt x="767" y="972"/>
                  </a:cubicBezTo>
                  <a:cubicBezTo>
                    <a:pt x="770" y="971"/>
                    <a:pt x="773" y="971"/>
                    <a:pt x="777" y="972"/>
                  </a:cubicBezTo>
                  <a:cubicBezTo>
                    <a:pt x="780" y="972"/>
                    <a:pt x="784" y="974"/>
                    <a:pt x="787" y="975"/>
                  </a:cubicBezTo>
                  <a:cubicBezTo>
                    <a:pt x="790" y="977"/>
                    <a:pt x="793" y="979"/>
                    <a:pt x="797" y="981"/>
                  </a:cubicBezTo>
                  <a:cubicBezTo>
                    <a:pt x="799" y="983"/>
                    <a:pt x="800" y="984"/>
                    <a:pt x="802" y="985"/>
                  </a:cubicBezTo>
                  <a:cubicBezTo>
                    <a:pt x="802" y="985"/>
                    <a:pt x="802" y="985"/>
                    <a:pt x="802" y="985"/>
                  </a:cubicBezTo>
                  <a:cubicBezTo>
                    <a:pt x="801" y="985"/>
                    <a:pt x="801" y="985"/>
                    <a:pt x="801" y="985"/>
                  </a:cubicBezTo>
                  <a:cubicBezTo>
                    <a:pt x="801" y="985"/>
                    <a:pt x="800" y="985"/>
                    <a:pt x="800" y="985"/>
                  </a:cubicBezTo>
                  <a:cubicBezTo>
                    <a:pt x="800" y="986"/>
                    <a:pt x="799" y="986"/>
                    <a:pt x="799" y="986"/>
                  </a:cubicBezTo>
                  <a:cubicBezTo>
                    <a:pt x="798" y="986"/>
                    <a:pt x="798" y="986"/>
                    <a:pt x="797" y="987"/>
                  </a:cubicBezTo>
                  <a:cubicBezTo>
                    <a:pt x="797" y="987"/>
                    <a:pt x="796" y="987"/>
                    <a:pt x="796" y="987"/>
                  </a:cubicBezTo>
                  <a:cubicBezTo>
                    <a:pt x="796" y="987"/>
                    <a:pt x="796" y="987"/>
                    <a:pt x="795" y="987"/>
                  </a:cubicBezTo>
                  <a:cubicBezTo>
                    <a:pt x="795" y="988"/>
                    <a:pt x="794" y="988"/>
                    <a:pt x="794" y="988"/>
                  </a:cubicBezTo>
                  <a:cubicBezTo>
                    <a:pt x="792" y="989"/>
                    <a:pt x="791" y="989"/>
                    <a:pt x="790" y="990"/>
                  </a:cubicBezTo>
                  <a:cubicBezTo>
                    <a:pt x="789" y="991"/>
                    <a:pt x="788" y="992"/>
                    <a:pt x="787" y="993"/>
                  </a:cubicBezTo>
                  <a:cubicBezTo>
                    <a:pt x="786" y="993"/>
                    <a:pt x="785" y="994"/>
                    <a:pt x="784" y="995"/>
                  </a:cubicBezTo>
                  <a:cubicBezTo>
                    <a:pt x="783" y="996"/>
                    <a:pt x="783" y="996"/>
                    <a:pt x="782" y="997"/>
                  </a:cubicBezTo>
                  <a:cubicBezTo>
                    <a:pt x="781" y="995"/>
                    <a:pt x="781" y="995"/>
                    <a:pt x="781" y="995"/>
                  </a:cubicBezTo>
                  <a:cubicBezTo>
                    <a:pt x="781" y="996"/>
                    <a:pt x="782" y="996"/>
                    <a:pt x="782" y="997"/>
                  </a:cubicBezTo>
                  <a:cubicBezTo>
                    <a:pt x="782" y="997"/>
                    <a:pt x="782" y="997"/>
                    <a:pt x="782" y="997"/>
                  </a:cubicBezTo>
                  <a:cubicBezTo>
                    <a:pt x="765" y="991"/>
                    <a:pt x="766" y="1008"/>
                    <a:pt x="764" y="1019"/>
                  </a:cubicBezTo>
                  <a:cubicBezTo>
                    <a:pt x="751" y="1021"/>
                    <a:pt x="740" y="1022"/>
                    <a:pt x="722" y="1018"/>
                  </a:cubicBezTo>
                  <a:cubicBezTo>
                    <a:pt x="722" y="1014"/>
                    <a:pt x="720" y="1010"/>
                    <a:pt x="717" y="1007"/>
                  </a:cubicBezTo>
                  <a:cubicBezTo>
                    <a:pt x="717" y="1006"/>
                    <a:pt x="717" y="1005"/>
                    <a:pt x="717" y="1005"/>
                  </a:cubicBezTo>
                  <a:close/>
                  <a:moveTo>
                    <a:pt x="842" y="1122"/>
                  </a:moveTo>
                  <a:cubicBezTo>
                    <a:pt x="809" y="1121"/>
                    <a:pt x="794" y="1110"/>
                    <a:pt x="766" y="1097"/>
                  </a:cubicBezTo>
                  <a:cubicBezTo>
                    <a:pt x="769" y="1108"/>
                    <a:pt x="779" y="1116"/>
                    <a:pt x="788" y="1123"/>
                  </a:cubicBezTo>
                  <a:cubicBezTo>
                    <a:pt x="766" y="1141"/>
                    <a:pt x="728" y="1123"/>
                    <a:pt x="707" y="1114"/>
                  </a:cubicBezTo>
                  <a:cubicBezTo>
                    <a:pt x="702" y="1112"/>
                    <a:pt x="691" y="1114"/>
                    <a:pt x="686" y="1111"/>
                  </a:cubicBezTo>
                  <a:cubicBezTo>
                    <a:pt x="682" y="1108"/>
                    <a:pt x="681" y="1097"/>
                    <a:pt x="677" y="1096"/>
                  </a:cubicBezTo>
                  <a:cubicBezTo>
                    <a:pt x="669" y="1091"/>
                    <a:pt x="651" y="1090"/>
                    <a:pt x="646" y="1080"/>
                  </a:cubicBezTo>
                  <a:cubicBezTo>
                    <a:pt x="657" y="1075"/>
                    <a:pt x="674" y="1056"/>
                    <a:pt x="684" y="1052"/>
                  </a:cubicBezTo>
                  <a:cubicBezTo>
                    <a:pt x="705" y="1045"/>
                    <a:pt x="712" y="1055"/>
                    <a:pt x="723" y="1056"/>
                  </a:cubicBezTo>
                  <a:cubicBezTo>
                    <a:pt x="752" y="1057"/>
                    <a:pt x="777" y="1054"/>
                    <a:pt x="810" y="1049"/>
                  </a:cubicBezTo>
                  <a:cubicBezTo>
                    <a:pt x="847" y="1045"/>
                    <a:pt x="875" y="1042"/>
                    <a:pt x="899" y="1049"/>
                  </a:cubicBezTo>
                  <a:cubicBezTo>
                    <a:pt x="911" y="1053"/>
                    <a:pt x="903" y="1095"/>
                    <a:pt x="923" y="1120"/>
                  </a:cubicBezTo>
                  <a:cubicBezTo>
                    <a:pt x="898" y="1124"/>
                    <a:pt x="867" y="1123"/>
                    <a:pt x="842" y="1122"/>
                  </a:cubicBezTo>
                  <a:close/>
                  <a:moveTo>
                    <a:pt x="1032" y="1170"/>
                  </a:moveTo>
                  <a:cubicBezTo>
                    <a:pt x="1021" y="1163"/>
                    <a:pt x="1003" y="1154"/>
                    <a:pt x="993" y="1146"/>
                  </a:cubicBezTo>
                  <a:cubicBezTo>
                    <a:pt x="985" y="1139"/>
                    <a:pt x="978" y="1132"/>
                    <a:pt x="972" y="1123"/>
                  </a:cubicBezTo>
                  <a:cubicBezTo>
                    <a:pt x="972" y="1123"/>
                    <a:pt x="972" y="1123"/>
                    <a:pt x="972" y="1123"/>
                  </a:cubicBezTo>
                  <a:cubicBezTo>
                    <a:pt x="973" y="1123"/>
                    <a:pt x="974" y="1123"/>
                    <a:pt x="975" y="1123"/>
                  </a:cubicBezTo>
                  <a:cubicBezTo>
                    <a:pt x="975" y="1122"/>
                    <a:pt x="976" y="1122"/>
                    <a:pt x="977" y="1122"/>
                  </a:cubicBezTo>
                  <a:cubicBezTo>
                    <a:pt x="978" y="1122"/>
                    <a:pt x="979" y="1122"/>
                    <a:pt x="980" y="1122"/>
                  </a:cubicBezTo>
                  <a:cubicBezTo>
                    <a:pt x="980" y="1122"/>
                    <a:pt x="981" y="1122"/>
                    <a:pt x="982" y="1122"/>
                  </a:cubicBezTo>
                  <a:cubicBezTo>
                    <a:pt x="983" y="1122"/>
                    <a:pt x="983" y="1122"/>
                    <a:pt x="984" y="1122"/>
                  </a:cubicBezTo>
                  <a:cubicBezTo>
                    <a:pt x="984" y="1122"/>
                    <a:pt x="984" y="1122"/>
                    <a:pt x="984" y="1122"/>
                  </a:cubicBezTo>
                  <a:cubicBezTo>
                    <a:pt x="984" y="1122"/>
                    <a:pt x="984" y="1122"/>
                    <a:pt x="984" y="1122"/>
                  </a:cubicBezTo>
                  <a:cubicBezTo>
                    <a:pt x="985" y="1123"/>
                    <a:pt x="986" y="1123"/>
                    <a:pt x="986" y="1124"/>
                  </a:cubicBezTo>
                  <a:cubicBezTo>
                    <a:pt x="987" y="1125"/>
                    <a:pt x="989" y="1126"/>
                    <a:pt x="990" y="1126"/>
                  </a:cubicBezTo>
                  <a:cubicBezTo>
                    <a:pt x="993" y="1128"/>
                    <a:pt x="996" y="1130"/>
                    <a:pt x="999" y="1131"/>
                  </a:cubicBezTo>
                  <a:cubicBezTo>
                    <a:pt x="999" y="1131"/>
                    <a:pt x="1000" y="1132"/>
                    <a:pt x="1001" y="1132"/>
                  </a:cubicBezTo>
                  <a:cubicBezTo>
                    <a:pt x="1002" y="1132"/>
                    <a:pt x="1003" y="1132"/>
                    <a:pt x="1003" y="1133"/>
                  </a:cubicBezTo>
                  <a:cubicBezTo>
                    <a:pt x="1004" y="1133"/>
                    <a:pt x="1005" y="1133"/>
                    <a:pt x="1006" y="1133"/>
                  </a:cubicBezTo>
                  <a:cubicBezTo>
                    <a:pt x="1007" y="1134"/>
                    <a:pt x="1007" y="1134"/>
                    <a:pt x="1007" y="1134"/>
                  </a:cubicBezTo>
                  <a:cubicBezTo>
                    <a:pt x="1007" y="1134"/>
                    <a:pt x="1008" y="1134"/>
                    <a:pt x="1008" y="1134"/>
                  </a:cubicBezTo>
                  <a:cubicBezTo>
                    <a:pt x="1011" y="1135"/>
                    <a:pt x="1014" y="1135"/>
                    <a:pt x="1017" y="1135"/>
                  </a:cubicBezTo>
                  <a:cubicBezTo>
                    <a:pt x="1018" y="1135"/>
                    <a:pt x="1019" y="1135"/>
                    <a:pt x="1020" y="1135"/>
                  </a:cubicBezTo>
                  <a:cubicBezTo>
                    <a:pt x="1020" y="1135"/>
                    <a:pt x="1021" y="1135"/>
                    <a:pt x="1022" y="1135"/>
                  </a:cubicBezTo>
                  <a:cubicBezTo>
                    <a:pt x="1023" y="1135"/>
                    <a:pt x="1023" y="1135"/>
                    <a:pt x="1024" y="1135"/>
                  </a:cubicBezTo>
                  <a:cubicBezTo>
                    <a:pt x="1025" y="1135"/>
                    <a:pt x="1026" y="1135"/>
                    <a:pt x="1026" y="1135"/>
                  </a:cubicBezTo>
                  <a:cubicBezTo>
                    <a:pt x="1028" y="1135"/>
                    <a:pt x="1029" y="1134"/>
                    <a:pt x="1030" y="1135"/>
                  </a:cubicBezTo>
                  <a:cubicBezTo>
                    <a:pt x="1030" y="1135"/>
                    <a:pt x="1031" y="1135"/>
                    <a:pt x="1031" y="1135"/>
                  </a:cubicBezTo>
                  <a:cubicBezTo>
                    <a:pt x="1032" y="1135"/>
                    <a:pt x="1032" y="1135"/>
                    <a:pt x="1032" y="1135"/>
                  </a:cubicBezTo>
                  <a:cubicBezTo>
                    <a:pt x="1032" y="1135"/>
                    <a:pt x="1032" y="1135"/>
                    <a:pt x="1032" y="1135"/>
                  </a:cubicBezTo>
                  <a:cubicBezTo>
                    <a:pt x="1032" y="1135"/>
                    <a:pt x="1033" y="1135"/>
                    <a:pt x="1033" y="1135"/>
                  </a:cubicBezTo>
                  <a:cubicBezTo>
                    <a:pt x="1033" y="1135"/>
                    <a:pt x="1034" y="1135"/>
                    <a:pt x="1034" y="1135"/>
                  </a:cubicBezTo>
                  <a:cubicBezTo>
                    <a:pt x="1036" y="1136"/>
                    <a:pt x="1038" y="1138"/>
                    <a:pt x="1040" y="1139"/>
                  </a:cubicBezTo>
                  <a:cubicBezTo>
                    <a:pt x="1041" y="1140"/>
                    <a:pt x="1042" y="1141"/>
                    <a:pt x="1042" y="1142"/>
                  </a:cubicBezTo>
                  <a:cubicBezTo>
                    <a:pt x="1043" y="1142"/>
                    <a:pt x="1043" y="1143"/>
                    <a:pt x="1043" y="1143"/>
                  </a:cubicBezTo>
                  <a:cubicBezTo>
                    <a:pt x="1044" y="1144"/>
                    <a:pt x="1044" y="1144"/>
                    <a:pt x="1045" y="1144"/>
                  </a:cubicBezTo>
                  <a:cubicBezTo>
                    <a:pt x="1046" y="1146"/>
                    <a:pt x="1047" y="1147"/>
                    <a:pt x="1048" y="1149"/>
                  </a:cubicBezTo>
                  <a:cubicBezTo>
                    <a:pt x="1049" y="1149"/>
                    <a:pt x="1049" y="1150"/>
                    <a:pt x="1050" y="1151"/>
                  </a:cubicBezTo>
                  <a:cubicBezTo>
                    <a:pt x="1052" y="1158"/>
                    <a:pt x="1055" y="1165"/>
                    <a:pt x="1057" y="1172"/>
                  </a:cubicBezTo>
                  <a:cubicBezTo>
                    <a:pt x="1059" y="1179"/>
                    <a:pt x="1062" y="1186"/>
                    <a:pt x="1064" y="1192"/>
                  </a:cubicBezTo>
                  <a:cubicBezTo>
                    <a:pt x="1055" y="1183"/>
                    <a:pt x="1045" y="1177"/>
                    <a:pt x="1032" y="1170"/>
                  </a:cubicBezTo>
                  <a:close/>
                  <a:moveTo>
                    <a:pt x="1865" y="2007"/>
                  </a:moveTo>
                  <a:cubicBezTo>
                    <a:pt x="1865" y="2007"/>
                    <a:pt x="1865" y="2008"/>
                    <a:pt x="1865" y="2008"/>
                  </a:cubicBezTo>
                  <a:cubicBezTo>
                    <a:pt x="1866" y="2009"/>
                    <a:pt x="1868" y="2010"/>
                    <a:pt x="1869" y="2012"/>
                  </a:cubicBezTo>
                  <a:cubicBezTo>
                    <a:pt x="1869" y="2012"/>
                    <a:pt x="1870" y="2012"/>
                    <a:pt x="1870" y="2012"/>
                  </a:cubicBezTo>
                  <a:cubicBezTo>
                    <a:pt x="1869" y="2012"/>
                    <a:pt x="1869" y="2012"/>
                    <a:pt x="1868" y="2012"/>
                  </a:cubicBezTo>
                  <a:cubicBezTo>
                    <a:pt x="1867" y="2011"/>
                    <a:pt x="1865" y="2010"/>
                    <a:pt x="1864" y="2010"/>
                  </a:cubicBezTo>
                  <a:cubicBezTo>
                    <a:pt x="1862" y="2009"/>
                    <a:pt x="1861" y="2009"/>
                    <a:pt x="1860" y="2008"/>
                  </a:cubicBezTo>
                  <a:cubicBezTo>
                    <a:pt x="1858" y="2007"/>
                    <a:pt x="1856" y="2007"/>
                    <a:pt x="1855" y="2006"/>
                  </a:cubicBezTo>
                  <a:cubicBezTo>
                    <a:pt x="1858" y="2006"/>
                    <a:pt x="1861" y="2007"/>
                    <a:pt x="1865" y="2007"/>
                  </a:cubicBezTo>
                  <a:close/>
                  <a:moveTo>
                    <a:pt x="1672" y="846"/>
                  </a:moveTo>
                  <a:cubicBezTo>
                    <a:pt x="1673" y="846"/>
                    <a:pt x="1673" y="846"/>
                    <a:pt x="1673" y="846"/>
                  </a:cubicBezTo>
                  <a:cubicBezTo>
                    <a:pt x="1674" y="847"/>
                    <a:pt x="1674" y="847"/>
                    <a:pt x="1674" y="847"/>
                  </a:cubicBezTo>
                  <a:cubicBezTo>
                    <a:pt x="1675" y="847"/>
                    <a:pt x="1675" y="847"/>
                    <a:pt x="1675" y="847"/>
                  </a:cubicBezTo>
                  <a:cubicBezTo>
                    <a:pt x="1675" y="848"/>
                    <a:pt x="1675" y="848"/>
                    <a:pt x="1675" y="848"/>
                  </a:cubicBezTo>
                  <a:cubicBezTo>
                    <a:pt x="1676" y="848"/>
                    <a:pt x="1676" y="848"/>
                    <a:pt x="1676" y="849"/>
                  </a:cubicBezTo>
                  <a:cubicBezTo>
                    <a:pt x="1677" y="850"/>
                    <a:pt x="1678" y="851"/>
                    <a:pt x="1680" y="853"/>
                  </a:cubicBezTo>
                  <a:cubicBezTo>
                    <a:pt x="1680" y="854"/>
                    <a:pt x="1681" y="854"/>
                    <a:pt x="1681" y="855"/>
                  </a:cubicBezTo>
                  <a:cubicBezTo>
                    <a:pt x="1682" y="856"/>
                    <a:pt x="1683" y="857"/>
                    <a:pt x="1683" y="857"/>
                  </a:cubicBezTo>
                  <a:cubicBezTo>
                    <a:pt x="1684" y="858"/>
                    <a:pt x="1684" y="859"/>
                    <a:pt x="1685" y="860"/>
                  </a:cubicBezTo>
                  <a:cubicBezTo>
                    <a:pt x="1685" y="860"/>
                    <a:pt x="1685" y="860"/>
                    <a:pt x="1685" y="860"/>
                  </a:cubicBezTo>
                  <a:cubicBezTo>
                    <a:pt x="1673" y="857"/>
                    <a:pt x="1666" y="857"/>
                    <a:pt x="1650" y="859"/>
                  </a:cubicBezTo>
                  <a:cubicBezTo>
                    <a:pt x="1655" y="854"/>
                    <a:pt x="1660" y="849"/>
                    <a:pt x="1666" y="844"/>
                  </a:cubicBezTo>
                  <a:cubicBezTo>
                    <a:pt x="1668" y="844"/>
                    <a:pt x="1670" y="845"/>
                    <a:pt x="1672" y="846"/>
                  </a:cubicBezTo>
                  <a:close/>
                  <a:moveTo>
                    <a:pt x="1657" y="839"/>
                  </a:moveTo>
                  <a:cubicBezTo>
                    <a:pt x="1656" y="840"/>
                    <a:pt x="1655" y="840"/>
                    <a:pt x="1654" y="841"/>
                  </a:cubicBezTo>
                  <a:cubicBezTo>
                    <a:pt x="1654" y="841"/>
                    <a:pt x="1654" y="841"/>
                    <a:pt x="1654" y="841"/>
                  </a:cubicBezTo>
                  <a:cubicBezTo>
                    <a:pt x="1653" y="842"/>
                    <a:pt x="1651" y="842"/>
                    <a:pt x="1650" y="842"/>
                  </a:cubicBezTo>
                  <a:cubicBezTo>
                    <a:pt x="1652" y="841"/>
                    <a:pt x="1655" y="840"/>
                    <a:pt x="1657" y="839"/>
                  </a:cubicBezTo>
                  <a:close/>
                  <a:moveTo>
                    <a:pt x="1620" y="858"/>
                  </a:moveTo>
                  <a:cubicBezTo>
                    <a:pt x="1628" y="854"/>
                    <a:pt x="1636" y="850"/>
                    <a:pt x="1645" y="845"/>
                  </a:cubicBezTo>
                  <a:cubicBezTo>
                    <a:pt x="1646" y="845"/>
                    <a:pt x="1647" y="845"/>
                    <a:pt x="1648" y="845"/>
                  </a:cubicBezTo>
                  <a:cubicBezTo>
                    <a:pt x="1649" y="845"/>
                    <a:pt x="1650" y="844"/>
                    <a:pt x="1651" y="844"/>
                  </a:cubicBezTo>
                  <a:cubicBezTo>
                    <a:pt x="1645" y="850"/>
                    <a:pt x="1637" y="855"/>
                    <a:pt x="1626" y="859"/>
                  </a:cubicBezTo>
                  <a:cubicBezTo>
                    <a:pt x="1620" y="862"/>
                    <a:pt x="1612" y="864"/>
                    <a:pt x="1604" y="866"/>
                  </a:cubicBezTo>
                  <a:cubicBezTo>
                    <a:pt x="1609" y="864"/>
                    <a:pt x="1615" y="861"/>
                    <a:pt x="1620" y="858"/>
                  </a:cubicBezTo>
                  <a:close/>
                  <a:moveTo>
                    <a:pt x="1564" y="914"/>
                  </a:moveTo>
                  <a:cubicBezTo>
                    <a:pt x="1568" y="914"/>
                    <a:pt x="1572" y="913"/>
                    <a:pt x="1576" y="912"/>
                  </a:cubicBezTo>
                  <a:cubicBezTo>
                    <a:pt x="1565" y="922"/>
                    <a:pt x="1558" y="940"/>
                    <a:pt x="1570" y="951"/>
                  </a:cubicBezTo>
                  <a:cubicBezTo>
                    <a:pt x="1572" y="952"/>
                    <a:pt x="1572" y="952"/>
                    <a:pt x="1572" y="952"/>
                  </a:cubicBezTo>
                  <a:cubicBezTo>
                    <a:pt x="1572" y="952"/>
                    <a:pt x="1572" y="952"/>
                    <a:pt x="1572" y="953"/>
                  </a:cubicBezTo>
                  <a:cubicBezTo>
                    <a:pt x="1572" y="955"/>
                    <a:pt x="1573" y="956"/>
                    <a:pt x="1573" y="958"/>
                  </a:cubicBezTo>
                  <a:cubicBezTo>
                    <a:pt x="1573" y="959"/>
                    <a:pt x="1574" y="960"/>
                    <a:pt x="1574" y="961"/>
                  </a:cubicBezTo>
                  <a:cubicBezTo>
                    <a:pt x="1574" y="961"/>
                    <a:pt x="1574" y="961"/>
                    <a:pt x="1574" y="962"/>
                  </a:cubicBezTo>
                  <a:cubicBezTo>
                    <a:pt x="1575" y="962"/>
                    <a:pt x="1575" y="963"/>
                    <a:pt x="1575" y="963"/>
                  </a:cubicBezTo>
                  <a:cubicBezTo>
                    <a:pt x="1575" y="964"/>
                    <a:pt x="1576" y="964"/>
                    <a:pt x="1576" y="965"/>
                  </a:cubicBezTo>
                  <a:cubicBezTo>
                    <a:pt x="1576" y="966"/>
                    <a:pt x="1577" y="966"/>
                    <a:pt x="1577" y="967"/>
                  </a:cubicBezTo>
                  <a:cubicBezTo>
                    <a:pt x="1577" y="967"/>
                    <a:pt x="1577" y="968"/>
                    <a:pt x="1577" y="968"/>
                  </a:cubicBezTo>
                  <a:cubicBezTo>
                    <a:pt x="1578" y="968"/>
                    <a:pt x="1578" y="969"/>
                    <a:pt x="1578" y="969"/>
                  </a:cubicBezTo>
                  <a:cubicBezTo>
                    <a:pt x="1578" y="969"/>
                    <a:pt x="1579" y="970"/>
                    <a:pt x="1579" y="970"/>
                  </a:cubicBezTo>
                  <a:cubicBezTo>
                    <a:pt x="1579" y="971"/>
                    <a:pt x="1580" y="971"/>
                    <a:pt x="1580" y="971"/>
                  </a:cubicBezTo>
                  <a:cubicBezTo>
                    <a:pt x="1581" y="972"/>
                    <a:pt x="1581" y="972"/>
                    <a:pt x="1581" y="972"/>
                  </a:cubicBezTo>
                  <a:cubicBezTo>
                    <a:pt x="1582" y="973"/>
                    <a:pt x="1582" y="973"/>
                    <a:pt x="1582" y="973"/>
                  </a:cubicBezTo>
                  <a:cubicBezTo>
                    <a:pt x="1582" y="973"/>
                    <a:pt x="1582" y="973"/>
                    <a:pt x="1582" y="973"/>
                  </a:cubicBezTo>
                  <a:cubicBezTo>
                    <a:pt x="1581" y="974"/>
                    <a:pt x="1581" y="974"/>
                    <a:pt x="1580" y="974"/>
                  </a:cubicBezTo>
                  <a:cubicBezTo>
                    <a:pt x="1580" y="974"/>
                    <a:pt x="1580" y="975"/>
                    <a:pt x="1580" y="975"/>
                  </a:cubicBezTo>
                  <a:cubicBezTo>
                    <a:pt x="1579" y="975"/>
                    <a:pt x="1579" y="975"/>
                    <a:pt x="1579" y="976"/>
                  </a:cubicBezTo>
                  <a:cubicBezTo>
                    <a:pt x="1577" y="977"/>
                    <a:pt x="1576" y="980"/>
                    <a:pt x="1574" y="982"/>
                  </a:cubicBezTo>
                  <a:cubicBezTo>
                    <a:pt x="1573" y="985"/>
                    <a:pt x="1572" y="987"/>
                    <a:pt x="1571" y="990"/>
                  </a:cubicBezTo>
                  <a:cubicBezTo>
                    <a:pt x="1570" y="993"/>
                    <a:pt x="1569" y="995"/>
                    <a:pt x="1567" y="998"/>
                  </a:cubicBezTo>
                  <a:cubicBezTo>
                    <a:pt x="1565" y="1003"/>
                    <a:pt x="1563" y="1008"/>
                    <a:pt x="1560" y="1013"/>
                  </a:cubicBezTo>
                  <a:cubicBezTo>
                    <a:pt x="1559" y="1016"/>
                    <a:pt x="1558" y="1018"/>
                    <a:pt x="1557" y="1020"/>
                  </a:cubicBezTo>
                  <a:cubicBezTo>
                    <a:pt x="1556" y="1022"/>
                    <a:pt x="1555" y="1025"/>
                    <a:pt x="1554" y="1026"/>
                  </a:cubicBezTo>
                  <a:cubicBezTo>
                    <a:pt x="1553" y="1027"/>
                    <a:pt x="1552" y="1028"/>
                    <a:pt x="1552" y="1029"/>
                  </a:cubicBezTo>
                  <a:cubicBezTo>
                    <a:pt x="1551" y="1030"/>
                    <a:pt x="1551" y="1030"/>
                    <a:pt x="1550" y="1031"/>
                  </a:cubicBezTo>
                  <a:cubicBezTo>
                    <a:pt x="1550" y="1032"/>
                    <a:pt x="1549" y="1032"/>
                    <a:pt x="1549" y="1033"/>
                  </a:cubicBezTo>
                  <a:cubicBezTo>
                    <a:pt x="1548" y="1033"/>
                    <a:pt x="1548" y="1033"/>
                    <a:pt x="1548" y="1034"/>
                  </a:cubicBezTo>
                  <a:cubicBezTo>
                    <a:pt x="1548" y="1034"/>
                    <a:pt x="1548" y="1034"/>
                    <a:pt x="1547" y="1034"/>
                  </a:cubicBezTo>
                  <a:cubicBezTo>
                    <a:pt x="1547" y="1035"/>
                    <a:pt x="1546" y="1035"/>
                    <a:pt x="1546" y="1035"/>
                  </a:cubicBezTo>
                  <a:cubicBezTo>
                    <a:pt x="1546" y="1036"/>
                    <a:pt x="1546" y="1036"/>
                    <a:pt x="1546" y="1036"/>
                  </a:cubicBezTo>
                  <a:cubicBezTo>
                    <a:pt x="1542" y="1036"/>
                    <a:pt x="1538" y="1037"/>
                    <a:pt x="1534" y="1037"/>
                  </a:cubicBezTo>
                  <a:cubicBezTo>
                    <a:pt x="1530" y="1038"/>
                    <a:pt x="1526" y="1039"/>
                    <a:pt x="1522" y="1040"/>
                  </a:cubicBezTo>
                  <a:cubicBezTo>
                    <a:pt x="1521" y="1041"/>
                    <a:pt x="1520" y="1041"/>
                    <a:pt x="1519" y="1042"/>
                  </a:cubicBezTo>
                  <a:cubicBezTo>
                    <a:pt x="1519" y="1042"/>
                    <a:pt x="1519" y="1042"/>
                    <a:pt x="1518" y="1042"/>
                  </a:cubicBezTo>
                  <a:cubicBezTo>
                    <a:pt x="1517" y="1043"/>
                    <a:pt x="1517" y="1043"/>
                    <a:pt x="1517" y="1043"/>
                  </a:cubicBezTo>
                  <a:cubicBezTo>
                    <a:pt x="1517" y="1043"/>
                    <a:pt x="1517" y="1043"/>
                    <a:pt x="1517" y="1043"/>
                  </a:cubicBezTo>
                  <a:cubicBezTo>
                    <a:pt x="1517" y="1042"/>
                    <a:pt x="1518" y="1042"/>
                    <a:pt x="1518" y="1041"/>
                  </a:cubicBezTo>
                  <a:cubicBezTo>
                    <a:pt x="1518" y="1041"/>
                    <a:pt x="1518" y="1041"/>
                    <a:pt x="1518" y="1041"/>
                  </a:cubicBezTo>
                  <a:cubicBezTo>
                    <a:pt x="1518" y="1040"/>
                    <a:pt x="1518" y="1040"/>
                    <a:pt x="1518" y="1040"/>
                  </a:cubicBezTo>
                  <a:cubicBezTo>
                    <a:pt x="1518" y="1039"/>
                    <a:pt x="1518" y="1039"/>
                    <a:pt x="1518" y="1038"/>
                  </a:cubicBezTo>
                  <a:cubicBezTo>
                    <a:pt x="1519" y="1038"/>
                    <a:pt x="1519" y="1037"/>
                    <a:pt x="1519" y="1036"/>
                  </a:cubicBezTo>
                  <a:cubicBezTo>
                    <a:pt x="1519" y="1036"/>
                    <a:pt x="1519" y="1035"/>
                    <a:pt x="1519" y="1035"/>
                  </a:cubicBezTo>
                  <a:cubicBezTo>
                    <a:pt x="1520" y="1034"/>
                    <a:pt x="1520" y="1033"/>
                    <a:pt x="1520" y="1033"/>
                  </a:cubicBezTo>
                  <a:cubicBezTo>
                    <a:pt x="1520" y="1031"/>
                    <a:pt x="1521" y="1030"/>
                    <a:pt x="1521" y="1029"/>
                  </a:cubicBezTo>
                  <a:cubicBezTo>
                    <a:pt x="1522" y="1027"/>
                    <a:pt x="1523" y="1026"/>
                    <a:pt x="1523" y="1025"/>
                  </a:cubicBezTo>
                  <a:cubicBezTo>
                    <a:pt x="1524" y="1023"/>
                    <a:pt x="1524" y="1022"/>
                    <a:pt x="1525" y="1021"/>
                  </a:cubicBezTo>
                  <a:cubicBezTo>
                    <a:pt x="1526" y="1021"/>
                    <a:pt x="1526" y="1021"/>
                    <a:pt x="1526" y="1021"/>
                  </a:cubicBezTo>
                  <a:cubicBezTo>
                    <a:pt x="1525" y="1022"/>
                    <a:pt x="1525" y="1023"/>
                    <a:pt x="1524" y="1024"/>
                  </a:cubicBezTo>
                  <a:cubicBezTo>
                    <a:pt x="1546" y="1031"/>
                    <a:pt x="1551" y="1001"/>
                    <a:pt x="1549" y="985"/>
                  </a:cubicBezTo>
                  <a:cubicBezTo>
                    <a:pt x="1543" y="993"/>
                    <a:pt x="1507" y="1008"/>
                    <a:pt x="1522" y="1022"/>
                  </a:cubicBezTo>
                  <a:cubicBezTo>
                    <a:pt x="1521" y="1023"/>
                    <a:pt x="1521" y="1023"/>
                    <a:pt x="1521" y="1024"/>
                  </a:cubicBezTo>
                  <a:cubicBezTo>
                    <a:pt x="1520" y="1025"/>
                    <a:pt x="1520" y="1026"/>
                    <a:pt x="1519" y="1028"/>
                  </a:cubicBezTo>
                  <a:cubicBezTo>
                    <a:pt x="1518" y="1029"/>
                    <a:pt x="1518" y="1030"/>
                    <a:pt x="1517" y="1032"/>
                  </a:cubicBezTo>
                  <a:cubicBezTo>
                    <a:pt x="1517" y="1032"/>
                    <a:pt x="1517" y="1033"/>
                    <a:pt x="1517" y="1034"/>
                  </a:cubicBezTo>
                  <a:cubicBezTo>
                    <a:pt x="1517" y="1034"/>
                    <a:pt x="1517" y="1035"/>
                    <a:pt x="1516" y="1036"/>
                  </a:cubicBezTo>
                  <a:cubicBezTo>
                    <a:pt x="1516" y="1036"/>
                    <a:pt x="1516" y="1037"/>
                    <a:pt x="1516" y="1038"/>
                  </a:cubicBezTo>
                  <a:cubicBezTo>
                    <a:pt x="1516" y="1038"/>
                    <a:pt x="1516" y="1039"/>
                    <a:pt x="1516" y="1039"/>
                  </a:cubicBezTo>
                  <a:cubicBezTo>
                    <a:pt x="1516" y="1040"/>
                    <a:pt x="1515" y="1040"/>
                    <a:pt x="1515" y="1040"/>
                  </a:cubicBezTo>
                  <a:cubicBezTo>
                    <a:pt x="1515" y="1040"/>
                    <a:pt x="1515" y="1041"/>
                    <a:pt x="1515" y="1041"/>
                  </a:cubicBezTo>
                  <a:cubicBezTo>
                    <a:pt x="1515" y="1041"/>
                    <a:pt x="1515" y="1042"/>
                    <a:pt x="1515" y="1042"/>
                  </a:cubicBezTo>
                  <a:cubicBezTo>
                    <a:pt x="1515" y="1043"/>
                    <a:pt x="1515" y="1043"/>
                    <a:pt x="1515" y="1044"/>
                  </a:cubicBezTo>
                  <a:cubicBezTo>
                    <a:pt x="1514" y="1044"/>
                    <a:pt x="1513" y="1045"/>
                    <a:pt x="1511" y="1046"/>
                  </a:cubicBezTo>
                  <a:cubicBezTo>
                    <a:pt x="1508" y="1049"/>
                    <a:pt x="1505" y="1053"/>
                    <a:pt x="1502" y="1056"/>
                  </a:cubicBezTo>
                  <a:cubicBezTo>
                    <a:pt x="1500" y="1060"/>
                    <a:pt x="1498" y="1064"/>
                    <a:pt x="1496" y="1068"/>
                  </a:cubicBezTo>
                  <a:cubicBezTo>
                    <a:pt x="1494" y="1068"/>
                    <a:pt x="1492" y="1069"/>
                    <a:pt x="1490" y="1069"/>
                  </a:cubicBezTo>
                  <a:cubicBezTo>
                    <a:pt x="1483" y="1062"/>
                    <a:pt x="1476" y="1062"/>
                    <a:pt x="1471" y="1074"/>
                  </a:cubicBezTo>
                  <a:cubicBezTo>
                    <a:pt x="1471" y="1074"/>
                    <a:pt x="1471" y="1074"/>
                    <a:pt x="1471" y="1074"/>
                  </a:cubicBezTo>
                  <a:cubicBezTo>
                    <a:pt x="1471" y="1074"/>
                    <a:pt x="1471" y="1074"/>
                    <a:pt x="1471" y="1074"/>
                  </a:cubicBezTo>
                  <a:cubicBezTo>
                    <a:pt x="1470" y="1074"/>
                    <a:pt x="1469" y="1074"/>
                    <a:pt x="1468" y="1074"/>
                  </a:cubicBezTo>
                  <a:cubicBezTo>
                    <a:pt x="1468" y="1074"/>
                    <a:pt x="1467" y="1074"/>
                    <a:pt x="1466" y="1074"/>
                  </a:cubicBezTo>
                  <a:cubicBezTo>
                    <a:pt x="1465" y="1074"/>
                    <a:pt x="1465" y="1074"/>
                    <a:pt x="1464" y="1074"/>
                  </a:cubicBezTo>
                  <a:cubicBezTo>
                    <a:pt x="1463" y="1074"/>
                    <a:pt x="1463" y="1074"/>
                    <a:pt x="1462" y="1074"/>
                  </a:cubicBezTo>
                  <a:cubicBezTo>
                    <a:pt x="1461" y="1074"/>
                    <a:pt x="1461" y="1074"/>
                    <a:pt x="1460" y="1074"/>
                  </a:cubicBezTo>
                  <a:cubicBezTo>
                    <a:pt x="1460" y="1074"/>
                    <a:pt x="1460" y="1074"/>
                    <a:pt x="1460" y="1074"/>
                  </a:cubicBezTo>
                  <a:cubicBezTo>
                    <a:pt x="1460" y="1074"/>
                    <a:pt x="1459" y="1074"/>
                    <a:pt x="1459" y="1074"/>
                  </a:cubicBezTo>
                  <a:cubicBezTo>
                    <a:pt x="1459" y="1074"/>
                    <a:pt x="1459" y="1074"/>
                    <a:pt x="1459" y="1074"/>
                  </a:cubicBezTo>
                  <a:cubicBezTo>
                    <a:pt x="1458" y="1074"/>
                    <a:pt x="1458" y="1073"/>
                    <a:pt x="1457" y="1073"/>
                  </a:cubicBezTo>
                  <a:cubicBezTo>
                    <a:pt x="1456" y="1073"/>
                    <a:pt x="1456" y="1073"/>
                    <a:pt x="1455" y="1073"/>
                  </a:cubicBezTo>
                  <a:cubicBezTo>
                    <a:pt x="1455" y="1073"/>
                    <a:pt x="1454" y="1072"/>
                    <a:pt x="1454" y="1072"/>
                  </a:cubicBezTo>
                  <a:cubicBezTo>
                    <a:pt x="1453" y="1072"/>
                    <a:pt x="1452" y="1072"/>
                    <a:pt x="1452" y="1072"/>
                  </a:cubicBezTo>
                  <a:cubicBezTo>
                    <a:pt x="1452" y="1072"/>
                    <a:pt x="1452" y="1071"/>
                    <a:pt x="1452" y="1070"/>
                  </a:cubicBezTo>
                  <a:cubicBezTo>
                    <a:pt x="1452" y="1068"/>
                    <a:pt x="1451" y="1065"/>
                    <a:pt x="1452" y="1063"/>
                  </a:cubicBezTo>
                  <a:cubicBezTo>
                    <a:pt x="1452" y="1062"/>
                    <a:pt x="1452" y="1061"/>
                    <a:pt x="1452" y="1060"/>
                  </a:cubicBezTo>
                  <a:cubicBezTo>
                    <a:pt x="1452" y="1060"/>
                    <a:pt x="1452" y="1060"/>
                    <a:pt x="1452" y="1060"/>
                  </a:cubicBezTo>
                  <a:cubicBezTo>
                    <a:pt x="1452" y="1060"/>
                    <a:pt x="1452" y="1060"/>
                    <a:pt x="1452" y="1060"/>
                  </a:cubicBezTo>
                  <a:cubicBezTo>
                    <a:pt x="1452" y="1058"/>
                    <a:pt x="1452" y="1057"/>
                    <a:pt x="1452" y="1056"/>
                  </a:cubicBezTo>
                  <a:cubicBezTo>
                    <a:pt x="1453" y="1054"/>
                    <a:pt x="1453" y="1053"/>
                    <a:pt x="1453" y="1052"/>
                  </a:cubicBezTo>
                  <a:cubicBezTo>
                    <a:pt x="1453" y="1052"/>
                    <a:pt x="1454" y="1053"/>
                    <a:pt x="1455" y="1053"/>
                  </a:cubicBezTo>
                  <a:cubicBezTo>
                    <a:pt x="1453" y="1052"/>
                    <a:pt x="1453" y="1052"/>
                    <a:pt x="1453" y="1052"/>
                  </a:cubicBezTo>
                  <a:cubicBezTo>
                    <a:pt x="1453" y="1051"/>
                    <a:pt x="1453" y="1051"/>
                    <a:pt x="1454" y="1050"/>
                  </a:cubicBezTo>
                  <a:cubicBezTo>
                    <a:pt x="1459" y="1048"/>
                    <a:pt x="1466" y="1046"/>
                    <a:pt x="1470" y="1042"/>
                  </a:cubicBezTo>
                  <a:cubicBezTo>
                    <a:pt x="1477" y="1036"/>
                    <a:pt x="1478" y="1025"/>
                    <a:pt x="1485" y="1020"/>
                  </a:cubicBezTo>
                  <a:cubicBezTo>
                    <a:pt x="1479" y="1018"/>
                    <a:pt x="1470" y="1019"/>
                    <a:pt x="1463" y="1023"/>
                  </a:cubicBezTo>
                  <a:cubicBezTo>
                    <a:pt x="1463" y="1023"/>
                    <a:pt x="1463" y="1022"/>
                    <a:pt x="1463" y="1022"/>
                  </a:cubicBezTo>
                  <a:cubicBezTo>
                    <a:pt x="1463" y="1021"/>
                    <a:pt x="1463" y="1019"/>
                    <a:pt x="1463" y="1018"/>
                  </a:cubicBezTo>
                  <a:cubicBezTo>
                    <a:pt x="1463" y="1017"/>
                    <a:pt x="1463" y="1016"/>
                    <a:pt x="1463" y="1016"/>
                  </a:cubicBezTo>
                  <a:cubicBezTo>
                    <a:pt x="1480" y="1003"/>
                    <a:pt x="1459" y="980"/>
                    <a:pt x="1446" y="974"/>
                  </a:cubicBezTo>
                  <a:cubicBezTo>
                    <a:pt x="1450" y="982"/>
                    <a:pt x="1452" y="985"/>
                    <a:pt x="1452" y="994"/>
                  </a:cubicBezTo>
                  <a:cubicBezTo>
                    <a:pt x="1452" y="1000"/>
                    <a:pt x="1449" y="1012"/>
                    <a:pt x="1459" y="1011"/>
                  </a:cubicBezTo>
                  <a:cubicBezTo>
                    <a:pt x="1459" y="1012"/>
                    <a:pt x="1459" y="1012"/>
                    <a:pt x="1459" y="1012"/>
                  </a:cubicBezTo>
                  <a:cubicBezTo>
                    <a:pt x="1459" y="1014"/>
                    <a:pt x="1461" y="1015"/>
                    <a:pt x="1461" y="1017"/>
                  </a:cubicBezTo>
                  <a:cubicBezTo>
                    <a:pt x="1461" y="1017"/>
                    <a:pt x="1461" y="1017"/>
                    <a:pt x="1461" y="1017"/>
                  </a:cubicBezTo>
                  <a:cubicBezTo>
                    <a:pt x="1461" y="1017"/>
                    <a:pt x="1461" y="1018"/>
                    <a:pt x="1461" y="1018"/>
                  </a:cubicBezTo>
                  <a:cubicBezTo>
                    <a:pt x="1461" y="1019"/>
                    <a:pt x="1461" y="1021"/>
                    <a:pt x="1461" y="1022"/>
                  </a:cubicBezTo>
                  <a:cubicBezTo>
                    <a:pt x="1461" y="1023"/>
                    <a:pt x="1461" y="1023"/>
                    <a:pt x="1461" y="1024"/>
                  </a:cubicBezTo>
                  <a:cubicBezTo>
                    <a:pt x="1452" y="1030"/>
                    <a:pt x="1446" y="1039"/>
                    <a:pt x="1450" y="1049"/>
                  </a:cubicBezTo>
                  <a:cubicBezTo>
                    <a:pt x="1451" y="1050"/>
                    <a:pt x="1451" y="1050"/>
                    <a:pt x="1451" y="1050"/>
                  </a:cubicBezTo>
                  <a:cubicBezTo>
                    <a:pt x="1451" y="1051"/>
                    <a:pt x="1451" y="1051"/>
                    <a:pt x="1451" y="1051"/>
                  </a:cubicBezTo>
                  <a:cubicBezTo>
                    <a:pt x="1450" y="1052"/>
                    <a:pt x="1450" y="1053"/>
                    <a:pt x="1450" y="1054"/>
                  </a:cubicBezTo>
                  <a:cubicBezTo>
                    <a:pt x="1450" y="1054"/>
                    <a:pt x="1450" y="1054"/>
                    <a:pt x="1450" y="1054"/>
                  </a:cubicBezTo>
                  <a:cubicBezTo>
                    <a:pt x="1450" y="1054"/>
                    <a:pt x="1449" y="1053"/>
                    <a:pt x="1449" y="1053"/>
                  </a:cubicBezTo>
                  <a:cubicBezTo>
                    <a:pt x="1449" y="1053"/>
                    <a:pt x="1449" y="1053"/>
                    <a:pt x="1449" y="1053"/>
                  </a:cubicBezTo>
                  <a:cubicBezTo>
                    <a:pt x="1447" y="1051"/>
                    <a:pt x="1444" y="1049"/>
                    <a:pt x="1442" y="1048"/>
                  </a:cubicBezTo>
                  <a:cubicBezTo>
                    <a:pt x="1440" y="1046"/>
                    <a:pt x="1437" y="1045"/>
                    <a:pt x="1435" y="1043"/>
                  </a:cubicBezTo>
                  <a:cubicBezTo>
                    <a:pt x="1435" y="1043"/>
                    <a:pt x="1436" y="1043"/>
                    <a:pt x="1436" y="1043"/>
                  </a:cubicBezTo>
                  <a:cubicBezTo>
                    <a:pt x="1436" y="1040"/>
                    <a:pt x="1436" y="1040"/>
                    <a:pt x="1436" y="1040"/>
                  </a:cubicBezTo>
                  <a:cubicBezTo>
                    <a:pt x="1439" y="1028"/>
                    <a:pt x="1429" y="1017"/>
                    <a:pt x="1416" y="1018"/>
                  </a:cubicBezTo>
                  <a:cubicBezTo>
                    <a:pt x="1419" y="1028"/>
                    <a:pt x="1418" y="1046"/>
                    <a:pt x="1432" y="1044"/>
                  </a:cubicBezTo>
                  <a:cubicBezTo>
                    <a:pt x="1433" y="1044"/>
                    <a:pt x="1433" y="1044"/>
                    <a:pt x="1433" y="1044"/>
                  </a:cubicBezTo>
                  <a:cubicBezTo>
                    <a:pt x="1435" y="1046"/>
                    <a:pt x="1438" y="1048"/>
                    <a:pt x="1441" y="1049"/>
                  </a:cubicBezTo>
                  <a:cubicBezTo>
                    <a:pt x="1443" y="1051"/>
                    <a:pt x="1445" y="1052"/>
                    <a:pt x="1447" y="1054"/>
                  </a:cubicBezTo>
                  <a:cubicBezTo>
                    <a:pt x="1447" y="1054"/>
                    <a:pt x="1448" y="1054"/>
                    <a:pt x="1448" y="1055"/>
                  </a:cubicBezTo>
                  <a:cubicBezTo>
                    <a:pt x="1448" y="1055"/>
                    <a:pt x="1448" y="1055"/>
                    <a:pt x="1448" y="1055"/>
                  </a:cubicBezTo>
                  <a:cubicBezTo>
                    <a:pt x="1448" y="1055"/>
                    <a:pt x="1449" y="1056"/>
                    <a:pt x="1449" y="1056"/>
                  </a:cubicBezTo>
                  <a:cubicBezTo>
                    <a:pt x="1449" y="1056"/>
                    <a:pt x="1449" y="1056"/>
                    <a:pt x="1449" y="1056"/>
                  </a:cubicBezTo>
                  <a:cubicBezTo>
                    <a:pt x="1449" y="1056"/>
                    <a:pt x="1449" y="1056"/>
                    <a:pt x="1450" y="1057"/>
                  </a:cubicBezTo>
                  <a:cubicBezTo>
                    <a:pt x="1449" y="1057"/>
                    <a:pt x="1449" y="1058"/>
                    <a:pt x="1449" y="1059"/>
                  </a:cubicBezTo>
                  <a:cubicBezTo>
                    <a:pt x="1449" y="1059"/>
                    <a:pt x="1449" y="1059"/>
                    <a:pt x="1449" y="1060"/>
                  </a:cubicBezTo>
                  <a:cubicBezTo>
                    <a:pt x="1449" y="1060"/>
                    <a:pt x="1449" y="1060"/>
                    <a:pt x="1449" y="1061"/>
                  </a:cubicBezTo>
                  <a:cubicBezTo>
                    <a:pt x="1449" y="1062"/>
                    <a:pt x="1449" y="1062"/>
                    <a:pt x="1449" y="1063"/>
                  </a:cubicBezTo>
                  <a:cubicBezTo>
                    <a:pt x="1449" y="1064"/>
                    <a:pt x="1449" y="1064"/>
                    <a:pt x="1449" y="1065"/>
                  </a:cubicBezTo>
                  <a:cubicBezTo>
                    <a:pt x="1449" y="1065"/>
                    <a:pt x="1449" y="1066"/>
                    <a:pt x="1449" y="1066"/>
                  </a:cubicBezTo>
                  <a:cubicBezTo>
                    <a:pt x="1449" y="1066"/>
                    <a:pt x="1449" y="1067"/>
                    <a:pt x="1449" y="1067"/>
                  </a:cubicBezTo>
                  <a:cubicBezTo>
                    <a:pt x="1449" y="1068"/>
                    <a:pt x="1449" y="1068"/>
                    <a:pt x="1449" y="1069"/>
                  </a:cubicBezTo>
                  <a:cubicBezTo>
                    <a:pt x="1449" y="1069"/>
                    <a:pt x="1449" y="1070"/>
                    <a:pt x="1449" y="1070"/>
                  </a:cubicBezTo>
                  <a:cubicBezTo>
                    <a:pt x="1449" y="1071"/>
                    <a:pt x="1449" y="1072"/>
                    <a:pt x="1449" y="1072"/>
                  </a:cubicBezTo>
                  <a:cubicBezTo>
                    <a:pt x="1449" y="1072"/>
                    <a:pt x="1449" y="1072"/>
                    <a:pt x="1449" y="1073"/>
                  </a:cubicBezTo>
                  <a:cubicBezTo>
                    <a:pt x="1448" y="1073"/>
                    <a:pt x="1448" y="1073"/>
                    <a:pt x="1448" y="1073"/>
                  </a:cubicBezTo>
                  <a:cubicBezTo>
                    <a:pt x="1447" y="1073"/>
                    <a:pt x="1447" y="1073"/>
                    <a:pt x="1447" y="1073"/>
                  </a:cubicBezTo>
                  <a:cubicBezTo>
                    <a:pt x="1444" y="1074"/>
                    <a:pt x="1442" y="1075"/>
                    <a:pt x="1440" y="1077"/>
                  </a:cubicBezTo>
                  <a:cubicBezTo>
                    <a:pt x="1438" y="1078"/>
                    <a:pt x="1436" y="1080"/>
                    <a:pt x="1434" y="1081"/>
                  </a:cubicBezTo>
                  <a:cubicBezTo>
                    <a:pt x="1432" y="1083"/>
                    <a:pt x="1430" y="1085"/>
                    <a:pt x="1428" y="1086"/>
                  </a:cubicBezTo>
                  <a:cubicBezTo>
                    <a:pt x="1424" y="1090"/>
                    <a:pt x="1419" y="1093"/>
                    <a:pt x="1415" y="1096"/>
                  </a:cubicBezTo>
                  <a:cubicBezTo>
                    <a:pt x="1413" y="1098"/>
                    <a:pt x="1411" y="1099"/>
                    <a:pt x="1410" y="1100"/>
                  </a:cubicBezTo>
                  <a:cubicBezTo>
                    <a:pt x="1408" y="1102"/>
                    <a:pt x="1406" y="1103"/>
                    <a:pt x="1404" y="1104"/>
                  </a:cubicBezTo>
                  <a:cubicBezTo>
                    <a:pt x="1403" y="1104"/>
                    <a:pt x="1403" y="1105"/>
                    <a:pt x="1402" y="1105"/>
                  </a:cubicBezTo>
                  <a:cubicBezTo>
                    <a:pt x="1401" y="1106"/>
                    <a:pt x="1400" y="1106"/>
                    <a:pt x="1400" y="1106"/>
                  </a:cubicBezTo>
                  <a:cubicBezTo>
                    <a:pt x="1399" y="1107"/>
                    <a:pt x="1398" y="1107"/>
                    <a:pt x="1397" y="1107"/>
                  </a:cubicBezTo>
                  <a:cubicBezTo>
                    <a:pt x="1397" y="1107"/>
                    <a:pt x="1397" y="1108"/>
                    <a:pt x="1397" y="1108"/>
                  </a:cubicBezTo>
                  <a:cubicBezTo>
                    <a:pt x="1396" y="1108"/>
                    <a:pt x="1396" y="1108"/>
                    <a:pt x="1396" y="1108"/>
                  </a:cubicBezTo>
                  <a:cubicBezTo>
                    <a:pt x="1395" y="1108"/>
                    <a:pt x="1395" y="1108"/>
                    <a:pt x="1394" y="1108"/>
                  </a:cubicBezTo>
                  <a:cubicBezTo>
                    <a:pt x="1394" y="1108"/>
                    <a:pt x="1394" y="1108"/>
                    <a:pt x="1394" y="1108"/>
                  </a:cubicBezTo>
                  <a:cubicBezTo>
                    <a:pt x="1391" y="1107"/>
                    <a:pt x="1387" y="1106"/>
                    <a:pt x="1383" y="1105"/>
                  </a:cubicBezTo>
                  <a:cubicBezTo>
                    <a:pt x="1380" y="1104"/>
                    <a:pt x="1376" y="1103"/>
                    <a:pt x="1372" y="1102"/>
                  </a:cubicBezTo>
                  <a:cubicBezTo>
                    <a:pt x="1372" y="1102"/>
                    <a:pt x="1371" y="1102"/>
                    <a:pt x="1370" y="1102"/>
                  </a:cubicBezTo>
                  <a:cubicBezTo>
                    <a:pt x="1369" y="1102"/>
                    <a:pt x="1369" y="1102"/>
                    <a:pt x="1368" y="1102"/>
                  </a:cubicBezTo>
                  <a:cubicBezTo>
                    <a:pt x="1367" y="1102"/>
                    <a:pt x="1367" y="1102"/>
                    <a:pt x="1367" y="1102"/>
                  </a:cubicBezTo>
                  <a:cubicBezTo>
                    <a:pt x="1367" y="1102"/>
                    <a:pt x="1367" y="1102"/>
                    <a:pt x="1367" y="1102"/>
                  </a:cubicBezTo>
                  <a:cubicBezTo>
                    <a:pt x="1368" y="1102"/>
                    <a:pt x="1368" y="1101"/>
                    <a:pt x="1368" y="1101"/>
                  </a:cubicBezTo>
                  <a:cubicBezTo>
                    <a:pt x="1368" y="1101"/>
                    <a:pt x="1369" y="1101"/>
                    <a:pt x="1369" y="1100"/>
                  </a:cubicBezTo>
                  <a:cubicBezTo>
                    <a:pt x="1369" y="1100"/>
                    <a:pt x="1369" y="1100"/>
                    <a:pt x="1369" y="1100"/>
                  </a:cubicBezTo>
                  <a:cubicBezTo>
                    <a:pt x="1370" y="1099"/>
                    <a:pt x="1370" y="1099"/>
                    <a:pt x="1370" y="1099"/>
                  </a:cubicBezTo>
                  <a:cubicBezTo>
                    <a:pt x="1371" y="1098"/>
                    <a:pt x="1371" y="1098"/>
                    <a:pt x="1371" y="1097"/>
                  </a:cubicBezTo>
                  <a:cubicBezTo>
                    <a:pt x="1372" y="1097"/>
                    <a:pt x="1372" y="1096"/>
                    <a:pt x="1373" y="1096"/>
                  </a:cubicBezTo>
                  <a:cubicBezTo>
                    <a:pt x="1373" y="1096"/>
                    <a:pt x="1373" y="1095"/>
                    <a:pt x="1374" y="1095"/>
                  </a:cubicBezTo>
                  <a:cubicBezTo>
                    <a:pt x="1375" y="1094"/>
                    <a:pt x="1376" y="1093"/>
                    <a:pt x="1377" y="1092"/>
                  </a:cubicBezTo>
                  <a:cubicBezTo>
                    <a:pt x="1378" y="1091"/>
                    <a:pt x="1379" y="1090"/>
                    <a:pt x="1380" y="1090"/>
                  </a:cubicBezTo>
                  <a:cubicBezTo>
                    <a:pt x="1381" y="1089"/>
                    <a:pt x="1382" y="1088"/>
                    <a:pt x="1383" y="1087"/>
                  </a:cubicBezTo>
                  <a:cubicBezTo>
                    <a:pt x="1384" y="1087"/>
                    <a:pt x="1384" y="1087"/>
                    <a:pt x="1384" y="1087"/>
                  </a:cubicBezTo>
                  <a:cubicBezTo>
                    <a:pt x="1383" y="1088"/>
                    <a:pt x="1382" y="1089"/>
                    <a:pt x="1381" y="1089"/>
                  </a:cubicBezTo>
                  <a:cubicBezTo>
                    <a:pt x="1396" y="1105"/>
                    <a:pt x="1413" y="1082"/>
                    <a:pt x="1418" y="1068"/>
                  </a:cubicBezTo>
                  <a:cubicBezTo>
                    <a:pt x="1410" y="1072"/>
                    <a:pt x="1373" y="1069"/>
                    <a:pt x="1379" y="1087"/>
                  </a:cubicBezTo>
                  <a:cubicBezTo>
                    <a:pt x="1379" y="1087"/>
                    <a:pt x="1379" y="1087"/>
                    <a:pt x="1378" y="1088"/>
                  </a:cubicBezTo>
                  <a:cubicBezTo>
                    <a:pt x="1377" y="1089"/>
                    <a:pt x="1376" y="1089"/>
                    <a:pt x="1375" y="1090"/>
                  </a:cubicBezTo>
                  <a:cubicBezTo>
                    <a:pt x="1374" y="1091"/>
                    <a:pt x="1373" y="1092"/>
                    <a:pt x="1372" y="1093"/>
                  </a:cubicBezTo>
                  <a:cubicBezTo>
                    <a:pt x="1372" y="1093"/>
                    <a:pt x="1371" y="1094"/>
                    <a:pt x="1371" y="1094"/>
                  </a:cubicBezTo>
                  <a:cubicBezTo>
                    <a:pt x="1370" y="1095"/>
                    <a:pt x="1370" y="1095"/>
                    <a:pt x="1370" y="1096"/>
                  </a:cubicBezTo>
                  <a:cubicBezTo>
                    <a:pt x="1369" y="1096"/>
                    <a:pt x="1369" y="1097"/>
                    <a:pt x="1368" y="1097"/>
                  </a:cubicBezTo>
                  <a:cubicBezTo>
                    <a:pt x="1368" y="1098"/>
                    <a:pt x="1368" y="1098"/>
                    <a:pt x="1367" y="1098"/>
                  </a:cubicBezTo>
                  <a:cubicBezTo>
                    <a:pt x="1367" y="1099"/>
                    <a:pt x="1367" y="1099"/>
                    <a:pt x="1367" y="1099"/>
                  </a:cubicBezTo>
                  <a:cubicBezTo>
                    <a:pt x="1367" y="1099"/>
                    <a:pt x="1367" y="1099"/>
                    <a:pt x="1366" y="1100"/>
                  </a:cubicBezTo>
                  <a:cubicBezTo>
                    <a:pt x="1366" y="1100"/>
                    <a:pt x="1366" y="1100"/>
                    <a:pt x="1366" y="1101"/>
                  </a:cubicBezTo>
                  <a:cubicBezTo>
                    <a:pt x="1366" y="1101"/>
                    <a:pt x="1366" y="1102"/>
                    <a:pt x="1365" y="1102"/>
                  </a:cubicBezTo>
                  <a:cubicBezTo>
                    <a:pt x="1364" y="1102"/>
                    <a:pt x="1362" y="1102"/>
                    <a:pt x="1361" y="1102"/>
                  </a:cubicBezTo>
                  <a:cubicBezTo>
                    <a:pt x="1357" y="1103"/>
                    <a:pt x="1353" y="1105"/>
                    <a:pt x="1349" y="1107"/>
                  </a:cubicBezTo>
                  <a:cubicBezTo>
                    <a:pt x="1346" y="1109"/>
                    <a:pt x="1342" y="1111"/>
                    <a:pt x="1339" y="1113"/>
                  </a:cubicBezTo>
                  <a:cubicBezTo>
                    <a:pt x="1336" y="1116"/>
                    <a:pt x="1333" y="1118"/>
                    <a:pt x="1329" y="1120"/>
                  </a:cubicBezTo>
                  <a:cubicBezTo>
                    <a:pt x="1327" y="1121"/>
                    <a:pt x="1326" y="1122"/>
                    <a:pt x="1324" y="1122"/>
                  </a:cubicBezTo>
                  <a:cubicBezTo>
                    <a:pt x="1323" y="1122"/>
                    <a:pt x="1323" y="1123"/>
                    <a:pt x="1322" y="1123"/>
                  </a:cubicBezTo>
                  <a:cubicBezTo>
                    <a:pt x="1322" y="1123"/>
                    <a:pt x="1322" y="1123"/>
                    <a:pt x="1322" y="1123"/>
                  </a:cubicBezTo>
                  <a:cubicBezTo>
                    <a:pt x="1321" y="1123"/>
                    <a:pt x="1321" y="1123"/>
                    <a:pt x="1321" y="1123"/>
                  </a:cubicBezTo>
                  <a:cubicBezTo>
                    <a:pt x="1321" y="1123"/>
                    <a:pt x="1321" y="1123"/>
                    <a:pt x="1321" y="1123"/>
                  </a:cubicBezTo>
                  <a:cubicBezTo>
                    <a:pt x="1320" y="1123"/>
                    <a:pt x="1319" y="1124"/>
                    <a:pt x="1318" y="1124"/>
                  </a:cubicBezTo>
                  <a:cubicBezTo>
                    <a:pt x="1314" y="1124"/>
                    <a:pt x="1310" y="1124"/>
                    <a:pt x="1306" y="1124"/>
                  </a:cubicBezTo>
                  <a:cubicBezTo>
                    <a:pt x="1302" y="1123"/>
                    <a:pt x="1298" y="1123"/>
                    <a:pt x="1294" y="1123"/>
                  </a:cubicBezTo>
                  <a:cubicBezTo>
                    <a:pt x="1290" y="1122"/>
                    <a:pt x="1286" y="1122"/>
                    <a:pt x="1282" y="1123"/>
                  </a:cubicBezTo>
                  <a:cubicBezTo>
                    <a:pt x="1283" y="1123"/>
                    <a:pt x="1283" y="1122"/>
                    <a:pt x="1284" y="1122"/>
                  </a:cubicBezTo>
                  <a:cubicBezTo>
                    <a:pt x="1285" y="1122"/>
                    <a:pt x="1285" y="1121"/>
                    <a:pt x="1286" y="1121"/>
                  </a:cubicBezTo>
                  <a:cubicBezTo>
                    <a:pt x="1286" y="1121"/>
                    <a:pt x="1287" y="1120"/>
                    <a:pt x="1287" y="1120"/>
                  </a:cubicBezTo>
                  <a:cubicBezTo>
                    <a:pt x="1287" y="1120"/>
                    <a:pt x="1288" y="1119"/>
                    <a:pt x="1288" y="1119"/>
                  </a:cubicBezTo>
                  <a:cubicBezTo>
                    <a:pt x="1291" y="1117"/>
                    <a:pt x="1293" y="1113"/>
                    <a:pt x="1295" y="1109"/>
                  </a:cubicBezTo>
                  <a:cubicBezTo>
                    <a:pt x="1296" y="1109"/>
                    <a:pt x="1296" y="1108"/>
                    <a:pt x="1296" y="1108"/>
                  </a:cubicBezTo>
                  <a:cubicBezTo>
                    <a:pt x="1296" y="1107"/>
                    <a:pt x="1297" y="1107"/>
                    <a:pt x="1297" y="1106"/>
                  </a:cubicBezTo>
                  <a:cubicBezTo>
                    <a:pt x="1297" y="1105"/>
                    <a:pt x="1298" y="1104"/>
                    <a:pt x="1298" y="1103"/>
                  </a:cubicBezTo>
                  <a:cubicBezTo>
                    <a:pt x="1299" y="1101"/>
                    <a:pt x="1300" y="1099"/>
                    <a:pt x="1301" y="1097"/>
                  </a:cubicBezTo>
                  <a:cubicBezTo>
                    <a:pt x="1302" y="1094"/>
                    <a:pt x="1303" y="1092"/>
                    <a:pt x="1305" y="1090"/>
                  </a:cubicBezTo>
                  <a:cubicBezTo>
                    <a:pt x="1305" y="1090"/>
                    <a:pt x="1305" y="1089"/>
                    <a:pt x="1306" y="1088"/>
                  </a:cubicBezTo>
                  <a:cubicBezTo>
                    <a:pt x="1306" y="1088"/>
                    <a:pt x="1306" y="1088"/>
                    <a:pt x="1306" y="1088"/>
                  </a:cubicBezTo>
                  <a:cubicBezTo>
                    <a:pt x="1306" y="1088"/>
                    <a:pt x="1306" y="1088"/>
                    <a:pt x="1306" y="1088"/>
                  </a:cubicBezTo>
                  <a:cubicBezTo>
                    <a:pt x="1307" y="1087"/>
                    <a:pt x="1307" y="1086"/>
                    <a:pt x="1308" y="1085"/>
                  </a:cubicBezTo>
                  <a:cubicBezTo>
                    <a:pt x="1311" y="1081"/>
                    <a:pt x="1314" y="1078"/>
                    <a:pt x="1317" y="1076"/>
                  </a:cubicBezTo>
                  <a:cubicBezTo>
                    <a:pt x="1317" y="1076"/>
                    <a:pt x="1317" y="1076"/>
                    <a:pt x="1318" y="1075"/>
                  </a:cubicBezTo>
                  <a:cubicBezTo>
                    <a:pt x="1318" y="1075"/>
                    <a:pt x="1318" y="1075"/>
                    <a:pt x="1319" y="1075"/>
                  </a:cubicBezTo>
                  <a:cubicBezTo>
                    <a:pt x="1319" y="1074"/>
                    <a:pt x="1320" y="1073"/>
                    <a:pt x="1320" y="1073"/>
                  </a:cubicBezTo>
                  <a:cubicBezTo>
                    <a:pt x="1321" y="1072"/>
                    <a:pt x="1321" y="1072"/>
                    <a:pt x="1322" y="1072"/>
                  </a:cubicBezTo>
                  <a:cubicBezTo>
                    <a:pt x="1321" y="1072"/>
                    <a:pt x="1321" y="1073"/>
                    <a:pt x="1321" y="1073"/>
                  </a:cubicBezTo>
                  <a:cubicBezTo>
                    <a:pt x="1321" y="1073"/>
                    <a:pt x="1322" y="1072"/>
                    <a:pt x="1322" y="1072"/>
                  </a:cubicBezTo>
                  <a:cubicBezTo>
                    <a:pt x="1323" y="1071"/>
                    <a:pt x="1323" y="1071"/>
                    <a:pt x="1324" y="1071"/>
                  </a:cubicBezTo>
                  <a:cubicBezTo>
                    <a:pt x="1324" y="1070"/>
                    <a:pt x="1325" y="1070"/>
                    <a:pt x="1325" y="1070"/>
                  </a:cubicBezTo>
                  <a:cubicBezTo>
                    <a:pt x="1325" y="1070"/>
                    <a:pt x="1325" y="1070"/>
                    <a:pt x="1325" y="1070"/>
                  </a:cubicBezTo>
                  <a:cubicBezTo>
                    <a:pt x="1325" y="1069"/>
                    <a:pt x="1326" y="1069"/>
                    <a:pt x="1326" y="1069"/>
                  </a:cubicBezTo>
                  <a:cubicBezTo>
                    <a:pt x="1326" y="1068"/>
                    <a:pt x="1327" y="1068"/>
                    <a:pt x="1328" y="1067"/>
                  </a:cubicBezTo>
                  <a:cubicBezTo>
                    <a:pt x="1328" y="1066"/>
                    <a:pt x="1329" y="1065"/>
                    <a:pt x="1329" y="1064"/>
                  </a:cubicBezTo>
                  <a:cubicBezTo>
                    <a:pt x="1330" y="1063"/>
                    <a:pt x="1331" y="1062"/>
                    <a:pt x="1331" y="1061"/>
                  </a:cubicBezTo>
                  <a:cubicBezTo>
                    <a:pt x="1332" y="1060"/>
                    <a:pt x="1333" y="1059"/>
                    <a:pt x="1333" y="1058"/>
                  </a:cubicBezTo>
                  <a:cubicBezTo>
                    <a:pt x="1334" y="1058"/>
                    <a:pt x="1334" y="1057"/>
                    <a:pt x="1334" y="1056"/>
                  </a:cubicBezTo>
                  <a:cubicBezTo>
                    <a:pt x="1353" y="1053"/>
                    <a:pt x="1347" y="1027"/>
                    <a:pt x="1339" y="1016"/>
                  </a:cubicBezTo>
                  <a:cubicBezTo>
                    <a:pt x="1365" y="1005"/>
                    <a:pt x="1384" y="986"/>
                    <a:pt x="1401" y="967"/>
                  </a:cubicBezTo>
                  <a:cubicBezTo>
                    <a:pt x="1418" y="948"/>
                    <a:pt x="1505" y="921"/>
                    <a:pt x="1564" y="914"/>
                  </a:cubicBezTo>
                  <a:close/>
                  <a:moveTo>
                    <a:pt x="1358" y="1132"/>
                  </a:moveTo>
                  <a:cubicBezTo>
                    <a:pt x="1357" y="1132"/>
                    <a:pt x="1357" y="1131"/>
                    <a:pt x="1356" y="1131"/>
                  </a:cubicBezTo>
                  <a:cubicBezTo>
                    <a:pt x="1355" y="1130"/>
                    <a:pt x="1354" y="1129"/>
                    <a:pt x="1353" y="1128"/>
                  </a:cubicBezTo>
                  <a:cubicBezTo>
                    <a:pt x="1351" y="1127"/>
                    <a:pt x="1350" y="1126"/>
                    <a:pt x="1349" y="1125"/>
                  </a:cubicBezTo>
                  <a:cubicBezTo>
                    <a:pt x="1348" y="1125"/>
                    <a:pt x="1346" y="1124"/>
                    <a:pt x="1345" y="1123"/>
                  </a:cubicBezTo>
                  <a:cubicBezTo>
                    <a:pt x="1345" y="1123"/>
                    <a:pt x="1344" y="1123"/>
                    <a:pt x="1343" y="1123"/>
                  </a:cubicBezTo>
                  <a:cubicBezTo>
                    <a:pt x="1343" y="1122"/>
                    <a:pt x="1343" y="1122"/>
                    <a:pt x="1342" y="1122"/>
                  </a:cubicBezTo>
                  <a:cubicBezTo>
                    <a:pt x="1342" y="1122"/>
                    <a:pt x="1342" y="1122"/>
                    <a:pt x="1341" y="1122"/>
                  </a:cubicBezTo>
                  <a:cubicBezTo>
                    <a:pt x="1341" y="1122"/>
                    <a:pt x="1340" y="1121"/>
                    <a:pt x="1340" y="1121"/>
                  </a:cubicBezTo>
                  <a:cubicBezTo>
                    <a:pt x="1339" y="1121"/>
                    <a:pt x="1339" y="1121"/>
                    <a:pt x="1338" y="1121"/>
                  </a:cubicBezTo>
                  <a:cubicBezTo>
                    <a:pt x="1338" y="1120"/>
                    <a:pt x="1338" y="1120"/>
                    <a:pt x="1337" y="1120"/>
                  </a:cubicBezTo>
                  <a:cubicBezTo>
                    <a:pt x="1337" y="1120"/>
                    <a:pt x="1337" y="1120"/>
                    <a:pt x="1337" y="1120"/>
                  </a:cubicBezTo>
                  <a:cubicBezTo>
                    <a:pt x="1336" y="1120"/>
                    <a:pt x="1336" y="1120"/>
                    <a:pt x="1336" y="1120"/>
                  </a:cubicBezTo>
                  <a:cubicBezTo>
                    <a:pt x="1338" y="1119"/>
                    <a:pt x="1339" y="1118"/>
                    <a:pt x="1341" y="1116"/>
                  </a:cubicBezTo>
                  <a:cubicBezTo>
                    <a:pt x="1344" y="1114"/>
                    <a:pt x="1348" y="1112"/>
                    <a:pt x="1351" y="1110"/>
                  </a:cubicBezTo>
                  <a:cubicBezTo>
                    <a:pt x="1354" y="1108"/>
                    <a:pt x="1358" y="1106"/>
                    <a:pt x="1361" y="1106"/>
                  </a:cubicBezTo>
                  <a:cubicBezTo>
                    <a:pt x="1365" y="1105"/>
                    <a:pt x="1368" y="1105"/>
                    <a:pt x="1372" y="1106"/>
                  </a:cubicBezTo>
                  <a:cubicBezTo>
                    <a:pt x="1376" y="1106"/>
                    <a:pt x="1379" y="1107"/>
                    <a:pt x="1382" y="1108"/>
                  </a:cubicBezTo>
                  <a:cubicBezTo>
                    <a:pt x="1389" y="1110"/>
                    <a:pt x="1395" y="1112"/>
                    <a:pt x="1400" y="1115"/>
                  </a:cubicBezTo>
                  <a:cubicBezTo>
                    <a:pt x="1402" y="1116"/>
                    <a:pt x="1403" y="1116"/>
                    <a:pt x="1404" y="1117"/>
                  </a:cubicBezTo>
                  <a:cubicBezTo>
                    <a:pt x="1405" y="1118"/>
                    <a:pt x="1406" y="1118"/>
                    <a:pt x="1407" y="1118"/>
                  </a:cubicBezTo>
                  <a:cubicBezTo>
                    <a:pt x="1401" y="1125"/>
                    <a:pt x="1396" y="1131"/>
                    <a:pt x="1392" y="1137"/>
                  </a:cubicBezTo>
                  <a:cubicBezTo>
                    <a:pt x="1389" y="1143"/>
                    <a:pt x="1383" y="1151"/>
                    <a:pt x="1380" y="1158"/>
                  </a:cubicBezTo>
                  <a:cubicBezTo>
                    <a:pt x="1379" y="1158"/>
                    <a:pt x="1379" y="1158"/>
                    <a:pt x="1379" y="1158"/>
                  </a:cubicBezTo>
                  <a:cubicBezTo>
                    <a:pt x="1375" y="1146"/>
                    <a:pt x="1377" y="1125"/>
                    <a:pt x="1358" y="1133"/>
                  </a:cubicBezTo>
                  <a:cubicBezTo>
                    <a:pt x="1358" y="1133"/>
                    <a:pt x="1358" y="1132"/>
                    <a:pt x="1358" y="1132"/>
                  </a:cubicBezTo>
                  <a:cubicBezTo>
                    <a:pt x="1358" y="1132"/>
                    <a:pt x="1358" y="1131"/>
                    <a:pt x="1359" y="1131"/>
                  </a:cubicBezTo>
                  <a:lnTo>
                    <a:pt x="1358" y="1132"/>
                  </a:lnTo>
                  <a:close/>
                  <a:moveTo>
                    <a:pt x="1464" y="1076"/>
                  </a:moveTo>
                  <a:cubicBezTo>
                    <a:pt x="1464" y="1076"/>
                    <a:pt x="1464" y="1076"/>
                    <a:pt x="1464" y="1076"/>
                  </a:cubicBezTo>
                  <a:cubicBezTo>
                    <a:pt x="1464" y="1076"/>
                    <a:pt x="1464" y="1076"/>
                    <a:pt x="1465" y="1076"/>
                  </a:cubicBezTo>
                  <a:cubicBezTo>
                    <a:pt x="1464" y="1076"/>
                    <a:pt x="1464" y="1076"/>
                    <a:pt x="1464" y="1076"/>
                  </a:cubicBezTo>
                  <a:cubicBezTo>
                    <a:pt x="1464" y="1076"/>
                    <a:pt x="1464" y="1076"/>
                    <a:pt x="1464" y="1076"/>
                  </a:cubicBezTo>
                  <a:close/>
                  <a:moveTo>
                    <a:pt x="1452" y="1082"/>
                  </a:moveTo>
                  <a:cubicBezTo>
                    <a:pt x="1452" y="1082"/>
                    <a:pt x="1452" y="1082"/>
                    <a:pt x="1452" y="1082"/>
                  </a:cubicBezTo>
                  <a:cubicBezTo>
                    <a:pt x="1452" y="1080"/>
                    <a:pt x="1452" y="1079"/>
                    <a:pt x="1452" y="1078"/>
                  </a:cubicBezTo>
                  <a:cubicBezTo>
                    <a:pt x="1452" y="1077"/>
                    <a:pt x="1452" y="1076"/>
                    <a:pt x="1452" y="1074"/>
                  </a:cubicBezTo>
                  <a:cubicBezTo>
                    <a:pt x="1452" y="1074"/>
                    <a:pt x="1453" y="1074"/>
                    <a:pt x="1454" y="1074"/>
                  </a:cubicBezTo>
                  <a:cubicBezTo>
                    <a:pt x="1454" y="1075"/>
                    <a:pt x="1455" y="1075"/>
                    <a:pt x="1456" y="1075"/>
                  </a:cubicBezTo>
                  <a:cubicBezTo>
                    <a:pt x="1457" y="1075"/>
                    <a:pt x="1457" y="1075"/>
                    <a:pt x="1458" y="1075"/>
                  </a:cubicBezTo>
                  <a:cubicBezTo>
                    <a:pt x="1458" y="1075"/>
                    <a:pt x="1458" y="1075"/>
                    <a:pt x="1458" y="1075"/>
                  </a:cubicBezTo>
                  <a:cubicBezTo>
                    <a:pt x="1458" y="1075"/>
                    <a:pt x="1459" y="1076"/>
                    <a:pt x="1459" y="1076"/>
                  </a:cubicBezTo>
                  <a:cubicBezTo>
                    <a:pt x="1459" y="1076"/>
                    <a:pt x="1459" y="1076"/>
                    <a:pt x="1459" y="1076"/>
                  </a:cubicBezTo>
                  <a:cubicBezTo>
                    <a:pt x="1460" y="1076"/>
                    <a:pt x="1460" y="1076"/>
                    <a:pt x="1460" y="1076"/>
                  </a:cubicBezTo>
                  <a:cubicBezTo>
                    <a:pt x="1460" y="1076"/>
                    <a:pt x="1460" y="1076"/>
                    <a:pt x="1461" y="1076"/>
                  </a:cubicBezTo>
                  <a:cubicBezTo>
                    <a:pt x="1462" y="1076"/>
                    <a:pt x="1462" y="1076"/>
                    <a:pt x="1463" y="1077"/>
                  </a:cubicBezTo>
                  <a:cubicBezTo>
                    <a:pt x="1463" y="1077"/>
                    <a:pt x="1463" y="1077"/>
                    <a:pt x="1463" y="1077"/>
                  </a:cubicBezTo>
                  <a:cubicBezTo>
                    <a:pt x="1460" y="1078"/>
                    <a:pt x="1456" y="1080"/>
                    <a:pt x="1452" y="1082"/>
                  </a:cubicBezTo>
                  <a:close/>
                  <a:moveTo>
                    <a:pt x="1450" y="1078"/>
                  </a:moveTo>
                  <a:cubicBezTo>
                    <a:pt x="1450" y="1079"/>
                    <a:pt x="1450" y="1080"/>
                    <a:pt x="1450" y="1082"/>
                  </a:cubicBezTo>
                  <a:cubicBezTo>
                    <a:pt x="1450" y="1082"/>
                    <a:pt x="1450" y="1083"/>
                    <a:pt x="1450" y="1084"/>
                  </a:cubicBezTo>
                  <a:cubicBezTo>
                    <a:pt x="1450" y="1084"/>
                    <a:pt x="1450" y="1084"/>
                    <a:pt x="1450" y="1084"/>
                  </a:cubicBezTo>
                  <a:cubicBezTo>
                    <a:pt x="1435" y="1092"/>
                    <a:pt x="1421" y="1104"/>
                    <a:pt x="1409" y="1116"/>
                  </a:cubicBezTo>
                  <a:cubicBezTo>
                    <a:pt x="1408" y="1115"/>
                    <a:pt x="1407" y="1115"/>
                    <a:pt x="1406" y="1114"/>
                  </a:cubicBezTo>
                  <a:cubicBezTo>
                    <a:pt x="1405" y="1113"/>
                    <a:pt x="1403" y="1113"/>
                    <a:pt x="1402" y="1112"/>
                  </a:cubicBezTo>
                  <a:cubicBezTo>
                    <a:pt x="1400" y="1111"/>
                    <a:pt x="1397" y="1110"/>
                    <a:pt x="1395" y="1109"/>
                  </a:cubicBezTo>
                  <a:cubicBezTo>
                    <a:pt x="1395" y="1109"/>
                    <a:pt x="1396" y="1109"/>
                    <a:pt x="1396" y="1109"/>
                  </a:cubicBezTo>
                  <a:cubicBezTo>
                    <a:pt x="1397" y="1109"/>
                    <a:pt x="1398" y="1108"/>
                    <a:pt x="1400" y="1108"/>
                  </a:cubicBezTo>
                  <a:cubicBezTo>
                    <a:pt x="1401" y="1108"/>
                    <a:pt x="1402" y="1107"/>
                    <a:pt x="1403" y="1107"/>
                  </a:cubicBezTo>
                  <a:cubicBezTo>
                    <a:pt x="1403" y="1107"/>
                    <a:pt x="1404" y="1107"/>
                    <a:pt x="1404" y="1106"/>
                  </a:cubicBezTo>
                  <a:cubicBezTo>
                    <a:pt x="1404" y="1106"/>
                    <a:pt x="1405" y="1106"/>
                    <a:pt x="1405" y="1106"/>
                  </a:cubicBezTo>
                  <a:cubicBezTo>
                    <a:pt x="1407" y="1105"/>
                    <a:pt x="1409" y="1103"/>
                    <a:pt x="1411" y="1102"/>
                  </a:cubicBezTo>
                  <a:cubicBezTo>
                    <a:pt x="1413" y="1101"/>
                    <a:pt x="1415" y="1099"/>
                    <a:pt x="1417" y="1098"/>
                  </a:cubicBezTo>
                  <a:cubicBezTo>
                    <a:pt x="1421" y="1095"/>
                    <a:pt x="1425" y="1091"/>
                    <a:pt x="1429" y="1088"/>
                  </a:cubicBezTo>
                  <a:cubicBezTo>
                    <a:pt x="1431" y="1086"/>
                    <a:pt x="1433" y="1085"/>
                    <a:pt x="1435" y="1083"/>
                  </a:cubicBezTo>
                  <a:cubicBezTo>
                    <a:pt x="1437" y="1081"/>
                    <a:pt x="1440" y="1080"/>
                    <a:pt x="1442" y="1078"/>
                  </a:cubicBezTo>
                  <a:cubicBezTo>
                    <a:pt x="1442" y="1078"/>
                    <a:pt x="1443" y="1077"/>
                    <a:pt x="1444" y="1076"/>
                  </a:cubicBezTo>
                  <a:cubicBezTo>
                    <a:pt x="1445" y="1076"/>
                    <a:pt x="1447" y="1075"/>
                    <a:pt x="1447" y="1075"/>
                  </a:cubicBezTo>
                  <a:cubicBezTo>
                    <a:pt x="1448" y="1075"/>
                    <a:pt x="1448" y="1075"/>
                    <a:pt x="1448" y="1075"/>
                  </a:cubicBezTo>
                  <a:cubicBezTo>
                    <a:pt x="1449" y="1075"/>
                    <a:pt x="1449" y="1075"/>
                    <a:pt x="1449" y="1075"/>
                  </a:cubicBezTo>
                  <a:cubicBezTo>
                    <a:pt x="1449" y="1075"/>
                    <a:pt x="1449" y="1075"/>
                    <a:pt x="1450" y="1074"/>
                  </a:cubicBezTo>
                  <a:cubicBezTo>
                    <a:pt x="1450" y="1076"/>
                    <a:pt x="1450" y="1077"/>
                    <a:pt x="1450" y="1078"/>
                  </a:cubicBezTo>
                  <a:close/>
                  <a:moveTo>
                    <a:pt x="1247" y="1138"/>
                  </a:moveTo>
                  <a:cubicBezTo>
                    <a:pt x="1226" y="1128"/>
                    <a:pt x="1198" y="1126"/>
                    <a:pt x="1210" y="1089"/>
                  </a:cubicBezTo>
                  <a:cubicBezTo>
                    <a:pt x="1222" y="1048"/>
                    <a:pt x="1249" y="1030"/>
                    <a:pt x="1283" y="1029"/>
                  </a:cubicBezTo>
                  <a:cubicBezTo>
                    <a:pt x="1305" y="1028"/>
                    <a:pt x="1323" y="1023"/>
                    <a:pt x="1338" y="1017"/>
                  </a:cubicBezTo>
                  <a:cubicBezTo>
                    <a:pt x="1338" y="1024"/>
                    <a:pt x="1338" y="1027"/>
                    <a:pt x="1335" y="1034"/>
                  </a:cubicBezTo>
                  <a:cubicBezTo>
                    <a:pt x="1332" y="1039"/>
                    <a:pt x="1324" y="1047"/>
                    <a:pt x="1333" y="1051"/>
                  </a:cubicBezTo>
                  <a:cubicBezTo>
                    <a:pt x="1332" y="1052"/>
                    <a:pt x="1332" y="1052"/>
                    <a:pt x="1332" y="1052"/>
                  </a:cubicBezTo>
                  <a:cubicBezTo>
                    <a:pt x="1332" y="1053"/>
                    <a:pt x="1332" y="1055"/>
                    <a:pt x="1332" y="1057"/>
                  </a:cubicBezTo>
                  <a:cubicBezTo>
                    <a:pt x="1332" y="1057"/>
                    <a:pt x="1332" y="1057"/>
                    <a:pt x="1332" y="1057"/>
                  </a:cubicBezTo>
                  <a:cubicBezTo>
                    <a:pt x="1332" y="1057"/>
                    <a:pt x="1332" y="1057"/>
                    <a:pt x="1331" y="1057"/>
                  </a:cubicBezTo>
                  <a:cubicBezTo>
                    <a:pt x="1331" y="1058"/>
                    <a:pt x="1330" y="1059"/>
                    <a:pt x="1330" y="1060"/>
                  </a:cubicBezTo>
                  <a:cubicBezTo>
                    <a:pt x="1329" y="1061"/>
                    <a:pt x="1328" y="1062"/>
                    <a:pt x="1328" y="1063"/>
                  </a:cubicBezTo>
                  <a:cubicBezTo>
                    <a:pt x="1327" y="1064"/>
                    <a:pt x="1327" y="1065"/>
                    <a:pt x="1326" y="1066"/>
                  </a:cubicBezTo>
                  <a:cubicBezTo>
                    <a:pt x="1325" y="1066"/>
                    <a:pt x="1325" y="1067"/>
                    <a:pt x="1324" y="1068"/>
                  </a:cubicBezTo>
                  <a:cubicBezTo>
                    <a:pt x="1324" y="1068"/>
                    <a:pt x="1324" y="1068"/>
                    <a:pt x="1324" y="1068"/>
                  </a:cubicBezTo>
                  <a:cubicBezTo>
                    <a:pt x="1324" y="1068"/>
                    <a:pt x="1324" y="1069"/>
                    <a:pt x="1323" y="1069"/>
                  </a:cubicBezTo>
                  <a:cubicBezTo>
                    <a:pt x="1323" y="1069"/>
                    <a:pt x="1323" y="1069"/>
                    <a:pt x="1323" y="1069"/>
                  </a:cubicBezTo>
                  <a:cubicBezTo>
                    <a:pt x="1323" y="1070"/>
                    <a:pt x="1323" y="1070"/>
                    <a:pt x="1322" y="1070"/>
                  </a:cubicBezTo>
                  <a:cubicBezTo>
                    <a:pt x="1322" y="1070"/>
                    <a:pt x="1320" y="1071"/>
                    <a:pt x="1319" y="1072"/>
                  </a:cubicBezTo>
                  <a:cubicBezTo>
                    <a:pt x="1319" y="1072"/>
                    <a:pt x="1318" y="1073"/>
                    <a:pt x="1317" y="1073"/>
                  </a:cubicBezTo>
                  <a:cubicBezTo>
                    <a:pt x="1317" y="1073"/>
                    <a:pt x="1317" y="1073"/>
                    <a:pt x="1316" y="1074"/>
                  </a:cubicBezTo>
                  <a:cubicBezTo>
                    <a:pt x="1316" y="1074"/>
                    <a:pt x="1316" y="1074"/>
                    <a:pt x="1315" y="1075"/>
                  </a:cubicBezTo>
                  <a:cubicBezTo>
                    <a:pt x="1313" y="1077"/>
                    <a:pt x="1310" y="1080"/>
                    <a:pt x="1307" y="1083"/>
                  </a:cubicBezTo>
                  <a:cubicBezTo>
                    <a:pt x="1307" y="1083"/>
                    <a:pt x="1307" y="1083"/>
                    <a:pt x="1307" y="1083"/>
                  </a:cubicBezTo>
                  <a:cubicBezTo>
                    <a:pt x="1307" y="1083"/>
                    <a:pt x="1307" y="1082"/>
                    <a:pt x="1307" y="1082"/>
                  </a:cubicBezTo>
                  <a:cubicBezTo>
                    <a:pt x="1307" y="1082"/>
                    <a:pt x="1307" y="1082"/>
                    <a:pt x="1307" y="1081"/>
                  </a:cubicBezTo>
                  <a:cubicBezTo>
                    <a:pt x="1307" y="1081"/>
                    <a:pt x="1307" y="1081"/>
                    <a:pt x="1306" y="1081"/>
                  </a:cubicBezTo>
                  <a:cubicBezTo>
                    <a:pt x="1306" y="1078"/>
                    <a:pt x="1304" y="1076"/>
                    <a:pt x="1303" y="1074"/>
                  </a:cubicBezTo>
                  <a:cubicBezTo>
                    <a:pt x="1302" y="1071"/>
                    <a:pt x="1300" y="1069"/>
                    <a:pt x="1299" y="1067"/>
                  </a:cubicBezTo>
                  <a:cubicBezTo>
                    <a:pt x="1300" y="1067"/>
                    <a:pt x="1300" y="1067"/>
                    <a:pt x="1300" y="1067"/>
                  </a:cubicBezTo>
                  <a:cubicBezTo>
                    <a:pt x="1301" y="1065"/>
                    <a:pt x="1301" y="1065"/>
                    <a:pt x="1301" y="1065"/>
                  </a:cubicBezTo>
                  <a:cubicBezTo>
                    <a:pt x="1309" y="1056"/>
                    <a:pt x="1306" y="1043"/>
                    <a:pt x="1295" y="1038"/>
                  </a:cubicBezTo>
                  <a:cubicBezTo>
                    <a:pt x="1293" y="1048"/>
                    <a:pt x="1284" y="1062"/>
                    <a:pt x="1297" y="1066"/>
                  </a:cubicBezTo>
                  <a:cubicBezTo>
                    <a:pt x="1297" y="1067"/>
                    <a:pt x="1297" y="1067"/>
                    <a:pt x="1297" y="1067"/>
                  </a:cubicBezTo>
                  <a:cubicBezTo>
                    <a:pt x="1298" y="1070"/>
                    <a:pt x="1300" y="1072"/>
                    <a:pt x="1301" y="1074"/>
                  </a:cubicBezTo>
                  <a:cubicBezTo>
                    <a:pt x="1303" y="1077"/>
                    <a:pt x="1304" y="1079"/>
                    <a:pt x="1305" y="1081"/>
                  </a:cubicBezTo>
                  <a:cubicBezTo>
                    <a:pt x="1305" y="1081"/>
                    <a:pt x="1305" y="1082"/>
                    <a:pt x="1305" y="1082"/>
                  </a:cubicBezTo>
                  <a:cubicBezTo>
                    <a:pt x="1305" y="1082"/>
                    <a:pt x="1305" y="1082"/>
                    <a:pt x="1305" y="1083"/>
                  </a:cubicBezTo>
                  <a:cubicBezTo>
                    <a:pt x="1305" y="1083"/>
                    <a:pt x="1305" y="1083"/>
                    <a:pt x="1305" y="1083"/>
                  </a:cubicBezTo>
                  <a:cubicBezTo>
                    <a:pt x="1305" y="1083"/>
                    <a:pt x="1305" y="1084"/>
                    <a:pt x="1305" y="1084"/>
                  </a:cubicBezTo>
                  <a:cubicBezTo>
                    <a:pt x="1306" y="1084"/>
                    <a:pt x="1306" y="1084"/>
                    <a:pt x="1306" y="1085"/>
                  </a:cubicBezTo>
                  <a:cubicBezTo>
                    <a:pt x="1305" y="1086"/>
                    <a:pt x="1304" y="1088"/>
                    <a:pt x="1303" y="1089"/>
                  </a:cubicBezTo>
                  <a:cubicBezTo>
                    <a:pt x="1302" y="1091"/>
                    <a:pt x="1300" y="1093"/>
                    <a:pt x="1299" y="1096"/>
                  </a:cubicBezTo>
                  <a:cubicBezTo>
                    <a:pt x="1298" y="1098"/>
                    <a:pt x="1297" y="1100"/>
                    <a:pt x="1296" y="1102"/>
                  </a:cubicBezTo>
                  <a:cubicBezTo>
                    <a:pt x="1296" y="1103"/>
                    <a:pt x="1296" y="1104"/>
                    <a:pt x="1295" y="1105"/>
                  </a:cubicBezTo>
                  <a:cubicBezTo>
                    <a:pt x="1295" y="1106"/>
                    <a:pt x="1294" y="1106"/>
                    <a:pt x="1294" y="1107"/>
                  </a:cubicBezTo>
                  <a:cubicBezTo>
                    <a:pt x="1294" y="1107"/>
                    <a:pt x="1294" y="1108"/>
                    <a:pt x="1293" y="1108"/>
                  </a:cubicBezTo>
                  <a:cubicBezTo>
                    <a:pt x="1291" y="1112"/>
                    <a:pt x="1289" y="1115"/>
                    <a:pt x="1286" y="1118"/>
                  </a:cubicBezTo>
                  <a:cubicBezTo>
                    <a:pt x="1286" y="1118"/>
                    <a:pt x="1286" y="1118"/>
                    <a:pt x="1286" y="1118"/>
                  </a:cubicBezTo>
                  <a:cubicBezTo>
                    <a:pt x="1285" y="1119"/>
                    <a:pt x="1285" y="1119"/>
                    <a:pt x="1285" y="1119"/>
                  </a:cubicBezTo>
                  <a:cubicBezTo>
                    <a:pt x="1284" y="1120"/>
                    <a:pt x="1284" y="1120"/>
                    <a:pt x="1283" y="1121"/>
                  </a:cubicBezTo>
                  <a:cubicBezTo>
                    <a:pt x="1282" y="1122"/>
                    <a:pt x="1281" y="1122"/>
                    <a:pt x="1280" y="1123"/>
                  </a:cubicBezTo>
                  <a:cubicBezTo>
                    <a:pt x="1279" y="1123"/>
                    <a:pt x="1279" y="1124"/>
                    <a:pt x="1278" y="1124"/>
                  </a:cubicBezTo>
                  <a:cubicBezTo>
                    <a:pt x="1278" y="1124"/>
                    <a:pt x="1278" y="1124"/>
                    <a:pt x="1278" y="1124"/>
                  </a:cubicBezTo>
                  <a:cubicBezTo>
                    <a:pt x="1278" y="1124"/>
                    <a:pt x="1278" y="1124"/>
                    <a:pt x="1278" y="1124"/>
                  </a:cubicBezTo>
                  <a:cubicBezTo>
                    <a:pt x="1278" y="1124"/>
                    <a:pt x="1278" y="1124"/>
                    <a:pt x="1278" y="1124"/>
                  </a:cubicBezTo>
                  <a:cubicBezTo>
                    <a:pt x="1277" y="1124"/>
                    <a:pt x="1277" y="1124"/>
                    <a:pt x="1277" y="1124"/>
                  </a:cubicBezTo>
                  <a:cubicBezTo>
                    <a:pt x="1276" y="1125"/>
                    <a:pt x="1276" y="1125"/>
                    <a:pt x="1276" y="1125"/>
                  </a:cubicBezTo>
                  <a:cubicBezTo>
                    <a:pt x="1275" y="1125"/>
                    <a:pt x="1274" y="1125"/>
                    <a:pt x="1273" y="1126"/>
                  </a:cubicBezTo>
                  <a:cubicBezTo>
                    <a:pt x="1272" y="1126"/>
                    <a:pt x="1271" y="1127"/>
                    <a:pt x="1270" y="1127"/>
                  </a:cubicBezTo>
                  <a:cubicBezTo>
                    <a:pt x="1263" y="1130"/>
                    <a:pt x="1257" y="1133"/>
                    <a:pt x="1250" y="1136"/>
                  </a:cubicBezTo>
                  <a:cubicBezTo>
                    <a:pt x="1249" y="1137"/>
                    <a:pt x="1248" y="1137"/>
                    <a:pt x="1247" y="1138"/>
                  </a:cubicBezTo>
                  <a:close/>
                  <a:moveTo>
                    <a:pt x="1077" y="746"/>
                  </a:moveTo>
                  <a:cubicBezTo>
                    <a:pt x="1076" y="741"/>
                    <a:pt x="1073" y="736"/>
                    <a:pt x="1071" y="731"/>
                  </a:cubicBezTo>
                  <a:cubicBezTo>
                    <a:pt x="1068" y="723"/>
                    <a:pt x="1064" y="715"/>
                    <a:pt x="1061" y="707"/>
                  </a:cubicBezTo>
                  <a:cubicBezTo>
                    <a:pt x="1061" y="707"/>
                    <a:pt x="1062" y="707"/>
                    <a:pt x="1062" y="706"/>
                  </a:cubicBezTo>
                  <a:cubicBezTo>
                    <a:pt x="1062" y="705"/>
                    <a:pt x="1062" y="705"/>
                    <a:pt x="1062" y="705"/>
                  </a:cubicBezTo>
                  <a:cubicBezTo>
                    <a:pt x="1062" y="704"/>
                    <a:pt x="1062" y="704"/>
                    <a:pt x="1062" y="703"/>
                  </a:cubicBezTo>
                  <a:cubicBezTo>
                    <a:pt x="1062" y="703"/>
                    <a:pt x="1062" y="702"/>
                    <a:pt x="1063" y="702"/>
                  </a:cubicBezTo>
                  <a:cubicBezTo>
                    <a:pt x="1063" y="702"/>
                    <a:pt x="1063" y="702"/>
                    <a:pt x="1063" y="702"/>
                  </a:cubicBezTo>
                  <a:cubicBezTo>
                    <a:pt x="1082" y="702"/>
                    <a:pt x="1100" y="705"/>
                    <a:pt x="1112" y="714"/>
                  </a:cubicBezTo>
                  <a:cubicBezTo>
                    <a:pt x="1117" y="717"/>
                    <a:pt x="1120" y="721"/>
                    <a:pt x="1122" y="726"/>
                  </a:cubicBezTo>
                  <a:cubicBezTo>
                    <a:pt x="1118" y="728"/>
                    <a:pt x="1113" y="732"/>
                    <a:pt x="1108" y="736"/>
                  </a:cubicBezTo>
                  <a:cubicBezTo>
                    <a:pt x="1113" y="737"/>
                    <a:pt x="1117" y="739"/>
                    <a:pt x="1121" y="741"/>
                  </a:cubicBezTo>
                  <a:cubicBezTo>
                    <a:pt x="1121" y="742"/>
                    <a:pt x="1120" y="742"/>
                    <a:pt x="1120" y="742"/>
                  </a:cubicBezTo>
                  <a:cubicBezTo>
                    <a:pt x="1120" y="743"/>
                    <a:pt x="1119" y="744"/>
                    <a:pt x="1119" y="744"/>
                  </a:cubicBezTo>
                  <a:cubicBezTo>
                    <a:pt x="1118" y="745"/>
                    <a:pt x="1118" y="745"/>
                    <a:pt x="1118" y="745"/>
                  </a:cubicBezTo>
                  <a:cubicBezTo>
                    <a:pt x="1118" y="745"/>
                    <a:pt x="1118" y="744"/>
                    <a:pt x="1119" y="744"/>
                  </a:cubicBezTo>
                  <a:cubicBezTo>
                    <a:pt x="1119" y="742"/>
                    <a:pt x="1120" y="741"/>
                    <a:pt x="1120" y="741"/>
                  </a:cubicBezTo>
                  <a:cubicBezTo>
                    <a:pt x="1120" y="741"/>
                    <a:pt x="1119" y="742"/>
                    <a:pt x="1118" y="743"/>
                  </a:cubicBezTo>
                  <a:cubicBezTo>
                    <a:pt x="1117" y="744"/>
                    <a:pt x="1117" y="745"/>
                    <a:pt x="1116" y="746"/>
                  </a:cubicBezTo>
                  <a:cubicBezTo>
                    <a:pt x="1115" y="746"/>
                    <a:pt x="1115" y="747"/>
                    <a:pt x="1115" y="747"/>
                  </a:cubicBezTo>
                  <a:cubicBezTo>
                    <a:pt x="1114" y="747"/>
                    <a:pt x="1114" y="748"/>
                    <a:pt x="1114" y="748"/>
                  </a:cubicBezTo>
                  <a:cubicBezTo>
                    <a:pt x="1114" y="748"/>
                    <a:pt x="1114" y="749"/>
                    <a:pt x="1113" y="749"/>
                  </a:cubicBezTo>
                  <a:cubicBezTo>
                    <a:pt x="1113" y="750"/>
                    <a:pt x="1112" y="752"/>
                    <a:pt x="1111" y="753"/>
                  </a:cubicBezTo>
                  <a:cubicBezTo>
                    <a:pt x="1110" y="755"/>
                    <a:pt x="1109" y="756"/>
                    <a:pt x="1108" y="758"/>
                  </a:cubicBezTo>
                  <a:cubicBezTo>
                    <a:pt x="1106" y="761"/>
                    <a:pt x="1104" y="764"/>
                    <a:pt x="1103" y="768"/>
                  </a:cubicBezTo>
                  <a:cubicBezTo>
                    <a:pt x="1101" y="771"/>
                    <a:pt x="1099" y="775"/>
                    <a:pt x="1097" y="778"/>
                  </a:cubicBezTo>
                  <a:cubicBezTo>
                    <a:pt x="1097" y="778"/>
                    <a:pt x="1097" y="779"/>
                    <a:pt x="1097" y="779"/>
                  </a:cubicBezTo>
                  <a:cubicBezTo>
                    <a:pt x="1097" y="779"/>
                    <a:pt x="1097" y="779"/>
                    <a:pt x="1097" y="778"/>
                  </a:cubicBezTo>
                  <a:cubicBezTo>
                    <a:pt x="1097" y="778"/>
                    <a:pt x="1096" y="777"/>
                    <a:pt x="1096" y="776"/>
                  </a:cubicBezTo>
                  <a:cubicBezTo>
                    <a:pt x="1095" y="774"/>
                    <a:pt x="1095" y="772"/>
                    <a:pt x="1094" y="771"/>
                  </a:cubicBezTo>
                  <a:cubicBezTo>
                    <a:pt x="1094" y="770"/>
                    <a:pt x="1093" y="769"/>
                    <a:pt x="1093" y="769"/>
                  </a:cubicBezTo>
                  <a:cubicBezTo>
                    <a:pt x="1093" y="768"/>
                    <a:pt x="1093" y="767"/>
                    <a:pt x="1092" y="766"/>
                  </a:cubicBezTo>
                  <a:cubicBezTo>
                    <a:pt x="1091" y="763"/>
                    <a:pt x="1091" y="761"/>
                    <a:pt x="1090" y="759"/>
                  </a:cubicBezTo>
                  <a:cubicBezTo>
                    <a:pt x="1090" y="757"/>
                    <a:pt x="1090" y="755"/>
                    <a:pt x="1090" y="754"/>
                  </a:cubicBezTo>
                  <a:cubicBezTo>
                    <a:pt x="1089" y="753"/>
                    <a:pt x="1089" y="752"/>
                    <a:pt x="1089" y="752"/>
                  </a:cubicBezTo>
                  <a:cubicBezTo>
                    <a:pt x="1089" y="752"/>
                    <a:pt x="1089" y="753"/>
                    <a:pt x="1089" y="754"/>
                  </a:cubicBezTo>
                  <a:cubicBezTo>
                    <a:pt x="1089" y="755"/>
                    <a:pt x="1089" y="757"/>
                    <a:pt x="1089" y="759"/>
                  </a:cubicBezTo>
                  <a:cubicBezTo>
                    <a:pt x="1089" y="761"/>
                    <a:pt x="1090" y="764"/>
                    <a:pt x="1090" y="767"/>
                  </a:cubicBezTo>
                  <a:cubicBezTo>
                    <a:pt x="1090" y="768"/>
                    <a:pt x="1090" y="768"/>
                    <a:pt x="1090" y="769"/>
                  </a:cubicBezTo>
                  <a:cubicBezTo>
                    <a:pt x="1091" y="770"/>
                    <a:pt x="1091" y="770"/>
                    <a:pt x="1091" y="770"/>
                  </a:cubicBezTo>
                  <a:cubicBezTo>
                    <a:pt x="1090" y="770"/>
                    <a:pt x="1089" y="769"/>
                    <a:pt x="1089" y="768"/>
                  </a:cubicBezTo>
                  <a:cubicBezTo>
                    <a:pt x="1088" y="767"/>
                    <a:pt x="1087" y="767"/>
                    <a:pt x="1086" y="766"/>
                  </a:cubicBezTo>
                  <a:cubicBezTo>
                    <a:pt x="1086" y="765"/>
                    <a:pt x="1085" y="764"/>
                    <a:pt x="1084" y="763"/>
                  </a:cubicBezTo>
                  <a:cubicBezTo>
                    <a:pt x="1084" y="763"/>
                    <a:pt x="1084" y="763"/>
                    <a:pt x="1084" y="763"/>
                  </a:cubicBezTo>
                  <a:cubicBezTo>
                    <a:pt x="1083" y="762"/>
                    <a:pt x="1083" y="761"/>
                    <a:pt x="1083" y="761"/>
                  </a:cubicBezTo>
                  <a:cubicBezTo>
                    <a:pt x="1083" y="760"/>
                    <a:pt x="1082" y="759"/>
                    <a:pt x="1082" y="759"/>
                  </a:cubicBezTo>
                  <a:cubicBezTo>
                    <a:pt x="1082" y="756"/>
                    <a:pt x="1081" y="754"/>
                    <a:pt x="1080" y="753"/>
                  </a:cubicBezTo>
                  <a:cubicBezTo>
                    <a:pt x="1079" y="750"/>
                    <a:pt x="1078" y="748"/>
                    <a:pt x="1077" y="746"/>
                  </a:cubicBezTo>
                  <a:close/>
                  <a:moveTo>
                    <a:pt x="1023" y="704"/>
                  </a:moveTo>
                  <a:cubicBezTo>
                    <a:pt x="1024" y="704"/>
                    <a:pt x="1024" y="705"/>
                    <a:pt x="1024" y="705"/>
                  </a:cubicBezTo>
                  <a:cubicBezTo>
                    <a:pt x="1024" y="705"/>
                    <a:pt x="1024" y="705"/>
                    <a:pt x="1024" y="706"/>
                  </a:cubicBezTo>
                  <a:cubicBezTo>
                    <a:pt x="1024" y="706"/>
                    <a:pt x="1024" y="707"/>
                    <a:pt x="1024" y="707"/>
                  </a:cubicBezTo>
                  <a:cubicBezTo>
                    <a:pt x="1024" y="708"/>
                    <a:pt x="1025" y="709"/>
                    <a:pt x="1025" y="709"/>
                  </a:cubicBezTo>
                  <a:cubicBezTo>
                    <a:pt x="1025" y="710"/>
                    <a:pt x="1025" y="710"/>
                    <a:pt x="1025" y="710"/>
                  </a:cubicBezTo>
                  <a:cubicBezTo>
                    <a:pt x="1025" y="710"/>
                    <a:pt x="1025" y="710"/>
                    <a:pt x="1025" y="710"/>
                  </a:cubicBezTo>
                  <a:cubicBezTo>
                    <a:pt x="1023" y="709"/>
                    <a:pt x="1021" y="707"/>
                    <a:pt x="1019" y="706"/>
                  </a:cubicBezTo>
                  <a:cubicBezTo>
                    <a:pt x="1017" y="705"/>
                    <a:pt x="1016" y="704"/>
                    <a:pt x="1015" y="704"/>
                  </a:cubicBezTo>
                  <a:cubicBezTo>
                    <a:pt x="1018" y="703"/>
                    <a:pt x="1021" y="703"/>
                    <a:pt x="1023" y="703"/>
                  </a:cubicBezTo>
                  <a:cubicBezTo>
                    <a:pt x="1023" y="703"/>
                    <a:pt x="1023" y="704"/>
                    <a:pt x="1023" y="704"/>
                  </a:cubicBezTo>
                  <a:close/>
                  <a:moveTo>
                    <a:pt x="1026" y="705"/>
                  </a:moveTo>
                  <a:cubicBezTo>
                    <a:pt x="1026" y="704"/>
                    <a:pt x="1026" y="704"/>
                    <a:pt x="1026" y="704"/>
                  </a:cubicBezTo>
                  <a:cubicBezTo>
                    <a:pt x="1026" y="704"/>
                    <a:pt x="1026" y="703"/>
                    <a:pt x="1025" y="703"/>
                  </a:cubicBezTo>
                  <a:cubicBezTo>
                    <a:pt x="1035" y="702"/>
                    <a:pt x="1045" y="702"/>
                    <a:pt x="1055" y="702"/>
                  </a:cubicBezTo>
                  <a:cubicBezTo>
                    <a:pt x="1055" y="702"/>
                    <a:pt x="1055" y="702"/>
                    <a:pt x="1055" y="702"/>
                  </a:cubicBezTo>
                  <a:cubicBezTo>
                    <a:pt x="1059" y="713"/>
                    <a:pt x="1063" y="723"/>
                    <a:pt x="1068" y="733"/>
                  </a:cubicBezTo>
                  <a:cubicBezTo>
                    <a:pt x="1069" y="736"/>
                    <a:pt x="1070" y="738"/>
                    <a:pt x="1071" y="741"/>
                  </a:cubicBezTo>
                  <a:cubicBezTo>
                    <a:pt x="1071" y="741"/>
                    <a:pt x="1071" y="741"/>
                    <a:pt x="1071" y="741"/>
                  </a:cubicBezTo>
                  <a:cubicBezTo>
                    <a:pt x="1070" y="740"/>
                    <a:pt x="1070" y="740"/>
                    <a:pt x="1069" y="739"/>
                  </a:cubicBezTo>
                  <a:cubicBezTo>
                    <a:pt x="1069" y="739"/>
                    <a:pt x="1068" y="738"/>
                    <a:pt x="1068" y="738"/>
                  </a:cubicBezTo>
                  <a:cubicBezTo>
                    <a:pt x="1067" y="737"/>
                    <a:pt x="1066" y="737"/>
                    <a:pt x="1066" y="736"/>
                  </a:cubicBezTo>
                  <a:cubicBezTo>
                    <a:pt x="1065" y="736"/>
                    <a:pt x="1065" y="735"/>
                    <a:pt x="1064" y="735"/>
                  </a:cubicBezTo>
                  <a:cubicBezTo>
                    <a:pt x="1064" y="735"/>
                    <a:pt x="1064" y="735"/>
                    <a:pt x="1063" y="734"/>
                  </a:cubicBezTo>
                  <a:cubicBezTo>
                    <a:pt x="1062" y="733"/>
                    <a:pt x="1060" y="732"/>
                    <a:pt x="1058" y="731"/>
                  </a:cubicBezTo>
                  <a:cubicBezTo>
                    <a:pt x="1056" y="729"/>
                    <a:pt x="1054" y="728"/>
                    <a:pt x="1052" y="727"/>
                  </a:cubicBezTo>
                  <a:cubicBezTo>
                    <a:pt x="1047" y="724"/>
                    <a:pt x="1043" y="721"/>
                    <a:pt x="1038" y="718"/>
                  </a:cubicBezTo>
                  <a:cubicBezTo>
                    <a:pt x="1034" y="716"/>
                    <a:pt x="1030" y="713"/>
                    <a:pt x="1025" y="710"/>
                  </a:cubicBezTo>
                  <a:cubicBezTo>
                    <a:pt x="1025" y="710"/>
                    <a:pt x="1026" y="710"/>
                    <a:pt x="1026" y="709"/>
                  </a:cubicBezTo>
                  <a:cubicBezTo>
                    <a:pt x="1026" y="709"/>
                    <a:pt x="1026" y="708"/>
                    <a:pt x="1026" y="707"/>
                  </a:cubicBezTo>
                  <a:cubicBezTo>
                    <a:pt x="1026" y="706"/>
                    <a:pt x="1026" y="706"/>
                    <a:pt x="1026" y="705"/>
                  </a:cubicBezTo>
                  <a:cubicBezTo>
                    <a:pt x="1026" y="705"/>
                    <a:pt x="1026" y="705"/>
                    <a:pt x="1026" y="705"/>
                  </a:cubicBezTo>
                  <a:close/>
                  <a:moveTo>
                    <a:pt x="1060" y="702"/>
                  </a:moveTo>
                  <a:cubicBezTo>
                    <a:pt x="1060" y="702"/>
                    <a:pt x="1060" y="703"/>
                    <a:pt x="1060" y="703"/>
                  </a:cubicBezTo>
                  <a:cubicBezTo>
                    <a:pt x="1060" y="704"/>
                    <a:pt x="1061" y="704"/>
                    <a:pt x="1061" y="705"/>
                  </a:cubicBezTo>
                  <a:cubicBezTo>
                    <a:pt x="1061" y="705"/>
                    <a:pt x="1061" y="705"/>
                    <a:pt x="1061" y="706"/>
                  </a:cubicBezTo>
                  <a:cubicBezTo>
                    <a:pt x="1061" y="706"/>
                    <a:pt x="1061" y="707"/>
                    <a:pt x="1061" y="707"/>
                  </a:cubicBezTo>
                  <a:cubicBezTo>
                    <a:pt x="1060" y="705"/>
                    <a:pt x="1060" y="703"/>
                    <a:pt x="1059" y="702"/>
                  </a:cubicBezTo>
                  <a:cubicBezTo>
                    <a:pt x="1060" y="702"/>
                    <a:pt x="1060" y="702"/>
                    <a:pt x="1060" y="702"/>
                  </a:cubicBezTo>
                  <a:close/>
                  <a:moveTo>
                    <a:pt x="1194" y="635"/>
                  </a:moveTo>
                  <a:cubicBezTo>
                    <a:pt x="1194" y="635"/>
                    <a:pt x="1194" y="635"/>
                    <a:pt x="1194" y="635"/>
                  </a:cubicBezTo>
                  <a:cubicBezTo>
                    <a:pt x="1198" y="634"/>
                    <a:pt x="1202" y="633"/>
                    <a:pt x="1206" y="632"/>
                  </a:cubicBezTo>
                  <a:cubicBezTo>
                    <a:pt x="1207" y="632"/>
                    <a:pt x="1207" y="632"/>
                    <a:pt x="1208" y="632"/>
                  </a:cubicBezTo>
                  <a:cubicBezTo>
                    <a:pt x="1221" y="642"/>
                    <a:pt x="1230" y="640"/>
                    <a:pt x="1241" y="655"/>
                  </a:cubicBezTo>
                  <a:cubicBezTo>
                    <a:pt x="1245" y="661"/>
                    <a:pt x="1249" y="677"/>
                    <a:pt x="1250" y="698"/>
                  </a:cubicBezTo>
                  <a:cubicBezTo>
                    <a:pt x="1241" y="702"/>
                    <a:pt x="1229" y="704"/>
                    <a:pt x="1236" y="717"/>
                  </a:cubicBezTo>
                  <a:cubicBezTo>
                    <a:pt x="1236" y="717"/>
                    <a:pt x="1236" y="717"/>
                    <a:pt x="1236" y="717"/>
                  </a:cubicBezTo>
                  <a:cubicBezTo>
                    <a:pt x="1235" y="718"/>
                    <a:pt x="1235" y="718"/>
                    <a:pt x="1235" y="719"/>
                  </a:cubicBezTo>
                  <a:cubicBezTo>
                    <a:pt x="1234" y="720"/>
                    <a:pt x="1233" y="721"/>
                    <a:pt x="1233" y="722"/>
                  </a:cubicBezTo>
                  <a:cubicBezTo>
                    <a:pt x="1232" y="723"/>
                    <a:pt x="1232" y="724"/>
                    <a:pt x="1231" y="725"/>
                  </a:cubicBezTo>
                  <a:cubicBezTo>
                    <a:pt x="1231" y="726"/>
                    <a:pt x="1230" y="727"/>
                    <a:pt x="1230" y="729"/>
                  </a:cubicBezTo>
                  <a:cubicBezTo>
                    <a:pt x="1230" y="729"/>
                    <a:pt x="1230" y="730"/>
                    <a:pt x="1230" y="730"/>
                  </a:cubicBezTo>
                  <a:cubicBezTo>
                    <a:pt x="1229" y="730"/>
                    <a:pt x="1229" y="731"/>
                    <a:pt x="1229" y="731"/>
                  </a:cubicBezTo>
                  <a:cubicBezTo>
                    <a:pt x="1229" y="731"/>
                    <a:pt x="1229" y="731"/>
                    <a:pt x="1229" y="732"/>
                  </a:cubicBezTo>
                  <a:cubicBezTo>
                    <a:pt x="1229" y="732"/>
                    <a:pt x="1229" y="733"/>
                    <a:pt x="1229" y="733"/>
                  </a:cubicBezTo>
                  <a:cubicBezTo>
                    <a:pt x="1229" y="734"/>
                    <a:pt x="1229" y="734"/>
                    <a:pt x="1229" y="735"/>
                  </a:cubicBezTo>
                  <a:cubicBezTo>
                    <a:pt x="1229" y="735"/>
                    <a:pt x="1229" y="735"/>
                    <a:pt x="1228" y="735"/>
                  </a:cubicBezTo>
                  <a:cubicBezTo>
                    <a:pt x="1228" y="736"/>
                    <a:pt x="1228" y="736"/>
                    <a:pt x="1228" y="736"/>
                  </a:cubicBezTo>
                  <a:cubicBezTo>
                    <a:pt x="1228" y="736"/>
                    <a:pt x="1228" y="736"/>
                    <a:pt x="1228" y="736"/>
                  </a:cubicBezTo>
                  <a:cubicBezTo>
                    <a:pt x="1225" y="740"/>
                    <a:pt x="1222" y="744"/>
                    <a:pt x="1219" y="748"/>
                  </a:cubicBezTo>
                  <a:cubicBezTo>
                    <a:pt x="1217" y="750"/>
                    <a:pt x="1216" y="752"/>
                    <a:pt x="1214" y="754"/>
                  </a:cubicBezTo>
                  <a:cubicBezTo>
                    <a:pt x="1213" y="755"/>
                    <a:pt x="1211" y="757"/>
                    <a:pt x="1210" y="759"/>
                  </a:cubicBezTo>
                  <a:cubicBezTo>
                    <a:pt x="1207" y="763"/>
                    <a:pt x="1205" y="766"/>
                    <a:pt x="1203" y="770"/>
                  </a:cubicBezTo>
                  <a:cubicBezTo>
                    <a:pt x="1203" y="770"/>
                    <a:pt x="1203" y="770"/>
                    <a:pt x="1203" y="771"/>
                  </a:cubicBezTo>
                  <a:cubicBezTo>
                    <a:pt x="1202" y="771"/>
                    <a:pt x="1202" y="772"/>
                    <a:pt x="1202" y="772"/>
                  </a:cubicBezTo>
                  <a:cubicBezTo>
                    <a:pt x="1202" y="773"/>
                    <a:pt x="1202" y="774"/>
                    <a:pt x="1202" y="774"/>
                  </a:cubicBezTo>
                  <a:cubicBezTo>
                    <a:pt x="1201" y="775"/>
                    <a:pt x="1201" y="776"/>
                    <a:pt x="1201" y="777"/>
                  </a:cubicBezTo>
                  <a:cubicBezTo>
                    <a:pt x="1201" y="777"/>
                    <a:pt x="1201" y="778"/>
                    <a:pt x="1201" y="778"/>
                  </a:cubicBezTo>
                  <a:cubicBezTo>
                    <a:pt x="1201" y="779"/>
                    <a:pt x="1201" y="779"/>
                    <a:pt x="1202" y="780"/>
                  </a:cubicBezTo>
                  <a:cubicBezTo>
                    <a:pt x="1201" y="780"/>
                    <a:pt x="1201" y="780"/>
                    <a:pt x="1201" y="780"/>
                  </a:cubicBezTo>
                  <a:cubicBezTo>
                    <a:pt x="1201" y="779"/>
                    <a:pt x="1201" y="779"/>
                    <a:pt x="1201" y="779"/>
                  </a:cubicBezTo>
                  <a:cubicBezTo>
                    <a:pt x="1201" y="779"/>
                    <a:pt x="1201" y="779"/>
                    <a:pt x="1201" y="779"/>
                  </a:cubicBezTo>
                  <a:cubicBezTo>
                    <a:pt x="1201" y="779"/>
                    <a:pt x="1201" y="779"/>
                    <a:pt x="1201" y="779"/>
                  </a:cubicBezTo>
                  <a:cubicBezTo>
                    <a:pt x="1200" y="777"/>
                    <a:pt x="1200" y="776"/>
                    <a:pt x="1199" y="775"/>
                  </a:cubicBezTo>
                  <a:cubicBezTo>
                    <a:pt x="1195" y="766"/>
                    <a:pt x="1189" y="757"/>
                    <a:pt x="1184" y="748"/>
                  </a:cubicBezTo>
                  <a:cubicBezTo>
                    <a:pt x="1181" y="744"/>
                    <a:pt x="1179" y="740"/>
                    <a:pt x="1176" y="735"/>
                  </a:cubicBezTo>
                  <a:cubicBezTo>
                    <a:pt x="1176" y="734"/>
                    <a:pt x="1175" y="733"/>
                    <a:pt x="1175" y="732"/>
                  </a:cubicBezTo>
                  <a:cubicBezTo>
                    <a:pt x="1175" y="732"/>
                    <a:pt x="1175" y="732"/>
                    <a:pt x="1175" y="732"/>
                  </a:cubicBezTo>
                  <a:cubicBezTo>
                    <a:pt x="1175" y="731"/>
                    <a:pt x="1175" y="731"/>
                    <a:pt x="1175" y="730"/>
                  </a:cubicBezTo>
                  <a:cubicBezTo>
                    <a:pt x="1175" y="730"/>
                    <a:pt x="1175" y="729"/>
                    <a:pt x="1175" y="728"/>
                  </a:cubicBezTo>
                  <a:cubicBezTo>
                    <a:pt x="1176" y="727"/>
                    <a:pt x="1176" y="726"/>
                    <a:pt x="1176" y="726"/>
                  </a:cubicBezTo>
                  <a:cubicBezTo>
                    <a:pt x="1176" y="726"/>
                    <a:pt x="1176" y="725"/>
                    <a:pt x="1176" y="725"/>
                  </a:cubicBezTo>
                  <a:cubicBezTo>
                    <a:pt x="1176" y="725"/>
                    <a:pt x="1176" y="724"/>
                    <a:pt x="1177" y="724"/>
                  </a:cubicBezTo>
                  <a:cubicBezTo>
                    <a:pt x="1177" y="721"/>
                    <a:pt x="1179" y="718"/>
                    <a:pt x="1181" y="715"/>
                  </a:cubicBezTo>
                  <a:cubicBezTo>
                    <a:pt x="1181" y="714"/>
                    <a:pt x="1182" y="714"/>
                    <a:pt x="1182" y="713"/>
                  </a:cubicBezTo>
                  <a:cubicBezTo>
                    <a:pt x="1183" y="712"/>
                    <a:pt x="1183" y="711"/>
                    <a:pt x="1184" y="711"/>
                  </a:cubicBezTo>
                  <a:cubicBezTo>
                    <a:pt x="1185" y="709"/>
                    <a:pt x="1186" y="708"/>
                    <a:pt x="1187" y="706"/>
                  </a:cubicBezTo>
                  <a:cubicBezTo>
                    <a:pt x="1187" y="706"/>
                    <a:pt x="1188" y="705"/>
                    <a:pt x="1188" y="705"/>
                  </a:cubicBezTo>
                  <a:cubicBezTo>
                    <a:pt x="1212" y="704"/>
                    <a:pt x="1209" y="686"/>
                    <a:pt x="1223" y="672"/>
                  </a:cubicBezTo>
                  <a:cubicBezTo>
                    <a:pt x="1197" y="668"/>
                    <a:pt x="1186" y="682"/>
                    <a:pt x="1185" y="705"/>
                  </a:cubicBezTo>
                  <a:cubicBezTo>
                    <a:pt x="1185" y="705"/>
                    <a:pt x="1185" y="705"/>
                    <a:pt x="1185" y="705"/>
                  </a:cubicBezTo>
                  <a:cubicBezTo>
                    <a:pt x="1184" y="706"/>
                    <a:pt x="1183" y="708"/>
                    <a:pt x="1182" y="709"/>
                  </a:cubicBezTo>
                  <a:cubicBezTo>
                    <a:pt x="1181" y="710"/>
                    <a:pt x="1181" y="711"/>
                    <a:pt x="1180" y="712"/>
                  </a:cubicBezTo>
                  <a:cubicBezTo>
                    <a:pt x="1180" y="713"/>
                    <a:pt x="1179" y="713"/>
                    <a:pt x="1179" y="714"/>
                  </a:cubicBezTo>
                  <a:cubicBezTo>
                    <a:pt x="1177" y="717"/>
                    <a:pt x="1175" y="720"/>
                    <a:pt x="1175" y="723"/>
                  </a:cubicBezTo>
                  <a:cubicBezTo>
                    <a:pt x="1174" y="724"/>
                    <a:pt x="1174" y="724"/>
                    <a:pt x="1174" y="724"/>
                  </a:cubicBezTo>
                  <a:cubicBezTo>
                    <a:pt x="1174" y="725"/>
                    <a:pt x="1174" y="725"/>
                    <a:pt x="1174" y="725"/>
                  </a:cubicBezTo>
                  <a:cubicBezTo>
                    <a:pt x="1174" y="726"/>
                    <a:pt x="1174" y="727"/>
                    <a:pt x="1174" y="727"/>
                  </a:cubicBezTo>
                  <a:cubicBezTo>
                    <a:pt x="1174" y="728"/>
                    <a:pt x="1174" y="729"/>
                    <a:pt x="1174" y="730"/>
                  </a:cubicBezTo>
                  <a:cubicBezTo>
                    <a:pt x="1174" y="730"/>
                    <a:pt x="1174" y="729"/>
                    <a:pt x="1173" y="729"/>
                  </a:cubicBezTo>
                  <a:cubicBezTo>
                    <a:pt x="1173" y="728"/>
                    <a:pt x="1173" y="727"/>
                    <a:pt x="1172" y="725"/>
                  </a:cubicBezTo>
                  <a:cubicBezTo>
                    <a:pt x="1172" y="725"/>
                    <a:pt x="1172" y="725"/>
                    <a:pt x="1172" y="725"/>
                  </a:cubicBezTo>
                  <a:cubicBezTo>
                    <a:pt x="1172" y="724"/>
                    <a:pt x="1172" y="724"/>
                    <a:pt x="1172" y="724"/>
                  </a:cubicBezTo>
                  <a:cubicBezTo>
                    <a:pt x="1172" y="724"/>
                    <a:pt x="1172" y="724"/>
                    <a:pt x="1172" y="724"/>
                  </a:cubicBezTo>
                  <a:cubicBezTo>
                    <a:pt x="1172" y="724"/>
                    <a:pt x="1172" y="724"/>
                    <a:pt x="1172" y="724"/>
                  </a:cubicBezTo>
                  <a:cubicBezTo>
                    <a:pt x="1171" y="724"/>
                    <a:pt x="1171" y="724"/>
                    <a:pt x="1171" y="724"/>
                  </a:cubicBezTo>
                  <a:cubicBezTo>
                    <a:pt x="1171" y="722"/>
                    <a:pt x="1171" y="722"/>
                    <a:pt x="1171" y="722"/>
                  </a:cubicBezTo>
                  <a:cubicBezTo>
                    <a:pt x="1168" y="713"/>
                    <a:pt x="1167" y="704"/>
                    <a:pt x="1167" y="695"/>
                  </a:cubicBezTo>
                  <a:cubicBezTo>
                    <a:pt x="1167" y="687"/>
                    <a:pt x="1168" y="679"/>
                    <a:pt x="1169" y="671"/>
                  </a:cubicBezTo>
                  <a:cubicBezTo>
                    <a:pt x="1169" y="669"/>
                    <a:pt x="1170" y="667"/>
                    <a:pt x="1170" y="666"/>
                  </a:cubicBezTo>
                  <a:cubicBezTo>
                    <a:pt x="1171" y="664"/>
                    <a:pt x="1171" y="662"/>
                    <a:pt x="1171" y="660"/>
                  </a:cubicBezTo>
                  <a:cubicBezTo>
                    <a:pt x="1172" y="657"/>
                    <a:pt x="1173" y="654"/>
                    <a:pt x="1173" y="651"/>
                  </a:cubicBezTo>
                  <a:cubicBezTo>
                    <a:pt x="1174" y="646"/>
                    <a:pt x="1175" y="642"/>
                    <a:pt x="1176" y="638"/>
                  </a:cubicBezTo>
                  <a:cubicBezTo>
                    <a:pt x="1183" y="641"/>
                    <a:pt x="1189" y="642"/>
                    <a:pt x="1194" y="635"/>
                  </a:cubicBezTo>
                  <a:close/>
                  <a:moveTo>
                    <a:pt x="1253" y="537"/>
                  </a:moveTo>
                  <a:cubicBezTo>
                    <a:pt x="1253" y="537"/>
                    <a:pt x="1253" y="538"/>
                    <a:pt x="1253" y="538"/>
                  </a:cubicBezTo>
                  <a:cubicBezTo>
                    <a:pt x="1254" y="540"/>
                    <a:pt x="1255" y="542"/>
                    <a:pt x="1255" y="544"/>
                  </a:cubicBezTo>
                  <a:cubicBezTo>
                    <a:pt x="1256" y="545"/>
                    <a:pt x="1257" y="547"/>
                    <a:pt x="1258" y="549"/>
                  </a:cubicBezTo>
                  <a:cubicBezTo>
                    <a:pt x="1258" y="549"/>
                    <a:pt x="1258" y="550"/>
                    <a:pt x="1259" y="551"/>
                  </a:cubicBezTo>
                  <a:cubicBezTo>
                    <a:pt x="1259" y="552"/>
                    <a:pt x="1260" y="552"/>
                    <a:pt x="1260" y="553"/>
                  </a:cubicBezTo>
                  <a:cubicBezTo>
                    <a:pt x="1261" y="554"/>
                    <a:pt x="1261" y="554"/>
                    <a:pt x="1261" y="555"/>
                  </a:cubicBezTo>
                  <a:cubicBezTo>
                    <a:pt x="1262" y="556"/>
                    <a:pt x="1262" y="556"/>
                    <a:pt x="1263" y="557"/>
                  </a:cubicBezTo>
                  <a:cubicBezTo>
                    <a:pt x="1263" y="557"/>
                    <a:pt x="1263" y="558"/>
                    <a:pt x="1263" y="558"/>
                  </a:cubicBezTo>
                  <a:cubicBezTo>
                    <a:pt x="1263" y="558"/>
                    <a:pt x="1263" y="558"/>
                    <a:pt x="1264" y="559"/>
                  </a:cubicBezTo>
                  <a:cubicBezTo>
                    <a:pt x="1264" y="559"/>
                    <a:pt x="1265" y="559"/>
                    <a:pt x="1265" y="560"/>
                  </a:cubicBezTo>
                  <a:cubicBezTo>
                    <a:pt x="1266" y="560"/>
                    <a:pt x="1266" y="560"/>
                    <a:pt x="1266" y="561"/>
                  </a:cubicBezTo>
                  <a:cubicBezTo>
                    <a:pt x="1266" y="563"/>
                    <a:pt x="1265" y="565"/>
                    <a:pt x="1265" y="567"/>
                  </a:cubicBezTo>
                  <a:cubicBezTo>
                    <a:pt x="1264" y="572"/>
                    <a:pt x="1265" y="578"/>
                    <a:pt x="1266" y="583"/>
                  </a:cubicBezTo>
                  <a:cubicBezTo>
                    <a:pt x="1267" y="589"/>
                    <a:pt x="1269" y="594"/>
                    <a:pt x="1271" y="599"/>
                  </a:cubicBezTo>
                  <a:cubicBezTo>
                    <a:pt x="1272" y="604"/>
                    <a:pt x="1274" y="609"/>
                    <a:pt x="1275" y="614"/>
                  </a:cubicBezTo>
                  <a:cubicBezTo>
                    <a:pt x="1276" y="617"/>
                    <a:pt x="1276" y="620"/>
                    <a:pt x="1276" y="622"/>
                  </a:cubicBezTo>
                  <a:cubicBezTo>
                    <a:pt x="1276" y="623"/>
                    <a:pt x="1276" y="623"/>
                    <a:pt x="1276" y="623"/>
                  </a:cubicBezTo>
                  <a:cubicBezTo>
                    <a:pt x="1267" y="604"/>
                    <a:pt x="1255" y="578"/>
                    <a:pt x="1249" y="560"/>
                  </a:cubicBezTo>
                  <a:cubicBezTo>
                    <a:pt x="1246" y="551"/>
                    <a:pt x="1245" y="543"/>
                    <a:pt x="1246" y="536"/>
                  </a:cubicBezTo>
                  <a:cubicBezTo>
                    <a:pt x="1248" y="537"/>
                    <a:pt x="1250" y="537"/>
                    <a:pt x="1253" y="537"/>
                  </a:cubicBezTo>
                  <a:close/>
                  <a:moveTo>
                    <a:pt x="1316" y="483"/>
                  </a:moveTo>
                  <a:cubicBezTo>
                    <a:pt x="1317" y="483"/>
                    <a:pt x="1317" y="482"/>
                    <a:pt x="1317" y="481"/>
                  </a:cubicBezTo>
                  <a:cubicBezTo>
                    <a:pt x="1317" y="482"/>
                    <a:pt x="1317" y="482"/>
                    <a:pt x="1318" y="483"/>
                  </a:cubicBezTo>
                  <a:cubicBezTo>
                    <a:pt x="1319" y="487"/>
                    <a:pt x="1320" y="492"/>
                    <a:pt x="1320" y="498"/>
                  </a:cubicBezTo>
                  <a:cubicBezTo>
                    <a:pt x="1318" y="499"/>
                    <a:pt x="1316" y="500"/>
                    <a:pt x="1313" y="502"/>
                  </a:cubicBezTo>
                  <a:cubicBezTo>
                    <a:pt x="1313" y="501"/>
                    <a:pt x="1313" y="500"/>
                    <a:pt x="1314" y="499"/>
                  </a:cubicBezTo>
                  <a:cubicBezTo>
                    <a:pt x="1314" y="499"/>
                    <a:pt x="1314" y="498"/>
                    <a:pt x="1314" y="497"/>
                  </a:cubicBezTo>
                  <a:cubicBezTo>
                    <a:pt x="1314" y="496"/>
                    <a:pt x="1315" y="495"/>
                    <a:pt x="1315" y="495"/>
                  </a:cubicBezTo>
                  <a:cubicBezTo>
                    <a:pt x="1315" y="494"/>
                    <a:pt x="1315" y="494"/>
                    <a:pt x="1315" y="494"/>
                  </a:cubicBezTo>
                  <a:cubicBezTo>
                    <a:pt x="1315" y="493"/>
                    <a:pt x="1315" y="493"/>
                    <a:pt x="1315" y="493"/>
                  </a:cubicBezTo>
                  <a:cubicBezTo>
                    <a:pt x="1315" y="492"/>
                    <a:pt x="1315" y="491"/>
                    <a:pt x="1315" y="491"/>
                  </a:cubicBezTo>
                  <a:cubicBezTo>
                    <a:pt x="1315" y="490"/>
                    <a:pt x="1315" y="489"/>
                    <a:pt x="1315" y="488"/>
                  </a:cubicBezTo>
                  <a:cubicBezTo>
                    <a:pt x="1316" y="488"/>
                    <a:pt x="1316" y="487"/>
                    <a:pt x="1316" y="486"/>
                  </a:cubicBezTo>
                  <a:cubicBezTo>
                    <a:pt x="1316" y="485"/>
                    <a:pt x="1316" y="484"/>
                    <a:pt x="1316" y="483"/>
                  </a:cubicBezTo>
                  <a:close/>
                  <a:moveTo>
                    <a:pt x="1310" y="792"/>
                  </a:moveTo>
                  <a:cubicBezTo>
                    <a:pt x="1310" y="792"/>
                    <a:pt x="1310" y="792"/>
                    <a:pt x="1310" y="792"/>
                  </a:cubicBezTo>
                  <a:cubicBezTo>
                    <a:pt x="1310" y="793"/>
                    <a:pt x="1310" y="793"/>
                    <a:pt x="1310" y="793"/>
                  </a:cubicBezTo>
                  <a:cubicBezTo>
                    <a:pt x="1309" y="793"/>
                    <a:pt x="1309" y="793"/>
                    <a:pt x="1309" y="793"/>
                  </a:cubicBezTo>
                  <a:cubicBezTo>
                    <a:pt x="1309" y="794"/>
                    <a:pt x="1308" y="795"/>
                    <a:pt x="1307" y="796"/>
                  </a:cubicBezTo>
                  <a:cubicBezTo>
                    <a:pt x="1307" y="797"/>
                    <a:pt x="1307" y="797"/>
                    <a:pt x="1306" y="797"/>
                  </a:cubicBezTo>
                  <a:cubicBezTo>
                    <a:pt x="1307" y="797"/>
                    <a:pt x="1307" y="796"/>
                    <a:pt x="1307" y="795"/>
                  </a:cubicBezTo>
                  <a:cubicBezTo>
                    <a:pt x="1307" y="794"/>
                    <a:pt x="1307" y="793"/>
                    <a:pt x="1307" y="793"/>
                  </a:cubicBezTo>
                  <a:cubicBezTo>
                    <a:pt x="1307" y="792"/>
                    <a:pt x="1307" y="792"/>
                    <a:pt x="1307" y="792"/>
                  </a:cubicBezTo>
                  <a:cubicBezTo>
                    <a:pt x="1307" y="791"/>
                    <a:pt x="1307" y="791"/>
                    <a:pt x="1307" y="791"/>
                  </a:cubicBezTo>
                  <a:cubicBezTo>
                    <a:pt x="1307" y="788"/>
                    <a:pt x="1306" y="784"/>
                    <a:pt x="1305" y="781"/>
                  </a:cubicBezTo>
                  <a:cubicBezTo>
                    <a:pt x="1305" y="780"/>
                    <a:pt x="1304" y="780"/>
                    <a:pt x="1304" y="779"/>
                  </a:cubicBezTo>
                  <a:cubicBezTo>
                    <a:pt x="1311" y="766"/>
                    <a:pt x="1318" y="752"/>
                    <a:pt x="1325" y="739"/>
                  </a:cubicBezTo>
                  <a:cubicBezTo>
                    <a:pt x="1325" y="739"/>
                    <a:pt x="1325" y="740"/>
                    <a:pt x="1325" y="741"/>
                  </a:cubicBezTo>
                  <a:cubicBezTo>
                    <a:pt x="1325" y="749"/>
                    <a:pt x="1324" y="757"/>
                    <a:pt x="1322" y="765"/>
                  </a:cubicBezTo>
                  <a:cubicBezTo>
                    <a:pt x="1320" y="774"/>
                    <a:pt x="1316" y="782"/>
                    <a:pt x="1311" y="790"/>
                  </a:cubicBezTo>
                  <a:cubicBezTo>
                    <a:pt x="1310" y="792"/>
                    <a:pt x="1310" y="792"/>
                    <a:pt x="1310" y="792"/>
                  </a:cubicBezTo>
                  <a:cubicBezTo>
                    <a:pt x="1310" y="792"/>
                    <a:pt x="1310" y="792"/>
                    <a:pt x="1310" y="792"/>
                  </a:cubicBezTo>
                  <a:cubicBezTo>
                    <a:pt x="1310" y="792"/>
                    <a:pt x="1310" y="792"/>
                    <a:pt x="1310" y="792"/>
                  </a:cubicBezTo>
                  <a:close/>
                  <a:moveTo>
                    <a:pt x="1184" y="801"/>
                  </a:moveTo>
                  <a:cubicBezTo>
                    <a:pt x="1164" y="799"/>
                    <a:pt x="1163" y="775"/>
                    <a:pt x="1166" y="748"/>
                  </a:cubicBezTo>
                  <a:cubicBezTo>
                    <a:pt x="1167" y="749"/>
                    <a:pt x="1168" y="749"/>
                    <a:pt x="1170" y="750"/>
                  </a:cubicBezTo>
                  <a:cubicBezTo>
                    <a:pt x="1171" y="750"/>
                    <a:pt x="1172" y="751"/>
                    <a:pt x="1173" y="751"/>
                  </a:cubicBezTo>
                  <a:cubicBezTo>
                    <a:pt x="1174" y="752"/>
                    <a:pt x="1175" y="752"/>
                    <a:pt x="1175" y="752"/>
                  </a:cubicBezTo>
                  <a:cubicBezTo>
                    <a:pt x="1179" y="754"/>
                    <a:pt x="1182" y="756"/>
                    <a:pt x="1184" y="759"/>
                  </a:cubicBezTo>
                  <a:cubicBezTo>
                    <a:pt x="1185" y="759"/>
                    <a:pt x="1185" y="759"/>
                    <a:pt x="1185" y="759"/>
                  </a:cubicBezTo>
                  <a:cubicBezTo>
                    <a:pt x="1189" y="765"/>
                    <a:pt x="1192" y="771"/>
                    <a:pt x="1195" y="777"/>
                  </a:cubicBezTo>
                  <a:cubicBezTo>
                    <a:pt x="1196" y="778"/>
                    <a:pt x="1196" y="779"/>
                    <a:pt x="1197" y="781"/>
                  </a:cubicBezTo>
                  <a:cubicBezTo>
                    <a:pt x="1197" y="781"/>
                    <a:pt x="1197" y="781"/>
                    <a:pt x="1197" y="781"/>
                  </a:cubicBezTo>
                  <a:cubicBezTo>
                    <a:pt x="1197" y="781"/>
                    <a:pt x="1197" y="781"/>
                    <a:pt x="1197" y="781"/>
                  </a:cubicBezTo>
                  <a:cubicBezTo>
                    <a:pt x="1197" y="781"/>
                    <a:pt x="1197" y="781"/>
                    <a:pt x="1197" y="781"/>
                  </a:cubicBezTo>
                  <a:cubicBezTo>
                    <a:pt x="1197" y="781"/>
                    <a:pt x="1197" y="781"/>
                    <a:pt x="1197" y="781"/>
                  </a:cubicBezTo>
                  <a:cubicBezTo>
                    <a:pt x="1197" y="781"/>
                    <a:pt x="1197" y="781"/>
                    <a:pt x="1197" y="781"/>
                  </a:cubicBezTo>
                  <a:cubicBezTo>
                    <a:pt x="1197" y="782"/>
                    <a:pt x="1197" y="782"/>
                    <a:pt x="1197" y="782"/>
                  </a:cubicBezTo>
                  <a:cubicBezTo>
                    <a:pt x="1198" y="784"/>
                    <a:pt x="1198" y="784"/>
                    <a:pt x="1198" y="784"/>
                  </a:cubicBezTo>
                  <a:cubicBezTo>
                    <a:pt x="1199" y="786"/>
                    <a:pt x="1199" y="786"/>
                    <a:pt x="1199" y="786"/>
                  </a:cubicBezTo>
                  <a:cubicBezTo>
                    <a:pt x="1199" y="788"/>
                    <a:pt x="1199" y="788"/>
                    <a:pt x="1199" y="788"/>
                  </a:cubicBezTo>
                  <a:cubicBezTo>
                    <a:pt x="1200" y="789"/>
                    <a:pt x="1200" y="790"/>
                    <a:pt x="1201" y="791"/>
                  </a:cubicBezTo>
                  <a:cubicBezTo>
                    <a:pt x="1201" y="792"/>
                    <a:pt x="1201" y="793"/>
                    <a:pt x="1201" y="794"/>
                  </a:cubicBezTo>
                  <a:cubicBezTo>
                    <a:pt x="1200" y="794"/>
                    <a:pt x="1199" y="795"/>
                    <a:pt x="1198" y="795"/>
                  </a:cubicBezTo>
                  <a:cubicBezTo>
                    <a:pt x="1200" y="799"/>
                    <a:pt x="1202" y="801"/>
                    <a:pt x="1204" y="804"/>
                  </a:cubicBezTo>
                  <a:cubicBezTo>
                    <a:pt x="1204" y="804"/>
                    <a:pt x="1204" y="804"/>
                    <a:pt x="1204" y="805"/>
                  </a:cubicBezTo>
                  <a:cubicBezTo>
                    <a:pt x="1197" y="803"/>
                    <a:pt x="1189" y="801"/>
                    <a:pt x="1184" y="801"/>
                  </a:cubicBezTo>
                  <a:close/>
                  <a:moveTo>
                    <a:pt x="1205" y="790"/>
                  </a:moveTo>
                  <a:cubicBezTo>
                    <a:pt x="1205" y="789"/>
                    <a:pt x="1204" y="787"/>
                    <a:pt x="1204" y="786"/>
                  </a:cubicBezTo>
                  <a:cubicBezTo>
                    <a:pt x="1203" y="784"/>
                    <a:pt x="1203" y="784"/>
                    <a:pt x="1203" y="784"/>
                  </a:cubicBezTo>
                  <a:cubicBezTo>
                    <a:pt x="1203" y="782"/>
                    <a:pt x="1203" y="782"/>
                    <a:pt x="1203" y="782"/>
                  </a:cubicBezTo>
                  <a:cubicBezTo>
                    <a:pt x="1202" y="781"/>
                    <a:pt x="1202" y="781"/>
                    <a:pt x="1202" y="781"/>
                  </a:cubicBezTo>
                  <a:cubicBezTo>
                    <a:pt x="1202" y="781"/>
                    <a:pt x="1202" y="781"/>
                    <a:pt x="1202" y="781"/>
                  </a:cubicBezTo>
                  <a:cubicBezTo>
                    <a:pt x="1202" y="781"/>
                    <a:pt x="1202" y="780"/>
                    <a:pt x="1202" y="780"/>
                  </a:cubicBezTo>
                  <a:cubicBezTo>
                    <a:pt x="1202" y="780"/>
                    <a:pt x="1202" y="779"/>
                    <a:pt x="1203" y="779"/>
                  </a:cubicBezTo>
                  <a:cubicBezTo>
                    <a:pt x="1203" y="778"/>
                    <a:pt x="1203" y="778"/>
                    <a:pt x="1203" y="777"/>
                  </a:cubicBezTo>
                  <a:cubicBezTo>
                    <a:pt x="1203" y="776"/>
                    <a:pt x="1204" y="776"/>
                    <a:pt x="1204" y="775"/>
                  </a:cubicBezTo>
                  <a:cubicBezTo>
                    <a:pt x="1204" y="775"/>
                    <a:pt x="1205" y="774"/>
                    <a:pt x="1205" y="773"/>
                  </a:cubicBezTo>
                  <a:cubicBezTo>
                    <a:pt x="1205" y="773"/>
                    <a:pt x="1205" y="772"/>
                    <a:pt x="1205" y="772"/>
                  </a:cubicBezTo>
                  <a:cubicBezTo>
                    <a:pt x="1206" y="772"/>
                    <a:pt x="1206" y="771"/>
                    <a:pt x="1206" y="771"/>
                  </a:cubicBezTo>
                  <a:cubicBezTo>
                    <a:pt x="1207" y="768"/>
                    <a:pt x="1210" y="764"/>
                    <a:pt x="1213" y="761"/>
                  </a:cubicBezTo>
                  <a:cubicBezTo>
                    <a:pt x="1214" y="759"/>
                    <a:pt x="1215" y="757"/>
                    <a:pt x="1217" y="756"/>
                  </a:cubicBezTo>
                  <a:cubicBezTo>
                    <a:pt x="1218" y="754"/>
                    <a:pt x="1220" y="752"/>
                    <a:pt x="1221" y="750"/>
                  </a:cubicBezTo>
                  <a:cubicBezTo>
                    <a:pt x="1222" y="750"/>
                    <a:pt x="1222" y="750"/>
                    <a:pt x="1222" y="749"/>
                  </a:cubicBezTo>
                  <a:cubicBezTo>
                    <a:pt x="1222" y="749"/>
                    <a:pt x="1222" y="749"/>
                    <a:pt x="1222" y="749"/>
                  </a:cubicBezTo>
                  <a:cubicBezTo>
                    <a:pt x="1222" y="749"/>
                    <a:pt x="1223" y="749"/>
                    <a:pt x="1224" y="750"/>
                  </a:cubicBezTo>
                  <a:cubicBezTo>
                    <a:pt x="1224" y="750"/>
                    <a:pt x="1224" y="750"/>
                    <a:pt x="1225" y="750"/>
                  </a:cubicBezTo>
                  <a:cubicBezTo>
                    <a:pt x="1225" y="750"/>
                    <a:pt x="1225" y="750"/>
                    <a:pt x="1225" y="750"/>
                  </a:cubicBezTo>
                  <a:cubicBezTo>
                    <a:pt x="1225" y="750"/>
                    <a:pt x="1226" y="750"/>
                    <a:pt x="1226" y="750"/>
                  </a:cubicBezTo>
                  <a:cubicBezTo>
                    <a:pt x="1226" y="750"/>
                    <a:pt x="1227" y="750"/>
                    <a:pt x="1227" y="750"/>
                  </a:cubicBezTo>
                  <a:cubicBezTo>
                    <a:pt x="1225" y="754"/>
                    <a:pt x="1223" y="758"/>
                    <a:pt x="1226" y="762"/>
                  </a:cubicBezTo>
                  <a:cubicBezTo>
                    <a:pt x="1229" y="767"/>
                    <a:pt x="1236" y="769"/>
                    <a:pt x="1242" y="769"/>
                  </a:cubicBezTo>
                  <a:cubicBezTo>
                    <a:pt x="1242" y="769"/>
                    <a:pt x="1242" y="769"/>
                    <a:pt x="1242" y="770"/>
                  </a:cubicBezTo>
                  <a:cubicBezTo>
                    <a:pt x="1242" y="772"/>
                    <a:pt x="1241" y="774"/>
                    <a:pt x="1240" y="776"/>
                  </a:cubicBezTo>
                  <a:cubicBezTo>
                    <a:pt x="1240" y="776"/>
                    <a:pt x="1240" y="776"/>
                    <a:pt x="1239" y="775"/>
                  </a:cubicBezTo>
                  <a:cubicBezTo>
                    <a:pt x="1238" y="774"/>
                    <a:pt x="1238" y="773"/>
                    <a:pt x="1237" y="772"/>
                  </a:cubicBezTo>
                  <a:cubicBezTo>
                    <a:pt x="1236" y="770"/>
                    <a:pt x="1235" y="769"/>
                    <a:pt x="1235" y="769"/>
                  </a:cubicBezTo>
                  <a:cubicBezTo>
                    <a:pt x="1235" y="769"/>
                    <a:pt x="1235" y="770"/>
                    <a:pt x="1236" y="773"/>
                  </a:cubicBezTo>
                  <a:cubicBezTo>
                    <a:pt x="1236" y="774"/>
                    <a:pt x="1236" y="775"/>
                    <a:pt x="1237" y="776"/>
                  </a:cubicBezTo>
                  <a:cubicBezTo>
                    <a:pt x="1237" y="777"/>
                    <a:pt x="1237" y="778"/>
                    <a:pt x="1238" y="779"/>
                  </a:cubicBezTo>
                  <a:cubicBezTo>
                    <a:pt x="1238" y="779"/>
                    <a:pt x="1238" y="779"/>
                    <a:pt x="1238" y="780"/>
                  </a:cubicBezTo>
                  <a:cubicBezTo>
                    <a:pt x="1238" y="780"/>
                    <a:pt x="1239" y="780"/>
                    <a:pt x="1239" y="780"/>
                  </a:cubicBezTo>
                  <a:cubicBezTo>
                    <a:pt x="1236" y="787"/>
                    <a:pt x="1234" y="793"/>
                    <a:pt x="1231" y="798"/>
                  </a:cubicBezTo>
                  <a:cubicBezTo>
                    <a:pt x="1231" y="798"/>
                    <a:pt x="1231" y="798"/>
                    <a:pt x="1231" y="798"/>
                  </a:cubicBezTo>
                  <a:cubicBezTo>
                    <a:pt x="1225" y="787"/>
                    <a:pt x="1215" y="789"/>
                    <a:pt x="1206" y="792"/>
                  </a:cubicBezTo>
                  <a:cubicBezTo>
                    <a:pt x="1206" y="792"/>
                    <a:pt x="1205" y="791"/>
                    <a:pt x="1205" y="790"/>
                  </a:cubicBezTo>
                  <a:close/>
                  <a:moveTo>
                    <a:pt x="1242" y="721"/>
                  </a:moveTo>
                  <a:cubicBezTo>
                    <a:pt x="1241" y="722"/>
                    <a:pt x="1240" y="723"/>
                    <a:pt x="1239" y="724"/>
                  </a:cubicBezTo>
                  <a:cubicBezTo>
                    <a:pt x="1238" y="725"/>
                    <a:pt x="1238" y="725"/>
                    <a:pt x="1237" y="726"/>
                  </a:cubicBezTo>
                  <a:cubicBezTo>
                    <a:pt x="1237" y="726"/>
                    <a:pt x="1236" y="726"/>
                    <a:pt x="1236" y="727"/>
                  </a:cubicBezTo>
                  <a:cubicBezTo>
                    <a:pt x="1236" y="727"/>
                    <a:pt x="1236" y="727"/>
                    <a:pt x="1235" y="728"/>
                  </a:cubicBezTo>
                  <a:cubicBezTo>
                    <a:pt x="1234" y="729"/>
                    <a:pt x="1232" y="731"/>
                    <a:pt x="1231" y="733"/>
                  </a:cubicBezTo>
                  <a:cubicBezTo>
                    <a:pt x="1231" y="733"/>
                    <a:pt x="1231" y="733"/>
                    <a:pt x="1231" y="732"/>
                  </a:cubicBezTo>
                  <a:cubicBezTo>
                    <a:pt x="1231" y="732"/>
                    <a:pt x="1231" y="732"/>
                    <a:pt x="1231" y="731"/>
                  </a:cubicBezTo>
                  <a:cubicBezTo>
                    <a:pt x="1231" y="731"/>
                    <a:pt x="1231" y="731"/>
                    <a:pt x="1231" y="731"/>
                  </a:cubicBezTo>
                  <a:cubicBezTo>
                    <a:pt x="1232" y="730"/>
                    <a:pt x="1232" y="730"/>
                    <a:pt x="1232" y="729"/>
                  </a:cubicBezTo>
                  <a:cubicBezTo>
                    <a:pt x="1232" y="728"/>
                    <a:pt x="1233" y="727"/>
                    <a:pt x="1233" y="726"/>
                  </a:cubicBezTo>
                  <a:cubicBezTo>
                    <a:pt x="1233" y="725"/>
                    <a:pt x="1234" y="724"/>
                    <a:pt x="1234" y="723"/>
                  </a:cubicBezTo>
                  <a:cubicBezTo>
                    <a:pt x="1235" y="722"/>
                    <a:pt x="1236" y="721"/>
                    <a:pt x="1236" y="720"/>
                  </a:cubicBezTo>
                  <a:cubicBezTo>
                    <a:pt x="1237" y="719"/>
                    <a:pt x="1237" y="718"/>
                    <a:pt x="1238" y="717"/>
                  </a:cubicBezTo>
                  <a:cubicBezTo>
                    <a:pt x="1242" y="718"/>
                    <a:pt x="1247" y="718"/>
                    <a:pt x="1250" y="717"/>
                  </a:cubicBezTo>
                  <a:cubicBezTo>
                    <a:pt x="1250" y="725"/>
                    <a:pt x="1249" y="734"/>
                    <a:pt x="1248" y="743"/>
                  </a:cubicBezTo>
                  <a:cubicBezTo>
                    <a:pt x="1246" y="744"/>
                    <a:pt x="1243" y="746"/>
                    <a:pt x="1241" y="748"/>
                  </a:cubicBezTo>
                  <a:cubicBezTo>
                    <a:pt x="1240" y="748"/>
                    <a:pt x="1240" y="748"/>
                    <a:pt x="1240" y="748"/>
                  </a:cubicBezTo>
                  <a:cubicBezTo>
                    <a:pt x="1240" y="748"/>
                    <a:pt x="1240" y="748"/>
                    <a:pt x="1240" y="748"/>
                  </a:cubicBezTo>
                  <a:cubicBezTo>
                    <a:pt x="1239" y="748"/>
                    <a:pt x="1238" y="748"/>
                    <a:pt x="1238" y="748"/>
                  </a:cubicBezTo>
                  <a:cubicBezTo>
                    <a:pt x="1237" y="747"/>
                    <a:pt x="1236" y="747"/>
                    <a:pt x="1234" y="747"/>
                  </a:cubicBezTo>
                  <a:cubicBezTo>
                    <a:pt x="1234" y="747"/>
                    <a:pt x="1233" y="747"/>
                    <a:pt x="1233" y="747"/>
                  </a:cubicBezTo>
                  <a:cubicBezTo>
                    <a:pt x="1232" y="746"/>
                    <a:pt x="1230" y="745"/>
                    <a:pt x="1229" y="744"/>
                  </a:cubicBezTo>
                  <a:cubicBezTo>
                    <a:pt x="1229" y="745"/>
                    <a:pt x="1229" y="746"/>
                    <a:pt x="1228" y="747"/>
                  </a:cubicBezTo>
                  <a:cubicBezTo>
                    <a:pt x="1227" y="747"/>
                    <a:pt x="1226" y="747"/>
                    <a:pt x="1226" y="747"/>
                  </a:cubicBezTo>
                  <a:cubicBezTo>
                    <a:pt x="1225" y="747"/>
                    <a:pt x="1225" y="747"/>
                    <a:pt x="1225" y="747"/>
                  </a:cubicBezTo>
                  <a:cubicBezTo>
                    <a:pt x="1225" y="747"/>
                    <a:pt x="1225" y="747"/>
                    <a:pt x="1225" y="747"/>
                  </a:cubicBezTo>
                  <a:cubicBezTo>
                    <a:pt x="1224" y="747"/>
                    <a:pt x="1224" y="747"/>
                    <a:pt x="1223" y="748"/>
                  </a:cubicBezTo>
                  <a:cubicBezTo>
                    <a:pt x="1223" y="748"/>
                    <a:pt x="1223" y="748"/>
                    <a:pt x="1223" y="748"/>
                  </a:cubicBezTo>
                  <a:cubicBezTo>
                    <a:pt x="1229" y="741"/>
                    <a:pt x="1234" y="735"/>
                    <a:pt x="1238" y="730"/>
                  </a:cubicBezTo>
                  <a:cubicBezTo>
                    <a:pt x="1238" y="729"/>
                    <a:pt x="1238" y="729"/>
                    <a:pt x="1239" y="729"/>
                  </a:cubicBezTo>
                  <a:cubicBezTo>
                    <a:pt x="1239" y="728"/>
                    <a:pt x="1239" y="728"/>
                    <a:pt x="1239" y="728"/>
                  </a:cubicBezTo>
                  <a:cubicBezTo>
                    <a:pt x="1240" y="727"/>
                    <a:pt x="1240" y="726"/>
                    <a:pt x="1241" y="726"/>
                  </a:cubicBezTo>
                  <a:cubicBezTo>
                    <a:pt x="1241" y="724"/>
                    <a:pt x="1242" y="723"/>
                    <a:pt x="1243" y="722"/>
                  </a:cubicBezTo>
                  <a:cubicBezTo>
                    <a:pt x="1244" y="720"/>
                    <a:pt x="1244" y="719"/>
                    <a:pt x="1244" y="719"/>
                  </a:cubicBezTo>
                  <a:cubicBezTo>
                    <a:pt x="1244" y="719"/>
                    <a:pt x="1243" y="720"/>
                    <a:pt x="1242" y="721"/>
                  </a:cubicBezTo>
                  <a:close/>
                  <a:moveTo>
                    <a:pt x="1281" y="622"/>
                  </a:moveTo>
                  <a:cubicBezTo>
                    <a:pt x="1281" y="619"/>
                    <a:pt x="1280" y="616"/>
                    <a:pt x="1280" y="614"/>
                  </a:cubicBezTo>
                  <a:cubicBezTo>
                    <a:pt x="1279" y="612"/>
                    <a:pt x="1279" y="611"/>
                    <a:pt x="1279" y="609"/>
                  </a:cubicBezTo>
                  <a:cubicBezTo>
                    <a:pt x="1279" y="609"/>
                    <a:pt x="1279" y="609"/>
                    <a:pt x="1280" y="608"/>
                  </a:cubicBezTo>
                  <a:cubicBezTo>
                    <a:pt x="1280" y="608"/>
                    <a:pt x="1280" y="607"/>
                    <a:pt x="1281" y="607"/>
                  </a:cubicBezTo>
                  <a:cubicBezTo>
                    <a:pt x="1281" y="606"/>
                    <a:pt x="1281" y="606"/>
                    <a:pt x="1281" y="606"/>
                  </a:cubicBezTo>
                  <a:cubicBezTo>
                    <a:pt x="1282" y="606"/>
                    <a:pt x="1282" y="605"/>
                    <a:pt x="1282" y="605"/>
                  </a:cubicBezTo>
                  <a:cubicBezTo>
                    <a:pt x="1282" y="604"/>
                    <a:pt x="1283" y="604"/>
                    <a:pt x="1283" y="603"/>
                  </a:cubicBezTo>
                  <a:cubicBezTo>
                    <a:pt x="1284" y="603"/>
                    <a:pt x="1284" y="602"/>
                    <a:pt x="1285" y="601"/>
                  </a:cubicBezTo>
                  <a:cubicBezTo>
                    <a:pt x="1285" y="601"/>
                    <a:pt x="1285" y="601"/>
                    <a:pt x="1286" y="600"/>
                  </a:cubicBezTo>
                  <a:cubicBezTo>
                    <a:pt x="1286" y="600"/>
                    <a:pt x="1286" y="600"/>
                    <a:pt x="1286" y="599"/>
                  </a:cubicBezTo>
                  <a:cubicBezTo>
                    <a:pt x="1287" y="599"/>
                    <a:pt x="1288" y="598"/>
                    <a:pt x="1288" y="597"/>
                  </a:cubicBezTo>
                  <a:cubicBezTo>
                    <a:pt x="1289" y="596"/>
                    <a:pt x="1291" y="595"/>
                    <a:pt x="1292" y="594"/>
                  </a:cubicBezTo>
                  <a:cubicBezTo>
                    <a:pt x="1294" y="592"/>
                    <a:pt x="1295" y="591"/>
                    <a:pt x="1297" y="590"/>
                  </a:cubicBezTo>
                  <a:cubicBezTo>
                    <a:pt x="1298" y="589"/>
                    <a:pt x="1300" y="588"/>
                    <a:pt x="1301" y="587"/>
                  </a:cubicBezTo>
                  <a:cubicBezTo>
                    <a:pt x="1303" y="586"/>
                    <a:pt x="1304" y="585"/>
                    <a:pt x="1305" y="585"/>
                  </a:cubicBezTo>
                  <a:cubicBezTo>
                    <a:pt x="1310" y="588"/>
                    <a:pt x="1316" y="591"/>
                    <a:pt x="1322" y="592"/>
                  </a:cubicBezTo>
                  <a:cubicBezTo>
                    <a:pt x="1321" y="602"/>
                    <a:pt x="1319" y="611"/>
                    <a:pt x="1316" y="619"/>
                  </a:cubicBezTo>
                  <a:cubicBezTo>
                    <a:pt x="1308" y="617"/>
                    <a:pt x="1300" y="617"/>
                    <a:pt x="1297" y="629"/>
                  </a:cubicBezTo>
                  <a:cubicBezTo>
                    <a:pt x="1296" y="629"/>
                    <a:pt x="1296" y="629"/>
                    <a:pt x="1296" y="629"/>
                  </a:cubicBezTo>
                  <a:cubicBezTo>
                    <a:pt x="1296" y="629"/>
                    <a:pt x="1296" y="629"/>
                    <a:pt x="1296" y="629"/>
                  </a:cubicBezTo>
                  <a:cubicBezTo>
                    <a:pt x="1295" y="630"/>
                    <a:pt x="1294" y="630"/>
                    <a:pt x="1293" y="630"/>
                  </a:cubicBezTo>
                  <a:cubicBezTo>
                    <a:pt x="1292" y="630"/>
                    <a:pt x="1291" y="630"/>
                    <a:pt x="1290" y="631"/>
                  </a:cubicBezTo>
                  <a:cubicBezTo>
                    <a:pt x="1289" y="631"/>
                    <a:pt x="1288" y="632"/>
                    <a:pt x="1287" y="632"/>
                  </a:cubicBezTo>
                  <a:cubicBezTo>
                    <a:pt x="1286" y="632"/>
                    <a:pt x="1285" y="633"/>
                    <a:pt x="1284" y="633"/>
                  </a:cubicBezTo>
                  <a:cubicBezTo>
                    <a:pt x="1284" y="634"/>
                    <a:pt x="1283" y="634"/>
                    <a:pt x="1282" y="634"/>
                  </a:cubicBezTo>
                  <a:cubicBezTo>
                    <a:pt x="1282" y="634"/>
                    <a:pt x="1282" y="635"/>
                    <a:pt x="1282" y="635"/>
                  </a:cubicBezTo>
                  <a:cubicBezTo>
                    <a:pt x="1281" y="635"/>
                    <a:pt x="1281" y="635"/>
                    <a:pt x="1281" y="635"/>
                  </a:cubicBezTo>
                  <a:cubicBezTo>
                    <a:pt x="1281" y="634"/>
                    <a:pt x="1280" y="633"/>
                    <a:pt x="1280" y="632"/>
                  </a:cubicBezTo>
                  <a:cubicBezTo>
                    <a:pt x="1280" y="631"/>
                    <a:pt x="1280" y="631"/>
                    <a:pt x="1280" y="631"/>
                  </a:cubicBezTo>
                  <a:cubicBezTo>
                    <a:pt x="1280" y="629"/>
                    <a:pt x="1281" y="628"/>
                    <a:pt x="1281" y="626"/>
                  </a:cubicBezTo>
                  <a:cubicBezTo>
                    <a:pt x="1281" y="626"/>
                    <a:pt x="1281" y="626"/>
                    <a:pt x="1281" y="626"/>
                  </a:cubicBezTo>
                  <a:cubicBezTo>
                    <a:pt x="1281" y="625"/>
                    <a:pt x="1281" y="625"/>
                    <a:pt x="1281" y="625"/>
                  </a:cubicBezTo>
                  <a:cubicBezTo>
                    <a:pt x="1281" y="624"/>
                    <a:pt x="1281" y="624"/>
                    <a:pt x="1281" y="624"/>
                  </a:cubicBezTo>
                  <a:cubicBezTo>
                    <a:pt x="1281" y="624"/>
                    <a:pt x="1281" y="623"/>
                    <a:pt x="1281" y="622"/>
                  </a:cubicBezTo>
                  <a:close/>
                  <a:moveTo>
                    <a:pt x="1287" y="647"/>
                  </a:moveTo>
                  <a:cubicBezTo>
                    <a:pt x="1287" y="646"/>
                    <a:pt x="1285" y="642"/>
                    <a:pt x="1283" y="637"/>
                  </a:cubicBezTo>
                  <a:cubicBezTo>
                    <a:pt x="1283" y="637"/>
                    <a:pt x="1283" y="637"/>
                    <a:pt x="1283" y="637"/>
                  </a:cubicBezTo>
                  <a:cubicBezTo>
                    <a:pt x="1283" y="637"/>
                    <a:pt x="1283" y="637"/>
                    <a:pt x="1283" y="637"/>
                  </a:cubicBezTo>
                  <a:cubicBezTo>
                    <a:pt x="1284" y="637"/>
                    <a:pt x="1285" y="636"/>
                    <a:pt x="1286" y="636"/>
                  </a:cubicBezTo>
                  <a:cubicBezTo>
                    <a:pt x="1286" y="636"/>
                    <a:pt x="1287" y="635"/>
                    <a:pt x="1288" y="635"/>
                  </a:cubicBezTo>
                  <a:cubicBezTo>
                    <a:pt x="1289" y="634"/>
                    <a:pt x="1290" y="634"/>
                    <a:pt x="1291" y="634"/>
                  </a:cubicBezTo>
                  <a:cubicBezTo>
                    <a:pt x="1292" y="633"/>
                    <a:pt x="1293" y="633"/>
                    <a:pt x="1294" y="633"/>
                  </a:cubicBezTo>
                  <a:cubicBezTo>
                    <a:pt x="1295" y="633"/>
                    <a:pt x="1296" y="632"/>
                    <a:pt x="1297" y="632"/>
                  </a:cubicBezTo>
                  <a:cubicBezTo>
                    <a:pt x="1297" y="632"/>
                    <a:pt x="1298" y="632"/>
                    <a:pt x="1298" y="632"/>
                  </a:cubicBezTo>
                  <a:cubicBezTo>
                    <a:pt x="1300" y="635"/>
                    <a:pt x="1303" y="637"/>
                    <a:pt x="1305" y="639"/>
                  </a:cubicBezTo>
                  <a:cubicBezTo>
                    <a:pt x="1300" y="644"/>
                    <a:pt x="1294" y="647"/>
                    <a:pt x="1287" y="647"/>
                  </a:cubicBezTo>
                  <a:close/>
                  <a:moveTo>
                    <a:pt x="1242" y="753"/>
                  </a:moveTo>
                  <a:cubicBezTo>
                    <a:pt x="1241" y="752"/>
                    <a:pt x="1239" y="751"/>
                    <a:pt x="1238" y="750"/>
                  </a:cubicBezTo>
                  <a:cubicBezTo>
                    <a:pt x="1239" y="751"/>
                    <a:pt x="1240" y="751"/>
                    <a:pt x="1240" y="751"/>
                  </a:cubicBezTo>
                  <a:cubicBezTo>
                    <a:pt x="1241" y="751"/>
                    <a:pt x="1241" y="751"/>
                    <a:pt x="1241" y="751"/>
                  </a:cubicBezTo>
                  <a:cubicBezTo>
                    <a:pt x="1241" y="752"/>
                    <a:pt x="1241" y="752"/>
                    <a:pt x="1242" y="753"/>
                  </a:cubicBezTo>
                  <a:close/>
                  <a:moveTo>
                    <a:pt x="1229" y="804"/>
                  </a:moveTo>
                  <a:cubicBezTo>
                    <a:pt x="1226" y="808"/>
                    <a:pt x="1225" y="811"/>
                    <a:pt x="1225" y="811"/>
                  </a:cubicBezTo>
                  <a:cubicBezTo>
                    <a:pt x="1225" y="811"/>
                    <a:pt x="1223" y="811"/>
                    <a:pt x="1221" y="810"/>
                  </a:cubicBezTo>
                  <a:cubicBezTo>
                    <a:pt x="1224" y="809"/>
                    <a:pt x="1226" y="807"/>
                    <a:pt x="1229" y="804"/>
                  </a:cubicBezTo>
                  <a:close/>
                  <a:moveTo>
                    <a:pt x="1303" y="782"/>
                  </a:moveTo>
                  <a:cubicBezTo>
                    <a:pt x="1304" y="785"/>
                    <a:pt x="1305" y="788"/>
                    <a:pt x="1305" y="791"/>
                  </a:cubicBezTo>
                  <a:cubicBezTo>
                    <a:pt x="1305" y="791"/>
                    <a:pt x="1305" y="791"/>
                    <a:pt x="1305" y="792"/>
                  </a:cubicBezTo>
                  <a:cubicBezTo>
                    <a:pt x="1305" y="792"/>
                    <a:pt x="1305" y="792"/>
                    <a:pt x="1305" y="793"/>
                  </a:cubicBezTo>
                  <a:cubicBezTo>
                    <a:pt x="1305" y="793"/>
                    <a:pt x="1305" y="794"/>
                    <a:pt x="1305" y="795"/>
                  </a:cubicBezTo>
                  <a:cubicBezTo>
                    <a:pt x="1305" y="796"/>
                    <a:pt x="1305" y="797"/>
                    <a:pt x="1305" y="798"/>
                  </a:cubicBezTo>
                  <a:cubicBezTo>
                    <a:pt x="1305" y="798"/>
                    <a:pt x="1305" y="798"/>
                    <a:pt x="1305" y="799"/>
                  </a:cubicBezTo>
                  <a:cubicBezTo>
                    <a:pt x="1305" y="799"/>
                    <a:pt x="1305" y="799"/>
                    <a:pt x="1305" y="799"/>
                  </a:cubicBezTo>
                  <a:cubicBezTo>
                    <a:pt x="1304" y="800"/>
                    <a:pt x="1303" y="801"/>
                    <a:pt x="1302" y="802"/>
                  </a:cubicBezTo>
                  <a:cubicBezTo>
                    <a:pt x="1299" y="806"/>
                    <a:pt x="1295" y="809"/>
                    <a:pt x="1292" y="813"/>
                  </a:cubicBezTo>
                  <a:cubicBezTo>
                    <a:pt x="1289" y="815"/>
                    <a:pt x="1286" y="818"/>
                    <a:pt x="1283" y="821"/>
                  </a:cubicBezTo>
                  <a:cubicBezTo>
                    <a:pt x="1289" y="808"/>
                    <a:pt x="1296" y="795"/>
                    <a:pt x="1303" y="782"/>
                  </a:cubicBezTo>
                  <a:close/>
                  <a:moveTo>
                    <a:pt x="1321" y="500"/>
                  </a:moveTo>
                  <a:cubicBezTo>
                    <a:pt x="1323" y="517"/>
                    <a:pt x="1325" y="541"/>
                    <a:pt x="1324" y="564"/>
                  </a:cubicBezTo>
                  <a:cubicBezTo>
                    <a:pt x="1312" y="563"/>
                    <a:pt x="1302" y="565"/>
                    <a:pt x="1303" y="582"/>
                  </a:cubicBezTo>
                  <a:cubicBezTo>
                    <a:pt x="1303" y="582"/>
                    <a:pt x="1303" y="582"/>
                    <a:pt x="1303" y="582"/>
                  </a:cubicBezTo>
                  <a:cubicBezTo>
                    <a:pt x="1302" y="582"/>
                    <a:pt x="1301" y="581"/>
                    <a:pt x="1301" y="581"/>
                  </a:cubicBezTo>
                  <a:cubicBezTo>
                    <a:pt x="1302" y="583"/>
                    <a:pt x="1302" y="583"/>
                    <a:pt x="1302" y="583"/>
                  </a:cubicBezTo>
                  <a:cubicBezTo>
                    <a:pt x="1301" y="583"/>
                    <a:pt x="1300" y="584"/>
                    <a:pt x="1300" y="584"/>
                  </a:cubicBezTo>
                  <a:cubicBezTo>
                    <a:pt x="1298" y="585"/>
                    <a:pt x="1296" y="586"/>
                    <a:pt x="1295" y="587"/>
                  </a:cubicBezTo>
                  <a:cubicBezTo>
                    <a:pt x="1293" y="589"/>
                    <a:pt x="1291" y="590"/>
                    <a:pt x="1290" y="591"/>
                  </a:cubicBezTo>
                  <a:cubicBezTo>
                    <a:pt x="1289" y="592"/>
                    <a:pt x="1287" y="594"/>
                    <a:pt x="1286" y="595"/>
                  </a:cubicBezTo>
                  <a:cubicBezTo>
                    <a:pt x="1285" y="596"/>
                    <a:pt x="1285" y="597"/>
                    <a:pt x="1284" y="597"/>
                  </a:cubicBezTo>
                  <a:cubicBezTo>
                    <a:pt x="1284" y="598"/>
                    <a:pt x="1283" y="598"/>
                    <a:pt x="1283" y="598"/>
                  </a:cubicBezTo>
                  <a:cubicBezTo>
                    <a:pt x="1283" y="599"/>
                    <a:pt x="1283" y="599"/>
                    <a:pt x="1282" y="599"/>
                  </a:cubicBezTo>
                  <a:cubicBezTo>
                    <a:pt x="1282" y="600"/>
                    <a:pt x="1281" y="601"/>
                    <a:pt x="1281" y="601"/>
                  </a:cubicBezTo>
                  <a:cubicBezTo>
                    <a:pt x="1280" y="602"/>
                    <a:pt x="1280" y="603"/>
                    <a:pt x="1279" y="603"/>
                  </a:cubicBezTo>
                  <a:cubicBezTo>
                    <a:pt x="1279" y="604"/>
                    <a:pt x="1279" y="604"/>
                    <a:pt x="1279" y="604"/>
                  </a:cubicBezTo>
                  <a:cubicBezTo>
                    <a:pt x="1279" y="604"/>
                    <a:pt x="1278" y="605"/>
                    <a:pt x="1278" y="605"/>
                  </a:cubicBezTo>
                  <a:cubicBezTo>
                    <a:pt x="1278" y="605"/>
                    <a:pt x="1278" y="606"/>
                    <a:pt x="1278" y="606"/>
                  </a:cubicBezTo>
                  <a:cubicBezTo>
                    <a:pt x="1277" y="603"/>
                    <a:pt x="1276" y="600"/>
                    <a:pt x="1275" y="598"/>
                  </a:cubicBezTo>
                  <a:cubicBezTo>
                    <a:pt x="1273" y="592"/>
                    <a:pt x="1272" y="587"/>
                    <a:pt x="1271" y="582"/>
                  </a:cubicBezTo>
                  <a:cubicBezTo>
                    <a:pt x="1270" y="577"/>
                    <a:pt x="1269" y="572"/>
                    <a:pt x="1270" y="568"/>
                  </a:cubicBezTo>
                  <a:cubicBezTo>
                    <a:pt x="1270" y="563"/>
                    <a:pt x="1272" y="558"/>
                    <a:pt x="1274" y="554"/>
                  </a:cubicBezTo>
                  <a:cubicBezTo>
                    <a:pt x="1276" y="549"/>
                    <a:pt x="1278" y="545"/>
                    <a:pt x="1281" y="542"/>
                  </a:cubicBezTo>
                  <a:cubicBezTo>
                    <a:pt x="1286" y="534"/>
                    <a:pt x="1291" y="527"/>
                    <a:pt x="1297" y="521"/>
                  </a:cubicBezTo>
                  <a:cubicBezTo>
                    <a:pt x="1298" y="520"/>
                    <a:pt x="1300" y="518"/>
                    <a:pt x="1301" y="517"/>
                  </a:cubicBezTo>
                  <a:cubicBezTo>
                    <a:pt x="1303" y="516"/>
                    <a:pt x="1304" y="514"/>
                    <a:pt x="1305" y="513"/>
                  </a:cubicBezTo>
                  <a:cubicBezTo>
                    <a:pt x="1308" y="510"/>
                    <a:pt x="1310" y="508"/>
                    <a:pt x="1313" y="506"/>
                  </a:cubicBezTo>
                  <a:cubicBezTo>
                    <a:pt x="1316" y="504"/>
                    <a:pt x="1318" y="502"/>
                    <a:pt x="1321" y="500"/>
                  </a:cubicBezTo>
                  <a:close/>
                  <a:moveTo>
                    <a:pt x="1184" y="586"/>
                  </a:moveTo>
                  <a:cubicBezTo>
                    <a:pt x="1184" y="586"/>
                    <a:pt x="1184" y="586"/>
                    <a:pt x="1184" y="586"/>
                  </a:cubicBezTo>
                  <a:cubicBezTo>
                    <a:pt x="1185" y="585"/>
                    <a:pt x="1187" y="584"/>
                    <a:pt x="1188" y="582"/>
                  </a:cubicBezTo>
                  <a:cubicBezTo>
                    <a:pt x="1189" y="584"/>
                    <a:pt x="1189" y="584"/>
                    <a:pt x="1189" y="584"/>
                  </a:cubicBezTo>
                  <a:cubicBezTo>
                    <a:pt x="1190" y="585"/>
                    <a:pt x="1193" y="585"/>
                    <a:pt x="1195" y="586"/>
                  </a:cubicBezTo>
                  <a:cubicBezTo>
                    <a:pt x="1195" y="586"/>
                    <a:pt x="1195" y="586"/>
                    <a:pt x="1195" y="586"/>
                  </a:cubicBezTo>
                  <a:cubicBezTo>
                    <a:pt x="1195" y="586"/>
                    <a:pt x="1196" y="586"/>
                    <a:pt x="1196" y="587"/>
                  </a:cubicBezTo>
                  <a:cubicBezTo>
                    <a:pt x="1197" y="588"/>
                    <a:pt x="1198" y="589"/>
                    <a:pt x="1199" y="590"/>
                  </a:cubicBezTo>
                  <a:cubicBezTo>
                    <a:pt x="1200" y="591"/>
                    <a:pt x="1201" y="593"/>
                    <a:pt x="1202" y="594"/>
                  </a:cubicBezTo>
                  <a:cubicBezTo>
                    <a:pt x="1203" y="595"/>
                    <a:pt x="1204" y="596"/>
                    <a:pt x="1204" y="597"/>
                  </a:cubicBezTo>
                  <a:cubicBezTo>
                    <a:pt x="1205" y="598"/>
                    <a:pt x="1206" y="599"/>
                    <a:pt x="1206" y="600"/>
                  </a:cubicBezTo>
                  <a:cubicBezTo>
                    <a:pt x="1207" y="600"/>
                    <a:pt x="1207" y="601"/>
                    <a:pt x="1207" y="601"/>
                  </a:cubicBezTo>
                  <a:cubicBezTo>
                    <a:pt x="1207" y="601"/>
                    <a:pt x="1207" y="601"/>
                    <a:pt x="1207" y="601"/>
                  </a:cubicBezTo>
                  <a:cubicBezTo>
                    <a:pt x="1208" y="602"/>
                    <a:pt x="1208" y="602"/>
                    <a:pt x="1208" y="602"/>
                  </a:cubicBezTo>
                  <a:cubicBezTo>
                    <a:pt x="1208" y="603"/>
                    <a:pt x="1208" y="603"/>
                    <a:pt x="1208" y="603"/>
                  </a:cubicBezTo>
                  <a:cubicBezTo>
                    <a:pt x="1209" y="605"/>
                    <a:pt x="1209" y="606"/>
                    <a:pt x="1209" y="608"/>
                  </a:cubicBezTo>
                  <a:cubicBezTo>
                    <a:pt x="1210" y="609"/>
                    <a:pt x="1210" y="610"/>
                    <a:pt x="1210" y="611"/>
                  </a:cubicBezTo>
                  <a:cubicBezTo>
                    <a:pt x="1210" y="612"/>
                    <a:pt x="1211" y="612"/>
                    <a:pt x="1211" y="613"/>
                  </a:cubicBezTo>
                  <a:cubicBezTo>
                    <a:pt x="1211" y="613"/>
                    <a:pt x="1211" y="614"/>
                    <a:pt x="1212" y="614"/>
                  </a:cubicBezTo>
                  <a:cubicBezTo>
                    <a:pt x="1213" y="617"/>
                    <a:pt x="1214" y="620"/>
                    <a:pt x="1216" y="623"/>
                  </a:cubicBezTo>
                  <a:cubicBezTo>
                    <a:pt x="1203" y="615"/>
                    <a:pt x="1199" y="600"/>
                    <a:pt x="1184" y="586"/>
                  </a:cubicBezTo>
                  <a:close/>
                  <a:moveTo>
                    <a:pt x="1167" y="725"/>
                  </a:moveTo>
                  <a:cubicBezTo>
                    <a:pt x="1167" y="726"/>
                    <a:pt x="1167" y="726"/>
                    <a:pt x="1167" y="726"/>
                  </a:cubicBezTo>
                  <a:cubicBezTo>
                    <a:pt x="1167" y="726"/>
                    <a:pt x="1167" y="726"/>
                    <a:pt x="1167" y="726"/>
                  </a:cubicBezTo>
                  <a:cubicBezTo>
                    <a:pt x="1167" y="726"/>
                    <a:pt x="1167" y="726"/>
                    <a:pt x="1167" y="726"/>
                  </a:cubicBezTo>
                  <a:cubicBezTo>
                    <a:pt x="1167" y="726"/>
                    <a:pt x="1167" y="726"/>
                    <a:pt x="1167" y="726"/>
                  </a:cubicBezTo>
                  <a:cubicBezTo>
                    <a:pt x="1168" y="727"/>
                    <a:pt x="1168" y="727"/>
                    <a:pt x="1168" y="727"/>
                  </a:cubicBezTo>
                  <a:cubicBezTo>
                    <a:pt x="1168" y="728"/>
                    <a:pt x="1168" y="729"/>
                    <a:pt x="1169" y="731"/>
                  </a:cubicBezTo>
                  <a:cubicBezTo>
                    <a:pt x="1170" y="733"/>
                    <a:pt x="1171" y="735"/>
                    <a:pt x="1172" y="737"/>
                  </a:cubicBezTo>
                  <a:cubicBezTo>
                    <a:pt x="1175" y="742"/>
                    <a:pt x="1177" y="746"/>
                    <a:pt x="1180" y="751"/>
                  </a:cubicBezTo>
                  <a:cubicBezTo>
                    <a:pt x="1180" y="751"/>
                    <a:pt x="1181" y="752"/>
                    <a:pt x="1181" y="753"/>
                  </a:cubicBezTo>
                  <a:cubicBezTo>
                    <a:pt x="1180" y="752"/>
                    <a:pt x="1178" y="751"/>
                    <a:pt x="1177" y="750"/>
                  </a:cubicBezTo>
                  <a:cubicBezTo>
                    <a:pt x="1176" y="750"/>
                    <a:pt x="1175" y="749"/>
                    <a:pt x="1174" y="749"/>
                  </a:cubicBezTo>
                  <a:cubicBezTo>
                    <a:pt x="1173" y="748"/>
                    <a:pt x="1172" y="748"/>
                    <a:pt x="1171" y="747"/>
                  </a:cubicBezTo>
                  <a:cubicBezTo>
                    <a:pt x="1169" y="747"/>
                    <a:pt x="1168" y="746"/>
                    <a:pt x="1166" y="745"/>
                  </a:cubicBezTo>
                  <a:cubicBezTo>
                    <a:pt x="1166" y="745"/>
                    <a:pt x="1166" y="744"/>
                    <a:pt x="1166" y="743"/>
                  </a:cubicBezTo>
                  <a:cubicBezTo>
                    <a:pt x="1167" y="735"/>
                    <a:pt x="1167" y="728"/>
                    <a:pt x="1166" y="722"/>
                  </a:cubicBezTo>
                  <a:cubicBezTo>
                    <a:pt x="1166" y="722"/>
                    <a:pt x="1166" y="723"/>
                    <a:pt x="1166" y="724"/>
                  </a:cubicBezTo>
                  <a:lnTo>
                    <a:pt x="1167" y="725"/>
                  </a:lnTo>
                  <a:close/>
                  <a:moveTo>
                    <a:pt x="1161" y="707"/>
                  </a:moveTo>
                  <a:cubicBezTo>
                    <a:pt x="1161" y="707"/>
                    <a:pt x="1161" y="707"/>
                    <a:pt x="1161" y="707"/>
                  </a:cubicBezTo>
                  <a:cubicBezTo>
                    <a:pt x="1162" y="708"/>
                    <a:pt x="1162" y="708"/>
                    <a:pt x="1163" y="709"/>
                  </a:cubicBezTo>
                  <a:cubicBezTo>
                    <a:pt x="1163" y="709"/>
                    <a:pt x="1163" y="709"/>
                    <a:pt x="1163" y="709"/>
                  </a:cubicBezTo>
                  <a:cubicBezTo>
                    <a:pt x="1163" y="711"/>
                    <a:pt x="1164" y="713"/>
                    <a:pt x="1164" y="715"/>
                  </a:cubicBezTo>
                  <a:cubicBezTo>
                    <a:pt x="1163" y="712"/>
                    <a:pt x="1162" y="710"/>
                    <a:pt x="1161" y="707"/>
                  </a:cubicBezTo>
                  <a:close/>
                  <a:moveTo>
                    <a:pt x="1085" y="767"/>
                  </a:moveTo>
                  <a:cubicBezTo>
                    <a:pt x="1086" y="768"/>
                    <a:pt x="1087" y="769"/>
                    <a:pt x="1087" y="769"/>
                  </a:cubicBezTo>
                  <a:cubicBezTo>
                    <a:pt x="1088" y="770"/>
                    <a:pt x="1089" y="771"/>
                    <a:pt x="1089" y="772"/>
                  </a:cubicBezTo>
                  <a:cubicBezTo>
                    <a:pt x="1090" y="773"/>
                    <a:pt x="1091" y="773"/>
                    <a:pt x="1091" y="774"/>
                  </a:cubicBezTo>
                  <a:cubicBezTo>
                    <a:pt x="1091" y="774"/>
                    <a:pt x="1091" y="774"/>
                    <a:pt x="1091" y="774"/>
                  </a:cubicBezTo>
                  <a:cubicBezTo>
                    <a:pt x="1091" y="775"/>
                    <a:pt x="1092" y="775"/>
                    <a:pt x="1092" y="775"/>
                  </a:cubicBezTo>
                  <a:cubicBezTo>
                    <a:pt x="1092" y="775"/>
                    <a:pt x="1092" y="775"/>
                    <a:pt x="1092" y="775"/>
                  </a:cubicBezTo>
                  <a:cubicBezTo>
                    <a:pt x="1092" y="776"/>
                    <a:pt x="1092" y="776"/>
                    <a:pt x="1092" y="776"/>
                  </a:cubicBezTo>
                  <a:cubicBezTo>
                    <a:pt x="1093" y="776"/>
                    <a:pt x="1093" y="777"/>
                    <a:pt x="1093" y="777"/>
                  </a:cubicBezTo>
                  <a:cubicBezTo>
                    <a:pt x="1093" y="778"/>
                    <a:pt x="1094" y="779"/>
                    <a:pt x="1094" y="780"/>
                  </a:cubicBezTo>
                  <a:cubicBezTo>
                    <a:pt x="1094" y="781"/>
                    <a:pt x="1095" y="781"/>
                    <a:pt x="1095" y="782"/>
                  </a:cubicBezTo>
                  <a:cubicBezTo>
                    <a:pt x="1095" y="783"/>
                    <a:pt x="1095" y="783"/>
                    <a:pt x="1095" y="783"/>
                  </a:cubicBezTo>
                  <a:cubicBezTo>
                    <a:pt x="1094" y="785"/>
                    <a:pt x="1094" y="786"/>
                    <a:pt x="1093" y="787"/>
                  </a:cubicBezTo>
                  <a:cubicBezTo>
                    <a:pt x="1093" y="788"/>
                    <a:pt x="1092" y="789"/>
                    <a:pt x="1092" y="789"/>
                  </a:cubicBezTo>
                  <a:cubicBezTo>
                    <a:pt x="1092" y="790"/>
                    <a:pt x="1092" y="791"/>
                    <a:pt x="1092" y="791"/>
                  </a:cubicBezTo>
                  <a:cubicBezTo>
                    <a:pt x="1092" y="792"/>
                    <a:pt x="1091" y="792"/>
                    <a:pt x="1091" y="793"/>
                  </a:cubicBezTo>
                  <a:cubicBezTo>
                    <a:pt x="1090" y="784"/>
                    <a:pt x="1087" y="776"/>
                    <a:pt x="1085" y="767"/>
                  </a:cubicBezTo>
                  <a:cubicBezTo>
                    <a:pt x="1085" y="767"/>
                    <a:pt x="1085" y="767"/>
                    <a:pt x="1085" y="767"/>
                  </a:cubicBezTo>
                  <a:close/>
                  <a:moveTo>
                    <a:pt x="1090" y="805"/>
                  </a:moveTo>
                  <a:cubicBezTo>
                    <a:pt x="1090" y="806"/>
                    <a:pt x="1090" y="808"/>
                    <a:pt x="1090" y="809"/>
                  </a:cubicBezTo>
                  <a:cubicBezTo>
                    <a:pt x="1088" y="807"/>
                    <a:pt x="1086" y="805"/>
                    <a:pt x="1084" y="802"/>
                  </a:cubicBezTo>
                  <a:cubicBezTo>
                    <a:pt x="1084" y="802"/>
                    <a:pt x="1085" y="802"/>
                    <a:pt x="1085" y="802"/>
                  </a:cubicBezTo>
                  <a:cubicBezTo>
                    <a:pt x="1085" y="803"/>
                    <a:pt x="1086" y="803"/>
                    <a:pt x="1087" y="803"/>
                  </a:cubicBezTo>
                  <a:cubicBezTo>
                    <a:pt x="1088" y="804"/>
                    <a:pt x="1088" y="804"/>
                    <a:pt x="1089" y="804"/>
                  </a:cubicBezTo>
                  <a:cubicBezTo>
                    <a:pt x="1089" y="804"/>
                    <a:pt x="1089" y="805"/>
                    <a:pt x="1089" y="805"/>
                  </a:cubicBezTo>
                  <a:cubicBezTo>
                    <a:pt x="1089" y="805"/>
                    <a:pt x="1089" y="805"/>
                    <a:pt x="1090" y="805"/>
                  </a:cubicBezTo>
                  <a:close/>
                  <a:moveTo>
                    <a:pt x="1095" y="815"/>
                  </a:moveTo>
                  <a:cubicBezTo>
                    <a:pt x="1094" y="809"/>
                    <a:pt x="1093" y="802"/>
                    <a:pt x="1092" y="795"/>
                  </a:cubicBezTo>
                  <a:cubicBezTo>
                    <a:pt x="1092" y="795"/>
                    <a:pt x="1092" y="795"/>
                    <a:pt x="1092" y="795"/>
                  </a:cubicBezTo>
                  <a:cubicBezTo>
                    <a:pt x="1092" y="794"/>
                    <a:pt x="1093" y="793"/>
                    <a:pt x="1093" y="792"/>
                  </a:cubicBezTo>
                  <a:cubicBezTo>
                    <a:pt x="1094" y="791"/>
                    <a:pt x="1094" y="791"/>
                    <a:pt x="1094" y="790"/>
                  </a:cubicBezTo>
                  <a:cubicBezTo>
                    <a:pt x="1095" y="790"/>
                    <a:pt x="1095" y="789"/>
                    <a:pt x="1095" y="788"/>
                  </a:cubicBezTo>
                  <a:cubicBezTo>
                    <a:pt x="1096" y="787"/>
                    <a:pt x="1096" y="786"/>
                    <a:pt x="1097" y="785"/>
                  </a:cubicBezTo>
                  <a:cubicBezTo>
                    <a:pt x="1097" y="786"/>
                    <a:pt x="1098" y="787"/>
                    <a:pt x="1099" y="788"/>
                  </a:cubicBezTo>
                  <a:cubicBezTo>
                    <a:pt x="1099" y="789"/>
                    <a:pt x="1100" y="790"/>
                    <a:pt x="1101" y="791"/>
                  </a:cubicBezTo>
                  <a:cubicBezTo>
                    <a:pt x="1101" y="792"/>
                    <a:pt x="1102" y="793"/>
                    <a:pt x="1103" y="794"/>
                  </a:cubicBezTo>
                  <a:cubicBezTo>
                    <a:pt x="1103" y="795"/>
                    <a:pt x="1104" y="795"/>
                    <a:pt x="1105" y="796"/>
                  </a:cubicBezTo>
                  <a:cubicBezTo>
                    <a:pt x="1106" y="797"/>
                    <a:pt x="1106" y="798"/>
                    <a:pt x="1107" y="799"/>
                  </a:cubicBezTo>
                  <a:cubicBezTo>
                    <a:pt x="1108" y="800"/>
                    <a:pt x="1109" y="801"/>
                    <a:pt x="1110" y="801"/>
                  </a:cubicBezTo>
                  <a:cubicBezTo>
                    <a:pt x="1111" y="802"/>
                    <a:pt x="1112" y="803"/>
                    <a:pt x="1113" y="804"/>
                  </a:cubicBezTo>
                  <a:cubicBezTo>
                    <a:pt x="1114" y="805"/>
                    <a:pt x="1115" y="805"/>
                    <a:pt x="1116" y="806"/>
                  </a:cubicBezTo>
                  <a:cubicBezTo>
                    <a:pt x="1117" y="807"/>
                    <a:pt x="1118" y="808"/>
                    <a:pt x="1119" y="808"/>
                  </a:cubicBezTo>
                  <a:cubicBezTo>
                    <a:pt x="1120" y="809"/>
                    <a:pt x="1121" y="810"/>
                    <a:pt x="1122" y="810"/>
                  </a:cubicBezTo>
                  <a:cubicBezTo>
                    <a:pt x="1121" y="810"/>
                    <a:pt x="1121" y="810"/>
                    <a:pt x="1121" y="810"/>
                  </a:cubicBezTo>
                  <a:cubicBezTo>
                    <a:pt x="1120" y="810"/>
                    <a:pt x="1119" y="810"/>
                    <a:pt x="1118" y="810"/>
                  </a:cubicBezTo>
                  <a:cubicBezTo>
                    <a:pt x="1118" y="811"/>
                    <a:pt x="1117" y="811"/>
                    <a:pt x="1116" y="811"/>
                  </a:cubicBezTo>
                  <a:cubicBezTo>
                    <a:pt x="1116" y="811"/>
                    <a:pt x="1115" y="811"/>
                    <a:pt x="1115" y="811"/>
                  </a:cubicBezTo>
                  <a:cubicBezTo>
                    <a:pt x="1114" y="811"/>
                    <a:pt x="1114" y="811"/>
                    <a:pt x="1113" y="811"/>
                  </a:cubicBezTo>
                  <a:cubicBezTo>
                    <a:pt x="1113" y="811"/>
                    <a:pt x="1112" y="812"/>
                    <a:pt x="1111" y="812"/>
                  </a:cubicBezTo>
                  <a:cubicBezTo>
                    <a:pt x="1109" y="812"/>
                    <a:pt x="1107" y="813"/>
                    <a:pt x="1105" y="813"/>
                  </a:cubicBezTo>
                  <a:cubicBezTo>
                    <a:pt x="1103" y="814"/>
                    <a:pt x="1102" y="815"/>
                    <a:pt x="1100" y="816"/>
                  </a:cubicBezTo>
                  <a:cubicBezTo>
                    <a:pt x="1099" y="816"/>
                    <a:pt x="1099" y="816"/>
                    <a:pt x="1098" y="817"/>
                  </a:cubicBezTo>
                  <a:cubicBezTo>
                    <a:pt x="1097" y="816"/>
                    <a:pt x="1096" y="816"/>
                    <a:pt x="1095" y="815"/>
                  </a:cubicBezTo>
                  <a:close/>
                  <a:moveTo>
                    <a:pt x="1120" y="806"/>
                  </a:moveTo>
                  <a:cubicBezTo>
                    <a:pt x="1119" y="805"/>
                    <a:pt x="1118" y="804"/>
                    <a:pt x="1118" y="804"/>
                  </a:cubicBezTo>
                  <a:cubicBezTo>
                    <a:pt x="1117" y="803"/>
                    <a:pt x="1116" y="802"/>
                    <a:pt x="1115" y="802"/>
                  </a:cubicBezTo>
                  <a:cubicBezTo>
                    <a:pt x="1114" y="801"/>
                    <a:pt x="1113" y="800"/>
                    <a:pt x="1112" y="799"/>
                  </a:cubicBezTo>
                  <a:cubicBezTo>
                    <a:pt x="1111" y="798"/>
                    <a:pt x="1110" y="798"/>
                    <a:pt x="1110" y="797"/>
                  </a:cubicBezTo>
                  <a:cubicBezTo>
                    <a:pt x="1109" y="796"/>
                    <a:pt x="1108" y="795"/>
                    <a:pt x="1107" y="794"/>
                  </a:cubicBezTo>
                  <a:cubicBezTo>
                    <a:pt x="1107" y="793"/>
                    <a:pt x="1106" y="793"/>
                    <a:pt x="1105" y="792"/>
                  </a:cubicBezTo>
                  <a:cubicBezTo>
                    <a:pt x="1104" y="791"/>
                    <a:pt x="1104" y="790"/>
                    <a:pt x="1103" y="789"/>
                  </a:cubicBezTo>
                  <a:cubicBezTo>
                    <a:pt x="1103" y="788"/>
                    <a:pt x="1102" y="787"/>
                    <a:pt x="1101" y="786"/>
                  </a:cubicBezTo>
                  <a:cubicBezTo>
                    <a:pt x="1100" y="785"/>
                    <a:pt x="1099" y="783"/>
                    <a:pt x="1098" y="781"/>
                  </a:cubicBezTo>
                  <a:cubicBezTo>
                    <a:pt x="1099" y="781"/>
                    <a:pt x="1099" y="780"/>
                    <a:pt x="1099" y="779"/>
                  </a:cubicBezTo>
                  <a:cubicBezTo>
                    <a:pt x="1101" y="776"/>
                    <a:pt x="1103" y="772"/>
                    <a:pt x="1105" y="769"/>
                  </a:cubicBezTo>
                  <a:cubicBezTo>
                    <a:pt x="1106" y="765"/>
                    <a:pt x="1108" y="762"/>
                    <a:pt x="1110" y="759"/>
                  </a:cubicBezTo>
                  <a:cubicBezTo>
                    <a:pt x="1111" y="757"/>
                    <a:pt x="1112" y="756"/>
                    <a:pt x="1113" y="754"/>
                  </a:cubicBezTo>
                  <a:cubicBezTo>
                    <a:pt x="1114" y="753"/>
                    <a:pt x="1115" y="751"/>
                    <a:pt x="1115" y="750"/>
                  </a:cubicBezTo>
                  <a:cubicBezTo>
                    <a:pt x="1116" y="750"/>
                    <a:pt x="1116" y="750"/>
                    <a:pt x="1116" y="749"/>
                  </a:cubicBezTo>
                  <a:cubicBezTo>
                    <a:pt x="1116" y="749"/>
                    <a:pt x="1116" y="749"/>
                    <a:pt x="1116" y="749"/>
                  </a:cubicBezTo>
                  <a:cubicBezTo>
                    <a:pt x="1117" y="749"/>
                    <a:pt x="1117" y="749"/>
                    <a:pt x="1118" y="749"/>
                  </a:cubicBezTo>
                  <a:cubicBezTo>
                    <a:pt x="1118" y="748"/>
                    <a:pt x="1118" y="748"/>
                    <a:pt x="1118" y="748"/>
                  </a:cubicBezTo>
                  <a:cubicBezTo>
                    <a:pt x="1118" y="748"/>
                    <a:pt x="1119" y="748"/>
                    <a:pt x="1119" y="748"/>
                  </a:cubicBezTo>
                  <a:cubicBezTo>
                    <a:pt x="1119" y="748"/>
                    <a:pt x="1119" y="747"/>
                    <a:pt x="1119" y="747"/>
                  </a:cubicBezTo>
                  <a:cubicBezTo>
                    <a:pt x="1119" y="747"/>
                    <a:pt x="1120" y="746"/>
                    <a:pt x="1120" y="746"/>
                  </a:cubicBezTo>
                  <a:cubicBezTo>
                    <a:pt x="1121" y="745"/>
                    <a:pt x="1121" y="744"/>
                    <a:pt x="1122" y="744"/>
                  </a:cubicBezTo>
                  <a:cubicBezTo>
                    <a:pt x="1122" y="743"/>
                    <a:pt x="1122" y="743"/>
                    <a:pt x="1123" y="743"/>
                  </a:cubicBezTo>
                  <a:cubicBezTo>
                    <a:pt x="1123" y="743"/>
                    <a:pt x="1124" y="743"/>
                    <a:pt x="1124" y="744"/>
                  </a:cubicBezTo>
                  <a:cubicBezTo>
                    <a:pt x="1123" y="763"/>
                    <a:pt x="1116" y="788"/>
                    <a:pt x="1127" y="808"/>
                  </a:cubicBezTo>
                  <a:cubicBezTo>
                    <a:pt x="1128" y="809"/>
                    <a:pt x="1128" y="810"/>
                    <a:pt x="1129" y="810"/>
                  </a:cubicBezTo>
                  <a:cubicBezTo>
                    <a:pt x="1129" y="810"/>
                    <a:pt x="1129" y="810"/>
                    <a:pt x="1129" y="810"/>
                  </a:cubicBezTo>
                  <a:cubicBezTo>
                    <a:pt x="1127" y="809"/>
                    <a:pt x="1127" y="809"/>
                    <a:pt x="1127" y="809"/>
                  </a:cubicBezTo>
                  <a:cubicBezTo>
                    <a:pt x="1126" y="809"/>
                    <a:pt x="1126" y="809"/>
                    <a:pt x="1125" y="809"/>
                  </a:cubicBezTo>
                  <a:cubicBezTo>
                    <a:pt x="1124" y="808"/>
                    <a:pt x="1124" y="808"/>
                    <a:pt x="1124" y="808"/>
                  </a:cubicBezTo>
                  <a:cubicBezTo>
                    <a:pt x="1123" y="807"/>
                    <a:pt x="1121" y="806"/>
                    <a:pt x="1120" y="806"/>
                  </a:cubicBezTo>
                  <a:close/>
                  <a:moveTo>
                    <a:pt x="1298" y="889"/>
                  </a:moveTo>
                  <a:cubicBezTo>
                    <a:pt x="1303" y="890"/>
                    <a:pt x="1308" y="890"/>
                    <a:pt x="1314" y="891"/>
                  </a:cubicBezTo>
                  <a:cubicBezTo>
                    <a:pt x="1319" y="891"/>
                    <a:pt x="1325" y="891"/>
                    <a:pt x="1330" y="891"/>
                  </a:cubicBezTo>
                  <a:cubicBezTo>
                    <a:pt x="1332" y="890"/>
                    <a:pt x="1332" y="890"/>
                    <a:pt x="1332" y="890"/>
                  </a:cubicBezTo>
                  <a:cubicBezTo>
                    <a:pt x="1334" y="890"/>
                    <a:pt x="1334" y="890"/>
                    <a:pt x="1334" y="890"/>
                  </a:cubicBezTo>
                  <a:cubicBezTo>
                    <a:pt x="1335" y="890"/>
                    <a:pt x="1335" y="890"/>
                    <a:pt x="1335" y="890"/>
                  </a:cubicBezTo>
                  <a:cubicBezTo>
                    <a:pt x="1335" y="890"/>
                    <a:pt x="1335" y="890"/>
                    <a:pt x="1335" y="890"/>
                  </a:cubicBezTo>
                  <a:cubicBezTo>
                    <a:pt x="1335" y="890"/>
                    <a:pt x="1335" y="890"/>
                    <a:pt x="1335" y="890"/>
                  </a:cubicBezTo>
                  <a:cubicBezTo>
                    <a:pt x="1336" y="890"/>
                    <a:pt x="1336" y="890"/>
                    <a:pt x="1336" y="890"/>
                  </a:cubicBezTo>
                  <a:cubicBezTo>
                    <a:pt x="1337" y="890"/>
                    <a:pt x="1337" y="890"/>
                    <a:pt x="1337" y="890"/>
                  </a:cubicBezTo>
                  <a:cubicBezTo>
                    <a:pt x="1338" y="890"/>
                    <a:pt x="1338" y="890"/>
                    <a:pt x="1338" y="890"/>
                  </a:cubicBezTo>
                  <a:cubicBezTo>
                    <a:pt x="1338" y="890"/>
                    <a:pt x="1339" y="890"/>
                    <a:pt x="1339" y="890"/>
                  </a:cubicBezTo>
                  <a:cubicBezTo>
                    <a:pt x="1340" y="890"/>
                    <a:pt x="1340" y="890"/>
                    <a:pt x="1341" y="891"/>
                  </a:cubicBezTo>
                  <a:cubicBezTo>
                    <a:pt x="1341" y="891"/>
                    <a:pt x="1342" y="891"/>
                    <a:pt x="1342" y="891"/>
                  </a:cubicBezTo>
                  <a:cubicBezTo>
                    <a:pt x="1342" y="891"/>
                    <a:pt x="1343" y="891"/>
                    <a:pt x="1343" y="891"/>
                  </a:cubicBezTo>
                  <a:cubicBezTo>
                    <a:pt x="1344" y="892"/>
                    <a:pt x="1345" y="892"/>
                    <a:pt x="1345" y="892"/>
                  </a:cubicBezTo>
                  <a:cubicBezTo>
                    <a:pt x="1346" y="892"/>
                    <a:pt x="1347" y="893"/>
                    <a:pt x="1348" y="893"/>
                  </a:cubicBezTo>
                  <a:cubicBezTo>
                    <a:pt x="1348" y="893"/>
                    <a:pt x="1349" y="893"/>
                    <a:pt x="1349" y="893"/>
                  </a:cubicBezTo>
                  <a:cubicBezTo>
                    <a:pt x="1349" y="894"/>
                    <a:pt x="1350" y="894"/>
                    <a:pt x="1350" y="894"/>
                  </a:cubicBezTo>
                  <a:cubicBezTo>
                    <a:pt x="1351" y="894"/>
                    <a:pt x="1352" y="895"/>
                    <a:pt x="1353" y="895"/>
                  </a:cubicBezTo>
                  <a:cubicBezTo>
                    <a:pt x="1355" y="896"/>
                    <a:pt x="1356" y="897"/>
                    <a:pt x="1358" y="898"/>
                  </a:cubicBezTo>
                  <a:cubicBezTo>
                    <a:pt x="1360" y="899"/>
                    <a:pt x="1361" y="900"/>
                    <a:pt x="1363" y="901"/>
                  </a:cubicBezTo>
                  <a:cubicBezTo>
                    <a:pt x="1363" y="902"/>
                    <a:pt x="1363" y="902"/>
                    <a:pt x="1363" y="902"/>
                  </a:cubicBezTo>
                  <a:cubicBezTo>
                    <a:pt x="1363" y="902"/>
                    <a:pt x="1362" y="902"/>
                    <a:pt x="1362" y="902"/>
                  </a:cubicBezTo>
                  <a:cubicBezTo>
                    <a:pt x="1363" y="904"/>
                    <a:pt x="1364" y="904"/>
                    <a:pt x="1365" y="905"/>
                  </a:cubicBezTo>
                  <a:cubicBezTo>
                    <a:pt x="1362" y="905"/>
                    <a:pt x="1362" y="905"/>
                    <a:pt x="1362" y="905"/>
                  </a:cubicBezTo>
                  <a:cubicBezTo>
                    <a:pt x="1353" y="921"/>
                    <a:pt x="1363" y="928"/>
                    <a:pt x="1376" y="933"/>
                  </a:cubicBezTo>
                  <a:cubicBezTo>
                    <a:pt x="1365" y="942"/>
                    <a:pt x="1355" y="951"/>
                    <a:pt x="1341" y="959"/>
                  </a:cubicBezTo>
                  <a:cubicBezTo>
                    <a:pt x="1325" y="969"/>
                    <a:pt x="1306" y="971"/>
                    <a:pt x="1289" y="976"/>
                  </a:cubicBezTo>
                  <a:cubicBezTo>
                    <a:pt x="1272" y="980"/>
                    <a:pt x="1259" y="986"/>
                    <a:pt x="1241" y="988"/>
                  </a:cubicBezTo>
                  <a:cubicBezTo>
                    <a:pt x="1251" y="956"/>
                    <a:pt x="1251" y="931"/>
                    <a:pt x="1270" y="905"/>
                  </a:cubicBezTo>
                  <a:cubicBezTo>
                    <a:pt x="1275" y="899"/>
                    <a:pt x="1280" y="894"/>
                    <a:pt x="1286" y="889"/>
                  </a:cubicBezTo>
                  <a:cubicBezTo>
                    <a:pt x="1290" y="889"/>
                    <a:pt x="1294" y="889"/>
                    <a:pt x="1298" y="889"/>
                  </a:cubicBezTo>
                  <a:close/>
                  <a:moveTo>
                    <a:pt x="1448" y="743"/>
                  </a:moveTo>
                  <a:cubicBezTo>
                    <a:pt x="1449" y="742"/>
                    <a:pt x="1449" y="742"/>
                    <a:pt x="1449" y="742"/>
                  </a:cubicBezTo>
                  <a:cubicBezTo>
                    <a:pt x="1449" y="742"/>
                    <a:pt x="1449" y="742"/>
                    <a:pt x="1449" y="742"/>
                  </a:cubicBezTo>
                  <a:cubicBezTo>
                    <a:pt x="1449" y="742"/>
                    <a:pt x="1449" y="742"/>
                    <a:pt x="1449" y="742"/>
                  </a:cubicBezTo>
                  <a:cubicBezTo>
                    <a:pt x="1450" y="741"/>
                    <a:pt x="1450" y="741"/>
                    <a:pt x="1450" y="741"/>
                  </a:cubicBezTo>
                  <a:cubicBezTo>
                    <a:pt x="1450" y="741"/>
                    <a:pt x="1451" y="740"/>
                    <a:pt x="1451" y="740"/>
                  </a:cubicBezTo>
                  <a:cubicBezTo>
                    <a:pt x="1452" y="739"/>
                    <a:pt x="1452" y="739"/>
                    <a:pt x="1452" y="739"/>
                  </a:cubicBezTo>
                  <a:cubicBezTo>
                    <a:pt x="1454" y="738"/>
                    <a:pt x="1455" y="736"/>
                    <a:pt x="1457" y="735"/>
                  </a:cubicBezTo>
                  <a:cubicBezTo>
                    <a:pt x="1454" y="738"/>
                    <a:pt x="1451" y="740"/>
                    <a:pt x="1448" y="743"/>
                  </a:cubicBezTo>
                  <a:close/>
                  <a:moveTo>
                    <a:pt x="1519" y="662"/>
                  </a:moveTo>
                  <a:cubicBezTo>
                    <a:pt x="1518" y="662"/>
                    <a:pt x="1518" y="663"/>
                    <a:pt x="1518" y="664"/>
                  </a:cubicBezTo>
                  <a:cubicBezTo>
                    <a:pt x="1518" y="664"/>
                    <a:pt x="1518" y="665"/>
                    <a:pt x="1518" y="665"/>
                  </a:cubicBezTo>
                  <a:cubicBezTo>
                    <a:pt x="1518" y="666"/>
                    <a:pt x="1518" y="667"/>
                    <a:pt x="1517" y="667"/>
                  </a:cubicBezTo>
                  <a:cubicBezTo>
                    <a:pt x="1517" y="667"/>
                    <a:pt x="1517" y="668"/>
                    <a:pt x="1517" y="668"/>
                  </a:cubicBezTo>
                  <a:cubicBezTo>
                    <a:pt x="1517" y="668"/>
                    <a:pt x="1517" y="669"/>
                    <a:pt x="1517" y="669"/>
                  </a:cubicBezTo>
                  <a:cubicBezTo>
                    <a:pt x="1517" y="669"/>
                    <a:pt x="1517" y="670"/>
                    <a:pt x="1517" y="670"/>
                  </a:cubicBezTo>
                  <a:cubicBezTo>
                    <a:pt x="1517" y="671"/>
                    <a:pt x="1517" y="671"/>
                    <a:pt x="1517" y="671"/>
                  </a:cubicBezTo>
                  <a:cubicBezTo>
                    <a:pt x="1516" y="672"/>
                    <a:pt x="1515" y="673"/>
                    <a:pt x="1513" y="674"/>
                  </a:cubicBezTo>
                  <a:cubicBezTo>
                    <a:pt x="1510" y="677"/>
                    <a:pt x="1507" y="681"/>
                    <a:pt x="1505" y="685"/>
                  </a:cubicBezTo>
                  <a:cubicBezTo>
                    <a:pt x="1503" y="688"/>
                    <a:pt x="1501" y="692"/>
                    <a:pt x="1499" y="696"/>
                  </a:cubicBezTo>
                  <a:cubicBezTo>
                    <a:pt x="1497" y="700"/>
                    <a:pt x="1495" y="704"/>
                    <a:pt x="1493" y="708"/>
                  </a:cubicBezTo>
                  <a:cubicBezTo>
                    <a:pt x="1492" y="710"/>
                    <a:pt x="1490" y="711"/>
                    <a:pt x="1489" y="713"/>
                  </a:cubicBezTo>
                  <a:cubicBezTo>
                    <a:pt x="1489" y="713"/>
                    <a:pt x="1488" y="714"/>
                    <a:pt x="1488" y="714"/>
                  </a:cubicBezTo>
                  <a:cubicBezTo>
                    <a:pt x="1487" y="715"/>
                    <a:pt x="1487" y="715"/>
                    <a:pt x="1487" y="715"/>
                  </a:cubicBezTo>
                  <a:cubicBezTo>
                    <a:pt x="1487" y="715"/>
                    <a:pt x="1487" y="715"/>
                    <a:pt x="1487" y="715"/>
                  </a:cubicBezTo>
                  <a:cubicBezTo>
                    <a:pt x="1487" y="715"/>
                    <a:pt x="1487" y="715"/>
                    <a:pt x="1487" y="715"/>
                  </a:cubicBezTo>
                  <a:cubicBezTo>
                    <a:pt x="1486" y="716"/>
                    <a:pt x="1485" y="717"/>
                    <a:pt x="1484" y="717"/>
                  </a:cubicBezTo>
                  <a:cubicBezTo>
                    <a:pt x="1481" y="720"/>
                    <a:pt x="1477" y="722"/>
                    <a:pt x="1473" y="724"/>
                  </a:cubicBezTo>
                  <a:cubicBezTo>
                    <a:pt x="1469" y="726"/>
                    <a:pt x="1465" y="727"/>
                    <a:pt x="1461" y="729"/>
                  </a:cubicBezTo>
                  <a:cubicBezTo>
                    <a:pt x="1457" y="731"/>
                    <a:pt x="1453" y="733"/>
                    <a:pt x="1450" y="736"/>
                  </a:cubicBezTo>
                  <a:cubicBezTo>
                    <a:pt x="1450" y="735"/>
                    <a:pt x="1451" y="735"/>
                    <a:pt x="1451" y="734"/>
                  </a:cubicBezTo>
                  <a:cubicBezTo>
                    <a:pt x="1452" y="733"/>
                    <a:pt x="1452" y="733"/>
                    <a:pt x="1452" y="732"/>
                  </a:cubicBezTo>
                  <a:cubicBezTo>
                    <a:pt x="1453" y="731"/>
                    <a:pt x="1453" y="731"/>
                    <a:pt x="1453" y="731"/>
                  </a:cubicBezTo>
                  <a:cubicBezTo>
                    <a:pt x="1453" y="730"/>
                    <a:pt x="1453" y="730"/>
                    <a:pt x="1453" y="729"/>
                  </a:cubicBezTo>
                  <a:cubicBezTo>
                    <a:pt x="1454" y="725"/>
                    <a:pt x="1455" y="721"/>
                    <a:pt x="1455" y="716"/>
                  </a:cubicBezTo>
                  <a:cubicBezTo>
                    <a:pt x="1455" y="715"/>
                    <a:pt x="1455" y="715"/>
                    <a:pt x="1455" y="714"/>
                  </a:cubicBezTo>
                  <a:cubicBezTo>
                    <a:pt x="1455" y="713"/>
                    <a:pt x="1455" y="713"/>
                    <a:pt x="1455" y="712"/>
                  </a:cubicBezTo>
                  <a:cubicBezTo>
                    <a:pt x="1455" y="711"/>
                    <a:pt x="1455" y="709"/>
                    <a:pt x="1455" y="708"/>
                  </a:cubicBezTo>
                  <a:cubicBezTo>
                    <a:pt x="1454" y="706"/>
                    <a:pt x="1454" y="703"/>
                    <a:pt x="1454" y="701"/>
                  </a:cubicBezTo>
                  <a:cubicBezTo>
                    <a:pt x="1454" y="698"/>
                    <a:pt x="1454" y="695"/>
                    <a:pt x="1454" y="693"/>
                  </a:cubicBezTo>
                  <a:cubicBezTo>
                    <a:pt x="1454" y="692"/>
                    <a:pt x="1454" y="691"/>
                    <a:pt x="1454" y="690"/>
                  </a:cubicBezTo>
                  <a:cubicBezTo>
                    <a:pt x="1454" y="690"/>
                    <a:pt x="1454" y="690"/>
                    <a:pt x="1454" y="690"/>
                  </a:cubicBezTo>
                  <a:cubicBezTo>
                    <a:pt x="1454" y="690"/>
                    <a:pt x="1454" y="690"/>
                    <a:pt x="1454" y="690"/>
                  </a:cubicBezTo>
                  <a:cubicBezTo>
                    <a:pt x="1454" y="688"/>
                    <a:pt x="1454" y="687"/>
                    <a:pt x="1454" y="686"/>
                  </a:cubicBezTo>
                  <a:cubicBezTo>
                    <a:pt x="1455" y="681"/>
                    <a:pt x="1456" y="677"/>
                    <a:pt x="1458" y="673"/>
                  </a:cubicBezTo>
                  <a:cubicBezTo>
                    <a:pt x="1458" y="673"/>
                    <a:pt x="1458" y="672"/>
                    <a:pt x="1458" y="672"/>
                  </a:cubicBezTo>
                  <a:cubicBezTo>
                    <a:pt x="1458" y="672"/>
                    <a:pt x="1458" y="671"/>
                    <a:pt x="1459" y="671"/>
                  </a:cubicBezTo>
                  <a:cubicBezTo>
                    <a:pt x="1459" y="670"/>
                    <a:pt x="1459" y="669"/>
                    <a:pt x="1459" y="668"/>
                  </a:cubicBezTo>
                  <a:cubicBezTo>
                    <a:pt x="1460" y="668"/>
                    <a:pt x="1460" y="667"/>
                    <a:pt x="1460" y="666"/>
                  </a:cubicBezTo>
                  <a:cubicBezTo>
                    <a:pt x="1460" y="667"/>
                    <a:pt x="1460" y="667"/>
                    <a:pt x="1460" y="667"/>
                  </a:cubicBezTo>
                  <a:cubicBezTo>
                    <a:pt x="1460" y="667"/>
                    <a:pt x="1460" y="667"/>
                    <a:pt x="1461" y="666"/>
                  </a:cubicBezTo>
                  <a:cubicBezTo>
                    <a:pt x="1461" y="665"/>
                    <a:pt x="1461" y="665"/>
                    <a:pt x="1462" y="664"/>
                  </a:cubicBezTo>
                  <a:cubicBezTo>
                    <a:pt x="1462" y="664"/>
                    <a:pt x="1462" y="663"/>
                    <a:pt x="1462" y="663"/>
                  </a:cubicBezTo>
                  <a:cubicBezTo>
                    <a:pt x="1462" y="663"/>
                    <a:pt x="1462" y="662"/>
                    <a:pt x="1462" y="662"/>
                  </a:cubicBezTo>
                  <a:cubicBezTo>
                    <a:pt x="1462" y="662"/>
                    <a:pt x="1462" y="662"/>
                    <a:pt x="1462" y="662"/>
                  </a:cubicBezTo>
                  <a:cubicBezTo>
                    <a:pt x="1463" y="661"/>
                    <a:pt x="1463" y="660"/>
                    <a:pt x="1463" y="659"/>
                  </a:cubicBezTo>
                  <a:cubicBezTo>
                    <a:pt x="1463" y="657"/>
                    <a:pt x="1463" y="656"/>
                    <a:pt x="1463" y="655"/>
                  </a:cubicBezTo>
                  <a:cubicBezTo>
                    <a:pt x="1463" y="654"/>
                    <a:pt x="1464" y="653"/>
                    <a:pt x="1464" y="651"/>
                  </a:cubicBezTo>
                  <a:cubicBezTo>
                    <a:pt x="1464" y="650"/>
                    <a:pt x="1464" y="649"/>
                    <a:pt x="1464" y="648"/>
                  </a:cubicBezTo>
                  <a:cubicBezTo>
                    <a:pt x="1464" y="647"/>
                    <a:pt x="1464" y="646"/>
                    <a:pt x="1464" y="645"/>
                  </a:cubicBezTo>
                  <a:cubicBezTo>
                    <a:pt x="1472" y="638"/>
                    <a:pt x="1470" y="629"/>
                    <a:pt x="1465" y="621"/>
                  </a:cubicBezTo>
                  <a:cubicBezTo>
                    <a:pt x="1485" y="623"/>
                    <a:pt x="1504" y="628"/>
                    <a:pt x="1522" y="635"/>
                  </a:cubicBezTo>
                  <a:cubicBezTo>
                    <a:pt x="1518" y="640"/>
                    <a:pt x="1518" y="645"/>
                    <a:pt x="1523" y="650"/>
                  </a:cubicBezTo>
                  <a:cubicBezTo>
                    <a:pt x="1523" y="650"/>
                    <a:pt x="1522" y="651"/>
                    <a:pt x="1522" y="651"/>
                  </a:cubicBezTo>
                  <a:cubicBezTo>
                    <a:pt x="1522" y="653"/>
                    <a:pt x="1521" y="654"/>
                    <a:pt x="1521" y="655"/>
                  </a:cubicBezTo>
                  <a:cubicBezTo>
                    <a:pt x="1520" y="657"/>
                    <a:pt x="1520" y="658"/>
                    <a:pt x="1519" y="659"/>
                  </a:cubicBezTo>
                  <a:cubicBezTo>
                    <a:pt x="1519" y="660"/>
                    <a:pt x="1519" y="661"/>
                    <a:pt x="1519" y="662"/>
                  </a:cubicBezTo>
                  <a:close/>
                  <a:moveTo>
                    <a:pt x="1548" y="662"/>
                  </a:moveTo>
                  <a:cubicBezTo>
                    <a:pt x="1548" y="662"/>
                    <a:pt x="1548" y="662"/>
                    <a:pt x="1548" y="662"/>
                  </a:cubicBezTo>
                  <a:cubicBezTo>
                    <a:pt x="1544" y="663"/>
                    <a:pt x="1540" y="664"/>
                    <a:pt x="1536" y="665"/>
                  </a:cubicBezTo>
                  <a:cubicBezTo>
                    <a:pt x="1532" y="665"/>
                    <a:pt x="1528" y="667"/>
                    <a:pt x="1524" y="668"/>
                  </a:cubicBezTo>
                  <a:cubicBezTo>
                    <a:pt x="1523" y="668"/>
                    <a:pt x="1522" y="669"/>
                    <a:pt x="1521" y="669"/>
                  </a:cubicBezTo>
                  <a:cubicBezTo>
                    <a:pt x="1521" y="670"/>
                    <a:pt x="1520" y="670"/>
                    <a:pt x="1520" y="670"/>
                  </a:cubicBezTo>
                  <a:cubicBezTo>
                    <a:pt x="1519" y="670"/>
                    <a:pt x="1519" y="670"/>
                    <a:pt x="1519" y="670"/>
                  </a:cubicBezTo>
                  <a:cubicBezTo>
                    <a:pt x="1519" y="670"/>
                    <a:pt x="1519" y="670"/>
                    <a:pt x="1519" y="670"/>
                  </a:cubicBezTo>
                  <a:cubicBezTo>
                    <a:pt x="1519" y="670"/>
                    <a:pt x="1520" y="670"/>
                    <a:pt x="1520" y="669"/>
                  </a:cubicBezTo>
                  <a:cubicBezTo>
                    <a:pt x="1520" y="669"/>
                    <a:pt x="1520" y="669"/>
                    <a:pt x="1520" y="668"/>
                  </a:cubicBezTo>
                  <a:cubicBezTo>
                    <a:pt x="1520" y="668"/>
                    <a:pt x="1520" y="668"/>
                    <a:pt x="1520" y="668"/>
                  </a:cubicBezTo>
                  <a:cubicBezTo>
                    <a:pt x="1520" y="667"/>
                    <a:pt x="1520" y="666"/>
                    <a:pt x="1520" y="666"/>
                  </a:cubicBezTo>
                  <a:cubicBezTo>
                    <a:pt x="1520" y="665"/>
                    <a:pt x="1520" y="665"/>
                    <a:pt x="1521" y="664"/>
                  </a:cubicBezTo>
                  <a:cubicBezTo>
                    <a:pt x="1521" y="663"/>
                    <a:pt x="1521" y="663"/>
                    <a:pt x="1521" y="662"/>
                  </a:cubicBezTo>
                  <a:cubicBezTo>
                    <a:pt x="1521" y="662"/>
                    <a:pt x="1521" y="661"/>
                    <a:pt x="1522" y="660"/>
                  </a:cubicBezTo>
                  <a:cubicBezTo>
                    <a:pt x="1522" y="659"/>
                    <a:pt x="1522" y="658"/>
                    <a:pt x="1523" y="656"/>
                  </a:cubicBezTo>
                  <a:cubicBezTo>
                    <a:pt x="1523" y="655"/>
                    <a:pt x="1524" y="654"/>
                    <a:pt x="1525" y="652"/>
                  </a:cubicBezTo>
                  <a:cubicBezTo>
                    <a:pt x="1525" y="651"/>
                    <a:pt x="1526" y="650"/>
                    <a:pt x="1527" y="648"/>
                  </a:cubicBezTo>
                  <a:cubicBezTo>
                    <a:pt x="1527" y="648"/>
                    <a:pt x="1527" y="648"/>
                    <a:pt x="1527" y="648"/>
                  </a:cubicBezTo>
                  <a:cubicBezTo>
                    <a:pt x="1526" y="649"/>
                    <a:pt x="1526" y="650"/>
                    <a:pt x="1526" y="651"/>
                  </a:cubicBezTo>
                  <a:cubicBezTo>
                    <a:pt x="1534" y="654"/>
                    <a:pt x="1540" y="651"/>
                    <a:pt x="1544" y="646"/>
                  </a:cubicBezTo>
                  <a:cubicBezTo>
                    <a:pt x="1548" y="648"/>
                    <a:pt x="1552" y="650"/>
                    <a:pt x="1555" y="652"/>
                  </a:cubicBezTo>
                  <a:cubicBezTo>
                    <a:pt x="1555" y="653"/>
                    <a:pt x="1555" y="653"/>
                    <a:pt x="1555" y="653"/>
                  </a:cubicBezTo>
                  <a:cubicBezTo>
                    <a:pt x="1555" y="654"/>
                    <a:pt x="1554" y="654"/>
                    <a:pt x="1554" y="655"/>
                  </a:cubicBezTo>
                  <a:cubicBezTo>
                    <a:pt x="1553" y="656"/>
                    <a:pt x="1553" y="657"/>
                    <a:pt x="1552" y="658"/>
                  </a:cubicBezTo>
                  <a:cubicBezTo>
                    <a:pt x="1552" y="658"/>
                    <a:pt x="1551" y="659"/>
                    <a:pt x="1551" y="660"/>
                  </a:cubicBezTo>
                  <a:cubicBezTo>
                    <a:pt x="1550" y="660"/>
                    <a:pt x="1550" y="660"/>
                    <a:pt x="1550" y="660"/>
                  </a:cubicBezTo>
                  <a:cubicBezTo>
                    <a:pt x="1550" y="661"/>
                    <a:pt x="1549" y="661"/>
                    <a:pt x="1549" y="661"/>
                  </a:cubicBezTo>
                  <a:cubicBezTo>
                    <a:pt x="1549" y="662"/>
                    <a:pt x="1548" y="662"/>
                    <a:pt x="1548" y="662"/>
                  </a:cubicBezTo>
                  <a:close/>
                  <a:moveTo>
                    <a:pt x="1567" y="661"/>
                  </a:moveTo>
                  <a:cubicBezTo>
                    <a:pt x="1566" y="661"/>
                    <a:pt x="1564" y="661"/>
                    <a:pt x="1562" y="661"/>
                  </a:cubicBezTo>
                  <a:cubicBezTo>
                    <a:pt x="1561" y="661"/>
                    <a:pt x="1559" y="661"/>
                    <a:pt x="1557" y="661"/>
                  </a:cubicBezTo>
                  <a:cubicBezTo>
                    <a:pt x="1555" y="662"/>
                    <a:pt x="1552" y="662"/>
                    <a:pt x="1549" y="662"/>
                  </a:cubicBezTo>
                  <a:cubicBezTo>
                    <a:pt x="1549" y="662"/>
                    <a:pt x="1550" y="662"/>
                    <a:pt x="1550" y="662"/>
                  </a:cubicBezTo>
                  <a:cubicBezTo>
                    <a:pt x="1551" y="661"/>
                    <a:pt x="1552" y="660"/>
                    <a:pt x="1553" y="659"/>
                  </a:cubicBezTo>
                  <a:cubicBezTo>
                    <a:pt x="1554" y="658"/>
                    <a:pt x="1555" y="657"/>
                    <a:pt x="1555" y="657"/>
                  </a:cubicBezTo>
                  <a:cubicBezTo>
                    <a:pt x="1556" y="656"/>
                    <a:pt x="1556" y="656"/>
                    <a:pt x="1556" y="655"/>
                  </a:cubicBezTo>
                  <a:cubicBezTo>
                    <a:pt x="1557" y="655"/>
                    <a:pt x="1557" y="654"/>
                    <a:pt x="1557" y="654"/>
                  </a:cubicBezTo>
                  <a:cubicBezTo>
                    <a:pt x="1557" y="654"/>
                    <a:pt x="1557" y="654"/>
                    <a:pt x="1557" y="654"/>
                  </a:cubicBezTo>
                  <a:cubicBezTo>
                    <a:pt x="1561" y="656"/>
                    <a:pt x="1565" y="659"/>
                    <a:pt x="1569" y="662"/>
                  </a:cubicBezTo>
                  <a:cubicBezTo>
                    <a:pt x="1568" y="661"/>
                    <a:pt x="1568" y="661"/>
                    <a:pt x="1567" y="661"/>
                  </a:cubicBezTo>
                  <a:close/>
                  <a:moveTo>
                    <a:pt x="1520" y="553"/>
                  </a:moveTo>
                  <a:cubicBezTo>
                    <a:pt x="1523" y="552"/>
                    <a:pt x="1543" y="552"/>
                    <a:pt x="1563" y="555"/>
                  </a:cubicBezTo>
                  <a:cubicBezTo>
                    <a:pt x="1561" y="562"/>
                    <a:pt x="1563" y="571"/>
                    <a:pt x="1570" y="577"/>
                  </a:cubicBezTo>
                  <a:cubicBezTo>
                    <a:pt x="1571" y="577"/>
                    <a:pt x="1571" y="577"/>
                    <a:pt x="1571" y="577"/>
                  </a:cubicBezTo>
                  <a:cubicBezTo>
                    <a:pt x="1571" y="577"/>
                    <a:pt x="1571" y="578"/>
                    <a:pt x="1571" y="578"/>
                  </a:cubicBezTo>
                  <a:cubicBezTo>
                    <a:pt x="1572" y="580"/>
                    <a:pt x="1572" y="582"/>
                    <a:pt x="1573" y="583"/>
                  </a:cubicBezTo>
                  <a:cubicBezTo>
                    <a:pt x="1573" y="584"/>
                    <a:pt x="1573" y="585"/>
                    <a:pt x="1574" y="586"/>
                  </a:cubicBezTo>
                  <a:cubicBezTo>
                    <a:pt x="1574" y="586"/>
                    <a:pt x="1574" y="587"/>
                    <a:pt x="1574" y="587"/>
                  </a:cubicBezTo>
                  <a:cubicBezTo>
                    <a:pt x="1574" y="587"/>
                    <a:pt x="1575" y="588"/>
                    <a:pt x="1575" y="588"/>
                  </a:cubicBezTo>
                  <a:cubicBezTo>
                    <a:pt x="1575" y="589"/>
                    <a:pt x="1575" y="590"/>
                    <a:pt x="1576" y="590"/>
                  </a:cubicBezTo>
                  <a:cubicBezTo>
                    <a:pt x="1576" y="591"/>
                    <a:pt x="1576" y="592"/>
                    <a:pt x="1577" y="592"/>
                  </a:cubicBezTo>
                  <a:cubicBezTo>
                    <a:pt x="1577" y="593"/>
                    <a:pt x="1577" y="593"/>
                    <a:pt x="1577" y="593"/>
                  </a:cubicBezTo>
                  <a:cubicBezTo>
                    <a:pt x="1577" y="593"/>
                    <a:pt x="1578" y="594"/>
                    <a:pt x="1578" y="594"/>
                  </a:cubicBezTo>
                  <a:cubicBezTo>
                    <a:pt x="1578" y="594"/>
                    <a:pt x="1579" y="595"/>
                    <a:pt x="1579" y="595"/>
                  </a:cubicBezTo>
                  <a:cubicBezTo>
                    <a:pt x="1580" y="596"/>
                    <a:pt x="1580" y="596"/>
                    <a:pt x="1580" y="596"/>
                  </a:cubicBezTo>
                  <a:cubicBezTo>
                    <a:pt x="1581" y="597"/>
                    <a:pt x="1581" y="597"/>
                    <a:pt x="1581" y="597"/>
                  </a:cubicBezTo>
                  <a:cubicBezTo>
                    <a:pt x="1582" y="598"/>
                    <a:pt x="1582" y="598"/>
                    <a:pt x="1582" y="598"/>
                  </a:cubicBezTo>
                  <a:cubicBezTo>
                    <a:pt x="1582" y="598"/>
                    <a:pt x="1582" y="598"/>
                    <a:pt x="1582" y="598"/>
                  </a:cubicBezTo>
                  <a:cubicBezTo>
                    <a:pt x="1582" y="599"/>
                    <a:pt x="1581" y="599"/>
                    <a:pt x="1581" y="599"/>
                  </a:cubicBezTo>
                  <a:cubicBezTo>
                    <a:pt x="1580" y="600"/>
                    <a:pt x="1580" y="600"/>
                    <a:pt x="1580" y="600"/>
                  </a:cubicBezTo>
                  <a:cubicBezTo>
                    <a:pt x="1580" y="600"/>
                    <a:pt x="1579" y="600"/>
                    <a:pt x="1579" y="601"/>
                  </a:cubicBezTo>
                  <a:cubicBezTo>
                    <a:pt x="1577" y="603"/>
                    <a:pt x="1576" y="605"/>
                    <a:pt x="1575" y="608"/>
                  </a:cubicBezTo>
                  <a:cubicBezTo>
                    <a:pt x="1574" y="610"/>
                    <a:pt x="1573" y="613"/>
                    <a:pt x="1572" y="615"/>
                  </a:cubicBezTo>
                  <a:cubicBezTo>
                    <a:pt x="1570" y="618"/>
                    <a:pt x="1569" y="621"/>
                    <a:pt x="1568" y="624"/>
                  </a:cubicBezTo>
                  <a:cubicBezTo>
                    <a:pt x="1566" y="629"/>
                    <a:pt x="1564" y="634"/>
                    <a:pt x="1562" y="639"/>
                  </a:cubicBezTo>
                  <a:cubicBezTo>
                    <a:pt x="1561" y="641"/>
                    <a:pt x="1560" y="643"/>
                    <a:pt x="1559" y="645"/>
                  </a:cubicBezTo>
                  <a:cubicBezTo>
                    <a:pt x="1556" y="642"/>
                    <a:pt x="1552" y="638"/>
                    <a:pt x="1548" y="635"/>
                  </a:cubicBezTo>
                  <a:cubicBezTo>
                    <a:pt x="1550" y="627"/>
                    <a:pt x="1550" y="618"/>
                    <a:pt x="1549" y="612"/>
                  </a:cubicBezTo>
                  <a:cubicBezTo>
                    <a:pt x="1547" y="615"/>
                    <a:pt x="1539" y="620"/>
                    <a:pt x="1532" y="625"/>
                  </a:cubicBezTo>
                  <a:cubicBezTo>
                    <a:pt x="1530" y="624"/>
                    <a:pt x="1527" y="623"/>
                    <a:pt x="1525" y="622"/>
                  </a:cubicBezTo>
                  <a:cubicBezTo>
                    <a:pt x="1491" y="609"/>
                    <a:pt x="1477" y="607"/>
                    <a:pt x="1444" y="599"/>
                  </a:cubicBezTo>
                  <a:cubicBezTo>
                    <a:pt x="1476" y="580"/>
                    <a:pt x="1486" y="568"/>
                    <a:pt x="1520" y="553"/>
                  </a:cubicBezTo>
                  <a:close/>
                  <a:moveTo>
                    <a:pt x="1452" y="619"/>
                  </a:moveTo>
                  <a:cubicBezTo>
                    <a:pt x="1452" y="619"/>
                    <a:pt x="1452" y="619"/>
                    <a:pt x="1452" y="619"/>
                  </a:cubicBezTo>
                  <a:cubicBezTo>
                    <a:pt x="1452" y="620"/>
                    <a:pt x="1452" y="622"/>
                    <a:pt x="1452" y="623"/>
                  </a:cubicBezTo>
                  <a:cubicBezTo>
                    <a:pt x="1452" y="630"/>
                    <a:pt x="1449" y="642"/>
                    <a:pt x="1460" y="641"/>
                  </a:cubicBezTo>
                  <a:cubicBezTo>
                    <a:pt x="1459" y="642"/>
                    <a:pt x="1459" y="642"/>
                    <a:pt x="1459" y="642"/>
                  </a:cubicBezTo>
                  <a:cubicBezTo>
                    <a:pt x="1460" y="643"/>
                    <a:pt x="1461" y="645"/>
                    <a:pt x="1461" y="647"/>
                  </a:cubicBezTo>
                  <a:cubicBezTo>
                    <a:pt x="1462" y="647"/>
                    <a:pt x="1462" y="646"/>
                    <a:pt x="1462" y="646"/>
                  </a:cubicBezTo>
                  <a:cubicBezTo>
                    <a:pt x="1462" y="647"/>
                    <a:pt x="1462" y="647"/>
                    <a:pt x="1462" y="648"/>
                  </a:cubicBezTo>
                  <a:cubicBezTo>
                    <a:pt x="1462" y="649"/>
                    <a:pt x="1462" y="650"/>
                    <a:pt x="1462" y="651"/>
                  </a:cubicBezTo>
                  <a:cubicBezTo>
                    <a:pt x="1462" y="653"/>
                    <a:pt x="1461" y="654"/>
                    <a:pt x="1461" y="655"/>
                  </a:cubicBezTo>
                  <a:cubicBezTo>
                    <a:pt x="1461" y="656"/>
                    <a:pt x="1461" y="657"/>
                    <a:pt x="1461" y="658"/>
                  </a:cubicBezTo>
                  <a:cubicBezTo>
                    <a:pt x="1461" y="659"/>
                    <a:pt x="1461" y="660"/>
                    <a:pt x="1460" y="661"/>
                  </a:cubicBezTo>
                  <a:cubicBezTo>
                    <a:pt x="1460" y="661"/>
                    <a:pt x="1460" y="662"/>
                    <a:pt x="1460" y="662"/>
                  </a:cubicBezTo>
                  <a:cubicBezTo>
                    <a:pt x="1460" y="662"/>
                    <a:pt x="1460" y="662"/>
                    <a:pt x="1460" y="662"/>
                  </a:cubicBezTo>
                  <a:cubicBezTo>
                    <a:pt x="1460" y="663"/>
                    <a:pt x="1460" y="663"/>
                    <a:pt x="1460" y="663"/>
                  </a:cubicBezTo>
                  <a:cubicBezTo>
                    <a:pt x="1460" y="664"/>
                    <a:pt x="1460" y="664"/>
                    <a:pt x="1460" y="664"/>
                  </a:cubicBezTo>
                  <a:cubicBezTo>
                    <a:pt x="1459" y="665"/>
                    <a:pt x="1458" y="666"/>
                    <a:pt x="1458" y="668"/>
                  </a:cubicBezTo>
                  <a:cubicBezTo>
                    <a:pt x="1457" y="668"/>
                    <a:pt x="1457" y="669"/>
                    <a:pt x="1457" y="670"/>
                  </a:cubicBezTo>
                  <a:cubicBezTo>
                    <a:pt x="1456" y="670"/>
                    <a:pt x="1456" y="671"/>
                    <a:pt x="1456" y="671"/>
                  </a:cubicBezTo>
                  <a:cubicBezTo>
                    <a:pt x="1456" y="672"/>
                    <a:pt x="1456" y="672"/>
                    <a:pt x="1455" y="672"/>
                  </a:cubicBezTo>
                  <a:cubicBezTo>
                    <a:pt x="1454" y="676"/>
                    <a:pt x="1453" y="680"/>
                    <a:pt x="1452" y="685"/>
                  </a:cubicBezTo>
                  <a:cubicBezTo>
                    <a:pt x="1452" y="685"/>
                    <a:pt x="1452" y="685"/>
                    <a:pt x="1452" y="685"/>
                  </a:cubicBezTo>
                  <a:cubicBezTo>
                    <a:pt x="1452" y="685"/>
                    <a:pt x="1452" y="684"/>
                    <a:pt x="1452" y="684"/>
                  </a:cubicBezTo>
                  <a:cubicBezTo>
                    <a:pt x="1451" y="684"/>
                    <a:pt x="1451" y="684"/>
                    <a:pt x="1451" y="683"/>
                  </a:cubicBezTo>
                  <a:cubicBezTo>
                    <a:pt x="1451" y="683"/>
                    <a:pt x="1451" y="683"/>
                    <a:pt x="1450" y="683"/>
                  </a:cubicBezTo>
                  <a:cubicBezTo>
                    <a:pt x="1448" y="681"/>
                    <a:pt x="1446" y="679"/>
                    <a:pt x="1443" y="678"/>
                  </a:cubicBezTo>
                  <a:cubicBezTo>
                    <a:pt x="1441" y="677"/>
                    <a:pt x="1439" y="675"/>
                    <a:pt x="1436" y="674"/>
                  </a:cubicBezTo>
                  <a:cubicBezTo>
                    <a:pt x="1437" y="674"/>
                    <a:pt x="1437" y="674"/>
                    <a:pt x="1437" y="673"/>
                  </a:cubicBezTo>
                  <a:cubicBezTo>
                    <a:pt x="1437" y="671"/>
                    <a:pt x="1437" y="671"/>
                    <a:pt x="1437" y="671"/>
                  </a:cubicBezTo>
                  <a:cubicBezTo>
                    <a:pt x="1440" y="659"/>
                    <a:pt x="1430" y="647"/>
                    <a:pt x="1417" y="649"/>
                  </a:cubicBezTo>
                  <a:cubicBezTo>
                    <a:pt x="1420" y="659"/>
                    <a:pt x="1420" y="677"/>
                    <a:pt x="1434" y="674"/>
                  </a:cubicBezTo>
                  <a:cubicBezTo>
                    <a:pt x="1434" y="675"/>
                    <a:pt x="1434" y="675"/>
                    <a:pt x="1434" y="675"/>
                  </a:cubicBezTo>
                  <a:cubicBezTo>
                    <a:pt x="1437" y="677"/>
                    <a:pt x="1440" y="678"/>
                    <a:pt x="1442" y="680"/>
                  </a:cubicBezTo>
                  <a:cubicBezTo>
                    <a:pt x="1445" y="681"/>
                    <a:pt x="1447" y="683"/>
                    <a:pt x="1449" y="684"/>
                  </a:cubicBezTo>
                  <a:cubicBezTo>
                    <a:pt x="1449" y="684"/>
                    <a:pt x="1449" y="685"/>
                    <a:pt x="1449" y="685"/>
                  </a:cubicBezTo>
                  <a:cubicBezTo>
                    <a:pt x="1450" y="685"/>
                    <a:pt x="1450" y="685"/>
                    <a:pt x="1450" y="685"/>
                  </a:cubicBezTo>
                  <a:cubicBezTo>
                    <a:pt x="1450" y="686"/>
                    <a:pt x="1450" y="686"/>
                    <a:pt x="1451" y="686"/>
                  </a:cubicBezTo>
                  <a:cubicBezTo>
                    <a:pt x="1451" y="686"/>
                    <a:pt x="1451" y="686"/>
                    <a:pt x="1451" y="686"/>
                  </a:cubicBezTo>
                  <a:cubicBezTo>
                    <a:pt x="1451" y="687"/>
                    <a:pt x="1452" y="687"/>
                    <a:pt x="1452" y="687"/>
                  </a:cubicBezTo>
                  <a:cubicBezTo>
                    <a:pt x="1452" y="689"/>
                    <a:pt x="1451" y="691"/>
                    <a:pt x="1451" y="693"/>
                  </a:cubicBezTo>
                  <a:cubicBezTo>
                    <a:pt x="1451" y="696"/>
                    <a:pt x="1452" y="698"/>
                    <a:pt x="1452" y="701"/>
                  </a:cubicBezTo>
                  <a:cubicBezTo>
                    <a:pt x="1452" y="703"/>
                    <a:pt x="1452" y="706"/>
                    <a:pt x="1452" y="708"/>
                  </a:cubicBezTo>
                  <a:cubicBezTo>
                    <a:pt x="1452" y="710"/>
                    <a:pt x="1453" y="711"/>
                    <a:pt x="1453" y="712"/>
                  </a:cubicBezTo>
                  <a:cubicBezTo>
                    <a:pt x="1453" y="713"/>
                    <a:pt x="1453" y="713"/>
                    <a:pt x="1453" y="714"/>
                  </a:cubicBezTo>
                  <a:cubicBezTo>
                    <a:pt x="1453" y="715"/>
                    <a:pt x="1453" y="715"/>
                    <a:pt x="1453" y="716"/>
                  </a:cubicBezTo>
                  <a:cubicBezTo>
                    <a:pt x="1453" y="720"/>
                    <a:pt x="1452" y="725"/>
                    <a:pt x="1451" y="728"/>
                  </a:cubicBezTo>
                  <a:cubicBezTo>
                    <a:pt x="1451" y="729"/>
                    <a:pt x="1451" y="729"/>
                    <a:pt x="1451" y="730"/>
                  </a:cubicBezTo>
                  <a:cubicBezTo>
                    <a:pt x="1451" y="730"/>
                    <a:pt x="1450" y="731"/>
                    <a:pt x="1450" y="731"/>
                  </a:cubicBezTo>
                  <a:cubicBezTo>
                    <a:pt x="1450" y="732"/>
                    <a:pt x="1450" y="733"/>
                    <a:pt x="1450" y="733"/>
                  </a:cubicBezTo>
                  <a:cubicBezTo>
                    <a:pt x="1449" y="735"/>
                    <a:pt x="1448" y="736"/>
                    <a:pt x="1448" y="737"/>
                  </a:cubicBezTo>
                  <a:cubicBezTo>
                    <a:pt x="1448" y="738"/>
                    <a:pt x="1447" y="738"/>
                    <a:pt x="1447" y="739"/>
                  </a:cubicBezTo>
                  <a:cubicBezTo>
                    <a:pt x="1447" y="739"/>
                    <a:pt x="1447" y="739"/>
                    <a:pt x="1447" y="739"/>
                  </a:cubicBezTo>
                  <a:cubicBezTo>
                    <a:pt x="1446" y="739"/>
                    <a:pt x="1446" y="739"/>
                    <a:pt x="1446" y="739"/>
                  </a:cubicBezTo>
                  <a:cubicBezTo>
                    <a:pt x="1446" y="739"/>
                    <a:pt x="1446" y="739"/>
                    <a:pt x="1446" y="739"/>
                  </a:cubicBezTo>
                  <a:cubicBezTo>
                    <a:pt x="1446" y="740"/>
                    <a:pt x="1446" y="740"/>
                    <a:pt x="1446" y="740"/>
                  </a:cubicBezTo>
                  <a:cubicBezTo>
                    <a:pt x="1445" y="741"/>
                    <a:pt x="1445" y="741"/>
                    <a:pt x="1445" y="741"/>
                  </a:cubicBezTo>
                  <a:cubicBezTo>
                    <a:pt x="1444" y="742"/>
                    <a:pt x="1444" y="742"/>
                    <a:pt x="1443" y="743"/>
                  </a:cubicBezTo>
                  <a:cubicBezTo>
                    <a:pt x="1442" y="744"/>
                    <a:pt x="1442" y="745"/>
                    <a:pt x="1441" y="746"/>
                  </a:cubicBezTo>
                  <a:cubicBezTo>
                    <a:pt x="1436" y="752"/>
                    <a:pt x="1431" y="759"/>
                    <a:pt x="1427" y="765"/>
                  </a:cubicBezTo>
                  <a:cubicBezTo>
                    <a:pt x="1408" y="787"/>
                    <a:pt x="1391" y="811"/>
                    <a:pt x="1366" y="826"/>
                  </a:cubicBezTo>
                  <a:cubicBezTo>
                    <a:pt x="1333" y="845"/>
                    <a:pt x="1292" y="865"/>
                    <a:pt x="1259" y="880"/>
                  </a:cubicBezTo>
                  <a:cubicBezTo>
                    <a:pt x="1264" y="864"/>
                    <a:pt x="1270" y="849"/>
                    <a:pt x="1277" y="834"/>
                  </a:cubicBezTo>
                  <a:cubicBezTo>
                    <a:pt x="1280" y="830"/>
                    <a:pt x="1284" y="826"/>
                    <a:pt x="1288" y="823"/>
                  </a:cubicBezTo>
                  <a:cubicBezTo>
                    <a:pt x="1288" y="823"/>
                    <a:pt x="1288" y="823"/>
                    <a:pt x="1289" y="823"/>
                  </a:cubicBezTo>
                  <a:cubicBezTo>
                    <a:pt x="1292" y="821"/>
                    <a:pt x="1295" y="820"/>
                    <a:pt x="1300" y="819"/>
                  </a:cubicBezTo>
                  <a:cubicBezTo>
                    <a:pt x="1301" y="819"/>
                    <a:pt x="1302" y="818"/>
                    <a:pt x="1303" y="818"/>
                  </a:cubicBezTo>
                  <a:cubicBezTo>
                    <a:pt x="1304" y="818"/>
                    <a:pt x="1305" y="818"/>
                    <a:pt x="1306" y="818"/>
                  </a:cubicBezTo>
                  <a:cubicBezTo>
                    <a:pt x="1308" y="817"/>
                    <a:pt x="1311" y="817"/>
                    <a:pt x="1313" y="817"/>
                  </a:cubicBezTo>
                  <a:cubicBezTo>
                    <a:pt x="1314" y="817"/>
                    <a:pt x="1314" y="817"/>
                    <a:pt x="1315" y="816"/>
                  </a:cubicBezTo>
                  <a:cubicBezTo>
                    <a:pt x="1338" y="838"/>
                    <a:pt x="1350" y="820"/>
                    <a:pt x="1374" y="820"/>
                  </a:cubicBezTo>
                  <a:cubicBezTo>
                    <a:pt x="1354" y="792"/>
                    <a:pt x="1332" y="795"/>
                    <a:pt x="1312" y="814"/>
                  </a:cubicBezTo>
                  <a:cubicBezTo>
                    <a:pt x="1312" y="814"/>
                    <a:pt x="1312" y="814"/>
                    <a:pt x="1312" y="814"/>
                  </a:cubicBezTo>
                  <a:cubicBezTo>
                    <a:pt x="1310" y="814"/>
                    <a:pt x="1308" y="815"/>
                    <a:pt x="1306" y="815"/>
                  </a:cubicBezTo>
                  <a:cubicBezTo>
                    <a:pt x="1304" y="815"/>
                    <a:pt x="1303" y="815"/>
                    <a:pt x="1302" y="816"/>
                  </a:cubicBezTo>
                  <a:cubicBezTo>
                    <a:pt x="1301" y="816"/>
                    <a:pt x="1300" y="816"/>
                    <a:pt x="1299" y="816"/>
                  </a:cubicBezTo>
                  <a:cubicBezTo>
                    <a:pt x="1297" y="817"/>
                    <a:pt x="1295" y="817"/>
                    <a:pt x="1294" y="818"/>
                  </a:cubicBezTo>
                  <a:cubicBezTo>
                    <a:pt x="1294" y="817"/>
                    <a:pt x="1295" y="817"/>
                    <a:pt x="1295" y="816"/>
                  </a:cubicBezTo>
                  <a:cubicBezTo>
                    <a:pt x="1299" y="812"/>
                    <a:pt x="1303" y="809"/>
                    <a:pt x="1306" y="805"/>
                  </a:cubicBezTo>
                  <a:cubicBezTo>
                    <a:pt x="1308" y="803"/>
                    <a:pt x="1310" y="801"/>
                    <a:pt x="1311" y="799"/>
                  </a:cubicBezTo>
                  <a:cubicBezTo>
                    <a:pt x="1312" y="798"/>
                    <a:pt x="1313" y="797"/>
                    <a:pt x="1314" y="796"/>
                  </a:cubicBezTo>
                  <a:cubicBezTo>
                    <a:pt x="1314" y="795"/>
                    <a:pt x="1314" y="795"/>
                    <a:pt x="1314" y="795"/>
                  </a:cubicBezTo>
                  <a:cubicBezTo>
                    <a:pt x="1314" y="795"/>
                    <a:pt x="1314" y="795"/>
                    <a:pt x="1314" y="795"/>
                  </a:cubicBezTo>
                  <a:cubicBezTo>
                    <a:pt x="1315" y="795"/>
                    <a:pt x="1315" y="795"/>
                    <a:pt x="1315" y="795"/>
                  </a:cubicBezTo>
                  <a:cubicBezTo>
                    <a:pt x="1315" y="795"/>
                    <a:pt x="1315" y="795"/>
                    <a:pt x="1315" y="795"/>
                  </a:cubicBezTo>
                  <a:cubicBezTo>
                    <a:pt x="1315" y="795"/>
                    <a:pt x="1315" y="795"/>
                    <a:pt x="1315" y="795"/>
                  </a:cubicBezTo>
                  <a:cubicBezTo>
                    <a:pt x="1316" y="793"/>
                    <a:pt x="1316" y="793"/>
                    <a:pt x="1316" y="793"/>
                  </a:cubicBezTo>
                  <a:cubicBezTo>
                    <a:pt x="1319" y="789"/>
                    <a:pt x="1321" y="784"/>
                    <a:pt x="1323" y="779"/>
                  </a:cubicBezTo>
                  <a:cubicBezTo>
                    <a:pt x="1323" y="779"/>
                    <a:pt x="1323" y="779"/>
                    <a:pt x="1323" y="779"/>
                  </a:cubicBezTo>
                  <a:cubicBezTo>
                    <a:pt x="1324" y="779"/>
                    <a:pt x="1324" y="779"/>
                    <a:pt x="1325" y="778"/>
                  </a:cubicBezTo>
                  <a:cubicBezTo>
                    <a:pt x="1326" y="778"/>
                    <a:pt x="1327" y="778"/>
                    <a:pt x="1328" y="778"/>
                  </a:cubicBezTo>
                  <a:cubicBezTo>
                    <a:pt x="1329" y="777"/>
                    <a:pt x="1330" y="777"/>
                    <a:pt x="1332" y="777"/>
                  </a:cubicBezTo>
                  <a:cubicBezTo>
                    <a:pt x="1333" y="777"/>
                    <a:pt x="1334" y="776"/>
                    <a:pt x="1335" y="776"/>
                  </a:cubicBezTo>
                  <a:cubicBezTo>
                    <a:pt x="1338" y="775"/>
                    <a:pt x="1341" y="775"/>
                    <a:pt x="1344" y="775"/>
                  </a:cubicBezTo>
                  <a:cubicBezTo>
                    <a:pt x="1347" y="774"/>
                    <a:pt x="1350" y="774"/>
                    <a:pt x="1354" y="774"/>
                  </a:cubicBezTo>
                  <a:cubicBezTo>
                    <a:pt x="1357" y="773"/>
                    <a:pt x="1361" y="773"/>
                    <a:pt x="1364" y="772"/>
                  </a:cubicBezTo>
                  <a:cubicBezTo>
                    <a:pt x="1365" y="772"/>
                    <a:pt x="1366" y="772"/>
                    <a:pt x="1367" y="771"/>
                  </a:cubicBezTo>
                  <a:cubicBezTo>
                    <a:pt x="1367" y="771"/>
                    <a:pt x="1368" y="771"/>
                    <a:pt x="1368" y="771"/>
                  </a:cubicBezTo>
                  <a:cubicBezTo>
                    <a:pt x="1370" y="771"/>
                    <a:pt x="1370" y="771"/>
                    <a:pt x="1370" y="771"/>
                  </a:cubicBezTo>
                  <a:cubicBezTo>
                    <a:pt x="1372" y="770"/>
                    <a:pt x="1372" y="770"/>
                    <a:pt x="1372" y="770"/>
                  </a:cubicBezTo>
                  <a:cubicBezTo>
                    <a:pt x="1373" y="769"/>
                    <a:pt x="1374" y="769"/>
                    <a:pt x="1375" y="769"/>
                  </a:cubicBezTo>
                  <a:cubicBezTo>
                    <a:pt x="1377" y="768"/>
                    <a:pt x="1378" y="767"/>
                    <a:pt x="1380" y="767"/>
                  </a:cubicBezTo>
                  <a:cubicBezTo>
                    <a:pt x="1381" y="766"/>
                    <a:pt x="1381" y="766"/>
                    <a:pt x="1382" y="765"/>
                  </a:cubicBezTo>
                  <a:cubicBezTo>
                    <a:pt x="1383" y="765"/>
                    <a:pt x="1384" y="764"/>
                    <a:pt x="1385" y="764"/>
                  </a:cubicBezTo>
                  <a:cubicBezTo>
                    <a:pt x="1385" y="763"/>
                    <a:pt x="1386" y="763"/>
                    <a:pt x="1387" y="762"/>
                  </a:cubicBezTo>
                  <a:cubicBezTo>
                    <a:pt x="1388" y="762"/>
                    <a:pt x="1388" y="762"/>
                    <a:pt x="1388" y="762"/>
                  </a:cubicBezTo>
                  <a:cubicBezTo>
                    <a:pt x="1389" y="761"/>
                    <a:pt x="1389" y="761"/>
                    <a:pt x="1389" y="761"/>
                  </a:cubicBezTo>
                  <a:cubicBezTo>
                    <a:pt x="1390" y="760"/>
                    <a:pt x="1390" y="760"/>
                    <a:pt x="1391" y="759"/>
                  </a:cubicBezTo>
                  <a:cubicBezTo>
                    <a:pt x="1392" y="759"/>
                    <a:pt x="1392" y="758"/>
                    <a:pt x="1393" y="758"/>
                  </a:cubicBezTo>
                  <a:cubicBezTo>
                    <a:pt x="1394" y="757"/>
                    <a:pt x="1394" y="757"/>
                    <a:pt x="1395" y="756"/>
                  </a:cubicBezTo>
                  <a:cubicBezTo>
                    <a:pt x="1395" y="755"/>
                    <a:pt x="1396" y="755"/>
                    <a:pt x="1397" y="754"/>
                  </a:cubicBezTo>
                  <a:cubicBezTo>
                    <a:pt x="1398" y="753"/>
                    <a:pt x="1399" y="752"/>
                    <a:pt x="1400" y="751"/>
                  </a:cubicBezTo>
                  <a:cubicBezTo>
                    <a:pt x="1400" y="750"/>
                    <a:pt x="1401" y="750"/>
                    <a:pt x="1401" y="749"/>
                  </a:cubicBezTo>
                  <a:cubicBezTo>
                    <a:pt x="1402" y="748"/>
                    <a:pt x="1402" y="748"/>
                    <a:pt x="1403" y="747"/>
                  </a:cubicBezTo>
                  <a:cubicBezTo>
                    <a:pt x="1403" y="746"/>
                    <a:pt x="1404" y="745"/>
                    <a:pt x="1405" y="744"/>
                  </a:cubicBezTo>
                  <a:cubicBezTo>
                    <a:pt x="1405" y="743"/>
                    <a:pt x="1405" y="743"/>
                    <a:pt x="1406" y="742"/>
                  </a:cubicBezTo>
                  <a:cubicBezTo>
                    <a:pt x="1406" y="742"/>
                    <a:pt x="1406" y="741"/>
                    <a:pt x="1407" y="741"/>
                  </a:cubicBezTo>
                  <a:cubicBezTo>
                    <a:pt x="1407" y="740"/>
                    <a:pt x="1407" y="738"/>
                    <a:pt x="1408" y="737"/>
                  </a:cubicBezTo>
                  <a:cubicBezTo>
                    <a:pt x="1409" y="735"/>
                    <a:pt x="1409" y="734"/>
                    <a:pt x="1409" y="732"/>
                  </a:cubicBezTo>
                  <a:cubicBezTo>
                    <a:pt x="1409" y="731"/>
                    <a:pt x="1409" y="731"/>
                    <a:pt x="1410" y="730"/>
                  </a:cubicBezTo>
                  <a:cubicBezTo>
                    <a:pt x="1410" y="730"/>
                    <a:pt x="1410" y="729"/>
                    <a:pt x="1410" y="729"/>
                  </a:cubicBezTo>
                  <a:cubicBezTo>
                    <a:pt x="1410" y="728"/>
                    <a:pt x="1410" y="727"/>
                    <a:pt x="1410" y="727"/>
                  </a:cubicBezTo>
                  <a:cubicBezTo>
                    <a:pt x="1410" y="727"/>
                    <a:pt x="1410" y="728"/>
                    <a:pt x="1409" y="729"/>
                  </a:cubicBezTo>
                  <a:cubicBezTo>
                    <a:pt x="1409" y="729"/>
                    <a:pt x="1409" y="730"/>
                    <a:pt x="1408" y="732"/>
                  </a:cubicBezTo>
                  <a:cubicBezTo>
                    <a:pt x="1407" y="733"/>
                    <a:pt x="1407" y="735"/>
                    <a:pt x="1405" y="736"/>
                  </a:cubicBezTo>
                  <a:cubicBezTo>
                    <a:pt x="1405" y="737"/>
                    <a:pt x="1404" y="738"/>
                    <a:pt x="1404" y="739"/>
                  </a:cubicBezTo>
                  <a:cubicBezTo>
                    <a:pt x="1403" y="740"/>
                    <a:pt x="1403" y="741"/>
                    <a:pt x="1402" y="742"/>
                  </a:cubicBezTo>
                  <a:cubicBezTo>
                    <a:pt x="1401" y="743"/>
                    <a:pt x="1400" y="744"/>
                    <a:pt x="1400" y="745"/>
                  </a:cubicBezTo>
                  <a:cubicBezTo>
                    <a:pt x="1399" y="746"/>
                    <a:pt x="1399" y="747"/>
                    <a:pt x="1398" y="747"/>
                  </a:cubicBezTo>
                  <a:cubicBezTo>
                    <a:pt x="1398" y="748"/>
                    <a:pt x="1398" y="748"/>
                    <a:pt x="1397" y="749"/>
                  </a:cubicBezTo>
                  <a:cubicBezTo>
                    <a:pt x="1396" y="750"/>
                    <a:pt x="1395" y="751"/>
                    <a:pt x="1394" y="752"/>
                  </a:cubicBezTo>
                  <a:cubicBezTo>
                    <a:pt x="1394" y="753"/>
                    <a:pt x="1393" y="753"/>
                    <a:pt x="1392" y="754"/>
                  </a:cubicBezTo>
                  <a:cubicBezTo>
                    <a:pt x="1392" y="754"/>
                    <a:pt x="1391" y="755"/>
                    <a:pt x="1391" y="755"/>
                  </a:cubicBezTo>
                  <a:cubicBezTo>
                    <a:pt x="1390" y="756"/>
                    <a:pt x="1389" y="756"/>
                    <a:pt x="1389" y="757"/>
                  </a:cubicBezTo>
                  <a:cubicBezTo>
                    <a:pt x="1388" y="757"/>
                    <a:pt x="1387" y="758"/>
                    <a:pt x="1387" y="758"/>
                  </a:cubicBezTo>
                  <a:cubicBezTo>
                    <a:pt x="1386" y="759"/>
                    <a:pt x="1386" y="759"/>
                    <a:pt x="1386" y="759"/>
                  </a:cubicBezTo>
                  <a:cubicBezTo>
                    <a:pt x="1385" y="760"/>
                    <a:pt x="1385" y="760"/>
                    <a:pt x="1385" y="760"/>
                  </a:cubicBezTo>
                  <a:cubicBezTo>
                    <a:pt x="1385" y="760"/>
                    <a:pt x="1384" y="760"/>
                    <a:pt x="1384" y="760"/>
                  </a:cubicBezTo>
                  <a:cubicBezTo>
                    <a:pt x="1384" y="760"/>
                    <a:pt x="1384" y="760"/>
                    <a:pt x="1384" y="760"/>
                  </a:cubicBezTo>
                  <a:cubicBezTo>
                    <a:pt x="1384" y="760"/>
                    <a:pt x="1385" y="760"/>
                    <a:pt x="1385" y="759"/>
                  </a:cubicBezTo>
                  <a:cubicBezTo>
                    <a:pt x="1385" y="759"/>
                    <a:pt x="1385" y="759"/>
                    <a:pt x="1386" y="758"/>
                  </a:cubicBezTo>
                  <a:cubicBezTo>
                    <a:pt x="1386" y="758"/>
                    <a:pt x="1386" y="757"/>
                    <a:pt x="1387" y="757"/>
                  </a:cubicBezTo>
                  <a:cubicBezTo>
                    <a:pt x="1387" y="757"/>
                    <a:pt x="1387" y="756"/>
                    <a:pt x="1387" y="756"/>
                  </a:cubicBezTo>
                  <a:cubicBezTo>
                    <a:pt x="1387" y="756"/>
                    <a:pt x="1387" y="756"/>
                    <a:pt x="1387" y="755"/>
                  </a:cubicBezTo>
                  <a:cubicBezTo>
                    <a:pt x="1387" y="755"/>
                    <a:pt x="1388" y="754"/>
                    <a:pt x="1388" y="754"/>
                  </a:cubicBezTo>
                  <a:cubicBezTo>
                    <a:pt x="1388" y="753"/>
                    <a:pt x="1388" y="752"/>
                    <a:pt x="1388" y="752"/>
                  </a:cubicBezTo>
                  <a:cubicBezTo>
                    <a:pt x="1388" y="751"/>
                    <a:pt x="1389" y="750"/>
                    <a:pt x="1389" y="750"/>
                  </a:cubicBezTo>
                  <a:cubicBezTo>
                    <a:pt x="1389" y="749"/>
                    <a:pt x="1389" y="748"/>
                    <a:pt x="1389" y="748"/>
                  </a:cubicBezTo>
                  <a:cubicBezTo>
                    <a:pt x="1389" y="746"/>
                    <a:pt x="1390" y="745"/>
                    <a:pt x="1390" y="743"/>
                  </a:cubicBezTo>
                  <a:cubicBezTo>
                    <a:pt x="1390" y="742"/>
                    <a:pt x="1390" y="740"/>
                    <a:pt x="1390" y="738"/>
                  </a:cubicBezTo>
                  <a:cubicBezTo>
                    <a:pt x="1390" y="737"/>
                    <a:pt x="1390" y="735"/>
                    <a:pt x="1390" y="734"/>
                  </a:cubicBezTo>
                  <a:cubicBezTo>
                    <a:pt x="1390" y="733"/>
                    <a:pt x="1389" y="732"/>
                    <a:pt x="1389" y="730"/>
                  </a:cubicBezTo>
                  <a:cubicBezTo>
                    <a:pt x="1401" y="715"/>
                    <a:pt x="1386" y="710"/>
                    <a:pt x="1386" y="694"/>
                  </a:cubicBezTo>
                  <a:cubicBezTo>
                    <a:pt x="1373" y="707"/>
                    <a:pt x="1365" y="721"/>
                    <a:pt x="1386" y="730"/>
                  </a:cubicBezTo>
                  <a:cubicBezTo>
                    <a:pt x="1386" y="730"/>
                    <a:pt x="1386" y="730"/>
                    <a:pt x="1386" y="730"/>
                  </a:cubicBezTo>
                  <a:cubicBezTo>
                    <a:pt x="1387" y="731"/>
                    <a:pt x="1387" y="732"/>
                    <a:pt x="1387" y="734"/>
                  </a:cubicBezTo>
                  <a:cubicBezTo>
                    <a:pt x="1387" y="735"/>
                    <a:pt x="1387" y="737"/>
                    <a:pt x="1387" y="738"/>
                  </a:cubicBezTo>
                  <a:cubicBezTo>
                    <a:pt x="1387" y="740"/>
                    <a:pt x="1387" y="741"/>
                    <a:pt x="1387" y="743"/>
                  </a:cubicBezTo>
                  <a:cubicBezTo>
                    <a:pt x="1387" y="744"/>
                    <a:pt x="1387" y="746"/>
                    <a:pt x="1386" y="747"/>
                  </a:cubicBezTo>
                  <a:cubicBezTo>
                    <a:pt x="1386" y="748"/>
                    <a:pt x="1386" y="748"/>
                    <a:pt x="1386" y="749"/>
                  </a:cubicBezTo>
                  <a:cubicBezTo>
                    <a:pt x="1386" y="750"/>
                    <a:pt x="1386" y="750"/>
                    <a:pt x="1386" y="751"/>
                  </a:cubicBezTo>
                  <a:cubicBezTo>
                    <a:pt x="1385" y="752"/>
                    <a:pt x="1385" y="752"/>
                    <a:pt x="1385" y="753"/>
                  </a:cubicBezTo>
                  <a:cubicBezTo>
                    <a:pt x="1385" y="753"/>
                    <a:pt x="1385" y="754"/>
                    <a:pt x="1385" y="754"/>
                  </a:cubicBezTo>
                  <a:cubicBezTo>
                    <a:pt x="1384" y="755"/>
                    <a:pt x="1384" y="755"/>
                    <a:pt x="1384" y="755"/>
                  </a:cubicBezTo>
                  <a:cubicBezTo>
                    <a:pt x="1384" y="755"/>
                    <a:pt x="1384" y="756"/>
                    <a:pt x="1384" y="756"/>
                  </a:cubicBezTo>
                  <a:cubicBezTo>
                    <a:pt x="1384" y="756"/>
                    <a:pt x="1384" y="757"/>
                    <a:pt x="1384" y="757"/>
                  </a:cubicBezTo>
                  <a:cubicBezTo>
                    <a:pt x="1384" y="758"/>
                    <a:pt x="1383" y="759"/>
                    <a:pt x="1383" y="760"/>
                  </a:cubicBezTo>
                  <a:cubicBezTo>
                    <a:pt x="1383" y="760"/>
                    <a:pt x="1383" y="761"/>
                    <a:pt x="1383" y="761"/>
                  </a:cubicBezTo>
                  <a:cubicBezTo>
                    <a:pt x="1383" y="761"/>
                    <a:pt x="1383" y="761"/>
                    <a:pt x="1383" y="761"/>
                  </a:cubicBezTo>
                  <a:cubicBezTo>
                    <a:pt x="1382" y="762"/>
                    <a:pt x="1381" y="762"/>
                    <a:pt x="1380" y="762"/>
                  </a:cubicBezTo>
                  <a:cubicBezTo>
                    <a:pt x="1380" y="763"/>
                    <a:pt x="1379" y="763"/>
                    <a:pt x="1378" y="764"/>
                  </a:cubicBezTo>
                  <a:cubicBezTo>
                    <a:pt x="1377" y="764"/>
                    <a:pt x="1375" y="765"/>
                    <a:pt x="1373" y="766"/>
                  </a:cubicBezTo>
                  <a:cubicBezTo>
                    <a:pt x="1373" y="766"/>
                    <a:pt x="1372" y="766"/>
                    <a:pt x="1371" y="767"/>
                  </a:cubicBezTo>
                  <a:cubicBezTo>
                    <a:pt x="1368" y="768"/>
                    <a:pt x="1368" y="768"/>
                    <a:pt x="1368" y="768"/>
                  </a:cubicBezTo>
                  <a:cubicBezTo>
                    <a:pt x="1367" y="768"/>
                    <a:pt x="1367" y="768"/>
                    <a:pt x="1367" y="768"/>
                  </a:cubicBezTo>
                  <a:cubicBezTo>
                    <a:pt x="1367" y="768"/>
                    <a:pt x="1366" y="768"/>
                    <a:pt x="1366" y="768"/>
                  </a:cubicBezTo>
                  <a:cubicBezTo>
                    <a:pt x="1365" y="768"/>
                    <a:pt x="1364" y="769"/>
                    <a:pt x="1363" y="769"/>
                  </a:cubicBezTo>
                  <a:cubicBezTo>
                    <a:pt x="1362" y="769"/>
                    <a:pt x="1360" y="770"/>
                    <a:pt x="1358" y="770"/>
                  </a:cubicBezTo>
                  <a:cubicBezTo>
                    <a:pt x="1357" y="770"/>
                    <a:pt x="1355" y="770"/>
                    <a:pt x="1353" y="770"/>
                  </a:cubicBezTo>
                  <a:cubicBezTo>
                    <a:pt x="1346" y="771"/>
                    <a:pt x="1340" y="772"/>
                    <a:pt x="1334" y="773"/>
                  </a:cubicBezTo>
                  <a:cubicBezTo>
                    <a:pt x="1334" y="773"/>
                    <a:pt x="1333" y="773"/>
                    <a:pt x="1332" y="773"/>
                  </a:cubicBezTo>
                  <a:cubicBezTo>
                    <a:pt x="1332" y="773"/>
                    <a:pt x="1331" y="774"/>
                    <a:pt x="1330" y="774"/>
                  </a:cubicBezTo>
                  <a:cubicBezTo>
                    <a:pt x="1329" y="774"/>
                    <a:pt x="1328" y="775"/>
                    <a:pt x="1327" y="775"/>
                  </a:cubicBezTo>
                  <a:cubicBezTo>
                    <a:pt x="1326" y="776"/>
                    <a:pt x="1325" y="777"/>
                    <a:pt x="1324" y="777"/>
                  </a:cubicBezTo>
                  <a:cubicBezTo>
                    <a:pt x="1325" y="774"/>
                    <a:pt x="1326" y="770"/>
                    <a:pt x="1327" y="767"/>
                  </a:cubicBezTo>
                  <a:cubicBezTo>
                    <a:pt x="1329" y="758"/>
                    <a:pt x="1330" y="749"/>
                    <a:pt x="1330" y="742"/>
                  </a:cubicBezTo>
                  <a:cubicBezTo>
                    <a:pt x="1330" y="741"/>
                    <a:pt x="1330" y="740"/>
                    <a:pt x="1330" y="739"/>
                  </a:cubicBezTo>
                  <a:cubicBezTo>
                    <a:pt x="1330" y="738"/>
                    <a:pt x="1330" y="738"/>
                    <a:pt x="1330" y="737"/>
                  </a:cubicBezTo>
                  <a:cubicBezTo>
                    <a:pt x="1330" y="737"/>
                    <a:pt x="1330" y="736"/>
                    <a:pt x="1330" y="736"/>
                  </a:cubicBezTo>
                  <a:cubicBezTo>
                    <a:pt x="1330" y="734"/>
                    <a:pt x="1331" y="732"/>
                    <a:pt x="1330" y="730"/>
                  </a:cubicBezTo>
                  <a:cubicBezTo>
                    <a:pt x="1330" y="730"/>
                    <a:pt x="1330" y="729"/>
                    <a:pt x="1330" y="728"/>
                  </a:cubicBezTo>
                  <a:cubicBezTo>
                    <a:pt x="1333" y="723"/>
                    <a:pt x="1335" y="718"/>
                    <a:pt x="1338" y="712"/>
                  </a:cubicBezTo>
                  <a:cubicBezTo>
                    <a:pt x="1361" y="658"/>
                    <a:pt x="1388" y="613"/>
                    <a:pt x="1452" y="619"/>
                  </a:cubicBezTo>
                  <a:close/>
                  <a:moveTo>
                    <a:pt x="1270" y="464"/>
                  </a:moveTo>
                  <a:cubicBezTo>
                    <a:pt x="1269" y="460"/>
                    <a:pt x="1267" y="457"/>
                    <a:pt x="1266" y="454"/>
                  </a:cubicBezTo>
                  <a:cubicBezTo>
                    <a:pt x="1266" y="452"/>
                    <a:pt x="1265" y="451"/>
                    <a:pt x="1265" y="449"/>
                  </a:cubicBezTo>
                  <a:cubicBezTo>
                    <a:pt x="1264" y="448"/>
                    <a:pt x="1264" y="446"/>
                    <a:pt x="1264" y="445"/>
                  </a:cubicBezTo>
                  <a:cubicBezTo>
                    <a:pt x="1264" y="445"/>
                    <a:pt x="1264" y="444"/>
                    <a:pt x="1264" y="444"/>
                  </a:cubicBezTo>
                  <a:cubicBezTo>
                    <a:pt x="1264" y="443"/>
                    <a:pt x="1264" y="443"/>
                    <a:pt x="1264" y="443"/>
                  </a:cubicBezTo>
                  <a:cubicBezTo>
                    <a:pt x="1264" y="442"/>
                    <a:pt x="1265" y="441"/>
                    <a:pt x="1265" y="441"/>
                  </a:cubicBezTo>
                  <a:cubicBezTo>
                    <a:pt x="1265" y="439"/>
                    <a:pt x="1265" y="438"/>
                    <a:pt x="1266" y="437"/>
                  </a:cubicBezTo>
                  <a:cubicBezTo>
                    <a:pt x="1266" y="436"/>
                    <a:pt x="1267" y="435"/>
                    <a:pt x="1268" y="434"/>
                  </a:cubicBezTo>
                  <a:cubicBezTo>
                    <a:pt x="1268" y="433"/>
                    <a:pt x="1268" y="432"/>
                    <a:pt x="1269" y="431"/>
                  </a:cubicBezTo>
                  <a:cubicBezTo>
                    <a:pt x="1269" y="431"/>
                    <a:pt x="1269" y="431"/>
                    <a:pt x="1269" y="431"/>
                  </a:cubicBezTo>
                  <a:cubicBezTo>
                    <a:pt x="1269" y="431"/>
                    <a:pt x="1269" y="431"/>
                    <a:pt x="1270" y="431"/>
                  </a:cubicBezTo>
                  <a:cubicBezTo>
                    <a:pt x="1270" y="430"/>
                    <a:pt x="1270" y="430"/>
                    <a:pt x="1270" y="430"/>
                  </a:cubicBezTo>
                  <a:cubicBezTo>
                    <a:pt x="1270" y="430"/>
                    <a:pt x="1270" y="430"/>
                    <a:pt x="1270" y="429"/>
                  </a:cubicBezTo>
                  <a:cubicBezTo>
                    <a:pt x="1270" y="429"/>
                    <a:pt x="1271" y="429"/>
                    <a:pt x="1271" y="428"/>
                  </a:cubicBezTo>
                  <a:cubicBezTo>
                    <a:pt x="1271" y="427"/>
                    <a:pt x="1272" y="427"/>
                    <a:pt x="1272" y="426"/>
                  </a:cubicBezTo>
                  <a:cubicBezTo>
                    <a:pt x="1274" y="423"/>
                    <a:pt x="1275" y="422"/>
                    <a:pt x="1275" y="422"/>
                  </a:cubicBezTo>
                  <a:cubicBezTo>
                    <a:pt x="1275" y="422"/>
                    <a:pt x="1275" y="422"/>
                    <a:pt x="1274" y="423"/>
                  </a:cubicBezTo>
                  <a:cubicBezTo>
                    <a:pt x="1274" y="423"/>
                    <a:pt x="1273" y="424"/>
                    <a:pt x="1272" y="425"/>
                  </a:cubicBezTo>
                  <a:cubicBezTo>
                    <a:pt x="1272" y="425"/>
                    <a:pt x="1272" y="424"/>
                    <a:pt x="1272" y="424"/>
                  </a:cubicBezTo>
                  <a:cubicBezTo>
                    <a:pt x="1273" y="423"/>
                    <a:pt x="1273" y="422"/>
                    <a:pt x="1273" y="421"/>
                  </a:cubicBezTo>
                  <a:cubicBezTo>
                    <a:pt x="1273" y="420"/>
                    <a:pt x="1274" y="419"/>
                    <a:pt x="1274" y="418"/>
                  </a:cubicBezTo>
                  <a:cubicBezTo>
                    <a:pt x="1274" y="417"/>
                    <a:pt x="1274" y="417"/>
                    <a:pt x="1274" y="416"/>
                  </a:cubicBezTo>
                  <a:cubicBezTo>
                    <a:pt x="1274" y="416"/>
                    <a:pt x="1274" y="416"/>
                    <a:pt x="1274" y="416"/>
                  </a:cubicBezTo>
                  <a:cubicBezTo>
                    <a:pt x="1275" y="415"/>
                    <a:pt x="1275" y="415"/>
                    <a:pt x="1275" y="415"/>
                  </a:cubicBezTo>
                  <a:cubicBezTo>
                    <a:pt x="1281" y="412"/>
                    <a:pt x="1284" y="409"/>
                    <a:pt x="1284" y="404"/>
                  </a:cubicBezTo>
                  <a:cubicBezTo>
                    <a:pt x="1304" y="424"/>
                    <a:pt x="1309" y="446"/>
                    <a:pt x="1316" y="475"/>
                  </a:cubicBezTo>
                  <a:cubicBezTo>
                    <a:pt x="1315" y="476"/>
                    <a:pt x="1315" y="477"/>
                    <a:pt x="1315" y="477"/>
                  </a:cubicBezTo>
                  <a:cubicBezTo>
                    <a:pt x="1314" y="479"/>
                    <a:pt x="1314" y="481"/>
                    <a:pt x="1313" y="483"/>
                  </a:cubicBezTo>
                  <a:cubicBezTo>
                    <a:pt x="1313" y="484"/>
                    <a:pt x="1313" y="484"/>
                    <a:pt x="1313" y="485"/>
                  </a:cubicBezTo>
                  <a:cubicBezTo>
                    <a:pt x="1313" y="486"/>
                    <a:pt x="1312" y="487"/>
                    <a:pt x="1312" y="488"/>
                  </a:cubicBezTo>
                  <a:cubicBezTo>
                    <a:pt x="1312" y="489"/>
                    <a:pt x="1312" y="489"/>
                    <a:pt x="1312" y="490"/>
                  </a:cubicBezTo>
                  <a:cubicBezTo>
                    <a:pt x="1312" y="491"/>
                    <a:pt x="1312" y="492"/>
                    <a:pt x="1312" y="492"/>
                  </a:cubicBezTo>
                  <a:cubicBezTo>
                    <a:pt x="1312" y="493"/>
                    <a:pt x="1312" y="493"/>
                    <a:pt x="1312" y="494"/>
                  </a:cubicBezTo>
                  <a:cubicBezTo>
                    <a:pt x="1312" y="494"/>
                    <a:pt x="1312" y="494"/>
                    <a:pt x="1312" y="495"/>
                  </a:cubicBezTo>
                  <a:cubicBezTo>
                    <a:pt x="1312" y="495"/>
                    <a:pt x="1312" y="496"/>
                    <a:pt x="1312" y="496"/>
                  </a:cubicBezTo>
                  <a:cubicBezTo>
                    <a:pt x="1312" y="497"/>
                    <a:pt x="1312" y="498"/>
                    <a:pt x="1312" y="498"/>
                  </a:cubicBezTo>
                  <a:cubicBezTo>
                    <a:pt x="1312" y="499"/>
                    <a:pt x="1312" y="499"/>
                    <a:pt x="1312" y="499"/>
                  </a:cubicBezTo>
                  <a:cubicBezTo>
                    <a:pt x="1313" y="501"/>
                    <a:pt x="1313" y="501"/>
                    <a:pt x="1313" y="502"/>
                  </a:cubicBezTo>
                  <a:cubicBezTo>
                    <a:pt x="1312" y="502"/>
                    <a:pt x="1312" y="503"/>
                    <a:pt x="1311" y="503"/>
                  </a:cubicBezTo>
                  <a:cubicBezTo>
                    <a:pt x="1308" y="505"/>
                    <a:pt x="1305" y="507"/>
                    <a:pt x="1302" y="510"/>
                  </a:cubicBezTo>
                  <a:cubicBezTo>
                    <a:pt x="1301" y="511"/>
                    <a:pt x="1299" y="512"/>
                    <a:pt x="1298" y="513"/>
                  </a:cubicBezTo>
                  <a:cubicBezTo>
                    <a:pt x="1296" y="515"/>
                    <a:pt x="1295" y="516"/>
                    <a:pt x="1294" y="518"/>
                  </a:cubicBezTo>
                  <a:cubicBezTo>
                    <a:pt x="1291" y="520"/>
                    <a:pt x="1289" y="523"/>
                    <a:pt x="1287" y="526"/>
                  </a:cubicBezTo>
                  <a:cubicBezTo>
                    <a:pt x="1287" y="525"/>
                    <a:pt x="1287" y="525"/>
                    <a:pt x="1287" y="525"/>
                  </a:cubicBezTo>
                  <a:cubicBezTo>
                    <a:pt x="1287" y="523"/>
                    <a:pt x="1288" y="521"/>
                    <a:pt x="1288" y="519"/>
                  </a:cubicBezTo>
                  <a:cubicBezTo>
                    <a:pt x="1288" y="518"/>
                    <a:pt x="1288" y="516"/>
                    <a:pt x="1288" y="515"/>
                  </a:cubicBezTo>
                  <a:cubicBezTo>
                    <a:pt x="1288" y="515"/>
                    <a:pt x="1288" y="514"/>
                    <a:pt x="1287" y="513"/>
                  </a:cubicBezTo>
                  <a:cubicBezTo>
                    <a:pt x="1287" y="513"/>
                    <a:pt x="1287" y="512"/>
                    <a:pt x="1287" y="511"/>
                  </a:cubicBezTo>
                  <a:cubicBezTo>
                    <a:pt x="1286" y="509"/>
                    <a:pt x="1286" y="506"/>
                    <a:pt x="1285" y="503"/>
                  </a:cubicBezTo>
                  <a:cubicBezTo>
                    <a:pt x="1284" y="500"/>
                    <a:pt x="1283" y="497"/>
                    <a:pt x="1282" y="495"/>
                  </a:cubicBezTo>
                  <a:cubicBezTo>
                    <a:pt x="1282" y="494"/>
                    <a:pt x="1283" y="494"/>
                    <a:pt x="1283" y="494"/>
                  </a:cubicBezTo>
                  <a:cubicBezTo>
                    <a:pt x="1282" y="494"/>
                    <a:pt x="1282" y="494"/>
                    <a:pt x="1281" y="494"/>
                  </a:cubicBezTo>
                  <a:cubicBezTo>
                    <a:pt x="1281" y="494"/>
                    <a:pt x="1281" y="494"/>
                    <a:pt x="1281" y="493"/>
                  </a:cubicBezTo>
                  <a:cubicBezTo>
                    <a:pt x="1279" y="487"/>
                    <a:pt x="1276" y="480"/>
                    <a:pt x="1274" y="474"/>
                  </a:cubicBezTo>
                  <a:cubicBezTo>
                    <a:pt x="1272" y="470"/>
                    <a:pt x="1271" y="467"/>
                    <a:pt x="1270" y="464"/>
                  </a:cubicBezTo>
                  <a:close/>
                  <a:moveTo>
                    <a:pt x="1279" y="496"/>
                  </a:moveTo>
                  <a:cubicBezTo>
                    <a:pt x="1280" y="499"/>
                    <a:pt x="1281" y="501"/>
                    <a:pt x="1282" y="504"/>
                  </a:cubicBezTo>
                  <a:cubicBezTo>
                    <a:pt x="1283" y="506"/>
                    <a:pt x="1284" y="509"/>
                    <a:pt x="1284" y="512"/>
                  </a:cubicBezTo>
                  <a:cubicBezTo>
                    <a:pt x="1285" y="513"/>
                    <a:pt x="1285" y="514"/>
                    <a:pt x="1285" y="516"/>
                  </a:cubicBezTo>
                  <a:cubicBezTo>
                    <a:pt x="1285" y="517"/>
                    <a:pt x="1285" y="518"/>
                    <a:pt x="1286" y="519"/>
                  </a:cubicBezTo>
                  <a:cubicBezTo>
                    <a:pt x="1286" y="520"/>
                    <a:pt x="1286" y="521"/>
                    <a:pt x="1286" y="522"/>
                  </a:cubicBezTo>
                  <a:cubicBezTo>
                    <a:pt x="1286" y="522"/>
                    <a:pt x="1286" y="523"/>
                    <a:pt x="1286" y="523"/>
                  </a:cubicBezTo>
                  <a:cubicBezTo>
                    <a:pt x="1286" y="524"/>
                    <a:pt x="1286" y="524"/>
                    <a:pt x="1286" y="524"/>
                  </a:cubicBezTo>
                  <a:cubicBezTo>
                    <a:pt x="1286" y="525"/>
                    <a:pt x="1286" y="526"/>
                    <a:pt x="1286" y="527"/>
                  </a:cubicBezTo>
                  <a:cubicBezTo>
                    <a:pt x="1286" y="527"/>
                    <a:pt x="1286" y="527"/>
                    <a:pt x="1286" y="527"/>
                  </a:cubicBezTo>
                  <a:cubicBezTo>
                    <a:pt x="1283" y="530"/>
                    <a:pt x="1280" y="535"/>
                    <a:pt x="1277" y="539"/>
                  </a:cubicBezTo>
                  <a:cubicBezTo>
                    <a:pt x="1274" y="543"/>
                    <a:pt x="1272" y="547"/>
                    <a:pt x="1270" y="552"/>
                  </a:cubicBezTo>
                  <a:cubicBezTo>
                    <a:pt x="1269" y="553"/>
                    <a:pt x="1269" y="554"/>
                    <a:pt x="1268" y="555"/>
                  </a:cubicBezTo>
                  <a:cubicBezTo>
                    <a:pt x="1268" y="556"/>
                    <a:pt x="1268" y="557"/>
                    <a:pt x="1267" y="557"/>
                  </a:cubicBezTo>
                  <a:cubicBezTo>
                    <a:pt x="1267" y="558"/>
                    <a:pt x="1267" y="558"/>
                    <a:pt x="1267" y="558"/>
                  </a:cubicBezTo>
                  <a:cubicBezTo>
                    <a:pt x="1267" y="558"/>
                    <a:pt x="1267" y="558"/>
                    <a:pt x="1267" y="558"/>
                  </a:cubicBezTo>
                  <a:cubicBezTo>
                    <a:pt x="1267" y="558"/>
                    <a:pt x="1267" y="557"/>
                    <a:pt x="1266" y="557"/>
                  </a:cubicBezTo>
                  <a:cubicBezTo>
                    <a:pt x="1266" y="556"/>
                    <a:pt x="1266" y="556"/>
                    <a:pt x="1266" y="556"/>
                  </a:cubicBezTo>
                  <a:cubicBezTo>
                    <a:pt x="1266" y="556"/>
                    <a:pt x="1265" y="555"/>
                    <a:pt x="1265" y="555"/>
                  </a:cubicBezTo>
                  <a:cubicBezTo>
                    <a:pt x="1265" y="555"/>
                    <a:pt x="1264" y="554"/>
                    <a:pt x="1264" y="553"/>
                  </a:cubicBezTo>
                  <a:cubicBezTo>
                    <a:pt x="1264" y="553"/>
                    <a:pt x="1263" y="552"/>
                    <a:pt x="1263" y="551"/>
                  </a:cubicBezTo>
                  <a:cubicBezTo>
                    <a:pt x="1262" y="551"/>
                    <a:pt x="1262" y="550"/>
                    <a:pt x="1262" y="549"/>
                  </a:cubicBezTo>
                  <a:cubicBezTo>
                    <a:pt x="1261" y="549"/>
                    <a:pt x="1261" y="548"/>
                    <a:pt x="1260" y="547"/>
                  </a:cubicBezTo>
                  <a:cubicBezTo>
                    <a:pt x="1260" y="546"/>
                    <a:pt x="1259" y="544"/>
                    <a:pt x="1258" y="542"/>
                  </a:cubicBezTo>
                  <a:cubicBezTo>
                    <a:pt x="1257" y="541"/>
                    <a:pt x="1257" y="539"/>
                    <a:pt x="1256" y="537"/>
                  </a:cubicBezTo>
                  <a:cubicBezTo>
                    <a:pt x="1256" y="536"/>
                    <a:pt x="1255" y="534"/>
                    <a:pt x="1255" y="532"/>
                  </a:cubicBezTo>
                  <a:cubicBezTo>
                    <a:pt x="1255" y="532"/>
                    <a:pt x="1255" y="532"/>
                    <a:pt x="1255" y="532"/>
                  </a:cubicBezTo>
                  <a:cubicBezTo>
                    <a:pt x="1255" y="533"/>
                    <a:pt x="1256" y="534"/>
                    <a:pt x="1257" y="536"/>
                  </a:cubicBezTo>
                  <a:cubicBezTo>
                    <a:pt x="1270" y="529"/>
                    <a:pt x="1270" y="517"/>
                    <a:pt x="1265" y="506"/>
                  </a:cubicBezTo>
                  <a:cubicBezTo>
                    <a:pt x="1269" y="502"/>
                    <a:pt x="1274" y="499"/>
                    <a:pt x="1279" y="496"/>
                  </a:cubicBezTo>
                  <a:close/>
                  <a:moveTo>
                    <a:pt x="1131" y="307"/>
                  </a:moveTo>
                  <a:cubicBezTo>
                    <a:pt x="1123" y="302"/>
                    <a:pt x="1117" y="295"/>
                    <a:pt x="1109" y="291"/>
                  </a:cubicBezTo>
                  <a:cubicBezTo>
                    <a:pt x="1110" y="291"/>
                    <a:pt x="1110" y="291"/>
                    <a:pt x="1111" y="291"/>
                  </a:cubicBezTo>
                  <a:cubicBezTo>
                    <a:pt x="1112" y="291"/>
                    <a:pt x="1113" y="291"/>
                    <a:pt x="1114" y="291"/>
                  </a:cubicBezTo>
                  <a:cubicBezTo>
                    <a:pt x="1115" y="291"/>
                    <a:pt x="1116" y="291"/>
                    <a:pt x="1117" y="291"/>
                  </a:cubicBezTo>
                  <a:cubicBezTo>
                    <a:pt x="1118" y="291"/>
                    <a:pt x="1120" y="291"/>
                    <a:pt x="1121" y="291"/>
                  </a:cubicBezTo>
                  <a:cubicBezTo>
                    <a:pt x="1122" y="290"/>
                    <a:pt x="1123" y="290"/>
                    <a:pt x="1124" y="290"/>
                  </a:cubicBezTo>
                  <a:cubicBezTo>
                    <a:pt x="1126" y="290"/>
                    <a:pt x="1128" y="290"/>
                    <a:pt x="1129" y="289"/>
                  </a:cubicBezTo>
                  <a:cubicBezTo>
                    <a:pt x="1130" y="289"/>
                    <a:pt x="1130" y="289"/>
                    <a:pt x="1131" y="289"/>
                  </a:cubicBezTo>
                  <a:cubicBezTo>
                    <a:pt x="1131" y="290"/>
                    <a:pt x="1131" y="290"/>
                    <a:pt x="1131" y="290"/>
                  </a:cubicBezTo>
                  <a:cubicBezTo>
                    <a:pt x="1132" y="290"/>
                    <a:pt x="1132" y="290"/>
                    <a:pt x="1132" y="290"/>
                  </a:cubicBezTo>
                  <a:cubicBezTo>
                    <a:pt x="1132" y="290"/>
                    <a:pt x="1133" y="290"/>
                    <a:pt x="1133" y="290"/>
                  </a:cubicBezTo>
                  <a:cubicBezTo>
                    <a:pt x="1134" y="290"/>
                    <a:pt x="1134" y="290"/>
                    <a:pt x="1135" y="290"/>
                  </a:cubicBezTo>
                  <a:cubicBezTo>
                    <a:pt x="1138" y="291"/>
                    <a:pt x="1141" y="293"/>
                    <a:pt x="1143" y="295"/>
                  </a:cubicBezTo>
                  <a:cubicBezTo>
                    <a:pt x="1143" y="295"/>
                    <a:pt x="1143" y="295"/>
                    <a:pt x="1143" y="295"/>
                  </a:cubicBezTo>
                  <a:cubicBezTo>
                    <a:pt x="1139" y="299"/>
                    <a:pt x="1134" y="303"/>
                    <a:pt x="1131" y="307"/>
                  </a:cubicBezTo>
                  <a:close/>
                  <a:moveTo>
                    <a:pt x="1145" y="297"/>
                  </a:moveTo>
                  <a:cubicBezTo>
                    <a:pt x="1145" y="297"/>
                    <a:pt x="1146" y="298"/>
                    <a:pt x="1146" y="298"/>
                  </a:cubicBezTo>
                  <a:cubicBezTo>
                    <a:pt x="1146" y="299"/>
                    <a:pt x="1147" y="299"/>
                    <a:pt x="1147" y="300"/>
                  </a:cubicBezTo>
                  <a:cubicBezTo>
                    <a:pt x="1148" y="300"/>
                    <a:pt x="1148" y="301"/>
                    <a:pt x="1149" y="301"/>
                  </a:cubicBezTo>
                  <a:cubicBezTo>
                    <a:pt x="1150" y="303"/>
                    <a:pt x="1152" y="305"/>
                    <a:pt x="1153" y="306"/>
                  </a:cubicBezTo>
                  <a:cubicBezTo>
                    <a:pt x="1154" y="307"/>
                    <a:pt x="1155" y="308"/>
                    <a:pt x="1155" y="309"/>
                  </a:cubicBezTo>
                  <a:cubicBezTo>
                    <a:pt x="1158" y="318"/>
                    <a:pt x="1160" y="327"/>
                    <a:pt x="1163" y="336"/>
                  </a:cubicBezTo>
                  <a:cubicBezTo>
                    <a:pt x="1167" y="350"/>
                    <a:pt x="1171" y="363"/>
                    <a:pt x="1175" y="375"/>
                  </a:cubicBezTo>
                  <a:cubicBezTo>
                    <a:pt x="1152" y="357"/>
                    <a:pt x="1124" y="346"/>
                    <a:pt x="1145" y="297"/>
                  </a:cubicBezTo>
                  <a:close/>
                  <a:moveTo>
                    <a:pt x="1030" y="585"/>
                  </a:moveTo>
                  <a:cubicBezTo>
                    <a:pt x="1029" y="584"/>
                    <a:pt x="1028" y="583"/>
                    <a:pt x="1027" y="583"/>
                  </a:cubicBezTo>
                  <a:cubicBezTo>
                    <a:pt x="1026" y="582"/>
                    <a:pt x="1025" y="581"/>
                    <a:pt x="1024" y="580"/>
                  </a:cubicBezTo>
                  <a:cubicBezTo>
                    <a:pt x="1024" y="579"/>
                    <a:pt x="1023" y="578"/>
                    <a:pt x="1022" y="577"/>
                  </a:cubicBezTo>
                  <a:cubicBezTo>
                    <a:pt x="1021" y="577"/>
                    <a:pt x="1021" y="577"/>
                    <a:pt x="1021" y="577"/>
                  </a:cubicBezTo>
                  <a:cubicBezTo>
                    <a:pt x="1022" y="577"/>
                    <a:pt x="1022" y="577"/>
                    <a:pt x="1022" y="577"/>
                  </a:cubicBezTo>
                  <a:cubicBezTo>
                    <a:pt x="1014" y="562"/>
                    <a:pt x="1001" y="558"/>
                    <a:pt x="986" y="555"/>
                  </a:cubicBezTo>
                  <a:cubicBezTo>
                    <a:pt x="994" y="550"/>
                    <a:pt x="1002" y="545"/>
                    <a:pt x="1011" y="540"/>
                  </a:cubicBezTo>
                  <a:cubicBezTo>
                    <a:pt x="1011" y="541"/>
                    <a:pt x="1012" y="542"/>
                    <a:pt x="1013" y="543"/>
                  </a:cubicBezTo>
                  <a:cubicBezTo>
                    <a:pt x="1014" y="545"/>
                    <a:pt x="1015" y="547"/>
                    <a:pt x="1016" y="549"/>
                  </a:cubicBezTo>
                  <a:cubicBezTo>
                    <a:pt x="1018" y="553"/>
                    <a:pt x="1020" y="558"/>
                    <a:pt x="1023" y="564"/>
                  </a:cubicBezTo>
                  <a:cubicBezTo>
                    <a:pt x="1023" y="566"/>
                    <a:pt x="1024" y="567"/>
                    <a:pt x="1025" y="569"/>
                  </a:cubicBezTo>
                  <a:cubicBezTo>
                    <a:pt x="1025" y="571"/>
                    <a:pt x="1026" y="572"/>
                    <a:pt x="1026" y="574"/>
                  </a:cubicBezTo>
                  <a:cubicBezTo>
                    <a:pt x="1027" y="575"/>
                    <a:pt x="1027" y="576"/>
                    <a:pt x="1027" y="577"/>
                  </a:cubicBezTo>
                  <a:cubicBezTo>
                    <a:pt x="1027" y="578"/>
                    <a:pt x="1028" y="579"/>
                    <a:pt x="1028" y="579"/>
                  </a:cubicBezTo>
                  <a:cubicBezTo>
                    <a:pt x="1029" y="581"/>
                    <a:pt x="1029" y="583"/>
                    <a:pt x="1030" y="585"/>
                  </a:cubicBezTo>
                  <a:cubicBezTo>
                    <a:pt x="1030" y="585"/>
                    <a:pt x="1030" y="585"/>
                    <a:pt x="1030" y="585"/>
                  </a:cubicBezTo>
                  <a:cubicBezTo>
                    <a:pt x="1030" y="585"/>
                    <a:pt x="1030" y="585"/>
                    <a:pt x="1030" y="585"/>
                  </a:cubicBezTo>
                  <a:close/>
                  <a:moveTo>
                    <a:pt x="1045" y="639"/>
                  </a:moveTo>
                  <a:cubicBezTo>
                    <a:pt x="1043" y="629"/>
                    <a:pt x="1042" y="619"/>
                    <a:pt x="1040" y="610"/>
                  </a:cubicBezTo>
                  <a:cubicBezTo>
                    <a:pt x="1038" y="601"/>
                    <a:pt x="1036" y="592"/>
                    <a:pt x="1034" y="584"/>
                  </a:cubicBezTo>
                  <a:cubicBezTo>
                    <a:pt x="1032" y="580"/>
                    <a:pt x="1031" y="576"/>
                    <a:pt x="1030" y="573"/>
                  </a:cubicBezTo>
                  <a:cubicBezTo>
                    <a:pt x="1029" y="571"/>
                    <a:pt x="1028" y="569"/>
                    <a:pt x="1028" y="568"/>
                  </a:cubicBezTo>
                  <a:cubicBezTo>
                    <a:pt x="1027" y="566"/>
                    <a:pt x="1026" y="564"/>
                    <a:pt x="1026" y="563"/>
                  </a:cubicBezTo>
                  <a:cubicBezTo>
                    <a:pt x="1023" y="557"/>
                    <a:pt x="1020" y="552"/>
                    <a:pt x="1017" y="548"/>
                  </a:cubicBezTo>
                  <a:cubicBezTo>
                    <a:pt x="1016" y="546"/>
                    <a:pt x="1015" y="544"/>
                    <a:pt x="1013" y="543"/>
                  </a:cubicBezTo>
                  <a:cubicBezTo>
                    <a:pt x="1013" y="542"/>
                    <a:pt x="1012" y="541"/>
                    <a:pt x="1011" y="540"/>
                  </a:cubicBezTo>
                  <a:cubicBezTo>
                    <a:pt x="1031" y="529"/>
                    <a:pt x="1052" y="521"/>
                    <a:pt x="1075" y="520"/>
                  </a:cubicBezTo>
                  <a:cubicBezTo>
                    <a:pt x="1102" y="519"/>
                    <a:pt x="1120" y="519"/>
                    <a:pt x="1146" y="523"/>
                  </a:cubicBezTo>
                  <a:cubicBezTo>
                    <a:pt x="1166" y="525"/>
                    <a:pt x="1201" y="529"/>
                    <a:pt x="1208" y="557"/>
                  </a:cubicBezTo>
                  <a:cubicBezTo>
                    <a:pt x="1214" y="578"/>
                    <a:pt x="1214" y="586"/>
                    <a:pt x="1218" y="593"/>
                  </a:cubicBezTo>
                  <a:cubicBezTo>
                    <a:pt x="1226" y="610"/>
                    <a:pt x="1227" y="611"/>
                    <a:pt x="1234" y="629"/>
                  </a:cubicBezTo>
                  <a:cubicBezTo>
                    <a:pt x="1229" y="628"/>
                    <a:pt x="1224" y="627"/>
                    <a:pt x="1221" y="626"/>
                  </a:cubicBezTo>
                  <a:cubicBezTo>
                    <a:pt x="1218" y="621"/>
                    <a:pt x="1216" y="617"/>
                    <a:pt x="1214" y="613"/>
                  </a:cubicBezTo>
                  <a:cubicBezTo>
                    <a:pt x="1214" y="613"/>
                    <a:pt x="1214" y="612"/>
                    <a:pt x="1213" y="612"/>
                  </a:cubicBezTo>
                  <a:cubicBezTo>
                    <a:pt x="1213" y="611"/>
                    <a:pt x="1213" y="611"/>
                    <a:pt x="1213" y="610"/>
                  </a:cubicBezTo>
                  <a:cubicBezTo>
                    <a:pt x="1212" y="609"/>
                    <a:pt x="1212" y="608"/>
                    <a:pt x="1211" y="607"/>
                  </a:cubicBezTo>
                  <a:cubicBezTo>
                    <a:pt x="1211" y="606"/>
                    <a:pt x="1211" y="606"/>
                    <a:pt x="1210" y="605"/>
                  </a:cubicBezTo>
                  <a:cubicBezTo>
                    <a:pt x="1211" y="606"/>
                    <a:pt x="1211" y="606"/>
                    <a:pt x="1211" y="606"/>
                  </a:cubicBezTo>
                  <a:cubicBezTo>
                    <a:pt x="1211" y="606"/>
                    <a:pt x="1211" y="605"/>
                    <a:pt x="1211" y="604"/>
                  </a:cubicBezTo>
                  <a:cubicBezTo>
                    <a:pt x="1211" y="603"/>
                    <a:pt x="1210" y="603"/>
                    <a:pt x="1210" y="602"/>
                  </a:cubicBezTo>
                  <a:cubicBezTo>
                    <a:pt x="1210" y="601"/>
                    <a:pt x="1210" y="601"/>
                    <a:pt x="1209" y="600"/>
                  </a:cubicBezTo>
                  <a:cubicBezTo>
                    <a:pt x="1209" y="600"/>
                    <a:pt x="1209" y="600"/>
                    <a:pt x="1209" y="599"/>
                  </a:cubicBezTo>
                  <a:cubicBezTo>
                    <a:pt x="1209" y="599"/>
                    <a:pt x="1209" y="599"/>
                    <a:pt x="1209" y="599"/>
                  </a:cubicBezTo>
                  <a:cubicBezTo>
                    <a:pt x="1208" y="598"/>
                    <a:pt x="1207" y="597"/>
                    <a:pt x="1206" y="596"/>
                  </a:cubicBezTo>
                  <a:cubicBezTo>
                    <a:pt x="1206" y="594"/>
                    <a:pt x="1205" y="593"/>
                    <a:pt x="1204" y="592"/>
                  </a:cubicBezTo>
                  <a:cubicBezTo>
                    <a:pt x="1203" y="591"/>
                    <a:pt x="1202" y="590"/>
                    <a:pt x="1201" y="589"/>
                  </a:cubicBezTo>
                  <a:cubicBezTo>
                    <a:pt x="1200" y="587"/>
                    <a:pt x="1199" y="586"/>
                    <a:pt x="1198" y="585"/>
                  </a:cubicBezTo>
                  <a:cubicBezTo>
                    <a:pt x="1197" y="584"/>
                    <a:pt x="1196" y="583"/>
                    <a:pt x="1196" y="583"/>
                  </a:cubicBezTo>
                  <a:cubicBezTo>
                    <a:pt x="1199" y="557"/>
                    <a:pt x="1162" y="555"/>
                    <a:pt x="1145" y="561"/>
                  </a:cubicBezTo>
                  <a:cubicBezTo>
                    <a:pt x="1138" y="556"/>
                    <a:pt x="1131" y="550"/>
                    <a:pt x="1124" y="538"/>
                  </a:cubicBezTo>
                  <a:cubicBezTo>
                    <a:pt x="1126" y="543"/>
                    <a:pt x="1125" y="547"/>
                    <a:pt x="1126" y="551"/>
                  </a:cubicBezTo>
                  <a:cubicBezTo>
                    <a:pt x="1115" y="561"/>
                    <a:pt x="1097" y="556"/>
                    <a:pt x="1085" y="564"/>
                  </a:cubicBezTo>
                  <a:cubicBezTo>
                    <a:pt x="1084" y="558"/>
                    <a:pt x="1081" y="552"/>
                    <a:pt x="1078" y="546"/>
                  </a:cubicBezTo>
                  <a:cubicBezTo>
                    <a:pt x="1062" y="555"/>
                    <a:pt x="1058" y="566"/>
                    <a:pt x="1075" y="575"/>
                  </a:cubicBezTo>
                  <a:cubicBezTo>
                    <a:pt x="1075" y="576"/>
                    <a:pt x="1075" y="576"/>
                    <a:pt x="1075" y="576"/>
                  </a:cubicBezTo>
                  <a:cubicBezTo>
                    <a:pt x="1075" y="577"/>
                    <a:pt x="1075" y="578"/>
                    <a:pt x="1075" y="579"/>
                  </a:cubicBezTo>
                  <a:cubicBezTo>
                    <a:pt x="1075" y="580"/>
                    <a:pt x="1075" y="581"/>
                    <a:pt x="1075" y="582"/>
                  </a:cubicBezTo>
                  <a:cubicBezTo>
                    <a:pt x="1075" y="583"/>
                    <a:pt x="1074" y="584"/>
                    <a:pt x="1074" y="585"/>
                  </a:cubicBezTo>
                  <a:cubicBezTo>
                    <a:pt x="1074" y="586"/>
                    <a:pt x="1074" y="587"/>
                    <a:pt x="1074" y="588"/>
                  </a:cubicBezTo>
                  <a:cubicBezTo>
                    <a:pt x="1074" y="588"/>
                    <a:pt x="1074" y="589"/>
                    <a:pt x="1073" y="590"/>
                  </a:cubicBezTo>
                  <a:cubicBezTo>
                    <a:pt x="1073" y="590"/>
                    <a:pt x="1073" y="590"/>
                    <a:pt x="1073" y="591"/>
                  </a:cubicBezTo>
                  <a:cubicBezTo>
                    <a:pt x="1073" y="591"/>
                    <a:pt x="1073" y="591"/>
                    <a:pt x="1073" y="591"/>
                  </a:cubicBezTo>
                  <a:cubicBezTo>
                    <a:pt x="1073" y="591"/>
                    <a:pt x="1073" y="592"/>
                    <a:pt x="1073" y="592"/>
                  </a:cubicBezTo>
                  <a:cubicBezTo>
                    <a:pt x="1073" y="592"/>
                    <a:pt x="1073" y="592"/>
                    <a:pt x="1073" y="592"/>
                  </a:cubicBezTo>
                  <a:cubicBezTo>
                    <a:pt x="1072" y="593"/>
                    <a:pt x="1072" y="594"/>
                    <a:pt x="1071" y="595"/>
                  </a:cubicBezTo>
                  <a:cubicBezTo>
                    <a:pt x="1070" y="596"/>
                    <a:pt x="1068" y="597"/>
                    <a:pt x="1067" y="598"/>
                  </a:cubicBezTo>
                  <a:cubicBezTo>
                    <a:pt x="1066" y="600"/>
                    <a:pt x="1064" y="601"/>
                    <a:pt x="1063" y="602"/>
                  </a:cubicBezTo>
                  <a:cubicBezTo>
                    <a:pt x="1062" y="603"/>
                    <a:pt x="1060" y="605"/>
                    <a:pt x="1059" y="606"/>
                  </a:cubicBezTo>
                  <a:cubicBezTo>
                    <a:pt x="1057" y="607"/>
                    <a:pt x="1056" y="609"/>
                    <a:pt x="1055" y="610"/>
                  </a:cubicBezTo>
                  <a:cubicBezTo>
                    <a:pt x="1053" y="612"/>
                    <a:pt x="1052" y="613"/>
                    <a:pt x="1051" y="615"/>
                  </a:cubicBezTo>
                  <a:cubicBezTo>
                    <a:pt x="1050" y="616"/>
                    <a:pt x="1049" y="618"/>
                    <a:pt x="1048" y="619"/>
                  </a:cubicBezTo>
                  <a:cubicBezTo>
                    <a:pt x="1047" y="620"/>
                    <a:pt x="1046" y="622"/>
                    <a:pt x="1046" y="623"/>
                  </a:cubicBezTo>
                  <a:cubicBezTo>
                    <a:pt x="1046" y="624"/>
                    <a:pt x="1046" y="624"/>
                    <a:pt x="1045" y="624"/>
                  </a:cubicBezTo>
                  <a:cubicBezTo>
                    <a:pt x="1045" y="625"/>
                    <a:pt x="1045" y="625"/>
                    <a:pt x="1045" y="625"/>
                  </a:cubicBezTo>
                  <a:cubicBezTo>
                    <a:pt x="1045" y="626"/>
                    <a:pt x="1045" y="627"/>
                    <a:pt x="1045" y="627"/>
                  </a:cubicBezTo>
                  <a:cubicBezTo>
                    <a:pt x="1045" y="628"/>
                    <a:pt x="1045" y="628"/>
                    <a:pt x="1045" y="629"/>
                  </a:cubicBezTo>
                  <a:cubicBezTo>
                    <a:pt x="1045" y="629"/>
                    <a:pt x="1045" y="630"/>
                    <a:pt x="1045" y="630"/>
                  </a:cubicBezTo>
                  <a:cubicBezTo>
                    <a:pt x="1044" y="631"/>
                    <a:pt x="1045" y="632"/>
                    <a:pt x="1045" y="632"/>
                  </a:cubicBezTo>
                  <a:cubicBezTo>
                    <a:pt x="1045" y="633"/>
                    <a:pt x="1045" y="633"/>
                    <a:pt x="1045" y="633"/>
                  </a:cubicBezTo>
                  <a:cubicBezTo>
                    <a:pt x="1045" y="633"/>
                    <a:pt x="1045" y="633"/>
                    <a:pt x="1045" y="632"/>
                  </a:cubicBezTo>
                  <a:cubicBezTo>
                    <a:pt x="1045" y="632"/>
                    <a:pt x="1045" y="631"/>
                    <a:pt x="1045" y="630"/>
                  </a:cubicBezTo>
                  <a:cubicBezTo>
                    <a:pt x="1046" y="630"/>
                    <a:pt x="1046" y="629"/>
                    <a:pt x="1047" y="628"/>
                  </a:cubicBezTo>
                  <a:cubicBezTo>
                    <a:pt x="1047" y="627"/>
                    <a:pt x="1047" y="627"/>
                    <a:pt x="1047" y="626"/>
                  </a:cubicBezTo>
                  <a:cubicBezTo>
                    <a:pt x="1048" y="625"/>
                    <a:pt x="1048" y="625"/>
                    <a:pt x="1048" y="624"/>
                  </a:cubicBezTo>
                  <a:cubicBezTo>
                    <a:pt x="1049" y="623"/>
                    <a:pt x="1049" y="622"/>
                    <a:pt x="1050" y="620"/>
                  </a:cubicBezTo>
                  <a:cubicBezTo>
                    <a:pt x="1051" y="619"/>
                    <a:pt x="1052" y="617"/>
                    <a:pt x="1053" y="616"/>
                  </a:cubicBezTo>
                  <a:cubicBezTo>
                    <a:pt x="1055" y="613"/>
                    <a:pt x="1058" y="610"/>
                    <a:pt x="1060" y="608"/>
                  </a:cubicBezTo>
                  <a:cubicBezTo>
                    <a:pt x="1062" y="606"/>
                    <a:pt x="1063" y="605"/>
                    <a:pt x="1065" y="604"/>
                  </a:cubicBezTo>
                  <a:cubicBezTo>
                    <a:pt x="1066" y="603"/>
                    <a:pt x="1067" y="601"/>
                    <a:pt x="1069" y="600"/>
                  </a:cubicBezTo>
                  <a:cubicBezTo>
                    <a:pt x="1070" y="599"/>
                    <a:pt x="1071" y="598"/>
                    <a:pt x="1072" y="597"/>
                  </a:cubicBezTo>
                  <a:cubicBezTo>
                    <a:pt x="1074" y="595"/>
                    <a:pt x="1075" y="594"/>
                    <a:pt x="1076" y="593"/>
                  </a:cubicBezTo>
                  <a:cubicBezTo>
                    <a:pt x="1076" y="593"/>
                    <a:pt x="1076" y="593"/>
                    <a:pt x="1076" y="592"/>
                  </a:cubicBezTo>
                  <a:cubicBezTo>
                    <a:pt x="1077" y="592"/>
                    <a:pt x="1077" y="592"/>
                    <a:pt x="1077" y="592"/>
                  </a:cubicBezTo>
                  <a:cubicBezTo>
                    <a:pt x="1077" y="591"/>
                    <a:pt x="1078" y="590"/>
                    <a:pt x="1078" y="590"/>
                  </a:cubicBezTo>
                  <a:cubicBezTo>
                    <a:pt x="1079" y="589"/>
                    <a:pt x="1079" y="588"/>
                    <a:pt x="1079" y="587"/>
                  </a:cubicBezTo>
                  <a:cubicBezTo>
                    <a:pt x="1080" y="586"/>
                    <a:pt x="1080" y="586"/>
                    <a:pt x="1080" y="585"/>
                  </a:cubicBezTo>
                  <a:cubicBezTo>
                    <a:pt x="1080" y="585"/>
                    <a:pt x="1081" y="585"/>
                    <a:pt x="1081" y="585"/>
                  </a:cubicBezTo>
                  <a:cubicBezTo>
                    <a:pt x="1081" y="585"/>
                    <a:pt x="1080" y="585"/>
                    <a:pt x="1080" y="585"/>
                  </a:cubicBezTo>
                  <a:cubicBezTo>
                    <a:pt x="1080" y="586"/>
                    <a:pt x="1079" y="586"/>
                    <a:pt x="1079" y="587"/>
                  </a:cubicBezTo>
                  <a:cubicBezTo>
                    <a:pt x="1078" y="587"/>
                    <a:pt x="1077" y="588"/>
                    <a:pt x="1077" y="589"/>
                  </a:cubicBezTo>
                  <a:cubicBezTo>
                    <a:pt x="1076" y="589"/>
                    <a:pt x="1076" y="589"/>
                    <a:pt x="1076" y="589"/>
                  </a:cubicBezTo>
                  <a:cubicBezTo>
                    <a:pt x="1076" y="589"/>
                    <a:pt x="1076" y="589"/>
                    <a:pt x="1076" y="588"/>
                  </a:cubicBezTo>
                  <a:cubicBezTo>
                    <a:pt x="1077" y="587"/>
                    <a:pt x="1077" y="586"/>
                    <a:pt x="1077" y="585"/>
                  </a:cubicBezTo>
                  <a:cubicBezTo>
                    <a:pt x="1077" y="584"/>
                    <a:pt x="1077" y="583"/>
                    <a:pt x="1077" y="582"/>
                  </a:cubicBezTo>
                  <a:cubicBezTo>
                    <a:pt x="1077" y="581"/>
                    <a:pt x="1077" y="580"/>
                    <a:pt x="1077" y="579"/>
                  </a:cubicBezTo>
                  <a:cubicBezTo>
                    <a:pt x="1077" y="578"/>
                    <a:pt x="1077" y="578"/>
                    <a:pt x="1077" y="577"/>
                  </a:cubicBezTo>
                  <a:cubicBezTo>
                    <a:pt x="1077" y="577"/>
                    <a:pt x="1077" y="577"/>
                    <a:pt x="1077" y="577"/>
                  </a:cubicBezTo>
                  <a:cubicBezTo>
                    <a:pt x="1077" y="576"/>
                    <a:pt x="1077" y="576"/>
                    <a:pt x="1077" y="576"/>
                  </a:cubicBezTo>
                  <a:cubicBezTo>
                    <a:pt x="1083" y="573"/>
                    <a:pt x="1085" y="569"/>
                    <a:pt x="1085" y="565"/>
                  </a:cubicBezTo>
                  <a:cubicBezTo>
                    <a:pt x="1122" y="555"/>
                    <a:pt x="1146" y="575"/>
                    <a:pt x="1175" y="599"/>
                  </a:cubicBezTo>
                  <a:cubicBezTo>
                    <a:pt x="1185" y="608"/>
                    <a:pt x="1194" y="620"/>
                    <a:pt x="1204" y="628"/>
                  </a:cubicBezTo>
                  <a:cubicBezTo>
                    <a:pt x="1204" y="629"/>
                    <a:pt x="1205" y="629"/>
                    <a:pt x="1205" y="630"/>
                  </a:cubicBezTo>
                  <a:cubicBezTo>
                    <a:pt x="1205" y="630"/>
                    <a:pt x="1205" y="630"/>
                    <a:pt x="1205" y="630"/>
                  </a:cubicBezTo>
                  <a:cubicBezTo>
                    <a:pt x="1202" y="630"/>
                    <a:pt x="1199" y="631"/>
                    <a:pt x="1195" y="632"/>
                  </a:cubicBezTo>
                  <a:cubicBezTo>
                    <a:pt x="1196" y="631"/>
                    <a:pt x="1196" y="631"/>
                    <a:pt x="1196" y="631"/>
                  </a:cubicBezTo>
                  <a:cubicBezTo>
                    <a:pt x="1194" y="628"/>
                    <a:pt x="1194" y="628"/>
                    <a:pt x="1194" y="628"/>
                  </a:cubicBezTo>
                  <a:cubicBezTo>
                    <a:pt x="1186" y="615"/>
                    <a:pt x="1167" y="614"/>
                    <a:pt x="1157" y="627"/>
                  </a:cubicBezTo>
                  <a:cubicBezTo>
                    <a:pt x="1162" y="629"/>
                    <a:pt x="1168" y="634"/>
                    <a:pt x="1174" y="637"/>
                  </a:cubicBezTo>
                  <a:cubicBezTo>
                    <a:pt x="1173" y="641"/>
                    <a:pt x="1171" y="645"/>
                    <a:pt x="1170" y="650"/>
                  </a:cubicBezTo>
                  <a:cubicBezTo>
                    <a:pt x="1169" y="653"/>
                    <a:pt x="1168" y="656"/>
                    <a:pt x="1167" y="659"/>
                  </a:cubicBezTo>
                  <a:cubicBezTo>
                    <a:pt x="1166" y="661"/>
                    <a:pt x="1166" y="663"/>
                    <a:pt x="1165" y="665"/>
                  </a:cubicBezTo>
                  <a:cubicBezTo>
                    <a:pt x="1165" y="665"/>
                    <a:pt x="1165" y="665"/>
                    <a:pt x="1165" y="666"/>
                  </a:cubicBezTo>
                  <a:cubicBezTo>
                    <a:pt x="1165" y="666"/>
                    <a:pt x="1165" y="667"/>
                    <a:pt x="1165" y="667"/>
                  </a:cubicBezTo>
                  <a:cubicBezTo>
                    <a:pt x="1165" y="668"/>
                    <a:pt x="1165" y="669"/>
                    <a:pt x="1164" y="670"/>
                  </a:cubicBezTo>
                  <a:cubicBezTo>
                    <a:pt x="1163" y="678"/>
                    <a:pt x="1162" y="686"/>
                    <a:pt x="1162" y="695"/>
                  </a:cubicBezTo>
                  <a:cubicBezTo>
                    <a:pt x="1162" y="699"/>
                    <a:pt x="1162" y="703"/>
                    <a:pt x="1163" y="706"/>
                  </a:cubicBezTo>
                  <a:cubicBezTo>
                    <a:pt x="1162" y="706"/>
                    <a:pt x="1161" y="705"/>
                    <a:pt x="1160" y="704"/>
                  </a:cubicBezTo>
                  <a:cubicBezTo>
                    <a:pt x="1159" y="703"/>
                    <a:pt x="1159" y="703"/>
                    <a:pt x="1158" y="702"/>
                  </a:cubicBezTo>
                  <a:cubicBezTo>
                    <a:pt x="1146" y="684"/>
                    <a:pt x="1125" y="675"/>
                    <a:pt x="1113" y="672"/>
                  </a:cubicBezTo>
                  <a:cubicBezTo>
                    <a:pt x="1113" y="671"/>
                    <a:pt x="1113" y="671"/>
                    <a:pt x="1113" y="671"/>
                  </a:cubicBezTo>
                  <a:cubicBezTo>
                    <a:pt x="1113" y="671"/>
                    <a:pt x="1113" y="670"/>
                    <a:pt x="1113" y="670"/>
                  </a:cubicBezTo>
                  <a:cubicBezTo>
                    <a:pt x="1113" y="670"/>
                    <a:pt x="1113" y="669"/>
                    <a:pt x="1113" y="668"/>
                  </a:cubicBezTo>
                  <a:cubicBezTo>
                    <a:pt x="1113" y="668"/>
                    <a:pt x="1113" y="667"/>
                    <a:pt x="1113" y="667"/>
                  </a:cubicBezTo>
                  <a:cubicBezTo>
                    <a:pt x="1113" y="666"/>
                    <a:pt x="1113" y="665"/>
                    <a:pt x="1113" y="665"/>
                  </a:cubicBezTo>
                  <a:cubicBezTo>
                    <a:pt x="1113" y="664"/>
                    <a:pt x="1113" y="663"/>
                    <a:pt x="1113" y="663"/>
                  </a:cubicBezTo>
                  <a:cubicBezTo>
                    <a:pt x="1113" y="661"/>
                    <a:pt x="1113" y="660"/>
                    <a:pt x="1113" y="658"/>
                  </a:cubicBezTo>
                  <a:cubicBezTo>
                    <a:pt x="1113" y="657"/>
                    <a:pt x="1114" y="655"/>
                    <a:pt x="1114" y="654"/>
                  </a:cubicBezTo>
                  <a:cubicBezTo>
                    <a:pt x="1114" y="653"/>
                    <a:pt x="1115" y="651"/>
                    <a:pt x="1115" y="650"/>
                  </a:cubicBezTo>
                  <a:cubicBezTo>
                    <a:pt x="1115" y="648"/>
                    <a:pt x="1116" y="647"/>
                    <a:pt x="1116" y="646"/>
                  </a:cubicBezTo>
                  <a:cubicBezTo>
                    <a:pt x="1116" y="646"/>
                    <a:pt x="1117" y="646"/>
                    <a:pt x="1117" y="646"/>
                  </a:cubicBezTo>
                  <a:cubicBezTo>
                    <a:pt x="1138" y="642"/>
                    <a:pt x="1134" y="627"/>
                    <a:pt x="1124" y="611"/>
                  </a:cubicBezTo>
                  <a:cubicBezTo>
                    <a:pt x="1121" y="627"/>
                    <a:pt x="1107" y="628"/>
                    <a:pt x="1114" y="646"/>
                  </a:cubicBezTo>
                  <a:cubicBezTo>
                    <a:pt x="1113" y="647"/>
                    <a:pt x="1113" y="648"/>
                    <a:pt x="1113" y="649"/>
                  </a:cubicBezTo>
                  <a:cubicBezTo>
                    <a:pt x="1112" y="650"/>
                    <a:pt x="1112" y="652"/>
                    <a:pt x="1111" y="653"/>
                  </a:cubicBezTo>
                  <a:cubicBezTo>
                    <a:pt x="1111" y="655"/>
                    <a:pt x="1111" y="656"/>
                    <a:pt x="1111" y="658"/>
                  </a:cubicBezTo>
                  <a:cubicBezTo>
                    <a:pt x="1110" y="659"/>
                    <a:pt x="1110" y="661"/>
                    <a:pt x="1110" y="662"/>
                  </a:cubicBezTo>
                  <a:cubicBezTo>
                    <a:pt x="1110" y="663"/>
                    <a:pt x="1110" y="664"/>
                    <a:pt x="1110" y="665"/>
                  </a:cubicBezTo>
                  <a:cubicBezTo>
                    <a:pt x="1110" y="665"/>
                    <a:pt x="1110" y="666"/>
                    <a:pt x="1110" y="667"/>
                  </a:cubicBezTo>
                  <a:cubicBezTo>
                    <a:pt x="1110" y="667"/>
                    <a:pt x="1110" y="668"/>
                    <a:pt x="1110" y="669"/>
                  </a:cubicBezTo>
                  <a:cubicBezTo>
                    <a:pt x="1110" y="669"/>
                    <a:pt x="1110" y="670"/>
                    <a:pt x="1110" y="670"/>
                  </a:cubicBezTo>
                  <a:cubicBezTo>
                    <a:pt x="1110" y="671"/>
                    <a:pt x="1110" y="671"/>
                    <a:pt x="1110" y="671"/>
                  </a:cubicBezTo>
                  <a:cubicBezTo>
                    <a:pt x="1109" y="670"/>
                    <a:pt x="1108" y="670"/>
                    <a:pt x="1108" y="670"/>
                  </a:cubicBezTo>
                  <a:cubicBezTo>
                    <a:pt x="1107" y="670"/>
                    <a:pt x="1107" y="670"/>
                    <a:pt x="1107" y="670"/>
                  </a:cubicBezTo>
                  <a:cubicBezTo>
                    <a:pt x="1107" y="669"/>
                    <a:pt x="1106" y="668"/>
                    <a:pt x="1106" y="668"/>
                  </a:cubicBezTo>
                  <a:cubicBezTo>
                    <a:pt x="1106" y="667"/>
                    <a:pt x="1105" y="666"/>
                    <a:pt x="1105" y="666"/>
                  </a:cubicBezTo>
                  <a:cubicBezTo>
                    <a:pt x="1104" y="664"/>
                    <a:pt x="1104" y="663"/>
                    <a:pt x="1103" y="662"/>
                  </a:cubicBezTo>
                  <a:cubicBezTo>
                    <a:pt x="1103" y="661"/>
                    <a:pt x="1102" y="661"/>
                    <a:pt x="1102" y="660"/>
                  </a:cubicBezTo>
                  <a:cubicBezTo>
                    <a:pt x="1102" y="659"/>
                    <a:pt x="1101" y="659"/>
                    <a:pt x="1101" y="658"/>
                  </a:cubicBezTo>
                  <a:cubicBezTo>
                    <a:pt x="1101" y="657"/>
                    <a:pt x="1100" y="656"/>
                    <a:pt x="1100" y="654"/>
                  </a:cubicBezTo>
                  <a:cubicBezTo>
                    <a:pt x="1100" y="653"/>
                    <a:pt x="1099" y="652"/>
                    <a:pt x="1099" y="651"/>
                  </a:cubicBezTo>
                  <a:cubicBezTo>
                    <a:pt x="1099" y="650"/>
                    <a:pt x="1098" y="649"/>
                    <a:pt x="1098" y="648"/>
                  </a:cubicBezTo>
                  <a:cubicBezTo>
                    <a:pt x="1097" y="646"/>
                    <a:pt x="1097" y="644"/>
                    <a:pt x="1097" y="643"/>
                  </a:cubicBezTo>
                  <a:cubicBezTo>
                    <a:pt x="1096" y="641"/>
                    <a:pt x="1096" y="640"/>
                    <a:pt x="1096" y="639"/>
                  </a:cubicBezTo>
                  <a:cubicBezTo>
                    <a:pt x="1096" y="638"/>
                    <a:pt x="1096" y="638"/>
                    <a:pt x="1096" y="638"/>
                  </a:cubicBezTo>
                  <a:cubicBezTo>
                    <a:pt x="1096" y="638"/>
                    <a:pt x="1096" y="638"/>
                    <a:pt x="1096" y="639"/>
                  </a:cubicBezTo>
                  <a:cubicBezTo>
                    <a:pt x="1096" y="640"/>
                    <a:pt x="1096" y="640"/>
                    <a:pt x="1096" y="641"/>
                  </a:cubicBezTo>
                  <a:cubicBezTo>
                    <a:pt x="1096" y="641"/>
                    <a:pt x="1095" y="642"/>
                    <a:pt x="1096" y="643"/>
                  </a:cubicBezTo>
                  <a:cubicBezTo>
                    <a:pt x="1096" y="644"/>
                    <a:pt x="1095" y="646"/>
                    <a:pt x="1096" y="648"/>
                  </a:cubicBezTo>
                  <a:cubicBezTo>
                    <a:pt x="1096" y="649"/>
                    <a:pt x="1096" y="650"/>
                    <a:pt x="1096" y="652"/>
                  </a:cubicBezTo>
                  <a:cubicBezTo>
                    <a:pt x="1096" y="652"/>
                    <a:pt x="1096" y="653"/>
                    <a:pt x="1096" y="653"/>
                  </a:cubicBezTo>
                  <a:cubicBezTo>
                    <a:pt x="1097" y="654"/>
                    <a:pt x="1097" y="655"/>
                    <a:pt x="1097" y="655"/>
                  </a:cubicBezTo>
                  <a:cubicBezTo>
                    <a:pt x="1097" y="657"/>
                    <a:pt x="1098" y="658"/>
                    <a:pt x="1098" y="659"/>
                  </a:cubicBezTo>
                  <a:cubicBezTo>
                    <a:pt x="1099" y="660"/>
                    <a:pt x="1099" y="660"/>
                    <a:pt x="1099" y="661"/>
                  </a:cubicBezTo>
                  <a:cubicBezTo>
                    <a:pt x="1099" y="661"/>
                    <a:pt x="1099" y="661"/>
                    <a:pt x="1099" y="662"/>
                  </a:cubicBezTo>
                  <a:cubicBezTo>
                    <a:pt x="1097" y="659"/>
                    <a:pt x="1095" y="655"/>
                    <a:pt x="1091" y="652"/>
                  </a:cubicBezTo>
                  <a:cubicBezTo>
                    <a:pt x="1091" y="652"/>
                    <a:pt x="1091" y="652"/>
                    <a:pt x="1091" y="652"/>
                  </a:cubicBezTo>
                  <a:cubicBezTo>
                    <a:pt x="1091" y="652"/>
                    <a:pt x="1091" y="652"/>
                    <a:pt x="1091" y="652"/>
                  </a:cubicBezTo>
                  <a:cubicBezTo>
                    <a:pt x="1082" y="642"/>
                    <a:pt x="1069" y="630"/>
                    <a:pt x="1051" y="622"/>
                  </a:cubicBezTo>
                  <a:cubicBezTo>
                    <a:pt x="1067" y="633"/>
                    <a:pt x="1076" y="647"/>
                    <a:pt x="1080" y="656"/>
                  </a:cubicBezTo>
                  <a:cubicBezTo>
                    <a:pt x="1073" y="659"/>
                    <a:pt x="1066" y="662"/>
                    <a:pt x="1066" y="668"/>
                  </a:cubicBezTo>
                  <a:cubicBezTo>
                    <a:pt x="1061" y="669"/>
                    <a:pt x="1056" y="669"/>
                    <a:pt x="1050" y="669"/>
                  </a:cubicBezTo>
                  <a:cubicBezTo>
                    <a:pt x="1048" y="659"/>
                    <a:pt x="1047" y="649"/>
                    <a:pt x="1045" y="639"/>
                  </a:cubicBezTo>
                  <a:close/>
                  <a:moveTo>
                    <a:pt x="1166" y="573"/>
                  </a:moveTo>
                  <a:cubicBezTo>
                    <a:pt x="1160" y="569"/>
                    <a:pt x="1154" y="566"/>
                    <a:pt x="1148" y="563"/>
                  </a:cubicBezTo>
                  <a:cubicBezTo>
                    <a:pt x="1156" y="565"/>
                    <a:pt x="1160" y="567"/>
                    <a:pt x="1166" y="573"/>
                  </a:cubicBezTo>
                  <a:close/>
                  <a:moveTo>
                    <a:pt x="986" y="706"/>
                  </a:moveTo>
                  <a:cubicBezTo>
                    <a:pt x="993" y="706"/>
                    <a:pt x="1002" y="705"/>
                    <a:pt x="1011" y="704"/>
                  </a:cubicBezTo>
                  <a:cubicBezTo>
                    <a:pt x="1012" y="704"/>
                    <a:pt x="1012" y="704"/>
                    <a:pt x="1012" y="704"/>
                  </a:cubicBezTo>
                  <a:cubicBezTo>
                    <a:pt x="1014" y="705"/>
                    <a:pt x="1015" y="707"/>
                    <a:pt x="1017" y="708"/>
                  </a:cubicBezTo>
                  <a:cubicBezTo>
                    <a:pt x="1019" y="709"/>
                    <a:pt x="1021" y="711"/>
                    <a:pt x="1023" y="712"/>
                  </a:cubicBezTo>
                  <a:cubicBezTo>
                    <a:pt x="1028" y="715"/>
                    <a:pt x="1032" y="718"/>
                    <a:pt x="1037" y="720"/>
                  </a:cubicBezTo>
                  <a:cubicBezTo>
                    <a:pt x="1038" y="721"/>
                    <a:pt x="1040" y="722"/>
                    <a:pt x="1041" y="723"/>
                  </a:cubicBezTo>
                  <a:cubicBezTo>
                    <a:pt x="1041" y="723"/>
                    <a:pt x="1041" y="723"/>
                    <a:pt x="1040" y="723"/>
                  </a:cubicBezTo>
                  <a:cubicBezTo>
                    <a:pt x="1040" y="723"/>
                    <a:pt x="1040" y="723"/>
                    <a:pt x="1039" y="723"/>
                  </a:cubicBezTo>
                  <a:cubicBezTo>
                    <a:pt x="1039" y="723"/>
                    <a:pt x="1039" y="723"/>
                    <a:pt x="1038" y="723"/>
                  </a:cubicBezTo>
                  <a:cubicBezTo>
                    <a:pt x="1038" y="723"/>
                    <a:pt x="1038" y="724"/>
                    <a:pt x="1037" y="724"/>
                  </a:cubicBezTo>
                  <a:cubicBezTo>
                    <a:pt x="1035" y="725"/>
                    <a:pt x="1032" y="727"/>
                    <a:pt x="1029" y="729"/>
                  </a:cubicBezTo>
                  <a:cubicBezTo>
                    <a:pt x="1026" y="730"/>
                    <a:pt x="1023" y="732"/>
                    <a:pt x="1020" y="734"/>
                  </a:cubicBezTo>
                  <a:cubicBezTo>
                    <a:pt x="1021" y="733"/>
                    <a:pt x="1021" y="733"/>
                    <a:pt x="1021" y="733"/>
                  </a:cubicBezTo>
                  <a:cubicBezTo>
                    <a:pt x="1018" y="731"/>
                    <a:pt x="1018" y="731"/>
                    <a:pt x="1018" y="731"/>
                  </a:cubicBezTo>
                  <a:cubicBezTo>
                    <a:pt x="1006" y="722"/>
                    <a:pt x="989" y="727"/>
                    <a:pt x="984" y="742"/>
                  </a:cubicBezTo>
                  <a:cubicBezTo>
                    <a:pt x="996" y="743"/>
                    <a:pt x="1015" y="753"/>
                    <a:pt x="1020" y="737"/>
                  </a:cubicBezTo>
                  <a:cubicBezTo>
                    <a:pt x="1020" y="737"/>
                    <a:pt x="1020" y="737"/>
                    <a:pt x="1020" y="737"/>
                  </a:cubicBezTo>
                  <a:cubicBezTo>
                    <a:pt x="1024" y="735"/>
                    <a:pt x="1027" y="733"/>
                    <a:pt x="1030" y="731"/>
                  </a:cubicBezTo>
                  <a:cubicBezTo>
                    <a:pt x="1033" y="729"/>
                    <a:pt x="1036" y="727"/>
                    <a:pt x="1038" y="726"/>
                  </a:cubicBezTo>
                  <a:cubicBezTo>
                    <a:pt x="1039" y="726"/>
                    <a:pt x="1039" y="726"/>
                    <a:pt x="1039" y="726"/>
                  </a:cubicBezTo>
                  <a:cubicBezTo>
                    <a:pt x="1040" y="726"/>
                    <a:pt x="1040" y="725"/>
                    <a:pt x="1040" y="725"/>
                  </a:cubicBezTo>
                  <a:cubicBezTo>
                    <a:pt x="1040" y="725"/>
                    <a:pt x="1041" y="725"/>
                    <a:pt x="1041" y="725"/>
                  </a:cubicBezTo>
                  <a:cubicBezTo>
                    <a:pt x="1041" y="725"/>
                    <a:pt x="1041" y="725"/>
                    <a:pt x="1042" y="725"/>
                  </a:cubicBezTo>
                  <a:cubicBezTo>
                    <a:pt x="1042" y="725"/>
                    <a:pt x="1043" y="724"/>
                    <a:pt x="1043" y="724"/>
                  </a:cubicBezTo>
                  <a:cubicBezTo>
                    <a:pt x="1046" y="726"/>
                    <a:pt x="1048" y="727"/>
                    <a:pt x="1050" y="729"/>
                  </a:cubicBezTo>
                  <a:cubicBezTo>
                    <a:pt x="1053" y="730"/>
                    <a:pt x="1055" y="731"/>
                    <a:pt x="1057" y="733"/>
                  </a:cubicBezTo>
                  <a:cubicBezTo>
                    <a:pt x="1058" y="734"/>
                    <a:pt x="1060" y="735"/>
                    <a:pt x="1062" y="736"/>
                  </a:cubicBezTo>
                  <a:cubicBezTo>
                    <a:pt x="1063" y="737"/>
                    <a:pt x="1063" y="737"/>
                    <a:pt x="1064" y="738"/>
                  </a:cubicBezTo>
                  <a:cubicBezTo>
                    <a:pt x="1065" y="738"/>
                    <a:pt x="1066" y="739"/>
                    <a:pt x="1066" y="739"/>
                  </a:cubicBezTo>
                  <a:cubicBezTo>
                    <a:pt x="1068" y="740"/>
                    <a:pt x="1069" y="741"/>
                    <a:pt x="1070" y="741"/>
                  </a:cubicBezTo>
                  <a:cubicBezTo>
                    <a:pt x="1071" y="742"/>
                    <a:pt x="1071" y="742"/>
                    <a:pt x="1072" y="742"/>
                  </a:cubicBezTo>
                  <a:cubicBezTo>
                    <a:pt x="1072" y="744"/>
                    <a:pt x="1073" y="746"/>
                    <a:pt x="1074" y="747"/>
                  </a:cubicBezTo>
                  <a:cubicBezTo>
                    <a:pt x="1074" y="748"/>
                    <a:pt x="1074" y="748"/>
                    <a:pt x="1074" y="748"/>
                  </a:cubicBezTo>
                  <a:cubicBezTo>
                    <a:pt x="1065" y="744"/>
                    <a:pt x="1051" y="745"/>
                    <a:pt x="1043" y="749"/>
                  </a:cubicBezTo>
                  <a:cubicBezTo>
                    <a:pt x="1051" y="751"/>
                    <a:pt x="1055" y="751"/>
                    <a:pt x="1060" y="756"/>
                  </a:cubicBezTo>
                  <a:cubicBezTo>
                    <a:pt x="1064" y="760"/>
                    <a:pt x="1071" y="770"/>
                    <a:pt x="1077" y="762"/>
                  </a:cubicBezTo>
                  <a:cubicBezTo>
                    <a:pt x="1077" y="763"/>
                    <a:pt x="1077" y="763"/>
                    <a:pt x="1077" y="763"/>
                  </a:cubicBezTo>
                  <a:cubicBezTo>
                    <a:pt x="1078" y="763"/>
                    <a:pt x="1079" y="763"/>
                    <a:pt x="1080" y="763"/>
                  </a:cubicBezTo>
                  <a:cubicBezTo>
                    <a:pt x="1084" y="776"/>
                    <a:pt x="1087" y="789"/>
                    <a:pt x="1089" y="801"/>
                  </a:cubicBezTo>
                  <a:cubicBezTo>
                    <a:pt x="1089" y="801"/>
                    <a:pt x="1088" y="800"/>
                    <a:pt x="1088" y="800"/>
                  </a:cubicBezTo>
                  <a:cubicBezTo>
                    <a:pt x="1088" y="800"/>
                    <a:pt x="1087" y="800"/>
                    <a:pt x="1086" y="799"/>
                  </a:cubicBezTo>
                  <a:cubicBezTo>
                    <a:pt x="1085" y="799"/>
                    <a:pt x="1084" y="799"/>
                    <a:pt x="1083" y="798"/>
                  </a:cubicBezTo>
                  <a:cubicBezTo>
                    <a:pt x="1083" y="798"/>
                    <a:pt x="1082" y="798"/>
                    <a:pt x="1081" y="798"/>
                  </a:cubicBezTo>
                  <a:cubicBezTo>
                    <a:pt x="1081" y="798"/>
                    <a:pt x="1081" y="797"/>
                    <a:pt x="1080" y="797"/>
                  </a:cubicBezTo>
                  <a:cubicBezTo>
                    <a:pt x="1081" y="797"/>
                    <a:pt x="1081" y="797"/>
                    <a:pt x="1081" y="797"/>
                  </a:cubicBezTo>
                  <a:cubicBezTo>
                    <a:pt x="1079" y="795"/>
                    <a:pt x="1078" y="794"/>
                    <a:pt x="1076" y="793"/>
                  </a:cubicBezTo>
                  <a:cubicBezTo>
                    <a:pt x="1066" y="783"/>
                    <a:pt x="1057" y="775"/>
                    <a:pt x="1051" y="771"/>
                  </a:cubicBezTo>
                  <a:cubicBezTo>
                    <a:pt x="1026" y="757"/>
                    <a:pt x="988" y="754"/>
                    <a:pt x="959" y="757"/>
                  </a:cubicBezTo>
                  <a:cubicBezTo>
                    <a:pt x="957" y="751"/>
                    <a:pt x="949" y="747"/>
                    <a:pt x="943" y="743"/>
                  </a:cubicBezTo>
                  <a:cubicBezTo>
                    <a:pt x="934" y="760"/>
                    <a:pt x="937" y="771"/>
                    <a:pt x="956" y="770"/>
                  </a:cubicBezTo>
                  <a:cubicBezTo>
                    <a:pt x="956" y="770"/>
                    <a:pt x="956" y="770"/>
                    <a:pt x="957" y="770"/>
                  </a:cubicBezTo>
                  <a:cubicBezTo>
                    <a:pt x="957" y="771"/>
                    <a:pt x="958" y="772"/>
                    <a:pt x="958" y="773"/>
                  </a:cubicBezTo>
                  <a:cubicBezTo>
                    <a:pt x="959" y="774"/>
                    <a:pt x="959" y="775"/>
                    <a:pt x="960" y="775"/>
                  </a:cubicBezTo>
                  <a:cubicBezTo>
                    <a:pt x="960" y="776"/>
                    <a:pt x="961" y="777"/>
                    <a:pt x="961" y="778"/>
                  </a:cubicBezTo>
                  <a:cubicBezTo>
                    <a:pt x="961" y="779"/>
                    <a:pt x="962" y="780"/>
                    <a:pt x="962" y="781"/>
                  </a:cubicBezTo>
                  <a:cubicBezTo>
                    <a:pt x="962" y="781"/>
                    <a:pt x="963" y="782"/>
                    <a:pt x="963" y="783"/>
                  </a:cubicBezTo>
                  <a:cubicBezTo>
                    <a:pt x="963" y="783"/>
                    <a:pt x="963" y="783"/>
                    <a:pt x="963" y="783"/>
                  </a:cubicBezTo>
                  <a:cubicBezTo>
                    <a:pt x="963" y="784"/>
                    <a:pt x="963" y="784"/>
                    <a:pt x="963" y="784"/>
                  </a:cubicBezTo>
                  <a:cubicBezTo>
                    <a:pt x="963" y="784"/>
                    <a:pt x="964" y="784"/>
                    <a:pt x="964" y="785"/>
                  </a:cubicBezTo>
                  <a:cubicBezTo>
                    <a:pt x="964" y="785"/>
                    <a:pt x="964" y="785"/>
                    <a:pt x="964" y="785"/>
                  </a:cubicBezTo>
                  <a:cubicBezTo>
                    <a:pt x="964" y="786"/>
                    <a:pt x="964" y="787"/>
                    <a:pt x="963" y="788"/>
                  </a:cubicBezTo>
                  <a:cubicBezTo>
                    <a:pt x="963" y="790"/>
                    <a:pt x="963" y="792"/>
                    <a:pt x="962" y="793"/>
                  </a:cubicBezTo>
                  <a:cubicBezTo>
                    <a:pt x="962" y="795"/>
                    <a:pt x="961" y="797"/>
                    <a:pt x="961" y="799"/>
                  </a:cubicBezTo>
                  <a:cubicBezTo>
                    <a:pt x="960" y="801"/>
                    <a:pt x="960" y="802"/>
                    <a:pt x="959" y="804"/>
                  </a:cubicBezTo>
                  <a:cubicBezTo>
                    <a:pt x="959" y="806"/>
                    <a:pt x="959" y="808"/>
                    <a:pt x="958" y="810"/>
                  </a:cubicBezTo>
                  <a:cubicBezTo>
                    <a:pt x="958" y="812"/>
                    <a:pt x="958" y="814"/>
                    <a:pt x="958" y="816"/>
                  </a:cubicBezTo>
                  <a:cubicBezTo>
                    <a:pt x="958" y="817"/>
                    <a:pt x="958" y="819"/>
                    <a:pt x="958" y="821"/>
                  </a:cubicBezTo>
                  <a:cubicBezTo>
                    <a:pt x="958" y="823"/>
                    <a:pt x="958" y="824"/>
                    <a:pt x="958" y="826"/>
                  </a:cubicBezTo>
                  <a:cubicBezTo>
                    <a:pt x="958" y="826"/>
                    <a:pt x="958" y="826"/>
                    <a:pt x="958" y="827"/>
                  </a:cubicBezTo>
                  <a:cubicBezTo>
                    <a:pt x="958" y="827"/>
                    <a:pt x="959" y="827"/>
                    <a:pt x="959" y="828"/>
                  </a:cubicBezTo>
                  <a:cubicBezTo>
                    <a:pt x="959" y="828"/>
                    <a:pt x="959" y="829"/>
                    <a:pt x="959" y="830"/>
                  </a:cubicBezTo>
                  <a:cubicBezTo>
                    <a:pt x="960" y="830"/>
                    <a:pt x="960" y="831"/>
                    <a:pt x="960" y="831"/>
                  </a:cubicBezTo>
                  <a:cubicBezTo>
                    <a:pt x="960" y="832"/>
                    <a:pt x="961" y="832"/>
                    <a:pt x="961" y="832"/>
                  </a:cubicBezTo>
                  <a:cubicBezTo>
                    <a:pt x="961" y="833"/>
                    <a:pt x="962" y="834"/>
                    <a:pt x="962" y="834"/>
                  </a:cubicBezTo>
                  <a:cubicBezTo>
                    <a:pt x="962" y="834"/>
                    <a:pt x="963" y="835"/>
                    <a:pt x="963" y="835"/>
                  </a:cubicBezTo>
                  <a:cubicBezTo>
                    <a:pt x="963" y="835"/>
                    <a:pt x="962" y="834"/>
                    <a:pt x="962" y="834"/>
                  </a:cubicBezTo>
                  <a:cubicBezTo>
                    <a:pt x="962" y="833"/>
                    <a:pt x="962" y="833"/>
                    <a:pt x="962" y="832"/>
                  </a:cubicBezTo>
                  <a:cubicBezTo>
                    <a:pt x="962" y="831"/>
                    <a:pt x="961" y="830"/>
                    <a:pt x="961" y="829"/>
                  </a:cubicBezTo>
                  <a:cubicBezTo>
                    <a:pt x="961" y="828"/>
                    <a:pt x="961" y="828"/>
                    <a:pt x="961" y="827"/>
                  </a:cubicBezTo>
                  <a:cubicBezTo>
                    <a:pt x="961" y="827"/>
                    <a:pt x="961" y="826"/>
                    <a:pt x="961" y="825"/>
                  </a:cubicBezTo>
                  <a:cubicBezTo>
                    <a:pt x="960" y="824"/>
                    <a:pt x="960" y="822"/>
                    <a:pt x="960" y="821"/>
                  </a:cubicBezTo>
                  <a:cubicBezTo>
                    <a:pt x="960" y="819"/>
                    <a:pt x="960" y="818"/>
                    <a:pt x="960" y="816"/>
                  </a:cubicBezTo>
                  <a:cubicBezTo>
                    <a:pt x="960" y="812"/>
                    <a:pt x="961" y="809"/>
                    <a:pt x="962" y="805"/>
                  </a:cubicBezTo>
                  <a:cubicBezTo>
                    <a:pt x="962" y="803"/>
                    <a:pt x="963" y="801"/>
                    <a:pt x="963" y="799"/>
                  </a:cubicBezTo>
                  <a:cubicBezTo>
                    <a:pt x="964" y="797"/>
                    <a:pt x="964" y="796"/>
                    <a:pt x="965" y="794"/>
                  </a:cubicBezTo>
                  <a:cubicBezTo>
                    <a:pt x="965" y="792"/>
                    <a:pt x="965" y="790"/>
                    <a:pt x="966" y="789"/>
                  </a:cubicBezTo>
                  <a:cubicBezTo>
                    <a:pt x="966" y="787"/>
                    <a:pt x="966" y="786"/>
                    <a:pt x="967" y="784"/>
                  </a:cubicBezTo>
                  <a:cubicBezTo>
                    <a:pt x="967" y="784"/>
                    <a:pt x="967" y="783"/>
                    <a:pt x="967" y="783"/>
                  </a:cubicBezTo>
                  <a:cubicBezTo>
                    <a:pt x="967" y="783"/>
                    <a:pt x="967" y="782"/>
                    <a:pt x="967" y="782"/>
                  </a:cubicBezTo>
                  <a:cubicBezTo>
                    <a:pt x="967" y="781"/>
                    <a:pt x="967" y="781"/>
                    <a:pt x="967" y="780"/>
                  </a:cubicBezTo>
                  <a:cubicBezTo>
                    <a:pt x="967" y="779"/>
                    <a:pt x="967" y="778"/>
                    <a:pt x="966" y="777"/>
                  </a:cubicBezTo>
                  <a:cubicBezTo>
                    <a:pt x="966" y="776"/>
                    <a:pt x="966" y="776"/>
                    <a:pt x="966" y="775"/>
                  </a:cubicBezTo>
                  <a:cubicBezTo>
                    <a:pt x="966" y="775"/>
                    <a:pt x="966" y="774"/>
                    <a:pt x="966" y="774"/>
                  </a:cubicBezTo>
                  <a:cubicBezTo>
                    <a:pt x="966" y="774"/>
                    <a:pt x="966" y="775"/>
                    <a:pt x="966" y="775"/>
                  </a:cubicBezTo>
                  <a:cubicBezTo>
                    <a:pt x="966" y="776"/>
                    <a:pt x="966" y="776"/>
                    <a:pt x="966" y="777"/>
                  </a:cubicBezTo>
                  <a:cubicBezTo>
                    <a:pt x="965" y="778"/>
                    <a:pt x="965" y="779"/>
                    <a:pt x="965" y="780"/>
                  </a:cubicBezTo>
                  <a:cubicBezTo>
                    <a:pt x="965" y="780"/>
                    <a:pt x="965" y="780"/>
                    <a:pt x="965" y="781"/>
                  </a:cubicBezTo>
                  <a:cubicBezTo>
                    <a:pt x="965" y="780"/>
                    <a:pt x="965" y="780"/>
                    <a:pt x="964" y="780"/>
                  </a:cubicBezTo>
                  <a:cubicBezTo>
                    <a:pt x="964" y="779"/>
                    <a:pt x="964" y="778"/>
                    <a:pt x="963" y="777"/>
                  </a:cubicBezTo>
                  <a:cubicBezTo>
                    <a:pt x="963" y="776"/>
                    <a:pt x="962" y="775"/>
                    <a:pt x="962" y="774"/>
                  </a:cubicBezTo>
                  <a:cubicBezTo>
                    <a:pt x="962" y="773"/>
                    <a:pt x="961" y="772"/>
                    <a:pt x="960" y="772"/>
                  </a:cubicBezTo>
                  <a:cubicBezTo>
                    <a:pt x="960" y="771"/>
                    <a:pt x="960" y="770"/>
                    <a:pt x="959" y="770"/>
                  </a:cubicBezTo>
                  <a:cubicBezTo>
                    <a:pt x="959" y="770"/>
                    <a:pt x="959" y="770"/>
                    <a:pt x="959" y="770"/>
                  </a:cubicBezTo>
                  <a:cubicBezTo>
                    <a:pt x="958" y="769"/>
                    <a:pt x="958" y="769"/>
                    <a:pt x="958" y="769"/>
                  </a:cubicBezTo>
                  <a:cubicBezTo>
                    <a:pt x="961" y="764"/>
                    <a:pt x="961" y="760"/>
                    <a:pt x="960" y="757"/>
                  </a:cubicBezTo>
                  <a:cubicBezTo>
                    <a:pt x="1030" y="770"/>
                    <a:pt x="1042" y="783"/>
                    <a:pt x="1042" y="783"/>
                  </a:cubicBezTo>
                  <a:cubicBezTo>
                    <a:pt x="1042" y="783"/>
                    <a:pt x="995" y="795"/>
                    <a:pt x="987" y="824"/>
                  </a:cubicBezTo>
                  <a:cubicBezTo>
                    <a:pt x="998" y="803"/>
                    <a:pt x="1041" y="796"/>
                    <a:pt x="1051" y="795"/>
                  </a:cubicBezTo>
                  <a:cubicBezTo>
                    <a:pt x="1050" y="796"/>
                    <a:pt x="1048" y="796"/>
                    <a:pt x="1046" y="797"/>
                  </a:cubicBezTo>
                  <a:cubicBezTo>
                    <a:pt x="1050" y="805"/>
                    <a:pt x="1056" y="807"/>
                    <a:pt x="1063" y="806"/>
                  </a:cubicBezTo>
                  <a:cubicBezTo>
                    <a:pt x="1067" y="810"/>
                    <a:pt x="1071" y="816"/>
                    <a:pt x="1075" y="823"/>
                  </a:cubicBezTo>
                  <a:cubicBezTo>
                    <a:pt x="1068" y="832"/>
                    <a:pt x="1062" y="845"/>
                    <a:pt x="1060" y="853"/>
                  </a:cubicBezTo>
                  <a:cubicBezTo>
                    <a:pt x="1066" y="849"/>
                    <a:pt x="1074" y="848"/>
                    <a:pt x="1083" y="847"/>
                  </a:cubicBezTo>
                  <a:cubicBezTo>
                    <a:pt x="1083" y="848"/>
                    <a:pt x="1083" y="850"/>
                    <a:pt x="1083" y="851"/>
                  </a:cubicBezTo>
                  <a:cubicBezTo>
                    <a:pt x="1082" y="850"/>
                    <a:pt x="1082" y="849"/>
                    <a:pt x="1081" y="848"/>
                  </a:cubicBezTo>
                  <a:cubicBezTo>
                    <a:pt x="1077" y="855"/>
                    <a:pt x="1077" y="862"/>
                    <a:pt x="1080" y="868"/>
                  </a:cubicBezTo>
                  <a:cubicBezTo>
                    <a:pt x="1074" y="886"/>
                    <a:pt x="1064" y="911"/>
                    <a:pt x="1063" y="919"/>
                  </a:cubicBezTo>
                  <a:cubicBezTo>
                    <a:pt x="1061" y="918"/>
                    <a:pt x="1060" y="917"/>
                    <a:pt x="1058" y="916"/>
                  </a:cubicBezTo>
                  <a:cubicBezTo>
                    <a:pt x="1056" y="914"/>
                    <a:pt x="1054" y="912"/>
                    <a:pt x="1052" y="911"/>
                  </a:cubicBezTo>
                  <a:cubicBezTo>
                    <a:pt x="1048" y="908"/>
                    <a:pt x="1043" y="905"/>
                    <a:pt x="1039" y="902"/>
                  </a:cubicBezTo>
                  <a:cubicBezTo>
                    <a:pt x="1032" y="897"/>
                    <a:pt x="1024" y="893"/>
                    <a:pt x="1017" y="888"/>
                  </a:cubicBezTo>
                  <a:cubicBezTo>
                    <a:pt x="1017" y="887"/>
                    <a:pt x="1017" y="887"/>
                    <a:pt x="1017" y="886"/>
                  </a:cubicBezTo>
                  <a:cubicBezTo>
                    <a:pt x="1017" y="886"/>
                    <a:pt x="1016" y="885"/>
                    <a:pt x="1016" y="885"/>
                  </a:cubicBezTo>
                  <a:cubicBezTo>
                    <a:pt x="1016" y="884"/>
                    <a:pt x="1016" y="884"/>
                    <a:pt x="1016" y="884"/>
                  </a:cubicBezTo>
                  <a:cubicBezTo>
                    <a:pt x="1016" y="883"/>
                    <a:pt x="1016" y="883"/>
                    <a:pt x="1015" y="882"/>
                  </a:cubicBezTo>
                  <a:cubicBezTo>
                    <a:pt x="1015" y="882"/>
                    <a:pt x="1015" y="882"/>
                    <a:pt x="1015" y="882"/>
                  </a:cubicBezTo>
                  <a:cubicBezTo>
                    <a:pt x="1015" y="881"/>
                    <a:pt x="1015" y="881"/>
                    <a:pt x="1015" y="881"/>
                  </a:cubicBezTo>
                  <a:cubicBezTo>
                    <a:pt x="1014" y="880"/>
                    <a:pt x="1014" y="880"/>
                    <a:pt x="1014" y="879"/>
                  </a:cubicBezTo>
                  <a:cubicBezTo>
                    <a:pt x="1014" y="879"/>
                    <a:pt x="1014" y="878"/>
                    <a:pt x="1013" y="878"/>
                  </a:cubicBezTo>
                  <a:cubicBezTo>
                    <a:pt x="1013" y="877"/>
                    <a:pt x="1013" y="877"/>
                    <a:pt x="1013" y="877"/>
                  </a:cubicBezTo>
                  <a:cubicBezTo>
                    <a:pt x="1013" y="876"/>
                    <a:pt x="1013" y="876"/>
                    <a:pt x="1013" y="876"/>
                  </a:cubicBezTo>
                  <a:cubicBezTo>
                    <a:pt x="1012" y="875"/>
                    <a:pt x="1012" y="875"/>
                    <a:pt x="1012" y="874"/>
                  </a:cubicBezTo>
                  <a:cubicBezTo>
                    <a:pt x="1012" y="873"/>
                    <a:pt x="1011" y="871"/>
                    <a:pt x="1011" y="870"/>
                  </a:cubicBezTo>
                  <a:cubicBezTo>
                    <a:pt x="1011" y="868"/>
                    <a:pt x="1010" y="867"/>
                    <a:pt x="1010" y="866"/>
                  </a:cubicBezTo>
                  <a:cubicBezTo>
                    <a:pt x="1010" y="864"/>
                    <a:pt x="1010" y="863"/>
                    <a:pt x="1010" y="861"/>
                  </a:cubicBezTo>
                  <a:cubicBezTo>
                    <a:pt x="1010" y="860"/>
                    <a:pt x="1010" y="859"/>
                    <a:pt x="1010" y="858"/>
                  </a:cubicBezTo>
                  <a:cubicBezTo>
                    <a:pt x="1016" y="855"/>
                    <a:pt x="1023" y="850"/>
                    <a:pt x="1024" y="844"/>
                  </a:cubicBezTo>
                  <a:cubicBezTo>
                    <a:pt x="1025" y="836"/>
                    <a:pt x="1017" y="831"/>
                    <a:pt x="1012" y="824"/>
                  </a:cubicBezTo>
                  <a:cubicBezTo>
                    <a:pt x="1006" y="836"/>
                    <a:pt x="988" y="850"/>
                    <a:pt x="1007" y="859"/>
                  </a:cubicBezTo>
                  <a:cubicBezTo>
                    <a:pt x="1007" y="859"/>
                    <a:pt x="1007" y="859"/>
                    <a:pt x="1007" y="859"/>
                  </a:cubicBezTo>
                  <a:cubicBezTo>
                    <a:pt x="1007" y="859"/>
                    <a:pt x="1006" y="859"/>
                    <a:pt x="1006" y="859"/>
                  </a:cubicBezTo>
                  <a:cubicBezTo>
                    <a:pt x="1007" y="859"/>
                    <a:pt x="1007" y="859"/>
                    <a:pt x="1007" y="859"/>
                  </a:cubicBezTo>
                  <a:cubicBezTo>
                    <a:pt x="1007" y="860"/>
                    <a:pt x="1007" y="861"/>
                    <a:pt x="1007" y="861"/>
                  </a:cubicBezTo>
                  <a:cubicBezTo>
                    <a:pt x="1007" y="863"/>
                    <a:pt x="1008" y="864"/>
                    <a:pt x="1008" y="866"/>
                  </a:cubicBezTo>
                  <a:cubicBezTo>
                    <a:pt x="1008" y="867"/>
                    <a:pt x="1008" y="869"/>
                    <a:pt x="1009" y="870"/>
                  </a:cubicBezTo>
                  <a:cubicBezTo>
                    <a:pt x="1009" y="872"/>
                    <a:pt x="1009" y="873"/>
                    <a:pt x="1010" y="875"/>
                  </a:cubicBezTo>
                  <a:cubicBezTo>
                    <a:pt x="1010" y="875"/>
                    <a:pt x="1010" y="876"/>
                    <a:pt x="1010" y="877"/>
                  </a:cubicBezTo>
                  <a:cubicBezTo>
                    <a:pt x="1010" y="877"/>
                    <a:pt x="1011" y="877"/>
                    <a:pt x="1011" y="878"/>
                  </a:cubicBezTo>
                  <a:cubicBezTo>
                    <a:pt x="1011" y="878"/>
                    <a:pt x="1011" y="878"/>
                    <a:pt x="1011" y="879"/>
                  </a:cubicBezTo>
                  <a:cubicBezTo>
                    <a:pt x="1011" y="879"/>
                    <a:pt x="1012" y="880"/>
                    <a:pt x="1012" y="880"/>
                  </a:cubicBezTo>
                  <a:cubicBezTo>
                    <a:pt x="1012" y="881"/>
                    <a:pt x="1012" y="881"/>
                    <a:pt x="1013" y="882"/>
                  </a:cubicBezTo>
                  <a:cubicBezTo>
                    <a:pt x="1013" y="882"/>
                    <a:pt x="1013" y="882"/>
                    <a:pt x="1013" y="883"/>
                  </a:cubicBezTo>
                  <a:cubicBezTo>
                    <a:pt x="1013" y="883"/>
                    <a:pt x="1013" y="883"/>
                    <a:pt x="1013" y="883"/>
                  </a:cubicBezTo>
                  <a:cubicBezTo>
                    <a:pt x="1014" y="884"/>
                    <a:pt x="1014" y="884"/>
                    <a:pt x="1014" y="885"/>
                  </a:cubicBezTo>
                  <a:cubicBezTo>
                    <a:pt x="1015" y="885"/>
                    <a:pt x="1015" y="885"/>
                    <a:pt x="1015" y="886"/>
                  </a:cubicBezTo>
                  <a:cubicBezTo>
                    <a:pt x="1015" y="886"/>
                    <a:pt x="1016" y="886"/>
                    <a:pt x="1016" y="886"/>
                  </a:cubicBezTo>
                  <a:cubicBezTo>
                    <a:pt x="1016" y="887"/>
                    <a:pt x="1017" y="887"/>
                    <a:pt x="1017" y="887"/>
                  </a:cubicBezTo>
                  <a:cubicBezTo>
                    <a:pt x="1015" y="886"/>
                    <a:pt x="1014" y="885"/>
                    <a:pt x="1012" y="884"/>
                  </a:cubicBezTo>
                  <a:cubicBezTo>
                    <a:pt x="1011" y="883"/>
                    <a:pt x="1010" y="882"/>
                    <a:pt x="1009" y="881"/>
                  </a:cubicBezTo>
                  <a:cubicBezTo>
                    <a:pt x="1008" y="880"/>
                    <a:pt x="1007" y="879"/>
                    <a:pt x="1006" y="879"/>
                  </a:cubicBezTo>
                  <a:cubicBezTo>
                    <a:pt x="1005" y="878"/>
                    <a:pt x="1004" y="877"/>
                    <a:pt x="1003" y="876"/>
                  </a:cubicBezTo>
                  <a:cubicBezTo>
                    <a:pt x="1000" y="873"/>
                    <a:pt x="1000" y="873"/>
                    <a:pt x="1000" y="873"/>
                  </a:cubicBezTo>
                  <a:cubicBezTo>
                    <a:pt x="995" y="870"/>
                    <a:pt x="992" y="866"/>
                    <a:pt x="988" y="862"/>
                  </a:cubicBezTo>
                  <a:cubicBezTo>
                    <a:pt x="980" y="855"/>
                    <a:pt x="973" y="847"/>
                    <a:pt x="966" y="839"/>
                  </a:cubicBezTo>
                  <a:cubicBezTo>
                    <a:pt x="959" y="832"/>
                    <a:pt x="952" y="825"/>
                    <a:pt x="946" y="818"/>
                  </a:cubicBezTo>
                  <a:cubicBezTo>
                    <a:pt x="939" y="811"/>
                    <a:pt x="933" y="805"/>
                    <a:pt x="926" y="800"/>
                  </a:cubicBezTo>
                  <a:cubicBezTo>
                    <a:pt x="923" y="797"/>
                    <a:pt x="920" y="794"/>
                    <a:pt x="917" y="792"/>
                  </a:cubicBezTo>
                  <a:cubicBezTo>
                    <a:pt x="916" y="791"/>
                    <a:pt x="914" y="790"/>
                    <a:pt x="913" y="789"/>
                  </a:cubicBezTo>
                  <a:cubicBezTo>
                    <a:pt x="911" y="788"/>
                    <a:pt x="910" y="787"/>
                    <a:pt x="908" y="786"/>
                  </a:cubicBezTo>
                  <a:cubicBezTo>
                    <a:pt x="902" y="783"/>
                    <a:pt x="897" y="780"/>
                    <a:pt x="893" y="778"/>
                  </a:cubicBezTo>
                  <a:cubicBezTo>
                    <a:pt x="891" y="778"/>
                    <a:pt x="889" y="777"/>
                    <a:pt x="887" y="776"/>
                  </a:cubicBezTo>
                  <a:cubicBezTo>
                    <a:pt x="885" y="775"/>
                    <a:pt x="884" y="775"/>
                    <a:pt x="882" y="775"/>
                  </a:cubicBezTo>
                  <a:cubicBezTo>
                    <a:pt x="880" y="774"/>
                    <a:pt x="879" y="773"/>
                    <a:pt x="879" y="773"/>
                  </a:cubicBezTo>
                  <a:cubicBezTo>
                    <a:pt x="879" y="773"/>
                    <a:pt x="880" y="774"/>
                    <a:pt x="882" y="775"/>
                  </a:cubicBezTo>
                  <a:cubicBezTo>
                    <a:pt x="883" y="775"/>
                    <a:pt x="885" y="776"/>
                    <a:pt x="886" y="777"/>
                  </a:cubicBezTo>
                  <a:cubicBezTo>
                    <a:pt x="888" y="778"/>
                    <a:pt x="890" y="779"/>
                    <a:pt x="892" y="780"/>
                  </a:cubicBezTo>
                  <a:cubicBezTo>
                    <a:pt x="896" y="782"/>
                    <a:pt x="901" y="785"/>
                    <a:pt x="907" y="789"/>
                  </a:cubicBezTo>
                  <a:cubicBezTo>
                    <a:pt x="908" y="790"/>
                    <a:pt x="909" y="791"/>
                    <a:pt x="911" y="792"/>
                  </a:cubicBezTo>
                  <a:cubicBezTo>
                    <a:pt x="912" y="793"/>
                    <a:pt x="913" y="794"/>
                    <a:pt x="915" y="795"/>
                  </a:cubicBezTo>
                  <a:cubicBezTo>
                    <a:pt x="916" y="796"/>
                    <a:pt x="916" y="797"/>
                    <a:pt x="917" y="797"/>
                  </a:cubicBezTo>
                  <a:cubicBezTo>
                    <a:pt x="918" y="798"/>
                    <a:pt x="919" y="798"/>
                    <a:pt x="919" y="799"/>
                  </a:cubicBezTo>
                  <a:cubicBezTo>
                    <a:pt x="921" y="800"/>
                    <a:pt x="922" y="801"/>
                    <a:pt x="924" y="803"/>
                  </a:cubicBezTo>
                  <a:cubicBezTo>
                    <a:pt x="924" y="803"/>
                    <a:pt x="924" y="803"/>
                    <a:pt x="924" y="803"/>
                  </a:cubicBezTo>
                  <a:cubicBezTo>
                    <a:pt x="924" y="803"/>
                    <a:pt x="924" y="803"/>
                    <a:pt x="924" y="803"/>
                  </a:cubicBezTo>
                  <a:cubicBezTo>
                    <a:pt x="923" y="802"/>
                    <a:pt x="921" y="802"/>
                    <a:pt x="920" y="802"/>
                  </a:cubicBezTo>
                  <a:cubicBezTo>
                    <a:pt x="919" y="802"/>
                    <a:pt x="918" y="801"/>
                    <a:pt x="917" y="801"/>
                  </a:cubicBezTo>
                  <a:cubicBezTo>
                    <a:pt x="915" y="801"/>
                    <a:pt x="914" y="801"/>
                    <a:pt x="913" y="801"/>
                  </a:cubicBezTo>
                  <a:cubicBezTo>
                    <a:pt x="913" y="801"/>
                    <a:pt x="912" y="801"/>
                    <a:pt x="912" y="801"/>
                  </a:cubicBezTo>
                  <a:cubicBezTo>
                    <a:pt x="912" y="800"/>
                    <a:pt x="912" y="800"/>
                    <a:pt x="912" y="800"/>
                  </a:cubicBezTo>
                  <a:cubicBezTo>
                    <a:pt x="897" y="791"/>
                    <a:pt x="884" y="796"/>
                    <a:pt x="868" y="803"/>
                  </a:cubicBezTo>
                  <a:cubicBezTo>
                    <a:pt x="866" y="800"/>
                    <a:pt x="863" y="797"/>
                    <a:pt x="860" y="794"/>
                  </a:cubicBezTo>
                  <a:cubicBezTo>
                    <a:pt x="855" y="804"/>
                    <a:pt x="839" y="817"/>
                    <a:pt x="855" y="822"/>
                  </a:cubicBezTo>
                  <a:cubicBezTo>
                    <a:pt x="855" y="822"/>
                    <a:pt x="855" y="822"/>
                    <a:pt x="855" y="823"/>
                  </a:cubicBezTo>
                  <a:cubicBezTo>
                    <a:pt x="854" y="823"/>
                    <a:pt x="854" y="823"/>
                    <a:pt x="853" y="823"/>
                  </a:cubicBezTo>
                  <a:cubicBezTo>
                    <a:pt x="855" y="823"/>
                    <a:pt x="855" y="823"/>
                    <a:pt x="855" y="823"/>
                  </a:cubicBezTo>
                  <a:cubicBezTo>
                    <a:pt x="855" y="823"/>
                    <a:pt x="855" y="824"/>
                    <a:pt x="855" y="825"/>
                  </a:cubicBezTo>
                  <a:cubicBezTo>
                    <a:pt x="855" y="826"/>
                    <a:pt x="855" y="827"/>
                    <a:pt x="855" y="828"/>
                  </a:cubicBezTo>
                  <a:cubicBezTo>
                    <a:pt x="855" y="829"/>
                    <a:pt x="855" y="831"/>
                    <a:pt x="855" y="832"/>
                  </a:cubicBezTo>
                  <a:cubicBezTo>
                    <a:pt x="856" y="833"/>
                    <a:pt x="856" y="834"/>
                    <a:pt x="856" y="835"/>
                  </a:cubicBezTo>
                  <a:cubicBezTo>
                    <a:pt x="856" y="836"/>
                    <a:pt x="857" y="836"/>
                    <a:pt x="857" y="837"/>
                  </a:cubicBezTo>
                  <a:cubicBezTo>
                    <a:pt x="857" y="837"/>
                    <a:pt x="857" y="837"/>
                    <a:pt x="857" y="838"/>
                  </a:cubicBezTo>
                  <a:cubicBezTo>
                    <a:pt x="857" y="838"/>
                    <a:pt x="857" y="838"/>
                    <a:pt x="857" y="838"/>
                  </a:cubicBezTo>
                  <a:cubicBezTo>
                    <a:pt x="857" y="839"/>
                    <a:pt x="858" y="839"/>
                    <a:pt x="858" y="840"/>
                  </a:cubicBezTo>
                  <a:cubicBezTo>
                    <a:pt x="858" y="840"/>
                    <a:pt x="858" y="841"/>
                    <a:pt x="858" y="841"/>
                  </a:cubicBezTo>
                  <a:cubicBezTo>
                    <a:pt x="858" y="841"/>
                    <a:pt x="859" y="841"/>
                    <a:pt x="859" y="841"/>
                  </a:cubicBezTo>
                  <a:cubicBezTo>
                    <a:pt x="859" y="842"/>
                    <a:pt x="859" y="842"/>
                    <a:pt x="859" y="842"/>
                  </a:cubicBezTo>
                  <a:cubicBezTo>
                    <a:pt x="859" y="842"/>
                    <a:pt x="859" y="842"/>
                    <a:pt x="859" y="843"/>
                  </a:cubicBezTo>
                  <a:cubicBezTo>
                    <a:pt x="858" y="842"/>
                    <a:pt x="857" y="842"/>
                    <a:pt x="856" y="841"/>
                  </a:cubicBezTo>
                  <a:cubicBezTo>
                    <a:pt x="856" y="841"/>
                    <a:pt x="856" y="841"/>
                    <a:pt x="855" y="840"/>
                  </a:cubicBezTo>
                  <a:cubicBezTo>
                    <a:pt x="854" y="840"/>
                    <a:pt x="853" y="839"/>
                    <a:pt x="853" y="839"/>
                  </a:cubicBezTo>
                  <a:cubicBezTo>
                    <a:pt x="852" y="838"/>
                    <a:pt x="851" y="837"/>
                    <a:pt x="850" y="837"/>
                  </a:cubicBezTo>
                  <a:cubicBezTo>
                    <a:pt x="848" y="835"/>
                    <a:pt x="848" y="835"/>
                    <a:pt x="848" y="835"/>
                  </a:cubicBezTo>
                  <a:cubicBezTo>
                    <a:pt x="844" y="832"/>
                    <a:pt x="841" y="829"/>
                    <a:pt x="838" y="827"/>
                  </a:cubicBezTo>
                  <a:cubicBezTo>
                    <a:pt x="832" y="821"/>
                    <a:pt x="826" y="815"/>
                    <a:pt x="820" y="810"/>
                  </a:cubicBezTo>
                  <a:cubicBezTo>
                    <a:pt x="815" y="804"/>
                    <a:pt x="809" y="799"/>
                    <a:pt x="804" y="794"/>
                  </a:cubicBezTo>
                  <a:cubicBezTo>
                    <a:pt x="803" y="793"/>
                    <a:pt x="803" y="792"/>
                    <a:pt x="802" y="792"/>
                  </a:cubicBezTo>
                  <a:cubicBezTo>
                    <a:pt x="807" y="789"/>
                    <a:pt x="812" y="786"/>
                    <a:pt x="817" y="781"/>
                  </a:cubicBezTo>
                  <a:cubicBezTo>
                    <a:pt x="816" y="781"/>
                    <a:pt x="816" y="781"/>
                    <a:pt x="816" y="782"/>
                  </a:cubicBezTo>
                  <a:cubicBezTo>
                    <a:pt x="816" y="783"/>
                    <a:pt x="816" y="785"/>
                    <a:pt x="815" y="786"/>
                  </a:cubicBezTo>
                  <a:cubicBezTo>
                    <a:pt x="815" y="788"/>
                    <a:pt x="815" y="789"/>
                    <a:pt x="814" y="791"/>
                  </a:cubicBezTo>
                  <a:cubicBezTo>
                    <a:pt x="814" y="792"/>
                    <a:pt x="814" y="794"/>
                    <a:pt x="814" y="795"/>
                  </a:cubicBezTo>
                  <a:cubicBezTo>
                    <a:pt x="814" y="797"/>
                    <a:pt x="814" y="798"/>
                    <a:pt x="814" y="799"/>
                  </a:cubicBezTo>
                  <a:cubicBezTo>
                    <a:pt x="814" y="799"/>
                    <a:pt x="814" y="800"/>
                    <a:pt x="814" y="800"/>
                  </a:cubicBezTo>
                  <a:cubicBezTo>
                    <a:pt x="814" y="800"/>
                    <a:pt x="814" y="800"/>
                    <a:pt x="815" y="801"/>
                  </a:cubicBezTo>
                  <a:cubicBezTo>
                    <a:pt x="815" y="801"/>
                    <a:pt x="815" y="802"/>
                    <a:pt x="815" y="802"/>
                  </a:cubicBezTo>
                  <a:cubicBezTo>
                    <a:pt x="815" y="803"/>
                    <a:pt x="816" y="803"/>
                    <a:pt x="816" y="803"/>
                  </a:cubicBezTo>
                  <a:cubicBezTo>
                    <a:pt x="816" y="804"/>
                    <a:pt x="816" y="804"/>
                    <a:pt x="816" y="804"/>
                  </a:cubicBezTo>
                  <a:cubicBezTo>
                    <a:pt x="817" y="805"/>
                    <a:pt x="817" y="805"/>
                    <a:pt x="817" y="805"/>
                  </a:cubicBezTo>
                  <a:cubicBezTo>
                    <a:pt x="817" y="806"/>
                    <a:pt x="818" y="806"/>
                    <a:pt x="818" y="806"/>
                  </a:cubicBezTo>
                  <a:cubicBezTo>
                    <a:pt x="818" y="806"/>
                    <a:pt x="818" y="806"/>
                    <a:pt x="817" y="805"/>
                  </a:cubicBezTo>
                  <a:cubicBezTo>
                    <a:pt x="817" y="805"/>
                    <a:pt x="817" y="804"/>
                    <a:pt x="817" y="804"/>
                  </a:cubicBezTo>
                  <a:cubicBezTo>
                    <a:pt x="817" y="803"/>
                    <a:pt x="817" y="802"/>
                    <a:pt x="817" y="802"/>
                  </a:cubicBezTo>
                  <a:cubicBezTo>
                    <a:pt x="817" y="801"/>
                    <a:pt x="817" y="801"/>
                    <a:pt x="817" y="800"/>
                  </a:cubicBezTo>
                  <a:cubicBezTo>
                    <a:pt x="817" y="800"/>
                    <a:pt x="816" y="799"/>
                    <a:pt x="816" y="799"/>
                  </a:cubicBezTo>
                  <a:cubicBezTo>
                    <a:pt x="816" y="797"/>
                    <a:pt x="816" y="796"/>
                    <a:pt x="816" y="795"/>
                  </a:cubicBezTo>
                  <a:cubicBezTo>
                    <a:pt x="816" y="794"/>
                    <a:pt x="816" y="792"/>
                    <a:pt x="816" y="791"/>
                  </a:cubicBezTo>
                  <a:cubicBezTo>
                    <a:pt x="817" y="788"/>
                    <a:pt x="817" y="785"/>
                    <a:pt x="818" y="782"/>
                  </a:cubicBezTo>
                  <a:cubicBezTo>
                    <a:pt x="819" y="780"/>
                    <a:pt x="819" y="779"/>
                    <a:pt x="820" y="778"/>
                  </a:cubicBezTo>
                  <a:cubicBezTo>
                    <a:pt x="832" y="764"/>
                    <a:pt x="842" y="744"/>
                    <a:pt x="861" y="733"/>
                  </a:cubicBezTo>
                  <a:cubicBezTo>
                    <a:pt x="879" y="722"/>
                    <a:pt x="947" y="708"/>
                    <a:pt x="986" y="706"/>
                  </a:cubicBezTo>
                  <a:close/>
                  <a:moveTo>
                    <a:pt x="1008" y="912"/>
                  </a:moveTo>
                  <a:cubicBezTo>
                    <a:pt x="1008" y="912"/>
                    <a:pt x="1008" y="912"/>
                    <a:pt x="1008" y="913"/>
                  </a:cubicBezTo>
                  <a:cubicBezTo>
                    <a:pt x="1007" y="913"/>
                    <a:pt x="1007" y="913"/>
                    <a:pt x="1007" y="913"/>
                  </a:cubicBezTo>
                  <a:cubicBezTo>
                    <a:pt x="1005" y="913"/>
                    <a:pt x="1003" y="912"/>
                    <a:pt x="1002" y="912"/>
                  </a:cubicBezTo>
                  <a:cubicBezTo>
                    <a:pt x="1003" y="912"/>
                    <a:pt x="1003" y="912"/>
                    <a:pt x="1004" y="912"/>
                  </a:cubicBezTo>
                  <a:cubicBezTo>
                    <a:pt x="1006" y="912"/>
                    <a:pt x="1007" y="912"/>
                    <a:pt x="1009" y="912"/>
                  </a:cubicBezTo>
                  <a:cubicBezTo>
                    <a:pt x="1009" y="912"/>
                    <a:pt x="1009" y="912"/>
                    <a:pt x="1008" y="912"/>
                  </a:cubicBezTo>
                  <a:close/>
                  <a:moveTo>
                    <a:pt x="1004" y="909"/>
                  </a:moveTo>
                  <a:cubicBezTo>
                    <a:pt x="1001" y="909"/>
                    <a:pt x="998" y="910"/>
                    <a:pt x="995" y="910"/>
                  </a:cubicBezTo>
                  <a:cubicBezTo>
                    <a:pt x="993" y="909"/>
                    <a:pt x="990" y="908"/>
                    <a:pt x="987" y="907"/>
                  </a:cubicBezTo>
                  <a:cubicBezTo>
                    <a:pt x="987" y="906"/>
                    <a:pt x="987" y="906"/>
                    <a:pt x="987" y="905"/>
                  </a:cubicBezTo>
                  <a:cubicBezTo>
                    <a:pt x="986" y="905"/>
                    <a:pt x="986" y="905"/>
                    <a:pt x="986" y="905"/>
                  </a:cubicBezTo>
                  <a:cubicBezTo>
                    <a:pt x="986" y="905"/>
                    <a:pt x="986" y="904"/>
                    <a:pt x="986" y="904"/>
                  </a:cubicBezTo>
                  <a:cubicBezTo>
                    <a:pt x="985" y="903"/>
                    <a:pt x="984" y="902"/>
                    <a:pt x="983" y="902"/>
                  </a:cubicBezTo>
                  <a:cubicBezTo>
                    <a:pt x="982" y="901"/>
                    <a:pt x="981" y="900"/>
                    <a:pt x="981" y="899"/>
                  </a:cubicBezTo>
                  <a:cubicBezTo>
                    <a:pt x="979" y="897"/>
                    <a:pt x="977" y="894"/>
                    <a:pt x="975" y="892"/>
                  </a:cubicBezTo>
                  <a:cubicBezTo>
                    <a:pt x="974" y="892"/>
                    <a:pt x="974" y="892"/>
                    <a:pt x="974" y="892"/>
                  </a:cubicBezTo>
                  <a:cubicBezTo>
                    <a:pt x="974" y="891"/>
                    <a:pt x="974" y="891"/>
                    <a:pt x="974" y="891"/>
                  </a:cubicBezTo>
                  <a:cubicBezTo>
                    <a:pt x="979" y="874"/>
                    <a:pt x="958" y="867"/>
                    <a:pt x="945" y="871"/>
                  </a:cubicBezTo>
                  <a:cubicBezTo>
                    <a:pt x="952" y="879"/>
                    <a:pt x="958" y="897"/>
                    <a:pt x="972" y="893"/>
                  </a:cubicBezTo>
                  <a:cubicBezTo>
                    <a:pt x="972" y="893"/>
                    <a:pt x="973" y="893"/>
                    <a:pt x="973" y="894"/>
                  </a:cubicBezTo>
                  <a:cubicBezTo>
                    <a:pt x="975" y="896"/>
                    <a:pt x="977" y="898"/>
                    <a:pt x="979" y="900"/>
                  </a:cubicBezTo>
                  <a:cubicBezTo>
                    <a:pt x="980" y="901"/>
                    <a:pt x="981" y="902"/>
                    <a:pt x="982" y="903"/>
                  </a:cubicBezTo>
                  <a:cubicBezTo>
                    <a:pt x="982" y="904"/>
                    <a:pt x="983" y="904"/>
                    <a:pt x="983" y="905"/>
                  </a:cubicBezTo>
                  <a:cubicBezTo>
                    <a:pt x="966" y="898"/>
                    <a:pt x="948" y="889"/>
                    <a:pt x="929" y="880"/>
                  </a:cubicBezTo>
                  <a:cubicBezTo>
                    <a:pt x="927" y="879"/>
                    <a:pt x="924" y="878"/>
                    <a:pt x="922" y="877"/>
                  </a:cubicBezTo>
                  <a:cubicBezTo>
                    <a:pt x="922" y="876"/>
                    <a:pt x="922" y="876"/>
                    <a:pt x="922" y="876"/>
                  </a:cubicBezTo>
                  <a:cubicBezTo>
                    <a:pt x="922" y="875"/>
                    <a:pt x="922" y="873"/>
                    <a:pt x="922" y="872"/>
                  </a:cubicBezTo>
                  <a:cubicBezTo>
                    <a:pt x="921" y="869"/>
                    <a:pt x="921" y="866"/>
                    <a:pt x="921" y="863"/>
                  </a:cubicBezTo>
                  <a:cubicBezTo>
                    <a:pt x="921" y="860"/>
                    <a:pt x="921" y="856"/>
                    <a:pt x="921" y="854"/>
                  </a:cubicBezTo>
                  <a:cubicBezTo>
                    <a:pt x="921" y="852"/>
                    <a:pt x="921" y="851"/>
                    <a:pt x="921" y="849"/>
                  </a:cubicBezTo>
                  <a:cubicBezTo>
                    <a:pt x="921" y="848"/>
                    <a:pt x="921" y="847"/>
                    <a:pt x="921" y="845"/>
                  </a:cubicBezTo>
                  <a:cubicBezTo>
                    <a:pt x="921" y="845"/>
                    <a:pt x="921" y="845"/>
                    <a:pt x="921" y="845"/>
                  </a:cubicBezTo>
                  <a:cubicBezTo>
                    <a:pt x="921" y="844"/>
                    <a:pt x="921" y="844"/>
                    <a:pt x="921" y="844"/>
                  </a:cubicBezTo>
                  <a:cubicBezTo>
                    <a:pt x="921" y="844"/>
                    <a:pt x="922" y="844"/>
                    <a:pt x="922" y="843"/>
                  </a:cubicBezTo>
                  <a:cubicBezTo>
                    <a:pt x="922" y="843"/>
                    <a:pt x="922" y="843"/>
                    <a:pt x="922" y="843"/>
                  </a:cubicBezTo>
                  <a:cubicBezTo>
                    <a:pt x="922" y="842"/>
                    <a:pt x="922" y="842"/>
                    <a:pt x="922" y="842"/>
                  </a:cubicBezTo>
                  <a:cubicBezTo>
                    <a:pt x="922" y="842"/>
                    <a:pt x="922" y="842"/>
                    <a:pt x="922" y="842"/>
                  </a:cubicBezTo>
                  <a:cubicBezTo>
                    <a:pt x="922" y="841"/>
                    <a:pt x="923" y="841"/>
                    <a:pt x="923" y="840"/>
                  </a:cubicBezTo>
                  <a:cubicBezTo>
                    <a:pt x="923" y="839"/>
                    <a:pt x="923" y="839"/>
                    <a:pt x="923" y="838"/>
                  </a:cubicBezTo>
                  <a:cubicBezTo>
                    <a:pt x="923" y="837"/>
                    <a:pt x="923" y="837"/>
                    <a:pt x="923" y="836"/>
                  </a:cubicBezTo>
                  <a:cubicBezTo>
                    <a:pt x="923" y="835"/>
                    <a:pt x="923" y="834"/>
                    <a:pt x="923" y="834"/>
                  </a:cubicBezTo>
                  <a:cubicBezTo>
                    <a:pt x="923" y="834"/>
                    <a:pt x="923" y="834"/>
                    <a:pt x="923" y="833"/>
                  </a:cubicBezTo>
                  <a:cubicBezTo>
                    <a:pt x="924" y="833"/>
                    <a:pt x="924" y="833"/>
                    <a:pt x="924" y="833"/>
                  </a:cubicBezTo>
                  <a:cubicBezTo>
                    <a:pt x="928" y="823"/>
                    <a:pt x="924" y="816"/>
                    <a:pt x="919" y="809"/>
                  </a:cubicBezTo>
                  <a:cubicBezTo>
                    <a:pt x="913" y="817"/>
                    <a:pt x="916" y="826"/>
                    <a:pt x="921" y="832"/>
                  </a:cubicBezTo>
                  <a:cubicBezTo>
                    <a:pt x="921" y="833"/>
                    <a:pt x="921" y="833"/>
                    <a:pt x="921" y="834"/>
                  </a:cubicBezTo>
                  <a:cubicBezTo>
                    <a:pt x="921" y="835"/>
                    <a:pt x="921" y="835"/>
                    <a:pt x="921" y="836"/>
                  </a:cubicBezTo>
                  <a:cubicBezTo>
                    <a:pt x="921" y="837"/>
                    <a:pt x="921" y="837"/>
                    <a:pt x="921" y="838"/>
                  </a:cubicBezTo>
                  <a:cubicBezTo>
                    <a:pt x="921" y="839"/>
                    <a:pt x="921" y="839"/>
                    <a:pt x="921" y="840"/>
                  </a:cubicBezTo>
                  <a:cubicBezTo>
                    <a:pt x="921" y="840"/>
                    <a:pt x="921" y="840"/>
                    <a:pt x="921" y="841"/>
                  </a:cubicBezTo>
                  <a:cubicBezTo>
                    <a:pt x="921" y="840"/>
                    <a:pt x="921" y="840"/>
                    <a:pt x="921" y="840"/>
                  </a:cubicBezTo>
                  <a:cubicBezTo>
                    <a:pt x="920" y="838"/>
                    <a:pt x="920" y="838"/>
                    <a:pt x="920" y="838"/>
                  </a:cubicBezTo>
                  <a:cubicBezTo>
                    <a:pt x="920" y="838"/>
                    <a:pt x="920" y="838"/>
                    <a:pt x="920" y="840"/>
                  </a:cubicBezTo>
                  <a:cubicBezTo>
                    <a:pt x="920" y="840"/>
                    <a:pt x="919" y="841"/>
                    <a:pt x="919" y="842"/>
                  </a:cubicBezTo>
                  <a:cubicBezTo>
                    <a:pt x="919" y="843"/>
                    <a:pt x="919" y="843"/>
                    <a:pt x="919" y="844"/>
                  </a:cubicBezTo>
                  <a:cubicBezTo>
                    <a:pt x="919" y="844"/>
                    <a:pt x="919" y="844"/>
                    <a:pt x="919" y="845"/>
                  </a:cubicBezTo>
                  <a:cubicBezTo>
                    <a:pt x="919" y="845"/>
                    <a:pt x="919" y="845"/>
                    <a:pt x="919" y="846"/>
                  </a:cubicBezTo>
                  <a:cubicBezTo>
                    <a:pt x="919" y="847"/>
                    <a:pt x="919" y="848"/>
                    <a:pt x="919" y="849"/>
                  </a:cubicBezTo>
                  <a:cubicBezTo>
                    <a:pt x="919" y="851"/>
                    <a:pt x="919" y="852"/>
                    <a:pt x="919" y="854"/>
                  </a:cubicBezTo>
                  <a:cubicBezTo>
                    <a:pt x="919" y="857"/>
                    <a:pt x="919" y="860"/>
                    <a:pt x="919" y="863"/>
                  </a:cubicBezTo>
                  <a:cubicBezTo>
                    <a:pt x="919" y="866"/>
                    <a:pt x="919" y="869"/>
                    <a:pt x="920" y="872"/>
                  </a:cubicBezTo>
                  <a:cubicBezTo>
                    <a:pt x="920" y="873"/>
                    <a:pt x="920" y="874"/>
                    <a:pt x="920" y="875"/>
                  </a:cubicBezTo>
                  <a:cubicBezTo>
                    <a:pt x="900" y="865"/>
                    <a:pt x="882" y="853"/>
                    <a:pt x="862" y="844"/>
                  </a:cubicBezTo>
                  <a:cubicBezTo>
                    <a:pt x="862" y="843"/>
                    <a:pt x="861" y="843"/>
                    <a:pt x="861" y="843"/>
                  </a:cubicBezTo>
                  <a:cubicBezTo>
                    <a:pt x="861" y="843"/>
                    <a:pt x="861" y="842"/>
                    <a:pt x="861" y="842"/>
                  </a:cubicBezTo>
                  <a:cubicBezTo>
                    <a:pt x="861" y="842"/>
                    <a:pt x="861" y="841"/>
                    <a:pt x="861" y="841"/>
                  </a:cubicBezTo>
                  <a:cubicBezTo>
                    <a:pt x="861" y="841"/>
                    <a:pt x="861" y="841"/>
                    <a:pt x="861" y="840"/>
                  </a:cubicBezTo>
                  <a:cubicBezTo>
                    <a:pt x="860" y="840"/>
                    <a:pt x="860" y="840"/>
                    <a:pt x="860" y="840"/>
                  </a:cubicBezTo>
                  <a:cubicBezTo>
                    <a:pt x="860" y="840"/>
                    <a:pt x="860" y="839"/>
                    <a:pt x="860" y="839"/>
                  </a:cubicBezTo>
                  <a:cubicBezTo>
                    <a:pt x="860" y="838"/>
                    <a:pt x="859" y="838"/>
                    <a:pt x="859" y="837"/>
                  </a:cubicBezTo>
                  <a:cubicBezTo>
                    <a:pt x="859" y="837"/>
                    <a:pt x="859" y="837"/>
                    <a:pt x="859" y="837"/>
                  </a:cubicBezTo>
                  <a:cubicBezTo>
                    <a:pt x="859" y="836"/>
                    <a:pt x="859" y="836"/>
                    <a:pt x="859" y="836"/>
                  </a:cubicBezTo>
                  <a:cubicBezTo>
                    <a:pt x="859" y="835"/>
                    <a:pt x="858" y="835"/>
                    <a:pt x="858" y="834"/>
                  </a:cubicBezTo>
                  <a:cubicBezTo>
                    <a:pt x="858" y="833"/>
                    <a:pt x="858" y="832"/>
                    <a:pt x="857" y="831"/>
                  </a:cubicBezTo>
                  <a:cubicBezTo>
                    <a:pt x="857" y="830"/>
                    <a:pt x="857" y="829"/>
                    <a:pt x="857" y="828"/>
                  </a:cubicBezTo>
                  <a:cubicBezTo>
                    <a:pt x="857" y="827"/>
                    <a:pt x="857" y="826"/>
                    <a:pt x="857" y="824"/>
                  </a:cubicBezTo>
                  <a:cubicBezTo>
                    <a:pt x="857" y="823"/>
                    <a:pt x="857" y="823"/>
                    <a:pt x="857" y="822"/>
                  </a:cubicBezTo>
                  <a:cubicBezTo>
                    <a:pt x="862" y="819"/>
                    <a:pt x="868" y="814"/>
                    <a:pt x="870" y="809"/>
                  </a:cubicBezTo>
                  <a:cubicBezTo>
                    <a:pt x="870" y="808"/>
                    <a:pt x="870" y="807"/>
                    <a:pt x="870" y="806"/>
                  </a:cubicBezTo>
                  <a:cubicBezTo>
                    <a:pt x="882" y="814"/>
                    <a:pt x="896" y="811"/>
                    <a:pt x="909" y="804"/>
                  </a:cubicBezTo>
                  <a:cubicBezTo>
                    <a:pt x="910" y="804"/>
                    <a:pt x="911" y="804"/>
                    <a:pt x="912" y="804"/>
                  </a:cubicBezTo>
                  <a:cubicBezTo>
                    <a:pt x="914" y="804"/>
                    <a:pt x="915" y="804"/>
                    <a:pt x="916" y="804"/>
                  </a:cubicBezTo>
                  <a:cubicBezTo>
                    <a:pt x="917" y="805"/>
                    <a:pt x="918" y="805"/>
                    <a:pt x="920" y="805"/>
                  </a:cubicBezTo>
                  <a:cubicBezTo>
                    <a:pt x="921" y="805"/>
                    <a:pt x="922" y="806"/>
                    <a:pt x="923" y="806"/>
                  </a:cubicBezTo>
                  <a:cubicBezTo>
                    <a:pt x="924" y="806"/>
                    <a:pt x="925" y="806"/>
                    <a:pt x="926" y="807"/>
                  </a:cubicBezTo>
                  <a:cubicBezTo>
                    <a:pt x="926" y="807"/>
                    <a:pt x="926" y="807"/>
                    <a:pt x="926" y="807"/>
                  </a:cubicBezTo>
                  <a:cubicBezTo>
                    <a:pt x="926" y="807"/>
                    <a:pt x="927" y="807"/>
                    <a:pt x="927" y="807"/>
                  </a:cubicBezTo>
                  <a:cubicBezTo>
                    <a:pt x="927" y="807"/>
                    <a:pt x="928" y="807"/>
                    <a:pt x="928" y="807"/>
                  </a:cubicBezTo>
                  <a:cubicBezTo>
                    <a:pt x="928" y="807"/>
                    <a:pt x="929" y="807"/>
                    <a:pt x="929" y="807"/>
                  </a:cubicBezTo>
                  <a:cubicBezTo>
                    <a:pt x="933" y="811"/>
                    <a:pt x="938" y="816"/>
                    <a:pt x="943" y="821"/>
                  </a:cubicBezTo>
                  <a:cubicBezTo>
                    <a:pt x="949" y="827"/>
                    <a:pt x="956" y="835"/>
                    <a:pt x="963" y="842"/>
                  </a:cubicBezTo>
                  <a:cubicBezTo>
                    <a:pt x="970" y="850"/>
                    <a:pt x="977" y="857"/>
                    <a:pt x="985" y="865"/>
                  </a:cubicBezTo>
                  <a:cubicBezTo>
                    <a:pt x="989" y="869"/>
                    <a:pt x="993" y="873"/>
                    <a:pt x="997" y="876"/>
                  </a:cubicBezTo>
                  <a:cubicBezTo>
                    <a:pt x="1000" y="879"/>
                    <a:pt x="1000" y="879"/>
                    <a:pt x="1000" y="879"/>
                  </a:cubicBezTo>
                  <a:cubicBezTo>
                    <a:pt x="1001" y="880"/>
                    <a:pt x="1002" y="881"/>
                    <a:pt x="1003" y="882"/>
                  </a:cubicBezTo>
                  <a:cubicBezTo>
                    <a:pt x="1004" y="882"/>
                    <a:pt x="1005" y="883"/>
                    <a:pt x="1006" y="884"/>
                  </a:cubicBezTo>
                  <a:cubicBezTo>
                    <a:pt x="1007" y="885"/>
                    <a:pt x="1008" y="886"/>
                    <a:pt x="1010" y="887"/>
                  </a:cubicBezTo>
                  <a:cubicBezTo>
                    <a:pt x="1018" y="893"/>
                    <a:pt x="1028" y="899"/>
                    <a:pt x="1037" y="905"/>
                  </a:cubicBezTo>
                  <a:cubicBezTo>
                    <a:pt x="1039" y="907"/>
                    <a:pt x="1042" y="909"/>
                    <a:pt x="1044" y="910"/>
                  </a:cubicBezTo>
                  <a:cubicBezTo>
                    <a:pt x="1044" y="910"/>
                    <a:pt x="1044" y="910"/>
                    <a:pt x="1043" y="910"/>
                  </a:cubicBezTo>
                  <a:cubicBezTo>
                    <a:pt x="1043" y="910"/>
                    <a:pt x="1042" y="910"/>
                    <a:pt x="1042" y="910"/>
                  </a:cubicBezTo>
                  <a:cubicBezTo>
                    <a:pt x="1041" y="910"/>
                    <a:pt x="1040" y="910"/>
                    <a:pt x="1039" y="909"/>
                  </a:cubicBezTo>
                  <a:cubicBezTo>
                    <a:pt x="1038" y="909"/>
                    <a:pt x="1038" y="909"/>
                    <a:pt x="1037" y="909"/>
                  </a:cubicBezTo>
                  <a:cubicBezTo>
                    <a:pt x="1036" y="909"/>
                    <a:pt x="1036" y="909"/>
                    <a:pt x="1035" y="909"/>
                  </a:cubicBezTo>
                  <a:cubicBezTo>
                    <a:pt x="1035" y="909"/>
                    <a:pt x="1034" y="909"/>
                    <a:pt x="1034" y="909"/>
                  </a:cubicBezTo>
                  <a:cubicBezTo>
                    <a:pt x="1032" y="909"/>
                    <a:pt x="1029" y="909"/>
                    <a:pt x="1027" y="909"/>
                  </a:cubicBezTo>
                  <a:cubicBezTo>
                    <a:pt x="1025" y="909"/>
                    <a:pt x="1022" y="909"/>
                    <a:pt x="1020" y="909"/>
                  </a:cubicBezTo>
                  <a:cubicBezTo>
                    <a:pt x="1015" y="909"/>
                    <a:pt x="1009" y="909"/>
                    <a:pt x="1004" y="909"/>
                  </a:cubicBezTo>
                  <a:close/>
                  <a:moveTo>
                    <a:pt x="820" y="757"/>
                  </a:moveTo>
                  <a:cubicBezTo>
                    <a:pt x="820" y="756"/>
                    <a:pt x="819" y="756"/>
                    <a:pt x="819" y="755"/>
                  </a:cubicBezTo>
                  <a:cubicBezTo>
                    <a:pt x="818" y="754"/>
                    <a:pt x="818" y="754"/>
                    <a:pt x="818" y="753"/>
                  </a:cubicBezTo>
                  <a:cubicBezTo>
                    <a:pt x="818" y="753"/>
                    <a:pt x="818" y="753"/>
                    <a:pt x="818" y="753"/>
                  </a:cubicBezTo>
                  <a:cubicBezTo>
                    <a:pt x="817" y="753"/>
                    <a:pt x="817" y="753"/>
                    <a:pt x="817" y="753"/>
                  </a:cubicBezTo>
                  <a:cubicBezTo>
                    <a:pt x="823" y="742"/>
                    <a:pt x="815" y="739"/>
                    <a:pt x="808" y="735"/>
                  </a:cubicBezTo>
                  <a:cubicBezTo>
                    <a:pt x="813" y="734"/>
                    <a:pt x="819" y="733"/>
                    <a:pt x="826" y="732"/>
                  </a:cubicBezTo>
                  <a:cubicBezTo>
                    <a:pt x="826" y="740"/>
                    <a:pt x="824" y="749"/>
                    <a:pt x="821" y="758"/>
                  </a:cubicBezTo>
                  <a:cubicBezTo>
                    <a:pt x="820" y="758"/>
                    <a:pt x="820" y="757"/>
                    <a:pt x="820" y="757"/>
                  </a:cubicBezTo>
                  <a:close/>
                  <a:moveTo>
                    <a:pt x="700" y="747"/>
                  </a:moveTo>
                  <a:cubicBezTo>
                    <a:pt x="701" y="747"/>
                    <a:pt x="701" y="746"/>
                    <a:pt x="702" y="745"/>
                  </a:cubicBezTo>
                  <a:cubicBezTo>
                    <a:pt x="702" y="744"/>
                    <a:pt x="703" y="743"/>
                    <a:pt x="703" y="742"/>
                  </a:cubicBezTo>
                  <a:cubicBezTo>
                    <a:pt x="704" y="741"/>
                    <a:pt x="704" y="741"/>
                    <a:pt x="705" y="740"/>
                  </a:cubicBezTo>
                  <a:cubicBezTo>
                    <a:pt x="705" y="739"/>
                    <a:pt x="705" y="738"/>
                    <a:pt x="706" y="737"/>
                  </a:cubicBezTo>
                  <a:cubicBezTo>
                    <a:pt x="708" y="733"/>
                    <a:pt x="709" y="729"/>
                    <a:pt x="710" y="725"/>
                  </a:cubicBezTo>
                  <a:cubicBezTo>
                    <a:pt x="710" y="725"/>
                    <a:pt x="710" y="724"/>
                    <a:pt x="710" y="724"/>
                  </a:cubicBezTo>
                  <a:cubicBezTo>
                    <a:pt x="710" y="722"/>
                    <a:pt x="710" y="722"/>
                    <a:pt x="710" y="722"/>
                  </a:cubicBezTo>
                  <a:cubicBezTo>
                    <a:pt x="711" y="721"/>
                    <a:pt x="711" y="720"/>
                    <a:pt x="711" y="719"/>
                  </a:cubicBezTo>
                  <a:cubicBezTo>
                    <a:pt x="711" y="718"/>
                    <a:pt x="711" y="717"/>
                    <a:pt x="711" y="716"/>
                  </a:cubicBezTo>
                  <a:cubicBezTo>
                    <a:pt x="712" y="716"/>
                    <a:pt x="712" y="715"/>
                    <a:pt x="712" y="714"/>
                  </a:cubicBezTo>
                  <a:cubicBezTo>
                    <a:pt x="712" y="710"/>
                    <a:pt x="712" y="706"/>
                    <a:pt x="712" y="702"/>
                  </a:cubicBezTo>
                  <a:cubicBezTo>
                    <a:pt x="712" y="701"/>
                    <a:pt x="712" y="699"/>
                    <a:pt x="711" y="697"/>
                  </a:cubicBezTo>
                  <a:cubicBezTo>
                    <a:pt x="711" y="696"/>
                    <a:pt x="711" y="695"/>
                    <a:pt x="711" y="695"/>
                  </a:cubicBezTo>
                  <a:cubicBezTo>
                    <a:pt x="711" y="694"/>
                    <a:pt x="711" y="694"/>
                    <a:pt x="711" y="694"/>
                  </a:cubicBezTo>
                  <a:cubicBezTo>
                    <a:pt x="711" y="694"/>
                    <a:pt x="711" y="694"/>
                    <a:pt x="711" y="694"/>
                  </a:cubicBezTo>
                  <a:cubicBezTo>
                    <a:pt x="711" y="693"/>
                    <a:pt x="712" y="692"/>
                    <a:pt x="712" y="692"/>
                  </a:cubicBezTo>
                  <a:cubicBezTo>
                    <a:pt x="712" y="691"/>
                    <a:pt x="713" y="690"/>
                    <a:pt x="713" y="689"/>
                  </a:cubicBezTo>
                  <a:cubicBezTo>
                    <a:pt x="714" y="688"/>
                    <a:pt x="714" y="687"/>
                    <a:pt x="715" y="686"/>
                  </a:cubicBezTo>
                  <a:cubicBezTo>
                    <a:pt x="715" y="685"/>
                    <a:pt x="716" y="684"/>
                    <a:pt x="717" y="683"/>
                  </a:cubicBezTo>
                  <a:cubicBezTo>
                    <a:pt x="717" y="682"/>
                    <a:pt x="718" y="681"/>
                    <a:pt x="718" y="680"/>
                  </a:cubicBezTo>
                  <a:cubicBezTo>
                    <a:pt x="719" y="680"/>
                    <a:pt x="719" y="680"/>
                    <a:pt x="719" y="680"/>
                  </a:cubicBezTo>
                  <a:cubicBezTo>
                    <a:pt x="724" y="679"/>
                    <a:pt x="728" y="679"/>
                    <a:pt x="731" y="677"/>
                  </a:cubicBezTo>
                  <a:cubicBezTo>
                    <a:pt x="735" y="678"/>
                    <a:pt x="740" y="676"/>
                    <a:pt x="742" y="673"/>
                  </a:cubicBezTo>
                  <a:cubicBezTo>
                    <a:pt x="742" y="673"/>
                    <a:pt x="742" y="673"/>
                    <a:pt x="742" y="673"/>
                  </a:cubicBezTo>
                  <a:cubicBezTo>
                    <a:pt x="742" y="673"/>
                    <a:pt x="742" y="673"/>
                    <a:pt x="742" y="673"/>
                  </a:cubicBezTo>
                  <a:cubicBezTo>
                    <a:pt x="742" y="673"/>
                    <a:pt x="742" y="673"/>
                    <a:pt x="742" y="673"/>
                  </a:cubicBezTo>
                  <a:cubicBezTo>
                    <a:pt x="742" y="673"/>
                    <a:pt x="743" y="673"/>
                    <a:pt x="743" y="673"/>
                  </a:cubicBezTo>
                  <a:cubicBezTo>
                    <a:pt x="744" y="673"/>
                    <a:pt x="745" y="673"/>
                    <a:pt x="746" y="673"/>
                  </a:cubicBezTo>
                  <a:cubicBezTo>
                    <a:pt x="747" y="673"/>
                    <a:pt x="747" y="673"/>
                    <a:pt x="748" y="673"/>
                  </a:cubicBezTo>
                  <a:cubicBezTo>
                    <a:pt x="749" y="673"/>
                    <a:pt x="750" y="673"/>
                    <a:pt x="750" y="673"/>
                  </a:cubicBezTo>
                  <a:cubicBezTo>
                    <a:pt x="750" y="673"/>
                    <a:pt x="751" y="673"/>
                    <a:pt x="751" y="673"/>
                  </a:cubicBezTo>
                  <a:cubicBezTo>
                    <a:pt x="751" y="673"/>
                    <a:pt x="751" y="673"/>
                    <a:pt x="751" y="673"/>
                  </a:cubicBezTo>
                  <a:cubicBezTo>
                    <a:pt x="751" y="673"/>
                    <a:pt x="751" y="673"/>
                    <a:pt x="751" y="673"/>
                  </a:cubicBezTo>
                  <a:cubicBezTo>
                    <a:pt x="751" y="673"/>
                    <a:pt x="750" y="673"/>
                    <a:pt x="750" y="674"/>
                  </a:cubicBezTo>
                  <a:cubicBezTo>
                    <a:pt x="750" y="674"/>
                    <a:pt x="750" y="674"/>
                    <a:pt x="749" y="674"/>
                  </a:cubicBezTo>
                  <a:cubicBezTo>
                    <a:pt x="749" y="674"/>
                    <a:pt x="749" y="674"/>
                    <a:pt x="749" y="674"/>
                  </a:cubicBezTo>
                  <a:cubicBezTo>
                    <a:pt x="748" y="675"/>
                    <a:pt x="748" y="675"/>
                    <a:pt x="748" y="675"/>
                  </a:cubicBezTo>
                  <a:cubicBezTo>
                    <a:pt x="747" y="676"/>
                    <a:pt x="746" y="676"/>
                    <a:pt x="746" y="677"/>
                  </a:cubicBezTo>
                  <a:cubicBezTo>
                    <a:pt x="745" y="677"/>
                    <a:pt x="744" y="678"/>
                    <a:pt x="744" y="678"/>
                  </a:cubicBezTo>
                  <a:cubicBezTo>
                    <a:pt x="744" y="678"/>
                    <a:pt x="744" y="678"/>
                    <a:pt x="744" y="678"/>
                  </a:cubicBezTo>
                  <a:cubicBezTo>
                    <a:pt x="745" y="678"/>
                    <a:pt x="745" y="678"/>
                    <a:pt x="746" y="678"/>
                  </a:cubicBezTo>
                  <a:cubicBezTo>
                    <a:pt x="747" y="677"/>
                    <a:pt x="747" y="677"/>
                    <a:pt x="748" y="677"/>
                  </a:cubicBezTo>
                  <a:cubicBezTo>
                    <a:pt x="749" y="677"/>
                    <a:pt x="749" y="677"/>
                    <a:pt x="750" y="676"/>
                  </a:cubicBezTo>
                  <a:cubicBezTo>
                    <a:pt x="750" y="676"/>
                    <a:pt x="750" y="676"/>
                    <a:pt x="750" y="676"/>
                  </a:cubicBezTo>
                  <a:cubicBezTo>
                    <a:pt x="751" y="676"/>
                    <a:pt x="751" y="676"/>
                    <a:pt x="751" y="676"/>
                  </a:cubicBezTo>
                  <a:cubicBezTo>
                    <a:pt x="753" y="675"/>
                    <a:pt x="755" y="673"/>
                    <a:pt x="758" y="671"/>
                  </a:cubicBezTo>
                  <a:cubicBezTo>
                    <a:pt x="758" y="671"/>
                    <a:pt x="759" y="670"/>
                    <a:pt x="760" y="669"/>
                  </a:cubicBezTo>
                  <a:cubicBezTo>
                    <a:pt x="760" y="669"/>
                    <a:pt x="760" y="670"/>
                    <a:pt x="760" y="670"/>
                  </a:cubicBezTo>
                  <a:cubicBezTo>
                    <a:pt x="760" y="670"/>
                    <a:pt x="759" y="671"/>
                    <a:pt x="759" y="671"/>
                  </a:cubicBezTo>
                  <a:cubicBezTo>
                    <a:pt x="759" y="672"/>
                    <a:pt x="759" y="672"/>
                    <a:pt x="759" y="673"/>
                  </a:cubicBezTo>
                  <a:cubicBezTo>
                    <a:pt x="759" y="674"/>
                    <a:pt x="759" y="674"/>
                    <a:pt x="758" y="675"/>
                  </a:cubicBezTo>
                  <a:cubicBezTo>
                    <a:pt x="758" y="675"/>
                    <a:pt x="758" y="675"/>
                    <a:pt x="758" y="675"/>
                  </a:cubicBezTo>
                  <a:cubicBezTo>
                    <a:pt x="750" y="683"/>
                    <a:pt x="749" y="692"/>
                    <a:pt x="759" y="700"/>
                  </a:cubicBezTo>
                  <a:cubicBezTo>
                    <a:pt x="760" y="690"/>
                    <a:pt x="767" y="685"/>
                    <a:pt x="759" y="676"/>
                  </a:cubicBezTo>
                  <a:cubicBezTo>
                    <a:pt x="759" y="676"/>
                    <a:pt x="759" y="676"/>
                    <a:pt x="759" y="676"/>
                  </a:cubicBezTo>
                  <a:cubicBezTo>
                    <a:pt x="760" y="675"/>
                    <a:pt x="760" y="674"/>
                    <a:pt x="760" y="673"/>
                  </a:cubicBezTo>
                  <a:cubicBezTo>
                    <a:pt x="760" y="672"/>
                    <a:pt x="760" y="672"/>
                    <a:pt x="760" y="672"/>
                  </a:cubicBezTo>
                  <a:cubicBezTo>
                    <a:pt x="760" y="671"/>
                    <a:pt x="761" y="671"/>
                    <a:pt x="761" y="670"/>
                  </a:cubicBezTo>
                  <a:cubicBezTo>
                    <a:pt x="761" y="669"/>
                    <a:pt x="761" y="668"/>
                    <a:pt x="762" y="668"/>
                  </a:cubicBezTo>
                  <a:cubicBezTo>
                    <a:pt x="762" y="667"/>
                    <a:pt x="763" y="666"/>
                    <a:pt x="764" y="665"/>
                  </a:cubicBezTo>
                  <a:cubicBezTo>
                    <a:pt x="766" y="663"/>
                    <a:pt x="768" y="660"/>
                    <a:pt x="769" y="658"/>
                  </a:cubicBezTo>
                  <a:cubicBezTo>
                    <a:pt x="770" y="657"/>
                    <a:pt x="771" y="656"/>
                    <a:pt x="772" y="655"/>
                  </a:cubicBezTo>
                  <a:cubicBezTo>
                    <a:pt x="773" y="654"/>
                    <a:pt x="773" y="653"/>
                    <a:pt x="774" y="652"/>
                  </a:cubicBezTo>
                  <a:cubicBezTo>
                    <a:pt x="774" y="652"/>
                    <a:pt x="775" y="652"/>
                    <a:pt x="775" y="652"/>
                  </a:cubicBezTo>
                  <a:cubicBezTo>
                    <a:pt x="775" y="652"/>
                    <a:pt x="775" y="651"/>
                    <a:pt x="775" y="651"/>
                  </a:cubicBezTo>
                  <a:cubicBezTo>
                    <a:pt x="776" y="651"/>
                    <a:pt x="776" y="650"/>
                    <a:pt x="776" y="650"/>
                  </a:cubicBezTo>
                  <a:cubicBezTo>
                    <a:pt x="776" y="650"/>
                    <a:pt x="777" y="649"/>
                    <a:pt x="777" y="649"/>
                  </a:cubicBezTo>
                  <a:cubicBezTo>
                    <a:pt x="777" y="649"/>
                    <a:pt x="777" y="649"/>
                    <a:pt x="777" y="648"/>
                  </a:cubicBezTo>
                  <a:cubicBezTo>
                    <a:pt x="780" y="649"/>
                    <a:pt x="782" y="649"/>
                    <a:pt x="784" y="650"/>
                  </a:cubicBezTo>
                  <a:cubicBezTo>
                    <a:pt x="787" y="651"/>
                    <a:pt x="790" y="651"/>
                    <a:pt x="793" y="652"/>
                  </a:cubicBezTo>
                  <a:cubicBezTo>
                    <a:pt x="793" y="652"/>
                    <a:pt x="794" y="652"/>
                    <a:pt x="795" y="652"/>
                  </a:cubicBezTo>
                  <a:cubicBezTo>
                    <a:pt x="795" y="653"/>
                    <a:pt x="796" y="653"/>
                    <a:pt x="797" y="653"/>
                  </a:cubicBezTo>
                  <a:cubicBezTo>
                    <a:pt x="798" y="654"/>
                    <a:pt x="799" y="654"/>
                    <a:pt x="801" y="655"/>
                  </a:cubicBezTo>
                  <a:cubicBezTo>
                    <a:pt x="806" y="658"/>
                    <a:pt x="810" y="662"/>
                    <a:pt x="815" y="665"/>
                  </a:cubicBezTo>
                  <a:cubicBezTo>
                    <a:pt x="818" y="667"/>
                    <a:pt x="820" y="669"/>
                    <a:pt x="822" y="671"/>
                  </a:cubicBezTo>
                  <a:cubicBezTo>
                    <a:pt x="822" y="671"/>
                    <a:pt x="822" y="671"/>
                    <a:pt x="822" y="671"/>
                  </a:cubicBezTo>
                  <a:cubicBezTo>
                    <a:pt x="821" y="671"/>
                    <a:pt x="821" y="671"/>
                    <a:pt x="821" y="671"/>
                  </a:cubicBezTo>
                  <a:cubicBezTo>
                    <a:pt x="820" y="671"/>
                    <a:pt x="820" y="671"/>
                    <a:pt x="820" y="671"/>
                  </a:cubicBezTo>
                  <a:cubicBezTo>
                    <a:pt x="820" y="671"/>
                    <a:pt x="820" y="671"/>
                    <a:pt x="820" y="671"/>
                  </a:cubicBezTo>
                  <a:cubicBezTo>
                    <a:pt x="819" y="671"/>
                    <a:pt x="818" y="671"/>
                    <a:pt x="817" y="672"/>
                  </a:cubicBezTo>
                  <a:cubicBezTo>
                    <a:pt x="817" y="672"/>
                    <a:pt x="816" y="672"/>
                    <a:pt x="815" y="673"/>
                  </a:cubicBezTo>
                  <a:cubicBezTo>
                    <a:pt x="814" y="673"/>
                    <a:pt x="814" y="674"/>
                    <a:pt x="813" y="674"/>
                  </a:cubicBezTo>
                  <a:cubicBezTo>
                    <a:pt x="812" y="674"/>
                    <a:pt x="811" y="675"/>
                    <a:pt x="811" y="675"/>
                  </a:cubicBezTo>
                  <a:cubicBezTo>
                    <a:pt x="810" y="676"/>
                    <a:pt x="809" y="676"/>
                    <a:pt x="808" y="677"/>
                  </a:cubicBezTo>
                  <a:cubicBezTo>
                    <a:pt x="796" y="670"/>
                    <a:pt x="792" y="685"/>
                    <a:pt x="782" y="676"/>
                  </a:cubicBezTo>
                  <a:cubicBezTo>
                    <a:pt x="784" y="683"/>
                    <a:pt x="788" y="688"/>
                    <a:pt x="795" y="689"/>
                  </a:cubicBezTo>
                  <a:cubicBezTo>
                    <a:pt x="800" y="689"/>
                    <a:pt x="810" y="685"/>
                    <a:pt x="809" y="678"/>
                  </a:cubicBezTo>
                  <a:cubicBezTo>
                    <a:pt x="810" y="678"/>
                    <a:pt x="810" y="677"/>
                    <a:pt x="811" y="677"/>
                  </a:cubicBezTo>
                  <a:cubicBezTo>
                    <a:pt x="812" y="676"/>
                    <a:pt x="813" y="676"/>
                    <a:pt x="814" y="675"/>
                  </a:cubicBezTo>
                  <a:cubicBezTo>
                    <a:pt x="814" y="675"/>
                    <a:pt x="815" y="674"/>
                    <a:pt x="816" y="674"/>
                  </a:cubicBezTo>
                  <a:cubicBezTo>
                    <a:pt x="817" y="674"/>
                    <a:pt x="817" y="673"/>
                    <a:pt x="818" y="673"/>
                  </a:cubicBezTo>
                  <a:cubicBezTo>
                    <a:pt x="819" y="673"/>
                    <a:pt x="819" y="673"/>
                    <a:pt x="820" y="673"/>
                  </a:cubicBezTo>
                  <a:cubicBezTo>
                    <a:pt x="820" y="672"/>
                    <a:pt x="820" y="672"/>
                    <a:pt x="820" y="672"/>
                  </a:cubicBezTo>
                  <a:cubicBezTo>
                    <a:pt x="820" y="672"/>
                    <a:pt x="821" y="672"/>
                    <a:pt x="821" y="672"/>
                  </a:cubicBezTo>
                  <a:cubicBezTo>
                    <a:pt x="821" y="672"/>
                    <a:pt x="821" y="672"/>
                    <a:pt x="822" y="672"/>
                  </a:cubicBezTo>
                  <a:cubicBezTo>
                    <a:pt x="822" y="672"/>
                    <a:pt x="822" y="672"/>
                    <a:pt x="823" y="672"/>
                  </a:cubicBezTo>
                  <a:cubicBezTo>
                    <a:pt x="823" y="672"/>
                    <a:pt x="823" y="672"/>
                    <a:pt x="823" y="672"/>
                  </a:cubicBezTo>
                  <a:cubicBezTo>
                    <a:pt x="825" y="673"/>
                    <a:pt x="827" y="675"/>
                    <a:pt x="829" y="676"/>
                  </a:cubicBezTo>
                  <a:cubicBezTo>
                    <a:pt x="837" y="683"/>
                    <a:pt x="846" y="690"/>
                    <a:pt x="853" y="696"/>
                  </a:cubicBezTo>
                  <a:cubicBezTo>
                    <a:pt x="854" y="697"/>
                    <a:pt x="854" y="697"/>
                    <a:pt x="855" y="698"/>
                  </a:cubicBezTo>
                  <a:cubicBezTo>
                    <a:pt x="856" y="699"/>
                    <a:pt x="857" y="699"/>
                    <a:pt x="858" y="700"/>
                  </a:cubicBezTo>
                  <a:cubicBezTo>
                    <a:pt x="858" y="700"/>
                    <a:pt x="859" y="701"/>
                    <a:pt x="859" y="701"/>
                  </a:cubicBezTo>
                  <a:cubicBezTo>
                    <a:pt x="832" y="695"/>
                    <a:pt x="783" y="688"/>
                    <a:pt x="758" y="702"/>
                  </a:cubicBezTo>
                  <a:cubicBezTo>
                    <a:pt x="786" y="696"/>
                    <a:pt x="801" y="699"/>
                    <a:pt x="834" y="704"/>
                  </a:cubicBezTo>
                  <a:cubicBezTo>
                    <a:pt x="843" y="706"/>
                    <a:pt x="851" y="708"/>
                    <a:pt x="853" y="712"/>
                  </a:cubicBezTo>
                  <a:cubicBezTo>
                    <a:pt x="811" y="714"/>
                    <a:pt x="766" y="727"/>
                    <a:pt x="729" y="743"/>
                  </a:cubicBezTo>
                  <a:cubicBezTo>
                    <a:pt x="719" y="748"/>
                    <a:pt x="709" y="749"/>
                    <a:pt x="699" y="750"/>
                  </a:cubicBezTo>
                  <a:cubicBezTo>
                    <a:pt x="699" y="749"/>
                    <a:pt x="700" y="748"/>
                    <a:pt x="700" y="747"/>
                  </a:cubicBezTo>
                  <a:close/>
                  <a:moveTo>
                    <a:pt x="700" y="771"/>
                  </a:moveTo>
                  <a:cubicBezTo>
                    <a:pt x="700" y="771"/>
                    <a:pt x="700" y="770"/>
                    <a:pt x="699" y="770"/>
                  </a:cubicBezTo>
                  <a:cubicBezTo>
                    <a:pt x="699" y="769"/>
                    <a:pt x="699" y="769"/>
                    <a:pt x="699" y="768"/>
                  </a:cubicBezTo>
                  <a:cubicBezTo>
                    <a:pt x="698" y="767"/>
                    <a:pt x="698" y="766"/>
                    <a:pt x="697" y="765"/>
                  </a:cubicBezTo>
                  <a:cubicBezTo>
                    <a:pt x="697" y="763"/>
                    <a:pt x="696" y="761"/>
                    <a:pt x="696" y="758"/>
                  </a:cubicBezTo>
                  <a:cubicBezTo>
                    <a:pt x="707" y="759"/>
                    <a:pt x="718" y="759"/>
                    <a:pt x="727" y="755"/>
                  </a:cubicBezTo>
                  <a:cubicBezTo>
                    <a:pt x="757" y="746"/>
                    <a:pt x="776" y="741"/>
                    <a:pt x="804" y="735"/>
                  </a:cubicBezTo>
                  <a:cubicBezTo>
                    <a:pt x="797" y="748"/>
                    <a:pt x="800" y="756"/>
                    <a:pt x="815" y="754"/>
                  </a:cubicBezTo>
                  <a:cubicBezTo>
                    <a:pt x="815" y="754"/>
                    <a:pt x="815" y="754"/>
                    <a:pt x="816" y="754"/>
                  </a:cubicBezTo>
                  <a:cubicBezTo>
                    <a:pt x="816" y="755"/>
                    <a:pt x="816" y="756"/>
                    <a:pt x="817" y="756"/>
                  </a:cubicBezTo>
                  <a:cubicBezTo>
                    <a:pt x="817" y="757"/>
                    <a:pt x="818" y="757"/>
                    <a:pt x="818" y="758"/>
                  </a:cubicBezTo>
                  <a:cubicBezTo>
                    <a:pt x="818" y="759"/>
                    <a:pt x="819" y="760"/>
                    <a:pt x="819" y="760"/>
                  </a:cubicBezTo>
                  <a:cubicBezTo>
                    <a:pt x="819" y="761"/>
                    <a:pt x="819" y="761"/>
                    <a:pt x="819" y="761"/>
                  </a:cubicBezTo>
                  <a:cubicBezTo>
                    <a:pt x="815" y="773"/>
                    <a:pt x="808" y="783"/>
                    <a:pt x="800" y="790"/>
                  </a:cubicBezTo>
                  <a:cubicBezTo>
                    <a:pt x="796" y="786"/>
                    <a:pt x="792" y="783"/>
                    <a:pt x="788" y="780"/>
                  </a:cubicBezTo>
                  <a:cubicBezTo>
                    <a:pt x="786" y="778"/>
                    <a:pt x="783" y="776"/>
                    <a:pt x="781" y="775"/>
                  </a:cubicBezTo>
                  <a:cubicBezTo>
                    <a:pt x="779" y="774"/>
                    <a:pt x="778" y="773"/>
                    <a:pt x="777" y="773"/>
                  </a:cubicBezTo>
                  <a:cubicBezTo>
                    <a:pt x="776" y="772"/>
                    <a:pt x="774" y="771"/>
                    <a:pt x="773" y="771"/>
                  </a:cubicBezTo>
                  <a:cubicBezTo>
                    <a:pt x="768" y="768"/>
                    <a:pt x="764" y="766"/>
                    <a:pt x="760" y="765"/>
                  </a:cubicBezTo>
                  <a:cubicBezTo>
                    <a:pt x="758" y="765"/>
                    <a:pt x="757" y="764"/>
                    <a:pt x="755" y="764"/>
                  </a:cubicBezTo>
                  <a:cubicBezTo>
                    <a:pt x="754" y="763"/>
                    <a:pt x="753" y="763"/>
                    <a:pt x="751" y="763"/>
                  </a:cubicBezTo>
                  <a:cubicBezTo>
                    <a:pt x="749" y="762"/>
                    <a:pt x="748" y="762"/>
                    <a:pt x="748" y="762"/>
                  </a:cubicBezTo>
                  <a:cubicBezTo>
                    <a:pt x="748" y="762"/>
                    <a:pt x="749" y="762"/>
                    <a:pt x="751" y="763"/>
                  </a:cubicBezTo>
                  <a:cubicBezTo>
                    <a:pt x="752" y="763"/>
                    <a:pt x="754" y="764"/>
                    <a:pt x="755" y="764"/>
                  </a:cubicBezTo>
                  <a:cubicBezTo>
                    <a:pt x="756" y="765"/>
                    <a:pt x="758" y="766"/>
                    <a:pt x="760" y="766"/>
                  </a:cubicBezTo>
                  <a:cubicBezTo>
                    <a:pt x="763" y="768"/>
                    <a:pt x="767" y="770"/>
                    <a:pt x="772" y="773"/>
                  </a:cubicBezTo>
                  <a:cubicBezTo>
                    <a:pt x="773" y="773"/>
                    <a:pt x="774" y="774"/>
                    <a:pt x="775" y="775"/>
                  </a:cubicBezTo>
                  <a:cubicBezTo>
                    <a:pt x="776" y="776"/>
                    <a:pt x="777" y="777"/>
                    <a:pt x="778" y="777"/>
                  </a:cubicBezTo>
                  <a:cubicBezTo>
                    <a:pt x="779" y="778"/>
                    <a:pt x="780" y="778"/>
                    <a:pt x="780" y="779"/>
                  </a:cubicBezTo>
                  <a:cubicBezTo>
                    <a:pt x="781" y="779"/>
                    <a:pt x="781" y="779"/>
                    <a:pt x="782" y="780"/>
                  </a:cubicBezTo>
                  <a:cubicBezTo>
                    <a:pt x="783" y="781"/>
                    <a:pt x="785" y="782"/>
                    <a:pt x="786" y="783"/>
                  </a:cubicBezTo>
                  <a:cubicBezTo>
                    <a:pt x="786" y="783"/>
                    <a:pt x="786" y="783"/>
                    <a:pt x="786" y="783"/>
                  </a:cubicBezTo>
                  <a:cubicBezTo>
                    <a:pt x="786" y="783"/>
                    <a:pt x="786" y="783"/>
                    <a:pt x="786" y="783"/>
                  </a:cubicBezTo>
                  <a:cubicBezTo>
                    <a:pt x="785" y="783"/>
                    <a:pt x="784" y="782"/>
                    <a:pt x="783" y="782"/>
                  </a:cubicBezTo>
                  <a:cubicBezTo>
                    <a:pt x="782" y="782"/>
                    <a:pt x="781" y="782"/>
                    <a:pt x="780" y="782"/>
                  </a:cubicBezTo>
                  <a:cubicBezTo>
                    <a:pt x="779" y="782"/>
                    <a:pt x="778" y="782"/>
                    <a:pt x="776" y="782"/>
                  </a:cubicBezTo>
                  <a:cubicBezTo>
                    <a:pt x="776" y="782"/>
                    <a:pt x="776" y="782"/>
                    <a:pt x="776" y="782"/>
                  </a:cubicBezTo>
                  <a:cubicBezTo>
                    <a:pt x="776" y="781"/>
                    <a:pt x="776" y="781"/>
                    <a:pt x="776" y="781"/>
                  </a:cubicBezTo>
                  <a:cubicBezTo>
                    <a:pt x="763" y="775"/>
                    <a:pt x="751" y="781"/>
                    <a:pt x="737" y="787"/>
                  </a:cubicBezTo>
                  <a:cubicBezTo>
                    <a:pt x="748" y="796"/>
                    <a:pt x="761" y="792"/>
                    <a:pt x="773" y="784"/>
                  </a:cubicBezTo>
                  <a:cubicBezTo>
                    <a:pt x="774" y="784"/>
                    <a:pt x="775" y="784"/>
                    <a:pt x="776" y="784"/>
                  </a:cubicBezTo>
                  <a:cubicBezTo>
                    <a:pt x="777" y="784"/>
                    <a:pt x="778" y="785"/>
                    <a:pt x="779" y="785"/>
                  </a:cubicBezTo>
                  <a:cubicBezTo>
                    <a:pt x="780" y="785"/>
                    <a:pt x="781" y="785"/>
                    <a:pt x="782" y="785"/>
                  </a:cubicBezTo>
                  <a:cubicBezTo>
                    <a:pt x="783" y="785"/>
                    <a:pt x="784" y="785"/>
                    <a:pt x="785" y="785"/>
                  </a:cubicBezTo>
                  <a:cubicBezTo>
                    <a:pt x="786" y="785"/>
                    <a:pt x="786" y="786"/>
                    <a:pt x="787" y="786"/>
                  </a:cubicBezTo>
                  <a:cubicBezTo>
                    <a:pt x="787" y="786"/>
                    <a:pt x="788" y="786"/>
                    <a:pt x="788" y="786"/>
                  </a:cubicBezTo>
                  <a:cubicBezTo>
                    <a:pt x="788" y="786"/>
                    <a:pt x="788" y="786"/>
                    <a:pt x="788" y="786"/>
                  </a:cubicBezTo>
                  <a:cubicBezTo>
                    <a:pt x="789" y="786"/>
                    <a:pt x="789" y="786"/>
                    <a:pt x="789" y="786"/>
                  </a:cubicBezTo>
                  <a:cubicBezTo>
                    <a:pt x="790" y="786"/>
                    <a:pt x="790" y="786"/>
                    <a:pt x="790" y="786"/>
                  </a:cubicBezTo>
                  <a:cubicBezTo>
                    <a:pt x="792" y="788"/>
                    <a:pt x="794" y="790"/>
                    <a:pt x="797" y="792"/>
                  </a:cubicBezTo>
                  <a:cubicBezTo>
                    <a:pt x="795" y="793"/>
                    <a:pt x="794" y="793"/>
                    <a:pt x="792" y="794"/>
                  </a:cubicBezTo>
                  <a:cubicBezTo>
                    <a:pt x="794" y="794"/>
                    <a:pt x="796" y="793"/>
                    <a:pt x="798" y="793"/>
                  </a:cubicBezTo>
                  <a:cubicBezTo>
                    <a:pt x="799" y="794"/>
                    <a:pt x="800" y="795"/>
                    <a:pt x="801" y="796"/>
                  </a:cubicBezTo>
                  <a:cubicBezTo>
                    <a:pt x="807" y="801"/>
                    <a:pt x="812" y="806"/>
                    <a:pt x="818" y="812"/>
                  </a:cubicBezTo>
                  <a:cubicBezTo>
                    <a:pt x="823" y="818"/>
                    <a:pt x="829" y="823"/>
                    <a:pt x="835" y="829"/>
                  </a:cubicBezTo>
                  <a:cubicBezTo>
                    <a:pt x="839" y="832"/>
                    <a:pt x="842" y="835"/>
                    <a:pt x="845" y="837"/>
                  </a:cubicBezTo>
                  <a:cubicBezTo>
                    <a:pt x="845" y="837"/>
                    <a:pt x="845" y="837"/>
                    <a:pt x="845" y="837"/>
                  </a:cubicBezTo>
                  <a:cubicBezTo>
                    <a:pt x="816" y="828"/>
                    <a:pt x="792" y="825"/>
                    <a:pt x="770" y="826"/>
                  </a:cubicBezTo>
                  <a:cubicBezTo>
                    <a:pt x="768" y="825"/>
                    <a:pt x="766" y="823"/>
                    <a:pt x="764" y="822"/>
                  </a:cubicBezTo>
                  <a:cubicBezTo>
                    <a:pt x="763" y="821"/>
                    <a:pt x="762" y="820"/>
                    <a:pt x="761" y="819"/>
                  </a:cubicBezTo>
                  <a:cubicBezTo>
                    <a:pt x="760" y="818"/>
                    <a:pt x="758" y="817"/>
                    <a:pt x="757" y="817"/>
                  </a:cubicBezTo>
                  <a:cubicBezTo>
                    <a:pt x="747" y="809"/>
                    <a:pt x="735" y="801"/>
                    <a:pt x="723" y="792"/>
                  </a:cubicBezTo>
                  <a:cubicBezTo>
                    <a:pt x="717" y="787"/>
                    <a:pt x="710" y="783"/>
                    <a:pt x="704" y="779"/>
                  </a:cubicBezTo>
                  <a:cubicBezTo>
                    <a:pt x="704" y="778"/>
                    <a:pt x="703" y="777"/>
                    <a:pt x="703" y="776"/>
                  </a:cubicBezTo>
                  <a:cubicBezTo>
                    <a:pt x="702" y="775"/>
                    <a:pt x="701" y="773"/>
                    <a:pt x="700" y="771"/>
                  </a:cubicBezTo>
                  <a:close/>
                  <a:moveTo>
                    <a:pt x="548" y="765"/>
                  </a:moveTo>
                  <a:cubicBezTo>
                    <a:pt x="548" y="765"/>
                    <a:pt x="548" y="765"/>
                    <a:pt x="548" y="765"/>
                  </a:cubicBezTo>
                  <a:cubicBezTo>
                    <a:pt x="549" y="764"/>
                    <a:pt x="551" y="763"/>
                    <a:pt x="552" y="762"/>
                  </a:cubicBezTo>
                  <a:cubicBezTo>
                    <a:pt x="553" y="761"/>
                    <a:pt x="555" y="760"/>
                    <a:pt x="556" y="759"/>
                  </a:cubicBezTo>
                  <a:cubicBezTo>
                    <a:pt x="558" y="758"/>
                    <a:pt x="559" y="757"/>
                    <a:pt x="561" y="757"/>
                  </a:cubicBezTo>
                  <a:cubicBezTo>
                    <a:pt x="562" y="756"/>
                    <a:pt x="564" y="755"/>
                    <a:pt x="565" y="754"/>
                  </a:cubicBezTo>
                  <a:cubicBezTo>
                    <a:pt x="566" y="754"/>
                    <a:pt x="566" y="754"/>
                    <a:pt x="567" y="753"/>
                  </a:cubicBezTo>
                  <a:cubicBezTo>
                    <a:pt x="568" y="753"/>
                    <a:pt x="569" y="753"/>
                    <a:pt x="569" y="753"/>
                  </a:cubicBezTo>
                  <a:cubicBezTo>
                    <a:pt x="570" y="752"/>
                    <a:pt x="570" y="752"/>
                    <a:pt x="571" y="752"/>
                  </a:cubicBezTo>
                  <a:cubicBezTo>
                    <a:pt x="571" y="752"/>
                    <a:pt x="571" y="752"/>
                    <a:pt x="571" y="752"/>
                  </a:cubicBezTo>
                  <a:cubicBezTo>
                    <a:pt x="574" y="752"/>
                    <a:pt x="577" y="751"/>
                    <a:pt x="580" y="751"/>
                  </a:cubicBezTo>
                  <a:cubicBezTo>
                    <a:pt x="581" y="751"/>
                    <a:pt x="583" y="750"/>
                    <a:pt x="585" y="750"/>
                  </a:cubicBezTo>
                  <a:cubicBezTo>
                    <a:pt x="586" y="750"/>
                    <a:pt x="588" y="749"/>
                    <a:pt x="589" y="749"/>
                  </a:cubicBezTo>
                  <a:cubicBezTo>
                    <a:pt x="590" y="749"/>
                    <a:pt x="591" y="749"/>
                    <a:pt x="592" y="749"/>
                  </a:cubicBezTo>
                  <a:cubicBezTo>
                    <a:pt x="592" y="749"/>
                    <a:pt x="592" y="749"/>
                    <a:pt x="593" y="749"/>
                  </a:cubicBezTo>
                  <a:cubicBezTo>
                    <a:pt x="593" y="749"/>
                    <a:pt x="593" y="749"/>
                    <a:pt x="594" y="749"/>
                  </a:cubicBezTo>
                  <a:cubicBezTo>
                    <a:pt x="594" y="749"/>
                    <a:pt x="595" y="749"/>
                    <a:pt x="595" y="749"/>
                  </a:cubicBezTo>
                  <a:cubicBezTo>
                    <a:pt x="595" y="749"/>
                    <a:pt x="595" y="749"/>
                    <a:pt x="595" y="749"/>
                  </a:cubicBezTo>
                  <a:cubicBezTo>
                    <a:pt x="595" y="749"/>
                    <a:pt x="595" y="749"/>
                    <a:pt x="595" y="749"/>
                  </a:cubicBezTo>
                  <a:cubicBezTo>
                    <a:pt x="596" y="749"/>
                    <a:pt x="596" y="749"/>
                    <a:pt x="596" y="749"/>
                  </a:cubicBezTo>
                  <a:cubicBezTo>
                    <a:pt x="596" y="749"/>
                    <a:pt x="596" y="749"/>
                    <a:pt x="596" y="749"/>
                  </a:cubicBezTo>
                  <a:cubicBezTo>
                    <a:pt x="596" y="749"/>
                    <a:pt x="596" y="749"/>
                    <a:pt x="596" y="749"/>
                  </a:cubicBezTo>
                  <a:cubicBezTo>
                    <a:pt x="597" y="749"/>
                    <a:pt x="598" y="749"/>
                    <a:pt x="599" y="749"/>
                  </a:cubicBezTo>
                  <a:cubicBezTo>
                    <a:pt x="602" y="750"/>
                    <a:pt x="605" y="751"/>
                    <a:pt x="609" y="752"/>
                  </a:cubicBezTo>
                  <a:cubicBezTo>
                    <a:pt x="612" y="753"/>
                    <a:pt x="615" y="755"/>
                    <a:pt x="619" y="756"/>
                  </a:cubicBezTo>
                  <a:cubicBezTo>
                    <a:pt x="623" y="757"/>
                    <a:pt x="626" y="759"/>
                    <a:pt x="630" y="760"/>
                  </a:cubicBezTo>
                  <a:cubicBezTo>
                    <a:pt x="634" y="761"/>
                    <a:pt x="639" y="762"/>
                    <a:pt x="643" y="763"/>
                  </a:cubicBezTo>
                  <a:cubicBezTo>
                    <a:pt x="643" y="763"/>
                    <a:pt x="643" y="763"/>
                    <a:pt x="643" y="763"/>
                  </a:cubicBezTo>
                  <a:cubicBezTo>
                    <a:pt x="643" y="763"/>
                    <a:pt x="642" y="764"/>
                    <a:pt x="642" y="764"/>
                  </a:cubicBezTo>
                  <a:cubicBezTo>
                    <a:pt x="641" y="765"/>
                    <a:pt x="640" y="765"/>
                    <a:pt x="640" y="766"/>
                  </a:cubicBezTo>
                  <a:cubicBezTo>
                    <a:pt x="639" y="766"/>
                    <a:pt x="639" y="766"/>
                    <a:pt x="639" y="767"/>
                  </a:cubicBezTo>
                  <a:cubicBezTo>
                    <a:pt x="638" y="767"/>
                    <a:pt x="638" y="767"/>
                    <a:pt x="638" y="768"/>
                  </a:cubicBezTo>
                  <a:cubicBezTo>
                    <a:pt x="637" y="769"/>
                    <a:pt x="635" y="770"/>
                    <a:pt x="634" y="772"/>
                  </a:cubicBezTo>
                  <a:cubicBezTo>
                    <a:pt x="633" y="774"/>
                    <a:pt x="632" y="775"/>
                    <a:pt x="630" y="777"/>
                  </a:cubicBezTo>
                  <a:cubicBezTo>
                    <a:pt x="628" y="781"/>
                    <a:pt x="625" y="785"/>
                    <a:pt x="622" y="788"/>
                  </a:cubicBezTo>
                  <a:cubicBezTo>
                    <a:pt x="621" y="790"/>
                    <a:pt x="619" y="792"/>
                    <a:pt x="618" y="793"/>
                  </a:cubicBezTo>
                  <a:cubicBezTo>
                    <a:pt x="616" y="795"/>
                    <a:pt x="614" y="797"/>
                    <a:pt x="613" y="798"/>
                  </a:cubicBezTo>
                  <a:cubicBezTo>
                    <a:pt x="611" y="799"/>
                    <a:pt x="610" y="801"/>
                    <a:pt x="608" y="802"/>
                  </a:cubicBezTo>
                  <a:cubicBezTo>
                    <a:pt x="608" y="802"/>
                    <a:pt x="608" y="802"/>
                    <a:pt x="608" y="802"/>
                  </a:cubicBezTo>
                  <a:cubicBezTo>
                    <a:pt x="608" y="802"/>
                    <a:pt x="607" y="802"/>
                    <a:pt x="606" y="802"/>
                  </a:cubicBezTo>
                  <a:cubicBezTo>
                    <a:pt x="606" y="802"/>
                    <a:pt x="606" y="802"/>
                    <a:pt x="605" y="802"/>
                  </a:cubicBezTo>
                  <a:cubicBezTo>
                    <a:pt x="605" y="802"/>
                    <a:pt x="605" y="802"/>
                    <a:pt x="604" y="802"/>
                  </a:cubicBezTo>
                  <a:cubicBezTo>
                    <a:pt x="604" y="802"/>
                    <a:pt x="604" y="802"/>
                    <a:pt x="604" y="802"/>
                  </a:cubicBezTo>
                  <a:cubicBezTo>
                    <a:pt x="603" y="802"/>
                    <a:pt x="602" y="803"/>
                    <a:pt x="601" y="803"/>
                  </a:cubicBezTo>
                  <a:cubicBezTo>
                    <a:pt x="600" y="803"/>
                    <a:pt x="599" y="803"/>
                    <a:pt x="598" y="803"/>
                  </a:cubicBezTo>
                  <a:cubicBezTo>
                    <a:pt x="596" y="803"/>
                    <a:pt x="595" y="804"/>
                    <a:pt x="594" y="804"/>
                  </a:cubicBezTo>
                  <a:cubicBezTo>
                    <a:pt x="593" y="804"/>
                    <a:pt x="592" y="804"/>
                    <a:pt x="591" y="804"/>
                  </a:cubicBezTo>
                  <a:cubicBezTo>
                    <a:pt x="585" y="795"/>
                    <a:pt x="579" y="797"/>
                    <a:pt x="571" y="799"/>
                  </a:cubicBezTo>
                  <a:cubicBezTo>
                    <a:pt x="567" y="797"/>
                    <a:pt x="563" y="795"/>
                    <a:pt x="559" y="793"/>
                  </a:cubicBezTo>
                  <a:cubicBezTo>
                    <a:pt x="554" y="791"/>
                    <a:pt x="548" y="788"/>
                    <a:pt x="542" y="785"/>
                  </a:cubicBezTo>
                  <a:cubicBezTo>
                    <a:pt x="547" y="782"/>
                    <a:pt x="549" y="775"/>
                    <a:pt x="548" y="765"/>
                  </a:cubicBezTo>
                  <a:close/>
                  <a:moveTo>
                    <a:pt x="616" y="806"/>
                  </a:moveTo>
                  <a:cubicBezTo>
                    <a:pt x="616" y="806"/>
                    <a:pt x="616" y="806"/>
                    <a:pt x="616" y="806"/>
                  </a:cubicBezTo>
                  <a:cubicBezTo>
                    <a:pt x="613" y="810"/>
                    <a:pt x="610" y="813"/>
                    <a:pt x="608" y="817"/>
                  </a:cubicBezTo>
                  <a:cubicBezTo>
                    <a:pt x="608" y="816"/>
                    <a:pt x="607" y="816"/>
                    <a:pt x="606" y="816"/>
                  </a:cubicBezTo>
                  <a:cubicBezTo>
                    <a:pt x="603" y="814"/>
                    <a:pt x="601" y="813"/>
                    <a:pt x="598" y="812"/>
                  </a:cubicBezTo>
                  <a:cubicBezTo>
                    <a:pt x="599" y="811"/>
                    <a:pt x="600" y="811"/>
                    <a:pt x="601" y="810"/>
                  </a:cubicBezTo>
                  <a:cubicBezTo>
                    <a:pt x="602" y="810"/>
                    <a:pt x="602" y="810"/>
                    <a:pt x="603" y="809"/>
                  </a:cubicBezTo>
                  <a:cubicBezTo>
                    <a:pt x="604" y="809"/>
                    <a:pt x="604" y="809"/>
                    <a:pt x="604" y="809"/>
                  </a:cubicBezTo>
                  <a:cubicBezTo>
                    <a:pt x="605" y="809"/>
                    <a:pt x="605" y="808"/>
                    <a:pt x="605" y="808"/>
                  </a:cubicBezTo>
                  <a:cubicBezTo>
                    <a:pt x="608" y="806"/>
                    <a:pt x="612" y="803"/>
                    <a:pt x="615" y="800"/>
                  </a:cubicBezTo>
                  <a:cubicBezTo>
                    <a:pt x="616" y="799"/>
                    <a:pt x="617" y="798"/>
                    <a:pt x="619" y="797"/>
                  </a:cubicBezTo>
                  <a:cubicBezTo>
                    <a:pt x="618" y="797"/>
                    <a:pt x="618" y="798"/>
                    <a:pt x="618" y="798"/>
                  </a:cubicBezTo>
                  <a:cubicBezTo>
                    <a:pt x="618" y="799"/>
                    <a:pt x="618" y="800"/>
                    <a:pt x="618" y="800"/>
                  </a:cubicBezTo>
                  <a:cubicBezTo>
                    <a:pt x="617" y="801"/>
                    <a:pt x="617" y="802"/>
                    <a:pt x="617" y="802"/>
                  </a:cubicBezTo>
                  <a:cubicBezTo>
                    <a:pt x="617" y="804"/>
                    <a:pt x="616" y="805"/>
                    <a:pt x="616" y="806"/>
                  </a:cubicBezTo>
                  <a:close/>
                  <a:moveTo>
                    <a:pt x="596" y="811"/>
                  </a:moveTo>
                  <a:cubicBezTo>
                    <a:pt x="594" y="810"/>
                    <a:pt x="592" y="809"/>
                    <a:pt x="590" y="808"/>
                  </a:cubicBezTo>
                  <a:cubicBezTo>
                    <a:pt x="591" y="807"/>
                    <a:pt x="591" y="807"/>
                    <a:pt x="591" y="806"/>
                  </a:cubicBezTo>
                  <a:cubicBezTo>
                    <a:pt x="592" y="806"/>
                    <a:pt x="592" y="806"/>
                    <a:pt x="592" y="806"/>
                  </a:cubicBezTo>
                  <a:cubicBezTo>
                    <a:pt x="592" y="806"/>
                    <a:pt x="592" y="806"/>
                    <a:pt x="592" y="806"/>
                  </a:cubicBezTo>
                  <a:cubicBezTo>
                    <a:pt x="592" y="806"/>
                    <a:pt x="592" y="806"/>
                    <a:pt x="592" y="806"/>
                  </a:cubicBezTo>
                  <a:cubicBezTo>
                    <a:pt x="593" y="806"/>
                    <a:pt x="593" y="806"/>
                    <a:pt x="594" y="806"/>
                  </a:cubicBezTo>
                  <a:cubicBezTo>
                    <a:pt x="595" y="806"/>
                    <a:pt x="596" y="806"/>
                    <a:pt x="598" y="805"/>
                  </a:cubicBezTo>
                  <a:cubicBezTo>
                    <a:pt x="599" y="805"/>
                    <a:pt x="600" y="805"/>
                    <a:pt x="601" y="805"/>
                  </a:cubicBezTo>
                  <a:cubicBezTo>
                    <a:pt x="602" y="805"/>
                    <a:pt x="603" y="805"/>
                    <a:pt x="604" y="804"/>
                  </a:cubicBezTo>
                  <a:cubicBezTo>
                    <a:pt x="604" y="804"/>
                    <a:pt x="604" y="804"/>
                    <a:pt x="605" y="804"/>
                  </a:cubicBezTo>
                  <a:cubicBezTo>
                    <a:pt x="605" y="804"/>
                    <a:pt x="605" y="804"/>
                    <a:pt x="605" y="804"/>
                  </a:cubicBezTo>
                  <a:cubicBezTo>
                    <a:pt x="605" y="804"/>
                    <a:pt x="605" y="804"/>
                    <a:pt x="605" y="804"/>
                  </a:cubicBezTo>
                  <a:cubicBezTo>
                    <a:pt x="605" y="804"/>
                    <a:pt x="604" y="805"/>
                    <a:pt x="604" y="805"/>
                  </a:cubicBezTo>
                  <a:cubicBezTo>
                    <a:pt x="603" y="806"/>
                    <a:pt x="603" y="806"/>
                    <a:pt x="603" y="806"/>
                  </a:cubicBezTo>
                  <a:cubicBezTo>
                    <a:pt x="602" y="806"/>
                    <a:pt x="602" y="806"/>
                    <a:pt x="602" y="807"/>
                  </a:cubicBezTo>
                  <a:cubicBezTo>
                    <a:pt x="601" y="807"/>
                    <a:pt x="600" y="808"/>
                    <a:pt x="600" y="808"/>
                  </a:cubicBezTo>
                  <a:cubicBezTo>
                    <a:pt x="599" y="809"/>
                    <a:pt x="598" y="810"/>
                    <a:pt x="597" y="811"/>
                  </a:cubicBezTo>
                  <a:cubicBezTo>
                    <a:pt x="597" y="811"/>
                    <a:pt x="597" y="811"/>
                    <a:pt x="596" y="811"/>
                  </a:cubicBezTo>
                  <a:close/>
                  <a:moveTo>
                    <a:pt x="530" y="789"/>
                  </a:moveTo>
                  <a:cubicBezTo>
                    <a:pt x="532" y="789"/>
                    <a:pt x="534" y="788"/>
                    <a:pt x="536" y="788"/>
                  </a:cubicBezTo>
                  <a:cubicBezTo>
                    <a:pt x="539" y="789"/>
                    <a:pt x="542" y="791"/>
                    <a:pt x="545" y="793"/>
                  </a:cubicBezTo>
                  <a:cubicBezTo>
                    <a:pt x="545" y="793"/>
                    <a:pt x="544" y="792"/>
                    <a:pt x="544" y="793"/>
                  </a:cubicBezTo>
                  <a:cubicBezTo>
                    <a:pt x="543" y="793"/>
                    <a:pt x="543" y="793"/>
                    <a:pt x="542" y="793"/>
                  </a:cubicBezTo>
                  <a:cubicBezTo>
                    <a:pt x="542" y="793"/>
                    <a:pt x="542" y="793"/>
                    <a:pt x="541" y="793"/>
                  </a:cubicBezTo>
                  <a:cubicBezTo>
                    <a:pt x="541" y="793"/>
                    <a:pt x="541" y="793"/>
                    <a:pt x="541" y="793"/>
                  </a:cubicBezTo>
                  <a:cubicBezTo>
                    <a:pt x="540" y="794"/>
                    <a:pt x="539" y="794"/>
                    <a:pt x="538" y="795"/>
                  </a:cubicBezTo>
                  <a:cubicBezTo>
                    <a:pt x="537" y="795"/>
                    <a:pt x="536" y="796"/>
                    <a:pt x="536" y="797"/>
                  </a:cubicBezTo>
                  <a:cubicBezTo>
                    <a:pt x="534" y="794"/>
                    <a:pt x="532" y="791"/>
                    <a:pt x="530" y="789"/>
                  </a:cubicBezTo>
                  <a:close/>
                  <a:moveTo>
                    <a:pt x="526" y="817"/>
                  </a:moveTo>
                  <a:cubicBezTo>
                    <a:pt x="527" y="815"/>
                    <a:pt x="528" y="811"/>
                    <a:pt x="527" y="808"/>
                  </a:cubicBezTo>
                  <a:cubicBezTo>
                    <a:pt x="528" y="807"/>
                    <a:pt x="529" y="806"/>
                    <a:pt x="530" y="805"/>
                  </a:cubicBezTo>
                  <a:cubicBezTo>
                    <a:pt x="531" y="804"/>
                    <a:pt x="532" y="803"/>
                    <a:pt x="533" y="802"/>
                  </a:cubicBezTo>
                  <a:cubicBezTo>
                    <a:pt x="534" y="801"/>
                    <a:pt x="535" y="800"/>
                    <a:pt x="536" y="799"/>
                  </a:cubicBezTo>
                  <a:cubicBezTo>
                    <a:pt x="538" y="805"/>
                    <a:pt x="539" y="811"/>
                    <a:pt x="539" y="817"/>
                  </a:cubicBezTo>
                  <a:cubicBezTo>
                    <a:pt x="535" y="817"/>
                    <a:pt x="530" y="817"/>
                    <a:pt x="526" y="817"/>
                  </a:cubicBezTo>
                  <a:close/>
                  <a:moveTo>
                    <a:pt x="553" y="818"/>
                  </a:moveTo>
                  <a:cubicBezTo>
                    <a:pt x="545" y="813"/>
                    <a:pt x="541" y="806"/>
                    <a:pt x="537" y="799"/>
                  </a:cubicBezTo>
                  <a:cubicBezTo>
                    <a:pt x="538" y="798"/>
                    <a:pt x="538" y="797"/>
                    <a:pt x="539" y="797"/>
                  </a:cubicBezTo>
                  <a:cubicBezTo>
                    <a:pt x="540" y="796"/>
                    <a:pt x="541" y="796"/>
                    <a:pt x="542" y="795"/>
                  </a:cubicBezTo>
                  <a:cubicBezTo>
                    <a:pt x="542" y="795"/>
                    <a:pt x="542" y="795"/>
                    <a:pt x="542" y="795"/>
                  </a:cubicBezTo>
                  <a:cubicBezTo>
                    <a:pt x="543" y="795"/>
                    <a:pt x="543" y="795"/>
                    <a:pt x="543" y="795"/>
                  </a:cubicBezTo>
                  <a:cubicBezTo>
                    <a:pt x="543" y="795"/>
                    <a:pt x="544" y="794"/>
                    <a:pt x="544" y="794"/>
                  </a:cubicBezTo>
                  <a:cubicBezTo>
                    <a:pt x="545" y="794"/>
                    <a:pt x="546" y="794"/>
                    <a:pt x="546" y="794"/>
                  </a:cubicBezTo>
                  <a:cubicBezTo>
                    <a:pt x="547" y="794"/>
                    <a:pt x="547" y="793"/>
                    <a:pt x="547" y="793"/>
                  </a:cubicBezTo>
                  <a:cubicBezTo>
                    <a:pt x="551" y="795"/>
                    <a:pt x="554" y="797"/>
                    <a:pt x="557" y="798"/>
                  </a:cubicBezTo>
                  <a:cubicBezTo>
                    <a:pt x="559" y="799"/>
                    <a:pt x="560" y="800"/>
                    <a:pt x="561" y="800"/>
                  </a:cubicBezTo>
                  <a:cubicBezTo>
                    <a:pt x="560" y="800"/>
                    <a:pt x="558" y="800"/>
                    <a:pt x="556" y="800"/>
                  </a:cubicBezTo>
                  <a:cubicBezTo>
                    <a:pt x="562" y="805"/>
                    <a:pt x="567" y="813"/>
                    <a:pt x="574" y="814"/>
                  </a:cubicBezTo>
                  <a:cubicBezTo>
                    <a:pt x="577" y="814"/>
                    <a:pt x="581" y="813"/>
                    <a:pt x="585" y="811"/>
                  </a:cubicBezTo>
                  <a:cubicBezTo>
                    <a:pt x="592" y="815"/>
                    <a:pt x="598" y="818"/>
                    <a:pt x="604" y="820"/>
                  </a:cubicBezTo>
                  <a:cubicBezTo>
                    <a:pt x="605" y="821"/>
                    <a:pt x="606" y="821"/>
                    <a:pt x="606" y="821"/>
                  </a:cubicBezTo>
                  <a:cubicBezTo>
                    <a:pt x="606" y="823"/>
                    <a:pt x="606" y="825"/>
                    <a:pt x="606" y="827"/>
                  </a:cubicBezTo>
                  <a:cubicBezTo>
                    <a:pt x="587" y="828"/>
                    <a:pt x="564" y="826"/>
                    <a:pt x="553" y="818"/>
                  </a:cubicBezTo>
                  <a:close/>
                  <a:moveTo>
                    <a:pt x="682" y="830"/>
                  </a:moveTo>
                  <a:cubicBezTo>
                    <a:pt x="661" y="829"/>
                    <a:pt x="646" y="822"/>
                    <a:pt x="625" y="825"/>
                  </a:cubicBezTo>
                  <a:cubicBezTo>
                    <a:pt x="625" y="825"/>
                    <a:pt x="625" y="825"/>
                    <a:pt x="625" y="825"/>
                  </a:cubicBezTo>
                  <a:cubicBezTo>
                    <a:pt x="624" y="824"/>
                    <a:pt x="622" y="824"/>
                    <a:pt x="621" y="823"/>
                  </a:cubicBezTo>
                  <a:cubicBezTo>
                    <a:pt x="622" y="818"/>
                    <a:pt x="622" y="813"/>
                    <a:pt x="617" y="808"/>
                  </a:cubicBezTo>
                  <a:cubicBezTo>
                    <a:pt x="617" y="807"/>
                    <a:pt x="617" y="807"/>
                    <a:pt x="617" y="807"/>
                  </a:cubicBezTo>
                  <a:cubicBezTo>
                    <a:pt x="618" y="805"/>
                    <a:pt x="618" y="804"/>
                    <a:pt x="618" y="802"/>
                  </a:cubicBezTo>
                  <a:cubicBezTo>
                    <a:pt x="619" y="802"/>
                    <a:pt x="619" y="801"/>
                    <a:pt x="619" y="800"/>
                  </a:cubicBezTo>
                  <a:cubicBezTo>
                    <a:pt x="619" y="800"/>
                    <a:pt x="619" y="799"/>
                    <a:pt x="620" y="799"/>
                  </a:cubicBezTo>
                  <a:cubicBezTo>
                    <a:pt x="620" y="797"/>
                    <a:pt x="621" y="796"/>
                    <a:pt x="621" y="794"/>
                  </a:cubicBezTo>
                  <a:cubicBezTo>
                    <a:pt x="622" y="793"/>
                    <a:pt x="624" y="792"/>
                    <a:pt x="625" y="790"/>
                  </a:cubicBezTo>
                  <a:cubicBezTo>
                    <a:pt x="628" y="786"/>
                    <a:pt x="630" y="783"/>
                    <a:pt x="633" y="779"/>
                  </a:cubicBezTo>
                  <a:cubicBezTo>
                    <a:pt x="634" y="777"/>
                    <a:pt x="636" y="776"/>
                    <a:pt x="637" y="774"/>
                  </a:cubicBezTo>
                  <a:cubicBezTo>
                    <a:pt x="638" y="772"/>
                    <a:pt x="639" y="771"/>
                    <a:pt x="640" y="770"/>
                  </a:cubicBezTo>
                  <a:cubicBezTo>
                    <a:pt x="641" y="769"/>
                    <a:pt x="641" y="769"/>
                    <a:pt x="641" y="769"/>
                  </a:cubicBezTo>
                  <a:cubicBezTo>
                    <a:pt x="641" y="768"/>
                    <a:pt x="642" y="768"/>
                    <a:pt x="642" y="768"/>
                  </a:cubicBezTo>
                  <a:cubicBezTo>
                    <a:pt x="642" y="767"/>
                    <a:pt x="643" y="767"/>
                    <a:pt x="643" y="766"/>
                  </a:cubicBezTo>
                  <a:cubicBezTo>
                    <a:pt x="644" y="765"/>
                    <a:pt x="644" y="765"/>
                    <a:pt x="644" y="764"/>
                  </a:cubicBezTo>
                  <a:cubicBezTo>
                    <a:pt x="645" y="764"/>
                    <a:pt x="645" y="764"/>
                    <a:pt x="645" y="763"/>
                  </a:cubicBezTo>
                  <a:cubicBezTo>
                    <a:pt x="648" y="764"/>
                    <a:pt x="652" y="764"/>
                    <a:pt x="655" y="765"/>
                  </a:cubicBezTo>
                  <a:cubicBezTo>
                    <a:pt x="659" y="765"/>
                    <a:pt x="664" y="765"/>
                    <a:pt x="668" y="766"/>
                  </a:cubicBezTo>
                  <a:cubicBezTo>
                    <a:pt x="669" y="766"/>
                    <a:pt x="670" y="766"/>
                    <a:pt x="671" y="766"/>
                  </a:cubicBezTo>
                  <a:cubicBezTo>
                    <a:pt x="672" y="767"/>
                    <a:pt x="673" y="767"/>
                    <a:pt x="674" y="767"/>
                  </a:cubicBezTo>
                  <a:cubicBezTo>
                    <a:pt x="676" y="768"/>
                    <a:pt x="678" y="768"/>
                    <a:pt x="679" y="769"/>
                  </a:cubicBezTo>
                  <a:cubicBezTo>
                    <a:pt x="687" y="772"/>
                    <a:pt x="693" y="777"/>
                    <a:pt x="700" y="782"/>
                  </a:cubicBezTo>
                  <a:cubicBezTo>
                    <a:pt x="704" y="785"/>
                    <a:pt x="707" y="787"/>
                    <a:pt x="711" y="790"/>
                  </a:cubicBezTo>
                  <a:cubicBezTo>
                    <a:pt x="710" y="790"/>
                    <a:pt x="710" y="789"/>
                    <a:pt x="709" y="789"/>
                  </a:cubicBezTo>
                  <a:cubicBezTo>
                    <a:pt x="709" y="789"/>
                    <a:pt x="708" y="789"/>
                    <a:pt x="708" y="789"/>
                  </a:cubicBezTo>
                  <a:cubicBezTo>
                    <a:pt x="708" y="789"/>
                    <a:pt x="707" y="789"/>
                    <a:pt x="707" y="790"/>
                  </a:cubicBezTo>
                  <a:cubicBezTo>
                    <a:pt x="707" y="790"/>
                    <a:pt x="707" y="790"/>
                    <a:pt x="706" y="790"/>
                  </a:cubicBezTo>
                  <a:cubicBezTo>
                    <a:pt x="705" y="790"/>
                    <a:pt x="704" y="791"/>
                    <a:pt x="703" y="791"/>
                  </a:cubicBezTo>
                  <a:cubicBezTo>
                    <a:pt x="702" y="792"/>
                    <a:pt x="701" y="792"/>
                    <a:pt x="700" y="793"/>
                  </a:cubicBezTo>
                  <a:cubicBezTo>
                    <a:pt x="699" y="794"/>
                    <a:pt x="698" y="794"/>
                    <a:pt x="696" y="795"/>
                  </a:cubicBezTo>
                  <a:cubicBezTo>
                    <a:pt x="695" y="796"/>
                    <a:pt x="694" y="797"/>
                    <a:pt x="693" y="798"/>
                  </a:cubicBezTo>
                  <a:cubicBezTo>
                    <a:pt x="692" y="799"/>
                    <a:pt x="690" y="800"/>
                    <a:pt x="689" y="801"/>
                  </a:cubicBezTo>
                  <a:cubicBezTo>
                    <a:pt x="672" y="792"/>
                    <a:pt x="665" y="815"/>
                    <a:pt x="650" y="803"/>
                  </a:cubicBezTo>
                  <a:cubicBezTo>
                    <a:pt x="653" y="813"/>
                    <a:pt x="659" y="820"/>
                    <a:pt x="670" y="820"/>
                  </a:cubicBezTo>
                  <a:cubicBezTo>
                    <a:pt x="677" y="819"/>
                    <a:pt x="691" y="811"/>
                    <a:pt x="690" y="802"/>
                  </a:cubicBezTo>
                  <a:cubicBezTo>
                    <a:pt x="691" y="801"/>
                    <a:pt x="693" y="800"/>
                    <a:pt x="694" y="799"/>
                  </a:cubicBezTo>
                  <a:cubicBezTo>
                    <a:pt x="695" y="798"/>
                    <a:pt x="696" y="798"/>
                    <a:pt x="697" y="797"/>
                  </a:cubicBezTo>
                  <a:cubicBezTo>
                    <a:pt x="699" y="796"/>
                    <a:pt x="700" y="795"/>
                    <a:pt x="701" y="795"/>
                  </a:cubicBezTo>
                  <a:cubicBezTo>
                    <a:pt x="702" y="794"/>
                    <a:pt x="703" y="793"/>
                    <a:pt x="704" y="793"/>
                  </a:cubicBezTo>
                  <a:cubicBezTo>
                    <a:pt x="705" y="792"/>
                    <a:pt x="706" y="792"/>
                    <a:pt x="707" y="792"/>
                  </a:cubicBezTo>
                  <a:cubicBezTo>
                    <a:pt x="707" y="792"/>
                    <a:pt x="707" y="792"/>
                    <a:pt x="707" y="792"/>
                  </a:cubicBezTo>
                  <a:cubicBezTo>
                    <a:pt x="708" y="792"/>
                    <a:pt x="708" y="792"/>
                    <a:pt x="708" y="791"/>
                  </a:cubicBezTo>
                  <a:cubicBezTo>
                    <a:pt x="709" y="791"/>
                    <a:pt x="709" y="791"/>
                    <a:pt x="709" y="791"/>
                  </a:cubicBezTo>
                  <a:cubicBezTo>
                    <a:pt x="710" y="791"/>
                    <a:pt x="711" y="791"/>
                    <a:pt x="711" y="791"/>
                  </a:cubicBezTo>
                  <a:cubicBezTo>
                    <a:pt x="712" y="791"/>
                    <a:pt x="712" y="791"/>
                    <a:pt x="712" y="791"/>
                  </a:cubicBezTo>
                  <a:cubicBezTo>
                    <a:pt x="715" y="792"/>
                    <a:pt x="717" y="794"/>
                    <a:pt x="719" y="796"/>
                  </a:cubicBezTo>
                  <a:cubicBezTo>
                    <a:pt x="732" y="805"/>
                    <a:pt x="744" y="813"/>
                    <a:pt x="754" y="821"/>
                  </a:cubicBezTo>
                  <a:cubicBezTo>
                    <a:pt x="755" y="822"/>
                    <a:pt x="756" y="822"/>
                    <a:pt x="758" y="823"/>
                  </a:cubicBezTo>
                  <a:cubicBezTo>
                    <a:pt x="759" y="824"/>
                    <a:pt x="760" y="825"/>
                    <a:pt x="761" y="826"/>
                  </a:cubicBezTo>
                  <a:cubicBezTo>
                    <a:pt x="762" y="826"/>
                    <a:pt x="762" y="826"/>
                    <a:pt x="763" y="827"/>
                  </a:cubicBezTo>
                  <a:cubicBezTo>
                    <a:pt x="759" y="827"/>
                    <a:pt x="755" y="828"/>
                    <a:pt x="751" y="828"/>
                  </a:cubicBezTo>
                  <a:cubicBezTo>
                    <a:pt x="725" y="833"/>
                    <a:pt x="712" y="831"/>
                    <a:pt x="682" y="830"/>
                  </a:cubicBezTo>
                  <a:close/>
                  <a:moveTo>
                    <a:pt x="1010" y="914"/>
                  </a:moveTo>
                  <a:cubicBezTo>
                    <a:pt x="1010" y="914"/>
                    <a:pt x="1010" y="914"/>
                    <a:pt x="1010" y="913"/>
                  </a:cubicBezTo>
                  <a:cubicBezTo>
                    <a:pt x="1010" y="913"/>
                    <a:pt x="1010" y="913"/>
                    <a:pt x="1010" y="913"/>
                  </a:cubicBezTo>
                  <a:cubicBezTo>
                    <a:pt x="1011" y="912"/>
                    <a:pt x="1011" y="912"/>
                    <a:pt x="1012" y="911"/>
                  </a:cubicBezTo>
                  <a:cubicBezTo>
                    <a:pt x="1014" y="911"/>
                    <a:pt x="1017" y="911"/>
                    <a:pt x="1020" y="911"/>
                  </a:cubicBezTo>
                  <a:cubicBezTo>
                    <a:pt x="1022" y="911"/>
                    <a:pt x="1025" y="911"/>
                    <a:pt x="1027" y="911"/>
                  </a:cubicBezTo>
                  <a:cubicBezTo>
                    <a:pt x="1029" y="911"/>
                    <a:pt x="1032" y="911"/>
                    <a:pt x="1034" y="911"/>
                  </a:cubicBezTo>
                  <a:cubicBezTo>
                    <a:pt x="1035" y="911"/>
                    <a:pt x="1036" y="911"/>
                    <a:pt x="1037" y="911"/>
                  </a:cubicBezTo>
                  <a:cubicBezTo>
                    <a:pt x="1037" y="911"/>
                    <a:pt x="1038" y="911"/>
                    <a:pt x="1039" y="911"/>
                  </a:cubicBezTo>
                  <a:cubicBezTo>
                    <a:pt x="1041" y="911"/>
                    <a:pt x="1042" y="911"/>
                    <a:pt x="1043" y="911"/>
                  </a:cubicBezTo>
                  <a:cubicBezTo>
                    <a:pt x="1044" y="911"/>
                    <a:pt x="1045" y="911"/>
                    <a:pt x="1045" y="911"/>
                  </a:cubicBezTo>
                  <a:cubicBezTo>
                    <a:pt x="1047" y="912"/>
                    <a:pt x="1048" y="913"/>
                    <a:pt x="1050" y="914"/>
                  </a:cubicBezTo>
                  <a:cubicBezTo>
                    <a:pt x="1052" y="916"/>
                    <a:pt x="1054" y="917"/>
                    <a:pt x="1056" y="919"/>
                  </a:cubicBezTo>
                  <a:cubicBezTo>
                    <a:pt x="1056" y="919"/>
                    <a:pt x="1057" y="919"/>
                    <a:pt x="1057" y="919"/>
                  </a:cubicBezTo>
                  <a:cubicBezTo>
                    <a:pt x="1040" y="920"/>
                    <a:pt x="1024" y="918"/>
                    <a:pt x="1010" y="914"/>
                  </a:cubicBezTo>
                  <a:close/>
                  <a:moveTo>
                    <a:pt x="1096" y="922"/>
                  </a:moveTo>
                  <a:cubicBezTo>
                    <a:pt x="1085" y="894"/>
                    <a:pt x="1115" y="868"/>
                    <a:pt x="1109" y="840"/>
                  </a:cubicBezTo>
                  <a:cubicBezTo>
                    <a:pt x="1108" y="836"/>
                    <a:pt x="1105" y="831"/>
                    <a:pt x="1102" y="825"/>
                  </a:cubicBezTo>
                  <a:cubicBezTo>
                    <a:pt x="1102" y="824"/>
                    <a:pt x="1101" y="823"/>
                    <a:pt x="1101" y="821"/>
                  </a:cubicBezTo>
                  <a:cubicBezTo>
                    <a:pt x="1099" y="821"/>
                    <a:pt x="1099" y="821"/>
                    <a:pt x="1099" y="821"/>
                  </a:cubicBezTo>
                  <a:cubicBezTo>
                    <a:pt x="1099" y="821"/>
                    <a:pt x="1099" y="821"/>
                    <a:pt x="1099" y="821"/>
                  </a:cubicBezTo>
                  <a:cubicBezTo>
                    <a:pt x="1100" y="821"/>
                    <a:pt x="1101" y="820"/>
                    <a:pt x="1102" y="819"/>
                  </a:cubicBezTo>
                  <a:cubicBezTo>
                    <a:pt x="1101" y="819"/>
                    <a:pt x="1101" y="819"/>
                    <a:pt x="1101" y="818"/>
                  </a:cubicBezTo>
                  <a:cubicBezTo>
                    <a:pt x="1101" y="818"/>
                    <a:pt x="1101" y="818"/>
                    <a:pt x="1101" y="818"/>
                  </a:cubicBezTo>
                  <a:cubicBezTo>
                    <a:pt x="1103" y="817"/>
                    <a:pt x="1104" y="817"/>
                    <a:pt x="1106" y="816"/>
                  </a:cubicBezTo>
                  <a:cubicBezTo>
                    <a:pt x="1108" y="815"/>
                    <a:pt x="1110" y="815"/>
                    <a:pt x="1111" y="814"/>
                  </a:cubicBezTo>
                  <a:cubicBezTo>
                    <a:pt x="1112" y="814"/>
                    <a:pt x="1113" y="814"/>
                    <a:pt x="1114" y="814"/>
                  </a:cubicBezTo>
                  <a:cubicBezTo>
                    <a:pt x="1114" y="814"/>
                    <a:pt x="1115" y="814"/>
                    <a:pt x="1115" y="814"/>
                  </a:cubicBezTo>
                  <a:cubicBezTo>
                    <a:pt x="1116" y="814"/>
                    <a:pt x="1116" y="813"/>
                    <a:pt x="1116" y="813"/>
                  </a:cubicBezTo>
                  <a:cubicBezTo>
                    <a:pt x="1117" y="813"/>
                    <a:pt x="1118" y="813"/>
                    <a:pt x="1119" y="813"/>
                  </a:cubicBezTo>
                  <a:cubicBezTo>
                    <a:pt x="1119" y="813"/>
                    <a:pt x="1120" y="813"/>
                    <a:pt x="1121" y="813"/>
                  </a:cubicBezTo>
                  <a:cubicBezTo>
                    <a:pt x="1121" y="813"/>
                    <a:pt x="1122" y="813"/>
                    <a:pt x="1122" y="813"/>
                  </a:cubicBezTo>
                  <a:cubicBezTo>
                    <a:pt x="1122" y="813"/>
                    <a:pt x="1123" y="813"/>
                    <a:pt x="1123" y="813"/>
                  </a:cubicBezTo>
                  <a:cubicBezTo>
                    <a:pt x="1123" y="813"/>
                    <a:pt x="1124" y="813"/>
                    <a:pt x="1125" y="813"/>
                  </a:cubicBezTo>
                  <a:cubicBezTo>
                    <a:pt x="1125" y="813"/>
                    <a:pt x="1126" y="812"/>
                    <a:pt x="1126" y="812"/>
                  </a:cubicBezTo>
                  <a:cubicBezTo>
                    <a:pt x="1127" y="813"/>
                    <a:pt x="1127" y="813"/>
                    <a:pt x="1127" y="813"/>
                  </a:cubicBezTo>
                  <a:cubicBezTo>
                    <a:pt x="1128" y="813"/>
                    <a:pt x="1128" y="813"/>
                    <a:pt x="1128" y="813"/>
                  </a:cubicBezTo>
                  <a:cubicBezTo>
                    <a:pt x="1128" y="813"/>
                    <a:pt x="1128" y="813"/>
                    <a:pt x="1128" y="813"/>
                  </a:cubicBezTo>
                  <a:cubicBezTo>
                    <a:pt x="1128" y="814"/>
                    <a:pt x="1128" y="814"/>
                    <a:pt x="1128" y="814"/>
                  </a:cubicBezTo>
                  <a:cubicBezTo>
                    <a:pt x="1128" y="814"/>
                    <a:pt x="1128" y="814"/>
                    <a:pt x="1128" y="814"/>
                  </a:cubicBezTo>
                  <a:cubicBezTo>
                    <a:pt x="1129" y="814"/>
                    <a:pt x="1129" y="814"/>
                    <a:pt x="1129" y="814"/>
                  </a:cubicBezTo>
                  <a:cubicBezTo>
                    <a:pt x="1131" y="815"/>
                    <a:pt x="1131" y="815"/>
                    <a:pt x="1131" y="815"/>
                  </a:cubicBezTo>
                  <a:cubicBezTo>
                    <a:pt x="1132" y="815"/>
                    <a:pt x="1132" y="815"/>
                    <a:pt x="1132" y="815"/>
                  </a:cubicBezTo>
                  <a:cubicBezTo>
                    <a:pt x="1153" y="842"/>
                    <a:pt x="1195" y="839"/>
                    <a:pt x="1209" y="869"/>
                  </a:cubicBezTo>
                  <a:cubicBezTo>
                    <a:pt x="1209" y="874"/>
                    <a:pt x="1210" y="878"/>
                    <a:pt x="1210" y="883"/>
                  </a:cubicBezTo>
                  <a:cubicBezTo>
                    <a:pt x="1209" y="881"/>
                    <a:pt x="1207" y="879"/>
                    <a:pt x="1206" y="876"/>
                  </a:cubicBezTo>
                  <a:cubicBezTo>
                    <a:pt x="1200" y="890"/>
                    <a:pt x="1198" y="903"/>
                    <a:pt x="1211" y="908"/>
                  </a:cubicBezTo>
                  <a:cubicBezTo>
                    <a:pt x="1206" y="937"/>
                    <a:pt x="1191" y="970"/>
                    <a:pt x="1175" y="974"/>
                  </a:cubicBezTo>
                  <a:cubicBezTo>
                    <a:pt x="1157" y="980"/>
                    <a:pt x="1103" y="940"/>
                    <a:pt x="1096" y="922"/>
                  </a:cubicBezTo>
                  <a:close/>
                  <a:moveTo>
                    <a:pt x="1256" y="1251"/>
                  </a:moveTo>
                  <a:cubicBezTo>
                    <a:pt x="1241" y="1259"/>
                    <a:pt x="1234" y="1270"/>
                    <a:pt x="1222" y="1280"/>
                  </a:cubicBezTo>
                  <a:cubicBezTo>
                    <a:pt x="1196" y="1302"/>
                    <a:pt x="1186" y="1279"/>
                    <a:pt x="1162" y="1290"/>
                  </a:cubicBezTo>
                  <a:cubicBezTo>
                    <a:pt x="1163" y="1290"/>
                    <a:pt x="1163" y="1291"/>
                    <a:pt x="1163" y="1292"/>
                  </a:cubicBezTo>
                  <a:cubicBezTo>
                    <a:pt x="1166" y="1296"/>
                    <a:pt x="1162" y="1295"/>
                    <a:pt x="1158" y="1292"/>
                  </a:cubicBezTo>
                  <a:cubicBezTo>
                    <a:pt x="1160" y="1291"/>
                    <a:pt x="1161" y="1290"/>
                    <a:pt x="1162" y="1290"/>
                  </a:cubicBezTo>
                  <a:cubicBezTo>
                    <a:pt x="1151" y="1260"/>
                    <a:pt x="1192" y="1230"/>
                    <a:pt x="1200" y="1203"/>
                  </a:cubicBezTo>
                  <a:cubicBezTo>
                    <a:pt x="1208" y="1179"/>
                    <a:pt x="1200" y="1186"/>
                    <a:pt x="1220" y="1172"/>
                  </a:cubicBezTo>
                  <a:cubicBezTo>
                    <a:pt x="1234" y="1162"/>
                    <a:pt x="1248" y="1157"/>
                    <a:pt x="1257" y="1144"/>
                  </a:cubicBezTo>
                  <a:cubicBezTo>
                    <a:pt x="1255" y="1142"/>
                    <a:pt x="1253" y="1141"/>
                    <a:pt x="1251" y="1140"/>
                  </a:cubicBezTo>
                  <a:cubicBezTo>
                    <a:pt x="1251" y="1140"/>
                    <a:pt x="1252" y="1140"/>
                    <a:pt x="1252" y="1139"/>
                  </a:cubicBezTo>
                  <a:cubicBezTo>
                    <a:pt x="1258" y="1136"/>
                    <a:pt x="1265" y="1133"/>
                    <a:pt x="1272" y="1130"/>
                  </a:cubicBezTo>
                  <a:cubicBezTo>
                    <a:pt x="1273" y="1130"/>
                    <a:pt x="1274" y="1129"/>
                    <a:pt x="1274" y="1129"/>
                  </a:cubicBezTo>
                  <a:cubicBezTo>
                    <a:pt x="1275" y="1129"/>
                    <a:pt x="1276" y="1128"/>
                    <a:pt x="1277" y="1128"/>
                  </a:cubicBezTo>
                  <a:cubicBezTo>
                    <a:pt x="1279" y="1128"/>
                    <a:pt x="1279" y="1128"/>
                    <a:pt x="1279" y="1128"/>
                  </a:cubicBezTo>
                  <a:cubicBezTo>
                    <a:pt x="1279" y="1127"/>
                    <a:pt x="1279" y="1127"/>
                    <a:pt x="1279" y="1127"/>
                  </a:cubicBezTo>
                  <a:cubicBezTo>
                    <a:pt x="1279" y="1127"/>
                    <a:pt x="1279" y="1127"/>
                    <a:pt x="1279" y="1127"/>
                  </a:cubicBezTo>
                  <a:cubicBezTo>
                    <a:pt x="1280" y="1127"/>
                    <a:pt x="1280" y="1127"/>
                    <a:pt x="1280" y="1127"/>
                  </a:cubicBezTo>
                  <a:cubicBezTo>
                    <a:pt x="1280" y="1127"/>
                    <a:pt x="1281" y="1127"/>
                    <a:pt x="1281" y="1127"/>
                  </a:cubicBezTo>
                  <a:cubicBezTo>
                    <a:pt x="1283" y="1126"/>
                    <a:pt x="1283" y="1126"/>
                    <a:pt x="1283" y="1126"/>
                  </a:cubicBezTo>
                  <a:cubicBezTo>
                    <a:pt x="1286" y="1126"/>
                    <a:pt x="1290" y="1126"/>
                    <a:pt x="1294" y="1126"/>
                  </a:cubicBezTo>
                  <a:cubicBezTo>
                    <a:pt x="1298" y="1126"/>
                    <a:pt x="1302" y="1127"/>
                    <a:pt x="1306" y="1127"/>
                  </a:cubicBezTo>
                  <a:cubicBezTo>
                    <a:pt x="1308" y="1127"/>
                    <a:pt x="1310" y="1128"/>
                    <a:pt x="1313" y="1128"/>
                  </a:cubicBezTo>
                  <a:cubicBezTo>
                    <a:pt x="1313" y="1128"/>
                    <a:pt x="1313" y="1128"/>
                    <a:pt x="1313" y="1128"/>
                  </a:cubicBezTo>
                  <a:cubicBezTo>
                    <a:pt x="1313" y="1129"/>
                    <a:pt x="1314" y="1129"/>
                    <a:pt x="1314" y="1129"/>
                  </a:cubicBezTo>
                  <a:cubicBezTo>
                    <a:pt x="1314" y="1130"/>
                    <a:pt x="1314" y="1130"/>
                    <a:pt x="1314" y="1130"/>
                  </a:cubicBezTo>
                  <a:cubicBezTo>
                    <a:pt x="1314" y="1130"/>
                    <a:pt x="1314" y="1130"/>
                    <a:pt x="1314" y="1130"/>
                  </a:cubicBezTo>
                  <a:cubicBezTo>
                    <a:pt x="1315" y="1131"/>
                    <a:pt x="1315" y="1131"/>
                    <a:pt x="1315" y="1131"/>
                  </a:cubicBezTo>
                  <a:cubicBezTo>
                    <a:pt x="1315" y="1131"/>
                    <a:pt x="1316" y="1132"/>
                    <a:pt x="1316" y="1132"/>
                  </a:cubicBezTo>
                  <a:cubicBezTo>
                    <a:pt x="1317" y="1133"/>
                    <a:pt x="1317" y="1133"/>
                    <a:pt x="1318" y="1134"/>
                  </a:cubicBezTo>
                  <a:cubicBezTo>
                    <a:pt x="1318" y="1134"/>
                    <a:pt x="1318" y="1135"/>
                    <a:pt x="1319" y="1136"/>
                  </a:cubicBezTo>
                  <a:cubicBezTo>
                    <a:pt x="1319" y="1136"/>
                    <a:pt x="1320" y="1137"/>
                    <a:pt x="1320" y="1138"/>
                  </a:cubicBezTo>
                  <a:cubicBezTo>
                    <a:pt x="1321" y="1138"/>
                    <a:pt x="1321" y="1139"/>
                    <a:pt x="1321" y="1140"/>
                  </a:cubicBezTo>
                  <a:cubicBezTo>
                    <a:pt x="1321" y="1140"/>
                    <a:pt x="1322" y="1140"/>
                    <a:pt x="1322" y="1140"/>
                  </a:cubicBezTo>
                  <a:cubicBezTo>
                    <a:pt x="1313" y="1154"/>
                    <a:pt x="1320" y="1159"/>
                    <a:pt x="1336" y="1159"/>
                  </a:cubicBezTo>
                  <a:cubicBezTo>
                    <a:pt x="1335" y="1150"/>
                    <a:pt x="1337" y="1138"/>
                    <a:pt x="1324" y="1139"/>
                  </a:cubicBezTo>
                  <a:cubicBezTo>
                    <a:pt x="1323" y="1138"/>
                    <a:pt x="1323" y="1138"/>
                    <a:pt x="1323" y="1138"/>
                  </a:cubicBezTo>
                  <a:cubicBezTo>
                    <a:pt x="1323" y="1138"/>
                    <a:pt x="1323" y="1138"/>
                    <a:pt x="1323" y="1138"/>
                  </a:cubicBezTo>
                  <a:cubicBezTo>
                    <a:pt x="1323" y="1137"/>
                    <a:pt x="1322" y="1137"/>
                    <a:pt x="1322" y="1136"/>
                  </a:cubicBezTo>
                  <a:cubicBezTo>
                    <a:pt x="1322" y="1136"/>
                    <a:pt x="1321" y="1135"/>
                    <a:pt x="1321" y="1134"/>
                  </a:cubicBezTo>
                  <a:cubicBezTo>
                    <a:pt x="1320" y="1134"/>
                    <a:pt x="1320" y="1133"/>
                    <a:pt x="1319" y="1132"/>
                  </a:cubicBezTo>
                  <a:cubicBezTo>
                    <a:pt x="1319" y="1132"/>
                    <a:pt x="1318" y="1131"/>
                    <a:pt x="1318" y="1131"/>
                  </a:cubicBezTo>
                  <a:cubicBezTo>
                    <a:pt x="1317" y="1130"/>
                    <a:pt x="1317" y="1130"/>
                    <a:pt x="1316" y="1129"/>
                  </a:cubicBezTo>
                  <a:cubicBezTo>
                    <a:pt x="1316" y="1129"/>
                    <a:pt x="1316" y="1129"/>
                    <a:pt x="1316" y="1129"/>
                  </a:cubicBezTo>
                  <a:cubicBezTo>
                    <a:pt x="1316" y="1129"/>
                    <a:pt x="1316" y="1129"/>
                    <a:pt x="1316" y="1129"/>
                  </a:cubicBezTo>
                  <a:cubicBezTo>
                    <a:pt x="1316" y="1129"/>
                    <a:pt x="1315" y="1128"/>
                    <a:pt x="1315" y="1128"/>
                  </a:cubicBezTo>
                  <a:cubicBezTo>
                    <a:pt x="1315" y="1128"/>
                    <a:pt x="1314" y="1128"/>
                    <a:pt x="1314" y="1128"/>
                  </a:cubicBezTo>
                  <a:cubicBezTo>
                    <a:pt x="1314" y="1128"/>
                    <a:pt x="1313" y="1128"/>
                    <a:pt x="1313" y="1128"/>
                  </a:cubicBezTo>
                  <a:cubicBezTo>
                    <a:pt x="1315" y="1128"/>
                    <a:pt x="1317" y="1127"/>
                    <a:pt x="1319" y="1127"/>
                  </a:cubicBezTo>
                  <a:cubicBezTo>
                    <a:pt x="1320" y="1127"/>
                    <a:pt x="1321" y="1127"/>
                    <a:pt x="1322" y="1126"/>
                  </a:cubicBezTo>
                  <a:cubicBezTo>
                    <a:pt x="1322" y="1126"/>
                    <a:pt x="1322" y="1126"/>
                    <a:pt x="1322" y="1126"/>
                  </a:cubicBezTo>
                  <a:cubicBezTo>
                    <a:pt x="1323" y="1126"/>
                    <a:pt x="1323" y="1126"/>
                    <a:pt x="1323" y="1126"/>
                  </a:cubicBezTo>
                  <a:cubicBezTo>
                    <a:pt x="1323" y="1126"/>
                    <a:pt x="1323" y="1126"/>
                    <a:pt x="1323" y="1126"/>
                  </a:cubicBezTo>
                  <a:cubicBezTo>
                    <a:pt x="1324" y="1126"/>
                    <a:pt x="1324" y="1126"/>
                    <a:pt x="1325" y="1126"/>
                  </a:cubicBezTo>
                  <a:cubicBezTo>
                    <a:pt x="1327" y="1125"/>
                    <a:pt x="1329" y="1124"/>
                    <a:pt x="1331" y="1123"/>
                  </a:cubicBezTo>
                  <a:cubicBezTo>
                    <a:pt x="1332" y="1122"/>
                    <a:pt x="1333" y="1122"/>
                    <a:pt x="1334" y="1121"/>
                  </a:cubicBezTo>
                  <a:cubicBezTo>
                    <a:pt x="1334" y="1121"/>
                    <a:pt x="1334" y="1122"/>
                    <a:pt x="1335" y="1122"/>
                  </a:cubicBezTo>
                  <a:cubicBezTo>
                    <a:pt x="1335" y="1122"/>
                    <a:pt x="1335" y="1122"/>
                    <a:pt x="1336" y="1122"/>
                  </a:cubicBezTo>
                  <a:cubicBezTo>
                    <a:pt x="1336" y="1122"/>
                    <a:pt x="1336" y="1123"/>
                    <a:pt x="1337" y="1123"/>
                  </a:cubicBezTo>
                  <a:cubicBezTo>
                    <a:pt x="1337" y="1123"/>
                    <a:pt x="1337" y="1123"/>
                    <a:pt x="1337" y="1123"/>
                  </a:cubicBezTo>
                  <a:cubicBezTo>
                    <a:pt x="1338" y="1123"/>
                    <a:pt x="1338" y="1123"/>
                    <a:pt x="1339" y="1123"/>
                  </a:cubicBezTo>
                  <a:cubicBezTo>
                    <a:pt x="1339" y="1124"/>
                    <a:pt x="1340" y="1124"/>
                    <a:pt x="1341" y="1124"/>
                  </a:cubicBezTo>
                  <a:cubicBezTo>
                    <a:pt x="1341" y="1124"/>
                    <a:pt x="1341" y="1124"/>
                    <a:pt x="1341" y="1124"/>
                  </a:cubicBezTo>
                  <a:cubicBezTo>
                    <a:pt x="1342" y="1124"/>
                    <a:pt x="1342" y="1125"/>
                    <a:pt x="1342" y="1125"/>
                  </a:cubicBezTo>
                  <a:cubicBezTo>
                    <a:pt x="1343" y="1125"/>
                    <a:pt x="1344" y="1125"/>
                    <a:pt x="1344" y="1125"/>
                  </a:cubicBezTo>
                  <a:cubicBezTo>
                    <a:pt x="1345" y="1126"/>
                    <a:pt x="1347" y="1127"/>
                    <a:pt x="1348" y="1127"/>
                  </a:cubicBezTo>
                  <a:cubicBezTo>
                    <a:pt x="1349" y="1128"/>
                    <a:pt x="1350" y="1129"/>
                    <a:pt x="1351" y="1130"/>
                  </a:cubicBezTo>
                  <a:cubicBezTo>
                    <a:pt x="1352" y="1131"/>
                    <a:pt x="1354" y="1132"/>
                    <a:pt x="1355" y="1133"/>
                  </a:cubicBezTo>
                  <a:cubicBezTo>
                    <a:pt x="1355" y="1133"/>
                    <a:pt x="1356" y="1134"/>
                    <a:pt x="1357" y="1135"/>
                  </a:cubicBezTo>
                  <a:cubicBezTo>
                    <a:pt x="1355" y="1141"/>
                    <a:pt x="1354" y="1149"/>
                    <a:pt x="1358" y="1154"/>
                  </a:cubicBezTo>
                  <a:cubicBezTo>
                    <a:pt x="1362" y="1160"/>
                    <a:pt x="1371" y="1158"/>
                    <a:pt x="1379" y="1159"/>
                  </a:cubicBezTo>
                  <a:cubicBezTo>
                    <a:pt x="1374" y="1168"/>
                    <a:pt x="1368" y="1176"/>
                    <a:pt x="1360" y="1184"/>
                  </a:cubicBezTo>
                  <a:cubicBezTo>
                    <a:pt x="1344" y="1199"/>
                    <a:pt x="1342" y="1211"/>
                    <a:pt x="1324" y="1223"/>
                  </a:cubicBezTo>
                  <a:cubicBezTo>
                    <a:pt x="1302" y="1237"/>
                    <a:pt x="1278" y="1239"/>
                    <a:pt x="1256" y="1251"/>
                  </a:cubicBezTo>
                  <a:close/>
                  <a:moveTo>
                    <a:pt x="1464" y="1195"/>
                  </a:moveTo>
                  <a:cubicBezTo>
                    <a:pt x="1461" y="1198"/>
                    <a:pt x="1459" y="1200"/>
                    <a:pt x="1458" y="1203"/>
                  </a:cubicBezTo>
                  <a:cubicBezTo>
                    <a:pt x="1456" y="1205"/>
                    <a:pt x="1454" y="1208"/>
                    <a:pt x="1452" y="1210"/>
                  </a:cubicBezTo>
                  <a:cubicBezTo>
                    <a:pt x="1451" y="1212"/>
                    <a:pt x="1450" y="1213"/>
                    <a:pt x="1449" y="1214"/>
                  </a:cubicBezTo>
                  <a:cubicBezTo>
                    <a:pt x="1449" y="1215"/>
                    <a:pt x="1448" y="1215"/>
                    <a:pt x="1448" y="1216"/>
                  </a:cubicBezTo>
                  <a:cubicBezTo>
                    <a:pt x="1447" y="1216"/>
                    <a:pt x="1447" y="1217"/>
                    <a:pt x="1446" y="1218"/>
                  </a:cubicBezTo>
                  <a:cubicBezTo>
                    <a:pt x="1444" y="1220"/>
                    <a:pt x="1442" y="1222"/>
                    <a:pt x="1440" y="1224"/>
                  </a:cubicBezTo>
                  <a:cubicBezTo>
                    <a:pt x="1433" y="1224"/>
                    <a:pt x="1425" y="1224"/>
                    <a:pt x="1418" y="1223"/>
                  </a:cubicBezTo>
                  <a:cubicBezTo>
                    <a:pt x="1431" y="1209"/>
                    <a:pt x="1443" y="1182"/>
                    <a:pt x="1458" y="1160"/>
                  </a:cubicBezTo>
                  <a:cubicBezTo>
                    <a:pt x="1459" y="1161"/>
                    <a:pt x="1460" y="1162"/>
                    <a:pt x="1462" y="1164"/>
                  </a:cubicBezTo>
                  <a:cubicBezTo>
                    <a:pt x="1462" y="1164"/>
                    <a:pt x="1462" y="1164"/>
                    <a:pt x="1462" y="1164"/>
                  </a:cubicBezTo>
                  <a:cubicBezTo>
                    <a:pt x="1463" y="1168"/>
                    <a:pt x="1465" y="1172"/>
                    <a:pt x="1466" y="1176"/>
                  </a:cubicBezTo>
                  <a:cubicBezTo>
                    <a:pt x="1467" y="1179"/>
                    <a:pt x="1468" y="1182"/>
                    <a:pt x="1468" y="1185"/>
                  </a:cubicBezTo>
                  <a:cubicBezTo>
                    <a:pt x="1468" y="1186"/>
                    <a:pt x="1468" y="1186"/>
                    <a:pt x="1468" y="1186"/>
                  </a:cubicBezTo>
                  <a:cubicBezTo>
                    <a:pt x="1468" y="1187"/>
                    <a:pt x="1468" y="1187"/>
                    <a:pt x="1468" y="1187"/>
                  </a:cubicBezTo>
                  <a:cubicBezTo>
                    <a:pt x="1468" y="1188"/>
                    <a:pt x="1469" y="1188"/>
                    <a:pt x="1469" y="1188"/>
                  </a:cubicBezTo>
                  <a:cubicBezTo>
                    <a:pt x="1469" y="1188"/>
                    <a:pt x="1469" y="1189"/>
                    <a:pt x="1469" y="1189"/>
                  </a:cubicBezTo>
                  <a:cubicBezTo>
                    <a:pt x="1469" y="1189"/>
                    <a:pt x="1469" y="1190"/>
                    <a:pt x="1469" y="1190"/>
                  </a:cubicBezTo>
                  <a:cubicBezTo>
                    <a:pt x="1467" y="1192"/>
                    <a:pt x="1465" y="1193"/>
                    <a:pt x="1464" y="1195"/>
                  </a:cubicBezTo>
                  <a:close/>
                  <a:moveTo>
                    <a:pt x="1514" y="1153"/>
                  </a:moveTo>
                  <a:cubicBezTo>
                    <a:pt x="1512" y="1154"/>
                    <a:pt x="1512" y="1154"/>
                    <a:pt x="1512" y="1154"/>
                  </a:cubicBezTo>
                  <a:cubicBezTo>
                    <a:pt x="1512" y="1156"/>
                    <a:pt x="1512" y="1158"/>
                    <a:pt x="1511" y="1160"/>
                  </a:cubicBezTo>
                  <a:cubicBezTo>
                    <a:pt x="1511" y="1160"/>
                    <a:pt x="1511" y="1160"/>
                    <a:pt x="1511" y="1160"/>
                  </a:cubicBezTo>
                  <a:cubicBezTo>
                    <a:pt x="1511" y="1161"/>
                    <a:pt x="1510" y="1161"/>
                    <a:pt x="1510" y="1162"/>
                  </a:cubicBezTo>
                  <a:cubicBezTo>
                    <a:pt x="1509" y="1163"/>
                    <a:pt x="1508" y="1164"/>
                    <a:pt x="1507" y="1165"/>
                  </a:cubicBezTo>
                  <a:cubicBezTo>
                    <a:pt x="1506" y="1166"/>
                    <a:pt x="1505" y="1167"/>
                    <a:pt x="1504" y="1168"/>
                  </a:cubicBezTo>
                  <a:cubicBezTo>
                    <a:pt x="1503" y="1169"/>
                    <a:pt x="1502" y="1170"/>
                    <a:pt x="1501" y="1171"/>
                  </a:cubicBezTo>
                  <a:cubicBezTo>
                    <a:pt x="1500" y="1172"/>
                    <a:pt x="1499" y="1172"/>
                    <a:pt x="1498" y="1173"/>
                  </a:cubicBezTo>
                  <a:cubicBezTo>
                    <a:pt x="1498" y="1173"/>
                    <a:pt x="1497" y="1173"/>
                    <a:pt x="1497" y="1174"/>
                  </a:cubicBezTo>
                  <a:cubicBezTo>
                    <a:pt x="1497" y="1174"/>
                    <a:pt x="1497" y="1174"/>
                    <a:pt x="1496" y="1174"/>
                  </a:cubicBezTo>
                  <a:cubicBezTo>
                    <a:pt x="1496" y="1174"/>
                    <a:pt x="1496" y="1175"/>
                    <a:pt x="1496" y="1175"/>
                  </a:cubicBezTo>
                  <a:cubicBezTo>
                    <a:pt x="1495" y="1175"/>
                    <a:pt x="1495" y="1175"/>
                    <a:pt x="1495" y="1175"/>
                  </a:cubicBezTo>
                  <a:cubicBezTo>
                    <a:pt x="1493" y="1176"/>
                    <a:pt x="1492" y="1176"/>
                    <a:pt x="1490" y="1177"/>
                  </a:cubicBezTo>
                  <a:cubicBezTo>
                    <a:pt x="1489" y="1177"/>
                    <a:pt x="1488" y="1178"/>
                    <a:pt x="1487" y="1178"/>
                  </a:cubicBezTo>
                  <a:cubicBezTo>
                    <a:pt x="1487" y="1178"/>
                    <a:pt x="1486" y="1178"/>
                    <a:pt x="1486" y="1179"/>
                  </a:cubicBezTo>
                  <a:cubicBezTo>
                    <a:pt x="1485" y="1179"/>
                    <a:pt x="1485" y="1179"/>
                    <a:pt x="1484" y="1180"/>
                  </a:cubicBezTo>
                  <a:cubicBezTo>
                    <a:pt x="1480" y="1182"/>
                    <a:pt x="1475" y="1185"/>
                    <a:pt x="1471" y="1188"/>
                  </a:cubicBezTo>
                  <a:cubicBezTo>
                    <a:pt x="1471" y="1188"/>
                    <a:pt x="1471" y="1188"/>
                    <a:pt x="1471" y="1188"/>
                  </a:cubicBezTo>
                  <a:cubicBezTo>
                    <a:pt x="1471" y="1188"/>
                    <a:pt x="1471" y="1188"/>
                    <a:pt x="1471" y="1187"/>
                  </a:cubicBezTo>
                  <a:cubicBezTo>
                    <a:pt x="1471" y="1187"/>
                    <a:pt x="1471" y="1186"/>
                    <a:pt x="1471" y="1186"/>
                  </a:cubicBezTo>
                  <a:cubicBezTo>
                    <a:pt x="1471" y="1186"/>
                    <a:pt x="1471" y="1185"/>
                    <a:pt x="1471" y="1185"/>
                  </a:cubicBezTo>
                  <a:cubicBezTo>
                    <a:pt x="1470" y="1182"/>
                    <a:pt x="1469" y="1178"/>
                    <a:pt x="1468" y="1175"/>
                  </a:cubicBezTo>
                  <a:cubicBezTo>
                    <a:pt x="1467" y="1172"/>
                    <a:pt x="1466" y="1168"/>
                    <a:pt x="1465" y="1165"/>
                  </a:cubicBezTo>
                  <a:cubicBezTo>
                    <a:pt x="1466" y="1165"/>
                    <a:pt x="1466" y="1165"/>
                    <a:pt x="1466" y="1166"/>
                  </a:cubicBezTo>
                  <a:cubicBezTo>
                    <a:pt x="1468" y="1163"/>
                    <a:pt x="1468" y="1163"/>
                    <a:pt x="1468" y="1163"/>
                  </a:cubicBezTo>
                  <a:cubicBezTo>
                    <a:pt x="1477" y="1157"/>
                    <a:pt x="1479" y="1146"/>
                    <a:pt x="1476" y="1137"/>
                  </a:cubicBezTo>
                  <a:cubicBezTo>
                    <a:pt x="1483" y="1130"/>
                    <a:pt x="1490" y="1125"/>
                    <a:pt x="1499" y="1123"/>
                  </a:cubicBezTo>
                  <a:cubicBezTo>
                    <a:pt x="1507" y="1121"/>
                    <a:pt x="1515" y="1125"/>
                    <a:pt x="1523" y="1128"/>
                  </a:cubicBezTo>
                  <a:cubicBezTo>
                    <a:pt x="1523" y="1129"/>
                    <a:pt x="1522" y="1130"/>
                    <a:pt x="1521" y="1131"/>
                  </a:cubicBezTo>
                  <a:cubicBezTo>
                    <a:pt x="1516" y="1137"/>
                    <a:pt x="1503" y="1146"/>
                    <a:pt x="1514" y="1153"/>
                  </a:cubicBezTo>
                  <a:close/>
                  <a:moveTo>
                    <a:pt x="1558" y="1054"/>
                  </a:moveTo>
                  <a:cubicBezTo>
                    <a:pt x="1542" y="1055"/>
                    <a:pt x="1521" y="1061"/>
                    <a:pt x="1501" y="1066"/>
                  </a:cubicBezTo>
                  <a:cubicBezTo>
                    <a:pt x="1502" y="1064"/>
                    <a:pt x="1504" y="1061"/>
                    <a:pt x="1506" y="1058"/>
                  </a:cubicBezTo>
                  <a:cubicBezTo>
                    <a:pt x="1508" y="1055"/>
                    <a:pt x="1510" y="1052"/>
                    <a:pt x="1513" y="1049"/>
                  </a:cubicBezTo>
                  <a:cubicBezTo>
                    <a:pt x="1517" y="1047"/>
                    <a:pt x="1520" y="1045"/>
                    <a:pt x="1524" y="1044"/>
                  </a:cubicBezTo>
                  <a:cubicBezTo>
                    <a:pt x="1527" y="1043"/>
                    <a:pt x="1531" y="1042"/>
                    <a:pt x="1535" y="1041"/>
                  </a:cubicBezTo>
                  <a:cubicBezTo>
                    <a:pt x="1542" y="1040"/>
                    <a:pt x="1549" y="1039"/>
                    <a:pt x="1555" y="1039"/>
                  </a:cubicBezTo>
                  <a:cubicBezTo>
                    <a:pt x="1557" y="1039"/>
                    <a:pt x="1559" y="1039"/>
                    <a:pt x="1560" y="1039"/>
                  </a:cubicBezTo>
                  <a:cubicBezTo>
                    <a:pt x="1562" y="1039"/>
                    <a:pt x="1563" y="1039"/>
                    <a:pt x="1565" y="1039"/>
                  </a:cubicBezTo>
                  <a:cubicBezTo>
                    <a:pt x="1568" y="1039"/>
                    <a:pt x="1571" y="1039"/>
                    <a:pt x="1573" y="1039"/>
                  </a:cubicBezTo>
                  <a:cubicBezTo>
                    <a:pt x="1578" y="1040"/>
                    <a:pt x="1583" y="1041"/>
                    <a:pt x="1587" y="1042"/>
                  </a:cubicBezTo>
                  <a:cubicBezTo>
                    <a:pt x="1587" y="1042"/>
                    <a:pt x="1587" y="1042"/>
                    <a:pt x="1587" y="1042"/>
                  </a:cubicBezTo>
                  <a:cubicBezTo>
                    <a:pt x="1587" y="1042"/>
                    <a:pt x="1587" y="1042"/>
                    <a:pt x="1587" y="1042"/>
                  </a:cubicBezTo>
                  <a:cubicBezTo>
                    <a:pt x="1587" y="1043"/>
                    <a:pt x="1587" y="1043"/>
                    <a:pt x="1587" y="1043"/>
                  </a:cubicBezTo>
                  <a:cubicBezTo>
                    <a:pt x="1587" y="1043"/>
                    <a:pt x="1587" y="1043"/>
                    <a:pt x="1587" y="1043"/>
                  </a:cubicBezTo>
                  <a:cubicBezTo>
                    <a:pt x="1588" y="1043"/>
                    <a:pt x="1588" y="1044"/>
                    <a:pt x="1589" y="1044"/>
                  </a:cubicBezTo>
                  <a:cubicBezTo>
                    <a:pt x="1589" y="1045"/>
                    <a:pt x="1590" y="1045"/>
                    <a:pt x="1590" y="1046"/>
                  </a:cubicBezTo>
                  <a:cubicBezTo>
                    <a:pt x="1591" y="1046"/>
                    <a:pt x="1591" y="1047"/>
                    <a:pt x="1592" y="1047"/>
                  </a:cubicBezTo>
                  <a:cubicBezTo>
                    <a:pt x="1592" y="1048"/>
                    <a:pt x="1592" y="1049"/>
                    <a:pt x="1593" y="1049"/>
                  </a:cubicBezTo>
                  <a:cubicBezTo>
                    <a:pt x="1593" y="1050"/>
                    <a:pt x="1594" y="1050"/>
                    <a:pt x="1594" y="1051"/>
                  </a:cubicBezTo>
                  <a:cubicBezTo>
                    <a:pt x="1594" y="1053"/>
                    <a:pt x="1594" y="1056"/>
                    <a:pt x="1594" y="1058"/>
                  </a:cubicBezTo>
                  <a:cubicBezTo>
                    <a:pt x="1582" y="1056"/>
                    <a:pt x="1569" y="1052"/>
                    <a:pt x="1558" y="1054"/>
                  </a:cubicBezTo>
                  <a:close/>
                  <a:moveTo>
                    <a:pt x="1702" y="974"/>
                  </a:moveTo>
                  <a:cubicBezTo>
                    <a:pt x="1698" y="980"/>
                    <a:pt x="1691" y="990"/>
                    <a:pt x="1688" y="994"/>
                  </a:cubicBezTo>
                  <a:cubicBezTo>
                    <a:pt x="1678" y="1006"/>
                    <a:pt x="1671" y="1005"/>
                    <a:pt x="1660" y="1014"/>
                  </a:cubicBezTo>
                  <a:cubicBezTo>
                    <a:pt x="1643" y="1030"/>
                    <a:pt x="1644" y="1051"/>
                    <a:pt x="1616" y="1058"/>
                  </a:cubicBezTo>
                  <a:cubicBezTo>
                    <a:pt x="1613" y="1059"/>
                    <a:pt x="1609" y="1059"/>
                    <a:pt x="1604" y="1059"/>
                  </a:cubicBezTo>
                  <a:cubicBezTo>
                    <a:pt x="1603" y="1054"/>
                    <a:pt x="1600" y="1050"/>
                    <a:pt x="1595" y="1048"/>
                  </a:cubicBezTo>
                  <a:cubicBezTo>
                    <a:pt x="1595" y="1048"/>
                    <a:pt x="1595" y="1048"/>
                    <a:pt x="1595" y="1048"/>
                  </a:cubicBezTo>
                  <a:cubicBezTo>
                    <a:pt x="1595" y="1048"/>
                    <a:pt x="1595" y="1048"/>
                    <a:pt x="1595" y="1048"/>
                  </a:cubicBezTo>
                  <a:cubicBezTo>
                    <a:pt x="1594" y="1047"/>
                    <a:pt x="1594" y="1047"/>
                    <a:pt x="1593" y="1046"/>
                  </a:cubicBezTo>
                  <a:cubicBezTo>
                    <a:pt x="1593" y="1046"/>
                    <a:pt x="1593" y="1045"/>
                    <a:pt x="1593" y="1045"/>
                  </a:cubicBezTo>
                  <a:cubicBezTo>
                    <a:pt x="1593" y="1045"/>
                    <a:pt x="1594" y="1046"/>
                    <a:pt x="1594" y="1046"/>
                  </a:cubicBezTo>
                  <a:cubicBezTo>
                    <a:pt x="1595" y="1047"/>
                    <a:pt x="1596" y="1047"/>
                    <a:pt x="1596" y="1048"/>
                  </a:cubicBezTo>
                  <a:cubicBezTo>
                    <a:pt x="1597" y="1048"/>
                    <a:pt x="1597" y="1048"/>
                    <a:pt x="1597" y="1048"/>
                  </a:cubicBezTo>
                  <a:cubicBezTo>
                    <a:pt x="1597" y="1048"/>
                    <a:pt x="1597" y="1048"/>
                    <a:pt x="1596" y="1048"/>
                  </a:cubicBezTo>
                  <a:cubicBezTo>
                    <a:pt x="1596" y="1047"/>
                    <a:pt x="1595" y="1047"/>
                    <a:pt x="1595" y="1046"/>
                  </a:cubicBezTo>
                  <a:cubicBezTo>
                    <a:pt x="1594" y="1045"/>
                    <a:pt x="1592" y="1044"/>
                    <a:pt x="1591" y="1043"/>
                  </a:cubicBezTo>
                  <a:cubicBezTo>
                    <a:pt x="1591" y="1043"/>
                    <a:pt x="1590" y="1043"/>
                    <a:pt x="1590" y="1043"/>
                  </a:cubicBezTo>
                  <a:cubicBezTo>
                    <a:pt x="1590" y="1042"/>
                    <a:pt x="1589" y="1042"/>
                    <a:pt x="1589" y="1041"/>
                  </a:cubicBezTo>
                  <a:cubicBezTo>
                    <a:pt x="1589" y="1041"/>
                    <a:pt x="1589" y="1041"/>
                    <a:pt x="1589" y="1041"/>
                  </a:cubicBezTo>
                  <a:cubicBezTo>
                    <a:pt x="1589" y="1041"/>
                    <a:pt x="1588" y="1041"/>
                    <a:pt x="1588" y="1041"/>
                  </a:cubicBezTo>
                  <a:cubicBezTo>
                    <a:pt x="1588" y="1041"/>
                    <a:pt x="1588" y="1041"/>
                    <a:pt x="1588" y="1040"/>
                  </a:cubicBezTo>
                  <a:cubicBezTo>
                    <a:pt x="1587" y="1040"/>
                    <a:pt x="1587" y="1040"/>
                    <a:pt x="1586" y="1040"/>
                  </a:cubicBezTo>
                  <a:cubicBezTo>
                    <a:pt x="1586" y="1040"/>
                    <a:pt x="1585" y="1040"/>
                    <a:pt x="1585" y="1040"/>
                  </a:cubicBezTo>
                  <a:cubicBezTo>
                    <a:pt x="1585" y="1040"/>
                    <a:pt x="1585" y="1040"/>
                    <a:pt x="1585" y="1040"/>
                  </a:cubicBezTo>
                  <a:cubicBezTo>
                    <a:pt x="1583" y="1039"/>
                    <a:pt x="1579" y="1038"/>
                    <a:pt x="1576" y="1037"/>
                  </a:cubicBezTo>
                  <a:cubicBezTo>
                    <a:pt x="1576" y="1037"/>
                    <a:pt x="1577" y="1037"/>
                    <a:pt x="1577" y="1036"/>
                  </a:cubicBezTo>
                  <a:cubicBezTo>
                    <a:pt x="1578" y="1036"/>
                    <a:pt x="1578" y="1035"/>
                    <a:pt x="1579" y="1035"/>
                  </a:cubicBezTo>
                  <a:cubicBezTo>
                    <a:pt x="1580" y="1035"/>
                    <a:pt x="1580" y="1034"/>
                    <a:pt x="1580" y="1034"/>
                  </a:cubicBezTo>
                  <a:cubicBezTo>
                    <a:pt x="1581" y="1034"/>
                    <a:pt x="1581" y="1034"/>
                    <a:pt x="1581" y="1034"/>
                  </a:cubicBezTo>
                  <a:cubicBezTo>
                    <a:pt x="1581" y="1033"/>
                    <a:pt x="1582" y="1033"/>
                    <a:pt x="1582" y="1033"/>
                  </a:cubicBezTo>
                  <a:cubicBezTo>
                    <a:pt x="1582" y="1033"/>
                    <a:pt x="1583" y="1032"/>
                    <a:pt x="1583" y="1032"/>
                  </a:cubicBezTo>
                  <a:cubicBezTo>
                    <a:pt x="1584" y="1032"/>
                    <a:pt x="1584" y="1031"/>
                    <a:pt x="1585" y="1031"/>
                  </a:cubicBezTo>
                  <a:cubicBezTo>
                    <a:pt x="1585" y="1030"/>
                    <a:pt x="1586" y="1030"/>
                    <a:pt x="1586" y="1030"/>
                  </a:cubicBezTo>
                  <a:cubicBezTo>
                    <a:pt x="1587" y="1029"/>
                    <a:pt x="1587" y="1029"/>
                    <a:pt x="1588" y="1029"/>
                  </a:cubicBezTo>
                  <a:cubicBezTo>
                    <a:pt x="1589" y="1028"/>
                    <a:pt x="1590" y="1027"/>
                    <a:pt x="1592" y="1027"/>
                  </a:cubicBezTo>
                  <a:cubicBezTo>
                    <a:pt x="1593" y="1026"/>
                    <a:pt x="1594" y="1025"/>
                    <a:pt x="1596" y="1025"/>
                  </a:cubicBezTo>
                  <a:cubicBezTo>
                    <a:pt x="1597" y="1024"/>
                    <a:pt x="1599" y="1024"/>
                    <a:pt x="1600" y="1023"/>
                  </a:cubicBezTo>
                  <a:cubicBezTo>
                    <a:pt x="1601" y="1023"/>
                    <a:pt x="1603" y="1023"/>
                    <a:pt x="1604" y="1022"/>
                  </a:cubicBezTo>
                  <a:cubicBezTo>
                    <a:pt x="1604" y="1022"/>
                    <a:pt x="1604" y="1022"/>
                    <a:pt x="1604" y="1022"/>
                  </a:cubicBezTo>
                  <a:cubicBezTo>
                    <a:pt x="1619" y="1038"/>
                    <a:pt x="1630" y="1026"/>
                    <a:pt x="1637" y="1009"/>
                  </a:cubicBezTo>
                  <a:cubicBezTo>
                    <a:pt x="1623" y="1015"/>
                    <a:pt x="1613" y="1004"/>
                    <a:pt x="1602" y="1020"/>
                  </a:cubicBezTo>
                  <a:cubicBezTo>
                    <a:pt x="1601" y="1020"/>
                    <a:pt x="1600" y="1021"/>
                    <a:pt x="1599" y="1021"/>
                  </a:cubicBezTo>
                  <a:cubicBezTo>
                    <a:pt x="1598" y="1021"/>
                    <a:pt x="1596" y="1022"/>
                    <a:pt x="1595" y="1022"/>
                  </a:cubicBezTo>
                  <a:cubicBezTo>
                    <a:pt x="1593" y="1023"/>
                    <a:pt x="1592" y="1024"/>
                    <a:pt x="1591" y="1024"/>
                  </a:cubicBezTo>
                  <a:cubicBezTo>
                    <a:pt x="1589" y="1025"/>
                    <a:pt x="1588" y="1026"/>
                    <a:pt x="1587" y="1026"/>
                  </a:cubicBezTo>
                  <a:cubicBezTo>
                    <a:pt x="1586" y="1027"/>
                    <a:pt x="1585" y="1027"/>
                    <a:pt x="1585" y="1028"/>
                  </a:cubicBezTo>
                  <a:cubicBezTo>
                    <a:pt x="1584" y="1028"/>
                    <a:pt x="1584" y="1028"/>
                    <a:pt x="1583" y="1029"/>
                  </a:cubicBezTo>
                  <a:cubicBezTo>
                    <a:pt x="1583" y="1029"/>
                    <a:pt x="1582" y="1030"/>
                    <a:pt x="1582" y="1030"/>
                  </a:cubicBezTo>
                  <a:cubicBezTo>
                    <a:pt x="1581" y="1030"/>
                    <a:pt x="1581" y="1031"/>
                    <a:pt x="1580" y="1031"/>
                  </a:cubicBezTo>
                  <a:cubicBezTo>
                    <a:pt x="1580" y="1031"/>
                    <a:pt x="1580" y="1031"/>
                    <a:pt x="1579" y="1032"/>
                  </a:cubicBezTo>
                  <a:cubicBezTo>
                    <a:pt x="1579" y="1032"/>
                    <a:pt x="1579" y="1032"/>
                    <a:pt x="1579" y="1032"/>
                  </a:cubicBezTo>
                  <a:cubicBezTo>
                    <a:pt x="1579" y="1033"/>
                    <a:pt x="1578" y="1033"/>
                    <a:pt x="1578" y="1033"/>
                  </a:cubicBezTo>
                  <a:cubicBezTo>
                    <a:pt x="1578" y="1034"/>
                    <a:pt x="1577" y="1034"/>
                    <a:pt x="1577" y="1034"/>
                  </a:cubicBezTo>
                  <a:cubicBezTo>
                    <a:pt x="1577" y="1035"/>
                    <a:pt x="1577" y="1035"/>
                    <a:pt x="1577" y="1035"/>
                  </a:cubicBezTo>
                  <a:cubicBezTo>
                    <a:pt x="1576" y="1036"/>
                    <a:pt x="1576" y="1037"/>
                    <a:pt x="1576" y="1037"/>
                  </a:cubicBezTo>
                  <a:cubicBezTo>
                    <a:pt x="1575" y="1037"/>
                    <a:pt x="1574" y="1037"/>
                    <a:pt x="1574" y="1037"/>
                  </a:cubicBezTo>
                  <a:cubicBezTo>
                    <a:pt x="1571" y="1036"/>
                    <a:pt x="1568" y="1036"/>
                    <a:pt x="1565" y="1035"/>
                  </a:cubicBezTo>
                  <a:cubicBezTo>
                    <a:pt x="1563" y="1035"/>
                    <a:pt x="1562" y="1035"/>
                    <a:pt x="1560" y="1035"/>
                  </a:cubicBezTo>
                  <a:cubicBezTo>
                    <a:pt x="1559" y="1035"/>
                    <a:pt x="1557" y="1035"/>
                    <a:pt x="1555" y="1035"/>
                  </a:cubicBezTo>
                  <a:cubicBezTo>
                    <a:pt x="1553" y="1035"/>
                    <a:pt x="1550" y="1035"/>
                    <a:pt x="1547" y="1035"/>
                  </a:cubicBezTo>
                  <a:cubicBezTo>
                    <a:pt x="1547" y="1035"/>
                    <a:pt x="1548" y="1035"/>
                    <a:pt x="1548" y="1035"/>
                  </a:cubicBezTo>
                  <a:cubicBezTo>
                    <a:pt x="1549" y="1034"/>
                    <a:pt x="1550" y="1033"/>
                    <a:pt x="1552" y="1032"/>
                  </a:cubicBezTo>
                  <a:cubicBezTo>
                    <a:pt x="1552" y="1032"/>
                    <a:pt x="1553" y="1031"/>
                    <a:pt x="1554" y="1030"/>
                  </a:cubicBezTo>
                  <a:cubicBezTo>
                    <a:pt x="1554" y="1030"/>
                    <a:pt x="1554" y="1029"/>
                    <a:pt x="1555" y="1029"/>
                  </a:cubicBezTo>
                  <a:cubicBezTo>
                    <a:pt x="1555" y="1028"/>
                    <a:pt x="1555" y="1028"/>
                    <a:pt x="1555" y="1027"/>
                  </a:cubicBezTo>
                  <a:cubicBezTo>
                    <a:pt x="1557" y="1026"/>
                    <a:pt x="1558" y="1024"/>
                    <a:pt x="1559" y="1021"/>
                  </a:cubicBezTo>
                  <a:cubicBezTo>
                    <a:pt x="1560" y="1019"/>
                    <a:pt x="1561" y="1017"/>
                    <a:pt x="1562" y="1014"/>
                  </a:cubicBezTo>
                  <a:cubicBezTo>
                    <a:pt x="1565" y="1009"/>
                    <a:pt x="1567" y="1004"/>
                    <a:pt x="1569" y="999"/>
                  </a:cubicBezTo>
                  <a:cubicBezTo>
                    <a:pt x="1571" y="996"/>
                    <a:pt x="1572" y="993"/>
                    <a:pt x="1573" y="991"/>
                  </a:cubicBezTo>
                  <a:cubicBezTo>
                    <a:pt x="1574" y="988"/>
                    <a:pt x="1575" y="986"/>
                    <a:pt x="1576" y="983"/>
                  </a:cubicBezTo>
                  <a:cubicBezTo>
                    <a:pt x="1577" y="982"/>
                    <a:pt x="1578" y="981"/>
                    <a:pt x="1578" y="980"/>
                  </a:cubicBezTo>
                  <a:cubicBezTo>
                    <a:pt x="1579" y="979"/>
                    <a:pt x="1580" y="978"/>
                    <a:pt x="1580" y="977"/>
                  </a:cubicBezTo>
                  <a:cubicBezTo>
                    <a:pt x="1581" y="977"/>
                    <a:pt x="1581" y="977"/>
                    <a:pt x="1581" y="977"/>
                  </a:cubicBezTo>
                  <a:cubicBezTo>
                    <a:pt x="1581" y="976"/>
                    <a:pt x="1582" y="976"/>
                    <a:pt x="1582" y="976"/>
                  </a:cubicBezTo>
                  <a:cubicBezTo>
                    <a:pt x="1582" y="976"/>
                    <a:pt x="1583" y="975"/>
                    <a:pt x="1583" y="975"/>
                  </a:cubicBezTo>
                  <a:cubicBezTo>
                    <a:pt x="1584" y="975"/>
                    <a:pt x="1585" y="974"/>
                    <a:pt x="1586" y="974"/>
                  </a:cubicBezTo>
                  <a:cubicBezTo>
                    <a:pt x="1587" y="973"/>
                    <a:pt x="1588" y="973"/>
                    <a:pt x="1589" y="973"/>
                  </a:cubicBezTo>
                  <a:cubicBezTo>
                    <a:pt x="1590" y="973"/>
                    <a:pt x="1590" y="972"/>
                    <a:pt x="1591" y="972"/>
                  </a:cubicBezTo>
                  <a:cubicBezTo>
                    <a:pt x="1591" y="972"/>
                    <a:pt x="1591" y="972"/>
                    <a:pt x="1591" y="972"/>
                  </a:cubicBezTo>
                  <a:cubicBezTo>
                    <a:pt x="1591" y="972"/>
                    <a:pt x="1592" y="972"/>
                    <a:pt x="1592" y="972"/>
                  </a:cubicBezTo>
                  <a:cubicBezTo>
                    <a:pt x="1592" y="972"/>
                    <a:pt x="1592" y="972"/>
                    <a:pt x="1592" y="972"/>
                  </a:cubicBezTo>
                  <a:cubicBezTo>
                    <a:pt x="1592" y="972"/>
                    <a:pt x="1593" y="972"/>
                    <a:pt x="1593" y="972"/>
                  </a:cubicBezTo>
                  <a:cubicBezTo>
                    <a:pt x="1593" y="972"/>
                    <a:pt x="1593" y="972"/>
                    <a:pt x="1594" y="972"/>
                  </a:cubicBezTo>
                  <a:cubicBezTo>
                    <a:pt x="1594" y="971"/>
                    <a:pt x="1595" y="971"/>
                    <a:pt x="1596" y="971"/>
                  </a:cubicBezTo>
                  <a:cubicBezTo>
                    <a:pt x="1598" y="971"/>
                    <a:pt x="1600" y="970"/>
                    <a:pt x="1600" y="970"/>
                  </a:cubicBezTo>
                  <a:cubicBezTo>
                    <a:pt x="1600" y="970"/>
                    <a:pt x="1599" y="970"/>
                    <a:pt x="1599" y="970"/>
                  </a:cubicBezTo>
                  <a:cubicBezTo>
                    <a:pt x="1598" y="970"/>
                    <a:pt x="1597" y="970"/>
                    <a:pt x="1597" y="970"/>
                  </a:cubicBezTo>
                  <a:cubicBezTo>
                    <a:pt x="1597" y="970"/>
                    <a:pt x="1597" y="970"/>
                    <a:pt x="1597" y="970"/>
                  </a:cubicBezTo>
                  <a:cubicBezTo>
                    <a:pt x="1598" y="970"/>
                    <a:pt x="1598" y="969"/>
                    <a:pt x="1599" y="969"/>
                  </a:cubicBezTo>
                  <a:cubicBezTo>
                    <a:pt x="1600" y="969"/>
                    <a:pt x="1600" y="968"/>
                    <a:pt x="1601" y="968"/>
                  </a:cubicBezTo>
                  <a:cubicBezTo>
                    <a:pt x="1602" y="967"/>
                    <a:pt x="1602" y="967"/>
                    <a:pt x="1603" y="967"/>
                  </a:cubicBezTo>
                  <a:cubicBezTo>
                    <a:pt x="1603" y="967"/>
                    <a:pt x="1603" y="967"/>
                    <a:pt x="1603" y="967"/>
                  </a:cubicBezTo>
                  <a:cubicBezTo>
                    <a:pt x="1604" y="966"/>
                    <a:pt x="1604" y="966"/>
                    <a:pt x="1604" y="966"/>
                  </a:cubicBezTo>
                  <a:cubicBezTo>
                    <a:pt x="1615" y="972"/>
                    <a:pt x="1619" y="960"/>
                    <a:pt x="1624" y="953"/>
                  </a:cubicBezTo>
                  <a:cubicBezTo>
                    <a:pt x="1610" y="946"/>
                    <a:pt x="1601" y="948"/>
                    <a:pt x="1603" y="964"/>
                  </a:cubicBezTo>
                  <a:cubicBezTo>
                    <a:pt x="1602" y="964"/>
                    <a:pt x="1602" y="964"/>
                    <a:pt x="1602" y="965"/>
                  </a:cubicBezTo>
                  <a:cubicBezTo>
                    <a:pt x="1601" y="965"/>
                    <a:pt x="1601" y="965"/>
                    <a:pt x="1600" y="966"/>
                  </a:cubicBezTo>
                  <a:cubicBezTo>
                    <a:pt x="1599" y="966"/>
                    <a:pt x="1599" y="967"/>
                    <a:pt x="1598" y="967"/>
                  </a:cubicBezTo>
                  <a:cubicBezTo>
                    <a:pt x="1597" y="968"/>
                    <a:pt x="1597" y="968"/>
                    <a:pt x="1596" y="968"/>
                  </a:cubicBezTo>
                  <a:cubicBezTo>
                    <a:pt x="1595" y="969"/>
                    <a:pt x="1595" y="969"/>
                    <a:pt x="1594" y="969"/>
                  </a:cubicBezTo>
                  <a:cubicBezTo>
                    <a:pt x="1593" y="969"/>
                    <a:pt x="1593" y="970"/>
                    <a:pt x="1592" y="970"/>
                  </a:cubicBezTo>
                  <a:cubicBezTo>
                    <a:pt x="1592" y="970"/>
                    <a:pt x="1592" y="970"/>
                    <a:pt x="1592" y="970"/>
                  </a:cubicBezTo>
                  <a:cubicBezTo>
                    <a:pt x="1591" y="970"/>
                    <a:pt x="1591" y="970"/>
                    <a:pt x="1591" y="970"/>
                  </a:cubicBezTo>
                  <a:cubicBezTo>
                    <a:pt x="1591" y="970"/>
                    <a:pt x="1591" y="970"/>
                    <a:pt x="1591" y="970"/>
                  </a:cubicBezTo>
                  <a:cubicBezTo>
                    <a:pt x="1590" y="970"/>
                    <a:pt x="1589" y="971"/>
                    <a:pt x="1588" y="971"/>
                  </a:cubicBezTo>
                  <a:cubicBezTo>
                    <a:pt x="1588" y="971"/>
                    <a:pt x="1587" y="971"/>
                    <a:pt x="1587" y="971"/>
                  </a:cubicBezTo>
                  <a:cubicBezTo>
                    <a:pt x="1586" y="971"/>
                    <a:pt x="1586" y="971"/>
                    <a:pt x="1585" y="972"/>
                  </a:cubicBezTo>
                  <a:cubicBezTo>
                    <a:pt x="1584" y="972"/>
                    <a:pt x="1583" y="972"/>
                    <a:pt x="1583" y="973"/>
                  </a:cubicBezTo>
                  <a:cubicBezTo>
                    <a:pt x="1582" y="973"/>
                    <a:pt x="1582" y="972"/>
                    <a:pt x="1582" y="972"/>
                  </a:cubicBezTo>
                  <a:cubicBezTo>
                    <a:pt x="1582" y="971"/>
                    <a:pt x="1582" y="971"/>
                    <a:pt x="1581" y="971"/>
                  </a:cubicBezTo>
                  <a:cubicBezTo>
                    <a:pt x="1581" y="970"/>
                    <a:pt x="1581" y="970"/>
                    <a:pt x="1581" y="969"/>
                  </a:cubicBezTo>
                  <a:cubicBezTo>
                    <a:pt x="1581" y="969"/>
                    <a:pt x="1580" y="968"/>
                    <a:pt x="1580" y="968"/>
                  </a:cubicBezTo>
                  <a:cubicBezTo>
                    <a:pt x="1580" y="967"/>
                    <a:pt x="1580" y="967"/>
                    <a:pt x="1580" y="967"/>
                  </a:cubicBezTo>
                  <a:cubicBezTo>
                    <a:pt x="1579" y="966"/>
                    <a:pt x="1579" y="966"/>
                    <a:pt x="1579" y="966"/>
                  </a:cubicBezTo>
                  <a:cubicBezTo>
                    <a:pt x="1579" y="965"/>
                    <a:pt x="1578" y="965"/>
                    <a:pt x="1578" y="964"/>
                  </a:cubicBezTo>
                  <a:cubicBezTo>
                    <a:pt x="1578" y="963"/>
                    <a:pt x="1578" y="963"/>
                    <a:pt x="1577" y="962"/>
                  </a:cubicBezTo>
                  <a:cubicBezTo>
                    <a:pt x="1577" y="962"/>
                    <a:pt x="1577" y="961"/>
                    <a:pt x="1577" y="961"/>
                  </a:cubicBezTo>
                  <a:cubicBezTo>
                    <a:pt x="1577" y="961"/>
                    <a:pt x="1577" y="960"/>
                    <a:pt x="1576" y="960"/>
                  </a:cubicBezTo>
                  <a:cubicBezTo>
                    <a:pt x="1576" y="959"/>
                    <a:pt x="1576" y="958"/>
                    <a:pt x="1576" y="957"/>
                  </a:cubicBezTo>
                  <a:cubicBezTo>
                    <a:pt x="1575" y="956"/>
                    <a:pt x="1575" y="954"/>
                    <a:pt x="1574" y="952"/>
                  </a:cubicBezTo>
                  <a:cubicBezTo>
                    <a:pt x="1575" y="953"/>
                    <a:pt x="1576" y="953"/>
                    <a:pt x="1577" y="953"/>
                  </a:cubicBezTo>
                  <a:cubicBezTo>
                    <a:pt x="1574" y="952"/>
                    <a:pt x="1574" y="952"/>
                    <a:pt x="1574" y="952"/>
                  </a:cubicBezTo>
                  <a:cubicBezTo>
                    <a:pt x="1574" y="952"/>
                    <a:pt x="1574" y="951"/>
                    <a:pt x="1574" y="951"/>
                  </a:cubicBezTo>
                  <a:cubicBezTo>
                    <a:pt x="1578" y="946"/>
                    <a:pt x="1583" y="940"/>
                    <a:pt x="1586" y="935"/>
                  </a:cubicBezTo>
                  <a:cubicBezTo>
                    <a:pt x="1589" y="927"/>
                    <a:pt x="1586" y="918"/>
                    <a:pt x="1588" y="910"/>
                  </a:cubicBezTo>
                  <a:cubicBezTo>
                    <a:pt x="1622" y="901"/>
                    <a:pt x="1649" y="885"/>
                    <a:pt x="1685" y="898"/>
                  </a:cubicBezTo>
                  <a:cubicBezTo>
                    <a:pt x="1713" y="907"/>
                    <a:pt x="1729" y="929"/>
                    <a:pt x="1729" y="929"/>
                  </a:cubicBezTo>
                  <a:cubicBezTo>
                    <a:pt x="1729" y="929"/>
                    <a:pt x="1716" y="950"/>
                    <a:pt x="1702" y="974"/>
                  </a:cubicBezTo>
                  <a:close/>
                  <a:moveTo>
                    <a:pt x="1754" y="982"/>
                  </a:moveTo>
                  <a:cubicBezTo>
                    <a:pt x="1735" y="994"/>
                    <a:pt x="1735" y="994"/>
                    <a:pt x="1735" y="994"/>
                  </a:cubicBezTo>
                  <a:cubicBezTo>
                    <a:pt x="1740" y="990"/>
                    <a:pt x="1756" y="972"/>
                    <a:pt x="1763" y="959"/>
                  </a:cubicBezTo>
                  <a:cubicBezTo>
                    <a:pt x="1778" y="961"/>
                    <a:pt x="1789" y="967"/>
                    <a:pt x="1803" y="974"/>
                  </a:cubicBezTo>
                  <a:cubicBezTo>
                    <a:pt x="1784" y="972"/>
                    <a:pt x="1768" y="971"/>
                    <a:pt x="1754" y="982"/>
                  </a:cubicBezTo>
                  <a:close/>
                  <a:moveTo>
                    <a:pt x="1889" y="979"/>
                  </a:moveTo>
                  <a:cubicBezTo>
                    <a:pt x="1893" y="978"/>
                    <a:pt x="1897" y="978"/>
                    <a:pt x="1902" y="977"/>
                  </a:cubicBezTo>
                  <a:cubicBezTo>
                    <a:pt x="1909" y="976"/>
                    <a:pt x="1917" y="975"/>
                    <a:pt x="1925" y="974"/>
                  </a:cubicBezTo>
                  <a:cubicBezTo>
                    <a:pt x="1929" y="973"/>
                    <a:pt x="1933" y="972"/>
                    <a:pt x="1937" y="970"/>
                  </a:cubicBezTo>
                  <a:cubicBezTo>
                    <a:pt x="1938" y="970"/>
                    <a:pt x="1939" y="969"/>
                    <a:pt x="1940" y="969"/>
                  </a:cubicBezTo>
                  <a:cubicBezTo>
                    <a:pt x="1941" y="968"/>
                    <a:pt x="1941" y="968"/>
                    <a:pt x="1941" y="968"/>
                  </a:cubicBezTo>
                  <a:cubicBezTo>
                    <a:pt x="1943" y="968"/>
                    <a:pt x="1943" y="968"/>
                    <a:pt x="1943" y="968"/>
                  </a:cubicBezTo>
                  <a:cubicBezTo>
                    <a:pt x="1944" y="967"/>
                    <a:pt x="1944" y="967"/>
                    <a:pt x="1944" y="967"/>
                  </a:cubicBezTo>
                  <a:cubicBezTo>
                    <a:pt x="1944" y="967"/>
                    <a:pt x="1944" y="967"/>
                    <a:pt x="1944" y="967"/>
                  </a:cubicBezTo>
                  <a:cubicBezTo>
                    <a:pt x="1944" y="967"/>
                    <a:pt x="1944" y="968"/>
                    <a:pt x="1945" y="968"/>
                  </a:cubicBezTo>
                  <a:cubicBezTo>
                    <a:pt x="1945" y="968"/>
                    <a:pt x="1945" y="968"/>
                    <a:pt x="1946" y="968"/>
                  </a:cubicBezTo>
                  <a:cubicBezTo>
                    <a:pt x="1946" y="968"/>
                    <a:pt x="1947" y="968"/>
                    <a:pt x="1947" y="968"/>
                  </a:cubicBezTo>
                  <a:cubicBezTo>
                    <a:pt x="1947" y="968"/>
                    <a:pt x="1948" y="969"/>
                    <a:pt x="1948" y="969"/>
                  </a:cubicBezTo>
                  <a:cubicBezTo>
                    <a:pt x="1949" y="969"/>
                    <a:pt x="1950" y="969"/>
                    <a:pt x="1950" y="969"/>
                  </a:cubicBezTo>
                  <a:cubicBezTo>
                    <a:pt x="1950" y="970"/>
                    <a:pt x="1951" y="970"/>
                    <a:pt x="1951" y="970"/>
                  </a:cubicBezTo>
                  <a:cubicBezTo>
                    <a:pt x="1951" y="970"/>
                    <a:pt x="1952" y="970"/>
                    <a:pt x="1952" y="970"/>
                  </a:cubicBezTo>
                  <a:cubicBezTo>
                    <a:pt x="1954" y="971"/>
                    <a:pt x="1957" y="973"/>
                    <a:pt x="1960" y="975"/>
                  </a:cubicBezTo>
                  <a:cubicBezTo>
                    <a:pt x="1961" y="976"/>
                    <a:pt x="1963" y="977"/>
                    <a:pt x="1964" y="978"/>
                  </a:cubicBezTo>
                  <a:cubicBezTo>
                    <a:pt x="1966" y="979"/>
                    <a:pt x="1967" y="980"/>
                    <a:pt x="1969" y="981"/>
                  </a:cubicBezTo>
                  <a:cubicBezTo>
                    <a:pt x="1969" y="982"/>
                    <a:pt x="1969" y="982"/>
                    <a:pt x="1970" y="982"/>
                  </a:cubicBezTo>
                  <a:cubicBezTo>
                    <a:pt x="1970" y="982"/>
                    <a:pt x="1970" y="982"/>
                    <a:pt x="1970" y="982"/>
                  </a:cubicBezTo>
                  <a:cubicBezTo>
                    <a:pt x="1970" y="982"/>
                    <a:pt x="1969" y="983"/>
                    <a:pt x="1969" y="983"/>
                  </a:cubicBezTo>
                  <a:cubicBezTo>
                    <a:pt x="1969" y="984"/>
                    <a:pt x="1969" y="984"/>
                    <a:pt x="1969" y="984"/>
                  </a:cubicBezTo>
                  <a:cubicBezTo>
                    <a:pt x="1969" y="984"/>
                    <a:pt x="1969" y="984"/>
                    <a:pt x="1969" y="985"/>
                  </a:cubicBezTo>
                  <a:cubicBezTo>
                    <a:pt x="1969" y="985"/>
                    <a:pt x="1969" y="985"/>
                    <a:pt x="1969" y="985"/>
                  </a:cubicBezTo>
                  <a:cubicBezTo>
                    <a:pt x="1969" y="986"/>
                    <a:pt x="1969" y="986"/>
                    <a:pt x="1970" y="987"/>
                  </a:cubicBezTo>
                  <a:cubicBezTo>
                    <a:pt x="1970" y="988"/>
                    <a:pt x="1970" y="989"/>
                    <a:pt x="1970" y="989"/>
                  </a:cubicBezTo>
                  <a:cubicBezTo>
                    <a:pt x="1970" y="990"/>
                    <a:pt x="1970" y="991"/>
                    <a:pt x="1970" y="992"/>
                  </a:cubicBezTo>
                  <a:cubicBezTo>
                    <a:pt x="1970" y="992"/>
                    <a:pt x="1969" y="993"/>
                    <a:pt x="1969" y="994"/>
                  </a:cubicBezTo>
                  <a:cubicBezTo>
                    <a:pt x="1969" y="995"/>
                    <a:pt x="1969" y="996"/>
                    <a:pt x="1969" y="997"/>
                  </a:cubicBezTo>
                  <a:cubicBezTo>
                    <a:pt x="1969" y="997"/>
                    <a:pt x="1969" y="997"/>
                    <a:pt x="1969" y="997"/>
                  </a:cubicBezTo>
                  <a:cubicBezTo>
                    <a:pt x="1967" y="998"/>
                    <a:pt x="1966" y="999"/>
                    <a:pt x="1965" y="999"/>
                  </a:cubicBezTo>
                  <a:cubicBezTo>
                    <a:pt x="1939" y="996"/>
                    <a:pt x="1914" y="988"/>
                    <a:pt x="1889" y="979"/>
                  </a:cubicBezTo>
                  <a:close/>
                  <a:moveTo>
                    <a:pt x="1974" y="1001"/>
                  </a:moveTo>
                  <a:cubicBezTo>
                    <a:pt x="1974" y="999"/>
                    <a:pt x="1973" y="998"/>
                    <a:pt x="1971" y="997"/>
                  </a:cubicBezTo>
                  <a:cubicBezTo>
                    <a:pt x="1971" y="996"/>
                    <a:pt x="1971" y="996"/>
                    <a:pt x="1971" y="996"/>
                  </a:cubicBezTo>
                  <a:cubicBezTo>
                    <a:pt x="1971" y="996"/>
                    <a:pt x="1971" y="996"/>
                    <a:pt x="1971" y="996"/>
                  </a:cubicBezTo>
                  <a:cubicBezTo>
                    <a:pt x="1971" y="996"/>
                    <a:pt x="1971" y="995"/>
                    <a:pt x="1971" y="994"/>
                  </a:cubicBezTo>
                  <a:cubicBezTo>
                    <a:pt x="1972" y="993"/>
                    <a:pt x="1972" y="993"/>
                    <a:pt x="1972" y="992"/>
                  </a:cubicBezTo>
                  <a:cubicBezTo>
                    <a:pt x="1972" y="991"/>
                    <a:pt x="1972" y="990"/>
                    <a:pt x="1972" y="989"/>
                  </a:cubicBezTo>
                  <a:cubicBezTo>
                    <a:pt x="1972" y="988"/>
                    <a:pt x="1972" y="988"/>
                    <a:pt x="1972" y="987"/>
                  </a:cubicBezTo>
                  <a:cubicBezTo>
                    <a:pt x="1972" y="986"/>
                    <a:pt x="1972" y="985"/>
                    <a:pt x="1971" y="985"/>
                  </a:cubicBezTo>
                  <a:cubicBezTo>
                    <a:pt x="1971" y="985"/>
                    <a:pt x="1971" y="985"/>
                    <a:pt x="1971" y="984"/>
                  </a:cubicBezTo>
                  <a:cubicBezTo>
                    <a:pt x="1971" y="984"/>
                    <a:pt x="1971" y="984"/>
                    <a:pt x="1971" y="984"/>
                  </a:cubicBezTo>
                  <a:cubicBezTo>
                    <a:pt x="1971" y="984"/>
                    <a:pt x="1971" y="983"/>
                    <a:pt x="1971" y="983"/>
                  </a:cubicBezTo>
                  <a:cubicBezTo>
                    <a:pt x="1971" y="983"/>
                    <a:pt x="1971" y="983"/>
                    <a:pt x="1971" y="983"/>
                  </a:cubicBezTo>
                  <a:cubicBezTo>
                    <a:pt x="1976" y="987"/>
                    <a:pt x="1982" y="991"/>
                    <a:pt x="1986" y="994"/>
                  </a:cubicBezTo>
                  <a:cubicBezTo>
                    <a:pt x="1986" y="994"/>
                    <a:pt x="1986" y="994"/>
                    <a:pt x="1987" y="994"/>
                  </a:cubicBezTo>
                  <a:cubicBezTo>
                    <a:pt x="1987" y="995"/>
                    <a:pt x="1987" y="995"/>
                    <a:pt x="1987" y="995"/>
                  </a:cubicBezTo>
                  <a:cubicBezTo>
                    <a:pt x="1988" y="995"/>
                    <a:pt x="1988" y="996"/>
                    <a:pt x="1989" y="996"/>
                  </a:cubicBezTo>
                  <a:cubicBezTo>
                    <a:pt x="1990" y="996"/>
                    <a:pt x="1991" y="997"/>
                    <a:pt x="1992" y="997"/>
                  </a:cubicBezTo>
                  <a:cubicBezTo>
                    <a:pt x="1993" y="998"/>
                    <a:pt x="1994" y="998"/>
                    <a:pt x="1994" y="998"/>
                  </a:cubicBezTo>
                  <a:cubicBezTo>
                    <a:pt x="1994" y="998"/>
                    <a:pt x="1993" y="998"/>
                    <a:pt x="1992" y="996"/>
                  </a:cubicBezTo>
                  <a:cubicBezTo>
                    <a:pt x="1992" y="996"/>
                    <a:pt x="1991" y="995"/>
                    <a:pt x="1990" y="994"/>
                  </a:cubicBezTo>
                  <a:cubicBezTo>
                    <a:pt x="1990" y="994"/>
                    <a:pt x="1989" y="993"/>
                    <a:pt x="1989" y="993"/>
                  </a:cubicBezTo>
                  <a:cubicBezTo>
                    <a:pt x="1989" y="993"/>
                    <a:pt x="1988" y="993"/>
                    <a:pt x="1988" y="992"/>
                  </a:cubicBezTo>
                  <a:cubicBezTo>
                    <a:pt x="1988" y="992"/>
                    <a:pt x="1987" y="992"/>
                    <a:pt x="1987" y="992"/>
                  </a:cubicBezTo>
                  <a:cubicBezTo>
                    <a:pt x="1986" y="991"/>
                    <a:pt x="1984" y="990"/>
                    <a:pt x="1982" y="988"/>
                  </a:cubicBezTo>
                  <a:cubicBezTo>
                    <a:pt x="1983" y="988"/>
                    <a:pt x="1983" y="988"/>
                    <a:pt x="1983" y="988"/>
                  </a:cubicBezTo>
                  <a:cubicBezTo>
                    <a:pt x="1984" y="989"/>
                    <a:pt x="1984" y="989"/>
                    <a:pt x="1984" y="989"/>
                  </a:cubicBezTo>
                  <a:cubicBezTo>
                    <a:pt x="1984" y="989"/>
                    <a:pt x="1984" y="989"/>
                    <a:pt x="1985" y="989"/>
                  </a:cubicBezTo>
                  <a:cubicBezTo>
                    <a:pt x="1985" y="989"/>
                    <a:pt x="1985" y="989"/>
                    <a:pt x="1986" y="989"/>
                  </a:cubicBezTo>
                  <a:cubicBezTo>
                    <a:pt x="1987" y="989"/>
                    <a:pt x="1988" y="989"/>
                    <a:pt x="1988" y="990"/>
                  </a:cubicBezTo>
                  <a:cubicBezTo>
                    <a:pt x="1989" y="990"/>
                    <a:pt x="1990" y="990"/>
                    <a:pt x="1991" y="991"/>
                  </a:cubicBezTo>
                  <a:cubicBezTo>
                    <a:pt x="1992" y="991"/>
                    <a:pt x="1993" y="992"/>
                    <a:pt x="1993" y="992"/>
                  </a:cubicBezTo>
                  <a:cubicBezTo>
                    <a:pt x="1994" y="992"/>
                    <a:pt x="1995" y="993"/>
                    <a:pt x="1995" y="993"/>
                  </a:cubicBezTo>
                  <a:cubicBezTo>
                    <a:pt x="1995" y="996"/>
                    <a:pt x="1995" y="999"/>
                    <a:pt x="1996" y="1002"/>
                  </a:cubicBezTo>
                  <a:cubicBezTo>
                    <a:pt x="1989" y="1002"/>
                    <a:pt x="1982" y="1001"/>
                    <a:pt x="1974" y="1001"/>
                  </a:cubicBezTo>
                  <a:close/>
                  <a:moveTo>
                    <a:pt x="2238" y="1022"/>
                  </a:moveTo>
                  <a:cubicBezTo>
                    <a:pt x="2239" y="1025"/>
                    <a:pt x="2240" y="1027"/>
                    <a:pt x="2242" y="1030"/>
                  </a:cubicBezTo>
                  <a:cubicBezTo>
                    <a:pt x="2242" y="1030"/>
                    <a:pt x="2242" y="1030"/>
                    <a:pt x="2242" y="1030"/>
                  </a:cubicBezTo>
                  <a:cubicBezTo>
                    <a:pt x="2242" y="1031"/>
                    <a:pt x="2241" y="1032"/>
                    <a:pt x="2241" y="1033"/>
                  </a:cubicBezTo>
                  <a:cubicBezTo>
                    <a:pt x="2240" y="1034"/>
                    <a:pt x="2239" y="1036"/>
                    <a:pt x="2238" y="1037"/>
                  </a:cubicBezTo>
                  <a:cubicBezTo>
                    <a:pt x="2237" y="1038"/>
                    <a:pt x="2237" y="1039"/>
                    <a:pt x="2236" y="1040"/>
                  </a:cubicBezTo>
                  <a:cubicBezTo>
                    <a:pt x="2235" y="1041"/>
                    <a:pt x="2234" y="1042"/>
                    <a:pt x="2233" y="1043"/>
                  </a:cubicBezTo>
                  <a:cubicBezTo>
                    <a:pt x="2233" y="1044"/>
                    <a:pt x="2232" y="1044"/>
                    <a:pt x="2232" y="1044"/>
                  </a:cubicBezTo>
                  <a:cubicBezTo>
                    <a:pt x="2231" y="1045"/>
                    <a:pt x="2231" y="1045"/>
                    <a:pt x="2230" y="1046"/>
                  </a:cubicBezTo>
                  <a:cubicBezTo>
                    <a:pt x="2230" y="1046"/>
                    <a:pt x="2229" y="1047"/>
                    <a:pt x="2229" y="1047"/>
                  </a:cubicBezTo>
                  <a:cubicBezTo>
                    <a:pt x="2229" y="1047"/>
                    <a:pt x="2228" y="1048"/>
                    <a:pt x="2228" y="1048"/>
                  </a:cubicBezTo>
                  <a:cubicBezTo>
                    <a:pt x="2228" y="1048"/>
                    <a:pt x="2228" y="1048"/>
                    <a:pt x="2228" y="1048"/>
                  </a:cubicBezTo>
                  <a:cubicBezTo>
                    <a:pt x="2227" y="1049"/>
                    <a:pt x="2226" y="1049"/>
                    <a:pt x="2226" y="1049"/>
                  </a:cubicBezTo>
                  <a:cubicBezTo>
                    <a:pt x="2228" y="1043"/>
                    <a:pt x="2232" y="1033"/>
                    <a:pt x="2238" y="1022"/>
                  </a:cubicBezTo>
                  <a:close/>
                  <a:moveTo>
                    <a:pt x="2225" y="1118"/>
                  </a:moveTo>
                  <a:cubicBezTo>
                    <a:pt x="2227" y="1119"/>
                    <a:pt x="2228" y="1120"/>
                    <a:pt x="2230" y="1121"/>
                  </a:cubicBezTo>
                  <a:cubicBezTo>
                    <a:pt x="2230" y="1122"/>
                    <a:pt x="2231" y="1123"/>
                    <a:pt x="2232" y="1123"/>
                  </a:cubicBezTo>
                  <a:cubicBezTo>
                    <a:pt x="2232" y="1124"/>
                    <a:pt x="2233" y="1125"/>
                    <a:pt x="2233" y="1126"/>
                  </a:cubicBezTo>
                  <a:cubicBezTo>
                    <a:pt x="2236" y="1129"/>
                    <a:pt x="2238" y="1132"/>
                    <a:pt x="2240" y="1135"/>
                  </a:cubicBezTo>
                  <a:cubicBezTo>
                    <a:pt x="2242" y="1138"/>
                    <a:pt x="2244" y="1140"/>
                    <a:pt x="2246" y="1143"/>
                  </a:cubicBezTo>
                  <a:cubicBezTo>
                    <a:pt x="2246" y="1143"/>
                    <a:pt x="2246" y="1143"/>
                    <a:pt x="2245" y="1144"/>
                  </a:cubicBezTo>
                  <a:cubicBezTo>
                    <a:pt x="2245" y="1144"/>
                    <a:pt x="2245" y="1145"/>
                    <a:pt x="2245" y="1145"/>
                  </a:cubicBezTo>
                  <a:cubicBezTo>
                    <a:pt x="2244" y="1146"/>
                    <a:pt x="2244" y="1147"/>
                    <a:pt x="2244" y="1147"/>
                  </a:cubicBezTo>
                  <a:cubicBezTo>
                    <a:pt x="2243" y="1148"/>
                    <a:pt x="2243" y="1148"/>
                    <a:pt x="2243" y="1148"/>
                  </a:cubicBezTo>
                  <a:cubicBezTo>
                    <a:pt x="2243" y="1149"/>
                    <a:pt x="2243" y="1149"/>
                    <a:pt x="2243" y="1149"/>
                  </a:cubicBezTo>
                  <a:cubicBezTo>
                    <a:pt x="2242" y="1151"/>
                    <a:pt x="2242" y="1152"/>
                    <a:pt x="2241" y="1154"/>
                  </a:cubicBezTo>
                  <a:cubicBezTo>
                    <a:pt x="2240" y="1156"/>
                    <a:pt x="2239" y="1157"/>
                    <a:pt x="2238" y="1159"/>
                  </a:cubicBezTo>
                  <a:cubicBezTo>
                    <a:pt x="2238" y="1161"/>
                    <a:pt x="2237" y="1162"/>
                    <a:pt x="2236" y="1164"/>
                  </a:cubicBezTo>
                  <a:cubicBezTo>
                    <a:pt x="2237" y="1147"/>
                    <a:pt x="2230" y="1131"/>
                    <a:pt x="2223" y="1116"/>
                  </a:cubicBezTo>
                  <a:cubicBezTo>
                    <a:pt x="2224" y="1117"/>
                    <a:pt x="2225" y="1117"/>
                    <a:pt x="2225" y="1118"/>
                  </a:cubicBezTo>
                  <a:close/>
                  <a:moveTo>
                    <a:pt x="2257" y="1069"/>
                  </a:moveTo>
                  <a:cubicBezTo>
                    <a:pt x="2256" y="1069"/>
                    <a:pt x="2255" y="1070"/>
                    <a:pt x="2255" y="1070"/>
                  </a:cubicBezTo>
                  <a:cubicBezTo>
                    <a:pt x="2254" y="1071"/>
                    <a:pt x="2253" y="1071"/>
                    <a:pt x="2252" y="1072"/>
                  </a:cubicBezTo>
                  <a:cubicBezTo>
                    <a:pt x="2252" y="1072"/>
                    <a:pt x="2251" y="1073"/>
                    <a:pt x="2250" y="1073"/>
                  </a:cubicBezTo>
                  <a:cubicBezTo>
                    <a:pt x="2249" y="1074"/>
                    <a:pt x="2249" y="1074"/>
                    <a:pt x="2249" y="1074"/>
                  </a:cubicBezTo>
                  <a:cubicBezTo>
                    <a:pt x="2249" y="1074"/>
                    <a:pt x="2248" y="1075"/>
                    <a:pt x="2248" y="1075"/>
                  </a:cubicBezTo>
                  <a:cubicBezTo>
                    <a:pt x="2245" y="1077"/>
                    <a:pt x="2242" y="1080"/>
                    <a:pt x="2240" y="1083"/>
                  </a:cubicBezTo>
                  <a:cubicBezTo>
                    <a:pt x="2240" y="1084"/>
                    <a:pt x="2239" y="1084"/>
                    <a:pt x="2238" y="1085"/>
                  </a:cubicBezTo>
                  <a:cubicBezTo>
                    <a:pt x="2238" y="1086"/>
                    <a:pt x="2237" y="1087"/>
                    <a:pt x="2237" y="1087"/>
                  </a:cubicBezTo>
                  <a:cubicBezTo>
                    <a:pt x="2236" y="1088"/>
                    <a:pt x="2236" y="1089"/>
                    <a:pt x="2235" y="1090"/>
                  </a:cubicBezTo>
                  <a:cubicBezTo>
                    <a:pt x="2235" y="1090"/>
                    <a:pt x="2234" y="1091"/>
                    <a:pt x="2234" y="1092"/>
                  </a:cubicBezTo>
                  <a:cubicBezTo>
                    <a:pt x="2233" y="1093"/>
                    <a:pt x="2232" y="1095"/>
                    <a:pt x="2231" y="1096"/>
                  </a:cubicBezTo>
                  <a:cubicBezTo>
                    <a:pt x="2231" y="1096"/>
                    <a:pt x="2231" y="1096"/>
                    <a:pt x="2230" y="1097"/>
                  </a:cubicBezTo>
                  <a:cubicBezTo>
                    <a:pt x="2230" y="1097"/>
                    <a:pt x="2230" y="1097"/>
                    <a:pt x="2230" y="1097"/>
                  </a:cubicBezTo>
                  <a:cubicBezTo>
                    <a:pt x="2230" y="1097"/>
                    <a:pt x="2230" y="1097"/>
                    <a:pt x="2230" y="1097"/>
                  </a:cubicBezTo>
                  <a:cubicBezTo>
                    <a:pt x="2229" y="1098"/>
                    <a:pt x="2229" y="1098"/>
                    <a:pt x="2229" y="1098"/>
                  </a:cubicBezTo>
                  <a:cubicBezTo>
                    <a:pt x="2229" y="1098"/>
                    <a:pt x="2228" y="1098"/>
                    <a:pt x="2228" y="1099"/>
                  </a:cubicBezTo>
                  <a:cubicBezTo>
                    <a:pt x="2226" y="1100"/>
                    <a:pt x="2223" y="1101"/>
                    <a:pt x="2221" y="1101"/>
                  </a:cubicBezTo>
                  <a:cubicBezTo>
                    <a:pt x="2220" y="1101"/>
                    <a:pt x="2219" y="1101"/>
                    <a:pt x="2218" y="1101"/>
                  </a:cubicBezTo>
                  <a:cubicBezTo>
                    <a:pt x="2214" y="1091"/>
                    <a:pt x="2212" y="1082"/>
                    <a:pt x="2217" y="1074"/>
                  </a:cubicBezTo>
                  <a:cubicBezTo>
                    <a:pt x="2232" y="1067"/>
                    <a:pt x="2247" y="1065"/>
                    <a:pt x="2264" y="1065"/>
                  </a:cubicBezTo>
                  <a:cubicBezTo>
                    <a:pt x="2261" y="1066"/>
                    <a:pt x="2259" y="1067"/>
                    <a:pt x="2257" y="1069"/>
                  </a:cubicBezTo>
                  <a:close/>
                  <a:moveTo>
                    <a:pt x="2268" y="1034"/>
                  </a:moveTo>
                  <a:cubicBezTo>
                    <a:pt x="2268" y="1034"/>
                    <a:pt x="2269" y="1034"/>
                    <a:pt x="2270" y="1035"/>
                  </a:cubicBezTo>
                  <a:cubicBezTo>
                    <a:pt x="2270" y="1035"/>
                    <a:pt x="2270" y="1035"/>
                    <a:pt x="2271" y="1035"/>
                  </a:cubicBezTo>
                  <a:cubicBezTo>
                    <a:pt x="2271" y="1035"/>
                    <a:pt x="2272" y="1035"/>
                    <a:pt x="2272" y="1035"/>
                  </a:cubicBezTo>
                  <a:cubicBezTo>
                    <a:pt x="2274" y="1036"/>
                    <a:pt x="2276" y="1037"/>
                    <a:pt x="2278" y="1038"/>
                  </a:cubicBezTo>
                  <a:cubicBezTo>
                    <a:pt x="2278" y="1038"/>
                    <a:pt x="2278" y="1038"/>
                    <a:pt x="2278" y="1038"/>
                  </a:cubicBezTo>
                  <a:cubicBezTo>
                    <a:pt x="2279" y="1041"/>
                    <a:pt x="2280" y="1045"/>
                    <a:pt x="2282" y="1049"/>
                  </a:cubicBezTo>
                  <a:cubicBezTo>
                    <a:pt x="2282" y="1049"/>
                    <a:pt x="2282" y="1049"/>
                    <a:pt x="2282" y="1050"/>
                  </a:cubicBezTo>
                  <a:cubicBezTo>
                    <a:pt x="2281" y="1051"/>
                    <a:pt x="2281" y="1051"/>
                    <a:pt x="2280" y="1052"/>
                  </a:cubicBezTo>
                  <a:cubicBezTo>
                    <a:pt x="2280" y="1053"/>
                    <a:pt x="2279" y="1054"/>
                    <a:pt x="2279" y="1055"/>
                  </a:cubicBezTo>
                  <a:cubicBezTo>
                    <a:pt x="2278" y="1056"/>
                    <a:pt x="2277" y="1057"/>
                    <a:pt x="2277" y="1057"/>
                  </a:cubicBezTo>
                  <a:cubicBezTo>
                    <a:pt x="2277" y="1058"/>
                    <a:pt x="2276" y="1058"/>
                    <a:pt x="2276" y="1058"/>
                  </a:cubicBezTo>
                  <a:cubicBezTo>
                    <a:pt x="2249" y="1053"/>
                    <a:pt x="2224" y="1054"/>
                    <a:pt x="2224" y="1054"/>
                  </a:cubicBezTo>
                  <a:cubicBezTo>
                    <a:pt x="2224" y="1054"/>
                    <a:pt x="2224" y="1054"/>
                    <a:pt x="2224" y="1053"/>
                  </a:cubicBezTo>
                  <a:cubicBezTo>
                    <a:pt x="2231" y="1051"/>
                    <a:pt x="2238" y="1048"/>
                    <a:pt x="2245" y="1044"/>
                  </a:cubicBezTo>
                  <a:cubicBezTo>
                    <a:pt x="2252" y="1041"/>
                    <a:pt x="2259" y="1037"/>
                    <a:pt x="2267" y="1034"/>
                  </a:cubicBezTo>
                  <a:cubicBezTo>
                    <a:pt x="2267" y="1034"/>
                    <a:pt x="2267" y="1034"/>
                    <a:pt x="2268" y="10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5035" tIns="32518" rIns="65035" bIns="32518" numCol="1" anchor="t" anchorCtr="0" compatLnSpc="1"/>
            <a:lstStyle/>
            <a:p>
              <a:endParaRPr lang="en-US" sz="1280"/>
            </a:p>
          </p:txBody>
        </p:sp>
      </p:grpSp>
      <p:grpSp>
        <p:nvGrpSpPr>
          <p:cNvPr id="12" name="Group 84"/>
          <p:cNvGrpSpPr/>
          <p:nvPr/>
        </p:nvGrpSpPr>
        <p:grpSpPr>
          <a:xfrm>
            <a:off x="5775787" y="1031670"/>
            <a:ext cx="1218619" cy="1352869"/>
            <a:chOff x="7699708" y="1374746"/>
            <a:chExt cx="1624542" cy="1803611"/>
          </a:xfrm>
        </p:grpSpPr>
        <p:sp>
          <p:nvSpPr>
            <p:cNvPr id="86" name="AutoShape 3"/>
            <p:cNvSpPr>
              <a:spLocks noChangeAspect="1" noChangeArrowheads="1" noTextEdit="1"/>
            </p:cNvSpPr>
            <p:nvPr/>
          </p:nvSpPr>
          <p:spPr bwMode="auto">
            <a:xfrm>
              <a:off x="7700543" y="1375163"/>
              <a:ext cx="1623707" cy="1803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5035" tIns="32518" rIns="65035" bIns="32518" numCol="1" anchor="t" anchorCtr="0" compatLnSpc="1"/>
            <a:lstStyle/>
            <a:p>
              <a:endParaRPr lang="en-US" sz="1280"/>
            </a:p>
          </p:txBody>
        </p:sp>
        <p:sp>
          <p:nvSpPr>
            <p:cNvPr id="87" name="Freeform 17"/>
            <p:cNvSpPr>
              <a:spLocks noEditPoints="1"/>
            </p:cNvSpPr>
            <p:nvPr/>
          </p:nvSpPr>
          <p:spPr bwMode="auto">
            <a:xfrm>
              <a:off x="7699708" y="1374746"/>
              <a:ext cx="1624542" cy="1803611"/>
            </a:xfrm>
            <a:custGeom>
              <a:avLst/>
              <a:gdLst>
                <a:gd name="T0" fmla="*/ 2258 w 2497"/>
                <a:gd name="T1" fmla="*/ 799 h 2773"/>
                <a:gd name="T2" fmla="*/ 1940 w 2497"/>
                <a:gd name="T3" fmla="*/ 965 h 2773"/>
                <a:gd name="T4" fmla="*/ 2164 w 2497"/>
                <a:gd name="T5" fmla="*/ 679 h 2773"/>
                <a:gd name="T6" fmla="*/ 2235 w 2497"/>
                <a:gd name="T7" fmla="*/ 517 h 2773"/>
                <a:gd name="T8" fmla="*/ 1949 w 2497"/>
                <a:gd name="T9" fmla="*/ 315 h 2773"/>
                <a:gd name="T10" fmla="*/ 1873 w 2497"/>
                <a:gd name="T11" fmla="*/ 546 h 2773"/>
                <a:gd name="T12" fmla="*/ 1846 w 2497"/>
                <a:gd name="T13" fmla="*/ 777 h 2773"/>
                <a:gd name="T14" fmla="*/ 1493 w 2497"/>
                <a:gd name="T15" fmla="*/ 726 h 2773"/>
                <a:gd name="T16" fmla="*/ 1518 w 2497"/>
                <a:gd name="T17" fmla="*/ 299 h 2773"/>
                <a:gd name="T18" fmla="*/ 1436 w 2497"/>
                <a:gd name="T19" fmla="*/ 182 h 2773"/>
                <a:gd name="T20" fmla="*/ 1301 w 2497"/>
                <a:gd name="T21" fmla="*/ 143 h 2773"/>
                <a:gd name="T22" fmla="*/ 1061 w 2497"/>
                <a:gd name="T23" fmla="*/ 117 h 2773"/>
                <a:gd name="T24" fmla="*/ 839 w 2497"/>
                <a:gd name="T25" fmla="*/ 107 h 2773"/>
                <a:gd name="T26" fmla="*/ 930 w 2497"/>
                <a:gd name="T27" fmla="*/ 465 h 2773"/>
                <a:gd name="T28" fmla="*/ 810 w 2497"/>
                <a:gd name="T29" fmla="*/ 645 h 2773"/>
                <a:gd name="T30" fmla="*/ 603 w 2497"/>
                <a:gd name="T31" fmla="*/ 684 h 2773"/>
                <a:gd name="T32" fmla="*/ 401 w 2497"/>
                <a:gd name="T33" fmla="*/ 722 h 2773"/>
                <a:gd name="T34" fmla="*/ 1050 w 2497"/>
                <a:gd name="T35" fmla="*/ 1018 h 2773"/>
                <a:gd name="T36" fmla="*/ 788 w 2497"/>
                <a:gd name="T37" fmla="*/ 973 h 2773"/>
                <a:gd name="T38" fmla="*/ 317 w 2497"/>
                <a:gd name="T39" fmla="*/ 941 h 2773"/>
                <a:gd name="T40" fmla="*/ 161 w 2497"/>
                <a:gd name="T41" fmla="*/ 918 h 2773"/>
                <a:gd name="T42" fmla="*/ 267 w 2497"/>
                <a:gd name="T43" fmla="*/ 1172 h 2773"/>
                <a:gd name="T44" fmla="*/ 529 w 2497"/>
                <a:gd name="T45" fmla="*/ 1136 h 2773"/>
                <a:gd name="T46" fmla="*/ 774 w 2497"/>
                <a:gd name="T47" fmla="*/ 1274 h 2773"/>
                <a:gd name="T48" fmla="*/ 660 w 2497"/>
                <a:gd name="T49" fmla="*/ 2011 h 2773"/>
                <a:gd name="T50" fmla="*/ 448 w 2497"/>
                <a:gd name="T51" fmla="*/ 2284 h 2773"/>
                <a:gd name="T52" fmla="*/ 772 w 2497"/>
                <a:gd name="T53" fmla="*/ 2047 h 2773"/>
                <a:gd name="T54" fmla="*/ 681 w 2497"/>
                <a:gd name="T55" fmla="*/ 2287 h 2773"/>
                <a:gd name="T56" fmla="*/ 664 w 2497"/>
                <a:gd name="T57" fmla="*/ 2549 h 2773"/>
                <a:gd name="T58" fmla="*/ 803 w 2497"/>
                <a:gd name="T59" fmla="*/ 2243 h 2773"/>
                <a:gd name="T60" fmla="*/ 852 w 2497"/>
                <a:gd name="T61" fmla="*/ 2197 h 2773"/>
                <a:gd name="T62" fmla="*/ 1033 w 2497"/>
                <a:gd name="T63" fmla="*/ 2333 h 2773"/>
                <a:gd name="T64" fmla="*/ 1020 w 2497"/>
                <a:gd name="T65" fmla="*/ 2056 h 2773"/>
                <a:gd name="T66" fmla="*/ 1155 w 2497"/>
                <a:gd name="T67" fmla="*/ 2160 h 2773"/>
                <a:gd name="T68" fmla="*/ 1122 w 2497"/>
                <a:gd name="T69" fmla="*/ 2692 h 2773"/>
                <a:gd name="T70" fmla="*/ 1246 w 2497"/>
                <a:gd name="T71" fmla="*/ 2364 h 2773"/>
                <a:gd name="T72" fmla="*/ 1356 w 2497"/>
                <a:gd name="T73" fmla="*/ 2340 h 2773"/>
                <a:gd name="T74" fmla="*/ 1371 w 2497"/>
                <a:gd name="T75" fmla="*/ 2620 h 2773"/>
                <a:gd name="T76" fmla="*/ 1513 w 2497"/>
                <a:gd name="T77" fmla="*/ 2568 h 2773"/>
                <a:gd name="T78" fmla="*/ 1546 w 2497"/>
                <a:gd name="T79" fmla="*/ 2316 h 2773"/>
                <a:gd name="T80" fmla="*/ 1327 w 2497"/>
                <a:gd name="T81" fmla="*/ 2065 h 2773"/>
                <a:gd name="T82" fmla="*/ 1517 w 2497"/>
                <a:gd name="T83" fmla="*/ 2179 h 2773"/>
                <a:gd name="T84" fmla="*/ 1629 w 2497"/>
                <a:gd name="T85" fmla="*/ 2366 h 2773"/>
                <a:gd name="T86" fmla="*/ 1766 w 2497"/>
                <a:gd name="T87" fmla="*/ 2269 h 2773"/>
                <a:gd name="T88" fmla="*/ 1894 w 2497"/>
                <a:gd name="T89" fmla="*/ 2303 h 2773"/>
                <a:gd name="T90" fmla="*/ 1655 w 2497"/>
                <a:gd name="T91" fmla="*/ 2085 h 2773"/>
                <a:gd name="T92" fmla="*/ 1459 w 2497"/>
                <a:gd name="T93" fmla="*/ 1915 h 2773"/>
                <a:gd name="T94" fmla="*/ 2073 w 2497"/>
                <a:gd name="T95" fmla="*/ 2218 h 2773"/>
                <a:gd name="T96" fmla="*/ 2192 w 2497"/>
                <a:gd name="T97" fmla="*/ 2072 h 2773"/>
                <a:gd name="T98" fmla="*/ 2155 w 2497"/>
                <a:gd name="T99" fmla="*/ 1925 h 2773"/>
                <a:gd name="T100" fmla="*/ 1686 w 2497"/>
                <a:gd name="T101" fmla="*/ 1885 h 2773"/>
                <a:gd name="T102" fmla="*/ 1668 w 2497"/>
                <a:gd name="T103" fmla="*/ 1194 h 2773"/>
                <a:gd name="T104" fmla="*/ 1863 w 2497"/>
                <a:gd name="T105" fmla="*/ 1146 h 2773"/>
                <a:gd name="T106" fmla="*/ 2250 w 2497"/>
                <a:gd name="T107" fmla="*/ 1078 h 2773"/>
                <a:gd name="T108" fmla="*/ 824 w 2497"/>
                <a:gd name="T109" fmla="*/ 992 h 2773"/>
                <a:gd name="T110" fmla="*/ 1368 w 2497"/>
                <a:gd name="T111" fmla="*/ 1101 h 2773"/>
                <a:gd name="T112" fmla="*/ 1199 w 2497"/>
                <a:gd name="T113" fmla="*/ 775 h 2773"/>
                <a:gd name="T114" fmla="*/ 1166 w 2497"/>
                <a:gd name="T115" fmla="*/ 722 h 2773"/>
                <a:gd name="T116" fmla="*/ 1366 w 2497"/>
                <a:gd name="T117" fmla="*/ 826 h 2773"/>
                <a:gd name="T118" fmla="*/ 1047 w 2497"/>
                <a:gd name="T119" fmla="*/ 628 h 2773"/>
                <a:gd name="T120" fmla="*/ 814 w 2497"/>
                <a:gd name="T121" fmla="*/ 799 h 2773"/>
                <a:gd name="T122" fmla="*/ 594 w 2497"/>
                <a:gd name="T123" fmla="*/ 749 h 2773"/>
                <a:gd name="T124" fmla="*/ 1466 w 2497"/>
                <a:gd name="T125" fmla="*/ 1166 h 2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97" h="2773">
                  <a:moveTo>
                    <a:pt x="2446" y="1021"/>
                  </a:moveTo>
                  <a:cubicBezTo>
                    <a:pt x="2446" y="1021"/>
                    <a:pt x="2446" y="1020"/>
                    <a:pt x="2447" y="1020"/>
                  </a:cubicBezTo>
                  <a:cubicBezTo>
                    <a:pt x="2447" y="1020"/>
                    <a:pt x="2448" y="1020"/>
                    <a:pt x="2448" y="1020"/>
                  </a:cubicBezTo>
                  <a:cubicBezTo>
                    <a:pt x="2449" y="1020"/>
                    <a:pt x="2449" y="1020"/>
                    <a:pt x="2449" y="1020"/>
                  </a:cubicBezTo>
                  <a:cubicBezTo>
                    <a:pt x="2449" y="1020"/>
                    <a:pt x="2450" y="1019"/>
                    <a:pt x="2450" y="1019"/>
                  </a:cubicBezTo>
                  <a:cubicBezTo>
                    <a:pt x="2450" y="1019"/>
                    <a:pt x="2451" y="1019"/>
                    <a:pt x="2452" y="1019"/>
                  </a:cubicBezTo>
                  <a:cubicBezTo>
                    <a:pt x="2452" y="1018"/>
                    <a:pt x="2453" y="1018"/>
                    <a:pt x="2453" y="1018"/>
                  </a:cubicBezTo>
                  <a:cubicBezTo>
                    <a:pt x="2454" y="1017"/>
                    <a:pt x="2455" y="1017"/>
                    <a:pt x="2455" y="1017"/>
                  </a:cubicBezTo>
                  <a:cubicBezTo>
                    <a:pt x="2456" y="1016"/>
                    <a:pt x="2456" y="1016"/>
                    <a:pt x="2457" y="1016"/>
                  </a:cubicBezTo>
                  <a:cubicBezTo>
                    <a:pt x="2458" y="1015"/>
                    <a:pt x="2460" y="1014"/>
                    <a:pt x="2461" y="1013"/>
                  </a:cubicBezTo>
                  <a:cubicBezTo>
                    <a:pt x="2462" y="1013"/>
                    <a:pt x="2463" y="1012"/>
                    <a:pt x="2465" y="1011"/>
                  </a:cubicBezTo>
                  <a:cubicBezTo>
                    <a:pt x="2466" y="1010"/>
                    <a:pt x="2467" y="1009"/>
                    <a:pt x="2468" y="1008"/>
                  </a:cubicBezTo>
                  <a:cubicBezTo>
                    <a:pt x="2469" y="1007"/>
                    <a:pt x="2470" y="1006"/>
                    <a:pt x="2471" y="1006"/>
                  </a:cubicBezTo>
                  <a:cubicBezTo>
                    <a:pt x="2489" y="1002"/>
                    <a:pt x="2485" y="992"/>
                    <a:pt x="2497" y="983"/>
                  </a:cubicBezTo>
                  <a:cubicBezTo>
                    <a:pt x="2481" y="984"/>
                    <a:pt x="2466" y="988"/>
                    <a:pt x="2470" y="1004"/>
                  </a:cubicBezTo>
                  <a:cubicBezTo>
                    <a:pt x="2470" y="1004"/>
                    <a:pt x="2470" y="1004"/>
                    <a:pt x="2470" y="1004"/>
                  </a:cubicBezTo>
                  <a:cubicBezTo>
                    <a:pt x="2469" y="1005"/>
                    <a:pt x="2468" y="1006"/>
                    <a:pt x="2467" y="1007"/>
                  </a:cubicBezTo>
                  <a:cubicBezTo>
                    <a:pt x="2466" y="1008"/>
                    <a:pt x="2464" y="1008"/>
                    <a:pt x="2463" y="1009"/>
                  </a:cubicBezTo>
                  <a:cubicBezTo>
                    <a:pt x="2462" y="1010"/>
                    <a:pt x="2461" y="1011"/>
                    <a:pt x="2460" y="1012"/>
                  </a:cubicBezTo>
                  <a:cubicBezTo>
                    <a:pt x="2458" y="1013"/>
                    <a:pt x="2457" y="1013"/>
                    <a:pt x="2456" y="1014"/>
                  </a:cubicBezTo>
                  <a:cubicBezTo>
                    <a:pt x="2455" y="1014"/>
                    <a:pt x="2455" y="1015"/>
                    <a:pt x="2454" y="1015"/>
                  </a:cubicBezTo>
                  <a:cubicBezTo>
                    <a:pt x="2454" y="1015"/>
                    <a:pt x="2453" y="1016"/>
                    <a:pt x="2453" y="1016"/>
                  </a:cubicBezTo>
                  <a:cubicBezTo>
                    <a:pt x="2452" y="1016"/>
                    <a:pt x="2451" y="1017"/>
                    <a:pt x="2451" y="1017"/>
                  </a:cubicBezTo>
                  <a:cubicBezTo>
                    <a:pt x="2450" y="1017"/>
                    <a:pt x="2450" y="1017"/>
                    <a:pt x="2449" y="1018"/>
                  </a:cubicBezTo>
                  <a:cubicBezTo>
                    <a:pt x="2449" y="1018"/>
                    <a:pt x="2449" y="1018"/>
                    <a:pt x="2449" y="1018"/>
                  </a:cubicBezTo>
                  <a:cubicBezTo>
                    <a:pt x="2448" y="1018"/>
                    <a:pt x="2448" y="1018"/>
                    <a:pt x="2448" y="1018"/>
                  </a:cubicBezTo>
                  <a:cubicBezTo>
                    <a:pt x="2447" y="1018"/>
                    <a:pt x="2447" y="1019"/>
                    <a:pt x="2447" y="1019"/>
                  </a:cubicBezTo>
                  <a:cubicBezTo>
                    <a:pt x="2446" y="1019"/>
                    <a:pt x="2445" y="1020"/>
                    <a:pt x="2444" y="1020"/>
                  </a:cubicBezTo>
                  <a:cubicBezTo>
                    <a:pt x="2444" y="1020"/>
                    <a:pt x="2444" y="1021"/>
                    <a:pt x="2443" y="1021"/>
                  </a:cubicBezTo>
                  <a:cubicBezTo>
                    <a:pt x="2443" y="1021"/>
                    <a:pt x="2443" y="1021"/>
                    <a:pt x="2443" y="1021"/>
                  </a:cubicBezTo>
                  <a:cubicBezTo>
                    <a:pt x="2442" y="1021"/>
                    <a:pt x="2441" y="1020"/>
                    <a:pt x="2441" y="1020"/>
                  </a:cubicBezTo>
                  <a:cubicBezTo>
                    <a:pt x="2440" y="1020"/>
                    <a:pt x="2439" y="1020"/>
                    <a:pt x="2439" y="1020"/>
                  </a:cubicBezTo>
                  <a:cubicBezTo>
                    <a:pt x="2437" y="1020"/>
                    <a:pt x="2436" y="1019"/>
                    <a:pt x="2434" y="1019"/>
                  </a:cubicBezTo>
                  <a:cubicBezTo>
                    <a:pt x="2434" y="1019"/>
                    <a:pt x="2433" y="1019"/>
                    <a:pt x="2432" y="1018"/>
                  </a:cubicBezTo>
                  <a:cubicBezTo>
                    <a:pt x="2431" y="1018"/>
                    <a:pt x="2431" y="1018"/>
                    <a:pt x="2431" y="1018"/>
                  </a:cubicBezTo>
                  <a:cubicBezTo>
                    <a:pt x="2430" y="1017"/>
                    <a:pt x="2430" y="1017"/>
                    <a:pt x="2430" y="1017"/>
                  </a:cubicBezTo>
                  <a:cubicBezTo>
                    <a:pt x="2429" y="1017"/>
                    <a:pt x="2429" y="1017"/>
                    <a:pt x="2429" y="1017"/>
                  </a:cubicBezTo>
                  <a:cubicBezTo>
                    <a:pt x="2428" y="1016"/>
                    <a:pt x="2427" y="1016"/>
                    <a:pt x="2427" y="1016"/>
                  </a:cubicBezTo>
                  <a:cubicBezTo>
                    <a:pt x="2426" y="1015"/>
                    <a:pt x="2425" y="1015"/>
                    <a:pt x="2424" y="1014"/>
                  </a:cubicBezTo>
                  <a:cubicBezTo>
                    <a:pt x="2422" y="1013"/>
                    <a:pt x="2421" y="1013"/>
                    <a:pt x="2420" y="1012"/>
                  </a:cubicBezTo>
                  <a:cubicBezTo>
                    <a:pt x="2416" y="1009"/>
                    <a:pt x="2413" y="1006"/>
                    <a:pt x="2409" y="1004"/>
                  </a:cubicBezTo>
                  <a:cubicBezTo>
                    <a:pt x="2408" y="1004"/>
                    <a:pt x="2408" y="1004"/>
                    <a:pt x="2407" y="1003"/>
                  </a:cubicBezTo>
                  <a:cubicBezTo>
                    <a:pt x="2407" y="1003"/>
                    <a:pt x="2407" y="1003"/>
                    <a:pt x="2406" y="1003"/>
                  </a:cubicBezTo>
                  <a:cubicBezTo>
                    <a:pt x="2405" y="1003"/>
                    <a:pt x="2404" y="1002"/>
                    <a:pt x="2403" y="1002"/>
                  </a:cubicBezTo>
                  <a:cubicBezTo>
                    <a:pt x="2402" y="1002"/>
                    <a:pt x="2401" y="1002"/>
                    <a:pt x="2400" y="1002"/>
                  </a:cubicBezTo>
                  <a:cubicBezTo>
                    <a:pt x="2403" y="1000"/>
                    <a:pt x="2407" y="999"/>
                    <a:pt x="2410" y="997"/>
                  </a:cubicBezTo>
                  <a:cubicBezTo>
                    <a:pt x="2418" y="993"/>
                    <a:pt x="2425" y="988"/>
                    <a:pt x="2431" y="984"/>
                  </a:cubicBezTo>
                  <a:cubicBezTo>
                    <a:pt x="2432" y="983"/>
                    <a:pt x="2433" y="982"/>
                    <a:pt x="2434" y="982"/>
                  </a:cubicBezTo>
                  <a:cubicBezTo>
                    <a:pt x="2434" y="982"/>
                    <a:pt x="2434" y="981"/>
                    <a:pt x="2435" y="981"/>
                  </a:cubicBezTo>
                  <a:cubicBezTo>
                    <a:pt x="2435" y="981"/>
                    <a:pt x="2436" y="981"/>
                    <a:pt x="2436" y="980"/>
                  </a:cubicBezTo>
                  <a:cubicBezTo>
                    <a:pt x="2437" y="979"/>
                    <a:pt x="2439" y="978"/>
                    <a:pt x="2440" y="977"/>
                  </a:cubicBezTo>
                  <a:cubicBezTo>
                    <a:pt x="2443" y="975"/>
                    <a:pt x="2445" y="973"/>
                    <a:pt x="2448" y="970"/>
                  </a:cubicBezTo>
                  <a:cubicBezTo>
                    <a:pt x="2452" y="966"/>
                    <a:pt x="2456" y="963"/>
                    <a:pt x="2459" y="960"/>
                  </a:cubicBezTo>
                  <a:cubicBezTo>
                    <a:pt x="2462" y="956"/>
                    <a:pt x="2465" y="954"/>
                    <a:pt x="2467" y="952"/>
                  </a:cubicBezTo>
                  <a:cubicBezTo>
                    <a:pt x="2468" y="951"/>
                    <a:pt x="2469" y="950"/>
                    <a:pt x="2469" y="950"/>
                  </a:cubicBezTo>
                  <a:cubicBezTo>
                    <a:pt x="2469" y="950"/>
                    <a:pt x="2465" y="953"/>
                    <a:pt x="2458" y="959"/>
                  </a:cubicBezTo>
                  <a:cubicBezTo>
                    <a:pt x="2455" y="961"/>
                    <a:pt x="2451" y="965"/>
                    <a:pt x="2446" y="969"/>
                  </a:cubicBezTo>
                  <a:cubicBezTo>
                    <a:pt x="2443" y="970"/>
                    <a:pt x="2441" y="972"/>
                    <a:pt x="2438" y="974"/>
                  </a:cubicBezTo>
                  <a:cubicBezTo>
                    <a:pt x="2436" y="975"/>
                    <a:pt x="2435" y="976"/>
                    <a:pt x="2433" y="978"/>
                  </a:cubicBezTo>
                  <a:cubicBezTo>
                    <a:pt x="2432" y="979"/>
                    <a:pt x="2431" y="980"/>
                    <a:pt x="2429" y="981"/>
                  </a:cubicBezTo>
                  <a:cubicBezTo>
                    <a:pt x="2423" y="985"/>
                    <a:pt x="2416" y="990"/>
                    <a:pt x="2408" y="994"/>
                  </a:cubicBezTo>
                  <a:cubicBezTo>
                    <a:pt x="2401" y="998"/>
                    <a:pt x="2392" y="1001"/>
                    <a:pt x="2383" y="1003"/>
                  </a:cubicBezTo>
                  <a:cubicBezTo>
                    <a:pt x="2381" y="1004"/>
                    <a:pt x="2381" y="1004"/>
                    <a:pt x="2381" y="1004"/>
                  </a:cubicBezTo>
                  <a:cubicBezTo>
                    <a:pt x="2381" y="1004"/>
                    <a:pt x="2381" y="1004"/>
                    <a:pt x="2381" y="1004"/>
                  </a:cubicBezTo>
                  <a:cubicBezTo>
                    <a:pt x="2381" y="1004"/>
                    <a:pt x="2381" y="1004"/>
                    <a:pt x="2381" y="1004"/>
                  </a:cubicBezTo>
                  <a:cubicBezTo>
                    <a:pt x="2381" y="1004"/>
                    <a:pt x="2381" y="1004"/>
                    <a:pt x="2381" y="1004"/>
                  </a:cubicBezTo>
                  <a:cubicBezTo>
                    <a:pt x="2381" y="1004"/>
                    <a:pt x="2381" y="1004"/>
                    <a:pt x="2381" y="1004"/>
                  </a:cubicBezTo>
                  <a:cubicBezTo>
                    <a:pt x="2380" y="1004"/>
                    <a:pt x="2380" y="1004"/>
                    <a:pt x="2380" y="1004"/>
                  </a:cubicBezTo>
                  <a:cubicBezTo>
                    <a:pt x="2379" y="1004"/>
                    <a:pt x="2377" y="1005"/>
                    <a:pt x="2376" y="1005"/>
                  </a:cubicBezTo>
                  <a:cubicBezTo>
                    <a:pt x="2376" y="1005"/>
                    <a:pt x="2375" y="1005"/>
                    <a:pt x="2375" y="1005"/>
                  </a:cubicBezTo>
                  <a:cubicBezTo>
                    <a:pt x="2376" y="1005"/>
                    <a:pt x="2377" y="1004"/>
                    <a:pt x="2378" y="1004"/>
                  </a:cubicBezTo>
                  <a:cubicBezTo>
                    <a:pt x="2378" y="1004"/>
                    <a:pt x="2379" y="1003"/>
                    <a:pt x="2379" y="1003"/>
                  </a:cubicBezTo>
                  <a:cubicBezTo>
                    <a:pt x="2380" y="1003"/>
                    <a:pt x="2380" y="1003"/>
                    <a:pt x="2380" y="1002"/>
                  </a:cubicBezTo>
                  <a:cubicBezTo>
                    <a:pt x="2380" y="1002"/>
                    <a:pt x="2381" y="1002"/>
                    <a:pt x="2381" y="1002"/>
                  </a:cubicBezTo>
                  <a:cubicBezTo>
                    <a:pt x="2383" y="1000"/>
                    <a:pt x="2385" y="997"/>
                    <a:pt x="2387" y="994"/>
                  </a:cubicBezTo>
                  <a:cubicBezTo>
                    <a:pt x="2388" y="994"/>
                    <a:pt x="2388" y="993"/>
                    <a:pt x="2389" y="992"/>
                  </a:cubicBezTo>
                  <a:cubicBezTo>
                    <a:pt x="2389" y="992"/>
                    <a:pt x="2390" y="991"/>
                    <a:pt x="2390" y="990"/>
                  </a:cubicBezTo>
                  <a:cubicBezTo>
                    <a:pt x="2391" y="989"/>
                    <a:pt x="2392" y="987"/>
                    <a:pt x="2393" y="986"/>
                  </a:cubicBezTo>
                  <a:cubicBezTo>
                    <a:pt x="2393" y="986"/>
                    <a:pt x="2393" y="986"/>
                    <a:pt x="2394" y="986"/>
                  </a:cubicBezTo>
                  <a:cubicBezTo>
                    <a:pt x="2413" y="974"/>
                    <a:pt x="2422" y="961"/>
                    <a:pt x="2410" y="946"/>
                  </a:cubicBezTo>
                  <a:cubicBezTo>
                    <a:pt x="2402" y="961"/>
                    <a:pt x="2385" y="968"/>
                    <a:pt x="2392" y="984"/>
                  </a:cubicBezTo>
                  <a:cubicBezTo>
                    <a:pt x="2392" y="985"/>
                    <a:pt x="2392" y="985"/>
                    <a:pt x="2392" y="985"/>
                  </a:cubicBezTo>
                  <a:cubicBezTo>
                    <a:pt x="2391" y="987"/>
                    <a:pt x="2390" y="988"/>
                    <a:pt x="2389" y="990"/>
                  </a:cubicBezTo>
                  <a:cubicBezTo>
                    <a:pt x="2388" y="990"/>
                    <a:pt x="2388" y="991"/>
                    <a:pt x="2387" y="992"/>
                  </a:cubicBezTo>
                  <a:cubicBezTo>
                    <a:pt x="2387" y="992"/>
                    <a:pt x="2386" y="993"/>
                    <a:pt x="2386" y="994"/>
                  </a:cubicBezTo>
                  <a:cubicBezTo>
                    <a:pt x="2384" y="996"/>
                    <a:pt x="2382" y="999"/>
                    <a:pt x="2380" y="1001"/>
                  </a:cubicBezTo>
                  <a:cubicBezTo>
                    <a:pt x="2379" y="1001"/>
                    <a:pt x="2379" y="1001"/>
                    <a:pt x="2379" y="1001"/>
                  </a:cubicBezTo>
                  <a:cubicBezTo>
                    <a:pt x="2379" y="1001"/>
                    <a:pt x="2378" y="1002"/>
                    <a:pt x="2378" y="1002"/>
                  </a:cubicBezTo>
                  <a:cubicBezTo>
                    <a:pt x="2378" y="1002"/>
                    <a:pt x="2377" y="1003"/>
                    <a:pt x="2377" y="1003"/>
                  </a:cubicBezTo>
                  <a:cubicBezTo>
                    <a:pt x="2376" y="1004"/>
                    <a:pt x="2375" y="1004"/>
                    <a:pt x="2374" y="1005"/>
                  </a:cubicBezTo>
                  <a:cubicBezTo>
                    <a:pt x="2374" y="1005"/>
                    <a:pt x="2374" y="1005"/>
                    <a:pt x="2373" y="1005"/>
                  </a:cubicBezTo>
                  <a:cubicBezTo>
                    <a:pt x="2373" y="1005"/>
                    <a:pt x="2373" y="1005"/>
                    <a:pt x="2373" y="1005"/>
                  </a:cubicBezTo>
                  <a:cubicBezTo>
                    <a:pt x="2372" y="1006"/>
                    <a:pt x="2371" y="1006"/>
                    <a:pt x="2370" y="1006"/>
                  </a:cubicBezTo>
                  <a:cubicBezTo>
                    <a:pt x="2365" y="1006"/>
                    <a:pt x="2360" y="1007"/>
                    <a:pt x="2356" y="1007"/>
                  </a:cubicBezTo>
                  <a:cubicBezTo>
                    <a:pt x="2346" y="1008"/>
                    <a:pt x="2336" y="1008"/>
                    <a:pt x="2326" y="1009"/>
                  </a:cubicBezTo>
                  <a:cubicBezTo>
                    <a:pt x="2325" y="1009"/>
                    <a:pt x="2324" y="1010"/>
                    <a:pt x="2323" y="1010"/>
                  </a:cubicBezTo>
                  <a:cubicBezTo>
                    <a:pt x="2322" y="1010"/>
                    <a:pt x="2322" y="1010"/>
                    <a:pt x="2322" y="1010"/>
                  </a:cubicBezTo>
                  <a:cubicBezTo>
                    <a:pt x="2322" y="1010"/>
                    <a:pt x="2322" y="1010"/>
                    <a:pt x="2322" y="1010"/>
                  </a:cubicBezTo>
                  <a:cubicBezTo>
                    <a:pt x="2322" y="1010"/>
                    <a:pt x="2322" y="1010"/>
                    <a:pt x="2322" y="1010"/>
                  </a:cubicBezTo>
                  <a:cubicBezTo>
                    <a:pt x="2321" y="1010"/>
                    <a:pt x="2321" y="1010"/>
                    <a:pt x="2321" y="1010"/>
                  </a:cubicBezTo>
                  <a:cubicBezTo>
                    <a:pt x="2322" y="1010"/>
                    <a:pt x="2322" y="1010"/>
                    <a:pt x="2323" y="1010"/>
                  </a:cubicBezTo>
                  <a:cubicBezTo>
                    <a:pt x="2323" y="1009"/>
                    <a:pt x="2324" y="1009"/>
                    <a:pt x="2324" y="1009"/>
                  </a:cubicBezTo>
                  <a:cubicBezTo>
                    <a:pt x="2325" y="1008"/>
                    <a:pt x="2326" y="1008"/>
                    <a:pt x="2326" y="1008"/>
                  </a:cubicBezTo>
                  <a:cubicBezTo>
                    <a:pt x="2327" y="1007"/>
                    <a:pt x="2327" y="1007"/>
                    <a:pt x="2328" y="1006"/>
                  </a:cubicBezTo>
                  <a:cubicBezTo>
                    <a:pt x="2328" y="1006"/>
                    <a:pt x="2329" y="1006"/>
                    <a:pt x="2329" y="1005"/>
                  </a:cubicBezTo>
                  <a:cubicBezTo>
                    <a:pt x="2329" y="1005"/>
                    <a:pt x="2330" y="1005"/>
                    <a:pt x="2330" y="1004"/>
                  </a:cubicBezTo>
                  <a:cubicBezTo>
                    <a:pt x="2332" y="1002"/>
                    <a:pt x="2335" y="998"/>
                    <a:pt x="2337" y="995"/>
                  </a:cubicBezTo>
                  <a:cubicBezTo>
                    <a:pt x="2338" y="993"/>
                    <a:pt x="2339" y="991"/>
                    <a:pt x="2340" y="989"/>
                  </a:cubicBezTo>
                  <a:cubicBezTo>
                    <a:pt x="2341" y="988"/>
                    <a:pt x="2342" y="986"/>
                    <a:pt x="2344" y="984"/>
                  </a:cubicBezTo>
                  <a:cubicBezTo>
                    <a:pt x="2346" y="980"/>
                    <a:pt x="2348" y="976"/>
                    <a:pt x="2351" y="972"/>
                  </a:cubicBezTo>
                  <a:cubicBezTo>
                    <a:pt x="2351" y="972"/>
                    <a:pt x="2351" y="972"/>
                    <a:pt x="2351" y="972"/>
                  </a:cubicBezTo>
                  <a:cubicBezTo>
                    <a:pt x="2351" y="972"/>
                    <a:pt x="2351" y="972"/>
                    <a:pt x="2351" y="972"/>
                  </a:cubicBezTo>
                  <a:cubicBezTo>
                    <a:pt x="2352" y="971"/>
                    <a:pt x="2352" y="971"/>
                    <a:pt x="2352" y="971"/>
                  </a:cubicBezTo>
                  <a:cubicBezTo>
                    <a:pt x="2352" y="971"/>
                    <a:pt x="2353" y="971"/>
                    <a:pt x="2353" y="970"/>
                  </a:cubicBezTo>
                  <a:cubicBezTo>
                    <a:pt x="2354" y="970"/>
                    <a:pt x="2354" y="970"/>
                    <a:pt x="2354" y="969"/>
                  </a:cubicBezTo>
                  <a:cubicBezTo>
                    <a:pt x="2355" y="969"/>
                    <a:pt x="2355" y="969"/>
                    <a:pt x="2355" y="969"/>
                  </a:cubicBezTo>
                  <a:cubicBezTo>
                    <a:pt x="2355" y="969"/>
                    <a:pt x="2355" y="969"/>
                    <a:pt x="2356" y="968"/>
                  </a:cubicBezTo>
                  <a:cubicBezTo>
                    <a:pt x="2356" y="968"/>
                    <a:pt x="2357" y="968"/>
                    <a:pt x="2357" y="967"/>
                  </a:cubicBezTo>
                  <a:cubicBezTo>
                    <a:pt x="2358" y="967"/>
                    <a:pt x="2359" y="966"/>
                    <a:pt x="2359" y="965"/>
                  </a:cubicBezTo>
                  <a:cubicBezTo>
                    <a:pt x="2360" y="964"/>
                    <a:pt x="2361" y="963"/>
                    <a:pt x="2362" y="962"/>
                  </a:cubicBezTo>
                  <a:cubicBezTo>
                    <a:pt x="2363" y="962"/>
                    <a:pt x="2363" y="961"/>
                    <a:pt x="2364" y="960"/>
                  </a:cubicBezTo>
                  <a:cubicBezTo>
                    <a:pt x="2364" y="959"/>
                    <a:pt x="2365" y="959"/>
                    <a:pt x="2365" y="958"/>
                  </a:cubicBezTo>
                  <a:cubicBezTo>
                    <a:pt x="2365" y="958"/>
                    <a:pt x="2365" y="958"/>
                    <a:pt x="2365" y="958"/>
                  </a:cubicBezTo>
                  <a:cubicBezTo>
                    <a:pt x="2381" y="957"/>
                    <a:pt x="2376" y="944"/>
                    <a:pt x="2377" y="936"/>
                  </a:cubicBezTo>
                  <a:cubicBezTo>
                    <a:pt x="2371" y="939"/>
                    <a:pt x="2364" y="940"/>
                    <a:pt x="2361" y="946"/>
                  </a:cubicBezTo>
                  <a:cubicBezTo>
                    <a:pt x="2359" y="949"/>
                    <a:pt x="2361" y="954"/>
                    <a:pt x="2364" y="957"/>
                  </a:cubicBezTo>
                  <a:cubicBezTo>
                    <a:pt x="2364" y="958"/>
                    <a:pt x="2363" y="959"/>
                    <a:pt x="2363" y="959"/>
                  </a:cubicBezTo>
                  <a:cubicBezTo>
                    <a:pt x="2362" y="960"/>
                    <a:pt x="2361" y="961"/>
                    <a:pt x="2360" y="962"/>
                  </a:cubicBezTo>
                  <a:cubicBezTo>
                    <a:pt x="2360" y="963"/>
                    <a:pt x="2359" y="963"/>
                    <a:pt x="2358" y="964"/>
                  </a:cubicBezTo>
                  <a:cubicBezTo>
                    <a:pt x="2357" y="965"/>
                    <a:pt x="2357" y="966"/>
                    <a:pt x="2356" y="966"/>
                  </a:cubicBezTo>
                  <a:cubicBezTo>
                    <a:pt x="2355" y="967"/>
                    <a:pt x="2355" y="967"/>
                    <a:pt x="2355" y="967"/>
                  </a:cubicBezTo>
                  <a:cubicBezTo>
                    <a:pt x="2354" y="968"/>
                    <a:pt x="2354" y="968"/>
                    <a:pt x="2354" y="968"/>
                  </a:cubicBezTo>
                  <a:cubicBezTo>
                    <a:pt x="2354" y="968"/>
                    <a:pt x="2354" y="968"/>
                    <a:pt x="2353" y="968"/>
                  </a:cubicBezTo>
                  <a:cubicBezTo>
                    <a:pt x="2353" y="969"/>
                    <a:pt x="2353" y="969"/>
                    <a:pt x="2352" y="969"/>
                  </a:cubicBezTo>
                  <a:cubicBezTo>
                    <a:pt x="2354" y="967"/>
                    <a:pt x="2355" y="965"/>
                    <a:pt x="2356" y="963"/>
                  </a:cubicBezTo>
                  <a:cubicBezTo>
                    <a:pt x="2356" y="963"/>
                    <a:pt x="2356" y="963"/>
                    <a:pt x="2356" y="962"/>
                  </a:cubicBezTo>
                  <a:cubicBezTo>
                    <a:pt x="2357" y="962"/>
                    <a:pt x="2357" y="962"/>
                    <a:pt x="2357" y="961"/>
                  </a:cubicBezTo>
                  <a:cubicBezTo>
                    <a:pt x="2357" y="961"/>
                    <a:pt x="2358" y="960"/>
                    <a:pt x="2358" y="959"/>
                  </a:cubicBezTo>
                  <a:cubicBezTo>
                    <a:pt x="2358" y="958"/>
                    <a:pt x="2359" y="957"/>
                    <a:pt x="2359" y="956"/>
                  </a:cubicBezTo>
                  <a:cubicBezTo>
                    <a:pt x="2360" y="955"/>
                    <a:pt x="2360" y="954"/>
                    <a:pt x="2360" y="954"/>
                  </a:cubicBezTo>
                  <a:cubicBezTo>
                    <a:pt x="2360" y="954"/>
                    <a:pt x="2359" y="955"/>
                    <a:pt x="2358" y="956"/>
                  </a:cubicBezTo>
                  <a:cubicBezTo>
                    <a:pt x="2357" y="957"/>
                    <a:pt x="2357" y="958"/>
                    <a:pt x="2356" y="959"/>
                  </a:cubicBezTo>
                  <a:cubicBezTo>
                    <a:pt x="2355" y="960"/>
                    <a:pt x="2355" y="960"/>
                    <a:pt x="2354" y="961"/>
                  </a:cubicBezTo>
                  <a:cubicBezTo>
                    <a:pt x="2354" y="961"/>
                    <a:pt x="2354" y="961"/>
                    <a:pt x="2354" y="962"/>
                  </a:cubicBezTo>
                  <a:cubicBezTo>
                    <a:pt x="2354" y="962"/>
                    <a:pt x="2353" y="962"/>
                    <a:pt x="2353" y="963"/>
                  </a:cubicBezTo>
                  <a:cubicBezTo>
                    <a:pt x="2350" y="968"/>
                    <a:pt x="2346" y="974"/>
                    <a:pt x="2342" y="981"/>
                  </a:cubicBezTo>
                  <a:cubicBezTo>
                    <a:pt x="2342" y="981"/>
                    <a:pt x="2342" y="981"/>
                    <a:pt x="2342" y="981"/>
                  </a:cubicBezTo>
                  <a:cubicBezTo>
                    <a:pt x="2342" y="980"/>
                    <a:pt x="2342" y="980"/>
                    <a:pt x="2342" y="980"/>
                  </a:cubicBezTo>
                  <a:cubicBezTo>
                    <a:pt x="2342" y="980"/>
                    <a:pt x="2342" y="979"/>
                    <a:pt x="2342" y="979"/>
                  </a:cubicBezTo>
                  <a:cubicBezTo>
                    <a:pt x="2342" y="979"/>
                    <a:pt x="2342" y="979"/>
                    <a:pt x="2342" y="979"/>
                  </a:cubicBezTo>
                  <a:cubicBezTo>
                    <a:pt x="2342" y="978"/>
                    <a:pt x="2341" y="978"/>
                    <a:pt x="2341" y="977"/>
                  </a:cubicBezTo>
                  <a:cubicBezTo>
                    <a:pt x="2341" y="976"/>
                    <a:pt x="2341" y="976"/>
                    <a:pt x="2340" y="975"/>
                  </a:cubicBezTo>
                  <a:cubicBezTo>
                    <a:pt x="2340" y="975"/>
                    <a:pt x="2339" y="974"/>
                    <a:pt x="2339" y="973"/>
                  </a:cubicBezTo>
                  <a:cubicBezTo>
                    <a:pt x="2338" y="972"/>
                    <a:pt x="2338" y="972"/>
                    <a:pt x="2337" y="971"/>
                  </a:cubicBezTo>
                  <a:cubicBezTo>
                    <a:pt x="2337" y="971"/>
                    <a:pt x="2337" y="970"/>
                    <a:pt x="2336" y="970"/>
                  </a:cubicBezTo>
                  <a:cubicBezTo>
                    <a:pt x="2336" y="970"/>
                    <a:pt x="2336" y="970"/>
                    <a:pt x="2336" y="970"/>
                  </a:cubicBezTo>
                  <a:cubicBezTo>
                    <a:pt x="2335" y="969"/>
                    <a:pt x="2335" y="969"/>
                    <a:pt x="2335" y="969"/>
                  </a:cubicBezTo>
                  <a:cubicBezTo>
                    <a:pt x="2343" y="957"/>
                    <a:pt x="2329" y="955"/>
                    <a:pt x="2321" y="951"/>
                  </a:cubicBezTo>
                  <a:cubicBezTo>
                    <a:pt x="2312" y="966"/>
                    <a:pt x="2314" y="975"/>
                    <a:pt x="2333" y="971"/>
                  </a:cubicBezTo>
                  <a:cubicBezTo>
                    <a:pt x="2333" y="971"/>
                    <a:pt x="2334" y="971"/>
                    <a:pt x="2334" y="971"/>
                  </a:cubicBezTo>
                  <a:cubicBezTo>
                    <a:pt x="2334" y="971"/>
                    <a:pt x="2335" y="972"/>
                    <a:pt x="2335" y="973"/>
                  </a:cubicBezTo>
                  <a:cubicBezTo>
                    <a:pt x="2336" y="973"/>
                    <a:pt x="2336" y="974"/>
                    <a:pt x="2337" y="975"/>
                  </a:cubicBezTo>
                  <a:cubicBezTo>
                    <a:pt x="2337" y="975"/>
                    <a:pt x="2337" y="976"/>
                    <a:pt x="2338" y="976"/>
                  </a:cubicBezTo>
                  <a:cubicBezTo>
                    <a:pt x="2338" y="977"/>
                    <a:pt x="2339" y="978"/>
                    <a:pt x="2339" y="978"/>
                  </a:cubicBezTo>
                  <a:cubicBezTo>
                    <a:pt x="2339" y="979"/>
                    <a:pt x="2339" y="979"/>
                    <a:pt x="2340" y="980"/>
                  </a:cubicBezTo>
                  <a:cubicBezTo>
                    <a:pt x="2340" y="980"/>
                    <a:pt x="2340" y="980"/>
                    <a:pt x="2340" y="980"/>
                  </a:cubicBezTo>
                  <a:cubicBezTo>
                    <a:pt x="2340" y="981"/>
                    <a:pt x="2340" y="981"/>
                    <a:pt x="2340" y="981"/>
                  </a:cubicBezTo>
                  <a:cubicBezTo>
                    <a:pt x="2340" y="981"/>
                    <a:pt x="2340" y="981"/>
                    <a:pt x="2340" y="981"/>
                  </a:cubicBezTo>
                  <a:cubicBezTo>
                    <a:pt x="2341" y="982"/>
                    <a:pt x="2341" y="982"/>
                    <a:pt x="2341" y="982"/>
                  </a:cubicBezTo>
                  <a:cubicBezTo>
                    <a:pt x="2341" y="982"/>
                    <a:pt x="2341" y="982"/>
                    <a:pt x="2341" y="982"/>
                  </a:cubicBezTo>
                  <a:cubicBezTo>
                    <a:pt x="2341" y="983"/>
                    <a:pt x="2341" y="983"/>
                    <a:pt x="2341" y="983"/>
                  </a:cubicBezTo>
                  <a:cubicBezTo>
                    <a:pt x="2340" y="985"/>
                    <a:pt x="2339" y="987"/>
                    <a:pt x="2338" y="989"/>
                  </a:cubicBezTo>
                  <a:cubicBezTo>
                    <a:pt x="2336" y="991"/>
                    <a:pt x="2335" y="992"/>
                    <a:pt x="2334" y="994"/>
                  </a:cubicBezTo>
                  <a:cubicBezTo>
                    <a:pt x="2332" y="998"/>
                    <a:pt x="2330" y="1001"/>
                    <a:pt x="2328" y="1003"/>
                  </a:cubicBezTo>
                  <a:cubicBezTo>
                    <a:pt x="2327" y="1003"/>
                    <a:pt x="2327" y="1004"/>
                    <a:pt x="2327" y="1004"/>
                  </a:cubicBezTo>
                  <a:cubicBezTo>
                    <a:pt x="2327" y="1004"/>
                    <a:pt x="2326" y="1004"/>
                    <a:pt x="2326" y="1005"/>
                  </a:cubicBezTo>
                  <a:cubicBezTo>
                    <a:pt x="2326" y="1005"/>
                    <a:pt x="2325" y="1006"/>
                    <a:pt x="2325" y="1006"/>
                  </a:cubicBezTo>
                  <a:cubicBezTo>
                    <a:pt x="2324" y="1007"/>
                    <a:pt x="2324" y="1007"/>
                    <a:pt x="2323" y="1008"/>
                  </a:cubicBezTo>
                  <a:cubicBezTo>
                    <a:pt x="2323" y="1008"/>
                    <a:pt x="2323" y="1008"/>
                    <a:pt x="2322" y="1009"/>
                  </a:cubicBezTo>
                  <a:cubicBezTo>
                    <a:pt x="2322" y="1009"/>
                    <a:pt x="2321" y="1009"/>
                    <a:pt x="2321" y="1010"/>
                  </a:cubicBezTo>
                  <a:cubicBezTo>
                    <a:pt x="2321" y="1010"/>
                    <a:pt x="2320" y="1010"/>
                    <a:pt x="2320" y="1010"/>
                  </a:cubicBezTo>
                  <a:cubicBezTo>
                    <a:pt x="2320" y="1010"/>
                    <a:pt x="2320" y="1010"/>
                    <a:pt x="2320" y="1010"/>
                  </a:cubicBezTo>
                  <a:cubicBezTo>
                    <a:pt x="2319" y="1011"/>
                    <a:pt x="2319" y="1011"/>
                    <a:pt x="2319" y="1011"/>
                  </a:cubicBezTo>
                  <a:cubicBezTo>
                    <a:pt x="2317" y="1011"/>
                    <a:pt x="2317" y="1011"/>
                    <a:pt x="2317" y="1011"/>
                  </a:cubicBezTo>
                  <a:cubicBezTo>
                    <a:pt x="2315" y="1011"/>
                    <a:pt x="2315" y="1011"/>
                    <a:pt x="2315" y="1011"/>
                  </a:cubicBezTo>
                  <a:cubicBezTo>
                    <a:pt x="2314" y="1012"/>
                    <a:pt x="2313" y="1012"/>
                    <a:pt x="2311" y="1012"/>
                  </a:cubicBezTo>
                  <a:cubicBezTo>
                    <a:pt x="2306" y="1014"/>
                    <a:pt x="2302" y="1015"/>
                    <a:pt x="2297" y="1017"/>
                  </a:cubicBezTo>
                  <a:cubicBezTo>
                    <a:pt x="2287" y="1021"/>
                    <a:pt x="2278" y="1025"/>
                    <a:pt x="2269" y="1029"/>
                  </a:cubicBezTo>
                  <a:cubicBezTo>
                    <a:pt x="2260" y="1033"/>
                    <a:pt x="2252" y="1037"/>
                    <a:pt x="2244" y="1041"/>
                  </a:cubicBezTo>
                  <a:cubicBezTo>
                    <a:pt x="2240" y="1043"/>
                    <a:pt x="2237" y="1044"/>
                    <a:pt x="2233" y="1046"/>
                  </a:cubicBezTo>
                  <a:cubicBezTo>
                    <a:pt x="2233" y="1046"/>
                    <a:pt x="2233" y="1046"/>
                    <a:pt x="2233" y="1046"/>
                  </a:cubicBezTo>
                  <a:cubicBezTo>
                    <a:pt x="2234" y="1045"/>
                    <a:pt x="2234" y="1045"/>
                    <a:pt x="2235" y="1044"/>
                  </a:cubicBezTo>
                  <a:cubicBezTo>
                    <a:pt x="2236" y="1043"/>
                    <a:pt x="2237" y="1042"/>
                    <a:pt x="2238" y="1041"/>
                  </a:cubicBezTo>
                  <a:cubicBezTo>
                    <a:pt x="2239" y="1040"/>
                    <a:pt x="2239" y="1039"/>
                    <a:pt x="2240" y="1037"/>
                  </a:cubicBezTo>
                  <a:cubicBezTo>
                    <a:pt x="2241" y="1036"/>
                    <a:pt x="2242" y="1035"/>
                    <a:pt x="2243" y="1034"/>
                  </a:cubicBezTo>
                  <a:cubicBezTo>
                    <a:pt x="2243" y="1033"/>
                    <a:pt x="2244" y="1032"/>
                    <a:pt x="2244" y="1031"/>
                  </a:cubicBezTo>
                  <a:cubicBezTo>
                    <a:pt x="2261" y="1022"/>
                    <a:pt x="2253" y="1015"/>
                    <a:pt x="2261" y="1003"/>
                  </a:cubicBezTo>
                  <a:cubicBezTo>
                    <a:pt x="2255" y="1006"/>
                    <a:pt x="2249" y="1009"/>
                    <a:pt x="2245" y="1012"/>
                  </a:cubicBezTo>
                  <a:cubicBezTo>
                    <a:pt x="2251" y="1001"/>
                    <a:pt x="2260" y="990"/>
                    <a:pt x="2270" y="980"/>
                  </a:cubicBezTo>
                  <a:cubicBezTo>
                    <a:pt x="2258" y="985"/>
                    <a:pt x="2247" y="995"/>
                    <a:pt x="2237" y="1003"/>
                  </a:cubicBezTo>
                  <a:cubicBezTo>
                    <a:pt x="2226" y="1013"/>
                    <a:pt x="2219" y="1025"/>
                    <a:pt x="2213" y="1035"/>
                  </a:cubicBezTo>
                  <a:cubicBezTo>
                    <a:pt x="2192" y="1051"/>
                    <a:pt x="2164" y="1053"/>
                    <a:pt x="2139" y="1047"/>
                  </a:cubicBezTo>
                  <a:cubicBezTo>
                    <a:pt x="2129" y="1041"/>
                    <a:pt x="2114" y="1035"/>
                    <a:pt x="2105" y="1033"/>
                  </a:cubicBezTo>
                  <a:cubicBezTo>
                    <a:pt x="2089" y="1029"/>
                    <a:pt x="2082" y="1020"/>
                    <a:pt x="2066" y="1015"/>
                  </a:cubicBezTo>
                  <a:cubicBezTo>
                    <a:pt x="2062" y="1014"/>
                    <a:pt x="2058" y="1012"/>
                    <a:pt x="2054" y="1011"/>
                  </a:cubicBezTo>
                  <a:cubicBezTo>
                    <a:pt x="2055" y="1011"/>
                    <a:pt x="2056" y="1010"/>
                    <a:pt x="2057" y="1010"/>
                  </a:cubicBezTo>
                  <a:cubicBezTo>
                    <a:pt x="2063" y="1007"/>
                    <a:pt x="2069" y="1003"/>
                    <a:pt x="2076" y="999"/>
                  </a:cubicBezTo>
                  <a:cubicBezTo>
                    <a:pt x="2076" y="999"/>
                    <a:pt x="2076" y="999"/>
                    <a:pt x="2076" y="999"/>
                  </a:cubicBezTo>
                  <a:cubicBezTo>
                    <a:pt x="2077" y="1000"/>
                    <a:pt x="2078" y="1000"/>
                    <a:pt x="2079" y="1000"/>
                  </a:cubicBezTo>
                  <a:cubicBezTo>
                    <a:pt x="2080" y="1000"/>
                    <a:pt x="2080" y="1001"/>
                    <a:pt x="2081" y="1001"/>
                  </a:cubicBezTo>
                  <a:cubicBezTo>
                    <a:pt x="2082" y="1001"/>
                    <a:pt x="2082" y="1001"/>
                    <a:pt x="2083" y="1001"/>
                  </a:cubicBezTo>
                  <a:cubicBezTo>
                    <a:pt x="2084" y="1001"/>
                    <a:pt x="2086" y="1002"/>
                    <a:pt x="2088" y="1002"/>
                  </a:cubicBezTo>
                  <a:cubicBezTo>
                    <a:pt x="2089" y="1002"/>
                    <a:pt x="2091" y="1003"/>
                    <a:pt x="2093" y="1003"/>
                  </a:cubicBezTo>
                  <a:cubicBezTo>
                    <a:pt x="2097" y="1004"/>
                    <a:pt x="2101" y="1004"/>
                    <a:pt x="2105" y="1005"/>
                  </a:cubicBezTo>
                  <a:cubicBezTo>
                    <a:pt x="2109" y="1006"/>
                    <a:pt x="2113" y="1007"/>
                    <a:pt x="2116" y="1008"/>
                  </a:cubicBezTo>
                  <a:cubicBezTo>
                    <a:pt x="2118" y="1009"/>
                    <a:pt x="2120" y="1009"/>
                    <a:pt x="2122" y="1010"/>
                  </a:cubicBezTo>
                  <a:cubicBezTo>
                    <a:pt x="2123" y="1010"/>
                    <a:pt x="2125" y="1011"/>
                    <a:pt x="2126" y="1011"/>
                  </a:cubicBezTo>
                  <a:cubicBezTo>
                    <a:pt x="2127" y="1012"/>
                    <a:pt x="2127" y="1012"/>
                    <a:pt x="2127" y="1012"/>
                  </a:cubicBezTo>
                  <a:cubicBezTo>
                    <a:pt x="2127" y="1012"/>
                    <a:pt x="2128" y="1012"/>
                    <a:pt x="2128" y="1012"/>
                  </a:cubicBezTo>
                  <a:cubicBezTo>
                    <a:pt x="2128" y="1012"/>
                    <a:pt x="2128" y="1013"/>
                    <a:pt x="2129" y="1013"/>
                  </a:cubicBezTo>
                  <a:cubicBezTo>
                    <a:pt x="2129" y="1014"/>
                    <a:pt x="2129" y="1014"/>
                    <a:pt x="2129" y="1014"/>
                  </a:cubicBezTo>
                  <a:cubicBezTo>
                    <a:pt x="2130" y="1014"/>
                    <a:pt x="2130" y="1014"/>
                    <a:pt x="2130" y="1014"/>
                  </a:cubicBezTo>
                  <a:cubicBezTo>
                    <a:pt x="2130" y="1014"/>
                    <a:pt x="2130" y="1014"/>
                    <a:pt x="2130" y="1015"/>
                  </a:cubicBezTo>
                  <a:cubicBezTo>
                    <a:pt x="2131" y="1015"/>
                    <a:pt x="2132" y="1015"/>
                    <a:pt x="2132" y="1016"/>
                  </a:cubicBezTo>
                  <a:cubicBezTo>
                    <a:pt x="2133" y="1016"/>
                    <a:pt x="2134" y="1016"/>
                    <a:pt x="2135" y="1017"/>
                  </a:cubicBezTo>
                  <a:cubicBezTo>
                    <a:pt x="2136" y="1017"/>
                    <a:pt x="2137" y="1017"/>
                    <a:pt x="2137" y="1018"/>
                  </a:cubicBezTo>
                  <a:cubicBezTo>
                    <a:pt x="2138" y="1018"/>
                    <a:pt x="2139" y="1018"/>
                    <a:pt x="2140" y="1018"/>
                  </a:cubicBezTo>
                  <a:cubicBezTo>
                    <a:pt x="2140" y="1018"/>
                    <a:pt x="2140" y="1019"/>
                    <a:pt x="2140" y="1019"/>
                  </a:cubicBezTo>
                  <a:cubicBezTo>
                    <a:pt x="2140" y="1019"/>
                    <a:pt x="2140" y="1019"/>
                    <a:pt x="2140" y="1019"/>
                  </a:cubicBezTo>
                  <a:cubicBezTo>
                    <a:pt x="2151" y="1028"/>
                    <a:pt x="2161" y="1025"/>
                    <a:pt x="2173" y="1022"/>
                  </a:cubicBezTo>
                  <a:cubicBezTo>
                    <a:pt x="2164" y="1011"/>
                    <a:pt x="2153" y="1012"/>
                    <a:pt x="2143" y="1017"/>
                  </a:cubicBezTo>
                  <a:cubicBezTo>
                    <a:pt x="2142" y="1016"/>
                    <a:pt x="2141" y="1016"/>
                    <a:pt x="2140" y="1016"/>
                  </a:cubicBezTo>
                  <a:cubicBezTo>
                    <a:pt x="2140" y="1016"/>
                    <a:pt x="2139" y="1015"/>
                    <a:pt x="2138" y="1015"/>
                  </a:cubicBezTo>
                  <a:cubicBezTo>
                    <a:pt x="2137" y="1015"/>
                    <a:pt x="2136" y="1015"/>
                    <a:pt x="2135" y="1014"/>
                  </a:cubicBezTo>
                  <a:cubicBezTo>
                    <a:pt x="2135" y="1014"/>
                    <a:pt x="2134" y="1014"/>
                    <a:pt x="2133" y="1013"/>
                  </a:cubicBezTo>
                  <a:cubicBezTo>
                    <a:pt x="2133" y="1013"/>
                    <a:pt x="2133" y="1013"/>
                    <a:pt x="2132" y="1013"/>
                  </a:cubicBezTo>
                  <a:cubicBezTo>
                    <a:pt x="2133" y="1013"/>
                    <a:pt x="2133" y="1013"/>
                    <a:pt x="2134" y="1013"/>
                  </a:cubicBezTo>
                  <a:cubicBezTo>
                    <a:pt x="2135" y="1013"/>
                    <a:pt x="2136" y="1013"/>
                    <a:pt x="2136" y="1013"/>
                  </a:cubicBezTo>
                  <a:cubicBezTo>
                    <a:pt x="2136" y="1013"/>
                    <a:pt x="2135" y="1013"/>
                    <a:pt x="2134" y="1012"/>
                  </a:cubicBezTo>
                  <a:cubicBezTo>
                    <a:pt x="2133" y="1012"/>
                    <a:pt x="2132" y="1011"/>
                    <a:pt x="2131" y="1010"/>
                  </a:cubicBezTo>
                  <a:cubicBezTo>
                    <a:pt x="2130" y="1010"/>
                    <a:pt x="2130" y="1010"/>
                    <a:pt x="2129" y="1010"/>
                  </a:cubicBezTo>
                  <a:cubicBezTo>
                    <a:pt x="2129" y="1009"/>
                    <a:pt x="2128" y="1009"/>
                    <a:pt x="2128" y="1009"/>
                  </a:cubicBezTo>
                  <a:cubicBezTo>
                    <a:pt x="2127" y="1009"/>
                    <a:pt x="2127" y="1009"/>
                    <a:pt x="2127" y="1009"/>
                  </a:cubicBezTo>
                  <a:cubicBezTo>
                    <a:pt x="2125" y="1008"/>
                    <a:pt x="2124" y="1008"/>
                    <a:pt x="2122" y="1007"/>
                  </a:cubicBezTo>
                  <a:cubicBezTo>
                    <a:pt x="2120" y="1007"/>
                    <a:pt x="2118" y="1006"/>
                    <a:pt x="2117" y="1006"/>
                  </a:cubicBezTo>
                  <a:cubicBezTo>
                    <a:pt x="2113" y="1005"/>
                    <a:pt x="2109" y="1004"/>
                    <a:pt x="2105" y="1003"/>
                  </a:cubicBezTo>
                  <a:cubicBezTo>
                    <a:pt x="2101" y="1002"/>
                    <a:pt x="2097" y="1001"/>
                    <a:pt x="2093" y="1000"/>
                  </a:cubicBezTo>
                  <a:cubicBezTo>
                    <a:pt x="2091" y="1000"/>
                    <a:pt x="2090" y="999"/>
                    <a:pt x="2088" y="999"/>
                  </a:cubicBezTo>
                  <a:cubicBezTo>
                    <a:pt x="2086" y="999"/>
                    <a:pt x="2085" y="999"/>
                    <a:pt x="2083" y="998"/>
                  </a:cubicBezTo>
                  <a:cubicBezTo>
                    <a:pt x="2082" y="998"/>
                    <a:pt x="2082" y="998"/>
                    <a:pt x="2081" y="998"/>
                  </a:cubicBezTo>
                  <a:cubicBezTo>
                    <a:pt x="2080" y="998"/>
                    <a:pt x="2080" y="998"/>
                    <a:pt x="2079" y="998"/>
                  </a:cubicBezTo>
                  <a:cubicBezTo>
                    <a:pt x="2078" y="998"/>
                    <a:pt x="2078" y="998"/>
                    <a:pt x="2077" y="998"/>
                  </a:cubicBezTo>
                  <a:cubicBezTo>
                    <a:pt x="2086" y="993"/>
                    <a:pt x="2095" y="986"/>
                    <a:pt x="2104" y="978"/>
                  </a:cubicBezTo>
                  <a:cubicBezTo>
                    <a:pt x="2106" y="977"/>
                    <a:pt x="2108" y="975"/>
                    <a:pt x="2110" y="973"/>
                  </a:cubicBezTo>
                  <a:cubicBezTo>
                    <a:pt x="2112" y="971"/>
                    <a:pt x="2114" y="970"/>
                    <a:pt x="2116" y="968"/>
                  </a:cubicBezTo>
                  <a:cubicBezTo>
                    <a:pt x="2120" y="964"/>
                    <a:pt x="2124" y="960"/>
                    <a:pt x="2127" y="956"/>
                  </a:cubicBezTo>
                  <a:cubicBezTo>
                    <a:pt x="2133" y="950"/>
                    <a:pt x="2139" y="943"/>
                    <a:pt x="2146" y="937"/>
                  </a:cubicBezTo>
                  <a:cubicBezTo>
                    <a:pt x="2146" y="937"/>
                    <a:pt x="2147" y="937"/>
                    <a:pt x="2148" y="937"/>
                  </a:cubicBezTo>
                  <a:cubicBezTo>
                    <a:pt x="2148" y="937"/>
                    <a:pt x="2148" y="937"/>
                    <a:pt x="2149" y="937"/>
                  </a:cubicBezTo>
                  <a:cubicBezTo>
                    <a:pt x="2149" y="937"/>
                    <a:pt x="2149" y="937"/>
                    <a:pt x="2150" y="937"/>
                  </a:cubicBezTo>
                  <a:cubicBezTo>
                    <a:pt x="2150" y="937"/>
                    <a:pt x="2151" y="937"/>
                    <a:pt x="2151" y="937"/>
                  </a:cubicBezTo>
                  <a:cubicBezTo>
                    <a:pt x="2152" y="937"/>
                    <a:pt x="2152" y="937"/>
                    <a:pt x="2152" y="937"/>
                  </a:cubicBezTo>
                  <a:cubicBezTo>
                    <a:pt x="2152" y="937"/>
                    <a:pt x="2153" y="937"/>
                    <a:pt x="2153" y="937"/>
                  </a:cubicBezTo>
                  <a:cubicBezTo>
                    <a:pt x="2153" y="937"/>
                    <a:pt x="2154" y="936"/>
                    <a:pt x="2155" y="936"/>
                  </a:cubicBezTo>
                  <a:cubicBezTo>
                    <a:pt x="2155" y="936"/>
                    <a:pt x="2156" y="936"/>
                    <a:pt x="2156" y="936"/>
                  </a:cubicBezTo>
                  <a:cubicBezTo>
                    <a:pt x="2157" y="936"/>
                    <a:pt x="2157" y="936"/>
                    <a:pt x="2157" y="936"/>
                  </a:cubicBezTo>
                  <a:cubicBezTo>
                    <a:pt x="2158" y="936"/>
                    <a:pt x="2158" y="936"/>
                    <a:pt x="2158" y="936"/>
                  </a:cubicBezTo>
                  <a:cubicBezTo>
                    <a:pt x="2159" y="936"/>
                    <a:pt x="2160" y="936"/>
                    <a:pt x="2160" y="936"/>
                  </a:cubicBezTo>
                  <a:cubicBezTo>
                    <a:pt x="2162" y="936"/>
                    <a:pt x="2163" y="936"/>
                    <a:pt x="2165" y="936"/>
                  </a:cubicBezTo>
                  <a:cubicBezTo>
                    <a:pt x="2166" y="936"/>
                    <a:pt x="2167" y="937"/>
                    <a:pt x="2169" y="937"/>
                  </a:cubicBezTo>
                  <a:cubicBezTo>
                    <a:pt x="2170" y="937"/>
                    <a:pt x="2172" y="937"/>
                    <a:pt x="2173" y="938"/>
                  </a:cubicBezTo>
                  <a:cubicBezTo>
                    <a:pt x="2174" y="938"/>
                    <a:pt x="2176" y="939"/>
                    <a:pt x="2177" y="939"/>
                  </a:cubicBezTo>
                  <a:cubicBezTo>
                    <a:pt x="2178" y="947"/>
                    <a:pt x="2182" y="956"/>
                    <a:pt x="2188" y="959"/>
                  </a:cubicBezTo>
                  <a:cubicBezTo>
                    <a:pt x="2195" y="964"/>
                    <a:pt x="2202" y="956"/>
                    <a:pt x="2209" y="953"/>
                  </a:cubicBezTo>
                  <a:cubicBezTo>
                    <a:pt x="2199" y="943"/>
                    <a:pt x="2189" y="918"/>
                    <a:pt x="2177" y="936"/>
                  </a:cubicBezTo>
                  <a:cubicBezTo>
                    <a:pt x="2176" y="936"/>
                    <a:pt x="2176" y="936"/>
                    <a:pt x="2176" y="936"/>
                  </a:cubicBezTo>
                  <a:cubicBezTo>
                    <a:pt x="2176" y="935"/>
                    <a:pt x="2176" y="935"/>
                    <a:pt x="2176" y="934"/>
                  </a:cubicBezTo>
                  <a:cubicBezTo>
                    <a:pt x="2176" y="936"/>
                    <a:pt x="2176" y="936"/>
                    <a:pt x="2176" y="936"/>
                  </a:cubicBezTo>
                  <a:cubicBezTo>
                    <a:pt x="2175" y="936"/>
                    <a:pt x="2174" y="935"/>
                    <a:pt x="2174" y="935"/>
                  </a:cubicBezTo>
                  <a:cubicBezTo>
                    <a:pt x="2172" y="935"/>
                    <a:pt x="2171" y="934"/>
                    <a:pt x="2169" y="934"/>
                  </a:cubicBezTo>
                  <a:cubicBezTo>
                    <a:pt x="2168" y="934"/>
                    <a:pt x="2166" y="934"/>
                    <a:pt x="2164" y="933"/>
                  </a:cubicBezTo>
                  <a:cubicBezTo>
                    <a:pt x="2163" y="933"/>
                    <a:pt x="2161" y="933"/>
                    <a:pt x="2160" y="933"/>
                  </a:cubicBezTo>
                  <a:cubicBezTo>
                    <a:pt x="2159" y="933"/>
                    <a:pt x="2159" y="933"/>
                    <a:pt x="2158" y="933"/>
                  </a:cubicBezTo>
                  <a:cubicBezTo>
                    <a:pt x="2158" y="933"/>
                    <a:pt x="2157" y="933"/>
                    <a:pt x="2157" y="933"/>
                  </a:cubicBezTo>
                  <a:cubicBezTo>
                    <a:pt x="2157" y="933"/>
                    <a:pt x="2156" y="933"/>
                    <a:pt x="2156" y="933"/>
                  </a:cubicBezTo>
                  <a:cubicBezTo>
                    <a:pt x="2155" y="934"/>
                    <a:pt x="2155" y="934"/>
                    <a:pt x="2154" y="934"/>
                  </a:cubicBezTo>
                  <a:cubicBezTo>
                    <a:pt x="2153" y="934"/>
                    <a:pt x="2153" y="934"/>
                    <a:pt x="2152" y="934"/>
                  </a:cubicBezTo>
                  <a:cubicBezTo>
                    <a:pt x="2152" y="934"/>
                    <a:pt x="2152" y="934"/>
                    <a:pt x="2151" y="934"/>
                  </a:cubicBezTo>
                  <a:cubicBezTo>
                    <a:pt x="2151" y="934"/>
                    <a:pt x="2151" y="934"/>
                    <a:pt x="2151" y="934"/>
                  </a:cubicBezTo>
                  <a:cubicBezTo>
                    <a:pt x="2150" y="935"/>
                    <a:pt x="2150" y="935"/>
                    <a:pt x="2149" y="935"/>
                  </a:cubicBezTo>
                  <a:cubicBezTo>
                    <a:pt x="2149" y="935"/>
                    <a:pt x="2149" y="935"/>
                    <a:pt x="2148" y="936"/>
                  </a:cubicBezTo>
                  <a:cubicBezTo>
                    <a:pt x="2148" y="936"/>
                    <a:pt x="2148" y="936"/>
                    <a:pt x="2147" y="936"/>
                  </a:cubicBezTo>
                  <a:cubicBezTo>
                    <a:pt x="2147" y="936"/>
                    <a:pt x="2146" y="937"/>
                    <a:pt x="2146" y="937"/>
                  </a:cubicBezTo>
                  <a:cubicBezTo>
                    <a:pt x="2148" y="935"/>
                    <a:pt x="2149" y="934"/>
                    <a:pt x="2151" y="933"/>
                  </a:cubicBezTo>
                  <a:cubicBezTo>
                    <a:pt x="2152" y="932"/>
                    <a:pt x="2153" y="931"/>
                    <a:pt x="2154" y="930"/>
                  </a:cubicBezTo>
                  <a:cubicBezTo>
                    <a:pt x="2155" y="929"/>
                    <a:pt x="2156" y="928"/>
                    <a:pt x="2157" y="927"/>
                  </a:cubicBezTo>
                  <a:cubicBezTo>
                    <a:pt x="2158" y="927"/>
                    <a:pt x="2159" y="926"/>
                    <a:pt x="2160" y="925"/>
                  </a:cubicBezTo>
                  <a:cubicBezTo>
                    <a:pt x="2163" y="922"/>
                    <a:pt x="2163" y="922"/>
                    <a:pt x="2163" y="922"/>
                  </a:cubicBezTo>
                  <a:cubicBezTo>
                    <a:pt x="2168" y="919"/>
                    <a:pt x="2172" y="916"/>
                    <a:pt x="2177" y="913"/>
                  </a:cubicBezTo>
                  <a:cubicBezTo>
                    <a:pt x="2186" y="907"/>
                    <a:pt x="2195" y="902"/>
                    <a:pt x="2203" y="897"/>
                  </a:cubicBezTo>
                  <a:cubicBezTo>
                    <a:pt x="2212" y="892"/>
                    <a:pt x="2221" y="887"/>
                    <a:pt x="2229" y="882"/>
                  </a:cubicBezTo>
                  <a:cubicBezTo>
                    <a:pt x="2237" y="877"/>
                    <a:pt x="2244" y="872"/>
                    <a:pt x="2251" y="867"/>
                  </a:cubicBezTo>
                  <a:cubicBezTo>
                    <a:pt x="2254" y="864"/>
                    <a:pt x="2257" y="862"/>
                    <a:pt x="2260" y="859"/>
                  </a:cubicBezTo>
                  <a:cubicBezTo>
                    <a:pt x="2261" y="858"/>
                    <a:pt x="2262" y="856"/>
                    <a:pt x="2264" y="855"/>
                  </a:cubicBezTo>
                  <a:cubicBezTo>
                    <a:pt x="2265" y="854"/>
                    <a:pt x="2266" y="852"/>
                    <a:pt x="2267" y="851"/>
                  </a:cubicBezTo>
                  <a:cubicBezTo>
                    <a:pt x="2272" y="846"/>
                    <a:pt x="2275" y="841"/>
                    <a:pt x="2278" y="837"/>
                  </a:cubicBezTo>
                  <a:cubicBezTo>
                    <a:pt x="2280" y="835"/>
                    <a:pt x="2281" y="833"/>
                    <a:pt x="2282" y="831"/>
                  </a:cubicBezTo>
                  <a:cubicBezTo>
                    <a:pt x="2283" y="829"/>
                    <a:pt x="2284" y="828"/>
                    <a:pt x="2284" y="827"/>
                  </a:cubicBezTo>
                  <a:cubicBezTo>
                    <a:pt x="2285" y="824"/>
                    <a:pt x="2286" y="823"/>
                    <a:pt x="2286" y="823"/>
                  </a:cubicBezTo>
                  <a:cubicBezTo>
                    <a:pt x="2286" y="823"/>
                    <a:pt x="2285" y="824"/>
                    <a:pt x="2284" y="826"/>
                  </a:cubicBezTo>
                  <a:cubicBezTo>
                    <a:pt x="2283" y="827"/>
                    <a:pt x="2282" y="829"/>
                    <a:pt x="2281" y="830"/>
                  </a:cubicBezTo>
                  <a:cubicBezTo>
                    <a:pt x="2280" y="832"/>
                    <a:pt x="2278" y="834"/>
                    <a:pt x="2277" y="836"/>
                  </a:cubicBezTo>
                  <a:cubicBezTo>
                    <a:pt x="2274" y="839"/>
                    <a:pt x="2270" y="844"/>
                    <a:pt x="2265" y="848"/>
                  </a:cubicBezTo>
                  <a:cubicBezTo>
                    <a:pt x="2264" y="850"/>
                    <a:pt x="2263" y="851"/>
                    <a:pt x="2261" y="852"/>
                  </a:cubicBezTo>
                  <a:cubicBezTo>
                    <a:pt x="2260" y="853"/>
                    <a:pt x="2259" y="854"/>
                    <a:pt x="2257" y="855"/>
                  </a:cubicBezTo>
                  <a:cubicBezTo>
                    <a:pt x="2256" y="856"/>
                    <a:pt x="2256" y="857"/>
                    <a:pt x="2255" y="857"/>
                  </a:cubicBezTo>
                  <a:cubicBezTo>
                    <a:pt x="2254" y="858"/>
                    <a:pt x="2254" y="859"/>
                    <a:pt x="2253" y="859"/>
                  </a:cubicBezTo>
                  <a:cubicBezTo>
                    <a:pt x="2251" y="860"/>
                    <a:pt x="2250" y="862"/>
                    <a:pt x="2248" y="863"/>
                  </a:cubicBezTo>
                  <a:cubicBezTo>
                    <a:pt x="2248" y="863"/>
                    <a:pt x="2248" y="863"/>
                    <a:pt x="2248" y="863"/>
                  </a:cubicBezTo>
                  <a:cubicBezTo>
                    <a:pt x="2248" y="863"/>
                    <a:pt x="2248" y="863"/>
                    <a:pt x="2248" y="863"/>
                  </a:cubicBezTo>
                  <a:cubicBezTo>
                    <a:pt x="2249" y="862"/>
                    <a:pt x="2249" y="860"/>
                    <a:pt x="2250" y="859"/>
                  </a:cubicBezTo>
                  <a:cubicBezTo>
                    <a:pt x="2250" y="858"/>
                    <a:pt x="2251" y="857"/>
                    <a:pt x="2251" y="855"/>
                  </a:cubicBezTo>
                  <a:cubicBezTo>
                    <a:pt x="2251" y="854"/>
                    <a:pt x="2252" y="853"/>
                    <a:pt x="2252" y="851"/>
                  </a:cubicBezTo>
                  <a:cubicBezTo>
                    <a:pt x="2252" y="851"/>
                    <a:pt x="2252" y="851"/>
                    <a:pt x="2252" y="851"/>
                  </a:cubicBezTo>
                  <a:cubicBezTo>
                    <a:pt x="2253" y="851"/>
                    <a:pt x="2253" y="851"/>
                    <a:pt x="2253" y="851"/>
                  </a:cubicBezTo>
                  <a:cubicBezTo>
                    <a:pt x="2265" y="836"/>
                    <a:pt x="2262" y="819"/>
                    <a:pt x="2258" y="799"/>
                  </a:cubicBezTo>
                  <a:cubicBezTo>
                    <a:pt x="2244" y="810"/>
                    <a:pt x="2245" y="828"/>
                    <a:pt x="2250" y="846"/>
                  </a:cubicBezTo>
                  <a:cubicBezTo>
                    <a:pt x="2250" y="847"/>
                    <a:pt x="2249" y="849"/>
                    <a:pt x="2249" y="850"/>
                  </a:cubicBezTo>
                  <a:cubicBezTo>
                    <a:pt x="2249" y="851"/>
                    <a:pt x="2248" y="853"/>
                    <a:pt x="2248" y="854"/>
                  </a:cubicBezTo>
                  <a:cubicBezTo>
                    <a:pt x="2248" y="855"/>
                    <a:pt x="2247" y="856"/>
                    <a:pt x="2247" y="857"/>
                  </a:cubicBezTo>
                  <a:cubicBezTo>
                    <a:pt x="2246" y="859"/>
                    <a:pt x="2246" y="860"/>
                    <a:pt x="2245" y="861"/>
                  </a:cubicBezTo>
                  <a:cubicBezTo>
                    <a:pt x="2245" y="862"/>
                    <a:pt x="2244" y="863"/>
                    <a:pt x="2244" y="864"/>
                  </a:cubicBezTo>
                  <a:cubicBezTo>
                    <a:pt x="2244" y="864"/>
                    <a:pt x="2244" y="864"/>
                    <a:pt x="2244" y="864"/>
                  </a:cubicBezTo>
                  <a:cubicBezTo>
                    <a:pt x="2243" y="864"/>
                    <a:pt x="2243" y="865"/>
                    <a:pt x="2243" y="865"/>
                  </a:cubicBezTo>
                  <a:cubicBezTo>
                    <a:pt x="2243" y="865"/>
                    <a:pt x="2243" y="866"/>
                    <a:pt x="2243" y="866"/>
                  </a:cubicBezTo>
                  <a:cubicBezTo>
                    <a:pt x="2243" y="866"/>
                    <a:pt x="2243" y="867"/>
                    <a:pt x="2243" y="867"/>
                  </a:cubicBezTo>
                  <a:cubicBezTo>
                    <a:pt x="2238" y="871"/>
                    <a:pt x="2232" y="874"/>
                    <a:pt x="2227" y="878"/>
                  </a:cubicBezTo>
                  <a:cubicBezTo>
                    <a:pt x="2219" y="883"/>
                    <a:pt x="2210" y="888"/>
                    <a:pt x="2201" y="893"/>
                  </a:cubicBezTo>
                  <a:cubicBezTo>
                    <a:pt x="2193" y="898"/>
                    <a:pt x="2183" y="903"/>
                    <a:pt x="2174" y="909"/>
                  </a:cubicBezTo>
                  <a:cubicBezTo>
                    <a:pt x="2170" y="912"/>
                    <a:pt x="2165" y="915"/>
                    <a:pt x="2161" y="919"/>
                  </a:cubicBezTo>
                  <a:cubicBezTo>
                    <a:pt x="2158" y="921"/>
                    <a:pt x="2158" y="921"/>
                    <a:pt x="2158" y="921"/>
                  </a:cubicBezTo>
                  <a:cubicBezTo>
                    <a:pt x="2157" y="922"/>
                    <a:pt x="2156" y="923"/>
                    <a:pt x="2154" y="924"/>
                  </a:cubicBezTo>
                  <a:cubicBezTo>
                    <a:pt x="2153" y="924"/>
                    <a:pt x="2152" y="925"/>
                    <a:pt x="2151" y="926"/>
                  </a:cubicBezTo>
                  <a:cubicBezTo>
                    <a:pt x="2150" y="927"/>
                    <a:pt x="2149" y="928"/>
                    <a:pt x="2148" y="929"/>
                  </a:cubicBezTo>
                  <a:cubicBezTo>
                    <a:pt x="2140" y="936"/>
                    <a:pt x="2132" y="945"/>
                    <a:pt x="2124" y="952"/>
                  </a:cubicBezTo>
                  <a:cubicBezTo>
                    <a:pt x="2122" y="955"/>
                    <a:pt x="2120" y="957"/>
                    <a:pt x="2118" y="959"/>
                  </a:cubicBezTo>
                  <a:cubicBezTo>
                    <a:pt x="2118" y="959"/>
                    <a:pt x="2118" y="959"/>
                    <a:pt x="2118" y="958"/>
                  </a:cubicBezTo>
                  <a:cubicBezTo>
                    <a:pt x="2118" y="958"/>
                    <a:pt x="2119" y="957"/>
                    <a:pt x="2119" y="956"/>
                  </a:cubicBezTo>
                  <a:cubicBezTo>
                    <a:pt x="2119" y="956"/>
                    <a:pt x="2120" y="955"/>
                    <a:pt x="2120" y="954"/>
                  </a:cubicBezTo>
                  <a:cubicBezTo>
                    <a:pt x="2120" y="953"/>
                    <a:pt x="2120" y="952"/>
                    <a:pt x="2121" y="951"/>
                  </a:cubicBezTo>
                  <a:cubicBezTo>
                    <a:pt x="2121" y="951"/>
                    <a:pt x="2121" y="950"/>
                    <a:pt x="2121" y="950"/>
                  </a:cubicBezTo>
                  <a:cubicBezTo>
                    <a:pt x="2121" y="949"/>
                    <a:pt x="2121" y="949"/>
                    <a:pt x="2121" y="948"/>
                  </a:cubicBezTo>
                  <a:cubicBezTo>
                    <a:pt x="2122" y="946"/>
                    <a:pt x="2122" y="943"/>
                    <a:pt x="2123" y="941"/>
                  </a:cubicBezTo>
                  <a:cubicBezTo>
                    <a:pt x="2123" y="938"/>
                    <a:pt x="2124" y="935"/>
                    <a:pt x="2124" y="933"/>
                  </a:cubicBezTo>
                  <a:cubicBezTo>
                    <a:pt x="2125" y="927"/>
                    <a:pt x="2126" y="921"/>
                    <a:pt x="2127" y="915"/>
                  </a:cubicBezTo>
                  <a:cubicBezTo>
                    <a:pt x="2128" y="909"/>
                    <a:pt x="2128" y="904"/>
                    <a:pt x="2129" y="898"/>
                  </a:cubicBezTo>
                  <a:cubicBezTo>
                    <a:pt x="2130" y="898"/>
                    <a:pt x="2130" y="898"/>
                    <a:pt x="2130" y="898"/>
                  </a:cubicBezTo>
                  <a:cubicBezTo>
                    <a:pt x="2131" y="898"/>
                    <a:pt x="2132" y="898"/>
                    <a:pt x="2133" y="897"/>
                  </a:cubicBezTo>
                  <a:cubicBezTo>
                    <a:pt x="2133" y="897"/>
                    <a:pt x="2134" y="897"/>
                    <a:pt x="2134" y="897"/>
                  </a:cubicBezTo>
                  <a:cubicBezTo>
                    <a:pt x="2134" y="897"/>
                    <a:pt x="2135" y="897"/>
                    <a:pt x="2135" y="897"/>
                  </a:cubicBezTo>
                  <a:cubicBezTo>
                    <a:pt x="2135" y="896"/>
                    <a:pt x="2135" y="896"/>
                    <a:pt x="2135" y="896"/>
                  </a:cubicBezTo>
                  <a:cubicBezTo>
                    <a:pt x="2136" y="896"/>
                    <a:pt x="2137" y="895"/>
                    <a:pt x="2139" y="895"/>
                  </a:cubicBezTo>
                  <a:cubicBezTo>
                    <a:pt x="2140" y="894"/>
                    <a:pt x="2141" y="893"/>
                    <a:pt x="2142" y="893"/>
                  </a:cubicBezTo>
                  <a:cubicBezTo>
                    <a:pt x="2144" y="891"/>
                    <a:pt x="2147" y="890"/>
                    <a:pt x="2149" y="888"/>
                  </a:cubicBezTo>
                  <a:cubicBezTo>
                    <a:pt x="2150" y="888"/>
                    <a:pt x="2150" y="888"/>
                    <a:pt x="2150" y="888"/>
                  </a:cubicBezTo>
                  <a:cubicBezTo>
                    <a:pt x="2150" y="888"/>
                    <a:pt x="2150" y="888"/>
                    <a:pt x="2150" y="888"/>
                  </a:cubicBezTo>
                  <a:cubicBezTo>
                    <a:pt x="2167" y="900"/>
                    <a:pt x="2178" y="878"/>
                    <a:pt x="2176" y="863"/>
                  </a:cubicBezTo>
                  <a:cubicBezTo>
                    <a:pt x="2167" y="868"/>
                    <a:pt x="2148" y="869"/>
                    <a:pt x="2149" y="885"/>
                  </a:cubicBezTo>
                  <a:cubicBezTo>
                    <a:pt x="2149" y="886"/>
                    <a:pt x="2149" y="886"/>
                    <a:pt x="2148" y="886"/>
                  </a:cubicBezTo>
                  <a:cubicBezTo>
                    <a:pt x="2146" y="888"/>
                    <a:pt x="2143" y="889"/>
                    <a:pt x="2141" y="890"/>
                  </a:cubicBezTo>
                  <a:cubicBezTo>
                    <a:pt x="2140" y="891"/>
                    <a:pt x="2139" y="892"/>
                    <a:pt x="2137" y="892"/>
                  </a:cubicBezTo>
                  <a:cubicBezTo>
                    <a:pt x="2136" y="893"/>
                    <a:pt x="2135" y="893"/>
                    <a:pt x="2134" y="894"/>
                  </a:cubicBezTo>
                  <a:cubicBezTo>
                    <a:pt x="2134" y="894"/>
                    <a:pt x="2134" y="894"/>
                    <a:pt x="2134" y="894"/>
                  </a:cubicBezTo>
                  <a:cubicBezTo>
                    <a:pt x="2133" y="894"/>
                    <a:pt x="2133" y="895"/>
                    <a:pt x="2133" y="895"/>
                  </a:cubicBezTo>
                  <a:cubicBezTo>
                    <a:pt x="2133" y="895"/>
                    <a:pt x="2132" y="895"/>
                    <a:pt x="2132" y="896"/>
                  </a:cubicBezTo>
                  <a:cubicBezTo>
                    <a:pt x="2131" y="896"/>
                    <a:pt x="2131" y="897"/>
                    <a:pt x="2130" y="897"/>
                  </a:cubicBezTo>
                  <a:cubicBezTo>
                    <a:pt x="2130" y="897"/>
                    <a:pt x="2130" y="897"/>
                    <a:pt x="2129" y="898"/>
                  </a:cubicBezTo>
                  <a:cubicBezTo>
                    <a:pt x="2129" y="897"/>
                    <a:pt x="2129" y="897"/>
                    <a:pt x="2129" y="897"/>
                  </a:cubicBezTo>
                  <a:cubicBezTo>
                    <a:pt x="2130" y="894"/>
                    <a:pt x="2130" y="892"/>
                    <a:pt x="2131" y="889"/>
                  </a:cubicBezTo>
                  <a:cubicBezTo>
                    <a:pt x="2131" y="887"/>
                    <a:pt x="2132" y="884"/>
                    <a:pt x="2132" y="882"/>
                  </a:cubicBezTo>
                  <a:cubicBezTo>
                    <a:pt x="2132" y="881"/>
                    <a:pt x="2132" y="881"/>
                    <a:pt x="2133" y="880"/>
                  </a:cubicBezTo>
                  <a:cubicBezTo>
                    <a:pt x="2133" y="880"/>
                    <a:pt x="2133" y="879"/>
                    <a:pt x="2133" y="879"/>
                  </a:cubicBezTo>
                  <a:cubicBezTo>
                    <a:pt x="2133" y="878"/>
                    <a:pt x="2133" y="877"/>
                    <a:pt x="2133" y="876"/>
                  </a:cubicBezTo>
                  <a:cubicBezTo>
                    <a:pt x="2133" y="874"/>
                    <a:pt x="2134" y="872"/>
                    <a:pt x="2134" y="871"/>
                  </a:cubicBezTo>
                  <a:cubicBezTo>
                    <a:pt x="2134" y="869"/>
                    <a:pt x="2135" y="867"/>
                    <a:pt x="2135" y="867"/>
                  </a:cubicBezTo>
                  <a:cubicBezTo>
                    <a:pt x="2135" y="867"/>
                    <a:pt x="2134" y="868"/>
                    <a:pt x="2133" y="871"/>
                  </a:cubicBezTo>
                  <a:cubicBezTo>
                    <a:pt x="2133" y="871"/>
                    <a:pt x="2133" y="872"/>
                    <a:pt x="2132" y="873"/>
                  </a:cubicBezTo>
                  <a:cubicBezTo>
                    <a:pt x="2132" y="874"/>
                    <a:pt x="2132" y="874"/>
                    <a:pt x="2131" y="875"/>
                  </a:cubicBezTo>
                  <a:cubicBezTo>
                    <a:pt x="2131" y="876"/>
                    <a:pt x="2131" y="877"/>
                    <a:pt x="2131" y="878"/>
                  </a:cubicBezTo>
                  <a:cubicBezTo>
                    <a:pt x="2130" y="878"/>
                    <a:pt x="2130" y="879"/>
                    <a:pt x="2130" y="879"/>
                  </a:cubicBezTo>
                  <a:cubicBezTo>
                    <a:pt x="2130" y="880"/>
                    <a:pt x="2130" y="881"/>
                    <a:pt x="2130" y="881"/>
                  </a:cubicBezTo>
                  <a:cubicBezTo>
                    <a:pt x="2129" y="883"/>
                    <a:pt x="2129" y="886"/>
                    <a:pt x="2128" y="888"/>
                  </a:cubicBezTo>
                  <a:cubicBezTo>
                    <a:pt x="2128" y="891"/>
                    <a:pt x="2128" y="894"/>
                    <a:pt x="2127" y="896"/>
                  </a:cubicBezTo>
                  <a:cubicBezTo>
                    <a:pt x="2126" y="902"/>
                    <a:pt x="2125" y="908"/>
                    <a:pt x="2124" y="914"/>
                  </a:cubicBezTo>
                  <a:cubicBezTo>
                    <a:pt x="2124" y="916"/>
                    <a:pt x="2124" y="918"/>
                    <a:pt x="2124" y="920"/>
                  </a:cubicBezTo>
                  <a:cubicBezTo>
                    <a:pt x="2124" y="919"/>
                    <a:pt x="2123" y="919"/>
                    <a:pt x="2123" y="919"/>
                  </a:cubicBezTo>
                  <a:cubicBezTo>
                    <a:pt x="2123" y="919"/>
                    <a:pt x="2123" y="918"/>
                    <a:pt x="2123" y="918"/>
                  </a:cubicBezTo>
                  <a:cubicBezTo>
                    <a:pt x="2123" y="917"/>
                    <a:pt x="2122" y="917"/>
                    <a:pt x="2122" y="917"/>
                  </a:cubicBezTo>
                  <a:cubicBezTo>
                    <a:pt x="2122" y="916"/>
                    <a:pt x="2122" y="916"/>
                    <a:pt x="2121" y="916"/>
                  </a:cubicBezTo>
                  <a:cubicBezTo>
                    <a:pt x="2119" y="913"/>
                    <a:pt x="2117" y="910"/>
                    <a:pt x="2113" y="907"/>
                  </a:cubicBezTo>
                  <a:cubicBezTo>
                    <a:pt x="2111" y="905"/>
                    <a:pt x="2108" y="903"/>
                    <a:pt x="2106" y="900"/>
                  </a:cubicBezTo>
                  <a:cubicBezTo>
                    <a:pt x="2106" y="900"/>
                    <a:pt x="2106" y="900"/>
                    <a:pt x="2107" y="900"/>
                  </a:cubicBezTo>
                  <a:cubicBezTo>
                    <a:pt x="2107" y="896"/>
                    <a:pt x="2107" y="896"/>
                    <a:pt x="2107" y="896"/>
                  </a:cubicBezTo>
                  <a:cubicBezTo>
                    <a:pt x="2111" y="880"/>
                    <a:pt x="2100" y="863"/>
                    <a:pt x="2084" y="862"/>
                  </a:cubicBezTo>
                  <a:cubicBezTo>
                    <a:pt x="2087" y="876"/>
                    <a:pt x="2085" y="901"/>
                    <a:pt x="2102" y="900"/>
                  </a:cubicBezTo>
                  <a:cubicBezTo>
                    <a:pt x="2103" y="901"/>
                    <a:pt x="2103" y="901"/>
                    <a:pt x="2103" y="901"/>
                  </a:cubicBezTo>
                  <a:cubicBezTo>
                    <a:pt x="2106" y="904"/>
                    <a:pt x="2109" y="907"/>
                    <a:pt x="2112" y="910"/>
                  </a:cubicBezTo>
                  <a:cubicBezTo>
                    <a:pt x="2115" y="912"/>
                    <a:pt x="2118" y="915"/>
                    <a:pt x="2120" y="917"/>
                  </a:cubicBezTo>
                  <a:cubicBezTo>
                    <a:pt x="2120" y="918"/>
                    <a:pt x="2120" y="918"/>
                    <a:pt x="2120" y="918"/>
                  </a:cubicBezTo>
                  <a:cubicBezTo>
                    <a:pt x="2120" y="919"/>
                    <a:pt x="2121" y="919"/>
                    <a:pt x="2121" y="919"/>
                  </a:cubicBezTo>
                  <a:cubicBezTo>
                    <a:pt x="2121" y="920"/>
                    <a:pt x="2121" y="920"/>
                    <a:pt x="2122" y="920"/>
                  </a:cubicBezTo>
                  <a:cubicBezTo>
                    <a:pt x="2122" y="920"/>
                    <a:pt x="2122" y="921"/>
                    <a:pt x="2122" y="921"/>
                  </a:cubicBezTo>
                  <a:cubicBezTo>
                    <a:pt x="2123" y="922"/>
                    <a:pt x="2123" y="922"/>
                    <a:pt x="2123" y="923"/>
                  </a:cubicBezTo>
                  <a:cubicBezTo>
                    <a:pt x="2123" y="926"/>
                    <a:pt x="2122" y="929"/>
                    <a:pt x="2122" y="932"/>
                  </a:cubicBezTo>
                  <a:cubicBezTo>
                    <a:pt x="2121" y="935"/>
                    <a:pt x="2121" y="937"/>
                    <a:pt x="2120" y="940"/>
                  </a:cubicBezTo>
                  <a:cubicBezTo>
                    <a:pt x="2120" y="943"/>
                    <a:pt x="2120" y="945"/>
                    <a:pt x="2119" y="947"/>
                  </a:cubicBezTo>
                  <a:cubicBezTo>
                    <a:pt x="2119" y="948"/>
                    <a:pt x="2119" y="949"/>
                    <a:pt x="2118" y="950"/>
                  </a:cubicBezTo>
                  <a:cubicBezTo>
                    <a:pt x="2118" y="951"/>
                    <a:pt x="2118" y="952"/>
                    <a:pt x="2118" y="953"/>
                  </a:cubicBezTo>
                  <a:cubicBezTo>
                    <a:pt x="2118" y="955"/>
                    <a:pt x="2118" y="957"/>
                    <a:pt x="2117" y="958"/>
                  </a:cubicBezTo>
                  <a:cubicBezTo>
                    <a:pt x="2117" y="959"/>
                    <a:pt x="2117" y="959"/>
                    <a:pt x="2117" y="960"/>
                  </a:cubicBezTo>
                  <a:cubicBezTo>
                    <a:pt x="2116" y="961"/>
                    <a:pt x="2114" y="963"/>
                    <a:pt x="2113" y="964"/>
                  </a:cubicBezTo>
                  <a:cubicBezTo>
                    <a:pt x="2111" y="966"/>
                    <a:pt x="2109" y="968"/>
                    <a:pt x="2107" y="969"/>
                  </a:cubicBezTo>
                  <a:cubicBezTo>
                    <a:pt x="2105" y="971"/>
                    <a:pt x="2103" y="973"/>
                    <a:pt x="2102" y="975"/>
                  </a:cubicBezTo>
                  <a:cubicBezTo>
                    <a:pt x="2091" y="984"/>
                    <a:pt x="2080" y="992"/>
                    <a:pt x="2069" y="998"/>
                  </a:cubicBezTo>
                  <a:cubicBezTo>
                    <a:pt x="2069" y="998"/>
                    <a:pt x="2069" y="997"/>
                    <a:pt x="2069" y="997"/>
                  </a:cubicBezTo>
                  <a:cubicBezTo>
                    <a:pt x="2069" y="996"/>
                    <a:pt x="2069" y="995"/>
                    <a:pt x="2069" y="994"/>
                  </a:cubicBezTo>
                  <a:cubicBezTo>
                    <a:pt x="2069" y="993"/>
                    <a:pt x="2069" y="992"/>
                    <a:pt x="2069" y="991"/>
                  </a:cubicBezTo>
                  <a:cubicBezTo>
                    <a:pt x="2069" y="990"/>
                    <a:pt x="2069" y="989"/>
                    <a:pt x="2069" y="988"/>
                  </a:cubicBezTo>
                  <a:cubicBezTo>
                    <a:pt x="2069" y="988"/>
                    <a:pt x="2069" y="988"/>
                    <a:pt x="2069" y="987"/>
                  </a:cubicBezTo>
                  <a:cubicBezTo>
                    <a:pt x="2069" y="988"/>
                    <a:pt x="2069" y="988"/>
                    <a:pt x="2069" y="988"/>
                  </a:cubicBezTo>
                  <a:cubicBezTo>
                    <a:pt x="2075" y="974"/>
                    <a:pt x="2067" y="962"/>
                    <a:pt x="2056" y="949"/>
                  </a:cubicBezTo>
                  <a:cubicBezTo>
                    <a:pt x="2047" y="960"/>
                    <a:pt x="2054" y="973"/>
                    <a:pt x="2065" y="985"/>
                  </a:cubicBezTo>
                  <a:cubicBezTo>
                    <a:pt x="2065" y="986"/>
                    <a:pt x="2065" y="987"/>
                    <a:pt x="2066" y="988"/>
                  </a:cubicBezTo>
                  <a:cubicBezTo>
                    <a:pt x="2066" y="989"/>
                    <a:pt x="2066" y="990"/>
                    <a:pt x="2066" y="991"/>
                  </a:cubicBezTo>
                  <a:cubicBezTo>
                    <a:pt x="2066" y="992"/>
                    <a:pt x="2066" y="993"/>
                    <a:pt x="2066" y="994"/>
                  </a:cubicBezTo>
                  <a:cubicBezTo>
                    <a:pt x="2066" y="995"/>
                    <a:pt x="2066" y="996"/>
                    <a:pt x="2066" y="997"/>
                  </a:cubicBezTo>
                  <a:cubicBezTo>
                    <a:pt x="2066" y="997"/>
                    <a:pt x="2066" y="998"/>
                    <a:pt x="2066" y="999"/>
                  </a:cubicBezTo>
                  <a:cubicBezTo>
                    <a:pt x="2065" y="999"/>
                    <a:pt x="2065" y="999"/>
                    <a:pt x="2065" y="1000"/>
                  </a:cubicBezTo>
                  <a:cubicBezTo>
                    <a:pt x="2065" y="1000"/>
                    <a:pt x="2065" y="1000"/>
                    <a:pt x="2065" y="1000"/>
                  </a:cubicBezTo>
                  <a:cubicBezTo>
                    <a:pt x="2062" y="1002"/>
                    <a:pt x="2059" y="1004"/>
                    <a:pt x="2056" y="1005"/>
                  </a:cubicBezTo>
                  <a:cubicBezTo>
                    <a:pt x="2054" y="1006"/>
                    <a:pt x="2052" y="1007"/>
                    <a:pt x="2050" y="1008"/>
                  </a:cubicBezTo>
                  <a:cubicBezTo>
                    <a:pt x="2049" y="1008"/>
                    <a:pt x="2049" y="1009"/>
                    <a:pt x="2048" y="1009"/>
                  </a:cubicBezTo>
                  <a:cubicBezTo>
                    <a:pt x="2036" y="1005"/>
                    <a:pt x="2025" y="1002"/>
                    <a:pt x="2011" y="1002"/>
                  </a:cubicBezTo>
                  <a:cubicBezTo>
                    <a:pt x="2008" y="995"/>
                    <a:pt x="2005" y="986"/>
                    <a:pt x="1996" y="992"/>
                  </a:cubicBezTo>
                  <a:cubicBezTo>
                    <a:pt x="1996" y="992"/>
                    <a:pt x="1995" y="992"/>
                    <a:pt x="1995" y="992"/>
                  </a:cubicBezTo>
                  <a:cubicBezTo>
                    <a:pt x="1995" y="991"/>
                    <a:pt x="1995" y="991"/>
                    <a:pt x="1994" y="991"/>
                  </a:cubicBezTo>
                  <a:cubicBezTo>
                    <a:pt x="1993" y="990"/>
                    <a:pt x="1992" y="990"/>
                    <a:pt x="1992" y="989"/>
                  </a:cubicBezTo>
                  <a:cubicBezTo>
                    <a:pt x="1991" y="989"/>
                    <a:pt x="1990" y="989"/>
                    <a:pt x="1989" y="988"/>
                  </a:cubicBezTo>
                  <a:cubicBezTo>
                    <a:pt x="1988" y="988"/>
                    <a:pt x="1987" y="988"/>
                    <a:pt x="1986" y="988"/>
                  </a:cubicBezTo>
                  <a:cubicBezTo>
                    <a:pt x="1986" y="987"/>
                    <a:pt x="1985" y="987"/>
                    <a:pt x="1985" y="987"/>
                  </a:cubicBezTo>
                  <a:cubicBezTo>
                    <a:pt x="1985" y="987"/>
                    <a:pt x="1985" y="987"/>
                    <a:pt x="1984" y="987"/>
                  </a:cubicBezTo>
                  <a:cubicBezTo>
                    <a:pt x="1984" y="987"/>
                    <a:pt x="1984" y="987"/>
                    <a:pt x="1984" y="987"/>
                  </a:cubicBezTo>
                  <a:cubicBezTo>
                    <a:pt x="1983" y="987"/>
                    <a:pt x="1983" y="987"/>
                    <a:pt x="1982" y="987"/>
                  </a:cubicBezTo>
                  <a:cubicBezTo>
                    <a:pt x="1982" y="987"/>
                    <a:pt x="1982" y="987"/>
                    <a:pt x="1981" y="987"/>
                  </a:cubicBezTo>
                  <a:cubicBezTo>
                    <a:pt x="1981" y="987"/>
                    <a:pt x="1981" y="987"/>
                    <a:pt x="1981" y="987"/>
                  </a:cubicBezTo>
                  <a:cubicBezTo>
                    <a:pt x="1981" y="987"/>
                    <a:pt x="1980" y="987"/>
                    <a:pt x="1980" y="987"/>
                  </a:cubicBezTo>
                  <a:cubicBezTo>
                    <a:pt x="1980" y="987"/>
                    <a:pt x="1980" y="987"/>
                    <a:pt x="1980" y="987"/>
                  </a:cubicBezTo>
                  <a:cubicBezTo>
                    <a:pt x="1977" y="984"/>
                    <a:pt x="1974" y="982"/>
                    <a:pt x="1970" y="979"/>
                  </a:cubicBezTo>
                  <a:cubicBezTo>
                    <a:pt x="1969" y="978"/>
                    <a:pt x="1967" y="977"/>
                    <a:pt x="1966" y="976"/>
                  </a:cubicBezTo>
                  <a:cubicBezTo>
                    <a:pt x="1964" y="975"/>
                    <a:pt x="1963" y="974"/>
                    <a:pt x="1961" y="973"/>
                  </a:cubicBezTo>
                  <a:cubicBezTo>
                    <a:pt x="1958" y="971"/>
                    <a:pt x="1956" y="969"/>
                    <a:pt x="1953" y="968"/>
                  </a:cubicBezTo>
                  <a:cubicBezTo>
                    <a:pt x="1953" y="968"/>
                    <a:pt x="1952" y="968"/>
                    <a:pt x="1952" y="967"/>
                  </a:cubicBezTo>
                  <a:cubicBezTo>
                    <a:pt x="1952" y="967"/>
                    <a:pt x="1951" y="967"/>
                    <a:pt x="1951" y="967"/>
                  </a:cubicBezTo>
                  <a:cubicBezTo>
                    <a:pt x="1950" y="967"/>
                    <a:pt x="1950" y="967"/>
                    <a:pt x="1949" y="967"/>
                  </a:cubicBezTo>
                  <a:cubicBezTo>
                    <a:pt x="1948" y="967"/>
                    <a:pt x="1948" y="967"/>
                    <a:pt x="1947" y="967"/>
                  </a:cubicBezTo>
                  <a:cubicBezTo>
                    <a:pt x="1947" y="967"/>
                    <a:pt x="1946" y="967"/>
                    <a:pt x="1946" y="967"/>
                  </a:cubicBezTo>
                  <a:cubicBezTo>
                    <a:pt x="1945" y="967"/>
                    <a:pt x="1945" y="967"/>
                    <a:pt x="1945" y="967"/>
                  </a:cubicBezTo>
                  <a:cubicBezTo>
                    <a:pt x="1945" y="967"/>
                    <a:pt x="1945" y="967"/>
                    <a:pt x="1945" y="967"/>
                  </a:cubicBezTo>
                  <a:cubicBezTo>
                    <a:pt x="1945" y="967"/>
                    <a:pt x="1945" y="967"/>
                    <a:pt x="1945" y="967"/>
                  </a:cubicBezTo>
                  <a:cubicBezTo>
                    <a:pt x="1945" y="967"/>
                    <a:pt x="1945" y="967"/>
                    <a:pt x="1945" y="967"/>
                  </a:cubicBezTo>
                  <a:cubicBezTo>
                    <a:pt x="1946" y="967"/>
                    <a:pt x="1946" y="967"/>
                    <a:pt x="1946" y="967"/>
                  </a:cubicBezTo>
                  <a:cubicBezTo>
                    <a:pt x="1947" y="966"/>
                    <a:pt x="1947" y="966"/>
                    <a:pt x="1948" y="965"/>
                  </a:cubicBezTo>
                  <a:cubicBezTo>
                    <a:pt x="1956" y="961"/>
                    <a:pt x="1962" y="956"/>
                    <a:pt x="1969" y="952"/>
                  </a:cubicBezTo>
                  <a:cubicBezTo>
                    <a:pt x="1972" y="950"/>
                    <a:pt x="1976" y="947"/>
                    <a:pt x="1979" y="946"/>
                  </a:cubicBezTo>
                  <a:cubicBezTo>
                    <a:pt x="1980" y="945"/>
                    <a:pt x="1981" y="944"/>
                    <a:pt x="1982" y="944"/>
                  </a:cubicBezTo>
                  <a:cubicBezTo>
                    <a:pt x="1982" y="944"/>
                    <a:pt x="1982" y="944"/>
                    <a:pt x="1982" y="944"/>
                  </a:cubicBezTo>
                  <a:cubicBezTo>
                    <a:pt x="1982" y="944"/>
                    <a:pt x="1982" y="944"/>
                    <a:pt x="1983" y="944"/>
                  </a:cubicBezTo>
                  <a:cubicBezTo>
                    <a:pt x="1983" y="944"/>
                    <a:pt x="1984" y="944"/>
                    <a:pt x="1985" y="944"/>
                  </a:cubicBezTo>
                  <a:cubicBezTo>
                    <a:pt x="1985" y="944"/>
                    <a:pt x="1986" y="945"/>
                    <a:pt x="1986" y="945"/>
                  </a:cubicBezTo>
                  <a:cubicBezTo>
                    <a:pt x="1987" y="945"/>
                    <a:pt x="1987" y="945"/>
                    <a:pt x="1987" y="945"/>
                  </a:cubicBezTo>
                  <a:cubicBezTo>
                    <a:pt x="1987" y="945"/>
                    <a:pt x="1988" y="945"/>
                    <a:pt x="1988" y="945"/>
                  </a:cubicBezTo>
                  <a:cubicBezTo>
                    <a:pt x="1990" y="946"/>
                    <a:pt x="1992" y="947"/>
                    <a:pt x="1995" y="948"/>
                  </a:cubicBezTo>
                  <a:cubicBezTo>
                    <a:pt x="1996" y="948"/>
                    <a:pt x="1996" y="949"/>
                    <a:pt x="1997" y="949"/>
                  </a:cubicBezTo>
                  <a:cubicBezTo>
                    <a:pt x="1997" y="950"/>
                    <a:pt x="1998" y="950"/>
                    <a:pt x="1999" y="950"/>
                  </a:cubicBezTo>
                  <a:cubicBezTo>
                    <a:pt x="2000" y="951"/>
                    <a:pt x="2001" y="952"/>
                    <a:pt x="2002" y="953"/>
                  </a:cubicBezTo>
                  <a:cubicBezTo>
                    <a:pt x="2003" y="953"/>
                    <a:pt x="2003" y="953"/>
                    <a:pt x="2003" y="953"/>
                  </a:cubicBezTo>
                  <a:cubicBezTo>
                    <a:pt x="2005" y="972"/>
                    <a:pt x="2019" y="970"/>
                    <a:pt x="2031" y="980"/>
                  </a:cubicBezTo>
                  <a:cubicBezTo>
                    <a:pt x="2033" y="959"/>
                    <a:pt x="2021" y="951"/>
                    <a:pt x="2003" y="951"/>
                  </a:cubicBezTo>
                  <a:cubicBezTo>
                    <a:pt x="2003" y="951"/>
                    <a:pt x="2003" y="951"/>
                    <a:pt x="2003" y="951"/>
                  </a:cubicBezTo>
                  <a:cubicBezTo>
                    <a:pt x="2002" y="951"/>
                    <a:pt x="2001" y="950"/>
                    <a:pt x="1999" y="949"/>
                  </a:cubicBezTo>
                  <a:cubicBezTo>
                    <a:pt x="1999" y="949"/>
                    <a:pt x="1998" y="948"/>
                    <a:pt x="1998" y="948"/>
                  </a:cubicBezTo>
                  <a:cubicBezTo>
                    <a:pt x="1997" y="947"/>
                    <a:pt x="1996" y="947"/>
                    <a:pt x="1996" y="947"/>
                  </a:cubicBezTo>
                  <a:cubicBezTo>
                    <a:pt x="1993" y="945"/>
                    <a:pt x="1991" y="944"/>
                    <a:pt x="1988" y="944"/>
                  </a:cubicBezTo>
                  <a:cubicBezTo>
                    <a:pt x="1988" y="943"/>
                    <a:pt x="1988" y="943"/>
                    <a:pt x="1987" y="943"/>
                  </a:cubicBezTo>
                  <a:cubicBezTo>
                    <a:pt x="1987" y="943"/>
                    <a:pt x="1987" y="943"/>
                    <a:pt x="1987" y="943"/>
                  </a:cubicBezTo>
                  <a:cubicBezTo>
                    <a:pt x="1986" y="943"/>
                    <a:pt x="1986" y="943"/>
                    <a:pt x="1985" y="943"/>
                  </a:cubicBezTo>
                  <a:cubicBezTo>
                    <a:pt x="1984" y="943"/>
                    <a:pt x="1984" y="943"/>
                    <a:pt x="1983" y="943"/>
                  </a:cubicBezTo>
                  <a:cubicBezTo>
                    <a:pt x="1983" y="943"/>
                    <a:pt x="1984" y="943"/>
                    <a:pt x="1984" y="943"/>
                  </a:cubicBezTo>
                  <a:cubicBezTo>
                    <a:pt x="1985" y="942"/>
                    <a:pt x="1986" y="942"/>
                    <a:pt x="1987" y="942"/>
                  </a:cubicBezTo>
                  <a:cubicBezTo>
                    <a:pt x="1987" y="941"/>
                    <a:pt x="1987" y="941"/>
                    <a:pt x="1987" y="941"/>
                  </a:cubicBezTo>
                  <a:cubicBezTo>
                    <a:pt x="1988" y="941"/>
                    <a:pt x="1988" y="941"/>
                    <a:pt x="1988" y="941"/>
                  </a:cubicBezTo>
                  <a:cubicBezTo>
                    <a:pt x="1988" y="941"/>
                    <a:pt x="1988" y="941"/>
                    <a:pt x="1988" y="941"/>
                  </a:cubicBezTo>
                  <a:cubicBezTo>
                    <a:pt x="1988" y="941"/>
                    <a:pt x="1988" y="941"/>
                    <a:pt x="1988" y="941"/>
                  </a:cubicBezTo>
                  <a:cubicBezTo>
                    <a:pt x="1988" y="941"/>
                    <a:pt x="1988" y="941"/>
                    <a:pt x="1988" y="941"/>
                  </a:cubicBezTo>
                  <a:cubicBezTo>
                    <a:pt x="1989" y="941"/>
                    <a:pt x="1989" y="941"/>
                    <a:pt x="1989" y="941"/>
                  </a:cubicBezTo>
                  <a:cubicBezTo>
                    <a:pt x="1996" y="938"/>
                    <a:pt x="2003" y="937"/>
                    <a:pt x="2010" y="936"/>
                  </a:cubicBezTo>
                  <a:cubicBezTo>
                    <a:pt x="2017" y="936"/>
                    <a:pt x="2023" y="936"/>
                    <a:pt x="2029" y="937"/>
                  </a:cubicBezTo>
                  <a:cubicBezTo>
                    <a:pt x="2031" y="937"/>
                    <a:pt x="2032" y="938"/>
                    <a:pt x="2034" y="938"/>
                  </a:cubicBezTo>
                  <a:cubicBezTo>
                    <a:pt x="2035" y="938"/>
                    <a:pt x="2037" y="938"/>
                    <a:pt x="2038" y="939"/>
                  </a:cubicBezTo>
                  <a:cubicBezTo>
                    <a:pt x="2041" y="939"/>
                    <a:pt x="2043" y="939"/>
                    <a:pt x="2046" y="940"/>
                  </a:cubicBezTo>
                  <a:cubicBezTo>
                    <a:pt x="2051" y="941"/>
                    <a:pt x="2055" y="942"/>
                    <a:pt x="2058" y="942"/>
                  </a:cubicBezTo>
                  <a:cubicBezTo>
                    <a:pt x="2065" y="944"/>
                    <a:pt x="2069" y="945"/>
                    <a:pt x="2069" y="945"/>
                  </a:cubicBezTo>
                  <a:cubicBezTo>
                    <a:pt x="2069" y="945"/>
                    <a:pt x="2068" y="944"/>
                    <a:pt x="2066" y="944"/>
                  </a:cubicBezTo>
                  <a:cubicBezTo>
                    <a:pt x="2065" y="943"/>
                    <a:pt x="2062" y="942"/>
                    <a:pt x="2059" y="941"/>
                  </a:cubicBezTo>
                  <a:cubicBezTo>
                    <a:pt x="2055" y="940"/>
                    <a:pt x="2051" y="938"/>
                    <a:pt x="2046" y="937"/>
                  </a:cubicBezTo>
                  <a:cubicBezTo>
                    <a:pt x="2044" y="936"/>
                    <a:pt x="2041" y="936"/>
                    <a:pt x="2039" y="935"/>
                  </a:cubicBezTo>
                  <a:cubicBezTo>
                    <a:pt x="2037" y="935"/>
                    <a:pt x="2036" y="934"/>
                    <a:pt x="2034" y="934"/>
                  </a:cubicBezTo>
                  <a:cubicBezTo>
                    <a:pt x="2034" y="934"/>
                    <a:pt x="2034" y="934"/>
                    <a:pt x="2033" y="934"/>
                  </a:cubicBezTo>
                  <a:cubicBezTo>
                    <a:pt x="2033" y="934"/>
                    <a:pt x="2032" y="934"/>
                    <a:pt x="2032" y="934"/>
                  </a:cubicBezTo>
                  <a:cubicBezTo>
                    <a:pt x="2031" y="934"/>
                    <a:pt x="2031" y="934"/>
                    <a:pt x="2030" y="934"/>
                  </a:cubicBezTo>
                  <a:cubicBezTo>
                    <a:pt x="2024" y="933"/>
                    <a:pt x="2017" y="932"/>
                    <a:pt x="2010" y="933"/>
                  </a:cubicBezTo>
                  <a:cubicBezTo>
                    <a:pt x="2007" y="933"/>
                    <a:pt x="2004" y="933"/>
                    <a:pt x="2001" y="934"/>
                  </a:cubicBezTo>
                  <a:cubicBezTo>
                    <a:pt x="2002" y="933"/>
                    <a:pt x="2003" y="932"/>
                    <a:pt x="2003" y="931"/>
                  </a:cubicBezTo>
                  <a:cubicBezTo>
                    <a:pt x="2004" y="931"/>
                    <a:pt x="2004" y="930"/>
                    <a:pt x="2005" y="929"/>
                  </a:cubicBezTo>
                  <a:cubicBezTo>
                    <a:pt x="2005" y="929"/>
                    <a:pt x="2005" y="928"/>
                    <a:pt x="2006" y="928"/>
                  </a:cubicBezTo>
                  <a:cubicBezTo>
                    <a:pt x="2006" y="927"/>
                    <a:pt x="2006" y="927"/>
                    <a:pt x="2006" y="926"/>
                  </a:cubicBezTo>
                  <a:cubicBezTo>
                    <a:pt x="2008" y="923"/>
                    <a:pt x="2009" y="918"/>
                    <a:pt x="2011" y="913"/>
                  </a:cubicBezTo>
                  <a:cubicBezTo>
                    <a:pt x="2011" y="912"/>
                    <a:pt x="2012" y="911"/>
                    <a:pt x="2012" y="910"/>
                  </a:cubicBezTo>
                  <a:cubicBezTo>
                    <a:pt x="2012" y="909"/>
                    <a:pt x="2013" y="907"/>
                    <a:pt x="2013" y="906"/>
                  </a:cubicBezTo>
                  <a:cubicBezTo>
                    <a:pt x="2014" y="906"/>
                    <a:pt x="2014" y="905"/>
                    <a:pt x="2014" y="904"/>
                  </a:cubicBezTo>
                  <a:cubicBezTo>
                    <a:pt x="2015" y="904"/>
                    <a:pt x="2015" y="904"/>
                    <a:pt x="2015" y="904"/>
                  </a:cubicBezTo>
                  <a:cubicBezTo>
                    <a:pt x="2015" y="903"/>
                    <a:pt x="2015" y="903"/>
                    <a:pt x="2015" y="903"/>
                  </a:cubicBezTo>
                  <a:cubicBezTo>
                    <a:pt x="2016" y="901"/>
                    <a:pt x="2016" y="901"/>
                    <a:pt x="2016" y="901"/>
                  </a:cubicBezTo>
                  <a:cubicBezTo>
                    <a:pt x="2017" y="900"/>
                    <a:pt x="2017" y="900"/>
                    <a:pt x="2017" y="899"/>
                  </a:cubicBezTo>
                  <a:cubicBezTo>
                    <a:pt x="2018" y="898"/>
                    <a:pt x="2019" y="897"/>
                    <a:pt x="2020" y="896"/>
                  </a:cubicBezTo>
                  <a:cubicBezTo>
                    <a:pt x="2020" y="896"/>
                    <a:pt x="2021" y="895"/>
                    <a:pt x="2021" y="895"/>
                  </a:cubicBezTo>
                  <a:cubicBezTo>
                    <a:pt x="2021" y="894"/>
                    <a:pt x="2022" y="894"/>
                    <a:pt x="2022" y="893"/>
                  </a:cubicBezTo>
                  <a:cubicBezTo>
                    <a:pt x="2022" y="893"/>
                    <a:pt x="2023" y="893"/>
                    <a:pt x="2023" y="893"/>
                  </a:cubicBezTo>
                  <a:cubicBezTo>
                    <a:pt x="2023" y="893"/>
                    <a:pt x="2023" y="893"/>
                    <a:pt x="2024" y="893"/>
                  </a:cubicBezTo>
                  <a:cubicBezTo>
                    <a:pt x="2024" y="893"/>
                    <a:pt x="2025" y="893"/>
                    <a:pt x="2026" y="893"/>
                  </a:cubicBezTo>
                  <a:cubicBezTo>
                    <a:pt x="2026" y="893"/>
                    <a:pt x="2026" y="893"/>
                    <a:pt x="2027" y="893"/>
                  </a:cubicBezTo>
                  <a:cubicBezTo>
                    <a:pt x="2027" y="893"/>
                    <a:pt x="2027" y="893"/>
                    <a:pt x="2027" y="893"/>
                  </a:cubicBezTo>
                  <a:cubicBezTo>
                    <a:pt x="2027" y="893"/>
                    <a:pt x="2028" y="893"/>
                    <a:pt x="2028" y="893"/>
                  </a:cubicBezTo>
                  <a:cubicBezTo>
                    <a:pt x="2028" y="893"/>
                    <a:pt x="2029" y="893"/>
                    <a:pt x="2029" y="893"/>
                  </a:cubicBezTo>
                  <a:cubicBezTo>
                    <a:pt x="2030" y="893"/>
                    <a:pt x="2030" y="893"/>
                    <a:pt x="2031" y="893"/>
                  </a:cubicBezTo>
                  <a:cubicBezTo>
                    <a:pt x="2031" y="893"/>
                    <a:pt x="2032" y="893"/>
                    <a:pt x="2032" y="893"/>
                  </a:cubicBezTo>
                  <a:cubicBezTo>
                    <a:pt x="2033" y="893"/>
                    <a:pt x="2033" y="892"/>
                    <a:pt x="2034" y="892"/>
                  </a:cubicBezTo>
                  <a:cubicBezTo>
                    <a:pt x="2035" y="893"/>
                    <a:pt x="2036" y="893"/>
                    <a:pt x="2037" y="893"/>
                  </a:cubicBezTo>
                  <a:cubicBezTo>
                    <a:pt x="2038" y="893"/>
                    <a:pt x="2040" y="893"/>
                    <a:pt x="2041" y="893"/>
                  </a:cubicBezTo>
                  <a:cubicBezTo>
                    <a:pt x="2042" y="893"/>
                    <a:pt x="2043" y="894"/>
                    <a:pt x="2044" y="894"/>
                  </a:cubicBezTo>
                  <a:cubicBezTo>
                    <a:pt x="2045" y="894"/>
                    <a:pt x="2046" y="894"/>
                    <a:pt x="2047" y="895"/>
                  </a:cubicBezTo>
                  <a:cubicBezTo>
                    <a:pt x="2047" y="895"/>
                    <a:pt x="2047" y="895"/>
                    <a:pt x="2047" y="895"/>
                  </a:cubicBezTo>
                  <a:cubicBezTo>
                    <a:pt x="2051" y="912"/>
                    <a:pt x="2063" y="908"/>
                    <a:pt x="2075" y="900"/>
                  </a:cubicBezTo>
                  <a:cubicBezTo>
                    <a:pt x="2063" y="898"/>
                    <a:pt x="2061" y="886"/>
                    <a:pt x="2047" y="893"/>
                  </a:cubicBezTo>
                  <a:cubicBezTo>
                    <a:pt x="2046" y="892"/>
                    <a:pt x="2046" y="892"/>
                    <a:pt x="2045" y="892"/>
                  </a:cubicBezTo>
                  <a:cubicBezTo>
                    <a:pt x="2044" y="892"/>
                    <a:pt x="2042" y="891"/>
                    <a:pt x="2041" y="891"/>
                  </a:cubicBezTo>
                  <a:cubicBezTo>
                    <a:pt x="2040" y="891"/>
                    <a:pt x="2039" y="891"/>
                    <a:pt x="2037" y="891"/>
                  </a:cubicBezTo>
                  <a:cubicBezTo>
                    <a:pt x="2036" y="891"/>
                    <a:pt x="2035" y="891"/>
                    <a:pt x="2034" y="890"/>
                  </a:cubicBezTo>
                  <a:cubicBezTo>
                    <a:pt x="2033" y="890"/>
                    <a:pt x="2033" y="891"/>
                    <a:pt x="2032" y="891"/>
                  </a:cubicBezTo>
                  <a:cubicBezTo>
                    <a:pt x="2032" y="891"/>
                    <a:pt x="2031" y="891"/>
                    <a:pt x="2031" y="891"/>
                  </a:cubicBezTo>
                  <a:cubicBezTo>
                    <a:pt x="2030" y="891"/>
                    <a:pt x="2030" y="891"/>
                    <a:pt x="2029" y="891"/>
                  </a:cubicBezTo>
                  <a:cubicBezTo>
                    <a:pt x="2029" y="891"/>
                    <a:pt x="2028" y="891"/>
                    <a:pt x="2028" y="891"/>
                  </a:cubicBezTo>
                  <a:cubicBezTo>
                    <a:pt x="2027" y="891"/>
                    <a:pt x="2027" y="891"/>
                    <a:pt x="2027" y="891"/>
                  </a:cubicBezTo>
                  <a:cubicBezTo>
                    <a:pt x="2027" y="891"/>
                    <a:pt x="2027" y="891"/>
                    <a:pt x="2026" y="891"/>
                  </a:cubicBezTo>
                  <a:cubicBezTo>
                    <a:pt x="2026" y="891"/>
                    <a:pt x="2026" y="891"/>
                    <a:pt x="2025" y="892"/>
                  </a:cubicBezTo>
                  <a:cubicBezTo>
                    <a:pt x="2025" y="892"/>
                    <a:pt x="2025" y="892"/>
                    <a:pt x="2024" y="892"/>
                  </a:cubicBezTo>
                  <a:cubicBezTo>
                    <a:pt x="2024" y="892"/>
                    <a:pt x="2024" y="892"/>
                    <a:pt x="2023" y="892"/>
                  </a:cubicBezTo>
                  <a:cubicBezTo>
                    <a:pt x="2023" y="892"/>
                    <a:pt x="2023" y="892"/>
                    <a:pt x="2023" y="892"/>
                  </a:cubicBezTo>
                  <a:cubicBezTo>
                    <a:pt x="2023" y="892"/>
                    <a:pt x="2024" y="892"/>
                    <a:pt x="2024" y="892"/>
                  </a:cubicBezTo>
                  <a:cubicBezTo>
                    <a:pt x="2024" y="891"/>
                    <a:pt x="2024" y="891"/>
                    <a:pt x="2024" y="891"/>
                  </a:cubicBezTo>
                  <a:cubicBezTo>
                    <a:pt x="2025" y="891"/>
                    <a:pt x="2025" y="891"/>
                    <a:pt x="2025" y="891"/>
                  </a:cubicBezTo>
                  <a:cubicBezTo>
                    <a:pt x="2026" y="890"/>
                    <a:pt x="2026" y="890"/>
                    <a:pt x="2027" y="890"/>
                  </a:cubicBezTo>
                  <a:cubicBezTo>
                    <a:pt x="2027" y="889"/>
                    <a:pt x="2028" y="889"/>
                    <a:pt x="2028" y="888"/>
                  </a:cubicBezTo>
                  <a:cubicBezTo>
                    <a:pt x="2029" y="888"/>
                    <a:pt x="2029" y="888"/>
                    <a:pt x="2030" y="887"/>
                  </a:cubicBezTo>
                  <a:cubicBezTo>
                    <a:pt x="2030" y="887"/>
                    <a:pt x="2031" y="887"/>
                    <a:pt x="2031" y="886"/>
                  </a:cubicBezTo>
                  <a:cubicBezTo>
                    <a:pt x="2032" y="886"/>
                    <a:pt x="2033" y="885"/>
                    <a:pt x="2034" y="885"/>
                  </a:cubicBezTo>
                  <a:cubicBezTo>
                    <a:pt x="2035" y="884"/>
                    <a:pt x="2035" y="884"/>
                    <a:pt x="2036" y="884"/>
                  </a:cubicBezTo>
                  <a:cubicBezTo>
                    <a:pt x="2036" y="884"/>
                    <a:pt x="2037" y="883"/>
                    <a:pt x="2037" y="883"/>
                  </a:cubicBezTo>
                  <a:cubicBezTo>
                    <a:pt x="2038" y="883"/>
                    <a:pt x="2039" y="882"/>
                    <a:pt x="2040" y="882"/>
                  </a:cubicBezTo>
                  <a:cubicBezTo>
                    <a:pt x="2041" y="882"/>
                    <a:pt x="2042" y="882"/>
                    <a:pt x="2043" y="881"/>
                  </a:cubicBezTo>
                  <a:cubicBezTo>
                    <a:pt x="2043" y="881"/>
                    <a:pt x="2044" y="881"/>
                    <a:pt x="2045" y="880"/>
                  </a:cubicBezTo>
                  <a:cubicBezTo>
                    <a:pt x="2047" y="880"/>
                    <a:pt x="2048" y="879"/>
                    <a:pt x="2049" y="879"/>
                  </a:cubicBezTo>
                  <a:cubicBezTo>
                    <a:pt x="2050" y="879"/>
                    <a:pt x="2051" y="879"/>
                    <a:pt x="2052" y="878"/>
                  </a:cubicBezTo>
                  <a:cubicBezTo>
                    <a:pt x="2052" y="878"/>
                    <a:pt x="2053" y="878"/>
                    <a:pt x="2053" y="878"/>
                  </a:cubicBezTo>
                  <a:cubicBezTo>
                    <a:pt x="2053" y="878"/>
                    <a:pt x="2052" y="878"/>
                    <a:pt x="2052" y="878"/>
                  </a:cubicBezTo>
                  <a:cubicBezTo>
                    <a:pt x="2051" y="878"/>
                    <a:pt x="2051" y="878"/>
                    <a:pt x="2051" y="878"/>
                  </a:cubicBezTo>
                  <a:cubicBezTo>
                    <a:pt x="2050" y="878"/>
                    <a:pt x="2050" y="878"/>
                    <a:pt x="2049" y="878"/>
                  </a:cubicBezTo>
                  <a:cubicBezTo>
                    <a:pt x="2048" y="878"/>
                    <a:pt x="2046" y="878"/>
                    <a:pt x="2045" y="878"/>
                  </a:cubicBezTo>
                  <a:cubicBezTo>
                    <a:pt x="2044" y="879"/>
                    <a:pt x="2043" y="879"/>
                    <a:pt x="2042" y="879"/>
                  </a:cubicBezTo>
                  <a:cubicBezTo>
                    <a:pt x="2041" y="879"/>
                    <a:pt x="2041" y="879"/>
                    <a:pt x="2041" y="879"/>
                  </a:cubicBezTo>
                  <a:cubicBezTo>
                    <a:pt x="2040" y="879"/>
                    <a:pt x="2040" y="880"/>
                    <a:pt x="2039" y="880"/>
                  </a:cubicBezTo>
                  <a:cubicBezTo>
                    <a:pt x="2038" y="880"/>
                    <a:pt x="2037" y="880"/>
                    <a:pt x="2036" y="881"/>
                  </a:cubicBezTo>
                  <a:cubicBezTo>
                    <a:pt x="2036" y="881"/>
                    <a:pt x="2035" y="881"/>
                    <a:pt x="2035" y="882"/>
                  </a:cubicBezTo>
                  <a:cubicBezTo>
                    <a:pt x="2034" y="882"/>
                    <a:pt x="2033" y="882"/>
                    <a:pt x="2033" y="882"/>
                  </a:cubicBezTo>
                  <a:cubicBezTo>
                    <a:pt x="2032" y="883"/>
                    <a:pt x="2031" y="884"/>
                    <a:pt x="2030" y="884"/>
                  </a:cubicBezTo>
                  <a:cubicBezTo>
                    <a:pt x="2029" y="885"/>
                    <a:pt x="2029" y="885"/>
                    <a:pt x="2028" y="885"/>
                  </a:cubicBezTo>
                  <a:cubicBezTo>
                    <a:pt x="2028" y="886"/>
                    <a:pt x="2027" y="886"/>
                    <a:pt x="2027" y="886"/>
                  </a:cubicBezTo>
                  <a:cubicBezTo>
                    <a:pt x="2026" y="887"/>
                    <a:pt x="2026" y="887"/>
                    <a:pt x="2025" y="888"/>
                  </a:cubicBezTo>
                  <a:cubicBezTo>
                    <a:pt x="2025" y="888"/>
                    <a:pt x="2024" y="888"/>
                    <a:pt x="2024" y="889"/>
                  </a:cubicBezTo>
                  <a:cubicBezTo>
                    <a:pt x="2023" y="890"/>
                    <a:pt x="2023" y="890"/>
                    <a:pt x="2023" y="890"/>
                  </a:cubicBezTo>
                  <a:cubicBezTo>
                    <a:pt x="2022" y="890"/>
                    <a:pt x="2022" y="890"/>
                    <a:pt x="2022" y="890"/>
                  </a:cubicBezTo>
                  <a:cubicBezTo>
                    <a:pt x="2022" y="891"/>
                    <a:pt x="2021" y="891"/>
                    <a:pt x="2021" y="892"/>
                  </a:cubicBezTo>
                  <a:cubicBezTo>
                    <a:pt x="2020" y="892"/>
                    <a:pt x="2020" y="893"/>
                    <a:pt x="2019" y="893"/>
                  </a:cubicBezTo>
                  <a:cubicBezTo>
                    <a:pt x="2019" y="894"/>
                    <a:pt x="2018" y="894"/>
                    <a:pt x="2018" y="895"/>
                  </a:cubicBezTo>
                  <a:cubicBezTo>
                    <a:pt x="2017" y="896"/>
                    <a:pt x="2016" y="897"/>
                    <a:pt x="2015" y="898"/>
                  </a:cubicBezTo>
                  <a:cubicBezTo>
                    <a:pt x="2015" y="899"/>
                    <a:pt x="2015" y="899"/>
                    <a:pt x="2014" y="900"/>
                  </a:cubicBezTo>
                  <a:cubicBezTo>
                    <a:pt x="2013" y="902"/>
                    <a:pt x="2013" y="902"/>
                    <a:pt x="2013" y="902"/>
                  </a:cubicBezTo>
                  <a:cubicBezTo>
                    <a:pt x="2013" y="902"/>
                    <a:pt x="2013" y="902"/>
                    <a:pt x="2013" y="902"/>
                  </a:cubicBezTo>
                  <a:cubicBezTo>
                    <a:pt x="2012" y="903"/>
                    <a:pt x="2012" y="903"/>
                    <a:pt x="2012" y="903"/>
                  </a:cubicBezTo>
                  <a:cubicBezTo>
                    <a:pt x="2012" y="904"/>
                    <a:pt x="2012" y="905"/>
                    <a:pt x="2011" y="905"/>
                  </a:cubicBezTo>
                  <a:cubicBezTo>
                    <a:pt x="2010" y="908"/>
                    <a:pt x="2009" y="910"/>
                    <a:pt x="2008" y="913"/>
                  </a:cubicBezTo>
                  <a:cubicBezTo>
                    <a:pt x="2008" y="915"/>
                    <a:pt x="2007" y="917"/>
                    <a:pt x="2006" y="919"/>
                  </a:cubicBezTo>
                  <a:cubicBezTo>
                    <a:pt x="2005" y="922"/>
                    <a:pt x="2005" y="924"/>
                    <a:pt x="2004" y="925"/>
                  </a:cubicBezTo>
                  <a:cubicBezTo>
                    <a:pt x="2004" y="926"/>
                    <a:pt x="2003" y="927"/>
                    <a:pt x="2003" y="928"/>
                  </a:cubicBezTo>
                  <a:cubicBezTo>
                    <a:pt x="2002" y="929"/>
                    <a:pt x="2002" y="930"/>
                    <a:pt x="2002" y="930"/>
                  </a:cubicBezTo>
                  <a:cubicBezTo>
                    <a:pt x="2001" y="931"/>
                    <a:pt x="2001" y="932"/>
                    <a:pt x="2000" y="932"/>
                  </a:cubicBezTo>
                  <a:cubicBezTo>
                    <a:pt x="2000" y="933"/>
                    <a:pt x="2000" y="933"/>
                    <a:pt x="1999" y="934"/>
                  </a:cubicBezTo>
                  <a:cubicBezTo>
                    <a:pt x="1999" y="934"/>
                    <a:pt x="1999" y="934"/>
                    <a:pt x="1999" y="934"/>
                  </a:cubicBezTo>
                  <a:cubicBezTo>
                    <a:pt x="1996" y="935"/>
                    <a:pt x="1992" y="936"/>
                    <a:pt x="1988" y="937"/>
                  </a:cubicBezTo>
                  <a:cubicBezTo>
                    <a:pt x="1986" y="938"/>
                    <a:pt x="1986" y="938"/>
                    <a:pt x="1986" y="938"/>
                  </a:cubicBezTo>
                  <a:cubicBezTo>
                    <a:pt x="1986" y="938"/>
                    <a:pt x="1986" y="938"/>
                    <a:pt x="1986" y="938"/>
                  </a:cubicBezTo>
                  <a:cubicBezTo>
                    <a:pt x="1986" y="938"/>
                    <a:pt x="1986" y="938"/>
                    <a:pt x="1986" y="938"/>
                  </a:cubicBezTo>
                  <a:cubicBezTo>
                    <a:pt x="1986" y="938"/>
                    <a:pt x="1986" y="938"/>
                    <a:pt x="1986" y="938"/>
                  </a:cubicBezTo>
                  <a:cubicBezTo>
                    <a:pt x="1986" y="938"/>
                    <a:pt x="1986" y="938"/>
                    <a:pt x="1986" y="938"/>
                  </a:cubicBezTo>
                  <a:cubicBezTo>
                    <a:pt x="1985" y="938"/>
                    <a:pt x="1985" y="938"/>
                    <a:pt x="1985" y="938"/>
                  </a:cubicBezTo>
                  <a:cubicBezTo>
                    <a:pt x="1984" y="939"/>
                    <a:pt x="1983" y="939"/>
                    <a:pt x="1982" y="939"/>
                  </a:cubicBezTo>
                  <a:cubicBezTo>
                    <a:pt x="1981" y="940"/>
                    <a:pt x="1979" y="941"/>
                    <a:pt x="1977" y="942"/>
                  </a:cubicBezTo>
                  <a:cubicBezTo>
                    <a:pt x="1974" y="944"/>
                    <a:pt x="1970" y="946"/>
                    <a:pt x="1967" y="949"/>
                  </a:cubicBezTo>
                  <a:cubicBezTo>
                    <a:pt x="1966" y="949"/>
                    <a:pt x="1966" y="949"/>
                    <a:pt x="1965" y="950"/>
                  </a:cubicBezTo>
                  <a:cubicBezTo>
                    <a:pt x="1966" y="949"/>
                    <a:pt x="1967" y="947"/>
                    <a:pt x="1967" y="946"/>
                  </a:cubicBezTo>
                  <a:cubicBezTo>
                    <a:pt x="1967" y="946"/>
                    <a:pt x="1968" y="945"/>
                    <a:pt x="1968" y="944"/>
                  </a:cubicBezTo>
                  <a:cubicBezTo>
                    <a:pt x="1968" y="943"/>
                    <a:pt x="1969" y="942"/>
                    <a:pt x="1969" y="942"/>
                  </a:cubicBezTo>
                  <a:cubicBezTo>
                    <a:pt x="1970" y="940"/>
                    <a:pt x="1970" y="938"/>
                    <a:pt x="1971" y="937"/>
                  </a:cubicBezTo>
                  <a:cubicBezTo>
                    <a:pt x="1971" y="937"/>
                    <a:pt x="1971" y="937"/>
                    <a:pt x="1971" y="937"/>
                  </a:cubicBezTo>
                  <a:cubicBezTo>
                    <a:pt x="1989" y="925"/>
                    <a:pt x="1994" y="910"/>
                    <a:pt x="1976" y="892"/>
                  </a:cubicBezTo>
                  <a:cubicBezTo>
                    <a:pt x="1972" y="909"/>
                    <a:pt x="1956" y="916"/>
                    <a:pt x="1969" y="935"/>
                  </a:cubicBezTo>
                  <a:cubicBezTo>
                    <a:pt x="1969" y="935"/>
                    <a:pt x="1969" y="936"/>
                    <a:pt x="1969" y="936"/>
                  </a:cubicBezTo>
                  <a:cubicBezTo>
                    <a:pt x="1968" y="938"/>
                    <a:pt x="1968" y="939"/>
                    <a:pt x="1967" y="941"/>
                  </a:cubicBezTo>
                  <a:cubicBezTo>
                    <a:pt x="1967" y="942"/>
                    <a:pt x="1967" y="942"/>
                    <a:pt x="1966" y="943"/>
                  </a:cubicBezTo>
                  <a:cubicBezTo>
                    <a:pt x="1966" y="944"/>
                    <a:pt x="1966" y="945"/>
                    <a:pt x="1965" y="945"/>
                  </a:cubicBezTo>
                  <a:cubicBezTo>
                    <a:pt x="1964" y="948"/>
                    <a:pt x="1962" y="951"/>
                    <a:pt x="1961" y="953"/>
                  </a:cubicBezTo>
                  <a:cubicBezTo>
                    <a:pt x="1961" y="953"/>
                    <a:pt x="1961" y="953"/>
                    <a:pt x="1960" y="953"/>
                  </a:cubicBezTo>
                  <a:cubicBezTo>
                    <a:pt x="1956" y="956"/>
                    <a:pt x="1951" y="959"/>
                    <a:pt x="1947" y="962"/>
                  </a:cubicBezTo>
                  <a:cubicBezTo>
                    <a:pt x="1946" y="962"/>
                    <a:pt x="1945" y="963"/>
                    <a:pt x="1944" y="963"/>
                  </a:cubicBezTo>
                  <a:cubicBezTo>
                    <a:pt x="1944" y="963"/>
                    <a:pt x="1944" y="963"/>
                    <a:pt x="1944" y="963"/>
                  </a:cubicBezTo>
                  <a:cubicBezTo>
                    <a:pt x="1944" y="963"/>
                    <a:pt x="1944" y="963"/>
                    <a:pt x="1944" y="963"/>
                  </a:cubicBezTo>
                  <a:cubicBezTo>
                    <a:pt x="1944" y="963"/>
                    <a:pt x="1944" y="963"/>
                    <a:pt x="1944" y="963"/>
                  </a:cubicBezTo>
                  <a:cubicBezTo>
                    <a:pt x="1944" y="963"/>
                    <a:pt x="1943" y="963"/>
                    <a:pt x="1943" y="963"/>
                  </a:cubicBezTo>
                  <a:cubicBezTo>
                    <a:pt x="1943" y="964"/>
                    <a:pt x="1943" y="964"/>
                    <a:pt x="1943" y="964"/>
                  </a:cubicBezTo>
                  <a:cubicBezTo>
                    <a:pt x="1943" y="964"/>
                    <a:pt x="1943" y="964"/>
                    <a:pt x="1943" y="964"/>
                  </a:cubicBezTo>
                  <a:cubicBezTo>
                    <a:pt x="1941" y="964"/>
                    <a:pt x="1941" y="964"/>
                    <a:pt x="1941" y="964"/>
                  </a:cubicBezTo>
                  <a:cubicBezTo>
                    <a:pt x="1940" y="965"/>
                    <a:pt x="1940" y="965"/>
                    <a:pt x="1940" y="965"/>
                  </a:cubicBezTo>
                  <a:cubicBezTo>
                    <a:pt x="1938" y="966"/>
                    <a:pt x="1938" y="966"/>
                    <a:pt x="1938" y="966"/>
                  </a:cubicBezTo>
                  <a:cubicBezTo>
                    <a:pt x="1938" y="966"/>
                    <a:pt x="1937" y="966"/>
                    <a:pt x="1936" y="967"/>
                  </a:cubicBezTo>
                  <a:cubicBezTo>
                    <a:pt x="1932" y="968"/>
                    <a:pt x="1928" y="969"/>
                    <a:pt x="1924" y="970"/>
                  </a:cubicBezTo>
                  <a:cubicBezTo>
                    <a:pt x="1917" y="972"/>
                    <a:pt x="1909" y="973"/>
                    <a:pt x="1901" y="974"/>
                  </a:cubicBezTo>
                  <a:cubicBezTo>
                    <a:pt x="1900" y="974"/>
                    <a:pt x="1899" y="974"/>
                    <a:pt x="1898" y="974"/>
                  </a:cubicBezTo>
                  <a:cubicBezTo>
                    <a:pt x="1898" y="974"/>
                    <a:pt x="1899" y="974"/>
                    <a:pt x="1899" y="973"/>
                  </a:cubicBezTo>
                  <a:cubicBezTo>
                    <a:pt x="1899" y="973"/>
                    <a:pt x="1900" y="973"/>
                    <a:pt x="1900" y="972"/>
                  </a:cubicBezTo>
                  <a:cubicBezTo>
                    <a:pt x="1900" y="972"/>
                    <a:pt x="1901" y="972"/>
                    <a:pt x="1901" y="971"/>
                  </a:cubicBezTo>
                  <a:cubicBezTo>
                    <a:pt x="1901" y="971"/>
                    <a:pt x="1901" y="971"/>
                    <a:pt x="1902" y="970"/>
                  </a:cubicBezTo>
                  <a:cubicBezTo>
                    <a:pt x="1902" y="970"/>
                    <a:pt x="1903" y="969"/>
                    <a:pt x="1904" y="968"/>
                  </a:cubicBezTo>
                  <a:cubicBezTo>
                    <a:pt x="1904" y="967"/>
                    <a:pt x="1905" y="966"/>
                    <a:pt x="1906" y="965"/>
                  </a:cubicBezTo>
                  <a:cubicBezTo>
                    <a:pt x="1906" y="965"/>
                    <a:pt x="1906" y="964"/>
                    <a:pt x="1906" y="964"/>
                  </a:cubicBezTo>
                  <a:cubicBezTo>
                    <a:pt x="1907" y="963"/>
                    <a:pt x="1907" y="962"/>
                    <a:pt x="1907" y="962"/>
                  </a:cubicBezTo>
                  <a:cubicBezTo>
                    <a:pt x="1908" y="961"/>
                    <a:pt x="1908" y="960"/>
                    <a:pt x="1908" y="960"/>
                  </a:cubicBezTo>
                  <a:cubicBezTo>
                    <a:pt x="1908" y="959"/>
                    <a:pt x="1909" y="958"/>
                    <a:pt x="1909" y="958"/>
                  </a:cubicBezTo>
                  <a:cubicBezTo>
                    <a:pt x="1910" y="955"/>
                    <a:pt x="1911" y="952"/>
                    <a:pt x="1911" y="948"/>
                  </a:cubicBezTo>
                  <a:cubicBezTo>
                    <a:pt x="1912" y="945"/>
                    <a:pt x="1912" y="941"/>
                    <a:pt x="1913" y="937"/>
                  </a:cubicBezTo>
                  <a:cubicBezTo>
                    <a:pt x="1913" y="934"/>
                    <a:pt x="1914" y="930"/>
                    <a:pt x="1914" y="926"/>
                  </a:cubicBezTo>
                  <a:cubicBezTo>
                    <a:pt x="1915" y="922"/>
                    <a:pt x="1915" y="918"/>
                    <a:pt x="1917" y="915"/>
                  </a:cubicBezTo>
                  <a:cubicBezTo>
                    <a:pt x="1917" y="913"/>
                    <a:pt x="1917" y="913"/>
                    <a:pt x="1917" y="913"/>
                  </a:cubicBezTo>
                  <a:cubicBezTo>
                    <a:pt x="1917" y="912"/>
                    <a:pt x="1917" y="912"/>
                    <a:pt x="1917" y="912"/>
                  </a:cubicBezTo>
                  <a:cubicBezTo>
                    <a:pt x="1918" y="911"/>
                    <a:pt x="1918" y="911"/>
                    <a:pt x="1918" y="911"/>
                  </a:cubicBezTo>
                  <a:cubicBezTo>
                    <a:pt x="1918" y="911"/>
                    <a:pt x="1918" y="911"/>
                    <a:pt x="1918" y="911"/>
                  </a:cubicBezTo>
                  <a:cubicBezTo>
                    <a:pt x="1918" y="911"/>
                    <a:pt x="1918" y="911"/>
                    <a:pt x="1918" y="911"/>
                  </a:cubicBezTo>
                  <a:cubicBezTo>
                    <a:pt x="1918" y="911"/>
                    <a:pt x="1918" y="911"/>
                    <a:pt x="1918" y="911"/>
                  </a:cubicBezTo>
                  <a:cubicBezTo>
                    <a:pt x="1918" y="911"/>
                    <a:pt x="1918" y="911"/>
                    <a:pt x="1918" y="911"/>
                  </a:cubicBezTo>
                  <a:cubicBezTo>
                    <a:pt x="1918" y="910"/>
                    <a:pt x="1918" y="910"/>
                    <a:pt x="1918" y="910"/>
                  </a:cubicBezTo>
                  <a:cubicBezTo>
                    <a:pt x="1919" y="909"/>
                    <a:pt x="1919" y="909"/>
                    <a:pt x="1919" y="909"/>
                  </a:cubicBezTo>
                  <a:cubicBezTo>
                    <a:pt x="1919" y="909"/>
                    <a:pt x="1919" y="908"/>
                    <a:pt x="1919" y="908"/>
                  </a:cubicBezTo>
                  <a:cubicBezTo>
                    <a:pt x="1920" y="906"/>
                    <a:pt x="1920" y="906"/>
                    <a:pt x="1920" y="906"/>
                  </a:cubicBezTo>
                  <a:cubicBezTo>
                    <a:pt x="1920" y="906"/>
                    <a:pt x="1921" y="905"/>
                    <a:pt x="1921" y="904"/>
                  </a:cubicBezTo>
                  <a:cubicBezTo>
                    <a:pt x="1922" y="903"/>
                    <a:pt x="1922" y="902"/>
                    <a:pt x="1923" y="902"/>
                  </a:cubicBezTo>
                  <a:cubicBezTo>
                    <a:pt x="1923" y="901"/>
                    <a:pt x="1924" y="900"/>
                    <a:pt x="1924" y="899"/>
                  </a:cubicBezTo>
                  <a:cubicBezTo>
                    <a:pt x="1925" y="898"/>
                    <a:pt x="1925" y="898"/>
                    <a:pt x="1926" y="897"/>
                  </a:cubicBezTo>
                  <a:cubicBezTo>
                    <a:pt x="1927" y="896"/>
                    <a:pt x="1927" y="896"/>
                    <a:pt x="1928" y="895"/>
                  </a:cubicBezTo>
                  <a:cubicBezTo>
                    <a:pt x="1928" y="894"/>
                    <a:pt x="1929" y="894"/>
                    <a:pt x="1930" y="893"/>
                  </a:cubicBezTo>
                  <a:cubicBezTo>
                    <a:pt x="1930" y="892"/>
                    <a:pt x="1931" y="892"/>
                    <a:pt x="1932" y="891"/>
                  </a:cubicBezTo>
                  <a:cubicBezTo>
                    <a:pt x="1932" y="891"/>
                    <a:pt x="1933" y="890"/>
                    <a:pt x="1934" y="890"/>
                  </a:cubicBezTo>
                  <a:cubicBezTo>
                    <a:pt x="1934" y="889"/>
                    <a:pt x="1935" y="889"/>
                    <a:pt x="1936" y="888"/>
                  </a:cubicBezTo>
                  <a:cubicBezTo>
                    <a:pt x="1937" y="887"/>
                    <a:pt x="1938" y="886"/>
                    <a:pt x="1940" y="885"/>
                  </a:cubicBezTo>
                  <a:cubicBezTo>
                    <a:pt x="1941" y="885"/>
                    <a:pt x="1941" y="885"/>
                    <a:pt x="1942" y="884"/>
                  </a:cubicBezTo>
                  <a:cubicBezTo>
                    <a:pt x="1943" y="884"/>
                    <a:pt x="1943" y="884"/>
                    <a:pt x="1944" y="883"/>
                  </a:cubicBezTo>
                  <a:cubicBezTo>
                    <a:pt x="1945" y="883"/>
                    <a:pt x="1947" y="882"/>
                    <a:pt x="1948" y="882"/>
                  </a:cubicBezTo>
                  <a:cubicBezTo>
                    <a:pt x="1948" y="881"/>
                    <a:pt x="1949" y="881"/>
                    <a:pt x="1949" y="881"/>
                  </a:cubicBezTo>
                  <a:cubicBezTo>
                    <a:pt x="1950" y="881"/>
                    <a:pt x="1951" y="880"/>
                    <a:pt x="1951" y="880"/>
                  </a:cubicBezTo>
                  <a:cubicBezTo>
                    <a:pt x="1953" y="879"/>
                    <a:pt x="1955" y="879"/>
                    <a:pt x="1957" y="878"/>
                  </a:cubicBezTo>
                  <a:cubicBezTo>
                    <a:pt x="1959" y="878"/>
                    <a:pt x="1960" y="878"/>
                    <a:pt x="1961" y="878"/>
                  </a:cubicBezTo>
                  <a:cubicBezTo>
                    <a:pt x="1962" y="878"/>
                    <a:pt x="1962" y="877"/>
                    <a:pt x="1962" y="877"/>
                  </a:cubicBezTo>
                  <a:cubicBezTo>
                    <a:pt x="1962" y="877"/>
                    <a:pt x="1962" y="877"/>
                    <a:pt x="1961" y="877"/>
                  </a:cubicBezTo>
                  <a:cubicBezTo>
                    <a:pt x="1960" y="877"/>
                    <a:pt x="1959" y="877"/>
                    <a:pt x="1957" y="878"/>
                  </a:cubicBezTo>
                  <a:cubicBezTo>
                    <a:pt x="1955" y="878"/>
                    <a:pt x="1953" y="878"/>
                    <a:pt x="1951" y="878"/>
                  </a:cubicBezTo>
                  <a:cubicBezTo>
                    <a:pt x="1950" y="879"/>
                    <a:pt x="1949" y="879"/>
                    <a:pt x="1949" y="879"/>
                  </a:cubicBezTo>
                  <a:cubicBezTo>
                    <a:pt x="1949" y="879"/>
                    <a:pt x="1948" y="879"/>
                    <a:pt x="1948" y="879"/>
                  </a:cubicBezTo>
                  <a:cubicBezTo>
                    <a:pt x="1949" y="879"/>
                    <a:pt x="1949" y="878"/>
                    <a:pt x="1950" y="878"/>
                  </a:cubicBezTo>
                  <a:cubicBezTo>
                    <a:pt x="1950" y="877"/>
                    <a:pt x="1951" y="876"/>
                    <a:pt x="1952" y="876"/>
                  </a:cubicBezTo>
                  <a:cubicBezTo>
                    <a:pt x="1952" y="875"/>
                    <a:pt x="1953" y="874"/>
                    <a:pt x="1953" y="874"/>
                  </a:cubicBezTo>
                  <a:cubicBezTo>
                    <a:pt x="1954" y="873"/>
                    <a:pt x="1954" y="873"/>
                    <a:pt x="1955" y="872"/>
                  </a:cubicBezTo>
                  <a:cubicBezTo>
                    <a:pt x="1970" y="872"/>
                    <a:pt x="1968" y="850"/>
                    <a:pt x="1963" y="841"/>
                  </a:cubicBezTo>
                  <a:cubicBezTo>
                    <a:pt x="1962" y="847"/>
                    <a:pt x="1962" y="850"/>
                    <a:pt x="1958" y="855"/>
                  </a:cubicBezTo>
                  <a:cubicBezTo>
                    <a:pt x="1955" y="858"/>
                    <a:pt x="1948" y="864"/>
                    <a:pt x="1954" y="868"/>
                  </a:cubicBezTo>
                  <a:cubicBezTo>
                    <a:pt x="1954" y="868"/>
                    <a:pt x="1954" y="868"/>
                    <a:pt x="1954" y="868"/>
                  </a:cubicBezTo>
                  <a:cubicBezTo>
                    <a:pt x="1953" y="869"/>
                    <a:pt x="1953" y="871"/>
                    <a:pt x="1953" y="872"/>
                  </a:cubicBezTo>
                  <a:cubicBezTo>
                    <a:pt x="1953" y="872"/>
                    <a:pt x="1953" y="872"/>
                    <a:pt x="1953" y="872"/>
                  </a:cubicBezTo>
                  <a:cubicBezTo>
                    <a:pt x="1953" y="872"/>
                    <a:pt x="1952" y="872"/>
                    <a:pt x="1952" y="873"/>
                  </a:cubicBezTo>
                  <a:cubicBezTo>
                    <a:pt x="1952" y="873"/>
                    <a:pt x="1951" y="874"/>
                    <a:pt x="1950" y="875"/>
                  </a:cubicBezTo>
                  <a:cubicBezTo>
                    <a:pt x="1950" y="875"/>
                    <a:pt x="1949" y="876"/>
                    <a:pt x="1949" y="876"/>
                  </a:cubicBezTo>
                  <a:cubicBezTo>
                    <a:pt x="1948" y="877"/>
                    <a:pt x="1947" y="878"/>
                    <a:pt x="1947" y="878"/>
                  </a:cubicBezTo>
                  <a:cubicBezTo>
                    <a:pt x="1946" y="879"/>
                    <a:pt x="1946" y="879"/>
                    <a:pt x="1945" y="880"/>
                  </a:cubicBezTo>
                  <a:cubicBezTo>
                    <a:pt x="1945" y="880"/>
                    <a:pt x="1945" y="880"/>
                    <a:pt x="1945" y="880"/>
                  </a:cubicBezTo>
                  <a:cubicBezTo>
                    <a:pt x="1945" y="880"/>
                    <a:pt x="1945" y="880"/>
                    <a:pt x="1944" y="880"/>
                  </a:cubicBezTo>
                  <a:cubicBezTo>
                    <a:pt x="1944" y="880"/>
                    <a:pt x="1944" y="880"/>
                    <a:pt x="1944" y="881"/>
                  </a:cubicBezTo>
                  <a:cubicBezTo>
                    <a:pt x="1944" y="881"/>
                    <a:pt x="1944" y="881"/>
                    <a:pt x="1944" y="881"/>
                  </a:cubicBezTo>
                  <a:cubicBezTo>
                    <a:pt x="1943" y="881"/>
                    <a:pt x="1943" y="881"/>
                    <a:pt x="1943" y="881"/>
                  </a:cubicBezTo>
                  <a:cubicBezTo>
                    <a:pt x="1942" y="881"/>
                    <a:pt x="1941" y="882"/>
                    <a:pt x="1941" y="882"/>
                  </a:cubicBezTo>
                  <a:cubicBezTo>
                    <a:pt x="1940" y="882"/>
                    <a:pt x="1939" y="883"/>
                    <a:pt x="1939" y="883"/>
                  </a:cubicBezTo>
                  <a:cubicBezTo>
                    <a:pt x="1937" y="884"/>
                    <a:pt x="1936" y="885"/>
                    <a:pt x="1934" y="886"/>
                  </a:cubicBezTo>
                  <a:cubicBezTo>
                    <a:pt x="1934" y="887"/>
                    <a:pt x="1933" y="887"/>
                    <a:pt x="1932" y="888"/>
                  </a:cubicBezTo>
                  <a:cubicBezTo>
                    <a:pt x="1931" y="888"/>
                    <a:pt x="1931" y="889"/>
                    <a:pt x="1930" y="889"/>
                  </a:cubicBezTo>
                  <a:cubicBezTo>
                    <a:pt x="1929" y="890"/>
                    <a:pt x="1929" y="891"/>
                    <a:pt x="1928" y="891"/>
                  </a:cubicBezTo>
                  <a:cubicBezTo>
                    <a:pt x="1927" y="892"/>
                    <a:pt x="1927" y="893"/>
                    <a:pt x="1926" y="893"/>
                  </a:cubicBezTo>
                  <a:cubicBezTo>
                    <a:pt x="1925" y="894"/>
                    <a:pt x="1925" y="895"/>
                    <a:pt x="1924" y="895"/>
                  </a:cubicBezTo>
                  <a:cubicBezTo>
                    <a:pt x="1924" y="896"/>
                    <a:pt x="1923" y="897"/>
                    <a:pt x="1922" y="898"/>
                  </a:cubicBezTo>
                  <a:cubicBezTo>
                    <a:pt x="1922" y="899"/>
                    <a:pt x="1921" y="899"/>
                    <a:pt x="1921" y="900"/>
                  </a:cubicBezTo>
                  <a:cubicBezTo>
                    <a:pt x="1920" y="901"/>
                    <a:pt x="1920" y="902"/>
                    <a:pt x="1919" y="903"/>
                  </a:cubicBezTo>
                  <a:cubicBezTo>
                    <a:pt x="1919" y="903"/>
                    <a:pt x="1918" y="904"/>
                    <a:pt x="1918" y="905"/>
                  </a:cubicBezTo>
                  <a:cubicBezTo>
                    <a:pt x="1918" y="905"/>
                    <a:pt x="1918" y="905"/>
                    <a:pt x="1918" y="904"/>
                  </a:cubicBezTo>
                  <a:cubicBezTo>
                    <a:pt x="1918" y="904"/>
                    <a:pt x="1918" y="903"/>
                    <a:pt x="1917" y="903"/>
                  </a:cubicBezTo>
                  <a:cubicBezTo>
                    <a:pt x="1917" y="902"/>
                    <a:pt x="1917" y="901"/>
                    <a:pt x="1917" y="901"/>
                  </a:cubicBezTo>
                  <a:cubicBezTo>
                    <a:pt x="1917" y="900"/>
                    <a:pt x="1917" y="900"/>
                    <a:pt x="1917" y="900"/>
                  </a:cubicBezTo>
                  <a:cubicBezTo>
                    <a:pt x="1917" y="899"/>
                    <a:pt x="1917" y="899"/>
                    <a:pt x="1917" y="899"/>
                  </a:cubicBezTo>
                  <a:cubicBezTo>
                    <a:pt x="1916" y="898"/>
                    <a:pt x="1916" y="897"/>
                    <a:pt x="1916" y="896"/>
                  </a:cubicBezTo>
                  <a:cubicBezTo>
                    <a:pt x="1916" y="895"/>
                    <a:pt x="1915" y="894"/>
                    <a:pt x="1914" y="892"/>
                  </a:cubicBezTo>
                  <a:cubicBezTo>
                    <a:pt x="1914" y="891"/>
                    <a:pt x="1913" y="889"/>
                    <a:pt x="1912" y="888"/>
                  </a:cubicBezTo>
                  <a:cubicBezTo>
                    <a:pt x="1912" y="888"/>
                    <a:pt x="1912" y="887"/>
                    <a:pt x="1912" y="887"/>
                  </a:cubicBezTo>
                  <a:cubicBezTo>
                    <a:pt x="1920" y="871"/>
                    <a:pt x="1893" y="861"/>
                    <a:pt x="1882" y="858"/>
                  </a:cubicBezTo>
                  <a:cubicBezTo>
                    <a:pt x="1889" y="869"/>
                    <a:pt x="1885" y="897"/>
                    <a:pt x="1908" y="889"/>
                  </a:cubicBezTo>
                  <a:cubicBezTo>
                    <a:pt x="1908" y="887"/>
                    <a:pt x="1908" y="887"/>
                    <a:pt x="1908" y="887"/>
                  </a:cubicBezTo>
                  <a:cubicBezTo>
                    <a:pt x="1908" y="888"/>
                    <a:pt x="1909" y="889"/>
                    <a:pt x="1910" y="890"/>
                  </a:cubicBezTo>
                  <a:cubicBezTo>
                    <a:pt x="1910" y="889"/>
                    <a:pt x="1910" y="889"/>
                    <a:pt x="1910" y="889"/>
                  </a:cubicBezTo>
                  <a:cubicBezTo>
                    <a:pt x="1910" y="889"/>
                    <a:pt x="1911" y="889"/>
                    <a:pt x="1911" y="889"/>
                  </a:cubicBezTo>
                  <a:cubicBezTo>
                    <a:pt x="1911" y="890"/>
                    <a:pt x="1912" y="892"/>
                    <a:pt x="1913" y="893"/>
                  </a:cubicBezTo>
                  <a:cubicBezTo>
                    <a:pt x="1913" y="894"/>
                    <a:pt x="1914" y="896"/>
                    <a:pt x="1914" y="897"/>
                  </a:cubicBezTo>
                  <a:cubicBezTo>
                    <a:pt x="1914" y="898"/>
                    <a:pt x="1914" y="898"/>
                    <a:pt x="1915" y="899"/>
                  </a:cubicBezTo>
                  <a:cubicBezTo>
                    <a:pt x="1915" y="899"/>
                    <a:pt x="1915" y="900"/>
                    <a:pt x="1915" y="900"/>
                  </a:cubicBezTo>
                  <a:cubicBezTo>
                    <a:pt x="1915" y="900"/>
                    <a:pt x="1915" y="901"/>
                    <a:pt x="1915" y="901"/>
                  </a:cubicBezTo>
                  <a:cubicBezTo>
                    <a:pt x="1915" y="902"/>
                    <a:pt x="1915" y="902"/>
                    <a:pt x="1915" y="903"/>
                  </a:cubicBezTo>
                  <a:cubicBezTo>
                    <a:pt x="1915" y="903"/>
                    <a:pt x="1915" y="904"/>
                    <a:pt x="1915" y="905"/>
                  </a:cubicBezTo>
                  <a:cubicBezTo>
                    <a:pt x="1916" y="905"/>
                    <a:pt x="1916" y="905"/>
                    <a:pt x="1916" y="905"/>
                  </a:cubicBezTo>
                  <a:cubicBezTo>
                    <a:pt x="1916" y="906"/>
                    <a:pt x="1916" y="906"/>
                    <a:pt x="1916" y="906"/>
                  </a:cubicBezTo>
                  <a:cubicBezTo>
                    <a:pt x="1916" y="907"/>
                    <a:pt x="1916" y="907"/>
                    <a:pt x="1916" y="908"/>
                  </a:cubicBezTo>
                  <a:cubicBezTo>
                    <a:pt x="1916" y="908"/>
                    <a:pt x="1916" y="908"/>
                    <a:pt x="1916" y="909"/>
                  </a:cubicBezTo>
                  <a:cubicBezTo>
                    <a:pt x="1916" y="910"/>
                    <a:pt x="1916" y="910"/>
                    <a:pt x="1916" y="910"/>
                  </a:cubicBezTo>
                  <a:cubicBezTo>
                    <a:pt x="1915" y="910"/>
                    <a:pt x="1915" y="910"/>
                    <a:pt x="1915" y="910"/>
                  </a:cubicBezTo>
                  <a:cubicBezTo>
                    <a:pt x="1915" y="910"/>
                    <a:pt x="1915" y="910"/>
                    <a:pt x="1915" y="910"/>
                  </a:cubicBezTo>
                  <a:cubicBezTo>
                    <a:pt x="1915" y="911"/>
                    <a:pt x="1915" y="911"/>
                    <a:pt x="1915" y="911"/>
                  </a:cubicBezTo>
                  <a:cubicBezTo>
                    <a:pt x="1915" y="911"/>
                    <a:pt x="1915" y="911"/>
                    <a:pt x="1915" y="911"/>
                  </a:cubicBezTo>
                  <a:cubicBezTo>
                    <a:pt x="1915" y="911"/>
                    <a:pt x="1915" y="911"/>
                    <a:pt x="1915" y="911"/>
                  </a:cubicBezTo>
                  <a:cubicBezTo>
                    <a:pt x="1915" y="912"/>
                    <a:pt x="1915" y="912"/>
                    <a:pt x="1915" y="912"/>
                  </a:cubicBezTo>
                  <a:cubicBezTo>
                    <a:pt x="1914" y="914"/>
                    <a:pt x="1914" y="914"/>
                    <a:pt x="1914" y="914"/>
                  </a:cubicBezTo>
                  <a:cubicBezTo>
                    <a:pt x="1913" y="918"/>
                    <a:pt x="1912" y="922"/>
                    <a:pt x="1912" y="926"/>
                  </a:cubicBezTo>
                  <a:cubicBezTo>
                    <a:pt x="1911" y="930"/>
                    <a:pt x="1911" y="933"/>
                    <a:pt x="1910" y="937"/>
                  </a:cubicBezTo>
                  <a:cubicBezTo>
                    <a:pt x="1910" y="941"/>
                    <a:pt x="1909" y="944"/>
                    <a:pt x="1909" y="948"/>
                  </a:cubicBezTo>
                  <a:cubicBezTo>
                    <a:pt x="1908" y="951"/>
                    <a:pt x="1907" y="954"/>
                    <a:pt x="1907" y="957"/>
                  </a:cubicBezTo>
                  <a:cubicBezTo>
                    <a:pt x="1906" y="958"/>
                    <a:pt x="1906" y="960"/>
                    <a:pt x="1905" y="961"/>
                  </a:cubicBezTo>
                  <a:cubicBezTo>
                    <a:pt x="1905" y="961"/>
                    <a:pt x="1905" y="962"/>
                    <a:pt x="1904" y="963"/>
                  </a:cubicBezTo>
                  <a:cubicBezTo>
                    <a:pt x="1904" y="963"/>
                    <a:pt x="1904" y="964"/>
                    <a:pt x="1904" y="964"/>
                  </a:cubicBezTo>
                  <a:cubicBezTo>
                    <a:pt x="1903" y="967"/>
                    <a:pt x="1902" y="968"/>
                    <a:pt x="1901" y="970"/>
                  </a:cubicBezTo>
                  <a:cubicBezTo>
                    <a:pt x="1901" y="970"/>
                    <a:pt x="1901" y="971"/>
                    <a:pt x="1900" y="971"/>
                  </a:cubicBezTo>
                  <a:cubicBezTo>
                    <a:pt x="1900" y="971"/>
                    <a:pt x="1900" y="971"/>
                    <a:pt x="1900" y="972"/>
                  </a:cubicBezTo>
                  <a:cubicBezTo>
                    <a:pt x="1899" y="972"/>
                    <a:pt x="1899" y="973"/>
                    <a:pt x="1899" y="973"/>
                  </a:cubicBezTo>
                  <a:cubicBezTo>
                    <a:pt x="1898" y="973"/>
                    <a:pt x="1898" y="974"/>
                    <a:pt x="1898" y="974"/>
                  </a:cubicBezTo>
                  <a:cubicBezTo>
                    <a:pt x="1892" y="974"/>
                    <a:pt x="1886" y="975"/>
                    <a:pt x="1881" y="976"/>
                  </a:cubicBezTo>
                  <a:cubicBezTo>
                    <a:pt x="1845" y="961"/>
                    <a:pt x="1810" y="944"/>
                    <a:pt x="1780" y="927"/>
                  </a:cubicBezTo>
                  <a:cubicBezTo>
                    <a:pt x="1804" y="896"/>
                    <a:pt x="1825" y="869"/>
                    <a:pt x="1850" y="847"/>
                  </a:cubicBezTo>
                  <a:cubicBezTo>
                    <a:pt x="1882" y="819"/>
                    <a:pt x="1914" y="792"/>
                    <a:pt x="1945" y="764"/>
                  </a:cubicBezTo>
                  <a:cubicBezTo>
                    <a:pt x="1957" y="761"/>
                    <a:pt x="1970" y="757"/>
                    <a:pt x="1985" y="753"/>
                  </a:cubicBezTo>
                  <a:cubicBezTo>
                    <a:pt x="1988" y="752"/>
                    <a:pt x="1991" y="751"/>
                    <a:pt x="1994" y="750"/>
                  </a:cubicBezTo>
                  <a:cubicBezTo>
                    <a:pt x="1994" y="750"/>
                    <a:pt x="1994" y="750"/>
                    <a:pt x="1995" y="750"/>
                  </a:cubicBezTo>
                  <a:cubicBezTo>
                    <a:pt x="1995" y="750"/>
                    <a:pt x="1996" y="751"/>
                    <a:pt x="1996" y="751"/>
                  </a:cubicBezTo>
                  <a:cubicBezTo>
                    <a:pt x="1996" y="751"/>
                    <a:pt x="1997" y="751"/>
                    <a:pt x="1997" y="752"/>
                  </a:cubicBezTo>
                  <a:cubicBezTo>
                    <a:pt x="1997" y="752"/>
                    <a:pt x="1997" y="752"/>
                    <a:pt x="1998" y="752"/>
                  </a:cubicBezTo>
                  <a:cubicBezTo>
                    <a:pt x="1998" y="752"/>
                    <a:pt x="1998" y="752"/>
                    <a:pt x="1998" y="752"/>
                  </a:cubicBezTo>
                  <a:cubicBezTo>
                    <a:pt x="1999" y="753"/>
                    <a:pt x="1999" y="753"/>
                    <a:pt x="2000" y="754"/>
                  </a:cubicBezTo>
                  <a:cubicBezTo>
                    <a:pt x="2001" y="755"/>
                    <a:pt x="2002" y="756"/>
                    <a:pt x="2002" y="756"/>
                  </a:cubicBezTo>
                  <a:cubicBezTo>
                    <a:pt x="2003" y="757"/>
                    <a:pt x="2004" y="758"/>
                    <a:pt x="2004" y="759"/>
                  </a:cubicBezTo>
                  <a:cubicBezTo>
                    <a:pt x="2005" y="760"/>
                    <a:pt x="2006" y="761"/>
                    <a:pt x="2007" y="762"/>
                  </a:cubicBezTo>
                  <a:cubicBezTo>
                    <a:pt x="2007" y="763"/>
                    <a:pt x="2008" y="764"/>
                    <a:pt x="2009" y="765"/>
                  </a:cubicBezTo>
                  <a:cubicBezTo>
                    <a:pt x="2004" y="773"/>
                    <a:pt x="2013" y="783"/>
                    <a:pt x="2020" y="785"/>
                  </a:cubicBezTo>
                  <a:cubicBezTo>
                    <a:pt x="2030" y="788"/>
                    <a:pt x="2038" y="784"/>
                    <a:pt x="2044" y="777"/>
                  </a:cubicBezTo>
                  <a:cubicBezTo>
                    <a:pt x="2026" y="783"/>
                    <a:pt x="2029" y="761"/>
                    <a:pt x="2011" y="764"/>
                  </a:cubicBezTo>
                  <a:cubicBezTo>
                    <a:pt x="2010" y="763"/>
                    <a:pt x="2009" y="762"/>
                    <a:pt x="2008" y="761"/>
                  </a:cubicBezTo>
                  <a:cubicBezTo>
                    <a:pt x="2007" y="760"/>
                    <a:pt x="2007" y="759"/>
                    <a:pt x="2006" y="758"/>
                  </a:cubicBezTo>
                  <a:cubicBezTo>
                    <a:pt x="2005" y="757"/>
                    <a:pt x="2005" y="756"/>
                    <a:pt x="2004" y="755"/>
                  </a:cubicBezTo>
                  <a:cubicBezTo>
                    <a:pt x="2003" y="754"/>
                    <a:pt x="2002" y="753"/>
                    <a:pt x="2002" y="753"/>
                  </a:cubicBezTo>
                  <a:cubicBezTo>
                    <a:pt x="2001" y="752"/>
                    <a:pt x="2000" y="751"/>
                    <a:pt x="1999" y="751"/>
                  </a:cubicBezTo>
                  <a:cubicBezTo>
                    <a:pt x="1999" y="751"/>
                    <a:pt x="1999" y="750"/>
                    <a:pt x="1999" y="750"/>
                  </a:cubicBezTo>
                  <a:cubicBezTo>
                    <a:pt x="1998" y="750"/>
                    <a:pt x="1998" y="750"/>
                    <a:pt x="1998" y="750"/>
                  </a:cubicBezTo>
                  <a:cubicBezTo>
                    <a:pt x="1998" y="750"/>
                    <a:pt x="1997" y="750"/>
                    <a:pt x="1997" y="750"/>
                  </a:cubicBezTo>
                  <a:cubicBezTo>
                    <a:pt x="1996" y="750"/>
                    <a:pt x="1996" y="750"/>
                    <a:pt x="1995" y="750"/>
                  </a:cubicBezTo>
                  <a:cubicBezTo>
                    <a:pt x="2000" y="748"/>
                    <a:pt x="2004" y="747"/>
                    <a:pt x="2008" y="746"/>
                  </a:cubicBezTo>
                  <a:cubicBezTo>
                    <a:pt x="2016" y="744"/>
                    <a:pt x="2024" y="741"/>
                    <a:pt x="2032" y="740"/>
                  </a:cubicBezTo>
                  <a:cubicBezTo>
                    <a:pt x="2034" y="740"/>
                    <a:pt x="2036" y="740"/>
                    <a:pt x="2037" y="740"/>
                  </a:cubicBezTo>
                  <a:cubicBezTo>
                    <a:pt x="2039" y="740"/>
                    <a:pt x="2039" y="740"/>
                    <a:pt x="2040" y="740"/>
                  </a:cubicBezTo>
                  <a:cubicBezTo>
                    <a:pt x="2041" y="741"/>
                    <a:pt x="2042" y="741"/>
                    <a:pt x="2043" y="741"/>
                  </a:cubicBezTo>
                  <a:cubicBezTo>
                    <a:pt x="2047" y="741"/>
                    <a:pt x="2051" y="742"/>
                    <a:pt x="2055" y="743"/>
                  </a:cubicBezTo>
                  <a:cubicBezTo>
                    <a:pt x="2058" y="744"/>
                    <a:pt x="2061" y="744"/>
                    <a:pt x="2064" y="744"/>
                  </a:cubicBezTo>
                  <a:cubicBezTo>
                    <a:pt x="2064" y="745"/>
                    <a:pt x="2065" y="745"/>
                    <a:pt x="2065" y="746"/>
                  </a:cubicBezTo>
                  <a:cubicBezTo>
                    <a:pt x="2065" y="746"/>
                    <a:pt x="2065" y="747"/>
                    <a:pt x="2065" y="747"/>
                  </a:cubicBezTo>
                  <a:cubicBezTo>
                    <a:pt x="2065" y="748"/>
                    <a:pt x="2065" y="748"/>
                    <a:pt x="2065" y="749"/>
                  </a:cubicBezTo>
                  <a:cubicBezTo>
                    <a:pt x="2066" y="749"/>
                    <a:pt x="2066" y="750"/>
                    <a:pt x="2066" y="750"/>
                  </a:cubicBezTo>
                  <a:cubicBezTo>
                    <a:pt x="2066" y="750"/>
                    <a:pt x="2066" y="751"/>
                    <a:pt x="2066" y="751"/>
                  </a:cubicBezTo>
                  <a:cubicBezTo>
                    <a:pt x="2067" y="752"/>
                    <a:pt x="2067" y="754"/>
                    <a:pt x="2068" y="756"/>
                  </a:cubicBezTo>
                  <a:cubicBezTo>
                    <a:pt x="2068" y="757"/>
                    <a:pt x="2069" y="759"/>
                    <a:pt x="2069" y="761"/>
                  </a:cubicBezTo>
                  <a:cubicBezTo>
                    <a:pt x="2070" y="764"/>
                    <a:pt x="2071" y="768"/>
                    <a:pt x="2072" y="772"/>
                  </a:cubicBezTo>
                  <a:cubicBezTo>
                    <a:pt x="2073" y="774"/>
                    <a:pt x="2073" y="775"/>
                    <a:pt x="2074" y="777"/>
                  </a:cubicBezTo>
                  <a:cubicBezTo>
                    <a:pt x="2074" y="778"/>
                    <a:pt x="2074" y="779"/>
                    <a:pt x="2073" y="781"/>
                  </a:cubicBezTo>
                  <a:cubicBezTo>
                    <a:pt x="2073" y="781"/>
                    <a:pt x="2073" y="782"/>
                    <a:pt x="2073" y="782"/>
                  </a:cubicBezTo>
                  <a:cubicBezTo>
                    <a:pt x="2073" y="783"/>
                    <a:pt x="2073" y="784"/>
                    <a:pt x="2073" y="784"/>
                  </a:cubicBezTo>
                  <a:cubicBezTo>
                    <a:pt x="2073" y="785"/>
                    <a:pt x="2072" y="787"/>
                    <a:pt x="2072" y="788"/>
                  </a:cubicBezTo>
                  <a:cubicBezTo>
                    <a:pt x="2072" y="788"/>
                    <a:pt x="2072" y="788"/>
                    <a:pt x="2072" y="789"/>
                  </a:cubicBezTo>
                  <a:cubicBezTo>
                    <a:pt x="2058" y="796"/>
                    <a:pt x="2064" y="806"/>
                    <a:pt x="2060" y="818"/>
                  </a:cubicBezTo>
                  <a:cubicBezTo>
                    <a:pt x="2077" y="813"/>
                    <a:pt x="2079" y="802"/>
                    <a:pt x="2074" y="788"/>
                  </a:cubicBezTo>
                  <a:cubicBezTo>
                    <a:pt x="2074" y="788"/>
                    <a:pt x="2074" y="788"/>
                    <a:pt x="2074" y="788"/>
                  </a:cubicBezTo>
                  <a:cubicBezTo>
                    <a:pt x="2074" y="787"/>
                    <a:pt x="2074" y="786"/>
                    <a:pt x="2074" y="784"/>
                  </a:cubicBezTo>
                  <a:cubicBezTo>
                    <a:pt x="2074" y="784"/>
                    <a:pt x="2074" y="783"/>
                    <a:pt x="2075" y="783"/>
                  </a:cubicBezTo>
                  <a:cubicBezTo>
                    <a:pt x="2075" y="782"/>
                    <a:pt x="2075" y="781"/>
                    <a:pt x="2075" y="781"/>
                  </a:cubicBezTo>
                  <a:cubicBezTo>
                    <a:pt x="2075" y="780"/>
                    <a:pt x="2075" y="780"/>
                    <a:pt x="2075" y="780"/>
                  </a:cubicBezTo>
                  <a:cubicBezTo>
                    <a:pt x="2076" y="781"/>
                    <a:pt x="2076" y="782"/>
                    <a:pt x="2077" y="783"/>
                  </a:cubicBezTo>
                  <a:cubicBezTo>
                    <a:pt x="2079" y="787"/>
                    <a:pt x="2081" y="790"/>
                    <a:pt x="2082" y="792"/>
                  </a:cubicBezTo>
                  <a:cubicBezTo>
                    <a:pt x="2083" y="793"/>
                    <a:pt x="2083" y="793"/>
                    <a:pt x="2083" y="793"/>
                  </a:cubicBezTo>
                  <a:cubicBezTo>
                    <a:pt x="2083" y="793"/>
                    <a:pt x="2084" y="794"/>
                    <a:pt x="2084" y="794"/>
                  </a:cubicBezTo>
                  <a:cubicBezTo>
                    <a:pt x="2084" y="794"/>
                    <a:pt x="2085" y="795"/>
                    <a:pt x="2085" y="795"/>
                  </a:cubicBezTo>
                  <a:cubicBezTo>
                    <a:pt x="2086" y="796"/>
                    <a:pt x="2087" y="797"/>
                    <a:pt x="2088" y="797"/>
                  </a:cubicBezTo>
                  <a:cubicBezTo>
                    <a:pt x="2089" y="798"/>
                    <a:pt x="2089" y="798"/>
                    <a:pt x="2090" y="798"/>
                  </a:cubicBezTo>
                  <a:cubicBezTo>
                    <a:pt x="2090" y="799"/>
                    <a:pt x="2090" y="799"/>
                    <a:pt x="2090" y="799"/>
                  </a:cubicBezTo>
                  <a:cubicBezTo>
                    <a:pt x="2090" y="799"/>
                    <a:pt x="2090" y="798"/>
                    <a:pt x="2089" y="796"/>
                  </a:cubicBezTo>
                  <a:cubicBezTo>
                    <a:pt x="2088" y="796"/>
                    <a:pt x="2088" y="795"/>
                    <a:pt x="2087" y="794"/>
                  </a:cubicBezTo>
                  <a:cubicBezTo>
                    <a:pt x="2087" y="793"/>
                    <a:pt x="2087" y="793"/>
                    <a:pt x="2086" y="792"/>
                  </a:cubicBezTo>
                  <a:cubicBezTo>
                    <a:pt x="2086" y="792"/>
                    <a:pt x="2086" y="791"/>
                    <a:pt x="2086" y="791"/>
                  </a:cubicBezTo>
                  <a:cubicBezTo>
                    <a:pt x="2085" y="791"/>
                    <a:pt x="2085" y="791"/>
                    <a:pt x="2085" y="790"/>
                  </a:cubicBezTo>
                  <a:cubicBezTo>
                    <a:pt x="2085" y="790"/>
                    <a:pt x="2084" y="789"/>
                    <a:pt x="2084" y="789"/>
                  </a:cubicBezTo>
                  <a:cubicBezTo>
                    <a:pt x="2084" y="789"/>
                    <a:pt x="2084" y="789"/>
                    <a:pt x="2084" y="789"/>
                  </a:cubicBezTo>
                  <a:cubicBezTo>
                    <a:pt x="2084" y="789"/>
                    <a:pt x="2084" y="789"/>
                    <a:pt x="2085" y="789"/>
                  </a:cubicBezTo>
                  <a:cubicBezTo>
                    <a:pt x="2085" y="789"/>
                    <a:pt x="2085" y="789"/>
                    <a:pt x="2085" y="789"/>
                  </a:cubicBezTo>
                  <a:cubicBezTo>
                    <a:pt x="2086" y="790"/>
                    <a:pt x="2087" y="790"/>
                    <a:pt x="2088" y="791"/>
                  </a:cubicBezTo>
                  <a:cubicBezTo>
                    <a:pt x="2088" y="791"/>
                    <a:pt x="2089" y="792"/>
                    <a:pt x="2090" y="792"/>
                  </a:cubicBezTo>
                  <a:cubicBezTo>
                    <a:pt x="2091" y="792"/>
                    <a:pt x="2092" y="793"/>
                    <a:pt x="2093" y="793"/>
                  </a:cubicBezTo>
                  <a:cubicBezTo>
                    <a:pt x="2094" y="793"/>
                    <a:pt x="2095" y="794"/>
                    <a:pt x="2095" y="794"/>
                  </a:cubicBezTo>
                  <a:cubicBezTo>
                    <a:pt x="2095" y="794"/>
                    <a:pt x="2095" y="794"/>
                    <a:pt x="2095" y="794"/>
                  </a:cubicBezTo>
                  <a:cubicBezTo>
                    <a:pt x="2095" y="794"/>
                    <a:pt x="2095" y="794"/>
                    <a:pt x="2095" y="794"/>
                  </a:cubicBezTo>
                  <a:cubicBezTo>
                    <a:pt x="2095" y="794"/>
                    <a:pt x="2096" y="794"/>
                    <a:pt x="2096" y="794"/>
                  </a:cubicBezTo>
                  <a:cubicBezTo>
                    <a:pt x="2096" y="798"/>
                    <a:pt x="2103" y="804"/>
                    <a:pt x="2108" y="805"/>
                  </a:cubicBezTo>
                  <a:cubicBezTo>
                    <a:pt x="2115" y="806"/>
                    <a:pt x="2123" y="801"/>
                    <a:pt x="2129" y="798"/>
                  </a:cubicBezTo>
                  <a:cubicBezTo>
                    <a:pt x="2116" y="796"/>
                    <a:pt x="2110" y="784"/>
                    <a:pt x="2097" y="793"/>
                  </a:cubicBezTo>
                  <a:cubicBezTo>
                    <a:pt x="2096" y="792"/>
                    <a:pt x="2095" y="792"/>
                    <a:pt x="2094" y="791"/>
                  </a:cubicBezTo>
                  <a:cubicBezTo>
                    <a:pt x="2093" y="791"/>
                    <a:pt x="2092" y="791"/>
                    <a:pt x="2091" y="790"/>
                  </a:cubicBezTo>
                  <a:cubicBezTo>
                    <a:pt x="2090" y="790"/>
                    <a:pt x="2089" y="789"/>
                    <a:pt x="2088" y="789"/>
                  </a:cubicBezTo>
                  <a:cubicBezTo>
                    <a:pt x="2088" y="788"/>
                    <a:pt x="2087" y="788"/>
                    <a:pt x="2086" y="788"/>
                  </a:cubicBezTo>
                  <a:cubicBezTo>
                    <a:pt x="2086" y="788"/>
                    <a:pt x="2086" y="787"/>
                    <a:pt x="2086" y="787"/>
                  </a:cubicBezTo>
                  <a:cubicBezTo>
                    <a:pt x="2085" y="787"/>
                    <a:pt x="2085" y="787"/>
                    <a:pt x="2085" y="787"/>
                  </a:cubicBezTo>
                  <a:cubicBezTo>
                    <a:pt x="2085" y="787"/>
                    <a:pt x="2084" y="787"/>
                    <a:pt x="2084" y="787"/>
                  </a:cubicBezTo>
                  <a:cubicBezTo>
                    <a:pt x="2083" y="787"/>
                    <a:pt x="2083" y="786"/>
                    <a:pt x="2082" y="786"/>
                  </a:cubicBezTo>
                  <a:cubicBezTo>
                    <a:pt x="2082" y="786"/>
                    <a:pt x="2082" y="786"/>
                    <a:pt x="2082" y="786"/>
                  </a:cubicBezTo>
                  <a:cubicBezTo>
                    <a:pt x="2081" y="785"/>
                    <a:pt x="2080" y="783"/>
                    <a:pt x="2080" y="782"/>
                  </a:cubicBezTo>
                  <a:cubicBezTo>
                    <a:pt x="2079" y="780"/>
                    <a:pt x="2078" y="779"/>
                    <a:pt x="2077" y="777"/>
                  </a:cubicBezTo>
                  <a:cubicBezTo>
                    <a:pt x="2077" y="775"/>
                    <a:pt x="2076" y="773"/>
                    <a:pt x="2075" y="771"/>
                  </a:cubicBezTo>
                  <a:cubicBezTo>
                    <a:pt x="2074" y="767"/>
                    <a:pt x="2073" y="764"/>
                    <a:pt x="2072" y="760"/>
                  </a:cubicBezTo>
                  <a:cubicBezTo>
                    <a:pt x="2072" y="758"/>
                    <a:pt x="2071" y="756"/>
                    <a:pt x="2071" y="755"/>
                  </a:cubicBezTo>
                  <a:cubicBezTo>
                    <a:pt x="2070" y="753"/>
                    <a:pt x="2070" y="751"/>
                    <a:pt x="2069" y="750"/>
                  </a:cubicBezTo>
                  <a:cubicBezTo>
                    <a:pt x="2069" y="750"/>
                    <a:pt x="2069" y="749"/>
                    <a:pt x="2069" y="749"/>
                  </a:cubicBezTo>
                  <a:cubicBezTo>
                    <a:pt x="2069" y="748"/>
                    <a:pt x="2069" y="748"/>
                    <a:pt x="2068" y="748"/>
                  </a:cubicBezTo>
                  <a:cubicBezTo>
                    <a:pt x="2068" y="747"/>
                    <a:pt x="2068" y="747"/>
                    <a:pt x="2067" y="746"/>
                  </a:cubicBezTo>
                  <a:cubicBezTo>
                    <a:pt x="2067" y="746"/>
                    <a:pt x="2067" y="745"/>
                    <a:pt x="2066" y="745"/>
                  </a:cubicBezTo>
                  <a:cubicBezTo>
                    <a:pt x="2066" y="745"/>
                    <a:pt x="2066" y="745"/>
                    <a:pt x="2066" y="745"/>
                  </a:cubicBezTo>
                  <a:cubicBezTo>
                    <a:pt x="2071" y="745"/>
                    <a:pt x="2075" y="745"/>
                    <a:pt x="2079" y="745"/>
                  </a:cubicBezTo>
                  <a:cubicBezTo>
                    <a:pt x="2083" y="745"/>
                    <a:pt x="2087" y="745"/>
                    <a:pt x="2091" y="745"/>
                  </a:cubicBezTo>
                  <a:cubicBezTo>
                    <a:pt x="2094" y="745"/>
                    <a:pt x="2098" y="745"/>
                    <a:pt x="2102" y="744"/>
                  </a:cubicBezTo>
                  <a:cubicBezTo>
                    <a:pt x="2105" y="744"/>
                    <a:pt x="2108" y="744"/>
                    <a:pt x="2112" y="745"/>
                  </a:cubicBezTo>
                  <a:cubicBezTo>
                    <a:pt x="2112" y="745"/>
                    <a:pt x="2113" y="745"/>
                    <a:pt x="2114" y="745"/>
                  </a:cubicBezTo>
                  <a:cubicBezTo>
                    <a:pt x="2114" y="745"/>
                    <a:pt x="2114" y="745"/>
                    <a:pt x="2114" y="745"/>
                  </a:cubicBezTo>
                  <a:cubicBezTo>
                    <a:pt x="2115" y="745"/>
                    <a:pt x="2115" y="745"/>
                    <a:pt x="2115" y="745"/>
                  </a:cubicBezTo>
                  <a:cubicBezTo>
                    <a:pt x="2115" y="745"/>
                    <a:pt x="2115" y="745"/>
                    <a:pt x="2115" y="745"/>
                  </a:cubicBezTo>
                  <a:cubicBezTo>
                    <a:pt x="2115" y="745"/>
                    <a:pt x="2115" y="745"/>
                    <a:pt x="2115" y="745"/>
                  </a:cubicBezTo>
                  <a:cubicBezTo>
                    <a:pt x="2115" y="745"/>
                    <a:pt x="2115" y="745"/>
                    <a:pt x="2115" y="745"/>
                  </a:cubicBezTo>
                  <a:cubicBezTo>
                    <a:pt x="2115" y="745"/>
                    <a:pt x="2116" y="745"/>
                    <a:pt x="2116" y="745"/>
                  </a:cubicBezTo>
                  <a:cubicBezTo>
                    <a:pt x="2116" y="746"/>
                    <a:pt x="2117" y="746"/>
                    <a:pt x="2117" y="746"/>
                  </a:cubicBezTo>
                  <a:cubicBezTo>
                    <a:pt x="2117" y="746"/>
                    <a:pt x="2118" y="746"/>
                    <a:pt x="2118" y="746"/>
                  </a:cubicBezTo>
                  <a:cubicBezTo>
                    <a:pt x="2119" y="746"/>
                    <a:pt x="2119" y="747"/>
                    <a:pt x="2120" y="747"/>
                  </a:cubicBezTo>
                  <a:cubicBezTo>
                    <a:pt x="2121" y="748"/>
                    <a:pt x="2123" y="748"/>
                    <a:pt x="2124" y="749"/>
                  </a:cubicBezTo>
                  <a:cubicBezTo>
                    <a:pt x="2125" y="750"/>
                    <a:pt x="2127" y="750"/>
                    <a:pt x="2128" y="751"/>
                  </a:cubicBezTo>
                  <a:cubicBezTo>
                    <a:pt x="2130" y="752"/>
                    <a:pt x="2133" y="753"/>
                    <a:pt x="2135" y="754"/>
                  </a:cubicBezTo>
                  <a:cubicBezTo>
                    <a:pt x="2135" y="754"/>
                    <a:pt x="2135" y="754"/>
                    <a:pt x="2136" y="754"/>
                  </a:cubicBezTo>
                  <a:cubicBezTo>
                    <a:pt x="2136" y="754"/>
                    <a:pt x="2136" y="755"/>
                    <a:pt x="2137" y="755"/>
                  </a:cubicBezTo>
                  <a:cubicBezTo>
                    <a:pt x="2137" y="755"/>
                    <a:pt x="2138" y="756"/>
                    <a:pt x="2138" y="756"/>
                  </a:cubicBezTo>
                  <a:cubicBezTo>
                    <a:pt x="2139" y="757"/>
                    <a:pt x="2139" y="757"/>
                    <a:pt x="2140" y="758"/>
                  </a:cubicBezTo>
                  <a:cubicBezTo>
                    <a:pt x="2141" y="759"/>
                    <a:pt x="2142" y="760"/>
                    <a:pt x="2143" y="761"/>
                  </a:cubicBezTo>
                  <a:cubicBezTo>
                    <a:pt x="2144" y="762"/>
                    <a:pt x="2145" y="763"/>
                    <a:pt x="2146" y="764"/>
                  </a:cubicBezTo>
                  <a:cubicBezTo>
                    <a:pt x="2146" y="765"/>
                    <a:pt x="2147" y="766"/>
                    <a:pt x="2148" y="768"/>
                  </a:cubicBezTo>
                  <a:cubicBezTo>
                    <a:pt x="2149" y="769"/>
                    <a:pt x="2150" y="770"/>
                    <a:pt x="2150" y="771"/>
                  </a:cubicBezTo>
                  <a:cubicBezTo>
                    <a:pt x="2150" y="771"/>
                    <a:pt x="2150" y="771"/>
                    <a:pt x="2150" y="771"/>
                  </a:cubicBezTo>
                  <a:cubicBezTo>
                    <a:pt x="2139" y="790"/>
                    <a:pt x="2154" y="797"/>
                    <a:pt x="2172" y="799"/>
                  </a:cubicBezTo>
                  <a:cubicBezTo>
                    <a:pt x="2162" y="787"/>
                    <a:pt x="2171" y="775"/>
                    <a:pt x="2152" y="769"/>
                  </a:cubicBezTo>
                  <a:cubicBezTo>
                    <a:pt x="2151" y="768"/>
                    <a:pt x="2151" y="767"/>
                    <a:pt x="2150" y="766"/>
                  </a:cubicBezTo>
                  <a:cubicBezTo>
                    <a:pt x="2150" y="765"/>
                    <a:pt x="2149" y="764"/>
                    <a:pt x="2148" y="762"/>
                  </a:cubicBezTo>
                  <a:cubicBezTo>
                    <a:pt x="2147" y="761"/>
                    <a:pt x="2146" y="760"/>
                    <a:pt x="2145" y="759"/>
                  </a:cubicBezTo>
                  <a:cubicBezTo>
                    <a:pt x="2144" y="758"/>
                    <a:pt x="2143" y="758"/>
                    <a:pt x="2143" y="757"/>
                  </a:cubicBezTo>
                  <a:cubicBezTo>
                    <a:pt x="2144" y="758"/>
                    <a:pt x="2146" y="758"/>
                    <a:pt x="2147" y="759"/>
                  </a:cubicBezTo>
                  <a:cubicBezTo>
                    <a:pt x="2149" y="759"/>
                    <a:pt x="2151" y="759"/>
                    <a:pt x="2152" y="760"/>
                  </a:cubicBezTo>
                  <a:cubicBezTo>
                    <a:pt x="2153" y="760"/>
                    <a:pt x="2155" y="760"/>
                    <a:pt x="2156" y="760"/>
                  </a:cubicBezTo>
                  <a:cubicBezTo>
                    <a:pt x="2158" y="760"/>
                    <a:pt x="2159" y="760"/>
                    <a:pt x="2159" y="760"/>
                  </a:cubicBezTo>
                  <a:cubicBezTo>
                    <a:pt x="2159" y="760"/>
                    <a:pt x="2158" y="760"/>
                    <a:pt x="2156" y="760"/>
                  </a:cubicBezTo>
                  <a:cubicBezTo>
                    <a:pt x="2155" y="759"/>
                    <a:pt x="2154" y="759"/>
                    <a:pt x="2152" y="759"/>
                  </a:cubicBezTo>
                  <a:cubicBezTo>
                    <a:pt x="2151" y="758"/>
                    <a:pt x="2150" y="758"/>
                    <a:pt x="2148" y="757"/>
                  </a:cubicBezTo>
                  <a:cubicBezTo>
                    <a:pt x="2145" y="756"/>
                    <a:pt x="2141" y="753"/>
                    <a:pt x="2137" y="751"/>
                  </a:cubicBezTo>
                  <a:cubicBezTo>
                    <a:pt x="2135" y="750"/>
                    <a:pt x="2132" y="748"/>
                    <a:pt x="2130" y="747"/>
                  </a:cubicBezTo>
                  <a:cubicBezTo>
                    <a:pt x="2129" y="746"/>
                    <a:pt x="2127" y="745"/>
                    <a:pt x="2126" y="745"/>
                  </a:cubicBezTo>
                  <a:cubicBezTo>
                    <a:pt x="2125" y="744"/>
                    <a:pt x="2123" y="744"/>
                    <a:pt x="2122" y="743"/>
                  </a:cubicBezTo>
                  <a:cubicBezTo>
                    <a:pt x="2121" y="743"/>
                    <a:pt x="2121" y="742"/>
                    <a:pt x="2120" y="742"/>
                  </a:cubicBezTo>
                  <a:cubicBezTo>
                    <a:pt x="2119" y="742"/>
                    <a:pt x="2119" y="742"/>
                    <a:pt x="2118" y="742"/>
                  </a:cubicBezTo>
                  <a:cubicBezTo>
                    <a:pt x="2118" y="741"/>
                    <a:pt x="2118" y="741"/>
                    <a:pt x="2117" y="741"/>
                  </a:cubicBezTo>
                  <a:cubicBezTo>
                    <a:pt x="2117" y="741"/>
                    <a:pt x="2116" y="741"/>
                    <a:pt x="2116" y="741"/>
                  </a:cubicBezTo>
                  <a:cubicBezTo>
                    <a:pt x="2116" y="741"/>
                    <a:pt x="2116" y="741"/>
                    <a:pt x="2116" y="741"/>
                  </a:cubicBezTo>
                  <a:cubicBezTo>
                    <a:pt x="2115" y="741"/>
                    <a:pt x="2116" y="741"/>
                    <a:pt x="2116" y="741"/>
                  </a:cubicBezTo>
                  <a:cubicBezTo>
                    <a:pt x="2115" y="741"/>
                    <a:pt x="2115" y="741"/>
                    <a:pt x="2115" y="741"/>
                  </a:cubicBezTo>
                  <a:cubicBezTo>
                    <a:pt x="2115" y="741"/>
                    <a:pt x="2115" y="741"/>
                    <a:pt x="2115" y="741"/>
                  </a:cubicBezTo>
                  <a:cubicBezTo>
                    <a:pt x="2115" y="741"/>
                    <a:pt x="2115" y="741"/>
                    <a:pt x="2115" y="741"/>
                  </a:cubicBezTo>
                  <a:cubicBezTo>
                    <a:pt x="2114" y="740"/>
                    <a:pt x="2113" y="740"/>
                    <a:pt x="2112" y="740"/>
                  </a:cubicBezTo>
                  <a:cubicBezTo>
                    <a:pt x="2111" y="740"/>
                    <a:pt x="2110" y="740"/>
                    <a:pt x="2109" y="740"/>
                  </a:cubicBezTo>
                  <a:cubicBezTo>
                    <a:pt x="2109" y="740"/>
                    <a:pt x="2109" y="740"/>
                    <a:pt x="2110" y="740"/>
                  </a:cubicBezTo>
                  <a:cubicBezTo>
                    <a:pt x="2111" y="739"/>
                    <a:pt x="2112" y="738"/>
                    <a:pt x="2114" y="737"/>
                  </a:cubicBezTo>
                  <a:cubicBezTo>
                    <a:pt x="2114" y="737"/>
                    <a:pt x="2115" y="736"/>
                    <a:pt x="2115" y="736"/>
                  </a:cubicBezTo>
                  <a:cubicBezTo>
                    <a:pt x="2115" y="735"/>
                    <a:pt x="2116" y="735"/>
                    <a:pt x="2116" y="735"/>
                  </a:cubicBezTo>
                  <a:cubicBezTo>
                    <a:pt x="2117" y="734"/>
                    <a:pt x="2117" y="734"/>
                    <a:pt x="2117" y="733"/>
                  </a:cubicBezTo>
                  <a:cubicBezTo>
                    <a:pt x="2118" y="733"/>
                    <a:pt x="2118" y="732"/>
                    <a:pt x="2118" y="732"/>
                  </a:cubicBezTo>
                  <a:cubicBezTo>
                    <a:pt x="2119" y="731"/>
                    <a:pt x="2119" y="729"/>
                    <a:pt x="2120" y="728"/>
                  </a:cubicBezTo>
                  <a:cubicBezTo>
                    <a:pt x="2120" y="728"/>
                    <a:pt x="2120" y="727"/>
                    <a:pt x="2120" y="727"/>
                  </a:cubicBezTo>
                  <a:cubicBezTo>
                    <a:pt x="2120" y="727"/>
                    <a:pt x="2120" y="727"/>
                    <a:pt x="2120" y="726"/>
                  </a:cubicBezTo>
                  <a:cubicBezTo>
                    <a:pt x="2121" y="726"/>
                    <a:pt x="2121" y="725"/>
                    <a:pt x="2121" y="725"/>
                  </a:cubicBezTo>
                  <a:cubicBezTo>
                    <a:pt x="2121" y="725"/>
                    <a:pt x="2121" y="724"/>
                    <a:pt x="2121" y="724"/>
                  </a:cubicBezTo>
                  <a:cubicBezTo>
                    <a:pt x="2121" y="721"/>
                    <a:pt x="2121" y="718"/>
                    <a:pt x="2121" y="715"/>
                  </a:cubicBezTo>
                  <a:cubicBezTo>
                    <a:pt x="2121" y="714"/>
                    <a:pt x="2121" y="713"/>
                    <a:pt x="2121" y="711"/>
                  </a:cubicBezTo>
                  <a:cubicBezTo>
                    <a:pt x="2121" y="711"/>
                    <a:pt x="2121" y="710"/>
                    <a:pt x="2122" y="710"/>
                  </a:cubicBezTo>
                  <a:cubicBezTo>
                    <a:pt x="2122" y="709"/>
                    <a:pt x="2122" y="709"/>
                    <a:pt x="2122" y="709"/>
                  </a:cubicBezTo>
                  <a:cubicBezTo>
                    <a:pt x="2122" y="709"/>
                    <a:pt x="2122" y="709"/>
                    <a:pt x="2122" y="709"/>
                  </a:cubicBezTo>
                  <a:cubicBezTo>
                    <a:pt x="2122" y="708"/>
                    <a:pt x="2122" y="708"/>
                    <a:pt x="2122" y="708"/>
                  </a:cubicBezTo>
                  <a:cubicBezTo>
                    <a:pt x="2123" y="708"/>
                    <a:pt x="2123" y="708"/>
                    <a:pt x="2123" y="708"/>
                  </a:cubicBezTo>
                  <a:cubicBezTo>
                    <a:pt x="2124" y="705"/>
                    <a:pt x="2126" y="703"/>
                    <a:pt x="2129" y="701"/>
                  </a:cubicBezTo>
                  <a:cubicBezTo>
                    <a:pt x="2131" y="700"/>
                    <a:pt x="2134" y="698"/>
                    <a:pt x="2136" y="696"/>
                  </a:cubicBezTo>
                  <a:cubicBezTo>
                    <a:pt x="2139" y="694"/>
                    <a:pt x="2141" y="692"/>
                    <a:pt x="2143" y="690"/>
                  </a:cubicBezTo>
                  <a:cubicBezTo>
                    <a:pt x="2145" y="688"/>
                    <a:pt x="2146" y="687"/>
                    <a:pt x="2148" y="686"/>
                  </a:cubicBezTo>
                  <a:cubicBezTo>
                    <a:pt x="2148" y="686"/>
                    <a:pt x="2148" y="685"/>
                    <a:pt x="2149" y="685"/>
                  </a:cubicBezTo>
                  <a:cubicBezTo>
                    <a:pt x="2149" y="685"/>
                    <a:pt x="2149" y="685"/>
                    <a:pt x="2150" y="685"/>
                  </a:cubicBezTo>
                  <a:cubicBezTo>
                    <a:pt x="2150" y="685"/>
                    <a:pt x="2150" y="685"/>
                    <a:pt x="2150" y="685"/>
                  </a:cubicBezTo>
                  <a:cubicBezTo>
                    <a:pt x="2150" y="685"/>
                    <a:pt x="2151" y="685"/>
                    <a:pt x="2151" y="685"/>
                  </a:cubicBezTo>
                  <a:cubicBezTo>
                    <a:pt x="2151" y="684"/>
                    <a:pt x="2152" y="684"/>
                    <a:pt x="2152" y="684"/>
                  </a:cubicBezTo>
                  <a:cubicBezTo>
                    <a:pt x="2153" y="684"/>
                    <a:pt x="2153" y="684"/>
                    <a:pt x="2154" y="683"/>
                  </a:cubicBezTo>
                  <a:cubicBezTo>
                    <a:pt x="2154" y="683"/>
                    <a:pt x="2155" y="683"/>
                    <a:pt x="2155" y="683"/>
                  </a:cubicBezTo>
                  <a:cubicBezTo>
                    <a:pt x="2156" y="683"/>
                    <a:pt x="2156" y="683"/>
                    <a:pt x="2157" y="682"/>
                  </a:cubicBezTo>
                  <a:cubicBezTo>
                    <a:pt x="2158" y="682"/>
                    <a:pt x="2159" y="682"/>
                    <a:pt x="2160" y="682"/>
                  </a:cubicBezTo>
                  <a:cubicBezTo>
                    <a:pt x="2162" y="681"/>
                    <a:pt x="2163" y="681"/>
                    <a:pt x="2164" y="681"/>
                  </a:cubicBezTo>
                  <a:cubicBezTo>
                    <a:pt x="2165" y="681"/>
                    <a:pt x="2166" y="681"/>
                    <a:pt x="2168" y="681"/>
                  </a:cubicBezTo>
                  <a:cubicBezTo>
                    <a:pt x="2168" y="681"/>
                    <a:pt x="2168" y="681"/>
                    <a:pt x="2168" y="681"/>
                  </a:cubicBezTo>
                  <a:cubicBezTo>
                    <a:pt x="2167" y="681"/>
                    <a:pt x="2166" y="681"/>
                    <a:pt x="2165" y="681"/>
                  </a:cubicBezTo>
                  <a:cubicBezTo>
                    <a:pt x="2170" y="700"/>
                    <a:pt x="2194" y="689"/>
                    <a:pt x="2204" y="680"/>
                  </a:cubicBezTo>
                  <a:cubicBezTo>
                    <a:pt x="2196" y="680"/>
                    <a:pt x="2168" y="662"/>
                    <a:pt x="2165" y="679"/>
                  </a:cubicBezTo>
                  <a:cubicBezTo>
                    <a:pt x="2165" y="679"/>
                    <a:pt x="2164" y="679"/>
                    <a:pt x="2164" y="679"/>
                  </a:cubicBezTo>
                  <a:cubicBezTo>
                    <a:pt x="2163" y="679"/>
                    <a:pt x="2161" y="679"/>
                    <a:pt x="2160" y="680"/>
                  </a:cubicBezTo>
                  <a:cubicBezTo>
                    <a:pt x="2159" y="680"/>
                    <a:pt x="2158" y="680"/>
                    <a:pt x="2156" y="680"/>
                  </a:cubicBezTo>
                  <a:cubicBezTo>
                    <a:pt x="2156" y="681"/>
                    <a:pt x="2155" y="681"/>
                    <a:pt x="2155" y="681"/>
                  </a:cubicBezTo>
                  <a:cubicBezTo>
                    <a:pt x="2154" y="681"/>
                    <a:pt x="2154" y="681"/>
                    <a:pt x="2153" y="681"/>
                  </a:cubicBezTo>
                  <a:cubicBezTo>
                    <a:pt x="2153" y="682"/>
                    <a:pt x="2152" y="682"/>
                    <a:pt x="2152" y="682"/>
                  </a:cubicBezTo>
                  <a:cubicBezTo>
                    <a:pt x="2151" y="682"/>
                    <a:pt x="2151" y="682"/>
                    <a:pt x="2151" y="682"/>
                  </a:cubicBezTo>
                  <a:cubicBezTo>
                    <a:pt x="2152" y="681"/>
                    <a:pt x="2153" y="680"/>
                    <a:pt x="2155" y="678"/>
                  </a:cubicBezTo>
                  <a:cubicBezTo>
                    <a:pt x="2155" y="678"/>
                    <a:pt x="2155" y="678"/>
                    <a:pt x="2156" y="677"/>
                  </a:cubicBezTo>
                  <a:cubicBezTo>
                    <a:pt x="2156" y="677"/>
                    <a:pt x="2157" y="676"/>
                    <a:pt x="2157" y="676"/>
                  </a:cubicBezTo>
                  <a:cubicBezTo>
                    <a:pt x="2158" y="675"/>
                    <a:pt x="2158" y="674"/>
                    <a:pt x="2159" y="674"/>
                  </a:cubicBezTo>
                  <a:cubicBezTo>
                    <a:pt x="2160" y="672"/>
                    <a:pt x="2161" y="671"/>
                    <a:pt x="2162" y="670"/>
                  </a:cubicBezTo>
                  <a:cubicBezTo>
                    <a:pt x="2162" y="669"/>
                    <a:pt x="2163" y="669"/>
                    <a:pt x="2163" y="668"/>
                  </a:cubicBezTo>
                  <a:cubicBezTo>
                    <a:pt x="2163" y="668"/>
                    <a:pt x="2163" y="667"/>
                    <a:pt x="2163" y="667"/>
                  </a:cubicBezTo>
                  <a:cubicBezTo>
                    <a:pt x="2163" y="667"/>
                    <a:pt x="2163" y="667"/>
                    <a:pt x="2163" y="667"/>
                  </a:cubicBezTo>
                  <a:cubicBezTo>
                    <a:pt x="2163" y="667"/>
                    <a:pt x="2163" y="667"/>
                    <a:pt x="2163" y="667"/>
                  </a:cubicBezTo>
                  <a:cubicBezTo>
                    <a:pt x="2163" y="667"/>
                    <a:pt x="2163" y="667"/>
                    <a:pt x="2163" y="667"/>
                  </a:cubicBezTo>
                  <a:cubicBezTo>
                    <a:pt x="2163" y="667"/>
                    <a:pt x="2163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1" y="667"/>
                    <a:pt x="2161" y="667"/>
                  </a:cubicBezTo>
                  <a:cubicBezTo>
                    <a:pt x="2161" y="668"/>
                    <a:pt x="2162" y="668"/>
                    <a:pt x="2162" y="668"/>
                  </a:cubicBezTo>
                  <a:cubicBezTo>
                    <a:pt x="2162" y="668"/>
                    <a:pt x="2161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7"/>
                    <a:pt x="2162" y="667"/>
                  </a:cubicBezTo>
                  <a:cubicBezTo>
                    <a:pt x="2162" y="667"/>
                    <a:pt x="2162" y="668"/>
                    <a:pt x="2162" y="668"/>
                  </a:cubicBezTo>
                  <a:cubicBezTo>
                    <a:pt x="2162" y="668"/>
                    <a:pt x="2162" y="668"/>
                    <a:pt x="2161" y="669"/>
                  </a:cubicBezTo>
                  <a:cubicBezTo>
                    <a:pt x="2160" y="670"/>
                    <a:pt x="2159" y="671"/>
                    <a:pt x="2157" y="672"/>
                  </a:cubicBezTo>
                  <a:cubicBezTo>
                    <a:pt x="2156" y="673"/>
                    <a:pt x="2156" y="673"/>
                    <a:pt x="2155" y="674"/>
                  </a:cubicBezTo>
                  <a:cubicBezTo>
                    <a:pt x="2154" y="674"/>
                    <a:pt x="2154" y="675"/>
                    <a:pt x="2154" y="675"/>
                  </a:cubicBezTo>
                  <a:cubicBezTo>
                    <a:pt x="2153" y="675"/>
                    <a:pt x="2153" y="676"/>
                    <a:pt x="2152" y="676"/>
                  </a:cubicBezTo>
                  <a:cubicBezTo>
                    <a:pt x="2149" y="680"/>
                    <a:pt x="2145" y="684"/>
                    <a:pt x="2141" y="688"/>
                  </a:cubicBezTo>
                  <a:cubicBezTo>
                    <a:pt x="2139" y="690"/>
                    <a:pt x="2137" y="691"/>
                    <a:pt x="2134" y="693"/>
                  </a:cubicBezTo>
                  <a:cubicBezTo>
                    <a:pt x="2133" y="694"/>
                    <a:pt x="2133" y="695"/>
                    <a:pt x="2132" y="695"/>
                  </a:cubicBezTo>
                  <a:cubicBezTo>
                    <a:pt x="2132" y="695"/>
                    <a:pt x="2132" y="695"/>
                    <a:pt x="2132" y="694"/>
                  </a:cubicBezTo>
                  <a:cubicBezTo>
                    <a:pt x="2132" y="694"/>
                    <a:pt x="2133" y="693"/>
                    <a:pt x="2133" y="692"/>
                  </a:cubicBezTo>
                  <a:cubicBezTo>
                    <a:pt x="2133" y="691"/>
                    <a:pt x="2133" y="690"/>
                    <a:pt x="2134" y="689"/>
                  </a:cubicBezTo>
                  <a:cubicBezTo>
                    <a:pt x="2134" y="688"/>
                    <a:pt x="2134" y="687"/>
                    <a:pt x="2134" y="686"/>
                  </a:cubicBezTo>
                  <a:cubicBezTo>
                    <a:pt x="2134" y="686"/>
                    <a:pt x="2134" y="686"/>
                    <a:pt x="2134" y="685"/>
                  </a:cubicBezTo>
                  <a:cubicBezTo>
                    <a:pt x="2135" y="686"/>
                    <a:pt x="2135" y="686"/>
                    <a:pt x="2135" y="686"/>
                  </a:cubicBezTo>
                  <a:cubicBezTo>
                    <a:pt x="2143" y="673"/>
                    <a:pt x="2139" y="662"/>
                    <a:pt x="2135" y="649"/>
                  </a:cubicBezTo>
                  <a:cubicBezTo>
                    <a:pt x="2125" y="659"/>
                    <a:pt x="2127" y="671"/>
                    <a:pt x="2132" y="683"/>
                  </a:cubicBezTo>
                  <a:cubicBezTo>
                    <a:pt x="2132" y="684"/>
                    <a:pt x="2132" y="685"/>
                    <a:pt x="2132" y="685"/>
                  </a:cubicBezTo>
                  <a:cubicBezTo>
                    <a:pt x="2132" y="686"/>
                    <a:pt x="2131" y="687"/>
                    <a:pt x="2131" y="688"/>
                  </a:cubicBezTo>
                  <a:cubicBezTo>
                    <a:pt x="2131" y="689"/>
                    <a:pt x="2131" y="690"/>
                    <a:pt x="2130" y="691"/>
                  </a:cubicBezTo>
                  <a:cubicBezTo>
                    <a:pt x="2130" y="692"/>
                    <a:pt x="2130" y="693"/>
                    <a:pt x="2130" y="694"/>
                  </a:cubicBezTo>
                  <a:cubicBezTo>
                    <a:pt x="2129" y="694"/>
                    <a:pt x="2129" y="695"/>
                    <a:pt x="2129" y="696"/>
                  </a:cubicBezTo>
                  <a:cubicBezTo>
                    <a:pt x="2129" y="696"/>
                    <a:pt x="2129" y="696"/>
                    <a:pt x="2128" y="696"/>
                  </a:cubicBezTo>
                  <a:cubicBezTo>
                    <a:pt x="2128" y="697"/>
                    <a:pt x="2128" y="697"/>
                    <a:pt x="2128" y="697"/>
                  </a:cubicBezTo>
                  <a:cubicBezTo>
                    <a:pt x="2128" y="697"/>
                    <a:pt x="2128" y="697"/>
                    <a:pt x="2128" y="698"/>
                  </a:cubicBezTo>
                  <a:cubicBezTo>
                    <a:pt x="2128" y="698"/>
                    <a:pt x="2127" y="699"/>
                    <a:pt x="2127" y="699"/>
                  </a:cubicBezTo>
                  <a:cubicBezTo>
                    <a:pt x="2124" y="701"/>
                    <a:pt x="2122" y="703"/>
                    <a:pt x="2120" y="706"/>
                  </a:cubicBezTo>
                  <a:cubicBezTo>
                    <a:pt x="2120" y="706"/>
                    <a:pt x="2120" y="706"/>
                    <a:pt x="2119" y="707"/>
                  </a:cubicBezTo>
                  <a:cubicBezTo>
                    <a:pt x="2119" y="707"/>
                    <a:pt x="2119" y="707"/>
                    <a:pt x="2119" y="707"/>
                  </a:cubicBezTo>
                  <a:cubicBezTo>
                    <a:pt x="2119" y="707"/>
                    <a:pt x="2119" y="708"/>
                    <a:pt x="2119" y="708"/>
                  </a:cubicBezTo>
                  <a:cubicBezTo>
                    <a:pt x="2119" y="708"/>
                    <a:pt x="2119" y="708"/>
                    <a:pt x="2119" y="708"/>
                  </a:cubicBezTo>
                  <a:cubicBezTo>
                    <a:pt x="2118" y="709"/>
                    <a:pt x="2118" y="710"/>
                    <a:pt x="2118" y="711"/>
                  </a:cubicBezTo>
                  <a:cubicBezTo>
                    <a:pt x="2118" y="712"/>
                    <a:pt x="2118" y="714"/>
                    <a:pt x="2118" y="716"/>
                  </a:cubicBezTo>
                  <a:cubicBezTo>
                    <a:pt x="2118" y="719"/>
                    <a:pt x="2118" y="721"/>
                    <a:pt x="2118" y="724"/>
                  </a:cubicBezTo>
                  <a:cubicBezTo>
                    <a:pt x="2118" y="724"/>
                    <a:pt x="2118" y="724"/>
                    <a:pt x="2118" y="725"/>
                  </a:cubicBezTo>
                  <a:cubicBezTo>
                    <a:pt x="2117" y="725"/>
                    <a:pt x="2117" y="725"/>
                    <a:pt x="2117" y="726"/>
                  </a:cubicBezTo>
                  <a:cubicBezTo>
                    <a:pt x="2117" y="726"/>
                    <a:pt x="2117" y="726"/>
                    <a:pt x="2117" y="726"/>
                  </a:cubicBezTo>
                  <a:cubicBezTo>
                    <a:pt x="2117" y="727"/>
                    <a:pt x="2117" y="727"/>
                    <a:pt x="2117" y="727"/>
                  </a:cubicBezTo>
                  <a:cubicBezTo>
                    <a:pt x="2117" y="728"/>
                    <a:pt x="2116" y="729"/>
                    <a:pt x="2115" y="730"/>
                  </a:cubicBezTo>
                  <a:cubicBezTo>
                    <a:pt x="2115" y="731"/>
                    <a:pt x="2114" y="732"/>
                    <a:pt x="2114" y="733"/>
                  </a:cubicBezTo>
                  <a:cubicBezTo>
                    <a:pt x="2113" y="733"/>
                    <a:pt x="2113" y="734"/>
                    <a:pt x="2113" y="734"/>
                  </a:cubicBezTo>
                  <a:cubicBezTo>
                    <a:pt x="2113" y="734"/>
                    <a:pt x="2112" y="735"/>
                    <a:pt x="2112" y="735"/>
                  </a:cubicBezTo>
                  <a:cubicBezTo>
                    <a:pt x="2111" y="737"/>
                    <a:pt x="2110" y="738"/>
                    <a:pt x="2109" y="739"/>
                  </a:cubicBezTo>
                  <a:cubicBezTo>
                    <a:pt x="2108" y="739"/>
                    <a:pt x="2108" y="740"/>
                    <a:pt x="2108" y="740"/>
                  </a:cubicBezTo>
                  <a:cubicBezTo>
                    <a:pt x="2106" y="740"/>
                    <a:pt x="2104" y="740"/>
                    <a:pt x="2101" y="740"/>
                  </a:cubicBezTo>
                  <a:cubicBezTo>
                    <a:pt x="2098" y="740"/>
                    <a:pt x="2094" y="740"/>
                    <a:pt x="2091" y="741"/>
                  </a:cubicBezTo>
                  <a:cubicBezTo>
                    <a:pt x="2087" y="741"/>
                    <a:pt x="2083" y="741"/>
                    <a:pt x="2079" y="741"/>
                  </a:cubicBezTo>
                  <a:cubicBezTo>
                    <a:pt x="2072" y="741"/>
                    <a:pt x="2064" y="740"/>
                    <a:pt x="2056" y="739"/>
                  </a:cubicBezTo>
                  <a:cubicBezTo>
                    <a:pt x="2052" y="738"/>
                    <a:pt x="2048" y="737"/>
                    <a:pt x="2044" y="736"/>
                  </a:cubicBezTo>
                  <a:cubicBezTo>
                    <a:pt x="2043" y="736"/>
                    <a:pt x="2042" y="736"/>
                    <a:pt x="2041" y="736"/>
                  </a:cubicBezTo>
                  <a:cubicBezTo>
                    <a:pt x="2040" y="736"/>
                    <a:pt x="2039" y="736"/>
                    <a:pt x="2038" y="736"/>
                  </a:cubicBezTo>
                  <a:cubicBezTo>
                    <a:pt x="2035" y="736"/>
                    <a:pt x="2033" y="736"/>
                    <a:pt x="2031" y="736"/>
                  </a:cubicBezTo>
                  <a:cubicBezTo>
                    <a:pt x="2027" y="736"/>
                    <a:pt x="2023" y="737"/>
                    <a:pt x="2019" y="738"/>
                  </a:cubicBezTo>
                  <a:cubicBezTo>
                    <a:pt x="2016" y="739"/>
                    <a:pt x="2013" y="740"/>
                    <a:pt x="2010" y="741"/>
                  </a:cubicBezTo>
                  <a:cubicBezTo>
                    <a:pt x="2011" y="740"/>
                    <a:pt x="2012" y="740"/>
                    <a:pt x="2014" y="739"/>
                  </a:cubicBezTo>
                  <a:cubicBezTo>
                    <a:pt x="2014" y="739"/>
                    <a:pt x="2015" y="738"/>
                    <a:pt x="2015" y="738"/>
                  </a:cubicBezTo>
                  <a:cubicBezTo>
                    <a:pt x="2016" y="738"/>
                    <a:pt x="2016" y="737"/>
                    <a:pt x="2017" y="737"/>
                  </a:cubicBezTo>
                  <a:cubicBezTo>
                    <a:pt x="2017" y="737"/>
                    <a:pt x="2018" y="736"/>
                    <a:pt x="2018" y="736"/>
                  </a:cubicBezTo>
                  <a:cubicBezTo>
                    <a:pt x="2019" y="735"/>
                    <a:pt x="2019" y="735"/>
                    <a:pt x="2020" y="734"/>
                  </a:cubicBezTo>
                  <a:cubicBezTo>
                    <a:pt x="2022" y="732"/>
                    <a:pt x="2023" y="730"/>
                    <a:pt x="2024" y="726"/>
                  </a:cubicBezTo>
                  <a:cubicBezTo>
                    <a:pt x="2024" y="726"/>
                    <a:pt x="2025" y="726"/>
                    <a:pt x="2025" y="725"/>
                  </a:cubicBezTo>
                  <a:cubicBezTo>
                    <a:pt x="2025" y="725"/>
                    <a:pt x="2025" y="724"/>
                    <a:pt x="2025" y="724"/>
                  </a:cubicBezTo>
                  <a:cubicBezTo>
                    <a:pt x="2025" y="723"/>
                    <a:pt x="2025" y="723"/>
                    <a:pt x="2025" y="723"/>
                  </a:cubicBezTo>
                  <a:cubicBezTo>
                    <a:pt x="2025" y="723"/>
                    <a:pt x="2025" y="723"/>
                    <a:pt x="2025" y="723"/>
                  </a:cubicBezTo>
                  <a:cubicBezTo>
                    <a:pt x="2025" y="722"/>
                    <a:pt x="2025" y="722"/>
                    <a:pt x="2025" y="721"/>
                  </a:cubicBezTo>
                  <a:cubicBezTo>
                    <a:pt x="2025" y="720"/>
                    <a:pt x="2025" y="718"/>
                    <a:pt x="2025" y="716"/>
                  </a:cubicBezTo>
                  <a:cubicBezTo>
                    <a:pt x="2025" y="716"/>
                    <a:pt x="2024" y="715"/>
                    <a:pt x="2024" y="714"/>
                  </a:cubicBezTo>
                  <a:cubicBezTo>
                    <a:pt x="2024" y="713"/>
                    <a:pt x="2024" y="712"/>
                    <a:pt x="2024" y="711"/>
                  </a:cubicBezTo>
                  <a:cubicBezTo>
                    <a:pt x="2024" y="711"/>
                    <a:pt x="2024" y="710"/>
                    <a:pt x="2024" y="709"/>
                  </a:cubicBezTo>
                  <a:cubicBezTo>
                    <a:pt x="2024" y="708"/>
                    <a:pt x="2024" y="707"/>
                    <a:pt x="2024" y="706"/>
                  </a:cubicBezTo>
                  <a:cubicBezTo>
                    <a:pt x="2024" y="706"/>
                    <a:pt x="2024" y="705"/>
                    <a:pt x="2024" y="705"/>
                  </a:cubicBezTo>
                  <a:cubicBezTo>
                    <a:pt x="2024" y="705"/>
                    <a:pt x="2024" y="705"/>
                    <a:pt x="2024" y="705"/>
                  </a:cubicBezTo>
                  <a:cubicBezTo>
                    <a:pt x="2024" y="704"/>
                    <a:pt x="2025" y="704"/>
                    <a:pt x="2025" y="704"/>
                  </a:cubicBezTo>
                  <a:cubicBezTo>
                    <a:pt x="2025" y="704"/>
                    <a:pt x="2025" y="704"/>
                    <a:pt x="2026" y="704"/>
                  </a:cubicBezTo>
                  <a:cubicBezTo>
                    <a:pt x="2026" y="703"/>
                    <a:pt x="2026" y="703"/>
                    <a:pt x="2026" y="703"/>
                  </a:cubicBezTo>
                  <a:cubicBezTo>
                    <a:pt x="2026" y="703"/>
                    <a:pt x="2027" y="703"/>
                    <a:pt x="2027" y="702"/>
                  </a:cubicBezTo>
                  <a:cubicBezTo>
                    <a:pt x="2027" y="702"/>
                    <a:pt x="2028" y="702"/>
                    <a:pt x="2028" y="701"/>
                  </a:cubicBezTo>
                  <a:cubicBezTo>
                    <a:pt x="2028" y="701"/>
                    <a:pt x="2028" y="701"/>
                    <a:pt x="2029" y="701"/>
                  </a:cubicBezTo>
                  <a:cubicBezTo>
                    <a:pt x="2029" y="701"/>
                    <a:pt x="2029" y="701"/>
                    <a:pt x="2029" y="701"/>
                  </a:cubicBezTo>
                  <a:cubicBezTo>
                    <a:pt x="2030" y="700"/>
                    <a:pt x="2030" y="700"/>
                    <a:pt x="2031" y="700"/>
                  </a:cubicBezTo>
                  <a:cubicBezTo>
                    <a:pt x="2032" y="699"/>
                    <a:pt x="2032" y="699"/>
                    <a:pt x="2033" y="698"/>
                  </a:cubicBezTo>
                  <a:cubicBezTo>
                    <a:pt x="2034" y="698"/>
                    <a:pt x="2036" y="697"/>
                    <a:pt x="2037" y="697"/>
                  </a:cubicBezTo>
                  <a:cubicBezTo>
                    <a:pt x="2037" y="697"/>
                    <a:pt x="2037" y="697"/>
                    <a:pt x="2037" y="697"/>
                  </a:cubicBezTo>
                  <a:cubicBezTo>
                    <a:pt x="2037" y="697"/>
                    <a:pt x="2037" y="697"/>
                    <a:pt x="2037" y="698"/>
                  </a:cubicBezTo>
                  <a:cubicBezTo>
                    <a:pt x="2038" y="698"/>
                    <a:pt x="2038" y="697"/>
                    <a:pt x="2039" y="697"/>
                  </a:cubicBezTo>
                  <a:cubicBezTo>
                    <a:pt x="2038" y="698"/>
                    <a:pt x="2038" y="698"/>
                    <a:pt x="2038" y="698"/>
                  </a:cubicBezTo>
                  <a:cubicBezTo>
                    <a:pt x="2047" y="714"/>
                    <a:pt x="2059" y="696"/>
                    <a:pt x="2068" y="694"/>
                  </a:cubicBezTo>
                  <a:cubicBezTo>
                    <a:pt x="2061" y="690"/>
                    <a:pt x="2040" y="682"/>
                    <a:pt x="2037" y="695"/>
                  </a:cubicBezTo>
                  <a:cubicBezTo>
                    <a:pt x="2037" y="695"/>
                    <a:pt x="2036" y="695"/>
                    <a:pt x="2036" y="695"/>
                  </a:cubicBezTo>
                  <a:cubicBezTo>
                    <a:pt x="2035" y="696"/>
                    <a:pt x="2034" y="696"/>
                    <a:pt x="2033" y="697"/>
                  </a:cubicBezTo>
                  <a:cubicBezTo>
                    <a:pt x="2032" y="697"/>
                    <a:pt x="2031" y="698"/>
                    <a:pt x="2030" y="698"/>
                  </a:cubicBezTo>
                  <a:cubicBezTo>
                    <a:pt x="2029" y="699"/>
                    <a:pt x="2029" y="699"/>
                    <a:pt x="2028" y="699"/>
                  </a:cubicBezTo>
                  <a:cubicBezTo>
                    <a:pt x="2028" y="699"/>
                    <a:pt x="2028" y="700"/>
                    <a:pt x="2028" y="700"/>
                  </a:cubicBezTo>
                  <a:cubicBezTo>
                    <a:pt x="2028" y="700"/>
                    <a:pt x="2027" y="700"/>
                    <a:pt x="2027" y="700"/>
                  </a:cubicBezTo>
                  <a:cubicBezTo>
                    <a:pt x="2027" y="701"/>
                    <a:pt x="2026" y="701"/>
                    <a:pt x="2026" y="701"/>
                  </a:cubicBezTo>
                  <a:cubicBezTo>
                    <a:pt x="2026" y="701"/>
                    <a:pt x="2025" y="702"/>
                    <a:pt x="2025" y="702"/>
                  </a:cubicBezTo>
                  <a:cubicBezTo>
                    <a:pt x="2025" y="702"/>
                    <a:pt x="2025" y="702"/>
                    <a:pt x="2024" y="702"/>
                  </a:cubicBezTo>
                  <a:cubicBezTo>
                    <a:pt x="2024" y="703"/>
                    <a:pt x="2024" y="703"/>
                    <a:pt x="2024" y="703"/>
                  </a:cubicBezTo>
                  <a:cubicBezTo>
                    <a:pt x="2024" y="701"/>
                    <a:pt x="2024" y="699"/>
                    <a:pt x="2025" y="696"/>
                  </a:cubicBezTo>
                  <a:cubicBezTo>
                    <a:pt x="2025" y="696"/>
                    <a:pt x="2025" y="696"/>
                    <a:pt x="2025" y="695"/>
                  </a:cubicBezTo>
                  <a:cubicBezTo>
                    <a:pt x="2025" y="694"/>
                    <a:pt x="2025" y="694"/>
                    <a:pt x="2025" y="694"/>
                  </a:cubicBezTo>
                  <a:cubicBezTo>
                    <a:pt x="2026" y="693"/>
                    <a:pt x="2026" y="692"/>
                    <a:pt x="2026" y="691"/>
                  </a:cubicBezTo>
                  <a:cubicBezTo>
                    <a:pt x="2026" y="691"/>
                    <a:pt x="2026" y="690"/>
                    <a:pt x="2027" y="689"/>
                  </a:cubicBezTo>
                  <a:cubicBezTo>
                    <a:pt x="2027" y="688"/>
                    <a:pt x="2027" y="687"/>
                    <a:pt x="2028" y="687"/>
                  </a:cubicBezTo>
                  <a:cubicBezTo>
                    <a:pt x="2029" y="683"/>
                    <a:pt x="2030" y="680"/>
                    <a:pt x="2032" y="678"/>
                  </a:cubicBezTo>
                  <a:cubicBezTo>
                    <a:pt x="2032" y="676"/>
                    <a:pt x="2033" y="675"/>
                    <a:pt x="2034" y="674"/>
                  </a:cubicBezTo>
                  <a:cubicBezTo>
                    <a:pt x="2034" y="674"/>
                    <a:pt x="2034" y="674"/>
                    <a:pt x="2034" y="674"/>
                  </a:cubicBezTo>
                  <a:cubicBezTo>
                    <a:pt x="2034" y="674"/>
                    <a:pt x="2034" y="674"/>
                    <a:pt x="2034" y="673"/>
                  </a:cubicBezTo>
                  <a:cubicBezTo>
                    <a:pt x="2035" y="673"/>
                    <a:pt x="2035" y="672"/>
                    <a:pt x="2036" y="672"/>
                  </a:cubicBezTo>
                  <a:cubicBezTo>
                    <a:pt x="2036" y="671"/>
                    <a:pt x="2036" y="671"/>
                    <a:pt x="2036" y="671"/>
                  </a:cubicBezTo>
                  <a:cubicBezTo>
                    <a:pt x="2036" y="670"/>
                    <a:pt x="2037" y="670"/>
                    <a:pt x="2037" y="670"/>
                  </a:cubicBezTo>
                  <a:cubicBezTo>
                    <a:pt x="2038" y="669"/>
                    <a:pt x="2039" y="668"/>
                    <a:pt x="2040" y="667"/>
                  </a:cubicBezTo>
                  <a:cubicBezTo>
                    <a:pt x="2040" y="666"/>
                    <a:pt x="2041" y="666"/>
                    <a:pt x="2041" y="665"/>
                  </a:cubicBezTo>
                  <a:cubicBezTo>
                    <a:pt x="2041" y="665"/>
                    <a:pt x="2042" y="665"/>
                    <a:pt x="2042" y="664"/>
                  </a:cubicBezTo>
                  <a:cubicBezTo>
                    <a:pt x="2042" y="664"/>
                    <a:pt x="2042" y="664"/>
                    <a:pt x="2042" y="664"/>
                  </a:cubicBezTo>
                  <a:cubicBezTo>
                    <a:pt x="2044" y="662"/>
                    <a:pt x="2046" y="660"/>
                    <a:pt x="2048" y="659"/>
                  </a:cubicBezTo>
                  <a:cubicBezTo>
                    <a:pt x="2048" y="658"/>
                    <a:pt x="2049" y="657"/>
                    <a:pt x="2050" y="657"/>
                  </a:cubicBezTo>
                  <a:cubicBezTo>
                    <a:pt x="2051" y="656"/>
                    <a:pt x="2051" y="656"/>
                    <a:pt x="2052" y="655"/>
                  </a:cubicBezTo>
                  <a:cubicBezTo>
                    <a:pt x="2054" y="653"/>
                    <a:pt x="2056" y="652"/>
                    <a:pt x="2056" y="652"/>
                  </a:cubicBezTo>
                  <a:cubicBezTo>
                    <a:pt x="2056" y="652"/>
                    <a:pt x="2055" y="652"/>
                    <a:pt x="2054" y="653"/>
                  </a:cubicBezTo>
                  <a:cubicBezTo>
                    <a:pt x="2054" y="653"/>
                    <a:pt x="2053" y="653"/>
                    <a:pt x="2051" y="654"/>
                  </a:cubicBezTo>
                  <a:cubicBezTo>
                    <a:pt x="2050" y="654"/>
                    <a:pt x="2050" y="655"/>
                    <a:pt x="2049" y="655"/>
                  </a:cubicBezTo>
                  <a:cubicBezTo>
                    <a:pt x="2048" y="656"/>
                    <a:pt x="2047" y="656"/>
                    <a:pt x="2046" y="657"/>
                  </a:cubicBezTo>
                  <a:cubicBezTo>
                    <a:pt x="2045" y="657"/>
                    <a:pt x="2044" y="658"/>
                    <a:pt x="2043" y="659"/>
                  </a:cubicBezTo>
                  <a:cubicBezTo>
                    <a:pt x="2043" y="659"/>
                    <a:pt x="2042" y="660"/>
                    <a:pt x="2042" y="660"/>
                  </a:cubicBezTo>
                  <a:cubicBezTo>
                    <a:pt x="2041" y="660"/>
                    <a:pt x="2041" y="661"/>
                    <a:pt x="2040" y="661"/>
                  </a:cubicBezTo>
                  <a:cubicBezTo>
                    <a:pt x="2040" y="662"/>
                    <a:pt x="2040" y="662"/>
                    <a:pt x="2039" y="662"/>
                  </a:cubicBezTo>
                  <a:cubicBezTo>
                    <a:pt x="2039" y="662"/>
                    <a:pt x="2039" y="663"/>
                    <a:pt x="2039" y="663"/>
                  </a:cubicBezTo>
                  <a:cubicBezTo>
                    <a:pt x="2038" y="663"/>
                    <a:pt x="2038" y="664"/>
                    <a:pt x="2037" y="664"/>
                  </a:cubicBezTo>
                  <a:cubicBezTo>
                    <a:pt x="2037" y="665"/>
                    <a:pt x="2036" y="666"/>
                    <a:pt x="2036" y="666"/>
                  </a:cubicBezTo>
                  <a:cubicBezTo>
                    <a:pt x="2036" y="666"/>
                    <a:pt x="2036" y="665"/>
                    <a:pt x="2036" y="664"/>
                  </a:cubicBezTo>
                  <a:cubicBezTo>
                    <a:pt x="2036" y="664"/>
                    <a:pt x="2036" y="663"/>
                    <a:pt x="2036" y="663"/>
                  </a:cubicBezTo>
                  <a:cubicBezTo>
                    <a:pt x="2054" y="646"/>
                    <a:pt x="2078" y="630"/>
                    <a:pt x="2095" y="610"/>
                  </a:cubicBezTo>
                  <a:cubicBezTo>
                    <a:pt x="2095" y="610"/>
                    <a:pt x="2095" y="610"/>
                    <a:pt x="2095" y="610"/>
                  </a:cubicBezTo>
                  <a:cubicBezTo>
                    <a:pt x="2101" y="605"/>
                    <a:pt x="2107" y="600"/>
                    <a:pt x="2113" y="595"/>
                  </a:cubicBezTo>
                  <a:cubicBezTo>
                    <a:pt x="2113" y="595"/>
                    <a:pt x="2114" y="595"/>
                    <a:pt x="2115" y="594"/>
                  </a:cubicBezTo>
                  <a:cubicBezTo>
                    <a:pt x="2117" y="594"/>
                    <a:pt x="2118" y="594"/>
                    <a:pt x="2121" y="593"/>
                  </a:cubicBezTo>
                  <a:cubicBezTo>
                    <a:pt x="2121" y="593"/>
                    <a:pt x="2122" y="593"/>
                    <a:pt x="2122" y="593"/>
                  </a:cubicBezTo>
                  <a:cubicBezTo>
                    <a:pt x="2123" y="593"/>
                    <a:pt x="2123" y="593"/>
                    <a:pt x="2124" y="593"/>
                  </a:cubicBezTo>
                  <a:cubicBezTo>
                    <a:pt x="2125" y="593"/>
                    <a:pt x="2126" y="592"/>
                    <a:pt x="2128" y="592"/>
                  </a:cubicBezTo>
                  <a:cubicBezTo>
                    <a:pt x="2130" y="592"/>
                    <a:pt x="2133" y="592"/>
                    <a:pt x="2136" y="594"/>
                  </a:cubicBezTo>
                  <a:cubicBezTo>
                    <a:pt x="2136" y="594"/>
                    <a:pt x="2136" y="594"/>
                    <a:pt x="2137" y="594"/>
                  </a:cubicBezTo>
                  <a:cubicBezTo>
                    <a:pt x="2137" y="594"/>
                    <a:pt x="2137" y="594"/>
                    <a:pt x="2138" y="595"/>
                  </a:cubicBezTo>
                  <a:cubicBezTo>
                    <a:pt x="2138" y="595"/>
                    <a:pt x="2138" y="595"/>
                    <a:pt x="2138" y="595"/>
                  </a:cubicBezTo>
                  <a:cubicBezTo>
                    <a:pt x="2139" y="595"/>
                    <a:pt x="2139" y="595"/>
                    <a:pt x="2139" y="595"/>
                  </a:cubicBezTo>
                  <a:cubicBezTo>
                    <a:pt x="2139" y="595"/>
                    <a:pt x="2139" y="596"/>
                    <a:pt x="2140" y="596"/>
                  </a:cubicBezTo>
                  <a:cubicBezTo>
                    <a:pt x="2141" y="597"/>
                    <a:pt x="2142" y="598"/>
                    <a:pt x="2144" y="600"/>
                  </a:cubicBezTo>
                  <a:cubicBezTo>
                    <a:pt x="2144" y="600"/>
                    <a:pt x="2145" y="601"/>
                    <a:pt x="2146" y="602"/>
                  </a:cubicBezTo>
                  <a:cubicBezTo>
                    <a:pt x="2146" y="602"/>
                    <a:pt x="2147" y="603"/>
                    <a:pt x="2148" y="604"/>
                  </a:cubicBezTo>
                  <a:cubicBezTo>
                    <a:pt x="2149" y="604"/>
                    <a:pt x="2149" y="605"/>
                    <a:pt x="2150" y="606"/>
                  </a:cubicBezTo>
                  <a:cubicBezTo>
                    <a:pt x="2151" y="606"/>
                    <a:pt x="2152" y="607"/>
                    <a:pt x="2152" y="608"/>
                  </a:cubicBezTo>
                  <a:cubicBezTo>
                    <a:pt x="2156" y="610"/>
                    <a:pt x="2159" y="613"/>
                    <a:pt x="2162" y="615"/>
                  </a:cubicBezTo>
                  <a:cubicBezTo>
                    <a:pt x="2163" y="615"/>
                    <a:pt x="2163" y="615"/>
                    <a:pt x="2164" y="615"/>
                  </a:cubicBezTo>
                  <a:cubicBezTo>
                    <a:pt x="2165" y="616"/>
                    <a:pt x="2165" y="616"/>
                    <a:pt x="2165" y="616"/>
                  </a:cubicBezTo>
                  <a:cubicBezTo>
                    <a:pt x="2166" y="616"/>
                    <a:pt x="2167" y="617"/>
                    <a:pt x="2168" y="617"/>
                  </a:cubicBezTo>
                  <a:cubicBezTo>
                    <a:pt x="2169" y="618"/>
                    <a:pt x="2170" y="618"/>
                    <a:pt x="2171" y="618"/>
                  </a:cubicBezTo>
                  <a:cubicBezTo>
                    <a:pt x="2171" y="619"/>
                    <a:pt x="2172" y="619"/>
                    <a:pt x="2173" y="619"/>
                  </a:cubicBezTo>
                  <a:cubicBezTo>
                    <a:pt x="2177" y="621"/>
                    <a:pt x="2181" y="622"/>
                    <a:pt x="2184" y="622"/>
                  </a:cubicBezTo>
                  <a:cubicBezTo>
                    <a:pt x="2186" y="623"/>
                    <a:pt x="2188" y="623"/>
                    <a:pt x="2189" y="623"/>
                  </a:cubicBezTo>
                  <a:cubicBezTo>
                    <a:pt x="2190" y="623"/>
                    <a:pt x="2191" y="623"/>
                    <a:pt x="2192" y="623"/>
                  </a:cubicBezTo>
                  <a:cubicBezTo>
                    <a:pt x="2192" y="623"/>
                    <a:pt x="2192" y="623"/>
                    <a:pt x="2192" y="624"/>
                  </a:cubicBezTo>
                  <a:cubicBezTo>
                    <a:pt x="2192" y="624"/>
                    <a:pt x="2192" y="624"/>
                    <a:pt x="2192" y="624"/>
                  </a:cubicBezTo>
                  <a:cubicBezTo>
                    <a:pt x="2193" y="624"/>
                    <a:pt x="2194" y="625"/>
                    <a:pt x="2195" y="625"/>
                  </a:cubicBezTo>
                  <a:cubicBezTo>
                    <a:pt x="2195" y="626"/>
                    <a:pt x="2196" y="627"/>
                    <a:pt x="2197" y="627"/>
                  </a:cubicBezTo>
                  <a:cubicBezTo>
                    <a:pt x="2198" y="628"/>
                    <a:pt x="2198" y="629"/>
                    <a:pt x="2199" y="630"/>
                  </a:cubicBezTo>
                  <a:cubicBezTo>
                    <a:pt x="2200" y="630"/>
                    <a:pt x="2201" y="631"/>
                    <a:pt x="2202" y="632"/>
                  </a:cubicBezTo>
                  <a:cubicBezTo>
                    <a:pt x="2202" y="633"/>
                    <a:pt x="2203" y="634"/>
                    <a:pt x="2204" y="635"/>
                  </a:cubicBezTo>
                  <a:cubicBezTo>
                    <a:pt x="2204" y="635"/>
                    <a:pt x="2204" y="635"/>
                    <a:pt x="2204" y="635"/>
                  </a:cubicBezTo>
                  <a:cubicBezTo>
                    <a:pt x="2199" y="655"/>
                    <a:pt x="2210" y="662"/>
                    <a:pt x="2229" y="658"/>
                  </a:cubicBezTo>
                  <a:cubicBezTo>
                    <a:pt x="2224" y="646"/>
                    <a:pt x="2222" y="630"/>
                    <a:pt x="2206" y="633"/>
                  </a:cubicBezTo>
                  <a:cubicBezTo>
                    <a:pt x="2205" y="632"/>
                    <a:pt x="2205" y="632"/>
                    <a:pt x="2205" y="632"/>
                  </a:cubicBezTo>
                  <a:cubicBezTo>
                    <a:pt x="2205" y="632"/>
                    <a:pt x="2205" y="632"/>
                    <a:pt x="2205" y="632"/>
                  </a:cubicBezTo>
                  <a:cubicBezTo>
                    <a:pt x="2205" y="631"/>
                    <a:pt x="2204" y="631"/>
                    <a:pt x="2203" y="630"/>
                  </a:cubicBezTo>
                  <a:cubicBezTo>
                    <a:pt x="2203" y="629"/>
                    <a:pt x="2202" y="628"/>
                    <a:pt x="2201" y="628"/>
                  </a:cubicBezTo>
                  <a:cubicBezTo>
                    <a:pt x="2200" y="627"/>
                    <a:pt x="2199" y="626"/>
                    <a:pt x="2198" y="625"/>
                  </a:cubicBezTo>
                  <a:cubicBezTo>
                    <a:pt x="2198" y="625"/>
                    <a:pt x="2197" y="624"/>
                    <a:pt x="2197" y="624"/>
                  </a:cubicBezTo>
                  <a:cubicBezTo>
                    <a:pt x="2197" y="624"/>
                    <a:pt x="2198" y="624"/>
                    <a:pt x="2199" y="624"/>
                  </a:cubicBezTo>
                  <a:cubicBezTo>
                    <a:pt x="2200" y="624"/>
                    <a:pt x="2201" y="623"/>
                    <a:pt x="2201" y="623"/>
                  </a:cubicBezTo>
                  <a:cubicBezTo>
                    <a:pt x="2202" y="623"/>
                    <a:pt x="2202" y="623"/>
                    <a:pt x="2202" y="623"/>
                  </a:cubicBezTo>
                  <a:cubicBezTo>
                    <a:pt x="2203" y="623"/>
                    <a:pt x="2203" y="623"/>
                    <a:pt x="2203" y="623"/>
                  </a:cubicBezTo>
                  <a:cubicBezTo>
                    <a:pt x="2204" y="623"/>
                    <a:pt x="2205" y="623"/>
                    <a:pt x="2206" y="623"/>
                  </a:cubicBezTo>
                  <a:cubicBezTo>
                    <a:pt x="2206" y="623"/>
                    <a:pt x="2207" y="623"/>
                    <a:pt x="2207" y="623"/>
                  </a:cubicBezTo>
                  <a:cubicBezTo>
                    <a:pt x="2209" y="622"/>
                    <a:pt x="2210" y="622"/>
                    <a:pt x="2211" y="621"/>
                  </a:cubicBezTo>
                  <a:cubicBezTo>
                    <a:pt x="2212" y="621"/>
                    <a:pt x="2213" y="621"/>
                    <a:pt x="2214" y="620"/>
                  </a:cubicBezTo>
                  <a:cubicBezTo>
                    <a:pt x="2215" y="620"/>
                    <a:pt x="2215" y="619"/>
                    <a:pt x="2216" y="619"/>
                  </a:cubicBezTo>
                  <a:cubicBezTo>
                    <a:pt x="2217" y="618"/>
                    <a:pt x="2218" y="618"/>
                    <a:pt x="2219" y="617"/>
                  </a:cubicBezTo>
                  <a:cubicBezTo>
                    <a:pt x="2220" y="617"/>
                    <a:pt x="2220" y="616"/>
                    <a:pt x="2220" y="616"/>
                  </a:cubicBezTo>
                  <a:cubicBezTo>
                    <a:pt x="2220" y="616"/>
                    <a:pt x="2219" y="617"/>
                    <a:pt x="2215" y="618"/>
                  </a:cubicBezTo>
                  <a:cubicBezTo>
                    <a:pt x="2215" y="618"/>
                    <a:pt x="2214" y="618"/>
                    <a:pt x="2213" y="618"/>
                  </a:cubicBezTo>
                  <a:cubicBezTo>
                    <a:pt x="2212" y="618"/>
                    <a:pt x="2211" y="619"/>
                    <a:pt x="2210" y="619"/>
                  </a:cubicBezTo>
                  <a:cubicBezTo>
                    <a:pt x="2208" y="619"/>
                    <a:pt x="2205" y="619"/>
                    <a:pt x="2203" y="620"/>
                  </a:cubicBezTo>
                  <a:cubicBezTo>
                    <a:pt x="2202" y="620"/>
                    <a:pt x="2202" y="620"/>
                    <a:pt x="2202" y="620"/>
                  </a:cubicBezTo>
                  <a:cubicBezTo>
                    <a:pt x="2201" y="620"/>
                    <a:pt x="2201" y="620"/>
                    <a:pt x="2201" y="620"/>
                  </a:cubicBezTo>
                  <a:cubicBezTo>
                    <a:pt x="2200" y="620"/>
                    <a:pt x="2199" y="620"/>
                    <a:pt x="2199" y="620"/>
                  </a:cubicBezTo>
                  <a:cubicBezTo>
                    <a:pt x="2197" y="620"/>
                    <a:pt x="2196" y="620"/>
                    <a:pt x="2194" y="620"/>
                  </a:cubicBezTo>
                  <a:cubicBezTo>
                    <a:pt x="2194" y="620"/>
                    <a:pt x="2193" y="620"/>
                    <a:pt x="2193" y="620"/>
                  </a:cubicBezTo>
                  <a:cubicBezTo>
                    <a:pt x="2193" y="620"/>
                    <a:pt x="2192" y="620"/>
                    <a:pt x="2192" y="620"/>
                  </a:cubicBezTo>
                  <a:cubicBezTo>
                    <a:pt x="2191" y="620"/>
                    <a:pt x="2190" y="620"/>
                    <a:pt x="2190" y="620"/>
                  </a:cubicBezTo>
                  <a:cubicBezTo>
                    <a:pt x="2189" y="619"/>
                    <a:pt x="2188" y="619"/>
                    <a:pt x="2188" y="619"/>
                  </a:cubicBezTo>
                  <a:cubicBezTo>
                    <a:pt x="2188" y="619"/>
                    <a:pt x="2188" y="619"/>
                    <a:pt x="2188" y="620"/>
                  </a:cubicBezTo>
                  <a:cubicBezTo>
                    <a:pt x="2187" y="619"/>
                    <a:pt x="2186" y="619"/>
                    <a:pt x="2184" y="619"/>
                  </a:cubicBezTo>
                  <a:cubicBezTo>
                    <a:pt x="2181" y="618"/>
                    <a:pt x="2177" y="617"/>
                    <a:pt x="2174" y="616"/>
                  </a:cubicBezTo>
                  <a:cubicBezTo>
                    <a:pt x="2173" y="616"/>
                    <a:pt x="2172" y="615"/>
                    <a:pt x="2171" y="615"/>
                  </a:cubicBezTo>
                  <a:cubicBezTo>
                    <a:pt x="2171" y="615"/>
                    <a:pt x="2170" y="614"/>
                    <a:pt x="2169" y="614"/>
                  </a:cubicBezTo>
                  <a:cubicBezTo>
                    <a:pt x="2168" y="614"/>
                    <a:pt x="2167" y="613"/>
                    <a:pt x="2166" y="613"/>
                  </a:cubicBezTo>
                  <a:cubicBezTo>
                    <a:pt x="2165" y="612"/>
                    <a:pt x="2165" y="612"/>
                    <a:pt x="2165" y="612"/>
                  </a:cubicBezTo>
                  <a:cubicBezTo>
                    <a:pt x="2165" y="612"/>
                    <a:pt x="2164" y="612"/>
                    <a:pt x="2164" y="611"/>
                  </a:cubicBezTo>
                  <a:cubicBezTo>
                    <a:pt x="2162" y="610"/>
                    <a:pt x="2160" y="609"/>
                    <a:pt x="2157" y="607"/>
                  </a:cubicBezTo>
                  <a:cubicBezTo>
                    <a:pt x="2158" y="607"/>
                    <a:pt x="2158" y="607"/>
                    <a:pt x="2158" y="607"/>
                  </a:cubicBezTo>
                  <a:cubicBezTo>
                    <a:pt x="2158" y="607"/>
                    <a:pt x="2159" y="607"/>
                    <a:pt x="2159" y="607"/>
                  </a:cubicBezTo>
                  <a:cubicBezTo>
                    <a:pt x="2159" y="607"/>
                    <a:pt x="2160" y="607"/>
                    <a:pt x="2160" y="607"/>
                  </a:cubicBezTo>
                  <a:cubicBezTo>
                    <a:pt x="2161" y="607"/>
                    <a:pt x="2161" y="607"/>
                    <a:pt x="2162" y="607"/>
                  </a:cubicBezTo>
                  <a:cubicBezTo>
                    <a:pt x="2162" y="607"/>
                    <a:pt x="2162" y="607"/>
                    <a:pt x="2162" y="606"/>
                  </a:cubicBezTo>
                  <a:cubicBezTo>
                    <a:pt x="2163" y="606"/>
                    <a:pt x="2163" y="606"/>
                    <a:pt x="2163" y="606"/>
                  </a:cubicBezTo>
                  <a:cubicBezTo>
                    <a:pt x="2164" y="606"/>
                    <a:pt x="2164" y="606"/>
                    <a:pt x="2165" y="606"/>
                  </a:cubicBezTo>
                  <a:cubicBezTo>
                    <a:pt x="2166" y="605"/>
                    <a:pt x="2167" y="605"/>
                    <a:pt x="2168" y="604"/>
                  </a:cubicBezTo>
                  <a:cubicBezTo>
                    <a:pt x="2169" y="604"/>
                    <a:pt x="2170" y="603"/>
                    <a:pt x="2171" y="602"/>
                  </a:cubicBezTo>
                  <a:cubicBezTo>
                    <a:pt x="2171" y="602"/>
                    <a:pt x="2171" y="602"/>
                    <a:pt x="2172" y="602"/>
                  </a:cubicBezTo>
                  <a:cubicBezTo>
                    <a:pt x="2185" y="608"/>
                    <a:pt x="2189" y="585"/>
                    <a:pt x="2190" y="575"/>
                  </a:cubicBezTo>
                  <a:cubicBezTo>
                    <a:pt x="2183" y="582"/>
                    <a:pt x="2160" y="579"/>
                    <a:pt x="2169" y="599"/>
                  </a:cubicBezTo>
                  <a:cubicBezTo>
                    <a:pt x="2171" y="599"/>
                    <a:pt x="2171" y="599"/>
                    <a:pt x="2171" y="599"/>
                  </a:cubicBezTo>
                  <a:cubicBezTo>
                    <a:pt x="2170" y="599"/>
                    <a:pt x="2170" y="599"/>
                    <a:pt x="2169" y="600"/>
                  </a:cubicBezTo>
                  <a:cubicBezTo>
                    <a:pt x="2169" y="600"/>
                    <a:pt x="2170" y="600"/>
                    <a:pt x="2170" y="601"/>
                  </a:cubicBezTo>
                  <a:cubicBezTo>
                    <a:pt x="2170" y="601"/>
                    <a:pt x="2170" y="601"/>
                    <a:pt x="2170" y="601"/>
                  </a:cubicBezTo>
                  <a:cubicBezTo>
                    <a:pt x="2169" y="601"/>
                    <a:pt x="2168" y="602"/>
                    <a:pt x="2167" y="603"/>
                  </a:cubicBezTo>
                  <a:cubicBezTo>
                    <a:pt x="2166" y="603"/>
                    <a:pt x="2165" y="604"/>
                    <a:pt x="2164" y="604"/>
                  </a:cubicBezTo>
                  <a:cubicBezTo>
                    <a:pt x="2163" y="604"/>
                    <a:pt x="2163" y="604"/>
                    <a:pt x="2162" y="604"/>
                  </a:cubicBezTo>
                  <a:cubicBezTo>
                    <a:pt x="2162" y="605"/>
                    <a:pt x="2162" y="605"/>
                    <a:pt x="2162" y="605"/>
                  </a:cubicBezTo>
                  <a:cubicBezTo>
                    <a:pt x="2161" y="605"/>
                    <a:pt x="2161" y="605"/>
                    <a:pt x="2161" y="605"/>
                  </a:cubicBezTo>
                  <a:cubicBezTo>
                    <a:pt x="2161" y="605"/>
                    <a:pt x="2160" y="605"/>
                    <a:pt x="2160" y="605"/>
                  </a:cubicBezTo>
                  <a:cubicBezTo>
                    <a:pt x="2159" y="605"/>
                    <a:pt x="2159" y="605"/>
                    <a:pt x="2158" y="606"/>
                  </a:cubicBezTo>
                  <a:cubicBezTo>
                    <a:pt x="2158" y="606"/>
                    <a:pt x="2158" y="606"/>
                    <a:pt x="2158" y="606"/>
                  </a:cubicBezTo>
                  <a:cubicBezTo>
                    <a:pt x="2157" y="606"/>
                    <a:pt x="2157" y="606"/>
                    <a:pt x="2157" y="606"/>
                  </a:cubicBezTo>
                  <a:cubicBezTo>
                    <a:pt x="2157" y="606"/>
                    <a:pt x="2156" y="606"/>
                    <a:pt x="2156" y="606"/>
                  </a:cubicBezTo>
                  <a:cubicBezTo>
                    <a:pt x="2156" y="606"/>
                    <a:pt x="2156" y="606"/>
                    <a:pt x="2156" y="606"/>
                  </a:cubicBezTo>
                  <a:cubicBezTo>
                    <a:pt x="2155" y="606"/>
                    <a:pt x="2155" y="605"/>
                    <a:pt x="2154" y="605"/>
                  </a:cubicBezTo>
                  <a:cubicBezTo>
                    <a:pt x="2153" y="604"/>
                    <a:pt x="2153" y="604"/>
                    <a:pt x="2152" y="603"/>
                  </a:cubicBezTo>
                  <a:cubicBezTo>
                    <a:pt x="2151" y="603"/>
                    <a:pt x="2151" y="602"/>
                    <a:pt x="2150" y="601"/>
                  </a:cubicBezTo>
                  <a:cubicBezTo>
                    <a:pt x="2149" y="601"/>
                    <a:pt x="2148" y="600"/>
                    <a:pt x="2148" y="599"/>
                  </a:cubicBezTo>
                  <a:cubicBezTo>
                    <a:pt x="2147" y="599"/>
                    <a:pt x="2146" y="598"/>
                    <a:pt x="2146" y="597"/>
                  </a:cubicBezTo>
                  <a:cubicBezTo>
                    <a:pt x="2144" y="596"/>
                    <a:pt x="2143" y="594"/>
                    <a:pt x="2142" y="593"/>
                  </a:cubicBezTo>
                  <a:cubicBezTo>
                    <a:pt x="2141" y="593"/>
                    <a:pt x="2141" y="593"/>
                    <a:pt x="2140" y="592"/>
                  </a:cubicBezTo>
                  <a:cubicBezTo>
                    <a:pt x="2140" y="592"/>
                    <a:pt x="2140" y="592"/>
                    <a:pt x="2140" y="592"/>
                  </a:cubicBezTo>
                  <a:cubicBezTo>
                    <a:pt x="2139" y="592"/>
                    <a:pt x="2139" y="592"/>
                    <a:pt x="2139" y="592"/>
                  </a:cubicBezTo>
                  <a:cubicBezTo>
                    <a:pt x="2139" y="591"/>
                    <a:pt x="2138" y="591"/>
                    <a:pt x="2138" y="591"/>
                  </a:cubicBezTo>
                  <a:cubicBezTo>
                    <a:pt x="2138" y="591"/>
                    <a:pt x="2137" y="590"/>
                    <a:pt x="2137" y="590"/>
                  </a:cubicBezTo>
                  <a:cubicBezTo>
                    <a:pt x="2133" y="589"/>
                    <a:pt x="2130" y="588"/>
                    <a:pt x="2127" y="589"/>
                  </a:cubicBezTo>
                  <a:cubicBezTo>
                    <a:pt x="2126" y="589"/>
                    <a:pt x="2126" y="589"/>
                    <a:pt x="2125" y="589"/>
                  </a:cubicBezTo>
                  <a:cubicBezTo>
                    <a:pt x="2124" y="589"/>
                    <a:pt x="2124" y="589"/>
                    <a:pt x="2123" y="589"/>
                  </a:cubicBezTo>
                  <a:cubicBezTo>
                    <a:pt x="2122" y="589"/>
                    <a:pt x="2122" y="590"/>
                    <a:pt x="2121" y="590"/>
                  </a:cubicBezTo>
                  <a:cubicBezTo>
                    <a:pt x="2121" y="590"/>
                    <a:pt x="2120" y="590"/>
                    <a:pt x="2120" y="591"/>
                  </a:cubicBezTo>
                  <a:cubicBezTo>
                    <a:pt x="2118" y="591"/>
                    <a:pt x="2117" y="592"/>
                    <a:pt x="2116" y="592"/>
                  </a:cubicBezTo>
                  <a:cubicBezTo>
                    <a:pt x="2118" y="590"/>
                    <a:pt x="2121" y="588"/>
                    <a:pt x="2123" y="587"/>
                  </a:cubicBezTo>
                  <a:cubicBezTo>
                    <a:pt x="2126" y="584"/>
                    <a:pt x="2129" y="581"/>
                    <a:pt x="2132" y="577"/>
                  </a:cubicBezTo>
                  <a:cubicBezTo>
                    <a:pt x="2133" y="576"/>
                    <a:pt x="2134" y="574"/>
                    <a:pt x="2136" y="572"/>
                  </a:cubicBezTo>
                  <a:cubicBezTo>
                    <a:pt x="2136" y="571"/>
                    <a:pt x="2137" y="570"/>
                    <a:pt x="2137" y="569"/>
                  </a:cubicBezTo>
                  <a:cubicBezTo>
                    <a:pt x="2138" y="568"/>
                    <a:pt x="2138" y="567"/>
                    <a:pt x="2139" y="566"/>
                  </a:cubicBezTo>
                  <a:cubicBezTo>
                    <a:pt x="2140" y="562"/>
                    <a:pt x="2142" y="558"/>
                    <a:pt x="2143" y="554"/>
                  </a:cubicBezTo>
                  <a:cubicBezTo>
                    <a:pt x="2146" y="546"/>
                    <a:pt x="2150" y="538"/>
                    <a:pt x="2154" y="532"/>
                  </a:cubicBezTo>
                  <a:cubicBezTo>
                    <a:pt x="2156" y="528"/>
                    <a:pt x="2158" y="525"/>
                    <a:pt x="2160" y="522"/>
                  </a:cubicBezTo>
                  <a:cubicBezTo>
                    <a:pt x="2162" y="519"/>
                    <a:pt x="2165" y="516"/>
                    <a:pt x="2167" y="513"/>
                  </a:cubicBezTo>
                  <a:cubicBezTo>
                    <a:pt x="2168" y="511"/>
                    <a:pt x="2169" y="510"/>
                    <a:pt x="2170" y="508"/>
                  </a:cubicBezTo>
                  <a:cubicBezTo>
                    <a:pt x="2171" y="508"/>
                    <a:pt x="2171" y="508"/>
                    <a:pt x="2172" y="508"/>
                  </a:cubicBezTo>
                  <a:cubicBezTo>
                    <a:pt x="2173" y="508"/>
                    <a:pt x="2175" y="507"/>
                    <a:pt x="2177" y="508"/>
                  </a:cubicBezTo>
                  <a:cubicBezTo>
                    <a:pt x="2177" y="508"/>
                    <a:pt x="2178" y="508"/>
                    <a:pt x="2178" y="508"/>
                  </a:cubicBezTo>
                  <a:cubicBezTo>
                    <a:pt x="2179" y="508"/>
                    <a:pt x="2179" y="508"/>
                    <a:pt x="2180" y="508"/>
                  </a:cubicBezTo>
                  <a:cubicBezTo>
                    <a:pt x="2181" y="508"/>
                    <a:pt x="2182" y="508"/>
                    <a:pt x="2183" y="508"/>
                  </a:cubicBezTo>
                  <a:cubicBezTo>
                    <a:pt x="2184" y="508"/>
                    <a:pt x="2186" y="509"/>
                    <a:pt x="2187" y="509"/>
                  </a:cubicBezTo>
                  <a:cubicBezTo>
                    <a:pt x="2187" y="509"/>
                    <a:pt x="2187" y="509"/>
                    <a:pt x="2188" y="509"/>
                  </a:cubicBezTo>
                  <a:cubicBezTo>
                    <a:pt x="2188" y="509"/>
                    <a:pt x="2188" y="510"/>
                    <a:pt x="2188" y="510"/>
                  </a:cubicBezTo>
                  <a:cubicBezTo>
                    <a:pt x="2189" y="510"/>
                    <a:pt x="2189" y="510"/>
                    <a:pt x="2189" y="510"/>
                  </a:cubicBezTo>
                  <a:cubicBezTo>
                    <a:pt x="2190" y="510"/>
                    <a:pt x="2190" y="511"/>
                    <a:pt x="2190" y="511"/>
                  </a:cubicBezTo>
                  <a:cubicBezTo>
                    <a:pt x="2192" y="512"/>
                    <a:pt x="2195" y="515"/>
                    <a:pt x="2197" y="517"/>
                  </a:cubicBezTo>
                  <a:cubicBezTo>
                    <a:pt x="2199" y="518"/>
                    <a:pt x="2200" y="519"/>
                    <a:pt x="2202" y="520"/>
                  </a:cubicBezTo>
                  <a:cubicBezTo>
                    <a:pt x="2203" y="520"/>
                    <a:pt x="2204" y="521"/>
                    <a:pt x="2204" y="521"/>
                  </a:cubicBezTo>
                  <a:cubicBezTo>
                    <a:pt x="2205" y="521"/>
                    <a:pt x="2205" y="521"/>
                    <a:pt x="2205" y="521"/>
                  </a:cubicBezTo>
                  <a:cubicBezTo>
                    <a:pt x="2205" y="521"/>
                    <a:pt x="2205" y="521"/>
                    <a:pt x="2206" y="521"/>
                  </a:cubicBezTo>
                  <a:cubicBezTo>
                    <a:pt x="2206" y="522"/>
                    <a:pt x="2206" y="522"/>
                    <a:pt x="2206" y="522"/>
                  </a:cubicBezTo>
                  <a:cubicBezTo>
                    <a:pt x="2207" y="522"/>
                    <a:pt x="2207" y="522"/>
                    <a:pt x="2207" y="522"/>
                  </a:cubicBezTo>
                  <a:cubicBezTo>
                    <a:pt x="2211" y="522"/>
                    <a:pt x="2214" y="522"/>
                    <a:pt x="2217" y="521"/>
                  </a:cubicBezTo>
                  <a:cubicBezTo>
                    <a:pt x="2218" y="521"/>
                    <a:pt x="2219" y="520"/>
                    <a:pt x="2219" y="520"/>
                  </a:cubicBezTo>
                  <a:cubicBezTo>
                    <a:pt x="2219" y="520"/>
                    <a:pt x="2220" y="521"/>
                    <a:pt x="2220" y="521"/>
                  </a:cubicBezTo>
                  <a:cubicBezTo>
                    <a:pt x="2220" y="521"/>
                    <a:pt x="2220" y="521"/>
                    <a:pt x="2221" y="521"/>
                  </a:cubicBezTo>
                  <a:cubicBezTo>
                    <a:pt x="2221" y="521"/>
                    <a:pt x="2221" y="521"/>
                    <a:pt x="2221" y="521"/>
                  </a:cubicBezTo>
                  <a:cubicBezTo>
                    <a:pt x="2222" y="521"/>
                    <a:pt x="2223" y="522"/>
                    <a:pt x="2224" y="522"/>
                  </a:cubicBezTo>
                  <a:cubicBezTo>
                    <a:pt x="2224" y="522"/>
                    <a:pt x="2225" y="523"/>
                    <a:pt x="2226" y="523"/>
                  </a:cubicBezTo>
                  <a:cubicBezTo>
                    <a:pt x="2227" y="524"/>
                    <a:pt x="2228" y="524"/>
                    <a:pt x="2229" y="525"/>
                  </a:cubicBezTo>
                  <a:cubicBezTo>
                    <a:pt x="2230" y="525"/>
                    <a:pt x="2231" y="526"/>
                    <a:pt x="2232" y="526"/>
                  </a:cubicBezTo>
                  <a:cubicBezTo>
                    <a:pt x="2233" y="527"/>
                    <a:pt x="2234" y="527"/>
                    <a:pt x="2235" y="528"/>
                  </a:cubicBezTo>
                  <a:cubicBezTo>
                    <a:pt x="2242" y="541"/>
                    <a:pt x="2252" y="551"/>
                    <a:pt x="2266" y="550"/>
                  </a:cubicBezTo>
                  <a:cubicBezTo>
                    <a:pt x="2257" y="536"/>
                    <a:pt x="2249" y="525"/>
                    <a:pt x="2234" y="523"/>
                  </a:cubicBezTo>
                  <a:cubicBezTo>
                    <a:pt x="2234" y="524"/>
                    <a:pt x="2234" y="524"/>
                    <a:pt x="2234" y="524"/>
                  </a:cubicBezTo>
                  <a:cubicBezTo>
                    <a:pt x="2233" y="524"/>
                    <a:pt x="2233" y="524"/>
                    <a:pt x="2233" y="524"/>
                  </a:cubicBezTo>
                  <a:cubicBezTo>
                    <a:pt x="2232" y="523"/>
                    <a:pt x="2231" y="522"/>
                    <a:pt x="2230" y="522"/>
                  </a:cubicBezTo>
                  <a:cubicBezTo>
                    <a:pt x="2229" y="521"/>
                    <a:pt x="2228" y="521"/>
                    <a:pt x="2227" y="521"/>
                  </a:cubicBezTo>
                  <a:cubicBezTo>
                    <a:pt x="2226" y="520"/>
                    <a:pt x="2225" y="520"/>
                    <a:pt x="2224" y="519"/>
                  </a:cubicBezTo>
                  <a:cubicBezTo>
                    <a:pt x="2224" y="519"/>
                    <a:pt x="2224" y="519"/>
                    <a:pt x="2223" y="519"/>
                  </a:cubicBezTo>
                  <a:cubicBezTo>
                    <a:pt x="2224" y="519"/>
                    <a:pt x="2225" y="519"/>
                    <a:pt x="2226" y="518"/>
                  </a:cubicBezTo>
                  <a:cubicBezTo>
                    <a:pt x="2229" y="518"/>
                    <a:pt x="2232" y="517"/>
                    <a:pt x="2235" y="517"/>
                  </a:cubicBezTo>
                  <a:cubicBezTo>
                    <a:pt x="2241" y="516"/>
                    <a:pt x="2247" y="515"/>
                    <a:pt x="2252" y="515"/>
                  </a:cubicBezTo>
                  <a:cubicBezTo>
                    <a:pt x="2252" y="515"/>
                    <a:pt x="2253" y="515"/>
                    <a:pt x="2253" y="515"/>
                  </a:cubicBezTo>
                  <a:cubicBezTo>
                    <a:pt x="2254" y="515"/>
                    <a:pt x="2255" y="515"/>
                    <a:pt x="2255" y="514"/>
                  </a:cubicBezTo>
                  <a:cubicBezTo>
                    <a:pt x="2256" y="514"/>
                    <a:pt x="2257" y="514"/>
                    <a:pt x="2258" y="514"/>
                  </a:cubicBezTo>
                  <a:cubicBezTo>
                    <a:pt x="2260" y="513"/>
                    <a:pt x="2262" y="513"/>
                    <a:pt x="2263" y="513"/>
                  </a:cubicBezTo>
                  <a:cubicBezTo>
                    <a:pt x="2264" y="512"/>
                    <a:pt x="2264" y="512"/>
                    <a:pt x="2265" y="512"/>
                  </a:cubicBezTo>
                  <a:cubicBezTo>
                    <a:pt x="2265" y="512"/>
                    <a:pt x="2265" y="512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5" y="513"/>
                    <a:pt x="2265" y="513"/>
                  </a:cubicBezTo>
                  <a:cubicBezTo>
                    <a:pt x="2265" y="513"/>
                    <a:pt x="2264" y="513"/>
                    <a:pt x="2265" y="513"/>
                  </a:cubicBezTo>
                  <a:cubicBezTo>
                    <a:pt x="2265" y="513"/>
                    <a:pt x="2265" y="513"/>
                    <a:pt x="2266" y="513"/>
                  </a:cubicBezTo>
                  <a:cubicBezTo>
                    <a:pt x="2266" y="513"/>
                    <a:pt x="2266" y="513"/>
                    <a:pt x="2266" y="513"/>
                  </a:cubicBezTo>
                  <a:cubicBezTo>
                    <a:pt x="2266" y="513"/>
                    <a:pt x="2266" y="513"/>
                    <a:pt x="2266" y="513"/>
                  </a:cubicBezTo>
                  <a:cubicBezTo>
                    <a:pt x="2266" y="512"/>
                    <a:pt x="2266" y="512"/>
                    <a:pt x="2266" y="512"/>
                  </a:cubicBezTo>
                  <a:cubicBezTo>
                    <a:pt x="2266" y="512"/>
                    <a:pt x="2266" y="512"/>
                    <a:pt x="2266" y="512"/>
                  </a:cubicBezTo>
                  <a:cubicBezTo>
                    <a:pt x="2266" y="512"/>
                    <a:pt x="2266" y="512"/>
                    <a:pt x="2266" y="512"/>
                  </a:cubicBezTo>
                  <a:cubicBezTo>
                    <a:pt x="2265" y="512"/>
                    <a:pt x="2265" y="512"/>
                    <a:pt x="2265" y="512"/>
                  </a:cubicBezTo>
                  <a:cubicBezTo>
                    <a:pt x="2264" y="511"/>
                    <a:pt x="2263" y="511"/>
                    <a:pt x="2263" y="511"/>
                  </a:cubicBezTo>
                  <a:cubicBezTo>
                    <a:pt x="2261" y="511"/>
                    <a:pt x="2260" y="511"/>
                    <a:pt x="2258" y="511"/>
                  </a:cubicBezTo>
                  <a:cubicBezTo>
                    <a:pt x="2257" y="511"/>
                    <a:pt x="2255" y="511"/>
                    <a:pt x="2254" y="511"/>
                  </a:cubicBezTo>
                  <a:cubicBezTo>
                    <a:pt x="2254" y="511"/>
                    <a:pt x="2253" y="511"/>
                    <a:pt x="2253" y="511"/>
                  </a:cubicBezTo>
                  <a:cubicBezTo>
                    <a:pt x="2252" y="511"/>
                    <a:pt x="2251" y="511"/>
                    <a:pt x="2251" y="511"/>
                  </a:cubicBezTo>
                  <a:cubicBezTo>
                    <a:pt x="2249" y="511"/>
                    <a:pt x="2247" y="511"/>
                    <a:pt x="2246" y="512"/>
                  </a:cubicBezTo>
                  <a:cubicBezTo>
                    <a:pt x="2246" y="512"/>
                    <a:pt x="2246" y="511"/>
                    <a:pt x="2246" y="511"/>
                  </a:cubicBezTo>
                  <a:cubicBezTo>
                    <a:pt x="2246" y="511"/>
                    <a:pt x="2247" y="511"/>
                    <a:pt x="2247" y="510"/>
                  </a:cubicBezTo>
                  <a:cubicBezTo>
                    <a:pt x="2248" y="510"/>
                    <a:pt x="2248" y="510"/>
                    <a:pt x="2249" y="509"/>
                  </a:cubicBezTo>
                  <a:cubicBezTo>
                    <a:pt x="2249" y="509"/>
                    <a:pt x="2250" y="509"/>
                    <a:pt x="2250" y="508"/>
                  </a:cubicBezTo>
                  <a:cubicBezTo>
                    <a:pt x="2251" y="507"/>
                    <a:pt x="2252" y="507"/>
                    <a:pt x="2253" y="506"/>
                  </a:cubicBezTo>
                  <a:cubicBezTo>
                    <a:pt x="2254" y="505"/>
                    <a:pt x="2255" y="504"/>
                    <a:pt x="2256" y="503"/>
                  </a:cubicBezTo>
                  <a:cubicBezTo>
                    <a:pt x="2256" y="503"/>
                    <a:pt x="2256" y="502"/>
                    <a:pt x="2256" y="502"/>
                  </a:cubicBezTo>
                  <a:cubicBezTo>
                    <a:pt x="2273" y="511"/>
                    <a:pt x="2272" y="474"/>
                    <a:pt x="2276" y="467"/>
                  </a:cubicBezTo>
                  <a:cubicBezTo>
                    <a:pt x="2263" y="470"/>
                    <a:pt x="2240" y="482"/>
                    <a:pt x="2254" y="500"/>
                  </a:cubicBezTo>
                  <a:cubicBezTo>
                    <a:pt x="2255" y="499"/>
                    <a:pt x="2256" y="499"/>
                    <a:pt x="2256" y="498"/>
                  </a:cubicBezTo>
                  <a:cubicBezTo>
                    <a:pt x="2256" y="498"/>
                    <a:pt x="2256" y="498"/>
                    <a:pt x="2256" y="498"/>
                  </a:cubicBezTo>
                  <a:cubicBezTo>
                    <a:pt x="2255" y="499"/>
                    <a:pt x="2255" y="500"/>
                    <a:pt x="2254" y="501"/>
                  </a:cubicBezTo>
                  <a:cubicBezTo>
                    <a:pt x="2253" y="502"/>
                    <a:pt x="2252" y="503"/>
                    <a:pt x="2251" y="504"/>
                  </a:cubicBezTo>
                  <a:cubicBezTo>
                    <a:pt x="2250" y="505"/>
                    <a:pt x="2249" y="506"/>
                    <a:pt x="2249" y="506"/>
                  </a:cubicBezTo>
                  <a:cubicBezTo>
                    <a:pt x="2248" y="507"/>
                    <a:pt x="2248" y="507"/>
                    <a:pt x="2247" y="507"/>
                  </a:cubicBezTo>
                  <a:cubicBezTo>
                    <a:pt x="2247" y="508"/>
                    <a:pt x="2246" y="508"/>
                    <a:pt x="2246" y="508"/>
                  </a:cubicBezTo>
                  <a:cubicBezTo>
                    <a:pt x="2246" y="509"/>
                    <a:pt x="2245" y="509"/>
                    <a:pt x="2245" y="509"/>
                  </a:cubicBezTo>
                  <a:cubicBezTo>
                    <a:pt x="2244" y="510"/>
                    <a:pt x="2244" y="510"/>
                    <a:pt x="2243" y="510"/>
                  </a:cubicBezTo>
                  <a:cubicBezTo>
                    <a:pt x="2243" y="510"/>
                    <a:pt x="2243" y="510"/>
                    <a:pt x="2243" y="510"/>
                  </a:cubicBezTo>
                  <a:cubicBezTo>
                    <a:pt x="2243" y="510"/>
                    <a:pt x="2242" y="511"/>
                    <a:pt x="2242" y="511"/>
                  </a:cubicBezTo>
                  <a:cubicBezTo>
                    <a:pt x="2242" y="511"/>
                    <a:pt x="2242" y="511"/>
                    <a:pt x="2241" y="512"/>
                  </a:cubicBezTo>
                  <a:cubicBezTo>
                    <a:pt x="2241" y="512"/>
                    <a:pt x="2241" y="512"/>
                    <a:pt x="2241" y="512"/>
                  </a:cubicBezTo>
                  <a:cubicBezTo>
                    <a:pt x="2239" y="512"/>
                    <a:pt x="2237" y="513"/>
                    <a:pt x="2234" y="513"/>
                  </a:cubicBezTo>
                  <a:cubicBezTo>
                    <a:pt x="2231" y="514"/>
                    <a:pt x="2228" y="514"/>
                    <a:pt x="2225" y="515"/>
                  </a:cubicBezTo>
                  <a:cubicBezTo>
                    <a:pt x="2222" y="516"/>
                    <a:pt x="2219" y="517"/>
                    <a:pt x="2216" y="517"/>
                  </a:cubicBezTo>
                  <a:cubicBezTo>
                    <a:pt x="2213" y="518"/>
                    <a:pt x="2210" y="519"/>
                    <a:pt x="2207" y="518"/>
                  </a:cubicBezTo>
                  <a:cubicBezTo>
                    <a:pt x="2207" y="518"/>
                    <a:pt x="2207" y="518"/>
                    <a:pt x="2207" y="518"/>
                  </a:cubicBezTo>
                  <a:cubicBezTo>
                    <a:pt x="2206" y="518"/>
                    <a:pt x="2206" y="518"/>
                    <a:pt x="2206" y="518"/>
                  </a:cubicBezTo>
                  <a:cubicBezTo>
                    <a:pt x="2206" y="518"/>
                    <a:pt x="2206" y="518"/>
                    <a:pt x="2206" y="518"/>
                  </a:cubicBezTo>
                  <a:cubicBezTo>
                    <a:pt x="2205" y="518"/>
                    <a:pt x="2205" y="518"/>
                    <a:pt x="2205" y="518"/>
                  </a:cubicBezTo>
                  <a:cubicBezTo>
                    <a:pt x="2204" y="517"/>
                    <a:pt x="2204" y="517"/>
                    <a:pt x="2203" y="517"/>
                  </a:cubicBezTo>
                  <a:cubicBezTo>
                    <a:pt x="2202" y="516"/>
                    <a:pt x="2200" y="515"/>
                    <a:pt x="2199" y="514"/>
                  </a:cubicBezTo>
                  <a:cubicBezTo>
                    <a:pt x="2197" y="512"/>
                    <a:pt x="2194" y="510"/>
                    <a:pt x="2192" y="508"/>
                  </a:cubicBezTo>
                  <a:cubicBezTo>
                    <a:pt x="2191" y="508"/>
                    <a:pt x="2191" y="507"/>
                    <a:pt x="2191" y="507"/>
                  </a:cubicBezTo>
                  <a:cubicBezTo>
                    <a:pt x="2190" y="507"/>
                    <a:pt x="2190" y="507"/>
                    <a:pt x="2190" y="507"/>
                  </a:cubicBezTo>
                  <a:cubicBezTo>
                    <a:pt x="2189" y="506"/>
                    <a:pt x="2189" y="506"/>
                    <a:pt x="2189" y="506"/>
                  </a:cubicBezTo>
                  <a:cubicBezTo>
                    <a:pt x="2188" y="506"/>
                    <a:pt x="2188" y="506"/>
                    <a:pt x="2187" y="506"/>
                  </a:cubicBezTo>
                  <a:cubicBezTo>
                    <a:pt x="2186" y="505"/>
                    <a:pt x="2185" y="505"/>
                    <a:pt x="2183" y="505"/>
                  </a:cubicBezTo>
                  <a:cubicBezTo>
                    <a:pt x="2183" y="504"/>
                    <a:pt x="2182" y="504"/>
                    <a:pt x="2181" y="504"/>
                  </a:cubicBezTo>
                  <a:cubicBezTo>
                    <a:pt x="2181" y="504"/>
                    <a:pt x="2180" y="504"/>
                    <a:pt x="2180" y="504"/>
                  </a:cubicBezTo>
                  <a:cubicBezTo>
                    <a:pt x="2179" y="504"/>
                    <a:pt x="2178" y="504"/>
                    <a:pt x="2178" y="504"/>
                  </a:cubicBezTo>
                  <a:cubicBezTo>
                    <a:pt x="2177" y="505"/>
                    <a:pt x="2177" y="505"/>
                    <a:pt x="2176" y="505"/>
                  </a:cubicBezTo>
                  <a:cubicBezTo>
                    <a:pt x="2174" y="505"/>
                    <a:pt x="2173" y="506"/>
                    <a:pt x="2171" y="506"/>
                  </a:cubicBezTo>
                  <a:cubicBezTo>
                    <a:pt x="2171" y="506"/>
                    <a:pt x="2171" y="506"/>
                    <a:pt x="2171" y="506"/>
                  </a:cubicBezTo>
                  <a:cubicBezTo>
                    <a:pt x="2171" y="506"/>
                    <a:pt x="2172" y="505"/>
                    <a:pt x="2172" y="504"/>
                  </a:cubicBezTo>
                  <a:cubicBezTo>
                    <a:pt x="2173" y="503"/>
                    <a:pt x="2173" y="502"/>
                    <a:pt x="2173" y="501"/>
                  </a:cubicBezTo>
                  <a:cubicBezTo>
                    <a:pt x="2174" y="501"/>
                    <a:pt x="2174" y="501"/>
                    <a:pt x="2174" y="501"/>
                  </a:cubicBezTo>
                  <a:cubicBezTo>
                    <a:pt x="2174" y="500"/>
                    <a:pt x="2174" y="500"/>
                    <a:pt x="2174" y="500"/>
                  </a:cubicBezTo>
                  <a:cubicBezTo>
                    <a:pt x="2174" y="500"/>
                    <a:pt x="2174" y="500"/>
                    <a:pt x="2174" y="500"/>
                  </a:cubicBezTo>
                  <a:cubicBezTo>
                    <a:pt x="2174" y="500"/>
                    <a:pt x="2174" y="500"/>
                    <a:pt x="2174" y="500"/>
                  </a:cubicBezTo>
                  <a:cubicBezTo>
                    <a:pt x="2174" y="500"/>
                    <a:pt x="2174" y="500"/>
                    <a:pt x="2174" y="500"/>
                  </a:cubicBezTo>
                  <a:cubicBezTo>
                    <a:pt x="2174" y="499"/>
                    <a:pt x="2174" y="499"/>
                    <a:pt x="2174" y="499"/>
                  </a:cubicBezTo>
                  <a:cubicBezTo>
                    <a:pt x="2174" y="498"/>
                    <a:pt x="2175" y="498"/>
                    <a:pt x="2175" y="497"/>
                  </a:cubicBezTo>
                  <a:cubicBezTo>
                    <a:pt x="2175" y="497"/>
                    <a:pt x="2175" y="496"/>
                    <a:pt x="2175" y="496"/>
                  </a:cubicBezTo>
                  <a:cubicBezTo>
                    <a:pt x="2175" y="495"/>
                    <a:pt x="2175" y="494"/>
                    <a:pt x="2175" y="493"/>
                  </a:cubicBezTo>
                  <a:cubicBezTo>
                    <a:pt x="2176" y="492"/>
                    <a:pt x="2176" y="490"/>
                    <a:pt x="2176" y="488"/>
                  </a:cubicBezTo>
                  <a:cubicBezTo>
                    <a:pt x="2176" y="487"/>
                    <a:pt x="2176" y="485"/>
                    <a:pt x="2176" y="483"/>
                  </a:cubicBezTo>
                  <a:cubicBezTo>
                    <a:pt x="2176" y="480"/>
                    <a:pt x="2176" y="477"/>
                    <a:pt x="2176" y="475"/>
                  </a:cubicBezTo>
                  <a:cubicBezTo>
                    <a:pt x="2176" y="469"/>
                    <a:pt x="2177" y="464"/>
                    <a:pt x="2177" y="460"/>
                  </a:cubicBezTo>
                  <a:cubicBezTo>
                    <a:pt x="2177" y="459"/>
                    <a:pt x="2178" y="457"/>
                    <a:pt x="2178" y="455"/>
                  </a:cubicBezTo>
                  <a:cubicBezTo>
                    <a:pt x="2178" y="454"/>
                    <a:pt x="2179" y="453"/>
                    <a:pt x="2179" y="452"/>
                  </a:cubicBezTo>
                  <a:cubicBezTo>
                    <a:pt x="2180" y="450"/>
                    <a:pt x="2180" y="449"/>
                    <a:pt x="2180" y="449"/>
                  </a:cubicBezTo>
                  <a:cubicBezTo>
                    <a:pt x="2180" y="449"/>
                    <a:pt x="2179" y="450"/>
                    <a:pt x="2178" y="451"/>
                  </a:cubicBezTo>
                  <a:cubicBezTo>
                    <a:pt x="2178" y="452"/>
                    <a:pt x="2177" y="454"/>
                    <a:pt x="2177" y="455"/>
                  </a:cubicBezTo>
                  <a:cubicBezTo>
                    <a:pt x="2176" y="456"/>
                    <a:pt x="2176" y="458"/>
                    <a:pt x="2175" y="460"/>
                  </a:cubicBezTo>
                  <a:cubicBezTo>
                    <a:pt x="2175" y="461"/>
                    <a:pt x="2175" y="463"/>
                    <a:pt x="2174" y="465"/>
                  </a:cubicBezTo>
                  <a:cubicBezTo>
                    <a:pt x="2174" y="464"/>
                    <a:pt x="2174" y="463"/>
                    <a:pt x="2173" y="462"/>
                  </a:cubicBezTo>
                  <a:cubicBezTo>
                    <a:pt x="2173" y="460"/>
                    <a:pt x="2173" y="459"/>
                    <a:pt x="2172" y="457"/>
                  </a:cubicBezTo>
                  <a:cubicBezTo>
                    <a:pt x="2171" y="455"/>
                    <a:pt x="2171" y="453"/>
                    <a:pt x="2170" y="452"/>
                  </a:cubicBezTo>
                  <a:cubicBezTo>
                    <a:pt x="2170" y="451"/>
                    <a:pt x="2169" y="449"/>
                    <a:pt x="2168" y="448"/>
                  </a:cubicBezTo>
                  <a:cubicBezTo>
                    <a:pt x="2173" y="428"/>
                    <a:pt x="2158" y="427"/>
                    <a:pt x="2153" y="409"/>
                  </a:cubicBezTo>
                  <a:cubicBezTo>
                    <a:pt x="2145" y="427"/>
                    <a:pt x="2142" y="444"/>
                    <a:pt x="2166" y="448"/>
                  </a:cubicBezTo>
                  <a:cubicBezTo>
                    <a:pt x="2166" y="448"/>
                    <a:pt x="2166" y="448"/>
                    <a:pt x="2166" y="448"/>
                  </a:cubicBezTo>
                  <a:cubicBezTo>
                    <a:pt x="2166" y="450"/>
                    <a:pt x="2167" y="451"/>
                    <a:pt x="2168" y="453"/>
                  </a:cubicBezTo>
                  <a:cubicBezTo>
                    <a:pt x="2168" y="454"/>
                    <a:pt x="2169" y="456"/>
                    <a:pt x="2169" y="457"/>
                  </a:cubicBezTo>
                  <a:cubicBezTo>
                    <a:pt x="2170" y="459"/>
                    <a:pt x="2171" y="461"/>
                    <a:pt x="2171" y="462"/>
                  </a:cubicBezTo>
                  <a:cubicBezTo>
                    <a:pt x="2171" y="464"/>
                    <a:pt x="2172" y="466"/>
                    <a:pt x="2172" y="467"/>
                  </a:cubicBezTo>
                  <a:cubicBezTo>
                    <a:pt x="2172" y="468"/>
                    <a:pt x="2172" y="469"/>
                    <a:pt x="2172" y="470"/>
                  </a:cubicBezTo>
                  <a:cubicBezTo>
                    <a:pt x="2172" y="470"/>
                    <a:pt x="2173" y="471"/>
                    <a:pt x="2173" y="472"/>
                  </a:cubicBezTo>
                  <a:cubicBezTo>
                    <a:pt x="2173" y="472"/>
                    <a:pt x="2173" y="473"/>
                    <a:pt x="2173" y="473"/>
                  </a:cubicBezTo>
                  <a:cubicBezTo>
                    <a:pt x="2173" y="473"/>
                    <a:pt x="2173" y="474"/>
                    <a:pt x="2173" y="474"/>
                  </a:cubicBezTo>
                  <a:cubicBezTo>
                    <a:pt x="2172" y="477"/>
                    <a:pt x="2172" y="479"/>
                    <a:pt x="2172" y="482"/>
                  </a:cubicBezTo>
                  <a:cubicBezTo>
                    <a:pt x="2171" y="484"/>
                    <a:pt x="2171" y="486"/>
                    <a:pt x="2171" y="487"/>
                  </a:cubicBezTo>
                  <a:cubicBezTo>
                    <a:pt x="2171" y="489"/>
                    <a:pt x="2171" y="490"/>
                    <a:pt x="2171" y="492"/>
                  </a:cubicBezTo>
                  <a:cubicBezTo>
                    <a:pt x="2171" y="493"/>
                    <a:pt x="2171" y="494"/>
                    <a:pt x="2170" y="494"/>
                  </a:cubicBezTo>
                  <a:cubicBezTo>
                    <a:pt x="2170" y="495"/>
                    <a:pt x="2170" y="495"/>
                    <a:pt x="2170" y="495"/>
                  </a:cubicBezTo>
                  <a:cubicBezTo>
                    <a:pt x="2170" y="496"/>
                    <a:pt x="2170" y="496"/>
                    <a:pt x="2170" y="497"/>
                  </a:cubicBezTo>
                  <a:cubicBezTo>
                    <a:pt x="2170" y="497"/>
                    <a:pt x="2170" y="497"/>
                    <a:pt x="2169" y="498"/>
                  </a:cubicBezTo>
                  <a:cubicBezTo>
                    <a:pt x="2169" y="498"/>
                    <a:pt x="2169" y="498"/>
                    <a:pt x="2169" y="498"/>
                  </a:cubicBezTo>
                  <a:cubicBezTo>
                    <a:pt x="2169" y="498"/>
                    <a:pt x="2169" y="498"/>
                    <a:pt x="2169" y="498"/>
                  </a:cubicBezTo>
                  <a:cubicBezTo>
                    <a:pt x="2169" y="498"/>
                    <a:pt x="2169" y="498"/>
                    <a:pt x="2169" y="498"/>
                  </a:cubicBezTo>
                  <a:cubicBezTo>
                    <a:pt x="2169" y="498"/>
                    <a:pt x="2169" y="498"/>
                    <a:pt x="2169" y="498"/>
                  </a:cubicBezTo>
                  <a:cubicBezTo>
                    <a:pt x="2169" y="499"/>
                    <a:pt x="2169" y="499"/>
                    <a:pt x="2169" y="499"/>
                  </a:cubicBezTo>
                  <a:cubicBezTo>
                    <a:pt x="2169" y="500"/>
                    <a:pt x="2168" y="500"/>
                    <a:pt x="2168" y="501"/>
                  </a:cubicBezTo>
                  <a:cubicBezTo>
                    <a:pt x="2167" y="504"/>
                    <a:pt x="2165" y="507"/>
                    <a:pt x="2163" y="510"/>
                  </a:cubicBezTo>
                  <a:cubicBezTo>
                    <a:pt x="2161" y="513"/>
                    <a:pt x="2159" y="516"/>
                    <a:pt x="2156" y="519"/>
                  </a:cubicBezTo>
                  <a:cubicBezTo>
                    <a:pt x="2154" y="522"/>
                    <a:pt x="2152" y="525"/>
                    <a:pt x="2150" y="529"/>
                  </a:cubicBezTo>
                  <a:cubicBezTo>
                    <a:pt x="2147" y="532"/>
                    <a:pt x="2145" y="536"/>
                    <a:pt x="2143" y="541"/>
                  </a:cubicBezTo>
                  <a:cubicBezTo>
                    <a:pt x="2143" y="540"/>
                    <a:pt x="2143" y="540"/>
                    <a:pt x="2143" y="540"/>
                  </a:cubicBezTo>
                  <a:cubicBezTo>
                    <a:pt x="2143" y="540"/>
                    <a:pt x="2143" y="539"/>
                    <a:pt x="2143" y="538"/>
                  </a:cubicBezTo>
                  <a:cubicBezTo>
                    <a:pt x="2142" y="538"/>
                    <a:pt x="2142" y="537"/>
                    <a:pt x="2142" y="536"/>
                  </a:cubicBezTo>
                  <a:cubicBezTo>
                    <a:pt x="2142" y="536"/>
                    <a:pt x="2141" y="536"/>
                    <a:pt x="2141" y="535"/>
                  </a:cubicBezTo>
                  <a:cubicBezTo>
                    <a:pt x="2141" y="535"/>
                    <a:pt x="2140" y="534"/>
                    <a:pt x="2140" y="534"/>
                  </a:cubicBezTo>
                  <a:cubicBezTo>
                    <a:pt x="2139" y="533"/>
                    <a:pt x="2138" y="531"/>
                    <a:pt x="2137" y="529"/>
                  </a:cubicBezTo>
                  <a:cubicBezTo>
                    <a:pt x="2136" y="528"/>
                    <a:pt x="2134" y="526"/>
                    <a:pt x="2133" y="524"/>
                  </a:cubicBezTo>
                  <a:cubicBezTo>
                    <a:pt x="2130" y="521"/>
                    <a:pt x="2127" y="517"/>
                    <a:pt x="2124" y="514"/>
                  </a:cubicBezTo>
                  <a:cubicBezTo>
                    <a:pt x="2123" y="512"/>
                    <a:pt x="2122" y="510"/>
                    <a:pt x="2121" y="508"/>
                  </a:cubicBezTo>
                  <a:cubicBezTo>
                    <a:pt x="2119" y="506"/>
                    <a:pt x="2118" y="504"/>
                    <a:pt x="2117" y="502"/>
                  </a:cubicBezTo>
                  <a:cubicBezTo>
                    <a:pt x="2116" y="500"/>
                    <a:pt x="2116" y="498"/>
                    <a:pt x="2115" y="497"/>
                  </a:cubicBezTo>
                  <a:cubicBezTo>
                    <a:pt x="2115" y="497"/>
                    <a:pt x="2115" y="497"/>
                    <a:pt x="2115" y="497"/>
                  </a:cubicBezTo>
                  <a:cubicBezTo>
                    <a:pt x="2115" y="496"/>
                    <a:pt x="2115" y="495"/>
                    <a:pt x="2115" y="495"/>
                  </a:cubicBezTo>
                  <a:cubicBezTo>
                    <a:pt x="2115" y="494"/>
                    <a:pt x="2115" y="494"/>
                    <a:pt x="2116" y="494"/>
                  </a:cubicBezTo>
                  <a:cubicBezTo>
                    <a:pt x="2116" y="493"/>
                    <a:pt x="2116" y="493"/>
                    <a:pt x="2116" y="493"/>
                  </a:cubicBezTo>
                  <a:cubicBezTo>
                    <a:pt x="2116" y="493"/>
                    <a:pt x="2116" y="492"/>
                    <a:pt x="2116" y="492"/>
                  </a:cubicBezTo>
                  <a:cubicBezTo>
                    <a:pt x="2116" y="491"/>
                    <a:pt x="2116" y="490"/>
                    <a:pt x="2116" y="489"/>
                  </a:cubicBezTo>
                  <a:cubicBezTo>
                    <a:pt x="2116" y="488"/>
                    <a:pt x="2116" y="487"/>
                    <a:pt x="2116" y="486"/>
                  </a:cubicBezTo>
                  <a:cubicBezTo>
                    <a:pt x="2116" y="485"/>
                    <a:pt x="2117" y="484"/>
                    <a:pt x="2117" y="483"/>
                  </a:cubicBezTo>
                  <a:cubicBezTo>
                    <a:pt x="2117" y="481"/>
                    <a:pt x="2117" y="480"/>
                    <a:pt x="2117" y="479"/>
                  </a:cubicBezTo>
                  <a:cubicBezTo>
                    <a:pt x="2132" y="475"/>
                    <a:pt x="2124" y="460"/>
                    <a:pt x="2130" y="447"/>
                  </a:cubicBezTo>
                  <a:cubicBezTo>
                    <a:pt x="2124" y="451"/>
                    <a:pt x="2115" y="454"/>
                    <a:pt x="2112" y="460"/>
                  </a:cubicBezTo>
                  <a:cubicBezTo>
                    <a:pt x="2110" y="466"/>
                    <a:pt x="2112" y="476"/>
                    <a:pt x="2115" y="479"/>
                  </a:cubicBezTo>
                  <a:cubicBezTo>
                    <a:pt x="2115" y="479"/>
                    <a:pt x="2115" y="480"/>
                    <a:pt x="2115" y="480"/>
                  </a:cubicBezTo>
                  <a:cubicBezTo>
                    <a:pt x="2115" y="480"/>
                    <a:pt x="2115" y="480"/>
                    <a:pt x="2115" y="480"/>
                  </a:cubicBezTo>
                  <a:cubicBezTo>
                    <a:pt x="2115" y="480"/>
                    <a:pt x="2115" y="480"/>
                    <a:pt x="2115" y="480"/>
                  </a:cubicBezTo>
                  <a:cubicBezTo>
                    <a:pt x="2115" y="480"/>
                    <a:pt x="2115" y="481"/>
                    <a:pt x="2115" y="482"/>
                  </a:cubicBezTo>
                  <a:cubicBezTo>
                    <a:pt x="2114" y="483"/>
                    <a:pt x="2114" y="484"/>
                    <a:pt x="2114" y="485"/>
                  </a:cubicBezTo>
                  <a:cubicBezTo>
                    <a:pt x="2114" y="487"/>
                    <a:pt x="2114" y="488"/>
                    <a:pt x="2114" y="489"/>
                  </a:cubicBezTo>
                  <a:cubicBezTo>
                    <a:pt x="2114" y="490"/>
                    <a:pt x="2114" y="491"/>
                    <a:pt x="2114" y="492"/>
                  </a:cubicBezTo>
                  <a:cubicBezTo>
                    <a:pt x="2114" y="492"/>
                    <a:pt x="2114" y="492"/>
                    <a:pt x="2113" y="493"/>
                  </a:cubicBezTo>
                  <a:cubicBezTo>
                    <a:pt x="2113" y="493"/>
                    <a:pt x="2113" y="493"/>
                    <a:pt x="2113" y="493"/>
                  </a:cubicBezTo>
                  <a:cubicBezTo>
                    <a:pt x="2113" y="493"/>
                    <a:pt x="2114" y="493"/>
                    <a:pt x="2114" y="493"/>
                  </a:cubicBezTo>
                  <a:cubicBezTo>
                    <a:pt x="2113" y="493"/>
                    <a:pt x="2113" y="492"/>
                    <a:pt x="2113" y="491"/>
                  </a:cubicBezTo>
                  <a:cubicBezTo>
                    <a:pt x="2113" y="491"/>
                    <a:pt x="2112" y="490"/>
                    <a:pt x="2112" y="490"/>
                  </a:cubicBezTo>
                  <a:cubicBezTo>
                    <a:pt x="2112" y="490"/>
                    <a:pt x="2112" y="489"/>
                    <a:pt x="2112" y="489"/>
                  </a:cubicBezTo>
                  <a:cubicBezTo>
                    <a:pt x="2112" y="488"/>
                    <a:pt x="2111" y="488"/>
                    <a:pt x="2111" y="487"/>
                  </a:cubicBezTo>
                  <a:cubicBezTo>
                    <a:pt x="2110" y="486"/>
                    <a:pt x="2110" y="484"/>
                    <a:pt x="2109" y="483"/>
                  </a:cubicBezTo>
                  <a:cubicBezTo>
                    <a:pt x="2109" y="482"/>
                    <a:pt x="2108" y="480"/>
                    <a:pt x="2108" y="480"/>
                  </a:cubicBezTo>
                  <a:cubicBezTo>
                    <a:pt x="2108" y="480"/>
                    <a:pt x="2108" y="481"/>
                    <a:pt x="2108" y="481"/>
                  </a:cubicBezTo>
                  <a:cubicBezTo>
                    <a:pt x="2108" y="482"/>
                    <a:pt x="2108" y="483"/>
                    <a:pt x="2108" y="484"/>
                  </a:cubicBezTo>
                  <a:cubicBezTo>
                    <a:pt x="2108" y="485"/>
                    <a:pt x="2108" y="486"/>
                    <a:pt x="2108" y="487"/>
                  </a:cubicBezTo>
                  <a:cubicBezTo>
                    <a:pt x="2109" y="488"/>
                    <a:pt x="2109" y="489"/>
                    <a:pt x="2109" y="490"/>
                  </a:cubicBezTo>
                  <a:cubicBezTo>
                    <a:pt x="2109" y="490"/>
                    <a:pt x="2109" y="490"/>
                    <a:pt x="2109" y="491"/>
                  </a:cubicBezTo>
                  <a:cubicBezTo>
                    <a:pt x="2109" y="491"/>
                    <a:pt x="2109" y="492"/>
                    <a:pt x="2110" y="492"/>
                  </a:cubicBezTo>
                  <a:cubicBezTo>
                    <a:pt x="2111" y="496"/>
                    <a:pt x="2112" y="499"/>
                    <a:pt x="2114" y="503"/>
                  </a:cubicBezTo>
                  <a:cubicBezTo>
                    <a:pt x="2115" y="505"/>
                    <a:pt x="2116" y="506"/>
                    <a:pt x="2117" y="508"/>
                  </a:cubicBezTo>
                  <a:cubicBezTo>
                    <a:pt x="2116" y="508"/>
                    <a:pt x="2116" y="507"/>
                    <a:pt x="2116" y="507"/>
                  </a:cubicBezTo>
                  <a:cubicBezTo>
                    <a:pt x="2115" y="507"/>
                    <a:pt x="2115" y="506"/>
                    <a:pt x="2114" y="506"/>
                  </a:cubicBezTo>
                  <a:cubicBezTo>
                    <a:pt x="2113" y="506"/>
                    <a:pt x="2113" y="505"/>
                    <a:pt x="2112" y="505"/>
                  </a:cubicBezTo>
                  <a:cubicBezTo>
                    <a:pt x="2111" y="504"/>
                    <a:pt x="2110" y="504"/>
                    <a:pt x="2108" y="503"/>
                  </a:cubicBezTo>
                  <a:cubicBezTo>
                    <a:pt x="2109" y="503"/>
                    <a:pt x="2109" y="503"/>
                    <a:pt x="2109" y="503"/>
                  </a:cubicBezTo>
                  <a:cubicBezTo>
                    <a:pt x="2099" y="488"/>
                    <a:pt x="2088" y="482"/>
                    <a:pt x="2074" y="493"/>
                  </a:cubicBezTo>
                  <a:cubicBezTo>
                    <a:pt x="2087" y="498"/>
                    <a:pt x="2093" y="511"/>
                    <a:pt x="2107" y="504"/>
                  </a:cubicBezTo>
                  <a:cubicBezTo>
                    <a:pt x="2107" y="504"/>
                    <a:pt x="2108" y="504"/>
                    <a:pt x="2108" y="504"/>
                  </a:cubicBezTo>
                  <a:cubicBezTo>
                    <a:pt x="2109" y="505"/>
                    <a:pt x="2110" y="506"/>
                    <a:pt x="2112" y="506"/>
                  </a:cubicBezTo>
                  <a:cubicBezTo>
                    <a:pt x="2112" y="507"/>
                    <a:pt x="2113" y="507"/>
                    <a:pt x="2113" y="507"/>
                  </a:cubicBezTo>
                  <a:cubicBezTo>
                    <a:pt x="2114" y="508"/>
                    <a:pt x="2115" y="508"/>
                    <a:pt x="2115" y="508"/>
                  </a:cubicBezTo>
                  <a:cubicBezTo>
                    <a:pt x="2116" y="509"/>
                    <a:pt x="2118" y="510"/>
                    <a:pt x="2119" y="511"/>
                  </a:cubicBezTo>
                  <a:cubicBezTo>
                    <a:pt x="2120" y="513"/>
                    <a:pt x="2121" y="514"/>
                    <a:pt x="2122" y="516"/>
                  </a:cubicBezTo>
                  <a:cubicBezTo>
                    <a:pt x="2125" y="519"/>
                    <a:pt x="2128" y="523"/>
                    <a:pt x="2130" y="526"/>
                  </a:cubicBezTo>
                  <a:cubicBezTo>
                    <a:pt x="2132" y="528"/>
                    <a:pt x="2133" y="530"/>
                    <a:pt x="2134" y="531"/>
                  </a:cubicBezTo>
                  <a:cubicBezTo>
                    <a:pt x="2136" y="533"/>
                    <a:pt x="2137" y="535"/>
                    <a:pt x="2138" y="536"/>
                  </a:cubicBezTo>
                  <a:cubicBezTo>
                    <a:pt x="2138" y="536"/>
                    <a:pt x="2138" y="537"/>
                    <a:pt x="2138" y="537"/>
                  </a:cubicBezTo>
                  <a:cubicBezTo>
                    <a:pt x="2138" y="537"/>
                    <a:pt x="2139" y="538"/>
                    <a:pt x="2139" y="538"/>
                  </a:cubicBezTo>
                  <a:cubicBezTo>
                    <a:pt x="2139" y="539"/>
                    <a:pt x="2140" y="539"/>
                    <a:pt x="2140" y="540"/>
                  </a:cubicBezTo>
                  <a:cubicBezTo>
                    <a:pt x="2141" y="540"/>
                    <a:pt x="2141" y="541"/>
                    <a:pt x="2142" y="541"/>
                  </a:cubicBezTo>
                  <a:cubicBezTo>
                    <a:pt x="2142" y="542"/>
                    <a:pt x="2142" y="542"/>
                    <a:pt x="2142" y="542"/>
                  </a:cubicBezTo>
                  <a:cubicBezTo>
                    <a:pt x="2141" y="545"/>
                    <a:pt x="2140" y="548"/>
                    <a:pt x="2139" y="551"/>
                  </a:cubicBezTo>
                  <a:cubicBezTo>
                    <a:pt x="2137" y="555"/>
                    <a:pt x="2136" y="559"/>
                    <a:pt x="2134" y="563"/>
                  </a:cubicBezTo>
                  <a:cubicBezTo>
                    <a:pt x="2134" y="564"/>
                    <a:pt x="2133" y="565"/>
                    <a:pt x="2133" y="566"/>
                  </a:cubicBezTo>
                  <a:cubicBezTo>
                    <a:pt x="2132" y="567"/>
                    <a:pt x="2132" y="568"/>
                    <a:pt x="2131" y="569"/>
                  </a:cubicBezTo>
                  <a:cubicBezTo>
                    <a:pt x="2130" y="571"/>
                    <a:pt x="2129" y="572"/>
                    <a:pt x="2128" y="574"/>
                  </a:cubicBezTo>
                  <a:cubicBezTo>
                    <a:pt x="2123" y="580"/>
                    <a:pt x="2117" y="585"/>
                    <a:pt x="2110" y="590"/>
                  </a:cubicBezTo>
                  <a:cubicBezTo>
                    <a:pt x="2109" y="592"/>
                    <a:pt x="2107" y="593"/>
                    <a:pt x="2105" y="595"/>
                  </a:cubicBezTo>
                  <a:cubicBezTo>
                    <a:pt x="2107" y="591"/>
                    <a:pt x="2109" y="587"/>
                    <a:pt x="2110" y="584"/>
                  </a:cubicBezTo>
                  <a:cubicBezTo>
                    <a:pt x="2107" y="587"/>
                    <a:pt x="2104" y="590"/>
                    <a:pt x="2101" y="592"/>
                  </a:cubicBezTo>
                  <a:cubicBezTo>
                    <a:pt x="2101" y="592"/>
                    <a:pt x="2101" y="592"/>
                    <a:pt x="2101" y="591"/>
                  </a:cubicBezTo>
                  <a:cubicBezTo>
                    <a:pt x="2100" y="590"/>
                    <a:pt x="2100" y="589"/>
                    <a:pt x="2100" y="587"/>
                  </a:cubicBezTo>
                  <a:cubicBezTo>
                    <a:pt x="2099" y="586"/>
                    <a:pt x="2099" y="585"/>
                    <a:pt x="2098" y="584"/>
                  </a:cubicBezTo>
                  <a:cubicBezTo>
                    <a:pt x="2098" y="582"/>
                    <a:pt x="2097" y="581"/>
                    <a:pt x="2097" y="580"/>
                  </a:cubicBezTo>
                  <a:cubicBezTo>
                    <a:pt x="2096" y="578"/>
                    <a:pt x="2096" y="576"/>
                    <a:pt x="2095" y="575"/>
                  </a:cubicBezTo>
                  <a:cubicBezTo>
                    <a:pt x="2108" y="561"/>
                    <a:pt x="2087" y="548"/>
                    <a:pt x="2103" y="537"/>
                  </a:cubicBezTo>
                  <a:cubicBezTo>
                    <a:pt x="2093" y="537"/>
                    <a:pt x="2084" y="541"/>
                    <a:pt x="2082" y="551"/>
                  </a:cubicBezTo>
                  <a:cubicBezTo>
                    <a:pt x="2080" y="559"/>
                    <a:pt x="2084" y="574"/>
                    <a:pt x="2094" y="576"/>
                  </a:cubicBezTo>
                  <a:cubicBezTo>
                    <a:pt x="2094" y="577"/>
                    <a:pt x="2095" y="579"/>
                    <a:pt x="2095" y="580"/>
                  </a:cubicBezTo>
                  <a:cubicBezTo>
                    <a:pt x="2096" y="581"/>
                    <a:pt x="2096" y="583"/>
                    <a:pt x="2096" y="584"/>
                  </a:cubicBezTo>
                  <a:cubicBezTo>
                    <a:pt x="2097" y="585"/>
                    <a:pt x="2097" y="587"/>
                    <a:pt x="2098" y="588"/>
                  </a:cubicBezTo>
                  <a:cubicBezTo>
                    <a:pt x="2098" y="589"/>
                    <a:pt x="2098" y="590"/>
                    <a:pt x="2099" y="591"/>
                  </a:cubicBezTo>
                  <a:cubicBezTo>
                    <a:pt x="2099" y="592"/>
                    <a:pt x="2099" y="593"/>
                    <a:pt x="2099" y="594"/>
                  </a:cubicBezTo>
                  <a:cubicBezTo>
                    <a:pt x="2081" y="611"/>
                    <a:pt x="2063" y="629"/>
                    <a:pt x="2038" y="640"/>
                  </a:cubicBezTo>
                  <a:cubicBezTo>
                    <a:pt x="2036" y="635"/>
                    <a:pt x="2032" y="631"/>
                    <a:pt x="2029" y="626"/>
                  </a:cubicBezTo>
                  <a:cubicBezTo>
                    <a:pt x="2029" y="627"/>
                    <a:pt x="2028" y="627"/>
                    <a:pt x="2027" y="628"/>
                  </a:cubicBezTo>
                  <a:cubicBezTo>
                    <a:pt x="2021" y="595"/>
                    <a:pt x="2025" y="544"/>
                    <a:pt x="2021" y="516"/>
                  </a:cubicBezTo>
                  <a:cubicBezTo>
                    <a:pt x="2018" y="515"/>
                    <a:pt x="2016" y="518"/>
                    <a:pt x="2015" y="524"/>
                  </a:cubicBezTo>
                  <a:cubicBezTo>
                    <a:pt x="2015" y="523"/>
                    <a:pt x="2014" y="522"/>
                    <a:pt x="2014" y="521"/>
                  </a:cubicBezTo>
                  <a:cubicBezTo>
                    <a:pt x="2014" y="521"/>
                    <a:pt x="2014" y="521"/>
                    <a:pt x="2014" y="521"/>
                  </a:cubicBezTo>
                  <a:cubicBezTo>
                    <a:pt x="2015" y="520"/>
                    <a:pt x="2015" y="520"/>
                    <a:pt x="2016" y="519"/>
                  </a:cubicBezTo>
                  <a:cubicBezTo>
                    <a:pt x="2016" y="518"/>
                    <a:pt x="2016" y="518"/>
                    <a:pt x="2016" y="517"/>
                  </a:cubicBezTo>
                  <a:cubicBezTo>
                    <a:pt x="2017" y="517"/>
                    <a:pt x="2017" y="516"/>
                    <a:pt x="2017" y="516"/>
                  </a:cubicBezTo>
                  <a:cubicBezTo>
                    <a:pt x="2018" y="515"/>
                    <a:pt x="2018" y="513"/>
                    <a:pt x="2019" y="512"/>
                  </a:cubicBezTo>
                  <a:cubicBezTo>
                    <a:pt x="2019" y="511"/>
                    <a:pt x="2020" y="510"/>
                    <a:pt x="2021" y="508"/>
                  </a:cubicBezTo>
                  <a:cubicBezTo>
                    <a:pt x="2022" y="506"/>
                    <a:pt x="2023" y="503"/>
                    <a:pt x="2025" y="500"/>
                  </a:cubicBezTo>
                  <a:cubicBezTo>
                    <a:pt x="2026" y="497"/>
                    <a:pt x="2028" y="494"/>
                    <a:pt x="2029" y="492"/>
                  </a:cubicBezTo>
                  <a:cubicBezTo>
                    <a:pt x="2030" y="490"/>
                    <a:pt x="2031" y="489"/>
                    <a:pt x="2032" y="488"/>
                  </a:cubicBezTo>
                  <a:cubicBezTo>
                    <a:pt x="2032" y="487"/>
                    <a:pt x="2033" y="486"/>
                    <a:pt x="2034" y="484"/>
                  </a:cubicBezTo>
                  <a:cubicBezTo>
                    <a:pt x="2034" y="484"/>
                    <a:pt x="2034" y="484"/>
                    <a:pt x="2034" y="484"/>
                  </a:cubicBezTo>
                  <a:cubicBezTo>
                    <a:pt x="2034" y="484"/>
                    <a:pt x="2034" y="484"/>
                    <a:pt x="2034" y="484"/>
                  </a:cubicBezTo>
                  <a:cubicBezTo>
                    <a:pt x="2035" y="484"/>
                    <a:pt x="2035" y="483"/>
                    <a:pt x="2035" y="483"/>
                  </a:cubicBezTo>
                  <a:cubicBezTo>
                    <a:pt x="2036" y="483"/>
                    <a:pt x="2036" y="483"/>
                    <a:pt x="2036" y="483"/>
                  </a:cubicBezTo>
                  <a:cubicBezTo>
                    <a:pt x="2036" y="483"/>
                    <a:pt x="2036" y="483"/>
                    <a:pt x="2036" y="482"/>
                  </a:cubicBezTo>
                  <a:cubicBezTo>
                    <a:pt x="2036" y="482"/>
                    <a:pt x="2036" y="482"/>
                    <a:pt x="2037" y="482"/>
                  </a:cubicBezTo>
                  <a:cubicBezTo>
                    <a:pt x="2037" y="482"/>
                    <a:pt x="2037" y="481"/>
                    <a:pt x="2038" y="481"/>
                  </a:cubicBezTo>
                  <a:cubicBezTo>
                    <a:pt x="2038" y="480"/>
                    <a:pt x="2038" y="480"/>
                    <a:pt x="2039" y="479"/>
                  </a:cubicBezTo>
                  <a:cubicBezTo>
                    <a:pt x="2039" y="479"/>
                    <a:pt x="2040" y="478"/>
                    <a:pt x="2040" y="477"/>
                  </a:cubicBezTo>
                  <a:cubicBezTo>
                    <a:pt x="2041" y="477"/>
                    <a:pt x="2041" y="476"/>
                    <a:pt x="2041" y="476"/>
                  </a:cubicBezTo>
                  <a:cubicBezTo>
                    <a:pt x="2041" y="476"/>
                    <a:pt x="2041" y="475"/>
                    <a:pt x="2041" y="475"/>
                  </a:cubicBezTo>
                  <a:cubicBezTo>
                    <a:pt x="2042" y="476"/>
                    <a:pt x="2042" y="476"/>
                    <a:pt x="2042" y="476"/>
                  </a:cubicBezTo>
                  <a:cubicBezTo>
                    <a:pt x="2050" y="469"/>
                    <a:pt x="2051" y="461"/>
                    <a:pt x="2051" y="451"/>
                  </a:cubicBezTo>
                  <a:cubicBezTo>
                    <a:pt x="2042" y="455"/>
                    <a:pt x="2040" y="464"/>
                    <a:pt x="2041" y="473"/>
                  </a:cubicBezTo>
                  <a:cubicBezTo>
                    <a:pt x="2040" y="474"/>
                    <a:pt x="2040" y="474"/>
                    <a:pt x="2040" y="475"/>
                  </a:cubicBezTo>
                  <a:cubicBezTo>
                    <a:pt x="2039" y="475"/>
                    <a:pt x="2039" y="476"/>
                    <a:pt x="2039" y="476"/>
                  </a:cubicBezTo>
                  <a:cubicBezTo>
                    <a:pt x="2038" y="477"/>
                    <a:pt x="2038" y="478"/>
                    <a:pt x="2037" y="478"/>
                  </a:cubicBezTo>
                  <a:cubicBezTo>
                    <a:pt x="2037" y="479"/>
                    <a:pt x="2037" y="479"/>
                    <a:pt x="2036" y="480"/>
                  </a:cubicBezTo>
                  <a:cubicBezTo>
                    <a:pt x="2036" y="480"/>
                    <a:pt x="2036" y="480"/>
                    <a:pt x="2036" y="480"/>
                  </a:cubicBezTo>
                  <a:cubicBezTo>
                    <a:pt x="2036" y="480"/>
                    <a:pt x="2036" y="480"/>
                    <a:pt x="2036" y="479"/>
                  </a:cubicBezTo>
                  <a:cubicBezTo>
                    <a:pt x="2037" y="478"/>
                    <a:pt x="2037" y="477"/>
                    <a:pt x="2037" y="477"/>
                  </a:cubicBezTo>
                  <a:cubicBezTo>
                    <a:pt x="2037" y="477"/>
                    <a:pt x="2037" y="478"/>
                    <a:pt x="2036" y="479"/>
                  </a:cubicBezTo>
                  <a:cubicBezTo>
                    <a:pt x="2035" y="479"/>
                    <a:pt x="2035" y="480"/>
                    <a:pt x="2034" y="481"/>
                  </a:cubicBezTo>
                  <a:cubicBezTo>
                    <a:pt x="2034" y="481"/>
                    <a:pt x="2033" y="482"/>
                    <a:pt x="2033" y="482"/>
                  </a:cubicBezTo>
                  <a:cubicBezTo>
                    <a:pt x="2033" y="482"/>
                    <a:pt x="2033" y="482"/>
                    <a:pt x="2032" y="483"/>
                  </a:cubicBezTo>
                  <a:cubicBezTo>
                    <a:pt x="2032" y="483"/>
                    <a:pt x="2032" y="483"/>
                    <a:pt x="2032" y="483"/>
                  </a:cubicBezTo>
                  <a:cubicBezTo>
                    <a:pt x="2031" y="484"/>
                    <a:pt x="2031" y="486"/>
                    <a:pt x="2030" y="487"/>
                  </a:cubicBezTo>
                  <a:cubicBezTo>
                    <a:pt x="2029" y="488"/>
                    <a:pt x="2028" y="489"/>
                    <a:pt x="2028" y="491"/>
                  </a:cubicBezTo>
                  <a:cubicBezTo>
                    <a:pt x="2026" y="493"/>
                    <a:pt x="2025" y="496"/>
                    <a:pt x="2023" y="499"/>
                  </a:cubicBezTo>
                  <a:cubicBezTo>
                    <a:pt x="2022" y="502"/>
                    <a:pt x="2020" y="505"/>
                    <a:pt x="2019" y="507"/>
                  </a:cubicBezTo>
                  <a:cubicBezTo>
                    <a:pt x="2018" y="509"/>
                    <a:pt x="2017" y="510"/>
                    <a:pt x="2017" y="511"/>
                  </a:cubicBezTo>
                  <a:cubicBezTo>
                    <a:pt x="2016" y="513"/>
                    <a:pt x="2016" y="514"/>
                    <a:pt x="2015" y="515"/>
                  </a:cubicBezTo>
                  <a:cubicBezTo>
                    <a:pt x="2015" y="516"/>
                    <a:pt x="2015" y="516"/>
                    <a:pt x="2015" y="517"/>
                  </a:cubicBezTo>
                  <a:cubicBezTo>
                    <a:pt x="2014" y="517"/>
                    <a:pt x="2014" y="518"/>
                    <a:pt x="2014" y="518"/>
                  </a:cubicBezTo>
                  <a:cubicBezTo>
                    <a:pt x="2014" y="519"/>
                    <a:pt x="2014" y="519"/>
                    <a:pt x="2014" y="519"/>
                  </a:cubicBezTo>
                  <a:cubicBezTo>
                    <a:pt x="2012" y="511"/>
                    <a:pt x="2010" y="502"/>
                    <a:pt x="2007" y="493"/>
                  </a:cubicBezTo>
                  <a:cubicBezTo>
                    <a:pt x="2006" y="491"/>
                    <a:pt x="2006" y="489"/>
                    <a:pt x="2005" y="487"/>
                  </a:cubicBezTo>
                  <a:cubicBezTo>
                    <a:pt x="2004" y="485"/>
                    <a:pt x="2003" y="483"/>
                    <a:pt x="2002" y="481"/>
                  </a:cubicBezTo>
                  <a:cubicBezTo>
                    <a:pt x="2001" y="477"/>
                    <a:pt x="1999" y="473"/>
                    <a:pt x="1997" y="469"/>
                  </a:cubicBezTo>
                  <a:cubicBezTo>
                    <a:pt x="1995" y="462"/>
                    <a:pt x="1992" y="456"/>
                    <a:pt x="1989" y="449"/>
                  </a:cubicBezTo>
                  <a:cubicBezTo>
                    <a:pt x="1989" y="449"/>
                    <a:pt x="1989" y="449"/>
                    <a:pt x="1990" y="448"/>
                  </a:cubicBezTo>
                  <a:cubicBezTo>
                    <a:pt x="1990" y="448"/>
                    <a:pt x="1990" y="447"/>
                    <a:pt x="1990" y="447"/>
                  </a:cubicBezTo>
                  <a:cubicBezTo>
                    <a:pt x="1990" y="447"/>
                    <a:pt x="1990" y="446"/>
                    <a:pt x="1990" y="446"/>
                  </a:cubicBezTo>
                  <a:cubicBezTo>
                    <a:pt x="1990" y="446"/>
                    <a:pt x="1990" y="445"/>
                    <a:pt x="1990" y="445"/>
                  </a:cubicBezTo>
                  <a:cubicBezTo>
                    <a:pt x="1990" y="445"/>
                    <a:pt x="1990" y="444"/>
                    <a:pt x="1990" y="444"/>
                  </a:cubicBezTo>
                  <a:cubicBezTo>
                    <a:pt x="1990" y="444"/>
                    <a:pt x="1990" y="444"/>
                    <a:pt x="1990" y="444"/>
                  </a:cubicBezTo>
                  <a:cubicBezTo>
                    <a:pt x="1991" y="443"/>
                    <a:pt x="1991" y="443"/>
                    <a:pt x="1991" y="442"/>
                  </a:cubicBezTo>
                  <a:cubicBezTo>
                    <a:pt x="1991" y="442"/>
                    <a:pt x="1991" y="441"/>
                    <a:pt x="1991" y="441"/>
                  </a:cubicBezTo>
                  <a:cubicBezTo>
                    <a:pt x="1991" y="441"/>
                    <a:pt x="1991" y="440"/>
                    <a:pt x="1991" y="440"/>
                  </a:cubicBezTo>
                  <a:cubicBezTo>
                    <a:pt x="1991" y="440"/>
                    <a:pt x="1991" y="439"/>
                    <a:pt x="1991" y="439"/>
                  </a:cubicBezTo>
                  <a:cubicBezTo>
                    <a:pt x="1991" y="439"/>
                    <a:pt x="1992" y="438"/>
                    <a:pt x="1992" y="438"/>
                  </a:cubicBezTo>
                  <a:cubicBezTo>
                    <a:pt x="1992" y="437"/>
                    <a:pt x="1992" y="435"/>
                    <a:pt x="1993" y="434"/>
                  </a:cubicBezTo>
                  <a:cubicBezTo>
                    <a:pt x="1993" y="433"/>
                    <a:pt x="1994" y="432"/>
                    <a:pt x="1994" y="431"/>
                  </a:cubicBezTo>
                  <a:cubicBezTo>
                    <a:pt x="1995" y="430"/>
                    <a:pt x="1995" y="429"/>
                    <a:pt x="1996" y="428"/>
                  </a:cubicBezTo>
                  <a:cubicBezTo>
                    <a:pt x="1996" y="427"/>
                    <a:pt x="1997" y="426"/>
                    <a:pt x="1997" y="426"/>
                  </a:cubicBezTo>
                  <a:cubicBezTo>
                    <a:pt x="2003" y="427"/>
                    <a:pt x="2010" y="426"/>
                    <a:pt x="2013" y="422"/>
                  </a:cubicBezTo>
                  <a:cubicBezTo>
                    <a:pt x="2018" y="417"/>
                    <a:pt x="2014" y="410"/>
                    <a:pt x="2014" y="404"/>
                  </a:cubicBezTo>
                  <a:cubicBezTo>
                    <a:pt x="2005" y="409"/>
                    <a:pt x="1986" y="411"/>
                    <a:pt x="1995" y="425"/>
                  </a:cubicBezTo>
                  <a:cubicBezTo>
                    <a:pt x="1995" y="425"/>
                    <a:pt x="1995" y="425"/>
                    <a:pt x="1995" y="425"/>
                  </a:cubicBezTo>
                  <a:cubicBezTo>
                    <a:pt x="1995" y="425"/>
                    <a:pt x="1994" y="425"/>
                    <a:pt x="1994" y="425"/>
                  </a:cubicBezTo>
                  <a:cubicBezTo>
                    <a:pt x="1995" y="425"/>
                    <a:pt x="1995" y="425"/>
                    <a:pt x="1995" y="425"/>
                  </a:cubicBezTo>
                  <a:cubicBezTo>
                    <a:pt x="1995" y="426"/>
                    <a:pt x="1994" y="426"/>
                    <a:pt x="1994" y="427"/>
                  </a:cubicBezTo>
                  <a:cubicBezTo>
                    <a:pt x="1994" y="428"/>
                    <a:pt x="1993" y="429"/>
                    <a:pt x="1992" y="430"/>
                  </a:cubicBezTo>
                  <a:cubicBezTo>
                    <a:pt x="1992" y="431"/>
                    <a:pt x="1991" y="432"/>
                    <a:pt x="1991" y="434"/>
                  </a:cubicBezTo>
                  <a:cubicBezTo>
                    <a:pt x="1990" y="435"/>
                    <a:pt x="1990" y="436"/>
                    <a:pt x="1990" y="437"/>
                  </a:cubicBezTo>
                  <a:cubicBezTo>
                    <a:pt x="1990" y="438"/>
                    <a:pt x="1989" y="438"/>
                    <a:pt x="1989" y="439"/>
                  </a:cubicBezTo>
                  <a:cubicBezTo>
                    <a:pt x="1989" y="439"/>
                    <a:pt x="1989" y="439"/>
                    <a:pt x="1989" y="440"/>
                  </a:cubicBezTo>
                  <a:cubicBezTo>
                    <a:pt x="1989" y="440"/>
                    <a:pt x="1989" y="440"/>
                    <a:pt x="1989" y="440"/>
                  </a:cubicBezTo>
                  <a:cubicBezTo>
                    <a:pt x="1989" y="441"/>
                    <a:pt x="1989" y="441"/>
                    <a:pt x="1989" y="442"/>
                  </a:cubicBezTo>
                  <a:cubicBezTo>
                    <a:pt x="1989" y="442"/>
                    <a:pt x="1989" y="443"/>
                    <a:pt x="1988" y="443"/>
                  </a:cubicBezTo>
                  <a:cubicBezTo>
                    <a:pt x="1988" y="444"/>
                    <a:pt x="1988" y="444"/>
                    <a:pt x="1988" y="444"/>
                  </a:cubicBezTo>
                  <a:cubicBezTo>
                    <a:pt x="1988" y="444"/>
                    <a:pt x="1988" y="444"/>
                    <a:pt x="1988" y="445"/>
                  </a:cubicBezTo>
                  <a:cubicBezTo>
                    <a:pt x="1988" y="445"/>
                    <a:pt x="1988" y="446"/>
                    <a:pt x="1989" y="446"/>
                  </a:cubicBezTo>
                  <a:cubicBezTo>
                    <a:pt x="1989" y="446"/>
                    <a:pt x="1989" y="447"/>
                    <a:pt x="1989" y="447"/>
                  </a:cubicBezTo>
                  <a:cubicBezTo>
                    <a:pt x="1989" y="447"/>
                    <a:pt x="1989" y="448"/>
                    <a:pt x="1989" y="448"/>
                  </a:cubicBezTo>
                  <a:cubicBezTo>
                    <a:pt x="1989" y="448"/>
                    <a:pt x="1989" y="449"/>
                    <a:pt x="1989" y="449"/>
                  </a:cubicBezTo>
                  <a:cubicBezTo>
                    <a:pt x="1988" y="447"/>
                    <a:pt x="1988" y="446"/>
                    <a:pt x="1987" y="444"/>
                  </a:cubicBezTo>
                  <a:cubicBezTo>
                    <a:pt x="1987" y="443"/>
                    <a:pt x="1987" y="442"/>
                    <a:pt x="1986" y="441"/>
                  </a:cubicBezTo>
                  <a:cubicBezTo>
                    <a:pt x="1986" y="440"/>
                    <a:pt x="1986" y="439"/>
                    <a:pt x="1985" y="438"/>
                  </a:cubicBezTo>
                  <a:cubicBezTo>
                    <a:pt x="1985" y="437"/>
                    <a:pt x="1985" y="436"/>
                    <a:pt x="1984" y="435"/>
                  </a:cubicBezTo>
                  <a:cubicBezTo>
                    <a:pt x="1983" y="432"/>
                    <a:pt x="1983" y="432"/>
                    <a:pt x="1983" y="432"/>
                  </a:cubicBezTo>
                  <a:cubicBezTo>
                    <a:pt x="1982" y="427"/>
                    <a:pt x="1981" y="423"/>
                    <a:pt x="1980" y="419"/>
                  </a:cubicBezTo>
                  <a:cubicBezTo>
                    <a:pt x="1979" y="410"/>
                    <a:pt x="1977" y="402"/>
                    <a:pt x="1976" y="393"/>
                  </a:cubicBezTo>
                  <a:cubicBezTo>
                    <a:pt x="1974" y="385"/>
                    <a:pt x="1973" y="377"/>
                    <a:pt x="1972" y="369"/>
                  </a:cubicBezTo>
                  <a:cubicBezTo>
                    <a:pt x="1970" y="362"/>
                    <a:pt x="1968" y="355"/>
                    <a:pt x="1966" y="348"/>
                  </a:cubicBezTo>
                  <a:cubicBezTo>
                    <a:pt x="1965" y="345"/>
                    <a:pt x="1965" y="342"/>
                    <a:pt x="1963" y="339"/>
                  </a:cubicBezTo>
                  <a:cubicBezTo>
                    <a:pt x="1963" y="338"/>
                    <a:pt x="1962" y="336"/>
                    <a:pt x="1962" y="335"/>
                  </a:cubicBezTo>
                  <a:cubicBezTo>
                    <a:pt x="1961" y="333"/>
                    <a:pt x="1961" y="332"/>
                    <a:pt x="1960" y="331"/>
                  </a:cubicBezTo>
                  <a:cubicBezTo>
                    <a:pt x="1958" y="326"/>
                    <a:pt x="1955" y="322"/>
                    <a:pt x="1953" y="318"/>
                  </a:cubicBezTo>
                  <a:cubicBezTo>
                    <a:pt x="1952" y="317"/>
                    <a:pt x="1951" y="315"/>
                    <a:pt x="1950" y="314"/>
                  </a:cubicBezTo>
                  <a:cubicBezTo>
                    <a:pt x="1949" y="313"/>
                    <a:pt x="1948" y="312"/>
                    <a:pt x="1948" y="311"/>
                  </a:cubicBezTo>
                  <a:cubicBezTo>
                    <a:pt x="1946" y="309"/>
                    <a:pt x="1946" y="309"/>
                    <a:pt x="1946" y="309"/>
                  </a:cubicBezTo>
                  <a:cubicBezTo>
                    <a:pt x="1946" y="309"/>
                    <a:pt x="1946" y="310"/>
                    <a:pt x="1947" y="311"/>
                  </a:cubicBezTo>
                  <a:cubicBezTo>
                    <a:pt x="1948" y="312"/>
                    <a:pt x="1949" y="313"/>
                    <a:pt x="1949" y="315"/>
                  </a:cubicBezTo>
                  <a:cubicBezTo>
                    <a:pt x="1950" y="316"/>
                    <a:pt x="1951" y="317"/>
                    <a:pt x="1952" y="319"/>
                  </a:cubicBezTo>
                  <a:cubicBezTo>
                    <a:pt x="1954" y="323"/>
                    <a:pt x="1956" y="327"/>
                    <a:pt x="1958" y="332"/>
                  </a:cubicBezTo>
                  <a:cubicBezTo>
                    <a:pt x="1958" y="333"/>
                    <a:pt x="1959" y="334"/>
                    <a:pt x="1959" y="336"/>
                  </a:cubicBezTo>
                  <a:cubicBezTo>
                    <a:pt x="1960" y="337"/>
                    <a:pt x="1960" y="339"/>
                    <a:pt x="1960" y="340"/>
                  </a:cubicBezTo>
                  <a:cubicBezTo>
                    <a:pt x="1961" y="341"/>
                    <a:pt x="1961" y="341"/>
                    <a:pt x="1961" y="342"/>
                  </a:cubicBezTo>
                  <a:cubicBezTo>
                    <a:pt x="1961" y="343"/>
                    <a:pt x="1962" y="344"/>
                    <a:pt x="1962" y="344"/>
                  </a:cubicBezTo>
                  <a:cubicBezTo>
                    <a:pt x="1962" y="346"/>
                    <a:pt x="1963" y="347"/>
                    <a:pt x="1963" y="349"/>
                  </a:cubicBezTo>
                  <a:cubicBezTo>
                    <a:pt x="1963" y="349"/>
                    <a:pt x="1963" y="349"/>
                    <a:pt x="1963" y="349"/>
                  </a:cubicBezTo>
                  <a:cubicBezTo>
                    <a:pt x="1963" y="349"/>
                    <a:pt x="1963" y="349"/>
                    <a:pt x="1963" y="349"/>
                  </a:cubicBezTo>
                  <a:cubicBezTo>
                    <a:pt x="1963" y="348"/>
                    <a:pt x="1962" y="348"/>
                    <a:pt x="1961" y="347"/>
                  </a:cubicBezTo>
                  <a:cubicBezTo>
                    <a:pt x="1961" y="346"/>
                    <a:pt x="1960" y="346"/>
                    <a:pt x="1959" y="345"/>
                  </a:cubicBezTo>
                  <a:cubicBezTo>
                    <a:pt x="1958" y="344"/>
                    <a:pt x="1957" y="343"/>
                    <a:pt x="1957" y="343"/>
                  </a:cubicBezTo>
                  <a:cubicBezTo>
                    <a:pt x="1957" y="343"/>
                    <a:pt x="1956" y="343"/>
                    <a:pt x="1956" y="343"/>
                  </a:cubicBezTo>
                  <a:cubicBezTo>
                    <a:pt x="1957" y="342"/>
                    <a:pt x="1957" y="342"/>
                    <a:pt x="1957" y="342"/>
                  </a:cubicBezTo>
                  <a:cubicBezTo>
                    <a:pt x="1950" y="329"/>
                    <a:pt x="1938" y="326"/>
                    <a:pt x="1924" y="324"/>
                  </a:cubicBezTo>
                  <a:cubicBezTo>
                    <a:pt x="1928" y="338"/>
                    <a:pt x="1940" y="342"/>
                    <a:pt x="1953" y="343"/>
                  </a:cubicBezTo>
                  <a:cubicBezTo>
                    <a:pt x="1953" y="344"/>
                    <a:pt x="1954" y="344"/>
                    <a:pt x="1955" y="345"/>
                  </a:cubicBezTo>
                  <a:cubicBezTo>
                    <a:pt x="1956" y="345"/>
                    <a:pt x="1957" y="346"/>
                    <a:pt x="1957" y="347"/>
                  </a:cubicBezTo>
                  <a:cubicBezTo>
                    <a:pt x="1958" y="347"/>
                    <a:pt x="1959" y="348"/>
                    <a:pt x="1959" y="349"/>
                  </a:cubicBezTo>
                  <a:cubicBezTo>
                    <a:pt x="1960" y="349"/>
                    <a:pt x="1961" y="350"/>
                    <a:pt x="1961" y="351"/>
                  </a:cubicBezTo>
                  <a:cubicBezTo>
                    <a:pt x="1962" y="351"/>
                    <a:pt x="1962" y="352"/>
                    <a:pt x="1963" y="353"/>
                  </a:cubicBezTo>
                  <a:cubicBezTo>
                    <a:pt x="1963" y="353"/>
                    <a:pt x="1963" y="353"/>
                    <a:pt x="1963" y="353"/>
                  </a:cubicBezTo>
                  <a:cubicBezTo>
                    <a:pt x="1963" y="353"/>
                    <a:pt x="1963" y="353"/>
                    <a:pt x="1964" y="353"/>
                  </a:cubicBezTo>
                  <a:cubicBezTo>
                    <a:pt x="1964" y="354"/>
                    <a:pt x="1964" y="354"/>
                    <a:pt x="1964" y="354"/>
                  </a:cubicBezTo>
                  <a:cubicBezTo>
                    <a:pt x="1965" y="354"/>
                    <a:pt x="1965" y="354"/>
                    <a:pt x="1965" y="354"/>
                  </a:cubicBezTo>
                  <a:cubicBezTo>
                    <a:pt x="1966" y="359"/>
                    <a:pt x="1967" y="365"/>
                    <a:pt x="1968" y="370"/>
                  </a:cubicBezTo>
                  <a:cubicBezTo>
                    <a:pt x="1970" y="378"/>
                    <a:pt x="1971" y="386"/>
                    <a:pt x="1973" y="394"/>
                  </a:cubicBezTo>
                  <a:cubicBezTo>
                    <a:pt x="1974" y="402"/>
                    <a:pt x="1975" y="411"/>
                    <a:pt x="1977" y="419"/>
                  </a:cubicBezTo>
                  <a:cubicBezTo>
                    <a:pt x="1978" y="424"/>
                    <a:pt x="1979" y="428"/>
                    <a:pt x="1980" y="432"/>
                  </a:cubicBezTo>
                  <a:cubicBezTo>
                    <a:pt x="1981" y="436"/>
                    <a:pt x="1981" y="436"/>
                    <a:pt x="1981" y="436"/>
                  </a:cubicBezTo>
                  <a:cubicBezTo>
                    <a:pt x="1982" y="437"/>
                    <a:pt x="1982" y="438"/>
                    <a:pt x="1982" y="439"/>
                  </a:cubicBezTo>
                  <a:cubicBezTo>
                    <a:pt x="1982" y="440"/>
                    <a:pt x="1983" y="441"/>
                    <a:pt x="1983" y="442"/>
                  </a:cubicBezTo>
                  <a:cubicBezTo>
                    <a:pt x="1984" y="443"/>
                    <a:pt x="1984" y="444"/>
                    <a:pt x="1984" y="445"/>
                  </a:cubicBezTo>
                  <a:cubicBezTo>
                    <a:pt x="1987" y="454"/>
                    <a:pt x="1991" y="462"/>
                    <a:pt x="1994" y="470"/>
                  </a:cubicBezTo>
                  <a:cubicBezTo>
                    <a:pt x="1995" y="472"/>
                    <a:pt x="1996" y="475"/>
                    <a:pt x="1997" y="477"/>
                  </a:cubicBezTo>
                  <a:cubicBezTo>
                    <a:pt x="1997" y="477"/>
                    <a:pt x="1997" y="477"/>
                    <a:pt x="1997" y="477"/>
                  </a:cubicBezTo>
                  <a:cubicBezTo>
                    <a:pt x="1997" y="476"/>
                    <a:pt x="1996" y="476"/>
                    <a:pt x="1996" y="476"/>
                  </a:cubicBezTo>
                  <a:cubicBezTo>
                    <a:pt x="1995" y="475"/>
                    <a:pt x="1995" y="475"/>
                    <a:pt x="1994" y="474"/>
                  </a:cubicBezTo>
                  <a:cubicBezTo>
                    <a:pt x="1994" y="474"/>
                    <a:pt x="1993" y="473"/>
                    <a:pt x="1993" y="473"/>
                  </a:cubicBezTo>
                  <a:cubicBezTo>
                    <a:pt x="1992" y="473"/>
                    <a:pt x="1992" y="472"/>
                    <a:pt x="1992" y="472"/>
                  </a:cubicBezTo>
                  <a:cubicBezTo>
                    <a:pt x="1991" y="472"/>
                    <a:pt x="1991" y="472"/>
                    <a:pt x="1991" y="471"/>
                  </a:cubicBezTo>
                  <a:cubicBezTo>
                    <a:pt x="1989" y="470"/>
                    <a:pt x="1988" y="469"/>
                    <a:pt x="1986" y="468"/>
                  </a:cubicBezTo>
                  <a:cubicBezTo>
                    <a:pt x="1985" y="467"/>
                    <a:pt x="1983" y="466"/>
                    <a:pt x="1981" y="465"/>
                  </a:cubicBezTo>
                  <a:cubicBezTo>
                    <a:pt x="1978" y="463"/>
                    <a:pt x="1974" y="461"/>
                    <a:pt x="1970" y="458"/>
                  </a:cubicBezTo>
                  <a:cubicBezTo>
                    <a:pt x="1967" y="456"/>
                    <a:pt x="1963" y="454"/>
                    <a:pt x="1960" y="452"/>
                  </a:cubicBezTo>
                  <a:cubicBezTo>
                    <a:pt x="1960" y="452"/>
                    <a:pt x="1960" y="451"/>
                    <a:pt x="1960" y="451"/>
                  </a:cubicBezTo>
                  <a:cubicBezTo>
                    <a:pt x="1960" y="450"/>
                    <a:pt x="1960" y="450"/>
                    <a:pt x="1960" y="449"/>
                  </a:cubicBezTo>
                  <a:cubicBezTo>
                    <a:pt x="1960" y="449"/>
                    <a:pt x="1960" y="448"/>
                    <a:pt x="1960" y="448"/>
                  </a:cubicBezTo>
                  <a:cubicBezTo>
                    <a:pt x="1960" y="448"/>
                    <a:pt x="1960" y="447"/>
                    <a:pt x="1960" y="447"/>
                  </a:cubicBezTo>
                  <a:cubicBezTo>
                    <a:pt x="1960" y="447"/>
                    <a:pt x="1960" y="447"/>
                    <a:pt x="1960" y="446"/>
                  </a:cubicBezTo>
                  <a:cubicBezTo>
                    <a:pt x="1960" y="446"/>
                    <a:pt x="1960" y="445"/>
                    <a:pt x="1960" y="444"/>
                  </a:cubicBezTo>
                  <a:cubicBezTo>
                    <a:pt x="1959" y="443"/>
                    <a:pt x="1959" y="441"/>
                    <a:pt x="1959" y="440"/>
                  </a:cubicBezTo>
                  <a:cubicBezTo>
                    <a:pt x="1959" y="438"/>
                    <a:pt x="1958" y="436"/>
                    <a:pt x="1958" y="433"/>
                  </a:cubicBezTo>
                  <a:cubicBezTo>
                    <a:pt x="1958" y="433"/>
                    <a:pt x="1958" y="433"/>
                    <a:pt x="1958" y="433"/>
                  </a:cubicBezTo>
                  <a:cubicBezTo>
                    <a:pt x="1958" y="433"/>
                    <a:pt x="1958" y="433"/>
                    <a:pt x="1958" y="433"/>
                  </a:cubicBezTo>
                  <a:cubicBezTo>
                    <a:pt x="1969" y="423"/>
                    <a:pt x="1958" y="409"/>
                    <a:pt x="1947" y="406"/>
                  </a:cubicBezTo>
                  <a:cubicBezTo>
                    <a:pt x="1949" y="414"/>
                    <a:pt x="1945" y="429"/>
                    <a:pt x="1956" y="432"/>
                  </a:cubicBezTo>
                  <a:cubicBezTo>
                    <a:pt x="1956" y="433"/>
                    <a:pt x="1956" y="433"/>
                    <a:pt x="1956" y="434"/>
                  </a:cubicBezTo>
                  <a:cubicBezTo>
                    <a:pt x="1957" y="436"/>
                    <a:pt x="1957" y="438"/>
                    <a:pt x="1957" y="441"/>
                  </a:cubicBezTo>
                  <a:cubicBezTo>
                    <a:pt x="1957" y="442"/>
                    <a:pt x="1958" y="443"/>
                    <a:pt x="1958" y="444"/>
                  </a:cubicBezTo>
                  <a:cubicBezTo>
                    <a:pt x="1958" y="445"/>
                    <a:pt x="1958" y="446"/>
                    <a:pt x="1958" y="447"/>
                  </a:cubicBezTo>
                  <a:cubicBezTo>
                    <a:pt x="1958" y="447"/>
                    <a:pt x="1958" y="447"/>
                    <a:pt x="1958" y="447"/>
                  </a:cubicBezTo>
                  <a:cubicBezTo>
                    <a:pt x="1958" y="448"/>
                    <a:pt x="1958" y="448"/>
                    <a:pt x="1958" y="448"/>
                  </a:cubicBezTo>
                  <a:cubicBezTo>
                    <a:pt x="1958" y="448"/>
                    <a:pt x="1959" y="449"/>
                    <a:pt x="1959" y="449"/>
                  </a:cubicBezTo>
                  <a:cubicBezTo>
                    <a:pt x="1959" y="450"/>
                    <a:pt x="1959" y="450"/>
                    <a:pt x="1959" y="451"/>
                  </a:cubicBezTo>
                  <a:cubicBezTo>
                    <a:pt x="1959" y="451"/>
                    <a:pt x="1959" y="451"/>
                    <a:pt x="1959" y="452"/>
                  </a:cubicBezTo>
                  <a:cubicBezTo>
                    <a:pt x="1959" y="452"/>
                    <a:pt x="1959" y="452"/>
                    <a:pt x="1959" y="451"/>
                  </a:cubicBezTo>
                  <a:cubicBezTo>
                    <a:pt x="1958" y="450"/>
                    <a:pt x="1956" y="449"/>
                    <a:pt x="1954" y="448"/>
                  </a:cubicBezTo>
                  <a:cubicBezTo>
                    <a:pt x="1953" y="447"/>
                    <a:pt x="1951" y="446"/>
                    <a:pt x="1950" y="445"/>
                  </a:cubicBezTo>
                  <a:cubicBezTo>
                    <a:pt x="1950" y="445"/>
                    <a:pt x="1949" y="445"/>
                    <a:pt x="1949" y="445"/>
                  </a:cubicBezTo>
                  <a:cubicBezTo>
                    <a:pt x="1949" y="444"/>
                    <a:pt x="1948" y="444"/>
                    <a:pt x="1948" y="444"/>
                  </a:cubicBezTo>
                  <a:cubicBezTo>
                    <a:pt x="1947" y="443"/>
                    <a:pt x="1947" y="443"/>
                    <a:pt x="1946" y="443"/>
                  </a:cubicBezTo>
                  <a:cubicBezTo>
                    <a:pt x="1945" y="442"/>
                    <a:pt x="1944" y="441"/>
                    <a:pt x="1943" y="441"/>
                  </a:cubicBezTo>
                  <a:cubicBezTo>
                    <a:pt x="1941" y="440"/>
                    <a:pt x="1941" y="439"/>
                    <a:pt x="1941" y="439"/>
                  </a:cubicBezTo>
                  <a:cubicBezTo>
                    <a:pt x="1941" y="439"/>
                    <a:pt x="1941" y="440"/>
                    <a:pt x="1943" y="442"/>
                  </a:cubicBezTo>
                  <a:cubicBezTo>
                    <a:pt x="1943" y="442"/>
                    <a:pt x="1943" y="442"/>
                    <a:pt x="1944" y="443"/>
                  </a:cubicBezTo>
                  <a:cubicBezTo>
                    <a:pt x="1944" y="443"/>
                    <a:pt x="1945" y="443"/>
                    <a:pt x="1945" y="444"/>
                  </a:cubicBezTo>
                  <a:cubicBezTo>
                    <a:pt x="1946" y="444"/>
                    <a:pt x="1946" y="445"/>
                    <a:pt x="1947" y="445"/>
                  </a:cubicBezTo>
                  <a:cubicBezTo>
                    <a:pt x="1947" y="446"/>
                    <a:pt x="1947" y="446"/>
                    <a:pt x="1948" y="446"/>
                  </a:cubicBezTo>
                  <a:cubicBezTo>
                    <a:pt x="1948" y="446"/>
                    <a:pt x="1948" y="447"/>
                    <a:pt x="1949" y="447"/>
                  </a:cubicBezTo>
                  <a:cubicBezTo>
                    <a:pt x="1950" y="448"/>
                    <a:pt x="1952" y="449"/>
                    <a:pt x="1953" y="450"/>
                  </a:cubicBezTo>
                  <a:cubicBezTo>
                    <a:pt x="1955" y="451"/>
                    <a:pt x="1956" y="452"/>
                    <a:pt x="1958" y="453"/>
                  </a:cubicBezTo>
                  <a:cubicBezTo>
                    <a:pt x="1962" y="455"/>
                    <a:pt x="1965" y="458"/>
                    <a:pt x="1969" y="460"/>
                  </a:cubicBezTo>
                  <a:cubicBezTo>
                    <a:pt x="1970" y="461"/>
                    <a:pt x="1972" y="461"/>
                    <a:pt x="1973" y="462"/>
                  </a:cubicBezTo>
                  <a:cubicBezTo>
                    <a:pt x="1973" y="462"/>
                    <a:pt x="1972" y="462"/>
                    <a:pt x="1972" y="462"/>
                  </a:cubicBezTo>
                  <a:cubicBezTo>
                    <a:pt x="1972" y="462"/>
                    <a:pt x="1972" y="462"/>
                    <a:pt x="1971" y="462"/>
                  </a:cubicBezTo>
                  <a:cubicBezTo>
                    <a:pt x="1971" y="462"/>
                    <a:pt x="1971" y="462"/>
                    <a:pt x="1970" y="462"/>
                  </a:cubicBezTo>
                  <a:cubicBezTo>
                    <a:pt x="1970" y="463"/>
                    <a:pt x="1970" y="463"/>
                    <a:pt x="1970" y="463"/>
                  </a:cubicBezTo>
                  <a:cubicBezTo>
                    <a:pt x="1967" y="464"/>
                    <a:pt x="1965" y="465"/>
                    <a:pt x="1962" y="467"/>
                  </a:cubicBezTo>
                  <a:cubicBezTo>
                    <a:pt x="1960" y="468"/>
                    <a:pt x="1958" y="470"/>
                    <a:pt x="1956" y="471"/>
                  </a:cubicBezTo>
                  <a:cubicBezTo>
                    <a:pt x="1956" y="471"/>
                    <a:pt x="1956" y="470"/>
                    <a:pt x="1956" y="470"/>
                  </a:cubicBezTo>
                  <a:cubicBezTo>
                    <a:pt x="1953" y="469"/>
                    <a:pt x="1953" y="469"/>
                    <a:pt x="1953" y="469"/>
                  </a:cubicBezTo>
                  <a:cubicBezTo>
                    <a:pt x="1944" y="462"/>
                    <a:pt x="1930" y="466"/>
                    <a:pt x="1926" y="478"/>
                  </a:cubicBezTo>
                  <a:cubicBezTo>
                    <a:pt x="1936" y="479"/>
                    <a:pt x="1952" y="487"/>
                    <a:pt x="1955" y="474"/>
                  </a:cubicBezTo>
                  <a:cubicBezTo>
                    <a:pt x="1955" y="473"/>
                    <a:pt x="1955" y="473"/>
                    <a:pt x="1956" y="473"/>
                  </a:cubicBezTo>
                  <a:cubicBezTo>
                    <a:pt x="1958" y="472"/>
                    <a:pt x="1961" y="470"/>
                    <a:pt x="1963" y="468"/>
                  </a:cubicBezTo>
                  <a:cubicBezTo>
                    <a:pt x="1966" y="467"/>
                    <a:pt x="1968" y="465"/>
                    <a:pt x="1970" y="465"/>
                  </a:cubicBezTo>
                  <a:cubicBezTo>
                    <a:pt x="1971" y="464"/>
                    <a:pt x="1971" y="464"/>
                    <a:pt x="1971" y="464"/>
                  </a:cubicBezTo>
                  <a:cubicBezTo>
                    <a:pt x="1971" y="464"/>
                    <a:pt x="1972" y="464"/>
                    <a:pt x="1972" y="464"/>
                  </a:cubicBezTo>
                  <a:cubicBezTo>
                    <a:pt x="1972" y="464"/>
                    <a:pt x="1972" y="464"/>
                    <a:pt x="1973" y="464"/>
                  </a:cubicBezTo>
                  <a:cubicBezTo>
                    <a:pt x="1973" y="464"/>
                    <a:pt x="1973" y="464"/>
                    <a:pt x="1973" y="464"/>
                  </a:cubicBezTo>
                  <a:cubicBezTo>
                    <a:pt x="1974" y="463"/>
                    <a:pt x="1974" y="463"/>
                    <a:pt x="1975" y="463"/>
                  </a:cubicBezTo>
                  <a:cubicBezTo>
                    <a:pt x="1977" y="464"/>
                    <a:pt x="1978" y="466"/>
                    <a:pt x="1980" y="467"/>
                  </a:cubicBezTo>
                  <a:cubicBezTo>
                    <a:pt x="1982" y="468"/>
                    <a:pt x="1984" y="469"/>
                    <a:pt x="1985" y="470"/>
                  </a:cubicBezTo>
                  <a:cubicBezTo>
                    <a:pt x="1987" y="471"/>
                    <a:pt x="1988" y="472"/>
                    <a:pt x="1990" y="473"/>
                  </a:cubicBezTo>
                  <a:cubicBezTo>
                    <a:pt x="1990" y="473"/>
                    <a:pt x="1991" y="474"/>
                    <a:pt x="1992" y="474"/>
                  </a:cubicBezTo>
                  <a:cubicBezTo>
                    <a:pt x="1992" y="475"/>
                    <a:pt x="1993" y="475"/>
                    <a:pt x="1993" y="475"/>
                  </a:cubicBezTo>
                  <a:cubicBezTo>
                    <a:pt x="1995" y="476"/>
                    <a:pt x="1996" y="477"/>
                    <a:pt x="1996" y="477"/>
                  </a:cubicBezTo>
                  <a:cubicBezTo>
                    <a:pt x="1997" y="478"/>
                    <a:pt x="1997" y="478"/>
                    <a:pt x="1998" y="478"/>
                  </a:cubicBezTo>
                  <a:cubicBezTo>
                    <a:pt x="1998" y="479"/>
                    <a:pt x="1999" y="481"/>
                    <a:pt x="1999" y="482"/>
                  </a:cubicBezTo>
                  <a:cubicBezTo>
                    <a:pt x="2000" y="484"/>
                    <a:pt x="2001" y="486"/>
                    <a:pt x="2002" y="488"/>
                  </a:cubicBezTo>
                  <a:cubicBezTo>
                    <a:pt x="2002" y="490"/>
                    <a:pt x="2003" y="492"/>
                    <a:pt x="2004" y="494"/>
                  </a:cubicBezTo>
                  <a:cubicBezTo>
                    <a:pt x="2007" y="505"/>
                    <a:pt x="2010" y="516"/>
                    <a:pt x="2012" y="526"/>
                  </a:cubicBezTo>
                  <a:cubicBezTo>
                    <a:pt x="2012" y="526"/>
                    <a:pt x="2012" y="526"/>
                    <a:pt x="2011" y="526"/>
                  </a:cubicBezTo>
                  <a:cubicBezTo>
                    <a:pt x="2011" y="525"/>
                    <a:pt x="2010" y="525"/>
                    <a:pt x="2009" y="525"/>
                  </a:cubicBezTo>
                  <a:cubicBezTo>
                    <a:pt x="2009" y="524"/>
                    <a:pt x="2008" y="524"/>
                    <a:pt x="2007" y="524"/>
                  </a:cubicBezTo>
                  <a:cubicBezTo>
                    <a:pt x="2007" y="524"/>
                    <a:pt x="2006" y="524"/>
                    <a:pt x="2005" y="523"/>
                  </a:cubicBezTo>
                  <a:cubicBezTo>
                    <a:pt x="2005" y="523"/>
                    <a:pt x="2005" y="523"/>
                    <a:pt x="2005" y="523"/>
                  </a:cubicBezTo>
                  <a:cubicBezTo>
                    <a:pt x="2005" y="523"/>
                    <a:pt x="2005" y="523"/>
                    <a:pt x="2005" y="523"/>
                  </a:cubicBezTo>
                  <a:cubicBezTo>
                    <a:pt x="1997" y="514"/>
                    <a:pt x="1988" y="518"/>
                    <a:pt x="1977" y="523"/>
                  </a:cubicBezTo>
                  <a:cubicBezTo>
                    <a:pt x="1982" y="533"/>
                    <a:pt x="1992" y="531"/>
                    <a:pt x="2002" y="525"/>
                  </a:cubicBezTo>
                  <a:cubicBezTo>
                    <a:pt x="2003" y="526"/>
                    <a:pt x="2004" y="526"/>
                    <a:pt x="2004" y="526"/>
                  </a:cubicBezTo>
                  <a:cubicBezTo>
                    <a:pt x="2005" y="526"/>
                    <a:pt x="2006" y="526"/>
                    <a:pt x="2006" y="526"/>
                  </a:cubicBezTo>
                  <a:cubicBezTo>
                    <a:pt x="2007" y="527"/>
                    <a:pt x="2008" y="527"/>
                    <a:pt x="2008" y="527"/>
                  </a:cubicBezTo>
                  <a:cubicBezTo>
                    <a:pt x="2009" y="528"/>
                    <a:pt x="2010" y="528"/>
                    <a:pt x="2010" y="528"/>
                  </a:cubicBezTo>
                  <a:cubicBezTo>
                    <a:pt x="2011" y="528"/>
                    <a:pt x="2011" y="529"/>
                    <a:pt x="2012" y="529"/>
                  </a:cubicBezTo>
                  <a:cubicBezTo>
                    <a:pt x="2012" y="529"/>
                    <a:pt x="2012" y="529"/>
                    <a:pt x="2012" y="529"/>
                  </a:cubicBezTo>
                  <a:cubicBezTo>
                    <a:pt x="2012" y="529"/>
                    <a:pt x="2012" y="529"/>
                    <a:pt x="2012" y="529"/>
                  </a:cubicBezTo>
                  <a:cubicBezTo>
                    <a:pt x="2013" y="530"/>
                    <a:pt x="2013" y="532"/>
                    <a:pt x="2013" y="533"/>
                  </a:cubicBezTo>
                  <a:cubicBezTo>
                    <a:pt x="2009" y="566"/>
                    <a:pt x="2014" y="636"/>
                    <a:pt x="2012" y="648"/>
                  </a:cubicBezTo>
                  <a:cubicBezTo>
                    <a:pt x="2005" y="688"/>
                    <a:pt x="1981" y="712"/>
                    <a:pt x="1949" y="735"/>
                  </a:cubicBezTo>
                  <a:cubicBezTo>
                    <a:pt x="1925" y="753"/>
                    <a:pt x="1920" y="753"/>
                    <a:pt x="1907" y="740"/>
                  </a:cubicBezTo>
                  <a:cubicBezTo>
                    <a:pt x="1907" y="739"/>
                    <a:pt x="1907" y="738"/>
                    <a:pt x="1907" y="737"/>
                  </a:cubicBezTo>
                  <a:cubicBezTo>
                    <a:pt x="1907" y="736"/>
                    <a:pt x="1907" y="735"/>
                    <a:pt x="1907" y="734"/>
                  </a:cubicBezTo>
                  <a:cubicBezTo>
                    <a:pt x="1907" y="733"/>
                    <a:pt x="1907" y="731"/>
                    <a:pt x="1907" y="730"/>
                  </a:cubicBezTo>
                  <a:cubicBezTo>
                    <a:pt x="1906" y="720"/>
                    <a:pt x="1905" y="709"/>
                    <a:pt x="1904" y="697"/>
                  </a:cubicBezTo>
                  <a:cubicBezTo>
                    <a:pt x="1904" y="694"/>
                    <a:pt x="1903" y="692"/>
                    <a:pt x="1903" y="689"/>
                  </a:cubicBezTo>
                  <a:cubicBezTo>
                    <a:pt x="1903" y="689"/>
                    <a:pt x="1903" y="689"/>
                    <a:pt x="1903" y="689"/>
                  </a:cubicBezTo>
                  <a:cubicBezTo>
                    <a:pt x="1904" y="689"/>
                    <a:pt x="1904" y="688"/>
                    <a:pt x="1904" y="688"/>
                  </a:cubicBezTo>
                  <a:cubicBezTo>
                    <a:pt x="1905" y="688"/>
                    <a:pt x="1905" y="687"/>
                    <a:pt x="1905" y="687"/>
                  </a:cubicBezTo>
                  <a:cubicBezTo>
                    <a:pt x="1905" y="687"/>
                    <a:pt x="1905" y="687"/>
                    <a:pt x="1905" y="687"/>
                  </a:cubicBezTo>
                  <a:cubicBezTo>
                    <a:pt x="1905" y="687"/>
                    <a:pt x="1906" y="687"/>
                    <a:pt x="1906" y="687"/>
                  </a:cubicBezTo>
                  <a:cubicBezTo>
                    <a:pt x="1906" y="686"/>
                    <a:pt x="1907" y="686"/>
                    <a:pt x="1907" y="685"/>
                  </a:cubicBezTo>
                  <a:cubicBezTo>
                    <a:pt x="1908" y="685"/>
                    <a:pt x="1909" y="684"/>
                    <a:pt x="1910" y="684"/>
                  </a:cubicBezTo>
                  <a:cubicBezTo>
                    <a:pt x="1910" y="683"/>
                    <a:pt x="1911" y="683"/>
                    <a:pt x="1912" y="683"/>
                  </a:cubicBezTo>
                  <a:cubicBezTo>
                    <a:pt x="1913" y="682"/>
                    <a:pt x="1914" y="682"/>
                    <a:pt x="1915" y="681"/>
                  </a:cubicBezTo>
                  <a:cubicBezTo>
                    <a:pt x="1916" y="681"/>
                    <a:pt x="1917" y="680"/>
                    <a:pt x="1918" y="680"/>
                  </a:cubicBezTo>
                  <a:cubicBezTo>
                    <a:pt x="1923" y="685"/>
                    <a:pt x="1932" y="679"/>
                    <a:pt x="1935" y="674"/>
                  </a:cubicBezTo>
                  <a:cubicBezTo>
                    <a:pt x="1939" y="667"/>
                    <a:pt x="1937" y="660"/>
                    <a:pt x="1932" y="654"/>
                  </a:cubicBezTo>
                  <a:cubicBezTo>
                    <a:pt x="1934" y="669"/>
                    <a:pt x="1918" y="663"/>
                    <a:pt x="1917" y="678"/>
                  </a:cubicBezTo>
                  <a:cubicBezTo>
                    <a:pt x="1916" y="679"/>
                    <a:pt x="1915" y="679"/>
                    <a:pt x="1914" y="680"/>
                  </a:cubicBezTo>
                  <a:cubicBezTo>
                    <a:pt x="1913" y="680"/>
                    <a:pt x="1912" y="681"/>
                    <a:pt x="1911" y="681"/>
                  </a:cubicBezTo>
                  <a:cubicBezTo>
                    <a:pt x="1910" y="682"/>
                    <a:pt x="1910" y="682"/>
                    <a:pt x="1909" y="682"/>
                  </a:cubicBezTo>
                  <a:cubicBezTo>
                    <a:pt x="1908" y="683"/>
                    <a:pt x="1907" y="683"/>
                    <a:pt x="1906" y="684"/>
                  </a:cubicBezTo>
                  <a:cubicBezTo>
                    <a:pt x="1906" y="684"/>
                    <a:pt x="1905" y="685"/>
                    <a:pt x="1905" y="685"/>
                  </a:cubicBezTo>
                  <a:cubicBezTo>
                    <a:pt x="1904" y="686"/>
                    <a:pt x="1904" y="686"/>
                    <a:pt x="1904" y="686"/>
                  </a:cubicBezTo>
                  <a:cubicBezTo>
                    <a:pt x="1904" y="686"/>
                    <a:pt x="1904" y="686"/>
                    <a:pt x="1904" y="686"/>
                  </a:cubicBezTo>
                  <a:cubicBezTo>
                    <a:pt x="1904" y="687"/>
                    <a:pt x="1903" y="687"/>
                    <a:pt x="1903" y="687"/>
                  </a:cubicBezTo>
                  <a:cubicBezTo>
                    <a:pt x="1903" y="688"/>
                    <a:pt x="1903" y="688"/>
                    <a:pt x="1903" y="688"/>
                  </a:cubicBezTo>
                  <a:cubicBezTo>
                    <a:pt x="1903" y="685"/>
                    <a:pt x="1902" y="681"/>
                    <a:pt x="1902" y="678"/>
                  </a:cubicBezTo>
                  <a:cubicBezTo>
                    <a:pt x="1901" y="671"/>
                    <a:pt x="1901" y="665"/>
                    <a:pt x="1901" y="659"/>
                  </a:cubicBezTo>
                  <a:cubicBezTo>
                    <a:pt x="1902" y="657"/>
                    <a:pt x="1902" y="655"/>
                    <a:pt x="1902" y="654"/>
                  </a:cubicBezTo>
                  <a:cubicBezTo>
                    <a:pt x="1902" y="653"/>
                    <a:pt x="1903" y="652"/>
                    <a:pt x="1903" y="652"/>
                  </a:cubicBezTo>
                  <a:cubicBezTo>
                    <a:pt x="1903" y="651"/>
                    <a:pt x="1903" y="650"/>
                    <a:pt x="1904" y="649"/>
                  </a:cubicBezTo>
                  <a:cubicBezTo>
                    <a:pt x="1905" y="646"/>
                    <a:pt x="1906" y="644"/>
                    <a:pt x="1907" y="640"/>
                  </a:cubicBezTo>
                  <a:cubicBezTo>
                    <a:pt x="1908" y="638"/>
                    <a:pt x="1909" y="636"/>
                    <a:pt x="1910" y="634"/>
                  </a:cubicBezTo>
                  <a:cubicBezTo>
                    <a:pt x="1910" y="634"/>
                    <a:pt x="1910" y="634"/>
                    <a:pt x="1911" y="633"/>
                  </a:cubicBezTo>
                  <a:cubicBezTo>
                    <a:pt x="1911" y="633"/>
                    <a:pt x="1912" y="633"/>
                    <a:pt x="1912" y="633"/>
                  </a:cubicBezTo>
                  <a:cubicBezTo>
                    <a:pt x="1913" y="633"/>
                    <a:pt x="1913" y="633"/>
                    <a:pt x="1914" y="633"/>
                  </a:cubicBezTo>
                  <a:cubicBezTo>
                    <a:pt x="1914" y="633"/>
                    <a:pt x="1914" y="633"/>
                    <a:pt x="1914" y="633"/>
                  </a:cubicBezTo>
                  <a:cubicBezTo>
                    <a:pt x="1915" y="633"/>
                    <a:pt x="1915" y="633"/>
                    <a:pt x="1915" y="633"/>
                  </a:cubicBezTo>
                  <a:cubicBezTo>
                    <a:pt x="1916" y="633"/>
                    <a:pt x="1918" y="633"/>
                    <a:pt x="1919" y="633"/>
                  </a:cubicBezTo>
                  <a:cubicBezTo>
                    <a:pt x="1921" y="632"/>
                    <a:pt x="1922" y="632"/>
                    <a:pt x="1924" y="632"/>
                  </a:cubicBezTo>
                  <a:cubicBezTo>
                    <a:pt x="1927" y="632"/>
                    <a:pt x="1930" y="632"/>
                    <a:pt x="1933" y="632"/>
                  </a:cubicBezTo>
                  <a:cubicBezTo>
                    <a:pt x="1934" y="631"/>
                    <a:pt x="1936" y="631"/>
                    <a:pt x="1937" y="631"/>
                  </a:cubicBezTo>
                  <a:cubicBezTo>
                    <a:pt x="1938" y="631"/>
                    <a:pt x="1939" y="631"/>
                    <a:pt x="1940" y="632"/>
                  </a:cubicBezTo>
                  <a:cubicBezTo>
                    <a:pt x="1940" y="632"/>
                    <a:pt x="1941" y="632"/>
                    <a:pt x="1941" y="632"/>
                  </a:cubicBezTo>
                  <a:cubicBezTo>
                    <a:pt x="1942" y="632"/>
                    <a:pt x="1942" y="633"/>
                    <a:pt x="1943" y="633"/>
                  </a:cubicBezTo>
                  <a:cubicBezTo>
                    <a:pt x="1944" y="633"/>
                    <a:pt x="1945" y="633"/>
                    <a:pt x="1946" y="634"/>
                  </a:cubicBezTo>
                  <a:cubicBezTo>
                    <a:pt x="1946" y="634"/>
                    <a:pt x="1946" y="634"/>
                    <a:pt x="1946" y="634"/>
                  </a:cubicBezTo>
                  <a:cubicBezTo>
                    <a:pt x="1950" y="646"/>
                    <a:pt x="1959" y="643"/>
                    <a:pt x="1968" y="648"/>
                  </a:cubicBezTo>
                  <a:cubicBezTo>
                    <a:pt x="1967" y="634"/>
                    <a:pt x="1958" y="630"/>
                    <a:pt x="1946" y="633"/>
                  </a:cubicBezTo>
                  <a:cubicBezTo>
                    <a:pt x="1946" y="633"/>
                    <a:pt x="1946" y="633"/>
                    <a:pt x="1946" y="633"/>
                  </a:cubicBezTo>
                  <a:cubicBezTo>
                    <a:pt x="1945" y="632"/>
                    <a:pt x="1944" y="632"/>
                    <a:pt x="1943" y="632"/>
                  </a:cubicBezTo>
                  <a:cubicBezTo>
                    <a:pt x="1943" y="632"/>
                    <a:pt x="1942" y="631"/>
                    <a:pt x="1942" y="631"/>
                  </a:cubicBezTo>
                  <a:cubicBezTo>
                    <a:pt x="1941" y="631"/>
                    <a:pt x="1941" y="631"/>
                    <a:pt x="1940" y="631"/>
                  </a:cubicBezTo>
                  <a:cubicBezTo>
                    <a:pt x="1940" y="631"/>
                    <a:pt x="1940" y="631"/>
                    <a:pt x="1939" y="630"/>
                  </a:cubicBezTo>
                  <a:cubicBezTo>
                    <a:pt x="1941" y="630"/>
                    <a:pt x="1942" y="630"/>
                    <a:pt x="1943" y="630"/>
                  </a:cubicBezTo>
                  <a:cubicBezTo>
                    <a:pt x="1946" y="629"/>
                    <a:pt x="1948" y="628"/>
                    <a:pt x="1951" y="626"/>
                  </a:cubicBezTo>
                  <a:cubicBezTo>
                    <a:pt x="1951" y="626"/>
                    <a:pt x="1951" y="626"/>
                    <a:pt x="1951" y="626"/>
                  </a:cubicBezTo>
                  <a:cubicBezTo>
                    <a:pt x="1952" y="626"/>
                    <a:pt x="1952" y="626"/>
                    <a:pt x="1952" y="626"/>
                  </a:cubicBezTo>
                  <a:cubicBezTo>
                    <a:pt x="1953" y="625"/>
                    <a:pt x="1953" y="625"/>
                    <a:pt x="1954" y="625"/>
                  </a:cubicBezTo>
                  <a:cubicBezTo>
                    <a:pt x="1954" y="624"/>
                    <a:pt x="1955" y="623"/>
                    <a:pt x="1956" y="623"/>
                  </a:cubicBezTo>
                  <a:cubicBezTo>
                    <a:pt x="1956" y="622"/>
                    <a:pt x="1956" y="622"/>
                    <a:pt x="1957" y="622"/>
                  </a:cubicBezTo>
                  <a:cubicBezTo>
                    <a:pt x="1957" y="621"/>
                    <a:pt x="1957" y="621"/>
                    <a:pt x="1957" y="621"/>
                  </a:cubicBezTo>
                  <a:cubicBezTo>
                    <a:pt x="1957" y="621"/>
                    <a:pt x="1956" y="622"/>
                    <a:pt x="1955" y="622"/>
                  </a:cubicBezTo>
                  <a:cubicBezTo>
                    <a:pt x="1954" y="622"/>
                    <a:pt x="1954" y="623"/>
                    <a:pt x="1953" y="623"/>
                  </a:cubicBezTo>
                  <a:cubicBezTo>
                    <a:pt x="1952" y="623"/>
                    <a:pt x="1952" y="623"/>
                    <a:pt x="1951" y="623"/>
                  </a:cubicBezTo>
                  <a:cubicBezTo>
                    <a:pt x="1951" y="624"/>
                    <a:pt x="1951" y="624"/>
                    <a:pt x="1950" y="624"/>
                  </a:cubicBezTo>
                  <a:cubicBezTo>
                    <a:pt x="1950" y="624"/>
                    <a:pt x="1950" y="624"/>
                    <a:pt x="1950" y="624"/>
                  </a:cubicBezTo>
                  <a:cubicBezTo>
                    <a:pt x="1949" y="624"/>
                    <a:pt x="1949" y="625"/>
                    <a:pt x="1948" y="625"/>
                  </a:cubicBezTo>
                  <a:cubicBezTo>
                    <a:pt x="1948" y="625"/>
                    <a:pt x="1948" y="625"/>
                    <a:pt x="1948" y="625"/>
                  </a:cubicBezTo>
                  <a:cubicBezTo>
                    <a:pt x="1948" y="625"/>
                    <a:pt x="1948" y="625"/>
                    <a:pt x="1949" y="624"/>
                  </a:cubicBezTo>
                  <a:cubicBezTo>
                    <a:pt x="1949" y="624"/>
                    <a:pt x="1949" y="624"/>
                    <a:pt x="1949" y="624"/>
                  </a:cubicBezTo>
                  <a:cubicBezTo>
                    <a:pt x="1949" y="623"/>
                    <a:pt x="1950" y="623"/>
                    <a:pt x="1950" y="622"/>
                  </a:cubicBezTo>
                  <a:cubicBezTo>
                    <a:pt x="1951" y="622"/>
                    <a:pt x="1951" y="621"/>
                    <a:pt x="1952" y="620"/>
                  </a:cubicBezTo>
                  <a:cubicBezTo>
                    <a:pt x="1952" y="620"/>
                    <a:pt x="1953" y="619"/>
                    <a:pt x="1953" y="618"/>
                  </a:cubicBezTo>
                  <a:cubicBezTo>
                    <a:pt x="1953" y="618"/>
                    <a:pt x="1954" y="617"/>
                    <a:pt x="1954" y="617"/>
                  </a:cubicBezTo>
                  <a:cubicBezTo>
                    <a:pt x="1954" y="617"/>
                    <a:pt x="1954" y="617"/>
                    <a:pt x="1954" y="617"/>
                  </a:cubicBezTo>
                  <a:cubicBezTo>
                    <a:pt x="1954" y="617"/>
                    <a:pt x="1954" y="617"/>
                    <a:pt x="1954" y="617"/>
                  </a:cubicBezTo>
                  <a:cubicBezTo>
                    <a:pt x="1954" y="617"/>
                    <a:pt x="1954" y="617"/>
                    <a:pt x="1954" y="616"/>
                  </a:cubicBezTo>
                  <a:cubicBezTo>
                    <a:pt x="1958" y="617"/>
                    <a:pt x="1963" y="612"/>
                    <a:pt x="1965" y="608"/>
                  </a:cubicBezTo>
                  <a:cubicBezTo>
                    <a:pt x="1967" y="603"/>
                    <a:pt x="1964" y="596"/>
                    <a:pt x="1963" y="591"/>
                  </a:cubicBezTo>
                  <a:cubicBezTo>
                    <a:pt x="1959" y="601"/>
                    <a:pt x="1948" y="604"/>
                    <a:pt x="1953" y="615"/>
                  </a:cubicBezTo>
                  <a:cubicBezTo>
                    <a:pt x="1953" y="616"/>
                    <a:pt x="1952" y="616"/>
                    <a:pt x="1952" y="617"/>
                  </a:cubicBezTo>
                  <a:cubicBezTo>
                    <a:pt x="1951" y="618"/>
                    <a:pt x="1951" y="619"/>
                    <a:pt x="1950" y="619"/>
                  </a:cubicBezTo>
                  <a:cubicBezTo>
                    <a:pt x="1950" y="620"/>
                    <a:pt x="1949" y="621"/>
                    <a:pt x="1949" y="621"/>
                  </a:cubicBezTo>
                  <a:cubicBezTo>
                    <a:pt x="1948" y="622"/>
                    <a:pt x="1948" y="622"/>
                    <a:pt x="1948" y="623"/>
                  </a:cubicBezTo>
                  <a:cubicBezTo>
                    <a:pt x="1947" y="623"/>
                    <a:pt x="1947" y="623"/>
                    <a:pt x="1947" y="623"/>
                  </a:cubicBezTo>
                  <a:cubicBezTo>
                    <a:pt x="1947" y="623"/>
                    <a:pt x="1947" y="624"/>
                    <a:pt x="1947" y="624"/>
                  </a:cubicBezTo>
                  <a:cubicBezTo>
                    <a:pt x="1947" y="624"/>
                    <a:pt x="1947" y="624"/>
                    <a:pt x="1947" y="625"/>
                  </a:cubicBezTo>
                  <a:cubicBezTo>
                    <a:pt x="1946" y="625"/>
                    <a:pt x="1946" y="625"/>
                    <a:pt x="1946" y="626"/>
                  </a:cubicBezTo>
                  <a:cubicBezTo>
                    <a:pt x="1946" y="626"/>
                    <a:pt x="1946" y="626"/>
                    <a:pt x="1946" y="626"/>
                  </a:cubicBezTo>
                  <a:cubicBezTo>
                    <a:pt x="1945" y="626"/>
                    <a:pt x="1943" y="627"/>
                    <a:pt x="1942" y="627"/>
                  </a:cubicBezTo>
                  <a:cubicBezTo>
                    <a:pt x="1941" y="628"/>
                    <a:pt x="1939" y="628"/>
                    <a:pt x="1938" y="628"/>
                  </a:cubicBezTo>
                  <a:cubicBezTo>
                    <a:pt x="1936" y="629"/>
                    <a:pt x="1934" y="629"/>
                    <a:pt x="1933" y="629"/>
                  </a:cubicBezTo>
                  <a:cubicBezTo>
                    <a:pt x="1930" y="629"/>
                    <a:pt x="1926" y="630"/>
                    <a:pt x="1923" y="630"/>
                  </a:cubicBezTo>
                  <a:cubicBezTo>
                    <a:pt x="1922" y="630"/>
                    <a:pt x="1920" y="630"/>
                    <a:pt x="1919" y="630"/>
                  </a:cubicBezTo>
                  <a:cubicBezTo>
                    <a:pt x="1918" y="630"/>
                    <a:pt x="1916" y="630"/>
                    <a:pt x="1915" y="631"/>
                  </a:cubicBezTo>
                  <a:cubicBezTo>
                    <a:pt x="1915" y="631"/>
                    <a:pt x="1914" y="631"/>
                    <a:pt x="1914" y="631"/>
                  </a:cubicBezTo>
                  <a:cubicBezTo>
                    <a:pt x="1914" y="631"/>
                    <a:pt x="1913" y="631"/>
                    <a:pt x="1913" y="631"/>
                  </a:cubicBezTo>
                  <a:cubicBezTo>
                    <a:pt x="1913" y="631"/>
                    <a:pt x="1912" y="631"/>
                    <a:pt x="1912" y="631"/>
                  </a:cubicBezTo>
                  <a:cubicBezTo>
                    <a:pt x="1911" y="632"/>
                    <a:pt x="1911" y="632"/>
                    <a:pt x="1910" y="632"/>
                  </a:cubicBezTo>
                  <a:cubicBezTo>
                    <a:pt x="1910" y="632"/>
                    <a:pt x="1910" y="632"/>
                    <a:pt x="1910" y="632"/>
                  </a:cubicBezTo>
                  <a:cubicBezTo>
                    <a:pt x="1911" y="629"/>
                    <a:pt x="1912" y="625"/>
                    <a:pt x="1913" y="622"/>
                  </a:cubicBezTo>
                  <a:cubicBezTo>
                    <a:pt x="1914" y="619"/>
                    <a:pt x="1914" y="616"/>
                    <a:pt x="1914" y="613"/>
                  </a:cubicBezTo>
                  <a:cubicBezTo>
                    <a:pt x="1915" y="610"/>
                    <a:pt x="1915" y="607"/>
                    <a:pt x="1916" y="605"/>
                  </a:cubicBezTo>
                  <a:cubicBezTo>
                    <a:pt x="1916" y="602"/>
                    <a:pt x="1917" y="599"/>
                    <a:pt x="1917" y="597"/>
                  </a:cubicBezTo>
                  <a:cubicBezTo>
                    <a:pt x="1918" y="596"/>
                    <a:pt x="1918" y="596"/>
                    <a:pt x="1918" y="595"/>
                  </a:cubicBezTo>
                  <a:cubicBezTo>
                    <a:pt x="1918" y="595"/>
                    <a:pt x="1918" y="595"/>
                    <a:pt x="1918" y="595"/>
                  </a:cubicBezTo>
                  <a:cubicBezTo>
                    <a:pt x="1918" y="594"/>
                    <a:pt x="1918" y="594"/>
                    <a:pt x="1918" y="594"/>
                  </a:cubicBezTo>
                  <a:cubicBezTo>
                    <a:pt x="1918" y="594"/>
                    <a:pt x="1918" y="594"/>
                    <a:pt x="1918" y="594"/>
                  </a:cubicBezTo>
                  <a:cubicBezTo>
                    <a:pt x="1918" y="594"/>
                    <a:pt x="1918" y="594"/>
                    <a:pt x="1918" y="594"/>
                  </a:cubicBezTo>
                  <a:cubicBezTo>
                    <a:pt x="1918" y="594"/>
                    <a:pt x="1918" y="594"/>
                    <a:pt x="1918" y="594"/>
                  </a:cubicBezTo>
                  <a:cubicBezTo>
                    <a:pt x="1918" y="594"/>
                    <a:pt x="1919" y="594"/>
                    <a:pt x="1919" y="593"/>
                  </a:cubicBezTo>
                  <a:cubicBezTo>
                    <a:pt x="1919" y="593"/>
                    <a:pt x="1919" y="593"/>
                    <a:pt x="1919" y="593"/>
                  </a:cubicBezTo>
                  <a:cubicBezTo>
                    <a:pt x="1919" y="592"/>
                    <a:pt x="1919" y="592"/>
                    <a:pt x="1920" y="592"/>
                  </a:cubicBezTo>
                  <a:cubicBezTo>
                    <a:pt x="1920" y="591"/>
                    <a:pt x="1920" y="591"/>
                    <a:pt x="1921" y="590"/>
                  </a:cubicBezTo>
                  <a:cubicBezTo>
                    <a:pt x="1921" y="589"/>
                    <a:pt x="1922" y="589"/>
                    <a:pt x="1923" y="588"/>
                  </a:cubicBezTo>
                  <a:cubicBezTo>
                    <a:pt x="1923" y="587"/>
                    <a:pt x="1924" y="586"/>
                    <a:pt x="1925" y="585"/>
                  </a:cubicBezTo>
                  <a:cubicBezTo>
                    <a:pt x="1926" y="583"/>
                    <a:pt x="1927" y="581"/>
                    <a:pt x="1929" y="580"/>
                  </a:cubicBezTo>
                  <a:cubicBezTo>
                    <a:pt x="1929" y="580"/>
                    <a:pt x="1929" y="579"/>
                    <a:pt x="1929" y="579"/>
                  </a:cubicBezTo>
                  <a:cubicBezTo>
                    <a:pt x="1929" y="579"/>
                    <a:pt x="1929" y="579"/>
                    <a:pt x="1930" y="579"/>
                  </a:cubicBezTo>
                  <a:cubicBezTo>
                    <a:pt x="1930" y="578"/>
                    <a:pt x="1930" y="578"/>
                    <a:pt x="1931" y="578"/>
                  </a:cubicBezTo>
                  <a:cubicBezTo>
                    <a:pt x="1931" y="577"/>
                    <a:pt x="1932" y="577"/>
                    <a:pt x="1932" y="577"/>
                  </a:cubicBezTo>
                  <a:cubicBezTo>
                    <a:pt x="1933" y="576"/>
                    <a:pt x="1934" y="575"/>
                    <a:pt x="1935" y="575"/>
                  </a:cubicBezTo>
                  <a:cubicBezTo>
                    <a:pt x="1936" y="574"/>
                    <a:pt x="1937" y="574"/>
                    <a:pt x="1938" y="573"/>
                  </a:cubicBezTo>
                  <a:cubicBezTo>
                    <a:pt x="1939" y="573"/>
                    <a:pt x="1940" y="572"/>
                    <a:pt x="1941" y="572"/>
                  </a:cubicBezTo>
                  <a:cubicBezTo>
                    <a:pt x="1943" y="571"/>
                    <a:pt x="1944" y="571"/>
                    <a:pt x="1945" y="570"/>
                  </a:cubicBezTo>
                  <a:cubicBezTo>
                    <a:pt x="1945" y="570"/>
                    <a:pt x="1945" y="570"/>
                    <a:pt x="1945" y="570"/>
                  </a:cubicBezTo>
                  <a:cubicBezTo>
                    <a:pt x="1958" y="582"/>
                    <a:pt x="1965" y="571"/>
                    <a:pt x="1970" y="558"/>
                  </a:cubicBezTo>
                  <a:cubicBezTo>
                    <a:pt x="1959" y="564"/>
                    <a:pt x="1951" y="555"/>
                    <a:pt x="1943" y="569"/>
                  </a:cubicBezTo>
                  <a:cubicBezTo>
                    <a:pt x="1942" y="569"/>
                    <a:pt x="1942" y="569"/>
                    <a:pt x="1941" y="570"/>
                  </a:cubicBezTo>
                  <a:cubicBezTo>
                    <a:pt x="1940" y="570"/>
                    <a:pt x="1938" y="571"/>
                    <a:pt x="1937" y="571"/>
                  </a:cubicBezTo>
                  <a:cubicBezTo>
                    <a:pt x="1936" y="572"/>
                    <a:pt x="1935" y="572"/>
                    <a:pt x="1934" y="573"/>
                  </a:cubicBezTo>
                  <a:cubicBezTo>
                    <a:pt x="1933" y="573"/>
                    <a:pt x="1933" y="574"/>
                    <a:pt x="1932" y="574"/>
                  </a:cubicBezTo>
                  <a:cubicBezTo>
                    <a:pt x="1933" y="573"/>
                    <a:pt x="1934" y="572"/>
                    <a:pt x="1934" y="571"/>
                  </a:cubicBezTo>
                  <a:cubicBezTo>
                    <a:pt x="1935" y="570"/>
                    <a:pt x="1935" y="568"/>
                    <a:pt x="1936" y="567"/>
                  </a:cubicBezTo>
                  <a:cubicBezTo>
                    <a:pt x="1936" y="566"/>
                    <a:pt x="1936" y="565"/>
                    <a:pt x="1937" y="565"/>
                  </a:cubicBezTo>
                  <a:cubicBezTo>
                    <a:pt x="1937" y="563"/>
                    <a:pt x="1937" y="562"/>
                    <a:pt x="1937" y="562"/>
                  </a:cubicBezTo>
                  <a:cubicBezTo>
                    <a:pt x="1937" y="562"/>
                    <a:pt x="1937" y="563"/>
                    <a:pt x="1936" y="564"/>
                  </a:cubicBezTo>
                  <a:cubicBezTo>
                    <a:pt x="1936" y="565"/>
                    <a:pt x="1936" y="566"/>
                    <a:pt x="1935" y="567"/>
                  </a:cubicBezTo>
                  <a:cubicBezTo>
                    <a:pt x="1934" y="568"/>
                    <a:pt x="1934" y="569"/>
                    <a:pt x="1933" y="570"/>
                  </a:cubicBezTo>
                  <a:cubicBezTo>
                    <a:pt x="1931" y="572"/>
                    <a:pt x="1929" y="575"/>
                    <a:pt x="1926" y="578"/>
                  </a:cubicBezTo>
                  <a:cubicBezTo>
                    <a:pt x="1925" y="580"/>
                    <a:pt x="1924" y="581"/>
                    <a:pt x="1922" y="583"/>
                  </a:cubicBezTo>
                  <a:cubicBezTo>
                    <a:pt x="1921" y="584"/>
                    <a:pt x="1921" y="584"/>
                    <a:pt x="1920" y="585"/>
                  </a:cubicBezTo>
                  <a:cubicBezTo>
                    <a:pt x="1919" y="586"/>
                    <a:pt x="1918" y="587"/>
                    <a:pt x="1918" y="588"/>
                  </a:cubicBezTo>
                  <a:cubicBezTo>
                    <a:pt x="1917" y="589"/>
                    <a:pt x="1917" y="589"/>
                    <a:pt x="1917" y="590"/>
                  </a:cubicBezTo>
                  <a:cubicBezTo>
                    <a:pt x="1916" y="590"/>
                    <a:pt x="1916" y="591"/>
                    <a:pt x="1916" y="591"/>
                  </a:cubicBezTo>
                  <a:cubicBezTo>
                    <a:pt x="1916" y="591"/>
                    <a:pt x="1916" y="592"/>
                    <a:pt x="1916" y="592"/>
                  </a:cubicBezTo>
                  <a:cubicBezTo>
                    <a:pt x="1915" y="592"/>
                    <a:pt x="1915" y="592"/>
                    <a:pt x="1915" y="593"/>
                  </a:cubicBezTo>
                  <a:cubicBezTo>
                    <a:pt x="1915" y="593"/>
                    <a:pt x="1915" y="593"/>
                    <a:pt x="1915" y="593"/>
                  </a:cubicBezTo>
                  <a:cubicBezTo>
                    <a:pt x="1915" y="593"/>
                    <a:pt x="1915" y="593"/>
                    <a:pt x="1915" y="593"/>
                  </a:cubicBezTo>
                  <a:cubicBezTo>
                    <a:pt x="1915" y="593"/>
                    <a:pt x="1915" y="593"/>
                    <a:pt x="1915" y="593"/>
                  </a:cubicBezTo>
                  <a:cubicBezTo>
                    <a:pt x="1915" y="593"/>
                    <a:pt x="1915" y="593"/>
                    <a:pt x="1915" y="593"/>
                  </a:cubicBezTo>
                  <a:cubicBezTo>
                    <a:pt x="1915" y="594"/>
                    <a:pt x="1915" y="594"/>
                    <a:pt x="1915" y="594"/>
                  </a:cubicBezTo>
                  <a:cubicBezTo>
                    <a:pt x="1914" y="594"/>
                    <a:pt x="1914" y="595"/>
                    <a:pt x="1914" y="596"/>
                  </a:cubicBezTo>
                  <a:cubicBezTo>
                    <a:pt x="1914" y="596"/>
                    <a:pt x="1914" y="597"/>
                    <a:pt x="1913" y="598"/>
                  </a:cubicBezTo>
                  <a:cubicBezTo>
                    <a:pt x="1913" y="598"/>
                    <a:pt x="1913" y="598"/>
                    <a:pt x="1913" y="598"/>
                  </a:cubicBezTo>
                  <a:cubicBezTo>
                    <a:pt x="1913" y="596"/>
                    <a:pt x="1912" y="595"/>
                    <a:pt x="1912" y="594"/>
                  </a:cubicBezTo>
                  <a:cubicBezTo>
                    <a:pt x="1911" y="594"/>
                    <a:pt x="1911" y="593"/>
                    <a:pt x="1911" y="593"/>
                  </a:cubicBezTo>
                  <a:cubicBezTo>
                    <a:pt x="1911" y="592"/>
                    <a:pt x="1910" y="592"/>
                    <a:pt x="1910" y="592"/>
                  </a:cubicBezTo>
                  <a:cubicBezTo>
                    <a:pt x="1910" y="591"/>
                    <a:pt x="1910" y="591"/>
                    <a:pt x="1909" y="591"/>
                  </a:cubicBezTo>
                  <a:cubicBezTo>
                    <a:pt x="1909" y="590"/>
                    <a:pt x="1909" y="590"/>
                    <a:pt x="1908" y="590"/>
                  </a:cubicBezTo>
                  <a:cubicBezTo>
                    <a:pt x="1907" y="589"/>
                    <a:pt x="1907" y="588"/>
                    <a:pt x="1906" y="588"/>
                  </a:cubicBezTo>
                  <a:cubicBezTo>
                    <a:pt x="1905" y="588"/>
                    <a:pt x="1905" y="587"/>
                    <a:pt x="1905" y="587"/>
                  </a:cubicBezTo>
                  <a:cubicBezTo>
                    <a:pt x="1905" y="587"/>
                    <a:pt x="1904" y="587"/>
                    <a:pt x="1904" y="587"/>
                  </a:cubicBezTo>
                  <a:cubicBezTo>
                    <a:pt x="1904" y="587"/>
                    <a:pt x="1904" y="587"/>
                    <a:pt x="1903" y="587"/>
                  </a:cubicBezTo>
                  <a:cubicBezTo>
                    <a:pt x="1903" y="587"/>
                    <a:pt x="1903" y="587"/>
                    <a:pt x="1902" y="586"/>
                  </a:cubicBezTo>
                  <a:cubicBezTo>
                    <a:pt x="1900" y="586"/>
                    <a:pt x="1898" y="586"/>
                    <a:pt x="1896" y="585"/>
                  </a:cubicBezTo>
                  <a:cubicBezTo>
                    <a:pt x="1895" y="585"/>
                    <a:pt x="1893" y="585"/>
                    <a:pt x="1892" y="584"/>
                  </a:cubicBezTo>
                  <a:cubicBezTo>
                    <a:pt x="1892" y="584"/>
                    <a:pt x="1891" y="584"/>
                    <a:pt x="1891" y="584"/>
                  </a:cubicBezTo>
                  <a:cubicBezTo>
                    <a:pt x="1891" y="583"/>
                    <a:pt x="1891" y="583"/>
                    <a:pt x="1891" y="583"/>
                  </a:cubicBezTo>
                  <a:cubicBezTo>
                    <a:pt x="1891" y="583"/>
                    <a:pt x="1890" y="583"/>
                    <a:pt x="1890" y="583"/>
                  </a:cubicBezTo>
                  <a:cubicBezTo>
                    <a:pt x="1890" y="583"/>
                    <a:pt x="1890" y="583"/>
                    <a:pt x="1890" y="583"/>
                  </a:cubicBezTo>
                  <a:cubicBezTo>
                    <a:pt x="1890" y="583"/>
                    <a:pt x="1890" y="583"/>
                    <a:pt x="1890" y="583"/>
                  </a:cubicBezTo>
                  <a:cubicBezTo>
                    <a:pt x="1888" y="581"/>
                    <a:pt x="1887" y="579"/>
                    <a:pt x="1886" y="577"/>
                  </a:cubicBezTo>
                  <a:cubicBezTo>
                    <a:pt x="1885" y="575"/>
                    <a:pt x="1884" y="573"/>
                    <a:pt x="1882" y="570"/>
                  </a:cubicBezTo>
                  <a:cubicBezTo>
                    <a:pt x="1881" y="568"/>
                    <a:pt x="1880" y="566"/>
                    <a:pt x="1879" y="564"/>
                  </a:cubicBezTo>
                  <a:cubicBezTo>
                    <a:pt x="1878" y="563"/>
                    <a:pt x="1877" y="561"/>
                    <a:pt x="1876" y="560"/>
                  </a:cubicBezTo>
                  <a:cubicBezTo>
                    <a:pt x="1876" y="560"/>
                    <a:pt x="1876" y="559"/>
                    <a:pt x="1876" y="559"/>
                  </a:cubicBezTo>
                  <a:cubicBezTo>
                    <a:pt x="1876" y="559"/>
                    <a:pt x="1876" y="559"/>
                    <a:pt x="1876" y="558"/>
                  </a:cubicBezTo>
                  <a:cubicBezTo>
                    <a:pt x="1876" y="558"/>
                    <a:pt x="1876" y="558"/>
                    <a:pt x="1876" y="558"/>
                  </a:cubicBezTo>
                  <a:cubicBezTo>
                    <a:pt x="1876" y="557"/>
                    <a:pt x="1876" y="557"/>
                    <a:pt x="1876" y="557"/>
                  </a:cubicBezTo>
                  <a:cubicBezTo>
                    <a:pt x="1876" y="557"/>
                    <a:pt x="1876" y="556"/>
                    <a:pt x="1876" y="556"/>
                  </a:cubicBezTo>
                  <a:cubicBezTo>
                    <a:pt x="1876" y="556"/>
                    <a:pt x="1875" y="555"/>
                    <a:pt x="1875" y="555"/>
                  </a:cubicBezTo>
                  <a:cubicBezTo>
                    <a:pt x="1875" y="554"/>
                    <a:pt x="1875" y="554"/>
                    <a:pt x="1875" y="553"/>
                  </a:cubicBezTo>
                  <a:cubicBezTo>
                    <a:pt x="1875" y="553"/>
                    <a:pt x="1875" y="553"/>
                    <a:pt x="1875" y="552"/>
                  </a:cubicBezTo>
                  <a:cubicBezTo>
                    <a:pt x="1875" y="551"/>
                    <a:pt x="1875" y="550"/>
                    <a:pt x="1875" y="549"/>
                  </a:cubicBezTo>
                  <a:cubicBezTo>
                    <a:pt x="1875" y="548"/>
                    <a:pt x="1875" y="547"/>
                    <a:pt x="1875" y="546"/>
                  </a:cubicBezTo>
                  <a:cubicBezTo>
                    <a:pt x="1875" y="545"/>
                    <a:pt x="1875" y="544"/>
                    <a:pt x="1875" y="544"/>
                  </a:cubicBezTo>
                  <a:cubicBezTo>
                    <a:pt x="1876" y="543"/>
                    <a:pt x="1876" y="543"/>
                    <a:pt x="1876" y="543"/>
                  </a:cubicBezTo>
                  <a:cubicBezTo>
                    <a:pt x="1875" y="544"/>
                    <a:pt x="1875" y="545"/>
                    <a:pt x="1876" y="546"/>
                  </a:cubicBezTo>
                  <a:cubicBezTo>
                    <a:pt x="1891" y="544"/>
                    <a:pt x="1886" y="525"/>
                    <a:pt x="1881" y="515"/>
                  </a:cubicBezTo>
                  <a:cubicBezTo>
                    <a:pt x="1879" y="521"/>
                    <a:pt x="1860" y="540"/>
                    <a:pt x="1873" y="545"/>
                  </a:cubicBezTo>
                  <a:cubicBezTo>
                    <a:pt x="1873" y="546"/>
                    <a:pt x="1873" y="546"/>
                    <a:pt x="1873" y="546"/>
                  </a:cubicBezTo>
                  <a:cubicBezTo>
                    <a:pt x="1873" y="547"/>
                    <a:pt x="1873" y="548"/>
                    <a:pt x="1873" y="549"/>
                  </a:cubicBezTo>
                  <a:cubicBezTo>
                    <a:pt x="1873" y="550"/>
                    <a:pt x="1873" y="551"/>
                    <a:pt x="1873" y="552"/>
                  </a:cubicBezTo>
                  <a:cubicBezTo>
                    <a:pt x="1873" y="553"/>
                    <a:pt x="1873" y="553"/>
                    <a:pt x="1874" y="554"/>
                  </a:cubicBezTo>
                  <a:cubicBezTo>
                    <a:pt x="1874" y="554"/>
                    <a:pt x="1874" y="555"/>
                    <a:pt x="1874" y="555"/>
                  </a:cubicBezTo>
                  <a:cubicBezTo>
                    <a:pt x="1874" y="555"/>
                    <a:pt x="1874" y="556"/>
                    <a:pt x="1874" y="556"/>
                  </a:cubicBezTo>
                  <a:cubicBezTo>
                    <a:pt x="1874" y="556"/>
                    <a:pt x="1874" y="557"/>
                    <a:pt x="1874" y="557"/>
                  </a:cubicBezTo>
                  <a:cubicBezTo>
                    <a:pt x="1873" y="556"/>
                    <a:pt x="1872" y="554"/>
                    <a:pt x="1872" y="553"/>
                  </a:cubicBezTo>
                  <a:cubicBezTo>
                    <a:pt x="1871" y="553"/>
                    <a:pt x="1871" y="553"/>
                    <a:pt x="1871" y="552"/>
                  </a:cubicBezTo>
                  <a:cubicBezTo>
                    <a:pt x="1871" y="552"/>
                    <a:pt x="1870" y="551"/>
                    <a:pt x="1870" y="551"/>
                  </a:cubicBezTo>
                  <a:cubicBezTo>
                    <a:pt x="1869" y="551"/>
                    <a:pt x="1869" y="550"/>
                    <a:pt x="1868" y="549"/>
                  </a:cubicBezTo>
                  <a:cubicBezTo>
                    <a:pt x="1867" y="548"/>
                    <a:pt x="1866" y="547"/>
                    <a:pt x="1866" y="546"/>
                  </a:cubicBezTo>
                  <a:cubicBezTo>
                    <a:pt x="1865" y="546"/>
                    <a:pt x="1865" y="546"/>
                    <a:pt x="1865" y="545"/>
                  </a:cubicBezTo>
                  <a:cubicBezTo>
                    <a:pt x="1864" y="545"/>
                    <a:pt x="1864" y="545"/>
                    <a:pt x="1864" y="545"/>
                  </a:cubicBezTo>
                  <a:cubicBezTo>
                    <a:pt x="1864" y="545"/>
                    <a:pt x="1864" y="545"/>
                    <a:pt x="1864" y="545"/>
                  </a:cubicBezTo>
                  <a:cubicBezTo>
                    <a:pt x="1864" y="545"/>
                    <a:pt x="1864" y="545"/>
                    <a:pt x="1864" y="545"/>
                  </a:cubicBezTo>
                  <a:cubicBezTo>
                    <a:pt x="1864" y="545"/>
                    <a:pt x="1864" y="545"/>
                    <a:pt x="1864" y="545"/>
                  </a:cubicBezTo>
                  <a:cubicBezTo>
                    <a:pt x="1864" y="545"/>
                    <a:pt x="1863" y="545"/>
                    <a:pt x="1863" y="545"/>
                  </a:cubicBezTo>
                  <a:cubicBezTo>
                    <a:pt x="1863" y="546"/>
                    <a:pt x="1863" y="546"/>
                    <a:pt x="1863" y="546"/>
                  </a:cubicBezTo>
                  <a:cubicBezTo>
                    <a:pt x="1863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4" y="546"/>
                    <a:pt x="1864" y="546"/>
                  </a:cubicBezTo>
                  <a:cubicBezTo>
                    <a:pt x="1864" y="546"/>
                    <a:pt x="1865" y="546"/>
                    <a:pt x="1865" y="547"/>
                  </a:cubicBezTo>
                  <a:cubicBezTo>
                    <a:pt x="1865" y="548"/>
                    <a:pt x="1866" y="549"/>
                    <a:pt x="1867" y="550"/>
                  </a:cubicBezTo>
                  <a:cubicBezTo>
                    <a:pt x="1867" y="551"/>
                    <a:pt x="1868" y="552"/>
                    <a:pt x="1868" y="553"/>
                  </a:cubicBezTo>
                  <a:cubicBezTo>
                    <a:pt x="1868" y="553"/>
                    <a:pt x="1868" y="553"/>
                    <a:pt x="1869" y="554"/>
                  </a:cubicBezTo>
                  <a:cubicBezTo>
                    <a:pt x="1869" y="554"/>
                    <a:pt x="1869" y="554"/>
                    <a:pt x="1869" y="555"/>
                  </a:cubicBezTo>
                  <a:cubicBezTo>
                    <a:pt x="1872" y="558"/>
                    <a:pt x="1874" y="561"/>
                    <a:pt x="1877" y="565"/>
                  </a:cubicBezTo>
                  <a:cubicBezTo>
                    <a:pt x="1878" y="567"/>
                    <a:pt x="1879" y="569"/>
                    <a:pt x="1880" y="572"/>
                  </a:cubicBezTo>
                  <a:cubicBezTo>
                    <a:pt x="1881" y="572"/>
                    <a:pt x="1881" y="573"/>
                    <a:pt x="1881" y="574"/>
                  </a:cubicBezTo>
                  <a:cubicBezTo>
                    <a:pt x="1881" y="574"/>
                    <a:pt x="1881" y="573"/>
                    <a:pt x="1881" y="573"/>
                  </a:cubicBezTo>
                  <a:cubicBezTo>
                    <a:pt x="1880" y="573"/>
                    <a:pt x="1879" y="573"/>
                    <a:pt x="1879" y="572"/>
                  </a:cubicBezTo>
                  <a:cubicBezTo>
                    <a:pt x="1878" y="572"/>
                    <a:pt x="1877" y="572"/>
                    <a:pt x="1877" y="571"/>
                  </a:cubicBezTo>
                  <a:cubicBezTo>
                    <a:pt x="1876" y="571"/>
                    <a:pt x="1875" y="571"/>
                    <a:pt x="1874" y="570"/>
                  </a:cubicBezTo>
                  <a:cubicBezTo>
                    <a:pt x="1874" y="570"/>
                    <a:pt x="1874" y="570"/>
                    <a:pt x="1874" y="570"/>
                  </a:cubicBezTo>
                  <a:cubicBezTo>
                    <a:pt x="1874" y="570"/>
                    <a:pt x="1874" y="570"/>
                    <a:pt x="1874" y="570"/>
                  </a:cubicBezTo>
                  <a:cubicBezTo>
                    <a:pt x="1866" y="562"/>
                    <a:pt x="1856" y="563"/>
                    <a:pt x="1845" y="565"/>
                  </a:cubicBezTo>
                  <a:cubicBezTo>
                    <a:pt x="1851" y="574"/>
                    <a:pt x="1862" y="574"/>
                    <a:pt x="1871" y="572"/>
                  </a:cubicBezTo>
                  <a:cubicBezTo>
                    <a:pt x="1872" y="572"/>
                    <a:pt x="1873" y="572"/>
                    <a:pt x="1874" y="572"/>
                  </a:cubicBezTo>
                  <a:cubicBezTo>
                    <a:pt x="1874" y="573"/>
                    <a:pt x="1875" y="573"/>
                    <a:pt x="1876" y="573"/>
                  </a:cubicBezTo>
                  <a:cubicBezTo>
                    <a:pt x="1876" y="573"/>
                    <a:pt x="1877" y="574"/>
                    <a:pt x="1878" y="574"/>
                  </a:cubicBezTo>
                  <a:cubicBezTo>
                    <a:pt x="1878" y="574"/>
                    <a:pt x="1879" y="575"/>
                    <a:pt x="1880" y="575"/>
                  </a:cubicBezTo>
                  <a:cubicBezTo>
                    <a:pt x="1880" y="576"/>
                    <a:pt x="1881" y="576"/>
                    <a:pt x="1881" y="576"/>
                  </a:cubicBezTo>
                  <a:cubicBezTo>
                    <a:pt x="1881" y="576"/>
                    <a:pt x="1882" y="576"/>
                    <a:pt x="1882" y="576"/>
                  </a:cubicBezTo>
                  <a:cubicBezTo>
                    <a:pt x="1882" y="576"/>
                    <a:pt x="1882" y="577"/>
                    <a:pt x="1882" y="577"/>
                  </a:cubicBezTo>
                  <a:cubicBezTo>
                    <a:pt x="1882" y="577"/>
                    <a:pt x="1883" y="577"/>
                    <a:pt x="1883" y="577"/>
                  </a:cubicBezTo>
                  <a:cubicBezTo>
                    <a:pt x="1883" y="577"/>
                    <a:pt x="1883" y="578"/>
                    <a:pt x="1883" y="578"/>
                  </a:cubicBezTo>
                  <a:cubicBezTo>
                    <a:pt x="1885" y="581"/>
                    <a:pt x="1886" y="583"/>
                    <a:pt x="1888" y="585"/>
                  </a:cubicBezTo>
                  <a:cubicBezTo>
                    <a:pt x="1888" y="585"/>
                    <a:pt x="1888" y="585"/>
                    <a:pt x="1888" y="585"/>
                  </a:cubicBezTo>
                  <a:cubicBezTo>
                    <a:pt x="1889" y="585"/>
                    <a:pt x="1889" y="585"/>
                    <a:pt x="1889" y="585"/>
                  </a:cubicBezTo>
                  <a:cubicBezTo>
                    <a:pt x="1889" y="585"/>
                    <a:pt x="1889" y="586"/>
                    <a:pt x="1889" y="586"/>
                  </a:cubicBezTo>
                  <a:cubicBezTo>
                    <a:pt x="1890" y="586"/>
                    <a:pt x="1890" y="586"/>
                    <a:pt x="1890" y="586"/>
                  </a:cubicBezTo>
                  <a:cubicBezTo>
                    <a:pt x="1890" y="586"/>
                    <a:pt x="1891" y="587"/>
                    <a:pt x="1892" y="587"/>
                  </a:cubicBezTo>
                  <a:cubicBezTo>
                    <a:pt x="1893" y="587"/>
                    <a:pt x="1894" y="588"/>
                    <a:pt x="1895" y="588"/>
                  </a:cubicBezTo>
                  <a:cubicBezTo>
                    <a:pt x="1898" y="588"/>
                    <a:pt x="1900" y="588"/>
                    <a:pt x="1902" y="589"/>
                  </a:cubicBezTo>
                  <a:cubicBezTo>
                    <a:pt x="1902" y="589"/>
                    <a:pt x="1902" y="589"/>
                    <a:pt x="1902" y="589"/>
                  </a:cubicBezTo>
                  <a:cubicBezTo>
                    <a:pt x="1903" y="589"/>
                    <a:pt x="1903" y="589"/>
                    <a:pt x="1903" y="589"/>
                  </a:cubicBezTo>
                  <a:cubicBezTo>
                    <a:pt x="1903" y="589"/>
                    <a:pt x="1904" y="590"/>
                    <a:pt x="1904" y="590"/>
                  </a:cubicBezTo>
                  <a:cubicBezTo>
                    <a:pt x="1904" y="590"/>
                    <a:pt x="1904" y="590"/>
                    <a:pt x="1904" y="590"/>
                  </a:cubicBezTo>
                  <a:cubicBezTo>
                    <a:pt x="1905" y="590"/>
                    <a:pt x="1906" y="591"/>
                    <a:pt x="1907" y="592"/>
                  </a:cubicBezTo>
                  <a:cubicBezTo>
                    <a:pt x="1907" y="592"/>
                    <a:pt x="1908" y="593"/>
                    <a:pt x="1908" y="593"/>
                  </a:cubicBezTo>
                  <a:cubicBezTo>
                    <a:pt x="1909" y="594"/>
                    <a:pt x="1909" y="594"/>
                    <a:pt x="1909" y="594"/>
                  </a:cubicBezTo>
                  <a:cubicBezTo>
                    <a:pt x="1909" y="594"/>
                    <a:pt x="1910" y="595"/>
                    <a:pt x="1910" y="595"/>
                  </a:cubicBezTo>
                  <a:cubicBezTo>
                    <a:pt x="1911" y="596"/>
                    <a:pt x="1912" y="597"/>
                    <a:pt x="1912" y="598"/>
                  </a:cubicBezTo>
                  <a:cubicBezTo>
                    <a:pt x="1913" y="598"/>
                    <a:pt x="1913" y="599"/>
                    <a:pt x="1913" y="599"/>
                  </a:cubicBezTo>
                  <a:cubicBezTo>
                    <a:pt x="1913" y="601"/>
                    <a:pt x="1912" y="602"/>
                    <a:pt x="1912" y="604"/>
                  </a:cubicBezTo>
                  <a:cubicBezTo>
                    <a:pt x="1912" y="607"/>
                    <a:pt x="1911" y="610"/>
                    <a:pt x="1911" y="613"/>
                  </a:cubicBezTo>
                  <a:cubicBezTo>
                    <a:pt x="1911" y="615"/>
                    <a:pt x="1910" y="618"/>
                    <a:pt x="1909" y="621"/>
                  </a:cubicBezTo>
                  <a:cubicBezTo>
                    <a:pt x="1908" y="627"/>
                    <a:pt x="1906" y="633"/>
                    <a:pt x="1904" y="639"/>
                  </a:cubicBezTo>
                  <a:cubicBezTo>
                    <a:pt x="1903" y="642"/>
                    <a:pt x="1901" y="645"/>
                    <a:pt x="1900" y="648"/>
                  </a:cubicBezTo>
                  <a:cubicBezTo>
                    <a:pt x="1900" y="649"/>
                    <a:pt x="1900" y="650"/>
                    <a:pt x="1899" y="651"/>
                  </a:cubicBezTo>
                  <a:cubicBezTo>
                    <a:pt x="1899" y="651"/>
                    <a:pt x="1899" y="652"/>
                    <a:pt x="1899" y="653"/>
                  </a:cubicBezTo>
                  <a:cubicBezTo>
                    <a:pt x="1898" y="655"/>
                    <a:pt x="1898" y="657"/>
                    <a:pt x="1898" y="658"/>
                  </a:cubicBezTo>
                  <a:cubicBezTo>
                    <a:pt x="1898" y="662"/>
                    <a:pt x="1898" y="665"/>
                    <a:pt x="1898" y="668"/>
                  </a:cubicBezTo>
                  <a:cubicBezTo>
                    <a:pt x="1898" y="671"/>
                    <a:pt x="1898" y="673"/>
                    <a:pt x="1898" y="675"/>
                  </a:cubicBezTo>
                  <a:cubicBezTo>
                    <a:pt x="1898" y="674"/>
                    <a:pt x="1898" y="673"/>
                    <a:pt x="1897" y="672"/>
                  </a:cubicBezTo>
                  <a:cubicBezTo>
                    <a:pt x="1897" y="672"/>
                    <a:pt x="1897" y="672"/>
                    <a:pt x="1897" y="671"/>
                  </a:cubicBezTo>
                  <a:cubicBezTo>
                    <a:pt x="1897" y="671"/>
                    <a:pt x="1897" y="670"/>
                    <a:pt x="1896" y="670"/>
                  </a:cubicBezTo>
                  <a:cubicBezTo>
                    <a:pt x="1896" y="669"/>
                    <a:pt x="1896" y="669"/>
                    <a:pt x="1896" y="668"/>
                  </a:cubicBezTo>
                  <a:cubicBezTo>
                    <a:pt x="1895" y="668"/>
                    <a:pt x="1895" y="667"/>
                    <a:pt x="1895" y="667"/>
                  </a:cubicBezTo>
                  <a:cubicBezTo>
                    <a:pt x="1893" y="665"/>
                    <a:pt x="1892" y="663"/>
                    <a:pt x="1889" y="662"/>
                  </a:cubicBezTo>
                  <a:cubicBezTo>
                    <a:pt x="1889" y="662"/>
                    <a:pt x="1889" y="662"/>
                    <a:pt x="1888" y="662"/>
                  </a:cubicBezTo>
                  <a:cubicBezTo>
                    <a:pt x="1888" y="662"/>
                    <a:pt x="1888" y="661"/>
                    <a:pt x="1887" y="661"/>
                  </a:cubicBezTo>
                  <a:cubicBezTo>
                    <a:pt x="1887" y="661"/>
                    <a:pt x="1887" y="661"/>
                    <a:pt x="1887" y="661"/>
                  </a:cubicBezTo>
                  <a:cubicBezTo>
                    <a:pt x="1886" y="661"/>
                    <a:pt x="1886" y="661"/>
                    <a:pt x="1886" y="661"/>
                  </a:cubicBezTo>
                  <a:cubicBezTo>
                    <a:pt x="1886" y="661"/>
                    <a:pt x="1886" y="661"/>
                    <a:pt x="1885" y="661"/>
                  </a:cubicBezTo>
                  <a:cubicBezTo>
                    <a:pt x="1884" y="661"/>
                    <a:pt x="1883" y="660"/>
                    <a:pt x="1881" y="660"/>
                  </a:cubicBezTo>
                  <a:cubicBezTo>
                    <a:pt x="1881" y="660"/>
                    <a:pt x="1880" y="660"/>
                    <a:pt x="1879" y="660"/>
                  </a:cubicBezTo>
                  <a:cubicBezTo>
                    <a:pt x="1879" y="660"/>
                    <a:pt x="1878" y="660"/>
                    <a:pt x="1877" y="660"/>
                  </a:cubicBezTo>
                  <a:cubicBezTo>
                    <a:pt x="1877" y="660"/>
                    <a:pt x="1876" y="660"/>
                    <a:pt x="1875" y="660"/>
                  </a:cubicBezTo>
                  <a:cubicBezTo>
                    <a:pt x="1875" y="660"/>
                    <a:pt x="1874" y="660"/>
                    <a:pt x="1873" y="660"/>
                  </a:cubicBezTo>
                  <a:cubicBezTo>
                    <a:pt x="1873" y="660"/>
                    <a:pt x="1872" y="659"/>
                    <a:pt x="1872" y="659"/>
                  </a:cubicBezTo>
                  <a:cubicBezTo>
                    <a:pt x="1872" y="659"/>
                    <a:pt x="1872" y="659"/>
                    <a:pt x="1872" y="659"/>
                  </a:cubicBezTo>
                  <a:cubicBezTo>
                    <a:pt x="1872" y="659"/>
                    <a:pt x="1872" y="659"/>
                    <a:pt x="1871" y="658"/>
                  </a:cubicBezTo>
                  <a:cubicBezTo>
                    <a:pt x="1871" y="658"/>
                    <a:pt x="1871" y="658"/>
                    <a:pt x="1871" y="658"/>
                  </a:cubicBezTo>
                  <a:cubicBezTo>
                    <a:pt x="1871" y="658"/>
                    <a:pt x="1871" y="658"/>
                    <a:pt x="1871" y="657"/>
                  </a:cubicBezTo>
                  <a:cubicBezTo>
                    <a:pt x="1871" y="657"/>
                    <a:pt x="1871" y="657"/>
                    <a:pt x="1870" y="657"/>
                  </a:cubicBezTo>
                  <a:cubicBezTo>
                    <a:pt x="1870" y="656"/>
                    <a:pt x="1870" y="656"/>
                    <a:pt x="1870" y="656"/>
                  </a:cubicBezTo>
                  <a:cubicBezTo>
                    <a:pt x="1870" y="655"/>
                    <a:pt x="1870" y="655"/>
                    <a:pt x="1870" y="655"/>
                  </a:cubicBezTo>
                  <a:cubicBezTo>
                    <a:pt x="1870" y="655"/>
                    <a:pt x="1869" y="655"/>
                    <a:pt x="1869" y="655"/>
                  </a:cubicBezTo>
                  <a:cubicBezTo>
                    <a:pt x="1869" y="654"/>
                    <a:pt x="1869" y="654"/>
                    <a:pt x="1869" y="653"/>
                  </a:cubicBezTo>
                  <a:cubicBezTo>
                    <a:pt x="1869" y="653"/>
                    <a:pt x="1868" y="652"/>
                    <a:pt x="1868" y="651"/>
                  </a:cubicBezTo>
                  <a:cubicBezTo>
                    <a:pt x="1868" y="650"/>
                    <a:pt x="1868" y="649"/>
                    <a:pt x="1868" y="648"/>
                  </a:cubicBezTo>
                  <a:cubicBezTo>
                    <a:pt x="1868" y="648"/>
                    <a:pt x="1868" y="648"/>
                    <a:pt x="1868" y="648"/>
                  </a:cubicBezTo>
                  <a:cubicBezTo>
                    <a:pt x="1868" y="648"/>
                    <a:pt x="1868" y="648"/>
                    <a:pt x="1868" y="648"/>
                  </a:cubicBezTo>
                  <a:cubicBezTo>
                    <a:pt x="1868" y="648"/>
                    <a:pt x="1868" y="647"/>
                    <a:pt x="1868" y="646"/>
                  </a:cubicBezTo>
                  <a:cubicBezTo>
                    <a:pt x="1869" y="647"/>
                    <a:pt x="1869" y="647"/>
                    <a:pt x="1869" y="647"/>
                  </a:cubicBezTo>
                  <a:cubicBezTo>
                    <a:pt x="1883" y="643"/>
                    <a:pt x="1871" y="631"/>
                    <a:pt x="1870" y="623"/>
                  </a:cubicBezTo>
                  <a:cubicBezTo>
                    <a:pt x="1866" y="628"/>
                    <a:pt x="1857" y="643"/>
                    <a:pt x="1866" y="647"/>
                  </a:cubicBezTo>
                  <a:cubicBezTo>
                    <a:pt x="1866" y="648"/>
                    <a:pt x="1866" y="648"/>
                    <a:pt x="1866" y="648"/>
                  </a:cubicBezTo>
                  <a:cubicBezTo>
                    <a:pt x="1867" y="649"/>
                    <a:pt x="1867" y="650"/>
                    <a:pt x="1867" y="651"/>
                  </a:cubicBezTo>
                  <a:cubicBezTo>
                    <a:pt x="1867" y="652"/>
                    <a:pt x="1867" y="653"/>
                    <a:pt x="1868" y="654"/>
                  </a:cubicBezTo>
                  <a:cubicBezTo>
                    <a:pt x="1868" y="654"/>
                    <a:pt x="1868" y="655"/>
                    <a:pt x="1868" y="655"/>
                  </a:cubicBezTo>
                  <a:cubicBezTo>
                    <a:pt x="1868" y="655"/>
                    <a:pt x="1868" y="655"/>
                    <a:pt x="1868" y="656"/>
                  </a:cubicBezTo>
                  <a:cubicBezTo>
                    <a:pt x="1869" y="656"/>
                    <a:pt x="1869" y="656"/>
                    <a:pt x="1869" y="656"/>
                  </a:cubicBezTo>
                  <a:cubicBezTo>
                    <a:pt x="1869" y="657"/>
                    <a:pt x="1869" y="657"/>
                    <a:pt x="1869" y="657"/>
                  </a:cubicBezTo>
                  <a:cubicBezTo>
                    <a:pt x="1869" y="658"/>
                    <a:pt x="1870" y="658"/>
                    <a:pt x="1870" y="658"/>
                  </a:cubicBezTo>
                  <a:cubicBezTo>
                    <a:pt x="1870" y="658"/>
                    <a:pt x="1870" y="658"/>
                    <a:pt x="1870" y="659"/>
                  </a:cubicBezTo>
                  <a:cubicBezTo>
                    <a:pt x="1870" y="659"/>
                    <a:pt x="1870" y="659"/>
                    <a:pt x="1870" y="659"/>
                  </a:cubicBezTo>
                  <a:cubicBezTo>
                    <a:pt x="1869" y="659"/>
                    <a:pt x="1867" y="658"/>
                    <a:pt x="1865" y="657"/>
                  </a:cubicBezTo>
                  <a:cubicBezTo>
                    <a:pt x="1865" y="657"/>
                    <a:pt x="1865" y="657"/>
                    <a:pt x="1864" y="657"/>
                  </a:cubicBezTo>
                  <a:cubicBezTo>
                    <a:pt x="1863" y="657"/>
                    <a:pt x="1863" y="657"/>
                    <a:pt x="1863" y="657"/>
                  </a:cubicBezTo>
                  <a:cubicBezTo>
                    <a:pt x="1863" y="656"/>
                    <a:pt x="1862" y="656"/>
                    <a:pt x="1862" y="656"/>
                  </a:cubicBezTo>
                  <a:cubicBezTo>
                    <a:pt x="1861" y="655"/>
                    <a:pt x="1860" y="655"/>
                    <a:pt x="1860" y="655"/>
                  </a:cubicBezTo>
                  <a:cubicBezTo>
                    <a:pt x="1859" y="654"/>
                    <a:pt x="1859" y="654"/>
                    <a:pt x="1858" y="654"/>
                  </a:cubicBezTo>
                  <a:cubicBezTo>
                    <a:pt x="1856" y="652"/>
                    <a:pt x="1853" y="651"/>
                    <a:pt x="1851" y="649"/>
                  </a:cubicBezTo>
                  <a:cubicBezTo>
                    <a:pt x="1851" y="649"/>
                    <a:pt x="1850" y="648"/>
                    <a:pt x="1849" y="647"/>
                  </a:cubicBezTo>
                  <a:cubicBezTo>
                    <a:pt x="1849" y="647"/>
                    <a:pt x="1849" y="647"/>
                    <a:pt x="1849" y="647"/>
                  </a:cubicBezTo>
                  <a:cubicBezTo>
                    <a:pt x="1849" y="647"/>
                    <a:pt x="1849" y="647"/>
                    <a:pt x="1848" y="646"/>
                  </a:cubicBezTo>
                  <a:cubicBezTo>
                    <a:pt x="1848" y="646"/>
                    <a:pt x="1848" y="646"/>
                    <a:pt x="1847" y="645"/>
                  </a:cubicBezTo>
                  <a:cubicBezTo>
                    <a:pt x="1847" y="645"/>
                    <a:pt x="1847" y="645"/>
                    <a:pt x="1847" y="645"/>
                  </a:cubicBezTo>
                  <a:cubicBezTo>
                    <a:pt x="1847" y="644"/>
                    <a:pt x="1846" y="644"/>
                    <a:pt x="1846" y="644"/>
                  </a:cubicBezTo>
                  <a:cubicBezTo>
                    <a:pt x="1845" y="643"/>
                    <a:pt x="1845" y="642"/>
                    <a:pt x="1844" y="641"/>
                  </a:cubicBezTo>
                  <a:cubicBezTo>
                    <a:pt x="1844" y="641"/>
                    <a:pt x="1843" y="640"/>
                    <a:pt x="1843" y="640"/>
                  </a:cubicBezTo>
                  <a:cubicBezTo>
                    <a:pt x="1843" y="640"/>
                    <a:pt x="1843" y="640"/>
                    <a:pt x="1842" y="639"/>
                  </a:cubicBezTo>
                  <a:cubicBezTo>
                    <a:pt x="1842" y="639"/>
                    <a:pt x="1842" y="639"/>
                    <a:pt x="1842" y="639"/>
                  </a:cubicBezTo>
                  <a:cubicBezTo>
                    <a:pt x="1841" y="637"/>
                    <a:pt x="1840" y="635"/>
                    <a:pt x="1839" y="634"/>
                  </a:cubicBezTo>
                  <a:cubicBezTo>
                    <a:pt x="1838" y="633"/>
                    <a:pt x="1838" y="633"/>
                    <a:pt x="1838" y="632"/>
                  </a:cubicBezTo>
                  <a:cubicBezTo>
                    <a:pt x="1837" y="631"/>
                    <a:pt x="1837" y="631"/>
                    <a:pt x="1837" y="630"/>
                  </a:cubicBezTo>
                  <a:cubicBezTo>
                    <a:pt x="1836" y="628"/>
                    <a:pt x="1835" y="627"/>
                    <a:pt x="1835" y="627"/>
                  </a:cubicBezTo>
                  <a:cubicBezTo>
                    <a:pt x="1835" y="627"/>
                    <a:pt x="1835" y="627"/>
                    <a:pt x="1835" y="628"/>
                  </a:cubicBezTo>
                  <a:cubicBezTo>
                    <a:pt x="1835" y="628"/>
                    <a:pt x="1836" y="629"/>
                    <a:pt x="1836" y="631"/>
                  </a:cubicBezTo>
                  <a:cubicBezTo>
                    <a:pt x="1836" y="631"/>
                    <a:pt x="1836" y="632"/>
                    <a:pt x="1836" y="633"/>
                  </a:cubicBezTo>
                  <a:cubicBezTo>
                    <a:pt x="1837" y="633"/>
                    <a:pt x="1837" y="634"/>
                    <a:pt x="1837" y="635"/>
                  </a:cubicBezTo>
                  <a:cubicBezTo>
                    <a:pt x="1838" y="636"/>
                    <a:pt x="1838" y="637"/>
                    <a:pt x="1838" y="638"/>
                  </a:cubicBezTo>
                  <a:cubicBezTo>
                    <a:pt x="1838" y="638"/>
                    <a:pt x="1839" y="638"/>
                    <a:pt x="1839" y="639"/>
                  </a:cubicBezTo>
                  <a:cubicBezTo>
                    <a:pt x="1839" y="639"/>
                    <a:pt x="1840" y="640"/>
                    <a:pt x="1840" y="640"/>
                  </a:cubicBezTo>
                  <a:cubicBezTo>
                    <a:pt x="1840" y="640"/>
                    <a:pt x="1840" y="641"/>
                    <a:pt x="1840" y="641"/>
                  </a:cubicBezTo>
                  <a:cubicBezTo>
                    <a:pt x="1841" y="641"/>
                    <a:pt x="1841" y="641"/>
                    <a:pt x="1841" y="642"/>
                  </a:cubicBezTo>
                  <a:cubicBezTo>
                    <a:pt x="1841" y="642"/>
                    <a:pt x="1842" y="642"/>
                    <a:pt x="1842" y="643"/>
                  </a:cubicBezTo>
                  <a:cubicBezTo>
                    <a:pt x="1842" y="643"/>
                    <a:pt x="1843" y="644"/>
                    <a:pt x="1843" y="644"/>
                  </a:cubicBezTo>
                  <a:cubicBezTo>
                    <a:pt x="1843" y="644"/>
                    <a:pt x="1842" y="644"/>
                    <a:pt x="1841" y="644"/>
                  </a:cubicBezTo>
                  <a:cubicBezTo>
                    <a:pt x="1841" y="644"/>
                    <a:pt x="1840" y="644"/>
                    <a:pt x="1839" y="644"/>
                  </a:cubicBezTo>
                  <a:cubicBezTo>
                    <a:pt x="1838" y="644"/>
                    <a:pt x="1837" y="644"/>
                    <a:pt x="1837" y="644"/>
                  </a:cubicBezTo>
                  <a:cubicBezTo>
                    <a:pt x="1836" y="644"/>
                    <a:pt x="1835" y="644"/>
                    <a:pt x="1835" y="644"/>
                  </a:cubicBezTo>
                  <a:cubicBezTo>
                    <a:pt x="1835" y="644"/>
                    <a:pt x="1835" y="644"/>
                    <a:pt x="1835" y="644"/>
                  </a:cubicBezTo>
                  <a:cubicBezTo>
                    <a:pt x="1834" y="644"/>
                    <a:pt x="1834" y="644"/>
                    <a:pt x="1834" y="644"/>
                  </a:cubicBezTo>
                  <a:cubicBezTo>
                    <a:pt x="1827" y="633"/>
                    <a:pt x="1818" y="640"/>
                    <a:pt x="1810" y="644"/>
                  </a:cubicBezTo>
                  <a:cubicBezTo>
                    <a:pt x="1818" y="657"/>
                    <a:pt x="1826" y="659"/>
                    <a:pt x="1834" y="646"/>
                  </a:cubicBezTo>
                  <a:cubicBezTo>
                    <a:pt x="1834" y="646"/>
                    <a:pt x="1834" y="646"/>
                    <a:pt x="1834" y="646"/>
                  </a:cubicBezTo>
                  <a:cubicBezTo>
                    <a:pt x="1835" y="646"/>
                    <a:pt x="1836" y="646"/>
                    <a:pt x="1837" y="646"/>
                  </a:cubicBezTo>
                  <a:cubicBezTo>
                    <a:pt x="1837" y="646"/>
                    <a:pt x="1838" y="646"/>
                    <a:pt x="1839" y="646"/>
                  </a:cubicBezTo>
                  <a:cubicBezTo>
                    <a:pt x="1840" y="646"/>
                    <a:pt x="1840" y="646"/>
                    <a:pt x="1841" y="646"/>
                  </a:cubicBezTo>
                  <a:cubicBezTo>
                    <a:pt x="1842" y="646"/>
                    <a:pt x="1843" y="646"/>
                    <a:pt x="1843" y="647"/>
                  </a:cubicBezTo>
                  <a:cubicBezTo>
                    <a:pt x="1844" y="647"/>
                    <a:pt x="1845" y="647"/>
                    <a:pt x="1845" y="647"/>
                  </a:cubicBezTo>
                  <a:cubicBezTo>
                    <a:pt x="1845" y="647"/>
                    <a:pt x="1845" y="647"/>
                    <a:pt x="1845" y="647"/>
                  </a:cubicBezTo>
                  <a:cubicBezTo>
                    <a:pt x="1845" y="647"/>
                    <a:pt x="1845" y="647"/>
                    <a:pt x="1845" y="647"/>
                  </a:cubicBezTo>
                  <a:cubicBezTo>
                    <a:pt x="1846" y="648"/>
                    <a:pt x="1846" y="648"/>
                    <a:pt x="1847" y="648"/>
                  </a:cubicBezTo>
                  <a:cubicBezTo>
                    <a:pt x="1848" y="649"/>
                    <a:pt x="1849" y="650"/>
                    <a:pt x="1850" y="651"/>
                  </a:cubicBezTo>
                  <a:cubicBezTo>
                    <a:pt x="1852" y="653"/>
                    <a:pt x="1854" y="655"/>
                    <a:pt x="1857" y="656"/>
                  </a:cubicBezTo>
                  <a:cubicBezTo>
                    <a:pt x="1857" y="656"/>
                    <a:pt x="1858" y="657"/>
                    <a:pt x="1859" y="657"/>
                  </a:cubicBezTo>
                  <a:cubicBezTo>
                    <a:pt x="1859" y="657"/>
                    <a:pt x="1860" y="658"/>
                    <a:pt x="1860" y="658"/>
                  </a:cubicBezTo>
                  <a:cubicBezTo>
                    <a:pt x="1861" y="658"/>
                    <a:pt x="1862" y="659"/>
                    <a:pt x="1862" y="659"/>
                  </a:cubicBezTo>
                  <a:cubicBezTo>
                    <a:pt x="1863" y="659"/>
                    <a:pt x="1863" y="659"/>
                    <a:pt x="1863" y="659"/>
                  </a:cubicBezTo>
                  <a:cubicBezTo>
                    <a:pt x="1864" y="660"/>
                    <a:pt x="1864" y="660"/>
                    <a:pt x="1864" y="660"/>
                  </a:cubicBezTo>
                  <a:cubicBezTo>
                    <a:pt x="1867" y="661"/>
                    <a:pt x="1870" y="662"/>
                    <a:pt x="1873" y="662"/>
                  </a:cubicBezTo>
                  <a:cubicBezTo>
                    <a:pt x="1874" y="662"/>
                    <a:pt x="1874" y="662"/>
                    <a:pt x="1875" y="663"/>
                  </a:cubicBezTo>
                  <a:cubicBezTo>
                    <a:pt x="1876" y="663"/>
                    <a:pt x="1876" y="663"/>
                    <a:pt x="1877" y="663"/>
                  </a:cubicBezTo>
                  <a:cubicBezTo>
                    <a:pt x="1878" y="663"/>
                    <a:pt x="1878" y="663"/>
                    <a:pt x="1879" y="663"/>
                  </a:cubicBezTo>
                  <a:cubicBezTo>
                    <a:pt x="1880" y="663"/>
                    <a:pt x="1880" y="663"/>
                    <a:pt x="1881" y="663"/>
                  </a:cubicBezTo>
                  <a:cubicBezTo>
                    <a:pt x="1882" y="663"/>
                    <a:pt x="1884" y="663"/>
                    <a:pt x="1885" y="663"/>
                  </a:cubicBezTo>
                  <a:cubicBezTo>
                    <a:pt x="1885" y="663"/>
                    <a:pt x="1885" y="663"/>
                    <a:pt x="1886" y="664"/>
                  </a:cubicBezTo>
                  <a:cubicBezTo>
                    <a:pt x="1886" y="664"/>
                    <a:pt x="1886" y="664"/>
                    <a:pt x="1886" y="664"/>
                  </a:cubicBezTo>
                  <a:cubicBezTo>
                    <a:pt x="1886" y="664"/>
                    <a:pt x="1886" y="664"/>
                    <a:pt x="1886" y="664"/>
                  </a:cubicBezTo>
                  <a:cubicBezTo>
                    <a:pt x="1887" y="664"/>
                    <a:pt x="1887" y="664"/>
                    <a:pt x="1887" y="664"/>
                  </a:cubicBezTo>
                  <a:cubicBezTo>
                    <a:pt x="1887" y="664"/>
                    <a:pt x="1888" y="664"/>
                    <a:pt x="1888" y="664"/>
                  </a:cubicBezTo>
                  <a:cubicBezTo>
                    <a:pt x="1890" y="665"/>
                    <a:pt x="1891" y="667"/>
                    <a:pt x="1893" y="669"/>
                  </a:cubicBezTo>
                  <a:cubicBezTo>
                    <a:pt x="1893" y="669"/>
                    <a:pt x="1894" y="670"/>
                    <a:pt x="1894" y="671"/>
                  </a:cubicBezTo>
                  <a:cubicBezTo>
                    <a:pt x="1894" y="671"/>
                    <a:pt x="1895" y="672"/>
                    <a:pt x="1895" y="672"/>
                  </a:cubicBezTo>
                  <a:cubicBezTo>
                    <a:pt x="1895" y="672"/>
                    <a:pt x="1895" y="673"/>
                    <a:pt x="1896" y="673"/>
                  </a:cubicBezTo>
                  <a:cubicBezTo>
                    <a:pt x="1896" y="675"/>
                    <a:pt x="1897" y="676"/>
                    <a:pt x="1898" y="677"/>
                  </a:cubicBezTo>
                  <a:cubicBezTo>
                    <a:pt x="1898" y="678"/>
                    <a:pt x="1898" y="678"/>
                    <a:pt x="1899" y="679"/>
                  </a:cubicBezTo>
                  <a:cubicBezTo>
                    <a:pt x="1899" y="685"/>
                    <a:pt x="1900" y="691"/>
                    <a:pt x="1900" y="697"/>
                  </a:cubicBezTo>
                  <a:cubicBezTo>
                    <a:pt x="1901" y="709"/>
                    <a:pt x="1902" y="721"/>
                    <a:pt x="1903" y="730"/>
                  </a:cubicBezTo>
                  <a:cubicBezTo>
                    <a:pt x="1903" y="732"/>
                    <a:pt x="1903" y="733"/>
                    <a:pt x="1903" y="734"/>
                  </a:cubicBezTo>
                  <a:cubicBezTo>
                    <a:pt x="1903" y="735"/>
                    <a:pt x="1904" y="736"/>
                    <a:pt x="1904" y="737"/>
                  </a:cubicBezTo>
                  <a:cubicBezTo>
                    <a:pt x="1900" y="733"/>
                    <a:pt x="1895" y="727"/>
                    <a:pt x="1889" y="722"/>
                  </a:cubicBezTo>
                  <a:cubicBezTo>
                    <a:pt x="1859" y="693"/>
                    <a:pt x="1848" y="698"/>
                    <a:pt x="1834" y="661"/>
                  </a:cubicBezTo>
                  <a:cubicBezTo>
                    <a:pt x="1836" y="704"/>
                    <a:pt x="1908" y="730"/>
                    <a:pt x="1901" y="768"/>
                  </a:cubicBezTo>
                  <a:cubicBezTo>
                    <a:pt x="1895" y="798"/>
                    <a:pt x="1823" y="830"/>
                    <a:pt x="1802" y="850"/>
                  </a:cubicBezTo>
                  <a:cubicBezTo>
                    <a:pt x="1776" y="875"/>
                    <a:pt x="1752" y="891"/>
                    <a:pt x="1752" y="891"/>
                  </a:cubicBezTo>
                  <a:cubicBezTo>
                    <a:pt x="1752" y="891"/>
                    <a:pt x="1745" y="887"/>
                    <a:pt x="1736" y="883"/>
                  </a:cubicBezTo>
                  <a:cubicBezTo>
                    <a:pt x="1736" y="883"/>
                    <a:pt x="1737" y="883"/>
                    <a:pt x="1737" y="883"/>
                  </a:cubicBezTo>
                  <a:cubicBezTo>
                    <a:pt x="1738" y="883"/>
                    <a:pt x="1739" y="883"/>
                    <a:pt x="1740" y="883"/>
                  </a:cubicBezTo>
                  <a:cubicBezTo>
                    <a:pt x="1740" y="883"/>
                    <a:pt x="1740" y="883"/>
                    <a:pt x="1741" y="883"/>
                  </a:cubicBezTo>
                  <a:cubicBezTo>
                    <a:pt x="1741" y="883"/>
                    <a:pt x="1742" y="883"/>
                    <a:pt x="1742" y="883"/>
                  </a:cubicBezTo>
                  <a:cubicBezTo>
                    <a:pt x="1743" y="883"/>
                    <a:pt x="1744" y="883"/>
                    <a:pt x="1745" y="883"/>
                  </a:cubicBezTo>
                  <a:cubicBezTo>
                    <a:pt x="1745" y="883"/>
                    <a:pt x="1746" y="883"/>
                    <a:pt x="1747" y="882"/>
                  </a:cubicBezTo>
                  <a:cubicBezTo>
                    <a:pt x="1748" y="882"/>
                    <a:pt x="1750" y="882"/>
                    <a:pt x="1751" y="882"/>
                  </a:cubicBezTo>
                  <a:cubicBezTo>
                    <a:pt x="1753" y="881"/>
                    <a:pt x="1754" y="881"/>
                    <a:pt x="1755" y="881"/>
                  </a:cubicBezTo>
                  <a:cubicBezTo>
                    <a:pt x="1756" y="880"/>
                    <a:pt x="1757" y="880"/>
                    <a:pt x="1758" y="880"/>
                  </a:cubicBezTo>
                  <a:cubicBezTo>
                    <a:pt x="1760" y="879"/>
                    <a:pt x="1761" y="878"/>
                    <a:pt x="1762" y="878"/>
                  </a:cubicBezTo>
                  <a:cubicBezTo>
                    <a:pt x="1763" y="878"/>
                    <a:pt x="1764" y="878"/>
                    <a:pt x="1764" y="878"/>
                  </a:cubicBezTo>
                  <a:cubicBezTo>
                    <a:pt x="1764" y="878"/>
                    <a:pt x="1761" y="878"/>
                    <a:pt x="1758" y="878"/>
                  </a:cubicBezTo>
                  <a:cubicBezTo>
                    <a:pt x="1757" y="878"/>
                    <a:pt x="1756" y="879"/>
                    <a:pt x="1755" y="879"/>
                  </a:cubicBezTo>
                  <a:cubicBezTo>
                    <a:pt x="1753" y="879"/>
                    <a:pt x="1752" y="879"/>
                    <a:pt x="1751" y="879"/>
                  </a:cubicBezTo>
                  <a:cubicBezTo>
                    <a:pt x="1748" y="879"/>
                    <a:pt x="1745" y="879"/>
                    <a:pt x="1742" y="879"/>
                  </a:cubicBezTo>
                  <a:cubicBezTo>
                    <a:pt x="1742" y="879"/>
                    <a:pt x="1742" y="879"/>
                    <a:pt x="1741" y="879"/>
                  </a:cubicBezTo>
                  <a:cubicBezTo>
                    <a:pt x="1741" y="879"/>
                    <a:pt x="1740" y="879"/>
                    <a:pt x="1740" y="879"/>
                  </a:cubicBezTo>
                  <a:cubicBezTo>
                    <a:pt x="1739" y="879"/>
                    <a:pt x="1738" y="879"/>
                    <a:pt x="1737" y="879"/>
                  </a:cubicBezTo>
                  <a:cubicBezTo>
                    <a:pt x="1736" y="879"/>
                    <a:pt x="1734" y="879"/>
                    <a:pt x="1732" y="878"/>
                  </a:cubicBezTo>
                  <a:cubicBezTo>
                    <a:pt x="1732" y="878"/>
                    <a:pt x="1731" y="878"/>
                    <a:pt x="1731" y="878"/>
                  </a:cubicBezTo>
                  <a:cubicBezTo>
                    <a:pt x="1730" y="878"/>
                    <a:pt x="1730" y="878"/>
                    <a:pt x="1730" y="878"/>
                  </a:cubicBezTo>
                  <a:cubicBezTo>
                    <a:pt x="1729" y="878"/>
                    <a:pt x="1728" y="878"/>
                    <a:pt x="1727" y="878"/>
                  </a:cubicBezTo>
                  <a:cubicBezTo>
                    <a:pt x="1726" y="877"/>
                    <a:pt x="1726" y="877"/>
                    <a:pt x="1726" y="877"/>
                  </a:cubicBezTo>
                  <a:cubicBezTo>
                    <a:pt x="1726" y="877"/>
                    <a:pt x="1726" y="877"/>
                    <a:pt x="1726" y="877"/>
                  </a:cubicBezTo>
                  <a:cubicBezTo>
                    <a:pt x="1726" y="877"/>
                    <a:pt x="1725" y="877"/>
                    <a:pt x="1725" y="877"/>
                  </a:cubicBezTo>
                  <a:cubicBezTo>
                    <a:pt x="1714" y="872"/>
                    <a:pt x="1701" y="865"/>
                    <a:pt x="1695" y="862"/>
                  </a:cubicBezTo>
                  <a:cubicBezTo>
                    <a:pt x="1695" y="862"/>
                    <a:pt x="1695" y="862"/>
                    <a:pt x="1695" y="862"/>
                  </a:cubicBezTo>
                  <a:cubicBezTo>
                    <a:pt x="1695" y="862"/>
                    <a:pt x="1696" y="862"/>
                    <a:pt x="1697" y="862"/>
                  </a:cubicBezTo>
                  <a:cubicBezTo>
                    <a:pt x="1697" y="862"/>
                    <a:pt x="1698" y="862"/>
                    <a:pt x="1698" y="862"/>
                  </a:cubicBezTo>
                  <a:cubicBezTo>
                    <a:pt x="1699" y="862"/>
                    <a:pt x="1699" y="862"/>
                    <a:pt x="1699" y="862"/>
                  </a:cubicBezTo>
                  <a:cubicBezTo>
                    <a:pt x="1700" y="862"/>
                    <a:pt x="1700" y="861"/>
                    <a:pt x="1700" y="861"/>
                  </a:cubicBezTo>
                  <a:cubicBezTo>
                    <a:pt x="1701" y="861"/>
                    <a:pt x="1702" y="861"/>
                    <a:pt x="1702" y="861"/>
                  </a:cubicBezTo>
                  <a:cubicBezTo>
                    <a:pt x="1704" y="861"/>
                    <a:pt x="1705" y="860"/>
                    <a:pt x="1706" y="860"/>
                  </a:cubicBezTo>
                  <a:cubicBezTo>
                    <a:pt x="1708" y="859"/>
                    <a:pt x="1709" y="859"/>
                    <a:pt x="1710" y="858"/>
                  </a:cubicBezTo>
                  <a:cubicBezTo>
                    <a:pt x="1711" y="858"/>
                    <a:pt x="1711" y="858"/>
                    <a:pt x="1712" y="858"/>
                  </a:cubicBezTo>
                  <a:cubicBezTo>
                    <a:pt x="1725" y="865"/>
                    <a:pt x="1737" y="842"/>
                    <a:pt x="1740" y="833"/>
                  </a:cubicBezTo>
                  <a:cubicBezTo>
                    <a:pt x="1730" y="839"/>
                    <a:pt x="1705" y="834"/>
                    <a:pt x="1710" y="854"/>
                  </a:cubicBezTo>
                  <a:cubicBezTo>
                    <a:pt x="1712" y="854"/>
                    <a:pt x="1712" y="854"/>
                    <a:pt x="1712" y="854"/>
                  </a:cubicBezTo>
                  <a:cubicBezTo>
                    <a:pt x="1711" y="855"/>
                    <a:pt x="1710" y="855"/>
                    <a:pt x="1709" y="856"/>
                  </a:cubicBezTo>
                  <a:cubicBezTo>
                    <a:pt x="1709" y="856"/>
                    <a:pt x="1710" y="856"/>
                    <a:pt x="1710" y="856"/>
                  </a:cubicBezTo>
                  <a:cubicBezTo>
                    <a:pt x="1710" y="856"/>
                    <a:pt x="1710" y="857"/>
                    <a:pt x="1709" y="857"/>
                  </a:cubicBezTo>
                  <a:cubicBezTo>
                    <a:pt x="1708" y="857"/>
                    <a:pt x="1707" y="858"/>
                    <a:pt x="1706" y="858"/>
                  </a:cubicBezTo>
                  <a:cubicBezTo>
                    <a:pt x="1704" y="859"/>
                    <a:pt x="1703" y="859"/>
                    <a:pt x="1702" y="859"/>
                  </a:cubicBezTo>
                  <a:cubicBezTo>
                    <a:pt x="1701" y="859"/>
                    <a:pt x="1701" y="859"/>
                    <a:pt x="1700" y="860"/>
                  </a:cubicBezTo>
                  <a:cubicBezTo>
                    <a:pt x="1700" y="860"/>
                    <a:pt x="1699" y="860"/>
                    <a:pt x="1699" y="860"/>
                  </a:cubicBezTo>
                  <a:cubicBezTo>
                    <a:pt x="1699" y="860"/>
                    <a:pt x="1698" y="860"/>
                    <a:pt x="1698" y="860"/>
                  </a:cubicBezTo>
                  <a:cubicBezTo>
                    <a:pt x="1698" y="860"/>
                    <a:pt x="1697" y="860"/>
                    <a:pt x="1697" y="860"/>
                  </a:cubicBezTo>
                  <a:cubicBezTo>
                    <a:pt x="1696" y="860"/>
                    <a:pt x="1695" y="860"/>
                    <a:pt x="1695" y="860"/>
                  </a:cubicBezTo>
                  <a:cubicBezTo>
                    <a:pt x="1695" y="860"/>
                    <a:pt x="1694" y="860"/>
                    <a:pt x="1694" y="860"/>
                  </a:cubicBezTo>
                  <a:cubicBezTo>
                    <a:pt x="1694" y="860"/>
                    <a:pt x="1694" y="860"/>
                    <a:pt x="1693" y="860"/>
                  </a:cubicBezTo>
                  <a:cubicBezTo>
                    <a:pt x="1693" y="860"/>
                    <a:pt x="1693" y="860"/>
                    <a:pt x="1692" y="860"/>
                  </a:cubicBezTo>
                  <a:cubicBezTo>
                    <a:pt x="1692" y="860"/>
                    <a:pt x="1692" y="861"/>
                    <a:pt x="1692" y="861"/>
                  </a:cubicBezTo>
                  <a:cubicBezTo>
                    <a:pt x="1691" y="860"/>
                    <a:pt x="1691" y="860"/>
                    <a:pt x="1690" y="859"/>
                  </a:cubicBezTo>
                  <a:cubicBezTo>
                    <a:pt x="1690" y="859"/>
                    <a:pt x="1689" y="858"/>
                    <a:pt x="1688" y="857"/>
                  </a:cubicBezTo>
                  <a:cubicBezTo>
                    <a:pt x="1688" y="857"/>
                    <a:pt x="1687" y="856"/>
                    <a:pt x="1686" y="855"/>
                  </a:cubicBezTo>
                  <a:cubicBezTo>
                    <a:pt x="1686" y="854"/>
                    <a:pt x="1685" y="854"/>
                    <a:pt x="1685" y="853"/>
                  </a:cubicBezTo>
                  <a:cubicBezTo>
                    <a:pt x="1684" y="852"/>
                    <a:pt x="1683" y="851"/>
                    <a:pt x="1683" y="851"/>
                  </a:cubicBezTo>
                  <a:cubicBezTo>
                    <a:pt x="1682" y="849"/>
                    <a:pt x="1681" y="847"/>
                    <a:pt x="1679" y="846"/>
                  </a:cubicBezTo>
                  <a:cubicBezTo>
                    <a:pt x="1679" y="846"/>
                    <a:pt x="1678" y="845"/>
                    <a:pt x="1678" y="845"/>
                  </a:cubicBezTo>
                  <a:cubicBezTo>
                    <a:pt x="1677" y="845"/>
                    <a:pt x="1677" y="845"/>
                    <a:pt x="1677" y="845"/>
                  </a:cubicBezTo>
                  <a:cubicBezTo>
                    <a:pt x="1677" y="844"/>
                    <a:pt x="1677" y="844"/>
                    <a:pt x="1677" y="844"/>
                  </a:cubicBezTo>
                  <a:cubicBezTo>
                    <a:pt x="1676" y="844"/>
                    <a:pt x="1676" y="844"/>
                    <a:pt x="1676" y="843"/>
                  </a:cubicBezTo>
                  <a:cubicBezTo>
                    <a:pt x="1675" y="843"/>
                    <a:pt x="1675" y="843"/>
                    <a:pt x="1674" y="843"/>
                  </a:cubicBezTo>
                  <a:cubicBezTo>
                    <a:pt x="1673" y="842"/>
                    <a:pt x="1671" y="841"/>
                    <a:pt x="1670" y="841"/>
                  </a:cubicBezTo>
                  <a:cubicBezTo>
                    <a:pt x="1692" y="823"/>
                    <a:pt x="1720" y="807"/>
                    <a:pt x="1735" y="786"/>
                  </a:cubicBezTo>
                  <a:cubicBezTo>
                    <a:pt x="1718" y="801"/>
                    <a:pt x="1701" y="810"/>
                    <a:pt x="1681" y="822"/>
                  </a:cubicBezTo>
                  <a:cubicBezTo>
                    <a:pt x="1681" y="821"/>
                    <a:pt x="1681" y="821"/>
                    <a:pt x="1681" y="821"/>
                  </a:cubicBezTo>
                  <a:cubicBezTo>
                    <a:pt x="1682" y="820"/>
                    <a:pt x="1683" y="819"/>
                    <a:pt x="1684" y="818"/>
                  </a:cubicBezTo>
                  <a:cubicBezTo>
                    <a:pt x="1687" y="814"/>
                    <a:pt x="1690" y="810"/>
                    <a:pt x="1693" y="806"/>
                  </a:cubicBezTo>
                  <a:cubicBezTo>
                    <a:pt x="1698" y="799"/>
                    <a:pt x="1705" y="792"/>
                    <a:pt x="1711" y="785"/>
                  </a:cubicBezTo>
                  <a:cubicBezTo>
                    <a:pt x="1715" y="782"/>
                    <a:pt x="1718" y="779"/>
                    <a:pt x="1722" y="776"/>
                  </a:cubicBezTo>
                  <a:cubicBezTo>
                    <a:pt x="1725" y="774"/>
                    <a:pt x="1729" y="771"/>
                    <a:pt x="1732" y="768"/>
                  </a:cubicBezTo>
                  <a:cubicBezTo>
                    <a:pt x="1734" y="766"/>
                    <a:pt x="1736" y="765"/>
                    <a:pt x="1737" y="763"/>
                  </a:cubicBezTo>
                  <a:cubicBezTo>
                    <a:pt x="1738" y="763"/>
                    <a:pt x="1739" y="763"/>
                    <a:pt x="1739" y="763"/>
                  </a:cubicBezTo>
                  <a:cubicBezTo>
                    <a:pt x="1741" y="763"/>
                    <a:pt x="1743" y="763"/>
                    <a:pt x="1745" y="763"/>
                  </a:cubicBezTo>
                  <a:cubicBezTo>
                    <a:pt x="1746" y="763"/>
                    <a:pt x="1746" y="763"/>
                    <a:pt x="1747" y="763"/>
                  </a:cubicBezTo>
                  <a:cubicBezTo>
                    <a:pt x="1748" y="764"/>
                    <a:pt x="1748" y="764"/>
                    <a:pt x="1749" y="764"/>
                  </a:cubicBezTo>
                  <a:cubicBezTo>
                    <a:pt x="1750" y="764"/>
                    <a:pt x="1751" y="764"/>
                    <a:pt x="1753" y="764"/>
                  </a:cubicBezTo>
                  <a:cubicBezTo>
                    <a:pt x="1754" y="765"/>
                    <a:pt x="1755" y="765"/>
                    <a:pt x="1756" y="766"/>
                  </a:cubicBezTo>
                  <a:cubicBezTo>
                    <a:pt x="1757" y="766"/>
                    <a:pt x="1757" y="766"/>
                    <a:pt x="1757" y="766"/>
                  </a:cubicBezTo>
                  <a:cubicBezTo>
                    <a:pt x="1757" y="766"/>
                    <a:pt x="1758" y="767"/>
                    <a:pt x="1758" y="767"/>
                  </a:cubicBezTo>
                  <a:cubicBezTo>
                    <a:pt x="1758" y="767"/>
                    <a:pt x="1759" y="767"/>
                    <a:pt x="1759" y="767"/>
                  </a:cubicBezTo>
                  <a:cubicBezTo>
                    <a:pt x="1759" y="768"/>
                    <a:pt x="1759" y="768"/>
                    <a:pt x="1760" y="768"/>
                  </a:cubicBezTo>
                  <a:cubicBezTo>
                    <a:pt x="1762" y="770"/>
                    <a:pt x="1764" y="772"/>
                    <a:pt x="1766" y="775"/>
                  </a:cubicBezTo>
                  <a:cubicBezTo>
                    <a:pt x="1768" y="776"/>
                    <a:pt x="1769" y="777"/>
                    <a:pt x="1771" y="778"/>
                  </a:cubicBezTo>
                  <a:cubicBezTo>
                    <a:pt x="1772" y="779"/>
                    <a:pt x="1772" y="779"/>
                    <a:pt x="1773" y="780"/>
                  </a:cubicBezTo>
                  <a:cubicBezTo>
                    <a:pt x="1774" y="780"/>
                    <a:pt x="1774" y="780"/>
                    <a:pt x="1774" y="780"/>
                  </a:cubicBezTo>
                  <a:cubicBezTo>
                    <a:pt x="1774" y="780"/>
                    <a:pt x="1774" y="780"/>
                    <a:pt x="1775" y="780"/>
                  </a:cubicBezTo>
                  <a:cubicBezTo>
                    <a:pt x="1775" y="780"/>
                    <a:pt x="1775" y="780"/>
                    <a:pt x="1775" y="780"/>
                  </a:cubicBezTo>
                  <a:cubicBezTo>
                    <a:pt x="1776" y="780"/>
                    <a:pt x="1776" y="781"/>
                    <a:pt x="1776" y="781"/>
                  </a:cubicBezTo>
                  <a:cubicBezTo>
                    <a:pt x="1780" y="782"/>
                    <a:pt x="1784" y="781"/>
                    <a:pt x="1788" y="781"/>
                  </a:cubicBezTo>
                  <a:cubicBezTo>
                    <a:pt x="1789" y="781"/>
                    <a:pt x="1790" y="781"/>
                    <a:pt x="1791" y="780"/>
                  </a:cubicBezTo>
                  <a:cubicBezTo>
                    <a:pt x="1791" y="781"/>
                    <a:pt x="1791" y="781"/>
                    <a:pt x="1792" y="781"/>
                  </a:cubicBezTo>
                  <a:cubicBezTo>
                    <a:pt x="1792" y="781"/>
                    <a:pt x="1792" y="781"/>
                    <a:pt x="1792" y="781"/>
                  </a:cubicBezTo>
                  <a:cubicBezTo>
                    <a:pt x="1792" y="781"/>
                    <a:pt x="1792" y="782"/>
                    <a:pt x="1793" y="782"/>
                  </a:cubicBezTo>
                  <a:cubicBezTo>
                    <a:pt x="1793" y="782"/>
                    <a:pt x="1794" y="782"/>
                    <a:pt x="1795" y="783"/>
                  </a:cubicBezTo>
                  <a:cubicBezTo>
                    <a:pt x="1796" y="783"/>
                    <a:pt x="1797" y="784"/>
                    <a:pt x="1798" y="784"/>
                  </a:cubicBezTo>
                  <a:cubicBezTo>
                    <a:pt x="1799" y="785"/>
                    <a:pt x="1800" y="785"/>
                    <a:pt x="1801" y="786"/>
                  </a:cubicBezTo>
                  <a:cubicBezTo>
                    <a:pt x="1802" y="786"/>
                    <a:pt x="1803" y="787"/>
                    <a:pt x="1804" y="788"/>
                  </a:cubicBezTo>
                  <a:cubicBezTo>
                    <a:pt x="1805" y="788"/>
                    <a:pt x="1806" y="789"/>
                    <a:pt x="1807" y="790"/>
                  </a:cubicBezTo>
                  <a:cubicBezTo>
                    <a:pt x="1811" y="803"/>
                    <a:pt x="1820" y="815"/>
                    <a:pt x="1837" y="815"/>
                  </a:cubicBezTo>
                  <a:cubicBezTo>
                    <a:pt x="1830" y="801"/>
                    <a:pt x="1824" y="788"/>
                    <a:pt x="1807" y="785"/>
                  </a:cubicBezTo>
                  <a:cubicBezTo>
                    <a:pt x="1806" y="785"/>
                    <a:pt x="1806" y="785"/>
                    <a:pt x="1806" y="785"/>
                  </a:cubicBezTo>
                  <a:cubicBezTo>
                    <a:pt x="1806" y="785"/>
                    <a:pt x="1806" y="785"/>
                    <a:pt x="1806" y="785"/>
                  </a:cubicBezTo>
                  <a:cubicBezTo>
                    <a:pt x="1805" y="785"/>
                    <a:pt x="1804" y="784"/>
                    <a:pt x="1803" y="783"/>
                  </a:cubicBezTo>
                  <a:cubicBezTo>
                    <a:pt x="1802" y="783"/>
                    <a:pt x="1801" y="782"/>
                    <a:pt x="1800" y="782"/>
                  </a:cubicBezTo>
                  <a:cubicBezTo>
                    <a:pt x="1799" y="781"/>
                    <a:pt x="1798" y="781"/>
                    <a:pt x="1797" y="780"/>
                  </a:cubicBezTo>
                  <a:cubicBezTo>
                    <a:pt x="1796" y="780"/>
                    <a:pt x="1796" y="780"/>
                    <a:pt x="1796" y="780"/>
                  </a:cubicBezTo>
                  <a:cubicBezTo>
                    <a:pt x="1797" y="780"/>
                    <a:pt x="1798" y="779"/>
                    <a:pt x="1800" y="779"/>
                  </a:cubicBezTo>
                  <a:cubicBezTo>
                    <a:pt x="1803" y="779"/>
                    <a:pt x="1807" y="779"/>
                    <a:pt x="1810" y="778"/>
                  </a:cubicBezTo>
                  <a:cubicBezTo>
                    <a:pt x="1818" y="778"/>
                    <a:pt x="1824" y="778"/>
                    <a:pt x="1830" y="778"/>
                  </a:cubicBezTo>
                  <a:cubicBezTo>
                    <a:pt x="1831" y="778"/>
                    <a:pt x="1831" y="778"/>
                    <a:pt x="1832" y="778"/>
                  </a:cubicBezTo>
                  <a:cubicBezTo>
                    <a:pt x="1833" y="778"/>
                    <a:pt x="1833" y="778"/>
                    <a:pt x="1834" y="778"/>
                  </a:cubicBezTo>
                  <a:cubicBezTo>
                    <a:pt x="1835" y="778"/>
                    <a:pt x="1837" y="778"/>
                    <a:pt x="1838" y="778"/>
                  </a:cubicBezTo>
                  <a:cubicBezTo>
                    <a:pt x="1840" y="778"/>
                    <a:pt x="1842" y="777"/>
                    <a:pt x="1844" y="777"/>
                  </a:cubicBezTo>
                  <a:cubicBezTo>
                    <a:pt x="1845" y="777"/>
                    <a:pt x="1845" y="777"/>
                    <a:pt x="1846" y="777"/>
                  </a:cubicBezTo>
                  <a:cubicBezTo>
                    <a:pt x="1846" y="777"/>
                    <a:pt x="1846" y="777"/>
                    <a:pt x="1846" y="777"/>
                  </a:cubicBezTo>
                  <a:cubicBezTo>
                    <a:pt x="1846" y="777"/>
                    <a:pt x="1846" y="777"/>
                    <a:pt x="1846" y="777"/>
                  </a:cubicBezTo>
                  <a:cubicBezTo>
                    <a:pt x="1846" y="777"/>
                    <a:pt x="1846" y="777"/>
                    <a:pt x="1846" y="777"/>
                  </a:cubicBezTo>
                  <a:cubicBezTo>
                    <a:pt x="1846" y="777"/>
                    <a:pt x="1846" y="777"/>
                    <a:pt x="1846" y="777"/>
                  </a:cubicBezTo>
                  <a:cubicBezTo>
                    <a:pt x="1846" y="777"/>
                    <a:pt x="1846" y="777"/>
                    <a:pt x="1846" y="778"/>
                  </a:cubicBezTo>
                  <a:cubicBezTo>
                    <a:pt x="1846" y="778"/>
                    <a:pt x="1846" y="778"/>
                    <a:pt x="1846" y="778"/>
                  </a:cubicBezTo>
                  <a:cubicBezTo>
                    <a:pt x="1846" y="778"/>
                    <a:pt x="1846" y="778"/>
                    <a:pt x="1846" y="778"/>
                  </a:cubicBezTo>
                  <a:cubicBezTo>
                    <a:pt x="1845" y="778"/>
                    <a:pt x="1845" y="778"/>
                    <a:pt x="1845" y="778"/>
                  </a:cubicBezTo>
                  <a:cubicBezTo>
                    <a:pt x="1845" y="778"/>
                    <a:pt x="1845" y="778"/>
                    <a:pt x="1846" y="778"/>
                  </a:cubicBezTo>
                  <a:cubicBezTo>
                    <a:pt x="1846" y="778"/>
                    <a:pt x="1846" y="778"/>
                    <a:pt x="1847" y="778"/>
                  </a:cubicBezTo>
                  <a:cubicBezTo>
                    <a:pt x="1847" y="778"/>
                    <a:pt x="1847" y="778"/>
                    <a:pt x="1847" y="778"/>
                  </a:cubicBezTo>
                  <a:cubicBezTo>
                    <a:pt x="1847" y="778"/>
                    <a:pt x="1847" y="777"/>
                    <a:pt x="1847" y="777"/>
                  </a:cubicBezTo>
                  <a:cubicBezTo>
                    <a:pt x="1847" y="777"/>
                    <a:pt x="1847" y="777"/>
                    <a:pt x="1847" y="777"/>
                  </a:cubicBezTo>
                  <a:cubicBezTo>
                    <a:pt x="1847" y="777"/>
                    <a:pt x="1847" y="777"/>
                    <a:pt x="1847" y="777"/>
                  </a:cubicBezTo>
                  <a:cubicBezTo>
                    <a:pt x="1847" y="777"/>
                    <a:pt x="1847" y="777"/>
                    <a:pt x="1847" y="777"/>
                  </a:cubicBezTo>
                  <a:cubicBezTo>
                    <a:pt x="1847" y="777"/>
                    <a:pt x="1847" y="776"/>
                    <a:pt x="1846" y="776"/>
                  </a:cubicBezTo>
                  <a:cubicBezTo>
                    <a:pt x="1846" y="776"/>
                    <a:pt x="1845" y="776"/>
                    <a:pt x="1844" y="776"/>
                  </a:cubicBezTo>
                  <a:cubicBezTo>
                    <a:pt x="1842" y="776"/>
                    <a:pt x="1840" y="775"/>
                    <a:pt x="1838" y="775"/>
                  </a:cubicBezTo>
                  <a:cubicBezTo>
                    <a:pt x="1837" y="775"/>
                    <a:pt x="1836" y="775"/>
                    <a:pt x="1834" y="775"/>
                  </a:cubicBezTo>
                  <a:cubicBezTo>
                    <a:pt x="1834" y="774"/>
                    <a:pt x="1833" y="774"/>
                    <a:pt x="1832" y="774"/>
                  </a:cubicBezTo>
                  <a:cubicBezTo>
                    <a:pt x="1832" y="775"/>
                    <a:pt x="1831" y="774"/>
                    <a:pt x="1830" y="774"/>
                  </a:cubicBezTo>
                  <a:cubicBezTo>
                    <a:pt x="1828" y="774"/>
                    <a:pt x="1826" y="774"/>
                    <a:pt x="1824" y="774"/>
                  </a:cubicBezTo>
                  <a:cubicBezTo>
                    <a:pt x="1824" y="774"/>
                    <a:pt x="1824" y="774"/>
                    <a:pt x="1824" y="774"/>
                  </a:cubicBezTo>
                  <a:cubicBezTo>
                    <a:pt x="1825" y="774"/>
                    <a:pt x="1826" y="774"/>
                    <a:pt x="1826" y="773"/>
                  </a:cubicBezTo>
                  <a:cubicBezTo>
                    <a:pt x="1827" y="773"/>
                    <a:pt x="1828" y="773"/>
                    <a:pt x="1828" y="773"/>
                  </a:cubicBezTo>
                  <a:cubicBezTo>
                    <a:pt x="1829" y="772"/>
                    <a:pt x="1830" y="772"/>
                    <a:pt x="1830" y="772"/>
                  </a:cubicBezTo>
                  <a:cubicBezTo>
                    <a:pt x="1831" y="771"/>
                    <a:pt x="1833" y="770"/>
                    <a:pt x="1834" y="769"/>
                  </a:cubicBezTo>
                  <a:cubicBezTo>
                    <a:pt x="1835" y="768"/>
                    <a:pt x="1837" y="767"/>
                    <a:pt x="1838" y="767"/>
                  </a:cubicBezTo>
                  <a:cubicBezTo>
                    <a:pt x="1838" y="766"/>
                    <a:pt x="1839" y="766"/>
                    <a:pt x="1839" y="766"/>
                  </a:cubicBezTo>
                  <a:cubicBezTo>
                    <a:pt x="1856" y="777"/>
                    <a:pt x="1866" y="740"/>
                    <a:pt x="1873" y="732"/>
                  </a:cubicBezTo>
                  <a:cubicBezTo>
                    <a:pt x="1856" y="734"/>
                    <a:pt x="1826" y="744"/>
                    <a:pt x="1837" y="763"/>
                  </a:cubicBezTo>
                  <a:cubicBezTo>
                    <a:pt x="1838" y="763"/>
                    <a:pt x="1839" y="762"/>
                    <a:pt x="1840" y="762"/>
                  </a:cubicBezTo>
                  <a:cubicBezTo>
                    <a:pt x="1840" y="762"/>
                    <a:pt x="1840" y="762"/>
                    <a:pt x="1840" y="762"/>
                  </a:cubicBezTo>
                  <a:cubicBezTo>
                    <a:pt x="1839" y="763"/>
                    <a:pt x="1838" y="764"/>
                    <a:pt x="1836" y="765"/>
                  </a:cubicBezTo>
                  <a:cubicBezTo>
                    <a:pt x="1835" y="766"/>
                    <a:pt x="1834" y="766"/>
                    <a:pt x="1833" y="767"/>
                  </a:cubicBezTo>
                  <a:cubicBezTo>
                    <a:pt x="1831" y="768"/>
                    <a:pt x="1830" y="769"/>
                    <a:pt x="1829" y="769"/>
                  </a:cubicBezTo>
                  <a:cubicBezTo>
                    <a:pt x="1828" y="770"/>
                    <a:pt x="1828" y="770"/>
                    <a:pt x="1827" y="770"/>
                  </a:cubicBezTo>
                  <a:cubicBezTo>
                    <a:pt x="1826" y="771"/>
                    <a:pt x="1826" y="771"/>
                    <a:pt x="1825" y="771"/>
                  </a:cubicBezTo>
                  <a:cubicBezTo>
                    <a:pt x="1825" y="771"/>
                    <a:pt x="1824" y="772"/>
                    <a:pt x="1824" y="772"/>
                  </a:cubicBezTo>
                  <a:cubicBezTo>
                    <a:pt x="1823" y="772"/>
                    <a:pt x="1822" y="772"/>
                    <a:pt x="1822" y="773"/>
                  </a:cubicBezTo>
                  <a:cubicBezTo>
                    <a:pt x="1822" y="773"/>
                    <a:pt x="1821" y="773"/>
                    <a:pt x="1821" y="773"/>
                  </a:cubicBezTo>
                  <a:cubicBezTo>
                    <a:pt x="1821" y="773"/>
                    <a:pt x="1821" y="773"/>
                    <a:pt x="1820" y="773"/>
                  </a:cubicBezTo>
                  <a:cubicBezTo>
                    <a:pt x="1820" y="773"/>
                    <a:pt x="1819" y="774"/>
                    <a:pt x="1819" y="774"/>
                  </a:cubicBezTo>
                  <a:cubicBezTo>
                    <a:pt x="1819" y="774"/>
                    <a:pt x="1818" y="774"/>
                    <a:pt x="1818" y="774"/>
                  </a:cubicBezTo>
                  <a:cubicBezTo>
                    <a:pt x="1816" y="775"/>
                    <a:pt x="1813" y="775"/>
                    <a:pt x="1811" y="775"/>
                  </a:cubicBezTo>
                  <a:cubicBezTo>
                    <a:pt x="1807" y="775"/>
                    <a:pt x="1803" y="775"/>
                    <a:pt x="1799" y="776"/>
                  </a:cubicBezTo>
                  <a:cubicBezTo>
                    <a:pt x="1795" y="776"/>
                    <a:pt x="1792" y="777"/>
                    <a:pt x="1788" y="777"/>
                  </a:cubicBezTo>
                  <a:cubicBezTo>
                    <a:pt x="1784" y="778"/>
                    <a:pt x="1781" y="778"/>
                    <a:pt x="1777" y="777"/>
                  </a:cubicBezTo>
                  <a:cubicBezTo>
                    <a:pt x="1777" y="777"/>
                    <a:pt x="1777" y="777"/>
                    <a:pt x="1777" y="777"/>
                  </a:cubicBezTo>
                  <a:cubicBezTo>
                    <a:pt x="1776" y="777"/>
                    <a:pt x="1776" y="777"/>
                    <a:pt x="1776" y="777"/>
                  </a:cubicBezTo>
                  <a:cubicBezTo>
                    <a:pt x="1776" y="777"/>
                    <a:pt x="1776" y="777"/>
                    <a:pt x="1776" y="777"/>
                  </a:cubicBezTo>
                  <a:cubicBezTo>
                    <a:pt x="1775" y="776"/>
                    <a:pt x="1775" y="776"/>
                    <a:pt x="1775" y="776"/>
                  </a:cubicBezTo>
                  <a:cubicBezTo>
                    <a:pt x="1774" y="776"/>
                    <a:pt x="1774" y="776"/>
                    <a:pt x="1773" y="775"/>
                  </a:cubicBezTo>
                  <a:cubicBezTo>
                    <a:pt x="1772" y="774"/>
                    <a:pt x="1770" y="773"/>
                    <a:pt x="1769" y="772"/>
                  </a:cubicBezTo>
                  <a:cubicBezTo>
                    <a:pt x="1767" y="770"/>
                    <a:pt x="1765" y="767"/>
                    <a:pt x="1762" y="765"/>
                  </a:cubicBezTo>
                  <a:cubicBezTo>
                    <a:pt x="1762" y="765"/>
                    <a:pt x="1762" y="765"/>
                    <a:pt x="1761" y="764"/>
                  </a:cubicBezTo>
                  <a:cubicBezTo>
                    <a:pt x="1761" y="764"/>
                    <a:pt x="1761" y="764"/>
                    <a:pt x="1760" y="764"/>
                  </a:cubicBezTo>
                  <a:cubicBezTo>
                    <a:pt x="1760" y="763"/>
                    <a:pt x="1760" y="763"/>
                    <a:pt x="1759" y="763"/>
                  </a:cubicBezTo>
                  <a:cubicBezTo>
                    <a:pt x="1759" y="763"/>
                    <a:pt x="1759" y="763"/>
                    <a:pt x="1758" y="762"/>
                  </a:cubicBezTo>
                  <a:cubicBezTo>
                    <a:pt x="1757" y="762"/>
                    <a:pt x="1755" y="761"/>
                    <a:pt x="1754" y="761"/>
                  </a:cubicBezTo>
                  <a:cubicBezTo>
                    <a:pt x="1753" y="761"/>
                    <a:pt x="1752" y="761"/>
                    <a:pt x="1751" y="760"/>
                  </a:cubicBezTo>
                  <a:cubicBezTo>
                    <a:pt x="1751" y="760"/>
                    <a:pt x="1750" y="760"/>
                    <a:pt x="1749" y="760"/>
                  </a:cubicBezTo>
                  <a:cubicBezTo>
                    <a:pt x="1749" y="760"/>
                    <a:pt x="1748" y="760"/>
                    <a:pt x="1747" y="760"/>
                  </a:cubicBezTo>
                  <a:cubicBezTo>
                    <a:pt x="1747" y="760"/>
                    <a:pt x="1746" y="760"/>
                    <a:pt x="1745" y="760"/>
                  </a:cubicBezTo>
                  <a:cubicBezTo>
                    <a:pt x="1743" y="761"/>
                    <a:pt x="1741" y="761"/>
                    <a:pt x="1739" y="761"/>
                  </a:cubicBezTo>
                  <a:cubicBezTo>
                    <a:pt x="1739" y="761"/>
                    <a:pt x="1739" y="762"/>
                    <a:pt x="1739" y="762"/>
                  </a:cubicBezTo>
                  <a:cubicBezTo>
                    <a:pt x="1740" y="761"/>
                    <a:pt x="1740" y="760"/>
                    <a:pt x="1741" y="759"/>
                  </a:cubicBezTo>
                  <a:cubicBezTo>
                    <a:pt x="1742" y="758"/>
                    <a:pt x="1743" y="757"/>
                    <a:pt x="1743" y="757"/>
                  </a:cubicBezTo>
                  <a:cubicBezTo>
                    <a:pt x="1744" y="756"/>
                    <a:pt x="1744" y="756"/>
                    <a:pt x="1744" y="756"/>
                  </a:cubicBezTo>
                  <a:cubicBezTo>
                    <a:pt x="1744" y="756"/>
                    <a:pt x="1744" y="756"/>
                    <a:pt x="1744" y="756"/>
                  </a:cubicBezTo>
                  <a:cubicBezTo>
                    <a:pt x="1744" y="756"/>
                    <a:pt x="1744" y="756"/>
                    <a:pt x="1744" y="756"/>
                  </a:cubicBezTo>
                  <a:cubicBezTo>
                    <a:pt x="1744" y="756"/>
                    <a:pt x="1744" y="756"/>
                    <a:pt x="1744" y="756"/>
                  </a:cubicBezTo>
                  <a:cubicBezTo>
                    <a:pt x="1744" y="755"/>
                    <a:pt x="1744" y="755"/>
                    <a:pt x="1744" y="755"/>
                  </a:cubicBezTo>
                  <a:cubicBezTo>
                    <a:pt x="1744" y="755"/>
                    <a:pt x="1745" y="754"/>
                    <a:pt x="1745" y="754"/>
                  </a:cubicBezTo>
                  <a:cubicBezTo>
                    <a:pt x="1745" y="754"/>
                    <a:pt x="1745" y="753"/>
                    <a:pt x="1746" y="753"/>
                  </a:cubicBezTo>
                  <a:cubicBezTo>
                    <a:pt x="1746" y="752"/>
                    <a:pt x="1746" y="752"/>
                    <a:pt x="1747" y="751"/>
                  </a:cubicBezTo>
                  <a:cubicBezTo>
                    <a:pt x="1747" y="750"/>
                    <a:pt x="1747" y="750"/>
                    <a:pt x="1748" y="749"/>
                  </a:cubicBezTo>
                  <a:cubicBezTo>
                    <a:pt x="1749" y="747"/>
                    <a:pt x="1749" y="745"/>
                    <a:pt x="1750" y="744"/>
                  </a:cubicBezTo>
                  <a:cubicBezTo>
                    <a:pt x="1751" y="742"/>
                    <a:pt x="1751" y="740"/>
                    <a:pt x="1752" y="739"/>
                  </a:cubicBezTo>
                  <a:cubicBezTo>
                    <a:pt x="1753" y="736"/>
                    <a:pt x="1753" y="733"/>
                    <a:pt x="1754" y="730"/>
                  </a:cubicBezTo>
                  <a:cubicBezTo>
                    <a:pt x="1756" y="724"/>
                    <a:pt x="1758" y="720"/>
                    <a:pt x="1759" y="716"/>
                  </a:cubicBezTo>
                  <a:cubicBezTo>
                    <a:pt x="1760" y="714"/>
                    <a:pt x="1761" y="712"/>
                    <a:pt x="1762" y="711"/>
                  </a:cubicBezTo>
                  <a:cubicBezTo>
                    <a:pt x="1763" y="709"/>
                    <a:pt x="1763" y="708"/>
                    <a:pt x="1764" y="707"/>
                  </a:cubicBezTo>
                  <a:cubicBezTo>
                    <a:pt x="1765" y="705"/>
                    <a:pt x="1766" y="704"/>
                    <a:pt x="1766" y="704"/>
                  </a:cubicBezTo>
                  <a:cubicBezTo>
                    <a:pt x="1766" y="704"/>
                    <a:pt x="1765" y="705"/>
                    <a:pt x="1764" y="707"/>
                  </a:cubicBezTo>
                  <a:cubicBezTo>
                    <a:pt x="1763" y="708"/>
                    <a:pt x="1762" y="709"/>
                    <a:pt x="1761" y="710"/>
                  </a:cubicBezTo>
                  <a:cubicBezTo>
                    <a:pt x="1760" y="712"/>
                    <a:pt x="1759" y="713"/>
                    <a:pt x="1758" y="715"/>
                  </a:cubicBezTo>
                  <a:cubicBezTo>
                    <a:pt x="1757" y="716"/>
                    <a:pt x="1756" y="718"/>
                    <a:pt x="1755" y="720"/>
                  </a:cubicBezTo>
                  <a:cubicBezTo>
                    <a:pt x="1755" y="719"/>
                    <a:pt x="1755" y="718"/>
                    <a:pt x="1755" y="717"/>
                  </a:cubicBezTo>
                  <a:cubicBezTo>
                    <a:pt x="1755" y="715"/>
                    <a:pt x="1755" y="713"/>
                    <a:pt x="1755" y="712"/>
                  </a:cubicBezTo>
                  <a:cubicBezTo>
                    <a:pt x="1754" y="710"/>
                    <a:pt x="1754" y="708"/>
                    <a:pt x="1754" y="706"/>
                  </a:cubicBezTo>
                  <a:cubicBezTo>
                    <a:pt x="1754" y="705"/>
                    <a:pt x="1753" y="704"/>
                    <a:pt x="1753" y="703"/>
                  </a:cubicBezTo>
                  <a:cubicBezTo>
                    <a:pt x="1765" y="682"/>
                    <a:pt x="1747" y="680"/>
                    <a:pt x="1746" y="662"/>
                  </a:cubicBezTo>
                  <a:cubicBezTo>
                    <a:pt x="1732" y="679"/>
                    <a:pt x="1724" y="696"/>
                    <a:pt x="1750" y="702"/>
                  </a:cubicBezTo>
                  <a:cubicBezTo>
                    <a:pt x="1750" y="702"/>
                    <a:pt x="1750" y="702"/>
                    <a:pt x="1750" y="702"/>
                  </a:cubicBezTo>
                  <a:cubicBezTo>
                    <a:pt x="1750" y="704"/>
                    <a:pt x="1750" y="705"/>
                    <a:pt x="1751" y="707"/>
                  </a:cubicBezTo>
                  <a:cubicBezTo>
                    <a:pt x="1751" y="709"/>
                    <a:pt x="1751" y="710"/>
                    <a:pt x="1751" y="712"/>
                  </a:cubicBezTo>
                  <a:cubicBezTo>
                    <a:pt x="1752" y="714"/>
                    <a:pt x="1752" y="715"/>
                    <a:pt x="1752" y="717"/>
                  </a:cubicBezTo>
                  <a:cubicBezTo>
                    <a:pt x="1752" y="719"/>
                    <a:pt x="1752" y="720"/>
                    <a:pt x="1751" y="722"/>
                  </a:cubicBezTo>
                  <a:cubicBezTo>
                    <a:pt x="1751" y="723"/>
                    <a:pt x="1751" y="724"/>
                    <a:pt x="1751" y="724"/>
                  </a:cubicBezTo>
                  <a:cubicBezTo>
                    <a:pt x="1751" y="725"/>
                    <a:pt x="1751" y="726"/>
                    <a:pt x="1751" y="727"/>
                  </a:cubicBezTo>
                  <a:cubicBezTo>
                    <a:pt x="1751" y="727"/>
                    <a:pt x="1751" y="728"/>
                    <a:pt x="1751" y="728"/>
                  </a:cubicBezTo>
                  <a:cubicBezTo>
                    <a:pt x="1750" y="728"/>
                    <a:pt x="1750" y="729"/>
                    <a:pt x="1750" y="729"/>
                  </a:cubicBezTo>
                  <a:cubicBezTo>
                    <a:pt x="1749" y="732"/>
                    <a:pt x="1748" y="734"/>
                    <a:pt x="1746" y="737"/>
                  </a:cubicBezTo>
                  <a:cubicBezTo>
                    <a:pt x="1746" y="739"/>
                    <a:pt x="1745" y="741"/>
                    <a:pt x="1745" y="742"/>
                  </a:cubicBezTo>
                  <a:cubicBezTo>
                    <a:pt x="1744" y="744"/>
                    <a:pt x="1743" y="745"/>
                    <a:pt x="1743" y="747"/>
                  </a:cubicBezTo>
                  <a:cubicBezTo>
                    <a:pt x="1742" y="748"/>
                    <a:pt x="1742" y="749"/>
                    <a:pt x="1742" y="749"/>
                  </a:cubicBezTo>
                  <a:cubicBezTo>
                    <a:pt x="1741" y="750"/>
                    <a:pt x="1741" y="750"/>
                    <a:pt x="1741" y="750"/>
                  </a:cubicBezTo>
                  <a:cubicBezTo>
                    <a:pt x="1741" y="751"/>
                    <a:pt x="1741" y="751"/>
                    <a:pt x="1740" y="751"/>
                  </a:cubicBezTo>
                  <a:cubicBezTo>
                    <a:pt x="1740" y="752"/>
                    <a:pt x="1740" y="752"/>
                    <a:pt x="1740" y="753"/>
                  </a:cubicBezTo>
                  <a:cubicBezTo>
                    <a:pt x="1739" y="753"/>
                    <a:pt x="1739" y="753"/>
                    <a:pt x="1739" y="753"/>
                  </a:cubicBezTo>
                  <a:cubicBezTo>
                    <a:pt x="1739" y="753"/>
                    <a:pt x="1739" y="753"/>
                    <a:pt x="1739" y="753"/>
                  </a:cubicBezTo>
                  <a:cubicBezTo>
                    <a:pt x="1739" y="753"/>
                    <a:pt x="1739" y="753"/>
                    <a:pt x="1739" y="753"/>
                  </a:cubicBezTo>
                  <a:cubicBezTo>
                    <a:pt x="1739" y="753"/>
                    <a:pt x="1739" y="753"/>
                    <a:pt x="1739" y="753"/>
                  </a:cubicBezTo>
                  <a:cubicBezTo>
                    <a:pt x="1739" y="754"/>
                    <a:pt x="1739" y="754"/>
                    <a:pt x="1739" y="754"/>
                  </a:cubicBezTo>
                  <a:cubicBezTo>
                    <a:pt x="1738" y="754"/>
                    <a:pt x="1738" y="755"/>
                    <a:pt x="1737" y="756"/>
                  </a:cubicBezTo>
                  <a:cubicBezTo>
                    <a:pt x="1734" y="759"/>
                    <a:pt x="1732" y="761"/>
                    <a:pt x="1728" y="764"/>
                  </a:cubicBezTo>
                  <a:cubicBezTo>
                    <a:pt x="1725" y="767"/>
                    <a:pt x="1722" y="770"/>
                    <a:pt x="1718" y="773"/>
                  </a:cubicBezTo>
                  <a:cubicBezTo>
                    <a:pt x="1715" y="775"/>
                    <a:pt x="1711" y="779"/>
                    <a:pt x="1708" y="782"/>
                  </a:cubicBezTo>
                  <a:cubicBezTo>
                    <a:pt x="1704" y="785"/>
                    <a:pt x="1700" y="789"/>
                    <a:pt x="1697" y="793"/>
                  </a:cubicBezTo>
                  <a:cubicBezTo>
                    <a:pt x="1697" y="793"/>
                    <a:pt x="1697" y="793"/>
                    <a:pt x="1697" y="793"/>
                  </a:cubicBezTo>
                  <a:cubicBezTo>
                    <a:pt x="1697" y="792"/>
                    <a:pt x="1696" y="792"/>
                    <a:pt x="1696" y="791"/>
                  </a:cubicBezTo>
                  <a:cubicBezTo>
                    <a:pt x="1696" y="790"/>
                    <a:pt x="1696" y="789"/>
                    <a:pt x="1696" y="789"/>
                  </a:cubicBezTo>
                  <a:cubicBezTo>
                    <a:pt x="1696" y="788"/>
                    <a:pt x="1696" y="788"/>
                    <a:pt x="1695" y="788"/>
                  </a:cubicBezTo>
                  <a:cubicBezTo>
                    <a:pt x="1695" y="787"/>
                    <a:pt x="1695" y="787"/>
                    <a:pt x="1695" y="786"/>
                  </a:cubicBezTo>
                  <a:cubicBezTo>
                    <a:pt x="1694" y="785"/>
                    <a:pt x="1693" y="783"/>
                    <a:pt x="1692" y="781"/>
                  </a:cubicBezTo>
                  <a:cubicBezTo>
                    <a:pt x="1691" y="779"/>
                    <a:pt x="1690" y="778"/>
                    <a:pt x="1689" y="776"/>
                  </a:cubicBezTo>
                  <a:cubicBezTo>
                    <a:pt x="1687" y="772"/>
                    <a:pt x="1685" y="768"/>
                    <a:pt x="1683" y="764"/>
                  </a:cubicBezTo>
                  <a:cubicBezTo>
                    <a:pt x="1682" y="762"/>
                    <a:pt x="1681" y="760"/>
                    <a:pt x="1680" y="758"/>
                  </a:cubicBezTo>
                  <a:cubicBezTo>
                    <a:pt x="1679" y="756"/>
                    <a:pt x="1678" y="754"/>
                    <a:pt x="1678" y="752"/>
                  </a:cubicBezTo>
                  <a:cubicBezTo>
                    <a:pt x="1677" y="750"/>
                    <a:pt x="1677" y="748"/>
                    <a:pt x="1676" y="746"/>
                  </a:cubicBezTo>
                  <a:cubicBezTo>
                    <a:pt x="1676" y="746"/>
                    <a:pt x="1676" y="746"/>
                    <a:pt x="1676" y="746"/>
                  </a:cubicBezTo>
                  <a:cubicBezTo>
                    <a:pt x="1677" y="745"/>
                    <a:pt x="1677" y="745"/>
                    <a:pt x="1678" y="744"/>
                  </a:cubicBezTo>
                  <a:cubicBezTo>
                    <a:pt x="1678" y="744"/>
                    <a:pt x="1678" y="743"/>
                    <a:pt x="1678" y="743"/>
                  </a:cubicBezTo>
                  <a:cubicBezTo>
                    <a:pt x="1678" y="743"/>
                    <a:pt x="1678" y="743"/>
                    <a:pt x="1678" y="742"/>
                  </a:cubicBezTo>
                  <a:cubicBezTo>
                    <a:pt x="1679" y="742"/>
                    <a:pt x="1679" y="742"/>
                    <a:pt x="1679" y="742"/>
                  </a:cubicBezTo>
                  <a:cubicBezTo>
                    <a:pt x="1679" y="741"/>
                    <a:pt x="1679" y="740"/>
                    <a:pt x="1680" y="739"/>
                  </a:cubicBezTo>
                  <a:cubicBezTo>
                    <a:pt x="1680" y="738"/>
                    <a:pt x="1681" y="736"/>
                    <a:pt x="1681" y="735"/>
                  </a:cubicBezTo>
                  <a:cubicBezTo>
                    <a:pt x="1682" y="734"/>
                    <a:pt x="1682" y="733"/>
                    <a:pt x="1683" y="732"/>
                  </a:cubicBezTo>
                  <a:cubicBezTo>
                    <a:pt x="1683" y="731"/>
                    <a:pt x="1684" y="730"/>
                    <a:pt x="1685" y="728"/>
                  </a:cubicBezTo>
                  <a:cubicBezTo>
                    <a:pt x="1703" y="725"/>
                    <a:pt x="1698" y="710"/>
                    <a:pt x="1709" y="697"/>
                  </a:cubicBezTo>
                  <a:cubicBezTo>
                    <a:pt x="1700" y="701"/>
                    <a:pt x="1689" y="703"/>
                    <a:pt x="1684" y="709"/>
                  </a:cubicBezTo>
                  <a:cubicBezTo>
                    <a:pt x="1680" y="714"/>
                    <a:pt x="1679" y="725"/>
                    <a:pt x="1682" y="729"/>
                  </a:cubicBezTo>
                  <a:cubicBezTo>
                    <a:pt x="1682" y="729"/>
                    <a:pt x="1682" y="729"/>
                    <a:pt x="1682" y="729"/>
                  </a:cubicBezTo>
                  <a:cubicBezTo>
                    <a:pt x="1682" y="729"/>
                    <a:pt x="1682" y="729"/>
                    <a:pt x="1682" y="729"/>
                  </a:cubicBezTo>
                  <a:cubicBezTo>
                    <a:pt x="1682" y="729"/>
                    <a:pt x="1682" y="729"/>
                    <a:pt x="1682" y="729"/>
                  </a:cubicBezTo>
                  <a:cubicBezTo>
                    <a:pt x="1681" y="730"/>
                    <a:pt x="1681" y="730"/>
                    <a:pt x="1681" y="731"/>
                  </a:cubicBezTo>
                  <a:cubicBezTo>
                    <a:pt x="1680" y="732"/>
                    <a:pt x="1680" y="733"/>
                    <a:pt x="1679" y="735"/>
                  </a:cubicBezTo>
                  <a:cubicBezTo>
                    <a:pt x="1678" y="736"/>
                    <a:pt x="1678" y="737"/>
                    <a:pt x="1678" y="738"/>
                  </a:cubicBezTo>
                  <a:cubicBezTo>
                    <a:pt x="1677" y="739"/>
                    <a:pt x="1677" y="740"/>
                    <a:pt x="1676" y="741"/>
                  </a:cubicBezTo>
                  <a:cubicBezTo>
                    <a:pt x="1676" y="741"/>
                    <a:pt x="1676" y="741"/>
                    <a:pt x="1676" y="742"/>
                  </a:cubicBezTo>
                  <a:cubicBezTo>
                    <a:pt x="1676" y="742"/>
                    <a:pt x="1676" y="742"/>
                    <a:pt x="1676" y="742"/>
                  </a:cubicBezTo>
                  <a:cubicBezTo>
                    <a:pt x="1676" y="742"/>
                    <a:pt x="1676" y="742"/>
                    <a:pt x="1676" y="742"/>
                  </a:cubicBezTo>
                  <a:cubicBezTo>
                    <a:pt x="1676" y="742"/>
                    <a:pt x="1676" y="741"/>
                    <a:pt x="1676" y="740"/>
                  </a:cubicBezTo>
                  <a:cubicBezTo>
                    <a:pt x="1676" y="740"/>
                    <a:pt x="1675" y="739"/>
                    <a:pt x="1675" y="739"/>
                  </a:cubicBezTo>
                  <a:cubicBezTo>
                    <a:pt x="1676" y="739"/>
                    <a:pt x="1675" y="738"/>
                    <a:pt x="1675" y="738"/>
                  </a:cubicBezTo>
                  <a:cubicBezTo>
                    <a:pt x="1675" y="737"/>
                    <a:pt x="1675" y="736"/>
                    <a:pt x="1675" y="736"/>
                  </a:cubicBezTo>
                  <a:cubicBezTo>
                    <a:pt x="1674" y="734"/>
                    <a:pt x="1674" y="733"/>
                    <a:pt x="1674" y="732"/>
                  </a:cubicBezTo>
                  <a:cubicBezTo>
                    <a:pt x="1674" y="730"/>
                    <a:pt x="1673" y="729"/>
                    <a:pt x="1673" y="729"/>
                  </a:cubicBezTo>
                  <a:cubicBezTo>
                    <a:pt x="1673" y="729"/>
                    <a:pt x="1673" y="729"/>
                    <a:pt x="1673" y="730"/>
                  </a:cubicBezTo>
                  <a:cubicBezTo>
                    <a:pt x="1673" y="730"/>
                    <a:pt x="1673" y="731"/>
                    <a:pt x="1672" y="732"/>
                  </a:cubicBezTo>
                  <a:cubicBezTo>
                    <a:pt x="1672" y="733"/>
                    <a:pt x="1672" y="735"/>
                    <a:pt x="1672" y="736"/>
                  </a:cubicBezTo>
                  <a:cubicBezTo>
                    <a:pt x="1672" y="737"/>
                    <a:pt x="1672" y="737"/>
                    <a:pt x="1672" y="738"/>
                  </a:cubicBezTo>
                  <a:cubicBezTo>
                    <a:pt x="1671" y="739"/>
                    <a:pt x="1671" y="739"/>
                    <a:pt x="1672" y="740"/>
                  </a:cubicBezTo>
                  <a:cubicBezTo>
                    <a:pt x="1672" y="740"/>
                    <a:pt x="1672" y="740"/>
                    <a:pt x="1672" y="741"/>
                  </a:cubicBezTo>
                  <a:cubicBezTo>
                    <a:pt x="1672" y="744"/>
                    <a:pt x="1673" y="749"/>
                    <a:pt x="1674" y="753"/>
                  </a:cubicBezTo>
                  <a:cubicBezTo>
                    <a:pt x="1674" y="754"/>
                    <a:pt x="1675" y="756"/>
                    <a:pt x="1675" y="757"/>
                  </a:cubicBezTo>
                  <a:cubicBezTo>
                    <a:pt x="1675" y="757"/>
                    <a:pt x="1675" y="757"/>
                    <a:pt x="1674" y="757"/>
                  </a:cubicBezTo>
                  <a:cubicBezTo>
                    <a:pt x="1674" y="756"/>
                    <a:pt x="1673" y="756"/>
                    <a:pt x="1673" y="755"/>
                  </a:cubicBezTo>
                  <a:cubicBezTo>
                    <a:pt x="1672" y="755"/>
                    <a:pt x="1671" y="754"/>
                    <a:pt x="1671" y="754"/>
                  </a:cubicBezTo>
                  <a:cubicBezTo>
                    <a:pt x="1670" y="753"/>
                    <a:pt x="1668" y="752"/>
                    <a:pt x="1667" y="752"/>
                  </a:cubicBezTo>
                  <a:cubicBezTo>
                    <a:pt x="1667" y="752"/>
                    <a:pt x="1667" y="752"/>
                    <a:pt x="1667" y="752"/>
                  </a:cubicBezTo>
                  <a:cubicBezTo>
                    <a:pt x="1661" y="735"/>
                    <a:pt x="1649" y="728"/>
                    <a:pt x="1630" y="738"/>
                  </a:cubicBezTo>
                  <a:cubicBezTo>
                    <a:pt x="1644" y="745"/>
                    <a:pt x="1647" y="758"/>
                    <a:pt x="1665" y="752"/>
                  </a:cubicBezTo>
                  <a:cubicBezTo>
                    <a:pt x="1665" y="753"/>
                    <a:pt x="1666" y="753"/>
                    <a:pt x="1666" y="753"/>
                  </a:cubicBezTo>
                  <a:cubicBezTo>
                    <a:pt x="1667" y="754"/>
                    <a:pt x="1669" y="755"/>
                    <a:pt x="1670" y="755"/>
                  </a:cubicBezTo>
                  <a:cubicBezTo>
                    <a:pt x="1670" y="756"/>
                    <a:pt x="1671" y="756"/>
                    <a:pt x="1672" y="757"/>
                  </a:cubicBezTo>
                  <a:cubicBezTo>
                    <a:pt x="1672" y="757"/>
                    <a:pt x="1673" y="757"/>
                    <a:pt x="1673" y="758"/>
                  </a:cubicBezTo>
                  <a:cubicBezTo>
                    <a:pt x="1675" y="759"/>
                    <a:pt x="1676" y="760"/>
                    <a:pt x="1677" y="761"/>
                  </a:cubicBezTo>
                  <a:cubicBezTo>
                    <a:pt x="1678" y="763"/>
                    <a:pt x="1678" y="764"/>
                    <a:pt x="1679" y="766"/>
                  </a:cubicBezTo>
                  <a:cubicBezTo>
                    <a:pt x="1681" y="770"/>
                    <a:pt x="1684" y="774"/>
                    <a:pt x="1686" y="778"/>
                  </a:cubicBezTo>
                  <a:cubicBezTo>
                    <a:pt x="1687" y="779"/>
                    <a:pt x="1688" y="781"/>
                    <a:pt x="1689" y="783"/>
                  </a:cubicBezTo>
                  <a:cubicBezTo>
                    <a:pt x="1690" y="785"/>
                    <a:pt x="1691" y="786"/>
                    <a:pt x="1691" y="788"/>
                  </a:cubicBezTo>
                  <a:cubicBezTo>
                    <a:pt x="1691" y="788"/>
                    <a:pt x="1692" y="789"/>
                    <a:pt x="1692" y="789"/>
                  </a:cubicBezTo>
                  <a:cubicBezTo>
                    <a:pt x="1692" y="789"/>
                    <a:pt x="1692" y="790"/>
                    <a:pt x="1692" y="790"/>
                  </a:cubicBezTo>
                  <a:cubicBezTo>
                    <a:pt x="1693" y="791"/>
                    <a:pt x="1693" y="791"/>
                    <a:pt x="1693" y="792"/>
                  </a:cubicBezTo>
                  <a:cubicBezTo>
                    <a:pt x="1694" y="793"/>
                    <a:pt x="1694" y="793"/>
                    <a:pt x="1694" y="794"/>
                  </a:cubicBezTo>
                  <a:cubicBezTo>
                    <a:pt x="1695" y="794"/>
                    <a:pt x="1695" y="795"/>
                    <a:pt x="1695" y="795"/>
                  </a:cubicBezTo>
                  <a:cubicBezTo>
                    <a:pt x="1693" y="798"/>
                    <a:pt x="1690" y="801"/>
                    <a:pt x="1688" y="804"/>
                  </a:cubicBezTo>
                  <a:cubicBezTo>
                    <a:pt x="1685" y="808"/>
                    <a:pt x="1682" y="811"/>
                    <a:pt x="1679" y="815"/>
                  </a:cubicBezTo>
                  <a:cubicBezTo>
                    <a:pt x="1679" y="816"/>
                    <a:pt x="1678" y="817"/>
                    <a:pt x="1677" y="818"/>
                  </a:cubicBezTo>
                  <a:cubicBezTo>
                    <a:pt x="1676" y="819"/>
                    <a:pt x="1675" y="820"/>
                    <a:pt x="1674" y="820"/>
                  </a:cubicBezTo>
                  <a:cubicBezTo>
                    <a:pt x="1673" y="822"/>
                    <a:pt x="1671" y="824"/>
                    <a:pt x="1669" y="825"/>
                  </a:cubicBezTo>
                  <a:cubicBezTo>
                    <a:pt x="1661" y="831"/>
                    <a:pt x="1652" y="835"/>
                    <a:pt x="1644" y="840"/>
                  </a:cubicBezTo>
                  <a:cubicBezTo>
                    <a:pt x="1639" y="843"/>
                    <a:pt x="1634" y="845"/>
                    <a:pt x="1629" y="847"/>
                  </a:cubicBezTo>
                  <a:cubicBezTo>
                    <a:pt x="1630" y="847"/>
                    <a:pt x="1630" y="847"/>
                    <a:pt x="1630" y="846"/>
                  </a:cubicBezTo>
                  <a:cubicBezTo>
                    <a:pt x="1631" y="846"/>
                    <a:pt x="1631" y="845"/>
                    <a:pt x="1631" y="845"/>
                  </a:cubicBezTo>
                  <a:cubicBezTo>
                    <a:pt x="1631" y="845"/>
                    <a:pt x="1631" y="844"/>
                    <a:pt x="1631" y="844"/>
                  </a:cubicBezTo>
                  <a:cubicBezTo>
                    <a:pt x="1632" y="844"/>
                    <a:pt x="1632" y="844"/>
                    <a:pt x="1632" y="843"/>
                  </a:cubicBezTo>
                  <a:cubicBezTo>
                    <a:pt x="1632" y="842"/>
                    <a:pt x="1632" y="841"/>
                    <a:pt x="1632" y="840"/>
                  </a:cubicBezTo>
                  <a:cubicBezTo>
                    <a:pt x="1632" y="839"/>
                    <a:pt x="1632" y="837"/>
                    <a:pt x="1632" y="836"/>
                  </a:cubicBezTo>
                  <a:cubicBezTo>
                    <a:pt x="1632" y="835"/>
                    <a:pt x="1632" y="833"/>
                    <a:pt x="1632" y="832"/>
                  </a:cubicBezTo>
                  <a:cubicBezTo>
                    <a:pt x="1632" y="831"/>
                    <a:pt x="1632" y="829"/>
                    <a:pt x="1631" y="828"/>
                  </a:cubicBezTo>
                  <a:cubicBezTo>
                    <a:pt x="1631" y="826"/>
                    <a:pt x="1631" y="824"/>
                    <a:pt x="1631" y="823"/>
                  </a:cubicBezTo>
                  <a:cubicBezTo>
                    <a:pt x="1650" y="810"/>
                    <a:pt x="1629" y="795"/>
                    <a:pt x="1650" y="785"/>
                  </a:cubicBezTo>
                  <a:cubicBezTo>
                    <a:pt x="1639" y="784"/>
                    <a:pt x="1628" y="787"/>
                    <a:pt x="1622" y="798"/>
                  </a:cubicBezTo>
                  <a:cubicBezTo>
                    <a:pt x="1618" y="805"/>
                    <a:pt x="1618" y="821"/>
                    <a:pt x="1628" y="824"/>
                  </a:cubicBezTo>
                  <a:cubicBezTo>
                    <a:pt x="1629" y="825"/>
                    <a:pt x="1629" y="827"/>
                    <a:pt x="1629" y="828"/>
                  </a:cubicBezTo>
                  <a:cubicBezTo>
                    <a:pt x="1629" y="830"/>
                    <a:pt x="1629" y="831"/>
                    <a:pt x="1629" y="832"/>
                  </a:cubicBezTo>
                  <a:cubicBezTo>
                    <a:pt x="1630" y="834"/>
                    <a:pt x="1630" y="835"/>
                    <a:pt x="1630" y="836"/>
                  </a:cubicBezTo>
                  <a:cubicBezTo>
                    <a:pt x="1630" y="837"/>
                    <a:pt x="1630" y="839"/>
                    <a:pt x="1630" y="840"/>
                  </a:cubicBezTo>
                  <a:cubicBezTo>
                    <a:pt x="1630" y="841"/>
                    <a:pt x="1630" y="842"/>
                    <a:pt x="1629" y="843"/>
                  </a:cubicBezTo>
                  <a:cubicBezTo>
                    <a:pt x="1629" y="843"/>
                    <a:pt x="1629" y="843"/>
                    <a:pt x="1629" y="844"/>
                  </a:cubicBezTo>
                  <a:cubicBezTo>
                    <a:pt x="1629" y="844"/>
                    <a:pt x="1629" y="844"/>
                    <a:pt x="1629" y="844"/>
                  </a:cubicBezTo>
                  <a:cubicBezTo>
                    <a:pt x="1629" y="845"/>
                    <a:pt x="1629" y="845"/>
                    <a:pt x="1629" y="846"/>
                  </a:cubicBezTo>
                  <a:cubicBezTo>
                    <a:pt x="1628" y="846"/>
                    <a:pt x="1628" y="847"/>
                    <a:pt x="1628" y="848"/>
                  </a:cubicBezTo>
                  <a:cubicBezTo>
                    <a:pt x="1628" y="848"/>
                    <a:pt x="1628" y="848"/>
                    <a:pt x="1628" y="848"/>
                  </a:cubicBezTo>
                  <a:cubicBezTo>
                    <a:pt x="1624" y="850"/>
                    <a:pt x="1621" y="852"/>
                    <a:pt x="1618" y="853"/>
                  </a:cubicBezTo>
                  <a:cubicBezTo>
                    <a:pt x="1606" y="860"/>
                    <a:pt x="1595" y="865"/>
                    <a:pt x="1585" y="871"/>
                  </a:cubicBezTo>
                  <a:cubicBezTo>
                    <a:pt x="1550" y="877"/>
                    <a:pt x="1511" y="882"/>
                    <a:pt x="1483" y="891"/>
                  </a:cubicBezTo>
                  <a:cubicBezTo>
                    <a:pt x="1462" y="897"/>
                    <a:pt x="1438" y="900"/>
                    <a:pt x="1403" y="917"/>
                  </a:cubicBezTo>
                  <a:cubicBezTo>
                    <a:pt x="1399" y="918"/>
                    <a:pt x="1396" y="920"/>
                    <a:pt x="1393" y="922"/>
                  </a:cubicBezTo>
                  <a:cubicBezTo>
                    <a:pt x="1388" y="908"/>
                    <a:pt x="1380" y="897"/>
                    <a:pt x="1366" y="901"/>
                  </a:cubicBezTo>
                  <a:cubicBezTo>
                    <a:pt x="1366" y="900"/>
                    <a:pt x="1365" y="900"/>
                    <a:pt x="1365" y="899"/>
                  </a:cubicBezTo>
                  <a:cubicBezTo>
                    <a:pt x="1363" y="898"/>
                    <a:pt x="1361" y="897"/>
                    <a:pt x="1359" y="896"/>
                  </a:cubicBezTo>
                  <a:cubicBezTo>
                    <a:pt x="1358" y="895"/>
                    <a:pt x="1356" y="894"/>
                    <a:pt x="1354" y="893"/>
                  </a:cubicBezTo>
                  <a:cubicBezTo>
                    <a:pt x="1353" y="892"/>
                    <a:pt x="1352" y="892"/>
                    <a:pt x="1351" y="891"/>
                  </a:cubicBezTo>
                  <a:cubicBezTo>
                    <a:pt x="1351" y="891"/>
                    <a:pt x="1351" y="891"/>
                    <a:pt x="1350" y="891"/>
                  </a:cubicBezTo>
                  <a:cubicBezTo>
                    <a:pt x="1350" y="891"/>
                    <a:pt x="1349" y="891"/>
                    <a:pt x="1349" y="890"/>
                  </a:cubicBezTo>
                  <a:cubicBezTo>
                    <a:pt x="1348" y="890"/>
                    <a:pt x="1347" y="890"/>
                    <a:pt x="1346" y="889"/>
                  </a:cubicBezTo>
                  <a:cubicBezTo>
                    <a:pt x="1346" y="889"/>
                    <a:pt x="1345" y="889"/>
                    <a:pt x="1344" y="889"/>
                  </a:cubicBezTo>
                  <a:cubicBezTo>
                    <a:pt x="1344" y="889"/>
                    <a:pt x="1343" y="889"/>
                    <a:pt x="1343" y="888"/>
                  </a:cubicBezTo>
                  <a:cubicBezTo>
                    <a:pt x="1344" y="888"/>
                    <a:pt x="1345" y="888"/>
                    <a:pt x="1346" y="887"/>
                  </a:cubicBezTo>
                  <a:cubicBezTo>
                    <a:pt x="1348" y="887"/>
                    <a:pt x="1349" y="887"/>
                    <a:pt x="1350" y="886"/>
                  </a:cubicBezTo>
                  <a:cubicBezTo>
                    <a:pt x="1351" y="886"/>
                    <a:pt x="1353" y="885"/>
                    <a:pt x="1354" y="885"/>
                  </a:cubicBezTo>
                  <a:cubicBezTo>
                    <a:pt x="1355" y="884"/>
                    <a:pt x="1356" y="883"/>
                    <a:pt x="1357" y="883"/>
                  </a:cubicBezTo>
                  <a:cubicBezTo>
                    <a:pt x="1359" y="882"/>
                    <a:pt x="1360" y="882"/>
                    <a:pt x="1361" y="881"/>
                  </a:cubicBezTo>
                  <a:cubicBezTo>
                    <a:pt x="1362" y="880"/>
                    <a:pt x="1363" y="880"/>
                    <a:pt x="1364" y="879"/>
                  </a:cubicBezTo>
                  <a:cubicBezTo>
                    <a:pt x="1365" y="878"/>
                    <a:pt x="1366" y="878"/>
                    <a:pt x="1367" y="877"/>
                  </a:cubicBezTo>
                  <a:cubicBezTo>
                    <a:pt x="1368" y="876"/>
                    <a:pt x="1369" y="876"/>
                    <a:pt x="1370" y="875"/>
                  </a:cubicBezTo>
                  <a:cubicBezTo>
                    <a:pt x="1371" y="874"/>
                    <a:pt x="1372" y="873"/>
                    <a:pt x="1372" y="873"/>
                  </a:cubicBezTo>
                  <a:cubicBezTo>
                    <a:pt x="1374" y="871"/>
                    <a:pt x="1376" y="870"/>
                    <a:pt x="1377" y="868"/>
                  </a:cubicBezTo>
                  <a:cubicBezTo>
                    <a:pt x="1378" y="867"/>
                    <a:pt x="1378" y="867"/>
                    <a:pt x="1379" y="866"/>
                  </a:cubicBezTo>
                  <a:cubicBezTo>
                    <a:pt x="1380" y="865"/>
                    <a:pt x="1380" y="864"/>
                    <a:pt x="1381" y="863"/>
                  </a:cubicBezTo>
                  <a:cubicBezTo>
                    <a:pt x="1381" y="863"/>
                    <a:pt x="1382" y="863"/>
                    <a:pt x="1382" y="862"/>
                  </a:cubicBezTo>
                  <a:cubicBezTo>
                    <a:pt x="1382" y="862"/>
                    <a:pt x="1382" y="862"/>
                    <a:pt x="1382" y="862"/>
                  </a:cubicBezTo>
                  <a:cubicBezTo>
                    <a:pt x="1382" y="862"/>
                    <a:pt x="1382" y="862"/>
                    <a:pt x="1383" y="862"/>
                  </a:cubicBezTo>
                  <a:cubicBezTo>
                    <a:pt x="1383" y="862"/>
                    <a:pt x="1383" y="861"/>
                    <a:pt x="1383" y="861"/>
                  </a:cubicBezTo>
                  <a:cubicBezTo>
                    <a:pt x="1383" y="861"/>
                    <a:pt x="1383" y="861"/>
                    <a:pt x="1384" y="861"/>
                  </a:cubicBezTo>
                  <a:cubicBezTo>
                    <a:pt x="1384" y="860"/>
                    <a:pt x="1385" y="860"/>
                    <a:pt x="1386" y="859"/>
                  </a:cubicBezTo>
                  <a:cubicBezTo>
                    <a:pt x="1387" y="859"/>
                    <a:pt x="1388" y="858"/>
                    <a:pt x="1389" y="857"/>
                  </a:cubicBezTo>
                  <a:cubicBezTo>
                    <a:pt x="1389" y="857"/>
                    <a:pt x="1390" y="856"/>
                    <a:pt x="1391" y="856"/>
                  </a:cubicBezTo>
                  <a:cubicBezTo>
                    <a:pt x="1392" y="855"/>
                    <a:pt x="1394" y="854"/>
                    <a:pt x="1395" y="854"/>
                  </a:cubicBezTo>
                  <a:cubicBezTo>
                    <a:pt x="1395" y="854"/>
                    <a:pt x="1395" y="854"/>
                    <a:pt x="1396" y="853"/>
                  </a:cubicBezTo>
                  <a:cubicBezTo>
                    <a:pt x="1396" y="853"/>
                    <a:pt x="1396" y="854"/>
                    <a:pt x="1396" y="854"/>
                  </a:cubicBezTo>
                  <a:cubicBezTo>
                    <a:pt x="1397" y="853"/>
                    <a:pt x="1399" y="854"/>
                    <a:pt x="1401" y="853"/>
                  </a:cubicBezTo>
                  <a:cubicBezTo>
                    <a:pt x="1401" y="853"/>
                    <a:pt x="1401" y="853"/>
                    <a:pt x="1401" y="853"/>
                  </a:cubicBezTo>
                  <a:cubicBezTo>
                    <a:pt x="1406" y="862"/>
                    <a:pt x="1415" y="854"/>
                    <a:pt x="1420" y="851"/>
                  </a:cubicBezTo>
                  <a:cubicBezTo>
                    <a:pt x="1427" y="848"/>
                    <a:pt x="1431" y="848"/>
                    <a:pt x="1440" y="848"/>
                  </a:cubicBezTo>
                  <a:cubicBezTo>
                    <a:pt x="1429" y="840"/>
                    <a:pt x="1399" y="832"/>
                    <a:pt x="1396" y="851"/>
                  </a:cubicBezTo>
                  <a:cubicBezTo>
                    <a:pt x="1395" y="851"/>
                    <a:pt x="1394" y="852"/>
                    <a:pt x="1394" y="852"/>
                  </a:cubicBezTo>
                  <a:cubicBezTo>
                    <a:pt x="1392" y="853"/>
                    <a:pt x="1391" y="853"/>
                    <a:pt x="1390" y="854"/>
                  </a:cubicBezTo>
                  <a:cubicBezTo>
                    <a:pt x="1389" y="855"/>
                    <a:pt x="1388" y="855"/>
                    <a:pt x="1387" y="856"/>
                  </a:cubicBezTo>
                  <a:cubicBezTo>
                    <a:pt x="1386" y="856"/>
                    <a:pt x="1386" y="857"/>
                    <a:pt x="1385" y="857"/>
                  </a:cubicBezTo>
                  <a:cubicBezTo>
                    <a:pt x="1385" y="857"/>
                    <a:pt x="1385" y="857"/>
                    <a:pt x="1385" y="856"/>
                  </a:cubicBezTo>
                  <a:cubicBezTo>
                    <a:pt x="1386" y="856"/>
                    <a:pt x="1386" y="855"/>
                    <a:pt x="1386" y="854"/>
                  </a:cubicBezTo>
                  <a:cubicBezTo>
                    <a:pt x="1388" y="851"/>
                    <a:pt x="1389" y="849"/>
                    <a:pt x="1389" y="847"/>
                  </a:cubicBezTo>
                  <a:cubicBezTo>
                    <a:pt x="1390" y="845"/>
                    <a:pt x="1390" y="843"/>
                    <a:pt x="1390" y="842"/>
                  </a:cubicBezTo>
                  <a:cubicBezTo>
                    <a:pt x="1390" y="840"/>
                    <a:pt x="1390" y="840"/>
                    <a:pt x="1390" y="840"/>
                  </a:cubicBezTo>
                  <a:cubicBezTo>
                    <a:pt x="1390" y="840"/>
                    <a:pt x="1390" y="840"/>
                    <a:pt x="1390" y="842"/>
                  </a:cubicBezTo>
                  <a:cubicBezTo>
                    <a:pt x="1389" y="843"/>
                    <a:pt x="1389" y="844"/>
                    <a:pt x="1388" y="846"/>
                  </a:cubicBezTo>
                  <a:cubicBezTo>
                    <a:pt x="1387" y="848"/>
                    <a:pt x="1386" y="851"/>
                    <a:pt x="1384" y="853"/>
                  </a:cubicBezTo>
                  <a:cubicBezTo>
                    <a:pt x="1384" y="854"/>
                    <a:pt x="1383" y="854"/>
                    <a:pt x="1383" y="855"/>
                  </a:cubicBezTo>
                  <a:cubicBezTo>
                    <a:pt x="1382" y="856"/>
                    <a:pt x="1382" y="856"/>
                    <a:pt x="1381" y="857"/>
                  </a:cubicBezTo>
                  <a:cubicBezTo>
                    <a:pt x="1380" y="858"/>
                    <a:pt x="1379" y="860"/>
                    <a:pt x="1378" y="861"/>
                  </a:cubicBezTo>
                  <a:cubicBezTo>
                    <a:pt x="1378" y="862"/>
                    <a:pt x="1377" y="863"/>
                    <a:pt x="1376" y="864"/>
                  </a:cubicBezTo>
                  <a:cubicBezTo>
                    <a:pt x="1376" y="864"/>
                    <a:pt x="1375" y="865"/>
                    <a:pt x="1374" y="866"/>
                  </a:cubicBezTo>
                  <a:cubicBezTo>
                    <a:pt x="1373" y="867"/>
                    <a:pt x="1371" y="869"/>
                    <a:pt x="1370" y="870"/>
                  </a:cubicBezTo>
                  <a:cubicBezTo>
                    <a:pt x="1369" y="871"/>
                    <a:pt x="1368" y="872"/>
                    <a:pt x="1367" y="872"/>
                  </a:cubicBezTo>
                  <a:cubicBezTo>
                    <a:pt x="1367" y="873"/>
                    <a:pt x="1366" y="874"/>
                    <a:pt x="1365" y="875"/>
                  </a:cubicBezTo>
                  <a:cubicBezTo>
                    <a:pt x="1364" y="875"/>
                    <a:pt x="1363" y="876"/>
                    <a:pt x="1362" y="877"/>
                  </a:cubicBezTo>
                  <a:cubicBezTo>
                    <a:pt x="1361" y="877"/>
                    <a:pt x="1360" y="878"/>
                    <a:pt x="1359" y="878"/>
                  </a:cubicBezTo>
                  <a:cubicBezTo>
                    <a:pt x="1358" y="879"/>
                    <a:pt x="1357" y="880"/>
                    <a:pt x="1356" y="880"/>
                  </a:cubicBezTo>
                  <a:cubicBezTo>
                    <a:pt x="1355" y="881"/>
                    <a:pt x="1353" y="881"/>
                    <a:pt x="1352" y="882"/>
                  </a:cubicBezTo>
                  <a:cubicBezTo>
                    <a:pt x="1351" y="882"/>
                    <a:pt x="1350" y="883"/>
                    <a:pt x="1349" y="883"/>
                  </a:cubicBezTo>
                  <a:cubicBezTo>
                    <a:pt x="1348" y="884"/>
                    <a:pt x="1346" y="884"/>
                    <a:pt x="1345" y="884"/>
                  </a:cubicBezTo>
                  <a:cubicBezTo>
                    <a:pt x="1344" y="885"/>
                    <a:pt x="1343" y="885"/>
                    <a:pt x="1342" y="885"/>
                  </a:cubicBezTo>
                  <a:cubicBezTo>
                    <a:pt x="1340" y="886"/>
                    <a:pt x="1340" y="886"/>
                    <a:pt x="1340" y="886"/>
                  </a:cubicBezTo>
                  <a:cubicBezTo>
                    <a:pt x="1339" y="886"/>
                    <a:pt x="1338" y="886"/>
                    <a:pt x="1338" y="886"/>
                  </a:cubicBezTo>
                  <a:cubicBezTo>
                    <a:pt x="1336" y="887"/>
                    <a:pt x="1336" y="887"/>
                    <a:pt x="1336" y="887"/>
                  </a:cubicBezTo>
                  <a:cubicBezTo>
                    <a:pt x="1335" y="887"/>
                    <a:pt x="1335" y="887"/>
                    <a:pt x="1335" y="887"/>
                  </a:cubicBezTo>
                  <a:cubicBezTo>
                    <a:pt x="1335" y="887"/>
                    <a:pt x="1335" y="887"/>
                    <a:pt x="1335" y="887"/>
                  </a:cubicBezTo>
                  <a:cubicBezTo>
                    <a:pt x="1335" y="887"/>
                    <a:pt x="1335" y="887"/>
                    <a:pt x="1335" y="887"/>
                  </a:cubicBezTo>
                  <a:cubicBezTo>
                    <a:pt x="1334" y="887"/>
                    <a:pt x="1334" y="887"/>
                    <a:pt x="1334" y="887"/>
                  </a:cubicBezTo>
                  <a:cubicBezTo>
                    <a:pt x="1334" y="887"/>
                    <a:pt x="1334" y="887"/>
                    <a:pt x="1334" y="887"/>
                  </a:cubicBezTo>
                  <a:cubicBezTo>
                    <a:pt x="1334" y="887"/>
                    <a:pt x="1334" y="887"/>
                    <a:pt x="1334" y="887"/>
                  </a:cubicBezTo>
                  <a:cubicBezTo>
                    <a:pt x="1332" y="887"/>
                    <a:pt x="1332" y="887"/>
                    <a:pt x="1332" y="887"/>
                  </a:cubicBezTo>
                  <a:cubicBezTo>
                    <a:pt x="1330" y="887"/>
                    <a:pt x="1330" y="887"/>
                    <a:pt x="1330" y="887"/>
                  </a:cubicBezTo>
                  <a:cubicBezTo>
                    <a:pt x="1325" y="888"/>
                    <a:pt x="1319" y="888"/>
                    <a:pt x="1314" y="887"/>
                  </a:cubicBezTo>
                  <a:cubicBezTo>
                    <a:pt x="1309" y="887"/>
                    <a:pt x="1303" y="887"/>
                    <a:pt x="1298" y="886"/>
                  </a:cubicBezTo>
                  <a:cubicBezTo>
                    <a:pt x="1296" y="886"/>
                    <a:pt x="1293" y="886"/>
                    <a:pt x="1290" y="886"/>
                  </a:cubicBezTo>
                  <a:cubicBezTo>
                    <a:pt x="1316" y="866"/>
                    <a:pt x="1351" y="856"/>
                    <a:pt x="1378" y="840"/>
                  </a:cubicBezTo>
                  <a:cubicBezTo>
                    <a:pt x="1414" y="818"/>
                    <a:pt x="1418" y="818"/>
                    <a:pt x="1458" y="823"/>
                  </a:cubicBezTo>
                  <a:cubicBezTo>
                    <a:pt x="1489" y="828"/>
                    <a:pt x="1542" y="852"/>
                    <a:pt x="1580" y="834"/>
                  </a:cubicBezTo>
                  <a:cubicBezTo>
                    <a:pt x="1551" y="835"/>
                    <a:pt x="1534" y="829"/>
                    <a:pt x="1514" y="822"/>
                  </a:cubicBezTo>
                  <a:cubicBezTo>
                    <a:pt x="1557" y="804"/>
                    <a:pt x="1576" y="789"/>
                    <a:pt x="1611" y="786"/>
                  </a:cubicBezTo>
                  <a:cubicBezTo>
                    <a:pt x="1571" y="778"/>
                    <a:pt x="1516" y="814"/>
                    <a:pt x="1503" y="813"/>
                  </a:cubicBezTo>
                  <a:cubicBezTo>
                    <a:pt x="1488" y="812"/>
                    <a:pt x="1457" y="807"/>
                    <a:pt x="1444" y="802"/>
                  </a:cubicBezTo>
                  <a:cubicBezTo>
                    <a:pt x="1406" y="786"/>
                    <a:pt x="1451" y="752"/>
                    <a:pt x="1470" y="729"/>
                  </a:cubicBezTo>
                  <a:cubicBezTo>
                    <a:pt x="1472" y="729"/>
                    <a:pt x="1473" y="728"/>
                    <a:pt x="1475" y="727"/>
                  </a:cubicBezTo>
                  <a:cubicBezTo>
                    <a:pt x="1477" y="726"/>
                    <a:pt x="1479" y="725"/>
                    <a:pt x="1481" y="724"/>
                  </a:cubicBezTo>
                  <a:cubicBezTo>
                    <a:pt x="1481" y="724"/>
                    <a:pt x="1482" y="724"/>
                    <a:pt x="1482" y="724"/>
                  </a:cubicBezTo>
                  <a:cubicBezTo>
                    <a:pt x="1482" y="725"/>
                    <a:pt x="1483" y="725"/>
                    <a:pt x="1483" y="725"/>
                  </a:cubicBezTo>
                  <a:cubicBezTo>
                    <a:pt x="1484" y="725"/>
                    <a:pt x="1484" y="725"/>
                    <a:pt x="1484" y="726"/>
                  </a:cubicBezTo>
                  <a:cubicBezTo>
                    <a:pt x="1484" y="726"/>
                    <a:pt x="1484" y="726"/>
                    <a:pt x="1485" y="726"/>
                  </a:cubicBezTo>
                  <a:cubicBezTo>
                    <a:pt x="1485" y="726"/>
                    <a:pt x="1485" y="726"/>
                    <a:pt x="1485" y="726"/>
                  </a:cubicBezTo>
                  <a:cubicBezTo>
                    <a:pt x="1486" y="726"/>
                    <a:pt x="1486" y="726"/>
                    <a:pt x="1487" y="726"/>
                  </a:cubicBezTo>
                  <a:cubicBezTo>
                    <a:pt x="1488" y="727"/>
                    <a:pt x="1488" y="727"/>
                    <a:pt x="1489" y="727"/>
                  </a:cubicBezTo>
                  <a:cubicBezTo>
                    <a:pt x="1490" y="727"/>
                    <a:pt x="1491" y="728"/>
                    <a:pt x="1491" y="728"/>
                  </a:cubicBezTo>
                  <a:cubicBezTo>
                    <a:pt x="1492" y="729"/>
                    <a:pt x="1493" y="729"/>
                    <a:pt x="1494" y="729"/>
                  </a:cubicBezTo>
                  <a:cubicBezTo>
                    <a:pt x="1494" y="730"/>
                    <a:pt x="1495" y="730"/>
                    <a:pt x="1496" y="731"/>
                  </a:cubicBezTo>
                  <a:cubicBezTo>
                    <a:pt x="1496" y="731"/>
                    <a:pt x="1496" y="731"/>
                    <a:pt x="1496" y="731"/>
                  </a:cubicBezTo>
                  <a:cubicBezTo>
                    <a:pt x="1495" y="749"/>
                    <a:pt x="1505" y="750"/>
                    <a:pt x="1519" y="741"/>
                  </a:cubicBezTo>
                  <a:cubicBezTo>
                    <a:pt x="1514" y="733"/>
                    <a:pt x="1510" y="721"/>
                    <a:pt x="1498" y="729"/>
                  </a:cubicBezTo>
                  <a:cubicBezTo>
                    <a:pt x="1497" y="728"/>
                    <a:pt x="1497" y="728"/>
                    <a:pt x="1497" y="728"/>
                  </a:cubicBezTo>
                  <a:cubicBezTo>
                    <a:pt x="1497" y="728"/>
                    <a:pt x="1497" y="728"/>
                    <a:pt x="1497" y="728"/>
                  </a:cubicBezTo>
                  <a:cubicBezTo>
                    <a:pt x="1496" y="728"/>
                    <a:pt x="1495" y="728"/>
                    <a:pt x="1495" y="727"/>
                  </a:cubicBezTo>
                  <a:cubicBezTo>
                    <a:pt x="1494" y="727"/>
                    <a:pt x="1493" y="726"/>
                    <a:pt x="1493" y="726"/>
                  </a:cubicBezTo>
                  <a:cubicBezTo>
                    <a:pt x="1492" y="726"/>
                    <a:pt x="1491" y="725"/>
                    <a:pt x="1490" y="725"/>
                  </a:cubicBezTo>
                  <a:cubicBezTo>
                    <a:pt x="1489" y="725"/>
                    <a:pt x="1489" y="724"/>
                    <a:pt x="1488" y="724"/>
                  </a:cubicBezTo>
                  <a:cubicBezTo>
                    <a:pt x="1487" y="724"/>
                    <a:pt x="1486" y="724"/>
                    <a:pt x="1486" y="723"/>
                  </a:cubicBezTo>
                  <a:cubicBezTo>
                    <a:pt x="1486" y="723"/>
                    <a:pt x="1485" y="723"/>
                    <a:pt x="1485" y="723"/>
                  </a:cubicBezTo>
                  <a:cubicBezTo>
                    <a:pt x="1485" y="723"/>
                    <a:pt x="1485" y="723"/>
                    <a:pt x="1485" y="723"/>
                  </a:cubicBezTo>
                  <a:cubicBezTo>
                    <a:pt x="1484" y="723"/>
                    <a:pt x="1484" y="723"/>
                    <a:pt x="1484" y="723"/>
                  </a:cubicBezTo>
                  <a:cubicBezTo>
                    <a:pt x="1483" y="723"/>
                    <a:pt x="1483" y="723"/>
                    <a:pt x="1482" y="723"/>
                  </a:cubicBezTo>
                  <a:cubicBezTo>
                    <a:pt x="1482" y="724"/>
                    <a:pt x="1482" y="724"/>
                    <a:pt x="1482" y="724"/>
                  </a:cubicBezTo>
                  <a:cubicBezTo>
                    <a:pt x="1483" y="723"/>
                    <a:pt x="1485" y="722"/>
                    <a:pt x="1487" y="720"/>
                  </a:cubicBezTo>
                  <a:cubicBezTo>
                    <a:pt x="1488" y="720"/>
                    <a:pt x="1489" y="719"/>
                    <a:pt x="1489" y="718"/>
                  </a:cubicBezTo>
                  <a:cubicBezTo>
                    <a:pt x="1490" y="718"/>
                    <a:pt x="1490" y="718"/>
                    <a:pt x="1490" y="718"/>
                  </a:cubicBezTo>
                  <a:cubicBezTo>
                    <a:pt x="1490" y="717"/>
                    <a:pt x="1490" y="717"/>
                    <a:pt x="1490" y="717"/>
                  </a:cubicBezTo>
                  <a:cubicBezTo>
                    <a:pt x="1491" y="717"/>
                    <a:pt x="1491" y="717"/>
                    <a:pt x="1491" y="717"/>
                  </a:cubicBezTo>
                  <a:cubicBezTo>
                    <a:pt x="1491" y="716"/>
                    <a:pt x="1491" y="716"/>
                    <a:pt x="1492" y="715"/>
                  </a:cubicBezTo>
                  <a:cubicBezTo>
                    <a:pt x="1493" y="714"/>
                    <a:pt x="1495" y="712"/>
                    <a:pt x="1496" y="710"/>
                  </a:cubicBezTo>
                  <a:cubicBezTo>
                    <a:pt x="1497" y="709"/>
                    <a:pt x="1497" y="708"/>
                    <a:pt x="1498" y="707"/>
                  </a:cubicBezTo>
                  <a:cubicBezTo>
                    <a:pt x="1498" y="707"/>
                    <a:pt x="1499" y="707"/>
                    <a:pt x="1499" y="707"/>
                  </a:cubicBezTo>
                  <a:cubicBezTo>
                    <a:pt x="1499" y="707"/>
                    <a:pt x="1500" y="707"/>
                    <a:pt x="1500" y="707"/>
                  </a:cubicBezTo>
                  <a:cubicBezTo>
                    <a:pt x="1501" y="707"/>
                    <a:pt x="1501" y="707"/>
                    <a:pt x="1501" y="706"/>
                  </a:cubicBezTo>
                  <a:cubicBezTo>
                    <a:pt x="1502" y="706"/>
                    <a:pt x="1502" y="706"/>
                    <a:pt x="1502" y="706"/>
                  </a:cubicBezTo>
                  <a:cubicBezTo>
                    <a:pt x="1503" y="706"/>
                    <a:pt x="1503" y="706"/>
                    <a:pt x="1504" y="706"/>
                  </a:cubicBezTo>
                  <a:cubicBezTo>
                    <a:pt x="1504" y="706"/>
                    <a:pt x="1505" y="706"/>
                    <a:pt x="1506" y="706"/>
                  </a:cubicBezTo>
                  <a:cubicBezTo>
                    <a:pt x="1506" y="706"/>
                    <a:pt x="1506" y="705"/>
                    <a:pt x="1507" y="705"/>
                  </a:cubicBezTo>
                  <a:cubicBezTo>
                    <a:pt x="1507" y="705"/>
                    <a:pt x="1507" y="705"/>
                    <a:pt x="1508" y="705"/>
                  </a:cubicBezTo>
                  <a:cubicBezTo>
                    <a:pt x="1508" y="705"/>
                    <a:pt x="1509" y="705"/>
                    <a:pt x="1510" y="705"/>
                  </a:cubicBezTo>
                  <a:cubicBezTo>
                    <a:pt x="1511" y="705"/>
                    <a:pt x="1513" y="705"/>
                    <a:pt x="1514" y="705"/>
                  </a:cubicBezTo>
                  <a:cubicBezTo>
                    <a:pt x="1516" y="705"/>
                    <a:pt x="1517" y="705"/>
                    <a:pt x="1519" y="705"/>
                  </a:cubicBezTo>
                  <a:cubicBezTo>
                    <a:pt x="1521" y="706"/>
                    <a:pt x="1522" y="706"/>
                    <a:pt x="1524" y="706"/>
                  </a:cubicBezTo>
                  <a:cubicBezTo>
                    <a:pt x="1525" y="706"/>
                    <a:pt x="1526" y="707"/>
                    <a:pt x="1527" y="707"/>
                  </a:cubicBezTo>
                  <a:cubicBezTo>
                    <a:pt x="1528" y="714"/>
                    <a:pt x="1532" y="722"/>
                    <a:pt x="1538" y="725"/>
                  </a:cubicBezTo>
                  <a:cubicBezTo>
                    <a:pt x="1546" y="729"/>
                    <a:pt x="1553" y="721"/>
                    <a:pt x="1561" y="718"/>
                  </a:cubicBezTo>
                  <a:cubicBezTo>
                    <a:pt x="1551" y="709"/>
                    <a:pt x="1541" y="687"/>
                    <a:pt x="1527" y="704"/>
                  </a:cubicBezTo>
                  <a:cubicBezTo>
                    <a:pt x="1527" y="704"/>
                    <a:pt x="1527" y="704"/>
                    <a:pt x="1527" y="704"/>
                  </a:cubicBezTo>
                  <a:cubicBezTo>
                    <a:pt x="1527" y="704"/>
                    <a:pt x="1527" y="703"/>
                    <a:pt x="1527" y="703"/>
                  </a:cubicBezTo>
                  <a:cubicBezTo>
                    <a:pt x="1526" y="704"/>
                    <a:pt x="1526" y="704"/>
                    <a:pt x="1526" y="704"/>
                  </a:cubicBezTo>
                  <a:cubicBezTo>
                    <a:pt x="1526" y="704"/>
                    <a:pt x="1525" y="704"/>
                    <a:pt x="1524" y="704"/>
                  </a:cubicBezTo>
                  <a:cubicBezTo>
                    <a:pt x="1523" y="703"/>
                    <a:pt x="1521" y="703"/>
                    <a:pt x="1519" y="703"/>
                  </a:cubicBezTo>
                  <a:cubicBezTo>
                    <a:pt x="1518" y="703"/>
                    <a:pt x="1516" y="703"/>
                    <a:pt x="1514" y="703"/>
                  </a:cubicBezTo>
                  <a:cubicBezTo>
                    <a:pt x="1513" y="703"/>
                    <a:pt x="1511" y="703"/>
                    <a:pt x="1510" y="703"/>
                  </a:cubicBezTo>
                  <a:cubicBezTo>
                    <a:pt x="1509" y="703"/>
                    <a:pt x="1508" y="703"/>
                    <a:pt x="1508" y="703"/>
                  </a:cubicBezTo>
                  <a:cubicBezTo>
                    <a:pt x="1507" y="703"/>
                    <a:pt x="1507" y="703"/>
                    <a:pt x="1506" y="703"/>
                  </a:cubicBezTo>
                  <a:cubicBezTo>
                    <a:pt x="1506" y="703"/>
                    <a:pt x="1506" y="703"/>
                    <a:pt x="1505" y="703"/>
                  </a:cubicBezTo>
                  <a:cubicBezTo>
                    <a:pt x="1505" y="703"/>
                    <a:pt x="1504" y="703"/>
                    <a:pt x="1503" y="703"/>
                  </a:cubicBezTo>
                  <a:cubicBezTo>
                    <a:pt x="1503" y="703"/>
                    <a:pt x="1502" y="704"/>
                    <a:pt x="1502" y="704"/>
                  </a:cubicBezTo>
                  <a:cubicBezTo>
                    <a:pt x="1501" y="704"/>
                    <a:pt x="1501" y="704"/>
                    <a:pt x="1501" y="704"/>
                  </a:cubicBezTo>
                  <a:cubicBezTo>
                    <a:pt x="1500" y="704"/>
                    <a:pt x="1500" y="704"/>
                    <a:pt x="1500" y="704"/>
                  </a:cubicBezTo>
                  <a:cubicBezTo>
                    <a:pt x="1500" y="704"/>
                    <a:pt x="1499" y="704"/>
                    <a:pt x="1499" y="705"/>
                  </a:cubicBezTo>
                  <a:cubicBezTo>
                    <a:pt x="1500" y="702"/>
                    <a:pt x="1501" y="700"/>
                    <a:pt x="1502" y="698"/>
                  </a:cubicBezTo>
                  <a:cubicBezTo>
                    <a:pt x="1504" y="694"/>
                    <a:pt x="1506" y="690"/>
                    <a:pt x="1508" y="687"/>
                  </a:cubicBezTo>
                  <a:cubicBezTo>
                    <a:pt x="1510" y="683"/>
                    <a:pt x="1513" y="680"/>
                    <a:pt x="1516" y="677"/>
                  </a:cubicBezTo>
                  <a:cubicBezTo>
                    <a:pt x="1519" y="675"/>
                    <a:pt x="1522" y="673"/>
                    <a:pt x="1526" y="672"/>
                  </a:cubicBezTo>
                  <a:cubicBezTo>
                    <a:pt x="1529" y="670"/>
                    <a:pt x="1533" y="669"/>
                    <a:pt x="1537" y="668"/>
                  </a:cubicBezTo>
                  <a:cubicBezTo>
                    <a:pt x="1544" y="666"/>
                    <a:pt x="1551" y="666"/>
                    <a:pt x="1558" y="665"/>
                  </a:cubicBezTo>
                  <a:cubicBezTo>
                    <a:pt x="1559" y="665"/>
                    <a:pt x="1561" y="665"/>
                    <a:pt x="1562" y="665"/>
                  </a:cubicBezTo>
                  <a:cubicBezTo>
                    <a:pt x="1564" y="665"/>
                    <a:pt x="1566" y="665"/>
                    <a:pt x="1567" y="665"/>
                  </a:cubicBezTo>
                  <a:cubicBezTo>
                    <a:pt x="1569" y="665"/>
                    <a:pt x="1571" y="665"/>
                    <a:pt x="1573" y="665"/>
                  </a:cubicBezTo>
                  <a:cubicBezTo>
                    <a:pt x="1576" y="668"/>
                    <a:pt x="1580" y="670"/>
                    <a:pt x="1583" y="673"/>
                  </a:cubicBezTo>
                  <a:cubicBezTo>
                    <a:pt x="1580" y="670"/>
                    <a:pt x="1578" y="668"/>
                    <a:pt x="1576" y="665"/>
                  </a:cubicBezTo>
                  <a:cubicBezTo>
                    <a:pt x="1581" y="666"/>
                    <a:pt x="1585" y="667"/>
                    <a:pt x="1589" y="668"/>
                  </a:cubicBezTo>
                  <a:cubicBezTo>
                    <a:pt x="1589" y="668"/>
                    <a:pt x="1589" y="668"/>
                    <a:pt x="1589" y="668"/>
                  </a:cubicBezTo>
                  <a:cubicBezTo>
                    <a:pt x="1589" y="668"/>
                    <a:pt x="1589" y="668"/>
                    <a:pt x="1589" y="668"/>
                  </a:cubicBezTo>
                  <a:cubicBezTo>
                    <a:pt x="1589" y="668"/>
                    <a:pt x="1590" y="668"/>
                    <a:pt x="1590" y="668"/>
                  </a:cubicBezTo>
                  <a:cubicBezTo>
                    <a:pt x="1590" y="668"/>
                    <a:pt x="1590" y="668"/>
                    <a:pt x="1590" y="668"/>
                  </a:cubicBezTo>
                  <a:cubicBezTo>
                    <a:pt x="1590" y="669"/>
                    <a:pt x="1591" y="669"/>
                    <a:pt x="1591" y="670"/>
                  </a:cubicBezTo>
                  <a:cubicBezTo>
                    <a:pt x="1592" y="670"/>
                    <a:pt x="1592" y="671"/>
                    <a:pt x="1593" y="671"/>
                  </a:cubicBezTo>
                  <a:cubicBezTo>
                    <a:pt x="1593" y="672"/>
                    <a:pt x="1594" y="672"/>
                    <a:pt x="1594" y="673"/>
                  </a:cubicBezTo>
                  <a:cubicBezTo>
                    <a:pt x="1595" y="673"/>
                    <a:pt x="1595" y="674"/>
                    <a:pt x="1596" y="675"/>
                  </a:cubicBezTo>
                  <a:cubicBezTo>
                    <a:pt x="1596" y="675"/>
                    <a:pt x="1597" y="676"/>
                    <a:pt x="1597" y="676"/>
                  </a:cubicBezTo>
                  <a:cubicBezTo>
                    <a:pt x="1596" y="687"/>
                    <a:pt x="1599" y="697"/>
                    <a:pt x="1610" y="699"/>
                  </a:cubicBezTo>
                  <a:cubicBezTo>
                    <a:pt x="1609" y="688"/>
                    <a:pt x="1609" y="678"/>
                    <a:pt x="1598" y="673"/>
                  </a:cubicBezTo>
                  <a:cubicBezTo>
                    <a:pt x="1598" y="673"/>
                    <a:pt x="1598" y="673"/>
                    <a:pt x="1598" y="673"/>
                  </a:cubicBezTo>
                  <a:cubicBezTo>
                    <a:pt x="1598" y="673"/>
                    <a:pt x="1598" y="673"/>
                    <a:pt x="1598" y="673"/>
                  </a:cubicBezTo>
                  <a:cubicBezTo>
                    <a:pt x="1597" y="672"/>
                    <a:pt x="1597" y="672"/>
                    <a:pt x="1596" y="671"/>
                  </a:cubicBezTo>
                  <a:cubicBezTo>
                    <a:pt x="1596" y="671"/>
                    <a:pt x="1596" y="671"/>
                    <a:pt x="1595" y="670"/>
                  </a:cubicBezTo>
                  <a:cubicBezTo>
                    <a:pt x="1596" y="671"/>
                    <a:pt x="1597" y="671"/>
                    <a:pt x="1597" y="671"/>
                  </a:cubicBezTo>
                  <a:cubicBezTo>
                    <a:pt x="1598" y="672"/>
                    <a:pt x="1599" y="672"/>
                    <a:pt x="1599" y="673"/>
                  </a:cubicBezTo>
                  <a:cubicBezTo>
                    <a:pt x="1599" y="673"/>
                    <a:pt x="1600" y="673"/>
                    <a:pt x="1600" y="673"/>
                  </a:cubicBezTo>
                  <a:cubicBezTo>
                    <a:pt x="1600" y="673"/>
                    <a:pt x="1600" y="673"/>
                    <a:pt x="1599" y="673"/>
                  </a:cubicBezTo>
                  <a:cubicBezTo>
                    <a:pt x="1599" y="672"/>
                    <a:pt x="1598" y="672"/>
                    <a:pt x="1597" y="671"/>
                  </a:cubicBezTo>
                  <a:cubicBezTo>
                    <a:pt x="1596" y="670"/>
                    <a:pt x="1595" y="669"/>
                    <a:pt x="1593" y="668"/>
                  </a:cubicBezTo>
                  <a:cubicBezTo>
                    <a:pt x="1593" y="668"/>
                    <a:pt x="1593" y="668"/>
                    <a:pt x="1593" y="668"/>
                  </a:cubicBezTo>
                  <a:cubicBezTo>
                    <a:pt x="1592" y="667"/>
                    <a:pt x="1592" y="667"/>
                    <a:pt x="1592" y="667"/>
                  </a:cubicBezTo>
                  <a:cubicBezTo>
                    <a:pt x="1591" y="667"/>
                    <a:pt x="1591" y="666"/>
                    <a:pt x="1591" y="666"/>
                  </a:cubicBezTo>
                  <a:cubicBezTo>
                    <a:pt x="1591" y="666"/>
                    <a:pt x="1591" y="666"/>
                    <a:pt x="1591" y="666"/>
                  </a:cubicBezTo>
                  <a:cubicBezTo>
                    <a:pt x="1591" y="666"/>
                    <a:pt x="1590" y="666"/>
                    <a:pt x="1590" y="666"/>
                  </a:cubicBezTo>
                  <a:cubicBezTo>
                    <a:pt x="1590" y="666"/>
                    <a:pt x="1589" y="666"/>
                    <a:pt x="1589" y="665"/>
                  </a:cubicBezTo>
                  <a:cubicBezTo>
                    <a:pt x="1588" y="665"/>
                    <a:pt x="1588" y="665"/>
                    <a:pt x="1588" y="665"/>
                  </a:cubicBezTo>
                  <a:cubicBezTo>
                    <a:pt x="1588" y="665"/>
                    <a:pt x="1588" y="665"/>
                    <a:pt x="1588" y="666"/>
                  </a:cubicBezTo>
                  <a:cubicBezTo>
                    <a:pt x="1585" y="665"/>
                    <a:pt x="1582" y="664"/>
                    <a:pt x="1578" y="663"/>
                  </a:cubicBezTo>
                  <a:cubicBezTo>
                    <a:pt x="1578" y="663"/>
                    <a:pt x="1579" y="662"/>
                    <a:pt x="1579" y="662"/>
                  </a:cubicBezTo>
                  <a:cubicBezTo>
                    <a:pt x="1580" y="661"/>
                    <a:pt x="1581" y="661"/>
                    <a:pt x="1581" y="660"/>
                  </a:cubicBezTo>
                  <a:cubicBezTo>
                    <a:pt x="1582" y="660"/>
                    <a:pt x="1582" y="660"/>
                    <a:pt x="1583" y="660"/>
                  </a:cubicBezTo>
                  <a:cubicBezTo>
                    <a:pt x="1583" y="660"/>
                    <a:pt x="1583" y="659"/>
                    <a:pt x="1583" y="659"/>
                  </a:cubicBezTo>
                  <a:cubicBezTo>
                    <a:pt x="1584" y="659"/>
                    <a:pt x="1584" y="659"/>
                    <a:pt x="1584" y="659"/>
                  </a:cubicBezTo>
                  <a:cubicBezTo>
                    <a:pt x="1584" y="658"/>
                    <a:pt x="1585" y="658"/>
                    <a:pt x="1585" y="657"/>
                  </a:cubicBezTo>
                  <a:cubicBezTo>
                    <a:pt x="1586" y="657"/>
                    <a:pt x="1586" y="657"/>
                    <a:pt x="1587" y="656"/>
                  </a:cubicBezTo>
                  <a:cubicBezTo>
                    <a:pt x="1587" y="656"/>
                    <a:pt x="1588" y="656"/>
                    <a:pt x="1588" y="655"/>
                  </a:cubicBezTo>
                  <a:cubicBezTo>
                    <a:pt x="1589" y="655"/>
                    <a:pt x="1589" y="654"/>
                    <a:pt x="1590" y="654"/>
                  </a:cubicBezTo>
                  <a:cubicBezTo>
                    <a:pt x="1591" y="653"/>
                    <a:pt x="1592" y="652"/>
                    <a:pt x="1594" y="652"/>
                  </a:cubicBezTo>
                  <a:cubicBezTo>
                    <a:pt x="1595" y="651"/>
                    <a:pt x="1596" y="650"/>
                    <a:pt x="1598" y="650"/>
                  </a:cubicBezTo>
                  <a:cubicBezTo>
                    <a:pt x="1599" y="649"/>
                    <a:pt x="1601" y="649"/>
                    <a:pt x="1602" y="648"/>
                  </a:cubicBezTo>
                  <a:cubicBezTo>
                    <a:pt x="1603" y="648"/>
                    <a:pt x="1605" y="647"/>
                    <a:pt x="1606" y="647"/>
                  </a:cubicBezTo>
                  <a:cubicBezTo>
                    <a:pt x="1606" y="647"/>
                    <a:pt x="1606" y="647"/>
                    <a:pt x="1606" y="647"/>
                  </a:cubicBezTo>
                  <a:cubicBezTo>
                    <a:pt x="1622" y="662"/>
                    <a:pt x="1632" y="650"/>
                    <a:pt x="1639" y="633"/>
                  </a:cubicBezTo>
                  <a:cubicBezTo>
                    <a:pt x="1625" y="640"/>
                    <a:pt x="1615" y="628"/>
                    <a:pt x="1604" y="645"/>
                  </a:cubicBezTo>
                  <a:cubicBezTo>
                    <a:pt x="1603" y="645"/>
                    <a:pt x="1602" y="645"/>
                    <a:pt x="1601" y="646"/>
                  </a:cubicBezTo>
                  <a:cubicBezTo>
                    <a:pt x="1600" y="646"/>
                    <a:pt x="1598" y="647"/>
                    <a:pt x="1597" y="647"/>
                  </a:cubicBezTo>
                  <a:cubicBezTo>
                    <a:pt x="1595" y="648"/>
                    <a:pt x="1594" y="649"/>
                    <a:pt x="1593" y="650"/>
                  </a:cubicBezTo>
                  <a:cubicBezTo>
                    <a:pt x="1591" y="650"/>
                    <a:pt x="1590" y="651"/>
                    <a:pt x="1589" y="652"/>
                  </a:cubicBezTo>
                  <a:cubicBezTo>
                    <a:pt x="1588" y="652"/>
                    <a:pt x="1587" y="653"/>
                    <a:pt x="1587" y="653"/>
                  </a:cubicBezTo>
                  <a:cubicBezTo>
                    <a:pt x="1586" y="653"/>
                    <a:pt x="1586" y="654"/>
                    <a:pt x="1585" y="654"/>
                  </a:cubicBezTo>
                  <a:cubicBezTo>
                    <a:pt x="1585" y="655"/>
                    <a:pt x="1584" y="655"/>
                    <a:pt x="1584" y="655"/>
                  </a:cubicBezTo>
                  <a:cubicBezTo>
                    <a:pt x="1583" y="656"/>
                    <a:pt x="1583" y="656"/>
                    <a:pt x="1582" y="657"/>
                  </a:cubicBezTo>
                  <a:cubicBezTo>
                    <a:pt x="1582" y="657"/>
                    <a:pt x="1582" y="657"/>
                    <a:pt x="1582" y="657"/>
                  </a:cubicBezTo>
                  <a:cubicBezTo>
                    <a:pt x="1581" y="657"/>
                    <a:pt x="1581" y="658"/>
                    <a:pt x="1581" y="658"/>
                  </a:cubicBezTo>
                  <a:cubicBezTo>
                    <a:pt x="1581" y="658"/>
                    <a:pt x="1580" y="659"/>
                    <a:pt x="1580" y="659"/>
                  </a:cubicBezTo>
                  <a:cubicBezTo>
                    <a:pt x="1580" y="659"/>
                    <a:pt x="1580" y="660"/>
                    <a:pt x="1579" y="660"/>
                  </a:cubicBezTo>
                  <a:cubicBezTo>
                    <a:pt x="1579" y="661"/>
                    <a:pt x="1579" y="661"/>
                    <a:pt x="1579" y="661"/>
                  </a:cubicBezTo>
                  <a:cubicBezTo>
                    <a:pt x="1578" y="662"/>
                    <a:pt x="1578" y="663"/>
                    <a:pt x="1578" y="663"/>
                  </a:cubicBezTo>
                  <a:cubicBezTo>
                    <a:pt x="1577" y="663"/>
                    <a:pt x="1577" y="663"/>
                    <a:pt x="1576" y="662"/>
                  </a:cubicBezTo>
                  <a:cubicBezTo>
                    <a:pt x="1575" y="662"/>
                    <a:pt x="1574" y="662"/>
                    <a:pt x="1573" y="662"/>
                  </a:cubicBezTo>
                  <a:cubicBezTo>
                    <a:pt x="1568" y="656"/>
                    <a:pt x="1564" y="652"/>
                    <a:pt x="1561" y="647"/>
                  </a:cubicBezTo>
                  <a:cubicBezTo>
                    <a:pt x="1562" y="645"/>
                    <a:pt x="1563" y="643"/>
                    <a:pt x="1564" y="640"/>
                  </a:cubicBezTo>
                  <a:cubicBezTo>
                    <a:pt x="1566" y="635"/>
                    <a:pt x="1568" y="630"/>
                    <a:pt x="1570" y="624"/>
                  </a:cubicBezTo>
                  <a:cubicBezTo>
                    <a:pt x="1571" y="622"/>
                    <a:pt x="1573" y="619"/>
                    <a:pt x="1574" y="616"/>
                  </a:cubicBezTo>
                  <a:cubicBezTo>
                    <a:pt x="1575" y="614"/>
                    <a:pt x="1576" y="611"/>
                    <a:pt x="1577" y="609"/>
                  </a:cubicBezTo>
                  <a:cubicBezTo>
                    <a:pt x="1577" y="607"/>
                    <a:pt x="1578" y="606"/>
                    <a:pt x="1579" y="605"/>
                  </a:cubicBezTo>
                  <a:cubicBezTo>
                    <a:pt x="1579" y="604"/>
                    <a:pt x="1580" y="603"/>
                    <a:pt x="1581" y="602"/>
                  </a:cubicBezTo>
                  <a:cubicBezTo>
                    <a:pt x="1581" y="602"/>
                    <a:pt x="1581" y="602"/>
                    <a:pt x="1581" y="602"/>
                  </a:cubicBezTo>
                  <a:cubicBezTo>
                    <a:pt x="1582" y="601"/>
                    <a:pt x="1582" y="601"/>
                    <a:pt x="1582" y="601"/>
                  </a:cubicBezTo>
                  <a:cubicBezTo>
                    <a:pt x="1582" y="601"/>
                    <a:pt x="1583" y="600"/>
                    <a:pt x="1583" y="600"/>
                  </a:cubicBezTo>
                  <a:cubicBezTo>
                    <a:pt x="1584" y="599"/>
                    <a:pt x="1585" y="599"/>
                    <a:pt x="1586" y="599"/>
                  </a:cubicBezTo>
                  <a:cubicBezTo>
                    <a:pt x="1587" y="598"/>
                    <a:pt x="1588" y="598"/>
                    <a:pt x="1589" y="598"/>
                  </a:cubicBezTo>
                  <a:cubicBezTo>
                    <a:pt x="1590" y="597"/>
                    <a:pt x="1590" y="597"/>
                    <a:pt x="1591" y="597"/>
                  </a:cubicBezTo>
                  <a:cubicBezTo>
                    <a:pt x="1591" y="597"/>
                    <a:pt x="1591" y="597"/>
                    <a:pt x="1591" y="597"/>
                  </a:cubicBezTo>
                  <a:cubicBezTo>
                    <a:pt x="1591" y="597"/>
                    <a:pt x="1592" y="597"/>
                    <a:pt x="1592" y="597"/>
                  </a:cubicBezTo>
                  <a:cubicBezTo>
                    <a:pt x="1592" y="597"/>
                    <a:pt x="1592" y="597"/>
                    <a:pt x="1593" y="597"/>
                  </a:cubicBezTo>
                  <a:cubicBezTo>
                    <a:pt x="1593" y="597"/>
                    <a:pt x="1593" y="597"/>
                    <a:pt x="1593" y="597"/>
                  </a:cubicBezTo>
                  <a:cubicBezTo>
                    <a:pt x="1593" y="596"/>
                    <a:pt x="1594" y="596"/>
                    <a:pt x="1594" y="596"/>
                  </a:cubicBezTo>
                  <a:cubicBezTo>
                    <a:pt x="1595" y="596"/>
                    <a:pt x="1595" y="596"/>
                    <a:pt x="1596" y="596"/>
                  </a:cubicBezTo>
                  <a:cubicBezTo>
                    <a:pt x="1599" y="595"/>
                    <a:pt x="1600" y="595"/>
                    <a:pt x="1600" y="595"/>
                  </a:cubicBezTo>
                  <a:cubicBezTo>
                    <a:pt x="1600" y="595"/>
                    <a:pt x="1600" y="595"/>
                    <a:pt x="1599" y="595"/>
                  </a:cubicBezTo>
                  <a:cubicBezTo>
                    <a:pt x="1598" y="595"/>
                    <a:pt x="1598" y="595"/>
                    <a:pt x="1597" y="595"/>
                  </a:cubicBezTo>
                  <a:cubicBezTo>
                    <a:pt x="1597" y="595"/>
                    <a:pt x="1597" y="595"/>
                    <a:pt x="1597" y="595"/>
                  </a:cubicBezTo>
                  <a:cubicBezTo>
                    <a:pt x="1598" y="594"/>
                    <a:pt x="1598" y="594"/>
                    <a:pt x="1599" y="593"/>
                  </a:cubicBezTo>
                  <a:cubicBezTo>
                    <a:pt x="1600" y="593"/>
                    <a:pt x="1601" y="593"/>
                    <a:pt x="1601" y="592"/>
                  </a:cubicBezTo>
                  <a:cubicBezTo>
                    <a:pt x="1602" y="592"/>
                    <a:pt x="1602" y="591"/>
                    <a:pt x="1603" y="591"/>
                  </a:cubicBezTo>
                  <a:cubicBezTo>
                    <a:pt x="1603" y="591"/>
                    <a:pt x="1603" y="591"/>
                    <a:pt x="1603" y="591"/>
                  </a:cubicBezTo>
                  <a:cubicBezTo>
                    <a:pt x="1604" y="590"/>
                    <a:pt x="1604" y="590"/>
                    <a:pt x="1604" y="590"/>
                  </a:cubicBezTo>
                  <a:cubicBezTo>
                    <a:pt x="1616" y="596"/>
                    <a:pt x="1619" y="584"/>
                    <a:pt x="1624" y="576"/>
                  </a:cubicBezTo>
                  <a:cubicBezTo>
                    <a:pt x="1610" y="570"/>
                    <a:pt x="1601" y="573"/>
                    <a:pt x="1603" y="588"/>
                  </a:cubicBezTo>
                  <a:cubicBezTo>
                    <a:pt x="1602" y="589"/>
                    <a:pt x="1602" y="589"/>
                    <a:pt x="1602" y="589"/>
                  </a:cubicBezTo>
                  <a:cubicBezTo>
                    <a:pt x="1602" y="589"/>
                    <a:pt x="1601" y="590"/>
                    <a:pt x="1600" y="590"/>
                  </a:cubicBezTo>
                  <a:cubicBezTo>
                    <a:pt x="1600" y="591"/>
                    <a:pt x="1599" y="591"/>
                    <a:pt x="1598" y="592"/>
                  </a:cubicBezTo>
                  <a:cubicBezTo>
                    <a:pt x="1597" y="592"/>
                    <a:pt x="1597" y="592"/>
                    <a:pt x="1596" y="593"/>
                  </a:cubicBezTo>
                  <a:cubicBezTo>
                    <a:pt x="1595" y="593"/>
                    <a:pt x="1595" y="593"/>
                    <a:pt x="1594" y="594"/>
                  </a:cubicBezTo>
                  <a:cubicBezTo>
                    <a:pt x="1593" y="594"/>
                    <a:pt x="1593" y="594"/>
                    <a:pt x="1592" y="595"/>
                  </a:cubicBezTo>
                  <a:cubicBezTo>
                    <a:pt x="1592" y="595"/>
                    <a:pt x="1592" y="595"/>
                    <a:pt x="1592" y="595"/>
                  </a:cubicBezTo>
                  <a:cubicBezTo>
                    <a:pt x="1592" y="595"/>
                    <a:pt x="1591" y="595"/>
                    <a:pt x="1591" y="595"/>
                  </a:cubicBezTo>
                  <a:cubicBezTo>
                    <a:pt x="1591" y="595"/>
                    <a:pt x="1591" y="595"/>
                    <a:pt x="1591" y="595"/>
                  </a:cubicBezTo>
                  <a:cubicBezTo>
                    <a:pt x="1590" y="595"/>
                    <a:pt x="1589" y="595"/>
                    <a:pt x="1588" y="595"/>
                  </a:cubicBezTo>
                  <a:cubicBezTo>
                    <a:pt x="1588" y="596"/>
                    <a:pt x="1587" y="596"/>
                    <a:pt x="1587" y="596"/>
                  </a:cubicBezTo>
                  <a:cubicBezTo>
                    <a:pt x="1586" y="596"/>
                    <a:pt x="1586" y="596"/>
                    <a:pt x="1585" y="597"/>
                  </a:cubicBezTo>
                  <a:cubicBezTo>
                    <a:pt x="1584" y="597"/>
                    <a:pt x="1584" y="597"/>
                    <a:pt x="1583" y="598"/>
                  </a:cubicBezTo>
                  <a:cubicBezTo>
                    <a:pt x="1583" y="598"/>
                    <a:pt x="1582" y="597"/>
                    <a:pt x="1582" y="597"/>
                  </a:cubicBezTo>
                  <a:cubicBezTo>
                    <a:pt x="1582" y="596"/>
                    <a:pt x="1582" y="596"/>
                    <a:pt x="1581" y="596"/>
                  </a:cubicBezTo>
                  <a:cubicBezTo>
                    <a:pt x="1581" y="595"/>
                    <a:pt x="1581" y="595"/>
                    <a:pt x="1581" y="594"/>
                  </a:cubicBezTo>
                  <a:cubicBezTo>
                    <a:pt x="1581" y="594"/>
                    <a:pt x="1580" y="593"/>
                    <a:pt x="1580" y="593"/>
                  </a:cubicBezTo>
                  <a:cubicBezTo>
                    <a:pt x="1580" y="592"/>
                    <a:pt x="1580" y="592"/>
                    <a:pt x="1580" y="592"/>
                  </a:cubicBezTo>
                  <a:cubicBezTo>
                    <a:pt x="1579" y="591"/>
                    <a:pt x="1579" y="591"/>
                    <a:pt x="1579" y="591"/>
                  </a:cubicBezTo>
                  <a:cubicBezTo>
                    <a:pt x="1579" y="590"/>
                    <a:pt x="1578" y="590"/>
                    <a:pt x="1578" y="589"/>
                  </a:cubicBezTo>
                  <a:cubicBezTo>
                    <a:pt x="1578" y="588"/>
                    <a:pt x="1577" y="588"/>
                    <a:pt x="1577" y="587"/>
                  </a:cubicBezTo>
                  <a:cubicBezTo>
                    <a:pt x="1577" y="587"/>
                    <a:pt x="1577" y="586"/>
                    <a:pt x="1577" y="586"/>
                  </a:cubicBezTo>
                  <a:cubicBezTo>
                    <a:pt x="1576" y="586"/>
                    <a:pt x="1576" y="585"/>
                    <a:pt x="1576" y="585"/>
                  </a:cubicBezTo>
                  <a:cubicBezTo>
                    <a:pt x="1576" y="584"/>
                    <a:pt x="1575" y="583"/>
                    <a:pt x="1575" y="583"/>
                  </a:cubicBezTo>
                  <a:cubicBezTo>
                    <a:pt x="1575" y="581"/>
                    <a:pt x="1574" y="579"/>
                    <a:pt x="1574" y="578"/>
                  </a:cubicBezTo>
                  <a:cubicBezTo>
                    <a:pt x="1574" y="578"/>
                    <a:pt x="1575" y="578"/>
                    <a:pt x="1576" y="578"/>
                  </a:cubicBezTo>
                  <a:cubicBezTo>
                    <a:pt x="1574" y="577"/>
                    <a:pt x="1574" y="577"/>
                    <a:pt x="1574" y="577"/>
                  </a:cubicBezTo>
                  <a:cubicBezTo>
                    <a:pt x="1574" y="577"/>
                    <a:pt x="1574" y="576"/>
                    <a:pt x="1573" y="576"/>
                  </a:cubicBezTo>
                  <a:cubicBezTo>
                    <a:pt x="1577" y="571"/>
                    <a:pt x="1582" y="565"/>
                    <a:pt x="1585" y="559"/>
                  </a:cubicBezTo>
                  <a:cubicBezTo>
                    <a:pt x="1585" y="559"/>
                    <a:pt x="1585" y="559"/>
                    <a:pt x="1585" y="559"/>
                  </a:cubicBezTo>
                  <a:cubicBezTo>
                    <a:pt x="1589" y="560"/>
                    <a:pt x="1592" y="561"/>
                    <a:pt x="1596" y="562"/>
                  </a:cubicBezTo>
                  <a:cubicBezTo>
                    <a:pt x="1592" y="560"/>
                    <a:pt x="1589" y="558"/>
                    <a:pt x="1585" y="556"/>
                  </a:cubicBezTo>
                  <a:cubicBezTo>
                    <a:pt x="1587" y="548"/>
                    <a:pt x="1584" y="538"/>
                    <a:pt x="1587" y="530"/>
                  </a:cubicBezTo>
                  <a:cubicBezTo>
                    <a:pt x="1579" y="531"/>
                    <a:pt x="1571" y="539"/>
                    <a:pt x="1566" y="547"/>
                  </a:cubicBezTo>
                  <a:cubicBezTo>
                    <a:pt x="1557" y="544"/>
                    <a:pt x="1547" y="542"/>
                    <a:pt x="1535" y="542"/>
                  </a:cubicBezTo>
                  <a:cubicBezTo>
                    <a:pt x="1556" y="522"/>
                    <a:pt x="1584" y="517"/>
                    <a:pt x="1617" y="509"/>
                  </a:cubicBezTo>
                  <a:cubicBezTo>
                    <a:pt x="1534" y="513"/>
                    <a:pt x="1462" y="565"/>
                    <a:pt x="1387" y="612"/>
                  </a:cubicBezTo>
                  <a:cubicBezTo>
                    <a:pt x="1401" y="584"/>
                    <a:pt x="1419" y="547"/>
                    <a:pt x="1440" y="523"/>
                  </a:cubicBezTo>
                  <a:cubicBezTo>
                    <a:pt x="1480" y="480"/>
                    <a:pt x="1503" y="476"/>
                    <a:pt x="1549" y="462"/>
                  </a:cubicBezTo>
                  <a:cubicBezTo>
                    <a:pt x="1534" y="464"/>
                    <a:pt x="1518" y="462"/>
                    <a:pt x="1504" y="465"/>
                  </a:cubicBezTo>
                  <a:cubicBezTo>
                    <a:pt x="1481" y="470"/>
                    <a:pt x="1467" y="477"/>
                    <a:pt x="1447" y="492"/>
                  </a:cubicBezTo>
                  <a:cubicBezTo>
                    <a:pt x="1475" y="440"/>
                    <a:pt x="1500" y="430"/>
                    <a:pt x="1525" y="401"/>
                  </a:cubicBezTo>
                  <a:cubicBezTo>
                    <a:pt x="1494" y="419"/>
                    <a:pt x="1476" y="428"/>
                    <a:pt x="1457" y="451"/>
                  </a:cubicBezTo>
                  <a:cubicBezTo>
                    <a:pt x="1457" y="450"/>
                    <a:pt x="1457" y="450"/>
                    <a:pt x="1457" y="449"/>
                  </a:cubicBezTo>
                  <a:cubicBezTo>
                    <a:pt x="1457" y="448"/>
                    <a:pt x="1457" y="447"/>
                    <a:pt x="1458" y="446"/>
                  </a:cubicBezTo>
                  <a:cubicBezTo>
                    <a:pt x="1459" y="436"/>
                    <a:pt x="1460" y="425"/>
                    <a:pt x="1462" y="412"/>
                  </a:cubicBezTo>
                  <a:cubicBezTo>
                    <a:pt x="1462" y="410"/>
                    <a:pt x="1463" y="408"/>
                    <a:pt x="1463" y="405"/>
                  </a:cubicBezTo>
                  <a:cubicBezTo>
                    <a:pt x="1463" y="405"/>
                    <a:pt x="1463" y="405"/>
                    <a:pt x="1463" y="405"/>
                  </a:cubicBezTo>
                  <a:cubicBezTo>
                    <a:pt x="1464" y="405"/>
                    <a:pt x="1464" y="404"/>
                    <a:pt x="1464" y="404"/>
                  </a:cubicBezTo>
                  <a:cubicBezTo>
                    <a:pt x="1465" y="404"/>
                    <a:pt x="1465" y="404"/>
                    <a:pt x="1465" y="404"/>
                  </a:cubicBezTo>
                  <a:cubicBezTo>
                    <a:pt x="1465" y="403"/>
                    <a:pt x="1465" y="403"/>
                    <a:pt x="1466" y="403"/>
                  </a:cubicBezTo>
                  <a:cubicBezTo>
                    <a:pt x="1466" y="403"/>
                    <a:pt x="1466" y="403"/>
                    <a:pt x="1466" y="403"/>
                  </a:cubicBezTo>
                  <a:cubicBezTo>
                    <a:pt x="1466" y="403"/>
                    <a:pt x="1467" y="402"/>
                    <a:pt x="1468" y="402"/>
                  </a:cubicBezTo>
                  <a:cubicBezTo>
                    <a:pt x="1469" y="402"/>
                    <a:pt x="1469" y="401"/>
                    <a:pt x="1470" y="401"/>
                  </a:cubicBezTo>
                  <a:cubicBezTo>
                    <a:pt x="1471" y="401"/>
                    <a:pt x="1472" y="401"/>
                    <a:pt x="1473" y="400"/>
                  </a:cubicBezTo>
                  <a:cubicBezTo>
                    <a:pt x="1474" y="400"/>
                    <a:pt x="1475" y="400"/>
                    <a:pt x="1476" y="400"/>
                  </a:cubicBezTo>
                  <a:cubicBezTo>
                    <a:pt x="1477" y="400"/>
                    <a:pt x="1478" y="399"/>
                    <a:pt x="1479" y="399"/>
                  </a:cubicBezTo>
                  <a:cubicBezTo>
                    <a:pt x="1483" y="405"/>
                    <a:pt x="1494" y="401"/>
                    <a:pt x="1498" y="397"/>
                  </a:cubicBezTo>
                  <a:cubicBezTo>
                    <a:pt x="1503" y="391"/>
                    <a:pt x="1502" y="384"/>
                    <a:pt x="1499" y="377"/>
                  </a:cubicBezTo>
                  <a:cubicBezTo>
                    <a:pt x="1498" y="392"/>
                    <a:pt x="1483" y="383"/>
                    <a:pt x="1479" y="397"/>
                  </a:cubicBezTo>
                  <a:cubicBezTo>
                    <a:pt x="1478" y="398"/>
                    <a:pt x="1477" y="398"/>
                    <a:pt x="1475" y="398"/>
                  </a:cubicBezTo>
                  <a:cubicBezTo>
                    <a:pt x="1474" y="399"/>
                    <a:pt x="1473" y="399"/>
                    <a:pt x="1473" y="399"/>
                  </a:cubicBezTo>
                  <a:cubicBezTo>
                    <a:pt x="1472" y="399"/>
                    <a:pt x="1471" y="399"/>
                    <a:pt x="1470" y="400"/>
                  </a:cubicBezTo>
                  <a:cubicBezTo>
                    <a:pt x="1469" y="400"/>
                    <a:pt x="1468" y="400"/>
                    <a:pt x="1467" y="401"/>
                  </a:cubicBezTo>
                  <a:cubicBezTo>
                    <a:pt x="1466" y="401"/>
                    <a:pt x="1466" y="401"/>
                    <a:pt x="1465" y="402"/>
                  </a:cubicBezTo>
                  <a:cubicBezTo>
                    <a:pt x="1465" y="402"/>
                    <a:pt x="1465" y="402"/>
                    <a:pt x="1465" y="402"/>
                  </a:cubicBezTo>
                  <a:cubicBezTo>
                    <a:pt x="1464" y="402"/>
                    <a:pt x="1464" y="402"/>
                    <a:pt x="1464" y="402"/>
                  </a:cubicBezTo>
                  <a:cubicBezTo>
                    <a:pt x="1464" y="403"/>
                    <a:pt x="1464" y="403"/>
                    <a:pt x="1464" y="403"/>
                  </a:cubicBezTo>
                  <a:cubicBezTo>
                    <a:pt x="1463" y="403"/>
                    <a:pt x="1463" y="404"/>
                    <a:pt x="1463" y="404"/>
                  </a:cubicBezTo>
                  <a:cubicBezTo>
                    <a:pt x="1463" y="401"/>
                    <a:pt x="1464" y="397"/>
                    <a:pt x="1464" y="394"/>
                  </a:cubicBezTo>
                  <a:cubicBezTo>
                    <a:pt x="1465" y="387"/>
                    <a:pt x="1466" y="381"/>
                    <a:pt x="1468" y="375"/>
                  </a:cubicBezTo>
                  <a:cubicBezTo>
                    <a:pt x="1468" y="373"/>
                    <a:pt x="1469" y="372"/>
                    <a:pt x="1470" y="371"/>
                  </a:cubicBezTo>
                  <a:cubicBezTo>
                    <a:pt x="1470" y="370"/>
                    <a:pt x="1470" y="369"/>
                    <a:pt x="1471" y="369"/>
                  </a:cubicBezTo>
                  <a:cubicBezTo>
                    <a:pt x="1471" y="368"/>
                    <a:pt x="1471" y="367"/>
                    <a:pt x="1472" y="366"/>
                  </a:cubicBezTo>
                  <a:cubicBezTo>
                    <a:pt x="1474" y="364"/>
                    <a:pt x="1475" y="361"/>
                    <a:pt x="1477" y="359"/>
                  </a:cubicBezTo>
                  <a:cubicBezTo>
                    <a:pt x="1479" y="357"/>
                    <a:pt x="1480" y="354"/>
                    <a:pt x="1481" y="352"/>
                  </a:cubicBezTo>
                  <a:cubicBezTo>
                    <a:pt x="1482" y="352"/>
                    <a:pt x="1482" y="352"/>
                    <a:pt x="1482" y="353"/>
                  </a:cubicBezTo>
                  <a:cubicBezTo>
                    <a:pt x="1483" y="353"/>
                    <a:pt x="1483" y="353"/>
                    <a:pt x="1484" y="353"/>
                  </a:cubicBezTo>
                  <a:cubicBezTo>
                    <a:pt x="1484" y="353"/>
                    <a:pt x="1485" y="353"/>
                    <a:pt x="1485" y="353"/>
                  </a:cubicBezTo>
                  <a:cubicBezTo>
                    <a:pt x="1485" y="353"/>
                    <a:pt x="1486" y="353"/>
                    <a:pt x="1486" y="353"/>
                  </a:cubicBezTo>
                  <a:cubicBezTo>
                    <a:pt x="1486" y="353"/>
                    <a:pt x="1486" y="353"/>
                    <a:pt x="1487" y="353"/>
                  </a:cubicBezTo>
                  <a:cubicBezTo>
                    <a:pt x="1488" y="353"/>
                    <a:pt x="1489" y="353"/>
                    <a:pt x="1491" y="353"/>
                  </a:cubicBezTo>
                  <a:cubicBezTo>
                    <a:pt x="1492" y="354"/>
                    <a:pt x="1493" y="354"/>
                    <a:pt x="1495" y="354"/>
                  </a:cubicBezTo>
                  <a:cubicBezTo>
                    <a:pt x="1498" y="355"/>
                    <a:pt x="1501" y="355"/>
                    <a:pt x="1504" y="355"/>
                  </a:cubicBezTo>
                  <a:cubicBezTo>
                    <a:pt x="1506" y="356"/>
                    <a:pt x="1507" y="356"/>
                    <a:pt x="1508" y="356"/>
                  </a:cubicBezTo>
                  <a:cubicBezTo>
                    <a:pt x="1509" y="356"/>
                    <a:pt x="1510" y="357"/>
                    <a:pt x="1511" y="357"/>
                  </a:cubicBezTo>
                  <a:cubicBezTo>
                    <a:pt x="1511" y="357"/>
                    <a:pt x="1512" y="358"/>
                    <a:pt x="1512" y="358"/>
                  </a:cubicBezTo>
                  <a:cubicBezTo>
                    <a:pt x="1513" y="358"/>
                    <a:pt x="1513" y="358"/>
                    <a:pt x="1513" y="359"/>
                  </a:cubicBezTo>
                  <a:cubicBezTo>
                    <a:pt x="1514" y="359"/>
                    <a:pt x="1515" y="360"/>
                    <a:pt x="1516" y="360"/>
                  </a:cubicBezTo>
                  <a:cubicBezTo>
                    <a:pt x="1516" y="361"/>
                    <a:pt x="1516" y="361"/>
                    <a:pt x="1517" y="361"/>
                  </a:cubicBezTo>
                  <a:cubicBezTo>
                    <a:pt x="1517" y="373"/>
                    <a:pt x="1527" y="372"/>
                    <a:pt x="1535" y="379"/>
                  </a:cubicBezTo>
                  <a:cubicBezTo>
                    <a:pt x="1536" y="365"/>
                    <a:pt x="1529" y="360"/>
                    <a:pt x="1517" y="359"/>
                  </a:cubicBezTo>
                  <a:cubicBezTo>
                    <a:pt x="1517" y="359"/>
                    <a:pt x="1517" y="359"/>
                    <a:pt x="1517" y="359"/>
                  </a:cubicBezTo>
                  <a:cubicBezTo>
                    <a:pt x="1516" y="359"/>
                    <a:pt x="1515" y="358"/>
                    <a:pt x="1514" y="358"/>
                  </a:cubicBezTo>
                  <a:cubicBezTo>
                    <a:pt x="1514" y="357"/>
                    <a:pt x="1513" y="357"/>
                    <a:pt x="1513" y="357"/>
                  </a:cubicBezTo>
                  <a:cubicBezTo>
                    <a:pt x="1512" y="357"/>
                    <a:pt x="1512" y="356"/>
                    <a:pt x="1512" y="356"/>
                  </a:cubicBezTo>
                  <a:cubicBezTo>
                    <a:pt x="1511" y="356"/>
                    <a:pt x="1511" y="356"/>
                    <a:pt x="1511" y="356"/>
                  </a:cubicBezTo>
                  <a:cubicBezTo>
                    <a:pt x="1512" y="356"/>
                    <a:pt x="1513" y="356"/>
                    <a:pt x="1514" y="356"/>
                  </a:cubicBezTo>
                  <a:cubicBezTo>
                    <a:pt x="1517" y="355"/>
                    <a:pt x="1520" y="355"/>
                    <a:pt x="1522" y="354"/>
                  </a:cubicBezTo>
                  <a:cubicBezTo>
                    <a:pt x="1523" y="354"/>
                    <a:pt x="1523" y="354"/>
                    <a:pt x="1523" y="354"/>
                  </a:cubicBezTo>
                  <a:cubicBezTo>
                    <a:pt x="1524" y="354"/>
                    <a:pt x="1524" y="354"/>
                    <a:pt x="1524" y="354"/>
                  </a:cubicBezTo>
                  <a:cubicBezTo>
                    <a:pt x="1525" y="354"/>
                    <a:pt x="1525" y="353"/>
                    <a:pt x="1526" y="353"/>
                  </a:cubicBezTo>
                  <a:cubicBezTo>
                    <a:pt x="1527" y="353"/>
                    <a:pt x="1527" y="352"/>
                    <a:pt x="1528" y="352"/>
                  </a:cubicBezTo>
                  <a:cubicBezTo>
                    <a:pt x="1529" y="351"/>
                    <a:pt x="1529" y="351"/>
                    <a:pt x="1529" y="351"/>
                  </a:cubicBezTo>
                  <a:cubicBezTo>
                    <a:pt x="1530" y="351"/>
                    <a:pt x="1530" y="351"/>
                    <a:pt x="1530" y="351"/>
                  </a:cubicBezTo>
                  <a:cubicBezTo>
                    <a:pt x="1530" y="351"/>
                    <a:pt x="1529" y="351"/>
                    <a:pt x="1528" y="351"/>
                  </a:cubicBezTo>
                  <a:cubicBezTo>
                    <a:pt x="1527" y="351"/>
                    <a:pt x="1526" y="351"/>
                    <a:pt x="1525" y="351"/>
                  </a:cubicBezTo>
                  <a:cubicBezTo>
                    <a:pt x="1525" y="351"/>
                    <a:pt x="1524" y="351"/>
                    <a:pt x="1524" y="351"/>
                  </a:cubicBezTo>
                  <a:cubicBezTo>
                    <a:pt x="1523" y="351"/>
                    <a:pt x="1523" y="351"/>
                    <a:pt x="1523" y="352"/>
                  </a:cubicBezTo>
                  <a:cubicBezTo>
                    <a:pt x="1522" y="352"/>
                    <a:pt x="1522" y="352"/>
                    <a:pt x="1522" y="352"/>
                  </a:cubicBezTo>
                  <a:cubicBezTo>
                    <a:pt x="1521" y="352"/>
                    <a:pt x="1521" y="352"/>
                    <a:pt x="1520" y="352"/>
                  </a:cubicBezTo>
                  <a:cubicBezTo>
                    <a:pt x="1520" y="352"/>
                    <a:pt x="1520" y="352"/>
                    <a:pt x="1520" y="352"/>
                  </a:cubicBezTo>
                  <a:cubicBezTo>
                    <a:pt x="1521" y="352"/>
                    <a:pt x="1521" y="352"/>
                    <a:pt x="1521" y="352"/>
                  </a:cubicBezTo>
                  <a:cubicBezTo>
                    <a:pt x="1521" y="352"/>
                    <a:pt x="1521" y="352"/>
                    <a:pt x="1521" y="351"/>
                  </a:cubicBezTo>
                  <a:cubicBezTo>
                    <a:pt x="1522" y="351"/>
                    <a:pt x="1522" y="351"/>
                    <a:pt x="1523" y="350"/>
                  </a:cubicBezTo>
                  <a:cubicBezTo>
                    <a:pt x="1524" y="350"/>
                    <a:pt x="1524" y="349"/>
                    <a:pt x="1525" y="348"/>
                  </a:cubicBezTo>
                  <a:cubicBezTo>
                    <a:pt x="1525" y="348"/>
                    <a:pt x="1526" y="347"/>
                    <a:pt x="1527" y="347"/>
                  </a:cubicBezTo>
                  <a:cubicBezTo>
                    <a:pt x="1527" y="346"/>
                    <a:pt x="1528" y="346"/>
                    <a:pt x="1528" y="345"/>
                  </a:cubicBezTo>
                  <a:cubicBezTo>
                    <a:pt x="1528" y="346"/>
                    <a:pt x="1528" y="346"/>
                    <a:pt x="1528" y="346"/>
                  </a:cubicBezTo>
                  <a:cubicBezTo>
                    <a:pt x="1528" y="346"/>
                    <a:pt x="1528" y="345"/>
                    <a:pt x="1528" y="345"/>
                  </a:cubicBezTo>
                  <a:cubicBezTo>
                    <a:pt x="1528" y="345"/>
                    <a:pt x="1528" y="345"/>
                    <a:pt x="1528" y="345"/>
                  </a:cubicBezTo>
                  <a:cubicBezTo>
                    <a:pt x="1531" y="346"/>
                    <a:pt x="1538" y="343"/>
                    <a:pt x="1540" y="340"/>
                  </a:cubicBezTo>
                  <a:cubicBezTo>
                    <a:pt x="1543" y="335"/>
                    <a:pt x="1542" y="328"/>
                    <a:pt x="1542" y="322"/>
                  </a:cubicBezTo>
                  <a:cubicBezTo>
                    <a:pt x="1536" y="331"/>
                    <a:pt x="1525" y="332"/>
                    <a:pt x="1527" y="344"/>
                  </a:cubicBezTo>
                  <a:cubicBezTo>
                    <a:pt x="1527" y="344"/>
                    <a:pt x="1526" y="345"/>
                    <a:pt x="1526" y="345"/>
                  </a:cubicBezTo>
                  <a:cubicBezTo>
                    <a:pt x="1525" y="346"/>
                    <a:pt x="1524" y="347"/>
                    <a:pt x="1524" y="347"/>
                  </a:cubicBezTo>
                  <a:cubicBezTo>
                    <a:pt x="1523" y="348"/>
                    <a:pt x="1523" y="348"/>
                    <a:pt x="1522" y="349"/>
                  </a:cubicBezTo>
                  <a:cubicBezTo>
                    <a:pt x="1521" y="349"/>
                    <a:pt x="1521" y="350"/>
                    <a:pt x="1520" y="350"/>
                  </a:cubicBezTo>
                  <a:cubicBezTo>
                    <a:pt x="1520" y="350"/>
                    <a:pt x="1520" y="350"/>
                    <a:pt x="1520" y="351"/>
                  </a:cubicBezTo>
                  <a:cubicBezTo>
                    <a:pt x="1520" y="351"/>
                    <a:pt x="1520" y="351"/>
                    <a:pt x="1520" y="351"/>
                  </a:cubicBezTo>
                  <a:cubicBezTo>
                    <a:pt x="1519" y="351"/>
                    <a:pt x="1519" y="351"/>
                    <a:pt x="1519" y="351"/>
                  </a:cubicBezTo>
                  <a:cubicBezTo>
                    <a:pt x="1519" y="352"/>
                    <a:pt x="1518" y="352"/>
                    <a:pt x="1518" y="353"/>
                  </a:cubicBezTo>
                  <a:cubicBezTo>
                    <a:pt x="1518" y="353"/>
                    <a:pt x="1518" y="353"/>
                    <a:pt x="1518" y="353"/>
                  </a:cubicBezTo>
                  <a:cubicBezTo>
                    <a:pt x="1517" y="353"/>
                    <a:pt x="1515" y="353"/>
                    <a:pt x="1514" y="353"/>
                  </a:cubicBezTo>
                  <a:cubicBezTo>
                    <a:pt x="1512" y="353"/>
                    <a:pt x="1511" y="353"/>
                    <a:pt x="1509" y="353"/>
                  </a:cubicBezTo>
                  <a:cubicBezTo>
                    <a:pt x="1508" y="353"/>
                    <a:pt x="1506" y="353"/>
                    <a:pt x="1505" y="353"/>
                  </a:cubicBezTo>
                  <a:cubicBezTo>
                    <a:pt x="1501" y="353"/>
                    <a:pt x="1498" y="352"/>
                    <a:pt x="1495" y="352"/>
                  </a:cubicBezTo>
                  <a:cubicBezTo>
                    <a:pt x="1494" y="351"/>
                    <a:pt x="1492" y="351"/>
                    <a:pt x="1491" y="351"/>
                  </a:cubicBezTo>
                  <a:cubicBezTo>
                    <a:pt x="1490" y="351"/>
                    <a:pt x="1488" y="351"/>
                    <a:pt x="1487" y="351"/>
                  </a:cubicBezTo>
                  <a:cubicBezTo>
                    <a:pt x="1487" y="351"/>
                    <a:pt x="1486" y="351"/>
                    <a:pt x="1486" y="350"/>
                  </a:cubicBezTo>
                  <a:cubicBezTo>
                    <a:pt x="1486" y="350"/>
                    <a:pt x="1485" y="350"/>
                    <a:pt x="1485" y="350"/>
                  </a:cubicBezTo>
                  <a:cubicBezTo>
                    <a:pt x="1485" y="351"/>
                    <a:pt x="1484" y="351"/>
                    <a:pt x="1484" y="351"/>
                  </a:cubicBezTo>
                  <a:cubicBezTo>
                    <a:pt x="1483" y="351"/>
                    <a:pt x="1483" y="351"/>
                    <a:pt x="1482" y="351"/>
                  </a:cubicBezTo>
                  <a:cubicBezTo>
                    <a:pt x="1482" y="351"/>
                    <a:pt x="1482" y="351"/>
                    <a:pt x="1482" y="351"/>
                  </a:cubicBezTo>
                  <a:cubicBezTo>
                    <a:pt x="1484" y="348"/>
                    <a:pt x="1485" y="345"/>
                    <a:pt x="1487" y="342"/>
                  </a:cubicBezTo>
                  <a:cubicBezTo>
                    <a:pt x="1488" y="339"/>
                    <a:pt x="1489" y="336"/>
                    <a:pt x="1490" y="333"/>
                  </a:cubicBezTo>
                  <a:cubicBezTo>
                    <a:pt x="1491" y="331"/>
                    <a:pt x="1492" y="328"/>
                    <a:pt x="1493" y="325"/>
                  </a:cubicBezTo>
                  <a:cubicBezTo>
                    <a:pt x="1494" y="323"/>
                    <a:pt x="1495" y="320"/>
                    <a:pt x="1497" y="318"/>
                  </a:cubicBezTo>
                  <a:cubicBezTo>
                    <a:pt x="1497" y="318"/>
                    <a:pt x="1497" y="317"/>
                    <a:pt x="1498" y="317"/>
                  </a:cubicBezTo>
                  <a:cubicBezTo>
                    <a:pt x="1498" y="316"/>
                    <a:pt x="1498" y="316"/>
                    <a:pt x="1498" y="316"/>
                  </a:cubicBezTo>
                  <a:cubicBezTo>
                    <a:pt x="1498" y="316"/>
                    <a:pt x="1498" y="316"/>
                    <a:pt x="1498" y="316"/>
                  </a:cubicBezTo>
                  <a:cubicBezTo>
                    <a:pt x="1498" y="316"/>
                    <a:pt x="1498" y="316"/>
                    <a:pt x="1498" y="316"/>
                  </a:cubicBezTo>
                  <a:cubicBezTo>
                    <a:pt x="1498" y="316"/>
                    <a:pt x="1498" y="316"/>
                    <a:pt x="1498" y="316"/>
                  </a:cubicBezTo>
                  <a:cubicBezTo>
                    <a:pt x="1498" y="316"/>
                    <a:pt x="1498" y="316"/>
                    <a:pt x="1498" y="316"/>
                  </a:cubicBezTo>
                  <a:cubicBezTo>
                    <a:pt x="1498" y="316"/>
                    <a:pt x="1498" y="315"/>
                    <a:pt x="1499" y="315"/>
                  </a:cubicBezTo>
                  <a:cubicBezTo>
                    <a:pt x="1499" y="315"/>
                    <a:pt x="1499" y="315"/>
                    <a:pt x="1499" y="315"/>
                  </a:cubicBezTo>
                  <a:cubicBezTo>
                    <a:pt x="1499" y="314"/>
                    <a:pt x="1500" y="314"/>
                    <a:pt x="1500" y="314"/>
                  </a:cubicBezTo>
                  <a:cubicBezTo>
                    <a:pt x="1500" y="314"/>
                    <a:pt x="1501" y="313"/>
                    <a:pt x="1501" y="313"/>
                  </a:cubicBezTo>
                  <a:cubicBezTo>
                    <a:pt x="1502" y="312"/>
                    <a:pt x="1503" y="311"/>
                    <a:pt x="1504" y="311"/>
                  </a:cubicBezTo>
                  <a:cubicBezTo>
                    <a:pt x="1505" y="310"/>
                    <a:pt x="1505" y="309"/>
                    <a:pt x="1506" y="308"/>
                  </a:cubicBezTo>
                  <a:cubicBezTo>
                    <a:pt x="1508" y="307"/>
                    <a:pt x="1510" y="305"/>
                    <a:pt x="1511" y="304"/>
                  </a:cubicBezTo>
                  <a:cubicBezTo>
                    <a:pt x="1511" y="304"/>
                    <a:pt x="1511" y="304"/>
                    <a:pt x="1511" y="304"/>
                  </a:cubicBezTo>
                  <a:cubicBezTo>
                    <a:pt x="1512" y="304"/>
                    <a:pt x="1512" y="303"/>
                    <a:pt x="1512" y="303"/>
                  </a:cubicBezTo>
                  <a:cubicBezTo>
                    <a:pt x="1513" y="303"/>
                    <a:pt x="1513" y="303"/>
                    <a:pt x="1514" y="303"/>
                  </a:cubicBezTo>
                  <a:cubicBezTo>
                    <a:pt x="1514" y="302"/>
                    <a:pt x="1515" y="302"/>
                    <a:pt x="1515" y="302"/>
                  </a:cubicBezTo>
                  <a:cubicBezTo>
                    <a:pt x="1516" y="301"/>
                    <a:pt x="1517" y="301"/>
                    <a:pt x="1518" y="301"/>
                  </a:cubicBezTo>
                  <a:cubicBezTo>
                    <a:pt x="1519" y="300"/>
                    <a:pt x="1521" y="300"/>
                    <a:pt x="1522" y="300"/>
                  </a:cubicBezTo>
                  <a:cubicBezTo>
                    <a:pt x="1523" y="299"/>
                    <a:pt x="1524" y="299"/>
                    <a:pt x="1525" y="299"/>
                  </a:cubicBezTo>
                  <a:cubicBezTo>
                    <a:pt x="1526" y="299"/>
                    <a:pt x="1528" y="299"/>
                    <a:pt x="1529" y="298"/>
                  </a:cubicBezTo>
                  <a:cubicBezTo>
                    <a:pt x="1529" y="298"/>
                    <a:pt x="1529" y="298"/>
                    <a:pt x="1529" y="298"/>
                  </a:cubicBezTo>
                  <a:cubicBezTo>
                    <a:pt x="1539" y="313"/>
                    <a:pt x="1549" y="304"/>
                    <a:pt x="1556" y="292"/>
                  </a:cubicBezTo>
                  <a:cubicBezTo>
                    <a:pt x="1544" y="295"/>
                    <a:pt x="1538" y="285"/>
                    <a:pt x="1528" y="297"/>
                  </a:cubicBezTo>
                  <a:cubicBezTo>
                    <a:pt x="1527" y="297"/>
                    <a:pt x="1526" y="297"/>
                    <a:pt x="1525" y="297"/>
                  </a:cubicBezTo>
                  <a:cubicBezTo>
                    <a:pt x="1524" y="297"/>
                    <a:pt x="1523" y="297"/>
                    <a:pt x="1521" y="298"/>
                  </a:cubicBezTo>
                  <a:cubicBezTo>
                    <a:pt x="1520" y="298"/>
                    <a:pt x="1519" y="298"/>
                    <a:pt x="1518" y="299"/>
                  </a:cubicBezTo>
                  <a:cubicBezTo>
                    <a:pt x="1517" y="299"/>
                    <a:pt x="1516" y="299"/>
                    <a:pt x="1516" y="299"/>
                  </a:cubicBezTo>
                  <a:cubicBezTo>
                    <a:pt x="1517" y="298"/>
                    <a:pt x="1518" y="298"/>
                    <a:pt x="1518" y="297"/>
                  </a:cubicBezTo>
                  <a:cubicBezTo>
                    <a:pt x="1519" y="296"/>
                    <a:pt x="1520" y="294"/>
                    <a:pt x="1521" y="294"/>
                  </a:cubicBezTo>
                  <a:cubicBezTo>
                    <a:pt x="1521" y="293"/>
                    <a:pt x="1522" y="292"/>
                    <a:pt x="1522" y="291"/>
                  </a:cubicBezTo>
                  <a:cubicBezTo>
                    <a:pt x="1523" y="290"/>
                    <a:pt x="1523" y="289"/>
                    <a:pt x="1523" y="289"/>
                  </a:cubicBezTo>
                  <a:cubicBezTo>
                    <a:pt x="1523" y="289"/>
                    <a:pt x="1523" y="290"/>
                    <a:pt x="1522" y="291"/>
                  </a:cubicBezTo>
                  <a:cubicBezTo>
                    <a:pt x="1521" y="292"/>
                    <a:pt x="1521" y="292"/>
                    <a:pt x="1520" y="293"/>
                  </a:cubicBezTo>
                  <a:cubicBezTo>
                    <a:pt x="1519" y="294"/>
                    <a:pt x="1518" y="295"/>
                    <a:pt x="1517" y="296"/>
                  </a:cubicBezTo>
                  <a:cubicBezTo>
                    <a:pt x="1515" y="298"/>
                    <a:pt x="1513" y="300"/>
                    <a:pt x="1509" y="302"/>
                  </a:cubicBezTo>
                  <a:cubicBezTo>
                    <a:pt x="1508" y="303"/>
                    <a:pt x="1506" y="304"/>
                    <a:pt x="1504" y="306"/>
                  </a:cubicBezTo>
                  <a:cubicBezTo>
                    <a:pt x="1503" y="306"/>
                    <a:pt x="1502" y="307"/>
                    <a:pt x="1501" y="308"/>
                  </a:cubicBezTo>
                  <a:cubicBezTo>
                    <a:pt x="1500" y="309"/>
                    <a:pt x="1500" y="309"/>
                    <a:pt x="1499" y="310"/>
                  </a:cubicBezTo>
                  <a:cubicBezTo>
                    <a:pt x="1498" y="311"/>
                    <a:pt x="1498" y="311"/>
                    <a:pt x="1497" y="312"/>
                  </a:cubicBezTo>
                  <a:cubicBezTo>
                    <a:pt x="1497" y="312"/>
                    <a:pt x="1497" y="312"/>
                    <a:pt x="1496" y="312"/>
                  </a:cubicBezTo>
                  <a:cubicBezTo>
                    <a:pt x="1496" y="313"/>
                    <a:pt x="1496" y="313"/>
                    <a:pt x="1496" y="313"/>
                  </a:cubicBezTo>
                  <a:cubicBezTo>
                    <a:pt x="1496" y="313"/>
                    <a:pt x="1495" y="314"/>
                    <a:pt x="1495" y="314"/>
                  </a:cubicBezTo>
                  <a:cubicBezTo>
                    <a:pt x="1495" y="314"/>
                    <a:pt x="1495" y="314"/>
                    <a:pt x="1495" y="314"/>
                  </a:cubicBezTo>
                  <a:cubicBezTo>
                    <a:pt x="1495" y="314"/>
                    <a:pt x="1495" y="314"/>
                    <a:pt x="1495" y="314"/>
                  </a:cubicBezTo>
                  <a:cubicBezTo>
                    <a:pt x="1495" y="314"/>
                    <a:pt x="1495" y="314"/>
                    <a:pt x="1495" y="314"/>
                  </a:cubicBezTo>
                  <a:cubicBezTo>
                    <a:pt x="1495" y="314"/>
                    <a:pt x="1495" y="314"/>
                    <a:pt x="1495" y="314"/>
                  </a:cubicBezTo>
                  <a:cubicBezTo>
                    <a:pt x="1495" y="315"/>
                    <a:pt x="1495" y="315"/>
                    <a:pt x="1495" y="315"/>
                  </a:cubicBezTo>
                  <a:cubicBezTo>
                    <a:pt x="1494" y="315"/>
                    <a:pt x="1494" y="316"/>
                    <a:pt x="1493" y="316"/>
                  </a:cubicBezTo>
                  <a:cubicBezTo>
                    <a:pt x="1493" y="317"/>
                    <a:pt x="1493" y="318"/>
                    <a:pt x="1492" y="319"/>
                  </a:cubicBezTo>
                  <a:cubicBezTo>
                    <a:pt x="1492" y="318"/>
                    <a:pt x="1492" y="318"/>
                    <a:pt x="1492" y="318"/>
                  </a:cubicBezTo>
                  <a:cubicBezTo>
                    <a:pt x="1492" y="317"/>
                    <a:pt x="1492" y="316"/>
                    <a:pt x="1491" y="314"/>
                  </a:cubicBezTo>
                  <a:cubicBezTo>
                    <a:pt x="1491" y="314"/>
                    <a:pt x="1491" y="313"/>
                    <a:pt x="1491" y="313"/>
                  </a:cubicBezTo>
                  <a:cubicBezTo>
                    <a:pt x="1491" y="313"/>
                    <a:pt x="1491" y="312"/>
                    <a:pt x="1491" y="312"/>
                  </a:cubicBezTo>
                  <a:cubicBezTo>
                    <a:pt x="1490" y="311"/>
                    <a:pt x="1490" y="311"/>
                    <a:pt x="1490" y="311"/>
                  </a:cubicBezTo>
                  <a:cubicBezTo>
                    <a:pt x="1490" y="310"/>
                    <a:pt x="1489" y="310"/>
                    <a:pt x="1489" y="309"/>
                  </a:cubicBezTo>
                  <a:cubicBezTo>
                    <a:pt x="1489" y="309"/>
                    <a:pt x="1488" y="308"/>
                    <a:pt x="1487" y="307"/>
                  </a:cubicBezTo>
                  <a:cubicBezTo>
                    <a:pt x="1487" y="307"/>
                    <a:pt x="1487" y="307"/>
                    <a:pt x="1486" y="306"/>
                  </a:cubicBezTo>
                  <a:cubicBezTo>
                    <a:pt x="1486" y="306"/>
                    <a:pt x="1486" y="306"/>
                    <a:pt x="1486" y="306"/>
                  </a:cubicBezTo>
                  <a:cubicBezTo>
                    <a:pt x="1485" y="306"/>
                    <a:pt x="1485" y="306"/>
                    <a:pt x="1485" y="306"/>
                  </a:cubicBezTo>
                  <a:cubicBezTo>
                    <a:pt x="1485" y="305"/>
                    <a:pt x="1484" y="305"/>
                    <a:pt x="1484" y="305"/>
                  </a:cubicBezTo>
                  <a:cubicBezTo>
                    <a:pt x="1482" y="304"/>
                    <a:pt x="1480" y="303"/>
                    <a:pt x="1478" y="302"/>
                  </a:cubicBezTo>
                  <a:cubicBezTo>
                    <a:pt x="1477" y="302"/>
                    <a:pt x="1476" y="302"/>
                    <a:pt x="1475" y="301"/>
                  </a:cubicBezTo>
                  <a:cubicBezTo>
                    <a:pt x="1475" y="301"/>
                    <a:pt x="1474" y="300"/>
                    <a:pt x="1474" y="300"/>
                  </a:cubicBezTo>
                  <a:cubicBezTo>
                    <a:pt x="1473" y="300"/>
                    <a:pt x="1473" y="300"/>
                    <a:pt x="1473" y="300"/>
                  </a:cubicBezTo>
                  <a:cubicBezTo>
                    <a:pt x="1473" y="300"/>
                    <a:pt x="1473" y="299"/>
                    <a:pt x="1473" y="299"/>
                  </a:cubicBezTo>
                  <a:cubicBezTo>
                    <a:pt x="1473" y="299"/>
                    <a:pt x="1473" y="299"/>
                    <a:pt x="1473" y="299"/>
                  </a:cubicBezTo>
                  <a:cubicBezTo>
                    <a:pt x="1473" y="299"/>
                    <a:pt x="1473" y="299"/>
                    <a:pt x="1473" y="299"/>
                  </a:cubicBezTo>
                  <a:cubicBezTo>
                    <a:pt x="1471" y="297"/>
                    <a:pt x="1471" y="295"/>
                    <a:pt x="1470" y="292"/>
                  </a:cubicBezTo>
                  <a:cubicBezTo>
                    <a:pt x="1469" y="290"/>
                    <a:pt x="1469" y="288"/>
                    <a:pt x="1468" y="285"/>
                  </a:cubicBezTo>
                  <a:cubicBezTo>
                    <a:pt x="1468" y="283"/>
                    <a:pt x="1467" y="280"/>
                    <a:pt x="1466" y="278"/>
                  </a:cubicBezTo>
                  <a:cubicBezTo>
                    <a:pt x="1465" y="277"/>
                    <a:pt x="1465" y="275"/>
                    <a:pt x="1464" y="274"/>
                  </a:cubicBezTo>
                  <a:cubicBezTo>
                    <a:pt x="1464" y="273"/>
                    <a:pt x="1464" y="273"/>
                    <a:pt x="1464" y="273"/>
                  </a:cubicBezTo>
                  <a:cubicBezTo>
                    <a:pt x="1464" y="273"/>
                    <a:pt x="1465" y="272"/>
                    <a:pt x="1465" y="272"/>
                  </a:cubicBezTo>
                  <a:cubicBezTo>
                    <a:pt x="1465" y="272"/>
                    <a:pt x="1465" y="272"/>
                    <a:pt x="1465" y="271"/>
                  </a:cubicBezTo>
                  <a:cubicBezTo>
                    <a:pt x="1465" y="271"/>
                    <a:pt x="1465" y="271"/>
                    <a:pt x="1465" y="271"/>
                  </a:cubicBezTo>
                  <a:cubicBezTo>
                    <a:pt x="1465" y="271"/>
                    <a:pt x="1465" y="270"/>
                    <a:pt x="1465" y="270"/>
                  </a:cubicBezTo>
                  <a:cubicBezTo>
                    <a:pt x="1465" y="269"/>
                    <a:pt x="1465" y="269"/>
                    <a:pt x="1465" y="269"/>
                  </a:cubicBezTo>
                  <a:cubicBezTo>
                    <a:pt x="1465" y="268"/>
                    <a:pt x="1465" y="268"/>
                    <a:pt x="1465" y="267"/>
                  </a:cubicBezTo>
                  <a:cubicBezTo>
                    <a:pt x="1465" y="267"/>
                    <a:pt x="1465" y="266"/>
                    <a:pt x="1465" y="266"/>
                  </a:cubicBezTo>
                  <a:cubicBezTo>
                    <a:pt x="1465" y="265"/>
                    <a:pt x="1465" y="264"/>
                    <a:pt x="1465" y="263"/>
                  </a:cubicBezTo>
                  <a:cubicBezTo>
                    <a:pt x="1466" y="262"/>
                    <a:pt x="1466" y="261"/>
                    <a:pt x="1466" y="260"/>
                  </a:cubicBezTo>
                  <a:cubicBezTo>
                    <a:pt x="1467" y="259"/>
                    <a:pt x="1467" y="258"/>
                    <a:pt x="1467" y="258"/>
                  </a:cubicBezTo>
                  <a:cubicBezTo>
                    <a:pt x="1467" y="257"/>
                    <a:pt x="1467" y="257"/>
                    <a:pt x="1467" y="257"/>
                  </a:cubicBezTo>
                  <a:cubicBezTo>
                    <a:pt x="1467" y="258"/>
                    <a:pt x="1467" y="259"/>
                    <a:pt x="1467" y="260"/>
                  </a:cubicBezTo>
                  <a:cubicBezTo>
                    <a:pt x="1482" y="262"/>
                    <a:pt x="1482" y="241"/>
                    <a:pt x="1479" y="231"/>
                  </a:cubicBezTo>
                  <a:cubicBezTo>
                    <a:pt x="1475" y="237"/>
                    <a:pt x="1453" y="251"/>
                    <a:pt x="1465" y="259"/>
                  </a:cubicBezTo>
                  <a:cubicBezTo>
                    <a:pt x="1465" y="259"/>
                    <a:pt x="1465" y="260"/>
                    <a:pt x="1465" y="260"/>
                  </a:cubicBezTo>
                  <a:cubicBezTo>
                    <a:pt x="1464" y="261"/>
                    <a:pt x="1464" y="262"/>
                    <a:pt x="1464" y="263"/>
                  </a:cubicBezTo>
                  <a:cubicBezTo>
                    <a:pt x="1464" y="264"/>
                    <a:pt x="1463" y="265"/>
                    <a:pt x="1463" y="266"/>
                  </a:cubicBezTo>
                  <a:cubicBezTo>
                    <a:pt x="1463" y="266"/>
                    <a:pt x="1463" y="267"/>
                    <a:pt x="1463" y="267"/>
                  </a:cubicBezTo>
                  <a:cubicBezTo>
                    <a:pt x="1463" y="268"/>
                    <a:pt x="1463" y="268"/>
                    <a:pt x="1463" y="268"/>
                  </a:cubicBezTo>
                  <a:cubicBezTo>
                    <a:pt x="1463" y="269"/>
                    <a:pt x="1463" y="269"/>
                    <a:pt x="1463" y="270"/>
                  </a:cubicBezTo>
                  <a:cubicBezTo>
                    <a:pt x="1463" y="270"/>
                    <a:pt x="1463" y="270"/>
                    <a:pt x="1463" y="270"/>
                  </a:cubicBezTo>
                  <a:cubicBezTo>
                    <a:pt x="1462" y="269"/>
                    <a:pt x="1462" y="268"/>
                    <a:pt x="1461" y="266"/>
                  </a:cubicBezTo>
                  <a:cubicBezTo>
                    <a:pt x="1461" y="266"/>
                    <a:pt x="1461" y="265"/>
                    <a:pt x="1461" y="265"/>
                  </a:cubicBezTo>
                  <a:cubicBezTo>
                    <a:pt x="1461" y="265"/>
                    <a:pt x="1460" y="264"/>
                    <a:pt x="1460" y="264"/>
                  </a:cubicBezTo>
                  <a:cubicBezTo>
                    <a:pt x="1460" y="263"/>
                    <a:pt x="1459" y="262"/>
                    <a:pt x="1459" y="262"/>
                  </a:cubicBezTo>
                  <a:cubicBezTo>
                    <a:pt x="1458" y="260"/>
                    <a:pt x="1458" y="259"/>
                    <a:pt x="1457" y="258"/>
                  </a:cubicBezTo>
                  <a:cubicBezTo>
                    <a:pt x="1457" y="258"/>
                    <a:pt x="1457" y="257"/>
                    <a:pt x="1456" y="257"/>
                  </a:cubicBezTo>
                  <a:cubicBezTo>
                    <a:pt x="1456" y="257"/>
                    <a:pt x="1456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8"/>
                    <a:pt x="1455" y="258"/>
                    <a:pt x="1455" y="258"/>
                  </a:cubicBezTo>
                  <a:cubicBezTo>
                    <a:pt x="1455" y="258"/>
                    <a:pt x="1455" y="258"/>
                    <a:pt x="1455" y="258"/>
                  </a:cubicBezTo>
                  <a:cubicBezTo>
                    <a:pt x="1455" y="258"/>
                    <a:pt x="1455" y="258"/>
                    <a:pt x="1455" y="258"/>
                  </a:cubicBezTo>
                  <a:cubicBezTo>
                    <a:pt x="1455" y="258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5" y="257"/>
                    <a:pt x="1455" y="257"/>
                    <a:pt x="1455" y="257"/>
                  </a:cubicBezTo>
                  <a:cubicBezTo>
                    <a:pt x="1456" y="257"/>
                    <a:pt x="1456" y="257"/>
                    <a:pt x="1456" y="257"/>
                  </a:cubicBezTo>
                  <a:cubicBezTo>
                    <a:pt x="1456" y="258"/>
                    <a:pt x="1456" y="258"/>
                    <a:pt x="1456" y="259"/>
                  </a:cubicBezTo>
                  <a:cubicBezTo>
                    <a:pt x="1457" y="260"/>
                    <a:pt x="1457" y="261"/>
                    <a:pt x="1457" y="262"/>
                  </a:cubicBezTo>
                  <a:cubicBezTo>
                    <a:pt x="1457" y="263"/>
                    <a:pt x="1458" y="264"/>
                    <a:pt x="1458" y="265"/>
                  </a:cubicBezTo>
                  <a:cubicBezTo>
                    <a:pt x="1458" y="265"/>
                    <a:pt x="1458" y="266"/>
                    <a:pt x="1458" y="266"/>
                  </a:cubicBezTo>
                  <a:cubicBezTo>
                    <a:pt x="1459" y="266"/>
                    <a:pt x="1459" y="267"/>
                    <a:pt x="1459" y="267"/>
                  </a:cubicBezTo>
                  <a:cubicBezTo>
                    <a:pt x="1460" y="271"/>
                    <a:pt x="1462" y="275"/>
                    <a:pt x="1464" y="279"/>
                  </a:cubicBezTo>
                  <a:cubicBezTo>
                    <a:pt x="1464" y="281"/>
                    <a:pt x="1465" y="284"/>
                    <a:pt x="1466" y="286"/>
                  </a:cubicBezTo>
                  <a:cubicBezTo>
                    <a:pt x="1466" y="287"/>
                    <a:pt x="1466" y="287"/>
                    <a:pt x="1466" y="288"/>
                  </a:cubicBezTo>
                  <a:cubicBezTo>
                    <a:pt x="1466" y="288"/>
                    <a:pt x="1466" y="288"/>
                    <a:pt x="1466" y="288"/>
                  </a:cubicBezTo>
                  <a:cubicBezTo>
                    <a:pt x="1465" y="287"/>
                    <a:pt x="1465" y="287"/>
                    <a:pt x="1464" y="286"/>
                  </a:cubicBezTo>
                  <a:cubicBezTo>
                    <a:pt x="1464" y="286"/>
                    <a:pt x="1463" y="285"/>
                    <a:pt x="1462" y="285"/>
                  </a:cubicBezTo>
                  <a:cubicBezTo>
                    <a:pt x="1462" y="284"/>
                    <a:pt x="1461" y="284"/>
                    <a:pt x="1460" y="283"/>
                  </a:cubicBezTo>
                  <a:cubicBezTo>
                    <a:pt x="1460" y="283"/>
                    <a:pt x="1460" y="283"/>
                    <a:pt x="1460" y="283"/>
                  </a:cubicBezTo>
                  <a:cubicBezTo>
                    <a:pt x="1460" y="283"/>
                    <a:pt x="1460" y="283"/>
                    <a:pt x="1460" y="283"/>
                  </a:cubicBezTo>
                  <a:cubicBezTo>
                    <a:pt x="1454" y="273"/>
                    <a:pt x="1444" y="272"/>
                    <a:pt x="1433" y="272"/>
                  </a:cubicBezTo>
                  <a:cubicBezTo>
                    <a:pt x="1437" y="282"/>
                    <a:pt x="1447" y="284"/>
                    <a:pt x="1457" y="284"/>
                  </a:cubicBezTo>
                  <a:cubicBezTo>
                    <a:pt x="1458" y="284"/>
                    <a:pt x="1459" y="285"/>
                    <a:pt x="1459" y="285"/>
                  </a:cubicBezTo>
                  <a:cubicBezTo>
                    <a:pt x="1460" y="286"/>
                    <a:pt x="1460" y="286"/>
                    <a:pt x="1461" y="286"/>
                  </a:cubicBezTo>
                  <a:cubicBezTo>
                    <a:pt x="1462" y="287"/>
                    <a:pt x="1462" y="287"/>
                    <a:pt x="1463" y="288"/>
                  </a:cubicBezTo>
                  <a:cubicBezTo>
                    <a:pt x="1463" y="288"/>
                    <a:pt x="1464" y="289"/>
                    <a:pt x="1465" y="289"/>
                  </a:cubicBezTo>
                  <a:cubicBezTo>
                    <a:pt x="1465" y="290"/>
                    <a:pt x="1465" y="290"/>
                    <a:pt x="1466" y="291"/>
                  </a:cubicBezTo>
                  <a:cubicBezTo>
                    <a:pt x="1466" y="291"/>
                    <a:pt x="1466" y="291"/>
                    <a:pt x="1466" y="291"/>
                  </a:cubicBezTo>
                  <a:cubicBezTo>
                    <a:pt x="1466" y="291"/>
                    <a:pt x="1466" y="291"/>
                    <a:pt x="1467" y="291"/>
                  </a:cubicBezTo>
                  <a:cubicBezTo>
                    <a:pt x="1467" y="291"/>
                    <a:pt x="1467" y="291"/>
                    <a:pt x="1467" y="291"/>
                  </a:cubicBezTo>
                  <a:cubicBezTo>
                    <a:pt x="1467" y="292"/>
                    <a:pt x="1467" y="293"/>
                    <a:pt x="1468" y="293"/>
                  </a:cubicBezTo>
                  <a:cubicBezTo>
                    <a:pt x="1468" y="295"/>
                    <a:pt x="1469" y="298"/>
                    <a:pt x="1471" y="300"/>
                  </a:cubicBezTo>
                  <a:cubicBezTo>
                    <a:pt x="1471" y="300"/>
                    <a:pt x="1471" y="301"/>
                    <a:pt x="1471" y="301"/>
                  </a:cubicBezTo>
                  <a:cubicBezTo>
                    <a:pt x="1471" y="301"/>
                    <a:pt x="1471" y="301"/>
                    <a:pt x="1471" y="301"/>
                  </a:cubicBezTo>
                  <a:cubicBezTo>
                    <a:pt x="1471" y="301"/>
                    <a:pt x="1472" y="301"/>
                    <a:pt x="1472" y="301"/>
                  </a:cubicBezTo>
                  <a:cubicBezTo>
                    <a:pt x="1472" y="302"/>
                    <a:pt x="1472" y="302"/>
                    <a:pt x="1472" y="302"/>
                  </a:cubicBezTo>
                  <a:cubicBezTo>
                    <a:pt x="1472" y="302"/>
                    <a:pt x="1473" y="303"/>
                    <a:pt x="1474" y="303"/>
                  </a:cubicBezTo>
                  <a:cubicBezTo>
                    <a:pt x="1475" y="304"/>
                    <a:pt x="1476" y="304"/>
                    <a:pt x="1477" y="305"/>
                  </a:cubicBezTo>
                  <a:cubicBezTo>
                    <a:pt x="1479" y="306"/>
                    <a:pt x="1481" y="306"/>
                    <a:pt x="1483" y="307"/>
                  </a:cubicBezTo>
                  <a:cubicBezTo>
                    <a:pt x="1483" y="307"/>
                    <a:pt x="1483" y="308"/>
                    <a:pt x="1484" y="308"/>
                  </a:cubicBezTo>
                  <a:cubicBezTo>
                    <a:pt x="1484" y="308"/>
                    <a:pt x="1484" y="308"/>
                    <a:pt x="1484" y="308"/>
                  </a:cubicBezTo>
                  <a:cubicBezTo>
                    <a:pt x="1484" y="308"/>
                    <a:pt x="1485" y="308"/>
                    <a:pt x="1485" y="308"/>
                  </a:cubicBezTo>
                  <a:cubicBezTo>
                    <a:pt x="1485" y="309"/>
                    <a:pt x="1485" y="309"/>
                    <a:pt x="1485" y="309"/>
                  </a:cubicBezTo>
                  <a:cubicBezTo>
                    <a:pt x="1486" y="310"/>
                    <a:pt x="1487" y="310"/>
                    <a:pt x="1487" y="311"/>
                  </a:cubicBezTo>
                  <a:cubicBezTo>
                    <a:pt x="1488" y="312"/>
                    <a:pt x="1488" y="312"/>
                    <a:pt x="1488" y="313"/>
                  </a:cubicBezTo>
                  <a:cubicBezTo>
                    <a:pt x="1489" y="313"/>
                    <a:pt x="1489" y="314"/>
                    <a:pt x="1489" y="314"/>
                  </a:cubicBezTo>
                  <a:cubicBezTo>
                    <a:pt x="1489" y="314"/>
                    <a:pt x="1489" y="315"/>
                    <a:pt x="1490" y="315"/>
                  </a:cubicBezTo>
                  <a:cubicBezTo>
                    <a:pt x="1490" y="316"/>
                    <a:pt x="1491" y="317"/>
                    <a:pt x="1491" y="318"/>
                  </a:cubicBezTo>
                  <a:cubicBezTo>
                    <a:pt x="1492" y="319"/>
                    <a:pt x="1492" y="319"/>
                    <a:pt x="1492" y="320"/>
                  </a:cubicBezTo>
                  <a:cubicBezTo>
                    <a:pt x="1491" y="321"/>
                    <a:pt x="1490" y="323"/>
                    <a:pt x="1490" y="324"/>
                  </a:cubicBezTo>
                  <a:cubicBezTo>
                    <a:pt x="1489" y="327"/>
                    <a:pt x="1488" y="330"/>
                    <a:pt x="1487" y="332"/>
                  </a:cubicBezTo>
                  <a:cubicBezTo>
                    <a:pt x="1486" y="335"/>
                    <a:pt x="1485" y="338"/>
                    <a:pt x="1484" y="340"/>
                  </a:cubicBezTo>
                  <a:cubicBezTo>
                    <a:pt x="1481" y="346"/>
                    <a:pt x="1478" y="351"/>
                    <a:pt x="1474" y="357"/>
                  </a:cubicBezTo>
                  <a:cubicBezTo>
                    <a:pt x="1473" y="359"/>
                    <a:pt x="1471" y="362"/>
                    <a:pt x="1469" y="365"/>
                  </a:cubicBezTo>
                  <a:cubicBezTo>
                    <a:pt x="1468" y="365"/>
                    <a:pt x="1468" y="366"/>
                    <a:pt x="1468" y="367"/>
                  </a:cubicBezTo>
                  <a:cubicBezTo>
                    <a:pt x="1467" y="368"/>
                    <a:pt x="1467" y="368"/>
                    <a:pt x="1466" y="369"/>
                  </a:cubicBezTo>
                  <a:cubicBezTo>
                    <a:pt x="1466" y="371"/>
                    <a:pt x="1465" y="372"/>
                    <a:pt x="1464" y="374"/>
                  </a:cubicBezTo>
                  <a:cubicBezTo>
                    <a:pt x="1463" y="377"/>
                    <a:pt x="1463" y="380"/>
                    <a:pt x="1462" y="384"/>
                  </a:cubicBezTo>
                  <a:cubicBezTo>
                    <a:pt x="1462" y="386"/>
                    <a:pt x="1461" y="388"/>
                    <a:pt x="1461" y="390"/>
                  </a:cubicBezTo>
                  <a:cubicBezTo>
                    <a:pt x="1461" y="389"/>
                    <a:pt x="1461" y="389"/>
                    <a:pt x="1461" y="387"/>
                  </a:cubicBezTo>
                  <a:cubicBezTo>
                    <a:pt x="1461" y="387"/>
                    <a:pt x="1461" y="387"/>
                    <a:pt x="1461" y="386"/>
                  </a:cubicBezTo>
                  <a:cubicBezTo>
                    <a:pt x="1461" y="386"/>
                    <a:pt x="1461" y="385"/>
                    <a:pt x="1461" y="385"/>
                  </a:cubicBezTo>
                  <a:cubicBezTo>
                    <a:pt x="1460" y="384"/>
                    <a:pt x="1460" y="384"/>
                    <a:pt x="1460" y="383"/>
                  </a:cubicBezTo>
                  <a:cubicBezTo>
                    <a:pt x="1460" y="383"/>
                    <a:pt x="1460" y="382"/>
                    <a:pt x="1459" y="382"/>
                  </a:cubicBezTo>
                  <a:cubicBezTo>
                    <a:pt x="1458" y="380"/>
                    <a:pt x="1457" y="377"/>
                    <a:pt x="1455" y="376"/>
                  </a:cubicBezTo>
                  <a:cubicBezTo>
                    <a:pt x="1455" y="376"/>
                    <a:pt x="1455" y="375"/>
                    <a:pt x="1454" y="375"/>
                  </a:cubicBezTo>
                  <a:cubicBezTo>
                    <a:pt x="1454" y="375"/>
                    <a:pt x="1454" y="375"/>
                    <a:pt x="1453" y="375"/>
                  </a:cubicBezTo>
                  <a:cubicBezTo>
                    <a:pt x="1453" y="374"/>
                    <a:pt x="1453" y="374"/>
                    <a:pt x="1453" y="374"/>
                  </a:cubicBezTo>
                  <a:cubicBezTo>
                    <a:pt x="1453" y="374"/>
                    <a:pt x="1453" y="374"/>
                    <a:pt x="1453" y="374"/>
                  </a:cubicBezTo>
                  <a:cubicBezTo>
                    <a:pt x="1452" y="374"/>
                    <a:pt x="1452" y="374"/>
                    <a:pt x="1452" y="374"/>
                  </a:cubicBezTo>
                  <a:cubicBezTo>
                    <a:pt x="1450" y="373"/>
                    <a:pt x="1449" y="373"/>
                    <a:pt x="1448" y="372"/>
                  </a:cubicBezTo>
                  <a:cubicBezTo>
                    <a:pt x="1447" y="372"/>
                    <a:pt x="1446" y="372"/>
                    <a:pt x="1446" y="372"/>
                  </a:cubicBezTo>
                  <a:cubicBezTo>
                    <a:pt x="1445" y="372"/>
                    <a:pt x="1445" y="372"/>
                    <a:pt x="1444" y="371"/>
                  </a:cubicBezTo>
                  <a:cubicBezTo>
                    <a:pt x="1443" y="371"/>
                    <a:pt x="1443" y="371"/>
                    <a:pt x="1442" y="371"/>
                  </a:cubicBezTo>
                  <a:cubicBezTo>
                    <a:pt x="1441" y="370"/>
                    <a:pt x="1441" y="370"/>
                    <a:pt x="1440" y="370"/>
                  </a:cubicBezTo>
                  <a:cubicBezTo>
                    <a:pt x="1440" y="370"/>
                    <a:pt x="1439" y="370"/>
                    <a:pt x="1439" y="369"/>
                  </a:cubicBezTo>
                  <a:cubicBezTo>
                    <a:pt x="1439" y="369"/>
                    <a:pt x="1439" y="369"/>
                    <a:pt x="1439" y="369"/>
                  </a:cubicBezTo>
                  <a:cubicBezTo>
                    <a:pt x="1439" y="369"/>
                    <a:pt x="1439" y="369"/>
                    <a:pt x="1439" y="368"/>
                  </a:cubicBezTo>
                  <a:cubicBezTo>
                    <a:pt x="1439" y="368"/>
                    <a:pt x="1439" y="368"/>
                    <a:pt x="1439" y="368"/>
                  </a:cubicBezTo>
                  <a:cubicBezTo>
                    <a:pt x="1439" y="368"/>
                    <a:pt x="1438" y="367"/>
                    <a:pt x="1438" y="367"/>
                  </a:cubicBezTo>
                  <a:cubicBezTo>
                    <a:pt x="1438" y="367"/>
                    <a:pt x="1438" y="367"/>
                    <a:pt x="1438" y="366"/>
                  </a:cubicBezTo>
                  <a:cubicBezTo>
                    <a:pt x="1438" y="366"/>
                    <a:pt x="1438" y="366"/>
                    <a:pt x="1438" y="365"/>
                  </a:cubicBezTo>
                  <a:cubicBezTo>
                    <a:pt x="1438" y="365"/>
                    <a:pt x="1438" y="365"/>
                    <a:pt x="1438" y="365"/>
                  </a:cubicBezTo>
                  <a:cubicBezTo>
                    <a:pt x="1438" y="365"/>
                    <a:pt x="1438" y="364"/>
                    <a:pt x="1438" y="364"/>
                  </a:cubicBezTo>
                  <a:cubicBezTo>
                    <a:pt x="1438" y="364"/>
                    <a:pt x="1437" y="363"/>
                    <a:pt x="1437" y="363"/>
                  </a:cubicBezTo>
                  <a:cubicBezTo>
                    <a:pt x="1437" y="362"/>
                    <a:pt x="1437" y="361"/>
                    <a:pt x="1437" y="360"/>
                  </a:cubicBezTo>
                  <a:cubicBezTo>
                    <a:pt x="1437" y="359"/>
                    <a:pt x="1437" y="359"/>
                    <a:pt x="1437" y="358"/>
                  </a:cubicBezTo>
                  <a:cubicBezTo>
                    <a:pt x="1437" y="358"/>
                    <a:pt x="1437" y="358"/>
                    <a:pt x="1437" y="357"/>
                  </a:cubicBezTo>
                  <a:cubicBezTo>
                    <a:pt x="1437" y="358"/>
                    <a:pt x="1438" y="358"/>
                    <a:pt x="1438" y="358"/>
                  </a:cubicBezTo>
                  <a:cubicBezTo>
                    <a:pt x="1438" y="357"/>
                    <a:pt x="1438" y="357"/>
                    <a:pt x="1438" y="356"/>
                  </a:cubicBezTo>
                  <a:cubicBezTo>
                    <a:pt x="1439" y="357"/>
                    <a:pt x="1439" y="357"/>
                    <a:pt x="1439" y="357"/>
                  </a:cubicBezTo>
                  <a:cubicBezTo>
                    <a:pt x="1453" y="355"/>
                    <a:pt x="1444" y="341"/>
                    <a:pt x="1445" y="334"/>
                  </a:cubicBezTo>
                  <a:cubicBezTo>
                    <a:pt x="1440" y="338"/>
                    <a:pt x="1428" y="350"/>
                    <a:pt x="1436" y="357"/>
                  </a:cubicBezTo>
                  <a:cubicBezTo>
                    <a:pt x="1436" y="357"/>
                    <a:pt x="1436" y="357"/>
                    <a:pt x="1436" y="358"/>
                  </a:cubicBezTo>
                  <a:cubicBezTo>
                    <a:pt x="1436" y="359"/>
                    <a:pt x="1436" y="359"/>
                    <a:pt x="1436" y="360"/>
                  </a:cubicBezTo>
                  <a:cubicBezTo>
                    <a:pt x="1436" y="361"/>
                    <a:pt x="1436" y="362"/>
                    <a:pt x="1436" y="363"/>
                  </a:cubicBezTo>
                  <a:cubicBezTo>
                    <a:pt x="1436" y="364"/>
                    <a:pt x="1436" y="364"/>
                    <a:pt x="1436" y="364"/>
                  </a:cubicBezTo>
                  <a:cubicBezTo>
                    <a:pt x="1436" y="365"/>
                    <a:pt x="1436" y="365"/>
                    <a:pt x="1436" y="365"/>
                  </a:cubicBezTo>
                  <a:cubicBezTo>
                    <a:pt x="1436" y="365"/>
                    <a:pt x="1437" y="365"/>
                    <a:pt x="1437" y="366"/>
                  </a:cubicBezTo>
                  <a:cubicBezTo>
                    <a:pt x="1437" y="366"/>
                    <a:pt x="1437" y="366"/>
                    <a:pt x="1437" y="367"/>
                  </a:cubicBezTo>
                  <a:cubicBezTo>
                    <a:pt x="1437" y="367"/>
                    <a:pt x="1437" y="367"/>
                    <a:pt x="1437" y="368"/>
                  </a:cubicBezTo>
                  <a:cubicBezTo>
                    <a:pt x="1437" y="368"/>
                    <a:pt x="1437" y="368"/>
                    <a:pt x="1437" y="368"/>
                  </a:cubicBezTo>
                  <a:cubicBezTo>
                    <a:pt x="1437" y="368"/>
                    <a:pt x="1437" y="369"/>
                    <a:pt x="1438" y="369"/>
                  </a:cubicBezTo>
                  <a:cubicBezTo>
                    <a:pt x="1436" y="368"/>
                    <a:pt x="1434" y="367"/>
                    <a:pt x="1433" y="366"/>
                  </a:cubicBezTo>
                  <a:cubicBezTo>
                    <a:pt x="1433" y="366"/>
                    <a:pt x="1432" y="366"/>
                    <a:pt x="1432" y="365"/>
                  </a:cubicBezTo>
                  <a:cubicBezTo>
                    <a:pt x="1431" y="365"/>
                    <a:pt x="1431" y="365"/>
                    <a:pt x="1431" y="365"/>
                  </a:cubicBezTo>
                  <a:cubicBezTo>
                    <a:pt x="1431" y="364"/>
                    <a:pt x="1430" y="364"/>
                    <a:pt x="1430" y="364"/>
                  </a:cubicBezTo>
                  <a:cubicBezTo>
                    <a:pt x="1429" y="363"/>
                    <a:pt x="1429" y="363"/>
                    <a:pt x="1428" y="362"/>
                  </a:cubicBezTo>
                  <a:cubicBezTo>
                    <a:pt x="1428" y="362"/>
                    <a:pt x="1427" y="361"/>
                    <a:pt x="1427" y="361"/>
                  </a:cubicBezTo>
                  <a:cubicBezTo>
                    <a:pt x="1425" y="359"/>
                    <a:pt x="1423" y="357"/>
                    <a:pt x="1421" y="355"/>
                  </a:cubicBezTo>
                  <a:cubicBezTo>
                    <a:pt x="1421" y="354"/>
                    <a:pt x="1420" y="353"/>
                    <a:pt x="1419" y="353"/>
                  </a:cubicBezTo>
                  <a:cubicBezTo>
                    <a:pt x="1420" y="353"/>
                    <a:pt x="1420" y="353"/>
                    <a:pt x="1420" y="353"/>
                  </a:cubicBezTo>
                  <a:cubicBezTo>
                    <a:pt x="1420" y="353"/>
                    <a:pt x="1419" y="352"/>
                    <a:pt x="1419" y="352"/>
                  </a:cubicBezTo>
                  <a:cubicBezTo>
                    <a:pt x="1419" y="351"/>
                    <a:pt x="1418" y="351"/>
                    <a:pt x="1418" y="351"/>
                  </a:cubicBezTo>
                  <a:cubicBezTo>
                    <a:pt x="1418" y="350"/>
                    <a:pt x="1418" y="350"/>
                    <a:pt x="1418" y="350"/>
                  </a:cubicBezTo>
                  <a:cubicBezTo>
                    <a:pt x="1418" y="349"/>
                    <a:pt x="1417" y="349"/>
                    <a:pt x="1417" y="349"/>
                  </a:cubicBezTo>
                  <a:cubicBezTo>
                    <a:pt x="1417" y="348"/>
                    <a:pt x="1416" y="347"/>
                    <a:pt x="1416" y="346"/>
                  </a:cubicBezTo>
                  <a:cubicBezTo>
                    <a:pt x="1415" y="345"/>
                    <a:pt x="1415" y="345"/>
                    <a:pt x="1415" y="344"/>
                  </a:cubicBezTo>
                  <a:cubicBezTo>
                    <a:pt x="1415" y="344"/>
                    <a:pt x="1415" y="344"/>
                    <a:pt x="1415" y="344"/>
                  </a:cubicBezTo>
                  <a:cubicBezTo>
                    <a:pt x="1415" y="343"/>
                    <a:pt x="1414" y="343"/>
                    <a:pt x="1414" y="343"/>
                  </a:cubicBezTo>
                  <a:cubicBezTo>
                    <a:pt x="1414" y="341"/>
                    <a:pt x="1413" y="339"/>
                    <a:pt x="1412" y="338"/>
                  </a:cubicBezTo>
                  <a:cubicBezTo>
                    <a:pt x="1412" y="337"/>
                    <a:pt x="1412" y="336"/>
                    <a:pt x="1412" y="335"/>
                  </a:cubicBezTo>
                  <a:cubicBezTo>
                    <a:pt x="1411" y="335"/>
                    <a:pt x="1411" y="334"/>
                    <a:pt x="1411" y="334"/>
                  </a:cubicBezTo>
                  <a:cubicBezTo>
                    <a:pt x="1410" y="331"/>
                    <a:pt x="1410" y="330"/>
                    <a:pt x="1410" y="330"/>
                  </a:cubicBezTo>
                  <a:cubicBezTo>
                    <a:pt x="1410" y="330"/>
                    <a:pt x="1410" y="330"/>
                    <a:pt x="1410" y="331"/>
                  </a:cubicBezTo>
                  <a:cubicBezTo>
                    <a:pt x="1410" y="331"/>
                    <a:pt x="1410" y="332"/>
                    <a:pt x="1410" y="334"/>
                  </a:cubicBezTo>
                  <a:cubicBezTo>
                    <a:pt x="1410" y="334"/>
                    <a:pt x="1410" y="335"/>
                    <a:pt x="1410" y="336"/>
                  </a:cubicBezTo>
                  <a:cubicBezTo>
                    <a:pt x="1410" y="337"/>
                    <a:pt x="1410" y="337"/>
                    <a:pt x="1410" y="338"/>
                  </a:cubicBezTo>
                  <a:cubicBezTo>
                    <a:pt x="1411" y="339"/>
                    <a:pt x="1411" y="340"/>
                    <a:pt x="1411" y="341"/>
                  </a:cubicBezTo>
                  <a:cubicBezTo>
                    <a:pt x="1411" y="341"/>
                    <a:pt x="1411" y="342"/>
                    <a:pt x="1411" y="342"/>
                  </a:cubicBezTo>
                  <a:cubicBezTo>
                    <a:pt x="1412" y="343"/>
                    <a:pt x="1412" y="343"/>
                    <a:pt x="1412" y="344"/>
                  </a:cubicBezTo>
                  <a:cubicBezTo>
                    <a:pt x="1412" y="344"/>
                    <a:pt x="1412" y="344"/>
                    <a:pt x="1412" y="345"/>
                  </a:cubicBezTo>
                  <a:cubicBezTo>
                    <a:pt x="1412" y="345"/>
                    <a:pt x="1413" y="345"/>
                    <a:pt x="1413" y="345"/>
                  </a:cubicBezTo>
                  <a:cubicBezTo>
                    <a:pt x="1413" y="346"/>
                    <a:pt x="1413" y="346"/>
                    <a:pt x="1413" y="347"/>
                  </a:cubicBezTo>
                  <a:cubicBezTo>
                    <a:pt x="1414" y="348"/>
                    <a:pt x="1414" y="348"/>
                    <a:pt x="1414" y="349"/>
                  </a:cubicBezTo>
                  <a:cubicBezTo>
                    <a:pt x="1414" y="349"/>
                    <a:pt x="1413" y="348"/>
                    <a:pt x="1413" y="348"/>
                  </a:cubicBezTo>
                  <a:cubicBezTo>
                    <a:pt x="1412" y="348"/>
                    <a:pt x="1411" y="348"/>
                    <a:pt x="1410" y="347"/>
                  </a:cubicBezTo>
                  <a:cubicBezTo>
                    <a:pt x="1410" y="347"/>
                    <a:pt x="1409" y="347"/>
                    <a:pt x="1408" y="347"/>
                  </a:cubicBezTo>
                  <a:cubicBezTo>
                    <a:pt x="1407" y="347"/>
                    <a:pt x="1407" y="346"/>
                    <a:pt x="1406" y="346"/>
                  </a:cubicBezTo>
                  <a:cubicBezTo>
                    <a:pt x="1406" y="346"/>
                    <a:pt x="1406" y="346"/>
                    <a:pt x="1406" y="346"/>
                  </a:cubicBezTo>
                  <a:cubicBezTo>
                    <a:pt x="1405" y="346"/>
                    <a:pt x="1405" y="346"/>
                    <a:pt x="1405" y="346"/>
                  </a:cubicBezTo>
                  <a:cubicBezTo>
                    <a:pt x="1401" y="334"/>
                    <a:pt x="1391" y="339"/>
                    <a:pt x="1382" y="341"/>
                  </a:cubicBezTo>
                  <a:cubicBezTo>
                    <a:pt x="1387" y="355"/>
                    <a:pt x="1395" y="360"/>
                    <a:pt x="1405" y="348"/>
                  </a:cubicBezTo>
                  <a:cubicBezTo>
                    <a:pt x="1405" y="348"/>
                    <a:pt x="1405" y="348"/>
                    <a:pt x="1405" y="348"/>
                  </a:cubicBezTo>
                  <a:cubicBezTo>
                    <a:pt x="1406" y="348"/>
                    <a:pt x="1407" y="349"/>
                    <a:pt x="1407" y="349"/>
                  </a:cubicBezTo>
                  <a:cubicBezTo>
                    <a:pt x="1408" y="349"/>
                    <a:pt x="1409" y="349"/>
                    <a:pt x="1410" y="349"/>
                  </a:cubicBezTo>
                  <a:cubicBezTo>
                    <a:pt x="1411" y="350"/>
                    <a:pt x="1411" y="350"/>
                    <a:pt x="1412" y="350"/>
                  </a:cubicBezTo>
                  <a:cubicBezTo>
                    <a:pt x="1413" y="350"/>
                    <a:pt x="1413" y="351"/>
                    <a:pt x="1414" y="351"/>
                  </a:cubicBezTo>
                  <a:cubicBezTo>
                    <a:pt x="1415" y="351"/>
                    <a:pt x="1415" y="351"/>
                    <a:pt x="1416" y="352"/>
                  </a:cubicBezTo>
                  <a:cubicBezTo>
                    <a:pt x="1416" y="352"/>
                    <a:pt x="1416" y="352"/>
                    <a:pt x="1416" y="352"/>
                  </a:cubicBezTo>
                  <a:cubicBezTo>
                    <a:pt x="1416" y="352"/>
                    <a:pt x="1416" y="352"/>
                    <a:pt x="1416" y="352"/>
                  </a:cubicBezTo>
                  <a:cubicBezTo>
                    <a:pt x="1416" y="352"/>
                    <a:pt x="1417" y="353"/>
                    <a:pt x="1417" y="353"/>
                  </a:cubicBezTo>
                  <a:cubicBezTo>
                    <a:pt x="1418" y="355"/>
                    <a:pt x="1418" y="356"/>
                    <a:pt x="1419" y="357"/>
                  </a:cubicBezTo>
                  <a:cubicBezTo>
                    <a:pt x="1421" y="359"/>
                    <a:pt x="1423" y="361"/>
                    <a:pt x="1425" y="363"/>
                  </a:cubicBezTo>
                  <a:cubicBezTo>
                    <a:pt x="1425" y="363"/>
                    <a:pt x="1426" y="364"/>
                    <a:pt x="1426" y="364"/>
                  </a:cubicBezTo>
                  <a:cubicBezTo>
                    <a:pt x="1427" y="365"/>
                    <a:pt x="1428" y="365"/>
                    <a:pt x="1428" y="366"/>
                  </a:cubicBezTo>
                  <a:cubicBezTo>
                    <a:pt x="1429" y="366"/>
                    <a:pt x="1429" y="367"/>
                    <a:pt x="1430" y="367"/>
                  </a:cubicBezTo>
                  <a:cubicBezTo>
                    <a:pt x="1431" y="368"/>
                    <a:pt x="1431" y="368"/>
                    <a:pt x="1431" y="368"/>
                  </a:cubicBezTo>
                  <a:cubicBezTo>
                    <a:pt x="1431" y="368"/>
                    <a:pt x="1431" y="368"/>
                    <a:pt x="1432" y="368"/>
                  </a:cubicBezTo>
                  <a:cubicBezTo>
                    <a:pt x="1434" y="370"/>
                    <a:pt x="1437" y="371"/>
                    <a:pt x="1439" y="372"/>
                  </a:cubicBezTo>
                  <a:cubicBezTo>
                    <a:pt x="1440" y="373"/>
                    <a:pt x="1441" y="373"/>
                    <a:pt x="1441" y="373"/>
                  </a:cubicBezTo>
                  <a:cubicBezTo>
                    <a:pt x="1442" y="373"/>
                    <a:pt x="1443" y="374"/>
                    <a:pt x="1443" y="374"/>
                  </a:cubicBezTo>
                  <a:cubicBezTo>
                    <a:pt x="1444" y="374"/>
                    <a:pt x="1445" y="374"/>
                    <a:pt x="1445" y="374"/>
                  </a:cubicBezTo>
                  <a:cubicBezTo>
                    <a:pt x="1446" y="375"/>
                    <a:pt x="1446" y="375"/>
                    <a:pt x="1447" y="375"/>
                  </a:cubicBezTo>
                  <a:cubicBezTo>
                    <a:pt x="1448" y="375"/>
                    <a:pt x="1450" y="376"/>
                    <a:pt x="1451" y="376"/>
                  </a:cubicBezTo>
                  <a:cubicBezTo>
                    <a:pt x="1451" y="376"/>
                    <a:pt x="1451" y="376"/>
                    <a:pt x="1451" y="376"/>
                  </a:cubicBezTo>
                  <a:cubicBezTo>
                    <a:pt x="1452" y="377"/>
                    <a:pt x="1452" y="377"/>
                    <a:pt x="1452" y="377"/>
                  </a:cubicBezTo>
                  <a:cubicBezTo>
                    <a:pt x="1452" y="377"/>
                    <a:pt x="1452" y="377"/>
                    <a:pt x="1452" y="377"/>
                  </a:cubicBezTo>
                  <a:cubicBezTo>
                    <a:pt x="1452" y="377"/>
                    <a:pt x="1453" y="377"/>
                    <a:pt x="1453" y="377"/>
                  </a:cubicBezTo>
                  <a:cubicBezTo>
                    <a:pt x="1453" y="377"/>
                    <a:pt x="1453" y="378"/>
                    <a:pt x="1453" y="378"/>
                  </a:cubicBezTo>
                  <a:cubicBezTo>
                    <a:pt x="1455" y="379"/>
                    <a:pt x="1456" y="381"/>
                    <a:pt x="1457" y="383"/>
                  </a:cubicBezTo>
                  <a:cubicBezTo>
                    <a:pt x="1458" y="384"/>
                    <a:pt x="1458" y="385"/>
                    <a:pt x="1458" y="385"/>
                  </a:cubicBezTo>
                  <a:cubicBezTo>
                    <a:pt x="1458" y="386"/>
                    <a:pt x="1458" y="386"/>
                    <a:pt x="1459" y="387"/>
                  </a:cubicBezTo>
                  <a:cubicBezTo>
                    <a:pt x="1459" y="387"/>
                    <a:pt x="1459" y="387"/>
                    <a:pt x="1459" y="388"/>
                  </a:cubicBezTo>
                  <a:cubicBezTo>
                    <a:pt x="1460" y="389"/>
                    <a:pt x="1460" y="391"/>
                    <a:pt x="1460" y="392"/>
                  </a:cubicBezTo>
                  <a:cubicBezTo>
                    <a:pt x="1460" y="393"/>
                    <a:pt x="1461" y="394"/>
                    <a:pt x="1461" y="394"/>
                  </a:cubicBezTo>
                  <a:cubicBezTo>
                    <a:pt x="1460" y="400"/>
                    <a:pt x="1459" y="406"/>
                    <a:pt x="1458" y="412"/>
                  </a:cubicBezTo>
                  <a:cubicBezTo>
                    <a:pt x="1457" y="424"/>
                    <a:pt x="1455" y="435"/>
                    <a:pt x="1454" y="445"/>
                  </a:cubicBezTo>
                  <a:cubicBezTo>
                    <a:pt x="1454" y="446"/>
                    <a:pt x="1454" y="448"/>
                    <a:pt x="1454" y="449"/>
                  </a:cubicBezTo>
                  <a:cubicBezTo>
                    <a:pt x="1453" y="450"/>
                    <a:pt x="1453" y="451"/>
                    <a:pt x="1453" y="452"/>
                  </a:cubicBezTo>
                  <a:cubicBezTo>
                    <a:pt x="1453" y="453"/>
                    <a:pt x="1453" y="455"/>
                    <a:pt x="1453" y="456"/>
                  </a:cubicBezTo>
                  <a:cubicBezTo>
                    <a:pt x="1449" y="461"/>
                    <a:pt x="1445" y="466"/>
                    <a:pt x="1441" y="472"/>
                  </a:cubicBezTo>
                  <a:cubicBezTo>
                    <a:pt x="1412" y="514"/>
                    <a:pt x="1384" y="570"/>
                    <a:pt x="1351" y="614"/>
                  </a:cubicBezTo>
                  <a:cubicBezTo>
                    <a:pt x="1359" y="581"/>
                    <a:pt x="1350" y="542"/>
                    <a:pt x="1354" y="508"/>
                  </a:cubicBezTo>
                  <a:cubicBezTo>
                    <a:pt x="1360" y="511"/>
                    <a:pt x="1366" y="511"/>
                    <a:pt x="1373" y="507"/>
                  </a:cubicBezTo>
                  <a:cubicBezTo>
                    <a:pt x="1368" y="502"/>
                    <a:pt x="1363" y="498"/>
                    <a:pt x="1357" y="495"/>
                  </a:cubicBezTo>
                  <a:cubicBezTo>
                    <a:pt x="1357" y="494"/>
                    <a:pt x="1357" y="494"/>
                    <a:pt x="1357" y="494"/>
                  </a:cubicBezTo>
                  <a:cubicBezTo>
                    <a:pt x="1368" y="458"/>
                    <a:pt x="1391" y="445"/>
                    <a:pt x="1418" y="428"/>
                  </a:cubicBezTo>
                  <a:cubicBezTo>
                    <a:pt x="1397" y="434"/>
                    <a:pt x="1369" y="447"/>
                    <a:pt x="1351" y="476"/>
                  </a:cubicBezTo>
                  <a:cubicBezTo>
                    <a:pt x="1350" y="468"/>
                    <a:pt x="1349" y="460"/>
                    <a:pt x="1347" y="452"/>
                  </a:cubicBezTo>
                  <a:cubicBezTo>
                    <a:pt x="1349" y="444"/>
                    <a:pt x="1346" y="434"/>
                    <a:pt x="1342" y="423"/>
                  </a:cubicBezTo>
                  <a:cubicBezTo>
                    <a:pt x="1341" y="425"/>
                    <a:pt x="1341" y="427"/>
                    <a:pt x="1340" y="428"/>
                  </a:cubicBezTo>
                  <a:cubicBezTo>
                    <a:pt x="1333" y="410"/>
                    <a:pt x="1326" y="391"/>
                    <a:pt x="1323" y="374"/>
                  </a:cubicBezTo>
                  <a:cubicBezTo>
                    <a:pt x="1314" y="319"/>
                    <a:pt x="1330" y="296"/>
                    <a:pt x="1338" y="270"/>
                  </a:cubicBezTo>
                  <a:cubicBezTo>
                    <a:pt x="1338" y="270"/>
                    <a:pt x="1338" y="270"/>
                    <a:pt x="1338" y="270"/>
                  </a:cubicBezTo>
                  <a:cubicBezTo>
                    <a:pt x="1338" y="270"/>
                    <a:pt x="1338" y="270"/>
                    <a:pt x="1338" y="270"/>
                  </a:cubicBezTo>
                  <a:cubicBezTo>
                    <a:pt x="1338" y="269"/>
                    <a:pt x="1339" y="269"/>
                    <a:pt x="1339" y="269"/>
                  </a:cubicBezTo>
                  <a:cubicBezTo>
                    <a:pt x="1340" y="268"/>
                    <a:pt x="1340" y="268"/>
                    <a:pt x="1341" y="268"/>
                  </a:cubicBezTo>
                  <a:cubicBezTo>
                    <a:pt x="1341" y="267"/>
                    <a:pt x="1342" y="267"/>
                    <a:pt x="1342" y="267"/>
                  </a:cubicBezTo>
                  <a:cubicBezTo>
                    <a:pt x="1343" y="266"/>
                    <a:pt x="1344" y="266"/>
                    <a:pt x="1344" y="266"/>
                  </a:cubicBezTo>
                  <a:cubicBezTo>
                    <a:pt x="1345" y="265"/>
                    <a:pt x="1347" y="264"/>
                    <a:pt x="1348" y="264"/>
                  </a:cubicBezTo>
                  <a:cubicBezTo>
                    <a:pt x="1349" y="263"/>
                    <a:pt x="1351" y="263"/>
                    <a:pt x="1352" y="262"/>
                  </a:cubicBezTo>
                  <a:cubicBezTo>
                    <a:pt x="1354" y="262"/>
                    <a:pt x="1355" y="261"/>
                    <a:pt x="1356" y="261"/>
                  </a:cubicBezTo>
                  <a:cubicBezTo>
                    <a:pt x="1358" y="261"/>
                    <a:pt x="1359" y="260"/>
                    <a:pt x="1361" y="260"/>
                  </a:cubicBezTo>
                  <a:cubicBezTo>
                    <a:pt x="1361" y="260"/>
                    <a:pt x="1361" y="260"/>
                    <a:pt x="1361" y="260"/>
                  </a:cubicBezTo>
                  <a:cubicBezTo>
                    <a:pt x="1375" y="276"/>
                    <a:pt x="1386" y="265"/>
                    <a:pt x="1394" y="249"/>
                  </a:cubicBezTo>
                  <a:cubicBezTo>
                    <a:pt x="1379" y="254"/>
                    <a:pt x="1371" y="242"/>
                    <a:pt x="1359" y="258"/>
                  </a:cubicBezTo>
                  <a:cubicBezTo>
                    <a:pt x="1358" y="258"/>
                    <a:pt x="1357" y="258"/>
                    <a:pt x="1356" y="258"/>
                  </a:cubicBezTo>
                  <a:cubicBezTo>
                    <a:pt x="1354" y="259"/>
                    <a:pt x="1353" y="259"/>
                    <a:pt x="1351" y="260"/>
                  </a:cubicBezTo>
                  <a:cubicBezTo>
                    <a:pt x="1350" y="260"/>
                    <a:pt x="1348" y="261"/>
                    <a:pt x="1347" y="261"/>
                  </a:cubicBezTo>
                  <a:cubicBezTo>
                    <a:pt x="1346" y="262"/>
                    <a:pt x="1344" y="263"/>
                    <a:pt x="1343" y="263"/>
                  </a:cubicBezTo>
                  <a:cubicBezTo>
                    <a:pt x="1342" y="264"/>
                    <a:pt x="1342" y="264"/>
                    <a:pt x="1341" y="265"/>
                  </a:cubicBezTo>
                  <a:cubicBezTo>
                    <a:pt x="1341" y="265"/>
                    <a:pt x="1341" y="265"/>
                    <a:pt x="1341" y="265"/>
                  </a:cubicBezTo>
                  <a:cubicBezTo>
                    <a:pt x="1343" y="261"/>
                    <a:pt x="1345" y="258"/>
                    <a:pt x="1347" y="255"/>
                  </a:cubicBezTo>
                  <a:cubicBezTo>
                    <a:pt x="1352" y="247"/>
                    <a:pt x="1358" y="240"/>
                    <a:pt x="1363" y="232"/>
                  </a:cubicBezTo>
                  <a:cubicBezTo>
                    <a:pt x="1368" y="223"/>
                    <a:pt x="1374" y="215"/>
                    <a:pt x="1378" y="206"/>
                  </a:cubicBezTo>
                  <a:cubicBezTo>
                    <a:pt x="1381" y="201"/>
                    <a:pt x="1383" y="196"/>
                    <a:pt x="1385" y="191"/>
                  </a:cubicBezTo>
                  <a:cubicBezTo>
                    <a:pt x="1385" y="190"/>
                    <a:pt x="1385" y="189"/>
                    <a:pt x="1386" y="188"/>
                  </a:cubicBezTo>
                  <a:cubicBezTo>
                    <a:pt x="1386" y="186"/>
                    <a:pt x="1386" y="186"/>
                    <a:pt x="1386" y="186"/>
                  </a:cubicBezTo>
                  <a:cubicBezTo>
                    <a:pt x="1387" y="184"/>
                    <a:pt x="1387" y="184"/>
                    <a:pt x="1387" y="184"/>
                  </a:cubicBezTo>
                  <a:cubicBezTo>
                    <a:pt x="1387" y="183"/>
                    <a:pt x="1387" y="183"/>
                    <a:pt x="1387" y="183"/>
                  </a:cubicBezTo>
                  <a:cubicBezTo>
                    <a:pt x="1387" y="183"/>
                    <a:pt x="1387" y="183"/>
                    <a:pt x="1387" y="183"/>
                  </a:cubicBezTo>
                  <a:cubicBezTo>
                    <a:pt x="1388" y="182"/>
                    <a:pt x="1388" y="182"/>
                    <a:pt x="1388" y="182"/>
                  </a:cubicBezTo>
                  <a:cubicBezTo>
                    <a:pt x="1389" y="182"/>
                    <a:pt x="1389" y="181"/>
                    <a:pt x="1389" y="181"/>
                  </a:cubicBezTo>
                  <a:cubicBezTo>
                    <a:pt x="1390" y="181"/>
                    <a:pt x="1390" y="180"/>
                    <a:pt x="1391" y="180"/>
                  </a:cubicBezTo>
                  <a:cubicBezTo>
                    <a:pt x="1391" y="180"/>
                    <a:pt x="1392" y="179"/>
                    <a:pt x="1392" y="179"/>
                  </a:cubicBezTo>
                  <a:cubicBezTo>
                    <a:pt x="1393" y="179"/>
                    <a:pt x="1394" y="178"/>
                    <a:pt x="1394" y="178"/>
                  </a:cubicBezTo>
                  <a:cubicBezTo>
                    <a:pt x="1395" y="178"/>
                    <a:pt x="1395" y="178"/>
                    <a:pt x="1395" y="178"/>
                  </a:cubicBezTo>
                  <a:cubicBezTo>
                    <a:pt x="1396" y="177"/>
                    <a:pt x="1396" y="177"/>
                    <a:pt x="1397" y="177"/>
                  </a:cubicBezTo>
                  <a:cubicBezTo>
                    <a:pt x="1400" y="175"/>
                    <a:pt x="1403" y="174"/>
                    <a:pt x="1408" y="173"/>
                  </a:cubicBezTo>
                  <a:cubicBezTo>
                    <a:pt x="1410" y="172"/>
                    <a:pt x="1412" y="172"/>
                    <a:pt x="1414" y="171"/>
                  </a:cubicBezTo>
                  <a:cubicBezTo>
                    <a:pt x="1417" y="171"/>
                    <a:pt x="1419" y="170"/>
                    <a:pt x="1421" y="169"/>
                  </a:cubicBezTo>
                  <a:cubicBezTo>
                    <a:pt x="1422" y="169"/>
                    <a:pt x="1422" y="169"/>
                    <a:pt x="1422" y="169"/>
                  </a:cubicBezTo>
                  <a:cubicBezTo>
                    <a:pt x="1422" y="169"/>
                    <a:pt x="1422" y="169"/>
                    <a:pt x="1422" y="169"/>
                  </a:cubicBezTo>
                  <a:cubicBezTo>
                    <a:pt x="1423" y="170"/>
                    <a:pt x="1423" y="170"/>
                    <a:pt x="1424" y="171"/>
                  </a:cubicBezTo>
                  <a:cubicBezTo>
                    <a:pt x="1424" y="171"/>
                    <a:pt x="1424" y="171"/>
                    <a:pt x="1424" y="171"/>
                  </a:cubicBezTo>
                  <a:cubicBezTo>
                    <a:pt x="1424" y="171"/>
                    <a:pt x="1425" y="172"/>
                    <a:pt x="1425" y="172"/>
                  </a:cubicBezTo>
                  <a:cubicBezTo>
                    <a:pt x="1425" y="172"/>
                    <a:pt x="1425" y="172"/>
                    <a:pt x="1425" y="172"/>
                  </a:cubicBezTo>
                  <a:cubicBezTo>
                    <a:pt x="1426" y="172"/>
                    <a:pt x="1427" y="173"/>
                    <a:pt x="1427" y="173"/>
                  </a:cubicBezTo>
                  <a:cubicBezTo>
                    <a:pt x="1428" y="174"/>
                    <a:pt x="1429" y="174"/>
                    <a:pt x="1430" y="175"/>
                  </a:cubicBezTo>
                  <a:cubicBezTo>
                    <a:pt x="1430" y="176"/>
                    <a:pt x="1431" y="176"/>
                    <a:pt x="1432" y="177"/>
                  </a:cubicBezTo>
                  <a:cubicBezTo>
                    <a:pt x="1433" y="178"/>
                    <a:pt x="1433" y="178"/>
                    <a:pt x="1434" y="179"/>
                  </a:cubicBezTo>
                  <a:cubicBezTo>
                    <a:pt x="1435" y="180"/>
                    <a:pt x="1435" y="181"/>
                    <a:pt x="1436" y="182"/>
                  </a:cubicBezTo>
                  <a:cubicBezTo>
                    <a:pt x="1436" y="182"/>
                    <a:pt x="1436" y="182"/>
                    <a:pt x="1437" y="182"/>
                  </a:cubicBezTo>
                  <a:cubicBezTo>
                    <a:pt x="1431" y="201"/>
                    <a:pt x="1441" y="207"/>
                    <a:pt x="1460" y="202"/>
                  </a:cubicBezTo>
                  <a:cubicBezTo>
                    <a:pt x="1456" y="192"/>
                    <a:pt x="1454" y="176"/>
                    <a:pt x="1438" y="180"/>
                  </a:cubicBezTo>
                  <a:cubicBezTo>
                    <a:pt x="1438" y="179"/>
                    <a:pt x="1438" y="179"/>
                    <a:pt x="1438" y="179"/>
                  </a:cubicBezTo>
                  <a:cubicBezTo>
                    <a:pt x="1438" y="179"/>
                    <a:pt x="1438" y="179"/>
                    <a:pt x="1438" y="179"/>
                  </a:cubicBezTo>
                  <a:cubicBezTo>
                    <a:pt x="1437" y="179"/>
                    <a:pt x="1436" y="178"/>
                    <a:pt x="1436" y="177"/>
                  </a:cubicBezTo>
                  <a:cubicBezTo>
                    <a:pt x="1435" y="177"/>
                    <a:pt x="1434" y="176"/>
                    <a:pt x="1434" y="175"/>
                  </a:cubicBezTo>
                  <a:cubicBezTo>
                    <a:pt x="1433" y="174"/>
                    <a:pt x="1432" y="174"/>
                    <a:pt x="1431" y="173"/>
                  </a:cubicBezTo>
                  <a:cubicBezTo>
                    <a:pt x="1430" y="172"/>
                    <a:pt x="1430" y="172"/>
                    <a:pt x="1429" y="171"/>
                  </a:cubicBezTo>
                  <a:cubicBezTo>
                    <a:pt x="1428" y="171"/>
                    <a:pt x="1427" y="170"/>
                    <a:pt x="1427" y="170"/>
                  </a:cubicBezTo>
                  <a:cubicBezTo>
                    <a:pt x="1426" y="170"/>
                    <a:pt x="1426" y="170"/>
                    <a:pt x="1426" y="169"/>
                  </a:cubicBezTo>
                  <a:cubicBezTo>
                    <a:pt x="1426" y="169"/>
                    <a:pt x="1426" y="169"/>
                    <a:pt x="1426" y="169"/>
                  </a:cubicBezTo>
                  <a:cubicBezTo>
                    <a:pt x="1425" y="169"/>
                    <a:pt x="1425" y="169"/>
                    <a:pt x="1425" y="169"/>
                  </a:cubicBezTo>
                  <a:cubicBezTo>
                    <a:pt x="1425" y="169"/>
                    <a:pt x="1424" y="169"/>
                    <a:pt x="1424" y="169"/>
                  </a:cubicBezTo>
                  <a:cubicBezTo>
                    <a:pt x="1433" y="167"/>
                    <a:pt x="1441" y="165"/>
                    <a:pt x="1447" y="163"/>
                  </a:cubicBezTo>
                  <a:cubicBezTo>
                    <a:pt x="1447" y="163"/>
                    <a:pt x="1448" y="163"/>
                    <a:pt x="1448" y="163"/>
                  </a:cubicBezTo>
                  <a:cubicBezTo>
                    <a:pt x="1449" y="163"/>
                    <a:pt x="1449" y="163"/>
                    <a:pt x="1449" y="162"/>
                  </a:cubicBezTo>
                  <a:cubicBezTo>
                    <a:pt x="1450" y="162"/>
                    <a:pt x="1451" y="162"/>
                    <a:pt x="1452" y="162"/>
                  </a:cubicBezTo>
                  <a:cubicBezTo>
                    <a:pt x="1453" y="161"/>
                    <a:pt x="1454" y="160"/>
                    <a:pt x="1455" y="160"/>
                  </a:cubicBezTo>
                  <a:cubicBezTo>
                    <a:pt x="1457" y="159"/>
                    <a:pt x="1458" y="159"/>
                    <a:pt x="1458" y="159"/>
                  </a:cubicBezTo>
                  <a:cubicBezTo>
                    <a:pt x="1458" y="159"/>
                    <a:pt x="1457" y="159"/>
                    <a:pt x="1455" y="159"/>
                  </a:cubicBezTo>
                  <a:cubicBezTo>
                    <a:pt x="1454" y="159"/>
                    <a:pt x="1452" y="159"/>
                    <a:pt x="1451" y="159"/>
                  </a:cubicBezTo>
                  <a:cubicBezTo>
                    <a:pt x="1450" y="159"/>
                    <a:pt x="1450" y="159"/>
                    <a:pt x="1449" y="159"/>
                  </a:cubicBezTo>
                  <a:cubicBezTo>
                    <a:pt x="1448" y="159"/>
                    <a:pt x="1448" y="160"/>
                    <a:pt x="1447" y="160"/>
                  </a:cubicBezTo>
                  <a:cubicBezTo>
                    <a:pt x="1447" y="160"/>
                    <a:pt x="1447" y="160"/>
                    <a:pt x="1446" y="160"/>
                  </a:cubicBezTo>
                  <a:cubicBezTo>
                    <a:pt x="1444" y="161"/>
                    <a:pt x="1442" y="161"/>
                    <a:pt x="1439" y="162"/>
                  </a:cubicBezTo>
                  <a:cubicBezTo>
                    <a:pt x="1439" y="162"/>
                    <a:pt x="1440" y="161"/>
                    <a:pt x="1440" y="161"/>
                  </a:cubicBezTo>
                  <a:cubicBezTo>
                    <a:pt x="1440" y="161"/>
                    <a:pt x="1440" y="161"/>
                    <a:pt x="1441" y="161"/>
                  </a:cubicBezTo>
                  <a:cubicBezTo>
                    <a:pt x="1441" y="160"/>
                    <a:pt x="1441" y="160"/>
                    <a:pt x="1441" y="160"/>
                  </a:cubicBezTo>
                  <a:cubicBezTo>
                    <a:pt x="1442" y="160"/>
                    <a:pt x="1442" y="159"/>
                    <a:pt x="1442" y="159"/>
                  </a:cubicBezTo>
                  <a:cubicBezTo>
                    <a:pt x="1443" y="158"/>
                    <a:pt x="1444" y="158"/>
                    <a:pt x="1445" y="157"/>
                  </a:cubicBezTo>
                  <a:cubicBezTo>
                    <a:pt x="1446" y="157"/>
                    <a:pt x="1447" y="156"/>
                    <a:pt x="1448" y="156"/>
                  </a:cubicBezTo>
                  <a:cubicBezTo>
                    <a:pt x="1449" y="155"/>
                    <a:pt x="1450" y="155"/>
                    <a:pt x="1452" y="154"/>
                  </a:cubicBezTo>
                  <a:cubicBezTo>
                    <a:pt x="1452" y="154"/>
                    <a:pt x="1453" y="154"/>
                    <a:pt x="1454" y="153"/>
                  </a:cubicBezTo>
                  <a:cubicBezTo>
                    <a:pt x="1458" y="157"/>
                    <a:pt x="1463" y="161"/>
                    <a:pt x="1468" y="160"/>
                  </a:cubicBezTo>
                  <a:cubicBezTo>
                    <a:pt x="1475" y="160"/>
                    <a:pt x="1477" y="152"/>
                    <a:pt x="1480" y="147"/>
                  </a:cubicBezTo>
                  <a:cubicBezTo>
                    <a:pt x="1470" y="145"/>
                    <a:pt x="1455" y="135"/>
                    <a:pt x="1453" y="152"/>
                  </a:cubicBezTo>
                  <a:cubicBezTo>
                    <a:pt x="1453" y="152"/>
                    <a:pt x="1453" y="152"/>
                    <a:pt x="1453" y="152"/>
                  </a:cubicBezTo>
                  <a:cubicBezTo>
                    <a:pt x="1452" y="152"/>
                    <a:pt x="1451" y="152"/>
                    <a:pt x="1451" y="152"/>
                  </a:cubicBezTo>
                  <a:cubicBezTo>
                    <a:pt x="1450" y="153"/>
                    <a:pt x="1449" y="153"/>
                    <a:pt x="1447" y="154"/>
                  </a:cubicBezTo>
                  <a:cubicBezTo>
                    <a:pt x="1446" y="154"/>
                    <a:pt x="1445" y="155"/>
                    <a:pt x="1444" y="156"/>
                  </a:cubicBezTo>
                  <a:cubicBezTo>
                    <a:pt x="1443" y="156"/>
                    <a:pt x="1442" y="157"/>
                    <a:pt x="1441" y="157"/>
                  </a:cubicBezTo>
                  <a:cubicBezTo>
                    <a:pt x="1441" y="158"/>
                    <a:pt x="1440" y="158"/>
                    <a:pt x="1440" y="159"/>
                  </a:cubicBezTo>
                  <a:cubicBezTo>
                    <a:pt x="1440" y="159"/>
                    <a:pt x="1440" y="159"/>
                    <a:pt x="1439" y="159"/>
                  </a:cubicBezTo>
                  <a:cubicBezTo>
                    <a:pt x="1439" y="159"/>
                    <a:pt x="1439" y="159"/>
                    <a:pt x="1439" y="160"/>
                  </a:cubicBezTo>
                  <a:cubicBezTo>
                    <a:pt x="1438" y="160"/>
                    <a:pt x="1438" y="160"/>
                    <a:pt x="1438" y="161"/>
                  </a:cubicBezTo>
                  <a:cubicBezTo>
                    <a:pt x="1437" y="161"/>
                    <a:pt x="1437" y="161"/>
                    <a:pt x="1436" y="162"/>
                  </a:cubicBezTo>
                  <a:cubicBezTo>
                    <a:pt x="1436" y="162"/>
                    <a:pt x="1436" y="162"/>
                    <a:pt x="1436" y="162"/>
                  </a:cubicBezTo>
                  <a:cubicBezTo>
                    <a:pt x="1436" y="162"/>
                    <a:pt x="1436" y="162"/>
                    <a:pt x="1436" y="162"/>
                  </a:cubicBezTo>
                  <a:cubicBezTo>
                    <a:pt x="1436" y="163"/>
                    <a:pt x="1435" y="163"/>
                    <a:pt x="1435" y="163"/>
                  </a:cubicBezTo>
                  <a:cubicBezTo>
                    <a:pt x="1431" y="164"/>
                    <a:pt x="1426" y="165"/>
                    <a:pt x="1421" y="166"/>
                  </a:cubicBezTo>
                  <a:cubicBezTo>
                    <a:pt x="1418" y="167"/>
                    <a:pt x="1416" y="168"/>
                    <a:pt x="1414" y="168"/>
                  </a:cubicBezTo>
                  <a:cubicBezTo>
                    <a:pt x="1411" y="169"/>
                    <a:pt x="1409" y="169"/>
                    <a:pt x="1407" y="170"/>
                  </a:cubicBezTo>
                  <a:cubicBezTo>
                    <a:pt x="1403" y="171"/>
                    <a:pt x="1398" y="172"/>
                    <a:pt x="1395" y="174"/>
                  </a:cubicBezTo>
                  <a:cubicBezTo>
                    <a:pt x="1395" y="174"/>
                    <a:pt x="1394" y="175"/>
                    <a:pt x="1394" y="175"/>
                  </a:cubicBezTo>
                  <a:cubicBezTo>
                    <a:pt x="1393" y="175"/>
                    <a:pt x="1393" y="175"/>
                    <a:pt x="1393" y="175"/>
                  </a:cubicBezTo>
                  <a:cubicBezTo>
                    <a:pt x="1392" y="176"/>
                    <a:pt x="1392" y="177"/>
                    <a:pt x="1391" y="177"/>
                  </a:cubicBezTo>
                  <a:cubicBezTo>
                    <a:pt x="1390" y="178"/>
                    <a:pt x="1390" y="178"/>
                    <a:pt x="1389" y="179"/>
                  </a:cubicBezTo>
                  <a:cubicBezTo>
                    <a:pt x="1389" y="179"/>
                    <a:pt x="1389" y="180"/>
                    <a:pt x="1388" y="180"/>
                  </a:cubicBezTo>
                  <a:cubicBezTo>
                    <a:pt x="1388" y="181"/>
                    <a:pt x="1388" y="181"/>
                    <a:pt x="1388" y="181"/>
                  </a:cubicBezTo>
                  <a:cubicBezTo>
                    <a:pt x="1388" y="181"/>
                    <a:pt x="1388" y="181"/>
                    <a:pt x="1388" y="181"/>
                  </a:cubicBezTo>
                  <a:cubicBezTo>
                    <a:pt x="1388" y="181"/>
                    <a:pt x="1388" y="181"/>
                    <a:pt x="1388" y="181"/>
                  </a:cubicBezTo>
                  <a:cubicBezTo>
                    <a:pt x="1388" y="181"/>
                    <a:pt x="1388" y="181"/>
                    <a:pt x="1388" y="181"/>
                  </a:cubicBezTo>
                  <a:cubicBezTo>
                    <a:pt x="1388" y="180"/>
                    <a:pt x="1388" y="180"/>
                    <a:pt x="1388" y="180"/>
                  </a:cubicBezTo>
                  <a:cubicBezTo>
                    <a:pt x="1388" y="179"/>
                    <a:pt x="1389" y="178"/>
                    <a:pt x="1389" y="176"/>
                  </a:cubicBezTo>
                  <a:cubicBezTo>
                    <a:pt x="1391" y="166"/>
                    <a:pt x="1392" y="155"/>
                    <a:pt x="1393" y="145"/>
                  </a:cubicBezTo>
                  <a:cubicBezTo>
                    <a:pt x="1393" y="140"/>
                    <a:pt x="1394" y="136"/>
                    <a:pt x="1394" y="131"/>
                  </a:cubicBezTo>
                  <a:cubicBezTo>
                    <a:pt x="1395" y="129"/>
                    <a:pt x="1395" y="128"/>
                    <a:pt x="1395" y="127"/>
                  </a:cubicBezTo>
                  <a:cubicBezTo>
                    <a:pt x="1395" y="127"/>
                    <a:pt x="1395" y="127"/>
                    <a:pt x="1395" y="127"/>
                  </a:cubicBezTo>
                  <a:cubicBezTo>
                    <a:pt x="1396" y="126"/>
                    <a:pt x="1396" y="126"/>
                    <a:pt x="1396" y="126"/>
                  </a:cubicBezTo>
                  <a:cubicBezTo>
                    <a:pt x="1397" y="125"/>
                    <a:pt x="1397" y="125"/>
                    <a:pt x="1398" y="124"/>
                  </a:cubicBezTo>
                  <a:cubicBezTo>
                    <a:pt x="1399" y="123"/>
                    <a:pt x="1399" y="123"/>
                    <a:pt x="1400" y="123"/>
                  </a:cubicBezTo>
                  <a:cubicBezTo>
                    <a:pt x="1400" y="123"/>
                    <a:pt x="1400" y="122"/>
                    <a:pt x="1401" y="122"/>
                  </a:cubicBezTo>
                  <a:cubicBezTo>
                    <a:pt x="1401" y="122"/>
                    <a:pt x="1401" y="122"/>
                    <a:pt x="1401" y="122"/>
                  </a:cubicBezTo>
                  <a:cubicBezTo>
                    <a:pt x="1404" y="120"/>
                    <a:pt x="1407" y="118"/>
                    <a:pt x="1410" y="117"/>
                  </a:cubicBezTo>
                  <a:cubicBezTo>
                    <a:pt x="1411" y="117"/>
                    <a:pt x="1412" y="117"/>
                    <a:pt x="1412" y="116"/>
                  </a:cubicBezTo>
                  <a:cubicBezTo>
                    <a:pt x="1413" y="116"/>
                    <a:pt x="1414" y="116"/>
                    <a:pt x="1415" y="115"/>
                  </a:cubicBezTo>
                  <a:cubicBezTo>
                    <a:pt x="1417" y="115"/>
                    <a:pt x="1419" y="114"/>
                    <a:pt x="1421" y="114"/>
                  </a:cubicBezTo>
                  <a:cubicBezTo>
                    <a:pt x="1421" y="114"/>
                    <a:pt x="1421" y="113"/>
                    <a:pt x="1422" y="113"/>
                  </a:cubicBezTo>
                  <a:cubicBezTo>
                    <a:pt x="1441" y="127"/>
                    <a:pt x="1450" y="111"/>
                    <a:pt x="1469" y="108"/>
                  </a:cubicBezTo>
                  <a:cubicBezTo>
                    <a:pt x="1451" y="89"/>
                    <a:pt x="1435" y="94"/>
                    <a:pt x="1420" y="112"/>
                  </a:cubicBezTo>
                  <a:cubicBezTo>
                    <a:pt x="1420" y="112"/>
                    <a:pt x="1420" y="112"/>
                    <a:pt x="1420" y="112"/>
                  </a:cubicBezTo>
                  <a:cubicBezTo>
                    <a:pt x="1418" y="112"/>
                    <a:pt x="1416" y="113"/>
                    <a:pt x="1414" y="113"/>
                  </a:cubicBezTo>
                  <a:cubicBezTo>
                    <a:pt x="1414" y="114"/>
                    <a:pt x="1413" y="114"/>
                    <a:pt x="1412" y="114"/>
                  </a:cubicBezTo>
                  <a:cubicBezTo>
                    <a:pt x="1411" y="115"/>
                    <a:pt x="1410" y="115"/>
                    <a:pt x="1409" y="115"/>
                  </a:cubicBezTo>
                  <a:cubicBezTo>
                    <a:pt x="1406" y="117"/>
                    <a:pt x="1403" y="118"/>
                    <a:pt x="1400" y="120"/>
                  </a:cubicBezTo>
                  <a:cubicBezTo>
                    <a:pt x="1400" y="120"/>
                    <a:pt x="1400" y="120"/>
                    <a:pt x="1399" y="121"/>
                  </a:cubicBezTo>
                  <a:cubicBezTo>
                    <a:pt x="1399" y="121"/>
                    <a:pt x="1399" y="121"/>
                    <a:pt x="1398" y="121"/>
                  </a:cubicBezTo>
                  <a:cubicBezTo>
                    <a:pt x="1398" y="122"/>
                    <a:pt x="1398" y="122"/>
                    <a:pt x="1397" y="123"/>
                  </a:cubicBezTo>
                  <a:cubicBezTo>
                    <a:pt x="1397" y="124"/>
                    <a:pt x="1396" y="124"/>
                    <a:pt x="1396" y="125"/>
                  </a:cubicBezTo>
                  <a:cubicBezTo>
                    <a:pt x="1396" y="125"/>
                    <a:pt x="1396" y="124"/>
                    <a:pt x="1396" y="124"/>
                  </a:cubicBezTo>
                  <a:cubicBezTo>
                    <a:pt x="1396" y="123"/>
                    <a:pt x="1397" y="121"/>
                    <a:pt x="1397" y="120"/>
                  </a:cubicBezTo>
                  <a:cubicBezTo>
                    <a:pt x="1397" y="119"/>
                    <a:pt x="1397" y="119"/>
                    <a:pt x="1397" y="119"/>
                  </a:cubicBezTo>
                  <a:cubicBezTo>
                    <a:pt x="1397" y="119"/>
                    <a:pt x="1397" y="119"/>
                    <a:pt x="1397" y="119"/>
                  </a:cubicBezTo>
                  <a:cubicBezTo>
                    <a:pt x="1397" y="119"/>
                    <a:pt x="1397" y="119"/>
                    <a:pt x="1397" y="119"/>
                  </a:cubicBezTo>
                  <a:cubicBezTo>
                    <a:pt x="1397" y="119"/>
                    <a:pt x="1397" y="119"/>
                    <a:pt x="1397" y="119"/>
                  </a:cubicBezTo>
                  <a:cubicBezTo>
                    <a:pt x="1397" y="118"/>
                    <a:pt x="1397" y="118"/>
                    <a:pt x="1397" y="118"/>
                  </a:cubicBezTo>
                  <a:cubicBezTo>
                    <a:pt x="1398" y="117"/>
                    <a:pt x="1398" y="117"/>
                    <a:pt x="1398" y="117"/>
                  </a:cubicBezTo>
                  <a:cubicBezTo>
                    <a:pt x="1401" y="108"/>
                    <a:pt x="1406" y="100"/>
                    <a:pt x="1411" y="93"/>
                  </a:cubicBezTo>
                  <a:cubicBezTo>
                    <a:pt x="1416" y="86"/>
                    <a:pt x="1422" y="80"/>
                    <a:pt x="1427" y="75"/>
                  </a:cubicBezTo>
                  <a:cubicBezTo>
                    <a:pt x="1429" y="74"/>
                    <a:pt x="1430" y="72"/>
                    <a:pt x="1431" y="71"/>
                  </a:cubicBezTo>
                  <a:cubicBezTo>
                    <a:pt x="1433" y="70"/>
                    <a:pt x="1434" y="69"/>
                    <a:pt x="1435" y="68"/>
                  </a:cubicBezTo>
                  <a:cubicBezTo>
                    <a:pt x="1438" y="65"/>
                    <a:pt x="1441" y="63"/>
                    <a:pt x="1443" y="61"/>
                  </a:cubicBezTo>
                  <a:cubicBezTo>
                    <a:pt x="1448" y="57"/>
                    <a:pt x="1452" y="54"/>
                    <a:pt x="1456" y="51"/>
                  </a:cubicBezTo>
                  <a:cubicBezTo>
                    <a:pt x="1463" y="45"/>
                    <a:pt x="1467" y="42"/>
                    <a:pt x="1467" y="42"/>
                  </a:cubicBezTo>
                  <a:cubicBezTo>
                    <a:pt x="1467" y="42"/>
                    <a:pt x="1466" y="43"/>
                    <a:pt x="1463" y="44"/>
                  </a:cubicBezTo>
                  <a:cubicBezTo>
                    <a:pt x="1461" y="45"/>
                    <a:pt x="1458" y="47"/>
                    <a:pt x="1454" y="49"/>
                  </a:cubicBezTo>
                  <a:cubicBezTo>
                    <a:pt x="1451" y="52"/>
                    <a:pt x="1446" y="55"/>
                    <a:pt x="1441" y="58"/>
                  </a:cubicBezTo>
                  <a:cubicBezTo>
                    <a:pt x="1438" y="60"/>
                    <a:pt x="1435" y="62"/>
                    <a:pt x="1432" y="64"/>
                  </a:cubicBezTo>
                  <a:cubicBezTo>
                    <a:pt x="1431" y="65"/>
                    <a:pt x="1430" y="66"/>
                    <a:pt x="1428" y="68"/>
                  </a:cubicBezTo>
                  <a:cubicBezTo>
                    <a:pt x="1428" y="68"/>
                    <a:pt x="1428" y="68"/>
                    <a:pt x="1427" y="68"/>
                  </a:cubicBezTo>
                  <a:cubicBezTo>
                    <a:pt x="1427" y="69"/>
                    <a:pt x="1426" y="69"/>
                    <a:pt x="1426" y="69"/>
                  </a:cubicBezTo>
                  <a:cubicBezTo>
                    <a:pt x="1425" y="70"/>
                    <a:pt x="1425" y="71"/>
                    <a:pt x="1424" y="71"/>
                  </a:cubicBezTo>
                  <a:cubicBezTo>
                    <a:pt x="1418" y="77"/>
                    <a:pt x="1412" y="83"/>
                    <a:pt x="1407" y="90"/>
                  </a:cubicBezTo>
                  <a:cubicBezTo>
                    <a:pt x="1405" y="93"/>
                    <a:pt x="1403" y="96"/>
                    <a:pt x="1401" y="99"/>
                  </a:cubicBezTo>
                  <a:cubicBezTo>
                    <a:pt x="1401" y="98"/>
                    <a:pt x="1401" y="97"/>
                    <a:pt x="1400" y="96"/>
                  </a:cubicBezTo>
                  <a:cubicBezTo>
                    <a:pt x="1400" y="94"/>
                    <a:pt x="1400" y="93"/>
                    <a:pt x="1400" y="92"/>
                  </a:cubicBezTo>
                  <a:cubicBezTo>
                    <a:pt x="1399" y="92"/>
                    <a:pt x="1399" y="91"/>
                    <a:pt x="1399" y="90"/>
                  </a:cubicBezTo>
                  <a:cubicBezTo>
                    <a:pt x="1399" y="90"/>
                    <a:pt x="1398" y="89"/>
                    <a:pt x="1398" y="89"/>
                  </a:cubicBezTo>
                  <a:cubicBezTo>
                    <a:pt x="1396" y="84"/>
                    <a:pt x="1392" y="79"/>
                    <a:pt x="1389" y="74"/>
                  </a:cubicBezTo>
                  <a:cubicBezTo>
                    <a:pt x="1388" y="72"/>
                    <a:pt x="1387" y="71"/>
                    <a:pt x="1386" y="69"/>
                  </a:cubicBezTo>
                  <a:cubicBezTo>
                    <a:pt x="1386" y="68"/>
                    <a:pt x="1385" y="67"/>
                    <a:pt x="1384" y="65"/>
                  </a:cubicBezTo>
                  <a:cubicBezTo>
                    <a:pt x="1384" y="64"/>
                    <a:pt x="1384" y="64"/>
                    <a:pt x="1383" y="63"/>
                  </a:cubicBezTo>
                  <a:cubicBezTo>
                    <a:pt x="1383" y="63"/>
                    <a:pt x="1383" y="62"/>
                    <a:pt x="1383" y="62"/>
                  </a:cubicBezTo>
                  <a:cubicBezTo>
                    <a:pt x="1382" y="61"/>
                    <a:pt x="1382" y="61"/>
                    <a:pt x="1382" y="61"/>
                  </a:cubicBezTo>
                  <a:cubicBezTo>
                    <a:pt x="1381" y="58"/>
                    <a:pt x="1381" y="58"/>
                    <a:pt x="1381" y="58"/>
                  </a:cubicBezTo>
                  <a:cubicBezTo>
                    <a:pt x="1381" y="58"/>
                    <a:pt x="1381" y="57"/>
                    <a:pt x="1381" y="56"/>
                  </a:cubicBezTo>
                  <a:cubicBezTo>
                    <a:pt x="1380" y="54"/>
                    <a:pt x="1380" y="53"/>
                    <a:pt x="1380" y="51"/>
                  </a:cubicBezTo>
                  <a:cubicBezTo>
                    <a:pt x="1379" y="50"/>
                    <a:pt x="1379" y="49"/>
                    <a:pt x="1379" y="49"/>
                  </a:cubicBezTo>
                  <a:cubicBezTo>
                    <a:pt x="1379" y="48"/>
                    <a:pt x="1379" y="47"/>
                    <a:pt x="1379" y="46"/>
                  </a:cubicBezTo>
                  <a:cubicBezTo>
                    <a:pt x="1379" y="46"/>
                    <a:pt x="1379" y="46"/>
                    <a:pt x="1379" y="46"/>
                  </a:cubicBezTo>
                  <a:cubicBezTo>
                    <a:pt x="1379" y="46"/>
                    <a:pt x="1379" y="45"/>
                    <a:pt x="1380" y="45"/>
                  </a:cubicBezTo>
                  <a:cubicBezTo>
                    <a:pt x="1380" y="44"/>
                    <a:pt x="1381" y="44"/>
                    <a:pt x="1381" y="43"/>
                  </a:cubicBezTo>
                  <a:cubicBezTo>
                    <a:pt x="1381" y="43"/>
                    <a:pt x="1382" y="42"/>
                    <a:pt x="1382" y="42"/>
                  </a:cubicBezTo>
                  <a:cubicBezTo>
                    <a:pt x="1382" y="42"/>
                    <a:pt x="1382" y="41"/>
                    <a:pt x="1382" y="41"/>
                  </a:cubicBezTo>
                  <a:cubicBezTo>
                    <a:pt x="1383" y="41"/>
                    <a:pt x="1383" y="41"/>
                    <a:pt x="1383" y="40"/>
                  </a:cubicBezTo>
                  <a:cubicBezTo>
                    <a:pt x="1383" y="40"/>
                    <a:pt x="1383" y="39"/>
                    <a:pt x="1384" y="39"/>
                  </a:cubicBezTo>
                  <a:cubicBezTo>
                    <a:pt x="1384" y="38"/>
                    <a:pt x="1385" y="38"/>
                    <a:pt x="1385" y="37"/>
                  </a:cubicBezTo>
                  <a:cubicBezTo>
                    <a:pt x="1385" y="37"/>
                    <a:pt x="1386" y="36"/>
                    <a:pt x="1386" y="36"/>
                  </a:cubicBezTo>
                  <a:cubicBezTo>
                    <a:pt x="1386" y="35"/>
                    <a:pt x="1387" y="35"/>
                    <a:pt x="1387" y="34"/>
                  </a:cubicBezTo>
                  <a:cubicBezTo>
                    <a:pt x="1388" y="33"/>
                    <a:pt x="1389" y="32"/>
                    <a:pt x="1390" y="31"/>
                  </a:cubicBezTo>
                  <a:cubicBezTo>
                    <a:pt x="1391" y="30"/>
                    <a:pt x="1392" y="29"/>
                    <a:pt x="1393" y="28"/>
                  </a:cubicBezTo>
                  <a:cubicBezTo>
                    <a:pt x="1395" y="27"/>
                    <a:pt x="1396" y="26"/>
                    <a:pt x="1397" y="25"/>
                  </a:cubicBezTo>
                  <a:cubicBezTo>
                    <a:pt x="1398" y="24"/>
                    <a:pt x="1399" y="24"/>
                    <a:pt x="1401" y="23"/>
                  </a:cubicBezTo>
                  <a:cubicBezTo>
                    <a:pt x="1401" y="23"/>
                    <a:pt x="1401" y="23"/>
                    <a:pt x="1401" y="23"/>
                  </a:cubicBezTo>
                  <a:cubicBezTo>
                    <a:pt x="1420" y="33"/>
                    <a:pt x="1426" y="18"/>
                    <a:pt x="1427" y="0"/>
                  </a:cubicBezTo>
                  <a:cubicBezTo>
                    <a:pt x="1416" y="11"/>
                    <a:pt x="1403" y="3"/>
                    <a:pt x="1398" y="21"/>
                  </a:cubicBezTo>
                  <a:cubicBezTo>
                    <a:pt x="1397" y="22"/>
                    <a:pt x="1396" y="23"/>
                    <a:pt x="1395" y="23"/>
                  </a:cubicBezTo>
                  <a:cubicBezTo>
                    <a:pt x="1394" y="24"/>
                    <a:pt x="1393" y="25"/>
                    <a:pt x="1392" y="26"/>
                  </a:cubicBezTo>
                  <a:cubicBezTo>
                    <a:pt x="1391" y="27"/>
                    <a:pt x="1389" y="28"/>
                    <a:pt x="1388" y="29"/>
                  </a:cubicBezTo>
                  <a:cubicBezTo>
                    <a:pt x="1387" y="30"/>
                    <a:pt x="1386" y="32"/>
                    <a:pt x="1385" y="33"/>
                  </a:cubicBezTo>
                  <a:cubicBezTo>
                    <a:pt x="1385" y="33"/>
                    <a:pt x="1385" y="34"/>
                    <a:pt x="1384" y="34"/>
                  </a:cubicBezTo>
                  <a:cubicBezTo>
                    <a:pt x="1384" y="35"/>
                    <a:pt x="1383" y="35"/>
                    <a:pt x="1383" y="36"/>
                  </a:cubicBezTo>
                  <a:cubicBezTo>
                    <a:pt x="1382" y="36"/>
                    <a:pt x="1382" y="37"/>
                    <a:pt x="1382" y="38"/>
                  </a:cubicBezTo>
                  <a:cubicBezTo>
                    <a:pt x="1381" y="38"/>
                    <a:pt x="1381" y="39"/>
                    <a:pt x="1381" y="39"/>
                  </a:cubicBezTo>
                  <a:cubicBezTo>
                    <a:pt x="1381" y="39"/>
                    <a:pt x="1380" y="40"/>
                    <a:pt x="1380" y="40"/>
                  </a:cubicBezTo>
                  <a:cubicBezTo>
                    <a:pt x="1380" y="40"/>
                    <a:pt x="1380" y="40"/>
                    <a:pt x="1380" y="41"/>
                  </a:cubicBezTo>
                  <a:cubicBezTo>
                    <a:pt x="1380" y="41"/>
                    <a:pt x="1380" y="42"/>
                    <a:pt x="1379" y="42"/>
                  </a:cubicBezTo>
                  <a:cubicBezTo>
                    <a:pt x="1379" y="42"/>
                    <a:pt x="1379" y="43"/>
                    <a:pt x="1379" y="43"/>
                  </a:cubicBezTo>
                  <a:cubicBezTo>
                    <a:pt x="1379" y="44"/>
                    <a:pt x="1379" y="44"/>
                    <a:pt x="1379" y="44"/>
                  </a:cubicBezTo>
                  <a:cubicBezTo>
                    <a:pt x="1379" y="44"/>
                    <a:pt x="1379" y="44"/>
                    <a:pt x="1379" y="44"/>
                  </a:cubicBezTo>
                  <a:cubicBezTo>
                    <a:pt x="1379" y="44"/>
                    <a:pt x="1379" y="44"/>
                    <a:pt x="1379" y="44"/>
                  </a:cubicBezTo>
                  <a:cubicBezTo>
                    <a:pt x="1379" y="43"/>
                    <a:pt x="1379" y="43"/>
                    <a:pt x="1379" y="43"/>
                  </a:cubicBezTo>
                  <a:cubicBezTo>
                    <a:pt x="1379" y="41"/>
                    <a:pt x="1379" y="41"/>
                    <a:pt x="1379" y="41"/>
                  </a:cubicBezTo>
                  <a:cubicBezTo>
                    <a:pt x="1379" y="41"/>
                    <a:pt x="1379" y="40"/>
                    <a:pt x="1379" y="39"/>
                  </a:cubicBezTo>
                  <a:cubicBezTo>
                    <a:pt x="1379" y="38"/>
                    <a:pt x="1379" y="37"/>
                    <a:pt x="1379" y="37"/>
                  </a:cubicBezTo>
                  <a:cubicBezTo>
                    <a:pt x="1379" y="36"/>
                    <a:pt x="1379" y="35"/>
                    <a:pt x="1379" y="34"/>
                  </a:cubicBezTo>
                  <a:cubicBezTo>
                    <a:pt x="1379" y="34"/>
                    <a:pt x="1379" y="33"/>
                    <a:pt x="1379" y="32"/>
                  </a:cubicBezTo>
                  <a:cubicBezTo>
                    <a:pt x="1379" y="31"/>
                    <a:pt x="1380" y="29"/>
                    <a:pt x="1380" y="28"/>
                  </a:cubicBezTo>
                  <a:cubicBezTo>
                    <a:pt x="1380" y="27"/>
                    <a:pt x="1380" y="26"/>
                    <a:pt x="1380" y="26"/>
                  </a:cubicBezTo>
                  <a:cubicBezTo>
                    <a:pt x="1381" y="25"/>
                    <a:pt x="1381" y="24"/>
                    <a:pt x="1381" y="24"/>
                  </a:cubicBezTo>
                  <a:cubicBezTo>
                    <a:pt x="1381" y="22"/>
                    <a:pt x="1382" y="21"/>
                    <a:pt x="1382" y="20"/>
                  </a:cubicBezTo>
                  <a:cubicBezTo>
                    <a:pt x="1382" y="19"/>
                    <a:pt x="1383" y="18"/>
                    <a:pt x="1383" y="17"/>
                  </a:cubicBezTo>
                  <a:cubicBezTo>
                    <a:pt x="1384" y="16"/>
                    <a:pt x="1384" y="15"/>
                    <a:pt x="1384" y="14"/>
                  </a:cubicBezTo>
                  <a:cubicBezTo>
                    <a:pt x="1385" y="12"/>
                    <a:pt x="1386" y="10"/>
                    <a:pt x="1387" y="9"/>
                  </a:cubicBezTo>
                  <a:cubicBezTo>
                    <a:pt x="1387" y="7"/>
                    <a:pt x="1388" y="6"/>
                    <a:pt x="1388" y="6"/>
                  </a:cubicBezTo>
                  <a:cubicBezTo>
                    <a:pt x="1388" y="5"/>
                    <a:pt x="1389" y="5"/>
                    <a:pt x="1389" y="5"/>
                  </a:cubicBezTo>
                  <a:cubicBezTo>
                    <a:pt x="1389" y="5"/>
                    <a:pt x="1388" y="5"/>
                    <a:pt x="1388" y="5"/>
                  </a:cubicBezTo>
                  <a:cubicBezTo>
                    <a:pt x="1388" y="6"/>
                    <a:pt x="1387" y="6"/>
                    <a:pt x="1387" y="7"/>
                  </a:cubicBezTo>
                  <a:cubicBezTo>
                    <a:pt x="1386" y="7"/>
                    <a:pt x="1386" y="7"/>
                    <a:pt x="1386" y="8"/>
                  </a:cubicBezTo>
                  <a:cubicBezTo>
                    <a:pt x="1385" y="9"/>
                    <a:pt x="1383" y="11"/>
                    <a:pt x="1382" y="13"/>
                  </a:cubicBezTo>
                  <a:cubicBezTo>
                    <a:pt x="1382" y="13"/>
                    <a:pt x="1381" y="14"/>
                    <a:pt x="1381" y="15"/>
                  </a:cubicBezTo>
                  <a:cubicBezTo>
                    <a:pt x="1380" y="16"/>
                    <a:pt x="1380" y="17"/>
                    <a:pt x="1380" y="17"/>
                  </a:cubicBezTo>
                  <a:cubicBezTo>
                    <a:pt x="1380" y="18"/>
                    <a:pt x="1379" y="18"/>
                    <a:pt x="1379" y="19"/>
                  </a:cubicBezTo>
                  <a:cubicBezTo>
                    <a:pt x="1379" y="20"/>
                    <a:pt x="1378" y="21"/>
                    <a:pt x="1378" y="23"/>
                  </a:cubicBezTo>
                  <a:cubicBezTo>
                    <a:pt x="1378" y="24"/>
                    <a:pt x="1378" y="24"/>
                    <a:pt x="1377" y="25"/>
                  </a:cubicBezTo>
                  <a:cubicBezTo>
                    <a:pt x="1377" y="26"/>
                    <a:pt x="1377" y="26"/>
                    <a:pt x="1377" y="27"/>
                  </a:cubicBezTo>
                  <a:cubicBezTo>
                    <a:pt x="1377" y="29"/>
                    <a:pt x="1376" y="30"/>
                    <a:pt x="1376" y="32"/>
                  </a:cubicBezTo>
                  <a:cubicBezTo>
                    <a:pt x="1376" y="32"/>
                    <a:pt x="1376" y="33"/>
                    <a:pt x="1376" y="34"/>
                  </a:cubicBezTo>
                  <a:cubicBezTo>
                    <a:pt x="1376" y="35"/>
                    <a:pt x="1376" y="36"/>
                    <a:pt x="1376" y="36"/>
                  </a:cubicBezTo>
                  <a:cubicBezTo>
                    <a:pt x="1376" y="37"/>
                    <a:pt x="1375" y="38"/>
                    <a:pt x="1375" y="39"/>
                  </a:cubicBezTo>
                  <a:cubicBezTo>
                    <a:pt x="1375" y="40"/>
                    <a:pt x="1375" y="41"/>
                    <a:pt x="1375" y="41"/>
                  </a:cubicBezTo>
                  <a:cubicBezTo>
                    <a:pt x="1375" y="43"/>
                    <a:pt x="1375" y="43"/>
                    <a:pt x="1375" y="43"/>
                  </a:cubicBezTo>
                  <a:cubicBezTo>
                    <a:pt x="1376" y="44"/>
                    <a:pt x="1376" y="44"/>
                    <a:pt x="1376" y="44"/>
                  </a:cubicBezTo>
                  <a:cubicBezTo>
                    <a:pt x="1376" y="45"/>
                    <a:pt x="1376" y="46"/>
                    <a:pt x="1376" y="47"/>
                  </a:cubicBezTo>
                  <a:cubicBezTo>
                    <a:pt x="1376" y="47"/>
                    <a:pt x="1376" y="48"/>
                    <a:pt x="1376" y="49"/>
                  </a:cubicBezTo>
                  <a:cubicBezTo>
                    <a:pt x="1376" y="50"/>
                    <a:pt x="1376" y="51"/>
                    <a:pt x="1376" y="52"/>
                  </a:cubicBezTo>
                  <a:cubicBezTo>
                    <a:pt x="1377" y="53"/>
                    <a:pt x="1377" y="55"/>
                    <a:pt x="1378" y="57"/>
                  </a:cubicBezTo>
                  <a:cubicBezTo>
                    <a:pt x="1378" y="58"/>
                    <a:pt x="1378" y="58"/>
                    <a:pt x="1378" y="59"/>
                  </a:cubicBezTo>
                  <a:cubicBezTo>
                    <a:pt x="1379" y="62"/>
                    <a:pt x="1379" y="62"/>
                    <a:pt x="1379" y="62"/>
                  </a:cubicBezTo>
                  <a:cubicBezTo>
                    <a:pt x="1380" y="63"/>
                    <a:pt x="1380" y="63"/>
                    <a:pt x="1380" y="63"/>
                  </a:cubicBezTo>
                  <a:cubicBezTo>
                    <a:pt x="1380" y="63"/>
                    <a:pt x="1380" y="64"/>
                    <a:pt x="1380" y="64"/>
                  </a:cubicBezTo>
                  <a:cubicBezTo>
                    <a:pt x="1381" y="65"/>
                    <a:pt x="1381" y="66"/>
                    <a:pt x="1381" y="67"/>
                  </a:cubicBezTo>
                  <a:cubicBezTo>
                    <a:pt x="1383" y="70"/>
                    <a:pt x="1385" y="73"/>
                    <a:pt x="1386" y="75"/>
                  </a:cubicBezTo>
                  <a:cubicBezTo>
                    <a:pt x="1388" y="78"/>
                    <a:pt x="1390" y="81"/>
                    <a:pt x="1391" y="83"/>
                  </a:cubicBezTo>
                  <a:cubicBezTo>
                    <a:pt x="1393" y="86"/>
                    <a:pt x="1394" y="88"/>
                    <a:pt x="1395" y="90"/>
                  </a:cubicBezTo>
                  <a:cubicBezTo>
                    <a:pt x="1396" y="91"/>
                    <a:pt x="1396" y="92"/>
                    <a:pt x="1397" y="93"/>
                  </a:cubicBezTo>
                  <a:cubicBezTo>
                    <a:pt x="1397" y="94"/>
                    <a:pt x="1398" y="95"/>
                    <a:pt x="1398" y="96"/>
                  </a:cubicBezTo>
                  <a:cubicBezTo>
                    <a:pt x="1398" y="97"/>
                    <a:pt x="1399" y="98"/>
                    <a:pt x="1399" y="99"/>
                  </a:cubicBezTo>
                  <a:cubicBezTo>
                    <a:pt x="1399" y="100"/>
                    <a:pt x="1400" y="101"/>
                    <a:pt x="1400" y="101"/>
                  </a:cubicBezTo>
                  <a:cubicBezTo>
                    <a:pt x="1400" y="101"/>
                    <a:pt x="1400" y="101"/>
                    <a:pt x="1400" y="101"/>
                  </a:cubicBezTo>
                  <a:cubicBezTo>
                    <a:pt x="1397" y="106"/>
                    <a:pt x="1395" y="110"/>
                    <a:pt x="1394" y="115"/>
                  </a:cubicBezTo>
                  <a:cubicBezTo>
                    <a:pt x="1393" y="117"/>
                    <a:pt x="1393" y="117"/>
                    <a:pt x="1393" y="117"/>
                  </a:cubicBezTo>
                  <a:cubicBezTo>
                    <a:pt x="1393" y="117"/>
                    <a:pt x="1393" y="117"/>
                    <a:pt x="1393" y="117"/>
                  </a:cubicBezTo>
                  <a:cubicBezTo>
                    <a:pt x="1393" y="117"/>
                    <a:pt x="1393" y="117"/>
                    <a:pt x="1393" y="117"/>
                  </a:cubicBezTo>
                  <a:cubicBezTo>
                    <a:pt x="1393" y="118"/>
                    <a:pt x="1393" y="118"/>
                    <a:pt x="1393" y="118"/>
                  </a:cubicBezTo>
                  <a:cubicBezTo>
                    <a:pt x="1393" y="118"/>
                    <a:pt x="1393" y="118"/>
                    <a:pt x="1393" y="118"/>
                  </a:cubicBezTo>
                  <a:cubicBezTo>
                    <a:pt x="1392" y="119"/>
                    <a:pt x="1392" y="119"/>
                    <a:pt x="1392" y="119"/>
                  </a:cubicBezTo>
                  <a:cubicBezTo>
                    <a:pt x="1392" y="120"/>
                    <a:pt x="1392" y="121"/>
                    <a:pt x="1391" y="122"/>
                  </a:cubicBezTo>
                  <a:cubicBezTo>
                    <a:pt x="1391" y="125"/>
                    <a:pt x="1390" y="127"/>
                    <a:pt x="1390" y="130"/>
                  </a:cubicBezTo>
                  <a:cubicBezTo>
                    <a:pt x="1389" y="135"/>
                    <a:pt x="1388" y="140"/>
                    <a:pt x="1388" y="145"/>
                  </a:cubicBezTo>
                  <a:cubicBezTo>
                    <a:pt x="1388" y="146"/>
                    <a:pt x="1388" y="146"/>
                    <a:pt x="1388" y="147"/>
                  </a:cubicBezTo>
                  <a:cubicBezTo>
                    <a:pt x="1387" y="146"/>
                    <a:pt x="1386" y="144"/>
                    <a:pt x="1386" y="143"/>
                  </a:cubicBezTo>
                  <a:cubicBezTo>
                    <a:pt x="1385" y="142"/>
                    <a:pt x="1385" y="141"/>
                    <a:pt x="1384" y="140"/>
                  </a:cubicBezTo>
                  <a:cubicBezTo>
                    <a:pt x="1384" y="139"/>
                    <a:pt x="1383" y="138"/>
                    <a:pt x="1383" y="137"/>
                  </a:cubicBezTo>
                  <a:cubicBezTo>
                    <a:pt x="1382" y="135"/>
                    <a:pt x="1381" y="133"/>
                    <a:pt x="1379" y="131"/>
                  </a:cubicBezTo>
                  <a:cubicBezTo>
                    <a:pt x="1380" y="131"/>
                    <a:pt x="1380" y="131"/>
                    <a:pt x="1380" y="131"/>
                  </a:cubicBezTo>
                  <a:cubicBezTo>
                    <a:pt x="1382" y="105"/>
                    <a:pt x="1372" y="87"/>
                    <a:pt x="1339" y="90"/>
                  </a:cubicBezTo>
                  <a:cubicBezTo>
                    <a:pt x="1353" y="108"/>
                    <a:pt x="1347" y="129"/>
                    <a:pt x="1376" y="131"/>
                  </a:cubicBezTo>
                  <a:cubicBezTo>
                    <a:pt x="1377" y="132"/>
                    <a:pt x="1377" y="132"/>
                    <a:pt x="1377" y="133"/>
                  </a:cubicBezTo>
                  <a:cubicBezTo>
                    <a:pt x="1378" y="134"/>
                    <a:pt x="1379" y="136"/>
                    <a:pt x="1380" y="138"/>
                  </a:cubicBezTo>
                  <a:cubicBezTo>
                    <a:pt x="1381" y="139"/>
                    <a:pt x="1381" y="140"/>
                    <a:pt x="1382" y="141"/>
                  </a:cubicBezTo>
                  <a:cubicBezTo>
                    <a:pt x="1382" y="142"/>
                    <a:pt x="1383" y="143"/>
                    <a:pt x="1383" y="144"/>
                  </a:cubicBezTo>
                  <a:cubicBezTo>
                    <a:pt x="1385" y="147"/>
                    <a:pt x="1386" y="151"/>
                    <a:pt x="1387" y="154"/>
                  </a:cubicBezTo>
                  <a:cubicBezTo>
                    <a:pt x="1387" y="154"/>
                    <a:pt x="1387" y="155"/>
                    <a:pt x="1387" y="155"/>
                  </a:cubicBezTo>
                  <a:cubicBezTo>
                    <a:pt x="1386" y="162"/>
                    <a:pt x="1386" y="169"/>
                    <a:pt x="1384" y="175"/>
                  </a:cubicBezTo>
                  <a:cubicBezTo>
                    <a:pt x="1384" y="177"/>
                    <a:pt x="1384" y="178"/>
                    <a:pt x="1383" y="179"/>
                  </a:cubicBezTo>
                  <a:cubicBezTo>
                    <a:pt x="1383" y="179"/>
                    <a:pt x="1383" y="179"/>
                    <a:pt x="1383" y="179"/>
                  </a:cubicBezTo>
                  <a:cubicBezTo>
                    <a:pt x="1383" y="180"/>
                    <a:pt x="1383" y="180"/>
                    <a:pt x="1383" y="180"/>
                  </a:cubicBezTo>
                  <a:cubicBezTo>
                    <a:pt x="1383" y="180"/>
                    <a:pt x="1383" y="180"/>
                    <a:pt x="1383" y="180"/>
                  </a:cubicBezTo>
                  <a:cubicBezTo>
                    <a:pt x="1383" y="180"/>
                    <a:pt x="1383" y="180"/>
                    <a:pt x="1383" y="180"/>
                  </a:cubicBezTo>
                  <a:cubicBezTo>
                    <a:pt x="1383" y="180"/>
                    <a:pt x="1383" y="180"/>
                    <a:pt x="1383" y="180"/>
                  </a:cubicBezTo>
                  <a:cubicBezTo>
                    <a:pt x="1383" y="181"/>
                    <a:pt x="1383" y="181"/>
                    <a:pt x="1383" y="181"/>
                  </a:cubicBezTo>
                  <a:cubicBezTo>
                    <a:pt x="1382" y="183"/>
                    <a:pt x="1382" y="183"/>
                    <a:pt x="1382" y="183"/>
                  </a:cubicBezTo>
                  <a:cubicBezTo>
                    <a:pt x="1382" y="184"/>
                    <a:pt x="1382" y="184"/>
                    <a:pt x="1382" y="184"/>
                  </a:cubicBezTo>
                  <a:cubicBezTo>
                    <a:pt x="1381" y="186"/>
                    <a:pt x="1381" y="186"/>
                    <a:pt x="1381" y="186"/>
                  </a:cubicBezTo>
                  <a:cubicBezTo>
                    <a:pt x="1381" y="187"/>
                    <a:pt x="1381" y="189"/>
                    <a:pt x="1380" y="190"/>
                  </a:cubicBezTo>
                  <a:cubicBezTo>
                    <a:pt x="1378" y="195"/>
                    <a:pt x="1376" y="199"/>
                    <a:pt x="1374" y="204"/>
                  </a:cubicBezTo>
                  <a:cubicBezTo>
                    <a:pt x="1370" y="212"/>
                    <a:pt x="1364" y="221"/>
                    <a:pt x="1359" y="229"/>
                  </a:cubicBezTo>
                  <a:cubicBezTo>
                    <a:pt x="1358" y="230"/>
                    <a:pt x="1357" y="231"/>
                    <a:pt x="1357" y="232"/>
                  </a:cubicBezTo>
                  <a:cubicBezTo>
                    <a:pt x="1357" y="232"/>
                    <a:pt x="1357" y="231"/>
                    <a:pt x="1357" y="231"/>
                  </a:cubicBezTo>
                  <a:cubicBezTo>
                    <a:pt x="1357" y="230"/>
                    <a:pt x="1357" y="230"/>
                    <a:pt x="1357" y="229"/>
                  </a:cubicBezTo>
                  <a:cubicBezTo>
                    <a:pt x="1357" y="228"/>
                    <a:pt x="1357" y="228"/>
                    <a:pt x="1357" y="227"/>
                  </a:cubicBezTo>
                  <a:cubicBezTo>
                    <a:pt x="1356" y="227"/>
                    <a:pt x="1356" y="226"/>
                    <a:pt x="1356" y="226"/>
                  </a:cubicBezTo>
                  <a:cubicBezTo>
                    <a:pt x="1356" y="225"/>
                    <a:pt x="1356" y="223"/>
                    <a:pt x="1356" y="222"/>
                  </a:cubicBezTo>
                  <a:cubicBezTo>
                    <a:pt x="1355" y="221"/>
                    <a:pt x="1355" y="219"/>
                    <a:pt x="1354" y="218"/>
                  </a:cubicBezTo>
                  <a:cubicBezTo>
                    <a:pt x="1354" y="217"/>
                    <a:pt x="1354" y="216"/>
                    <a:pt x="1353" y="216"/>
                  </a:cubicBezTo>
                  <a:cubicBezTo>
                    <a:pt x="1353" y="215"/>
                    <a:pt x="1353" y="214"/>
                    <a:pt x="1352" y="213"/>
                  </a:cubicBezTo>
                  <a:cubicBezTo>
                    <a:pt x="1352" y="212"/>
                    <a:pt x="1352" y="212"/>
                    <a:pt x="1351" y="211"/>
                  </a:cubicBezTo>
                  <a:cubicBezTo>
                    <a:pt x="1351" y="210"/>
                    <a:pt x="1350" y="209"/>
                    <a:pt x="1350" y="209"/>
                  </a:cubicBezTo>
                  <a:cubicBezTo>
                    <a:pt x="1348" y="205"/>
                    <a:pt x="1345" y="202"/>
                    <a:pt x="1342" y="199"/>
                  </a:cubicBezTo>
                  <a:cubicBezTo>
                    <a:pt x="1339" y="195"/>
                    <a:pt x="1336" y="192"/>
                    <a:pt x="1333" y="188"/>
                  </a:cubicBezTo>
                  <a:cubicBezTo>
                    <a:pt x="1330" y="185"/>
                    <a:pt x="1326" y="182"/>
                    <a:pt x="1323" y="178"/>
                  </a:cubicBezTo>
                  <a:cubicBezTo>
                    <a:pt x="1320" y="174"/>
                    <a:pt x="1317" y="170"/>
                    <a:pt x="1314" y="166"/>
                  </a:cubicBezTo>
                  <a:cubicBezTo>
                    <a:pt x="1313" y="165"/>
                    <a:pt x="1313" y="165"/>
                    <a:pt x="1313" y="165"/>
                  </a:cubicBezTo>
                  <a:cubicBezTo>
                    <a:pt x="1312" y="163"/>
                    <a:pt x="1312" y="163"/>
                    <a:pt x="1312" y="163"/>
                  </a:cubicBezTo>
                  <a:cubicBezTo>
                    <a:pt x="1312" y="163"/>
                    <a:pt x="1312" y="163"/>
                    <a:pt x="1312" y="163"/>
                  </a:cubicBezTo>
                  <a:cubicBezTo>
                    <a:pt x="1312" y="163"/>
                    <a:pt x="1312" y="163"/>
                    <a:pt x="1312" y="163"/>
                  </a:cubicBezTo>
                  <a:cubicBezTo>
                    <a:pt x="1312" y="163"/>
                    <a:pt x="1312" y="163"/>
                    <a:pt x="1312" y="163"/>
                  </a:cubicBezTo>
                  <a:cubicBezTo>
                    <a:pt x="1312" y="163"/>
                    <a:pt x="1312" y="163"/>
                    <a:pt x="1312" y="163"/>
                  </a:cubicBezTo>
                  <a:cubicBezTo>
                    <a:pt x="1312" y="162"/>
                    <a:pt x="1312" y="162"/>
                    <a:pt x="1312" y="162"/>
                  </a:cubicBezTo>
                  <a:cubicBezTo>
                    <a:pt x="1311" y="162"/>
                    <a:pt x="1311" y="162"/>
                    <a:pt x="1311" y="162"/>
                  </a:cubicBezTo>
                  <a:cubicBezTo>
                    <a:pt x="1310" y="160"/>
                    <a:pt x="1310" y="160"/>
                    <a:pt x="1310" y="160"/>
                  </a:cubicBezTo>
                  <a:cubicBezTo>
                    <a:pt x="1310" y="159"/>
                    <a:pt x="1310" y="159"/>
                    <a:pt x="1309" y="158"/>
                  </a:cubicBezTo>
                  <a:cubicBezTo>
                    <a:pt x="1309" y="157"/>
                    <a:pt x="1309" y="157"/>
                    <a:pt x="1309" y="157"/>
                  </a:cubicBezTo>
                  <a:cubicBezTo>
                    <a:pt x="1308" y="155"/>
                    <a:pt x="1308" y="154"/>
                    <a:pt x="1307" y="153"/>
                  </a:cubicBezTo>
                  <a:cubicBezTo>
                    <a:pt x="1307" y="152"/>
                    <a:pt x="1307" y="151"/>
                    <a:pt x="1306" y="150"/>
                  </a:cubicBezTo>
                  <a:cubicBezTo>
                    <a:pt x="1306" y="149"/>
                    <a:pt x="1306" y="148"/>
                    <a:pt x="1305" y="146"/>
                  </a:cubicBezTo>
                  <a:cubicBezTo>
                    <a:pt x="1305" y="145"/>
                    <a:pt x="1305" y="144"/>
                    <a:pt x="1305" y="143"/>
                  </a:cubicBezTo>
                  <a:cubicBezTo>
                    <a:pt x="1304" y="142"/>
                    <a:pt x="1304" y="141"/>
                    <a:pt x="1304" y="139"/>
                  </a:cubicBezTo>
                  <a:cubicBezTo>
                    <a:pt x="1304" y="138"/>
                    <a:pt x="1304" y="137"/>
                    <a:pt x="1304" y="136"/>
                  </a:cubicBezTo>
                  <a:cubicBezTo>
                    <a:pt x="1304" y="135"/>
                    <a:pt x="1304" y="134"/>
                    <a:pt x="1304" y="133"/>
                  </a:cubicBezTo>
                  <a:cubicBezTo>
                    <a:pt x="1303" y="132"/>
                    <a:pt x="1304" y="131"/>
                    <a:pt x="1304" y="129"/>
                  </a:cubicBezTo>
                  <a:cubicBezTo>
                    <a:pt x="1304" y="128"/>
                    <a:pt x="1304" y="127"/>
                    <a:pt x="1304" y="126"/>
                  </a:cubicBezTo>
                  <a:cubicBezTo>
                    <a:pt x="1304" y="124"/>
                    <a:pt x="1304" y="122"/>
                    <a:pt x="1304" y="120"/>
                  </a:cubicBezTo>
                  <a:cubicBezTo>
                    <a:pt x="1305" y="119"/>
                    <a:pt x="1305" y="118"/>
                    <a:pt x="1305" y="117"/>
                  </a:cubicBezTo>
                  <a:cubicBezTo>
                    <a:pt x="1305" y="116"/>
                    <a:pt x="1305" y="115"/>
                    <a:pt x="1306" y="114"/>
                  </a:cubicBezTo>
                  <a:cubicBezTo>
                    <a:pt x="1306" y="113"/>
                    <a:pt x="1307" y="111"/>
                    <a:pt x="1307" y="109"/>
                  </a:cubicBezTo>
                  <a:cubicBezTo>
                    <a:pt x="1307" y="109"/>
                    <a:pt x="1308" y="108"/>
                    <a:pt x="1308" y="107"/>
                  </a:cubicBezTo>
                  <a:cubicBezTo>
                    <a:pt x="1308" y="106"/>
                    <a:pt x="1308" y="106"/>
                    <a:pt x="1309" y="105"/>
                  </a:cubicBezTo>
                  <a:cubicBezTo>
                    <a:pt x="1310" y="102"/>
                    <a:pt x="1311" y="100"/>
                    <a:pt x="1312" y="98"/>
                  </a:cubicBezTo>
                  <a:cubicBezTo>
                    <a:pt x="1313" y="96"/>
                    <a:pt x="1313" y="94"/>
                    <a:pt x="1314" y="93"/>
                  </a:cubicBezTo>
                  <a:cubicBezTo>
                    <a:pt x="1315" y="92"/>
                    <a:pt x="1315" y="92"/>
                    <a:pt x="1315" y="92"/>
                  </a:cubicBezTo>
                  <a:cubicBezTo>
                    <a:pt x="1315" y="92"/>
                    <a:pt x="1315" y="92"/>
                    <a:pt x="1314" y="93"/>
                  </a:cubicBezTo>
                  <a:cubicBezTo>
                    <a:pt x="1313" y="94"/>
                    <a:pt x="1312" y="95"/>
                    <a:pt x="1311" y="97"/>
                  </a:cubicBezTo>
                  <a:cubicBezTo>
                    <a:pt x="1309" y="99"/>
                    <a:pt x="1308" y="101"/>
                    <a:pt x="1306" y="104"/>
                  </a:cubicBezTo>
                  <a:cubicBezTo>
                    <a:pt x="1306" y="105"/>
                    <a:pt x="1306" y="105"/>
                    <a:pt x="1305" y="106"/>
                  </a:cubicBezTo>
                  <a:cubicBezTo>
                    <a:pt x="1305" y="106"/>
                    <a:pt x="1305" y="107"/>
                    <a:pt x="1305" y="107"/>
                  </a:cubicBezTo>
                  <a:cubicBezTo>
                    <a:pt x="1305" y="106"/>
                    <a:pt x="1305" y="105"/>
                    <a:pt x="1305" y="104"/>
                  </a:cubicBezTo>
                  <a:cubicBezTo>
                    <a:pt x="1305" y="103"/>
                    <a:pt x="1304" y="102"/>
                    <a:pt x="1304" y="101"/>
                  </a:cubicBezTo>
                  <a:cubicBezTo>
                    <a:pt x="1304" y="100"/>
                    <a:pt x="1304" y="99"/>
                    <a:pt x="1304" y="97"/>
                  </a:cubicBezTo>
                  <a:cubicBezTo>
                    <a:pt x="1304" y="97"/>
                    <a:pt x="1303" y="96"/>
                    <a:pt x="1303" y="95"/>
                  </a:cubicBezTo>
                  <a:cubicBezTo>
                    <a:pt x="1316" y="80"/>
                    <a:pt x="1293" y="64"/>
                    <a:pt x="1280" y="61"/>
                  </a:cubicBezTo>
                  <a:cubicBezTo>
                    <a:pt x="1285" y="68"/>
                    <a:pt x="1288" y="70"/>
                    <a:pt x="1289" y="77"/>
                  </a:cubicBezTo>
                  <a:cubicBezTo>
                    <a:pt x="1290" y="83"/>
                    <a:pt x="1290" y="95"/>
                    <a:pt x="1299" y="92"/>
                  </a:cubicBezTo>
                  <a:cubicBezTo>
                    <a:pt x="1299" y="93"/>
                    <a:pt x="1299" y="93"/>
                    <a:pt x="1299" y="93"/>
                  </a:cubicBezTo>
                  <a:cubicBezTo>
                    <a:pt x="1299" y="94"/>
                    <a:pt x="1301" y="95"/>
                    <a:pt x="1302" y="97"/>
                  </a:cubicBezTo>
                  <a:cubicBezTo>
                    <a:pt x="1302" y="97"/>
                    <a:pt x="1302" y="97"/>
                    <a:pt x="1302" y="97"/>
                  </a:cubicBezTo>
                  <a:cubicBezTo>
                    <a:pt x="1302" y="97"/>
                    <a:pt x="1302" y="97"/>
                    <a:pt x="1302" y="98"/>
                  </a:cubicBezTo>
                  <a:cubicBezTo>
                    <a:pt x="1302" y="99"/>
                    <a:pt x="1302" y="100"/>
                    <a:pt x="1302" y="101"/>
                  </a:cubicBezTo>
                  <a:cubicBezTo>
                    <a:pt x="1303" y="102"/>
                    <a:pt x="1303" y="103"/>
                    <a:pt x="1303" y="104"/>
                  </a:cubicBezTo>
                  <a:cubicBezTo>
                    <a:pt x="1303" y="105"/>
                    <a:pt x="1303" y="106"/>
                    <a:pt x="1303" y="107"/>
                  </a:cubicBezTo>
                  <a:cubicBezTo>
                    <a:pt x="1303" y="108"/>
                    <a:pt x="1303" y="109"/>
                    <a:pt x="1303" y="110"/>
                  </a:cubicBezTo>
                  <a:cubicBezTo>
                    <a:pt x="1303" y="110"/>
                    <a:pt x="1303" y="111"/>
                    <a:pt x="1303" y="111"/>
                  </a:cubicBezTo>
                  <a:cubicBezTo>
                    <a:pt x="1303" y="111"/>
                    <a:pt x="1303" y="111"/>
                    <a:pt x="1303" y="111"/>
                  </a:cubicBezTo>
                  <a:cubicBezTo>
                    <a:pt x="1303" y="112"/>
                    <a:pt x="1303" y="112"/>
                    <a:pt x="1303" y="112"/>
                  </a:cubicBezTo>
                  <a:cubicBezTo>
                    <a:pt x="1303" y="112"/>
                    <a:pt x="1303" y="112"/>
                    <a:pt x="1303" y="112"/>
                  </a:cubicBezTo>
                  <a:cubicBezTo>
                    <a:pt x="1303" y="113"/>
                    <a:pt x="1303" y="113"/>
                    <a:pt x="1303" y="114"/>
                  </a:cubicBezTo>
                  <a:cubicBezTo>
                    <a:pt x="1302" y="115"/>
                    <a:pt x="1302" y="116"/>
                    <a:pt x="1302" y="117"/>
                  </a:cubicBezTo>
                  <a:cubicBezTo>
                    <a:pt x="1302" y="118"/>
                    <a:pt x="1302" y="119"/>
                    <a:pt x="1301" y="120"/>
                  </a:cubicBezTo>
                  <a:cubicBezTo>
                    <a:pt x="1301" y="122"/>
                    <a:pt x="1301" y="124"/>
                    <a:pt x="1301" y="126"/>
                  </a:cubicBezTo>
                  <a:cubicBezTo>
                    <a:pt x="1300" y="127"/>
                    <a:pt x="1300" y="128"/>
                    <a:pt x="1300" y="129"/>
                  </a:cubicBezTo>
                  <a:cubicBezTo>
                    <a:pt x="1300" y="130"/>
                    <a:pt x="1300" y="132"/>
                    <a:pt x="1300" y="133"/>
                  </a:cubicBezTo>
                  <a:cubicBezTo>
                    <a:pt x="1300" y="134"/>
                    <a:pt x="1300" y="135"/>
                    <a:pt x="1301" y="136"/>
                  </a:cubicBezTo>
                  <a:cubicBezTo>
                    <a:pt x="1301" y="137"/>
                    <a:pt x="1301" y="139"/>
                    <a:pt x="1301" y="140"/>
                  </a:cubicBezTo>
                  <a:cubicBezTo>
                    <a:pt x="1301" y="141"/>
                    <a:pt x="1301" y="142"/>
                    <a:pt x="1301" y="143"/>
                  </a:cubicBezTo>
                  <a:cubicBezTo>
                    <a:pt x="1302" y="145"/>
                    <a:pt x="1302" y="146"/>
                    <a:pt x="1302" y="147"/>
                  </a:cubicBezTo>
                  <a:cubicBezTo>
                    <a:pt x="1303" y="148"/>
                    <a:pt x="1303" y="150"/>
                    <a:pt x="1303" y="151"/>
                  </a:cubicBezTo>
                  <a:cubicBezTo>
                    <a:pt x="1304" y="152"/>
                    <a:pt x="1304" y="153"/>
                    <a:pt x="1304" y="154"/>
                  </a:cubicBezTo>
                  <a:cubicBezTo>
                    <a:pt x="1305" y="155"/>
                    <a:pt x="1305" y="156"/>
                    <a:pt x="1306" y="158"/>
                  </a:cubicBezTo>
                  <a:cubicBezTo>
                    <a:pt x="1305" y="157"/>
                    <a:pt x="1305" y="157"/>
                    <a:pt x="1305" y="157"/>
                  </a:cubicBezTo>
                  <a:cubicBezTo>
                    <a:pt x="1304" y="157"/>
                    <a:pt x="1304" y="156"/>
                    <a:pt x="1303" y="156"/>
                  </a:cubicBezTo>
                  <a:cubicBezTo>
                    <a:pt x="1302" y="155"/>
                    <a:pt x="1301" y="155"/>
                    <a:pt x="1301" y="154"/>
                  </a:cubicBezTo>
                  <a:cubicBezTo>
                    <a:pt x="1300" y="154"/>
                    <a:pt x="1300" y="154"/>
                    <a:pt x="1300" y="154"/>
                  </a:cubicBezTo>
                  <a:cubicBezTo>
                    <a:pt x="1299" y="154"/>
                    <a:pt x="1299" y="153"/>
                    <a:pt x="1298" y="153"/>
                  </a:cubicBezTo>
                  <a:cubicBezTo>
                    <a:pt x="1298" y="153"/>
                    <a:pt x="1297" y="153"/>
                    <a:pt x="1296" y="152"/>
                  </a:cubicBezTo>
                  <a:cubicBezTo>
                    <a:pt x="1294" y="151"/>
                    <a:pt x="1292" y="151"/>
                    <a:pt x="1291" y="150"/>
                  </a:cubicBezTo>
                  <a:cubicBezTo>
                    <a:pt x="1289" y="150"/>
                    <a:pt x="1287" y="149"/>
                    <a:pt x="1285" y="149"/>
                  </a:cubicBezTo>
                  <a:cubicBezTo>
                    <a:pt x="1284" y="149"/>
                    <a:pt x="1283" y="149"/>
                    <a:pt x="1283" y="148"/>
                  </a:cubicBezTo>
                  <a:cubicBezTo>
                    <a:pt x="1274" y="128"/>
                    <a:pt x="1243" y="146"/>
                    <a:pt x="1231" y="154"/>
                  </a:cubicBezTo>
                  <a:cubicBezTo>
                    <a:pt x="1247" y="156"/>
                    <a:pt x="1271" y="183"/>
                    <a:pt x="1282" y="154"/>
                  </a:cubicBezTo>
                  <a:cubicBezTo>
                    <a:pt x="1280" y="152"/>
                    <a:pt x="1280" y="152"/>
                    <a:pt x="1280" y="152"/>
                  </a:cubicBezTo>
                  <a:cubicBezTo>
                    <a:pt x="1281" y="153"/>
                    <a:pt x="1283" y="153"/>
                    <a:pt x="1284" y="153"/>
                  </a:cubicBezTo>
                  <a:cubicBezTo>
                    <a:pt x="1284" y="152"/>
                    <a:pt x="1284" y="152"/>
                    <a:pt x="1284" y="151"/>
                  </a:cubicBezTo>
                  <a:cubicBezTo>
                    <a:pt x="1284" y="151"/>
                    <a:pt x="1284" y="151"/>
                    <a:pt x="1284" y="151"/>
                  </a:cubicBezTo>
                  <a:cubicBezTo>
                    <a:pt x="1286" y="152"/>
                    <a:pt x="1288" y="152"/>
                    <a:pt x="1290" y="153"/>
                  </a:cubicBezTo>
                  <a:cubicBezTo>
                    <a:pt x="1292" y="153"/>
                    <a:pt x="1293" y="154"/>
                    <a:pt x="1295" y="155"/>
                  </a:cubicBezTo>
                  <a:cubicBezTo>
                    <a:pt x="1296" y="155"/>
                    <a:pt x="1296" y="155"/>
                    <a:pt x="1297" y="156"/>
                  </a:cubicBezTo>
                  <a:cubicBezTo>
                    <a:pt x="1298" y="156"/>
                    <a:pt x="1298" y="156"/>
                    <a:pt x="1298" y="156"/>
                  </a:cubicBezTo>
                  <a:cubicBezTo>
                    <a:pt x="1299" y="156"/>
                    <a:pt x="1299" y="157"/>
                    <a:pt x="1299" y="157"/>
                  </a:cubicBezTo>
                  <a:cubicBezTo>
                    <a:pt x="1300" y="157"/>
                    <a:pt x="1301" y="158"/>
                    <a:pt x="1301" y="158"/>
                  </a:cubicBezTo>
                  <a:cubicBezTo>
                    <a:pt x="1302" y="158"/>
                    <a:pt x="1303" y="159"/>
                    <a:pt x="1303" y="159"/>
                  </a:cubicBezTo>
                  <a:cubicBezTo>
                    <a:pt x="1304" y="159"/>
                    <a:pt x="1304" y="160"/>
                    <a:pt x="1304" y="160"/>
                  </a:cubicBezTo>
                  <a:cubicBezTo>
                    <a:pt x="1304" y="160"/>
                    <a:pt x="1305" y="160"/>
                    <a:pt x="1305" y="160"/>
                  </a:cubicBezTo>
                  <a:cubicBezTo>
                    <a:pt x="1306" y="161"/>
                    <a:pt x="1306" y="161"/>
                    <a:pt x="1307" y="161"/>
                  </a:cubicBezTo>
                  <a:cubicBezTo>
                    <a:pt x="1307" y="161"/>
                    <a:pt x="1307" y="162"/>
                    <a:pt x="1308" y="162"/>
                  </a:cubicBezTo>
                  <a:cubicBezTo>
                    <a:pt x="1308" y="163"/>
                    <a:pt x="1308" y="163"/>
                    <a:pt x="1308" y="163"/>
                  </a:cubicBezTo>
                  <a:cubicBezTo>
                    <a:pt x="1309" y="164"/>
                    <a:pt x="1309" y="164"/>
                    <a:pt x="1309" y="164"/>
                  </a:cubicBezTo>
                  <a:cubicBezTo>
                    <a:pt x="1309" y="164"/>
                    <a:pt x="1309" y="164"/>
                    <a:pt x="1309" y="164"/>
                  </a:cubicBezTo>
                  <a:cubicBezTo>
                    <a:pt x="1309" y="164"/>
                    <a:pt x="1309" y="164"/>
                    <a:pt x="1309" y="164"/>
                  </a:cubicBezTo>
                  <a:cubicBezTo>
                    <a:pt x="1309" y="164"/>
                    <a:pt x="1309" y="164"/>
                    <a:pt x="1309" y="164"/>
                  </a:cubicBezTo>
                  <a:cubicBezTo>
                    <a:pt x="1309" y="165"/>
                    <a:pt x="1309" y="165"/>
                    <a:pt x="1309" y="165"/>
                  </a:cubicBezTo>
                  <a:cubicBezTo>
                    <a:pt x="1310" y="166"/>
                    <a:pt x="1310" y="166"/>
                    <a:pt x="1310" y="166"/>
                  </a:cubicBezTo>
                  <a:cubicBezTo>
                    <a:pt x="1311" y="168"/>
                    <a:pt x="1311" y="168"/>
                    <a:pt x="1311" y="168"/>
                  </a:cubicBezTo>
                  <a:cubicBezTo>
                    <a:pt x="1314" y="172"/>
                    <a:pt x="1317" y="176"/>
                    <a:pt x="1321" y="180"/>
                  </a:cubicBezTo>
                  <a:cubicBezTo>
                    <a:pt x="1324" y="184"/>
                    <a:pt x="1327" y="187"/>
                    <a:pt x="1331" y="191"/>
                  </a:cubicBezTo>
                  <a:cubicBezTo>
                    <a:pt x="1334" y="194"/>
                    <a:pt x="1337" y="197"/>
                    <a:pt x="1340" y="201"/>
                  </a:cubicBezTo>
                  <a:cubicBezTo>
                    <a:pt x="1343" y="204"/>
                    <a:pt x="1345" y="207"/>
                    <a:pt x="1347" y="210"/>
                  </a:cubicBezTo>
                  <a:cubicBezTo>
                    <a:pt x="1348" y="212"/>
                    <a:pt x="1349" y="213"/>
                    <a:pt x="1350" y="215"/>
                  </a:cubicBezTo>
                  <a:cubicBezTo>
                    <a:pt x="1350" y="215"/>
                    <a:pt x="1351" y="216"/>
                    <a:pt x="1351" y="217"/>
                  </a:cubicBezTo>
                  <a:cubicBezTo>
                    <a:pt x="1351" y="218"/>
                    <a:pt x="1352" y="218"/>
                    <a:pt x="1352" y="219"/>
                  </a:cubicBezTo>
                  <a:cubicBezTo>
                    <a:pt x="1353" y="222"/>
                    <a:pt x="1354" y="224"/>
                    <a:pt x="1355" y="226"/>
                  </a:cubicBezTo>
                  <a:cubicBezTo>
                    <a:pt x="1355" y="227"/>
                    <a:pt x="1355" y="227"/>
                    <a:pt x="1356" y="228"/>
                  </a:cubicBezTo>
                  <a:cubicBezTo>
                    <a:pt x="1356" y="228"/>
                    <a:pt x="1356" y="228"/>
                    <a:pt x="1356" y="229"/>
                  </a:cubicBezTo>
                  <a:cubicBezTo>
                    <a:pt x="1356" y="230"/>
                    <a:pt x="1356" y="230"/>
                    <a:pt x="1356" y="231"/>
                  </a:cubicBezTo>
                  <a:cubicBezTo>
                    <a:pt x="1357" y="232"/>
                    <a:pt x="1357" y="232"/>
                    <a:pt x="1357" y="232"/>
                  </a:cubicBezTo>
                  <a:cubicBezTo>
                    <a:pt x="1352" y="239"/>
                    <a:pt x="1348" y="246"/>
                    <a:pt x="1343" y="252"/>
                  </a:cubicBezTo>
                  <a:cubicBezTo>
                    <a:pt x="1342" y="253"/>
                    <a:pt x="1342" y="255"/>
                    <a:pt x="1341" y="256"/>
                  </a:cubicBezTo>
                  <a:cubicBezTo>
                    <a:pt x="1342" y="250"/>
                    <a:pt x="1342" y="245"/>
                    <a:pt x="1342" y="238"/>
                  </a:cubicBezTo>
                  <a:cubicBezTo>
                    <a:pt x="1332" y="278"/>
                    <a:pt x="1314" y="294"/>
                    <a:pt x="1301" y="305"/>
                  </a:cubicBezTo>
                  <a:cubicBezTo>
                    <a:pt x="1284" y="256"/>
                    <a:pt x="1246" y="223"/>
                    <a:pt x="1259" y="169"/>
                  </a:cubicBezTo>
                  <a:cubicBezTo>
                    <a:pt x="1221" y="217"/>
                    <a:pt x="1280" y="279"/>
                    <a:pt x="1279" y="304"/>
                  </a:cubicBezTo>
                  <a:cubicBezTo>
                    <a:pt x="1236" y="294"/>
                    <a:pt x="1231" y="272"/>
                    <a:pt x="1197" y="249"/>
                  </a:cubicBezTo>
                  <a:cubicBezTo>
                    <a:pt x="1230" y="281"/>
                    <a:pt x="1214" y="287"/>
                    <a:pt x="1270" y="320"/>
                  </a:cubicBezTo>
                  <a:cubicBezTo>
                    <a:pt x="1289" y="332"/>
                    <a:pt x="1287" y="344"/>
                    <a:pt x="1295" y="383"/>
                  </a:cubicBezTo>
                  <a:cubicBezTo>
                    <a:pt x="1263" y="371"/>
                    <a:pt x="1233" y="344"/>
                    <a:pt x="1200" y="337"/>
                  </a:cubicBezTo>
                  <a:cubicBezTo>
                    <a:pt x="1220" y="361"/>
                    <a:pt x="1244" y="374"/>
                    <a:pt x="1268" y="391"/>
                  </a:cubicBezTo>
                  <a:cubicBezTo>
                    <a:pt x="1261" y="397"/>
                    <a:pt x="1261" y="405"/>
                    <a:pt x="1272" y="414"/>
                  </a:cubicBezTo>
                  <a:cubicBezTo>
                    <a:pt x="1272" y="414"/>
                    <a:pt x="1272" y="414"/>
                    <a:pt x="1272" y="415"/>
                  </a:cubicBezTo>
                  <a:cubicBezTo>
                    <a:pt x="1272" y="416"/>
                    <a:pt x="1272" y="417"/>
                    <a:pt x="1271" y="418"/>
                  </a:cubicBezTo>
                  <a:cubicBezTo>
                    <a:pt x="1271" y="419"/>
                    <a:pt x="1271" y="420"/>
                    <a:pt x="1271" y="421"/>
                  </a:cubicBezTo>
                  <a:cubicBezTo>
                    <a:pt x="1270" y="422"/>
                    <a:pt x="1270" y="423"/>
                    <a:pt x="1270" y="424"/>
                  </a:cubicBezTo>
                  <a:cubicBezTo>
                    <a:pt x="1269" y="424"/>
                    <a:pt x="1269" y="425"/>
                    <a:pt x="1269" y="426"/>
                  </a:cubicBezTo>
                  <a:cubicBezTo>
                    <a:pt x="1268" y="427"/>
                    <a:pt x="1268" y="428"/>
                    <a:pt x="1268" y="428"/>
                  </a:cubicBezTo>
                  <a:cubicBezTo>
                    <a:pt x="1268" y="429"/>
                    <a:pt x="1268" y="429"/>
                    <a:pt x="1268" y="429"/>
                  </a:cubicBezTo>
                  <a:cubicBezTo>
                    <a:pt x="1267" y="429"/>
                    <a:pt x="1267" y="429"/>
                    <a:pt x="1267" y="429"/>
                  </a:cubicBezTo>
                  <a:cubicBezTo>
                    <a:pt x="1267" y="430"/>
                    <a:pt x="1267" y="430"/>
                    <a:pt x="1267" y="430"/>
                  </a:cubicBezTo>
                  <a:cubicBezTo>
                    <a:pt x="1267" y="431"/>
                    <a:pt x="1266" y="431"/>
                    <a:pt x="1265" y="432"/>
                  </a:cubicBezTo>
                  <a:cubicBezTo>
                    <a:pt x="1265" y="433"/>
                    <a:pt x="1265" y="433"/>
                    <a:pt x="1264" y="434"/>
                  </a:cubicBezTo>
                  <a:cubicBezTo>
                    <a:pt x="1264" y="435"/>
                    <a:pt x="1264" y="435"/>
                    <a:pt x="1263" y="436"/>
                  </a:cubicBezTo>
                  <a:cubicBezTo>
                    <a:pt x="1263" y="437"/>
                    <a:pt x="1263" y="438"/>
                    <a:pt x="1262" y="439"/>
                  </a:cubicBezTo>
                  <a:cubicBezTo>
                    <a:pt x="1262" y="439"/>
                    <a:pt x="1261" y="439"/>
                    <a:pt x="1261" y="439"/>
                  </a:cubicBezTo>
                  <a:cubicBezTo>
                    <a:pt x="1260" y="439"/>
                    <a:pt x="1260" y="439"/>
                    <a:pt x="1259" y="438"/>
                  </a:cubicBezTo>
                  <a:cubicBezTo>
                    <a:pt x="1259" y="438"/>
                    <a:pt x="1258" y="438"/>
                    <a:pt x="1257" y="438"/>
                  </a:cubicBezTo>
                  <a:cubicBezTo>
                    <a:pt x="1257" y="437"/>
                    <a:pt x="1256" y="437"/>
                    <a:pt x="1255" y="437"/>
                  </a:cubicBezTo>
                  <a:cubicBezTo>
                    <a:pt x="1255" y="437"/>
                    <a:pt x="1255" y="437"/>
                    <a:pt x="1254" y="437"/>
                  </a:cubicBezTo>
                  <a:cubicBezTo>
                    <a:pt x="1254" y="436"/>
                    <a:pt x="1253" y="436"/>
                    <a:pt x="1253" y="436"/>
                  </a:cubicBezTo>
                  <a:cubicBezTo>
                    <a:pt x="1252" y="436"/>
                    <a:pt x="1251" y="436"/>
                    <a:pt x="1250" y="435"/>
                  </a:cubicBezTo>
                  <a:cubicBezTo>
                    <a:pt x="1250" y="435"/>
                    <a:pt x="1249" y="435"/>
                    <a:pt x="1248" y="435"/>
                  </a:cubicBezTo>
                  <a:cubicBezTo>
                    <a:pt x="1247" y="434"/>
                    <a:pt x="1247" y="434"/>
                    <a:pt x="1247" y="434"/>
                  </a:cubicBezTo>
                  <a:cubicBezTo>
                    <a:pt x="1246" y="434"/>
                    <a:pt x="1246" y="434"/>
                    <a:pt x="1245" y="433"/>
                  </a:cubicBezTo>
                  <a:cubicBezTo>
                    <a:pt x="1244" y="433"/>
                    <a:pt x="1243" y="432"/>
                    <a:pt x="1242" y="432"/>
                  </a:cubicBezTo>
                  <a:cubicBezTo>
                    <a:pt x="1241" y="431"/>
                    <a:pt x="1239" y="430"/>
                    <a:pt x="1237" y="429"/>
                  </a:cubicBezTo>
                  <a:cubicBezTo>
                    <a:pt x="1238" y="428"/>
                    <a:pt x="1238" y="428"/>
                    <a:pt x="1239" y="427"/>
                  </a:cubicBezTo>
                  <a:cubicBezTo>
                    <a:pt x="1237" y="429"/>
                    <a:pt x="1237" y="429"/>
                    <a:pt x="1237" y="429"/>
                  </a:cubicBezTo>
                  <a:cubicBezTo>
                    <a:pt x="1236" y="428"/>
                    <a:pt x="1236" y="428"/>
                    <a:pt x="1235" y="427"/>
                  </a:cubicBezTo>
                  <a:cubicBezTo>
                    <a:pt x="1234" y="420"/>
                    <a:pt x="1234" y="410"/>
                    <a:pt x="1231" y="403"/>
                  </a:cubicBezTo>
                  <a:cubicBezTo>
                    <a:pt x="1226" y="392"/>
                    <a:pt x="1213" y="387"/>
                    <a:pt x="1209" y="375"/>
                  </a:cubicBezTo>
                  <a:cubicBezTo>
                    <a:pt x="1196" y="392"/>
                    <a:pt x="1204" y="433"/>
                    <a:pt x="1232" y="431"/>
                  </a:cubicBezTo>
                  <a:cubicBezTo>
                    <a:pt x="1234" y="430"/>
                    <a:pt x="1234" y="430"/>
                    <a:pt x="1234" y="430"/>
                  </a:cubicBezTo>
                  <a:cubicBezTo>
                    <a:pt x="1234" y="431"/>
                    <a:pt x="1235" y="431"/>
                    <a:pt x="1235" y="431"/>
                  </a:cubicBezTo>
                  <a:cubicBezTo>
                    <a:pt x="1237" y="433"/>
                    <a:pt x="1239" y="434"/>
                    <a:pt x="1241" y="435"/>
                  </a:cubicBezTo>
                  <a:cubicBezTo>
                    <a:pt x="1242" y="435"/>
                    <a:pt x="1243" y="436"/>
                    <a:pt x="1244" y="436"/>
                  </a:cubicBezTo>
                  <a:cubicBezTo>
                    <a:pt x="1244" y="436"/>
                    <a:pt x="1245" y="437"/>
                    <a:pt x="1245" y="437"/>
                  </a:cubicBezTo>
                  <a:cubicBezTo>
                    <a:pt x="1246" y="437"/>
                    <a:pt x="1246" y="437"/>
                    <a:pt x="1247" y="437"/>
                  </a:cubicBezTo>
                  <a:cubicBezTo>
                    <a:pt x="1248" y="438"/>
                    <a:pt x="1249" y="438"/>
                    <a:pt x="1249" y="438"/>
                  </a:cubicBezTo>
                  <a:cubicBezTo>
                    <a:pt x="1250" y="439"/>
                    <a:pt x="1251" y="439"/>
                    <a:pt x="1252" y="439"/>
                  </a:cubicBezTo>
                  <a:cubicBezTo>
                    <a:pt x="1253" y="439"/>
                    <a:pt x="1253" y="440"/>
                    <a:pt x="1253" y="440"/>
                  </a:cubicBezTo>
                  <a:cubicBezTo>
                    <a:pt x="1254" y="440"/>
                    <a:pt x="1254" y="440"/>
                    <a:pt x="1255" y="440"/>
                  </a:cubicBezTo>
                  <a:cubicBezTo>
                    <a:pt x="1255" y="440"/>
                    <a:pt x="1256" y="440"/>
                    <a:pt x="1257" y="440"/>
                  </a:cubicBezTo>
                  <a:cubicBezTo>
                    <a:pt x="1258" y="440"/>
                    <a:pt x="1258" y="440"/>
                    <a:pt x="1259" y="440"/>
                  </a:cubicBezTo>
                  <a:cubicBezTo>
                    <a:pt x="1259" y="440"/>
                    <a:pt x="1260" y="440"/>
                    <a:pt x="1261" y="440"/>
                  </a:cubicBezTo>
                  <a:cubicBezTo>
                    <a:pt x="1261" y="440"/>
                    <a:pt x="1262" y="440"/>
                    <a:pt x="1262" y="440"/>
                  </a:cubicBezTo>
                  <a:cubicBezTo>
                    <a:pt x="1262" y="440"/>
                    <a:pt x="1262" y="440"/>
                    <a:pt x="1262" y="440"/>
                  </a:cubicBezTo>
                  <a:cubicBezTo>
                    <a:pt x="1262" y="441"/>
                    <a:pt x="1262" y="442"/>
                    <a:pt x="1262" y="442"/>
                  </a:cubicBezTo>
                  <a:cubicBezTo>
                    <a:pt x="1262" y="443"/>
                    <a:pt x="1261" y="443"/>
                    <a:pt x="1261" y="444"/>
                  </a:cubicBezTo>
                  <a:cubicBezTo>
                    <a:pt x="1261" y="444"/>
                    <a:pt x="1261" y="444"/>
                    <a:pt x="1261" y="445"/>
                  </a:cubicBezTo>
                  <a:cubicBezTo>
                    <a:pt x="1261" y="448"/>
                    <a:pt x="1262" y="452"/>
                    <a:pt x="1263" y="455"/>
                  </a:cubicBezTo>
                  <a:cubicBezTo>
                    <a:pt x="1265" y="458"/>
                    <a:pt x="1266" y="461"/>
                    <a:pt x="1267" y="465"/>
                  </a:cubicBezTo>
                  <a:cubicBezTo>
                    <a:pt x="1268" y="468"/>
                    <a:pt x="1270" y="471"/>
                    <a:pt x="1271" y="475"/>
                  </a:cubicBezTo>
                  <a:cubicBezTo>
                    <a:pt x="1273" y="481"/>
                    <a:pt x="1276" y="488"/>
                    <a:pt x="1278" y="494"/>
                  </a:cubicBezTo>
                  <a:cubicBezTo>
                    <a:pt x="1272" y="494"/>
                    <a:pt x="1266" y="497"/>
                    <a:pt x="1261" y="500"/>
                  </a:cubicBezTo>
                  <a:cubicBezTo>
                    <a:pt x="1257" y="492"/>
                    <a:pt x="1250" y="485"/>
                    <a:pt x="1244" y="480"/>
                  </a:cubicBezTo>
                  <a:cubicBezTo>
                    <a:pt x="1244" y="486"/>
                    <a:pt x="1241" y="498"/>
                    <a:pt x="1240" y="509"/>
                  </a:cubicBezTo>
                  <a:cubicBezTo>
                    <a:pt x="1233" y="488"/>
                    <a:pt x="1216" y="472"/>
                    <a:pt x="1209" y="451"/>
                  </a:cubicBezTo>
                  <a:cubicBezTo>
                    <a:pt x="1201" y="427"/>
                    <a:pt x="1205" y="409"/>
                    <a:pt x="1188" y="388"/>
                  </a:cubicBezTo>
                  <a:cubicBezTo>
                    <a:pt x="1186" y="386"/>
                    <a:pt x="1184" y="384"/>
                    <a:pt x="1182" y="382"/>
                  </a:cubicBezTo>
                  <a:cubicBezTo>
                    <a:pt x="1178" y="368"/>
                    <a:pt x="1173" y="351"/>
                    <a:pt x="1168" y="334"/>
                  </a:cubicBezTo>
                  <a:cubicBezTo>
                    <a:pt x="1167" y="331"/>
                    <a:pt x="1166" y="327"/>
                    <a:pt x="1165" y="323"/>
                  </a:cubicBezTo>
                  <a:cubicBezTo>
                    <a:pt x="1165" y="323"/>
                    <a:pt x="1165" y="323"/>
                    <a:pt x="1165" y="323"/>
                  </a:cubicBezTo>
                  <a:cubicBezTo>
                    <a:pt x="1166" y="322"/>
                    <a:pt x="1166" y="321"/>
                    <a:pt x="1166" y="321"/>
                  </a:cubicBezTo>
                  <a:cubicBezTo>
                    <a:pt x="1167" y="320"/>
                    <a:pt x="1167" y="320"/>
                    <a:pt x="1167" y="319"/>
                  </a:cubicBezTo>
                  <a:cubicBezTo>
                    <a:pt x="1167" y="319"/>
                    <a:pt x="1168" y="319"/>
                    <a:pt x="1168" y="319"/>
                  </a:cubicBezTo>
                  <a:cubicBezTo>
                    <a:pt x="1168" y="319"/>
                    <a:pt x="1168" y="318"/>
                    <a:pt x="1168" y="318"/>
                  </a:cubicBezTo>
                  <a:cubicBezTo>
                    <a:pt x="1169" y="317"/>
                    <a:pt x="1169" y="316"/>
                    <a:pt x="1170" y="316"/>
                  </a:cubicBezTo>
                  <a:cubicBezTo>
                    <a:pt x="1171" y="315"/>
                    <a:pt x="1172" y="314"/>
                    <a:pt x="1173" y="313"/>
                  </a:cubicBezTo>
                  <a:cubicBezTo>
                    <a:pt x="1174" y="312"/>
                    <a:pt x="1175" y="311"/>
                    <a:pt x="1176" y="310"/>
                  </a:cubicBezTo>
                  <a:cubicBezTo>
                    <a:pt x="1178" y="309"/>
                    <a:pt x="1179" y="308"/>
                    <a:pt x="1180" y="308"/>
                  </a:cubicBezTo>
                  <a:cubicBezTo>
                    <a:pt x="1181" y="306"/>
                    <a:pt x="1183" y="305"/>
                    <a:pt x="1184" y="304"/>
                  </a:cubicBezTo>
                  <a:cubicBezTo>
                    <a:pt x="1194" y="310"/>
                    <a:pt x="1206" y="299"/>
                    <a:pt x="1209" y="290"/>
                  </a:cubicBezTo>
                  <a:cubicBezTo>
                    <a:pt x="1213" y="278"/>
                    <a:pt x="1208" y="268"/>
                    <a:pt x="1198" y="261"/>
                  </a:cubicBezTo>
                  <a:cubicBezTo>
                    <a:pt x="1206" y="283"/>
                    <a:pt x="1179" y="280"/>
                    <a:pt x="1183" y="302"/>
                  </a:cubicBezTo>
                  <a:cubicBezTo>
                    <a:pt x="1182" y="303"/>
                    <a:pt x="1180" y="304"/>
                    <a:pt x="1179" y="306"/>
                  </a:cubicBezTo>
                  <a:cubicBezTo>
                    <a:pt x="1177" y="307"/>
                    <a:pt x="1176" y="307"/>
                    <a:pt x="1175" y="308"/>
                  </a:cubicBezTo>
                  <a:cubicBezTo>
                    <a:pt x="1174" y="309"/>
                    <a:pt x="1173" y="310"/>
                    <a:pt x="1172" y="311"/>
                  </a:cubicBezTo>
                  <a:cubicBezTo>
                    <a:pt x="1170" y="312"/>
                    <a:pt x="1169" y="313"/>
                    <a:pt x="1168" y="314"/>
                  </a:cubicBezTo>
                  <a:cubicBezTo>
                    <a:pt x="1168" y="315"/>
                    <a:pt x="1167" y="316"/>
                    <a:pt x="1166" y="317"/>
                  </a:cubicBezTo>
                  <a:cubicBezTo>
                    <a:pt x="1166" y="317"/>
                    <a:pt x="1166" y="317"/>
                    <a:pt x="1166" y="318"/>
                  </a:cubicBezTo>
                  <a:cubicBezTo>
                    <a:pt x="1165" y="318"/>
                    <a:pt x="1165" y="318"/>
                    <a:pt x="1165" y="318"/>
                  </a:cubicBezTo>
                  <a:cubicBezTo>
                    <a:pt x="1165" y="319"/>
                    <a:pt x="1165" y="319"/>
                    <a:pt x="1165" y="320"/>
                  </a:cubicBezTo>
                  <a:cubicBezTo>
                    <a:pt x="1165" y="320"/>
                    <a:pt x="1165" y="321"/>
                    <a:pt x="1165" y="321"/>
                  </a:cubicBezTo>
                  <a:cubicBezTo>
                    <a:pt x="1163" y="316"/>
                    <a:pt x="1161" y="311"/>
                    <a:pt x="1160" y="306"/>
                  </a:cubicBezTo>
                  <a:cubicBezTo>
                    <a:pt x="1157" y="296"/>
                    <a:pt x="1154" y="287"/>
                    <a:pt x="1153" y="277"/>
                  </a:cubicBezTo>
                  <a:cubicBezTo>
                    <a:pt x="1153" y="275"/>
                    <a:pt x="1153" y="272"/>
                    <a:pt x="1153" y="270"/>
                  </a:cubicBezTo>
                  <a:cubicBezTo>
                    <a:pt x="1153" y="269"/>
                    <a:pt x="1153" y="268"/>
                    <a:pt x="1153" y="266"/>
                  </a:cubicBezTo>
                  <a:cubicBezTo>
                    <a:pt x="1153" y="265"/>
                    <a:pt x="1153" y="264"/>
                    <a:pt x="1154" y="263"/>
                  </a:cubicBezTo>
                  <a:cubicBezTo>
                    <a:pt x="1154" y="258"/>
                    <a:pt x="1155" y="253"/>
                    <a:pt x="1156" y="248"/>
                  </a:cubicBezTo>
                  <a:cubicBezTo>
                    <a:pt x="1157" y="244"/>
                    <a:pt x="1158" y="241"/>
                    <a:pt x="1158" y="237"/>
                  </a:cubicBezTo>
                  <a:cubicBezTo>
                    <a:pt x="1159" y="237"/>
                    <a:pt x="1159" y="236"/>
                    <a:pt x="1159" y="236"/>
                  </a:cubicBezTo>
                  <a:cubicBezTo>
                    <a:pt x="1160" y="236"/>
                    <a:pt x="1161" y="236"/>
                    <a:pt x="1162" y="236"/>
                  </a:cubicBezTo>
                  <a:cubicBezTo>
                    <a:pt x="1162" y="236"/>
                    <a:pt x="1163" y="235"/>
                    <a:pt x="1164" y="235"/>
                  </a:cubicBezTo>
                  <a:cubicBezTo>
                    <a:pt x="1164" y="235"/>
                    <a:pt x="1165" y="235"/>
                    <a:pt x="1165" y="235"/>
                  </a:cubicBezTo>
                  <a:cubicBezTo>
                    <a:pt x="1165" y="235"/>
                    <a:pt x="1166" y="234"/>
                    <a:pt x="1166" y="234"/>
                  </a:cubicBezTo>
                  <a:cubicBezTo>
                    <a:pt x="1168" y="234"/>
                    <a:pt x="1170" y="233"/>
                    <a:pt x="1172" y="232"/>
                  </a:cubicBezTo>
                  <a:cubicBezTo>
                    <a:pt x="1174" y="232"/>
                    <a:pt x="1176" y="231"/>
                    <a:pt x="1178" y="231"/>
                  </a:cubicBezTo>
                  <a:cubicBezTo>
                    <a:pt x="1183" y="229"/>
                    <a:pt x="1188" y="228"/>
                    <a:pt x="1193" y="227"/>
                  </a:cubicBezTo>
                  <a:cubicBezTo>
                    <a:pt x="1195" y="226"/>
                    <a:pt x="1196" y="225"/>
                    <a:pt x="1198" y="225"/>
                  </a:cubicBezTo>
                  <a:cubicBezTo>
                    <a:pt x="1200" y="225"/>
                    <a:pt x="1201" y="225"/>
                    <a:pt x="1203" y="225"/>
                  </a:cubicBezTo>
                  <a:cubicBezTo>
                    <a:pt x="1204" y="225"/>
                    <a:pt x="1205" y="225"/>
                    <a:pt x="1205" y="225"/>
                  </a:cubicBezTo>
                  <a:cubicBezTo>
                    <a:pt x="1206" y="225"/>
                    <a:pt x="1207" y="225"/>
                    <a:pt x="1208" y="225"/>
                  </a:cubicBezTo>
                  <a:cubicBezTo>
                    <a:pt x="1209" y="226"/>
                    <a:pt x="1211" y="226"/>
                    <a:pt x="1212" y="226"/>
                  </a:cubicBezTo>
                  <a:cubicBezTo>
                    <a:pt x="1213" y="226"/>
                    <a:pt x="1213" y="226"/>
                    <a:pt x="1213" y="226"/>
                  </a:cubicBezTo>
                  <a:cubicBezTo>
                    <a:pt x="1222" y="244"/>
                    <a:pt x="1235" y="236"/>
                    <a:pt x="1250" y="240"/>
                  </a:cubicBezTo>
                  <a:cubicBezTo>
                    <a:pt x="1244" y="220"/>
                    <a:pt x="1230" y="217"/>
                    <a:pt x="1212" y="224"/>
                  </a:cubicBezTo>
                  <a:cubicBezTo>
                    <a:pt x="1212" y="224"/>
                    <a:pt x="1213" y="225"/>
                    <a:pt x="1213" y="225"/>
                  </a:cubicBezTo>
                  <a:cubicBezTo>
                    <a:pt x="1211" y="224"/>
                    <a:pt x="1210" y="224"/>
                    <a:pt x="1208" y="224"/>
                  </a:cubicBezTo>
                  <a:cubicBezTo>
                    <a:pt x="1207" y="224"/>
                    <a:pt x="1206" y="224"/>
                    <a:pt x="1206" y="223"/>
                  </a:cubicBezTo>
                  <a:cubicBezTo>
                    <a:pt x="1205" y="223"/>
                    <a:pt x="1204" y="223"/>
                    <a:pt x="1203" y="223"/>
                  </a:cubicBezTo>
                  <a:cubicBezTo>
                    <a:pt x="1203" y="223"/>
                    <a:pt x="1202" y="223"/>
                    <a:pt x="1202" y="223"/>
                  </a:cubicBezTo>
                  <a:cubicBezTo>
                    <a:pt x="1204" y="222"/>
                    <a:pt x="1205" y="221"/>
                    <a:pt x="1207" y="221"/>
                  </a:cubicBezTo>
                  <a:cubicBezTo>
                    <a:pt x="1211" y="218"/>
                    <a:pt x="1215" y="216"/>
                    <a:pt x="1218" y="214"/>
                  </a:cubicBezTo>
                  <a:cubicBezTo>
                    <a:pt x="1218" y="213"/>
                    <a:pt x="1219" y="213"/>
                    <a:pt x="1219" y="213"/>
                  </a:cubicBezTo>
                  <a:cubicBezTo>
                    <a:pt x="1219" y="212"/>
                    <a:pt x="1220" y="212"/>
                    <a:pt x="1220" y="212"/>
                  </a:cubicBezTo>
                  <a:cubicBezTo>
                    <a:pt x="1221" y="211"/>
                    <a:pt x="1221" y="210"/>
                    <a:pt x="1222" y="210"/>
                  </a:cubicBezTo>
                  <a:cubicBezTo>
                    <a:pt x="1223" y="209"/>
                    <a:pt x="1223" y="208"/>
                    <a:pt x="1224" y="207"/>
                  </a:cubicBezTo>
                  <a:cubicBezTo>
                    <a:pt x="1225" y="206"/>
                    <a:pt x="1225" y="205"/>
                    <a:pt x="1226" y="204"/>
                  </a:cubicBezTo>
                  <a:cubicBezTo>
                    <a:pt x="1226" y="204"/>
                    <a:pt x="1226" y="204"/>
                    <a:pt x="1226" y="204"/>
                  </a:cubicBezTo>
                  <a:cubicBezTo>
                    <a:pt x="1226" y="204"/>
                    <a:pt x="1225" y="204"/>
                    <a:pt x="1223" y="206"/>
                  </a:cubicBezTo>
                  <a:cubicBezTo>
                    <a:pt x="1222" y="206"/>
                    <a:pt x="1221" y="207"/>
                    <a:pt x="1220" y="208"/>
                  </a:cubicBezTo>
                  <a:cubicBezTo>
                    <a:pt x="1219" y="208"/>
                    <a:pt x="1218" y="208"/>
                    <a:pt x="1217" y="209"/>
                  </a:cubicBezTo>
                  <a:cubicBezTo>
                    <a:pt x="1217" y="209"/>
                    <a:pt x="1217" y="209"/>
                    <a:pt x="1216" y="210"/>
                  </a:cubicBezTo>
                  <a:cubicBezTo>
                    <a:pt x="1216" y="210"/>
                    <a:pt x="1216" y="210"/>
                    <a:pt x="1215" y="210"/>
                  </a:cubicBezTo>
                  <a:cubicBezTo>
                    <a:pt x="1215" y="211"/>
                    <a:pt x="1214" y="211"/>
                    <a:pt x="1213" y="212"/>
                  </a:cubicBezTo>
                  <a:cubicBezTo>
                    <a:pt x="1213" y="212"/>
                    <a:pt x="1214" y="212"/>
                    <a:pt x="1214" y="212"/>
                  </a:cubicBezTo>
                  <a:cubicBezTo>
                    <a:pt x="1214" y="211"/>
                    <a:pt x="1214" y="211"/>
                    <a:pt x="1214" y="211"/>
                  </a:cubicBezTo>
                  <a:cubicBezTo>
                    <a:pt x="1214" y="211"/>
                    <a:pt x="1214" y="211"/>
                    <a:pt x="1214" y="210"/>
                  </a:cubicBezTo>
                  <a:cubicBezTo>
                    <a:pt x="1215" y="209"/>
                    <a:pt x="1215" y="208"/>
                    <a:pt x="1216" y="207"/>
                  </a:cubicBezTo>
                  <a:cubicBezTo>
                    <a:pt x="1216" y="206"/>
                    <a:pt x="1217" y="205"/>
                    <a:pt x="1217" y="204"/>
                  </a:cubicBezTo>
                  <a:cubicBezTo>
                    <a:pt x="1218" y="203"/>
                    <a:pt x="1219" y="201"/>
                    <a:pt x="1219" y="200"/>
                  </a:cubicBezTo>
                  <a:cubicBezTo>
                    <a:pt x="1219" y="199"/>
                    <a:pt x="1220" y="198"/>
                    <a:pt x="1220" y="198"/>
                  </a:cubicBezTo>
                  <a:cubicBezTo>
                    <a:pt x="1220" y="198"/>
                    <a:pt x="1220" y="198"/>
                    <a:pt x="1220" y="198"/>
                  </a:cubicBezTo>
                  <a:cubicBezTo>
                    <a:pt x="1220" y="198"/>
                    <a:pt x="1220" y="198"/>
                    <a:pt x="1220" y="198"/>
                  </a:cubicBezTo>
                  <a:cubicBezTo>
                    <a:pt x="1220" y="197"/>
                    <a:pt x="1220" y="197"/>
                    <a:pt x="1220" y="197"/>
                  </a:cubicBezTo>
                  <a:cubicBezTo>
                    <a:pt x="1225" y="197"/>
                    <a:pt x="1233" y="188"/>
                    <a:pt x="1234" y="181"/>
                  </a:cubicBezTo>
                  <a:cubicBezTo>
                    <a:pt x="1235" y="173"/>
                    <a:pt x="1229" y="164"/>
                    <a:pt x="1225" y="156"/>
                  </a:cubicBezTo>
                  <a:cubicBezTo>
                    <a:pt x="1223" y="172"/>
                    <a:pt x="1207" y="180"/>
                    <a:pt x="1218" y="195"/>
                  </a:cubicBezTo>
                  <a:cubicBezTo>
                    <a:pt x="1218" y="197"/>
                    <a:pt x="1217" y="198"/>
                    <a:pt x="1217" y="199"/>
                  </a:cubicBezTo>
                  <a:cubicBezTo>
                    <a:pt x="1216" y="200"/>
                    <a:pt x="1216" y="202"/>
                    <a:pt x="1215" y="203"/>
                  </a:cubicBezTo>
                  <a:cubicBezTo>
                    <a:pt x="1215" y="204"/>
                    <a:pt x="1214" y="205"/>
                    <a:pt x="1214" y="206"/>
                  </a:cubicBezTo>
                  <a:cubicBezTo>
                    <a:pt x="1213" y="207"/>
                    <a:pt x="1213" y="208"/>
                    <a:pt x="1212" y="209"/>
                  </a:cubicBezTo>
                  <a:cubicBezTo>
                    <a:pt x="1212" y="209"/>
                    <a:pt x="1212" y="210"/>
                    <a:pt x="1212" y="210"/>
                  </a:cubicBezTo>
                  <a:cubicBezTo>
                    <a:pt x="1212" y="210"/>
                    <a:pt x="1211" y="210"/>
                    <a:pt x="1211" y="210"/>
                  </a:cubicBezTo>
                  <a:cubicBezTo>
                    <a:pt x="1211" y="211"/>
                    <a:pt x="1211" y="211"/>
                    <a:pt x="1211" y="212"/>
                  </a:cubicBezTo>
                  <a:cubicBezTo>
                    <a:pt x="1211" y="213"/>
                    <a:pt x="1210" y="213"/>
                    <a:pt x="1210" y="214"/>
                  </a:cubicBezTo>
                  <a:cubicBezTo>
                    <a:pt x="1210" y="214"/>
                    <a:pt x="1210" y="214"/>
                    <a:pt x="1210" y="214"/>
                  </a:cubicBezTo>
                  <a:cubicBezTo>
                    <a:pt x="1209" y="215"/>
                    <a:pt x="1207" y="216"/>
                    <a:pt x="1205" y="217"/>
                  </a:cubicBezTo>
                  <a:cubicBezTo>
                    <a:pt x="1203" y="218"/>
                    <a:pt x="1201" y="219"/>
                    <a:pt x="1198" y="220"/>
                  </a:cubicBezTo>
                  <a:cubicBezTo>
                    <a:pt x="1196" y="221"/>
                    <a:pt x="1194" y="222"/>
                    <a:pt x="1192" y="223"/>
                  </a:cubicBezTo>
                  <a:cubicBezTo>
                    <a:pt x="1187" y="224"/>
                    <a:pt x="1182" y="226"/>
                    <a:pt x="1177" y="227"/>
                  </a:cubicBezTo>
                  <a:cubicBezTo>
                    <a:pt x="1175" y="227"/>
                    <a:pt x="1173" y="228"/>
                    <a:pt x="1171" y="229"/>
                  </a:cubicBezTo>
                  <a:cubicBezTo>
                    <a:pt x="1169" y="229"/>
                    <a:pt x="1167" y="230"/>
                    <a:pt x="1165" y="231"/>
                  </a:cubicBezTo>
                  <a:cubicBezTo>
                    <a:pt x="1164" y="231"/>
                    <a:pt x="1164" y="231"/>
                    <a:pt x="1164" y="231"/>
                  </a:cubicBezTo>
                  <a:cubicBezTo>
                    <a:pt x="1163" y="231"/>
                    <a:pt x="1163" y="231"/>
                    <a:pt x="1162" y="232"/>
                  </a:cubicBezTo>
                  <a:cubicBezTo>
                    <a:pt x="1162" y="232"/>
                    <a:pt x="1161" y="233"/>
                    <a:pt x="1160" y="233"/>
                  </a:cubicBezTo>
                  <a:cubicBezTo>
                    <a:pt x="1160" y="233"/>
                    <a:pt x="1159" y="234"/>
                    <a:pt x="1158" y="234"/>
                  </a:cubicBezTo>
                  <a:cubicBezTo>
                    <a:pt x="1158" y="234"/>
                    <a:pt x="1158" y="234"/>
                    <a:pt x="1158" y="234"/>
                  </a:cubicBezTo>
                  <a:cubicBezTo>
                    <a:pt x="1159" y="229"/>
                    <a:pt x="1159" y="224"/>
                    <a:pt x="1159" y="218"/>
                  </a:cubicBezTo>
                  <a:cubicBezTo>
                    <a:pt x="1159" y="214"/>
                    <a:pt x="1159" y="209"/>
                    <a:pt x="1159" y="204"/>
                  </a:cubicBezTo>
                  <a:cubicBezTo>
                    <a:pt x="1159" y="200"/>
                    <a:pt x="1158" y="195"/>
                    <a:pt x="1158" y="191"/>
                  </a:cubicBezTo>
                  <a:cubicBezTo>
                    <a:pt x="1158" y="187"/>
                    <a:pt x="1158" y="183"/>
                    <a:pt x="1158" y="179"/>
                  </a:cubicBezTo>
                  <a:cubicBezTo>
                    <a:pt x="1158" y="178"/>
                    <a:pt x="1159" y="177"/>
                    <a:pt x="1159" y="176"/>
                  </a:cubicBezTo>
                  <a:cubicBezTo>
                    <a:pt x="1159" y="175"/>
                    <a:pt x="1159" y="175"/>
                    <a:pt x="1159" y="175"/>
                  </a:cubicBezTo>
                  <a:cubicBezTo>
                    <a:pt x="1159" y="175"/>
                    <a:pt x="1159" y="175"/>
                    <a:pt x="1159" y="175"/>
                  </a:cubicBezTo>
                  <a:cubicBezTo>
                    <a:pt x="1159" y="175"/>
                    <a:pt x="1159" y="175"/>
                    <a:pt x="1159" y="175"/>
                  </a:cubicBezTo>
                  <a:cubicBezTo>
                    <a:pt x="1159" y="175"/>
                    <a:pt x="1159" y="175"/>
                    <a:pt x="1159" y="175"/>
                  </a:cubicBezTo>
                  <a:cubicBezTo>
                    <a:pt x="1159" y="175"/>
                    <a:pt x="1159" y="175"/>
                    <a:pt x="1159" y="175"/>
                  </a:cubicBezTo>
                  <a:cubicBezTo>
                    <a:pt x="1159" y="174"/>
                    <a:pt x="1159" y="174"/>
                    <a:pt x="1159" y="173"/>
                  </a:cubicBezTo>
                  <a:cubicBezTo>
                    <a:pt x="1159" y="173"/>
                    <a:pt x="1160" y="172"/>
                    <a:pt x="1160" y="172"/>
                  </a:cubicBezTo>
                  <a:cubicBezTo>
                    <a:pt x="1160" y="171"/>
                    <a:pt x="1160" y="171"/>
                    <a:pt x="1160" y="171"/>
                  </a:cubicBezTo>
                  <a:cubicBezTo>
                    <a:pt x="1160" y="170"/>
                    <a:pt x="1161" y="169"/>
                    <a:pt x="1161" y="168"/>
                  </a:cubicBezTo>
                  <a:cubicBezTo>
                    <a:pt x="1162" y="167"/>
                    <a:pt x="1163" y="165"/>
                    <a:pt x="1164" y="163"/>
                  </a:cubicBezTo>
                  <a:cubicBezTo>
                    <a:pt x="1164" y="162"/>
                    <a:pt x="1165" y="160"/>
                    <a:pt x="1166" y="159"/>
                  </a:cubicBezTo>
                  <a:cubicBezTo>
                    <a:pt x="1167" y="155"/>
                    <a:pt x="1169" y="152"/>
                    <a:pt x="1170" y="150"/>
                  </a:cubicBezTo>
                  <a:cubicBezTo>
                    <a:pt x="1170" y="149"/>
                    <a:pt x="1170" y="149"/>
                    <a:pt x="1170" y="149"/>
                  </a:cubicBezTo>
                  <a:cubicBezTo>
                    <a:pt x="1171" y="148"/>
                    <a:pt x="1171" y="148"/>
                    <a:pt x="1171" y="148"/>
                  </a:cubicBezTo>
                  <a:cubicBezTo>
                    <a:pt x="1172" y="147"/>
                    <a:pt x="1172" y="146"/>
                    <a:pt x="1173" y="146"/>
                  </a:cubicBezTo>
                  <a:cubicBezTo>
                    <a:pt x="1173" y="145"/>
                    <a:pt x="1174" y="144"/>
                    <a:pt x="1174" y="144"/>
                  </a:cubicBezTo>
                  <a:cubicBezTo>
                    <a:pt x="1176" y="143"/>
                    <a:pt x="1177" y="141"/>
                    <a:pt x="1178" y="140"/>
                  </a:cubicBezTo>
                  <a:cubicBezTo>
                    <a:pt x="1180" y="139"/>
                    <a:pt x="1181" y="138"/>
                    <a:pt x="1182" y="136"/>
                  </a:cubicBezTo>
                  <a:cubicBezTo>
                    <a:pt x="1184" y="135"/>
                    <a:pt x="1185" y="134"/>
                    <a:pt x="1187" y="133"/>
                  </a:cubicBezTo>
                  <a:cubicBezTo>
                    <a:pt x="1188" y="132"/>
                    <a:pt x="1190" y="131"/>
                    <a:pt x="1192" y="130"/>
                  </a:cubicBezTo>
                  <a:cubicBezTo>
                    <a:pt x="1192" y="130"/>
                    <a:pt x="1192" y="130"/>
                    <a:pt x="1192" y="130"/>
                  </a:cubicBezTo>
                  <a:cubicBezTo>
                    <a:pt x="1215" y="144"/>
                    <a:pt x="1223" y="126"/>
                    <a:pt x="1226" y="103"/>
                  </a:cubicBezTo>
                  <a:cubicBezTo>
                    <a:pt x="1211" y="116"/>
                    <a:pt x="1196" y="105"/>
                    <a:pt x="1189" y="128"/>
                  </a:cubicBezTo>
                  <a:cubicBezTo>
                    <a:pt x="1188" y="129"/>
                    <a:pt x="1186" y="130"/>
                    <a:pt x="1185" y="131"/>
                  </a:cubicBezTo>
                  <a:cubicBezTo>
                    <a:pt x="1184" y="132"/>
                    <a:pt x="1182" y="133"/>
                    <a:pt x="1181" y="134"/>
                  </a:cubicBezTo>
                  <a:cubicBezTo>
                    <a:pt x="1179" y="135"/>
                    <a:pt x="1177" y="136"/>
                    <a:pt x="1176" y="138"/>
                  </a:cubicBezTo>
                  <a:cubicBezTo>
                    <a:pt x="1175" y="138"/>
                    <a:pt x="1175" y="139"/>
                    <a:pt x="1174" y="140"/>
                  </a:cubicBezTo>
                  <a:cubicBezTo>
                    <a:pt x="1175" y="138"/>
                    <a:pt x="1175" y="136"/>
                    <a:pt x="1176" y="134"/>
                  </a:cubicBezTo>
                  <a:cubicBezTo>
                    <a:pt x="1176" y="132"/>
                    <a:pt x="1177" y="130"/>
                    <a:pt x="1177" y="129"/>
                  </a:cubicBezTo>
                  <a:cubicBezTo>
                    <a:pt x="1177" y="127"/>
                    <a:pt x="1178" y="125"/>
                    <a:pt x="1178" y="124"/>
                  </a:cubicBezTo>
                  <a:cubicBezTo>
                    <a:pt x="1178" y="122"/>
                    <a:pt x="1178" y="120"/>
                    <a:pt x="1178" y="120"/>
                  </a:cubicBezTo>
                  <a:cubicBezTo>
                    <a:pt x="1178" y="120"/>
                    <a:pt x="1178" y="122"/>
                    <a:pt x="1177" y="124"/>
                  </a:cubicBezTo>
                  <a:cubicBezTo>
                    <a:pt x="1177" y="125"/>
                    <a:pt x="1176" y="127"/>
                    <a:pt x="1176" y="128"/>
                  </a:cubicBezTo>
                  <a:cubicBezTo>
                    <a:pt x="1175" y="130"/>
                    <a:pt x="1175" y="132"/>
                    <a:pt x="1174" y="134"/>
                  </a:cubicBezTo>
                  <a:cubicBezTo>
                    <a:pt x="1172" y="138"/>
                    <a:pt x="1169" y="142"/>
                    <a:pt x="1166" y="148"/>
                  </a:cubicBezTo>
                  <a:cubicBezTo>
                    <a:pt x="1165" y="150"/>
                    <a:pt x="1163" y="153"/>
                    <a:pt x="1161" y="156"/>
                  </a:cubicBezTo>
                  <a:cubicBezTo>
                    <a:pt x="1160" y="158"/>
                    <a:pt x="1159" y="159"/>
                    <a:pt x="1159" y="161"/>
                  </a:cubicBezTo>
                  <a:cubicBezTo>
                    <a:pt x="1158" y="162"/>
                    <a:pt x="1157" y="164"/>
                    <a:pt x="1156" y="166"/>
                  </a:cubicBezTo>
                  <a:cubicBezTo>
                    <a:pt x="1156" y="167"/>
                    <a:pt x="1155" y="168"/>
                    <a:pt x="1155" y="169"/>
                  </a:cubicBezTo>
                  <a:cubicBezTo>
                    <a:pt x="1155" y="169"/>
                    <a:pt x="1155" y="170"/>
                    <a:pt x="1154" y="170"/>
                  </a:cubicBezTo>
                  <a:cubicBezTo>
                    <a:pt x="1154" y="171"/>
                    <a:pt x="1154" y="171"/>
                    <a:pt x="1154" y="172"/>
                  </a:cubicBezTo>
                  <a:cubicBezTo>
                    <a:pt x="1154" y="172"/>
                    <a:pt x="1154" y="173"/>
                    <a:pt x="1154" y="173"/>
                  </a:cubicBezTo>
                  <a:cubicBezTo>
                    <a:pt x="1154" y="174"/>
                    <a:pt x="1154" y="174"/>
                    <a:pt x="1154" y="174"/>
                  </a:cubicBezTo>
                  <a:cubicBezTo>
                    <a:pt x="1153" y="174"/>
                    <a:pt x="1153" y="174"/>
                    <a:pt x="1153" y="174"/>
                  </a:cubicBezTo>
                  <a:cubicBezTo>
                    <a:pt x="1153" y="174"/>
                    <a:pt x="1153" y="174"/>
                    <a:pt x="1153" y="174"/>
                  </a:cubicBezTo>
                  <a:cubicBezTo>
                    <a:pt x="1153" y="174"/>
                    <a:pt x="1153" y="174"/>
                    <a:pt x="1153" y="174"/>
                  </a:cubicBezTo>
                  <a:cubicBezTo>
                    <a:pt x="1153" y="175"/>
                    <a:pt x="1153" y="175"/>
                    <a:pt x="1153" y="175"/>
                  </a:cubicBezTo>
                  <a:cubicBezTo>
                    <a:pt x="1153" y="176"/>
                    <a:pt x="1153" y="177"/>
                    <a:pt x="1153" y="178"/>
                  </a:cubicBezTo>
                  <a:cubicBezTo>
                    <a:pt x="1153" y="179"/>
                    <a:pt x="1153" y="181"/>
                    <a:pt x="1153" y="182"/>
                  </a:cubicBezTo>
                  <a:cubicBezTo>
                    <a:pt x="1152" y="182"/>
                    <a:pt x="1152" y="181"/>
                    <a:pt x="1152" y="181"/>
                  </a:cubicBezTo>
                  <a:cubicBezTo>
                    <a:pt x="1151" y="180"/>
                    <a:pt x="1150" y="178"/>
                    <a:pt x="1149" y="176"/>
                  </a:cubicBezTo>
                  <a:cubicBezTo>
                    <a:pt x="1148" y="176"/>
                    <a:pt x="1148" y="175"/>
                    <a:pt x="1147" y="175"/>
                  </a:cubicBezTo>
                  <a:cubicBezTo>
                    <a:pt x="1147" y="174"/>
                    <a:pt x="1146" y="174"/>
                    <a:pt x="1146" y="173"/>
                  </a:cubicBezTo>
                  <a:cubicBezTo>
                    <a:pt x="1145" y="173"/>
                    <a:pt x="1145" y="172"/>
                    <a:pt x="1144" y="172"/>
                  </a:cubicBezTo>
                  <a:cubicBezTo>
                    <a:pt x="1144" y="172"/>
                    <a:pt x="1143" y="171"/>
                    <a:pt x="1142" y="171"/>
                  </a:cubicBezTo>
                  <a:cubicBezTo>
                    <a:pt x="1141" y="170"/>
                    <a:pt x="1139" y="169"/>
                    <a:pt x="1138" y="169"/>
                  </a:cubicBezTo>
                  <a:cubicBezTo>
                    <a:pt x="1137" y="169"/>
                    <a:pt x="1137" y="168"/>
                    <a:pt x="1136" y="168"/>
                  </a:cubicBezTo>
                  <a:cubicBezTo>
                    <a:pt x="1136" y="168"/>
                    <a:pt x="1136" y="168"/>
                    <a:pt x="1135" y="168"/>
                  </a:cubicBezTo>
                  <a:cubicBezTo>
                    <a:pt x="1135" y="168"/>
                    <a:pt x="1134" y="168"/>
                    <a:pt x="1134" y="168"/>
                  </a:cubicBezTo>
                  <a:cubicBezTo>
                    <a:pt x="1133" y="168"/>
                    <a:pt x="1133" y="168"/>
                    <a:pt x="1133" y="168"/>
                  </a:cubicBezTo>
                  <a:cubicBezTo>
                    <a:pt x="1129" y="167"/>
                    <a:pt x="1125" y="168"/>
                    <a:pt x="1122" y="168"/>
                  </a:cubicBezTo>
                  <a:cubicBezTo>
                    <a:pt x="1120" y="168"/>
                    <a:pt x="1118" y="168"/>
                    <a:pt x="1117" y="168"/>
                  </a:cubicBezTo>
                  <a:cubicBezTo>
                    <a:pt x="1116" y="167"/>
                    <a:pt x="1115" y="167"/>
                    <a:pt x="1114" y="167"/>
                  </a:cubicBezTo>
                  <a:cubicBezTo>
                    <a:pt x="1114" y="167"/>
                    <a:pt x="1114" y="167"/>
                    <a:pt x="1114" y="167"/>
                  </a:cubicBezTo>
                  <a:cubicBezTo>
                    <a:pt x="1114" y="167"/>
                    <a:pt x="1113" y="167"/>
                    <a:pt x="1113" y="167"/>
                  </a:cubicBezTo>
                  <a:cubicBezTo>
                    <a:pt x="1113" y="166"/>
                    <a:pt x="1113" y="166"/>
                    <a:pt x="1113" y="166"/>
                  </a:cubicBezTo>
                  <a:cubicBezTo>
                    <a:pt x="1112" y="166"/>
                    <a:pt x="1112" y="166"/>
                    <a:pt x="1112" y="166"/>
                  </a:cubicBezTo>
                  <a:cubicBezTo>
                    <a:pt x="1109" y="164"/>
                    <a:pt x="1107" y="162"/>
                    <a:pt x="1104" y="159"/>
                  </a:cubicBezTo>
                  <a:cubicBezTo>
                    <a:pt x="1102" y="156"/>
                    <a:pt x="1100" y="152"/>
                    <a:pt x="1097" y="149"/>
                  </a:cubicBezTo>
                  <a:cubicBezTo>
                    <a:pt x="1095" y="146"/>
                    <a:pt x="1092" y="144"/>
                    <a:pt x="1090" y="141"/>
                  </a:cubicBezTo>
                  <a:cubicBezTo>
                    <a:pt x="1088" y="139"/>
                    <a:pt x="1086" y="137"/>
                    <a:pt x="1085" y="136"/>
                  </a:cubicBezTo>
                  <a:cubicBezTo>
                    <a:pt x="1084" y="135"/>
                    <a:pt x="1084" y="135"/>
                    <a:pt x="1084" y="134"/>
                  </a:cubicBezTo>
                  <a:cubicBezTo>
                    <a:pt x="1084" y="134"/>
                    <a:pt x="1084" y="134"/>
                    <a:pt x="1084" y="133"/>
                  </a:cubicBezTo>
                  <a:cubicBezTo>
                    <a:pt x="1084" y="133"/>
                    <a:pt x="1084" y="133"/>
                    <a:pt x="1084" y="132"/>
                  </a:cubicBezTo>
                  <a:cubicBezTo>
                    <a:pt x="1083" y="132"/>
                    <a:pt x="1083" y="132"/>
                    <a:pt x="1083" y="132"/>
                  </a:cubicBezTo>
                  <a:cubicBezTo>
                    <a:pt x="1083" y="131"/>
                    <a:pt x="1083" y="130"/>
                    <a:pt x="1083" y="130"/>
                  </a:cubicBezTo>
                  <a:cubicBezTo>
                    <a:pt x="1082" y="129"/>
                    <a:pt x="1082" y="129"/>
                    <a:pt x="1082" y="128"/>
                  </a:cubicBezTo>
                  <a:cubicBezTo>
                    <a:pt x="1082" y="127"/>
                    <a:pt x="1081" y="127"/>
                    <a:pt x="1081" y="126"/>
                  </a:cubicBezTo>
                  <a:cubicBezTo>
                    <a:pt x="1081" y="126"/>
                    <a:pt x="1081" y="125"/>
                    <a:pt x="1081" y="124"/>
                  </a:cubicBezTo>
                  <a:cubicBezTo>
                    <a:pt x="1080" y="123"/>
                    <a:pt x="1080" y="121"/>
                    <a:pt x="1080" y="120"/>
                  </a:cubicBezTo>
                  <a:cubicBezTo>
                    <a:pt x="1079" y="118"/>
                    <a:pt x="1079" y="117"/>
                    <a:pt x="1079" y="115"/>
                  </a:cubicBezTo>
                  <a:cubicBezTo>
                    <a:pt x="1079" y="114"/>
                    <a:pt x="1079" y="113"/>
                    <a:pt x="1078" y="111"/>
                  </a:cubicBezTo>
                  <a:cubicBezTo>
                    <a:pt x="1079" y="111"/>
                    <a:pt x="1079" y="111"/>
                    <a:pt x="1079" y="111"/>
                  </a:cubicBezTo>
                  <a:cubicBezTo>
                    <a:pt x="1079" y="112"/>
                    <a:pt x="1079" y="113"/>
                    <a:pt x="1079" y="114"/>
                  </a:cubicBezTo>
                  <a:cubicBezTo>
                    <a:pt x="1103" y="108"/>
                    <a:pt x="1089" y="79"/>
                    <a:pt x="1078" y="66"/>
                  </a:cubicBezTo>
                  <a:cubicBezTo>
                    <a:pt x="1077" y="76"/>
                    <a:pt x="1055" y="111"/>
                    <a:pt x="1076" y="114"/>
                  </a:cubicBezTo>
                  <a:cubicBezTo>
                    <a:pt x="1076" y="115"/>
                    <a:pt x="1076" y="115"/>
                    <a:pt x="1076" y="116"/>
                  </a:cubicBezTo>
                  <a:cubicBezTo>
                    <a:pt x="1076" y="117"/>
                    <a:pt x="1077" y="119"/>
                    <a:pt x="1077" y="120"/>
                  </a:cubicBezTo>
                  <a:cubicBezTo>
                    <a:pt x="1077" y="122"/>
                    <a:pt x="1078" y="123"/>
                    <a:pt x="1078" y="125"/>
                  </a:cubicBezTo>
                  <a:cubicBezTo>
                    <a:pt x="1078" y="126"/>
                    <a:pt x="1079" y="126"/>
                    <a:pt x="1079" y="127"/>
                  </a:cubicBezTo>
                  <a:cubicBezTo>
                    <a:pt x="1079" y="128"/>
                    <a:pt x="1079" y="128"/>
                    <a:pt x="1079" y="129"/>
                  </a:cubicBezTo>
                  <a:cubicBezTo>
                    <a:pt x="1080" y="130"/>
                    <a:pt x="1080" y="130"/>
                    <a:pt x="1080" y="131"/>
                  </a:cubicBezTo>
                  <a:cubicBezTo>
                    <a:pt x="1080" y="131"/>
                    <a:pt x="1080" y="131"/>
                    <a:pt x="1080" y="131"/>
                  </a:cubicBezTo>
                  <a:cubicBezTo>
                    <a:pt x="1079" y="130"/>
                    <a:pt x="1077" y="128"/>
                    <a:pt x="1076" y="127"/>
                  </a:cubicBezTo>
                  <a:cubicBezTo>
                    <a:pt x="1075" y="127"/>
                    <a:pt x="1075" y="126"/>
                    <a:pt x="1074" y="126"/>
                  </a:cubicBezTo>
                  <a:cubicBezTo>
                    <a:pt x="1074" y="125"/>
                    <a:pt x="1073" y="125"/>
                    <a:pt x="1073" y="124"/>
                  </a:cubicBezTo>
                  <a:cubicBezTo>
                    <a:pt x="1072" y="123"/>
                    <a:pt x="1071" y="123"/>
                    <a:pt x="1070" y="122"/>
                  </a:cubicBezTo>
                  <a:cubicBezTo>
                    <a:pt x="1068" y="121"/>
                    <a:pt x="1066" y="119"/>
                    <a:pt x="1065" y="118"/>
                  </a:cubicBezTo>
                  <a:cubicBezTo>
                    <a:pt x="1064" y="118"/>
                    <a:pt x="1063" y="117"/>
                    <a:pt x="1063" y="117"/>
                  </a:cubicBezTo>
                  <a:cubicBezTo>
                    <a:pt x="1062" y="117"/>
                    <a:pt x="1062" y="117"/>
                    <a:pt x="1061" y="117"/>
                  </a:cubicBezTo>
                  <a:cubicBezTo>
                    <a:pt x="1061" y="117"/>
                    <a:pt x="1061" y="117"/>
                    <a:pt x="1061" y="117"/>
                  </a:cubicBezTo>
                  <a:cubicBezTo>
                    <a:pt x="1061" y="117"/>
                    <a:pt x="1061" y="117"/>
                    <a:pt x="1061" y="117"/>
                  </a:cubicBezTo>
                  <a:cubicBezTo>
                    <a:pt x="1061" y="117"/>
                    <a:pt x="1061" y="117"/>
                    <a:pt x="1061" y="117"/>
                  </a:cubicBezTo>
                  <a:cubicBezTo>
                    <a:pt x="1061" y="117"/>
                    <a:pt x="1061" y="118"/>
                    <a:pt x="1061" y="118"/>
                  </a:cubicBezTo>
                  <a:cubicBezTo>
                    <a:pt x="1061" y="118"/>
                    <a:pt x="1061" y="118"/>
                    <a:pt x="1061" y="118"/>
                  </a:cubicBezTo>
                  <a:cubicBezTo>
                    <a:pt x="1061" y="119"/>
                    <a:pt x="1061" y="119"/>
                    <a:pt x="1062" y="119"/>
                  </a:cubicBezTo>
                  <a:cubicBezTo>
                    <a:pt x="1062" y="119"/>
                    <a:pt x="1062" y="119"/>
                    <a:pt x="1062" y="119"/>
                  </a:cubicBezTo>
                  <a:cubicBezTo>
                    <a:pt x="1062" y="119"/>
                    <a:pt x="1062" y="119"/>
                    <a:pt x="1062" y="119"/>
                  </a:cubicBezTo>
                  <a:cubicBezTo>
                    <a:pt x="1062" y="119"/>
                    <a:pt x="1061" y="118"/>
                    <a:pt x="1061" y="118"/>
                  </a:cubicBezTo>
                  <a:cubicBezTo>
                    <a:pt x="1061" y="118"/>
                    <a:pt x="1061" y="118"/>
                    <a:pt x="1061" y="118"/>
                  </a:cubicBezTo>
                  <a:cubicBezTo>
                    <a:pt x="1061" y="118"/>
                    <a:pt x="1062" y="118"/>
                    <a:pt x="1062" y="118"/>
                  </a:cubicBezTo>
                  <a:cubicBezTo>
                    <a:pt x="1062" y="118"/>
                    <a:pt x="1062" y="118"/>
                    <a:pt x="1062" y="118"/>
                  </a:cubicBezTo>
                  <a:cubicBezTo>
                    <a:pt x="1062" y="118"/>
                    <a:pt x="1062" y="118"/>
                    <a:pt x="1062" y="118"/>
                  </a:cubicBezTo>
                  <a:cubicBezTo>
                    <a:pt x="1062" y="118"/>
                    <a:pt x="1062" y="118"/>
                    <a:pt x="1062" y="118"/>
                  </a:cubicBezTo>
                  <a:cubicBezTo>
                    <a:pt x="1062" y="118"/>
                    <a:pt x="1062" y="118"/>
                    <a:pt x="1062" y="118"/>
                  </a:cubicBezTo>
                  <a:cubicBezTo>
                    <a:pt x="1063" y="118"/>
                    <a:pt x="1063" y="119"/>
                    <a:pt x="1064" y="119"/>
                  </a:cubicBezTo>
                  <a:cubicBezTo>
                    <a:pt x="1065" y="121"/>
                    <a:pt x="1066" y="122"/>
                    <a:pt x="1068" y="124"/>
                  </a:cubicBezTo>
                  <a:cubicBezTo>
                    <a:pt x="1068" y="125"/>
                    <a:pt x="1069" y="126"/>
                    <a:pt x="1070" y="127"/>
                  </a:cubicBezTo>
                  <a:cubicBezTo>
                    <a:pt x="1070" y="128"/>
                    <a:pt x="1071" y="128"/>
                    <a:pt x="1071" y="128"/>
                  </a:cubicBezTo>
                  <a:cubicBezTo>
                    <a:pt x="1072" y="129"/>
                    <a:pt x="1072" y="129"/>
                    <a:pt x="1073" y="130"/>
                  </a:cubicBezTo>
                  <a:cubicBezTo>
                    <a:pt x="1077" y="134"/>
                    <a:pt x="1082" y="139"/>
                    <a:pt x="1087" y="144"/>
                  </a:cubicBezTo>
                  <a:cubicBezTo>
                    <a:pt x="1089" y="146"/>
                    <a:pt x="1092" y="149"/>
                    <a:pt x="1094" y="152"/>
                  </a:cubicBezTo>
                  <a:cubicBezTo>
                    <a:pt x="1095" y="153"/>
                    <a:pt x="1096" y="154"/>
                    <a:pt x="1097" y="155"/>
                  </a:cubicBezTo>
                  <a:cubicBezTo>
                    <a:pt x="1096" y="155"/>
                    <a:pt x="1096" y="155"/>
                    <a:pt x="1096" y="155"/>
                  </a:cubicBezTo>
                  <a:cubicBezTo>
                    <a:pt x="1095" y="154"/>
                    <a:pt x="1093" y="154"/>
                    <a:pt x="1092" y="154"/>
                  </a:cubicBezTo>
                  <a:cubicBezTo>
                    <a:pt x="1091" y="153"/>
                    <a:pt x="1090" y="153"/>
                    <a:pt x="1089" y="153"/>
                  </a:cubicBezTo>
                  <a:cubicBezTo>
                    <a:pt x="1087" y="152"/>
                    <a:pt x="1086" y="152"/>
                    <a:pt x="1085" y="152"/>
                  </a:cubicBezTo>
                  <a:cubicBezTo>
                    <a:pt x="1085" y="152"/>
                    <a:pt x="1085" y="152"/>
                    <a:pt x="1084" y="152"/>
                  </a:cubicBezTo>
                  <a:cubicBezTo>
                    <a:pt x="1085" y="151"/>
                    <a:pt x="1085" y="151"/>
                    <a:pt x="1085" y="151"/>
                  </a:cubicBezTo>
                  <a:cubicBezTo>
                    <a:pt x="1069" y="141"/>
                    <a:pt x="1055" y="146"/>
                    <a:pt x="1039" y="152"/>
                  </a:cubicBezTo>
                  <a:cubicBezTo>
                    <a:pt x="1051" y="164"/>
                    <a:pt x="1067" y="162"/>
                    <a:pt x="1081" y="155"/>
                  </a:cubicBezTo>
                  <a:cubicBezTo>
                    <a:pt x="1082" y="155"/>
                    <a:pt x="1083" y="155"/>
                    <a:pt x="1084" y="155"/>
                  </a:cubicBezTo>
                  <a:cubicBezTo>
                    <a:pt x="1086" y="155"/>
                    <a:pt x="1087" y="156"/>
                    <a:pt x="1088" y="156"/>
                  </a:cubicBezTo>
                  <a:cubicBezTo>
                    <a:pt x="1089" y="156"/>
                    <a:pt x="1090" y="156"/>
                    <a:pt x="1091" y="157"/>
                  </a:cubicBezTo>
                  <a:cubicBezTo>
                    <a:pt x="1093" y="157"/>
                    <a:pt x="1094" y="157"/>
                    <a:pt x="1095" y="158"/>
                  </a:cubicBezTo>
                  <a:cubicBezTo>
                    <a:pt x="1096" y="158"/>
                    <a:pt x="1097" y="158"/>
                    <a:pt x="1097" y="159"/>
                  </a:cubicBezTo>
                  <a:cubicBezTo>
                    <a:pt x="1098" y="159"/>
                    <a:pt x="1098" y="159"/>
                    <a:pt x="1098" y="159"/>
                  </a:cubicBezTo>
                  <a:cubicBezTo>
                    <a:pt x="1098" y="159"/>
                    <a:pt x="1098" y="159"/>
                    <a:pt x="1099" y="159"/>
                  </a:cubicBezTo>
                  <a:cubicBezTo>
                    <a:pt x="1099" y="159"/>
                    <a:pt x="1099" y="159"/>
                    <a:pt x="1100" y="159"/>
                  </a:cubicBezTo>
                  <a:cubicBezTo>
                    <a:pt x="1100" y="160"/>
                    <a:pt x="1101" y="160"/>
                    <a:pt x="1101" y="161"/>
                  </a:cubicBezTo>
                  <a:cubicBezTo>
                    <a:pt x="1104" y="164"/>
                    <a:pt x="1107" y="167"/>
                    <a:pt x="1110" y="169"/>
                  </a:cubicBezTo>
                  <a:cubicBezTo>
                    <a:pt x="1110" y="170"/>
                    <a:pt x="1111" y="170"/>
                    <a:pt x="1111" y="170"/>
                  </a:cubicBezTo>
                  <a:cubicBezTo>
                    <a:pt x="1112" y="170"/>
                    <a:pt x="1112" y="170"/>
                    <a:pt x="1112" y="170"/>
                  </a:cubicBezTo>
                  <a:cubicBezTo>
                    <a:pt x="1112" y="170"/>
                    <a:pt x="1112" y="170"/>
                    <a:pt x="1112" y="170"/>
                  </a:cubicBezTo>
                  <a:cubicBezTo>
                    <a:pt x="1113" y="171"/>
                    <a:pt x="1113" y="171"/>
                    <a:pt x="1113" y="171"/>
                  </a:cubicBezTo>
                  <a:cubicBezTo>
                    <a:pt x="1114" y="171"/>
                    <a:pt x="1115" y="171"/>
                    <a:pt x="1116" y="172"/>
                  </a:cubicBezTo>
                  <a:cubicBezTo>
                    <a:pt x="1118" y="172"/>
                    <a:pt x="1120" y="172"/>
                    <a:pt x="1122" y="172"/>
                  </a:cubicBezTo>
                  <a:cubicBezTo>
                    <a:pt x="1126" y="172"/>
                    <a:pt x="1129" y="171"/>
                    <a:pt x="1132" y="172"/>
                  </a:cubicBezTo>
                  <a:cubicBezTo>
                    <a:pt x="1133" y="172"/>
                    <a:pt x="1133" y="172"/>
                    <a:pt x="1133" y="172"/>
                  </a:cubicBezTo>
                  <a:cubicBezTo>
                    <a:pt x="1134" y="172"/>
                    <a:pt x="1134" y="172"/>
                    <a:pt x="1135" y="172"/>
                  </a:cubicBezTo>
                  <a:cubicBezTo>
                    <a:pt x="1135" y="172"/>
                    <a:pt x="1135" y="172"/>
                    <a:pt x="1136" y="172"/>
                  </a:cubicBezTo>
                  <a:cubicBezTo>
                    <a:pt x="1136" y="172"/>
                    <a:pt x="1136" y="172"/>
                    <a:pt x="1137" y="173"/>
                  </a:cubicBezTo>
                  <a:cubicBezTo>
                    <a:pt x="1138" y="173"/>
                    <a:pt x="1139" y="174"/>
                    <a:pt x="1140" y="174"/>
                  </a:cubicBezTo>
                  <a:cubicBezTo>
                    <a:pt x="1141" y="175"/>
                    <a:pt x="1142" y="176"/>
                    <a:pt x="1143" y="176"/>
                  </a:cubicBezTo>
                  <a:cubicBezTo>
                    <a:pt x="1144" y="177"/>
                    <a:pt x="1145" y="177"/>
                    <a:pt x="1145" y="177"/>
                  </a:cubicBezTo>
                  <a:cubicBezTo>
                    <a:pt x="1146" y="178"/>
                    <a:pt x="1146" y="178"/>
                    <a:pt x="1146" y="178"/>
                  </a:cubicBezTo>
                  <a:cubicBezTo>
                    <a:pt x="1148" y="180"/>
                    <a:pt x="1150" y="181"/>
                    <a:pt x="1151" y="182"/>
                  </a:cubicBezTo>
                  <a:cubicBezTo>
                    <a:pt x="1152" y="183"/>
                    <a:pt x="1152" y="183"/>
                    <a:pt x="1153" y="183"/>
                  </a:cubicBezTo>
                  <a:cubicBezTo>
                    <a:pt x="1152" y="186"/>
                    <a:pt x="1152" y="189"/>
                    <a:pt x="1153" y="191"/>
                  </a:cubicBezTo>
                  <a:cubicBezTo>
                    <a:pt x="1153" y="196"/>
                    <a:pt x="1153" y="200"/>
                    <a:pt x="1153" y="205"/>
                  </a:cubicBezTo>
                  <a:cubicBezTo>
                    <a:pt x="1154" y="209"/>
                    <a:pt x="1154" y="214"/>
                    <a:pt x="1154" y="218"/>
                  </a:cubicBezTo>
                  <a:cubicBezTo>
                    <a:pt x="1154" y="228"/>
                    <a:pt x="1153" y="237"/>
                    <a:pt x="1151" y="247"/>
                  </a:cubicBezTo>
                  <a:cubicBezTo>
                    <a:pt x="1150" y="252"/>
                    <a:pt x="1149" y="257"/>
                    <a:pt x="1148" y="262"/>
                  </a:cubicBezTo>
                  <a:cubicBezTo>
                    <a:pt x="1148" y="263"/>
                    <a:pt x="1148" y="264"/>
                    <a:pt x="1148" y="266"/>
                  </a:cubicBezTo>
                  <a:cubicBezTo>
                    <a:pt x="1147" y="267"/>
                    <a:pt x="1147" y="269"/>
                    <a:pt x="1147" y="270"/>
                  </a:cubicBezTo>
                  <a:cubicBezTo>
                    <a:pt x="1147" y="272"/>
                    <a:pt x="1147" y="275"/>
                    <a:pt x="1148" y="278"/>
                  </a:cubicBezTo>
                  <a:cubicBezTo>
                    <a:pt x="1148" y="283"/>
                    <a:pt x="1149" y="288"/>
                    <a:pt x="1150" y="293"/>
                  </a:cubicBezTo>
                  <a:cubicBezTo>
                    <a:pt x="1151" y="296"/>
                    <a:pt x="1152" y="300"/>
                    <a:pt x="1153" y="303"/>
                  </a:cubicBezTo>
                  <a:cubicBezTo>
                    <a:pt x="1153" y="302"/>
                    <a:pt x="1152" y="301"/>
                    <a:pt x="1151" y="299"/>
                  </a:cubicBezTo>
                  <a:cubicBezTo>
                    <a:pt x="1151" y="299"/>
                    <a:pt x="1151" y="298"/>
                    <a:pt x="1150" y="297"/>
                  </a:cubicBezTo>
                  <a:cubicBezTo>
                    <a:pt x="1150" y="297"/>
                    <a:pt x="1149" y="296"/>
                    <a:pt x="1149" y="296"/>
                  </a:cubicBezTo>
                  <a:cubicBezTo>
                    <a:pt x="1148" y="295"/>
                    <a:pt x="1148" y="294"/>
                    <a:pt x="1147" y="294"/>
                  </a:cubicBezTo>
                  <a:cubicBezTo>
                    <a:pt x="1147" y="294"/>
                    <a:pt x="1147" y="293"/>
                    <a:pt x="1147" y="293"/>
                  </a:cubicBezTo>
                  <a:cubicBezTo>
                    <a:pt x="1147" y="292"/>
                    <a:pt x="1148" y="291"/>
                    <a:pt x="1148" y="290"/>
                  </a:cubicBezTo>
                  <a:cubicBezTo>
                    <a:pt x="1147" y="291"/>
                    <a:pt x="1147" y="292"/>
                    <a:pt x="1146" y="292"/>
                  </a:cubicBezTo>
                  <a:cubicBezTo>
                    <a:pt x="1146" y="292"/>
                    <a:pt x="1146" y="292"/>
                    <a:pt x="1145" y="292"/>
                  </a:cubicBezTo>
                  <a:cubicBezTo>
                    <a:pt x="1143" y="290"/>
                    <a:pt x="1140" y="287"/>
                    <a:pt x="1136" y="286"/>
                  </a:cubicBezTo>
                  <a:cubicBezTo>
                    <a:pt x="1135" y="286"/>
                    <a:pt x="1135" y="286"/>
                    <a:pt x="1134" y="286"/>
                  </a:cubicBezTo>
                  <a:cubicBezTo>
                    <a:pt x="1134" y="286"/>
                    <a:pt x="1133" y="286"/>
                    <a:pt x="1133" y="286"/>
                  </a:cubicBezTo>
                  <a:cubicBezTo>
                    <a:pt x="1132" y="286"/>
                    <a:pt x="1132" y="286"/>
                    <a:pt x="1132" y="286"/>
                  </a:cubicBezTo>
                  <a:cubicBezTo>
                    <a:pt x="1131" y="286"/>
                    <a:pt x="1131" y="286"/>
                    <a:pt x="1131" y="286"/>
                  </a:cubicBezTo>
                  <a:cubicBezTo>
                    <a:pt x="1130" y="286"/>
                    <a:pt x="1130" y="286"/>
                    <a:pt x="1129" y="286"/>
                  </a:cubicBezTo>
                  <a:cubicBezTo>
                    <a:pt x="1127" y="286"/>
                    <a:pt x="1125" y="286"/>
                    <a:pt x="1123" y="286"/>
                  </a:cubicBezTo>
                  <a:cubicBezTo>
                    <a:pt x="1122" y="286"/>
                    <a:pt x="1121" y="287"/>
                    <a:pt x="1120" y="287"/>
                  </a:cubicBezTo>
                  <a:cubicBezTo>
                    <a:pt x="1119" y="287"/>
                    <a:pt x="1118" y="287"/>
                    <a:pt x="1117" y="287"/>
                  </a:cubicBezTo>
                  <a:cubicBezTo>
                    <a:pt x="1116" y="287"/>
                    <a:pt x="1115" y="287"/>
                    <a:pt x="1114" y="287"/>
                  </a:cubicBezTo>
                  <a:cubicBezTo>
                    <a:pt x="1113" y="287"/>
                    <a:pt x="1112" y="287"/>
                    <a:pt x="1111" y="287"/>
                  </a:cubicBezTo>
                  <a:cubicBezTo>
                    <a:pt x="1110" y="287"/>
                    <a:pt x="1109" y="287"/>
                    <a:pt x="1109" y="287"/>
                  </a:cubicBezTo>
                  <a:cubicBezTo>
                    <a:pt x="1109" y="287"/>
                    <a:pt x="1109" y="287"/>
                    <a:pt x="1108" y="287"/>
                  </a:cubicBezTo>
                  <a:cubicBezTo>
                    <a:pt x="1108" y="287"/>
                    <a:pt x="1108" y="286"/>
                    <a:pt x="1108" y="286"/>
                  </a:cubicBezTo>
                  <a:cubicBezTo>
                    <a:pt x="1107" y="286"/>
                    <a:pt x="1107" y="286"/>
                    <a:pt x="1107" y="285"/>
                  </a:cubicBezTo>
                  <a:cubicBezTo>
                    <a:pt x="1107" y="285"/>
                    <a:pt x="1107" y="285"/>
                    <a:pt x="1107" y="285"/>
                  </a:cubicBezTo>
                  <a:cubicBezTo>
                    <a:pt x="1106" y="284"/>
                    <a:pt x="1106" y="284"/>
                    <a:pt x="1106" y="284"/>
                  </a:cubicBezTo>
                  <a:cubicBezTo>
                    <a:pt x="1105" y="283"/>
                    <a:pt x="1105" y="283"/>
                    <a:pt x="1104" y="282"/>
                  </a:cubicBezTo>
                  <a:cubicBezTo>
                    <a:pt x="1104" y="282"/>
                    <a:pt x="1104" y="282"/>
                    <a:pt x="1104" y="282"/>
                  </a:cubicBezTo>
                  <a:cubicBezTo>
                    <a:pt x="1104" y="281"/>
                    <a:pt x="1104" y="281"/>
                    <a:pt x="1103" y="281"/>
                  </a:cubicBezTo>
                  <a:cubicBezTo>
                    <a:pt x="1103" y="280"/>
                    <a:pt x="1103" y="280"/>
                    <a:pt x="1102" y="279"/>
                  </a:cubicBezTo>
                  <a:cubicBezTo>
                    <a:pt x="1102" y="278"/>
                    <a:pt x="1101" y="277"/>
                    <a:pt x="1100" y="276"/>
                  </a:cubicBezTo>
                  <a:cubicBezTo>
                    <a:pt x="1100" y="275"/>
                    <a:pt x="1099" y="273"/>
                    <a:pt x="1099" y="272"/>
                  </a:cubicBezTo>
                  <a:cubicBezTo>
                    <a:pt x="1099" y="272"/>
                    <a:pt x="1099" y="272"/>
                    <a:pt x="1099" y="272"/>
                  </a:cubicBezTo>
                  <a:cubicBezTo>
                    <a:pt x="1099" y="272"/>
                    <a:pt x="1100" y="272"/>
                    <a:pt x="1100" y="272"/>
                  </a:cubicBezTo>
                  <a:cubicBezTo>
                    <a:pt x="1100" y="271"/>
                    <a:pt x="1099" y="270"/>
                    <a:pt x="1099" y="269"/>
                  </a:cubicBezTo>
                  <a:cubicBezTo>
                    <a:pt x="1101" y="270"/>
                    <a:pt x="1101" y="270"/>
                    <a:pt x="1101" y="270"/>
                  </a:cubicBezTo>
                  <a:cubicBezTo>
                    <a:pt x="1120" y="258"/>
                    <a:pt x="1098" y="244"/>
                    <a:pt x="1095" y="233"/>
                  </a:cubicBezTo>
                  <a:cubicBezTo>
                    <a:pt x="1090" y="242"/>
                    <a:pt x="1081" y="267"/>
                    <a:pt x="1097" y="271"/>
                  </a:cubicBezTo>
                  <a:cubicBezTo>
                    <a:pt x="1097" y="272"/>
                    <a:pt x="1097" y="272"/>
                    <a:pt x="1097" y="273"/>
                  </a:cubicBezTo>
                  <a:cubicBezTo>
                    <a:pt x="1098" y="274"/>
                    <a:pt x="1098" y="275"/>
                    <a:pt x="1099" y="277"/>
                  </a:cubicBezTo>
                  <a:cubicBezTo>
                    <a:pt x="1099" y="278"/>
                    <a:pt x="1100" y="279"/>
                    <a:pt x="1101" y="280"/>
                  </a:cubicBezTo>
                  <a:cubicBezTo>
                    <a:pt x="1101" y="281"/>
                    <a:pt x="1101" y="281"/>
                    <a:pt x="1102" y="282"/>
                  </a:cubicBezTo>
                  <a:cubicBezTo>
                    <a:pt x="1102" y="282"/>
                    <a:pt x="1102" y="282"/>
                    <a:pt x="1102" y="283"/>
                  </a:cubicBezTo>
                  <a:cubicBezTo>
                    <a:pt x="1103" y="283"/>
                    <a:pt x="1103" y="283"/>
                    <a:pt x="1103" y="283"/>
                  </a:cubicBezTo>
                  <a:cubicBezTo>
                    <a:pt x="1103" y="284"/>
                    <a:pt x="1104" y="284"/>
                    <a:pt x="1104" y="285"/>
                  </a:cubicBezTo>
                  <a:cubicBezTo>
                    <a:pt x="1104" y="285"/>
                    <a:pt x="1105" y="286"/>
                    <a:pt x="1105" y="286"/>
                  </a:cubicBezTo>
                  <a:cubicBezTo>
                    <a:pt x="1105" y="286"/>
                    <a:pt x="1106" y="287"/>
                    <a:pt x="1106" y="287"/>
                  </a:cubicBezTo>
                  <a:cubicBezTo>
                    <a:pt x="1106" y="287"/>
                    <a:pt x="1106" y="287"/>
                    <a:pt x="1106" y="287"/>
                  </a:cubicBezTo>
                  <a:cubicBezTo>
                    <a:pt x="1104" y="287"/>
                    <a:pt x="1101" y="287"/>
                    <a:pt x="1098" y="286"/>
                  </a:cubicBezTo>
                  <a:cubicBezTo>
                    <a:pt x="1098" y="286"/>
                    <a:pt x="1097" y="286"/>
                    <a:pt x="1097" y="286"/>
                  </a:cubicBezTo>
                  <a:cubicBezTo>
                    <a:pt x="1095" y="286"/>
                    <a:pt x="1095" y="286"/>
                    <a:pt x="1095" y="286"/>
                  </a:cubicBezTo>
                  <a:cubicBezTo>
                    <a:pt x="1094" y="286"/>
                    <a:pt x="1093" y="285"/>
                    <a:pt x="1092" y="285"/>
                  </a:cubicBezTo>
                  <a:cubicBezTo>
                    <a:pt x="1091" y="285"/>
                    <a:pt x="1090" y="285"/>
                    <a:pt x="1089" y="284"/>
                  </a:cubicBezTo>
                  <a:cubicBezTo>
                    <a:pt x="1088" y="284"/>
                    <a:pt x="1087" y="284"/>
                    <a:pt x="1086" y="283"/>
                  </a:cubicBezTo>
                  <a:cubicBezTo>
                    <a:pt x="1082" y="282"/>
                    <a:pt x="1078" y="280"/>
                    <a:pt x="1075" y="278"/>
                  </a:cubicBezTo>
                  <a:cubicBezTo>
                    <a:pt x="1073" y="277"/>
                    <a:pt x="1072" y="277"/>
                    <a:pt x="1071" y="276"/>
                  </a:cubicBezTo>
                  <a:cubicBezTo>
                    <a:pt x="1071" y="276"/>
                    <a:pt x="1071" y="276"/>
                    <a:pt x="1071" y="276"/>
                  </a:cubicBezTo>
                  <a:cubicBezTo>
                    <a:pt x="1071" y="276"/>
                    <a:pt x="1070" y="276"/>
                    <a:pt x="1069" y="275"/>
                  </a:cubicBezTo>
                  <a:cubicBezTo>
                    <a:pt x="1069" y="275"/>
                    <a:pt x="1068" y="274"/>
                    <a:pt x="1067" y="274"/>
                  </a:cubicBezTo>
                  <a:cubicBezTo>
                    <a:pt x="1067" y="273"/>
                    <a:pt x="1066" y="273"/>
                    <a:pt x="1066" y="273"/>
                  </a:cubicBezTo>
                  <a:cubicBezTo>
                    <a:pt x="1066" y="273"/>
                    <a:pt x="1065" y="272"/>
                    <a:pt x="1065" y="272"/>
                  </a:cubicBezTo>
                  <a:cubicBezTo>
                    <a:pt x="1064" y="271"/>
                    <a:pt x="1062" y="270"/>
                    <a:pt x="1061" y="269"/>
                  </a:cubicBezTo>
                  <a:cubicBezTo>
                    <a:pt x="1060" y="268"/>
                    <a:pt x="1060" y="268"/>
                    <a:pt x="1059" y="267"/>
                  </a:cubicBezTo>
                  <a:cubicBezTo>
                    <a:pt x="1059" y="267"/>
                    <a:pt x="1058" y="267"/>
                    <a:pt x="1058" y="266"/>
                  </a:cubicBezTo>
                  <a:cubicBezTo>
                    <a:pt x="1058" y="266"/>
                    <a:pt x="1058" y="266"/>
                    <a:pt x="1057" y="265"/>
                  </a:cubicBezTo>
                  <a:cubicBezTo>
                    <a:pt x="1055" y="263"/>
                    <a:pt x="1053" y="261"/>
                    <a:pt x="1051" y="259"/>
                  </a:cubicBezTo>
                  <a:cubicBezTo>
                    <a:pt x="1050" y="258"/>
                    <a:pt x="1049" y="257"/>
                    <a:pt x="1049" y="256"/>
                  </a:cubicBezTo>
                  <a:cubicBezTo>
                    <a:pt x="1048" y="256"/>
                    <a:pt x="1047" y="255"/>
                    <a:pt x="1047" y="254"/>
                  </a:cubicBezTo>
                  <a:cubicBezTo>
                    <a:pt x="1044" y="251"/>
                    <a:pt x="1043" y="249"/>
                    <a:pt x="1043" y="249"/>
                  </a:cubicBezTo>
                  <a:cubicBezTo>
                    <a:pt x="1043" y="249"/>
                    <a:pt x="1043" y="250"/>
                    <a:pt x="1043" y="251"/>
                  </a:cubicBezTo>
                  <a:cubicBezTo>
                    <a:pt x="1044" y="252"/>
                    <a:pt x="1044" y="253"/>
                    <a:pt x="1045" y="255"/>
                  </a:cubicBezTo>
                  <a:cubicBezTo>
                    <a:pt x="1046" y="256"/>
                    <a:pt x="1046" y="257"/>
                    <a:pt x="1047" y="258"/>
                  </a:cubicBezTo>
                  <a:cubicBezTo>
                    <a:pt x="1047" y="259"/>
                    <a:pt x="1048" y="260"/>
                    <a:pt x="1049" y="261"/>
                  </a:cubicBezTo>
                  <a:cubicBezTo>
                    <a:pt x="1049" y="262"/>
                    <a:pt x="1050" y="263"/>
                    <a:pt x="1051" y="265"/>
                  </a:cubicBezTo>
                  <a:cubicBezTo>
                    <a:pt x="1052" y="265"/>
                    <a:pt x="1052" y="266"/>
                    <a:pt x="1053" y="266"/>
                  </a:cubicBezTo>
                  <a:cubicBezTo>
                    <a:pt x="1053" y="267"/>
                    <a:pt x="1054" y="268"/>
                    <a:pt x="1054" y="268"/>
                  </a:cubicBezTo>
                  <a:cubicBezTo>
                    <a:pt x="1055" y="268"/>
                    <a:pt x="1055" y="269"/>
                    <a:pt x="1055" y="269"/>
                  </a:cubicBezTo>
                  <a:cubicBezTo>
                    <a:pt x="1056" y="269"/>
                    <a:pt x="1056" y="270"/>
                    <a:pt x="1056" y="270"/>
                  </a:cubicBezTo>
                  <a:cubicBezTo>
                    <a:pt x="1057" y="271"/>
                    <a:pt x="1058" y="271"/>
                    <a:pt x="1058" y="272"/>
                  </a:cubicBezTo>
                  <a:cubicBezTo>
                    <a:pt x="1059" y="272"/>
                    <a:pt x="1060" y="273"/>
                    <a:pt x="1061" y="274"/>
                  </a:cubicBezTo>
                  <a:cubicBezTo>
                    <a:pt x="1060" y="274"/>
                    <a:pt x="1059" y="274"/>
                    <a:pt x="1058" y="274"/>
                  </a:cubicBezTo>
                  <a:cubicBezTo>
                    <a:pt x="1057" y="274"/>
                    <a:pt x="1056" y="274"/>
                    <a:pt x="1054" y="274"/>
                  </a:cubicBezTo>
                  <a:cubicBezTo>
                    <a:pt x="1053" y="274"/>
                    <a:pt x="1052" y="275"/>
                    <a:pt x="1050" y="275"/>
                  </a:cubicBezTo>
                  <a:cubicBezTo>
                    <a:pt x="1050" y="275"/>
                    <a:pt x="1049" y="275"/>
                    <a:pt x="1048" y="275"/>
                  </a:cubicBezTo>
                  <a:cubicBezTo>
                    <a:pt x="1048" y="275"/>
                    <a:pt x="1048" y="275"/>
                    <a:pt x="1048" y="275"/>
                  </a:cubicBezTo>
                  <a:cubicBezTo>
                    <a:pt x="1046" y="276"/>
                    <a:pt x="1046" y="276"/>
                    <a:pt x="1046" y="276"/>
                  </a:cubicBezTo>
                  <a:cubicBezTo>
                    <a:pt x="1033" y="261"/>
                    <a:pt x="1022" y="275"/>
                    <a:pt x="1010" y="282"/>
                  </a:cubicBezTo>
                  <a:cubicBezTo>
                    <a:pt x="1026" y="300"/>
                    <a:pt x="1040" y="301"/>
                    <a:pt x="1047" y="279"/>
                  </a:cubicBezTo>
                  <a:cubicBezTo>
                    <a:pt x="1047" y="279"/>
                    <a:pt x="1047" y="279"/>
                    <a:pt x="1047" y="279"/>
                  </a:cubicBezTo>
                  <a:cubicBezTo>
                    <a:pt x="1049" y="278"/>
                    <a:pt x="1050" y="278"/>
                    <a:pt x="1051" y="278"/>
                  </a:cubicBezTo>
                  <a:cubicBezTo>
                    <a:pt x="1052" y="278"/>
                    <a:pt x="1053" y="277"/>
                    <a:pt x="1055" y="277"/>
                  </a:cubicBezTo>
                  <a:cubicBezTo>
                    <a:pt x="1056" y="277"/>
                    <a:pt x="1057" y="277"/>
                    <a:pt x="1058" y="277"/>
                  </a:cubicBezTo>
                  <a:cubicBezTo>
                    <a:pt x="1059" y="277"/>
                    <a:pt x="1060" y="277"/>
                    <a:pt x="1062" y="277"/>
                  </a:cubicBezTo>
                  <a:cubicBezTo>
                    <a:pt x="1063" y="277"/>
                    <a:pt x="1064" y="277"/>
                    <a:pt x="1064" y="277"/>
                  </a:cubicBezTo>
                  <a:cubicBezTo>
                    <a:pt x="1065" y="277"/>
                    <a:pt x="1065" y="277"/>
                    <a:pt x="1065" y="277"/>
                  </a:cubicBezTo>
                  <a:cubicBezTo>
                    <a:pt x="1065" y="277"/>
                    <a:pt x="1065" y="277"/>
                    <a:pt x="1065" y="277"/>
                  </a:cubicBezTo>
                  <a:cubicBezTo>
                    <a:pt x="1066" y="278"/>
                    <a:pt x="1067" y="278"/>
                    <a:pt x="1067" y="279"/>
                  </a:cubicBezTo>
                  <a:cubicBezTo>
                    <a:pt x="1069" y="280"/>
                    <a:pt x="1071" y="281"/>
                    <a:pt x="1073" y="282"/>
                  </a:cubicBezTo>
                  <a:cubicBezTo>
                    <a:pt x="1076" y="284"/>
                    <a:pt x="1080" y="285"/>
                    <a:pt x="1085" y="287"/>
                  </a:cubicBezTo>
                  <a:cubicBezTo>
                    <a:pt x="1086" y="287"/>
                    <a:pt x="1087" y="288"/>
                    <a:pt x="1088" y="288"/>
                  </a:cubicBezTo>
                  <a:cubicBezTo>
                    <a:pt x="1089" y="288"/>
                    <a:pt x="1090" y="289"/>
                    <a:pt x="1091" y="289"/>
                  </a:cubicBezTo>
                  <a:cubicBezTo>
                    <a:pt x="1092" y="289"/>
                    <a:pt x="1093" y="289"/>
                    <a:pt x="1094" y="290"/>
                  </a:cubicBezTo>
                  <a:cubicBezTo>
                    <a:pt x="1096" y="290"/>
                    <a:pt x="1096" y="290"/>
                    <a:pt x="1096" y="290"/>
                  </a:cubicBezTo>
                  <a:cubicBezTo>
                    <a:pt x="1096" y="290"/>
                    <a:pt x="1097" y="290"/>
                    <a:pt x="1098" y="290"/>
                  </a:cubicBezTo>
                  <a:cubicBezTo>
                    <a:pt x="1099" y="291"/>
                    <a:pt x="1101" y="291"/>
                    <a:pt x="1103" y="291"/>
                  </a:cubicBezTo>
                  <a:cubicBezTo>
                    <a:pt x="1113" y="300"/>
                    <a:pt x="1123" y="307"/>
                    <a:pt x="1124" y="319"/>
                  </a:cubicBezTo>
                  <a:cubicBezTo>
                    <a:pt x="1125" y="324"/>
                    <a:pt x="1124" y="335"/>
                    <a:pt x="1133" y="348"/>
                  </a:cubicBezTo>
                  <a:cubicBezTo>
                    <a:pt x="1151" y="376"/>
                    <a:pt x="1186" y="404"/>
                    <a:pt x="1188" y="447"/>
                  </a:cubicBezTo>
                  <a:cubicBezTo>
                    <a:pt x="1147" y="447"/>
                    <a:pt x="1136" y="426"/>
                    <a:pt x="1118" y="392"/>
                  </a:cubicBezTo>
                  <a:cubicBezTo>
                    <a:pt x="1095" y="351"/>
                    <a:pt x="1071" y="353"/>
                    <a:pt x="1032" y="328"/>
                  </a:cubicBezTo>
                  <a:cubicBezTo>
                    <a:pt x="1008" y="312"/>
                    <a:pt x="988" y="297"/>
                    <a:pt x="963" y="283"/>
                  </a:cubicBezTo>
                  <a:cubicBezTo>
                    <a:pt x="946" y="274"/>
                    <a:pt x="936" y="259"/>
                    <a:pt x="924" y="246"/>
                  </a:cubicBezTo>
                  <a:cubicBezTo>
                    <a:pt x="918" y="238"/>
                    <a:pt x="912" y="229"/>
                    <a:pt x="906" y="220"/>
                  </a:cubicBezTo>
                  <a:cubicBezTo>
                    <a:pt x="903" y="214"/>
                    <a:pt x="899" y="209"/>
                    <a:pt x="895" y="203"/>
                  </a:cubicBezTo>
                  <a:cubicBezTo>
                    <a:pt x="895" y="203"/>
                    <a:pt x="895" y="202"/>
                    <a:pt x="895" y="201"/>
                  </a:cubicBezTo>
                  <a:cubicBezTo>
                    <a:pt x="894" y="200"/>
                    <a:pt x="894" y="198"/>
                    <a:pt x="894" y="197"/>
                  </a:cubicBezTo>
                  <a:cubicBezTo>
                    <a:pt x="893" y="196"/>
                    <a:pt x="893" y="196"/>
                    <a:pt x="893" y="195"/>
                  </a:cubicBezTo>
                  <a:cubicBezTo>
                    <a:pt x="893" y="195"/>
                    <a:pt x="893" y="194"/>
                    <a:pt x="893" y="194"/>
                  </a:cubicBezTo>
                  <a:cubicBezTo>
                    <a:pt x="893" y="193"/>
                    <a:pt x="893" y="192"/>
                    <a:pt x="892" y="191"/>
                  </a:cubicBezTo>
                  <a:cubicBezTo>
                    <a:pt x="892" y="189"/>
                    <a:pt x="892" y="186"/>
                    <a:pt x="893" y="184"/>
                  </a:cubicBezTo>
                  <a:cubicBezTo>
                    <a:pt x="893" y="184"/>
                    <a:pt x="893" y="184"/>
                    <a:pt x="893" y="184"/>
                  </a:cubicBezTo>
                  <a:cubicBezTo>
                    <a:pt x="893" y="183"/>
                    <a:pt x="893" y="183"/>
                    <a:pt x="894" y="183"/>
                  </a:cubicBezTo>
                  <a:cubicBezTo>
                    <a:pt x="894" y="183"/>
                    <a:pt x="894" y="183"/>
                    <a:pt x="894" y="183"/>
                  </a:cubicBezTo>
                  <a:cubicBezTo>
                    <a:pt x="894" y="182"/>
                    <a:pt x="894" y="182"/>
                    <a:pt x="894" y="182"/>
                  </a:cubicBezTo>
                  <a:cubicBezTo>
                    <a:pt x="894" y="182"/>
                    <a:pt x="894" y="182"/>
                    <a:pt x="894" y="182"/>
                  </a:cubicBezTo>
                  <a:cubicBezTo>
                    <a:pt x="895" y="181"/>
                    <a:pt x="896" y="180"/>
                    <a:pt x="897" y="179"/>
                  </a:cubicBezTo>
                  <a:cubicBezTo>
                    <a:pt x="897" y="179"/>
                    <a:pt x="897" y="178"/>
                    <a:pt x="898" y="178"/>
                  </a:cubicBezTo>
                  <a:cubicBezTo>
                    <a:pt x="898" y="177"/>
                    <a:pt x="899" y="177"/>
                    <a:pt x="899" y="176"/>
                  </a:cubicBezTo>
                  <a:cubicBezTo>
                    <a:pt x="900" y="176"/>
                    <a:pt x="900" y="175"/>
                    <a:pt x="900" y="175"/>
                  </a:cubicBezTo>
                  <a:cubicBezTo>
                    <a:pt x="901" y="174"/>
                    <a:pt x="901" y="174"/>
                    <a:pt x="902" y="173"/>
                  </a:cubicBezTo>
                  <a:cubicBezTo>
                    <a:pt x="903" y="171"/>
                    <a:pt x="905" y="169"/>
                    <a:pt x="906" y="166"/>
                  </a:cubicBezTo>
                  <a:cubicBezTo>
                    <a:pt x="906" y="166"/>
                    <a:pt x="906" y="165"/>
                    <a:pt x="906" y="165"/>
                  </a:cubicBezTo>
                  <a:cubicBezTo>
                    <a:pt x="907" y="164"/>
                    <a:pt x="907" y="164"/>
                    <a:pt x="907" y="164"/>
                  </a:cubicBezTo>
                  <a:cubicBezTo>
                    <a:pt x="907" y="163"/>
                    <a:pt x="907" y="163"/>
                    <a:pt x="907" y="162"/>
                  </a:cubicBezTo>
                  <a:cubicBezTo>
                    <a:pt x="908" y="161"/>
                    <a:pt x="908" y="161"/>
                    <a:pt x="908" y="160"/>
                  </a:cubicBezTo>
                  <a:cubicBezTo>
                    <a:pt x="908" y="159"/>
                    <a:pt x="908" y="159"/>
                    <a:pt x="909" y="158"/>
                  </a:cubicBezTo>
                  <a:cubicBezTo>
                    <a:pt x="909" y="155"/>
                    <a:pt x="910" y="153"/>
                    <a:pt x="910" y="150"/>
                  </a:cubicBezTo>
                  <a:cubicBezTo>
                    <a:pt x="910" y="148"/>
                    <a:pt x="910" y="147"/>
                    <a:pt x="910" y="146"/>
                  </a:cubicBezTo>
                  <a:cubicBezTo>
                    <a:pt x="910" y="145"/>
                    <a:pt x="910" y="144"/>
                    <a:pt x="910" y="144"/>
                  </a:cubicBezTo>
                  <a:cubicBezTo>
                    <a:pt x="910" y="144"/>
                    <a:pt x="910" y="144"/>
                    <a:pt x="910" y="144"/>
                  </a:cubicBezTo>
                  <a:cubicBezTo>
                    <a:pt x="910" y="144"/>
                    <a:pt x="910" y="143"/>
                    <a:pt x="910" y="143"/>
                  </a:cubicBezTo>
                  <a:cubicBezTo>
                    <a:pt x="911" y="143"/>
                    <a:pt x="911" y="142"/>
                    <a:pt x="911" y="142"/>
                  </a:cubicBezTo>
                  <a:cubicBezTo>
                    <a:pt x="912" y="141"/>
                    <a:pt x="912" y="141"/>
                    <a:pt x="913" y="140"/>
                  </a:cubicBezTo>
                  <a:cubicBezTo>
                    <a:pt x="913" y="140"/>
                    <a:pt x="913" y="139"/>
                    <a:pt x="914" y="139"/>
                  </a:cubicBezTo>
                  <a:cubicBezTo>
                    <a:pt x="914" y="138"/>
                    <a:pt x="915" y="138"/>
                    <a:pt x="915" y="137"/>
                  </a:cubicBezTo>
                  <a:cubicBezTo>
                    <a:pt x="916" y="137"/>
                    <a:pt x="917" y="136"/>
                    <a:pt x="917" y="136"/>
                  </a:cubicBezTo>
                  <a:cubicBezTo>
                    <a:pt x="917" y="136"/>
                    <a:pt x="917" y="136"/>
                    <a:pt x="917" y="135"/>
                  </a:cubicBezTo>
                  <a:cubicBezTo>
                    <a:pt x="931" y="142"/>
                    <a:pt x="935" y="135"/>
                    <a:pt x="932" y="119"/>
                  </a:cubicBezTo>
                  <a:cubicBezTo>
                    <a:pt x="924" y="121"/>
                    <a:pt x="913" y="121"/>
                    <a:pt x="916" y="134"/>
                  </a:cubicBezTo>
                  <a:cubicBezTo>
                    <a:pt x="915" y="134"/>
                    <a:pt x="915" y="134"/>
                    <a:pt x="915" y="134"/>
                  </a:cubicBezTo>
                  <a:cubicBezTo>
                    <a:pt x="915" y="134"/>
                    <a:pt x="915" y="134"/>
                    <a:pt x="915" y="134"/>
                  </a:cubicBezTo>
                  <a:cubicBezTo>
                    <a:pt x="915" y="135"/>
                    <a:pt x="915" y="135"/>
                    <a:pt x="914" y="135"/>
                  </a:cubicBezTo>
                  <a:cubicBezTo>
                    <a:pt x="914" y="136"/>
                    <a:pt x="913" y="137"/>
                    <a:pt x="912" y="137"/>
                  </a:cubicBezTo>
                  <a:cubicBezTo>
                    <a:pt x="912" y="138"/>
                    <a:pt x="911" y="138"/>
                    <a:pt x="911" y="139"/>
                  </a:cubicBezTo>
                  <a:cubicBezTo>
                    <a:pt x="911" y="139"/>
                    <a:pt x="910" y="140"/>
                    <a:pt x="910" y="140"/>
                  </a:cubicBezTo>
                  <a:cubicBezTo>
                    <a:pt x="910" y="139"/>
                    <a:pt x="910" y="139"/>
                    <a:pt x="910" y="138"/>
                  </a:cubicBezTo>
                  <a:cubicBezTo>
                    <a:pt x="910" y="137"/>
                    <a:pt x="910" y="137"/>
                    <a:pt x="910" y="136"/>
                  </a:cubicBezTo>
                  <a:cubicBezTo>
                    <a:pt x="910" y="136"/>
                    <a:pt x="910" y="136"/>
                    <a:pt x="910" y="135"/>
                  </a:cubicBezTo>
                  <a:cubicBezTo>
                    <a:pt x="910" y="135"/>
                    <a:pt x="909" y="135"/>
                    <a:pt x="909" y="134"/>
                  </a:cubicBezTo>
                  <a:cubicBezTo>
                    <a:pt x="909" y="134"/>
                    <a:pt x="909" y="133"/>
                    <a:pt x="909" y="133"/>
                  </a:cubicBezTo>
                  <a:cubicBezTo>
                    <a:pt x="909" y="132"/>
                    <a:pt x="909" y="132"/>
                    <a:pt x="909" y="131"/>
                  </a:cubicBezTo>
                  <a:cubicBezTo>
                    <a:pt x="908" y="130"/>
                    <a:pt x="908" y="129"/>
                    <a:pt x="908" y="128"/>
                  </a:cubicBezTo>
                  <a:cubicBezTo>
                    <a:pt x="907" y="127"/>
                    <a:pt x="907" y="127"/>
                    <a:pt x="907" y="126"/>
                  </a:cubicBezTo>
                  <a:cubicBezTo>
                    <a:pt x="906" y="125"/>
                    <a:pt x="906" y="124"/>
                    <a:pt x="906" y="124"/>
                  </a:cubicBezTo>
                  <a:cubicBezTo>
                    <a:pt x="905" y="122"/>
                    <a:pt x="905" y="122"/>
                    <a:pt x="904" y="121"/>
                  </a:cubicBezTo>
                  <a:cubicBezTo>
                    <a:pt x="904" y="120"/>
                    <a:pt x="904" y="120"/>
                    <a:pt x="904" y="120"/>
                  </a:cubicBezTo>
                  <a:cubicBezTo>
                    <a:pt x="904" y="120"/>
                    <a:pt x="904" y="121"/>
                    <a:pt x="905" y="124"/>
                  </a:cubicBezTo>
                  <a:cubicBezTo>
                    <a:pt x="905" y="125"/>
                    <a:pt x="905" y="125"/>
                    <a:pt x="906" y="126"/>
                  </a:cubicBezTo>
                  <a:cubicBezTo>
                    <a:pt x="906" y="127"/>
                    <a:pt x="906" y="128"/>
                    <a:pt x="906" y="129"/>
                  </a:cubicBezTo>
                  <a:cubicBezTo>
                    <a:pt x="906" y="130"/>
                    <a:pt x="907" y="132"/>
                    <a:pt x="907" y="134"/>
                  </a:cubicBezTo>
                  <a:cubicBezTo>
                    <a:pt x="907" y="135"/>
                    <a:pt x="907" y="135"/>
                    <a:pt x="907" y="135"/>
                  </a:cubicBezTo>
                  <a:cubicBezTo>
                    <a:pt x="907" y="136"/>
                    <a:pt x="907" y="136"/>
                    <a:pt x="907" y="136"/>
                  </a:cubicBezTo>
                  <a:cubicBezTo>
                    <a:pt x="907" y="137"/>
                    <a:pt x="907" y="137"/>
                    <a:pt x="907" y="138"/>
                  </a:cubicBezTo>
                  <a:cubicBezTo>
                    <a:pt x="908" y="139"/>
                    <a:pt x="908" y="140"/>
                    <a:pt x="908" y="141"/>
                  </a:cubicBezTo>
                  <a:cubicBezTo>
                    <a:pt x="908" y="142"/>
                    <a:pt x="908" y="142"/>
                    <a:pt x="908" y="142"/>
                  </a:cubicBezTo>
                  <a:cubicBezTo>
                    <a:pt x="908" y="143"/>
                    <a:pt x="908" y="143"/>
                    <a:pt x="908" y="143"/>
                  </a:cubicBezTo>
                  <a:cubicBezTo>
                    <a:pt x="908" y="144"/>
                    <a:pt x="908" y="144"/>
                    <a:pt x="908" y="145"/>
                  </a:cubicBezTo>
                  <a:cubicBezTo>
                    <a:pt x="908" y="146"/>
                    <a:pt x="908" y="146"/>
                    <a:pt x="908" y="146"/>
                  </a:cubicBezTo>
                  <a:cubicBezTo>
                    <a:pt x="908" y="146"/>
                    <a:pt x="908" y="146"/>
                    <a:pt x="908" y="146"/>
                  </a:cubicBezTo>
                  <a:cubicBezTo>
                    <a:pt x="908" y="147"/>
                    <a:pt x="908" y="148"/>
                    <a:pt x="908" y="149"/>
                  </a:cubicBezTo>
                  <a:cubicBezTo>
                    <a:pt x="907" y="152"/>
                    <a:pt x="907" y="154"/>
                    <a:pt x="906" y="157"/>
                  </a:cubicBezTo>
                  <a:cubicBezTo>
                    <a:pt x="906" y="158"/>
                    <a:pt x="906" y="158"/>
                    <a:pt x="906" y="159"/>
                  </a:cubicBezTo>
                  <a:cubicBezTo>
                    <a:pt x="905" y="160"/>
                    <a:pt x="905" y="160"/>
                    <a:pt x="905" y="161"/>
                  </a:cubicBezTo>
                  <a:cubicBezTo>
                    <a:pt x="905" y="162"/>
                    <a:pt x="905" y="162"/>
                    <a:pt x="904" y="163"/>
                  </a:cubicBezTo>
                  <a:cubicBezTo>
                    <a:pt x="904" y="164"/>
                    <a:pt x="904" y="164"/>
                    <a:pt x="904" y="164"/>
                  </a:cubicBezTo>
                  <a:cubicBezTo>
                    <a:pt x="904" y="164"/>
                    <a:pt x="904" y="164"/>
                    <a:pt x="904" y="165"/>
                  </a:cubicBezTo>
                  <a:cubicBezTo>
                    <a:pt x="903" y="166"/>
                    <a:pt x="902" y="168"/>
                    <a:pt x="901" y="169"/>
                  </a:cubicBezTo>
                  <a:cubicBezTo>
                    <a:pt x="901" y="169"/>
                    <a:pt x="901" y="169"/>
                    <a:pt x="901" y="169"/>
                  </a:cubicBezTo>
                  <a:cubicBezTo>
                    <a:pt x="901" y="168"/>
                    <a:pt x="901" y="168"/>
                    <a:pt x="901" y="168"/>
                  </a:cubicBezTo>
                  <a:cubicBezTo>
                    <a:pt x="901" y="168"/>
                    <a:pt x="901" y="167"/>
                    <a:pt x="901" y="167"/>
                  </a:cubicBezTo>
                  <a:cubicBezTo>
                    <a:pt x="901" y="166"/>
                    <a:pt x="901" y="166"/>
                    <a:pt x="900" y="166"/>
                  </a:cubicBezTo>
                  <a:cubicBezTo>
                    <a:pt x="900" y="165"/>
                    <a:pt x="900" y="165"/>
                    <a:pt x="900" y="165"/>
                  </a:cubicBezTo>
                  <a:cubicBezTo>
                    <a:pt x="900" y="165"/>
                    <a:pt x="900" y="165"/>
                    <a:pt x="900" y="164"/>
                  </a:cubicBezTo>
                  <a:cubicBezTo>
                    <a:pt x="900" y="164"/>
                    <a:pt x="900" y="163"/>
                    <a:pt x="900" y="163"/>
                  </a:cubicBezTo>
                  <a:cubicBezTo>
                    <a:pt x="899" y="162"/>
                    <a:pt x="899" y="161"/>
                    <a:pt x="898" y="160"/>
                  </a:cubicBezTo>
                  <a:cubicBezTo>
                    <a:pt x="898" y="159"/>
                    <a:pt x="897" y="159"/>
                    <a:pt x="897" y="158"/>
                  </a:cubicBezTo>
                  <a:cubicBezTo>
                    <a:pt x="897" y="157"/>
                    <a:pt x="897" y="157"/>
                    <a:pt x="896" y="157"/>
                  </a:cubicBezTo>
                  <a:cubicBezTo>
                    <a:pt x="900" y="147"/>
                    <a:pt x="884" y="140"/>
                    <a:pt x="878" y="138"/>
                  </a:cubicBezTo>
                  <a:cubicBezTo>
                    <a:pt x="882" y="145"/>
                    <a:pt x="882" y="163"/>
                    <a:pt x="895" y="158"/>
                  </a:cubicBezTo>
                  <a:cubicBezTo>
                    <a:pt x="894" y="157"/>
                    <a:pt x="894" y="157"/>
                    <a:pt x="894" y="157"/>
                  </a:cubicBezTo>
                  <a:cubicBezTo>
                    <a:pt x="895" y="158"/>
                    <a:pt x="895" y="158"/>
                    <a:pt x="895" y="159"/>
                  </a:cubicBezTo>
                  <a:cubicBezTo>
                    <a:pt x="896" y="158"/>
                    <a:pt x="896" y="158"/>
                    <a:pt x="896" y="158"/>
                  </a:cubicBezTo>
                  <a:cubicBezTo>
                    <a:pt x="896" y="158"/>
                    <a:pt x="896" y="158"/>
                    <a:pt x="896" y="158"/>
                  </a:cubicBezTo>
                  <a:cubicBezTo>
                    <a:pt x="896" y="159"/>
                    <a:pt x="897" y="160"/>
                    <a:pt x="897" y="161"/>
                  </a:cubicBezTo>
                  <a:cubicBezTo>
                    <a:pt x="898" y="162"/>
                    <a:pt x="898" y="163"/>
                    <a:pt x="898" y="163"/>
                  </a:cubicBezTo>
                  <a:cubicBezTo>
                    <a:pt x="899" y="164"/>
                    <a:pt x="899" y="164"/>
                    <a:pt x="899" y="165"/>
                  </a:cubicBezTo>
                  <a:cubicBezTo>
                    <a:pt x="899" y="165"/>
                    <a:pt x="899" y="165"/>
                    <a:pt x="899" y="165"/>
                  </a:cubicBezTo>
                  <a:cubicBezTo>
                    <a:pt x="899" y="165"/>
                    <a:pt x="899" y="166"/>
                    <a:pt x="899" y="166"/>
                  </a:cubicBezTo>
                  <a:cubicBezTo>
                    <a:pt x="899" y="166"/>
                    <a:pt x="899" y="167"/>
                    <a:pt x="900" y="167"/>
                  </a:cubicBezTo>
                  <a:cubicBezTo>
                    <a:pt x="900" y="167"/>
                    <a:pt x="900" y="168"/>
                    <a:pt x="900" y="168"/>
                  </a:cubicBezTo>
                  <a:cubicBezTo>
                    <a:pt x="900" y="168"/>
                    <a:pt x="900" y="168"/>
                    <a:pt x="900" y="169"/>
                  </a:cubicBezTo>
                  <a:cubicBezTo>
                    <a:pt x="900" y="169"/>
                    <a:pt x="900" y="169"/>
                    <a:pt x="900" y="169"/>
                  </a:cubicBezTo>
                  <a:cubicBezTo>
                    <a:pt x="900" y="169"/>
                    <a:pt x="900" y="170"/>
                    <a:pt x="900" y="170"/>
                  </a:cubicBezTo>
                  <a:cubicBezTo>
                    <a:pt x="900" y="170"/>
                    <a:pt x="900" y="170"/>
                    <a:pt x="900" y="170"/>
                  </a:cubicBezTo>
                  <a:cubicBezTo>
                    <a:pt x="900" y="171"/>
                    <a:pt x="900" y="171"/>
                    <a:pt x="900" y="171"/>
                  </a:cubicBezTo>
                  <a:cubicBezTo>
                    <a:pt x="899" y="172"/>
                    <a:pt x="899" y="172"/>
                    <a:pt x="899" y="173"/>
                  </a:cubicBezTo>
                  <a:cubicBezTo>
                    <a:pt x="898" y="173"/>
                    <a:pt x="898" y="174"/>
                    <a:pt x="897" y="174"/>
                  </a:cubicBezTo>
                  <a:cubicBezTo>
                    <a:pt x="897" y="175"/>
                    <a:pt x="897" y="175"/>
                    <a:pt x="896" y="176"/>
                  </a:cubicBezTo>
                  <a:cubicBezTo>
                    <a:pt x="896" y="176"/>
                    <a:pt x="895" y="176"/>
                    <a:pt x="895" y="177"/>
                  </a:cubicBezTo>
                  <a:cubicBezTo>
                    <a:pt x="894" y="178"/>
                    <a:pt x="893" y="179"/>
                    <a:pt x="892" y="180"/>
                  </a:cubicBezTo>
                  <a:cubicBezTo>
                    <a:pt x="892" y="180"/>
                    <a:pt x="892" y="180"/>
                    <a:pt x="892" y="181"/>
                  </a:cubicBezTo>
                  <a:cubicBezTo>
                    <a:pt x="892" y="181"/>
                    <a:pt x="892" y="181"/>
                    <a:pt x="892" y="181"/>
                  </a:cubicBezTo>
                  <a:cubicBezTo>
                    <a:pt x="891" y="181"/>
                    <a:pt x="891" y="181"/>
                    <a:pt x="891" y="181"/>
                  </a:cubicBezTo>
                  <a:cubicBezTo>
                    <a:pt x="891" y="182"/>
                    <a:pt x="891" y="182"/>
                    <a:pt x="891" y="182"/>
                  </a:cubicBezTo>
                  <a:cubicBezTo>
                    <a:pt x="891" y="183"/>
                    <a:pt x="891" y="183"/>
                    <a:pt x="891" y="183"/>
                  </a:cubicBezTo>
                  <a:cubicBezTo>
                    <a:pt x="890" y="186"/>
                    <a:pt x="890" y="188"/>
                    <a:pt x="890" y="191"/>
                  </a:cubicBezTo>
                  <a:cubicBezTo>
                    <a:pt x="890" y="191"/>
                    <a:pt x="890" y="192"/>
                    <a:pt x="890" y="192"/>
                  </a:cubicBezTo>
                  <a:cubicBezTo>
                    <a:pt x="890" y="193"/>
                    <a:pt x="891" y="194"/>
                    <a:pt x="891" y="194"/>
                  </a:cubicBezTo>
                  <a:cubicBezTo>
                    <a:pt x="891" y="195"/>
                    <a:pt x="891" y="195"/>
                    <a:pt x="891" y="196"/>
                  </a:cubicBezTo>
                  <a:cubicBezTo>
                    <a:pt x="891" y="196"/>
                    <a:pt x="892" y="197"/>
                    <a:pt x="892" y="197"/>
                  </a:cubicBezTo>
                  <a:cubicBezTo>
                    <a:pt x="892" y="198"/>
                    <a:pt x="893" y="199"/>
                    <a:pt x="893" y="200"/>
                  </a:cubicBezTo>
                  <a:cubicBezTo>
                    <a:pt x="892" y="198"/>
                    <a:pt x="890" y="196"/>
                    <a:pt x="889" y="194"/>
                  </a:cubicBezTo>
                  <a:cubicBezTo>
                    <a:pt x="887" y="191"/>
                    <a:pt x="885" y="188"/>
                    <a:pt x="882" y="185"/>
                  </a:cubicBezTo>
                  <a:cubicBezTo>
                    <a:pt x="881" y="184"/>
                    <a:pt x="880" y="183"/>
                    <a:pt x="878" y="181"/>
                  </a:cubicBezTo>
                  <a:cubicBezTo>
                    <a:pt x="878" y="181"/>
                    <a:pt x="877" y="180"/>
                    <a:pt x="876" y="180"/>
                  </a:cubicBezTo>
                  <a:cubicBezTo>
                    <a:pt x="875" y="179"/>
                    <a:pt x="875" y="179"/>
                    <a:pt x="874" y="178"/>
                  </a:cubicBezTo>
                  <a:cubicBezTo>
                    <a:pt x="871" y="176"/>
                    <a:pt x="868" y="174"/>
                    <a:pt x="865" y="173"/>
                  </a:cubicBezTo>
                  <a:cubicBezTo>
                    <a:pt x="860" y="169"/>
                    <a:pt x="855" y="165"/>
                    <a:pt x="850" y="161"/>
                  </a:cubicBezTo>
                  <a:cubicBezTo>
                    <a:pt x="848" y="159"/>
                    <a:pt x="845" y="157"/>
                    <a:pt x="843" y="154"/>
                  </a:cubicBezTo>
                  <a:cubicBezTo>
                    <a:pt x="841" y="152"/>
                    <a:pt x="839" y="150"/>
                    <a:pt x="837" y="148"/>
                  </a:cubicBezTo>
                  <a:cubicBezTo>
                    <a:pt x="835" y="147"/>
                    <a:pt x="834" y="145"/>
                    <a:pt x="833" y="144"/>
                  </a:cubicBezTo>
                  <a:cubicBezTo>
                    <a:pt x="833" y="144"/>
                    <a:pt x="833" y="143"/>
                    <a:pt x="833" y="143"/>
                  </a:cubicBezTo>
                  <a:cubicBezTo>
                    <a:pt x="832" y="142"/>
                    <a:pt x="832" y="140"/>
                    <a:pt x="832" y="139"/>
                  </a:cubicBezTo>
                  <a:cubicBezTo>
                    <a:pt x="832" y="138"/>
                    <a:pt x="832" y="138"/>
                    <a:pt x="832" y="138"/>
                  </a:cubicBezTo>
                  <a:cubicBezTo>
                    <a:pt x="832" y="137"/>
                    <a:pt x="832" y="137"/>
                    <a:pt x="832" y="136"/>
                  </a:cubicBezTo>
                  <a:cubicBezTo>
                    <a:pt x="832" y="136"/>
                    <a:pt x="832" y="135"/>
                    <a:pt x="832" y="134"/>
                  </a:cubicBezTo>
                  <a:cubicBezTo>
                    <a:pt x="832" y="133"/>
                    <a:pt x="832" y="132"/>
                    <a:pt x="833" y="131"/>
                  </a:cubicBezTo>
                  <a:cubicBezTo>
                    <a:pt x="833" y="131"/>
                    <a:pt x="833" y="131"/>
                    <a:pt x="833" y="131"/>
                  </a:cubicBezTo>
                  <a:cubicBezTo>
                    <a:pt x="833" y="130"/>
                    <a:pt x="833" y="130"/>
                    <a:pt x="833" y="130"/>
                  </a:cubicBezTo>
                  <a:cubicBezTo>
                    <a:pt x="833" y="130"/>
                    <a:pt x="833" y="129"/>
                    <a:pt x="833" y="129"/>
                  </a:cubicBezTo>
                  <a:cubicBezTo>
                    <a:pt x="834" y="129"/>
                    <a:pt x="834" y="129"/>
                    <a:pt x="834" y="129"/>
                  </a:cubicBezTo>
                  <a:cubicBezTo>
                    <a:pt x="835" y="127"/>
                    <a:pt x="836" y="125"/>
                    <a:pt x="837" y="124"/>
                  </a:cubicBezTo>
                  <a:cubicBezTo>
                    <a:pt x="838" y="123"/>
                    <a:pt x="839" y="122"/>
                    <a:pt x="839" y="121"/>
                  </a:cubicBezTo>
                  <a:cubicBezTo>
                    <a:pt x="840" y="120"/>
                    <a:pt x="840" y="119"/>
                    <a:pt x="840" y="119"/>
                  </a:cubicBezTo>
                  <a:cubicBezTo>
                    <a:pt x="840" y="118"/>
                    <a:pt x="840" y="118"/>
                    <a:pt x="840" y="118"/>
                  </a:cubicBezTo>
                  <a:cubicBezTo>
                    <a:pt x="840" y="118"/>
                    <a:pt x="840" y="118"/>
                    <a:pt x="840" y="118"/>
                  </a:cubicBezTo>
                  <a:cubicBezTo>
                    <a:pt x="840" y="117"/>
                    <a:pt x="840" y="117"/>
                    <a:pt x="840" y="117"/>
                  </a:cubicBezTo>
                  <a:cubicBezTo>
                    <a:pt x="840" y="117"/>
                    <a:pt x="840" y="117"/>
                    <a:pt x="840" y="117"/>
                  </a:cubicBezTo>
                  <a:cubicBezTo>
                    <a:pt x="840" y="114"/>
                    <a:pt x="840" y="111"/>
                    <a:pt x="839" y="108"/>
                  </a:cubicBezTo>
                  <a:cubicBezTo>
                    <a:pt x="839" y="108"/>
                    <a:pt x="839" y="107"/>
                    <a:pt x="839" y="107"/>
                  </a:cubicBezTo>
                  <a:cubicBezTo>
                    <a:pt x="839" y="106"/>
                    <a:pt x="839" y="106"/>
                    <a:pt x="839" y="106"/>
                  </a:cubicBezTo>
                  <a:cubicBezTo>
                    <a:pt x="839" y="106"/>
                    <a:pt x="839" y="106"/>
                    <a:pt x="839" y="106"/>
                  </a:cubicBezTo>
                  <a:cubicBezTo>
                    <a:pt x="839" y="106"/>
                    <a:pt x="839" y="105"/>
                    <a:pt x="839" y="105"/>
                  </a:cubicBezTo>
                  <a:cubicBezTo>
                    <a:pt x="839" y="105"/>
                    <a:pt x="839" y="104"/>
                    <a:pt x="840" y="103"/>
                  </a:cubicBezTo>
                  <a:cubicBezTo>
                    <a:pt x="840" y="103"/>
                    <a:pt x="840" y="102"/>
                    <a:pt x="840" y="101"/>
                  </a:cubicBezTo>
                  <a:cubicBezTo>
                    <a:pt x="841" y="101"/>
                    <a:pt x="841" y="100"/>
                    <a:pt x="841" y="99"/>
                  </a:cubicBezTo>
                  <a:cubicBezTo>
                    <a:pt x="841" y="99"/>
                    <a:pt x="842" y="98"/>
                    <a:pt x="842" y="97"/>
                  </a:cubicBezTo>
                  <a:cubicBezTo>
                    <a:pt x="842" y="97"/>
                    <a:pt x="843" y="96"/>
                    <a:pt x="843" y="95"/>
                  </a:cubicBezTo>
                  <a:cubicBezTo>
                    <a:pt x="851" y="91"/>
                    <a:pt x="858" y="85"/>
                    <a:pt x="856" y="73"/>
                  </a:cubicBezTo>
                  <a:cubicBezTo>
                    <a:pt x="848" y="78"/>
                    <a:pt x="840" y="83"/>
                    <a:pt x="840" y="96"/>
                  </a:cubicBezTo>
                  <a:cubicBezTo>
                    <a:pt x="840" y="96"/>
                    <a:pt x="840" y="96"/>
                    <a:pt x="840" y="96"/>
                  </a:cubicBezTo>
                  <a:cubicBezTo>
                    <a:pt x="840" y="96"/>
                    <a:pt x="840" y="96"/>
                    <a:pt x="840" y="96"/>
                  </a:cubicBezTo>
                  <a:cubicBezTo>
                    <a:pt x="840" y="97"/>
                    <a:pt x="840" y="97"/>
                    <a:pt x="839" y="98"/>
                  </a:cubicBezTo>
                  <a:cubicBezTo>
                    <a:pt x="839" y="99"/>
                    <a:pt x="839" y="100"/>
                    <a:pt x="838" y="100"/>
                  </a:cubicBezTo>
                  <a:cubicBezTo>
                    <a:pt x="838" y="101"/>
                    <a:pt x="838" y="102"/>
                    <a:pt x="838" y="103"/>
                  </a:cubicBezTo>
                  <a:cubicBezTo>
                    <a:pt x="838" y="103"/>
                    <a:pt x="838" y="103"/>
                    <a:pt x="838" y="103"/>
                  </a:cubicBezTo>
                  <a:cubicBezTo>
                    <a:pt x="837" y="102"/>
                    <a:pt x="837" y="101"/>
                    <a:pt x="837" y="101"/>
                  </a:cubicBezTo>
                  <a:cubicBezTo>
                    <a:pt x="836" y="98"/>
                    <a:pt x="836" y="96"/>
                    <a:pt x="835" y="93"/>
                  </a:cubicBezTo>
                  <a:cubicBezTo>
                    <a:pt x="834" y="88"/>
                    <a:pt x="834" y="84"/>
                    <a:pt x="833" y="80"/>
                  </a:cubicBezTo>
                  <a:cubicBezTo>
                    <a:pt x="833" y="79"/>
                    <a:pt x="833" y="79"/>
                    <a:pt x="833" y="78"/>
                  </a:cubicBezTo>
                  <a:cubicBezTo>
                    <a:pt x="833" y="78"/>
                    <a:pt x="833" y="77"/>
                    <a:pt x="833" y="77"/>
                  </a:cubicBezTo>
                  <a:cubicBezTo>
                    <a:pt x="832" y="76"/>
                    <a:pt x="832" y="75"/>
                    <a:pt x="832" y="74"/>
                  </a:cubicBezTo>
                  <a:cubicBezTo>
                    <a:pt x="832" y="73"/>
                    <a:pt x="831" y="71"/>
                    <a:pt x="831" y="70"/>
                  </a:cubicBezTo>
                  <a:cubicBezTo>
                    <a:pt x="831" y="70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1" y="69"/>
                    <a:pt x="831" y="69"/>
                    <a:pt x="831" y="69"/>
                  </a:cubicBezTo>
                  <a:cubicBezTo>
                    <a:pt x="832" y="69"/>
                    <a:pt x="832" y="69"/>
                    <a:pt x="831" y="68"/>
                  </a:cubicBezTo>
                  <a:cubicBezTo>
                    <a:pt x="831" y="68"/>
                    <a:pt x="831" y="68"/>
                    <a:pt x="831" y="68"/>
                  </a:cubicBezTo>
                  <a:cubicBezTo>
                    <a:pt x="831" y="68"/>
                    <a:pt x="831" y="68"/>
                    <a:pt x="831" y="68"/>
                  </a:cubicBezTo>
                  <a:cubicBezTo>
                    <a:pt x="831" y="68"/>
                    <a:pt x="831" y="68"/>
                    <a:pt x="831" y="68"/>
                  </a:cubicBezTo>
                  <a:cubicBezTo>
                    <a:pt x="831" y="68"/>
                    <a:pt x="831" y="68"/>
                    <a:pt x="831" y="68"/>
                  </a:cubicBezTo>
                  <a:cubicBezTo>
                    <a:pt x="831" y="68"/>
                    <a:pt x="831" y="68"/>
                    <a:pt x="831" y="68"/>
                  </a:cubicBezTo>
                  <a:cubicBezTo>
                    <a:pt x="831" y="68"/>
                    <a:pt x="830" y="68"/>
                    <a:pt x="830" y="69"/>
                  </a:cubicBezTo>
                  <a:cubicBezTo>
                    <a:pt x="830" y="69"/>
                    <a:pt x="830" y="70"/>
                    <a:pt x="830" y="70"/>
                  </a:cubicBezTo>
                  <a:cubicBezTo>
                    <a:pt x="830" y="72"/>
                    <a:pt x="830" y="73"/>
                    <a:pt x="830" y="75"/>
                  </a:cubicBezTo>
                  <a:cubicBezTo>
                    <a:pt x="830" y="75"/>
                    <a:pt x="830" y="76"/>
                    <a:pt x="830" y="77"/>
                  </a:cubicBezTo>
                  <a:cubicBezTo>
                    <a:pt x="830" y="77"/>
                    <a:pt x="830" y="78"/>
                    <a:pt x="831" y="78"/>
                  </a:cubicBezTo>
                  <a:cubicBezTo>
                    <a:pt x="831" y="79"/>
                    <a:pt x="831" y="79"/>
                    <a:pt x="831" y="80"/>
                  </a:cubicBezTo>
                  <a:cubicBezTo>
                    <a:pt x="831" y="81"/>
                    <a:pt x="831" y="83"/>
                    <a:pt x="831" y="84"/>
                  </a:cubicBezTo>
                  <a:cubicBezTo>
                    <a:pt x="831" y="84"/>
                    <a:pt x="831" y="84"/>
                    <a:pt x="831" y="84"/>
                  </a:cubicBezTo>
                  <a:cubicBezTo>
                    <a:pt x="831" y="83"/>
                    <a:pt x="831" y="83"/>
                    <a:pt x="830" y="83"/>
                  </a:cubicBezTo>
                  <a:cubicBezTo>
                    <a:pt x="830" y="82"/>
                    <a:pt x="830" y="82"/>
                    <a:pt x="830" y="81"/>
                  </a:cubicBezTo>
                  <a:cubicBezTo>
                    <a:pt x="829" y="81"/>
                    <a:pt x="829" y="80"/>
                    <a:pt x="829" y="80"/>
                  </a:cubicBezTo>
                  <a:cubicBezTo>
                    <a:pt x="828" y="79"/>
                    <a:pt x="828" y="78"/>
                    <a:pt x="827" y="77"/>
                  </a:cubicBezTo>
                  <a:cubicBezTo>
                    <a:pt x="826" y="77"/>
                    <a:pt x="826" y="76"/>
                    <a:pt x="825" y="75"/>
                  </a:cubicBezTo>
                  <a:cubicBezTo>
                    <a:pt x="825" y="75"/>
                    <a:pt x="824" y="74"/>
                    <a:pt x="824" y="74"/>
                  </a:cubicBezTo>
                  <a:cubicBezTo>
                    <a:pt x="830" y="62"/>
                    <a:pt x="805" y="57"/>
                    <a:pt x="799" y="53"/>
                  </a:cubicBezTo>
                  <a:cubicBezTo>
                    <a:pt x="802" y="64"/>
                    <a:pt x="812" y="84"/>
                    <a:pt x="823" y="76"/>
                  </a:cubicBezTo>
                  <a:cubicBezTo>
                    <a:pt x="822" y="75"/>
                    <a:pt x="822" y="74"/>
                    <a:pt x="821" y="74"/>
                  </a:cubicBezTo>
                  <a:cubicBezTo>
                    <a:pt x="822" y="74"/>
                    <a:pt x="822" y="74"/>
                    <a:pt x="822" y="74"/>
                  </a:cubicBezTo>
                  <a:cubicBezTo>
                    <a:pt x="822" y="75"/>
                    <a:pt x="823" y="75"/>
                    <a:pt x="824" y="76"/>
                  </a:cubicBezTo>
                  <a:cubicBezTo>
                    <a:pt x="824" y="77"/>
                    <a:pt x="825" y="78"/>
                    <a:pt x="826" y="79"/>
                  </a:cubicBezTo>
                  <a:cubicBezTo>
                    <a:pt x="826" y="79"/>
                    <a:pt x="827" y="80"/>
                    <a:pt x="828" y="81"/>
                  </a:cubicBezTo>
                  <a:cubicBezTo>
                    <a:pt x="828" y="81"/>
                    <a:pt x="828" y="82"/>
                    <a:pt x="828" y="82"/>
                  </a:cubicBezTo>
                  <a:cubicBezTo>
                    <a:pt x="829" y="83"/>
                    <a:pt x="829" y="83"/>
                    <a:pt x="829" y="83"/>
                  </a:cubicBezTo>
                  <a:cubicBezTo>
                    <a:pt x="829" y="84"/>
                    <a:pt x="830" y="84"/>
                    <a:pt x="830" y="85"/>
                  </a:cubicBezTo>
                  <a:cubicBezTo>
                    <a:pt x="830" y="85"/>
                    <a:pt x="830" y="85"/>
                    <a:pt x="830" y="86"/>
                  </a:cubicBezTo>
                  <a:cubicBezTo>
                    <a:pt x="830" y="86"/>
                    <a:pt x="831" y="86"/>
                    <a:pt x="831" y="86"/>
                  </a:cubicBezTo>
                  <a:cubicBezTo>
                    <a:pt x="831" y="86"/>
                    <a:pt x="831" y="87"/>
                    <a:pt x="831" y="87"/>
                  </a:cubicBezTo>
                  <a:cubicBezTo>
                    <a:pt x="831" y="87"/>
                    <a:pt x="831" y="87"/>
                    <a:pt x="832" y="88"/>
                  </a:cubicBezTo>
                  <a:cubicBezTo>
                    <a:pt x="832" y="88"/>
                    <a:pt x="832" y="88"/>
                    <a:pt x="832" y="88"/>
                  </a:cubicBezTo>
                  <a:cubicBezTo>
                    <a:pt x="832" y="90"/>
                    <a:pt x="833" y="92"/>
                    <a:pt x="833" y="93"/>
                  </a:cubicBezTo>
                  <a:cubicBezTo>
                    <a:pt x="833" y="96"/>
                    <a:pt x="834" y="98"/>
                    <a:pt x="835" y="101"/>
                  </a:cubicBezTo>
                  <a:cubicBezTo>
                    <a:pt x="835" y="104"/>
                    <a:pt x="836" y="106"/>
                    <a:pt x="837" y="109"/>
                  </a:cubicBezTo>
                  <a:cubicBezTo>
                    <a:pt x="838" y="111"/>
                    <a:pt x="838" y="114"/>
                    <a:pt x="838" y="116"/>
                  </a:cubicBezTo>
                  <a:cubicBezTo>
                    <a:pt x="838" y="116"/>
                    <a:pt x="838" y="116"/>
                    <a:pt x="838" y="116"/>
                  </a:cubicBezTo>
                  <a:cubicBezTo>
                    <a:pt x="838" y="117"/>
                    <a:pt x="838" y="117"/>
                    <a:pt x="838" y="117"/>
                  </a:cubicBezTo>
                  <a:cubicBezTo>
                    <a:pt x="838" y="117"/>
                    <a:pt x="838" y="117"/>
                    <a:pt x="838" y="117"/>
                  </a:cubicBezTo>
                  <a:cubicBezTo>
                    <a:pt x="838" y="118"/>
                    <a:pt x="838" y="118"/>
                    <a:pt x="838" y="118"/>
                  </a:cubicBezTo>
                  <a:cubicBezTo>
                    <a:pt x="837" y="118"/>
                    <a:pt x="837" y="119"/>
                    <a:pt x="837" y="119"/>
                  </a:cubicBezTo>
                  <a:cubicBezTo>
                    <a:pt x="837" y="120"/>
                    <a:pt x="836" y="121"/>
                    <a:pt x="835" y="122"/>
                  </a:cubicBezTo>
                  <a:cubicBezTo>
                    <a:pt x="834" y="123"/>
                    <a:pt x="833" y="125"/>
                    <a:pt x="832" y="127"/>
                  </a:cubicBezTo>
                  <a:cubicBezTo>
                    <a:pt x="832" y="127"/>
                    <a:pt x="831" y="127"/>
                    <a:pt x="831" y="128"/>
                  </a:cubicBezTo>
                  <a:cubicBezTo>
                    <a:pt x="831" y="128"/>
                    <a:pt x="831" y="128"/>
                    <a:pt x="831" y="128"/>
                  </a:cubicBezTo>
                  <a:cubicBezTo>
                    <a:pt x="831" y="129"/>
                    <a:pt x="831" y="129"/>
                    <a:pt x="831" y="129"/>
                  </a:cubicBezTo>
                  <a:cubicBezTo>
                    <a:pt x="831" y="129"/>
                    <a:pt x="830" y="130"/>
                    <a:pt x="830" y="130"/>
                  </a:cubicBezTo>
                  <a:cubicBezTo>
                    <a:pt x="830" y="131"/>
                    <a:pt x="830" y="132"/>
                    <a:pt x="830" y="133"/>
                  </a:cubicBezTo>
                  <a:cubicBezTo>
                    <a:pt x="830" y="134"/>
                    <a:pt x="830" y="134"/>
                    <a:pt x="830" y="135"/>
                  </a:cubicBezTo>
                  <a:cubicBezTo>
                    <a:pt x="830" y="135"/>
                    <a:pt x="830" y="136"/>
                    <a:pt x="830" y="136"/>
                  </a:cubicBezTo>
                  <a:cubicBezTo>
                    <a:pt x="830" y="137"/>
                    <a:pt x="830" y="137"/>
                    <a:pt x="830" y="138"/>
                  </a:cubicBezTo>
                  <a:cubicBezTo>
                    <a:pt x="830" y="138"/>
                    <a:pt x="830" y="138"/>
                    <a:pt x="830" y="139"/>
                  </a:cubicBezTo>
                  <a:cubicBezTo>
                    <a:pt x="831" y="140"/>
                    <a:pt x="831" y="142"/>
                    <a:pt x="832" y="143"/>
                  </a:cubicBezTo>
                  <a:cubicBezTo>
                    <a:pt x="832" y="143"/>
                    <a:pt x="832" y="143"/>
                    <a:pt x="832" y="143"/>
                  </a:cubicBezTo>
                  <a:cubicBezTo>
                    <a:pt x="831" y="143"/>
                    <a:pt x="831" y="142"/>
                    <a:pt x="830" y="142"/>
                  </a:cubicBezTo>
                  <a:cubicBezTo>
                    <a:pt x="829" y="141"/>
                    <a:pt x="829" y="141"/>
                    <a:pt x="828" y="141"/>
                  </a:cubicBezTo>
                  <a:cubicBezTo>
                    <a:pt x="828" y="140"/>
                    <a:pt x="828" y="140"/>
                    <a:pt x="828" y="140"/>
                  </a:cubicBezTo>
                  <a:cubicBezTo>
                    <a:pt x="828" y="140"/>
                    <a:pt x="828" y="140"/>
                    <a:pt x="828" y="140"/>
                  </a:cubicBezTo>
                  <a:cubicBezTo>
                    <a:pt x="828" y="140"/>
                    <a:pt x="828" y="140"/>
                    <a:pt x="828" y="140"/>
                  </a:cubicBezTo>
                  <a:cubicBezTo>
                    <a:pt x="828" y="140"/>
                    <a:pt x="828" y="140"/>
                    <a:pt x="827" y="140"/>
                  </a:cubicBezTo>
                  <a:cubicBezTo>
                    <a:pt x="827" y="140"/>
                    <a:pt x="827" y="140"/>
                    <a:pt x="827" y="140"/>
                  </a:cubicBezTo>
                  <a:cubicBezTo>
                    <a:pt x="827" y="140"/>
                    <a:pt x="827" y="140"/>
                    <a:pt x="826" y="140"/>
                  </a:cubicBezTo>
                  <a:cubicBezTo>
                    <a:pt x="826" y="139"/>
                    <a:pt x="826" y="139"/>
                    <a:pt x="825" y="139"/>
                  </a:cubicBezTo>
                  <a:cubicBezTo>
                    <a:pt x="825" y="139"/>
                    <a:pt x="825" y="139"/>
                    <a:pt x="824" y="139"/>
                  </a:cubicBezTo>
                  <a:cubicBezTo>
                    <a:pt x="824" y="138"/>
                    <a:pt x="823" y="138"/>
                    <a:pt x="823" y="138"/>
                  </a:cubicBezTo>
                  <a:cubicBezTo>
                    <a:pt x="821" y="137"/>
                    <a:pt x="820" y="137"/>
                    <a:pt x="819" y="137"/>
                  </a:cubicBezTo>
                  <a:cubicBezTo>
                    <a:pt x="818" y="136"/>
                    <a:pt x="817" y="136"/>
                    <a:pt x="816" y="136"/>
                  </a:cubicBezTo>
                  <a:cubicBezTo>
                    <a:pt x="814" y="135"/>
                    <a:pt x="812" y="135"/>
                    <a:pt x="810" y="134"/>
                  </a:cubicBezTo>
                  <a:cubicBezTo>
                    <a:pt x="806" y="134"/>
                    <a:pt x="803" y="133"/>
                    <a:pt x="800" y="132"/>
                  </a:cubicBezTo>
                  <a:cubicBezTo>
                    <a:pt x="799" y="131"/>
                    <a:pt x="798" y="131"/>
                    <a:pt x="797" y="130"/>
                  </a:cubicBezTo>
                  <a:cubicBezTo>
                    <a:pt x="796" y="130"/>
                    <a:pt x="795" y="129"/>
                    <a:pt x="794" y="129"/>
                  </a:cubicBezTo>
                  <a:cubicBezTo>
                    <a:pt x="793" y="128"/>
                    <a:pt x="792" y="128"/>
                    <a:pt x="792" y="128"/>
                  </a:cubicBezTo>
                  <a:cubicBezTo>
                    <a:pt x="792" y="128"/>
                    <a:pt x="793" y="128"/>
                    <a:pt x="794" y="129"/>
                  </a:cubicBezTo>
                  <a:cubicBezTo>
                    <a:pt x="795" y="130"/>
                    <a:pt x="796" y="130"/>
                    <a:pt x="797" y="131"/>
                  </a:cubicBezTo>
                  <a:cubicBezTo>
                    <a:pt x="798" y="132"/>
                    <a:pt x="799" y="132"/>
                    <a:pt x="800" y="133"/>
                  </a:cubicBezTo>
                  <a:cubicBezTo>
                    <a:pt x="801" y="134"/>
                    <a:pt x="802" y="134"/>
                    <a:pt x="803" y="135"/>
                  </a:cubicBezTo>
                  <a:cubicBezTo>
                    <a:pt x="803" y="135"/>
                    <a:pt x="802" y="135"/>
                    <a:pt x="802" y="135"/>
                  </a:cubicBezTo>
                  <a:cubicBezTo>
                    <a:pt x="800" y="135"/>
                    <a:pt x="799" y="135"/>
                    <a:pt x="798" y="135"/>
                  </a:cubicBezTo>
                  <a:cubicBezTo>
                    <a:pt x="797" y="136"/>
                    <a:pt x="796" y="136"/>
                    <a:pt x="795" y="136"/>
                  </a:cubicBezTo>
                  <a:cubicBezTo>
                    <a:pt x="794" y="136"/>
                    <a:pt x="793" y="137"/>
                    <a:pt x="792" y="137"/>
                  </a:cubicBezTo>
                  <a:cubicBezTo>
                    <a:pt x="778" y="130"/>
                    <a:pt x="778" y="142"/>
                    <a:pt x="767" y="144"/>
                  </a:cubicBezTo>
                  <a:cubicBezTo>
                    <a:pt x="779" y="153"/>
                    <a:pt x="791" y="157"/>
                    <a:pt x="792" y="139"/>
                  </a:cubicBezTo>
                  <a:cubicBezTo>
                    <a:pt x="792" y="139"/>
                    <a:pt x="793" y="139"/>
                    <a:pt x="793" y="139"/>
                  </a:cubicBezTo>
                  <a:cubicBezTo>
                    <a:pt x="793" y="139"/>
                    <a:pt x="794" y="138"/>
                    <a:pt x="796" y="138"/>
                  </a:cubicBezTo>
                  <a:cubicBezTo>
                    <a:pt x="797" y="138"/>
                    <a:pt x="798" y="138"/>
                    <a:pt x="799" y="137"/>
                  </a:cubicBezTo>
                  <a:cubicBezTo>
                    <a:pt x="800" y="137"/>
                    <a:pt x="801" y="137"/>
                    <a:pt x="802" y="137"/>
                  </a:cubicBezTo>
                  <a:cubicBezTo>
                    <a:pt x="803" y="137"/>
                    <a:pt x="804" y="137"/>
                    <a:pt x="805" y="137"/>
                  </a:cubicBezTo>
                  <a:cubicBezTo>
                    <a:pt x="806" y="137"/>
                    <a:pt x="806" y="137"/>
                    <a:pt x="807" y="137"/>
                  </a:cubicBezTo>
                  <a:cubicBezTo>
                    <a:pt x="807" y="137"/>
                    <a:pt x="808" y="137"/>
                    <a:pt x="808" y="137"/>
                  </a:cubicBezTo>
                  <a:cubicBezTo>
                    <a:pt x="809" y="137"/>
                    <a:pt x="809" y="137"/>
                    <a:pt x="809" y="137"/>
                  </a:cubicBezTo>
                  <a:cubicBezTo>
                    <a:pt x="809" y="137"/>
                    <a:pt x="809" y="137"/>
                    <a:pt x="810" y="137"/>
                  </a:cubicBezTo>
                  <a:cubicBezTo>
                    <a:pt x="811" y="138"/>
                    <a:pt x="813" y="139"/>
                    <a:pt x="816" y="139"/>
                  </a:cubicBezTo>
                  <a:cubicBezTo>
                    <a:pt x="817" y="140"/>
                    <a:pt x="818" y="140"/>
                    <a:pt x="819" y="140"/>
                  </a:cubicBezTo>
                  <a:cubicBezTo>
                    <a:pt x="820" y="141"/>
                    <a:pt x="821" y="141"/>
                    <a:pt x="822" y="141"/>
                  </a:cubicBezTo>
                  <a:cubicBezTo>
                    <a:pt x="823" y="142"/>
                    <a:pt x="823" y="142"/>
                    <a:pt x="824" y="142"/>
                  </a:cubicBezTo>
                  <a:cubicBezTo>
                    <a:pt x="824" y="142"/>
                    <a:pt x="824" y="142"/>
                    <a:pt x="824" y="142"/>
                  </a:cubicBezTo>
                  <a:cubicBezTo>
                    <a:pt x="825" y="143"/>
                    <a:pt x="825" y="143"/>
                    <a:pt x="825" y="143"/>
                  </a:cubicBezTo>
                  <a:cubicBezTo>
                    <a:pt x="825" y="143"/>
                    <a:pt x="826" y="143"/>
                    <a:pt x="826" y="143"/>
                  </a:cubicBezTo>
                  <a:cubicBezTo>
                    <a:pt x="826" y="143"/>
                    <a:pt x="826" y="143"/>
                    <a:pt x="826" y="143"/>
                  </a:cubicBezTo>
                  <a:cubicBezTo>
                    <a:pt x="826" y="143"/>
                    <a:pt x="826" y="143"/>
                    <a:pt x="826" y="143"/>
                  </a:cubicBezTo>
                  <a:cubicBezTo>
                    <a:pt x="826" y="143"/>
                    <a:pt x="826" y="143"/>
                    <a:pt x="826" y="143"/>
                  </a:cubicBezTo>
                  <a:cubicBezTo>
                    <a:pt x="826" y="143"/>
                    <a:pt x="826" y="143"/>
                    <a:pt x="826" y="143"/>
                  </a:cubicBezTo>
                  <a:cubicBezTo>
                    <a:pt x="827" y="144"/>
                    <a:pt x="827" y="144"/>
                    <a:pt x="827" y="144"/>
                  </a:cubicBezTo>
                  <a:cubicBezTo>
                    <a:pt x="827" y="144"/>
                    <a:pt x="828" y="145"/>
                    <a:pt x="828" y="145"/>
                  </a:cubicBezTo>
                  <a:cubicBezTo>
                    <a:pt x="830" y="146"/>
                    <a:pt x="833" y="148"/>
                    <a:pt x="835" y="150"/>
                  </a:cubicBezTo>
                  <a:cubicBezTo>
                    <a:pt x="837" y="152"/>
                    <a:pt x="839" y="155"/>
                    <a:pt x="841" y="157"/>
                  </a:cubicBezTo>
                  <a:cubicBezTo>
                    <a:pt x="843" y="159"/>
                    <a:pt x="846" y="162"/>
                    <a:pt x="848" y="164"/>
                  </a:cubicBezTo>
                  <a:cubicBezTo>
                    <a:pt x="851" y="166"/>
                    <a:pt x="854" y="168"/>
                    <a:pt x="856" y="171"/>
                  </a:cubicBezTo>
                  <a:cubicBezTo>
                    <a:pt x="856" y="171"/>
                    <a:pt x="856" y="171"/>
                    <a:pt x="856" y="171"/>
                  </a:cubicBezTo>
                  <a:cubicBezTo>
                    <a:pt x="856" y="171"/>
                    <a:pt x="856" y="171"/>
                    <a:pt x="855" y="171"/>
                  </a:cubicBezTo>
                  <a:cubicBezTo>
                    <a:pt x="855" y="171"/>
                    <a:pt x="854" y="171"/>
                    <a:pt x="854" y="171"/>
                  </a:cubicBezTo>
                  <a:cubicBezTo>
                    <a:pt x="853" y="171"/>
                    <a:pt x="853" y="172"/>
                    <a:pt x="853" y="172"/>
                  </a:cubicBezTo>
                  <a:cubicBezTo>
                    <a:pt x="853" y="172"/>
                    <a:pt x="853" y="172"/>
                    <a:pt x="852" y="172"/>
                  </a:cubicBezTo>
                  <a:cubicBezTo>
                    <a:pt x="851" y="173"/>
                    <a:pt x="850" y="173"/>
                    <a:pt x="849" y="174"/>
                  </a:cubicBezTo>
                  <a:cubicBezTo>
                    <a:pt x="848" y="175"/>
                    <a:pt x="847" y="176"/>
                    <a:pt x="846" y="177"/>
                  </a:cubicBezTo>
                  <a:cubicBezTo>
                    <a:pt x="844" y="178"/>
                    <a:pt x="842" y="180"/>
                    <a:pt x="839" y="182"/>
                  </a:cubicBezTo>
                  <a:cubicBezTo>
                    <a:pt x="838" y="183"/>
                    <a:pt x="837" y="183"/>
                    <a:pt x="836" y="184"/>
                  </a:cubicBezTo>
                  <a:cubicBezTo>
                    <a:pt x="834" y="185"/>
                    <a:pt x="833" y="185"/>
                    <a:pt x="832" y="186"/>
                  </a:cubicBezTo>
                  <a:cubicBezTo>
                    <a:pt x="831" y="186"/>
                    <a:pt x="829" y="187"/>
                    <a:pt x="828" y="187"/>
                  </a:cubicBezTo>
                  <a:cubicBezTo>
                    <a:pt x="828" y="187"/>
                    <a:pt x="828" y="187"/>
                    <a:pt x="828" y="187"/>
                  </a:cubicBezTo>
                  <a:cubicBezTo>
                    <a:pt x="828" y="187"/>
                    <a:pt x="827" y="187"/>
                    <a:pt x="827" y="186"/>
                  </a:cubicBezTo>
                  <a:cubicBezTo>
                    <a:pt x="827" y="186"/>
                    <a:pt x="826" y="186"/>
                    <a:pt x="826" y="186"/>
                  </a:cubicBezTo>
                  <a:cubicBezTo>
                    <a:pt x="826" y="186"/>
                    <a:pt x="826" y="186"/>
                    <a:pt x="826" y="186"/>
                  </a:cubicBezTo>
                  <a:cubicBezTo>
                    <a:pt x="826" y="186"/>
                    <a:pt x="825" y="186"/>
                    <a:pt x="825" y="186"/>
                  </a:cubicBezTo>
                  <a:cubicBezTo>
                    <a:pt x="825" y="186"/>
                    <a:pt x="824" y="185"/>
                    <a:pt x="823" y="185"/>
                  </a:cubicBezTo>
                  <a:cubicBezTo>
                    <a:pt x="822" y="185"/>
                    <a:pt x="822" y="185"/>
                    <a:pt x="821" y="184"/>
                  </a:cubicBezTo>
                  <a:cubicBezTo>
                    <a:pt x="820" y="184"/>
                    <a:pt x="819" y="184"/>
                    <a:pt x="819" y="183"/>
                  </a:cubicBezTo>
                  <a:cubicBezTo>
                    <a:pt x="818" y="183"/>
                    <a:pt x="817" y="183"/>
                    <a:pt x="816" y="182"/>
                  </a:cubicBezTo>
                  <a:cubicBezTo>
                    <a:pt x="812" y="170"/>
                    <a:pt x="803" y="174"/>
                    <a:pt x="794" y="167"/>
                  </a:cubicBezTo>
                  <a:cubicBezTo>
                    <a:pt x="797" y="173"/>
                    <a:pt x="799" y="181"/>
                    <a:pt x="804" y="184"/>
                  </a:cubicBezTo>
                  <a:cubicBezTo>
                    <a:pt x="807" y="186"/>
                    <a:pt x="814" y="187"/>
                    <a:pt x="816" y="184"/>
                  </a:cubicBezTo>
                  <a:cubicBezTo>
                    <a:pt x="817" y="184"/>
                    <a:pt x="817" y="184"/>
                    <a:pt x="817" y="184"/>
                  </a:cubicBezTo>
                  <a:cubicBezTo>
                    <a:pt x="817" y="184"/>
                    <a:pt x="817" y="184"/>
                    <a:pt x="817" y="184"/>
                  </a:cubicBezTo>
                  <a:cubicBezTo>
                    <a:pt x="817" y="184"/>
                    <a:pt x="817" y="184"/>
                    <a:pt x="817" y="184"/>
                  </a:cubicBezTo>
                  <a:cubicBezTo>
                    <a:pt x="817" y="185"/>
                    <a:pt x="818" y="185"/>
                    <a:pt x="818" y="185"/>
                  </a:cubicBezTo>
                  <a:cubicBezTo>
                    <a:pt x="819" y="185"/>
                    <a:pt x="820" y="186"/>
                    <a:pt x="821" y="186"/>
                  </a:cubicBezTo>
                  <a:cubicBezTo>
                    <a:pt x="821" y="186"/>
                    <a:pt x="822" y="186"/>
                    <a:pt x="823" y="187"/>
                  </a:cubicBezTo>
                  <a:cubicBezTo>
                    <a:pt x="824" y="187"/>
                    <a:pt x="824" y="187"/>
                    <a:pt x="825" y="187"/>
                  </a:cubicBezTo>
                  <a:cubicBezTo>
                    <a:pt x="825" y="187"/>
                    <a:pt x="825" y="187"/>
                    <a:pt x="826" y="187"/>
                  </a:cubicBezTo>
                  <a:cubicBezTo>
                    <a:pt x="826" y="188"/>
                    <a:pt x="826" y="188"/>
                    <a:pt x="826" y="188"/>
                  </a:cubicBezTo>
                  <a:cubicBezTo>
                    <a:pt x="826" y="188"/>
                    <a:pt x="826" y="188"/>
                    <a:pt x="826" y="188"/>
                  </a:cubicBezTo>
                  <a:cubicBezTo>
                    <a:pt x="826" y="188"/>
                    <a:pt x="825" y="188"/>
                    <a:pt x="825" y="188"/>
                  </a:cubicBezTo>
                  <a:cubicBezTo>
                    <a:pt x="824" y="188"/>
                    <a:pt x="824" y="188"/>
                    <a:pt x="824" y="188"/>
                  </a:cubicBezTo>
                  <a:cubicBezTo>
                    <a:pt x="824" y="188"/>
                    <a:pt x="823" y="188"/>
                    <a:pt x="823" y="188"/>
                  </a:cubicBezTo>
                  <a:cubicBezTo>
                    <a:pt x="823" y="188"/>
                    <a:pt x="822" y="189"/>
                    <a:pt x="822" y="189"/>
                  </a:cubicBezTo>
                  <a:cubicBezTo>
                    <a:pt x="821" y="189"/>
                    <a:pt x="820" y="189"/>
                    <a:pt x="820" y="189"/>
                  </a:cubicBezTo>
                  <a:cubicBezTo>
                    <a:pt x="818" y="190"/>
                    <a:pt x="818" y="190"/>
                    <a:pt x="818" y="190"/>
                  </a:cubicBezTo>
                  <a:cubicBezTo>
                    <a:pt x="818" y="190"/>
                    <a:pt x="818" y="190"/>
                    <a:pt x="818" y="190"/>
                  </a:cubicBezTo>
                  <a:cubicBezTo>
                    <a:pt x="819" y="190"/>
                    <a:pt x="819" y="190"/>
                    <a:pt x="820" y="190"/>
                  </a:cubicBezTo>
                  <a:cubicBezTo>
                    <a:pt x="821" y="191"/>
                    <a:pt x="821" y="191"/>
                    <a:pt x="822" y="191"/>
                  </a:cubicBezTo>
                  <a:cubicBezTo>
                    <a:pt x="823" y="191"/>
                    <a:pt x="823" y="191"/>
                    <a:pt x="824" y="191"/>
                  </a:cubicBezTo>
                  <a:cubicBezTo>
                    <a:pt x="824" y="191"/>
                    <a:pt x="824" y="191"/>
                    <a:pt x="825" y="191"/>
                  </a:cubicBezTo>
                  <a:cubicBezTo>
                    <a:pt x="825" y="191"/>
                    <a:pt x="825" y="191"/>
                    <a:pt x="825" y="191"/>
                  </a:cubicBezTo>
                  <a:cubicBezTo>
                    <a:pt x="828" y="190"/>
                    <a:pt x="830" y="189"/>
                    <a:pt x="833" y="188"/>
                  </a:cubicBezTo>
                  <a:cubicBezTo>
                    <a:pt x="834" y="188"/>
                    <a:pt x="835" y="188"/>
                    <a:pt x="836" y="187"/>
                  </a:cubicBezTo>
                  <a:cubicBezTo>
                    <a:pt x="836" y="187"/>
                    <a:pt x="835" y="188"/>
                    <a:pt x="835" y="188"/>
                  </a:cubicBezTo>
                  <a:cubicBezTo>
                    <a:pt x="835" y="188"/>
                    <a:pt x="835" y="189"/>
                    <a:pt x="835" y="189"/>
                  </a:cubicBezTo>
                  <a:cubicBezTo>
                    <a:pt x="834" y="190"/>
                    <a:pt x="834" y="190"/>
                    <a:pt x="834" y="190"/>
                  </a:cubicBezTo>
                  <a:cubicBezTo>
                    <a:pt x="834" y="191"/>
                    <a:pt x="833" y="192"/>
                    <a:pt x="833" y="193"/>
                  </a:cubicBezTo>
                  <a:cubicBezTo>
                    <a:pt x="833" y="193"/>
                    <a:pt x="833" y="193"/>
                    <a:pt x="833" y="193"/>
                  </a:cubicBezTo>
                  <a:cubicBezTo>
                    <a:pt x="823" y="198"/>
                    <a:pt x="820" y="207"/>
                    <a:pt x="828" y="219"/>
                  </a:cubicBezTo>
                  <a:cubicBezTo>
                    <a:pt x="831" y="209"/>
                    <a:pt x="839" y="207"/>
                    <a:pt x="834" y="194"/>
                  </a:cubicBezTo>
                  <a:cubicBezTo>
                    <a:pt x="834" y="194"/>
                    <a:pt x="834" y="194"/>
                    <a:pt x="834" y="194"/>
                  </a:cubicBezTo>
                  <a:cubicBezTo>
                    <a:pt x="834" y="193"/>
                    <a:pt x="835" y="192"/>
                    <a:pt x="835" y="191"/>
                  </a:cubicBezTo>
                  <a:cubicBezTo>
                    <a:pt x="835" y="191"/>
                    <a:pt x="835" y="190"/>
                    <a:pt x="836" y="190"/>
                  </a:cubicBezTo>
                  <a:cubicBezTo>
                    <a:pt x="836" y="189"/>
                    <a:pt x="836" y="189"/>
                    <a:pt x="836" y="189"/>
                  </a:cubicBezTo>
                  <a:cubicBezTo>
                    <a:pt x="837" y="188"/>
                    <a:pt x="837" y="187"/>
                    <a:pt x="838" y="186"/>
                  </a:cubicBezTo>
                  <a:cubicBezTo>
                    <a:pt x="839" y="185"/>
                    <a:pt x="840" y="185"/>
                    <a:pt x="841" y="184"/>
                  </a:cubicBezTo>
                  <a:cubicBezTo>
                    <a:pt x="843" y="182"/>
                    <a:pt x="845" y="181"/>
                    <a:pt x="848" y="179"/>
                  </a:cubicBezTo>
                  <a:cubicBezTo>
                    <a:pt x="849" y="178"/>
                    <a:pt x="850" y="177"/>
                    <a:pt x="851" y="176"/>
                  </a:cubicBezTo>
                  <a:cubicBezTo>
                    <a:pt x="852" y="176"/>
                    <a:pt x="853" y="175"/>
                    <a:pt x="854" y="175"/>
                  </a:cubicBezTo>
                  <a:cubicBezTo>
                    <a:pt x="854" y="174"/>
                    <a:pt x="854" y="174"/>
                    <a:pt x="854" y="174"/>
                  </a:cubicBezTo>
                  <a:cubicBezTo>
                    <a:pt x="855" y="174"/>
                    <a:pt x="855" y="174"/>
                    <a:pt x="855" y="174"/>
                  </a:cubicBezTo>
                  <a:cubicBezTo>
                    <a:pt x="855" y="173"/>
                    <a:pt x="856" y="173"/>
                    <a:pt x="856" y="173"/>
                  </a:cubicBezTo>
                  <a:cubicBezTo>
                    <a:pt x="856" y="173"/>
                    <a:pt x="857" y="172"/>
                    <a:pt x="857" y="172"/>
                  </a:cubicBezTo>
                  <a:cubicBezTo>
                    <a:pt x="857" y="172"/>
                    <a:pt x="858" y="172"/>
                    <a:pt x="858" y="172"/>
                  </a:cubicBezTo>
                  <a:cubicBezTo>
                    <a:pt x="860" y="173"/>
                    <a:pt x="862" y="174"/>
                    <a:pt x="864" y="176"/>
                  </a:cubicBezTo>
                  <a:cubicBezTo>
                    <a:pt x="867" y="178"/>
                    <a:pt x="870" y="179"/>
                    <a:pt x="872" y="181"/>
                  </a:cubicBezTo>
                  <a:cubicBezTo>
                    <a:pt x="873" y="182"/>
                    <a:pt x="874" y="182"/>
                    <a:pt x="874" y="183"/>
                  </a:cubicBezTo>
                  <a:cubicBezTo>
                    <a:pt x="875" y="183"/>
                    <a:pt x="876" y="184"/>
                    <a:pt x="876" y="184"/>
                  </a:cubicBezTo>
                  <a:cubicBezTo>
                    <a:pt x="878" y="185"/>
                    <a:pt x="879" y="187"/>
                    <a:pt x="880" y="188"/>
                  </a:cubicBezTo>
                  <a:cubicBezTo>
                    <a:pt x="885" y="193"/>
                    <a:pt x="888" y="199"/>
                    <a:pt x="892" y="204"/>
                  </a:cubicBezTo>
                  <a:cubicBezTo>
                    <a:pt x="894" y="208"/>
                    <a:pt x="896" y="211"/>
                    <a:pt x="898" y="214"/>
                  </a:cubicBezTo>
                  <a:cubicBezTo>
                    <a:pt x="898" y="214"/>
                    <a:pt x="898" y="213"/>
                    <a:pt x="897" y="213"/>
                  </a:cubicBezTo>
                  <a:cubicBezTo>
                    <a:pt x="897" y="213"/>
                    <a:pt x="897" y="213"/>
                    <a:pt x="897" y="213"/>
                  </a:cubicBezTo>
                  <a:cubicBezTo>
                    <a:pt x="896" y="213"/>
                    <a:pt x="896" y="213"/>
                    <a:pt x="896" y="213"/>
                  </a:cubicBezTo>
                  <a:cubicBezTo>
                    <a:pt x="896" y="213"/>
                    <a:pt x="896" y="212"/>
                    <a:pt x="896" y="212"/>
                  </a:cubicBezTo>
                  <a:cubicBezTo>
                    <a:pt x="895" y="212"/>
                    <a:pt x="894" y="212"/>
                    <a:pt x="893" y="212"/>
                  </a:cubicBezTo>
                  <a:cubicBezTo>
                    <a:pt x="892" y="212"/>
                    <a:pt x="892" y="212"/>
                    <a:pt x="891" y="213"/>
                  </a:cubicBezTo>
                  <a:cubicBezTo>
                    <a:pt x="890" y="213"/>
                    <a:pt x="889" y="213"/>
                    <a:pt x="888" y="213"/>
                  </a:cubicBezTo>
                  <a:cubicBezTo>
                    <a:pt x="887" y="213"/>
                    <a:pt x="886" y="213"/>
                    <a:pt x="886" y="214"/>
                  </a:cubicBezTo>
                  <a:cubicBezTo>
                    <a:pt x="884" y="214"/>
                    <a:pt x="883" y="214"/>
                    <a:pt x="882" y="214"/>
                  </a:cubicBezTo>
                  <a:cubicBezTo>
                    <a:pt x="872" y="202"/>
                    <a:pt x="865" y="217"/>
                    <a:pt x="856" y="203"/>
                  </a:cubicBezTo>
                  <a:cubicBezTo>
                    <a:pt x="857" y="211"/>
                    <a:pt x="860" y="218"/>
                    <a:pt x="867" y="222"/>
                  </a:cubicBezTo>
                  <a:cubicBezTo>
                    <a:pt x="872" y="224"/>
                    <a:pt x="883" y="223"/>
                    <a:pt x="883" y="216"/>
                  </a:cubicBezTo>
                  <a:cubicBezTo>
                    <a:pt x="884" y="216"/>
                    <a:pt x="885" y="215"/>
                    <a:pt x="886" y="215"/>
                  </a:cubicBezTo>
                  <a:cubicBezTo>
                    <a:pt x="887" y="215"/>
                    <a:pt x="888" y="215"/>
                    <a:pt x="889" y="215"/>
                  </a:cubicBezTo>
                  <a:cubicBezTo>
                    <a:pt x="889" y="214"/>
                    <a:pt x="890" y="214"/>
                    <a:pt x="891" y="214"/>
                  </a:cubicBezTo>
                  <a:cubicBezTo>
                    <a:pt x="892" y="214"/>
                    <a:pt x="893" y="214"/>
                    <a:pt x="893" y="214"/>
                  </a:cubicBezTo>
                  <a:cubicBezTo>
                    <a:pt x="894" y="214"/>
                    <a:pt x="895" y="214"/>
                    <a:pt x="896" y="214"/>
                  </a:cubicBezTo>
                  <a:cubicBezTo>
                    <a:pt x="896" y="214"/>
                    <a:pt x="896" y="214"/>
                    <a:pt x="896" y="214"/>
                  </a:cubicBezTo>
                  <a:cubicBezTo>
                    <a:pt x="896" y="214"/>
                    <a:pt x="896" y="214"/>
                    <a:pt x="896" y="214"/>
                  </a:cubicBezTo>
                  <a:cubicBezTo>
                    <a:pt x="897" y="214"/>
                    <a:pt x="897" y="214"/>
                    <a:pt x="897" y="214"/>
                  </a:cubicBezTo>
                  <a:cubicBezTo>
                    <a:pt x="898" y="214"/>
                    <a:pt x="898" y="215"/>
                    <a:pt x="899" y="215"/>
                  </a:cubicBezTo>
                  <a:cubicBezTo>
                    <a:pt x="899" y="215"/>
                    <a:pt x="899" y="215"/>
                    <a:pt x="899" y="215"/>
                  </a:cubicBezTo>
                  <a:cubicBezTo>
                    <a:pt x="901" y="217"/>
                    <a:pt x="902" y="219"/>
                    <a:pt x="903" y="222"/>
                  </a:cubicBezTo>
                  <a:cubicBezTo>
                    <a:pt x="907" y="226"/>
                    <a:pt x="910" y="231"/>
                    <a:pt x="913" y="235"/>
                  </a:cubicBezTo>
                  <a:cubicBezTo>
                    <a:pt x="908" y="232"/>
                    <a:pt x="904" y="229"/>
                    <a:pt x="898" y="226"/>
                  </a:cubicBezTo>
                  <a:cubicBezTo>
                    <a:pt x="908" y="233"/>
                    <a:pt x="917" y="242"/>
                    <a:pt x="914" y="253"/>
                  </a:cubicBezTo>
                  <a:cubicBezTo>
                    <a:pt x="876" y="241"/>
                    <a:pt x="873" y="248"/>
                    <a:pt x="837" y="263"/>
                  </a:cubicBezTo>
                  <a:cubicBezTo>
                    <a:pt x="875" y="253"/>
                    <a:pt x="884" y="251"/>
                    <a:pt x="916" y="269"/>
                  </a:cubicBezTo>
                  <a:cubicBezTo>
                    <a:pt x="928" y="276"/>
                    <a:pt x="934" y="281"/>
                    <a:pt x="943" y="288"/>
                  </a:cubicBezTo>
                  <a:cubicBezTo>
                    <a:pt x="946" y="290"/>
                    <a:pt x="944" y="297"/>
                    <a:pt x="949" y="301"/>
                  </a:cubicBezTo>
                  <a:cubicBezTo>
                    <a:pt x="955" y="306"/>
                    <a:pt x="966" y="303"/>
                    <a:pt x="973" y="307"/>
                  </a:cubicBezTo>
                  <a:cubicBezTo>
                    <a:pt x="986" y="316"/>
                    <a:pt x="991" y="325"/>
                    <a:pt x="1004" y="335"/>
                  </a:cubicBezTo>
                  <a:cubicBezTo>
                    <a:pt x="1019" y="347"/>
                    <a:pt x="1044" y="350"/>
                    <a:pt x="1059" y="362"/>
                  </a:cubicBezTo>
                  <a:cubicBezTo>
                    <a:pt x="1089" y="388"/>
                    <a:pt x="1121" y="442"/>
                    <a:pt x="1121" y="442"/>
                  </a:cubicBezTo>
                  <a:cubicBezTo>
                    <a:pt x="1121" y="442"/>
                    <a:pt x="1113" y="446"/>
                    <a:pt x="1108" y="444"/>
                  </a:cubicBezTo>
                  <a:cubicBezTo>
                    <a:pt x="1091" y="437"/>
                    <a:pt x="1075" y="429"/>
                    <a:pt x="1065" y="419"/>
                  </a:cubicBezTo>
                  <a:cubicBezTo>
                    <a:pt x="1045" y="399"/>
                    <a:pt x="1039" y="382"/>
                    <a:pt x="1015" y="369"/>
                  </a:cubicBezTo>
                  <a:cubicBezTo>
                    <a:pt x="995" y="357"/>
                    <a:pt x="965" y="353"/>
                    <a:pt x="945" y="354"/>
                  </a:cubicBezTo>
                  <a:cubicBezTo>
                    <a:pt x="917" y="355"/>
                    <a:pt x="925" y="332"/>
                    <a:pt x="905" y="325"/>
                  </a:cubicBezTo>
                  <a:cubicBezTo>
                    <a:pt x="915" y="338"/>
                    <a:pt x="918" y="354"/>
                    <a:pt x="918" y="354"/>
                  </a:cubicBezTo>
                  <a:cubicBezTo>
                    <a:pt x="910" y="365"/>
                    <a:pt x="867" y="375"/>
                    <a:pt x="855" y="376"/>
                  </a:cubicBezTo>
                  <a:cubicBezTo>
                    <a:pt x="879" y="382"/>
                    <a:pt x="900" y="376"/>
                    <a:pt x="924" y="372"/>
                  </a:cubicBezTo>
                  <a:cubicBezTo>
                    <a:pt x="951" y="368"/>
                    <a:pt x="968" y="369"/>
                    <a:pt x="991" y="379"/>
                  </a:cubicBezTo>
                  <a:cubicBezTo>
                    <a:pt x="1005" y="385"/>
                    <a:pt x="1018" y="394"/>
                    <a:pt x="1028" y="404"/>
                  </a:cubicBezTo>
                  <a:cubicBezTo>
                    <a:pt x="1037" y="414"/>
                    <a:pt x="1034" y="422"/>
                    <a:pt x="1041" y="432"/>
                  </a:cubicBezTo>
                  <a:cubicBezTo>
                    <a:pt x="1044" y="437"/>
                    <a:pt x="1048" y="441"/>
                    <a:pt x="1050" y="444"/>
                  </a:cubicBezTo>
                  <a:cubicBezTo>
                    <a:pt x="1050" y="444"/>
                    <a:pt x="1049" y="444"/>
                    <a:pt x="1048" y="444"/>
                  </a:cubicBezTo>
                  <a:cubicBezTo>
                    <a:pt x="1046" y="444"/>
                    <a:pt x="1044" y="444"/>
                    <a:pt x="1042" y="444"/>
                  </a:cubicBezTo>
                  <a:cubicBezTo>
                    <a:pt x="1036" y="445"/>
                    <a:pt x="1029" y="445"/>
                    <a:pt x="1023" y="446"/>
                  </a:cubicBezTo>
                  <a:cubicBezTo>
                    <a:pt x="1023" y="446"/>
                    <a:pt x="1023" y="446"/>
                    <a:pt x="1023" y="446"/>
                  </a:cubicBezTo>
                  <a:cubicBezTo>
                    <a:pt x="1022" y="445"/>
                    <a:pt x="1021" y="445"/>
                    <a:pt x="1020" y="444"/>
                  </a:cubicBezTo>
                  <a:cubicBezTo>
                    <a:pt x="1020" y="444"/>
                    <a:pt x="1019" y="443"/>
                    <a:pt x="1019" y="443"/>
                  </a:cubicBezTo>
                  <a:cubicBezTo>
                    <a:pt x="1018" y="442"/>
                    <a:pt x="1018" y="442"/>
                    <a:pt x="1017" y="442"/>
                  </a:cubicBezTo>
                  <a:cubicBezTo>
                    <a:pt x="1016" y="441"/>
                    <a:pt x="1015" y="440"/>
                    <a:pt x="1013" y="439"/>
                  </a:cubicBezTo>
                  <a:cubicBezTo>
                    <a:pt x="1012" y="439"/>
                    <a:pt x="1011" y="438"/>
                    <a:pt x="1009" y="437"/>
                  </a:cubicBezTo>
                  <a:cubicBezTo>
                    <a:pt x="1006" y="435"/>
                    <a:pt x="1003" y="433"/>
                    <a:pt x="1000" y="431"/>
                  </a:cubicBezTo>
                  <a:cubicBezTo>
                    <a:pt x="997" y="429"/>
                    <a:pt x="994" y="426"/>
                    <a:pt x="991" y="424"/>
                  </a:cubicBezTo>
                  <a:cubicBezTo>
                    <a:pt x="990" y="423"/>
                    <a:pt x="989" y="422"/>
                    <a:pt x="987" y="421"/>
                  </a:cubicBezTo>
                  <a:cubicBezTo>
                    <a:pt x="986" y="420"/>
                    <a:pt x="985" y="419"/>
                    <a:pt x="984" y="418"/>
                  </a:cubicBezTo>
                  <a:cubicBezTo>
                    <a:pt x="984" y="418"/>
                    <a:pt x="983" y="418"/>
                    <a:pt x="983" y="418"/>
                  </a:cubicBezTo>
                  <a:cubicBezTo>
                    <a:pt x="983" y="418"/>
                    <a:pt x="983" y="418"/>
                    <a:pt x="983" y="417"/>
                  </a:cubicBezTo>
                  <a:cubicBezTo>
                    <a:pt x="983" y="417"/>
                    <a:pt x="983" y="417"/>
                    <a:pt x="983" y="416"/>
                  </a:cubicBezTo>
                  <a:cubicBezTo>
                    <a:pt x="982" y="416"/>
                    <a:pt x="982" y="416"/>
                    <a:pt x="982" y="415"/>
                  </a:cubicBezTo>
                  <a:cubicBezTo>
                    <a:pt x="982" y="415"/>
                    <a:pt x="982" y="415"/>
                    <a:pt x="982" y="415"/>
                  </a:cubicBezTo>
                  <a:cubicBezTo>
                    <a:pt x="982" y="415"/>
                    <a:pt x="982" y="415"/>
                    <a:pt x="982" y="415"/>
                  </a:cubicBezTo>
                  <a:cubicBezTo>
                    <a:pt x="981" y="414"/>
                    <a:pt x="981" y="414"/>
                    <a:pt x="980" y="413"/>
                  </a:cubicBezTo>
                  <a:cubicBezTo>
                    <a:pt x="980" y="412"/>
                    <a:pt x="979" y="412"/>
                    <a:pt x="979" y="411"/>
                  </a:cubicBezTo>
                  <a:cubicBezTo>
                    <a:pt x="978" y="411"/>
                    <a:pt x="977" y="410"/>
                    <a:pt x="977" y="410"/>
                  </a:cubicBezTo>
                  <a:cubicBezTo>
                    <a:pt x="976" y="409"/>
                    <a:pt x="975" y="409"/>
                    <a:pt x="975" y="408"/>
                  </a:cubicBezTo>
                  <a:cubicBezTo>
                    <a:pt x="975" y="408"/>
                    <a:pt x="975" y="408"/>
                    <a:pt x="975" y="408"/>
                  </a:cubicBezTo>
                  <a:cubicBezTo>
                    <a:pt x="975" y="408"/>
                    <a:pt x="975" y="408"/>
                    <a:pt x="975" y="408"/>
                  </a:cubicBezTo>
                  <a:cubicBezTo>
                    <a:pt x="969" y="397"/>
                    <a:pt x="959" y="395"/>
                    <a:pt x="948" y="394"/>
                  </a:cubicBezTo>
                  <a:cubicBezTo>
                    <a:pt x="952" y="405"/>
                    <a:pt x="962" y="409"/>
                    <a:pt x="972" y="409"/>
                  </a:cubicBezTo>
                  <a:cubicBezTo>
                    <a:pt x="972" y="409"/>
                    <a:pt x="973" y="409"/>
                    <a:pt x="974" y="410"/>
                  </a:cubicBezTo>
                  <a:cubicBezTo>
                    <a:pt x="974" y="410"/>
                    <a:pt x="975" y="411"/>
                    <a:pt x="975" y="411"/>
                  </a:cubicBezTo>
                  <a:cubicBezTo>
                    <a:pt x="976" y="412"/>
                    <a:pt x="977" y="412"/>
                    <a:pt x="977" y="413"/>
                  </a:cubicBezTo>
                  <a:cubicBezTo>
                    <a:pt x="978" y="414"/>
                    <a:pt x="978" y="414"/>
                    <a:pt x="979" y="415"/>
                  </a:cubicBezTo>
                  <a:cubicBezTo>
                    <a:pt x="979" y="415"/>
                    <a:pt x="979" y="415"/>
                    <a:pt x="979" y="415"/>
                  </a:cubicBezTo>
                  <a:cubicBezTo>
                    <a:pt x="979" y="415"/>
                    <a:pt x="979" y="415"/>
                    <a:pt x="978" y="415"/>
                  </a:cubicBezTo>
                  <a:cubicBezTo>
                    <a:pt x="977" y="414"/>
                    <a:pt x="976" y="413"/>
                    <a:pt x="976" y="413"/>
                  </a:cubicBezTo>
                  <a:cubicBezTo>
                    <a:pt x="976" y="413"/>
                    <a:pt x="977" y="414"/>
                    <a:pt x="978" y="415"/>
                  </a:cubicBezTo>
                  <a:cubicBezTo>
                    <a:pt x="978" y="416"/>
                    <a:pt x="979" y="417"/>
                    <a:pt x="980" y="418"/>
                  </a:cubicBezTo>
                  <a:cubicBezTo>
                    <a:pt x="980" y="418"/>
                    <a:pt x="981" y="418"/>
                    <a:pt x="981" y="419"/>
                  </a:cubicBezTo>
                  <a:cubicBezTo>
                    <a:pt x="981" y="419"/>
                    <a:pt x="981" y="419"/>
                    <a:pt x="982" y="420"/>
                  </a:cubicBezTo>
                  <a:cubicBezTo>
                    <a:pt x="982" y="420"/>
                    <a:pt x="982" y="420"/>
                    <a:pt x="983" y="420"/>
                  </a:cubicBezTo>
                  <a:cubicBezTo>
                    <a:pt x="984" y="421"/>
                    <a:pt x="985" y="422"/>
                    <a:pt x="986" y="423"/>
                  </a:cubicBezTo>
                  <a:cubicBezTo>
                    <a:pt x="987" y="424"/>
                    <a:pt x="989" y="425"/>
                    <a:pt x="990" y="426"/>
                  </a:cubicBezTo>
                  <a:cubicBezTo>
                    <a:pt x="993" y="428"/>
                    <a:pt x="996" y="431"/>
                    <a:pt x="999" y="433"/>
                  </a:cubicBezTo>
                  <a:cubicBezTo>
                    <a:pt x="1002" y="435"/>
                    <a:pt x="1005" y="437"/>
                    <a:pt x="1008" y="439"/>
                  </a:cubicBezTo>
                  <a:cubicBezTo>
                    <a:pt x="1009" y="440"/>
                    <a:pt x="1011" y="441"/>
                    <a:pt x="1012" y="442"/>
                  </a:cubicBezTo>
                  <a:cubicBezTo>
                    <a:pt x="1014" y="442"/>
                    <a:pt x="1015" y="443"/>
                    <a:pt x="1016" y="444"/>
                  </a:cubicBezTo>
                  <a:cubicBezTo>
                    <a:pt x="1017" y="444"/>
                    <a:pt x="1017" y="445"/>
                    <a:pt x="1018" y="445"/>
                  </a:cubicBezTo>
                  <a:cubicBezTo>
                    <a:pt x="1018" y="445"/>
                    <a:pt x="1019" y="445"/>
                    <a:pt x="1019" y="446"/>
                  </a:cubicBezTo>
                  <a:cubicBezTo>
                    <a:pt x="1020" y="446"/>
                    <a:pt x="1020" y="446"/>
                    <a:pt x="1021" y="446"/>
                  </a:cubicBezTo>
                  <a:cubicBezTo>
                    <a:pt x="1011" y="447"/>
                    <a:pt x="1001" y="449"/>
                    <a:pt x="990" y="452"/>
                  </a:cubicBezTo>
                  <a:cubicBezTo>
                    <a:pt x="988" y="452"/>
                    <a:pt x="986" y="453"/>
                    <a:pt x="983" y="454"/>
                  </a:cubicBezTo>
                  <a:cubicBezTo>
                    <a:pt x="981" y="454"/>
                    <a:pt x="979" y="455"/>
                    <a:pt x="976" y="456"/>
                  </a:cubicBezTo>
                  <a:cubicBezTo>
                    <a:pt x="972" y="457"/>
                    <a:pt x="967" y="459"/>
                    <a:pt x="962" y="461"/>
                  </a:cubicBezTo>
                  <a:cubicBezTo>
                    <a:pt x="955" y="463"/>
                    <a:pt x="947" y="466"/>
                    <a:pt x="939" y="468"/>
                  </a:cubicBezTo>
                  <a:cubicBezTo>
                    <a:pt x="939" y="468"/>
                    <a:pt x="939" y="468"/>
                    <a:pt x="938" y="468"/>
                  </a:cubicBezTo>
                  <a:cubicBezTo>
                    <a:pt x="937" y="468"/>
                    <a:pt x="937" y="468"/>
                    <a:pt x="937" y="468"/>
                  </a:cubicBezTo>
                  <a:cubicBezTo>
                    <a:pt x="936" y="467"/>
                    <a:pt x="936" y="467"/>
                    <a:pt x="936" y="467"/>
                  </a:cubicBezTo>
                  <a:cubicBezTo>
                    <a:pt x="935" y="467"/>
                    <a:pt x="935" y="467"/>
                    <a:pt x="934" y="467"/>
                  </a:cubicBezTo>
                  <a:cubicBezTo>
                    <a:pt x="934" y="467"/>
                    <a:pt x="934" y="466"/>
                    <a:pt x="934" y="466"/>
                  </a:cubicBezTo>
                  <a:cubicBezTo>
                    <a:pt x="933" y="466"/>
                    <a:pt x="933" y="466"/>
                    <a:pt x="933" y="466"/>
                  </a:cubicBezTo>
                  <a:cubicBezTo>
                    <a:pt x="932" y="466"/>
                    <a:pt x="932" y="466"/>
                    <a:pt x="931" y="466"/>
                  </a:cubicBezTo>
                  <a:cubicBezTo>
                    <a:pt x="931" y="466"/>
                    <a:pt x="930" y="466"/>
                    <a:pt x="930" y="465"/>
                  </a:cubicBezTo>
                  <a:cubicBezTo>
                    <a:pt x="930" y="465"/>
                    <a:pt x="929" y="465"/>
                    <a:pt x="929" y="465"/>
                  </a:cubicBezTo>
                  <a:cubicBezTo>
                    <a:pt x="929" y="465"/>
                    <a:pt x="928" y="465"/>
                    <a:pt x="928" y="465"/>
                  </a:cubicBezTo>
                  <a:cubicBezTo>
                    <a:pt x="928" y="465"/>
                    <a:pt x="927" y="464"/>
                    <a:pt x="926" y="464"/>
                  </a:cubicBezTo>
                  <a:cubicBezTo>
                    <a:pt x="925" y="464"/>
                    <a:pt x="924" y="463"/>
                    <a:pt x="923" y="462"/>
                  </a:cubicBezTo>
                  <a:cubicBezTo>
                    <a:pt x="922" y="462"/>
                    <a:pt x="920" y="461"/>
                    <a:pt x="919" y="460"/>
                  </a:cubicBezTo>
                  <a:cubicBezTo>
                    <a:pt x="918" y="460"/>
                    <a:pt x="917" y="459"/>
                    <a:pt x="916" y="458"/>
                  </a:cubicBezTo>
                  <a:cubicBezTo>
                    <a:pt x="915" y="457"/>
                    <a:pt x="914" y="457"/>
                    <a:pt x="914" y="456"/>
                  </a:cubicBezTo>
                  <a:cubicBezTo>
                    <a:pt x="915" y="450"/>
                    <a:pt x="915" y="441"/>
                    <a:pt x="912" y="436"/>
                  </a:cubicBezTo>
                  <a:cubicBezTo>
                    <a:pt x="907" y="430"/>
                    <a:pt x="898" y="434"/>
                    <a:pt x="891" y="434"/>
                  </a:cubicBezTo>
                  <a:cubicBezTo>
                    <a:pt x="895" y="445"/>
                    <a:pt x="895" y="468"/>
                    <a:pt x="913" y="458"/>
                  </a:cubicBezTo>
                  <a:cubicBezTo>
                    <a:pt x="913" y="458"/>
                    <a:pt x="913" y="458"/>
                    <a:pt x="913" y="458"/>
                  </a:cubicBezTo>
                  <a:cubicBezTo>
                    <a:pt x="913" y="459"/>
                    <a:pt x="912" y="460"/>
                    <a:pt x="912" y="460"/>
                  </a:cubicBezTo>
                  <a:cubicBezTo>
                    <a:pt x="913" y="459"/>
                    <a:pt x="913" y="459"/>
                    <a:pt x="913" y="459"/>
                  </a:cubicBezTo>
                  <a:cubicBezTo>
                    <a:pt x="914" y="459"/>
                    <a:pt x="914" y="460"/>
                    <a:pt x="915" y="460"/>
                  </a:cubicBezTo>
                  <a:cubicBezTo>
                    <a:pt x="916" y="461"/>
                    <a:pt x="917" y="462"/>
                    <a:pt x="918" y="463"/>
                  </a:cubicBezTo>
                  <a:cubicBezTo>
                    <a:pt x="919" y="463"/>
                    <a:pt x="921" y="464"/>
                    <a:pt x="922" y="465"/>
                  </a:cubicBezTo>
                  <a:cubicBezTo>
                    <a:pt x="923" y="465"/>
                    <a:pt x="924" y="466"/>
                    <a:pt x="926" y="466"/>
                  </a:cubicBezTo>
                  <a:cubicBezTo>
                    <a:pt x="926" y="467"/>
                    <a:pt x="927" y="467"/>
                    <a:pt x="927" y="467"/>
                  </a:cubicBezTo>
                  <a:cubicBezTo>
                    <a:pt x="928" y="467"/>
                    <a:pt x="928" y="467"/>
                    <a:pt x="928" y="467"/>
                  </a:cubicBezTo>
                  <a:cubicBezTo>
                    <a:pt x="929" y="468"/>
                    <a:pt x="929" y="468"/>
                    <a:pt x="929" y="468"/>
                  </a:cubicBezTo>
                  <a:cubicBezTo>
                    <a:pt x="930" y="468"/>
                    <a:pt x="930" y="468"/>
                    <a:pt x="931" y="468"/>
                  </a:cubicBezTo>
                  <a:cubicBezTo>
                    <a:pt x="931" y="468"/>
                    <a:pt x="932" y="469"/>
                    <a:pt x="932" y="469"/>
                  </a:cubicBezTo>
                  <a:cubicBezTo>
                    <a:pt x="933" y="469"/>
                    <a:pt x="933" y="469"/>
                    <a:pt x="933" y="469"/>
                  </a:cubicBezTo>
                  <a:cubicBezTo>
                    <a:pt x="933" y="469"/>
                    <a:pt x="934" y="469"/>
                    <a:pt x="934" y="469"/>
                  </a:cubicBezTo>
                  <a:cubicBezTo>
                    <a:pt x="934" y="469"/>
                    <a:pt x="935" y="469"/>
                    <a:pt x="935" y="469"/>
                  </a:cubicBezTo>
                  <a:cubicBezTo>
                    <a:pt x="936" y="469"/>
                    <a:pt x="936" y="469"/>
                    <a:pt x="937" y="469"/>
                  </a:cubicBezTo>
                  <a:cubicBezTo>
                    <a:pt x="937" y="469"/>
                    <a:pt x="937" y="469"/>
                    <a:pt x="938" y="469"/>
                  </a:cubicBezTo>
                  <a:cubicBezTo>
                    <a:pt x="938" y="469"/>
                    <a:pt x="938" y="469"/>
                    <a:pt x="939" y="469"/>
                  </a:cubicBezTo>
                  <a:cubicBezTo>
                    <a:pt x="937" y="469"/>
                    <a:pt x="935" y="470"/>
                    <a:pt x="933" y="470"/>
                  </a:cubicBezTo>
                  <a:cubicBezTo>
                    <a:pt x="932" y="470"/>
                    <a:pt x="931" y="471"/>
                    <a:pt x="930" y="471"/>
                  </a:cubicBezTo>
                  <a:cubicBezTo>
                    <a:pt x="928" y="471"/>
                    <a:pt x="927" y="472"/>
                    <a:pt x="926" y="472"/>
                  </a:cubicBezTo>
                  <a:cubicBezTo>
                    <a:pt x="925" y="472"/>
                    <a:pt x="924" y="473"/>
                    <a:pt x="922" y="473"/>
                  </a:cubicBezTo>
                  <a:cubicBezTo>
                    <a:pt x="919" y="473"/>
                    <a:pt x="919" y="473"/>
                    <a:pt x="919" y="473"/>
                  </a:cubicBezTo>
                  <a:cubicBezTo>
                    <a:pt x="914" y="474"/>
                    <a:pt x="909" y="475"/>
                    <a:pt x="904" y="476"/>
                  </a:cubicBezTo>
                  <a:cubicBezTo>
                    <a:pt x="894" y="477"/>
                    <a:pt x="884" y="478"/>
                    <a:pt x="875" y="479"/>
                  </a:cubicBezTo>
                  <a:cubicBezTo>
                    <a:pt x="865" y="479"/>
                    <a:pt x="856" y="480"/>
                    <a:pt x="847" y="481"/>
                  </a:cubicBezTo>
                  <a:cubicBezTo>
                    <a:pt x="839" y="482"/>
                    <a:pt x="831" y="483"/>
                    <a:pt x="823" y="485"/>
                  </a:cubicBezTo>
                  <a:cubicBezTo>
                    <a:pt x="819" y="486"/>
                    <a:pt x="816" y="487"/>
                    <a:pt x="812" y="488"/>
                  </a:cubicBezTo>
                  <a:cubicBezTo>
                    <a:pt x="811" y="488"/>
                    <a:pt x="809" y="489"/>
                    <a:pt x="807" y="489"/>
                  </a:cubicBezTo>
                  <a:cubicBezTo>
                    <a:pt x="806" y="490"/>
                    <a:pt x="804" y="491"/>
                    <a:pt x="803" y="491"/>
                  </a:cubicBezTo>
                  <a:cubicBezTo>
                    <a:pt x="797" y="493"/>
                    <a:pt x="792" y="496"/>
                    <a:pt x="788" y="498"/>
                  </a:cubicBezTo>
                  <a:cubicBezTo>
                    <a:pt x="786" y="499"/>
                    <a:pt x="784" y="500"/>
                    <a:pt x="783" y="501"/>
                  </a:cubicBezTo>
                  <a:cubicBezTo>
                    <a:pt x="781" y="502"/>
                    <a:pt x="780" y="503"/>
                    <a:pt x="779" y="504"/>
                  </a:cubicBezTo>
                  <a:cubicBezTo>
                    <a:pt x="777" y="505"/>
                    <a:pt x="776" y="506"/>
                    <a:pt x="776" y="506"/>
                  </a:cubicBezTo>
                  <a:cubicBezTo>
                    <a:pt x="776" y="506"/>
                    <a:pt x="777" y="506"/>
                    <a:pt x="779" y="504"/>
                  </a:cubicBezTo>
                  <a:cubicBezTo>
                    <a:pt x="780" y="504"/>
                    <a:pt x="782" y="503"/>
                    <a:pt x="783" y="502"/>
                  </a:cubicBezTo>
                  <a:cubicBezTo>
                    <a:pt x="785" y="501"/>
                    <a:pt x="787" y="501"/>
                    <a:pt x="789" y="500"/>
                  </a:cubicBezTo>
                  <a:cubicBezTo>
                    <a:pt x="793" y="498"/>
                    <a:pt x="798" y="496"/>
                    <a:pt x="804" y="494"/>
                  </a:cubicBezTo>
                  <a:cubicBezTo>
                    <a:pt x="805" y="494"/>
                    <a:pt x="807" y="493"/>
                    <a:pt x="808" y="493"/>
                  </a:cubicBezTo>
                  <a:cubicBezTo>
                    <a:pt x="810" y="492"/>
                    <a:pt x="812" y="492"/>
                    <a:pt x="813" y="491"/>
                  </a:cubicBezTo>
                  <a:cubicBezTo>
                    <a:pt x="814" y="491"/>
                    <a:pt x="815" y="491"/>
                    <a:pt x="816" y="491"/>
                  </a:cubicBezTo>
                  <a:cubicBezTo>
                    <a:pt x="817" y="491"/>
                    <a:pt x="817" y="490"/>
                    <a:pt x="818" y="490"/>
                  </a:cubicBezTo>
                  <a:cubicBezTo>
                    <a:pt x="820" y="490"/>
                    <a:pt x="822" y="489"/>
                    <a:pt x="824" y="489"/>
                  </a:cubicBezTo>
                  <a:cubicBezTo>
                    <a:pt x="824" y="489"/>
                    <a:pt x="824" y="489"/>
                    <a:pt x="824" y="489"/>
                  </a:cubicBezTo>
                  <a:cubicBezTo>
                    <a:pt x="824" y="489"/>
                    <a:pt x="824" y="489"/>
                    <a:pt x="824" y="489"/>
                  </a:cubicBezTo>
                  <a:cubicBezTo>
                    <a:pt x="823" y="490"/>
                    <a:pt x="822" y="491"/>
                    <a:pt x="821" y="491"/>
                  </a:cubicBezTo>
                  <a:cubicBezTo>
                    <a:pt x="820" y="492"/>
                    <a:pt x="819" y="493"/>
                    <a:pt x="818" y="494"/>
                  </a:cubicBezTo>
                  <a:cubicBezTo>
                    <a:pt x="818" y="495"/>
                    <a:pt x="817" y="495"/>
                    <a:pt x="816" y="496"/>
                  </a:cubicBezTo>
                  <a:cubicBezTo>
                    <a:pt x="816" y="496"/>
                    <a:pt x="816" y="497"/>
                    <a:pt x="816" y="497"/>
                  </a:cubicBezTo>
                  <a:cubicBezTo>
                    <a:pt x="815" y="496"/>
                    <a:pt x="815" y="496"/>
                    <a:pt x="815" y="496"/>
                  </a:cubicBezTo>
                  <a:cubicBezTo>
                    <a:pt x="799" y="503"/>
                    <a:pt x="795" y="518"/>
                    <a:pt x="791" y="534"/>
                  </a:cubicBezTo>
                  <a:cubicBezTo>
                    <a:pt x="807" y="531"/>
                    <a:pt x="813" y="517"/>
                    <a:pt x="816" y="501"/>
                  </a:cubicBezTo>
                  <a:cubicBezTo>
                    <a:pt x="816" y="500"/>
                    <a:pt x="817" y="499"/>
                    <a:pt x="818" y="499"/>
                  </a:cubicBezTo>
                  <a:cubicBezTo>
                    <a:pt x="819" y="498"/>
                    <a:pt x="820" y="497"/>
                    <a:pt x="820" y="496"/>
                  </a:cubicBezTo>
                  <a:cubicBezTo>
                    <a:pt x="821" y="495"/>
                    <a:pt x="822" y="494"/>
                    <a:pt x="823" y="494"/>
                  </a:cubicBezTo>
                  <a:cubicBezTo>
                    <a:pt x="824" y="493"/>
                    <a:pt x="825" y="492"/>
                    <a:pt x="825" y="492"/>
                  </a:cubicBezTo>
                  <a:cubicBezTo>
                    <a:pt x="826" y="491"/>
                    <a:pt x="827" y="490"/>
                    <a:pt x="828" y="490"/>
                  </a:cubicBezTo>
                  <a:cubicBezTo>
                    <a:pt x="828" y="490"/>
                    <a:pt x="828" y="490"/>
                    <a:pt x="828" y="490"/>
                  </a:cubicBezTo>
                  <a:cubicBezTo>
                    <a:pt x="828" y="489"/>
                    <a:pt x="828" y="489"/>
                    <a:pt x="829" y="489"/>
                  </a:cubicBezTo>
                  <a:cubicBezTo>
                    <a:pt x="829" y="489"/>
                    <a:pt x="829" y="489"/>
                    <a:pt x="829" y="488"/>
                  </a:cubicBezTo>
                  <a:cubicBezTo>
                    <a:pt x="830" y="488"/>
                    <a:pt x="830" y="488"/>
                    <a:pt x="830" y="488"/>
                  </a:cubicBezTo>
                  <a:cubicBezTo>
                    <a:pt x="835" y="487"/>
                    <a:pt x="841" y="486"/>
                    <a:pt x="848" y="485"/>
                  </a:cubicBezTo>
                  <a:cubicBezTo>
                    <a:pt x="856" y="484"/>
                    <a:pt x="866" y="483"/>
                    <a:pt x="875" y="483"/>
                  </a:cubicBezTo>
                  <a:cubicBezTo>
                    <a:pt x="884" y="482"/>
                    <a:pt x="894" y="481"/>
                    <a:pt x="904" y="480"/>
                  </a:cubicBezTo>
                  <a:cubicBezTo>
                    <a:pt x="909" y="479"/>
                    <a:pt x="914" y="478"/>
                    <a:pt x="919" y="477"/>
                  </a:cubicBezTo>
                  <a:cubicBezTo>
                    <a:pt x="923" y="477"/>
                    <a:pt x="923" y="477"/>
                    <a:pt x="923" y="477"/>
                  </a:cubicBezTo>
                  <a:cubicBezTo>
                    <a:pt x="924" y="476"/>
                    <a:pt x="925" y="476"/>
                    <a:pt x="927" y="476"/>
                  </a:cubicBezTo>
                  <a:cubicBezTo>
                    <a:pt x="928" y="476"/>
                    <a:pt x="929" y="475"/>
                    <a:pt x="930" y="475"/>
                  </a:cubicBezTo>
                  <a:cubicBezTo>
                    <a:pt x="932" y="475"/>
                    <a:pt x="933" y="474"/>
                    <a:pt x="934" y="474"/>
                  </a:cubicBezTo>
                  <a:cubicBezTo>
                    <a:pt x="944" y="471"/>
                    <a:pt x="954" y="468"/>
                    <a:pt x="963" y="464"/>
                  </a:cubicBezTo>
                  <a:cubicBezTo>
                    <a:pt x="966" y="463"/>
                    <a:pt x="969" y="462"/>
                    <a:pt x="971" y="462"/>
                  </a:cubicBezTo>
                  <a:cubicBezTo>
                    <a:pt x="971" y="462"/>
                    <a:pt x="971" y="462"/>
                    <a:pt x="971" y="462"/>
                  </a:cubicBezTo>
                  <a:cubicBezTo>
                    <a:pt x="970" y="462"/>
                    <a:pt x="970" y="463"/>
                    <a:pt x="969" y="463"/>
                  </a:cubicBezTo>
                  <a:cubicBezTo>
                    <a:pt x="969" y="464"/>
                    <a:pt x="968" y="464"/>
                    <a:pt x="968" y="465"/>
                  </a:cubicBezTo>
                  <a:cubicBezTo>
                    <a:pt x="967" y="465"/>
                    <a:pt x="967" y="466"/>
                    <a:pt x="966" y="467"/>
                  </a:cubicBezTo>
                  <a:cubicBezTo>
                    <a:pt x="966" y="467"/>
                    <a:pt x="965" y="467"/>
                    <a:pt x="965" y="468"/>
                  </a:cubicBezTo>
                  <a:cubicBezTo>
                    <a:pt x="965" y="468"/>
                    <a:pt x="964" y="468"/>
                    <a:pt x="964" y="469"/>
                  </a:cubicBezTo>
                  <a:cubicBezTo>
                    <a:pt x="963" y="470"/>
                    <a:pt x="962" y="472"/>
                    <a:pt x="960" y="474"/>
                  </a:cubicBezTo>
                  <a:cubicBezTo>
                    <a:pt x="959" y="476"/>
                    <a:pt x="957" y="478"/>
                    <a:pt x="956" y="480"/>
                  </a:cubicBezTo>
                  <a:cubicBezTo>
                    <a:pt x="953" y="484"/>
                    <a:pt x="950" y="488"/>
                    <a:pt x="947" y="492"/>
                  </a:cubicBezTo>
                  <a:cubicBezTo>
                    <a:pt x="944" y="496"/>
                    <a:pt x="941" y="501"/>
                    <a:pt x="939" y="504"/>
                  </a:cubicBezTo>
                  <a:cubicBezTo>
                    <a:pt x="938" y="504"/>
                    <a:pt x="938" y="504"/>
                    <a:pt x="938" y="504"/>
                  </a:cubicBezTo>
                  <a:cubicBezTo>
                    <a:pt x="937" y="504"/>
                    <a:pt x="936" y="504"/>
                    <a:pt x="935" y="504"/>
                  </a:cubicBezTo>
                  <a:cubicBezTo>
                    <a:pt x="935" y="504"/>
                    <a:pt x="935" y="504"/>
                    <a:pt x="934" y="504"/>
                  </a:cubicBezTo>
                  <a:cubicBezTo>
                    <a:pt x="934" y="504"/>
                    <a:pt x="934" y="504"/>
                    <a:pt x="933" y="504"/>
                  </a:cubicBezTo>
                  <a:cubicBezTo>
                    <a:pt x="933" y="504"/>
                    <a:pt x="933" y="504"/>
                    <a:pt x="933" y="504"/>
                  </a:cubicBezTo>
                  <a:cubicBezTo>
                    <a:pt x="932" y="504"/>
                    <a:pt x="930" y="504"/>
                    <a:pt x="929" y="504"/>
                  </a:cubicBezTo>
                  <a:cubicBezTo>
                    <a:pt x="928" y="504"/>
                    <a:pt x="927" y="504"/>
                    <a:pt x="926" y="504"/>
                  </a:cubicBezTo>
                  <a:cubicBezTo>
                    <a:pt x="923" y="504"/>
                    <a:pt x="920" y="504"/>
                    <a:pt x="918" y="505"/>
                  </a:cubicBezTo>
                  <a:cubicBezTo>
                    <a:pt x="917" y="505"/>
                    <a:pt x="917" y="505"/>
                    <a:pt x="917" y="505"/>
                  </a:cubicBezTo>
                  <a:cubicBezTo>
                    <a:pt x="917" y="504"/>
                    <a:pt x="917" y="504"/>
                    <a:pt x="917" y="504"/>
                  </a:cubicBezTo>
                  <a:cubicBezTo>
                    <a:pt x="907" y="490"/>
                    <a:pt x="890" y="502"/>
                    <a:pt x="885" y="515"/>
                  </a:cubicBezTo>
                  <a:cubicBezTo>
                    <a:pt x="895" y="514"/>
                    <a:pt x="911" y="520"/>
                    <a:pt x="916" y="507"/>
                  </a:cubicBezTo>
                  <a:cubicBezTo>
                    <a:pt x="917" y="507"/>
                    <a:pt x="917" y="507"/>
                    <a:pt x="918" y="507"/>
                  </a:cubicBezTo>
                  <a:cubicBezTo>
                    <a:pt x="921" y="507"/>
                    <a:pt x="923" y="506"/>
                    <a:pt x="926" y="506"/>
                  </a:cubicBezTo>
                  <a:cubicBezTo>
                    <a:pt x="927" y="506"/>
                    <a:pt x="928" y="506"/>
                    <a:pt x="929" y="506"/>
                  </a:cubicBezTo>
                  <a:cubicBezTo>
                    <a:pt x="931" y="506"/>
                    <a:pt x="932" y="506"/>
                    <a:pt x="933" y="506"/>
                  </a:cubicBezTo>
                  <a:cubicBezTo>
                    <a:pt x="933" y="506"/>
                    <a:pt x="933" y="506"/>
                    <a:pt x="933" y="506"/>
                  </a:cubicBezTo>
                  <a:cubicBezTo>
                    <a:pt x="934" y="506"/>
                    <a:pt x="934" y="506"/>
                    <a:pt x="934" y="506"/>
                  </a:cubicBezTo>
                  <a:cubicBezTo>
                    <a:pt x="935" y="506"/>
                    <a:pt x="935" y="506"/>
                    <a:pt x="935" y="505"/>
                  </a:cubicBezTo>
                  <a:cubicBezTo>
                    <a:pt x="936" y="505"/>
                    <a:pt x="937" y="505"/>
                    <a:pt x="938" y="505"/>
                  </a:cubicBezTo>
                  <a:cubicBezTo>
                    <a:pt x="938" y="505"/>
                    <a:pt x="938" y="505"/>
                    <a:pt x="938" y="505"/>
                  </a:cubicBezTo>
                  <a:cubicBezTo>
                    <a:pt x="938" y="505"/>
                    <a:pt x="938" y="505"/>
                    <a:pt x="938" y="505"/>
                  </a:cubicBezTo>
                  <a:cubicBezTo>
                    <a:pt x="937" y="507"/>
                    <a:pt x="935" y="509"/>
                    <a:pt x="934" y="511"/>
                  </a:cubicBezTo>
                  <a:cubicBezTo>
                    <a:pt x="933" y="513"/>
                    <a:pt x="931" y="514"/>
                    <a:pt x="930" y="516"/>
                  </a:cubicBezTo>
                  <a:cubicBezTo>
                    <a:pt x="930" y="516"/>
                    <a:pt x="929" y="516"/>
                    <a:pt x="929" y="517"/>
                  </a:cubicBezTo>
                  <a:cubicBezTo>
                    <a:pt x="929" y="517"/>
                    <a:pt x="929" y="518"/>
                    <a:pt x="928" y="518"/>
                  </a:cubicBezTo>
                  <a:cubicBezTo>
                    <a:pt x="928" y="519"/>
                    <a:pt x="927" y="519"/>
                    <a:pt x="927" y="520"/>
                  </a:cubicBezTo>
                  <a:cubicBezTo>
                    <a:pt x="926" y="521"/>
                    <a:pt x="925" y="523"/>
                    <a:pt x="924" y="523"/>
                  </a:cubicBezTo>
                  <a:cubicBezTo>
                    <a:pt x="923" y="525"/>
                    <a:pt x="922" y="526"/>
                    <a:pt x="922" y="526"/>
                  </a:cubicBezTo>
                  <a:cubicBezTo>
                    <a:pt x="922" y="526"/>
                    <a:pt x="923" y="526"/>
                    <a:pt x="925" y="524"/>
                  </a:cubicBezTo>
                  <a:cubicBezTo>
                    <a:pt x="925" y="524"/>
                    <a:pt x="926" y="523"/>
                    <a:pt x="926" y="523"/>
                  </a:cubicBezTo>
                  <a:cubicBezTo>
                    <a:pt x="927" y="522"/>
                    <a:pt x="927" y="522"/>
                    <a:pt x="928" y="521"/>
                  </a:cubicBezTo>
                  <a:cubicBezTo>
                    <a:pt x="929" y="521"/>
                    <a:pt x="929" y="520"/>
                    <a:pt x="930" y="519"/>
                  </a:cubicBezTo>
                  <a:cubicBezTo>
                    <a:pt x="930" y="519"/>
                    <a:pt x="930" y="519"/>
                    <a:pt x="931" y="518"/>
                  </a:cubicBezTo>
                  <a:cubicBezTo>
                    <a:pt x="931" y="518"/>
                    <a:pt x="931" y="518"/>
                    <a:pt x="932" y="517"/>
                  </a:cubicBezTo>
                  <a:cubicBezTo>
                    <a:pt x="933" y="516"/>
                    <a:pt x="934" y="514"/>
                    <a:pt x="936" y="512"/>
                  </a:cubicBezTo>
                  <a:cubicBezTo>
                    <a:pt x="937" y="510"/>
                    <a:pt x="938" y="508"/>
                    <a:pt x="940" y="506"/>
                  </a:cubicBezTo>
                  <a:cubicBezTo>
                    <a:pt x="943" y="502"/>
                    <a:pt x="946" y="498"/>
                    <a:pt x="949" y="494"/>
                  </a:cubicBezTo>
                  <a:cubicBezTo>
                    <a:pt x="950" y="492"/>
                    <a:pt x="951" y="491"/>
                    <a:pt x="952" y="490"/>
                  </a:cubicBezTo>
                  <a:cubicBezTo>
                    <a:pt x="952" y="490"/>
                    <a:pt x="952" y="490"/>
                    <a:pt x="952" y="491"/>
                  </a:cubicBezTo>
                  <a:cubicBezTo>
                    <a:pt x="952" y="491"/>
                    <a:pt x="952" y="491"/>
                    <a:pt x="952" y="492"/>
                  </a:cubicBezTo>
                  <a:cubicBezTo>
                    <a:pt x="952" y="492"/>
                    <a:pt x="952" y="492"/>
                    <a:pt x="952" y="493"/>
                  </a:cubicBezTo>
                  <a:cubicBezTo>
                    <a:pt x="952" y="493"/>
                    <a:pt x="952" y="493"/>
                    <a:pt x="952" y="494"/>
                  </a:cubicBezTo>
                  <a:cubicBezTo>
                    <a:pt x="953" y="497"/>
                    <a:pt x="954" y="500"/>
                    <a:pt x="956" y="503"/>
                  </a:cubicBezTo>
                  <a:cubicBezTo>
                    <a:pt x="957" y="506"/>
                    <a:pt x="958" y="508"/>
                    <a:pt x="960" y="511"/>
                  </a:cubicBezTo>
                  <a:cubicBezTo>
                    <a:pt x="959" y="511"/>
                    <a:pt x="959" y="511"/>
                    <a:pt x="958" y="511"/>
                  </a:cubicBezTo>
                  <a:cubicBezTo>
                    <a:pt x="957" y="514"/>
                    <a:pt x="957" y="514"/>
                    <a:pt x="957" y="514"/>
                  </a:cubicBezTo>
                  <a:cubicBezTo>
                    <a:pt x="948" y="525"/>
                    <a:pt x="950" y="542"/>
                    <a:pt x="964" y="548"/>
                  </a:cubicBezTo>
                  <a:cubicBezTo>
                    <a:pt x="966" y="536"/>
                    <a:pt x="977" y="518"/>
                    <a:pt x="962" y="512"/>
                  </a:cubicBezTo>
                  <a:cubicBezTo>
                    <a:pt x="962" y="512"/>
                    <a:pt x="962" y="512"/>
                    <a:pt x="962" y="512"/>
                  </a:cubicBezTo>
                  <a:cubicBezTo>
                    <a:pt x="961" y="508"/>
                    <a:pt x="959" y="505"/>
                    <a:pt x="958" y="502"/>
                  </a:cubicBezTo>
                  <a:cubicBezTo>
                    <a:pt x="956" y="499"/>
                    <a:pt x="955" y="496"/>
                    <a:pt x="954" y="493"/>
                  </a:cubicBezTo>
                  <a:cubicBezTo>
                    <a:pt x="954" y="493"/>
                    <a:pt x="954" y="492"/>
                    <a:pt x="954" y="492"/>
                  </a:cubicBezTo>
                  <a:cubicBezTo>
                    <a:pt x="954" y="492"/>
                    <a:pt x="954" y="491"/>
                    <a:pt x="954" y="491"/>
                  </a:cubicBezTo>
                  <a:cubicBezTo>
                    <a:pt x="954" y="491"/>
                    <a:pt x="954" y="491"/>
                    <a:pt x="953" y="490"/>
                  </a:cubicBezTo>
                  <a:cubicBezTo>
                    <a:pt x="953" y="490"/>
                    <a:pt x="953" y="490"/>
                    <a:pt x="953" y="489"/>
                  </a:cubicBezTo>
                  <a:cubicBezTo>
                    <a:pt x="953" y="489"/>
                    <a:pt x="953" y="488"/>
                    <a:pt x="953" y="488"/>
                  </a:cubicBezTo>
                  <a:cubicBezTo>
                    <a:pt x="955" y="485"/>
                    <a:pt x="956" y="483"/>
                    <a:pt x="958" y="481"/>
                  </a:cubicBezTo>
                  <a:cubicBezTo>
                    <a:pt x="959" y="479"/>
                    <a:pt x="961" y="477"/>
                    <a:pt x="962" y="475"/>
                  </a:cubicBezTo>
                  <a:cubicBezTo>
                    <a:pt x="963" y="474"/>
                    <a:pt x="965" y="472"/>
                    <a:pt x="966" y="470"/>
                  </a:cubicBezTo>
                  <a:cubicBezTo>
                    <a:pt x="966" y="470"/>
                    <a:pt x="967" y="469"/>
                    <a:pt x="968" y="468"/>
                  </a:cubicBezTo>
                  <a:cubicBezTo>
                    <a:pt x="968" y="467"/>
                    <a:pt x="969" y="467"/>
                    <a:pt x="969" y="466"/>
                  </a:cubicBezTo>
                  <a:cubicBezTo>
                    <a:pt x="970" y="465"/>
                    <a:pt x="971" y="464"/>
                    <a:pt x="971" y="463"/>
                  </a:cubicBezTo>
                  <a:cubicBezTo>
                    <a:pt x="972" y="462"/>
                    <a:pt x="972" y="462"/>
                    <a:pt x="972" y="461"/>
                  </a:cubicBezTo>
                  <a:cubicBezTo>
                    <a:pt x="974" y="461"/>
                    <a:pt x="976" y="460"/>
                    <a:pt x="977" y="460"/>
                  </a:cubicBezTo>
                  <a:cubicBezTo>
                    <a:pt x="980" y="459"/>
                    <a:pt x="982" y="458"/>
                    <a:pt x="984" y="457"/>
                  </a:cubicBezTo>
                  <a:cubicBezTo>
                    <a:pt x="987" y="457"/>
                    <a:pt x="989" y="456"/>
                    <a:pt x="991" y="456"/>
                  </a:cubicBezTo>
                  <a:cubicBezTo>
                    <a:pt x="1004" y="452"/>
                    <a:pt x="1016" y="450"/>
                    <a:pt x="1028" y="449"/>
                  </a:cubicBezTo>
                  <a:cubicBezTo>
                    <a:pt x="1028" y="449"/>
                    <a:pt x="1028" y="450"/>
                    <a:pt x="1027" y="450"/>
                  </a:cubicBezTo>
                  <a:cubicBezTo>
                    <a:pt x="1027" y="451"/>
                    <a:pt x="1027" y="451"/>
                    <a:pt x="1026" y="452"/>
                  </a:cubicBezTo>
                  <a:cubicBezTo>
                    <a:pt x="1026" y="453"/>
                    <a:pt x="1025" y="454"/>
                    <a:pt x="1025" y="454"/>
                  </a:cubicBezTo>
                  <a:cubicBezTo>
                    <a:pt x="1025" y="455"/>
                    <a:pt x="1024" y="456"/>
                    <a:pt x="1024" y="457"/>
                  </a:cubicBezTo>
                  <a:cubicBezTo>
                    <a:pt x="1024" y="457"/>
                    <a:pt x="1024" y="457"/>
                    <a:pt x="1024" y="457"/>
                  </a:cubicBezTo>
                  <a:cubicBezTo>
                    <a:pt x="1024" y="457"/>
                    <a:pt x="1024" y="457"/>
                    <a:pt x="1024" y="457"/>
                  </a:cubicBezTo>
                  <a:cubicBezTo>
                    <a:pt x="1013" y="466"/>
                    <a:pt x="1016" y="478"/>
                    <a:pt x="1020" y="492"/>
                  </a:cubicBezTo>
                  <a:cubicBezTo>
                    <a:pt x="1032" y="486"/>
                    <a:pt x="1031" y="474"/>
                    <a:pt x="1026" y="461"/>
                  </a:cubicBezTo>
                  <a:cubicBezTo>
                    <a:pt x="1026" y="460"/>
                    <a:pt x="1027" y="459"/>
                    <a:pt x="1027" y="458"/>
                  </a:cubicBezTo>
                  <a:cubicBezTo>
                    <a:pt x="1027" y="458"/>
                    <a:pt x="1027" y="457"/>
                    <a:pt x="1028" y="456"/>
                  </a:cubicBezTo>
                  <a:cubicBezTo>
                    <a:pt x="1028" y="455"/>
                    <a:pt x="1029" y="454"/>
                    <a:pt x="1029" y="454"/>
                  </a:cubicBezTo>
                  <a:cubicBezTo>
                    <a:pt x="1029" y="453"/>
                    <a:pt x="1030" y="452"/>
                    <a:pt x="1030" y="452"/>
                  </a:cubicBezTo>
                  <a:cubicBezTo>
                    <a:pt x="1030" y="451"/>
                    <a:pt x="1031" y="450"/>
                    <a:pt x="1031" y="450"/>
                  </a:cubicBezTo>
                  <a:cubicBezTo>
                    <a:pt x="1031" y="450"/>
                    <a:pt x="1031" y="449"/>
                    <a:pt x="1031" y="449"/>
                  </a:cubicBezTo>
                  <a:cubicBezTo>
                    <a:pt x="1032" y="449"/>
                    <a:pt x="1032" y="449"/>
                    <a:pt x="1032" y="449"/>
                  </a:cubicBezTo>
                  <a:cubicBezTo>
                    <a:pt x="1035" y="449"/>
                    <a:pt x="1039" y="448"/>
                    <a:pt x="1042" y="448"/>
                  </a:cubicBezTo>
                  <a:cubicBezTo>
                    <a:pt x="1044" y="448"/>
                    <a:pt x="1046" y="448"/>
                    <a:pt x="1048" y="448"/>
                  </a:cubicBezTo>
                  <a:cubicBezTo>
                    <a:pt x="1049" y="448"/>
                    <a:pt x="1051" y="448"/>
                    <a:pt x="1053" y="448"/>
                  </a:cubicBezTo>
                  <a:cubicBezTo>
                    <a:pt x="1053" y="448"/>
                    <a:pt x="1054" y="448"/>
                    <a:pt x="1054" y="448"/>
                  </a:cubicBezTo>
                  <a:cubicBezTo>
                    <a:pt x="1071" y="467"/>
                    <a:pt x="1081" y="460"/>
                    <a:pt x="1112" y="472"/>
                  </a:cubicBezTo>
                  <a:cubicBezTo>
                    <a:pt x="1119" y="475"/>
                    <a:pt x="1128" y="479"/>
                    <a:pt x="1135" y="476"/>
                  </a:cubicBezTo>
                  <a:cubicBezTo>
                    <a:pt x="1145" y="472"/>
                    <a:pt x="1148" y="477"/>
                    <a:pt x="1162" y="482"/>
                  </a:cubicBezTo>
                  <a:cubicBezTo>
                    <a:pt x="1179" y="488"/>
                    <a:pt x="1191" y="499"/>
                    <a:pt x="1195" y="514"/>
                  </a:cubicBezTo>
                  <a:cubicBezTo>
                    <a:pt x="1187" y="516"/>
                    <a:pt x="1177" y="508"/>
                    <a:pt x="1164" y="505"/>
                  </a:cubicBezTo>
                  <a:cubicBezTo>
                    <a:pt x="1147" y="501"/>
                    <a:pt x="1138" y="500"/>
                    <a:pt x="1120" y="502"/>
                  </a:cubicBezTo>
                  <a:cubicBezTo>
                    <a:pt x="1110" y="503"/>
                    <a:pt x="1095" y="505"/>
                    <a:pt x="1086" y="502"/>
                  </a:cubicBezTo>
                  <a:cubicBezTo>
                    <a:pt x="1067" y="497"/>
                    <a:pt x="1063" y="477"/>
                    <a:pt x="1042" y="480"/>
                  </a:cubicBezTo>
                  <a:cubicBezTo>
                    <a:pt x="1054" y="485"/>
                    <a:pt x="1064" y="495"/>
                    <a:pt x="1069" y="508"/>
                  </a:cubicBezTo>
                  <a:cubicBezTo>
                    <a:pt x="1052" y="511"/>
                    <a:pt x="1041" y="516"/>
                    <a:pt x="1027" y="523"/>
                  </a:cubicBezTo>
                  <a:cubicBezTo>
                    <a:pt x="1013" y="529"/>
                    <a:pt x="1000" y="543"/>
                    <a:pt x="985" y="555"/>
                  </a:cubicBezTo>
                  <a:cubicBezTo>
                    <a:pt x="984" y="555"/>
                    <a:pt x="983" y="555"/>
                    <a:pt x="981" y="555"/>
                  </a:cubicBezTo>
                  <a:cubicBezTo>
                    <a:pt x="982" y="556"/>
                    <a:pt x="982" y="556"/>
                    <a:pt x="982" y="557"/>
                  </a:cubicBezTo>
                  <a:cubicBezTo>
                    <a:pt x="980" y="559"/>
                    <a:pt x="977" y="561"/>
                    <a:pt x="974" y="563"/>
                  </a:cubicBezTo>
                  <a:cubicBezTo>
                    <a:pt x="977" y="561"/>
                    <a:pt x="980" y="560"/>
                    <a:pt x="982" y="558"/>
                  </a:cubicBezTo>
                  <a:cubicBezTo>
                    <a:pt x="988" y="572"/>
                    <a:pt x="1002" y="577"/>
                    <a:pt x="1017" y="578"/>
                  </a:cubicBezTo>
                  <a:cubicBezTo>
                    <a:pt x="1018" y="578"/>
                    <a:pt x="1019" y="579"/>
                    <a:pt x="1020" y="580"/>
                  </a:cubicBezTo>
                  <a:cubicBezTo>
                    <a:pt x="1021" y="581"/>
                    <a:pt x="1021" y="581"/>
                    <a:pt x="1022" y="582"/>
                  </a:cubicBezTo>
                  <a:cubicBezTo>
                    <a:pt x="1023" y="583"/>
                    <a:pt x="1024" y="584"/>
                    <a:pt x="1025" y="585"/>
                  </a:cubicBezTo>
                  <a:cubicBezTo>
                    <a:pt x="1026" y="586"/>
                    <a:pt x="1027" y="586"/>
                    <a:pt x="1027" y="587"/>
                  </a:cubicBezTo>
                  <a:cubicBezTo>
                    <a:pt x="1028" y="588"/>
                    <a:pt x="1029" y="589"/>
                    <a:pt x="1029" y="589"/>
                  </a:cubicBezTo>
                  <a:cubicBezTo>
                    <a:pt x="1029" y="590"/>
                    <a:pt x="1029" y="590"/>
                    <a:pt x="1030" y="590"/>
                  </a:cubicBezTo>
                  <a:cubicBezTo>
                    <a:pt x="1030" y="590"/>
                    <a:pt x="1030" y="590"/>
                    <a:pt x="1030" y="590"/>
                  </a:cubicBezTo>
                  <a:cubicBezTo>
                    <a:pt x="1030" y="591"/>
                    <a:pt x="1031" y="591"/>
                    <a:pt x="1031" y="591"/>
                  </a:cubicBezTo>
                  <a:cubicBezTo>
                    <a:pt x="1031" y="591"/>
                    <a:pt x="1031" y="591"/>
                    <a:pt x="1032" y="592"/>
                  </a:cubicBezTo>
                  <a:cubicBezTo>
                    <a:pt x="1033" y="598"/>
                    <a:pt x="1035" y="604"/>
                    <a:pt x="1036" y="611"/>
                  </a:cubicBezTo>
                  <a:cubicBezTo>
                    <a:pt x="1038" y="620"/>
                    <a:pt x="1039" y="630"/>
                    <a:pt x="1041" y="640"/>
                  </a:cubicBezTo>
                  <a:cubicBezTo>
                    <a:pt x="1043" y="649"/>
                    <a:pt x="1044" y="659"/>
                    <a:pt x="1046" y="669"/>
                  </a:cubicBezTo>
                  <a:cubicBezTo>
                    <a:pt x="1041" y="670"/>
                    <a:pt x="1034" y="670"/>
                    <a:pt x="1028" y="671"/>
                  </a:cubicBezTo>
                  <a:cubicBezTo>
                    <a:pt x="1025" y="663"/>
                    <a:pt x="1017" y="656"/>
                    <a:pt x="1010" y="654"/>
                  </a:cubicBezTo>
                  <a:cubicBezTo>
                    <a:pt x="1011" y="659"/>
                    <a:pt x="1010" y="666"/>
                    <a:pt x="1011" y="672"/>
                  </a:cubicBezTo>
                  <a:cubicBezTo>
                    <a:pt x="992" y="674"/>
                    <a:pt x="974" y="677"/>
                    <a:pt x="960" y="681"/>
                  </a:cubicBezTo>
                  <a:cubicBezTo>
                    <a:pt x="916" y="692"/>
                    <a:pt x="878" y="705"/>
                    <a:pt x="878" y="705"/>
                  </a:cubicBezTo>
                  <a:cubicBezTo>
                    <a:pt x="878" y="705"/>
                    <a:pt x="873" y="704"/>
                    <a:pt x="865" y="702"/>
                  </a:cubicBezTo>
                  <a:cubicBezTo>
                    <a:pt x="865" y="702"/>
                    <a:pt x="864" y="702"/>
                    <a:pt x="864" y="701"/>
                  </a:cubicBezTo>
                  <a:cubicBezTo>
                    <a:pt x="863" y="700"/>
                    <a:pt x="861" y="699"/>
                    <a:pt x="860" y="697"/>
                  </a:cubicBezTo>
                  <a:cubicBezTo>
                    <a:pt x="859" y="697"/>
                    <a:pt x="858" y="696"/>
                    <a:pt x="857" y="695"/>
                  </a:cubicBezTo>
                  <a:cubicBezTo>
                    <a:pt x="856" y="695"/>
                    <a:pt x="856" y="694"/>
                    <a:pt x="855" y="693"/>
                  </a:cubicBezTo>
                  <a:cubicBezTo>
                    <a:pt x="848" y="688"/>
                    <a:pt x="839" y="681"/>
                    <a:pt x="831" y="674"/>
                  </a:cubicBezTo>
                  <a:cubicBezTo>
                    <a:pt x="826" y="670"/>
                    <a:pt x="822" y="667"/>
                    <a:pt x="818" y="663"/>
                  </a:cubicBezTo>
                  <a:cubicBezTo>
                    <a:pt x="817" y="663"/>
                    <a:pt x="817" y="662"/>
                    <a:pt x="817" y="662"/>
                  </a:cubicBezTo>
                  <a:cubicBezTo>
                    <a:pt x="816" y="661"/>
                    <a:pt x="815" y="659"/>
                    <a:pt x="815" y="658"/>
                  </a:cubicBezTo>
                  <a:cubicBezTo>
                    <a:pt x="815" y="658"/>
                    <a:pt x="814" y="657"/>
                    <a:pt x="814" y="657"/>
                  </a:cubicBezTo>
                  <a:cubicBezTo>
                    <a:pt x="814" y="657"/>
                    <a:pt x="814" y="656"/>
                    <a:pt x="814" y="656"/>
                  </a:cubicBezTo>
                  <a:cubicBezTo>
                    <a:pt x="814" y="655"/>
                    <a:pt x="813" y="654"/>
                    <a:pt x="813" y="653"/>
                  </a:cubicBezTo>
                  <a:cubicBezTo>
                    <a:pt x="812" y="652"/>
                    <a:pt x="812" y="650"/>
                    <a:pt x="812" y="648"/>
                  </a:cubicBezTo>
                  <a:cubicBezTo>
                    <a:pt x="812" y="647"/>
                    <a:pt x="812" y="647"/>
                    <a:pt x="812" y="647"/>
                  </a:cubicBezTo>
                  <a:cubicBezTo>
                    <a:pt x="812" y="647"/>
                    <a:pt x="812" y="646"/>
                    <a:pt x="812" y="646"/>
                  </a:cubicBezTo>
                  <a:cubicBezTo>
                    <a:pt x="812" y="646"/>
                    <a:pt x="812" y="646"/>
                    <a:pt x="812" y="646"/>
                  </a:cubicBezTo>
                  <a:cubicBezTo>
                    <a:pt x="812" y="645"/>
                    <a:pt x="812" y="645"/>
                    <a:pt x="812" y="645"/>
                  </a:cubicBezTo>
                  <a:cubicBezTo>
                    <a:pt x="813" y="645"/>
                    <a:pt x="813" y="645"/>
                    <a:pt x="813" y="645"/>
                  </a:cubicBezTo>
                  <a:cubicBezTo>
                    <a:pt x="813" y="644"/>
                    <a:pt x="814" y="643"/>
                    <a:pt x="814" y="642"/>
                  </a:cubicBezTo>
                  <a:cubicBezTo>
                    <a:pt x="815" y="641"/>
                    <a:pt x="815" y="641"/>
                    <a:pt x="815" y="640"/>
                  </a:cubicBezTo>
                  <a:cubicBezTo>
                    <a:pt x="816" y="640"/>
                    <a:pt x="816" y="639"/>
                    <a:pt x="816" y="639"/>
                  </a:cubicBezTo>
                  <a:cubicBezTo>
                    <a:pt x="817" y="638"/>
                    <a:pt x="817" y="637"/>
                    <a:pt x="817" y="637"/>
                  </a:cubicBezTo>
                  <a:cubicBezTo>
                    <a:pt x="817" y="636"/>
                    <a:pt x="818" y="636"/>
                    <a:pt x="818" y="635"/>
                  </a:cubicBezTo>
                  <a:cubicBezTo>
                    <a:pt x="819" y="633"/>
                    <a:pt x="820" y="630"/>
                    <a:pt x="820" y="627"/>
                  </a:cubicBezTo>
                  <a:cubicBezTo>
                    <a:pt x="820" y="627"/>
                    <a:pt x="821" y="627"/>
                    <a:pt x="821" y="627"/>
                  </a:cubicBezTo>
                  <a:cubicBezTo>
                    <a:pt x="821" y="626"/>
                    <a:pt x="821" y="626"/>
                    <a:pt x="821" y="626"/>
                  </a:cubicBezTo>
                  <a:cubicBezTo>
                    <a:pt x="821" y="625"/>
                    <a:pt x="821" y="624"/>
                    <a:pt x="821" y="624"/>
                  </a:cubicBezTo>
                  <a:cubicBezTo>
                    <a:pt x="821" y="623"/>
                    <a:pt x="821" y="622"/>
                    <a:pt x="821" y="622"/>
                  </a:cubicBezTo>
                  <a:cubicBezTo>
                    <a:pt x="821" y="621"/>
                    <a:pt x="821" y="620"/>
                    <a:pt x="821" y="620"/>
                  </a:cubicBezTo>
                  <a:cubicBezTo>
                    <a:pt x="822" y="617"/>
                    <a:pt x="822" y="614"/>
                    <a:pt x="821" y="612"/>
                  </a:cubicBezTo>
                  <a:cubicBezTo>
                    <a:pt x="821" y="611"/>
                    <a:pt x="821" y="610"/>
                    <a:pt x="821" y="608"/>
                  </a:cubicBezTo>
                  <a:cubicBezTo>
                    <a:pt x="821" y="608"/>
                    <a:pt x="820" y="607"/>
                    <a:pt x="820" y="607"/>
                  </a:cubicBezTo>
                  <a:cubicBezTo>
                    <a:pt x="820" y="607"/>
                    <a:pt x="820" y="607"/>
                    <a:pt x="820" y="606"/>
                  </a:cubicBezTo>
                  <a:cubicBezTo>
                    <a:pt x="820" y="606"/>
                    <a:pt x="820" y="606"/>
                    <a:pt x="820" y="606"/>
                  </a:cubicBezTo>
                  <a:cubicBezTo>
                    <a:pt x="821" y="606"/>
                    <a:pt x="821" y="605"/>
                    <a:pt x="821" y="605"/>
                  </a:cubicBezTo>
                  <a:cubicBezTo>
                    <a:pt x="821" y="604"/>
                    <a:pt x="822" y="603"/>
                    <a:pt x="822" y="603"/>
                  </a:cubicBezTo>
                  <a:cubicBezTo>
                    <a:pt x="822" y="602"/>
                    <a:pt x="822" y="602"/>
                    <a:pt x="823" y="601"/>
                  </a:cubicBezTo>
                  <a:cubicBezTo>
                    <a:pt x="823" y="600"/>
                    <a:pt x="824" y="600"/>
                    <a:pt x="824" y="599"/>
                  </a:cubicBezTo>
                  <a:cubicBezTo>
                    <a:pt x="824" y="599"/>
                    <a:pt x="825" y="598"/>
                    <a:pt x="825" y="597"/>
                  </a:cubicBezTo>
                  <a:cubicBezTo>
                    <a:pt x="825" y="597"/>
                    <a:pt x="825" y="597"/>
                    <a:pt x="825" y="597"/>
                  </a:cubicBezTo>
                  <a:cubicBezTo>
                    <a:pt x="839" y="598"/>
                    <a:pt x="842" y="590"/>
                    <a:pt x="836" y="578"/>
                  </a:cubicBezTo>
                  <a:cubicBezTo>
                    <a:pt x="829" y="582"/>
                    <a:pt x="819" y="586"/>
                    <a:pt x="824" y="596"/>
                  </a:cubicBezTo>
                  <a:cubicBezTo>
                    <a:pt x="823" y="597"/>
                    <a:pt x="823" y="597"/>
                    <a:pt x="823" y="597"/>
                  </a:cubicBezTo>
                  <a:cubicBezTo>
                    <a:pt x="823" y="597"/>
                    <a:pt x="823" y="597"/>
                    <a:pt x="823" y="597"/>
                  </a:cubicBezTo>
                  <a:cubicBezTo>
                    <a:pt x="823" y="597"/>
                    <a:pt x="823" y="598"/>
                    <a:pt x="822" y="598"/>
                  </a:cubicBezTo>
                  <a:cubicBezTo>
                    <a:pt x="822" y="599"/>
                    <a:pt x="822" y="599"/>
                    <a:pt x="821" y="600"/>
                  </a:cubicBezTo>
                  <a:cubicBezTo>
                    <a:pt x="821" y="601"/>
                    <a:pt x="820" y="601"/>
                    <a:pt x="820" y="602"/>
                  </a:cubicBezTo>
                  <a:cubicBezTo>
                    <a:pt x="820" y="602"/>
                    <a:pt x="820" y="603"/>
                    <a:pt x="820" y="603"/>
                  </a:cubicBezTo>
                  <a:cubicBezTo>
                    <a:pt x="819" y="603"/>
                    <a:pt x="819" y="602"/>
                    <a:pt x="819" y="602"/>
                  </a:cubicBezTo>
                  <a:cubicBezTo>
                    <a:pt x="819" y="601"/>
                    <a:pt x="819" y="601"/>
                    <a:pt x="818" y="600"/>
                  </a:cubicBezTo>
                  <a:cubicBezTo>
                    <a:pt x="818" y="600"/>
                    <a:pt x="818" y="600"/>
                    <a:pt x="818" y="599"/>
                  </a:cubicBezTo>
                  <a:cubicBezTo>
                    <a:pt x="818" y="599"/>
                    <a:pt x="818" y="599"/>
                    <a:pt x="818" y="599"/>
                  </a:cubicBezTo>
                  <a:cubicBezTo>
                    <a:pt x="818" y="598"/>
                    <a:pt x="817" y="598"/>
                    <a:pt x="817" y="597"/>
                  </a:cubicBezTo>
                  <a:cubicBezTo>
                    <a:pt x="817" y="597"/>
                    <a:pt x="817" y="597"/>
                    <a:pt x="817" y="596"/>
                  </a:cubicBezTo>
                  <a:cubicBezTo>
                    <a:pt x="816" y="595"/>
                    <a:pt x="816" y="595"/>
                    <a:pt x="815" y="594"/>
                  </a:cubicBezTo>
                  <a:cubicBezTo>
                    <a:pt x="815" y="593"/>
                    <a:pt x="814" y="593"/>
                    <a:pt x="814" y="592"/>
                  </a:cubicBezTo>
                  <a:cubicBezTo>
                    <a:pt x="813" y="592"/>
                    <a:pt x="813" y="591"/>
                    <a:pt x="813" y="591"/>
                  </a:cubicBezTo>
                  <a:cubicBezTo>
                    <a:pt x="812" y="590"/>
                    <a:pt x="811" y="589"/>
                    <a:pt x="811" y="589"/>
                  </a:cubicBezTo>
                  <a:cubicBezTo>
                    <a:pt x="810" y="588"/>
                    <a:pt x="810" y="588"/>
                    <a:pt x="810" y="588"/>
                  </a:cubicBezTo>
                  <a:cubicBezTo>
                    <a:pt x="810" y="588"/>
                    <a:pt x="811" y="589"/>
                    <a:pt x="812" y="591"/>
                  </a:cubicBezTo>
                  <a:cubicBezTo>
                    <a:pt x="812" y="592"/>
                    <a:pt x="812" y="592"/>
                    <a:pt x="813" y="593"/>
                  </a:cubicBezTo>
                  <a:cubicBezTo>
                    <a:pt x="813" y="593"/>
                    <a:pt x="813" y="594"/>
                    <a:pt x="814" y="595"/>
                  </a:cubicBezTo>
                  <a:cubicBezTo>
                    <a:pt x="814" y="596"/>
                    <a:pt x="815" y="598"/>
                    <a:pt x="816" y="600"/>
                  </a:cubicBezTo>
                  <a:cubicBezTo>
                    <a:pt x="816" y="600"/>
                    <a:pt x="816" y="600"/>
                    <a:pt x="816" y="600"/>
                  </a:cubicBezTo>
                  <a:cubicBezTo>
                    <a:pt x="816" y="601"/>
                    <a:pt x="816" y="601"/>
                    <a:pt x="816" y="601"/>
                  </a:cubicBezTo>
                  <a:cubicBezTo>
                    <a:pt x="816" y="601"/>
                    <a:pt x="817" y="602"/>
                    <a:pt x="817" y="602"/>
                  </a:cubicBezTo>
                  <a:cubicBezTo>
                    <a:pt x="817" y="603"/>
                    <a:pt x="817" y="604"/>
                    <a:pt x="818" y="605"/>
                  </a:cubicBezTo>
                  <a:cubicBezTo>
                    <a:pt x="818" y="606"/>
                    <a:pt x="818" y="606"/>
                    <a:pt x="818" y="606"/>
                  </a:cubicBezTo>
                  <a:cubicBezTo>
                    <a:pt x="818" y="607"/>
                    <a:pt x="818" y="607"/>
                    <a:pt x="818" y="607"/>
                  </a:cubicBezTo>
                  <a:cubicBezTo>
                    <a:pt x="818" y="608"/>
                    <a:pt x="818" y="608"/>
                    <a:pt x="818" y="609"/>
                  </a:cubicBezTo>
                  <a:cubicBezTo>
                    <a:pt x="818" y="609"/>
                    <a:pt x="818" y="610"/>
                    <a:pt x="818" y="610"/>
                  </a:cubicBezTo>
                  <a:cubicBezTo>
                    <a:pt x="818" y="610"/>
                    <a:pt x="818" y="609"/>
                    <a:pt x="818" y="609"/>
                  </a:cubicBezTo>
                  <a:cubicBezTo>
                    <a:pt x="819" y="610"/>
                    <a:pt x="819" y="611"/>
                    <a:pt x="819" y="612"/>
                  </a:cubicBezTo>
                  <a:cubicBezTo>
                    <a:pt x="819" y="615"/>
                    <a:pt x="819" y="617"/>
                    <a:pt x="819" y="619"/>
                  </a:cubicBezTo>
                  <a:cubicBezTo>
                    <a:pt x="819" y="620"/>
                    <a:pt x="819" y="621"/>
                    <a:pt x="819" y="621"/>
                  </a:cubicBezTo>
                  <a:cubicBezTo>
                    <a:pt x="819" y="622"/>
                    <a:pt x="819" y="623"/>
                    <a:pt x="819" y="623"/>
                  </a:cubicBezTo>
                  <a:cubicBezTo>
                    <a:pt x="819" y="624"/>
                    <a:pt x="819" y="624"/>
                    <a:pt x="818" y="625"/>
                  </a:cubicBezTo>
                  <a:cubicBezTo>
                    <a:pt x="818" y="626"/>
                    <a:pt x="818" y="626"/>
                    <a:pt x="818" y="626"/>
                  </a:cubicBezTo>
                  <a:cubicBezTo>
                    <a:pt x="818" y="626"/>
                    <a:pt x="818" y="627"/>
                    <a:pt x="818" y="627"/>
                  </a:cubicBezTo>
                  <a:cubicBezTo>
                    <a:pt x="818" y="628"/>
                    <a:pt x="817" y="630"/>
                    <a:pt x="817" y="632"/>
                  </a:cubicBezTo>
                  <a:cubicBezTo>
                    <a:pt x="817" y="631"/>
                    <a:pt x="817" y="631"/>
                    <a:pt x="817" y="631"/>
                  </a:cubicBezTo>
                  <a:cubicBezTo>
                    <a:pt x="817" y="631"/>
                    <a:pt x="816" y="631"/>
                    <a:pt x="816" y="631"/>
                  </a:cubicBezTo>
                  <a:cubicBezTo>
                    <a:pt x="816" y="630"/>
                    <a:pt x="816" y="630"/>
                    <a:pt x="816" y="630"/>
                  </a:cubicBezTo>
                  <a:cubicBezTo>
                    <a:pt x="816" y="629"/>
                    <a:pt x="816" y="629"/>
                    <a:pt x="815" y="629"/>
                  </a:cubicBezTo>
                  <a:cubicBezTo>
                    <a:pt x="815" y="629"/>
                    <a:pt x="815" y="629"/>
                    <a:pt x="815" y="628"/>
                  </a:cubicBezTo>
                  <a:cubicBezTo>
                    <a:pt x="815" y="628"/>
                    <a:pt x="815" y="628"/>
                    <a:pt x="815" y="628"/>
                  </a:cubicBezTo>
                  <a:cubicBezTo>
                    <a:pt x="815" y="628"/>
                    <a:pt x="814" y="627"/>
                    <a:pt x="814" y="627"/>
                  </a:cubicBezTo>
                  <a:cubicBezTo>
                    <a:pt x="814" y="626"/>
                    <a:pt x="813" y="626"/>
                    <a:pt x="813" y="625"/>
                  </a:cubicBezTo>
                  <a:cubicBezTo>
                    <a:pt x="812" y="624"/>
                    <a:pt x="811" y="624"/>
                    <a:pt x="811" y="623"/>
                  </a:cubicBezTo>
                  <a:cubicBezTo>
                    <a:pt x="811" y="623"/>
                    <a:pt x="810" y="623"/>
                    <a:pt x="810" y="623"/>
                  </a:cubicBezTo>
                  <a:cubicBezTo>
                    <a:pt x="812" y="613"/>
                    <a:pt x="796" y="612"/>
                    <a:pt x="789" y="613"/>
                  </a:cubicBezTo>
                  <a:cubicBezTo>
                    <a:pt x="795" y="617"/>
                    <a:pt x="798" y="633"/>
                    <a:pt x="809" y="625"/>
                  </a:cubicBezTo>
                  <a:cubicBezTo>
                    <a:pt x="808" y="623"/>
                    <a:pt x="808" y="623"/>
                    <a:pt x="808" y="623"/>
                  </a:cubicBezTo>
                  <a:cubicBezTo>
                    <a:pt x="809" y="624"/>
                    <a:pt x="809" y="624"/>
                    <a:pt x="810" y="624"/>
                  </a:cubicBezTo>
                  <a:cubicBezTo>
                    <a:pt x="810" y="624"/>
                    <a:pt x="810" y="624"/>
                    <a:pt x="810" y="624"/>
                  </a:cubicBezTo>
                  <a:cubicBezTo>
                    <a:pt x="810" y="624"/>
                    <a:pt x="810" y="624"/>
                    <a:pt x="810" y="624"/>
                  </a:cubicBezTo>
                  <a:cubicBezTo>
                    <a:pt x="811" y="625"/>
                    <a:pt x="811" y="625"/>
                    <a:pt x="812" y="626"/>
                  </a:cubicBezTo>
                  <a:cubicBezTo>
                    <a:pt x="812" y="626"/>
                    <a:pt x="813" y="627"/>
                    <a:pt x="813" y="628"/>
                  </a:cubicBezTo>
                  <a:cubicBezTo>
                    <a:pt x="813" y="628"/>
                    <a:pt x="814" y="628"/>
                    <a:pt x="814" y="629"/>
                  </a:cubicBezTo>
                  <a:cubicBezTo>
                    <a:pt x="814" y="629"/>
                    <a:pt x="814" y="629"/>
                    <a:pt x="814" y="629"/>
                  </a:cubicBezTo>
                  <a:cubicBezTo>
                    <a:pt x="814" y="629"/>
                    <a:pt x="814" y="629"/>
                    <a:pt x="814" y="629"/>
                  </a:cubicBezTo>
                  <a:cubicBezTo>
                    <a:pt x="815" y="630"/>
                    <a:pt x="815" y="630"/>
                    <a:pt x="815" y="630"/>
                  </a:cubicBezTo>
                  <a:cubicBezTo>
                    <a:pt x="815" y="631"/>
                    <a:pt x="815" y="631"/>
                    <a:pt x="815" y="631"/>
                  </a:cubicBezTo>
                  <a:cubicBezTo>
                    <a:pt x="815" y="631"/>
                    <a:pt x="815" y="631"/>
                    <a:pt x="816" y="632"/>
                  </a:cubicBezTo>
                  <a:cubicBezTo>
                    <a:pt x="816" y="632"/>
                    <a:pt x="816" y="632"/>
                    <a:pt x="816" y="632"/>
                  </a:cubicBezTo>
                  <a:cubicBezTo>
                    <a:pt x="816" y="632"/>
                    <a:pt x="816" y="632"/>
                    <a:pt x="816" y="633"/>
                  </a:cubicBezTo>
                  <a:cubicBezTo>
                    <a:pt x="816" y="633"/>
                    <a:pt x="816" y="633"/>
                    <a:pt x="816" y="633"/>
                  </a:cubicBezTo>
                  <a:cubicBezTo>
                    <a:pt x="816" y="633"/>
                    <a:pt x="816" y="634"/>
                    <a:pt x="816" y="634"/>
                  </a:cubicBezTo>
                  <a:cubicBezTo>
                    <a:pt x="816" y="635"/>
                    <a:pt x="815" y="635"/>
                    <a:pt x="815" y="636"/>
                  </a:cubicBezTo>
                  <a:cubicBezTo>
                    <a:pt x="815" y="636"/>
                    <a:pt x="814" y="637"/>
                    <a:pt x="814" y="637"/>
                  </a:cubicBezTo>
                  <a:cubicBezTo>
                    <a:pt x="814" y="638"/>
                    <a:pt x="814" y="638"/>
                    <a:pt x="813" y="639"/>
                  </a:cubicBezTo>
                  <a:cubicBezTo>
                    <a:pt x="813" y="639"/>
                    <a:pt x="813" y="640"/>
                    <a:pt x="812" y="641"/>
                  </a:cubicBezTo>
                  <a:cubicBezTo>
                    <a:pt x="812" y="642"/>
                    <a:pt x="811" y="643"/>
                    <a:pt x="811" y="644"/>
                  </a:cubicBezTo>
                  <a:cubicBezTo>
                    <a:pt x="810" y="644"/>
                    <a:pt x="810" y="644"/>
                    <a:pt x="810" y="645"/>
                  </a:cubicBezTo>
                  <a:cubicBezTo>
                    <a:pt x="810" y="645"/>
                    <a:pt x="810" y="645"/>
                    <a:pt x="810" y="645"/>
                  </a:cubicBezTo>
                  <a:cubicBezTo>
                    <a:pt x="810" y="646"/>
                    <a:pt x="810" y="646"/>
                    <a:pt x="810" y="646"/>
                  </a:cubicBezTo>
                  <a:cubicBezTo>
                    <a:pt x="810" y="646"/>
                    <a:pt x="810" y="646"/>
                    <a:pt x="810" y="646"/>
                  </a:cubicBezTo>
                  <a:cubicBezTo>
                    <a:pt x="810" y="647"/>
                    <a:pt x="810" y="647"/>
                    <a:pt x="810" y="647"/>
                  </a:cubicBezTo>
                  <a:cubicBezTo>
                    <a:pt x="809" y="650"/>
                    <a:pt x="810" y="652"/>
                    <a:pt x="811" y="654"/>
                  </a:cubicBezTo>
                  <a:cubicBezTo>
                    <a:pt x="811" y="655"/>
                    <a:pt x="811" y="655"/>
                    <a:pt x="811" y="656"/>
                  </a:cubicBezTo>
                  <a:cubicBezTo>
                    <a:pt x="811" y="656"/>
                    <a:pt x="811" y="656"/>
                    <a:pt x="812" y="657"/>
                  </a:cubicBezTo>
                  <a:cubicBezTo>
                    <a:pt x="812" y="657"/>
                    <a:pt x="812" y="658"/>
                    <a:pt x="813" y="658"/>
                  </a:cubicBezTo>
                  <a:cubicBezTo>
                    <a:pt x="813" y="658"/>
                    <a:pt x="813" y="659"/>
                    <a:pt x="813" y="659"/>
                  </a:cubicBezTo>
                  <a:cubicBezTo>
                    <a:pt x="814" y="660"/>
                    <a:pt x="814" y="660"/>
                    <a:pt x="815" y="661"/>
                  </a:cubicBezTo>
                  <a:cubicBezTo>
                    <a:pt x="813" y="660"/>
                    <a:pt x="812" y="658"/>
                    <a:pt x="810" y="657"/>
                  </a:cubicBezTo>
                  <a:cubicBezTo>
                    <a:pt x="808" y="655"/>
                    <a:pt x="805" y="654"/>
                    <a:pt x="802" y="652"/>
                  </a:cubicBezTo>
                  <a:cubicBezTo>
                    <a:pt x="801" y="651"/>
                    <a:pt x="799" y="651"/>
                    <a:pt x="798" y="650"/>
                  </a:cubicBezTo>
                  <a:cubicBezTo>
                    <a:pt x="797" y="650"/>
                    <a:pt x="796" y="649"/>
                    <a:pt x="796" y="649"/>
                  </a:cubicBezTo>
                  <a:cubicBezTo>
                    <a:pt x="795" y="649"/>
                    <a:pt x="794" y="649"/>
                    <a:pt x="793" y="649"/>
                  </a:cubicBezTo>
                  <a:cubicBezTo>
                    <a:pt x="790" y="648"/>
                    <a:pt x="787" y="647"/>
                    <a:pt x="785" y="647"/>
                  </a:cubicBezTo>
                  <a:cubicBezTo>
                    <a:pt x="779" y="646"/>
                    <a:pt x="773" y="644"/>
                    <a:pt x="768" y="642"/>
                  </a:cubicBezTo>
                  <a:cubicBezTo>
                    <a:pt x="766" y="641"/>
                    <a:pt x="763" y="640"/>
                    <a:pt x="761" y="638"/>
                  </a:cubicBezTo>
                  <a:cubicBezTo>
                    <a:pt x="758" y="637"/>
                    <a:pt x="756" y="636"/>
                    <a:pt x="754" y="635"/>
                  </a:cubicBezTo>
                  <a:cubicBezTo>
                    <a:pt x="752" y="634"/>
                    <a:pt x="751" y="634"/>
                    <a:pt x="749" y="633"/>
                  </a:cubicBezTo>
                  <a:cubicBezTo>
                    <a:pt x="749" y="633"/>
                    <a:pt x="749" y="632"/>
                    <a:pt x="749" y="632"/>
                  </a:cubicBezTo>
                  <a:cubicBezTo>
                    <a:pt x="749" y="631"/>
                    <a:pt x="748" y="630"/>
                    <a:pt x="748" y="628"/>
                  </a:cubicBezTo>
                  <a:cubicBezTo>
                    <a:pt x="748" y="628"/>
                    <a:pt x="748" y="628"/>
                    <a:pt x="748" y="627"/>
                  </a:cubicBezTo>
                  <a:cubicBezTo>
                    <a:pt x="748" y="627"/>
                    <a:pt x="747" y="627"/>
                    <a:pt x="747" y="626"/>
                  </a:cubicBezTo>
                  <a:cubicBezTo>
                    <a:pt x="747" y="626"/>
                    <a:pt x="747" y="625"/>
                    <a:pt x="747" y="624"/>
                  </a:cubicBezTo>
                  <a:cubicBezTo>
                    <a:pt x="747" y="623"/>
                    <a:pt x="747" y="623"/>
                    <a:pt x="747" y="622"/>
                  </a:cubicBezTo>
                  <a:cubicBezTo>
                    <a:pt x="747" y="622"/>
                    <a:pt x="747" y="621"/>
                    <a:pt x="747" y="621"/>
                  </a:cubicBezTo>
                  <a:cubicBezTo>
                    <a:pt x="747" y="621"/>
                    <a:pt x="747" y="621"/>
                    <a:pt x="747" y="620"/>
                  </a:cubicBezTo>
                  <a:cubicBezTo>
                    <a:pt x="747" y="620"/>
                    <a:pt x="747" y="620"/>
                    <a:pt x="747" y="620"/>
                  </a:cubicBezTo>
                  <a:cubicBezTo>
                    <a:pt x="747" y="620"/>
                    <a:pt x="747" y="619"/>
                    <a:pt x="747" y="619"/>
                  </a:cubicBezTo>
                  <a:cubicBezTo>
                    <a:pt x="748" y="617"/>
                    <a:pt x="749" y="616"/>
                    <a:pt x="750" y="614"/>
                  </a:cubicBezTo>
                  <a:cubicBezTo>
                    <a:pt x="750" y="613"/>
                    <a:pt x="751" y="612"/>
                    <a:pt x="751" y="610"/>
                  </a:cubicBezTo>
                  <a:cubicBezTo>
                    <a:pt x="751" y="610"/>
                    <a:pt x="751" y="609"/>
                    <a:pt x="751" y="608"/>
                  </a:cubicBezTo>
                  <a:cubicBezTo>
                    <a:pt x="751" y="608"/>
                    <a:pt x="751" y="608"/>
                    <a:pt x="751" y="608"/>
                  </a:cubicBezTo>
                  <a:cubicBezTo>
                    <a:pt x="751" y="608"/>
                    <a:pt x="751" y="608"/>
                    <a:pt x="751" y="608"/>
                  </a:cubicBezTo>
                  <a:cubicBezTo>
                    <a:pt x="751" y="607"/>
                    <a:pt x="751" y="607"/>
                    <a:pt x="751" y="607"/>
                  </a:cubicBezTo>
                  <a:cubicBezTo>
                    <a:pt x="751" y="607"/>
                    <a:pt x="751" y="607"/>
                    <a:pt x="751" y="607"/>
                  </a:cubicBezTo>
                  <a:cubicBezTo>
                    <a:pt x="751" y="604"/>
                    <a:pt x="750" y="602"/>
                    <a:pt x="748" y="600"/>
                  </a:cubicBezTo>
                  <a:cubicBezTo>
                    <a:pt x="748" y="599"/>
                    <a:pt x="748" y="599"/>
                    <a:pt x="748" y="599"/>
                  </a:cubicBezTo>
                  <a:cubicBezTo>
                    <a:pt x="748" y="598"/>
                    <a:pt x="748" y="598"/>
                    <a:pt x="748" y="598"/>
                  </a:cubicBezTo>
                  <a:cubicBezTo>
                    <a:pt x="748" y="598"/>
                    <a:pt x="748" y="598"/>
                    <a:pt x="748" y="598"/>
                  </a:cubicBezTo>
                  <a:cubicBezTo>
                    <a:pt x="748" y="597"/>
                    <a:pt x="748" y="597"/>
                    <a:pt x="748" y="597"/>
                  </a:cubicBezTo>
                  <a:cubicBezTo>
                    <a:pt x="748" y="597"/>
                    <a:pt x="748" y="596"/>
                    <a:pt x="748" y="595"/>
                  </a:cubicBezTo>
                  <a:cubicBezTo>
                    <a:pt x="748" y="595"/>
                    <a:pt x="748" y="594"/>
                    <a:pt x="748" y="593"/>
                  </a:cubicBezTo>
                  <a:cubicBezTo>
                    <a:pt x="748" y="593"/>
                    <a:pt x="748" y="592"/>
                    <a:pt x="749" y="591"/>
                  </a:cubicBezTo>
                  <a:cubicBezTo>
                    <a:pt x="749" y="591"/>
                    <a:pt x="749" y="590"/>
                    <a:pt x="749" y="589"/>
                  </a:cubicBezTo>
                  <a:cubicBezTo>
                    <a:pt x="749" y="589"/>
                    <a:pt x="749" y="588"/>
                    <a:pt x="749" y="587"/>
                  </a:cubicBezTo>
                  <a:cubicBezTo>
                    <a:pt x="757" y="581"/>
                    <a:pt x="761" y="573"/>
                    <a:pt x="758" y="564"/>
                  </a:cubicBezTo>
                  <a:cubicBezTo>
                    <a:pt x="751" y="571"/>
                    <a:pt x="745" y="578"/>
                    <a:pt x="747" y="588"/>
                  </a:cubicBezTo>
                  <a:cubicBezTo>
                    <a:pt x="747" y="588"/>
                    <a:pt x="747" y="588"/>
                    <a:pt x="747" y="588"/>
                  </a:cubicBezTo>
                  <a:cubicBezTo>
                    <a:pt x="747" y="589"/>
                    <a:pt x="747" y="589"/>
                    <a:pt x="747" y="589"/>
                  </a:cubicBezTo>
                  <a:cubicBezTo>
                    <a:pt x="747" y="589"/>
                    <a:pt x="747" y="590"/>
                    <a:pt x="747" y="591"/>
                  </a:cubicBezTo>
                  <a:cubicBezTo>
                    <a:pt x="747" y="592"/>
                    <a:pt x="746" y="592"/>
                    <a:pt x="746" y="593"/>
                  </a:cubicBezTo>
                  <a:cubicBezTo>
                    <a:pt x="746" y="594"/>
                    <a:pt x="746" y="595"/>
                    <a:pt x="746" y="595"/>
                  </a:cubicBezTo>
                  <a:cubicBezTo>
                    <a:pt x="746" y="595"/>
                    <a:pt x="746" y="596"/>
                    <a:pt x="746" y="596"/>
                  </a:cubicBezTo>
                  <a:cubicBezTo>
                    <a:pt x="746" y="595"/>
                    <a:pt x="745" y="595"/>
                    <a:pt x="745" y="594"/>
                  </a:cubicBezTo>
                  <a:cubicBezTo>
                    <a:pt x="744" y="592"/>
                    <a:pt x="743" y="590"/>
                    <a:pt x="742" y="588"/>
                  </a:cubicBezTo>
                  <a:cubicBezTo>
                    <a:pt x="740" y="584"/>
                    <a:pt x="739" y="580"/>
                    <a:pt x="738" y="577"/>
                  </a:cubicBezTo>
                  <a:cubicBezTo>
                    <a:pt x="738" y="577"/>
                    <a:pt x="737" y="576"/>
                    <a:pt x="737" y="576"/>
                  </a:cubicBezTo>
                  <a:cubicBezTo>
                    <a:pt x="737" y="576"/>
                    <a:pt x="737" y="575"/>
                    <a:pt x="737" y="575"/>
                  </a:cubicBezTo>
                  <a:cubicBezTo>
                    <a:pt x="736" y="574"/>
                    <a:pt x="736" y="573"/>
                    <a:pt x="736" y="573"/>
                  </a:cubicBezTo>
                  <a:cubicBezTo>
                    <a:pt x="735" y="572"/>
                    <a:pt x="734" y="570"/>
                    <a:pt x="734" y="570"/>
                  </a:cubicBezTo>
                  <a:cubicBezTo>
                    <a:pt x="734" y="569"/>
                    <a:pt x="734" y="569"/>
                    <a:pt x="733" y="568"/>
                  </a:cubicBezTo>
                  <a:cubicBezTo>
                    <a:pt x="733" y="568"/>
                    <a:pt x="733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9"/>
                    <a:pt x="734" y="569"/>
                    <a:pt x="734" y="569"/>
                  </a:cubicBezTo>
                  <a:cubicBezTo>
                    <a:pt x="734" y="569"/>
                    <a:pt x="734" y="569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4" y="568"/>
                    <a:pt x="734" y="568"/>
                  </a:cubicBezTo>
                  <a:cubicBezTo>
                    <a:pt x="734" y="568"/>
                    <a:pt x="733" y="568"/>
                    <a:pt x="733" y="568"/>
                  </a:cubicBezTo>
                  <a:cubicBezTo>
                    <a:pt x="733" y="568"/>
                    <a:pt x="733" y="568"/>
                    <a:pt x="733" y="568"/>
                  </a:cubicBezTo>
                  <a:cubicBezTo>
                    <a:pt x="733" y="568"/>
                    <a:pt x="733" y="568"/>
                    <a:pt x="733" y="568"/>
                  </a:cubicBezTo>
                  <a:cubicBezTo>
                    <a:pt x="733" y="568"/>
                    <a:pt x="733" y="568"/>
                    <a:pt x="733" y="568"/>
                  </a:cubicBezTo>
                  <a:cubicBezTo>
                    <a:pt x="733" y="568"/>
                    <a:pt x="733" y="568"/>
                    <a:pt x="733" y="568"/>
                  </a:cubicBezTo>
                  <a:cubicBezTo>
                    <a:pt x="733" y="569"/>
                    <a:pt x="733" y="569"/>
                    <a:pt x="733" y="570"/>
                  </a:cubicBezTo>
                  <a:cubicBezTo>
                    <a:pt x="733" y="571"/>
                    <a:pt x="734" y="572"/>
                    <a:pt x="734" y="573"/>
                  </a:cubicBezTo>
                  <a:cubicBezTo>
                    <a:pt x="734" y="574"/>
                    <a:pt x="734" y="575"/>
                    <a:pt x="735" y="576"/>
                  </a:cubicBezTo>
                  <a:cubicBezTo>
                    <a:pt x="735" y="576"/>
                    <a:pt x="735" y="576"/>
                    <a:pt x="735" y="577"/>
                  </a:cubicBezTo>
                  <a:cubicBezTo>
                    <a:pt x="735" y="577"/>
                    <a:pt x="735" y="578"/>
                    <a:pt x="735" y="578"/>
                  </a:cubicBezTo>
                  <a:cubicBezTo>
                    <a:pt x="736" y="579"/>
                    <a:pt x="736" y="580"/>
                    <a:pt x="737" y="582"/>
                  </a:cubicBezTo>
                  <a:cubicBezTo>
                    <a:pt x="737" y="581"/>
                    <a:pt x="737" y="581"/>
                    <a:pt x="737" y="581"/>
                  </a:cubicBezTo>
                  <a:cubicBezTo>
                    <a:pt x="736" y="581"/>
                    <a:pt x="736" y="581"/>
                    <a:pt x="736" y="580"/>
                  </a:cubicBezTo>
                  <a:cubicBezTo>
                    <a:pt x="735" y="580"/>
                    <a:pt x="735" y="580"/>
                    <a:pt x="735" y="580"/>
                  </a:cubicBezTo>
                  <a:cubicBezTo>
                    <a:pt x="734" y="579"/>
                    <a:pt x="734" y="579"/>
                    <a:pt x="734" y="579"/>
                  </a:cubicBezTo>
                  <a:cubicBezTo>
                    <a:pt x="733" y="578"/>
                    <a:pt x="732" y="578"/>
                    <a:pt x="732" y="577"/>
                  </a:cubicBezTo>
                  <a:cubicBezTo>
                    <a:pt x="731" y="577"/>
                    <a:pt x="730" y="576"/>
                    <a:pt x="729" y="576"/>
                  </a:cubicBezTo>
                  <a:cubicBezTo>
                    <a:pt x="729" y="576"/>
                    <a:pt x="729" y="575"/>
                    <a:pt x="728" y="575"/>
                  </a:cubicBezTo>
                  <a:cubicBezTo>
                    <a:pt x="731" y="563"/>
                    <a:pt x="707" y="567"/>
                    <a:pt x="702" y="565"/>
                  </a:cubicBezTo>
                  <a:cubicBezTo>
                    <a:pt x="706" y="574"/>
                    <a:pt x="719" y="588"/>
                    <a:pt x="727" y="577"/>
                  </a:cubicBezTo>
                  <a:cubicBezTo>
                    <a:pt x="727" y="576"/>
                    <a:pt x="726" y="576"/>
                    <a:pt x="726" y="576"/>
                  </a:cubicBezTo>
                  <a:cubicBezTo>
                    <a:pt x="726" y="576"/>
                    <a:pt x="726" y="576"/>
                    <a:pt x="726" y="576"/>
                  </a:cubicBezTo>
                  <a:cubicBezTo>
                    <a:pt x="727" y="576"/>
                    <a:pt x="728" y="577"/>
                    <a:pt x="728" y="577"/>
                  </a:cubicBezTo>
                  <a:cubicBezTo>
                    <a:pt x="729" y="577"/>
                    <a:pt x="730" y="578"/>
                    <a:pt x="731" y="578"/>
                  </a:cubicBezTo>
                  <a:cubicBezTo>
                    <a:pt x="731" y="579"/>
                    <a:pt x="732" y="579"/>
                    <a:pt x="733" y="580"/>
                  </a:cubicBezTo>
                  <a:cubicBezTo>
                    <a:pt x="733" y="580"/>
                    <a:pt x="733" y="581"/>
                    <a:pt x="734" y="581"/>
                  </a:cubicBezTo>
                  <a:cubicBezTo>
                    <a:pt x="734" y="581"/>
                    <a:pt x="734" y="581"/>
                    <a:pt x="735" y="582"/>
                  </a:cubicBezTo>
                  <a:cubicBezTo>
                    <a:pt x="735" y="582"/>
                    <a:pt x="735" y="582"/>
                    <a:pt x="736" y="582"/>
                  </a:cubicBezTo>
                  <a:cubicBezTo>
                    <a:pt x="736" y="583"/>
                    <a:pt x="736" y="583"/>
                    <a:pt x="736" y="583"/>
                  </a:cubicBezTo>
                  <a:cubicBezTo>
                    <a:pt x="736" y="583"/>
                    <a:pt x="736" y="583"/>
                    <a:pt x="737" y="583"/>
                  </a:cubicBezTo>
                  <a:cubicBezTo>
                    <a:pt x="737" y="584"/>
                    <a:pt x="737" y="584"/>
                    <a:pt x="737" y="584"/>
                  </a:cubicBezTo>
                  <a:cubicBezTo>
                    <a:pt x="737" y="584"/>
                    <a:pt x="737" y="584"/>
                    <a:pt x="738" y="584"/>
                  </a:cubicBezTo>
                  <a:cubicBezTo>
                    <a:pt x="738" y="584"/>
                    <a:pt x="738" y="585"/>
                    <a:pt x="738" y="585"/>
                  </a:cubicBezTo>
                  <a:cubicBezTo>
                    <a:pt x="739" y="586"/>
                    <a:pt x="739" y="588"/>
                    <a:pt x="740" y="589"/>
                  </a:cubicBezTo>
                  <a:cubicBezTo>
                    <a:pt x="741" y="591"/>
                    <a:pt x="742" y="593"/>
                    <a:pt x="743" y="595"/>
                  </a:cubicBezTo>
                  <a:cubicBezTo>
                    <a:pt x="744" y="597"/>
                    <a:pt x="745" y="599"/>
                    <a:pt x="746" y="601"/>
                  </a:cubicBezTo>
                  <a:cubicBezTo>
                    <a:pt x="748" y="603"/>
                    <a:pt x="748" y="605"/>
                    <a:pt x="749" y="607"/>
                  </a:cubicBezTo>
                  <a:cubicBezTo>
                    <a:pt x="749" y="607"/>
                    <a:pt x="749" y="607"/>
                    <a:pt x="749" y="607"/>
                  </a:cubicBezTo>
                  <a:cubicBezTo>
                    <a:pt x="749" y="608"/>
                    <a:pt x="749" y="608"/>
                    <a:pt x="749" y="608"/>
                  </a:cubicBezTo>
                  <a:cubicBezTo>
                    <a:pt x="749" y="608"/>
                    <a:pt x="749" y="608"/>
                    <a:pt x="749" y="608"/>
                  </a:cubicBezTo>
                  <a:cubicBezTo>
                    <a:pt x="749" y="608"/>
                    <a:pt x="749" y="608"/>
                    <a:pt x="749" y="608"/>
                  </a:cubicBezTo>
                  <a:cubicBezTo>
                    <a:pt x="749" y="609"/>
                    <a:pt x="749" y="609"/>
                    <a:pt x="749" y="610"/>
                  </a:cubicBezTo>
                  <a:cubicBezTo>
                    <a:pt x="748" y="611"/>
                    <a:pt x="748" y="612"/>
                    <a:pt x="748" y="613"/>
                  </a:cubicBezTo>
                  <a:cubicBezTo>
                    <a:pt x="747" y="615"/>
                    <a:pt x="746" y="616"/>
                    <a:pt x="745" y="618"/>
                  </a:cubicBezTo>
                  <a:cubicBezTo>
                    <a:pt x="745" y="619"/>
                    <a:pt x="745" y="619"/>
                    <a:pt x="745" y="619"/>
                  </a:cubicBezTo>
                  <a:cubicBezTo>
                    <a:pt x="745" y="619"/>
                    <a:pt x="745" y="620"/>
                    <a:pt x="745" y="620"/>
                  </a:cubicBezTo>
                  <a:cubicBezTo>
                    <a:pt x="745" y="620"/>
                    <a:pt x="745" y="620"/>
                    <a:pt x="745" y="621"/>
                  </a:cubicBezTo>
                  <a:cubicBezTo>
                    <a:pt x="745" y="621"/>
                    <a:pt x="745" y="621"/>
                    <a:pt x="745" y="622"/>
                  </a:cubicBezTo>
                  <a:cubicBezTo>
                    <a:pt x="744" y="623"/>
                    <a:pt x="744" y="624"/>
                    <a:pt x="745" y="624"/>
                  </a:cubicBezTo>
                  <a:cubicBezTo>
                    <a:pt x="745" y="625"/>
                    <a:pt x="745" y="625"/>
                    <a:pt x="745" y="626"/>
                  </a:cubicBezTo>
                  <a:cubicBezTo>
                    <a:pt x="745" y="626"/>
                    <a:pt x="745" y="627"/>
                    <a:pt x="745" y="627"/>
                  </a:cubicBezTo>
                  <a:cubicBezTo>
                    <a:pt x="745" y="627"/>
                    <a:pt x="745" y="628"/>
                    <a:pt x="746" y="628"/>
                  </a:cubicBezTo>
                  <a:cubicBezTo>
                    <a:pt x="746" y="628"/>
                    <a:pt x="746" y="629"/>
                    <a:pt x="746" y="629"/>
                  </a:cubicBezTo>
                  <a:cubicBezTo>
                    <a:pt x="747" y="630"/>
                    <a:pt x="748" y="631"/>
                    <a:pt x="748" y="632"/>
                  </a:cubicBezTo>
                  <a:cubicBezTo>
                    <a:pt x="748" y="632"/>
                    <a:pt x="748" y="633"/>
                    <a:pt x="748" y="633"/>
                  </a:cubicBezTo>
                  <a:cubicBezTo>
                    <a:pt x="748" y="632"/>
                    <a:pt x="747" y="632"/>
                    <a:pt x="746" y="632"/>
                  </a:cubicBezTo>
                  <a:cubicBezTo>
                    <a:pt x="746" y="632"/>
                    <a:pt x="745" y="632"/>
                    <a:pt x="744" y="631"/>
                  </a:cubicBezTo>
                  <a:cubicBezTo>
                    <a:pt x="744" y="631"/>
                    <a:pt x="744" y="631"/>
                    <a:pt x="744" y="631"/>
                  </a:cubicBezTo>
                  <a:cubicBezTo>
                    <a:pt x="744" y="631"/>
                    <a:pt x="744" y="631"/>
                    <a:pt x="744" y="631"/>
                  </a:cubicBezTo>
                  <a:cubicBezTo>
                    <a:pt x="744" y="631"/>
                    <a:pt x="744" y="631"/>
                    <a:pt x="744" y="631"/>
                  </a:cubicBezTo>
                  <a:cubicBezTo>
                    <a:pt x="744" y="631"/>
                    <a:pt x="744" y="631"/>
                    <a:pt x="744" y="631"/>
                  </a:cubicBezTo>
                  <a:cubicBezTo>
                    <a:pt x="743" y="631"/>
                    <a:pt x="743" y="631"/>
                    <a:pt x="743" y="631"/>
                  </a:cubicBezTo>
                  <a:cubicBezTo>
                    <a:pt x="743" y="631"/>
                    <a:pt x="743" y="631"/>
                    <a:pt x="743" y="631"/>
                  </a:cubicBezTo>
                  <a:cubicBezTo>
                    <a:pt x="742" y="631"/>
                    <a:pt x="742" y="631"/>
                    <a:pt x="742" y="631"/>
                  </a:cubicBezTo>
                  <a:cubicBezTo>
                    <a:pt x="741" y="631"/>
                    <a:pt x="741" y="631"/>
                    <a:pt x="741" y="631"/>
                  </a:cubicBezTo>
                  <a:cubicBezTo>
                    <a:pt x="740" y="631"/>
                    <a:pt x="739" y="631"/>
                    <a:pt x="739" y="631"/>
                  </a:cubicBezTo>
                  <a:cubicBezTo>
                    <a:pt x="738" y="631"/>
                    <a:pt x="737" y="631"/>
                    <a:pt x="735" y="631"/>
                  </a:cubicBezTo>
                  <a:cubicBezTo>
                    <a:pt x="734" y="631"/>
                    <a:pt x="733" y="631"/>
                    <a:pt x="732" y="631"/>
                  </a:cubicBezTo>
                  <a:cubicBezTo>
                    <a:pt x="730" y="632"/>
                    <a:pt x="728" y="632"/>
                    <a:pt x="727" y="632"/>
                  </a:cubicBezTo>
                  <a:cubicBezTo>
                    <a:pt x="723" y="633"/>
                    <a:pt x="720" y="633"/>
                    <a:pt x="717" y="633"/>
                  </a:cubicBezTo>
                  <a:cubicBezTo>
                    <a:pt x="716" y="633"/>
                    <a:pt x="715" y="633"/>
                    <a:pt x="714" y="633"/>
                  </a:cubicBezTo>
                  <a:cubicBezTo>
                    <a:pt x="713" y="633"/>
                    <a:pt x="712" y="633"/>
                    <a:pt x="711" y="633"/>
                  </a:cubicBezTo>
                  <a:cubicBezTo>
                    <a:pt x="710" y="633"/>
                    <a:pt x="709" y="632"/>
                    <a:pt x="709" y="632"/>
                  </a:cubicBezTo>
                  <a:cubicBezTo>
                    <a:pt x="709" y="632"/>
                    <a:pt x="710" y="633"/>
                    <a:pt x="711" y="633"/>
                  </a:cubicBezTo>
                  <a:cubicBezTo>
                    <a:pt x="712" y="633"/>
                    <a:pt x="713" y="634"/>
                    <a:pt x="714" y="634"/>
                  </a:cubicBezTo>
                  <a:cubicBezTo>
                    <a:pt x="715" y="634"/>
                    <a:pt x="716" y="634"/>
                    <a:pt x="717" y="634"/>
                  </a:cubicBezTo>
                  <a:cubicBezTo>
                    <a:pt x="718" y="634"/>
                    <a:pt x="719" y="635"/>
                    <a:pt x="721" y="635"/>
                  </a:cubicBezTo>
                  <a:cubicBezTo>
                    <a:pt x="720" y="635"/>
                    <a:pt x="719" y="635"/>
                    <a:pt x="719" y="635"/>
                  </a:cubicBezTo>
                  <a:cubicBezTo>
                    <a:pt x="718" y="636"/>
                    <a:pt x="717" y="636"/>
                    <a:pt x="716" y="637"/>
                  </a:cubicBezTo>
                  <a:cubicBezTo>
                    <a:pt x="715" y="638"/>
                    <a:pt x="714" y="638"/>
                    <a:pt x="713" y="639"/>
                  </a:cubicBezTo>
                  <a:cubicBezTo>
                    <a:pt x="712" y="639"/>
                    <a:pt x="712" y="640"/>
                    <a:pt x="711" y="640"/>
                  </a:cubicBezTo>
                  <a:cubicBezTo>
                    <a:pt x="697" y="639"/>
                    <a:pt x="699" y="650"/>
                    <a:pt x="689" y="655"/>
                  </a:cubicBezTo>
                  <a:cubicBezTo>
                    <a:pt x="702" y="658"/>
                    <a:pt x="713" y="658"/>
                    <a:pt x="711" y="642"/>
                  </a:cubicBezTo>
                  <a:cubicBezTo>
                    <a:pt x="711" y="642"/>
                    <a:pt x="711" y="642"/>
                    <a:pt x="711" y="642"/>
                  </a:cubicBezTo>
                  <a:cubicBezTo>
                    <a:pt x="712" y="642"/>
                    <a:pt x="713" y="641"/>
                    <a:pt x="714" y="640"/>
                  </a:cubicBezTo>
                  <a:cubicBezTo>
                    <a:pt x="715" y="640"/>
                    <a:pt x="716" y="639"/>
                    <a:pt x="717" y="639"/>
                  </a:cubicBezTo>
                  <a:cubicBezTo>
                    <a:pt x="718" y="638"/>
                    <a:pt x="719" y="638"/>
                    <a:pt x="720" y="637"/>
                  </a:cubicBezTo>
                  <a:cubicBezTo>
                    <a:pt x="721" y="637"/>
                    <a:pt x="722" y="636"/>
                    <a:pt x="723" y="636"/>
                  </a:cubicBezTo>
                  <a:cubicBezTo>
                    <a:pt x="723" y="636"/>
                    <a:pt x="724" y="636"/>
                    <a:pt x="724" y="635"/>
                  </a:cubicBezTo>
                  <a:cubicBezTo>
                    <a:pt x="724" y="635"/>
                    <a:pt x="725" y="635"/>
                    <a:pt x="725" y="635"/>
                  </a:cubicBezTo>
                  <a:cubicBezTo>
                    <a:pt x="726" y="635"/>
                    <a:pt x="726" y="635"/>
                    <a:pt x="726" y="635"/>
                  </a:cubicBezTo>
                  <a:cubicBezTo>
                    <a:pt x="726" y="635"/>
                    <a:pt x="727" y="635"/>
                    <a:pt x="727" y="635"/>
                  </a:cubicBezTo>
                  <a:cubicBezTo>
                    <a:pt x="729" y="635"/>
                    <a:pt x="731" y="635"/>
                    <a:pt x="733" y="635"/>
                  </a:cubicBezTo>
                  <a:cubicBezTo>
                    <a:pt x="734" y="635"/>
                    <a:pt x="735" y="635"/>
                    <a:pt x="736" y="634"/>
                  </a:cubicBezTo>
                  <a:cubicBezTo>
                    <a:pt x="737" y="634"/>
                    <a:pt x="738" y="634"/>
                    <a:pt x="739" y="634"/>
                  </a:cubicBezTo>
                  <a:cubicBezTo>
                    <a:pt x="739" y="634"/>
                    <a:pt x="740" y="634"/>
                    <a:pt x="741" y="634"/>
                  </a:cubicBezTo>
                  <a:cubicBezTo>
                    <a:pt x="741" y="634"/>
                    <a:pt x="741" y="634"/>
                    <a:pt x="741" y="634"/>
                  </a:cubicBezTo>
                  <a:cubicBezTo>
                    <a:pt x="742" y="634"/>
                    <a:pt x="742" y="634"/>
                    <a:pt x="742" y="634"/>
                  </a:cubicBezTo>
                  <a:cubicBezTo>
                    <a:pt x="742" y="634"/>
                    <a:pt x="743" y="634"/>
                    <a:pt x="743" y="635"/>
                  </a:cubicBezTo>
                  <a:cubicBezTo>
                    <a:pt x="743" y="635"/>
                    <a:pt x="743" y="635"/>
                    <a:pt x="743" y="635"/>
                  </a:cubicBezTo>
                  <a:cubicBezTo>
                    <a:pt x="743" y="635"/>
                    <a:pt x="743" y="635"/>
                    <a:pt x="743" y="635"/>
                  </a:cubicBezTo>
                  <a:cubicBezTo>
                    <a:pt x="743" y="635"/>
                    <a:pt x="743" y="635"/>
                    <a:pt x="743" y="635"/>
                  </a:cubicBezTo>
                  <a:cubicBezTo>
                    <a:pt x="743" y="635"/>
                    <a:pt x="743" y="635"/>
                    <a:pt x="743" y="635"/>
                  </a:cubicBezTo>
                  <a:cubicBezTo>
                    <a:pt x="744" y="635"/>
                    <a:pt x="744" y="635"/>
                    <a:pt x="744" y="635"/>
                  </a:cubicBezTo>
                  <a:cubicBezTo>
                    <a:pt x="744" y="635"/>
                    <a:pt x="745" y="635"/>
                    <a:pt x="745" y="635"/>
                  </a:cubicBezTo>
                  <a:cubicBezTo>
                    <a:pt x="748" y="636"/>
                    <a:pt x="750" y="637"/>
                    <a:pt x="752" y="638"/>
                  </a:cubicBezTo>
                  <a:cubicBezTo>
                    <a:pt x="754" y="639"/>
                    <a:pt x="757" y="640"/>
                    <a:pt x="759" y="641"/>
                  </a:cubicBezTo>
                  <a:cubicBezTo>
                    <a:pt x="762" y="643"/>
                    <a:pt x="764" y="644"/>
                    <a:pt x="767" y="645"/>
                  </a:cubicBezTo>
                  <a:cubicBezTo>
                    <a:pt x="770" y="646"/>
                    <a:pt x="773" y="647"/>
                    <a:pt x="776" y="648"/>
                  </a:cubicBezTo>
                  <a:cubicBezTo>
                    <a:pt x="776" y="648"/>
                    <a:pt x="776" y="648"/>
                    <a:pt x="776" y="648"/>
                  </a:cubicBezTo>
                  <a:cubicBezTo>
                    <a:pt x="776" y="648"/>
                    <a:pt x="775" y="648"/>
                    <a:pt x="775" y="649"/>
                  </a:cubicBezTo>
                  <a:cubicBezTo>
                    <a:pt x="774" y="649"/>
                    <a:pt x="774" y="649"/>
                    <a:pt x="774" y="649"/>
                  </a:cubicBezTo>
                  <a:cubicBezTo>
                    <a:pt x="773" y="650"/>
                    <a:pt x="773" y="650"/>
                    <a:pt x="773" y="650"/>
                  </a:cubicBezTo>
                  <a:cubicBezTo>
                    <a:pt x="773" y="650"/>
                    <a:pt x="773" y="650"/>
                    <a:pt x="772" y="651"/>
                  </a:cubicBezTo>
                  <a:cubicBezTo>
                    <a:pt x="772" y="651"/>
                    <a:pt x="771" y="652"/>
                    <a:pt x="770" y="653"/>
                  </a:cubicBezTo>
                  <a:cubicBezTo>
                    <a:pt x="769" y="654"/>
                    <a:pt x="768" y="656"/>
                    <a:pt x="768" y="657"/>
                  </a:cubicBezTo>
                  <a:cubicBezTo>
                    <a:pt x="766" y="659"/>
                    <a:pt x="764" y="661"/>
                    <a:pt x="762" y="663"/>
                  </a:cubicBezTo>
                  <a:cubicBezTo>
                    <a:pt x="761" y="665"/>
                    <a:pt x="760" y="666"/>
                    <a:pt x="759" y="667"/>
                  </a:cubicBezTo>
                  <a:cubicBezTo>
                    <a:pt x="758" y="668"/>
                    <a:pt x="757" y="669"/>
                    <a:pt x="756" y="669"/>
                  </a:cubicBezTo>
                  <a:cubicBezTo>
                    <a:pt x="755" y="670"/>
                    <a:pt x="754" y="671"/>
                    <a:pt x="753" y="672"/>
                  </a:cubicBezTo>
                  <a:cubicBezTo>
                    <a:pt x="753" y="672"/>
                    <a:pt x="753" y="672"/>
                    <a:pt x="753" y="672"/>
                  </a:cubicBezTo>
                  <a:cubicBezTo>
                    <a:pt x="753" y="672"/>
                    <a:pt x="752" y="672"/>
                    <a:pt x="752" y="672"/>
                  </a:cubicBezTo>
                  <a:cubicBezTo>
                    <a:pt x="751" y="672"/>
                    <a:pt x="751" y="672"/>
                    <a:pt x="751" y="671"/>
                  </a:cubicBezTo>
                  <a:cubicBezTo>
                    <a:pt x="751" y="671"/>
                    <a:pt x="751" y="671"/>
                    <a:pt x="751" y="671"/>
                  </a:cubicBezTo>
                  <a:cubicBezTo>
                    <a:pt x="750" y="672"/>
                    <a:pt x="750" y="672"/>
                    <a:pt x="750" y="672"/>
                  </a:cubicBezTo>
                  <a:cubicBezTo>
                    <a:pt x="749" y="672"/>
                    <a:pt x="749" y="672"/>
                    <a:pt x="748" y="672"/>
                  </a:cubicBezTo>
                  <a:cubicBezTo>
                    <a:pt x="747" y="672"/>
                    <a:pt x="747" y="672"/>
                    <a:pt x="746" y="672"/>
                  </a:cubicBezTo>
                  <a:cubicBezTo>
                    <a:pt x="745" y="672"/>
                    <a:pt x="744" y="672"/>
                    <a:pt x="743" y="672"/>
                  </a:cubicBezTo>
                  <a:cubicBezTo>
                    <a:pt x="743" y="672"/>
                    <a:pt x="742" y="672"/>
                    <a:pt x="741" y="672"/>
                  </a:cubicBezTo>
                  <a:cubicBezTo>
                    <a:pt x="740" y="670"/>
                    <a:pt x="739" y="669"/>
                    <a:pt x="738" y="669"/>
                  </a:cubicBezTo>
                  <a:cubicBezTo>
                    <a:pt x="740" y="664"/>
                    <a:pt x="738" y="657"/>
                    <a:pt x="735" y="650"/>
                  </a:cubicBezTo>
                  <a:cubicBezTo>
                    <a:pt x="725" y="657"/>
                    <a:pt x="710" y="664"/>
                    <a:pt x="717" y="678"/>
                  </a:cubicBezTo>
                  <a:cubicBezTo>
                    <a:pt x="716" y="679"/>
                    <a:pt x="716" y="679"/>
                    <a:pt x="716" y="679"/>
                  </a:cubicBezTo>
                  <a:cubicBezTo>
                    <a:pt x="716" y="679"/>
                    <a:pt x="716" y="679"/>
                    <a:pt x="716" y="679"/>
                  </a:cubicBezTo>
                  <a:cubicBezTo>
                    <a:pt x="715" y="680"/>
                    <a:pt x="715" y="681"/>
                    <a:pt x="714" y="682"/>
                  </a:cubicBezTo>
                  <a:cubicBezTo>
                    <a:pt x="714" y="683"/>
                    <a:pt x="713" y="684"/>
                    <a:pt x="712" y="685"/>
                  </a:cubicBezTo>
                  <a:cubicBezTo>
                    <a:pt x="712" y="686"/>
                    <a:pt x="711" y="687"/>
                    <a:pt x="711" y="688"/>
                  </a:cubicBezTo>
                  <a:cubicBezTo>
                    <a:pt x="710" y="689"/>
                    <a:pt x="710" y="689"/>
                    <a:pt x="710" y="690"/>
                  </a:cubicBezTo>
                  <a:cubicBezTo>
                    <a:pt x="710" y="689"/>
                    <a:pt x="709" y="688"/>
                    <a:pt x="709" y="688"/>
                  </a:cubicBezTo>
                  <a:cubicBezTo>
                    <a:pt x="709" y="687"/>
                    <a:pt x="709" y="686"/>
                    <a:pt x="708" y="685"/>
                  </a:cubicBezTo>
                  <a:cubicBezTo>
                    <a:pt x="708" y="685"/>
                    <a:pt x="708" y="685"/>
                    <a:pt x="708" y="684"/>
                  </a:cubicBezTo>
                  <a:cubicBezTo>
                    <a:pt x="708" y="684"/>
                    <a:pt x="708" y="684"/>
                    <a:pt x="708" y="683"/>
                  </a:cubicBezTo>
                  <a:cubicBezTo>
                    <a:pt x="707" y="683"/>
                    <a:pt x="707" y="682"/>
                    <a:pt x="707" y="682"/>
                  </a:cubicBezTo>
                  <a:cubicBezTo>
                    <a:pt x="707" y="681"/>
                    <a:pt x="706" y="680"/>
                    <a:pt x="706" y="680"/>
                  </a:cubicBezTo>
                  <a:cubicBezTo>
                    <a:pt x="705" y="679"/>
                    <a:pt x="705" y="678"/>
                    <a:pt x="704" y="677"/>
                  </a:cubicBezTo>
                  <a:cubicBezTo>
                    <a:pt x="703" y="676"/>
                    <a:pt x="703" y="675"/>
                    <a:pt x="702" y="674"/>
                  </a:cubicBezTo>
                  <a:cubicBezTo>
                    <a:pt x="701" y="674"/>
                    <a:pt x="701" y="673"/>
                    <a:pt x="700" y="672"/>
                  </a:cubicBezTo>
                  <a:cubicBezTo>
                    <a:pt x="699" y="671"/>
                    <a:pt x="698" y="670"/>
                    <a:pt x="698" y="670"/>
                  </a:cubicBezTo>
                  <a:cubicBezTo>
                    <a:pt x="697" y="669"/>
                    <a:pt x="697" y="669"/>
                    <a:pt x="697" y="669"/>
                  </a:cubicBezTo>
                  <a:cubicBezTo>
                    <a:pt x="697" y="669"/>
                    <a:pt x="698" y="671"/>
                    <a:pt x="699" y="673"/>
                  </a:cubicBezTo>
                  <a:cubicBezTo>
                    <a:pt x="700" y="674"/>
                    <a:pt x="700" y="675"/>
                    <a:pt x="700" y="676"/>
                  </a:cubicBezTo>
                  <a:cubicBezTo>
                    <a:pt x="701" y="676"/>
                    <a:pt x="701" y="677"/>
                    <a:pt x="702" y="678"/>
                  </a:cubicBezTo>
                  <a:cubicBezTo>
                    <a:pt x="702" y="680"/>
                    <a:pt x="703" y="683"/>
                    <a:pt x="704" y="685"/>
                  </a:cubicBezTo>
                  <a:cubicBezTo>
                    <a:pt x="704" y="685"/>
                    <a:pt x="705" y="686"/>
                    <a:pt x="705" y="686"/>
                  </a:cubicBezTo>
                  <a:cubicBezTo>
                    <a:pt x="705" y="686"/>
                    <a:pt x="705" y="687"/>
                    <a:pt x="705" y="687"/>
                  </a:cubicBezTo>
                  <a:cubicBezTo>
                    <a:pt x="705" y="688"/>
                    <a:pt x="705" y="688"/>
                    <a:pt x="706" y="689"/>
                  </a:cubicBezTo>
                  <a:cubicBezTo>
                    <a:pt x="706" y="690"/>
                    <a:pt x="707" y="692"/>
                    <a:pt x="707" y="693"/>
                  </a:cubicBezTo>
                  <a:cubicBezTo>
                    <a:pt x="707" y="694"/>
                    <a:pt x="707" y="694"/>
                    <a:pt x="707" y="694"/>
                  </a:cubicBezTo>
                  <a:cubicBezTo>
                    <a:pt x="707" y="695"/>
                    <a:pt x="707" y="695"/>
                    <a:pt x="707" y="696"/>
                  </a:cubicBezTo>
                  <a:cubicBezTo>
                    <a:pt x="708" y="696"/>
                    <a:pt x="708" y="697"/>
                    <a:pt x="708" y="698"/>
                  </a:cubicBezTo>
                  <a:cubicBezTo>
                    <a:pt x="708" y="699"/>
                    <a:pt x="708" y="699"/>
                    <a:pt x="708" y="699"/>
                  </a:cubicBezTo>
                  <a:cubicBezTo>
                    <a:pt x="708" y="699"/>
                    <a:pt x="708" y="699"/>
                    <a:pt x="708" y="699"/>
                  </a:cubicBezTo>
                  <a:cubicBezTo>
                    <a:pt x="708" y="700"/>
                    <a:pt x="708" y="702"/>
                    <a:pt x="708" y="703"/>
                  </a:cubicBezTo>
                  <a:cubicBezTo>
                    <a:pt x="709" y="706"/>
                    <a:pt x="709" y="710"/>
                    <a:pt x="708" y="714"/>
                  </a:cubicBezTo>
                  <a:cubicBezTo>
                    <a:pt x="708" y="715"/>
                    <a:pt x="708" y="716"/>
                    <a:pt x="708" y="717"/>
                  </a:cubicBezTo>
                  <a:cubicBezTo>
                    <a:pt x="708" y="717"/>
                    <a:pt x="708" y="718"/>
                    <a:pt x="708" y="719"/>
                  </a:cubicBezTo>
                  <a:cubicBezTo>
                    <a:pt x="707" y="720"/>
                    <a:pt x="707" y="721"/>
                    <a:pt x="707" y="722"/>
                  </a:cubicBezTo>
                  <a:cubicBezTo>
                    <a:pt x="707" y="724"/>
                    <a:pt x="707" y="724"/>
                    <a:pt x="707" y="724"/>
                  </a:cubicBezTo>
                  <a:cubicBezTo>
                    <a:pt x="707" y="724"/>
                    <a:pt x="707" y="724"/>
                    <a:pt x="706" y="725"/>
                  </a:cubicBezTo>
                  <a:cubicBezTo>
                    <a:pt x="706" y="727"/>
                    <a:pt x="705" y="730"/>
                    <a:pt x="704" y="732"/>
                  </a:cubicBezTo>
                  <a:cubicBezTo>
                    <a:pt x="704" y="732"/>
                    <a:pt x="704" y="732"/>
                    <a:pt x="704" y="731"/>
                  </a:cubicBezTo>
                  <a:cubicBezTo>
                    <a:pt x="704" y="731"/>
                    <a:pt x="704" y="731"/>
                    <a:pt x="704" y="731"/>
                  </a:cubicBezTo>
                  <a:cubicBezTo>
                    <a:pt x="704" y="730"/>
                    <a:pt x="703" y="730"/>
                    <a:pt x="703" y="729"/>
                  </a:cubicBezTo>
                  <a:cubicBezTo>
                    <a:pt x="703" y="729"/>
                    <a:pt x="703" y="729"/>
                    <a:pt x="702" y="728"/>
                  </a:cubicBezTo>
                  <a:cubicBezTo>
                    <a:pt x="702" y="728"/>
                    <a:pt x="702" y="728"/>
                    <a:pt x="702" y="728"/>
                  </a:cubicBezTo>
                  <a:cubicBezTo>
                    <a:pt x="702" y="727"/>
                    <a:pt x="702" y="727"/>
                    <a:pt x="702" y="727"/>
                  </a:cubicBezTo>
                  <a:cubicBezTo>
                    <a:pt x="701" y="726"/>
                    <a:pt x="701" y="726"/>
                    <a:pt x="701" y="725"/>
                  </a:cubicBezTo>
                  <a:cubicBezTo>
                    <a:pt x="700" y="725"/>
                    <a:pt x="699" y="724"/>
                    <a:pt x="698" y="723"/>
                  </a:cubicBezTo>
                  <a:cubicBezTo>
                    <a:pt x="698" y="722"/>
                    <a:pt x="697" y="721"/>
                    <a:pt x="696" y="721"/>
                  </a:cubicBezTo>
                  <a:cubicBezTo>
                    <a:pt x="696" y="720"/>
                    <a:pt x="695" y="720"/>
                    <a:pt x="695" y="720"/>
                  </a:cubicBezTo>
                  <a:cubicBezTo>
                    <a:pt x="698" y="705"/>
                    <a:pt x="674" y="707"/>
                    <a:pt x="665" y="709"/>
                  </a:cubicBezTo>
                  <a:cubicBezTo>
                    <a:pt x="673" y="714"/>
                    <a:pt x="676" y="737"/>
                    <a:pt x="693" y="723"/>
                  </a:cubicBezTo>
                  <a:cubicBezTo>
                    <a:pt x="692" y="721"/>
                    <a:pt x="692" y="721"/>
                    <a:pt x="692" y="721"/>
                  </a:cubicBezTo>
                  <a:cubicBezTo>
                    <a:pt x="693" y="722"/>
                    <a:pt x="693" y="722"/>
                    <a:pt x="694" y="723"/>
                  </a:cubicBezTo>
                  <a:cubicBezTo>
                    <a:pt x="694" y="722"/>
                    <a:pt x="694" y="722"/>
                    <a:pt x="694" y="722"/>
                  </a:cubicBezTo>
                  <a:cubicBezTo>
                    <a:pt x="694" y="722"/>
                    <a:pt x="695" y="722"/>
                    <a:pt x="695" y="722"/>
                  </a:cubicBezTo>
                  <a:cubicBezTo>
                    <a:pt x="695" y="723"/>
                    <a:pt x="696" y="723"/>
                    <a:pt x="697" y="724"/>
                  </a:cubicBezTo>
                  <a:cubicBezTo>
                    <a:pt x="698" y="725"/>
                    <a:pt x="699" y="726"/>
                    <a:pt x="699" y="727"/>
                  </a:cubicBezTo>
                  <a:cubicBezTo>
                    <a:pt x="700" y="727"/>
                    <a:pt x="700" y="728"/>
                    <a:pt x="700" y="728"/>
                  </a:cubicBezTo>
                  <a:cubicBezTo>
                    <a:pt x="700" y="728"/>
                    <a:pt x="700" y="728"/>
                    <a:pt x="701" y="729"/>
                  </a:cubicBezTo>
                  <a:cubicBezTo>
                    <a:pt x="701" y="729"/>
                    <a:pt x="701" y="729"/>
                    <a:pt x="701" y="729"/>
                  </a:cubicBezTo>
                  <a:cubicBezTo>
                    <a:pt x="701" y="730"/>
                    <a:pt x="701" y="730"/>
                    <a:pt x="702" y="730"/>
                  </a:cubicBezTo>
                  <a:cubicBezTo>
                    <a:pt x="702" y="731"/>
                    <a:pt x="702" y="731"/>
                    <a:pt x="702" y="732"/>
                  </a:cubicBezTo>
                  <a:cubicBezTo>
                    <a:pt x="702" y="732"/>
                    <a:pt x="702" y="732"/>
                    <a:pt x="702" y="732"/>
                  </a:cubicBezTo>
                  <a:cubicBezTo>
                    <a:pt x="702" y="732"/>
                    <a:pt x="703" y="733"/>
                    <a:pt x="703" y="733"/>
                  </a:cubicBezTo>
                  <a:cubicBezTo>
                    <a:pt x="703" y="733"/>
                    <a:pt x="703" y="733"/>
                    <a:pt x="703" y="734"/>
                  </a:cubicBezTo>
                  <a:cubicBezTo>
                    <a:pt x="703" y="734"/>
                    <a:pt x="703" y="734"/>
                    <a:pt x="703" y="734"/>
                  </a:cubicBezTo>
                  <a:cubicBezTo>
                    <a:pt x="703" y="735"/>
                    <a:pt x="703" y="735"/>
                    <a:pt x="703" y="736"/>
                  </a:cubicBezTo>
                  <a:cubicBezTo>
                    <a:pt x="702" y="737"/>
                    <a:pt x="702" y="738"/>
                    <a:pt x="702" y="738"/>
                  </a:cubicBezTo>
                  <a:cubicBezTo>
                    <a:pt x="701" y="739"/>
                    <a:pt x="701" y="740"/>
                    <a:pt x="700" y="741"/>
                  </a:cubicBezTo>
                  <a:cubicBezTo>
                    <a:pt x="700" y="742"/>
                    <a:pt x="699" y="743"/>
                    <a:pt x="699" y="743"/>
                  </a:cubicBezTo>
                  <a:cubicBezTo>
                    <a:pt x="698" y="744"/>
                    <a:pt x="698" y="745"/>
                    <a:pt x="697" y="746"/>
                  </a:cubicBezTo>
                  <a:cubicBezTo>
                    <a:pt x="697" y="747"/>
                    <a:pt x="696" y="748"/>
                    <a:pt x="695" y="750"/>
                  </a:cubicBezTo>
                  <a:cubicBezTo>
                    <a:pt x="674" y="750"/>
                    <a:pt x="652" y="745"/>
                    <a:pt x="629" y="751"/>
                  </a:cubicBezTo>
                  <a:cubicBezTo>
                    <a:pt x="650" y="751"/>
                    <a:pt x="673" y="756"/>
                    <a:pt x="693" y="758"/>
                  </a:cubicBezTo>
                  <a:cubicBezTo>
                    <a:pt x="693" y="761"/>
                    <a:pt x="693" y="764"/>
                    <a:pt x="694" y="766"/>
                  </a:cubicBezTo>
                  <a:cubicBezTo>
                    <a:pt x="694" y="767"/>
                    <a:pt x="694" y="768"/>
                    <a:pt x="695" y="768"/>
                  </a:cubicBezTo>
                  <a:cubicBezTo>
                    <a:pt x="695" y="769"/>
                    <a:pt x="695" y="769"/>
                    <a:pt x="696" y="770"/>
                  </a:cubicBezTo>
                  <a:cubicBezTo>
                    <a:pt x="696" y="771"/>
                    <a:pt x="696" y="771"/>
                    <a:pt x="697" y="772"/>
                  </a:cubicBezTo>
                  <a:cubicBezTo>
                    <a:pt x="697" y="772"/>
                    <a:pt x="697" y="773"/>
                    <a:pt x="698" y="773"/>
                  </a:cubicBezTo>
                  <a:cubicBezTo>
                    <a:pt x="699" y="774"/>
                    <a:pt x="699" y="775"/>
                    <a:pt x="700" y="776"/>
                  </a:cubicBezTo>
                  <a:cubicBezTo>
                    <a:pt x="698" y="774"/>
                    <a:pt x="695" y="772"/>
                    <a:pt x="693" y="771"/>
                  </a:cubicBezTo>
                  <a:cubicBezTo>
                    <a:pt x="689" y="768"/>
                    <a:pt x="686" y="766"/>
                    <a:pt x="682" y="765"/>
                  </a:cubicBezTo>
                  <a:cubicBezTo>
                    <a:pt x="680" y="764"/>
                    <a:pt x="678" y="763"/>
                    <a:pt x="675" y="762"/>
                  </a:cubicBezTo>
                  <a:cubicBezTo>
                    <a:pt x="675" y="762"/>
                    <a:pt x="673" y="762"/>
                    <a:pt x="672" y="762"/>
                  </a:cubicBezTo>
                  <a:cubicBezTo>
                    <a:pt x="671" y="761"/>
                    <a:pt x="670" y="761"/>
                    <a:pt x="669" y="761"/>
                  </a:cubicBezTo>
                  <a:cubicBezTo>
                    <a:pt x="665" y="760"/>
                    <a:pt x="660" y="760"/>
                    <a:pt x="656" y="760"/>
                  </a:cubicBezTo>
                  <a:cubicBezTo>
                    <a:pt x="648" y="759"/>
                    <a:pt x="640" y="757"/>
                    <a:pt x="632" y="755"/>
                  </a:cubicBezTo>
                  <a:cubicBezTo>
                    <a:pt x="628" y="754"/>
                    <a:pt x="625" y="753"/>
                    <a:pt x="621" y="751"/>
                  </a:cubicBezTo>
                  <a:cubicBezTo>
                    <a:pt x="618" y="750"/>
                    <a:pt x="614" y="749"/>
                    <a:pt x="611" y="747"/>
                  </a:cubicBezTo>
                  <a:cubicBezTo>
                    <a:pt x="609" y="747"/>
                    <a:pt x="607" y="746"/>
                    <a:pt x="605" y="745"/>
                  </a:cubicBezTo>
                  <a:cubicBezTo>
                    <a:pt x="605" y="745"/>
                    <a:pt x="604" y="745"/>
                    <a:pt x="604" y="744"/>
                  </a:cubicBezTo>
                  <a:cubicBezTo>
                    <a:pt x="604" y="743"/>
                    <a:pt x="603" y="741"/>
                    <a:pt x="603" y="739"/>
                  </a:cubicBezTo>
                  <a:cubicBezTo>
                    <a:pt x="603" y="739"/>
                    <a:pt x="603" y="738"/>
                    <a:pt x="602" y="738"/>
                  </a:cubicBezTo>
                  <a:cubicBezTo>
                    <a:pt x="602" y="737"/>
                    <a:pt x="602" y="737"/>
                    <a:pt x="602" y="736"/>
                  </a:cubicBezTo>
                  <a:cubicBezTo>
                    <a:pt x="602" y="735"/>
                    <a:pt x="602" y="734"/>
                    <a:pt x="602" y="733"/>
                  </a:cubicBezTo>
                  <a:cubicBezTo>
                    <a:pt x="601" y="732"/>
                    <a:pt x="601" y="731"/>
                    <a:pt x="602" y="729"/>
                  </a:cubicBezTo>
                  <a:cubicBezTo>
                    <a:pt x="602" y="729"/>
                    <a:pt x="602" y="729"/>
                    <a:pt x="602" y="728"/>
                  </a:cubicBezTo>
                  <a:cubicBezTo>
                    <a:pt x="602" y="728"/>
                    <a:pt x="602" y="728"/>
                    <a:pt x="602" y="727"/>
                  </a:cubicBezTo>
                  <a:cubicBezTo>
                    <a:pt x="602" y="727"/>
                    <a:pt x="602" y="727"/>
                    <a:pt x="602" y="726"/>
                  </a:cubicBezTo>
                  <a:cubicBezTo>
                    <a:pt x="602" y="726"/>
                    <a:pt x="602" y="726"/>
                    <a:pt x="602" y="725"/>
                  </a:cubicBezTo>
                  <a:cubicBezTo>
                    <a:pt x="603" y="723"/>
                    <a:pt x="605" y="720"/>
                    <a:pt x="606" y="717"/>
                  </a:cubicBezTo>
                  <a:cubicBezTo>
                    <a:pt x="607" y="715"/>
                    <a:pt x="608" y="714"/>
                    <a:pt x="608" y="712"/>
                  </a:cubicBezTo>
                  <a:cubicBezTo>
                    <a:pt x="608" y="711"/>
                    <a:pt x="609" y="710"/>
                    <a:pt x="609" y="709"/>
                  </a:cubicBezTo>
                  <a:cubicBezTo>
                    <a:pt x="609" y="708"/>
                    <a:pt x="609" y="708"/>
                    <a:pt x="609" y="708"/>
                  </a:cubicBezTo>
                  <a:cubicBezTo>
                    <a:pt x="609" y="708"/>
                    <a:pt x="609" y="708"/>
                    <a:pt x="609" y="708"/>
                  </a:cubicBezTo>
                  <a:cubicBezTo>
                    <a:pt x="609" y="707"/>
                    <a:pt x="609" y="707"/>
                    <a:pt x="609" y="707"/>
                  </a:cubicBezTo>
                  <a:cubicBezTo>
                    <a:pt x="609" y="707"/>
                    <a:pt x="609" y="707"/>
                    <a:pt x="609" y="706"/>
                  </a:cubicBezTo>
                  <a:cubicBezTo>
                    <a:pt x="608" y="703"/>
                    <a:pt x="607" y="699"/>
                    <a:pt x="605" y="697"/>
                  </a:cubicBezTo>
                  <a:cubicBezTo>
                    <a:pt x="605" y="696"/>
                    <a:pt x="604" y="695"/>
                    <a:pt x="604" y="695"/>
                  </a:cubicBezTo>
                  <a:cubicBezTo>
                    <a:pt x="604" y="695"/>
                    <a:pt x="604" y="694"/>
                    <a:pt x="604" y="694"/>
                  </a:cubicBezTo>
                  <a:cubicBezTo>
                    <a:pt x="604" y="694"/>
                    <a:pt x="605" y="694"/>
                    <a:pt x="604" y="693"/>
                  </a:cubicBezTo>
                  <a:cubicBezTo>
                    <a:pt x="604" y="693"/>
                    <a:pt x="604" y="693"/>
                    <a:pt x="605" y="693"/>
                  </a:cubicBezTo>
                  <a:cubicBezTo>
                    <a:pt x="605" y="692"/>
                    <a:pt x="605" y="691"/>
                    <a:pt x="605" y="690"/>
                  </a:cubicBezTo>
                  <a:cubicBezTo>
                    <a:pt x="605" y="689"/>
                    <a:pt x="605" y="688"/>
                    <a:pt x="605" y="687"/>
                  </a:cubicBezTo>
                  <a:cubicBezTo>
                    <a:pt x="605" y="686"/>
                    <a:pt x="605" y="685"/>
                    <a:pt x="606" y="684"/>
                  </a:cubicBezTo>
                  <a:cubicBezTo>
                    <a:pt x="606" y="683"/>
                    <a:pt x="606" y="682"/>
                    <a:pt x="606" y="681"/>
                  </a:cubicBezTo>
                  <a:cubicBezTo>
                    <a:pt x="607" y="680"/>
                    <a:pt x="607" y="679"/>
                    <a:pt x="607" y="678"/>
                  </a:cubicBezTo>
                  <a:cubicBezTo>
                    <a:pt x="618" y="668"/>
                    <a:pt x="626" y="655"/>
                    <a:pt x="620" y="642"/>
                  </a:cubicBezTo>
                  <a:cubicBezTo>
                    <a:pt x="610" y="654"/>
                    <a:pt x="601" y="665"/>
                    <a:pt x="603" y="680"/>
                  </a:cubicBezTo>
                  <a:cubicBezTo>
                    <a:pt x="604" y="680"/>
                    <a:pt x="604" y="680"/>
                    <a:pt x="604" y="680"/>
                  </a:cubicBezTo>
                  <a:cubicBezTo>
                    <a:pt x="604" y="680"/>
                    <a:pt x="604" y="680"/>
                    <a:pt x="604" y="681"/>
                  </a:cubicBezTo>
                  <a:cubicBezTo>
                    <a:pt x="603" y="682"/>
                    <a:pt x="603" y="683"/>
                    <a:pt x="603" y="684"/>
                  </a:cubicBezTo>
                  <a:cubicBezTo>
                    <a:pt x="603" y="685"/>
                    <a:pt x="603" y="686"/>
                    <a:pt x="602" y="687"/>
                  </a:cubicBezTo>
                  <a:cubicBezTo>
                    <a:pt x="602" y="688"/>
                    <a:pt x="602" y="689"/>
                    <a:pt x="602" y="690"/>
                  </a:cubicBezTo>
                  <a:cubicBezTo>
                    <a:pt x="602" y="691"/>
                    <a:pt x="602" y="691"/>
                    <a:pt x="602" y="691"/>
                  </a:cubicBezTo>
                  <a:cubicBezTo>
                    <a:pt x="601" y="690"/>
                    <a:pt x="601" y="689"/>
                    <a:pt x="600" y="689"/>
                  </a:cubicBezTo>
                  <a:cubicBezTo>
                    <a:pt x="599" y="686"/>
                    <a:pt x="598" y="683"/>
                    <a:pt x="596" y="680"/>
                  </a:cubicBezTo>
                  <a:cubicBezTo>
                    <a:pt x="594" y="675"/>
                    <a:pt x="592" y="670"/>
                    <a:pt x="590" y="665"/>
                  </a:cubicBezTo>
                  <a:cubicBezTo>
                    <a:pt x="590" y="665"/>
                    <a:pt x="590" y="664"/>
                    <a:pt x="590" y="663"/>
                  </a:cubicBezTo>
                  <a:cubicBezTo>
                    <a:pt x="590" y="663"/>
                    <a:pt x="589" y="662"/>
                    <a:pt x="589" y="662"/>
                  </a:cubicBezTo>
                  <a:cubicBezTo>
                    <a:pt x="589" y="661"/>
                    <a:pt x="588" y="660"/>
                    <a:pt x="588" y="659"/>
                  </a:cubicBezTo>
                  <a:cubicBezTo>
                    <a:pt x="587" y="657"/>
                    <a:pt x="586" y="656"/>
                    <a:pt x="585" y="655"/>
                  </a:cubicBezTo>
                  <a:cubicBezTo>
                    <a:pt x="585" y="654"/>
                    <a:pt x="585" y="653"/>
                    <a:pt x="585" y="653"/>
                  </a:cubicBezTo>
                  <a:cubicBezTo>
                    <a:pt x="585" y="653"/>
                    <a:pt x="585" y="653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5" y="653"/>
                    <a:pt x="585" y="652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5" y="652"/>
                    <a:pt x="586" y="653"/>
                    <a:pt x="586" y="653"/>
                  </a:cubicBezTo>
                  <a:cubicBezTo>
                    <a:pt x="585" y="653"/>
                    <a:pt x="585" y="653"/>
                    <a:pt x="585" y="653"/>
                  </a:cubicBezTo>
                  <a:cubicBezTo>
                    <a:pt x="585" y="653"/>
                    <a:pt x="585" y="653"/>
                    <a:pt x="586" y="653"/>
                  </a:cubicBezTo>
                  <a:cubicBezTo>
                    <a:pt x="586" y="653"/>
                    <a:pt x="586" y="652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5" y="652"/>
                    <a:pt x="585" y="652"/>
                    <a:pt x="585" y="652"/>
                  </a:cubicBezTo>
                  <a:cubicBezTo>
                    <a:pt x="584" y="652"/>
                    <a:pt x="584" y="652"/>
                    <a:pt x="584" y="652"/>
                  </a:cubicBezTo>
                  <a:cubicBezTo>
                    <a:pt x="584" y="652"/>
                    <a:pt x="584" y="652"/>
                    <a:pt x="584" y="652"/>
                  </a:cubicBezTo>
                  <a:cubicBezTo>
                    <a:pt x="584" y="652"/>
                    <a:pt x="584" y="652"/>
                    <a:pt x="584" y="652"/>
                  </a:cubicBezTo>
                  <a:cubicBezTo>
                    <a:pt x="584" y="652"/>
                    <a:pt x="584" y="653"/>
                    <a:pt x="584" y="653"/>
                  </a:cubicBezTo>
                  <a:cubicBezTo>
                    <a:pt x="584" y="654"/>
                    <a:pt x="584" y="655"/>
                    <a:pt x="584" y="655"/>
                  </a:cubicBezTo>
                  <a:cubicBezTo>
                    <a:pt x="584" y="657"/>
                    <a:pt x="585" y="658"/>
                    <a:pt x="585" y="660"/>
                  </a:cubicBezTo>
                  <a:cubicBezTo>
                    <a:pt x="585" y="661"/>
                    <a:pt x="586" y="662"/>
                    <a:pt x="586" y="663"/>
                  </a:cubicBezTo>
                  <a:cubicBezTo>
                    <a:pt x="586" y="664"/>
                    <a:pt x="586" y="664"/>
                    <a:pt x="586" y="665"/>
                  </a:cubicBezTo>
                  <a:cubicBezTo>
                    <a:pt x="587" y="666"/>
                    <a:pt x="587" y="666"/>
                    <a:pt x="587" y="667"/>
                  </a:cubicBezTo>
                  <a:cubicBezTo>
                    <a:pt x="588" y="668"/>
                    <a:pt x="588" y="670"/>
                    <a:pt x="589" y="672"/>
                  </a:cubicBezTo>
                  <a:cubicBezTo>
                    <a:pt x="589" y="672"/>
                    <a:pt x="589" y="671"/>
                    <a:pt x="589" y="671"/>
                  </a:cubicBezTo>
                  <a:cubicBezTo>
                    <a:pt x="588" y="671"/>
                    <a:pt x="588" y="671"/>
                    <a:pt x="587" y="670"/>
                  </a:cubicBezTo>
                  <a:cubicBezTo>
                    <a:pt x="587" y="670"/>
                    <a:pt x="586" y="670"/>
                    <a:pt x="586" y="669"/>
                  </a:cubicBezTo>
                  <a:cubicBezTo>
                    <a:pt x="585" y="669"/>
                    <a:pt x="585" y="668"/>
                    <a:pt x="584" y="668"/>
                  </a:cubicBezTo>
                  <a:cubicBezTo>
                    <a:pt x="583" y="667"/>
                    <a:pt x="582" y="667"/>
                    <a:pt x="581" y="666"/>
                  </a:cubicBezTo>
                  <a:cubicBezTo>
                    <a:pt x="580" y="665"/>
                    <a:pt x="579" y="665"/>
                    <a:pt x="578" y="664"/>
                  </a:cubicBezTo>
                  <a:cubicBezTo>
                    <a:pt x="578" y="664"/>
                    <a:pt x="577" y="664"/>
                    <a:pt x="577" y="664"/>
                  </a:cubicBezTo>
                  <a:cubicBezTo>
                    <a:pt x="581" y="645"/>
                    <a:pt x="546" y="655"/>
                    <a:pt x="538" y="654"/>
                  </a:cubicBezTo>
                  <a:cubicBezTo>
                    <a:pt x="544" y="666"/>
                    <a:pt x="562" y="685"/>
                    <a:pt x="575" y="667"/>
                  </a:cubicBezTo>
                  <a:cubicBezTo>
                    <a:pt x="575" y="666"/>
                    <a:pt x="574" y="665"/>
                    <a:pt x="573" y="665"/>
                  </a:cubicBezTo>
                  <a:cubicBezTo>
                    <a:pt x="573" y="665"/>
                    <a:pt x="573" y="665"/>
                    <a:pt x="573" y="665"/>
                  </a:cubicBezTo>
                  <a:cubicBezTo>
                    <a:pt x="574" y="665"/>
                    <a:pt x="576" y="666"/>
                    <a:pt x="577" y="666"/>
                  </a:cubicBezTo>
                  <a:cubicBezTo>
                    <a:pt x="578" y="667"/>
                    <a:pt x="579" y="668"/>
                    <a:pt x="580" y="668"/>
                  </a:cubicBezTo>
                  <a:cubicBezTo>
                    <a:pt x="581" y="669"/>
                    <a:pt x="582" y="669"/>
                    <a:pt x="583" y="670"/>
                  </a:cubicBezTo>
                  <a:cubicBezTo>
                    <a:pt x="583" y="670"/>
                    <a:pt x="584" y="671"/>
                    <a:pt x="584" y="671"/>
                  </a:cubicBezTo>
                  <a:cubicBezTo>
                    <a:pt x="585" y="671"/>
                    <a:pt x="585" y="672"/>
                    <a:pt x="586" y="672"/>
                  </a:cubicBezTo>
                  <a:cubicBezTo>
                    <a:pt x="586" y="672"/>
                    <a:pt x="586" y="673"/>
                    <a:pt x="587" y="673"/>
                  </a:cubicBezTo>
                  <a:cubicBezTo>
                    <a:pt x="587" y="673"/>
                    <a:pt x="588" y="674"/>
                    <a:pt x="588" y="674"/>
                  </a:cubicBezTo>
                  <a:cubicBezTo>
                    <a:pt x="588" y="674"/>
                    <a:pt x="588" y="674"/>
                    <a:pt x="588" y="675"/>
                  </a:cubicBezTo>
                  <a:cubicBezTo>
                    <a:pt x="589" y="675"/>
                    <a:pt x="589" y="675"/>
                    <a:pt x="589" y="675"/>
                  </a:cubicBezTo>
                  <a:cubicBezTo>
                    <a:pt x="589" y="675"/>
                    <a:pt x="590" y="676"/>
                    <a:pt x="590" y="676"/>
                  </a:cubicBezTo>
                  <a:cubicBezTo>
                    <a:pt x="590" y="676"/>
                    <a:pt x="590" y="676"/>
                    <a:pt x="591" y="676"/>
                  </a:cubicBezTo>
                  <a:cubicBezTo>
                    <a:pt x="591" y="678"/>
                    <a:pt x="592" y="680"/>
                    <a:pt x="593" y="682"/>
                  </a:cubicBezTo>
                  <a:cubicBezTo>
                    <a:pt x="594" y="685"/>
                    <a:pt x="596" y="688"/>
                    <a:pt x="597" y="690"/>
                  </a:cubicBezTo>
                  <a:cubicBezTo>
                    <a:pt x="599" y="693"/>
                    <a:pt x="601" y="696"/>
                    <a:pt x="602" y="699"/>
                  </a:cubicBezTo>
                  <a:cubicBezTo>
                    <a:pt x="604" y="701"/>
                    <a:pt x="605" y="704"/>
                    <a:pt x="605" y="707"/>
                  </a:cubicBezTo>
                  <a:cubicBezTo>
                    <a:pt x="605" y="708"/>
                    <a:pt x="605" y="708"/>
                    <a:pt x="605" y="708"/>
                  </a:cubicBezTo>
                  <a:cubicBezTo>
                    <a:pt x="605" y="708"/>
                    <a:pt x="605" y="708"/>
                    <a:pt x="605" y="708"/>
                  </a:cubicBezTo>
                  <a:cubicBezTo>
                    <a:pt x="605" y="708"/>
                    <a:pt x="605" y="708"/>
                    <a:pt x="605" y="709"/>
                  </a:cubicBezTo>
                  <a:cubicBezTo>
                    <a:pt x="605" y="709"/>
                    <a:pt x="605" y="709"/>
                    <a:pt x="605" y="709"/>
                  </a:cubicBezTo>
                  <a:cubicBezTo>
                    <a:pt x="605" y="710"/>
                    <a:pt x="605" y="711"/>
                    <a:pt x="605" y="711"/>
                  </a:cubicBezTo>
                  <a:cubicBezTo>
                    <a:pt x="604" y="713"/>
                    <a:pt x="604" y="714"/>
                    <a:pt x="603" y="716"/>
                  </a:cubicBezTo>
                  <a:cubicBezTo>
                    <a:pt x="602" y="719"/>
                    <a:pt x="600" y="722"/>
                    <a:pt x="599" y="725"/>
                  </a:cubicBezTo>
                  <a:cubicBezTo>
                    <a:pt x="599" y="725"/>
                    <a:pt x="599" y="726"/>
                    <a:pt x="599" y="726"/>
                  </a:cubicBezTo>
                  <a:cubicBezTo>
                    <a:pt x="599" y="726"/>
                    <a:pt x="599" y="727"/>
                    <a:pt x="599" y="727"/>
                  </a:cubicBezTo>
                  <a:cubicBezTo>
                    <a:pt x="598" y="727"/>
                    <a:pt x="598" y="728"/>
                    <a:pt x="598" y="728"/>
                  </a:cubicBezTo>
                  <a:cubicBezTo>
                    <a:pt x="598" y="729"/>
                    <a:pt x="598" y="729"/>
                    <a:pt x="598" y="729"/>
                  </a:cubicBezTo>
                  <a:cubicBezTo>
                    <a:pt x="598" y="731"/>
                    <a:pt x="598" y="732"/>
                    <a:pt x="598" y="734"/>
                  </a:cubicBezTo>
                  <a:cubicBezTo>
                    <a:pt x="598" y="734"/>
                    <a:pt x="598" y="735"/>
                    <a:pt x="598" y="736"/>
                  </a:cubicBezTo>
                  <a:cubicBezTo>
                    <a:pt x="598" y="736"/>
                    <a:pt x="599" y="737"/>
                    <a:pt x="599" y="737"/>
                  </a:cubicBezTo>
                  <a:cubicBezTo>
                    <a:pt x="599" y="738"/>
                    <a:pt x="599" y="738"/>
                    <a:pt x="599" y="739"/>
                  </a:cubicBezTo>
                  <a:cubicBezTo>
                    <a:pt x="600" y="739"/>
                    <a:pt x="600" y="740"/>
                    <a:pt x="600" y="740"/>
                  </a:cubicBezTo>
                  <a:cubicBezTo>
                    <a:pt x="601" y="742"/>
                    <a:pt x="602" y="744"/>
                    <a:pt x="603" y="745"/>
                  </a:cubicBezTo>
                  <a:cubicBezTo>
                    <a:pt x="603" y="745"/>
                    <a:pt x="603" y="745"/>
                    <a:pt x="603" y="745"/>
                  </a:cubicBezTo>
                  <a:cubicBezTo>
                    <a:pt x="602" y="745"/>
                    <a:pt x="601" y="745"/>
                    <a:pt x="600" y="744"/>
                  </a:cubicBezTo>
                  <a:cubicBezTo>
                    <a:pt x="599" y="744"/>
                    <a:pt x="598" y="744"/>
                    <a:pt x="598" y="744"/>
                  </a:cubicBezTo>
                  <a:cubicBezTo>
                    <a:pt x="597" y="744"/>
                    <a:pt x="597" y="744"/>
                    <a:pt x="597" y="744"/>
                  </a:cubicBezTo>
                  <a:cubicBezTo>
                    <a:pt x="597" y="744"/>
                    <a:pt x="597" y="744"/>
                    <a:pt x="597" y="744"/>
                  </a:cubicBezTo>
                  <a:cubicBezTo>
                    <a:pt x="597" y="744"/>
                    <a:pt x="597" y="744"/>
                    <a:pt x="597" y="744"/>
                  </a:cubicBezTo>
                  <a:cubicBezTo>
                    <a:pt x="597" y="744"/>
                    <a:pt x="597" y="744"/>
                    <a:pt x="596" y="744"/>
                  </a:cubicBezTo>
                  <a:cubicBezTo>
                    <a:pt x="596" y="744"/>
                    <a:pt x="596" y="744"/>
                    <a:pt x="596" y="744"/>
                  </a:cubicBezTo>
                  <a:cubicBezTo>
                    <a:pt x="596" y="744"/>
                    <a:pt x="595" y="744"/>
                    <a:pt x="595" y="744"/>
                  </a:cubicBezTo>
                  <a:cubicBezTo>
                    <a:pt x="594" y="744"/>
                    <a:pt x="594" y="744"/>
                    <a:pt x="593" y="744"/>
                  </a:cubicBezTo>
                  <a:cubicBezTo>
                    <a:pt x="593" y="744"/>
                    <a:pt x="592" y="744"/>
                    <a:pt x="592" y="744"/>
                  </a:cubicBezTo>
                  <a:cubicBezTo>
                    <a:pt x="591" y="744"/>
                    <a:pt x="590" y="744"/>
                    <a:pt x="589" y="744"/>
                  </a:cubicBezTo>
                  <a:cubicBezTo>
                    <a:pt x="588" y="744"/>
                    <a:pt x="586" y="745"/>
                    <a:pt x="584" y="745"/>
                  </a:cubicBezTo>
                  <a:cubicBezTo>
                    <a:pt x="583" y="745"/>
                    <a:pt x="581" y="746"/>
                    <a:pt x="580" y="746"/>
                  </a:cubicBezTo>
                  <a:cubicBezTo>
                    <a:pt x="577" y="747"/>
                    <a:pt x="574" y="748"/>
                    <a:pt x="571" y="748"/>
                  </a:cubicBezTo>
                  <a:cubicBezTo>
                    <a:pt x="566" y="750"/>
                    <a:pt x="561" y="751"/>
                    <a:pt x="557" y="751"/>
                  </a:cubicBezTo>
                  <a:cubicBezTo>
                    <a:pt x="555" y="751"/>
                    <a:pt x="554" y="751"/>
                    <a:pt x="552" y="752"/>
                  </a:cubicBezTo>
                  <a:cubicBezTo>
                    <a:pt x="551" y="752"/>
                    <a:pt x="549" y="752"/>
                    <a:pt x="548" y="752"/>
                  </a:cubicBezTo>
                  <a:cubicBezTo>
                    <a:pt x="546" y="751"/>
                    <a:pt x="545" y="751"/>
                    <a:pt x="545" y="751"/>
                  </a:cubicBezTo>
                  <a:cubicBezTo>
                    <a:pt x="545" y="751"/>
                    <a:pt x="546" y="752"/>
                    <a:pt x="548" y="752"/>
                  </a:cubicBezTo>
                  <a:cubicBezTo>
                    <a:pt x="549" y="752"/>
                    <a:pt x="550" y="753"/>
                    <a:pt x="552" y="753"/>
                  </a:cubicBezTo>
                  <a:cubicBezTo>
                    <a:pt x="553" y="753"/>
                    <a:pt x="555" y="753"/>
                    <a:pt x="557" y="753"/>
                  </a:cubicBezTo>
                  <a:cubicBezTo>
                    <a:pt x="559" y="753"/>
                    <a:pt x="560" y="753"/>
                    <a:pt x="562" y="753"/>
                  </a:cubicBezTo>
                  <a:cubicBezTo>
                    <a:pt x="561" y="753"/>
                    <a:pt x="560" y="754"/>
                    <a:pt x="560" y="754"/>
                  </a:cubicBezTo>
                  <a:cubicBezTo>
                    <a:pt x="558" y="755"/>
                    <a:pt x="557" y="756"/>
                    <a:pt x="555" y="757"/>
                  </a:cubicBezTo>
                  <a:cubicBezTo>
                    <a:pt x="554" y="758"/>
                    <a:pt x="552" y="759"/>
                    <a:pt x="551" y="760"/>
                  </a:cubicBezTo>
                  <a:cubicBezTo>
                    <a:pt x="550" y="761"/>
                    <a:pt x="549" y="762"/>
                    <a:pt x="548" y="763"/>
                  </a:cubicBezTo>
                  <a:cubicBezTo>
                    <a:pt x="536" y="763"/>
                    <a:pt x="531" y="768"/>
                    <a:pt x="527" y="774"/>
                  </a:cubicBezTo>
                  <a:cubicBezTo>
                    <a:pt x="527" y="774"/>
                    <a:pt x="526" y="773"/>
                    <a:pt x="526" y="773"/>
                  </a:cubicBezTo>
                  <a:cubicBezTo>
                    <a:pt x="526" y="772"/>
                    <a:pt x="525" y="772"/>
                    <a:pt x="525" y="771"/>
                  </a:cubicBezTo>
                  <a:cubicBezTo>
                    <a:pt x="524" y="770"/>
                    <a:pt x="523" y="769"/>
                    <a:pt x="522" y="768"/>
                  </a:cubicBezTo>
                  <a:cubicBezTo>
                    <a:pt x="520" y="765"/>
                    <a:pt x="519" y="762"/>
                    <a:pt x="518" y="759"/>
                  </a:cubicBezTo>
                  <a:cubicBezTo>
                    <a:pt x="518" y="759"/>
                    <a:pt x="518" y="758"/>
                    <a:pt x="518" y="758"/>
                  </a:cubicBezTo>
                  <a:cubicBezTo>
                    <a:pt x="518" y="757"/>
                    <a:pt x="518" y="757"/>
                    <a:pt x="518" y="757"/>
                  </a:cubicBezTo>
                  <a:cubicBezTo>
                    <a:pt x="518" y="756"/>
                    <a:pt x="518" y="756"/>
                    <a:pt x="518" y="756"/>
                  </a:cubicBezTo>
                  <a:cubicBezTo>
                    <a:pt x="518" y="755"/>
                    <a:pt x="518" y="755"/>
                    <a:pt x="518" y="755"/>
                  </a:cubicBezTo>
                  <a:cubicBezTo>
                    <a:pt x="518" y="755"/>
                    <a:pt x="518" y="755"/>
                    <a:pt x="518" y="754"/>
                  </a:cubicBezTo>
                  <a:cubicBezTo>
                    <a:pt x="519" y="752"/>
                    <a:pt x="519" y="751"/>
                    <a:pt x="520" y="749"/>
                  </a:cubicBezTo>
                  <a:cubicBezTo>
                    <a:pt x="520" y="748"/>
                    <a:pt x="520" y="747"/>
                    <a:pt x="520" y="746"/>
                  </a:cubicBezTo>
                  <a:cubicBezTo>
                    <a:pt x="521" y="745"/>
                    <a:pt x="521" y="744"/>
                    <a:pt x="521" y="743"/>
                  </a:cubicBezTo>
                  <a:cubicBezTo>
                    <a:pt x="521" y="742"/>
                    <a:pt x="522" y="741"/>
                    <a:pt x="522" y="740"/>
                  </a:cubicBezTo>
                  <a:cubicBezTo>
                    <a:pt x="522" y="739"/>
                    <a:pt x="522" y="738"/>
                    <a:pt x="522" y="737"/>
                  </a:cubicBezTo>
                  <a:cubicBezTo>
                    <a:pt x="523" y="733"/>
                    <a:pt x="523" y="729"/>
                    <a:pt x="523" y="724"/>
                  </a:cubicBezTo>
                  <a:cubicBezTo>
                    <a:pt x="523" y="724"/>
                    <a:pt x="523" y="723"/>
                    <a:pt x="523" y="723"/>
                  </a:cubicBezTo>
                  <a:cubicBezTo>
                    <a:pt x="523" y="721"/>
                    <a:pt x="523" y="721"/>
                    <a:pt x="523" y="721"/>
                  </a:cubicBezTo>
                  <a:cubicBezTo>
                    <a:pt x="522" y="720"/>
                    <a:pt x="522" y="719"/>
                    <a:pt x="522" y="718"/>
                  </a:cubicBezTo>
                  <a:cubicBezTo>
                    <a:pt x="522" y="717"/>
                    <a:pt x="522" y="716"/>
                    <a:pt x="522" y="715"/>
                  </a:cubicBezTo>
                  <a:cubicBezTo>
                    <a:pt x="522" y="714"/>
                    <a:pt x="521" y="713"/>
                    <a:pt x="521" y="712"/>
                  </a:cubicBezTo>
                  <a:cubicBezTo>
                    <a:pt x="520" y="707"/>
                    <a:pt x="519" y="703"/>
                    <a:pt x="517" y="700"/>
                  </a:cubicBezTo>
                  <a:cubicBezTo>
                    <a:pt x="517" y="698"/>
                    <a:pt x="516" y="696"/>
                    <a:pt x="515" y="694"/>
                  </a:cubicBezTo>
                  <a:cubicBezTo>
                    <a:pt x="514" y="693"/>
                    <a:pt x="514" y="692"/>
                    <a:pt x="514" y="691"/>
                  </a:cubicBezTo>
                  <a:cubicBezTo>
                    <a:pt x="514" y="691"/>
                    <a:pt x="514" y="691"/>
                    <a:pt x="514" y="691"/>
                  </a:cubicBezTo>
                  <a:cubicBezTo>
                    <a:pt x="514" y="691"/>
                    <a:pt x="514" y="691"/>
                    <a:pt x="514" y="691"/>
                  </a:cubicBezTo>
                  <a:cubicBezTo>
                    <a:pt x="514" y="690"/>
                    <a:pt x="514" y="689"/>
                    <a:pt x="514" y="688"/>
                  </a:cubicBezTo>
                  <a:cubicBezTo>
                    <a:pt x="514" y="687"/>
                    <a:pt x="514" y="686"/>
                    <a:pt x="514" y="685"/>
                  </a:cubicBezTo>
                  <a:cubicBezTo>
                    <a:pt x="515" y="684"/>
                    <a:pt x="515" y="683"/>
                    <a:pt x="515" y="682"/>
                  </a:cubicBezTo>
                  <a:cubicBezTo>
                    <a:pt x="515" y="681"/>
                    <a:pt x="516" y="679"/>
                    <a:pt x="516" y="678"/>
                  </a:cubicBezTo>
                  <a:cubicBezTo>
                    <a:pt x="516" y="677"/>
                    <a:pt x="517" y="676"/>
                    <a:pt x="517" y="675"/>
                  </a:cubicBezTo>
                  <a:cubicBezTo>
                    <a:pt x="517" y="675"/>
                    <a:pt x="517" y="675"/>
                    <a:pt x="518" y="674"/>
                  </a:cubicBezTo>
                  <a:cubicBezTo>
                    <a:pt x="540" y="672"/>
                    <a:pt x="540" y="658"/>
                    <a:pt x="525" y="641"/>
                  </a:cubicBezTo>
                  <a:cubicBezTo>
                    <a:pt x="517" y="650"/>
                    <a:pt x="502" y="659"/>
                    <a:pt x="515" y="673"/>
                  </a:cubicBezTo>
                  <a:cubicBezTo>
                    <a:pt x="514" y="675"/>
                    <a:pt x="514" y="675"/>
                    <a:pt x="514" y="675"/>
                  </a:cubicBezTo>
                  <a:cubicBezTo>
                    <a:pt x="514" y="675"/>
                    <a:pt x="514" y="675"/>
                    <a:pt x="514" y="675"/>
                  </a:cubicBezTo>
                  <a:cubicBezTo>
                    <a:pt x="514" y="676"/>
                    <a:pt x="513" y="676"/>
                    <a:pt x="513" y="677"/>
                  </a:cubicBezTo>
                  <a:cubicBezTo>
                    <a:pt x="513" y="678"/>
                    <a:pt x="512" y="680"/>
                    <a:pt x="512" y="681"/>
                  </a:cubicBezTo>
                  <a:cubicBezTo>
                    <a:pt x="512" y="682"/>
                    <a:pt x="512" y="683"/>
                    <a:pt x="511" y="684"/>
                  </a:cubicBezTo>
                  <a:cubicBezTo>
                    <a:pt x="511" y="685"/>
                    <a:pt x="511" y="686"/>
                    <a:pt x="511" y="687"/>
                  </a:cubicBezTo>
                  <a:cubicBezTo>
                    <a:pt x="510" y="686"/>
                    <a:pt x="510" y="685"/>
                    <a:pt x="509" y="684"/>
                  </a:cubicBezTo>
                  <a:cubicBezTo>
                    <a:pt x="509" y="683"/>
                    <a:pt x="508" y="683"/>
                    <a:pt x="508" y="682"/>
                  </a:cubicBezTo>
                  <a:cubicBezTo>
                    <a:pt x="508" y="682"/>
                    <a:pt x="507" y="681"/>
                    <a:pt x="507" y="681"/>
                  </a:cubicBezTo>
                  <a:cubicBezTo>
                    <a:pt x="507" y="681"/>
                    <a:pt x="507" y="680"/>
                    <a:pt x="506" y="680"/>
                  </a:cubicBezTo>
                  <a:cubicBezTo>
                    <a:pt x="506" y="679"/>
                    <a:pt x="505" y="679"/>
                    <a:pt x="505" y="678"/>
                  </a:cubicBezTo>
                  <a:cubicBezTo>
                    <a:pt x="504" y="677"/>
                    <a:pt x="504" y="677"/>
                    <a:pt x="503" y="676"/>
                  </a:cubicBezTo>
                  <a:cubicBezTo>
                    <a:pt x="502" y="675"/>
                    <a:pt x="501" y="674"/>
                    <a:pt x="500" y="673"/>
                  </a:cubicBezTo>
                  <a:cubicBezTo>
                    <a:pt x="499" y="672"/>
                    <a:pt x="498" y="672"/>
                    <a:pt x="497" y="671"/>
                  </a:cubicBezTo>
                  <a:cubicBezTo>
                    <a:pt x="496" y="670"/>
                    <a:pt x="495" y="670"/>
                    <a:pt x="494" y="669"/>
                  </a:cubicBezTo>
                  <a:cubicBezTo>
                    <a:pt x="493" y="668"/>
                    <a:pt x="491" y="667"/>
                    <a:pt x="491" y="667"/>
                  </a:cubicBezTo>
                  <a:cubicBezTo>
                    <a:pt x="490" y="666"/>
                    <a:pt x="489" y="666"/>
                    <a:pt x="489" y="666"/>
                  </a:cubicBezTo>
                  <a:cubicBezTo>
                    <a:pt x="489" y="666"/>
                    <a:pt x="491" y="667"/>
                    <a:pt x="493" y="670"/>
                  </a:cubicBezTo>
                  <a:cubicBezTo>
                    <a:pt x="494" y="671"/>
                    <a:pt x="495" y="672"/>
                    <a:pt x="496" y="672"/>
                  </a:cubicBezTo>
                  <a:cubicBezTo>
                    <a:pt x="496" y="673"/>
                    <a:pt x="497" y="674"/>
                    <a:pt x="498" y="675"/>
                  </a:cubicBezTo>
                  <a:cubicBezTo>
                    <a:pt x="499" y="677"/>
                    <a:pt x="501" y="680"/>
                    <a:pt x="503" y="682"/>
                  </a:cubicBezTo>
                  <a:cubicBezTo>
                    <a:pt x="503" y="682"/>
                    <a:pt x="504" y="683"/>
                    <a:pt x="504" y="683"/>
                  </a:cubicBezTo>
                  <a:cubicBezTo>
                    <a:pt x="504" y="683"/>
                    <a:pt x="504" y="684"/>
                    <a:pt x="505" y="684"/>
                  </a:cubicBezTo>
                  <a:cubicBezTo>
                    <a:pt x="505" y="685"/>
                    <a:pt x="506" y="685"/>
                    <a:pt x="506" y="686"/>
                  </a:cubicBezTo>
                  <a:cubicBezTo>
                    <a:pt x="507" y="687"/>
                    <a:pt x="508" y="689"/>
                    <a:pt x="509" y="691"/>
                  </a:cubicBezTo>
                  <a:cubicBezTo>
                    <a:pt x="509" y="691"/>
                    <a:pt x="509" y="691"/>
                    <a:pt x="510" y="692"/>
                  </a:cubicBezTo>
                  <a:cubicBezTo>
                    <a:pt x="510" y="692"/>
                    <a:pt x="510" y="693"/>
                    <a:pt x="510" y="693"/>
                  </a:cubicBezTo>
                  <a:cubicBezTo>
                    <a:pt x="511" y="694"/>
                    <a:pt x="511" y="694"/>
                    <a:pt x="511" y="695"/>
                  </a:cubicBezTo>
                  <a:cubicBezTo>
                    <a:pt x="512" y="696"/>
                    <a:pt x="512" y="697"/>
                    <a:pt x="512" y="697"/>
                  </a:cubicBezTo>
                  <a:cubicBezTo>
                    <a:pt x="512" y="697"/>
                    <a:pt x="512" y="697"/>
                    <a:pt x="512" y="696"/>
                  </a:cubicBezTo>
                  <a:cubicBezTo>
                    <a:pt x="513" y="698"/>
                    <a:pt x="513" y="699"/>
                    <a:pt x="514" y="701"/>
                  </a:cubicBezTo>
                  <a:cubicBezTo>
                    <a:pt x="515" y="704"/>
                    <a:pt x="516" y="708"/>
                    <a:pt x="517" y="712"/>
                  </a:cubicBezTo>
                  <a:cubicBezTo>
                    <a:pt x="518" y="713"/>
                    <a:pt x="518" y="714"/>
                    <a:pt x="518" y="715"/>
                  </a:cubicBezTo>
                  <a:cubicBezTo>
                    <a:pt x="518" y="716"/>
                    <a:pt x="518" y="717"/>
                    <a:pt x="518" y="718"/>
                  </a:cubicBezTo>
                  <a:cubicBezTo>
                    <a:pt x="519" y="719"/>
                    <a:pt x="519" y="720"/>
                    <a:pt x="519" y="721"/>
                  </a:cubicBezTo>
                  <a:cubicBezTo>
                    <a:pt x="519" y="723"/>
                    <a:pt x="519" y="723"/>
                    <a:pt x="519" y="723"/>
                  </a:cubicBezTo>
                  <a:cubicBezTo>
                    <a:pt x="519" y="723"/>
                    <a:pt x="519" y="724"/>
                    <a:pt x="519" y="724"/>
                  </a:cubicBezTo>
                  <a:cubicBezTo>
                    <a:pt x="519" y="727"/>
                    <a:pt x="519" y="729"/>
                    <a:pt x="519" y="732"/>
                  </a:cubicBezTo>
                  <a:cubicBezTo>
                    <a:pt x="519" y="732"/>
                    <a:pt x="519" y="732"/>
                    <a:pt x="518" y="731"/>
                  </a:cubicBezTo>
                  <a:cubicBezTo>
                    <a:pt x="518" y="731"/>
                    <a:pt x="518" y="731"/>
                    <a:pt x="518" y="731"/>
                  </a:cubicBezTo>
                  <a:cubicBezTo>
                    <a:pt x="518" y="730"/>
                    <a:pt x="517" y="730"/>
                    <a:pt x="517" y="729"/>
                  </a:cubicBezTo>
                  <a:cubicBezTo>
                    <a:pt x="516" y="729"/>
                    <a:pt x="516" y="729"/>
                    <a:pt x="516" y="728"/>
                  </a:cubicBezTo>
                  <a:cubicBezTo>
                    <a:pt x="515" y="728"/>
                    <a:pt x="515" y="728"/>
                    <a:pt x="515" y="728"/>
                  </a:cubicBezTo>
                  <a:cubicBezTo>
                    <a:pt x="515" y="727"/>
                    <a:pt x="514" y="727"/>
                    <a:pt x="514" y="727"/>
                  </a:cubicBezTo>
                  <a:cubicBezTo>
                    <a:pt x="514" y="726"/>
                    <a:pt x="513" y="726"/>
                    <a:pt x="513" y="726"/>
                  </a:cubicBezTo>
                  <a:cubicBezTo>
                    <a:pt x="512" y="725"/>
                    <a:pt x="510" y="724"/>
                    <a:pt x="509" y="723"/>
                  </a:cubicBezTo>
                  <a:cubicBezTo>
                    <a:pt x="508" y="722"/>
                    <a:pt x="507" y="722"/>
                    <a:pt x="506" y="721"/>
                  </a:cubicBezTo>
                  <a:cubicBezTo>
                    <a:pt x="505" y="721"/>
                    <a:pt x="505" y="720"/>
                    <a:pt x="504" y="720"/>
                  </a:cubicBezTo>
                  <a:cubicBezTo>
                    <a:pt x="502" y="704"/>
                    <a:pt x="477" y="709"/>
                    <a:pt x="467" y="712"/>
                  </a:cubicBezTo>
                  <a:cubicBezTo>
                    <a:pt x="478" y="717"/>
                    <a:pt x="489" y="740"/>
                    <a:pt x="503" y="724"/>
                  </a:cubicBezTo>
                  <a:cubicBezTo>
                    <a:pt x="502" y="722"/>
                    <a:pt x="502" y="722"/>
                    <a:pt x="502" y="722"/>
                  </a:cubicBezTo>
                  <a:cubicBezTo>
                    <a:pt x="502" y="723"/>
                    <a:pt x="503" y="723"/>
                    <a:pt x="504" y="723"/>
                  </a:cubicBezTo>
                  <a:cubicBezTo>
                    <a:pt x="504" y="723"/>
                    <a:pt x="504" y="723"/>
                    <a:pt x="504" y="722"/>
                  </a:cubicBezTo>
                  <a:cubicBezTo>
                    <a:pt x="504" y="722"/>
                    <a:pt x="505" y="722"/>
                    <a:pt x="505" y="722"/>
                  </a:cubicBezTo>
                  <a:cubicBezTo>
                    <a:pt x="506" y="723"/>
                    <a:pt x="507" y="724"/>
                    <a:pt x="508" y="725"/>
                  </a:cubicBezTo>
                  <a:cubicBezTo>
                    <a:pt x="509" y="725"/>
                    <a:pt x="510" y="726"/>
                    <a:pt x="511" y="727"/>
                  </a:cubicBezTo>
                  <a:cubicBezTo>
                    <a:pt x="512" y="727"/>
                    <a:pt x="512" y="728"/>
                    <a:pt x="513" y="728"/>
                  </a:cubicBezTo>
                  <a:cubicBezTo>
                    <a:pt x="513" y="728"/>
                    <a:pt x="513" y="729"/>
                    <a:pt x="514" y="729"/>
                  </a:cubicBezTo>
                  <a:cubicBezTo>
                    <a:pt x="514" y="729"/>
                    <a:pt x="514" y="729"/>
                    <a:pt x="514" y="729"/>
                  </a:cubicBezTo>
                  <a:cubicBezTo>
                    <a:pt x="515" y="730"/>
                    <a:pt x="515" y="730"/>
                    <a:pt x="515" y="731"/>
                  </a:cubicBezTo>
                  <a:cubicBezTo>
                    <a:pt x="516" y="731"/>
                    <a:pt x="516" y="732"/>
                    <a:pt x="516" y="732"/>
                  </a:cubicBezTo>
                  <a:cubicBezTo>
                    <a:pt x="517" y="732"/>
                    <a:pt x="517" y="732"/>
                    <a:pt x="517" y="732"/>
                  </a:cubicBezTo>
                  <a:cubicBezTo>
                    <a:pt x="517" y="733"/>
                    <a:pt x="517" y="733"/>
                    <a:pt x="517" y="733"/>
                  </a:cubicBezTo>
                  <a:cubicBezTo>
                    <a:pt x="518" y="733"/>
                    <a:pt x="518" y="734"/>
                    <a:pt x="518" y="734"/>
                  </a:cubicBezTo>
                  <a:cubicBezTo>
                    <a:pt x="518" y="734"/>
                    <a:pt x="519" y="734"/>
                    <a:pt x="519" y="734"/>
                  </a:cubicBezTo>
                  <a:cubicBezTo>
                    <a:pt x="519" y="735"/>
                    <a:pt x="519" y="736"/>
                    <a:pt x="518" y="736"/>
                  </a:cubicBezTo>
                  <a:cubicBezTo>
                    <a:pt x="518" y="737"/>
                    <a:pt x="518" y="738"/>
                    <a:pt x="518" y="739"/>
                  </a:cubicBezTo>
                  <a:cubicBezTo>
                    <a:pt x="518" y="740"/>
                    <a:pt x="518" y="741"/>
                    <a:pt x="517" y="742"/>
                  </a:cubicBezTo>
                  <a:cubicBezTo>
                    <a:pt x="517" y="743"/>
                    <a:pt x="517" y="744"/>
                    <a:pt x="517" y="745"/>
                  </a:cubicBezTo>
                  <a:cubicBezTo>
                    <a:pt x="516" y="746"/>
                    <a:pt x="516" y="747"/>
                    <a:pt x="516" y="748"/>
                  </a:cubicBezTo>
                  <a:cubicBezTo>
                    <a:pt x="515" y="749"/>
                    <a:pt x="515" y="751"/>
                    <a:pt x="514" y="753"/>
                  </a:cubicBezTo>
                  <a:cubicBezTo>
                    <a:pt x="514" y="754"/>
                    <a:pt x="514" y="754"/>
                    <a:pt x="514" y="755"/>
                  </a:cubicBezTo>
                  <a:cubicBezTo>
                    <a:pt x="514" y="756"/>
                    <a:pt x="514" y="756"/>
                    <a:pt x="514" y="756"/>
                  </a:cubicBezTo>
                  <a:cubicBezTo>
                    <a:pt x="514" y="756"/>
                    <a:pt x="514" y="756"/>
                    <a:pt x="514" y="756"/>
                  </a:cubicBezTo>
                  <a:cubicBezTo>
                    <a:pt x="514" y="757"/>
                    <a:pt x="514" y="757"/>
                    <a:pt x="514" y="758"/>
                  </a:cubicBezTo>
                  <a:cubicBezTo>
                    <a:pt x="514" y="758"/>
                    <a:pt x="514" y="759"/>
                    <a:pt x="515" y="759"/>
                  </a:cubicBezTo>
                  <a:cubicBezTo>
                    <a:pt x="515" y="763"/>
                    <a:pt x="517" y="767"/>
                    <a:pt x="519" y="770"/>
                  </a:cubicBezTo>
                  <a:cubicBezTo>
                    <a:pt x="519" y="770"/>
                    <a:pt x="520" y="771"/>
                    <a:pt x="520" y="772"/>
                  </a:cubicBezTo>
                  <a:cubicBezTo>
                    <a:pt x="521" y="772"/>
                    <a:pt x="521" y="773"/>
                    <a:pt x="522" y="773"/>
                  </a:cubicBezTo>
                  <a:cubicBezTo>
                    <a:pt x="523" y="774"/>
                    <a:pt x="523" y="775"/>
                    <a:pt x="524" y="775"/>
                  </a:cubicBezTo>
                  <a:cubicBezTo>
                    <a:pt x="524" y="775"/>
                    <a:pt x="525" y="776"/>
                    <a:pt x="525" y="776"/>
                  </a:cubicBezTo>
                  <a:cubicBezTo>
                    <a:pt x="525" y="776"/>
                    <a:pt x="525" y="776"/>
                    <a:pt x="526" y="777"/>
                  </a:cubicBezTo>
                  <a:cubicBezTo>
                    <a:pt x="525" y="777"/>
                    <a:pt x="525" y="777"/>
                    <a:pt x="525" y="777"/>
                  </a:cubicBezTo>
                  <a:cubicBezTo>
                    <a:pt x="523" y="776"/>
                    <a:pt x="521" y="775"/>
                    <a:pt x="519" y="775"/>
                  </a:cubicBezTo>
                  <a:cubicBezTo>
                    <a:pt x="515" y="773"/>
                    <a:pt x="510" y="771"/>
                    <a:pt x="505" y="769"/>
                  </a:cubicBezTo>
                  <a:cubicBezTo>
                    <a:pt x="502" y="769"/>
                    <a:pt x="500" y="768"/>
                    <a:pt x="497" y="768"/>
                  </a:cubicBezTo>
                  <a:cubicBezTo>
                    <a:pt x="496" y="768"/>
                    <a:pt x="494" y="767"/>
                    <a:pt x="493" y="767"/>
                  </a:cubicBezTo>
                  <a:cubicBezTo>
                    <a:pt x="492" y="767"/>
                    <a:pt x="490" y="767"/>
                    <a:pt x="489" y="767"/>
                  </a:cubicBezTo>
                  <a:cubicBezTo>
                    <a:pt x="484" y="767"/>
                    <a:pt x="479" y="767"/>
                    <a:pt x="474" y="767"/>
                  </a:cubicBezTo>
                  <a:cubicBezTo>
                    <a:pt x="465" y="767"/>
                    <a:pt x="455" y="767"/>
                    <a:pt x="446" y="765"/>
                  </a:cubicBezTo>
                  <a:cubicBezTo>
                    <a:pt x="442" y="764"/>
                    <a:pt x="437" y="764"/>
                    <a:pt x="433" y="762"/>
                  </a:cubicBezTo>
                  <a:cubicBezTo>
                    <a:pt x="428" y="761"/>
                    <a:pt x="424" y="760"/>
                    <a:pt x="420" y="759"/>
                  </a:cubicBezTo>
                  <a:cubicBezTo>
                    <a:pt x="417" y="759"/>
                    <a:pt x="415" y="758"/>
                    <a:pt x="412" y="758"/>
                  </a:cubicBezTo>
                  <a:cubicBezTo>
                    <a:pt x="412" y="758"/>
                    <a:pt x="411" y="757"/>
                    <a:pt x="411" y="757"/>
                  </a:cubicBezTo>
                  <a:cubicBezTo>
                    <a:pt x="410" y="755"/>
                    <a:pt x="409" y="753"/>
                    <a:pt x="408" y="752"/>
                  </a:cubicBezTo>
                  <a:cubicBezTo>
                    <a:pt x="408" y="751"/>
                    <a:pt x="407" y="751"/>
                    <a:pt x="407" y="750"/>
                  </a:cubicBezTo>
                  <a:cubicBezTo>
                    <a:pt x="407" y="749"/>
                    <a:pt x="406" y="749"/>
                    <a:pt x="406" y="748"/>
                  </a:cubicBezTo>
                  <a:cubicBezTo>
                    <a:pt x="406" y="747"/>
                    <a:pt x="405" y="746"/>
                    <a:pt x="404" y="745"/>
                  </a:cubicBezTo>
                  <a:cubicBezTo>
                    <a:pt x="404" y="744"/>
                    <a:pt x="404" y="743"/>
                    <a:pt x="403" y="741"/>
                  </a:cubicBezTo>
                  <a:cubicBezTo>
                    <a:pt x="403" y="741"/>
                    <a:pt x="403" y="741"/>
                    <a:pt x="403" y="740"/>
                  </a:cubicBezTo>
                  <a:cubicBezTo>
                    <a:pt x="403" y="740"/>
                    <a:pt x="403" y="739"/>
                    <a:pt x="403" y="739"/>
                  </a:cubicBezTo>
                  <a:cubicBezTo>
                    <a:pt x="403" y="739"/>
                    <a:pt x="403" y="738"/>
                    <a:pt x="403" y="738"/>
                  </a:cubicBezTo>
                  <a:cubicBezTo>
                    <a:pt x="403" y="738"/>
                    <a:pt x="403" y="737"/>
                    <a:pt x="403" y="737"/>
                  </a:cubicBezTo>
                  <a:cubicBezTo>
                    <a:pt x="403" y="734"/>
                    <a:pt x="404" y="731"/>
                    <a:pt x="404" y="727"/>
                  </a:cubicBezTo>
                  <a:cubicBezTo>
                    <a:pt x="405" y="726"/>
                    <a:pt x="405" y="724"/>
                    <a:pt x="405" y="722"/>
                  </a:cubicBezTo>
                  <a:cubicBezTo>
                    <a:pt x="405" y="721"/>
                    <a:pt x="405" y="720"/>
                    <a:pt x="404" y="719"/>
                  </a:cubicBezTo>
                  <a:cubicBezTo>
                    <a:pt x="404" y="718"/>
                    <a:pt x="404" y="718"/>
                    <a:pt x="404" y="718"/>
                  </a:cubicBezTo>
                  <a:cubicBezTo>
                    <a:pt x="404" y="718"/>
                    <a:pt x="404" y="718"/>
                    <a:pt x="404" y="717"/>
                  </a:cubicBezTo>
                  <a:cubicBezTo>
                    <a:pt x="404" y="717"/>
                    <a:pt x="404" y="717"/>
                    <a:pt x="404" y="717"/>
                  </a:cubicBezTo>
                  <a:cubicBezTo>
                    <a:pt x="404" y="716"/>
                    <a:pt x="403" y="716"/>
                    <a:pt x="403" y="716"/>
                  </a:cubicBezTo>
                  <a:cubicBezTo>
                    <a:pt x="402" y="712"/>
                    <a:pt x="399" y="709"/>
                    <a:pt x="396" y="706"/>
                  </a:cubicBezTo>
                  <a:cubicBezTo>
                    <a:pt x="396" y="706"/>
                    <a:pt x="395" y="705"/>
                    <a:pt x="395" y="704"/>
                  </a:cubicBezTo>
                  <a:cubicBezTo>
                    <a:pt x="395" y="704"/>
                    <a:pt x="395" y="704"/>
                    <a:pt x="395" y="703"/>
                  </a:cubicBezTo>
                  <a:cubicBezTo>
                    <a:pt x="395" y="703"/>
                    <a:pt x="395" y="703"/>
                    <a:pt x="394" y="703"/>
                  </a:cubicBezTo>
                  <a:cubicBezTo>
                    <a:pt x="394" y="703"/>
                    <a:pt x="394" y="702"/>
                    <a:pt x="394" y="702"/>
                  </a:cubicBezTo>
                  <a:cubicBezTo>
                    <a:pt x="394" y="701"/>
                    <a:pt x="394" y="700"/>
                    <a:pt x="394" y="699"/>
                  </a:cubicBezTo>
                  <a:cubicBezTo>
                    <a:pt x="393" y="698"/>
                    <a:pt x="393" y="697"/>
                    <a:pt x="393" y="696"/>
                  </a:cubicBezTo>
                  <a:cubicBezTo>
                    <a:pt x="393" y="695"/>
                    <a:pt x="393" y="694"/>
                    <a:pt x="393" y="693"/>
                  </a:cubicBezTo>
                  <a:cubicBezTo>
                    <a:pt x="393" y="692"/>
                    <a:pt x="392" y="690"/>
                    <a:pt x="392" y="689"/>
                  </a:cubicBezTo>
                  <a:cubicBezTo>
                    <a:pt x="392" y="688"/>
                    <a:pt x="392" y="687"/>
                    <a:pt x="392" y="686"/>
                  </a:cubicBezTo>
                  <a:cubicBezTo>
                    <a:pt x="401" y="674"/>
                    <a:pt x="405" y="660"/>
                    <a:pt x="395" y="646"/>
                  </a:cubicBezTo>
                  <a:cubicBezTo>
                    <a:pt x="387" y="660"/>
                    <a:pt x="381" y="673"/>
                    <a:pt x="389" y="689"/>
                  </a:cubicBezTo>
                  <a:cubicBezTo>
                    <a:pt x="389" y="689"/>
                    <a:pt x="389" y="689"/>
                    <a:pt x="389" y="689"/>
                  </a:cubicBezTo>
                  <a:cubicBezTo>
                    <a:pt x="389" y="689"/>
                    <a:pt x="389" y="689"/>
                    <a:pt x="389" y="689"/>
                  </a:cubicBezTo>
                  <a:cubicBezTo>
                    <a:pt x="389" y="690"/>
                    <a:pt x="389" y="692"/>
                    <a:pt x="390" y="693"/>
                  </a:cubicBezTo>
                  <a:cubicBezTo>
                    <a:pt x="390" y="694"/>
                    <a:pt x="390" y="695"/>
                    <a:pt x="390" y="696"/>
                  </a:cubicBezTo>
                  <a:cubicBezTo>
                    <a:pt x="390" y="698"/>
                    <a:pt x="390" y="699"/>
                    <a:pt x="391" y="700"/>
                  </a:cubicBezTo>
                  <a:cubicBezTo>
                    <a:pt x="391" y="700"/>
                    <a:pt x="391" y="700"/>
                    <a:pt x="391" y="701"/>
                  </a:cubicBezTo>
                  <a:cubicBezTo>
                    <a:pt x="390" y="700"/>
                    <a:pt x="389" y="699"/>
                    <a:pt x="388" y="698"/>
                  </a:cubicBezTo>
                  <a:cubicBezTo>
                    <a:pt x="386" y="695"/>
                    <a:pt x="383" y="693"/>
                    <a:pt x="381" y="690"/>
                  </a:cubicBezTo>
                  <a:cubicBezTo>
                    <a:pt x="377" y="684"/>
                    <a:pt x="373" y="679"/>
                    <a:pt x="369" y="674"/>
                  </a:cubicBezTo>
                  <a:cubicBezTo>
                    <a:pt x="369" y="674"/>
                    <a:pt x="368" y="673"/>
                    <a:pt x="368" y="673"/>
                  </a:cubicBezTo>
                  <a:cubicBezTo>
                    <a:pt x="368" y="672"/>
                    <a:pt x="367" y="671"/>
                    <a:pt x="367" y="671"/>
                  </a:cubicBezTo>
                  <a:cubicBezTo>
                    <a:pt x="366" y="670"/>
                    <a:pt x="365" y="669"/>
                    <a:pt x="364" y="668"/>
                  </a:cubicBezTo>
                  <a:cubicBezTo>
                    <a:pt x="363" y="666"/>
                    <a:pt x="361" y="665"/>
                    <a:pt x="360" y="664"/>
                  </a:cubicBezTo>
                  <a:cubicBezTo>
                    <a:pt x="359" y="663"/>
                    <a:pt x="359" y="663"/>
                    <a:pt x="359" y="662"/>
                  </a:cubicBezTo>
                  <a:cubicBezTo>
                    <a:pt x="359" y="662"/>
                    <a:pt x="359" y="662"/>
                    <a:pt x="359" y="662"/>
                  </a:cubicBezTo>
                  <a:cubicBezTo>
                    <a:pt x="359" y="662"/>
                    <a:pt x="359" y="662"/>
                    <a:pt x="359" y="662"/>
                  </a:cubicBezTo>
                  <a:cubicBezTo>
                    <a:pt x="359" y="662"/>
                    <a:pt x="359" y="661"/>
                    <a:pt x="359" y="661"/>
                  </a:cubicBezTo>
                  <a:cubicBezTo>
                    <a:pt x="359" y="661"/>
                    <a:pt x="359" y="661"/>
                    <a:pt x="359" y="661"/>
                  </a:cubicBezTo>
                  <a:cubicBezTo>
                    <a:pt x="359" y="661"/>
                    <a:pt x="359" y="661"/>
                    <a:pt x="359" y="661"/>
                  </a:cubicBezTo>
                  <a:cubicBezTo>
                    <a:pt x="359" y="661"/>
                    <a:pt x="359" y="661"/>
                    <a:pt x="359" y="661"/>
                  </a:cubicBezTo>
                  <a:cubicBezTo>
                    <a:pt x="359" y="661"/>
                    <a:pt x="360" y="662"/>
                    <a:pt x="360" y="662"/>
                  </a:cubicBezTo>
                  <a:cubicBezTo>
                    <a:pt x="360" y="662"/>
                    <a:pt x="360" y="662"/>
                    <a:pt x="360" y="662"/>
                  </a:cubicBezTo>
                  <a:cubicBezTo>
                    <a:pt x="360" y="662"/>
                    <a:pt x="360" y="662"/>
                    <a:pt x="360" y="662"/>
                  </a:cubicBezTo>
                  <a:cubicBezTo>
                    <a:pt x="360" y="662"/>
                    <a:pt x="360" y="661"/>
                    <a:pt x="359" y="661"/>
                  </a:cubicBezTo>
                  <a:cubicBezTo>
                    <a:pt x="359" y="661"/>
                    <a:pt x="359" y="661"/>
                    <a:pt x="359" y="661"/>
                  </a:cubicBezTo>
                  <a:cubicBezTo>
                    <a:pt x="359" y="661"/>
                    <a:pt x="358" y="661"/>
                    <a:pt x="358" y="661"/>
                  </a:cubicBezTo>
                  <a:cubicBezTo>
                    <a:pt x="358" y="661"/>
                    <a:pt x="358" y="661"/>
                    <a:pt x="358" y="661"/>
                  </a:cubicBezTo>
                  <a:cubicBezTo>
                    <a:pt x="358" y="661"/>
                    <a:pt x="358" y="661"/>
                    <a:pt x="358" y="661"/>
                  </a:cubicBezTo>
                  <a:cubicBezTo>
                    <a:pt x="358" y="661"/>
                    <a:pt x="358" y="661"/>
                    <a:pt x="358" y="661"/>
                  </a:cubicBezTo>
                  <a:cubicBezTo>
                    <a:pt x="358" y="661"/>
                    <a:pt x="358" y="662"/>
                    <a:pt x="358" y="662"/>
                  </a:cubicBezTo>
                  <a:cubicBezTo>
                    <a:pt x="358" y="663"/>
                    <a:pt x="358" y="664"/>
                    <a:pt x="359" y="665"/>
                  </a:cubicBezTo>
                  <a:cubicBezTo>
                    <a:pt x="360" y="666"/>
                    <a:pt x="361" y="668"/>
                    <a:pt x="362" y="670"/>
                  </a:cubicBezTo>
                  <a:cubicBezTo>
                    <a:pt x="362" y="671"/>
                    <a:pt x="363" y="672"/>
                    <a:pt x="364" y="673"/>
                  </a:cubicBezTo>
                  <a:cubicBezTo>
                    <a:pt x="364" y="674"/>
                    <a:pt x="364" y="674"/>
                    <a:pt x="365" y="675"/>
                  </a:cubicBezTo>
                  <a:cubicBezTo>
                    <a:pt x="365" y="675"/>
                    <a:pt x="366" y="676"/>
                    <a:pt x="366" y="676"/>
                  </a:cubicBezTo>
                  <a:cubicBezTo>
                    <a:pt x="367" y="678"/>
                    <a:pt x="368" y="680"/>
                    <a:pt x="370" y="681"/>
                  </a:cubicBezTo>
                  <a:cubicBezTo>
                    <a:pt x="370" y="681"/>
                    <a:pt x="369" y="681"/>
                    <a:pt x="369" y="681"/>
                  </a:cubicBezTo>
                  <a:cubicBezTo>
                    <a:pt x="369" y="681"/>
                    <a:pt x="368" y="680"/>
                    <a:pt x="368" y="680"/>
                  </a:cubicBezTo>
                  <a:cubicBezTo>
                    <a:pt x="367" y="680"/>
                    <a:pt x="366" y="679"/>
                    <a:pt x="366" y="679"/>
                  </a:cubicBezTo>
                  <a:cubicBezTo>
                    <a:pt x="365" y="679"/>
                    <a:pt x="364" y="679"/>
                    <a:pt x="364" y="678"/>
                  </a:cubicBezTo>
                  <a:cubicBezTo>
                    <a:pt x="362" y="678"/>
                    <a:pt x="361" y="677"/>
                    <a:pt x="359" y="676"/>
                  </a:cubicBezTo>
                  <a:cubicBezTo>
                    <a:pt x="358" y="676"/>
                    <a:pt x="356" y="675"/>
                    <a:pt x="355" y="675"/>
                  </a:cubicBezTo>
                  <a:cubicBezTo>
                    <a:pt x="355" y="675"/>
                    <a:pt x="354" y="675"/>
                    <a:pt x="354" y="675"/>
                  </a:cubicBezTo>
                  <a:cubicBezTo>
                    <a:pt x="352" y="654"/>
                    <a:pt x="316" y="669"/>
                    <a:pt x="307" y="668"/>
                  </a:cubicBezTo>
                  <a:cubicBezTo>
                    <a:pt x="318" y="681"/>
                    <a:pt x="344" y="699"/>
                    <a:pt x="353" y="678"/>
                  </a:cubicBezTo>
                  <a:cubicBezTo>
                    <a:pt x="352" y="677"/>
                    <a:pt x="351" y="676"/>
                    <a:pt x="350" y="676"/>
                  </a:cubicBezTo>
                  <a:cubicBezTo>
                    <a:pt x="350" y="676"/>
                    <a:pt x="350" y="676"/>
                    <a:pt x="350" y="676"/>
                  </a:cubicBezTo>
                  <a:cubicBezTo>
                    <a:pt x="352" y="677"/>
                    <a:pt x="353" y="677"/>
                    <a:pt x="354" y="677"/>
                  </a:cubicBezTo>
                  <a:cubicBezTo>
                    <a:pt x="356" y="678"/>
                    <a:pt x="357" y="678"/>
                    <a:pt x="359" y="679"/>
                  </a:cubicBezTo>
                  <a:cubicBezTo>
                    <a:pt x="360" y="679"/>
                    <a:pt x="361" y="680"/>
                    <a:pt x="363" y="680"/>
                  </a:cubicBezTo>
                  <a:cubicBezTo>
                    <a:pt x="363" y="681"/>
                    <a:pt x="364" y="681"/>
                    <a:pt x="365" y="681"/>
                  </a:cubicBezTo>
                  <a:cubicBezTo>
                    <a:pt x="365" y="682"/>
                    <a:pt x="366" y="682"/>
                    <a:pt x="366" y="682"/>
                  </a:cubicBezTo>
                  <a:cubicBezTo>
                    <a:pt x="367" y="683"/>
                    <a:pt x="367" y="683"/>
                    <a:pt x="368" y="683"/>
                  </a:cubicBezTo>
                  <a:cubicBezTo>
                    <a:pt x="369" y="684"/>
                    <a:pt x="369" y="684"/>
                    <a:pt x="370" y="684"/>
                  </a:cubicBezTo>
                  <a:cubicBezTo>
                    <a:pt x="370" y="684"/>
                    <a:pt x="370" y="684"/>
                    <a:pt x="370" y="685"/>
                  </a:cubicBezTo>
                  <a:cubicBezTo>
                    <a:pt x="370" y="685"/>
                    <a:pt x="371" y="685"/>
                    <a:pt x="371" y="685"/>
                  </a:cubicBezTo>
                  <a:cubicBezTo>
                    <a:pt x="371" y="685"/>
                    <a:pt x="372" y="685"/>
                    <a:pt x="372" y="686"/>
                  </a:cubicBezTo>
                  <a:cubicBezTo>
                    <a:pt x="373" y="686"/>
                    <a:pt x="373" y="686"/>
                    <a:pt x="373" y="686"/>
                  </a:cubicBezTo>
                  <a:cubicBezTo>
                    <a:pt x="375" y="688"/>
                    <a:pt x="376" y="690"/>
                    <a:pt x="378" y="692"/>
                  </a:cubicBezTo>
                  <a:cubicBezTo>
                    <a:pt x="380" y="695"/>
                    <a:pt x="383" y="698"/>
                    <a:pt x="385" y="700"/>
                  </a:cubicBezTo>
                  <a:cubicBezTo>
                    <a:pt x="388" y="703"/>
                    <a:pt x="391" y="706"/>
                    <a:pt x="394" y="709"/>
                  </a:cubicBezTo>
                  <a:cubicBezTo>
                    <a:pt x="396" y="711"/>
                    <a:pt x="398" y="714"/>
                    <a:pt x="400" y="717"/>
                  </a:cubicBezTo>
                  <a:cubicBezTo>
                    <a:pt x="400" y="718"/>
                    <a:pt x="400" y="718"/>
                    <a:pt x="400" y="718"/>
                  </a:cubicBezTo>
                  <a:cubicBezTo>
                    <a:pt x="400" y="718"/>
                    <a:pt x="400" y="718"/>
                    <a:pt x="400" y="718"/>
                  </a:cubicBezTo>
                  <a:cubicBezTo>
                    <a:pt x="400" y="718"/>
                    <a:pt x="400" y="719"/>
                    <a:pt x="400" y="719"/>
                  </a:cubicBezTo>
                  <a:cubicBezTo>
                    <a:pt x="401" y="720"/>
                    <a:pt x="401" y="720"/>
                    <a:pt x="401" y="720"/>
                  </a:cubicBezTo>
                  <a:cubicBezTo>
                    <a:pt x="401" y="720"/>
                    <a:pt x="401" y="721"/>
                    <a:pt x="401" y="722"/>
                  </a:cubicBezTo>
                  <a:cubicBezTo>
                    <a:pt x="401" y="723"/>
                    <a:pt x="401" y="725"/>
                    <a:pt x="401" y="727"/>
                  </a:cubicBezTo>
                  <a:cubicBezTo>
                    <a:pt x="400" y="730"/>
                    <a:pt x="399" y="733"/>
                    <a:pt x="399" y="737"/>
                  </a:cubicBezTo>
                  <a:cubicBezTo>
                    <a:pt x="399" y="737"/>
                    <a:pt x="399" y="738"/>
                    <a:pt x="399" y="738"/>
                  </a:cubicBezTo>
                  <a:cubicBezTo>
                    <a:pt x="399" y="738"/>
                    <a:pt x="399" y="739"/>
                    <a:pt x="399" y="739"/>
                  </a:cubicBezTo>
                  <a:cubicBezTo>
                    <a:pt x="399" y="740"/>
                    <a:pt x="399" y="740"/>
                    <a:pt x="399" y="740"/>
                  </a:cubicBezTo>
                  <a:cubicBezTo>
                    <a:pt x="399" y="741"/>
                    <a:pt x="399" y="741"/>
                    <a:pt x="399" y="742"/>
                  </a:cubicBezTo>
                  <a:cubicBezTo>
                    <a:pt x="400" y="743"/>
                    <a:pt x="400" y="745"/>
                    <a:pt x="401" y="746"/>
                  </a:cubicBezTo>
                  <a:cubicBezTo>
                    <a:pt x="401" y="747"/>
                    <a:pt x="402" y="748"/>
                    <a:pt x="402" y="748"/>
                  </a:cubicBezTo>
                  <a:cubicBezTo>
                    <a:pt x="402" y="749"/>
                    <a:pt x="402" y="750"/>
                    <a:pt x="403" y="750"/>
                  </a:cubicBezTo>
                  <a:cubicBezTo>
                    <a:pt x="403" y="751"/>
                    <a:pt x="404" y="751"/>
                    <a:pt x="404" y="752"/>
                  </a:cubicBezTo>
                  <a:cubicBezTo>
                    <a:pt x="405" y="752"/>
                    <a:pt x="405" y="753"/>
                    <a:pt x="405" y="753"/>
                  </a:cubicBezTo>
                  <a:cubicBezTo>
                    <a:pt x="407" y="755"/>
                    <a:pt x="409" y="756"/>
                    <a:pt x="410" y="757"/>
                  </a:cubicBezTo>
                  <a:cubicBezTo>
                    <a:pt x="410" y="758"/>
                    <a:pt x="410" y="758"/>
                    <a:pt x="410" y="758"/>
                  </a:cubicBezTo>
                  <a:cubicBezTo>
                    <a:pt x="409" y="758"/>
                    <a:pt x="408" y="758"/>
                    <a:pt x="407" y="758"/>
                  </a:cubicBezTo>
                  <a:cubicBezTo>
                    <a:pt x="406" y="758"/>
                    <a:pt x="405" y="757"/>
                    <a:pt x="404" y="757"/>
                  </a:cubicBezTo>
                  <a:cubicBezTo>
                    <a:pt x="403" y="757"/>
                    <a:pt x="403" y="757"/>
                    <a:pt x="403" y="757"/>
                  </a:cubicBezTo>
                  <a:cubicBezTo>
                    <a:pt x="403" y="757"/>
                    <a:pt x="403" y="757"/>
                    <a:pt x="403" y="757"/>
                  </a:cubicBezTo>
                  <a:cubicBezTo>
                    <a:pt x="403" y="757"/>
                    <a:pt x="403" y="757"/>
                    <a:pt x="403" y="757"/>
                  </a:cubicBezTo>
                  <a:cubicBezTo>
                    <a:pt x="403" y="757"/>
                    <a:pt x="403" y="757"/>
                    <a:pt x="402" y="757"/>
                  </a:cubicBezTo>
                  <a:cubicBezTo>
                    <a:pt x="402" y="757"/>
                    <a:pt x="402" y="757"/>
                    <a:pt x="402" y="757"/>
                  </a:cubicBezTo>
                  <a:cubicBezTo>
                    <a:pt x="402" y="757"/>
                    <a:pt x="401" y="757"/>
                    <a:pt x="401" y="758"/>
                  </a:cubicBezTo>
                  <a:cubicBezTo>
                    <a:pt x="400" y="758"/>
                    <a:pt x="400" y="758"/>
                    <a:pt x="399" y="758"/>
                  </a:cubicBezTo>
                  <a:cubicBezTo>
                    <a:pt x="399" y="758"/>
                    <a:pt x="398" y="758"/>
                    <a:pt x="397" y="758"/>
                  </a:cubicBezTo>
                  <a:cubicBezTo>
                    <a:pt x="396" y="758"/>
                    <a:pt x="396" y="758"/>
                    <a:pt x="395" y="759"/>
                  </a:cubicBezTo>
                  <a:cubicBezTo>
                    <a:pt x="393" y="759"/>
                    <a:pt x="391" y="760"/>
                    <a:pt x="389" y="760"/>
                  </a:cubicBezTo>
                  <a:cubicBezTo>
                    <a:pt x="388" y="761"/>
                    <a:pt x="386" y="761"/>
                    <a:pt x="384" y="762"/>
                  </a:cubicBezTo>
                  <a:cubicBezTo>
                    <a:pt x="381" y="763"/>
                    <a:pt x="378" y="764"/>
                    <a:pt x="376" y="765"/>
                  </a:cubicBezTo>
                  <a:cubicBezTo>
                    <a:pt x="370" y="767"/>
                    <a:pt x="365" y="769"/>
                    <a:pt x="361" y="770"/>
                  </a:cubicBezTo>
                  <a:cubicBezTo>
                    <a:pt x="359" y="770"/>
                    <a:pt x="357" y="770"/>
                    <a:pt x="355" y="771"/>
                  </a:cubicBezTo>
                  <a:cubicBezTo>
                    <a:pt x="354" y="771"/>
                    <a:pt x="352" y="771"/>
                    <a:pt x="351" y="771"/>
                  </a:cubicBezTo>
                  <a:cubicBezTo>
                    <a:pt x="349" y="771"/>
                    <a:pt x="348" y="771"/>
                    <a:pt x="348" y="771"/>
                  </a:cubicBezTo>
                  <a:cubicBezTo>
                    <a:pt x="348" y="771"/>
                    <a:pt x="349" y="772"/>
                    <a:pt x="351" y="772"/>
                  </a:cubicBezTo>
                  <a:cubicBezTo>
                    <a:pt x="352" y="772"/>
                    <a:pt x="354" y="772"/>
                    <a:pt x="356" y="772"/>
                  </a:cubicBezTo>
                  <a:cubicBezTo>
                    <a:pt x="357" y="772"/>
                    <a:pt x="359" y="772"/>
                    <a:pt x="362" y="772"/>
                  </a:cubicBezTo>
                  <a:cubicBezTo>
                    <a:pt x="363" y="771"/>
                    <a:pt x="365" y="771"/>
                    <a:pt x="367" y="771"/>
                  </a:cubicBezTo>
                  <a:cubicBezTo>
                    <a:pt x="366" y="771"/>
                    <a:pt x="366" y="772"/>
                    <a:pt x="365" y="773"/>
                  </a:cubicBezTo>
                  <a:cubicBezTo>
                    <a:pt x="363" y="774"/>
                    <a:pt x="362" y="775"/>
                    <a:pt x="361" y="776"/>
                  </a:cubicBezTo>
                  <a:cubicBezTo>
                    <a:pt x="359" y="777"/>
                    <a:pt x="358" y="779"/>
                    <a:pt x="357" y="780"/>
                  </a:cubicBezTo>
                  <a:cubicBezTo>
                    <a:pt x="356" y="781"/>
                    <a:pt x="355" y="782"/>
                    <a:pt x="354" y="783"/>
                  </a:cubicBezTo>
                  <a:cubicBezTo>
                    <a:pt x="331" y="786"/>
                    <a:pt x="339" y="802"/>
                    <a:pt x="325" y="814"/>
                  </a:cubicBezTo>
                  <a:cubicBezTo>
                    <a:pt x="347" y="815"/>
                    <a:pt x="366" y="810"/>
                    <a:pt x="356" y="786"/>
                  </a:cubicBezTo>
                  <a:cubicBezTo>
                    <a:pt x="356" y="786"/>
                    <a:pt x="356" y="786"/>
                    <a:pt x="356" y="786"/>
                  </a:cubicBezTo>
                  <a:cubicBezTo>
                    <a:pt x="357" y="785"/>
                    <a:pt x="358" y="783"/>
                    <a:pt x="359" y="782"/>
                  </a:cubicBezTo>
                  <a:cubicBezTo>
                    <a:pt x="360" y="781"/>
                    <a:pt x="361" y="780"/>
                    <a:pt x="363" y="778"/>
                  </a:cubicBezTo>
                  <a:cubicBezTo>
                    <a:pt x="364" y="777"/>
                    <a:pt x="365" y="776"/>
                    <a:pt x="367" y="775"/>
                  </a:cubicBezTo>
                  <a:cubicBezTo>
                    <a:pt x="368" y="774"/>
                    <a:pt x="370" y="773"/>
                    <a:pt x="371" y="772"/>
                  </a:cubicBezTo>
                  <a:cubicBezTo>
                    <a:pt x="372" y="772"/>
                    <a:pt x="372" y="771"/>
                    <a:pt x="373" y="771"/>
                  </a:cubicBezTo>
                  <a:cubicBezTo>
                    <a:pt x="374" y="770"/>
                    <a:pt x="374" y="770"/>
                    <a:pt x="375" y="770"/>
                  </a:cubicBezTo>
                  <a:cubicBezTo>
                    <a:pt x="375" y="770"/>
                    <a:pt x="376" y="769"/>
                    <a:pt x="376" y="769"/>
                  </a:cubicBezTo>
                  <a:cubicBezTo>
                    <a:pt x="377" y="769"/>
                    <a:pt x="377" y="769"/>
                    <a:pt x="377" y="769"/>
                  </a:cubicBezTo>
                  <a:cubicBezTo>
                    <a:pt x="380" y="768"/>
                    <a:pt x="383" y="767"/>
                    <a:pt x="386" y="767"/>
                  </a:cubicBezTo>
                  <a:cubicBezTo>
                    <a:pt x="388" y="766"/>
                    <a:pt x="390" y="766"/>
                    <a:pt x="391" y="765"/>
                  </a:cubicBezTo>
                  <a:cubicBezTo>
                    <a:pt x="393" y="765"/>
                    <a:pt x="394" y="764"/>
                    <a:pt x="396" y="764"/>
                  </a:cubicBezTo>
                  <a:cubicBezTo>
                    <a:pt x="397" y="764"/>
                    <a:pt x="398" y="763"/>
                    <a:pt x="399" y="763"/>
                  </a:cubicBezTo>
                  <a:cubicBezTo>
                    <a:pt x="399" y="763"/>
                    <a:pt x="400" y="763"/>
                    <a:pt x="400" y="763"/>
                  </a:cubicBezTo>
                  <a:cubicBezTo>
                    <a:pt x="400" y="763"/>
                    <a:pt x="401" y="763"/>
                    <a:pt x="401" y="763"/>
                  </a:cubicBezTo>
                  <a:cubicBezTo>
                    <a:pt x="402" y="763"/>
                    <a:pt x="402" y="763"/>
                    <a:pt x="403" y="763"/>
                  </a:cubicBezTo>
                  <a:cubicBezTo>
                    <a:pt x="403" y="763"/>
                    <a:pt x="403" y="763"/>
                    <a:pt x="403" y="763"/>
                  </a:cubicBezTo>
                  <a:cubicBezTo>
                    <a:pt x="403" y="763"/>
                    <a:pt x="403" y="763"/>
                    <a:pt x="403" y="763"/>
                  </a:cubicBezTo>
                  <a:cubicBezTo>
                    <a:pt x="403" y="763"/>
                    <a:pt x="403" y="763"/>
                    <a:pt x="403" y="763"/>
                  </a:cubicBezTo>
                  <a:cubicBezTo>
                    <a:pt x="403" y="763"/>
                    <a:pt x="403" y="763"/>
                    <a:pt x="403" y="763"/>
                  </a:cubicBezTo>
                  <a:cubicBezTo>
                    <a:pt x="404" y="763"/>
                    <a:pt x="404" y="763"/>
                    <a:pt x="404" y="763"/>
                  </a:cubicBezTo>
                  <a:cubicBezTo>
                    <a:pt x="405" y="763"/>
                    <a:pt x="406" y="763"/>
                    <a:pt x="407" y="763"/>
                  </a:cubicBezTo>
                  <a:cubicBezTo>
                    <a:pt x="411" y="763"/>
                    <a:pt x="415" y="764"/>
                    <a:pt x="419" y="765"/>
                  </a:cubicBezTo>
                  <a:cubicBezTo>
                    <a:pt x="423" y="765"/>
                    <a:pt x="427" y="767"/>
                    <a:pt x="432" y="768"/>
                  </a:cubicBezTo>
                  <a:cubicBezTo>
                    <a:pt x="436" y="769"/>
                    <a:pt x="441" y="770"/>
                    <a:pt x="445" y="770"/>
                  </a:cubicBezTo>
                  <a:cubicBezTo>
                    <a:pt x="451" y="771"/>
                    <a:pt x="456" y="772"/>
                    <a:pt x="461" y="772"/>
                  </a:cubicBezTo>
                  <a:cubicBezTo>
                    <a:pt x="461" y="772"/>
                    <a:pt x="461" y="772"/>
                    <a:pt x="461" y="772"/>
                  </a:cubicBezTo>
                  <a:cubicBezTo>
                    <a:pt x="461" y="773"/>
                    <a:pt x="460" y="773"/>
                    <a:pt x="460" y="774"/>
                  </a:cubicBezTo>
                  <a:cubicBezTo>
                    <a:pt x="459" y="774"/>
                    <a:pt x="459" y="775"/>
                    <a:pt x="458" y="775"/>
                  </a:cubicBezTo>
                  <a:cubicBezTo>
                    <a:pt x="458" y="776"/>
                    <a:pt x="457" y="776"/>
                    <a:pt x="457" y="777"/>
                  </a:cubicBezTo>
                  <a:cubicBezTo>
                    <a:pt x="457" y="777"/>
                    <a:pt x="457" y="777"/>
                    <a:pt x="457" y="778"/>
                  </a:cubicBezTo>
                  <a:cubicBezTo>
                    <a:pt x="456" y="779"/>
                    <a:pt x="455" y="781"/>
                    <a:pt x="454" y="783"/>
                  </a:cubicBezTo>
                  <a:cubicBezTo>
                    <a:pt x="453" y="785"/>
                    <a:pt x="452" y="787"/>
                    <a:pt x="451" y="789"/>
                  </a:cubicBezTo>
                  <a:cubicBezTo>
                    <a:pt x="450" y="793"/>
                    <a:pt x="448" y="797"/>
                    <a:pt x="446" y="802"/>
                  </a:cubicBezTo>
                  <a:cubicBezTo>
                    <a:pt x="445" y="804"/>
                    <a:pt x="444" y="806"/>
                    <a:pt x="443" y="808"/>
                  </a:cubicBezTo>
                  <a:cubicBezTo>
                    <a:pt x="441" y="809"/>
                    <a:pt x="440" y="811"/>
                    <a:pt x="439" y="813"/>
                  </a:cubicBezTo>
                  <a:cubicBezTo>
                    <a:pt x="438" y="815"/>
                    <a:pt x="436" y="816"/>
                    <a:pt x="435" y="818"/>
                  </a:cubicBezTo>
                  <a:cubicBezTo>
                    <a:pt x="435" y="818"/>
                    <a:pt x="435" y="818"/>
                    <a:pt x="435" y="818"/>
                  </a:cubicBezTo>
                  <a:cubicBezTo>
                    <a:pt x="434" y="818"/>
                    <a:pt x="434" y="818"/>
                    <a:pt x="433" y="818"/>
                  </a:cubicBezTo>
                  <a:cubicBezTo>
                    <a:pt x="433" y="818"/>
                    <a:pt x="432" y="818"/>
                    <a:pt x="432" y="818"/>
                  </a:cubicBezTo>
                  <a:cubicBezTo>
                    <a:pt x="431" y="818"/>
                    <a:pt x="431" y="818"/>
                    <a:pt x="431" y="818"/>
                  </a:cubicBezTo>
                  <a:cubicBezTo>
                    <a:pt x="431" y="818"/>
                    <a:pt x="430" y="818"/>
                    <a:pt x="430" y="819"/>
                  </a:cubicBezTo>
                  <a:cubicBezTo>
                    <a:pt x="429" y="819"/>
                    <a:pt x="428" y="819"/>
                    <a:pt x="427" y="819"/>
                  </a:cubicBezTo>
                  <a:cubicBezTo>
                    <a:pt x="426" y="820"/>
                    <a:pt x="425" y="820"/>
                    <a:pt x="424" y="820"/>
                  </a:cubicBezTo>
                  <a:cubicBezTo>
                    <a:pt x="422" y="821"/>
                    <a:pt x="421" y="821"/>
                    <a:pt x="420" y="821"/>
                  </a:cubicBezTo>
                  <a:cubicBezTo>
                    <a:pt x="419" y="821"/>
                    <a:pt x="417" y="822"/>
                    <a:pt x="416" y="822"/>
                  </a:cubicBezTo>
                  <a:cubicBezTo>
                    <a:pt x="402" y="809"/>
                    <a:pt x="393" y="822"/>
                    <a:pt x="377" y="822"/>
                  </a:cubicBezTo>
                  <a:cubicBezTo>
                    <a:pt x="384" y="827"/>
                    <a:pt x="392" y="834"/>
                    <a:pt x="401" y="834"/>
                  </a:cubicBezTo>
                  <a:cubicBezTo>
                    <a:pt x="407" y="834"/>
                    <a:pt x="417" y="829"/>
                    <a:pt x="418" y="824"/>
                  </a:cubicBezTo>
                  <a:cubicBezTo>
                    <a:pt x="418" y="824"/>
                    <a:pt x="418" y="824"/>
                    <a:pt x="418" y="824"/>
                  </a:cubicBezTo>
                  <a:cubicBezTo>
                    <a:pt x="418" y="824"/>
                    <a:pt x="418" y="824"/>
                    <a:pt x="418" y="824"/>
                  </a:cubicBezTo>
                  <a:cubicBezTo>
                    <a:pt x="418" y="824"/>
                    <a:pt x="418" y="824"/>
                    <a:pt x="418" y="824"/>
                  </a:cubicBezTo>
                  <a:cubicBezTo>
                    <a:pt x="419" y="824"/>
                    <a:pt x="420" y="824"/>
                    <a:pt x="420" y="824"/>
                  </a:cubicBezTo>
                  <a:cubicBezTo>
                    <a:pt x="422" y="823"/>
                    <a:pt x="423" y="823"/>
                    <a:pt x="424" y="823"/>
                  </a:cubicBezTo>
                  <a:cubicBezTo>
                    <a:pt x="426" y="822"/>
                    <a:pt x="427" y="822"/>
                    <a:pt x="428" y="822"/>
                  </a:cubicBezTo>
                  <a:cubicBezTo>
                    <a:pt x="429" y="821"/>
                    <a:pt x="430" y="821"/>
                    <a:pt x="431" y="821"/>
                  </a:cubicBezTo>
                  <a:cubicBezTo>
                    <a:pt x="431" y="821"/>
                    <a:pt x="432" y="821"/>
                    <a:pt x="432" y="821"/>
                  </a:cubicBezTo>
                  <a:cubicBezTo>
                    <a:pt x="432" y="821"/>
                    <a:pt x="432" y="820"/>
                    <a:pt x="433" y="820"/>
                  </a:cubicBezTo>
                  <a:cubicBezTo>
                    <a:pt x="433" y="820"/>
                    <a:pt x="433" y="820"/>
                    <a:pt x="433" y="820"/>
                  </a:cubicBezTo>
                  <a:cubicBezTo>
                    <a:pt x="432" y="821"/>
                    <a:pt x="432" y="821"/>
                    <a:pt x="431" y="822"/>
                  </a:cubicBezTo>
                  <a:cubicBezTo>
                    <a:pt x="431" y="822"/>
                    <a:pt x="430" y="822"/>
                    <a:pt x="430" y="823"/>
                  </a:cubicBezTo>
                  <a:cubicBezTo>
                    <a:pt x="430" y="823"/>
                    <a:pt x="429" y="823"/>
                    <a:pt x="429" y="824"/>
                  </a:cubicBezTo>
                  <a:cubicBezTo>
                    <a:pt x="429" y="824"/>
                    <a:pt x="428" y="825"/>
                    <a:pt x="428" y="825"/>
                  </a:cubicBezTo>
                  <a:cubicBezTo>
                    <a:pt x="427" y="826"/>
                    <a:pt x="426" y="827"/>
                    <a:pt x="425" y="828"/>
                  </a:cubicBezTo>
                  <a:cubicBezTo>
                    <a:pt x="424" y="830"/>
                    <a:pt x="423" y="831"/>
                    <a:pt x="423" y="831"/>
                  </a:cubicBezTo>
                  <a:cubicBezTo>
                    <a:pt x="423" y="831"/>
                    <a:pt x="424" y="831"/>
                    <a:pt x="424" y="830"/>
                  </a:cubicBezTo>
                  <a:cubicBezTo>
                    <a:pt x="425" y="830"/>
                    <a:pt x="425" y="830"/>
                    <a:pt x="426" y="829"/>
                  </a:cubicBezTo>
                  <a:cubicBezTo>
                    <a:pt x="427" y="829"/>
                    <a:pt x="429" y="828"/>
                    <a:pt x="430" y="828"/>
                  </a:cubicBezTo>
                  <a:cubicBezTo>
                    <a:pt x="430" y="827"/>
                    <a:pt x="431" y="827"/>
                    <a:pt x="432" y="826"/>
                  </a:cubicBezTo>
                  <a:cubicBezTo>
                    <a:pt x="432" y="826"/>
                    <a:pt x="433" y="826"/>
                    <a:pt x="433" y="826"/>
                  </a:cubicBezTo>
                  <a:cubicBezTo>
                    <a:pt x="433" y="825"/>
                    <a:pt x="434" y="825"/>
                    <a:pt x="434" y="825"/>
                  </a:cubicBezTo>
                  <a:cubicBezTo>
                    <a:pt x="436" y="822"/>
                    <a:pt x="439" y="819"/>
                    <a:pt x="442" y="815"/>
                  </a:cubicBezTo>
                  <a:cubicBezTo>
                    <a:pt x="443" y="814"/>
                    <a:pt x="444" y="813"/>
                    <a:pt x="445" y="811"/>
                  </a:cubicBezTo>
                  <a:cubicBezTo>
                    <a:pt x="445" y="812"/>
                    <a:pt x="445" y="812"/>
                    <a:pt x="445" y="813"/>
                  </a:cubicBezTo>
                  <a:cubicBezTo>
                    <a:pt x="445" y="813"/>
                    <a:pt x="445" y="814"/>
                    <a:pt x="445" y="815"/>
                  </a:cubicBezTo>
                  <a:cubicBezTo>
                    <a:pt x="445" y="816"/>
                    <a:pt x="445" y="816"/>
                    <a:pt x="445" y="817"/>
                  </a:cubicBezTo>
                  <a:cubicBezTo>
                    <a:pt x="445" y="819"/>
                    <a:pt x="445" y="820"/>
                    <a:pt x="445" y="822"/>
                  </a:cubicBezTo>
                  <a:cubicBezTo>
                    <a:pt x="445" y="822"/>
                    <a:pt x="445" y="821"/>
                    <a:pt x="445" y="821"/>
                  </a:cubicBezTo>
                  <a:cubicBezTo>
                    <a:pt x="436" y="837"/>
                    <a:pt x="437" y="851"/>
                    <a:pt x="456" y="860"/>
                  </a:cubicBezTo>
                  <a:cubicBezTo>
                    <a:pt x="453" y="844"/>
                    <a:pt x="463" y="834"/>
                    <a:pt x="447" y="823"/>
                  </a:cubicBezTo>
                  <a:cubicBezTo>
                    <a:pt x="447" y="822"/>
                    <a:pt x="447" y="822"/>
                    <a:pt x="447" y="822"/>
                  </a:cubicBezTo>
                  <a:cubicBezTo>
                    <a:pt x="447" y="820"/>
                    <a:pt x="447" y="819"/>
                    <a:pt x="447" y="817"/>
                  </a:cubicBezTo>
                  <a:cubicBezTo>
                    <a:pt x="447" y="816"/>
                    <a:pt x="447" y="816"/>
                    <a:pt x="447" y="815"/>
                  </a:cubicBezTo>
                  <a:cubicBezTo>
                    <a:pt x="447" y="814"/>
                    <a:pt x="447" y="814"/>
                    <a:pt x="447" y="813"/>
                  </a:cubicBezTo>
                  <a:cubicBezTo>
                    <a:pt x="447" y="811"/>
                    <a:pt x="447" y="810"/>
                    <a:pt x="447" y="808"/>
                  </a:cubicBezTo>
                  <a:cubicBezTo>
                    <a:pt x="448" y="807"/>
                    <a:pt x="449" y="805"/>
                    <a:pt x="450" y="803"/>
                  </a:cubicBezTo>
                  <a:cubicBezTo>
                    <a:pt x="452" y="799"/>
                    <a:pt x="453" y="795"/>
                    <a:pt x="455" y="790"/>
                  </a:cubicBezTo>
                  <a:cubicBezTo>
                    <a:pt x="456" y="788"/>
                    <a:pt x="457" y="786"/>
                    <a:pt x="458" y="785"/>
                  </a:cubicBezTo>
                  <a:cubicBezTo>
                    <a:pt x="458" y="783"/>
                    <a:pt x="459" y="781"/>
                    <a:pt x="460" y="780"/>
                  </a:cubicBezTo>
                  <a:cubicBezTo>
                    <a:pt x="460" y="779"/>
                    <a:pt x="461" y="779"/>
                    <a:pt x="461" y="779"/>
                  </a:cubicBezTo>
                  <a:cubicBezTo>
                    <a:pt x="461" y="778"/>
                    <a:pt x="461" y="778"/>
                    <a:pt x="461" y="778"/>
                  </a:cubicBezTo>
                  <a:cubicBezTo>
                    <a:pt x="462" y="777"/>
                    <a:pt x="462" y="776"/>
                    <a:pt x="462" y="775"/>
                  </a:cubicBezTo>
                  <a:cubicBezTo>
                    <a:pt x="462" y="775"/>
                    <a:pt x="463" y="774"/>
                    <a:pt x="463" y="774"/>
                  </a:cubicBezTo>
                  <a:cubicBezTo>
                    <a:pt x="463" y="773"/>
                    <a:pt x="463" y="773"/>
                    <a:pt x="463" y="772"/>
                  </a:cubicBezTo>
                  <a:cubicBezTo>
                    <a:pt x="467" y="772"/>
                    <a:pt x="471" y="773"/>
                    <a:pt x="475" y="772"/>
                  </a:cubicBezTo>
                  <a:cubicBezTo>
                    <a:pt x="480" y="772"/>
                    <a:pt x="485" y="772"/>
                    <a:pt x="489" y="772"/>
                  </a:cubicBezTo>
                  <a:cubicBezTo>
                    <a:pt x="491" y="772"/>
                    <a:pt x="492" y="772"/>
                    <a:pt x="493" y="773"/>
                  </a:cubicBezTo>
                  <a:cubicBezTo>
                    <a:pt x="494" y="773"/>
                    <a:pt x="495" y="773"/>
                    <a:pt x="496" y="773"/>
                  </a:cubicBezTo>
                  <a:cubicBezTo>
                    <a:pt x="499" y="773"/>
                    <a:pt x="501" y="774"/>
                    <a:pt x="503" y="774"/>
                  </a:cubicBezTo>
                  <a:cubicBezTo>
                    <a:pt x="510" y="776"/>
                    <a:pt x="516" y="779"/>
                    <a:pt x="522" y="781"/>
                  </a:cubicBezTo>
                  <a:cubicBezTo>
                    <a:pt x="522" y="782"/>
                    <a:pt x="521" y="782"/>
                    <a:pt x="521" y="782"/>
                  </a:cubicBezTo>
                  <a:cubicBezTo>
                    <a:pt x="520" y="782"/>
                    <a:pt x="519" y="781"/>
                    <a:pt x="517" y="781"/>
                  </a:cubicBezTo>
                  <a:cubicBezTo>
                    <a:pt x="518" y="781"/>
                    <a:pt x="520" y="782"/>
                    <a:pt x="521" y="782"/>
                  </a:cubicBezTo>
                  <a:cubicBezTo>
                    <a:pt x="519" y="784"/>
                    <a:pt x="517" y="786"/>
                    <a:pt x="514" y="788"/>
                  </a:cubicBezTo>
                  <a:cubicBezTo>
                    <a:pt x="520" y="789"/>
                    <a:pt x="525" y="789"/>
                    <a:pt x="529" y="789"/>
                  </a:cubicBezTo>
                  <a:cubicBezTo>
                    <a:pt x="532" y="791"/>
                    <a:pt x="533" y="794"/>
                    <a:pt x="535" y="797"/>
                  </a:cubicBezTo>
                  <a:cubicBezTo>
                    <a:pt x="535" y="797"/>
                    <a:pt x="535" y="797"/>
                    <a:pt x="534" y="797"/>
                  </a:cubicBezTo>
                  <a:cubicBezTo>
                    <a:pt x="533" y="798"/>
                    <a:pt x="532" y="799"/>
                    <a:pt x="531" y="800"/>
                  </a:cubicBezTo>
                  <a:cubicBezTo>
                    <a:pt x="530" y="801"/>
                    <a:pt x="529" y="802"/>
                    <a:pt x="528" y="803"/>
                  </a:cubicBezTo>
                  <a:cubicBezTo>
                    <a:pt x="527" y="804"/>
                    <a:pt x="526" y="806"/>
                    <a:pt x="524" y="807"/>
                  </a:cubicBezTo>
                  <a:cubicBezTo>
                    <a:pt x="503" y="799"/>
                    <a:pt x="503" y="825"/>
                    <a:pt x="482" y="814"/>
                  </a:cubicBezTo>
                  <a:cubicBezTo>
                    <a:pt x="483" y="816"/>
                    <a:pt x="485" y="818"/>
                    <a:pt x="486" y="819"/>
                  </a:cubicBezTo>
                  <a:cubicBezTo>
                    <a:pt x="479" y="817"/>
                    <a:pt x="472" y="813"/>
                    <a:pt x="465" y="806"/>
                  </a:cubicBezTo>
                  <a:cubicBezTo>
                    <a:pt x="474" y="847"/>
                    <a:pt x="506" y="822"/>
                    <a:pt x="534" y="832"/>
                  </a:cubicBezTo>
                  <a:cubicBezTo>
                    <a:pt x="545" y="835"/>
                    <a:pt x="553" y="842"/>
                    <a:pt x="564" y="844"/>
                  </a:cubicBezTo>
                  <a:cubicBezTo>
                    <a:pt x="585" y="848"/>
                    <a:pt x="591" y="851"/>
                    <a:pt x="609" y="848"/>
                  </a:cubicBezTo>
                  <a:cubicBezTo>
                    <a:pt x="589" y="866"/>
                    <a:pt x="586" y="879"/>
                    <a:pt x="564" y="895"/>
                  </a:cubicBezTo>
                  <a:cubicBezTo>
                    <a:pt x="544" y="909"/>
                    <a:pt x="523" y="920"/>
                    <a:pt x="498" y="927"/>
                  </a:cubicBezTo>
                  <a:cubicBezTo>
                    <a:pt x="524" y="926"/>
                    <a:pt x="541" y="919"/>
                    <a:pt x="555" y="911"/>
                  </a:cubicBezTo>
                  <a:cubicBezTo>
                    <a:pt x="572" y="902"/>
                    <a:pt x="578" y="902"/>
                    <a:pt x="595" y="888"/>
                  </a:cubicBezTo>
                  <a:cubicBezTo>
                    <a:pt x="608" y="876"/>
                    <a:pt x="620" y="863"/>
                    <a:pt x="634" y="853"/>
                  </a:cubicBezTo>
                  <a:cubicBezTo>
                    <a:pt x="638" y="850"/>
                    <a:pt x="735" y="864"/>
                    <a:pt x="783" y="863"/>
                  </a:cubicBezTo>
                  <a:cubicBezTo>
                    <a:pt x="795" y="862"/>
                    <a:pt x="806" y="864"/>
                    <a:pt x="816" y="867"/>
                  </a:cubicBezTo>
                  <a:cubicBezTo>
                    <a:pt x="816" y="867"/>
                    <a:pt x="816" y="867"/>
                    <a:pt x="816" y="867"/>
                  </a:cubicBezTo>
                  <a:cubicBezTo>
                    <a:pt x="814" y="867"/>
                    <a:pt x="813" y="867"/>
                    <a:pt x="813" y="867"/>
                  </a:cubicBezTo>
                  <a:cubicBezTo>
                    <a:pt x="813" y="867"/>
                    <a:pt x="814" y="867"/>
                    <a:pt x="816" y="868"/>
                  </a:cubicBezTo>
                  <a:cubicBezTo>
                    <a:pt x="816" y="868"/>
                    <a:pt x="817" y="868"/>
                    <a:pt x="817" y="868"/>
                  </a:cubicBezTo>
                  <a:cubicBezTo>
                    <a:pt x="818" y="868"/>
                    <a:pt x="819" y="868"/>
                    <a:pt x="819" y="868"/>
                  </a:cubicBezTo>
                  <a:cubicBezTo>
                    <a:pt x="820" y="868"/>
                    <a:pt x="820" y="868"/>
                    <a:pt x="820" y="868"/>
                  </a:cubicBezTo>
                  <a:cubicBezTo>
                    <a:pt x="829" y="871"/>
                    <a:pt x="837" y="875"/>
                    <a:pt x="845" y="879"/>
                  </a:cubicBezTo>
                  <a:cubicBezTo>
                    <a:pt x="844" y="880"/>
                    <a:pt x="844" y="881"/>
                    <a:pt x="843" y="883"/>
                  </a:cubicBezTo>
                  <a:cubicBezTo>
                    <a:pt x="843" y="882"/>
                    <a:pt x="843" y="882"/>
                    <a:pt x="843" y="882"/>
                  </a:cubicBezTo>
                  <a:cubicBezTo>
                    <a:pt x="840" y="882"/>
                    <a:pt x="840" y="882"/>
                    <a:pt x="840" y="882"/>
                  </a:cubicBezTo>
                  <a:cubicBezTo>
                    <a:pt x="828" y="882"/>
                    <a:pt x="817" y="894"/>
                    <a:pt x="820" y="906"/>
                  </a:cubicBezTo>
                  <a:cubicBezTo>
                    <a:pt x="829" y="901"/>
                    <a:pt x="848" y="898"/>
                    <a:pt x="844" y="885"/>
                  </a:cubicBezTo>
                  <a:cubicBezTo>
                    <a:pt x="844" y="885"/>
                    <a:pt x="844" y="885"/>
                    <a:pt x="844" y="884"/>
                  </a:cubicBezTo>
                  <a:cubicBezTo>
                    <a:pt x="845" y="883"/>
                    <a:pt x="846" y="882"/>
                    <a:pt x="847" y="880"/>
                  </a:cubicBezTo>
                  <a:cubicBezTo>
                    <a:pt x="861" y="888"/>
                    <a:pt x="875" y="898"/>
                    <a:pt x="891" y="908"/>
                  </a:cubicBezTo>
                  <a:cubicBezTo>
                    <a:pt x="891" y="909"/>
                    <a:pt x="890" y="910"/>
                    <a:pt x="890" y="910"/>
                  </a:cubicBezTo>
                  <a:cubicBezTo>
                    <a:pt x="892" y="911"/>
                    <a:pt x="894" y="912"/>
                    <a:pt x="897" y="912"/>
                  </a:cubicBezTo>
                  <a:cubicBezTo>
                    <a:pt x="900" y="914"/>
                    <a:pt x="904" y="916"/>
                    <a:pt x="908" y="918"/>
                  </a:cubicBezTo>
                  <a:cubicBezTo>
                    <a:pt x="925" y="928"/>
                    <a:pt x="949" y="937"/>
                    <a:pt x="973" y="944"/>
                  </a:cubicBezTo>
                  <a:cubicBezTo>
                    <a:pt x="971" y="948"/>
                    <a:pt x="970" y="953"/>
                    <a:pt x="972" y="959"/>
                  </a:cubicBezTo>
                  <a:cubicBezTo>
                    <a:pt x="978" y="956"/>
                    <a:pt x="988" y="953"/>
                    <a:pt x="994" y="949"/>
                  </a:cubicBezTo>
                  <a:cubicBezTo>
                    <a:pt x="1001" y="951"/>
                    <a:pt x="1008" y="952"/>
                    <a:pt x="1014" y="953"/>
                  </a:cubicBezTo>
                  <a:cubicBezTo>
                    <a:pt x="1031" y="955"/>
                    <a:pt x="1044" y="958"/>
                    <a:pt x="1059" y="964"/>
                  </a:cubicBezTo>
                  <a:cubicBezTo>
                    <a:pt x="1057" y="966"/>
                    <a:pt x="1055" y="968"/>
                    <a:pt x="1054" y="971"/>
                  </a:cubicBezTo>
                  <a:cubicBezTo>
                    <a:pt x="1061" y="975"/>
                    <a:pt x="1067" y="973"/>
                    <a:pt x="1072" y="969"/>
                  </a:cubicBezTo>
                  <a:cubicBezTo>
                    <a:pt x="1073" y="970"/>
                    <a:pt x="1074" y="970"/>
                    <a:pt x="1075" y="971"/>
                  </a:cubicBezTo>
                  <a:cubicBezTo>
                    <a:pt x="1092" y="979"/>
                    <a:pt x="1112" y="999"/>
                    <a:pt x="1127" y="1012"/>
                  </a:cubicBezTo>
                  <a:cubicBezTo>
                    <a:pt x="1159" y="1040"/>
                    <a:pt x="1150" y="1043"/>
                    <a:pt x="1144" y="1071"/>
                  </a:cubicBezTo>
                  <a:cubicBezTo>
                    <a:pt x="1133" y="1128"/>
                    <a:pt x="1144" y="1173"/>
                    <a:pt x="1117" y="1227"/>
                  </a:cubicBezTo>
                  <a:cubicBezTo>
                    <a:pt x="1111" y="1240"/>
                    <a:pt x="1106" y="1244"/>
                    <a:pt x="1088" y="1231"/>
                  </a:cubicBezTo>
                  <a:cubicBezTo>
                    <a:pt x="1076" y="1221"/>
                    <a:pt x="1079" y="1211"/>
                    <a:pt x="1070" y="1199"/>
                  </a:cubicBezTo>
                  <a:cubicBezTo>
                    <a:pt x="1067" y="1190"/>
                    <a:pt x="1064" y="1181"/>
                    <a:pt x="1061" y="1171"/>
                  </a:cubicBezTo>
                  <a:cubicBezTo>
                    <a:pt x="1060" y="1168"/>
                    <a:pt x="1059" y="1165"/>
                    <a:pt x="1058" y="1163"/>
                  </a:cubicBezTo>
                  <a:cubicBezTo>
                    <a:pt x="1058" y="1162"/>
                    <a:pt x="1058" y="1162"/>
                    <a:pt x="1058" y="1162"/>
                  </a:cubicBezTo>
                  <a:cubicBezTo>
                    <a:pt x="1058" y="1161"/>
                    <a:pt x="1058" y="1161"/>
                    <a:pt x="1058" y="1160"/>
                  </a:cubicBezTo>
                  <a:cubicBezTo>
                    <a:pt x="1058" y="1160"/>
                    <a:pt x="1059" y="1160"/>
                    <a:pt x="1059" y="1160"/>
                  </a:cubicBezTo>
                  <a:cubicBezTo>
                    <a:pt x="1059" y="1159"/>
                    <a:pt x="1059" y="1159"/>
                    <a:pt x="1059" y="1159"/>
                  </a:cubicBezTo>
                  <a:cubicBezTo>
                    <a:pt x="1059" y="1159"/>
                    <a:pt x="1059" y="1159"/>
                    <a:pt x="1059" y="1159"/>
                  </a:cubicBezTo>
                  <a:cubicBezTo>
                    <a:pt x="1060" y="1158"/>
                    <a:pt x="1060" y="1157"/>
                    <a:pt x="1061" y="1157"/>
                  </a:cubicBezTo>
                  <a:cubicBezTo>
                    <a:pt x="1061" y="1156"/>
                    <a:pt x="1062" y="1155"/>
                    <a:pt x="1062" y="1155"/>
                  </a:cubicBezTo>
                  <a:cubicBezTo>
                    <a:pt x="1063" y="1154"/>
                    <a:pt x="1064" y="1153"/>
                    <a:pt x="1065" y="1153"/>
                  </a:cubicBezTo>
                  <a:cubicBezTo>
                    <a:pt x="1065" y="1152"/>
                    <a:pt x="1066" y="1151"/>
                    <a:pt x="1067" y="1151"/>
                  </a:cubicBezTo>
                  <a:cubicBezTo>
                    <a:pt x="1068" y="1150"/>
                    <a:pt x="1069" y="1149"/>
                    <a:pt x="1069" y="1148"/>
                  </a:cubicBezTo>
                  <a:cubicBezTo>
                    <a:pt x="1076" y="1153"/>
                    <a:pt x="1085" y="1144"/>
                    <a:pt x="1086" y="1138"/>
                  </a:cubicBezTo>
                  <a:cubicBezTo>
                    <a:pt x="1088" y="1129"/>
                    <a:pt x="1083" y="1120"/>
                    <a:pt x="1076" y="1114"/>
                  </a:cubicBezTo>
                  <a:cubicBezTo>
                    <a:pt x="1083" y="1132"/>
                    <a:pt x="1064" y="1128"/>
                    <a:pt x="1069" y="1146"/>
                  </a:cubicBezTo>
                  <a:cubicBezTo>
                    <a:pt x="1068" y="1147"/>
                    <a:pt x="1067" y="1148"/>
                    <a:pt x="1066" y="1149"/>
                  </a:cubicBezTo>
                  <a:cubicBezTo>
                    <a:pt x="1065" y="1150"/>
                    <a:pt x="1064" y="1150"/>
                    <a:pt x="1063" y="1151"/>
                  </a:cubicBezTo>
                  <a:cubicBezTo>
                    <a:pt x="1063" y="1152"/>
                    <a:pt x="1062" y="1152"/>
                    <a:pt x="1061" y="1153"/>
                  </a:cubicBezTo>
                  <a:cubicBezTo>
                    <a:pt x="1060" y="1154"/>
                    <a:pt x="1060" y="1154"/>
                    <a:pt x="1059" y="1155"/>
                  </a:cubicBezTo>
                  <a:cubicBezTo>
                    <a:pt x="1059" y="1156"/>
                    <a:pt x="1058" y="1157"/>
                    <a:pt x="1058" y="1157"/>
                  </a:cubicBezTo>
                  <a:cubicBezTo>
                    <a:pt x="1058" y="1158"/>
                    <a:pt x="1058" y="1158"/>
                    <a:pt x="1057" y="1158"/>
                  </a:cubicBezTo>
                  <a:cubicBezTo>
                    <a:pt x="1057" y="1158"/>
                    <a:pt x="1057" y="1158"/>
                    <a:pt x="1057" y="1159"/>
                  </a:cubicBezTo>
                  <a:cubicBezTo>
                    <a:pt x="1057" y="1159"/>
                    <a:pt x="1057" y="1159"/>
                    <a:pt x="1057" y="1160"/>
                  </a:cubicBezTo>
                  <a:cubicBezTo>
                    <a:pt x="1057" y="1160"/>
                    <a:pt x="1057" y="1161"/>
                    <a:pt x="1057" y="1161"/>
                  </a:cubicBezTo>
                  <a:cubicBezTo>
                    <a:pt x="1056" y="1157"/>
                    <a:pt x="1054" y="1153"/>
                    <a:pt x="1053" y="1149"/>
                  </a:cubicBezTo>
                  <a:cubicBezTo>
                    <a:pt x="1050" y="1141"/>
                    <a:pt x="1047" y="1133"/>
                    <a:pt x="1046" y="1126"/>
                  </a:cubicBezTo>
                  <a:cubicBezTo>
                    <a:pt x="1046" y="1124"/>
                    <a:pt x="1045" y="1122"/>
                    <a:pt x="1045" y="1120"/>
                  </a:cubicBezTo>
                  <a:cubicBezTo>
                    <a:pt x="1045" y="1119"/>
                    <a:pt x="1045" y="1118"/>
                    <a:pt x="1045" y="1117"/>
                  </a:cubicBezTo>
                  <a:cubicBezTo>
                    <a:pt x="1045" y="1116"/>
                    <a:pt x="1045" y="1115"/>
                    <a:pt x="1045" y="1114"/>
                  </a:cubicBezTo>
                  <a:cubicBezTo>
                    <a:pt x="1045" y="1110"/>
                    <a:pt x="1046" y="1107"/>
                    <a:pt x="1046" y="1103"/>
                  </a:cubicBezTo>
                  <a:cubicBezTo>
                    <a:pt x="1046" y="1100"/>
                    <a:pt x="1046" y="1097"/>
                    <a:pt x="1046" y="1094"/>
                  </a:cubicBezTo>
                  <a:cubicBezTo>
                    <a:pt x="1047" y="1094"/>
                    <a:pt x="1047" y="1094"/>
                    <a:pt x="1047" y="1094"/>
                  </a:cubicBezTo>
                  <a:cubicBezTo>
                    <a:pt x="1048" y="1093"/>
                    <a:pt x="1048" y="1093"/>
                    <a:pt x="1049" y="1093"/>
                  </a:cubicBezTo>
                  <a:cubicBezTo>
                    <a:pt x="1049" y="1093"/>
                    <a:pt x="1050" y="1093"/>
                    <a:pt x="1050" y="1093"/>
                  </a:cubicBezTo>
                  <a:cubicBezTo>
                    <a:pt x="1051" y="1093"/>
                    <a:pt x="1051" y="1093"/>
                    <a:pt x="1051" y="1092"/>
                  </a:cubicBezTo>
                  <a:cubicBezTo>
                    <a:pt x="1051" y="1092"/>
                    <a:pt x="1052" y="1092"/>
                    <a:pt x="1052" y="1092"/>
                  </a:cubicBezTo>
                  <a:cubicBezTo>
                    <a:pt x="1053" y="1092"/>
                    <a:pt x="1054" y="1091"/>
                    <a:pt x="1056" y="1091"/>
                  </a:cubicBezTo>
                  <a:cubicBezTo>
                    <a:pt x="1057" y="1090"/>
                    <a:pt x="1059" y="1090"/>
                    <a:pt x="1060" y="1090"/>
                  </a:cubicBezTo>
                  <a:cubicBezTo>
                    <a:pt x="1063" y="1089"/>
                    <a:pt x="1067" y="1088"/>
                    <a:pt x="1070" y="1087"/>
                  </a:cubicBezTo>
                  <a:cubicBezTo>
                    <a:pt x="1071" y="1087"/>
                    <a:pt x="1072" y="1086"/>
                    <a:pt x="1074" y="1086"/>
                  </a:cubicBezTo>
                  <a:cubicBezTo>
                    <a:pt x="1075" y="1086"/>
                    <a:pt x="1076" y="1086"/>
                    <a:pt x="1077" y="1086"/>
                  </a:cubicBezTo>
                  <a:cubicBezTo>
                    <a:pt x="1078" y="1086"/>
                    <a:pt x="1078" y="1086"/>
                    <a:pt x="1079" y="1086"/>
                  </a:cubicBezTo>
                  <a:cubicBezTo>
                    <a:pt x="1079" y="1086"/>
                    <a:pt x="1080" y="1086"/>
                    <a:pt x="1080" y="1087"/>
                  </a:cubicBezTo>
                  <a:cubicBezTo>
                    <a:pt x="1081" y="1087"/>
                    <a:pt x="1082" y="1087"/>
                    <a:pt x="1083" y="1087"/>
                  </a:cubicBezTo>
                  <a:cubicBezTo>
                    <a:pt x="1084" y="1087"/>
                    <a:pt x="1084" y="1088"/>
                    <a:pt x="1084" y="1088"/>
                  </a:cubicBezTo>
                  <a:cubicBezTo>
                    <a:pt x="1092" y="1102"/>
                    <a:pt x="1100" y="1096"/>
                    <a:pt x="1111" y="1100"/>
                  </a:cubicBezTo>
                  <a:cubicBezTo>
                    <a:pt x="1105" y="1083"/>
                    <a:pt x="1095" y="1081"/>
                    <a:pt x="1083" y="1086"/>
                  </a:cubicBezTo>
                  <a:cubicBezTo>
                    <a:pt x="1083" y="1086"/>
                    <a:pt x="1084" y="1086"/>
                    <a:pt x="1084" y="1086"/>
                  </a:cubicBezTo>
                  <a:cubicBezTo>
                    <a:pt x="1082" y="1086"/>
                    <a:pt x="1081" y="1086"/>
                    <a:pt x="1080" y="1085"/>
                  </a:cubicBezTo>
                  <a:cubicBezTo>
                    <a:pt x="1080" y="1085"/>
                    <a:pt x="1079" y="1085"/>
                    <a:pt x="1079" y="1085"/>
                  </a:cubicBezTo>
                  <a:cubicBezTo>
                    <a:pt x="1078" y="1085"/>
                    <a:pt x="1078" y="1085"/>
                    <a:pt x="1077" y="1085"/>
                  </a:cubicBezTo>
                  <a:cubicBezTo>
                    <a:pt x="1077" y="1085"/>
                    <a:pt x="1076" y="1084"/>
                    <a:pt x="1076" y="1084"/>
                  </a:cubicBezTo>
                  <a:cubicBezTo>
                    <a:pt x="1077" y="1084"/>
                    <a:pt x="1078" y="1083"/>
                    <a:pt x="1079" y="1083"/>
                  </a:cubicBezTo>
                  <a:cubicBezTo>
                    <a:pt x="1082" y="1081"/>
                    <a:pt x="1084" y="1079"/>
                    <a:pt x="1086" y="1077"/>
                  </a:cubicBezTo>
                  <a:cubicBezTo>
                    <a:pt x="1087" y="1077"/>
                    <a:pt x="1087" y="1077"/>
                    <a:pt x="1087" y="1077"/>
                  </a:cubicBezTo>
                  <a:cubicBezTo>
                    <a:pt x="1087" y="1077"/>
                    <a:pt x="1088" y="1076"/>
                    <a:pt x="1088" y="1076"/>
                  </a:cubicBezTo>
                  <a:cubicBezTo>
                    <a:pt x="1088" y="1076"/>
                    <a:pt x="1088" y="1075"/>
                    <a:pt x="1089" y="1075"/>
                  </a:cubicBezTo>
                  <a:cubicBezTo>
                    <a:pt x="1089" y="1074"/>
                    <a:pt x="1090" y="1073"/>
                    <a:pt x="1090" y="1072"/>
                  </a:cubicBezTo>
                  <a:cubicBezTo>
                    <a:pt x="1091" y="1072"/>
                    <a:pt x="1091" y="1071"/>
                    <a:pt x="1091" y="1071"/>
                  </a:cubicBezTo>
                  <a:cubicBezTo>
                    <a:pt x="1091" y="1070"/>
                    <a:pt x="1091" y="1070"/>
                    <a:pt x="1091" y="1070"/>
                  </a:cubicBezTo>
                  <a:cubicBezTo>
                    <a:pt x="1091" y="1070"/>
                    <a:pt x="1091" y="1070"/>
                    <a:pt x="1089" y="1071"/>
                  </a:cubicBezTo>
                  <a:cubicBezTo>
                    <a:pt x="1089" y="1072"/>
                    <a:pt x="1088" y="1072"/>
                    <a:pt x="1087" y="1073"/>
                  </a:cubicBezTo>
                  <a:cubicBezTo>
                    <a:pt x="1087" y="1073"/>
                    <a:pt x="1086" y="1073"/>
                    <a:pt x="1086" y="1074"/>
                  </a:cubicBezTo>
                  <a:cubicBezTo>
                    <a:pt x="1086" y="1074"/>
                    <a:pt x="1085" y="1074"/>
                    <a:pt x="1085" y="1074"/>
                  </a:cubicBezTo>
                  <a:cubicBezTo>
                    <a:pt x="1085" y="1075"/>
                    <a:pt x="1085" y="1075"/>
                    <a:pt x="1084" y="1075"/>
                  </a:cubicBezTo>
                  <a:cubicBezTo>
                    <a:pt x="1084" y="1075"/>
                    <a:pt x="1084" y="1076"/>
                    <a:pt x="1083" y="1076"/>
                  </a:cubicBezTo>
                  <a:cubicBezTo>
                    <a:pt x="1083" y="1076"/>
                    <a:pt x="1083" y="1076"/>
                    <a:pt x="1083" y="1076"/>
                  </a:cubicBezTo>
                  <a:cubicBezTo>
                    <a:pt x="1083" y="1076"/>
                    <a:pt x="1083" y="1076"/>
                    <a:pt x="1084" y="1075"/>
                  </a:cubicBezTo>
                  <a:cubicBezTo>
                    <a:pt x="1084" y="1075"/>
                    <a:pt x="1084" y="1075"/>
                    <a:pt x="1084" y="1075"/>
                  </a:cubicBezTo>
                  <a:cubicBezTo>
                    <a:pt x="1084" y="1074"/>
                    <a:pt x="1084" y="1073"/>
                    <a:pt x="1085" y="1072"/>
                  </a:cubicBezTo>
                  <a:cubicBezTo>
                    <a:pt x="1085" y="1072"/>
                    <a:pt x="1085" y="1071"/>
                    <a:pt x="1085" y="1070"/>
                  </a:cubicBezTo>
                  <a:cubicBezTo>
                    <a:pt x="1086" y="1069"/>
                    <a:pt x="1086" y="1068"/>
                    <a:pt x="1086" y="1067"/>
                  </a:cubicBezTo>
                  <a:cubicBezTo>
                    <a:pt x="1086" y="1066"/>
                    <a:pt x="1087" y="1066"/>
                    <a:pt x="1087" y="1065"/>
                  </a:cubicBezTo>
                  <a:cubicBezTo>
                    <a:pt x="1087" y="1065"/>
                    <a:pt x="1087" y="1065"/>
                    <a:pt x="1087" y="1065"/>
                  </a:cubicBezTo>
                  <a:cubicBezTo>
                    <a:pt x="1087" y="1065"/>
                    <a:pt x="1087" y="1065"/>
                    <a:pt x="1087" y="1065"/>
                  </a:cubicBezTo>
                  <a:cubicBezTo>
                    <a:pt x="1087" y="1065"/>
                    <a:pt x="1087" y="1065"/>
                    <a:pt x="1087" y="1065"/>
                  </a:cubicBezTo>
                  <a:cubicBezTo>
                    <a:pt x="1090" y="1064"/>
                    <a:pt x="1095" y="1058"/>
                    <a:pt x="1095" y="1053"/>
                  </a:cubicBezTo>
                  <a:cubicBezTo>
                    <a:pt x="1096" y="1046"/>
                    <a:pt x="1090" y="1039"/>
                    <a:pt x="1087" y="1032"/>
                  </a:cubicBezTo>
                  <a:cubicBezTo>
                    <a:pt x="1087" y="1045"/>
                    <a:pt x="1076" y="1051"/>
                    <a:pt x="1085" y="1063"/>
                  </a:cubicBezTo>
                  <a:cubicBezTo>
                    <a:pt x="1085" y="1064"/>
                    <a:pt x="1085" y="1065"/>
                    <a:pt x="1085" y="1066"/>
                  </a:cubicBezTo>
                  <a:cubicBezTo>
                    <a:pt x="1084" y="1067"/>
                    <a:pt x="1084" y="1068"/>
                    <a:pt x="1084" y="1069"/>
                  </a:cubicBezTo>
                  <a:cubicBezTo>
                    <a:pt x="1083" y="1070"/>
                    <a:pt x="1083" y="1071"/>
                    <a:pt x="1083" y="1072"/>
                  </a:cubicBezTo>
                  <a:cubicBezTo>
                    <a:pt x="1083" y="1072"/>
                    <a:pt x="1082" y="1073"/>
                    <a:pt x="1082" y="1074"/>
                  </a:cubicBezTo>
                  <a:cubicBezTo>
                    <a:pt x="1082" y="1074"/>
                    <a:pt x="1082" y="1074"/>
                    <a:pt x="1082" y="1074"/>
                  </a:cubicBezTo>
                  <a:cubicBezTo>
                    <a:pt x="1082" y="1075"/>
                    <a:pt x="1082" y="1075"/>
                    <a:pt x="1082" y="1075"/>
                  </a:cubicBezTo>
                  <a:cubicBezTo>
                    <a:pt x="1082" y="1075"/>
                    <a:pt x="1082" y="1076"/>
                    <a:pt x="1081" y="1076"/>
                  </a:cubicBezTo>
                  <a:cubicBezTo>
                    <a:pt x="1081" y="1077"/>
                    <a:pt x="1081" y="1077"/>
                    <a:pt x="1081" y="1078"/>
                  </a:cubicBezTo>
                  <a:cubicBezTo>
                    <a:pt x="1081" y="1078"/>
                    <a:pt x="1081" y="1078"/>
                    <a:pt x="1081" y="1078"/>
                  </a:cubicBezTo>
                  <a:cubicBezTo>
                    <a:pt x="1080" y="1078"/>
                    <a:pt x="1079" y="1079"/>
                    <a:pt x="1078" y="1080"/>
                  </a:cubicBezTo>
                  <a:cubicBezTo>
                    <a:pt x="1076" y="1081"/>
                    <a:pt x="1075" y="1081"/>
                    <a:pt x="1073" y="1082"/>
                  </a:cubicBezTo>
                  <a:cubicBezTo>
                    <a:pt x="1072" y="1083"/>
                    <a:pt x="1070" y="1083"/>
                    <a:pt x="1069" y="1084"/>
                  </a:cubicBezTo>
                  <a:cubicBezTo>
                    <a:pt x="1066" y="1085"/>
                    <a:pt x="1062" y="1086"/>
                    <a:pt x="1059" y="1087"/>
                  </a:cubicBezTo>
                  <a:cubicBezTo>
                    <a:pt x="1058" y="1087"/>
                    <a:pt x="1056" y="1087"/>
                    <a:pt x="1055" y="1088"/>
                  </a:cubicBezTo>
                  <a:cubicBezTo>
                    <a:pt x="1053" y="1088"/>
                    <a:pt x="1052" y="1089"/>
                    <a:pt x="1051" y="1089"/>
                  </a:cubicBezTo>
                  <a:cubicBezTo>
                    <a:pt x="1050" y="1089"/>
                    <a:pt x="1050" y="1089"/>
                    <a:pt x="1050" y="1089"/>
                  </a:cubicBezTo>
                  <a:cubicBezTo>
                    <a:pt x="1050" y="1090"/>
                    <a:pt x="1049" y="1090"/>
                    <a:pt x="1049" y="1090"/>
                  </a:cubicBezTo>
                  <a:cubicBezTo>
                    <a:pt x="1049" y="1090"/>
                    <a:pt x="1048" y="1091"/>
                    <a:pt x="1048" y="1091"/>
                  </a:cubicBezTo>
                  <a:cubicBezTo>
                    <a:pt x="1047" y="1091"/>
                    <a:pt x="1047" y="1092"/>
                    <a:pt x="1046" y="1092"/>
                  </a:cubicBezTo>
                  <a:cubicBezTo>
                    <a:pt x="1046" y="1092"/>
                    <a:pt x="1046" y="1092"/>
                    <a:pt x="1046" y="1092"/>
                  </a:cubicBezTo>
                  <a:cubicBezTo>
                    <a:pt x="1046" y="1088"/>
                    <a:pt x="1046" y="1083"/>
                    <a:pt x="1046" y="1079"/>
                  </a:cubicBezTo>
                  <a:cubicBezTo>
                    <a:pt x="1046" y="1076"/>
                    <a:pt x="1045" y="1072"/>
                    <a:pt x="1045" y="1068"/>
                  </a:cubicBezTo>
                  <a:cubicBezTo>
                    <a:pt x="1044" y="1064"/>
                    <a:pt x="1043" y="1061"/>
                    <a:pt x="1043" y="1058"/>
                  </a:cubicBezTo>
                  <a:cubicBezTo>
                    <a:pt x="1043" y="1054"/>
                    <a:pt x="1042" y="1051"/>
                    <a:pt x="1042" y="1048"/>
                  </a:cubicBezTo>
                  <a:cubicBezTo>
                    <a:pt x="1042" y="1047"/>
                    <a:pt x="1042" y="1046"/>
                    <a:pt x="1042" y="1046"/>
                  </a:cubicBezTo>
                  <a:cubicBezTo>
                    <a:pt x="1042" y="1045"/>
                    <a:pt x="1042" y="1045"/>
                    <a:pt x="1042" y="1045"/>
                  </a:cubicBezTo>
                  <a:cubicBezTo>
                    <a:pt x="1042" y="1045"/>
                    <a:pt x="1042" y="1045"/>
                    <a:pt x="1042" y="1045"/>
                  </a:cubicBezTo>
                  <a:cubicBezTo>
                    <a:pt x="1042" y="1045"/>
                    <a:pt x="1042" y="1045"/>
                    <a:pt x="1042" y="1045"/>
                  </a:cubicBezTo>
                  <a:cubicBezTo>
                    <a:pt x="1042" y="1045"/>
                    <a:pt x="1042" y="1045"/>
                    <a:pt x="1042" y="1045"/>
                  </a:cubicBezTo>
                  <a:cubicBezTo>
                    <a:pt x="1042" y="1045"/>
                    <a:pt x="1042" y="1045"/>
                    <a:pt x="1042" y="1045"/>
                  </a:cubicBezTo>
                  <a:cubicBezTo>
                    <a:pt x="1043" y="1044"/>
                    <a:pt x="1043" y="1044"/>
                    <a:pt x="1043" y="1044"/>
                  </a:cubicBezTo>
                  <a:cubicBezTo>
                    <a:pt x="1043" y="1043"/>
                    <a:pt x="1043" y="1043"/>
                    <a:pt x="1043" y="1043"/>
                  </a:cubicBezTo>
                  <a:cubicBezTo>
                    <a:pt x="1043" y="1042"/>
                    <a:pt x="1043" y="1042"/>
                    <a:pt x="1043" y="1042"/>
                  </a:cubicBezTo>
                  <a:cubicBezTo>
                    <a:pt x="1043" y="1041"/>
                    <a:pt x="1043" y="1040"/>
                    <a:pt x="1044" y="1040"/>
                  </a:cubicBezTo>
                  <a:cubicBezTo>
                    <a:pt x="1044" y="1038"/>
                    <a:pt x="1044" y="1037"/>
                    <a:pt x="1045" y="1036"/>
                  </a:cubicBezTo>
                  <a:cubicBezTo>
                    <a:pt x="1045" y="1035"/>
                    <a:pt x="1046" y="1033"/>
                    <a:pt x="1046" y="1032"/>
                  </a:cubicBezTo>
                  <a:cubicBezTo>
                    <a:pt x="1047" y="1030"/>
                    <a:pt x="1048" y="1027"/>
                    <a:pt x="1048" y="1025"/>
                  </a:cubicBezTo>
                  <a:cubicBezTo>
                    <a:pt x="1048" y="1025"/>
                    <a:pt x="1048" y="1025"/>
                    <a:pt x="1049" y="1025"/>
                  </a:cubicBezTo>
                  <a:cubicBezTo>
                    <a:pt x="1049" y="1024"/>
                    <a:pt x="1049" y="1024"/>
                    <a:pt x="1049" y="1024"/>
                  </a:cubicBezTo>
                  <a:cubicBezTo>
                    <a:pt x="1049" y="1023"/>
                    <a:pt x="1050" y="1023"/>
                    <a:pt x="1050" y="1022"/>
                  </a:cubicBezTo>
                  <a:cubicBezTo>
                    <a:pt x="1050" y="1022"/>
                    <a:pt x="1051" y="1021"/>
                    <a:pt x="1051" y="1021"/>
                  </a:cubicBezTo>
                  <a:cubicBezTo>
                    <a:pt x="1052" y="1020"/>
                    <a:pt x="1053" y="1019"/>
                    <a:pt x="1053" y="1018"/>
                  </a:cubicBezTo>
                  <a:cubicBezTo>
                    <a:pt x="1054" y="1017"/>
                    <a:pt x="1055" y="1016"/>
                    <a:pt x="1056" y="1015"/>
                  </a:cubicBezTo>
                  <a:cubicBezTo>
                    <a:pt x="1057" y="1014"/>
                    <a:pt x="1058" y="1014"/>
                    <a:pt x="1059" y="1013"/>
                  </a:cubicBezTo>
                  <a:cubicBezTo>
                    <a:pt x="1060" y="1012"/>
                    <a:pt x="1061" y="1012"/>
                    <a:pt x="1062" y="1011"/>
                  </a:cubicBezTo>
                  <a:cubicBezTo>
                    <a:pt x="1062" y="1011"/>
                    <a:pt x="1062" y="1011"/>
                    <a:pt x="1062" y="1011"/>
                  </a:cubicBezTo>
                  <a:cubicBezTo>
                    <a:pt x="1079" y="1022"/>
                    <a:pt x="1084" y="1008"/>
                    <a:pt x="1084" y="991"/>
                  </a:cubicBezTo>
                  <a:cubicBezTo>
                    <a:pt x="1075" y="1000"/>
                    <a:pt x="1063" y="991"/>
                    <a:pt x="1060" y="1009"/>
                  </a:cubicBezTo>
                  <a:cubicBezTo>
                    <a:pt x="1059" y="1010"/>
                    <a:pt x="1058" y="1010"/>
                    <a:pt x="1058" y="1011"/>
                  </a:cubicBezTo>
                  <a:cubicBezTo>
                    <a:pt x="1057" y="1011"/>
                    <a:pt x="1056" y="1012"/>
                    <a:pt x="1055" y="1013"/>
                  </a:cubicBezTo>
                  <a:cubicBezTo>
                    <a:pt x="1054" y="1014"/>
                    <a:pt x="1053" y="1015"/>
                    <a:pt x="1052" y="1016"/>
                  </a:cubicBezTo>
                  <a:cubicBezTo>
                    <a:pt x="1051" y="1017"/>
                    <a:pt x="1051" y="1017"/>
                    <a:pt x="1050" y="1018"/>
                  </a:cubicBezTo>
                  <a:cubicBezTo>
                    <a:pt x="1051" y="1016"/>
                    <a:pt x="1051" y="1015"/>
                    <a:pt x="1051" y="1013"/>
                  </a:cubicBezTo>
                  <a:cubicBezTo>
                    <a:pt x="1051" y="1012"/>
                    <a:pt x="1052" y="1010"/>
                    <a:pt x="1052" y="1009"/>
                  </a:cubicBezTo>
                  <a:cubicBezTo>
                    <a:pt x="1052" y="1007"/>
                    <a:pt x="1052" y="1006"/>
                    <a:pt x="1052" y="1005"/>
                  </a:cubicBezTo>
                  <a:cubicBezTo>
                    <a:pt x="1052" y="1004"/>
                    <a:pt x="1052" y="1003"/>
                    <a:pt x="1052" y="1003"/>
                  </a:cubicBezTo>
                  <a:cubicBezTo>
                    <a:pt x="1052" y="1003"/>
                    <a:pt x="1052" y="1003"/>
                    <a:pt x="1051" y="1005"/>
                  </a:cubicBezTo>
                  <a:cubicBezTo>
                    <a:pt x="1051" y="1006"/>
                    <a:pt x="1051" y="1007"/>
                    <a:pt x="1051" y="1009"/>
                  </a:cubicBezTo>
                  <a:cubicBezTo>
                    <a:pt x="1051" y="1010"/>
                    <a:pt x="1050" y="1011"/>
                    <a:pt x="1050" y="1013"/>
                  </a:cubicBezTo>
                  <a:cubicBezTo>
                    <a:pt x="1049" y="1016"/>
                    <a:pt x="1047" y="1020"/>
                    <a:pt x="1046" y="1024"/>
                  </a:cubicBezTo>
                  <a:cubicBezTo>
                    <a:pt x="1045" y="1026"/>
                    <a:pt x="1044" y="1028"/>
                    <a:pt x="1043" y="1030"/>
                  </a:cubicBezTo>
                  <a:cubicBezTo>
                    <a:pt x="1042" y="1031"/>
                    <a:pt x="1042" y="1032"/>
                    <a:pt x="1041" y="1034"/>
                  </a:cubicBezTo>
                  <a:cubicBezTo>
                    <a:pt x="1041" y="1035"/>
                    <a:pt x="1040" y="1036"/>
                    <a:pt x="1040" y="1038"/>
                  </a:cubicBezTo>
                  <a:cubicBezTo>
                    <a:pt x="1040" y="1038"/>
                    <a:pt x="1039" y="1039"/>
                    <a:pt x="1039" y="1040"/>
                  </a:cubicBezTo>
                  <a:cubicBezTo>
                    <a:pt x="1039" y="1040"/>
                    <a:pt x="1039" y="1041"/>
                    <a:pt x="1039" y="1041"/>
                  </a:cubicBezTo>
                  <a:cubicBezTo>
                    <a:pt x="1039" y="1042"/>
                    <a:pt x="1039" y="1042"/>
                    <a:pt x="1039" y="1042"/>
                  </a:cubicBezTo>
                  <a:cubicBezTo>
                    <a:pt x="1039" y="1043"/>
                    <a:pt x="1039" y="1043"/>
                    <a:pt x="1039" y="1043"/>
                  </a:cubicBezTo>
                  <a:cubicBezTo>
                    <a:pt x="1039" y="1044"/>
                    <a:pt x="1039" y="1044"/>
                    <a:pt x="1039" y="1044"/>
                  </a:cubicBezTo>
                  <a:cubicBezTo>
                    <a:pt x="1039" y="1044"/>
                    <a:pt x="1039" y="1044"/>
                    <a:pt x="1039" y="1044"/>
                  </a:cubicBezTo>
                  <a:cubicBezTo>
                    <a:pt x="1039" y="1044"/>
                    <a:pt x="1039" y="1044"/>
                    <a:pt x="1039" y="1044"/>
                  </a:cubicBezTo>
                  <a:cubicBezTo>
                    <a:pt x="1039" y="1044"/>
                    <a:pt x="1039" y="1044"/>
                    <a:pt x="1039" y="1044"/>
                  </a:cubicBezTo>
                  <a:cubicBezTo>
                    <a:pt x="1039" y="1045"/>
                    <a:pt x="1039" y="1045"/>
                    <a:pt x="1039" y="1045"/>
                  </a:cubicBezTo>
                  <a:cubicBezTo>
                    <a:pt x="1038" y="1046"/>
                    <a:pt x="1038" y="1046"/>
                    <a:pt x="1038" y="1047"/>
                  </a:cubicBezTo>
                  <a:cubicBezTo>
                    <a:pt x="1038" y="1048"/>
                    <a:pt x="1039" y="1049"/>
                    <a:pt x="1039" y="1050"/>
                  </a:cubicBezTo>
                  <a:cubicBezTo>
                    <a:pt x="1038" y="1050"/>
                    <a:pt x="1038" y="1050"/>
                    <a:pt x="1038" y="1050"/>
                  </a:cubicBezTo>
                  <a:cubicBezTo>
                    <a:pt x="1038" y="1048"/>
                    <a:pt x="1037" y="1047"/>
                    <a:pt x="1035" y="1046"/>
                  </a:cubicBezTo>
                  <a:cubicBezTo>
                    <a:pt x="1035" y="1045"/>
                    <a:pt x="1035" y="1045"/>
                    <a:pt x="1034" y="1044"/>
                  </a:cubicBezTo>
                  <a:cubicBezTo>
                    <a:pt x="1034" y="1044"/>
                    <a:pt x="1034" y="1044"/>
                    <a:pt x="1033" y="1043"/>
                  </a:cubicBezTo>
                  <a:cubicBezTo>
                    <a:pt x="1033" y="1043"/>
                    <a:pt x="1032" y="1042"/>
                    <a:pt x="1032" y="1042"/>
                  </a:cubicBezTo>
                  <a:cubicBezTo>
                    <a:pt x="1031" y="1042"/>
                    <a:pt x="1031" y="1041"/>
                    <a:pt x="1031" y="1041"/>
                  </a:cubicBezTo>
                  <a:cubicBezTo>
                    <a:pt x="1029" y="1040"/>
                    <a:pt x="1028" y="1040"/>
                    <a:pt x="1027" y="1039"/>
                  </a:cubicBezTo>
                  <a:cubicBezTo>
                    <a:pt x="1027" y="1039"/>
                    <a:pt x="1027" y="1039"/>
                    <a:pt x="1026" y="1039"/>
                  </a:cubicBezTo>
                  <a:cubicBezTo>
                    <a:pt x="1026" y="1039"/>
                    <a:pt x="1026" y="1039"/>
                    <a:pt x="1025" y="1039"/>
                  </a:cubicBezTo>
                  <a:cubicBezTo>
                    <a:pt x="1025" y="1039"/>
                    <a:pt x="1025" y="1039"/>
                    <a:pt x="1025" y="1038"/>
                  </a:cubicBezTo>
                  <a:cubicBezTo>
                    <a:pt x="1024" y="1038"/>
                    <a:pt x="1024" y="1038"/>
                    <a:pt x="1024" y="1038"/>
                  </a:cubicBezTo>
                  <a:cubicBezTo>
                    <a:pt x="1021" y="1038"/>
                    <a:pt x="1019" y="1038"/>
                    <a:pt x="1016" y="1038"/>
                  </a:cubicBezTo>
                  <a:cubicBezTo>
                    <a:pt x="1015" y="1038"/>
                    <a:pt x="1014" y="1038"/>
                    <a:pt x="1013" y="1038"/>
                  </a:cubicBezTo>
                  <a:cubicBezTo>
                    <a:pt x="1012" y="1038"/>
                    <a:pt x="1011" y="1037"/>
                    <a:pt x="1011" y="1037"/>
                  </a:cubicBezTo>
                  <a:cubicBezTo>
                    <a:pt x="1010" y="1037"/>
                    <a:pt x="1010" y="1037"/>
                    <a:pt x="1010" y="1037"/>
                  </a:cubicBezTo>
                  <a:cubicBezTo>
                    <a:pt x="1010" y="1037"/>
                    <a:pt x="1010" y="1037"/>
                    <a:pt x="1010" y="1037"/>
                  </a:cubicBezTo>
                  <a:cubicBezTo>
                    <a:pt x="1010" y="1036"/>
                    <a:pt x="1010" y="1036"/>
                    <a:pt x="1010" y="1036"/>
                  </a:cubicBezTo>
                  <a:cubicBezTo>
                    <a:pt x="1009" y="1036"/>
                    <a:pt x="1009" y="1036"/>
                    <a:pt x="1009" y="1036"/>
                  </a:cubicBezTo>
                  <a:cubicBezTo>
                    <a:pt x="1007" y="1035"/>
                    <a:pt x="1005" y="1033"/>
                    <a:pt x="1003" y="1030"/>
                  </a:cubicBezTo>
                  <a:cubicBezTo>
                    <a:pt x="1001" y="1028"/>
                    <a:pt x="1000" y="1025"/>
                    <a:pt x="998" y="1023"/>
                  </a:cubicBezTo>
                  <a:cubicBezTo>
                    <a:pt x="996" y="1020"/>
                    <a:pt x="994" y="1018"/>
                    <a:pt x="992" y="1016"/>
                  </a:cubicBezTo>
                  <a:cubicBezTo>
                    <a:pt x="990" y="1014"/>
                    <a:pt x="989" y="1013"/>
                    <a:pt x="988" y="1011"/>
                  </a:cubicBezTo>
                  <a:cubicBezTo>
                    <a:pt x="988" y="1011"/>
                    <a:pt x="988" y="1011"/>
                    <a:pt x="987" y="1010"/>
                  </a:cubicBezTo>
                  <a:cubicBezTo>
                    <a:pt x="987" y="1010"/>
                    <a:pt x="987" y="1010"/>
                    <a:pt x="987" y="1009"/>
                  </a:cubicBezTo>
                  <a:cubicBezTo>
                    <a:pt x="987" y="1009"/>
                    <a:pt x="987" y="1009"/>
                    <a:pt x="987" y="1009"/>
                  </a:cubicBezTo>
                  <a:cubicBezTo>
                    <a:pt x="987" y="1008"/>
                    <a:pt x="987" y="1008"/>
                    <a:pt x="986" y="1008"/>
                  </a:cubicBezTo>
                  <a:cubicBezTo>
                    <a:pt x="986" y="1008"/>
                    <a:pt x="986" y="1007"/>
                    <a:pt x="986" y="1007"/>
                  </a:cubicBezTo>
                  <a:cubicBezTo>
                    <a:pt x="986" y="1006"/>
                    <a:pt x="985" y="1006"/>
                    <a:pt x="985" y="1005"/>
                  </a:cubicBezTo>
                  <a:cubicBezTo>
                    <a:pt x="985" y="1005"/>
                    <a:pt x="985" y="1004"/>
                    <a:pt x="985" y="1004"/>
                  </a:cubicBezTo>
                  <a:cubicBezTo>
                    <a:pt x="985" y="1003"/>
                    <a:pt x="984" y="1003"/>
                    <a:pt x="984" y="1002"/>
                  </a:cubicBezTo>
                  <a:cubicBezTo>
                    <a:pt x="984" y="1001"/>
                    <a:pt x="983" y="1000"/>
                    <a:pt x="983" y="999"/>
                  </a:cubicBezTo>
                  <a:cubicBezTo>
                    <a:pt x="983" y="997"/>
                    <a:pt x="983" y="996"/>
                    <a:pt x="982" y="995"/>
                  </a:cubicBezTo>
                  <a:cubicBezTo>
                    <a:pt x="982" y="994"/>
                    <a:pt x="982" y="993"/>
                    <a:pt x="982" y="992"/>
                  </a:cubicBezTo>
                  <a:cubicBezTo>
                    <a:pt x="982" y="991"/>
                    <a:pt x="982" y="991"/>
                    <a:pt x="982" y="991"/>
                  </a:cubicBezTo>
                  <a:cubicBezTo>
                    <a:pt x="982" y="992"/>
                    <a:pt x="982" y="993"/>
                    <a:pt x="983" y="994"/>
                  </a:cubicBezTo>
                  <a:cubicBezTo>
                    <a:pt x="998" y="990"/>
                    <a:pt x="987" y="967"/>
                    <a:pt x="978" y="956"/>
                  </a:cubicBezTo>
                  <a:cubicBezTo>
                    <a:pt x="978" y="964"/>
                    <a:pt x="965" y="990"/>
                    <a:pt x="980" y="994"/>
                  </a:cubicBezTo>
                  <a:cubicBezTo>
                    <a:pt x="980" y="995"/>
                    <a:pt x="980" y="995"/>
                    <a:pt x="980" y="995"/>
                  </a:cubicBezTo>
                  <a:cubicBezTo>
                    <a:pt x="981" y="996"/>
                    <a:pt x="981" y="998"/>
                    <a:pt x="981" y="999"/>
                  </a:cubicBezTo>
                  <a:cubicBezTo>
                    <a:pt x="982" y="1000"/>
                    <a:pt x="982" y="1001"/>
                    <a:pt x="982" y="1003"/>
                  </a:cubicBezTo>
                  <a:cubicBezTo>
                    <a:pt x="983" y="1003"/>
                    <a:pt x="983" y="1004"/>
                    <a:pt x="983" y="1004"/>
                  </a:cubicBezTo>
                  <a:cubicBezTo>
                    <a:pt x="983" y="1005"/>
                    <a:pt x="983" y="1005"/>
                    <a:pt x="984" y="1006"/>
                  </a:cubicBezTo>
                  <a:cubicBezTo>
                    <a:pt x="984" y="1006"/>
                    <a:pt x="984" y="1007"/>
                    <a:pt x="984" y="1007"/>
                  </a:cubicBezTo>
                  <a:cubicBezTo>
                    <a:pt x="984" y="1007"/>
                    <a:pt x="984" y="1008"/>
                    <a:pt x="984" y="1008"/>
                  </a:cubicBezTo>
                  <a:cubicBezTo>
                    <a:pt x="983" y="1007"/>
                    <a:pt x="982" y="1005"/>
                    <a:pt x="981" y="1004"/>
                  </a:cubicBezTo>
                  <a:cubicBezTo>
                    <a:pt x="980" y="1004"/>
                    <a:pt x="980" y="1003"/>
                    <a:pt x="980" y="1003"/>
                  </a:cubicBezTo>
                  <a:cubicBezTo>
                    <a:pt x="979" y="1003"/>
                    <a:pt x="979" y="1002"/>
                    <a:pt x="979" y="1002"/>
                  </a:cubicBezTo>
                  <a:cubicBezTo>
                    <a:pt x="978" y="1001"/>
                    <a:pt x="977" y="1001"/>
                    <a:pt x="976" y="1000"/>
                  </a:cubicBezTo>
                  <a:cubicBezTo>
                    <a:pt x="975" y="999"/>
                    <a:pt x="974" y="998"/>
                    <a:pt x="973" y="997"/>
                  </a:cubicBezTo>
                  <a:cubicBezTo>
                    <a:pt x="972" y="996"/>
                    <a:pt x="972" y="996"/>
                    <a:pt x="971" y="996"/>
                  </a:cubicBezTo>
                  <a:cubicBezTo>
                    <a:pt x="971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7"/>
                  </a:cubicBezTo>
                  <a:cubicBezTo>
                    <a:pt x="970" y="997"/>
                    <a:pt x="970" y="997"/>
                    <a:pt x="971" y="997"/>
                  </a:cubicBezTo>
                  <a:cubicBezTo>
                    <a:pt x="971" y="997"/>
                    <a:pt x="971" y="997"/>
                    <a:pt x="971" y="997"/>
                  </a:cubicBezTo>
                  <a:cubicBezTo>
                    <a:pt x="971" y="997"/>
                    <a:pt x="971" y="997"/>
                    <a:pt x="971" y="997"/>
                  </a:cubicBezTo>
                  <a:cubicBezTo>
                    <a:pt x="970" y="997"/>
                    <a:pt x="970" y="997"/>
                    <a:pt x="970" y="997"/>
                  </a:cubicBezTo>
                  <a:cubicBezTo>
                    <a:pt x="970" y="997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0" y="996"/>
                    <a:pt x="970" y="996"/>
                    <a:pt x="970" y="996"/>
                  </a:cubicBezTo>
                  <a:cubicBezTo>
                    <a:pt x="971" y="996"/>
                    <a:pt x="971" y="996"/>
                    <a:pt x="971" y="996"/>
                  </a:cubicBezTo>
                  <a:cubicBezTo>
                    <a:pt x="971" y="997"/>
                    <a:pt x="971" y="997"/>
                    <a:pt x="972" y="998"/>
                  </a:cubicBezTo>
                  <a:cubicBezTo>
                    <a:pt x="973" y="999"/>
                    <a:pt x="974" y="1000"/>
                    <a:pt x="975" y="1002"/>
                  </a:cubicBezTo>
                  <a:cubicBezTo>
                    <a:pt x="976" y="1002"/>
                    <a:pt x="976" y="1003"/>
                    <a:pt x="977" y="1004"/>
                  </a:cubicBezTo>
                  <a:cubicBezTo>
                    <a:pt x="977" y="1004"/>
                    <a:pt x="978" y="1005"/>
                    <a:pt x="978" y="1005"/>
                  </a:cubicBezTo>
                  <a:cubicBezTo>
                    <a:pt x="978" y="1006"/>
                    <a:pt x="979" y="1006"/>
                    <a:pt x="979" y="1006"/>
                  </a:cubicBezTo>
                  <a:cubicBezTo>
                    <a:pt x="982" y="1010"/>
                    <a:pt x="986" y="1013"/>
                    <a:pt x="990" y="1018"/>
                  </a:cubicBezTo>
                  <a:cubicBezTo>
                    <a:pt x="992" y="1020"/>
                    <a:pt x="994" y="1022"/>
                    <a:pt x="996" y="1025"/>
                  </a:cubicBezTo>
                  <a:cubicBezTo>
                    <a:pt x="996" y="1025"/>
                    <a:pt x="997" y="1026"/>
                    <a:pt x="998" y="1027"/>
                  </a:cubicBezTo>
                  <a:cubicBezTo>
                    <a:pt x="997" y="1027"/>
                    <a:pt x="997" y="1027"/>
                    <a:pt x="997" y="1027"/>
                  </a:cubicBezTo>
                  <a:cubicBezTo>
                    <a:pt x="996" y="1026"/>
                    <a:pt x="995" y="1026"/>
                    <a:pt x="994" y="1026"/>
                  </a:cubicBezTo>
                  <a:cubicBezTo>
                    <a:pt x="994" y="1025"/>
                    <a:pt x="993" y="1025"/>
                    <a:pt x="992" y="1025"/>
                  </a:cubicBezTo>
                  <a:cubicBezTo>
                    <a:pt x="991" y="1025"/>
                    <a:pt x="990" y="1024"/>
                    <a:pt x="989" y="1024"/>
                  </a:cubicBezTo>
                  <a:cubicBezTo>
                    <a:pt x="989" y="1024"/>
                    <a:pt x="989" y="1024"/>
                    <a:pt x="989" y="1024"/>
                  </a:cubicBezTo>
                  <a:cubicBezTo>
                    <a:pt x="989" y="1024"/>
                    <a:pt x="989" y="1024"/>
                    <a:pt x="989" y="1024"/>
                  </a:cubicBezTo>
                  <a:cubicBezTo>
                    <a:pt x="977" y="1015"/>
                    <a:pt x="968" y="1019"/>
                    <a:pt x="957" y="1023"/>
                  </a:cubicBezTo>
                  <a:cubicBezTo>
                    <a:pt x="967" y="1033"/>
                    <a:pt x="977" y="1031"/>
                    <a:pt x="987" y="1026"/>
                  </a:cubicBezTo>
                  <a:cubicBezTo>
                    <a:pt x="987" y="1026"/>
                    <a:pt x="988" y="1026"/>
                    <a:pt x="989" y="1027"/>
                  </a:cubicBezTo>
                  <a:cubicBezTo>
                    <a:pt x="990" y="1027"/>
                    <a:pt x="991" y="1027"/>
                    <a:pt x="992" y="1027"/>
                  </a:cubicBezTo>
                  <a:cubicBezTo>
                    <a:pt x="992" y="1028"/>
                    <a:pt x="993" y="1028"/>
                    <a:pt x="994" y="1028"/>
                  </a:cubicBezTo>
                  <a:cubicBezTo>
                    <a:pt x="995" y="1028"/>
                    <a:pt x="996" y="1029"/>
                    <a:pt x="996" y="1029"/>
                  </a:cubicBezTo>
                  <a:cubicBezTo>
                    <a:pt x="997" y="1029"/>
                    <a:pt x="998" y="1030"/>
                    <a:pt x="998" y="1030"/>
                  </a:cubicBezTo>
                  <a:cubicBezTo>
                    <a:pt x="999" y="1030"/>
                    <a:pt x="999" y="1030"/>
                    <a:pt x="999" y="1030"/>
                  </a:cubicBezTo>
                  <a:cubicBezTo>
                    <a:pt x="999" y="1030"/>
                    <a:pt x="999" y="1030"/>
                    <a:pt x="999" y="1030"/>
                  </a:cubicBezTo>
                  <a:cubicBezTo>
                    <a:pt x="1000" y="1030"/>
                    <a:pt x="1000" y="1030"/>
                    <a:pt x="1000" y="1030"/>
                  </a:cubicBezTo>
                  <a:cubicBezTo>
                    <a:pt x="1000" y="1031"/>
                    <a:pt x="1001" y="1031"/>
                    <a:pt x="1001" y="1032"/>
                  </a:cubicBezTo>
                  <a:cubicBezTo>
                    <a:pt x="1003" y="1035"/>
                    <a:pt x="1005" y="1037"/>
                    <a:pt x="1008" y="1039"/>
                  </a:cubicBezTo>
                  <a:cubicBezTo>
                    <a:pt x="1008" y="1039"/>
                    <a:pt x="1008" y="1039"/>
                    <a:pt x="1009" y="1039"/>
                  </a:cubicBezTo>
                  <a:cubicBezTo>
                    <a:pt x="1009" y="1039"/>
                    <a:pt x="1009" y="1039"/>
                    <a:pt x="1009" y="1039"/>
                  </a:cubicBezTo>
                  <a:cubicBezTo>
                    <a:pt x="1009" y="1040"/>
                    <a:pt x="1010" y="1040"/>
                    <a:pt x="1010" y="1040"/>
                  </a:cubicBezTo>
                  <a:cubicBezTo>
                    <a:pt x="1010" y="1040"/>
                    <a:pt x="1010" y="1040"/>
                    <a:pt x="1010" y="1040"/>
                  </a:cubicBezTo>
                  <a:cubicBezTo>
                    <a:pt x="1011" y="1040"/>
                    <a:pt x="1012" y="1041"/>
                    <a:pt x="1012" y="1041"/>
                  </a:cubicBezTo>
                  <a:cubicBezTo>
                    <a:pt x="1014" y="1041"/>
                    <a:pt x="1015" y="1041"/>
                    <a:pt x="1016" y="1041"/>
                  </a:cubicBezTo>
                  <a:cubicBezTo>
                    <a:pt x="1019" y="1041"/>
                    <a:pt x="1021" y="1041"/>
                    <a:pt x="1024" y="1041"/>
                  </a:cubicBezTo>
                  <a:cubicBezTo>
                    <a:pt x="1024" y="1041"/>
                    <a:pt x="1024" y="1042"/>
                    <a:pt x="1024" y="1042"/>
                  </a:cubicBezTo>
                  <a:cubicBezTo>
                    <a:pt x="1025" y="1042"/>
                    <a:pt x="1025" y="1042"/>
                    <a:pt x="1025" y="1042"/>
                  </a:cubicBezTo>
                  <a:cubicBezTo>
                    <a:pt x="1025" y="1042"/>
                    <a:pt x="1026" y="1042"/>
                    <a:pt x="1026" y="1042"/>
                  </a:cubicBezTo>
                  <a:cubicBezTo>
                    <a:pt x="1026" y="1042"/>
                    <a:pt x="1026" y="1042"/>
                    <a:pt x="1027" y="1042"/>
                  </a:cubicBezTo>
                  <a:cubicBezTo>
                    <a:pt x="1028" y="1043"/>
                    <a:pt x="1029" y="1043"/>
                    <a:pt x="1029" y="1044"/>
                  </a:cubicBezTo>
                  <a:cubicBezTo>
                    <a:pt x="1030" y="1044"/>
                    <a:pt x="1031" y="1045"/>
                    <a:pt x="1032" y="1045"/>
                  </a:cubicBezTo>
                  <a:cubicBezTo>
                    <a:pt x="1032" y="1046"/>
                    <a:pt x="1033" y="1046"/>
                    <a:pt x="1033" y="1046"/>
                  </a:cubicBezTo>
                  <a:cubicBezTo>
                    <a:pt x="1033" y="1047"/>
                    <a:pt x="1034" y="1047"/>
                    <a:pt x="1034" y="1047"/>
                  </a:cubicBezTo>
                  <a:cubicBezTo>
                    <a:pt x="1035" y="1048"/>
                    <a:pt x="1037" y="1049"/>
                    <a:pt x="1038" y="1050"/>
                  </a:cubicBezTo>
                  <a:cubicBezTo>
                    <a:pt x="1038" y="1051"/>
                    <a:pt x="1038" y="1051"/>
                    <a:pt x="1039" y="1051"/>
                  </a:cubicBezTo>
                  <a:cubicBezTo>
                    <a:pt x="1039" y="1053"/>
                    <a:pt x="1039" y="1056"/>
                    <a:pt x="1039" y="1058"/>
                  </a:cubicBezTo>
                  <a:cubicBezTo>
                    <a:pt x="1040" y="1061"/>
                    <a:pt x="1040" y="1065"/>
                    <a:pt x="1041" y="1068"/>
                  </a:cubicBezTo>
                  <a:cubicBezTo>
                    <a:pt x="1041" y="1072"/>
                    <a:pt x="1042" y="1075"/>
                    <a:pt x="1042" y="1079"/>
                  </a:cubicBezTo>
                  <a:cubicBezTo>
                    <a:pt x="1043" y="1086"/>
                    <a:pt x="1043" y="1094"/>
                    <a:pt x="1042" y="1102"/>
                  </a:cubicBezTo>
                  <a:cubicBezTo>
                    <a:pt x="1042" y="1105"/>
                    <a:pt x="1041" y="1109"/>
                    <a:pt x="1041" y="1113"/>
                  </a:cubicBezTo>
                  <a:cubicBezTo>
                    <a:pt x="1041" y="1114"/>
                    <a:pt x="1041" y="1115"/>
                    <a:pt x="1041" y="1116"/>
                  </a:cubicBezTo>
                  <a:cubicBezTo>
                    <a:pt x="1041" y="1117"/>
                    <a:pt x="1041" y="1119"/>
                    <a:pt x="1041" y="1120"/>
                  </a:cubicBezTo>
                  <a:cubicBezTo>
                    <a:pt x="1041" y="1122"/>
                    <a:pt x="1042" y="1124"/>
                    <a:pt x="1042" y="1126"/>
                  </a:cubicBezTo>
                  <a:cubicBezTo>
                    <a:pt x="1043" y="1130"/>
                    <a:pt x="1044" y="1134"/>
                    <a:pt x="1045" y="1138"/>
                  </a:cubicBezTo>
                  <a:cubicBezTo>
                    <a:pt x="1046" y="1141"/>
                    <a:pt x="1047" y="1144"/>
                    <a:pt x="1048" y="1146"/>
                  </a:cubicBezTo>
                  <a:cubicBezTo>
                    <a:pt x="1047" y="1145"/>
                    <a:pt x="1047" y="1144"/>
                    <a:pt x="1046" y="1143"/>
                  </a:cubicBezTo>
                  <a:cubicBezTo>
                    <a:pt x="1046" y="1143"/>
                    <a:pt x="1046" y="1142"/>
                    <a:pt x="1045" y="1142"/>
                  </a:cubicBezTo>
                  <a:cubicBezTo>
                    <a:pt x="1045" y="1141"/>
                    <a:pt x="1045" y="1141"/>
                    <a:pt x="1044" y="1140"/>
                  </a:cubicBezTo>
                  <a:cubicBezTo>
                    <a:pt x="1044" y="1139"/>
                    <a:pt x="1043" y="1139"/>
                    <a:pt x="1043" y="1139"/>
                  </a:cubicBezTo>
                  <a:cubicBezTo>
                    <a:pt x="1043" y="1138"/>
                    <a:pt x="1042" y="1138"/>
                    <a:pt x="1042" y="1137"/>
                  </a:cubicBezTo>
                  <a:cubicBezTo>
                    <a:pt x="1040" y="1135"/>
                    <a:pt x="1037" y="1133"/>
                    <a:pt x="1034" y="1132"/>
                  </a:cubicBezTo>
                  <a:cubicBezTo>
                    <a:pt x="1034" y="1132"/>
                    <a:pt x="1034" y="1132"/>
                    <a:pt x="1033" y="1132"/>
                  </a:cubicBezTo>
                  <a:cubicBezTo>
                    <a:pt x="1033" y="1132"/>
                    <a:pt x="1032" y="1132"/>
                    <a:pt x="1032" y="1132"/>
                  </a:cubicBezTo>
                  <a:cubicBezTo>
                    <a:pt x="1032" y="1132"/>
                    <a:pt x="1032" y="1132"/>
                    <a:pt x="1032" y="1132"/>
                  </a:cubicBezTo>
                  <a:cubicBezTo>
                    <a:pt x="1031" y="1131"/>
                    <a:pt x="1031" y="1131"/>
                    <a:pt x="1031" y="1131"/>
                  </a:cubicBezTo>
                  <a:cubicBezTo>
                    <a:pt x="1031" y="1131"/>
                    <a:pt x="1030" y="1131"/>
                    <a:pt x="1030" y="1131"/>
                  </a:cubicBezTo>
                  <a:cubicBezTo>
                    <a:pt x="1028" y="1131"/>
                    <a:pt x="1027" y="1131"/>
                    <a:pt x="1026" y="1132"/>
                  </a:cubicBezTo>
                  <a:cubicBezTo>
                    <a:pt x="1025" y="1132"/>
                    <a:pt x="1024" y="1132"/>
                    <a:pt x="1023" y="1132"/>
                  </a:cubicBezTo>
                  <a:cubicBezTo>
                    <a:pt x="1023" y="1132"/>
                    <a:pt x="1022" y="1132"/>
                    <a:pt x="1021" y="1132"/>
                  </a:cubicBezTo>
                  <a:cubicBezTo>
                    <a:pt x="1021" y="1132"/>
                    <a:pt x="1020" y="1132"/>
                    <a:pt x="1019" y="1132"/>
                  </a:cubicBezTo>
                  <a:cubicBezTo>
                    <a:pt x="1018" y="1132"/>
                    <a:pt x="1018" y="1132"/>
                    <a:pt x="1017" y="1132"/>
                  </a:cubicBezTo>
                  <a:cubicBezTo>
                    <a:pt x="1017" y="1132"/>
                    <a:pt x="1016" y="1132"/>
                    <a:pt x="1016" y="1132"/>
                  </a:cubicBezTo>
                  <a:cubicBezTo>
                    <a:pt x="1016" y="1132"/>
                    <a:pt x="1015" y="1132"/>
                    <a:pt x="1015" y="1132"/>
                  </a:cubicBezTo>
                  <a:cubicBezTo>
                    <a:pt x="1015" y="1132"/>
                    <a:pt x="1015" y="1131"/>
                    <a:pt x="1015" y="1131"/>
                  </a:cubicBezTo>
                  <a:cubicBezTo>
                    <a:pt x="1015" y="1131"/>
                    <a:pt x="1014" y="1131"/>
                    <a:pt x="1014" y="1130"/>
                  </a:cubicBezTo>
                  <a:cubicBezTo>
                    <a:pt x="1014" y="1130"/>
                    <a:pt x="1014" y="1130"/>
                    <a:pt x="1014" y="1130"/>
                  </a:cubicBezTo>
                  <a:cubicBezTo>
                    <a:pt x="1014" y="1130"/>
                    <a:pt x="1013" y="1129"/>
                    <a:pt x="1013" y="1129"/>
                  </a:cubicBezTo>
                  <a:cubicBezTo>
                    <a:pt x="1013" y="1129"/>
                    <a:pt x="1013" y="1128"/>
                    <a:pt x="1012" y="1128"/>
                  </a:cubicBezTo>
                  <a:cubicBezTo>
                    <a:pt x="1012" y="1128"/>
                    <a:pt x="1012" y="1128"/>
                    <a:pt x="1012" y="1127"/>
                  </a:cubicBezTo>
                  <a:cubicBezTo>
                    <a:pt x="1012" y="1127"/>
                    <a:pt x="1012" y="1127"/>
                    <a:pt x="1011" y="1127"/>
                  </a:cubicBezTo>
                  <a:cubicBezTo>
                    <a:pt x="1011" y="1126"/>
                    <a:pt x="1011" y="1126"/>
                    <a:pt x="1011" y="1125"/>
                  </a:cubicBezTo>
                  <a:cubicBezTo>
                    <a:pt x="1010" y="1125"/>
                    <a:pt x="1009" y="1124"/>
                    <a:pt x="1009" y="1123"/>
                  </a:cubicBezTo>
                  <a:cubicBezTo>
                    <a:pt x="1008" y="1122"/>
                    <a:pt x="1008" y="1121"/>
                    <a:pt x="1008" y="1120"/>
                  </a:cubicBezTo>
                  <a:cubicBezTo>
                    <a:pt x="1008" y="1119"/>
                    <a:pt x="1008" y="1119"/>
                    <a:pt x="1007" y="1119"/>
                  </a:cubicBezTo>
                  <a:cubicBezTo>
                    <a:pt x="1008" y="1119"/>
                    <a:pt x="1008" y="1119"/>
                    <a:pt x="1008" y="1119"/>
                  </a:cubicBezTo>
                  <a:cubicBezTo>
                    <a:pt x="1008" y="1119"/>
                    <a:pt x="1008" y="1118"/>
                    <a:pt x="1007" y="1117"/>
                  </a:cubicBezTo>
                  <a:cubicBezTo>
                    <a:pt x="1009" y="1118"/>
                    <a:pt x="1009" y="1118"/>
                    <a:pt x="1009" y="1118"/>
                  </a:cubicBezTo>
                  <a:cubicBezTo>
                    <a:pt x="1022" y="1110"/>
                    <a:pt x="1005" y="1098"/>
                    <a:pt x="1002" y="1088"/>
                  </a:cubicBezTo>
                  <a:cubicBezTo>
                    <a:pt x="999" y="1096"/>
                    <a:pt x="994" y="1115"/>
                    <a:pt x="1006" y="1119"/>
                  </a:cubicBezTo>
                  <a:cubicBezTo>
                    <a:pt x="1006" y="1119"/>
                    <a:pt x="1006" y="1120"/>
                    <a:pt x="1006" y="1120"/>
                  </a:cubicBezTo>
                  <a:cubicBezTo>
                    <a:pt x="1007" y="1121"/>
                    <a:pt x="1007" y="1122"/>
                    <a:pt x="1008" y="1123"/>
                  </a:cubicBezTo>
                  <a:cubicBezTo>
                    <a:pt x="1008" y="1124"/>
                    <a:pt x="1009" y="1125"/>
                    <a:pt x="1009" y="1126"/>
                  </a:cubicBezTo>
                  <a:cubicBezTo>
                    <a:pt x="1010" y="1127"/>
                    <a:pt x="1010" y="1127"/>
                    <a:pt x="1010" y="1128"/>
                  </a:cubicBezTo>
                  <a:cubicBezTo>
                    <a:pt x="1010" y="1128"/>
                    <a:pt x="1011" y="1128"/>
                    <a:pt x="1011" y="1128"/>
                  </a:cubicBezTo>
                  <a:cubicBezTo>
                    <a:pt x="1011" y="1128"/>
                    <a:pt x="1011" y="1129"/>
                    <a:pt x="1011" y="1129"/>
                  </a:cubicBezTo>
                  <a:cubicBezTo>
                    <a:pt x="1012" y="1129"/>
                    <a:pt x="1012" y="1130"/>
                    <a:pt x="1012" y="1130"/>
                  </a:cubicBezTo>
                  <a:cubicBezTo>
                    <a:pt x="1012" y="1130"/>
                    <a:pt x="1013" y="1131"/>
                    <a:pt x="1013" y="1131"/>
                  </a:cubicBezTo>
                  <a:cubicBezTo>
                    <a:pt x="1013" y="1131"/>
                    <a:pt x="1013" y="1131"/>
                    <a:pt x="1013" y="1132"/>
                  </a:cubicBezTo>
                  <a:cubicBezTo>
                    <a:pt x="1014" y="1132"/>
                    <a:pt x="1014" y="1132"/>
                    <a:pt x="1014" y="1132"/>
                  </a:cubicBezTo>
                  <a:cubicBezTo>
                    <a:pt x="1012" y="1132"/>
                    <a:pt x="1010" y="1131"/>
                    <a:pt x="1008" y="1131"/>
                  </a:cubicBezTo>
                  <a:cubicBezTo>
                    <a:pt x="1008" y="1131"/>
                    <a:pt x="1007" y="1131"/>
                    <a:pt x="1007" y="1131"/>
                  </a:cubicBezTo>
                  <a:cubicBezTo>
                    <a:pt x="1006" y="1130"/>
                    <a:pt x="1006" y="1130"/>
                    <a:pt x="1006" y="1130"/>
                  </a:cubicBezTo>
                  <a:cubicBezTo>
                    <a:pt x="1005" y="1130"/>
                    <a:pt x="1004" y="1130"/>
                    <a:pt x="1004" y="1130"/>
                  </a:cubicBezTo>
                  <a:cubicBezTo>
                    <a:pt x="1003" y="1129"/>
                    <a:pt x="1002" y="1129"/>
                    <a:pt x="1002" y="1129"/>
                  </a:cubicBezTo>
                  <a:cubicBezTo>
                    <a:pt x="1001" y="1129"/>
                    <a:pt x="1000" y="1128"/>
                    <a:pt x="999" y="1128"/>
                  </a:cubicBezTo>
                  <a:cubicBezTo>
                    <a:pt x="997" y="1127"/>
                    <a:pt x="994" y="1125"/>
                    <a:pt x="991" y="1124"/>
                  </a:cubicBezTo>
                  <a:cubicBezTo>
                    <a:pt x="990" y="1123"/>
                    <a:pt x="989" y="1122"/>
                    <a:pt x="988" y="1122"/>
                  </a:cubicBezTo>
                  <a:cubicBezTo>
                    <a:pt x="988" y="1122"/>
                    <a:pt x="988" y="1122"/>
                    <a:pt x="988" y="1122"/>
                  </a:cubicBezTo>
                  <a:cubicBezTo>
                    <a:pt x="988" y="1122"/>
                    <a:pt x="988" y="1121"/>
                    <a:pt x="987" y="1121"/>
                  </a:cubicBezTo>
                  <a:cubicBezTo>
                    <a:pt x="987" y="1121"/>
                    <a:pt x="986" y="1120"/>
                    <a:pt x="986" y="1120"/>
                  </a:cubicBezTo>
                  <a:cubicBezTo>
                    <a:pt x="985" y="1120"/>
                    <a:pt x="985" y="1119"/>
                    <a:pt x="985" y="1119"/>
                  </a:cubicBezTo>
                  <a:cubicBezTo>
                    <a:pt x="985" y="1119"/>
                    <a:pt x="984" y="1119"/>
                    <a:pt x="984" y="1119"/>
                  </a:cubicBezTo>
                  <a:cubicBezTo>
                    <a:pt x="983" y="1118"/>
                    <a:pt x="982" y="1117"/>
                    <a:pt x="981" y="1116"/>
                  </a:cubicBezTo>
                  <a:cubicBezTo>
                    <a:pt x="980" y="1115"/>
                    <a:pt x="980" y="1115"/>
                    <a:pt x="979" y="1114"/>
                  </a:cubicBezTo>
                  <a:cubicBezTo>
                    <a:pt x="979" y="1114"/>
                    <a:pt x="979" y="1114"/>
                    <a:pt x="979" y="1114"/>
                  </a:cubicBezTo>
                  <a:cubicBezTo>
                    <a:pt x="978" y="1113"/>
                    <a:pt x="978" y="1113"/>
                    <a:pt x="978" y="1113"/>
                  </a:cubicBezTo>
                  <a:cubicBezTo>
                    <a:pt x="976" y="1111"/>
                    <a:pt x="975" y="1109"/>
                    <a:pt x="973" y="1108"/>
                  </a:cubicBezTo>
                  <a:cubicBezTo>
                    <a:pt x="973" y="1107"/>
                    <a:pt x="972" y="1106"/>
                    <a:pt x="971" y="1106"/>
                  </a:cubicBezTo>
                  <a:cubicBezTo>
                    <a:pt x="971" y="1105"/>
                    <a:pt x="970" y="1104"/>
                    <a:pt x="970" y="1104"/>
                  </a:cubicBezTo>
                  <a:cubicBezTo>
                    <a:pt x="968" y="1101"/>
                    <a:pt x="967" y="1100"/>
                    <a:pt x="967" y="1100"/>
                  </a:cubicBezTo>
                  <a:cubicBezTo>
                    <a:pt x="967" y="1100"/>
                    <a:pt x="967" y="1100"/>
                    <a:pt x="967" y="1101"/>
                  </a:cubicBezTo>
                  <a:cubicBezTo>
                    <a:pt x="968" y="1102"/>
                    <a:pt x="968" y="1103"/>
                    <a:pt x="969" y="1104"/>
                  </a:cubicBezTo>
                  <a:cubicBezTo>
                    <a:pt x="969" y="1105"/>
                    <a:pt x="970" y="1106"/>
                    <a:pt x="970" y="1107"/>
                  </a:cubicBezTo>
                  <a:cubicBezTo>
                    <a:pt x="971" y="1107"/>
                    <a:pt x="971" y="1108"/>
                    <a:pt x="972" y="1109"/>
                  </a:cubicBezTo>
                  <a:cubicBezTo>
                    <a:pt x="972" y="1110"/>
                    <a:pt x="973" y="1111"/>
                    <a:pt x="974" y="1112"/>
                  </a:cubicBezTo>
                  <a:cubicBezTo>
                    <a:pt x="974" y="1113"/>
                    <a:pt x="975" y="1113"/>
                    <a:pt x="975" y="1114"/>
                  </a:cubicBezTo>
                  <a:cubicBezTo>
                    <a:pt x="975" y="1114"/>
                    <a:pt x="976" y="1115"/>
                    <a:pt x="976" y="1115"/>
                  </a:cubicBezTo>
                  <a:cubicBezTo>
                    <a:pt x="977" y="1115"/>
                    <a:pt x="977" y="1116"/>
                    <a:pt x="977" y="1116"/>
                  </a:cubicBezTo>
                  <a:cubicBezTo>
                    <a:pt x="977" y="1116"/>
                    <a:pt x="977" y="1116"/>
                    <a:pt x="978" y="1117"/>
                  </a:cubicBezTo>
                  <a:cubicBezTo>
                    <a:pt x="978" y="1117"/>
                    <a:pt x="979" y="1117"/>
                    <a:pt x="979" y="1118"/>
                  </a:cubicBezTo>
                  <a:cubicBezTo>
                    <a:pt x="980" y="1119"/>
                    <a:pt x="980" y="1119"/>
                    <a:pt x="981" y="1120"/>
                  </a:cubicBezTo>
                  <a:cubicBezTo>
                    <a:pt x="980" y="1120"/>
                    <a:pt x="980" y="1120"/>
                    <a:pt x="979" y="1120"/>
                  </a:cubicBezTo>
                  <a:cubicBezTo>
                    <a:pt x="978" y="1120"/>
                    <a:pt x="977" y="1120"/>
                    <a:pt x="977" y="1120"/>
                  </a:cubicBezTo>
                  <a:cubicBezTo>
                    <a:pt x="976" y="1120"/>
                    <a:pt x="975" y="1120"/>
                    <a:pt x="974" y="1120"/>
                  </a:cubicBezTo>
                  <a:cubicBezTo>
                    <a:pt x="973" y="1120"/>
                    <a:pt x="973" y="1120"/>
                    <a:pt x="972" y="1120"/>
                  </a:cubicBezTo>
                  <a:cubicBezTo>
                    <a:pt x="972" y="1120"/>
                    <a:pt x="972" y="1120"/>
                    <a:pt x="972" y="1120"/>
                  </a:cubicBezTo>
                  <a:cubicBezTo>
                    <a:pt x="971" y="1121"/>
                    <a:pt x="971" y="1121"/>
                    <a:pt x="971" y="1121"/>
                  </a:cubicBezTo>
                  <a:cubicBezTo>
                    <a:pt x="971" y="1120"/>
                    <a:pt x="970" y="1120"/>
                    <a:pt x="970" y="1119"/>
                  </a:cubicBezTo>
                  <a:cubicBezTo>
                    <a:pt x="960" y="1103"/>
                    <a:pt x="954" y="1083"/>
                    <a:pt x="950" y="1057"/>
                  </a:cubicBezTo>
                  <a:cubicBezTo>
                    <a:pt x="944" y="1008"/>
                    <a:pt x="921" y="1003"/>
                    <a:pt x="896" y="1004"/>
                  </a:cubicBezTo>
                  <a:cubicBezTo>
                    <a:pt x="892" y="1002"/>
                    <a:pt x="889" y="1001"/>
                    <a:pt x="885" y="999"/>
                  </a:cubicBezTo>
                  <a:cubicBezTo>
                    <a:pt x="879" y="996"/>
                    <a:pt x="872" y="993"/>
                    <a:pt x="865" y="990"/>
                  </a:cubicBezTo>
                  <a:cubicBezTo>
                    <a:pt x="864" y="990"/>
                    <a:pt x="863" y="990"/>
                    <a:pt x="862" y="989"/>
                  </a:cubicBezTo>
                  <a:cubicBezTo>
                    <a:pt x="862" y="989"/>
                    <a:pt x="861" y="989"/>
                    <a:pt x="860" y="988"/>
                  </a:cubicBezTo>
                  <a:cubicBezTo>
                    <a:pt x="858" y="988"/>
                    <a:pt x="858" y="988"/>
                    <a:pt x="858" y="988"/>
                  </a:cubicBezTo>
                  <a:cubicBezTo>
                    <a:pt x="858" y="988"/>
                    <a:pt x="858" y="988"/>
                    <a:pt x="858" y="988"/>
                  </a:cubicBezTo>
                  <a:cubicBezTo>
                    <a:pt x="858" y="988"/>
                    <a:pt x="858" y="988"/>
                    <a:pt x="858" y="988"/>
                  </a:cubicBezTo>
                  <a:cubicBezTo>
                    <a:pt x="858" y="988"/>
                    <a:pt x="858" y="988"/>
                    <a:pt x="858" y="988"/>
                  </a:cubicBezTo>
                  <a:cubicBezTo>
                    <a:pt x="857" y="988"/>
                    <a:pt x="857" y="988"/>
                    <a:pt x="857" y="988"/>
                  </a:cubicBezTo>
                  <a:cubicBezTo>
                    <a:pt x="857" y="987"/>
                    <a:pt x="856" y="987"/>
                    <a:pt x="856" y="987"/>
                  </a:cubicBezTo>
                  <a:cubicBezTo>
                    <a:pt x="855" y="986"/>
                    <a:pt x="854" y="986"/>
                    <a:pt x="853" y="985"/>
                  </a:cubicBezTo>
                  <a:cubicBezTo>
                    <a:pt x="852" y="984"/>
                    <a:pt x="852" y="984"/>
                    <a:pt x="851" y="983"/>
                  </a:cubicBezTo>
                  <a:cubicBezTo>
                    <a:pt x="851" y="983"/>
                    <a:pt x="850" y="983"/>
                    <a:pt x="850" y="983"/>
                  </a:cubicBezTo>
                  <a:cubicBezTo>
                    <a:pt x="850" y="982"/>
                    <a:pt x="849" y="982"/>
                    <a:pt x="849" y="982"/>
                  </a:cubicBezTo>
                  <a:cubicBezTo>
                    <a:pt x="847" y="980"/>
                    <a:pt x="844" y="976"/>
                    <a:pt x="842" y="973"/>
                  </a:cubicBezTo>
                  <a:cubicBezTo>
                    <a:pt x="841" y="972"/>
                    <a:pt x="841" y="972"/>
                    <a:pt x="841" y="972"/>
                  </a:cubicBezTo>
                  <a:cubicBezTo>
                    <a:pt x="841" y="971"/>
                    <a:pt x="840" y="971"/>
                    <a:pt x="840" y="970"/>
                  </a:cubicBezTo>
                  <a:cubicBezTo>
                    <a:pt x="839" y="969"/>
                    <a:pt x="839" y="968"/>
                    <a:pt x="838" y="967"/>
                  </a:cubicBezTo>
                  <a:cubicBezTo>
                    <a:pt x="837" y="965"/>
                    <a:pt x="836" y="963"/>
                    <a:pt x="835" y="961"/>
                  </a:cubicBezTo>
                  <a:cubicBezTo>
                    <a:pt x="834" y="959"/>
                    <a:pt x="833" y="957"/>
                    <a:pt x="831" y="955"/>
                  </a:cubicBezTo>
                  <a:cubicBezTo>
                    <a:pt x="830" y="954"/>
                    <a:pt x="829" y="952"/>
                    <a:pt x="828" y="951"/>
                  </a:cubicBezTo>
                  <a:cubicBezTo>
                    <a:pt x="828" y="951"/>
                    <a:pt x="828" y="951"/>
                    <a:pt x="828" y="950"/>
                  </a:cubicBezTo>
                  <a:cubicBezTo>
                    <a:pt x="828" y="950"/>
                    <a:pt x="828" y="950"/>
                    <a:pt x="828" y="950"/>
                  </a:cubicBezTo>
                  <a:cubicBezTo>
                    <a:pt x="828" y="950"/>
                    <a:pt x="829" y="949"/>
                    <a:pt x="829" y="949"/>
                  </a:cubicBezTo>
                  <a:cubicBezTo>
                    <a:pt x="829" y="949"/>
                    <a:pt x="829" y="949"/>
                    <a:pt x="829" y="949"/>
                  </a:cubicBezTo>
                  <a:cubicBezTo>
                    <a:pt x="829" y="948"/>
                    <a:pt x="829" y="948"/>
                    <a:pt x="829" y="948"/>
                  </a:cubicBezTo>
                  <a:cubicBezTo>
                    <a:pt x="829" y="946"/>
                    <a:pt x="830" y="944"/>
                    <a:pt x="831" y="942"/>
                  </a:cubicBezTo>
                  <a:cubicBezTo>
                    <a:pt x="833" y="939"/>
                    <a:pt x="834" y="937"/>
                    <a:pt x="835" y="934"/>
                  </a:cubicBezTo>
                  <a:cubicBezTo>
                    <a:pt x="835" y="934"/>
                    <a:pt x="835" y="934"/>
                    <a:pt x="835" y="934"/>
                  </a:cubicBezTo>
                  <a:cubicBezTo>
                    <a:pt x="847" y="930"/>
                    <a:pt x="837" y="916"/>
                    <a:pt x="835" y="907"/>
                  </a:cubicBezTo>
                  <a:cubicBezTo>
                    <a:pt x="825" y="912"/>
                    <a:pt x="823" y="925"/>
                    <a:pt x="831" y="933"/>
                  </a:cubicBezTo>
                  <a:cubicBezTo>
                    <a:pt x="832" y="935"/>
                    <a:pt x="832" y="935"/>
                    <a:pt x="832" y="935"/>
                  </a:cubicBezTo>
                  <a:cubicBezTo>
                    <a:pt x="832" y="935"/>
                    <a:pt x="833" y="935"/>
                    <a:pt x="833" y="934"/>
                  </a:cubicBezTo>
                  <a:cubicBezTo>
                    <a:pt x="832" y="937"/>
                    <a:pt x="831" y="939"/>
                    <a:pt x="830" y="941"/>
                  </a:cubicBezTo>
                  <a:cubicBezTo>
                    <a:pt x="829" y="943"/>
                    <a:pt x="828" y="945"/>
                    <a:pt x="827" y="947"/>
                  </a:cubicBezTo>
                  <a:cubicBezTo>
                    <a:pt x="827" y="948"/>
                    <a:pt x="827" y="948"/>
                    <a:pt x="827" y="948"/>
                  </a:cubicBezTo>
                  <a:cubicBezTo>
                    <a:pt x="827" y="948"/>
                    <a:pt x="827" y="949"/>
                    <a:pt x="827" y="949"/>
                  </a:cubicBezTo>
                  <a:cubicBezTo>
                    <a:pt x="827" y="949"/>
                    <a:pt x="827" y="949"/>
                    <a:pt x="827" y="950"/>
                  </a:cubicBezTo>
                  <a:cubicBezTo>
                    <a:pt x="827" y="950"/>
                    <a:pt x="827" y="950"/>
                    <a:pt x="827" y="950"/>
                  </a:cubicBezTo>
                  <a:cubicBezTo>
                    <a:pt x="824" y="946"/>
                    <a:pt x="821" y="944"/>
                    <a:pt x="818" y="942"/>
                  </a:cubicBezTo>
                  <a:cubicBezTo>
                    <a:pt x="818" y="942"/>
                    <a:pt x="818" y="941"/>
                    <a:pt x="817" y="941"/>
                  </a:cubicBezTo>
                  <a:cubicBezTo>
                    <a:pt x="817" y="941"/>
                    <a:pt x="817" y="941"/>
                    <a:pt x="816" y="940"/>
                  </a:cubicBezTo>
                  <a:cubicBezTo>
                    <a:pt x="815" y="940"/>
                    <a:pt x="815" y="940"/>
                    <a:pt x="814" y="939"/>
                  </a:cubicBezTo>
                  <a:cubicBezTo>
                    <a:pt x="813" y="939"/>
                    <a:pt x="812" y="938"/>
                    <a:pt x="811" y="937"/>
                  </a:cubicBezTo>
                  <a:cubicBezTo>
                    <a:pt x="811" y="937"/>
                    <a:pt x="811" y="937"/>
                    <a:pt x="810" y="937"/>
                  </a:cubicBezTo>
                  <a:cubicBezTo>
                    <a:pt x="810" y="937"/>
                    <a:pt x="810" y="937"/>
                    <a:pt x="810" y="936"/>
                  </a:cubicBezTo>
                  <a:cubicBezTo>
                    <a:pt x="810" y="936"/>
                    <a:pt x="810" y="936"/>
                    <a:pt x="810" y="936"/>
                  </a:cubicBezTo>
                  <a:cubicBezTo>
                    <a:pt x="809" y="936"/>
                    <a:pt x="809" y="936"/>
                    <a:pt x="809" y="936"/>
                  </a:cubicBezTo>
                  <a:cubicBezTo>
                    <a:pt x="809" y="935"/>
                    <a:pt x="808" y="934"/>
                    <a:pt x="807" y="934"/>
                  </a:cubicBezTo>
                  <a:cubicBezTo>
                    <a:pt x="807" y="933"/>
                    <a:pt x="806" y="932"/>
                    <a:pt x="805" y="931"/>
                  </a:cubicBezTo>
                  <a:cubicBezTo>
                    <a:pt x="805" y="931"/>
                    <a:pt x="804" y="930"/>
                    <a:pt x="803" y="929"/>
                  </a:cubicBezTo>
                  <a:cubicBezTo>
                    <a:pt x="803" y="928"/>
                    <a:pt x="802" y="927"/>
                    <a:pt x="801" y="926"/>
                  </a:cubicBezTo>
                  <a:cubicBezTo>
                    <a:pt x="801" y="926"/>
                    <a:pt x="801" y="925"/>
                    <a:pt x="801" y="925"/>
                  </a:cubicBezTo>
                  <a:cubicBezTo>
                    <a:pt x="801" y="925"/>
                    <a:pt x="801" y="925"/>
                    <a:pt x="801" y="925"/>
                  </a:cubicBezTo>
                  <a:cubicBezTo>
                    <a:pt x="800" y="924"/>
                    <a:pt x="801" y="922"/>
                    <a:pt x="800" y="921"/>
                  </a:cubicBezTo>
                  <a:cubicBezTo>
                    <a:pt x="800" y="920"/>
                    <a:pt x="800" y="920"/>
                    <a:pt x="800" y="920"/>
                  </a:cubicBezTo>
                  <a:cubicBezTo>
                    <a:pt x="808" y="916"/>
                    <a:pt x="800" y="908"/>
                    <a:pt x="797" y="904"/>
                  </a:cubicBezTo>
                  <a:cubicBezTo>
                    <a:pt x="792" y="897"/>
                    <a:pt x="793" y="894"/>
                    <a:pt x="792" y="886"/>
                  </a:cubicBezTo>
                  <a:cubicBezTo>
                    <a:pt x="785" y="896"/>
                    <a:pt x="780" y="922"/>
                    <a:pt x="799" y="925"/>
                  </a:cubicBezTo>
                  <a:cubicBezTo>
                    <a:pt x="799" y="926"/>
                    <a:pt x="799" y="926"/>
                    <a:pt x="800" y="927"/>
                  </a:cubicBezTo>
                  <a:cubicBezTo>
                    <a:pt x="801" y="928"/>
                    <a:pt x="801" y="929"/>
                    <a:pt x="802" y="930"/>
                  </a:cubicBezTo>
                  <a:cubicBezTo>
                    <a:pt x="803" y="931"/>
                    <a:pt x="803" y="932"/>
                    <a:pt x="804" y="932"/>
                  </a:cubicBezTo>
                  <a:cubicBezTo>
                    <a:pt x="805" y="933"/>
                    <a:pt x="805" y="934"/>
                    <a:pt x="806" y="935"/>
                  </a:cubicBezTo>
                  <a:cubicBezTo>
                    <a:pt x="807" y="935"/>
                    <a:pt x="807" y="936"/>
                    <a:pt x="808" y="937"/>
                  </a:cubicBezTo>
                  <a:cubicBezTo>
                    <a:pt x="808" y="937"/>
                    <a:pt x="808" y="937"/>
                    <a:pt x="808" y="937"/>
                  </a:cubicBezTo>
                  <a:cubicBezTo>
                    <a:pt x="808" y="937"/>
                    <a:pt x="809" y="938"/>
                    <a:pt x="809" y="938"/>
                  </a:cubicBezTo>
                  <a:cubicBezTo>
                    <a:pt x="809" y="938"/>
                    <a:pt x="809" y="938"/>
                    <a:pt x="810" y="938"/>
                  </a:cubicBezTo>
                  <a:cubicBezTo>
                    <a:pt x="810" y="939"/>
                    <a:pt x="811" y="939"/>
                    <a:pt x="811" y="939"/>
                  </a:cubicBezTo>
                  <a:cubicBezTo>
                    <a:pt x="812" y="940"/>
                    <a:pt x="813" y="940"/>
                    <a:pt x="813" y="940"/>
                  </a:cubicBezTo>
                  <a:cubicBezTo>
                    <a:pt x="813" y="940"/>
                    <a:pt x="812" y="940"/>
                    <a:pt x="812" y="939"/>
                  </a:cubicBezTo>
                  <a:cubicBezTo>
                    <a:pt x="812" y="940"/>
                    <a:pt x="813" y="940"/>
                    <a:pt x="813" y="940"/>
                  </a:cubicBezTo>
                  <a:cubicBezTo>
                    <a:pt x="814" y="941"/>
                    <a:pt x="815" y="941"/>
                    <a:pt x="815" y="942"/>
                  </a:cubicBezTo>
                  <a:cubicBezTo>
                    <a:pt x="815" y="942"/>
                    <a:pt x="816" y="942"/>
                    <a:pt x="816" y="943"/>
                  </a:cubicBezTo>
                  <a:cubicBezTo>
                    <a:pt x="816" y="943"/>
                    <a:pt x="817" y="943"/>
                    <a:pt x="817" y="943"/>
                  </a:cubicBezTo>
                  <a:cubicBezTo>
                    <a:pt x="820" y="945"/>
                    <a:pt x="823" y="948"/>
                    <a:pt x="826" y="951"/>
                  </a:cubicBezTo>
                  <a:cubicBezTo>
                    <a:pt x="827" y="952"/>
                    <a:pt x="827" y="953"/>
                    <a:pt x="828" y="954"/>
                  </a:cubicBezTo>
                  <a:cubicBezTo>
                    <a:pt x="828" y="954"/>
                    <a:pt x="828" y="954"/>
                    <a:pt x="828" y="954"/>
                  </a:cubicBezTo>
                  <a:cubicBezTo>
                    <a:pt x="828" y="954"/>
                    <a:pt x="828" y="954"/>
                    <a:pt x="828" y="954"/>
                  </a:cubicBezTo>
                  <a:cubicBezTo>
                    <a:pt x="829" y="955"/>
                    <a:pt x="829" y="956"/>
                    <a:pt x="830" y="956"/>
                  </a:cubicBezTo>
                  <a:cubicBezTo>
                    <a:pt x="831" y="958"/>
                    <a:pt x="832" y="960"/>
                    <a:pt x="833" y="962"/>
                  </a:cubicBezTo>
                  <a:cubicBezTo>
                    <a:pt x="834" y="964"/>
                    <a:pt x="835" y="966"/>
                    <a:pt x="837" y="968"/>
                  </a:cubicBezTo>
                  <a:cubicBezTo>
                    <a:pt x="837" y="969"/>
                    <a:pt x="838" y="970"/>
                    <a:pt x="838" y="971"/>
                  </a:cubicBezTo>
                  <a:cubicBezTo>
                    <a:pt x="839" y="972"/>
                    <a:pt x="839" y="972"/>
                    <a:pt x="839" y="973"/>
                  </a:cubicBezTo>
                  <a:cubicBezTo>
                    <a:pt x="839" y="973"/>
                    <a:pt x="840" y="973"/>
                    <a:pt x="840" y="974"/>
                  </a:cubicBezTo>
                  <a:cubicBezTo>
                    <a:pt x="842" y="978"/>
                    <a:pt x="845" y="981"/>
                    <a:pt x="848" y="983"/>
                  </a:cubicBezTo>
                  <a:cubicBezTo>
                    <a:pt x="848" y="983"/>
                    <a:pt x="849" y="984"/>
                    <a:pt x="849" y="984"/>
                  </a:cubicBezTo>
                  <a:cubicBezTo>
                    <a:pt x="849" y="984"/>
                    <a:pt x="850" y="985"/>
                    <a:pt x="850" y="985"/>
                  </a:cubicBezTo>
                  <a:cubicBezTo>
                    <a:pt x="851" y="985"/>
                    <a:pt x="851" y="986"/>
                    <a:pt x="852" y="986"/>
                  </a:cubicBezTo>
                  <a:cubicBezTo>
                    <a:pt x="852" y="986"/>
                    <a:pt x="853" y="986"/>
                    <a:pt x="854" y="987"/>
                  </a:cubicBezTo>
                  <a:cubicBezTo>
                    <a:pt x="850" y="986"/>
                    <a:pt x="846" y="986"/>
                    <a:pt x="842" y="987"/>
                  </a:cubicBezTo>
                  <a:cubicBezTo>
                    <a:pt x="838" y="987"/>
                    <a:pt x="834" y="988"/>
                    <a:pt x="831" y="988"/>
                  </a:cubicBezTo>
                  <a:cubicBezTo>
                    <a:pt x="827" y="988"/>
                    <a:pt x="823" y="988"/>
                    <a:pt x="819" y="988"/>
                  </a:cubicBezTo>
                  <a:cubicBezTo>
                    <a:pt x="818" y="988"/>
                    <a:pt x="817" y="988"/>
                    <a:pt x="817" y="987"/>
                  </a:cubicBezTo>
                  <a:cubicBezTo>
                    <a:pt x="816" y="987"/>
                    <a:pt x="816" y="987"/>
                    <a:pt x="816" y="987"/>
                  </a:cubicBezTo>
                  <a:cubicBezTo>
                    <a:pt x="816" y="987"/>
                    <a:pt x="816" y="987"/>
                    <a:pt x="816" y="987"/>
                  </a:cubicBezTo>
                  <a:cubicBezTo>
                    <a:pt x="815" y="987"/>
                    <a:pt x="815" y="987"/>
                    <a:pt x="815" y="987"/>
                  </a:cubicBezTo>
                  <a:cubicBezTo>
                    <a:pt x="815" y="987"/>
                    <a:pt x="814" y="987"/>
                    <a:pt x="814" y="987"/>
                  </a:cubicBezTo>
                  <a:cubicBezTo>
                    <a:pt x="812" y="986"/>
                    <a:pt x="810" y="985"/>
                    <a:pt x="809" y="985"/>
                  </a:cubicBezTo>
                  <a:cubicBezTo>
                    <a:pt x="805" y="983"/>
                    <a:pt x="802" y="981"/>
                    <a:pt x="798" y="979"/>
                  </a:cubicBezTo>
                  <a:cubicBezTo>
                    <a:pt x="795" y="977"/>
                    <a:pt x="792" y="974"/>
                    <a:pt x="788" y="973"/>
                  </a:cubicBezTo>
                  <a:cubicBezTo>
                    <a:pt x="785" y="971"/>
                    <a:pt x="781" y="969"/>
                    <a:pt x="777" y="969"/>
                  </a:cubicBezTo>
                  <a:cubicBezTo>
                    <a:pt x="776" y="968"/>
                    <a:pt x="774" y="968"/>
                    <a:pt x="773" y="968"/>
                  </a:cubicBezTo>
                  <a:cubicBezTo>
                    <a:pt x="772" y="968"/>
                    <a:pt x="772" y="968"/>
                    <a:pt x="772" y="967"/>
                  </a:cubicBezTo>
                  <a:cubicBezTo>
                    <a:pt x="772" y="967"/>
                    <a:pt x="772" y="967"/>
                    <a:pt x="771" y="966"/>
                  </a:cubicBezTo>
                  <a:cubicBezTo>
                    <a:pt x="771" y="966"/>
                    <a:pt x="771" y="966"/>
                    <a:pt x="771" y="966"/>
                  </a:cubicBezTo>
                  <a:cubicBezTo>
                    <a:pt x="771" y="965"/>
                    <a:pt x="771" y="965"/>
                    <a:pt x="770" y="965"/>
                  </a:cubicBezTo>
                  <a:cubicBezTo>
                    <a:pt x="770" y="965"/>
                    <a:pt x="770" y="964"/>
                    <a:pt x="769" y="964"/>
                  </a:cubicBezTo>
                  <a:cubicBezTo>
                    <a:pt x="769" y="963"/>
                    <a:pt x="769" y="963"/>
                    <a:pt x="768" y="963"/>
                  </a:cubicBezTo>
                  <a:cubicBezTo>
                    <a:pt x="768" y="962"/>
                    <a:pt x="767" y="962"/>
                    <a:pt x="767" y="961"/>
                  </a:cubicBezTo>
                  <a:cubicBezTo>
                    <a:pt x="766" y="961"/>
                    <a:pt x="766" y="960"/>
                    <a:pt x="765" y="960"/>
                  </a:cubicBezTo>
                  <a:cubicBezTo>
                    <a:pt x="764" y="959"/>
                    <a:pt x="763" y="958"/>
                    <a:pt x="762" y="958"/>
                  </a:cubicBezTo>
                  <a:cubicBezTo>
                    <a:pt x="761" y="957"/>
                    <a:pt x="760" y="956"/>
                    <a:pt x="759" y="955"/>
                  </a:cubicBezTo>
                  <a:cubicBezTo>
                    <a:pt x="759" y="955"/>
                    <a:pt x="758" y="955"/>
                    <a:pt x="758" y="955"/>
                  </a:cubicBezTo>
                  <a:cubicBezTo>
                    <a:pt x="762" y="937"/>
                    <a:pt x="728" y="941"/>
                    <a:pt x="720" y="938"/>
                  </a:cubicBezTo>
                  <a:cubicBezTo>
                    <a:pt x="726" y="950"/>
                    <a:pt x="743" y="972"/>
                    <a:pt x="756" y="957"/>
                  </a:cubicBezTo>
                  <a:cubicBezTo>
                    <a:pt x="756" y="956"/>
                    <a:pt x="755" y="955"/>
                    <a:pt x="754" y="955"/>
                  </a:cubicBezTo>
                  <a:cubicBezTo>
                    <a:pt x="755" y="955"/>
                    <a:pt x="755" y="955"/>
                    <a:pt x="755" y="955"/>
                  </a:cubicBezTo>
                  <a:cubicBezTo>
                    <a:pt x="756" y="956"/>
                    <a:pt x="757" y="956"/>
                    <a:pt x="758" y="957"/>
                  </a:cubicBezTo>
                  <a:cubicBezTo>
                    <a:pt x="759" y="958"/>
                    <a:pt x="760" y="958"/>
                    <a:pt x="761" y="959"/>
                  </a:cubicBezTo>
                  <a:cubicBezTo>
                    <a:pt x="762" y="960"/>
                    <a:pt x="763" y="961"/>
                    <a:pt x="764" y="962"/>
                  </a:cubicBezTo>
                  <a:cubicBezTo>
                    <a:pt x="764" y="962"/>
                    <a:pt x="765" y="963"/>
                    <a:pt x="765" y="963"/>
                  </a:cubicBezTo>
                  <a:cubicBezTo>
                    <a:pt x="766" y="963"/>
                    <a:pt x="766" y="964"/>
                    <a:pt x="767" y="964"/>
                  </a:cubicBezTo>
                  <a:cubicBezTo>
                    <a:pt x="767" y="965"/>
                    <a:pt x="767" y="965"/>
                    <a:pt x="768" y="965"/>
                  </a:cubicBezTo>
                  <a:cubicBezTo>
                    <a:pt x="768" y="966"/>
                    <a:pt x="768" y="966"/>
                    <a:pt x="769" y="966"/>
                  </a:cubicBezTo>
                  <a:cubicBezTo>
                    <a:pt x="769" y="967"/>
                    <a:pt x="769" y="967"/>
                    <a:pt x="769" y="967"/>
                  </a:cubicBezTo>
                  <a:cubicBezTo>
                    <a:pt x="769" y="967"/>
                    <a:pt x="770" y="967"/>
                    <a:pt x="770" y="967"/>
                  </a:cubicBezTo>
                  <a:cubicBezTo>
                    <a:pt x="770" y="968"/>
                    <a:pt x="770" y="968"/>
                    <a:pt x="771" y="968"/>
                  </a:cubicBezTo>
                  <a:cubicBezTo>
                    <a:pt x="771" y="968"/>
                    <a:pt x="771" y="968"/>
                    <a:pt x="771" y="968"/>
                  </a:cubicBezTo>
                  <a:cubicBezTo>
                    <a:pt x="770" y="968"/>
                    <a:pt x="770" y="968"/>
                    <a:pt x="770" y="968"/>
                  </a:cubicBezTo>
                  <a:cubicBezTo>
                    <a:pt x="769" y="968"/>
                    <a:pt x="769" y="968"/>
                    <a:pt x="769" y="968"/>
                  </a:cubicBezTo>
                  <a:cubicBezTo>
                    <a:pt x="768" y="968"/>
                    <a:pt x="767" y="969"/>
                    <a:pt x="766" y="969"/>
                  </a:cubicBezTo>
                  <a:cubicBezTo>
                    <a:pt x="762" y="969"/>
                    <a:pt x="759" y="970"/>
                    <a:pt x="756" y="971"/>
                  </a:cubicBezTo>
                  <a:cubicBezTo>
                    <a:pt x="752" y="972"/>
                    <a:pt x="749" y="973"/>
                    <a:pt x="746" y="975"/>
                  </a:cubicBezTo>
                  <a:cubicBezTo>
                    <a:pt x="746" y="975"/>
                    <a:pt x="746" y="975"/>
                    <a:pt x="746" y="975"/>
                  </a:cubicBezTo>
                  <a:cubicBezTo>
                    <a:pt x="745" y="975"/>
                    <a:pt x="745" y="975"/>
                    <a:pt x="744" y="974"/>
                  </a:cubicBezTo>
                  <a:cubicBezTo>
                    <a:pt x="744" y="974"/>
                    <a:pt x="744" y="974"/>
                    <a:pt x="743" y="974"/>
                  </a:cubicBezTo>
                  <a:cubicBezTo>
                    <a:pt x="743" y="974"/>
                    <a:pt x="743" y="974"/>
                    <a:pt x="742" y="974"/>
                  </a:cubicBezTo>
                  <a:cubicBezTo>
                    <a:pt x="742" y="974"/>
                    <a:pt x="741" y="973"/>
                    <a:pt x="740" y="973"/>
                  </a:cubicBezTo>
                  <a:cubicBezTo>
                    <a:pt x="740" y="973"/>
                    <a:pt x="739" y="972"/>
                    <a:pt x="738" y="972"/>
                  </a:cubicBezTo>
                  <a:cubicBezTo>
                    <a:pt x="737" y="972"/>
                    <a:pt x="737" y="971"/>
                    <a:pt x="736" y="971"/>
                  </a:cubicBezTo>
                  <a:cubicBezTo>
                    <a:pt x="734" y="970"/>
                    <a:pt x="732" y="969"/>
                    <a:pt x="730" y="968"/>
                  </a:cubicBezTo>
                  <a:cubicBezTo>
                    <a:pt x="728" y="966"/>
                    <a:pt x="726" y="965"/>
                    <a:pt x="724" y="964"/>
                  </a:cubicBezTo>
                  <a:cubicBezTo>
                    <a:pt x="720" y="961"/>
                    <a:pt x="716" y="958"/>
                    <a:pt x="712" y="955"/>
                  </a:cubicBezTo>
                  <a:cubicBezTo>
                    <a:pt x="710" y="953"/>
                    <a:pt x="708" y="952"/>
                    <a:pt x="705" y="950"/>
                  </a:cubicBezTo>
                  <a:cubicBezTo>
                    <a:pt x="703" y="949"/>
                    <a:pt x="701" y="947"/>
                    <a:pt x="699" y="946"/>
                  </a:cubicBezTo>
                  <a:cubicBezTo>
                    <a:pt x="697" y="944"/>
                    <a:pt x="695" y="943"/>
                    <a:pt x="692" y="942"/>
                  </a:cubicBezTo>
                  <a:cubicBezTo>
                    <a:pt x="692" y="942"/>
                    <a:pt x="692" y="942"/>
                    <a:pt x="692" y="942"/>
                  </a:cubicBezTo>
                  <a:cubicBezTo>
                    <a:pt x="691" y="942"/>
                    <a:pt x="691" y="942"/>
                    <a:pt x="691" y="942"/>
                  </a:cubicBezTo>
                  <a:cubicBezTo>
                    <a:pt x="690" y="942"/>
                    <a:pt x="690" y="942"/>
                    <a:pt x="689" y="942"/>
                  </a:cubicBezTo>
                  <a:cubicBezTo>
                    <a:pt x="689" y="942"/>
                    <a:pt x="689" y="942"/>
                    <a:pt x="689" y="942"/>
                  </a:cubicBezTo>
                  <a:cubicBezTo>
                    <a:pt x="689" y="942"/>
                    <a:pt x="689" y="941"/>
                    <a:pt x="689" y="941"/>
                  </a:cubicBezTo>
                  <a:cubicBezTo>
                    <a:pt x="689" y="941"/>
                    <a:pt x="690" y="940"/>
                    <a:pt x="690" y="940"/>
                  </a:cubicBezTo>
                  <a:cubicBezTo>
                    <a:pt x="690" y="939"/>
                    <a:pt x="690" y="939"/>
                    <a:pt x="690" y="938"/>
                  </a:cubicBezTo>
                  <a:cubicBezTo>
                    <a:pt x="690" y="938"/>
                    <a:pt x="690" y="937"/>
                    <a:pt x="690" y="937"/>
                  </a:cubicBezTo>
                  <a:cubicBezTo>
                    <a:pt x="690" y="937"/>
                    <a:pt x="690" y="936"/>
                    <a:pt x="690" y="936"/>
                  </a:cubicBezTo>
                  <a:cubicBezTo>
                    <a:pt x="690" y="936"/>
                    <a:pt x="690" y="935"/>
                    <a:pt x="690" y="935"/>
                  </a:cubicBezTo>
                  <a:cubicBezTo>
                    <a:pt x="690" y="935"/>
                    <a:pt x="690" y="934"/>
                    <a:pt x="690" y="933"/>
                  </a:cubicBezTo>
                  <a:cubicBezTo>
                    <a:pt x="690" y="933"/>
                    <a:pt x="690" y="932"/>
                    <a:pt x="690" y="931"/>
                  </a:cubicBezTo>
                  <a:cubicBezTo>
                    <a:pt x="690" y="931"/>
                    <a:pt x="689" y="930"/>
                    <a:pt x="689" y="930"/>
                  </a:cubicBezTo>
                  <a:cubicBezTo>
                    <a:pt x="689" y="930"/>
                    <a:pt x="689" y="929"/>
                    <a:pt x="689" y="929"/>
                  </a:cubicBezTo>
                  <a:cubicBezTo>
                    <a:pt x="689" y="928"/>
                    <a:pt x="689" y="928"/>
                    <a:pt x="689" y="927"/>
                  </a:cubicBezTo>
                  <a:cubicBezTo>
                    <a:pt x="688" y="925"/>
                    <a:pt x="688" y="924"/>
                    <a:pt x="687" y="922"/>
                  </a:cubicBezTo>
                  <a:cubicBezTo>
                    <a:pt x="687" y="922"/>
                    <a:pt x="687" y="922"/>
                    <a:pt x="687" y="921"/>
                  </a:cubicBezTo>
                  <a:cubicBezTo>
                    <a:pt x="688" y="920"/>
                    <a:pt x="688" y="920"/>
                    <a:pt x="688" y="920"/>
                  </a:cubicBezTo>
                  <a:cubicBezTo>
                    <a:pt x="693" y="902"/>
                    <a:pt x="666" y="888"/>
                    <a:pt x="652" y="893"/>
                  </a:cubicBezTo>
                  <a:cubicBezTo>
                    <a:pt x="659" y="898"/>
                    <a:pt x="661" y="908"/>
                    <a:pt x="668" y="914"/>
                  </a:cubicBezTo>
                  <a:cubicBezTo>
                    <a:pt x="673" y="917"/>
                    <a:pt x="679" y="919"/>
                    <a:pt x="684" y="921"/>
                  </a:cubicBezTo>
                  <a:cubicBezTo>
                    <a:pt x="685" y="922"/>
                    <a:pt x="685" y="922"/>
                    <a:pt x="685" y="923"/>
                  </a:cubicBezTo>
                  <a:cubicBezTo>
                    <a:pt x="683" y="924"/>
                    <a:pt x="683" y="924"/>
                    <a:pt x="683" y="924"/>
                  </a:cubicBezTo>
                  <a:cubicBezTo>
                    <a:pt x="684" y="924"/>
                    <a:pt x="685" y="923"/>
                    <a:pt x="685" y="923"/>
                  </a:cubicBezTo>
                  <a:cubicBezTo>
                    <a:pt x="686" y="924"/>
                    <a:pt x="686" y="926"/>
                    <a:pt x="686" y="927"/>
                  </a:cubicBezTo>
                  <a:cubicBezTo>
                    <a:pt x="687" y="928"/>
                    <a:pt x="687" y="929"/>
                    <a:pt x="687" y="929"/>
                  </a:cubicBezTo>
                  <a:cubicBezTo>
                    <a:pt x="687" y="930"/>
                    <a:pt x="687" y="930"/>
                    <a:pt x="687" y="930"/>
                  </a:cubicBezTo>
                  <a:cubicBezTo>
                    <a:pt x="687" y="931"/>
                    <a:pt x="687" y="931"/>
                    <a:pt x="687" y="931"/>
                  </a:cubicBezTo>
                  <a:cubicBezTo>
                    <a:pt x="687" y="932"/>
                    <a:pt x="688" y="933"/>
                    <a:pt x="688" y="933"/>
                  </a:cubicBezTo>
                  <a:cubicBezTo>
                    <a:pt x="688" y="934"/>
                    <a:pt x="688" y="935"/>
                    <a:pt x="688" y="935"/>
                  </a:cubicBezTo>
                  <a:cubicBezTo>
                    <a:pt x="688" y="935"/>
                    <a:pt x="688" y="936"/>
                    <a:pt x="688" y="936"/>
                  </a:cubicBezTo>
                  <a:cubicBezTo>
                    <a:pt x="688" y="936"/>
                    <a:pt x="688" y="937"/>
                    <a:pt x="688" y="937"/>
                  </a:cubicBezTo>
                  <a:cubicBezTo>
                    <a:pt x="688" y="937"/>
                    <a:pt x="688" y="938"/>
                    <a:pt x="688" y="938"/>
                  </a:cubicBezTo>
                  <a:cubicBezTo>
                    <a:pt x="688" y="939"/>
                    <a:pt x="688" y="939"/>
                    <a:pt x="688" y="940"/>
                  </a:cubicBezTo>
                  <a:cubicBezTo>
                    <a:pt x="688" y="940"/>
                    <a:pt x="688" y="940"/>
                    <a:pt x="688" y="941"/>
                  </a:cubicBezTo>
                  <a:cubicBezTo>
                    <a:pt x="688" y="941"/>
                    <a:pt x="689" y="942"/>
                    <a:pt x="689" y="942"/>
                  </a:cubicBezTo>
                  <a:cubicBezTo>
                    <a:pt x="688" y="942"/>
                    <a:pt x="687" y="942"/>
                    <a:pt x="686" y="942"/>
                  </a:cubicBezTo>
                  <a:cubicBezTo>
                    <a:pt x="685" y="942"/>
                    <a:pt x="685" y="942"/>
                    <a:pt x="684" y="942"/>
                  </a:cubicBezTo>
                  <a:cubicBezTo>
                    <a:pt x="684" y="942"/>
                    <a:pt x="684" y="943"/>
                    <a:pt x="683" y="943"/>
                  </a:cubicBezTo>
                  <a:cubicBezTo>
                    <a:pt x="682" y="943"/>
                    <a:pt x="682" y="943"/>
                    <a:pt x="681" y="944"/>
                  </a:cubicBezTo>
                  <a:cubicBezTo>
                    <a:pt x="681" y="944"/>
                    <a:pt x="681" y="944"/>
                    <a:pt x="681" y="943"/>
                  </a:cubicBezTo>
                  <a:cubicBezTo>
                    <a:pt x="681" y="943"/>
                    <a:pt x="681" y="943"/>
                    <a:pt x="680" y="944"/>
                  </a:cubicBezTo>
                  <a:cubicBezTo>
                    <a:pt x="680" y="944"/>
                    <a:pt x="680" y="944"/>
                    <a:pt x="680" y="944"/>
                  </a:cubicBezTo>
                  <a:cubicBezTo>
                    <a:pt x="679" y="944"/>
                    <a:pt x="679" y="944"/>
                    <a:pt x="678" y="944"/>
                  </a:cubicBezTo>
                  <a:cubicBezTo>
                    <a:pt x="678" y="944"/>
                    <a:pt x="677" y="944"/>
                    <a:pt x="676" y="944"/>
                  </a:cubicBezTo>
                  <a:cubicBezTo>
                    <a:pt x="676" y="944"/>
                    <a:pt x="675" y="944"/>
                    <a:pt x="674" y="944"/>
                  </a:cubicBezTo>
                  <a:cubicBezTo>
                    <a:pt x="673" y="944"/>
                    <a:pt x="673" y="944"/>
                    <a:pt x="672" y="944"/>
                  </a:cubicBezTo>
                  <a:cubicBezTo>
                    <a:pt x="671" y="944"/>
                    <a:pt x="671" y="944"/>
                    <a:pt x="670" y="944"/>
                  </a:cubicBezTo>
                  <a:cubicBezTo>
                    <a:pt x="670" y="944"/>
                    <a:pt x="670" y="944"/>
                    <a:pt x="669" y="944"/>
                  </a:cubicBezTo>
                  <a:cubicBezTo>
                    <a:pt x="663" y="931"/>
                    <a:pt x="655" y="933"/>
                    <a:pt x="648" y="944"/>
                  </a:cubicBezTo>
                  <a:cubicBezTo>
                    <a:pt x="655" y="948"/>
                    <a:pt x="663" y="955"/>
                    <a:pt x="669" y="946"/>
                  </a:cubicBezTo>
                  <a:cubicBezTo>
                    <a:pt x="670" y="946"/>
                    <a:pt x="670" y="946"/>
                    <a:pt x="670" y="946"/>
                  </a:cubicBezTo>
                  <a:cubicBezTo>
                    <a:pt x="670" y="946"/>
                    <a:pt x="670" y="946"/>
                    <a:pt x="670" y="946"/>
                  </a:cubicBezTo>
                  <a:cubicBezTo>
                    <a:pt x="671" y="946"/>
                    <a:pt x="671" y="946"/>
                    <a:pt x="672" y="946"/>
                  </a:cubicBezTo>
                  <a:cubicBezTo>
                    <a:pt x="673" y="946"/>
                    <a:pt x="674" y="946"/>
                    <a:pt x="674" y="946"/>
                  </a:cubicBezTo>
                  <a:cubicBezTo>
                    <a:pt x="675" y="946"/>
                    <a:pt x="676" y="946"/>
                    <a:pt x="677" y="946"/>
                  </a:cubicBezTo>
                  <a:cubicBezTo>
                    <a:pt x="677" y="946"/>
                    <a:pt x="677" y="946"/>
                    <a:pt x="677" y="946"/>
                  </a:cubicBezTo>
                  <a:cubicBezTo>
                    <a:pt x="676" y="946"/>
                    <a:pt x="676" y="947"/>
                    <a:pt x="675" y="947"/>
                  </a:cubicBezTo>
                  <a:cubicBezTo>
                    <a:pt x="675" y="947"/>
                    <a:pt x="674" y="947"/>
                    <a:pt x="674" y="947"/>
                  </a:cubicBezTo>
                  <a:cubicBezTo>
                    <a:pt x="674" y="947"/>
                    <a:pt x="676" y="947"/>
                    <a:pt x="678" y="946"/>
                  </a:cubicBezTo>
                  <a:cubicBezTo>
                    <a:pt x="678" y="946"/>
                    <a:pt x="679" y="946"/>
                    <a:pt x="680" y="946"/>
                  </a:cubicBezTo>
                  <a:cubicBezTo>
                    <a:pt x="680" y="946"/>
                    <a:pt x="680" y="945"/>
                    <a:pt x="680" y="945"/>
                  </a:cubicBezTo>
                  <a:cubicBezTo>
                    <a:pt x="681" y="945"/>
                    <a:pt x="681" y="945"/>
                    <a:pt x="681" y="945"/>
                  </a:cubicBezTo>
                  <a:cubicBezTo>
                    <a:pt x="681" y="945"/>
                    <a:pt x="681" y="945"/>
                    <a:pt x="681" y="945"/>
                  </a:cubicBezTo>
                  <a:cubicBezTo>
                    <a:pt x="681" y="945"/>
                    <a:pt x="682" y="945"/>
                    <a:pt x="682" y="945"/>
                  </a:cubicBezTo>
                  <a:cubicBezTo>
                    <a:pt x="682" y="945"/>
                    <a:pt x="682" y="945"/>
                    <a:pt x="682" y="945"/>
                  </a:cubicBezTo>
                  <a:cubicBezTo>
                    <a:pt x="683" y="945"/>
                    <a:pt x="683" y="945"/>
                    <a:pt x="684" y="945"/>
                  </a:cubicBezTo>
                  <a:cubicBezTo>
                    <a:pt x="685" y="944"/>
                    <a:pt x="685" y="944"/>
                    <a:pt x="686" y="944"/>
                  </a:cubicBezTo>
                  <a:cubicBezTo>
                    <a:pt x="687" y="944"/>
                    <a:pt x="688" y="944"/>
                    <a:pt x="689" y="944"/>
                  </a:cubicBezTo>
                  <a:cubicBezTo>
                    <a:pt x="690" y="944"/>
                    <a:pt x="690" y="944"/>
                    <a:pt x="691" y="944"/>
                  </a:cubicBezTo>
                  <a:cubicBezTo>
                    <a:pt x="691" y="944"/>
                    <a:pt x="691" y="944"/>
                    <a:pt x="691" y="944"/>
                  </a:cubicBezTo>
                  <a:cubicBezTo>
                    <a:pt x="692" y="944"/>
                    <a:pt x="692" y="944"/>
                    <a:pt x="692" y="944"/>
                  </a:cubicBezTo>
                  <a:cubicBezTo>
                    <a:pt x="693" y="945"/>
                    <a:pt x="694" y="945"/>
                    <a:pt x="695" y="946"/>
                  </a:cubicBezTo>
                  <a:cubicBezTo>
                    <a:pt x="696" y="946"/>
                    <a:pt x="697" y="947"/>
                    <a:pt x="698" y="947"/>
                  </a:cubicBezTo>
                  <a:cubicBezTo>
                    <a:pt x="700" y="949"/>
                    <a:pt x="702" y="950"/>
                    <a:pt x="704" y="952"/>
                  </a:cubicBezTo>
                  <a:cubicBezTo>
                    <a:pt x="706" y="953"/>
                    <a:pt x="709" y="955"/>
                    <a:pt x="711" y="956"/>
                  </a:cubicBezTo>
                  <a:cubicBezTo>
                    <a:pt x="715" y="959"/>
                    <a:pt x="719" y="962"/>
                    <a:pt x="723" y="965"/>
                  </a:cubicBezTo>
                  <a:cubicBezTo>
                    <a:pt x="725" y="967"/>
                    <a:pt x="727" y="968"/>
                    <a:pt x="729" y="969"/>
                  </a:cubicBezTo>
                  <a:cubicBezTo>
                    <a:pt x="731" y="971"/>
                    <a:pt x="733" y="972"/>
                    <a:pt x="735" y="973"/>
                  </a:cubicBezTo>
                  <a:cubicBezTo>
                    <a:pt x="735" y="973"/>
                    <a:pt x="736" y="973"/>
                    <a:pt x="736" y="973"/>
                  </a:cubicBezTo>
                  <a:cubicBezTo>
                    <a:pt x="737" y="973"/>
                    <a:pt x="737" y="974"/>
                    <a:pt x="737" y="974"/>
                  </a:cubicBezTo>
                  <a:cubicBezTo>
                    <a:pt x="738" y="974"/>
                    <a:pt x="739" y="974"/>
                    <a:pt x="740" y="975"/>
                  </a:cubicBezTo>
                  <a:cubicBezTo>
                    <a:pt x="742" y="975"/>
                    <a:pt x="743" y="975"/>
                    <a:pt x="744" y="975"/>
                  </a:cubicBezTo>
                  <a:cubicBezTo>
                    <a:pt x="744" y="975"/>
                    <a:pt x="745" y="975"/>
                    <a:pt x="745" y="975"/>
                  </a:cubicBezTo>
                  <a:cubicBezTo>
                    <a:pt x="743" y="976"/>
                    <a:pt x="740" y="977"/>
                    <a:pt x="738" y="978"/>
                  </a:cubicBezTo>
                  <a:cubicBezTo>
                    <a:pt x="737" y="979"/>
                    <a:pt x="736" y="980"/>
                    <a:pt x="735" y="980"/>
                  </a:cubicBezTo>
                  <a:cubicBezTo>
                    <a:pt x="734" y="981"/>
                    <a:pt x="732" y="982"/>
                    <a:pt x="731" y="982"/>
                  </a:cubicBezTo>
                  <a:cubicBezTo>
                    <a:pt x="729" y="984"/>
                    <a:pt x="727" y="986"/>
                    <a:pt x="725" y="987"/>
                  </a:cubicBezTo>
                  <a:cubicBezTo>
                    <a:pt x="725" y="987"/>
                    <a:pt x="725" y="988"/>
                    <a:pt x="724" y="988"/>
                  </a:cubicBezTo>
                  <a:cubicBezTo>
                    <a:pt x="724" y="988"/>
                    <a:pt x="723" y="988"/>
                    <a:pt x="723" y="987"/>
                  </a:cubicBezTo>
                  <a:cubicBezTo>
                    <a:pt x="722" y="987"/>
                    <a:pt x="722" y="987"/>
                    <a:pt x="722" y="987"/>
                  </a:cubicBezTo>
                  <a:cubicBezTo>
                    <a:pt x="721" y="987"/>
                    <a:pt x="721" y="987"/>
                    <a:pt x="721" y="986"/>
                  </a:cubicBezTo>
                  <a:cubicBezTo>
                    <a:pt x="720" y="986"/>
                    <a:pt x="720" y="986"/>
                    <a:pt x="719" y="986"/>
                  </a:cubicBezTo>
                  <a:cubicBezTo>
                    <a:pt x="719" y="986"/>
                    <a:pt x="719" y="986"/>
                    <a:pt x="719" y="986"/>
                  </a:cubicBezTo>
                  <a:cubicBezTo>
                    <a:pt x="718" y="986"/>
                    <a:pt x="718" y="986"/>
                    <a:pt x="718" y="986"/>
                  </a:cubicBezTo>
                  <a:cubicBezTo>
                    <a:pt x="717" y="985"/>
                    <a:pt x="717" y="985"/>
                    <a:pt x="716" y="985"/>
                  </a:cubicBezTo>
                  <a:cubicBezTo>
                    <a:pt x="716" y="985"/>
                    <a:pt x="715" y="985"/>
                    <a:pt x="715" y="985"/>
                  </a:cubicBezTo>
                  <a:cubicBezTo>
                    <a:pt x="714" y="985"/>
                    <a:pt x="713" y="985"/>
                    <a:pt x="713" y="985"/>
                  </a:cubicBezTo>
                  <a:cubicBezTo>
                    <a:pt x="712" y="985"/>
                    <a:pt x="712" y="985"/>
                    <a:pt x="711" y="985"/>
                  </a:cubicBezTo>
                  <a:cubicBezTo>
                    <a:pt x="710" y="985"/>
                    <a:pt x="708" y="985"/>
                    <a:pt x="707" y="985"/>
                  </a:cubicBezTo>
                  <a:cubicBezTo>
                    <a:pt x="706" y="985"/>
                    <a:pt x="704" y="985"/>
                    <a:pt x="703" y="985"/>
                  </a:cubicBezTo>
                  <a:cubicBezTo>
                    <a:pt x="701" y="985"/>
                    <a:pt x="700" y="985"/>
                    <a:pt x="699" y="986"/>
                  </a:cubicBezTo>
                  <a:cubicBezTo>
                    <a:pt x="698" y="986"/>
                    <a:pt x="697" y="986"/>
                    <a:pt x="696" y="986"/>
                  </a:cubicBezTo>
                  <a:cubicBezTo>
                    <a:pt x="680" y="979"/>
                    <a:pt x="679" y="991"/>
                    <a:pt x="665" y="993"/>
                  </a:cubicBezTo>
                  <a:cubicBezTo>
                    <a:pt x="678" y="1002"/>
                    <a:pt x="692" y="1007"/>
                    <a:pt x="696" y="989"/>
                  </a:cubicBezTo>
                  <a:cubicBezTo>
                    <a:pt x="696" y="989"/>
                    <a:pt x="696" y="989"/>
                    <a:pt x="696" y="989"/>
                  </a:cubicBezTo>
                  <a:cubicBezTo>
                    <a:pt x="697" y="989"/>
                    <a:pt x="698" y="988"/>
                    <a:pt x="699" y="988"/>
                  </a:cubicBezTo>
                  <a:cubicBezTo>
                    <a:pt x="701" y="988"/>
                    <a:pt x="702" y="987"/>
                    <a:pt x="703" y="987"/>
                  </a:cubicBezTo>
                  <a:cubicBezTo>
                    <a:pt x="705" y="987"/>
                    <a:pt x="706" y="987"/>
                    <a:pt x="707" y="987"/>
                  </a:cubicBezTo>
                  <a:cubicBezTo>
                    <a:pt x="708" y="987"/>
                    <a:pt x="710" y="987"/>
                    <a:pt x="711" y="987"/>
                  </a:cubicBezTo>
                  <a:cubicBezTo>
                    <a:pt x="712" y="987"/>
                    <a:pt x="712" y="987"/>
                    <a:pt x="713" y="987"/>
                  </a:cubicBezTo>
                  <a:cubicBezTo>
                    <a:pt x="713" y="987"/>
                    <a:pt x="714" y="987"/>
                    <a:pt x="714" y="987"/>
                  </a:cubicBezTo>
                  <a:cubicBezTo>
                    <a:pt x="715" y="987"/>
                    <a:pt x="716" y="987"/>
                    <a:pt x="716" y="987"/>
                  </a:cubicBezTo>
                  <a:cubicBezTo>
                    <a:pt x="717" y="988"/>
                    <a:pt x="717" y="988"/>
                    <a:pt x="718" y="988"/>
                  </a:cubicBezTo>
                  <a:cubicBezTo>
                    <a:pt x="718" y="988"/>
                    <a:pt x="718" y="988"/>
                    <a:pt x="718" y="988"/>
                  </a:cubicBezTo>
                  <a:cubicBezTo>
                    <a:pt x="719" y="988"/>
                    <a:pt x="719" y="988"/>
                    <a:pt x="719" y="988"/>
                  </a:cubicBezTo>
                  <a:cubicBezTo>
                    <a:pt x="720" y="988"/>
                    <a:pt x="720" y="988"/>
                    <a:pt x="720" y="988"/>
                  </a:cubicBezTo>
                  <a:cubicBezTo>
                    <a:pt x="721" y="988"/>
                    <a:pt x="722" y="988"/>
                    <a:pt x="723" y="988"/>
                  </a:cubicBezTo>
                  <a:cubicBezTo>
                    <a:pt x="723" y="988"/>
                    <a:pt x="724" y="988"/>
                    <a:pt x="724" y="988"/>
                  </a:cubicBezTo>
                  <a:cubicBezTo>
                    <a:pt x="722" y="991"/>
                    <a:pt x="720" y="993"/>
                    <a:pt x="718" y="995"/>
                  </a:cubicBezTo>
                  <a:cubicBezTo>
                    <a:pt x="718" y="994"/>
                    <a:pt x="718" y="994"/>
                    <a:pt x="718" y="994"/>
                  </a:cubicBezTo>
                  <a:cubicBezTo>
                    <a:pt x="718" y="994"/>
                    <a:pt x="718" y="995"/>
                    <a:pt x="718" y="995"/>
                  </a:cubicBezTo>
                  <a:cubicBezTo>
                    <a:pt x="717" y="995"/>
                    <a:pt x="717" y="995"/>
                    <a:pt x="717" y="996"/>
                  </a:cubicBezTo>
                  <a:cubicBezTo>
                    <a:pt x="717" y="996"/>
                    <a:pt x="716" y="996"/>
                    <a:pt x="716" y="996"/>
                  </a:cubicBezTo>
                  <a:cubicBezTo>
                    <a:pt x="716" y="996"/>
                    <a:pt x="716" y="997"/>
                    <a:pt x="716" y="997"/>
                  </a:cubicBezTo>
                  <a:cubicBezTo>
                    <a:pt x="716" y="997"/>
                    <a:pt x="716" y="997"/>
                    <a:pt x="716" y="997"/>
                  </a:cubicBezTo>
                  <a:cubicBezTo>
                    <a:pt x="716" y="998"/>
                    <a:pt x="716" y="998"/>
                    <a:pt x="716" y="999"/>
                  </a:cubicBezTo>
                  <a:cubicBezTo>
                    <a:pt x="716" y="999"/>
                    <a:pt x="716" y="999"/>
                    <a:pt x="716" y="999"/>
                  </a:cubicBezTo>
                  <a:cubicBezTo>
                    <a:pt x="715" y="1001"/>
                    <a:pt x="714" y="1002"/>
                    <a:pt x="714" y="1003"/>
                  </a:cubicBezTo>
                  <a:cubicBezTo>
                    <a:pt x="714" y="1004"/>
                    <a:pt x="714" y="1004"/>
                    <a:pt x="714" y="1005"/>
                  </a:cubicBezTo>
                  <a:cubicBezTo>
                    <a:pt x="713" y="1005"/>
                    <a:pt x="713" y="1006"/>
                    <a:pt x="713" y="1006"/>
                  </a:cubicBezTo>
                  <a:cubicBezTo>
                    <a:pt x="713" y="1006"/>
                    <a:pt x="714" y="1005"/>
                    <a:pt x="714" y="1005"/>
                  </a:cubicBezTo>
                  <a:cubicBezTo>
                    <a:pt x="714" y="1005"/>
                    <a:pt x="714" y="1004"/>
                    <a:pt x="714" y="1003"/>
                  </a:cubicBezTo>
                  <a:cubicBezTo>
                    <a:pt x="715" y="1003"/>
                    <a:pt x="715" y="1002"/>
                    <a:pt x="715" y="1001"/>
                  </a:cubicBezTo>
                  <a:cubicBezTo>
                    <a:pt x="715" y="1002"/>
                    <a:pt x="715" y="1002"/>
                    <a:pt x="715" y="1002"/>
                  </a:cubicBezTo>
                  <a:cubicBezTo>
                    <a:pt x="715" y="1003"/>
                    <a:pt x="715" y="1004"/>
                    <a:pt x="715" y="1004"/>
                  </a:cubicBezTo>
                  <a:cubicBezTo>
                    <a:pt x="715" y="1005"/>
                    <a:pt x="715" y="1005"/>
                    <a:pt x="715" y="1005"/>
                  </a:cubicBezTo>
                  <a:cubicBezTo>
                    <a:pt x="715" y="1005"/>
                    <a:pt x="715" y="1005"/>
                    <a:pt x="715" y="1005"/>
                  </a:cubicBezTo>
                  <a:cubicBezTo>
                    <a:pt x="712" y="1008"/>
                    <a:pt x="712" y="1012"/>
                    <a:pt x="712" y="1015"/>
                  </a:cubicBezTo>
                  <a:cubicBezTo>
                    <a:pt x="656" y="1004"/>
                    <a:pt x="619" y="1051"/>
                    <a:pt x="570" y="1079"/>
                  </a:cubicBezTo>
                  <a:cubicBezTo>
                    <a:pt x="539" y="1097"/>
                    <a:pt x="518" y="1101"/>
                    <a:pt x="484" y="1094"/>
                  </a:cubicBezTo>
                  <a:cubicBezTo>
                    <a:pt x="467" y="1091"/>
                    <a:pt x="436" y="1078"/>
                    <a:pt x="418" y="1074"/>
                  </a:cubicBezTo>
                  <a:cubicBezTo>
                    <a:pt x="417" y="1072"/>
                    <a:pt x="416" y="1070"/>
                    <a:pt x="414" y="1068"/>
                  </a:cubicBezTo>
                  <a:cubicBezTo>
                    <a:pt x="414" y="1067"/>
                    <a:pt x="413" y="1066"/>
                    <a:pt x="412" y="1065"/>
                  </a:cubicBezTo>
                  <a:cubicBezTo>
                    <a:pt x="412" y="1064"/>
                    <a:pt x="411" y="1063"/>
                    <a:pt x="410" y="1061"/>
                  </a:cubicBezTo>
                  <a:cubicBezTo>
                    <a:pt x="405" y="1052"/>
                    <a:pt x="398" y="1042"/>
                    <a:pt x="391" y="1031"/>
                  </a:cubicBezTo>
                  <a:cubicBezTo>
                    <a:pt x="387" y="1025"/>
                    <a:pt x="384" y="1020"/>
                    <a:pt x="380" y="1014"/>
                  </a:cubicBezTo>
                  <a:cubicBezTo>
                    <a:pt x="380" y="1014"/>
                    <a:pt x="380" y="1013"/>
                    <a:pt x="379" y="1012"/>
                  </a:cubicBezTo>
                  <a:cubicBezTo>
                    <a:pt x="379" y="1011"/>
                    <a:pt x="379" y="1009"/>
                    <a:pt x="379" y="1007"/>
                  </a:cubicBezTo>
                  <a:cubicBezTo>
                    <a:pt x="378" y="1007"/>
                    <a:pt x="378" y="1006"/>
                    <a:pt x="378" y="1006"/>
                  </a:cubicBezTo>
                  <a:cubicBezTo>
                    <a:pt x="378" y="1005"/>
                    <a:pt x="378" y="1005"/>
                    <a:pt x="378" y="1004"/>
                  </a:cubicBezTo>
                  <a:cubicBezTo>
                    <a:pt x="378" y="1004"/>
                    <a:pt x="378" y="1002"/>
                    <a:pt x="378" y="1001"/>
                  </a:cubicBezTo>
                  <a:cubicBezTo>
                    <a:pt x="378" y="999"/>
                    <a:pt x="378" y="997"/>
                    <a:pt x="379" y="995"/>
                  </a:cubicBezTo>
                  <a:cubicBezTo>
                    <a:pt x="379" y="995"/>
                    <a:pt x="379" y="994"/>
                    <a:pt x="379" y="994"/>
                  </a:cubicBezTo>
                  <a:cubicBezTo>
                    <a:pt x="379" y="994"/>
                    <a:pt x="379" y="994"/>
                    <a:pt x="380" y="993"/>
                  </a:cubicBezTo>
                  <a:cubicBezTo>
                    <a:pt x="380" y="993"/>
                    <a:pt x="380" y="993"/>
                    <a:pt x="380" y="993"/>
                  </a:cubicBezTo>
                  <a:cubicBezTo>
                    <a:pt x="380" y="993"/>
                    <a:pt x="380" y="993"/>
                    <a:pt x="380" y="993"/>
                  </a:cubicBezTo>
                  <a:cubicBezTo>
                    <a:pt x="380" y="992"/>
                    <a:pt x="380" y="992"/>
                    <a:pt x="381" y="992"/>
                  </a:cubicBezTo>
                  <a:cubicBezTo>
                    <a:pt x="381" y="991"/>
                    <a:pt x="382" y="990"/>
                    <a:pt x="383" y="989"/>
                  </a:cubicBezTo>
                  <a:cubicBezTo>
                    <a:pt x="384" y="989"/>
                    <a:pt x="384" y="988"/>
                    <a:pt x="385" y="988"/>
                  </a:cubicBezTo>
                  <a:cubicBezTo>
                    <a:pt x="385" y="987"/>
                    <a:pt x="386" y="987"/>
                    <a:pt x="386" y="986"/>
                  </a:cubicBezTo>
                  <a:cubicBezTo>
                    <a:pt x="387" y="986"/>
                    <a:pt x="387" y="985"/>
                    <a:pt x="388" y="985"/>
                  </a:cubicBezTo>
                  <a:cubicBezTo>
                    <a:pt x="388" y="984"/>
                    <a:pt x="389" y="984"/>
                    <a:pt x="389" y="983"/>
                  </a:cubicBezTo>
                  <a:cubicBezTo>
                    <a:pt x="391" y="981"/>
                    <a:pt x="393" y="979"/>
                    <a:pt x="394" y="976"/>
                  </a:cubicBezTo>
                  <a:cubicBezTo>
                    <a:pt x="394" y="976"/>
                    <a:pt x="394" y="975"/>
                    <a:pt x="395" y="975"/>
                  </a:cubicBezTo>
                  <a:cubicBezTo>
                    <a:pt x="395" y="974"/>
                    <a:pt x="395" y="974"/>
                    <a:pt x="395" y="974"/>
                  </a:cubicBezTo>
                  <a:cubicBezTo>
                    <a:pt x="395" y="973"/>
                    <a:pt x="396" y="973"/>
                    <a:pt x="396" y="972"/>
                  </a:cubicBezTo>
                  <a:cubicBezTo>
                    <a:pt x="396" y="971"/>
                    <a:pt x="397" y="970"/>
                    <a:pt x="397" y="970"/>
                  </a:cubicBezTo>
                  <a:cubicBezTo>
                    <a:pt x="397" y="969"/>
                    <a:pt x="397" y="968"/>
                    <a:pt x="398" y="968"/>
                  </a:cubicBezTo>
                  <a:cubicBezTo>
                    <a:pt x="399" y="965"/>
                    <a:pt x="399" y="962"/>
                    <a:pt x="400" y="959"/>
                  </a:cubicBezTo>
                  <a:cubicBezTo>
                    <a:pt x="400" y="958"/>
                    <a:pt x="400" y="956"/>
                    <a:pt x="400" y="955"/>
                  </a:cubicBezTo>
                  <a:cubicBezTo>
                    <a:pt x="400" y="954"/>
                    <a:pt x="401" y="954"/>
                    <a:pt x="401" y="953"/>
                  </a:cubicBezTo>
                  <a:cubicBezTo>
                    <a:pt x="401" y="953"/>
                    <a:pt x="401" y="953"/>
                    <a:pt x="401" y="953"/>
                  </a:cubicBezTo>
                  <a:cubicBezTo>
                    <a:pt x="401" y="953"/>
                    <a:pt x="401" y="953"/>
                    <a:pt x="401" y="953"/>
                  </a:cubicBezTo>
                  <a:cubicBezTo>
                    <a:pt x="401" y="952"/>
                    <a:pt x="401" y="952"/>
                    <a:pt x="402" y="951"/>
                  </a:cubicBezTo>
                  <a:cubicBezTo>
                    <a:pt x="402" y="950"/>
                    <a:pt x="403" y="950"/>
                    <a:pt x="403" y="949"/>
                  </a:cubicBezTo>
                  <a:cubicBezTo>
                    <a:pt x="404" y="949"/>
                    <a:pt x="404" y="948"/>
                    <a:pt x="405" y="948"/>
                  </a:cubicBezTo>
                  <a:cubicBezTo>
                    <a:pt x="406" y="947"/>
                    <a:pt x="406" y="947"/>
                    <a:pt x="407" y="946"/>
                  </a:cubicBezTo>
                  <a:cubicBezTo>
                    <a:pt x="407" y="946"/>
                    <a:pt x="408" y="945"/>
                    <a:pt x="409" y="945"/>
                  </a:cubicBezTo>
                  <a:cubicBezTo>
                    <a:pt x="409" y="945"/>
                    <a:pt x="409" y="944"/>
                    <a:pt x="409" y="944"/>
                  </a:cubicBezTo>
                  <a:cubicBezTo>
                    <a:pt x="424" y="951"/>
                    <a:pt x="429" y="943"/>
                    <a:pt x="426" y="927"/>
                  </a:cubicBezTo>
                  <a:cubicBezTo>
                    <a:pt x="417" y="930"/>
                    <a:pt x="405" y="929"/>
                    <a:pt x="408" y="943"/>
                  </a:cubicBezTo>
                  <a:cubicBezTo>
                    <a:pt x="407" y="943"/>
                    <a:pt x="407" y="943"/>
                    <a:pt x="407" y="943"/>
                  </a:cubicBezTo>
                  <a:cubicBezTo>
                    <a:pt x="407" y="943"/>
                    <a:pt x="407" y="943"/>
                    <a:pt x="407" y="943"/>
                  </a:cubicBezTo>
                  <a:cubicBezTo>
                    <a:pt x="406" y="944"/>
                    <a:pt x="406" y="944"/>
                    <a:pt x="405" y="944"/>
                  </a:cubicBezTo>
                  <a:cubicBezTo>
                    <a:pt x="405" y="945"/>
                    <a:pt x="404" y="945"/>
                    <a:pt x="404" y="946"/>
                  </a:cubicBezTo>
                  <a:cubicBezTo>
                    <a:pt x="403" y="947"/>
                    <a:pt x="402" y="947"/>
                    <a:pt x="402" y="948"/>
                  </a:cubicBezTo>
                  <a:cubicBezTo>
                    <a:pt x="401" y="948"/>
                    <a:pt x="401" y="949"/>
                    <a:pt x="401" y="949"/>
                  </a:cubicBezTo>
                  <a:cubicBezTo>
                    <a:pt x="401" y="948"/>
                    <a:pt x="401" y="948"/>
                    <a:pt x="401" y="947"/>
                  </a:cubicBezTo>
                  <a:cubicBezTo>
                    <a:pt x="401" y="946"/>
                    <a:pt x="401" y="946"/>
                    <a:pt x="401" y="945"/>
                  </a:cubicBezTo>
                  <a:cubicBezTo>
                    <a:pt x="401" y="945"/>
                    <a:pt x="400" y="945"/>
                    <a:pt x="400" y="944"/>
                  </a:cubicBezTo>
                  <a:cubicBezTo>
                    <a:pt x="400" y="944"/>
                    <a:pt x="400" y="944"/>
                    <a:pt x="400" y="943"/>
                  </a:cubicBezTo>
                  <a:cubicBezTo>
                    <a:pt x="400" y="943"/>
                    <a:pt x="400" y="942"/>
                    <a:pt x="400" y="942"/>
                  </a:cubicBezTo>
                  <a:cubicBezTo>
                    <a:pt x="400" y="941"/>
                    <a:pt x="400" y="941"/>
                    <a:pt x="400" y="940"/>
                  </a:cubicBezTo>
                  <a:cubicBezTo>
                    <a:pt x="400" y="939"/>
                    <a:pt x="399" y="938"/>
                    <a:pt x="399" y="937"/>
                  </a:cubicBezTo>
                  <a:cubicBezTo>
                    <a:pt x="399" y="936"/>
                    <a:pt x="398" y="935"/>
                    <a:pt x="398" y="935"/>
                  </a:cubicBezTo>
                  <a:cubicBezTo>
                    <a:pt x="398" y="934"/>
                    <a:pt x="398" y="933"/>
                    <a:pt x="397" y="932"/>
                  </a:cubicBezTo>
                  <a:cubicBezTo>
                    <a:pt x="397" y="931"/>
                    <a:pt x="396" y="930"/>
                    <a:pt x="396" y="930"/>
                  </a:cubicBezTo>
                  <a:cubicBezTo>
                    <a:pt x="396" y="929"/>
                    <a:pt x="395" y="929"/>
                    <a:pt x="395" y="929"/>
                  </a:cubicBezTo>
                  <a:cubicBezTo>
                    <a:pt x="395" y="929"/>
                    <a:pt x="396" y="930"/>
                    <a:pt x="396" y="933"/>
                  </a:cubicBezTo>
                  <a:cubicBezTo>
                    <a:pt x="396" y="933"/>
                    <a:pt x="397" y="934"/>
                    <a:pt x="397" y="935"/>
                  </a:cubicBezTo>
                  <a:cubicBezTo>
                    <a:pt x="397" y="936"/>
                    <a:pt x="397" y="937"/>
                    <a:pt x="397" y="937"/>
                  </a:cubicBezTo>
                  <a:cubicBezTo>
                    <a:pt x="397" y="939"/>
                    <a:pt x="397" y="941"/>
                    <a:pt x="398" y="944"/>
                  </a:cubicBezTo>
                  <a:cubicBezTo>
                    <a:pt x="398" y="944"/>
                    <a:pt x="398" y="944"/>
                    <a:pt x="398" y="944"/>
                  </a:cubicBezTo>
                  <a:cubicBezTo>
                    <a:pt x="398" y="945"/>
                    <a:pt x="398" y="945"/>
                    <a:pt x="398" y="945"/>
                  </a:cubicBezTo>
                  <a:cubicBezTo>
                    <a:pt x="398" y="946"/>
                    <a:pt x="398" y="946"/>
                    <a:pt x="398" y="947"/>
                  </a:cubicBezTo>
                  <a:cubicBezTo>
                    <a:pt x="398" y="948"/>
                    <a:pt x="398" y="949"/>
                    <a:pt x="398" y="951"/>
                  </a:cubicBezTo>
                  <a:cubicBezTo>
                    <a:pt x="398" y="951"/>
                    <a:pt x="398" y="951"/>
                    <a:pt x="398" y="952"/>
                  </a:cubicBezTo>
                  <a:cubicBezTo>
                    <a:pt x="398" y="952"/>
                    <a:pt x="398" y="952"/>
                    <a:pt x="398" y="953"/>
                  </a:cubicBezTo>
                  <a:cubicBezTo>
                    <a:pt x="398" y="953"/>
                    <a:pt x="398" y="954"/>
                    <a:pt x="398" y="954"/>
                  </a:cubicBezTo>
                  <a:cubicBezTo>
                    <a:pt x="398" y="955"/>
                    <a:pt x="398" y="955"/>
                    <a:pt x="398" y="955"/>
                  </a:cubicBezTo>
                  <a:cubicBezTo>
                    <a:pt x="398" y="955"/>
                    <a:pt x="398" y="955"/>
                    <a:pt x="398" y="955"/>
                  </a:cubicBezTo>
                  <a:cubicBezTo>
                    <a:pt x="398" y="956"/>
                    <a:pt x="397" y="957"/>
                    <a:pt x="397" y="959"/>
                  </a:cubicBezTo>
                  <a:cubicBezTo>
                    <a:pt x="397" y="961"/>
                    <a:pt x="396" y="964"/>
                    <a:pt x="395" y="967"/>
                  </a:cubicBezTo>
                  <a:cubicBezTo>
                    <a:pt x="395" y="967"/>
                    <a:pt x="395" y="968"/>
                    <a:pt x="394" y="969"/>
                  </a:cubicBezTo>
                  <a:cubicBezTo>
                    <a:pt x="394" y="969"/>
                    <a:pt x="394" y="970"/>
                    <a:pt x="394" y="971"/>
                  </a:cubicBezTo>
                  <a:cubicBezTo>
                    <a:pt x="393" y="971"/>
                    <a:pt x="393" y="972"/>
                    <a:pt x="393" y="973"/>
                  </a:cubicBezTo>
                  <a:cubicBezTo>
                    <a:pt x="392" y="973"/>
                    <a:pt x="392" y="973"/>
                    <a:pt x="392" y="973"/>
                  </a:cubicBezTo>
                  <a:cubicBezTo>
                    <a:pt x="392" y="974"/>
                    <a:pt x="392" y="974"/>
                    <a:pt x="392" y="974"/>
                  </a:cubicBezTo>
                  <a:cubicBezTo>
                    <a:pt x="391" y="976"/>
                    <a:pt x="390" y="978"/>
                    <a:pt x="389" y="979"/>
                  </a:cubicBezTo>
                  <a:cubicBezTo>
                    <a:pt x="389" y="979"/>
                    <a:pt x="389" y="979"/>
                    <a:pt x="389" y="978"/>
                  </a:cubicBezTo>
                  <a:cubicBezTo>
                    <a:pt x="389" y="978"/>
                    <a:pt x="389" y="978"/>
                    <a:pt x="389" y="978"/>
                  </a:cubicBezTo>
                  <a:cubicBezTo>
                    <a:pt x="389" y="978"/>
                    <a:pt x="389" y="977"/>
                    <a:pt x="389" y="977"/>
                  </a:cubicBezTo>
                  <a:cubicBezTo>
                    <a:pt x="389" y="976"/>
                    <a:pt x="388" y="976"/>
                    <a:pt x="388" y="976"/>
                  </a:cubicBezTo>
                  <a:cubicBezTo>
                    <a:pt x="388" y="975"/>
                    <a:pt x="388" y="975"/>
                    <a:pt x="388" y="975"/>
                  </a:cubicBezTo>
                  <a:cubicBezTo>
                    <a:pt x="388" y="975"/>
                    <a:pt x="388" y="974"/>
                    <a:pt x="388" y="974"/>
                  </a:cubicBezTo>
                  <a:cubicBezTo>
                    <a:pt x="388" y="974"/>
                    <a:pt x="388" y="973"/>
                    <a:pt x="388" y="973"/>
                  </a:cubicBezTo>
                  <a:cubicBezTo>
                    <a:pt x="387" y="972"/>
                    <a:pt x="387" y="971"/>
                    <a:pt x="386" y="970"/>
                  </a:cubicBezTo>
                  <a:cubicBezTo>
                    <a:pt x="386" y="969"/>
                    <a:pt x="386" y="968"/>
                    <a:pt x="385" y="967"/>
                  </a:cubicBezTo>
                  <a:cubicBezTo>
                    <a:pt x="385" y="967"/>
                    <a:pt x="385" y="967"/>
                    <a:pt x="385" y="966"/>
                  </a:cubicBezTo>
                  <a:cubicBezTo>
                    <a:pt x="389" y="956"/>
                    <a:pt x="372" y="950"/>
                    <a:pt x="365" y="948"/>
                  </a:cubicBezTo>
                  <a:cubicBezTo>
                    <a:pt x="370" y="955"/>
                    <a:pt x="368" y="973"/>
                    <a:pt x="382" y="968"/>
                  </a:cubicBezTo>
                  <a:cubicBezTo>
                    <a:pt x="382" y="967"/>
                    <a:pt x="382" y="967"/>
                    <a:pt x="382" y="967"/>
                  </a:cubicBezTo>
                  <a:cubicBezTo>
                    <a:pt x="383" y="967"/>
                    <a:pt x="383" y="968"/>
                    <a:pt x="383" y="968"/>
                  </a:cubicBezTo>
                  <a:cubicBezTo>
                    <a:pt x="384" y="968"/>
                    <a:pt x="384" y="968"/>
                    <a:pt x="384" y="968"/>
                  </a:cubicBezTo>
                  <a:cubicBezTo>
                    <a:pt x="384" y="968"/>
                    <a:pt x="384" y="968"/>
                    <a:pt x="384" y="968"/>
                  </a:cubicBezTo>
                  <a:cubicBezTo>
                    <a:pt x="384" y="969"/>
                    <a:pt x="385" y="970"/>
                    <a:pt x="385" y="971"/>
                  </a:cubicBezTo>
                  <a:cubicBezTo>
                    <a:pt x="386" y="971"/>
                    <a:pt x="386" y="972"/>
                    <a:pt x="386" y="973"/>
                  </a:cubicBezTo>
                  <a:cubicBezTo>
                    <a:pt x="386" y="974"/>
                    <a:pt x="387" y="974"/>
                    <a:pt x="387" y="975"/>
                  </a:cubicBezTo>
                  <a:cubicBezTo>
                    <a:pt x="387" y="975"/>
                    <a:pt x="387" y="975"/>
                    <a:pt x="387" y="975"/>
                  </a:cubicBezTo>
                  <a:cubicBezTo>
                    <a:pt x="387" y="975"/>
                    <a:pt x="387" y="976"/>
                    <a:pt x="387" y="976"/>
                  </a:cubicBezTo>
                  <a:cubicBezTo>
                    <a:pt x="387" y="976"/>
                    <a:pt x="387" y="977"/>
                    <a:pt x="387" y="977"/>
                  </a:cubicBezTo>
                  <a:cubicBezTo>
                    <a:pt x="387" y="977"/>
                    <a:pt x="387" y="978"/>
                    <a:pt x="387" y="978"/>
                  </a:cubicBezTo>
                  <a:cubicBezTo>
                    <a:pt x="388" y="978"/>
                    <a:pt x="388" y="978"/>
                    <a:pt x="388" y="979"/>
                  </a:cubicBezTo>
                  <a:cubicBezTo>
                    <a:pt x="388" y="979"/>
                    <a:pt x="388" y="979"/>
                    <a:pt x="388" y="979"/>
                  </a:cubicBezTo>
                  <a:cubicBezTo>
                    <a:pt x="388" y="979"/>
                    <a:pt x="388" y="980"/>
                    <a:pt x="388" y="980"/>
                  </a:cubicBezTo>
                  <a:cubicBezTo>
                    <a:pt x="388" y="980"/>
                    <a:pt x="388" y="980"/>
                    <a:pt x="388" y="980"/>
                  </a:cubicBezTo>
                  <a:cubicBezTo>
                    <a:pt x="388" y="981"/>
                    <a:pt x="387" y="981"/>
                    <a:pt x="387" y="981"/>
                  </a:cubicBezTo>
                  <a:cubicBezTo>
                    <a:pt x="387" y="982"/>
                    <a:pt x="386" y="982"/>
                    <a:pt x="386" y="983"/>
                  </a:cubicBezTo>
                  <a:cubicBezTo>
                    <a:pt x="385" y="983"/>
                    <a:pt x="385" y="984"/>
                    <a:pt x="384" y="984"/>
                  </a:cubicBezTo>
                  <a:cubicBezTo>
                    <a:pt x="384" y="985"/>
                    <a:pt x="383" y="985"/>
                    <a:pt x="383" y="986"/>
                  </a:cubicBezTo>
                  <a:cubicBezTo>
                    <a:pt x="382" y="986"/>
                    <a:pt x="382" y="987"/>
                    <a:pt x="381" y="987"/>
                  </a:cubicBezTo>
                  <a:cubicBezTo>
                    <a:pt x="380" y="988"/>
                    <a:pt x="379" y="989"/>
                    <a:pt x="379" y="990"/>
                  </a:cubicBezTo>
                  <a:cubicBezTo>
                    <a:pt x="378" y="990"/>
                    <a:pt x="378" y="991"/>
                    <a:pt x="378" y="991"/>
                  </a:cubicBezTo>
                  <a:cubicBezTo>
                    <a:pt x="378" y="991"/>
                    <a:pt x="378" y="991"/>
                    <a:pt x="378" y="991"/>
                  </a:cubicBezTo>
                  <a:cubicBezTo>
                    <a:pt x="377" y="992"/>
                    <a:pt x="377" y="992"/>
                    <a:pt x="377" y="992"/>
                  </a:cubicBezTo>
                  <a:cubicBezTo>
                    <a:pt x="377" y="992"/>
                    <a:pt x="377" y="992"/>
                    <a:pt x="377" y="993"/>
                  </a:cubicBezTo>
                  <a:cubicBezTo>
                    <a:pt x="377" y="993"/>
                    <a:pt x="376" y="993"/>
                    <a:pt x="376" y="994"/>
                  </a:cubicBezTo>
                  <a:cubicBezTo>
                    <a:pt x="375" y="996"/>
                    <a:pt x="375" y="999"/>
                    <a:pt x="375" y="1001"/>
                  </a:cubicBezTo>
                  <a:cubicBezTo>
                    <a:pt x="375" y="1002"/>
                    <a:pt x="375" y="1003"/>
                    <a:pt x="375" y="1003"/>
                  </a:cubicBezTo>
                  <a:cubicBezTo>
                    <a:pt x="375" y="1004"/>
                    <a:pt x="375" y="1004"/>
                    <a:pt x="376" y="1005"/>
                  </a:cubicBezTo>
                  <a:cubicBezTo>
                    <a:pt x="376" y="1005"/>
                    <a:pt x="376" y="1006"/>
                    <a:pt x="376" y="1006"/>
                  </a:cubicBezTo>
                  <a:cubicBezTo>
                    <a:pt x="376" y="1007"/>
                    <a:pt x="376" y="1007"/>
                    <a:pt x="377" y="1008"/>
                  </a:cubicBezTo>
                  <a:cubicBezTo>
                    <a:pt x="377" y="1009"/>
                    <a:pt x="377" y="1010"/>
                    <a:pt x="378" y="1011"/>
                  </a:cubicBezTo>
                  <a:cubicBezTo>
                    <a:pt x="376" y="1009"/>
                    <a:pt x="375" y="1007"/>
                    <a:pt x="374" y="1004"/>
                  </a:cubicBezTo>
                  <a:cubicBezTo>
                    <a:pt x="372" y="1002"/>
                    <a:pt x="369" y="999"/>
                    <a:pt x="367" y="996"/>
                  </a:cubicBezTo>
                  <a:cubicBezTo>
                    <a:pt x="366" y="995"/>
                    <a:pt x="364" y="993"/>
                    <a:pt x="363" y="992"/>
                  </a:cubicBezTo>
                  <a:cubicBezTo>
                    <a:pt x="362" y="992"/>
                    <a:pt x="361" y="991"/>
                    <a:pt x="361" y="990"/>
                  </a:cubicBezTo>
                  <a:cubicBezTo>
                    <a:pt x="360" y="990"/>
                    <a:pt x="359" y="989"/>
                    <a:pt x="359" y="989"/>
                  </a:cubicBezTo>
                  <a:cubicBezTo>
                    <a:pt x="356" y="987"/>
                    <a:pt x="353" y="985"/>
                    <a:pt x="350" y="983"/>
                  </a:cubicBezTo>
                  <a:cubicBezTo>
                    <a:pt x="344" y="980"/>
                    <a:pt x="339" y="976"/>
                    <a:pt x="334" y="972"/>
                  </a:cubicBezTo>
                  <a:cubicBezTo>
                    <a:pt x="331" y="969"/>
                    <a:pt x="329" y="967"/>
                    <a:pt x="327" y="965"/>
                  </a:cubicBezTo>
                  <a:cubicBezTo>
                    <a:pt x="324" y="963"/>
                    <a:pt x="322" y="960"/>
                    <a:pt x="320" y="958"/>
                  </a:cubicBezTo>
                  <a:cubicBezTo>
                    <a:pt x="319" y="957"/>
                    <a:pt x="317" y="956"/>
                    <a:pt x="316" y="955"/>
                  </a:cubicBezTo>
                  <a:cubicBezTo>
                    <a:pt x="316" y="954"/>
                    <a:pt x="316" y="954"/>
                    <a:pt x="316" y="953"/>
                  </a:cubicBezTo>
                  <a:cubicBezTo>
                    <a:pt x="316" y="952"/>
                    <a:pt x="316" y="951"/>
                    <a:pt x="316" y="949"/>
                  </a:cubicBezTo>
                  <a:cubicBezTo>
                    <a:pt x="316" y="949"/>
                    <a:pt x="316" y="948"/>
                    <a:pt x="316" y="948"/>
                  </a:cubicBezTo>
                  <a:cubicBezTo>
                    <a:pt x="316" y="948"/>
                    <a:pt x="316" y="947"/>
                    <a:pt x="316" y="947"/>
                  </a:cubicBezTo>
                  <a:cubicBezTo>
                    <a:pt x="316" y="946"/>
                    <a:pt x="316" y="945"/>
                    <a:pt x="316" y="944"/>
                  </a:cubicBezTo>
                  <a:cubicBezTo>
                    <a:pt x="316" y="943"/>
                    <a:pt x="317" y="942"/>
                    <a:pt x="317" y="941"/>
                  </a:cubicBezTo>
                  <a:cubicBezTo>
                    <a:pt x="317" y="941"/>
                    <a:pt x="317" y="941"/>
                    <a:pt x="317" y="941"/>
                  </a:cubicBezTo>
                  <a:cubicBezTo>
                    <a:pt x="317" y="940"/>
                    <a:pt x="317" y="940"/>
                    <a:pt x="318" y="940"/>
                  </a:cubicBezTo>
                  <a:cubicBezTo>
                    <a:pt x="318" y="940"/>
                    <a:pt x="318" y="940"/>
                    <a:pt x="318" y="939"/>
                  </a:cubicBezTo>
                  <a:cubicBezTo>
                    <a:pt x="318" y="939"/>
                    <a:pt x="318" y="939"/>
                    <a:pt x="318" y="939"/>
                  </a:cubicBezTo>
                  <a:cubicBezTo>
                    <a:pt x="319" y="937"/>
                    <a:pt x="321" y="935"/>
                    <a:pt x="323" y="934"/>
                  </a:cubicBezTo>
                  <a:cubicBezTo>
                    <a:pt x="323" y="933"/>
                    <a:pt x="324" y="932"/>
                    <a:pt x="325" y="930"/>
                  </a:cubicBezTo>
                  <a:cubicBezTo>
                    <a:pt x="325" y="930"/>
                    <a:pt x="325" y="929"/>
                    <a:pt x="326" y="928"/>
                  </a:cubicBezTo>
                  <a:cubicBezTo>
                    <a:pt x="326" y="928"/>
                    <a:pt x="326" y="928"/>
                    <a:pt x="326" y="928"/>
                  </a:cubicBezTo>
                  <a:cubicBezTo>
                    <a:pt x="326" y="928"/>
                    <a:pt x="326" y="928"/>
                    <a:pt x="326" y="927"/>
                  </a:cubicBezTo>
                  <a:cubicBezTo>
                    <a:pt x="326" y="927"/>
                    <a:pt x="326" y="927"/>
                    <a:pt x="326" y="927"/>
                  </a:cubicBezTo>
                  <a:cubicBezTo>
                    <a:pt x="326" y="927"/>
                    <a:pt x="326" y="927"/>
                    <a:pt x="326" y="926"/>
                  </a:cubicBezTo>
                  <a:cubicBezTo>
                    <a:pt x="327" y="923"/>
                    <a:pt x="326" y="921"/>
                    <a:pt x="326" y="918"/>
                  </a:cubicBezTo>
                  <a:cubicBezTo>
                    <a:pt x="325" y="917"/>
                    <a:pt x="325" y="917"/>
                    <a:pt x="325" y="916"/>
                  </a:cubicBezTo>
                  <a:cubicBezTo>
                    <a:pt x="325" y="916"/>
                    <a:pt x="325" y="916"/>
                    <a:pt x="326" y="916"/>
                  </a:cubicBezTo>
                  <a:cubicBezTo>
                    <a:pt x="326" y="915"/>
                    <a:pt x="326" y="915"/>
                    <a:pt x="326" y="915"/>
                  </a:cubicBezTo>
                  <a:cubicBezTo>
                    <a:pt x="326" y="915"/>
                    <a:pt x="326" y="915"/>
                    <a:pt x="326" y="915"/>
                  </a:cubicBezTo>
                  <a:cubicBezTo>
                    <a:pt x="326" y="914"/>
                    <a:pt x="326" y="913"/>
                    <a:pt x="327" y="913"/>
                  </a:cubicBezTo>
                  <a:cubicBezTo>
                    <a:pt x="327" y="912"/>
                    <a:pt x="327" y="911"/>
                    <a:pt x="327" y="911"/>
                  </a:cubicBezTo>
                  <a:cubicBezTo>
                    <a:pt x="328" y="910"/>
                    <a:pt x="328" y="909"/>
                    <a:pt x="328" y="909"/>
                  </a:cubicBezTo>
                  <a:cubicBezTo>
                    <a:pt x="329" y="908"/>
                    <a:pt x="329" y="907"/>
                    <a:pt x="329" y="906"/>
                  </a:cubicBezTo>
                  <a:cubicBezTo>
                    <a:pt x="330" y="906"/>
                    <a:pt x="330" y="905"/>
                    <a:pt x="331" y="904"/>
                  </a:cubicBezTo>
                  <a:cubicBezTo>
                    <a:pt x="340" y="900"/>
                    <a:pt x="348" y="894"/>
                    <a:pt x="347" y="882"/>
                  </a:cubicBezTo>
                  <a:cubicBezTo>
                    <a:pt x="337" y="887"/>
                    <a:pt x="329" y="892"/>
                    <a:pt x="327" y="905"/>
                  </a:cubicBezTo>
                  <a:cubicBezTo>
                    <a:pt x="328" y="905"/>
                    <a:pt x="328" y="905"/>
                    <a:pt x="328" y="905"/>
                  </a:cubicBezTo>
                  <a:cubicBezTo>
                    <a:pt x="328" y="905"/>
                    <a:pt x="328" y="905"/>
                    <a:pt x="328" y="905"/>
                  </a:cubicBezTo>
                  <a:cubicBezTo>
                    <a:pt x="327" y="906"/>
                    <a:pt x="327" y="907"/>
                    <a:pt x="326" y="907"/>
                  </a:cubicBezTo>
                  <a:cubicBezTo>
                    <a:pt x="326" y="908"/>
                    <a:pt x="326" y="909"/>
                    <a:pt x="325" y="910"/>
                  </a:cubicBezTo>
                  <a:cubicBezTo>
                    <a:pt x="325" y="910"/>
                    <a:pt x="325" y="911"/>
                    <a:pt x="325" y="912"/>
                  </a:cubicBezTo>
                  <a:cubicBezTo>
                    <a:pt x="324" y="912"/>
                    <a:pt x="324" y="912"/>
                    <a:pt x="324" y="913"/>
                  </a:cubicBezTo>
                  <a:cubicBezTo>
                    <a:pt x="324" y="912"/>
                    <a:pt x="324" y="911"/>
                    <a:pt x="324" y="910"/>
                  </a:cubicBezTo>
                  <a:cubicBezTo>
                    <a:pt x="323" y="907"/>
                    <a:pt x="323" y="905"/>
                    <a:pt x="322" y="902"/>
                  </a:cubicBezTo>
                  <a:cubicBezTo>
                    <a:pt x="322" y="897"/>
                    <a:pt x="321" y="893"/>
                    <a:pt x="321" y="889"/>
                  </a:cubicBezTo>
                  <a:cubicBezTo>
                    <a:pt x="321" y="888"/>
                    <a:pt x="321" y="888"/>
                    <a:pt x="321" y="887"/>
                  </a:cubicBezTo>
                  <a:cubicBezTo>
                    <a:pt x="321" y="887"/>
                    <a:pt x="321" y="886"/>
                    <a:pt x="321" y="886"/>
                  </a:cubicBezTo>
                  <a:cubicBezTo>
                    <a:pt x="321" y="885"/>
                    <a:pt x="320" y="884"/>
                    <a:pt x="320" y="883"/>
                  </a:cubicBezTo>
                  <a:cubicBezTo>
                    <a:pt x="320" y="882"/>
                    <a:pt x="320" y="880"/>
                    <a:pt x="319" y="879"/>
                  </a:cubicBezTo>
                  <a:cubicBezTo>
                    <a:pt x="319" y="878"/>
                    <a:pt x="319" y="878"/>
                    <a:pt x="319" y="878"/>
                  </a:cubicBezTo>
                  <a:cubicBezTo>
                    <a:pt x="319" y="878"/>
                    <a:pt x="319" y="877"/>
                    <a:pt x="319" y="877"/>
                  </a:cubicBezTo>
                  <a:cubicBezTo>
                    <a:pt x="320" y="877"/>
                    <a:pt x="320" y="877"/>
                    <a:pt x="320" y="877"/>
                  </a:cubicBezTo>
                  <a:cubicBezTo>
                    <a:pt x="319" y="877"/>
                    <a:pt x="320" y="877"/>
                    <a:pt x="320" y="877"/>
                  </a:cubicBezTo>
                  <a:cubicBezTo>
                    <a:pt x="320" y="877"/>
                    <a:pt x="320" y="877"/>
                    <a:pt x="320" y="877"/>
                  </a:cubicBezTo>
                  <a:cubicBezTo>
                    <a:pt x="320" y="877"/>
                    <a:pt x="320" y="877"/>
                    <a:pt x="320" y="877"/>
                  </a:cubicBezTo>
                  <a:cubicBezTo>
                    <a:pt x="320" y="877"/>
                    <a:pt x="320" y="877"/>
                    <a:pt x="320" y="877"/>
                  </a:cubicBezTo>
                  <a:cubicBezTo>
                    <a:pt x="320" y="877"/>
                    <a:pt x="320" y="878"/>
                    <a:pt x="320" y="878"/>
                  </a:cubicBezTo>
                  <a:cubicBezTo>
                    <a:pt x="320" y="878"/>
                    <a:pt x="320" y="878"/>
                    <a:pt x="320" y="878"/>
                  </a:cubicBezTo>
                  <a:cubicBezTo>
                    <a:pt x="320" y="878"/>
                    <a:pt x="320" y="878"/>
                    <a:pt x="320" y="878"/>
                  </a:cubicBezTo>
                  <a:cubicBezTo>
                    <a:pt x="320" y="878"/>
                    <a:pt x="320" y="877"/>
                    <a:pt x="320" y="877"/>
                  </a:cubicBezTo>
                  <a:cubicBezTo>
                    <a:pt x="320" y="877"/>
                    <a:pt x="320" y="877"/>
                    <a:pt x="320" y="877"/>
                  </a:cubicBezTo>
                  <a:cubicBezTo>
                    <a:pt x="320" y="877"/>
                    <a:pt x="320" y="877"/>
                    <a:pt x="319" y="877"/>
                  </a:cubicBezTo>
                  <a:cubicBezTo>
                    <a:pt x="319" y="877"/>
                    <a:pt x="319" y="877"/>
                    <a:pt x="319" y="877"/>
                  </a:cubicBezTo>
                  <a:cubicBezTo>
                    <a:pt x="319" y="877"/>
                    <a:pt x="319" y="877"/>
                    <a:pt x="319" y="877"/>
                  </a:cubicBezTo>
                  <a:cubicBezTo>
                    <a:pt x="319" y="877"/>
                    <a:pt x="319" y="877"/>
                    <a:pt x="319" y="877"/>
                  </a:cubicBezTo>
                  <a:cubicBezTo>
                    <a:pt x="319" y="877"/>
                    <a:pt x="319" y="877"/>
                    <a:pt x="319" y="877"/>
                  </a:cubicBezTo>
                  <a:cubicBezTo>
                    <a:pt x="319" y="878"/>
                    <a:pt x="319" y="879"/>
                    <a:pt x="319" y="879"/>
                  </a:cubicBezTo>
                  <a:cubicBezTo>
                    <a:pt x="318" y="880"/>
                    <a:pt x="318" y="882"/>
                    <a:pt x="318" y="883"/>
                  </a:cubicBezTo>
                  <a:cubicBezTo>
                    <a:pt x="318" y="884"/>
                    <a:pt x="318" y="885"/>
                    <a:pt x="318" y="886"/>
                  </a:cubicBezTo>
                  <a:cubicBezTo>
                    <a:pt x="318" y="886"/>
                    <a:pt x="318" y="887"/>
                    <a:pt x="318" y="887"/>
                  </a:cubicBezTo>
                  <a:cubicBezTo>
                    <a:pt x="318" y="888"/>
                    <a:pt x="318" y="888"/>
                    <a:pt x="318" y="889"/>
                  </a:cubicBezTo>
                  <a:cubicBezTo>
                    <a:pt x="319" y="890"/>
                    <a:pt x="319" y="892"/>
                    <a:pt x="319" y="893"/>
                  </a:cubicBezTo>
                  <a:cubicBezTo>
                    <a:pt x="319" y="893"/>
                    <a:pt x="319" y="893"/>
                    <a:pt x="319" y="893"/>
                  </a:cubicBezTo>
                  <a:cubicBezTo>
                    <a:pt x="318" y="892"/>
                    <a:pt x="318" y="892"/>
                    <a:pt x="318" y="892"/>
                  </a:cubicBezTo>
                  <a:cubicBezTo>
                    <a:pt x="318" y="891"/>
                    <a:pt x="317" y="891"/>
                    <a:pt x="317" y="890"/>
                  </a:cubicBezTo>
                  <a:cubicBezTo>
                    <a:pt x="317" y="890"/>
                    <a:pt x="317" y="890"/>
                    <a:pt x="316" y="889"/>
                  </a:cubicBezTo>
                  <a:cubicBezTo>
                    <a:pt x="316" y="888"/>
                    <a:pt x="315" y="887"/>
                    <a:pt x="315" y="886"/>
                  </a:cubicBezTo>
                  <a:cubicBezTo>
                    <a:pt x="314" y="886"/>
                    <a:pt x="313" y="885"/>
                    <a:pt x="312" y="884"/>
                  </a:cubicBezTo>
                  <a:cubicBezTo>
                    <a:pt x="312" y="884"/>
                    <a:pt x="312" y="883"/>
                    <a:pt x="312" y="883"/>
                  </a:cubicBezTo>
                  <a:cubicBezTo>
                    <a:pt x="319" y="870"/>
                    <a:pt x="292" y="866"/>
                    <a:pt x="286" y="862"/>
                  </a:cubicBezTo>
                  <a:cubicBezTo>
                    <a:pt x="288" y="873"/>
                    <a:pt x="297" y="894"/>
                    <a:pt x="310" y="885"/>
                  </a:cubicBezTo>
                  <a:cubicBezTo>
                    <a:pt x="310" y="884"/>
                    <a:pt x="309" y="883"/>
                    <a:pt x="309" y="883"/>
                  </a:cubicBezTo>
                  <a:cubicBezTo>
                    <a:pt x="309" y="883"/>
                    <a:pt x="309" y="883"/>
                    <a:pt x="309" y="883"/>
                  </a:cubicBezTo>
                  <a:cubicBezTo>
                    <a:pt x="310" y="884"/>
                    <a:pt x="310" y="884"/>
                    <a:pt x="311" y="885"/>
                  </a:cubicBezTo>
                  <a:cubicBezTo>
                    <a:pt x="312" y="886"/>
                    <a:pt x="313" y="887"/>
                    <a:pt x="313" y="888"/>
                  </a:cubicBezTo>
                  <a:cubicBezTo>
                    <a:pt x="314" y="888"/>
                    <a:pt x="314" y="889"/>
                    <a:pt x="315" y="890"/>
                  </a:cubicBezTo>
                  <a:cubicBezTo>
                    <a:pt x="315" y="890"/>
                    <a:pt x="315" y="891"/>
                    <a:pt x="316" y="891"/>
                  </a:cubicBezTo>
                  <a:cubicBezTo>
                    <a:pt x="316" y="892"/>
                    <a:pt x="316" y="892"/>
                    <a:pt x="316" y="893"/>
                  </a:cubicBezTo>
                  <a:cubicBezTo>
                    <a:pt x="317" y="893"/>
                    <a:pt x="317" y="893"/>
                    <a:pt x="317" y="894"/>
                  </a:cubicBezTo>
                  <a:cubicBezTo>
                    <a:pt x="317" y="894"/>
                    <a:pt x="318" y="894"/>
                    <a:pt x="318" y="895"/>
                  </a:cubicBezTo>
                  <a:cubicBezTo>
                    <a:pt x="318" y="895"/>
                    <a:pt x="318" y="895"/>
                    <a:pt x="318" y="895"/>
                  </a:cubicBezTo>
                  <a:cubicBezTo>
                    <a:pt x="318" y="896"/>
                    <a:pt x="318" y="896"/>
                    <a:pt x="318" y="896"/>
                  </a:cubicBezTo>
                  <a:cubicBezTo>
                    <a:pt x="318" y="896"/>
                    <a:pt x="319" y="896"/>
                    <a:pt x="319" y="897"/>
                  </a:cubicBezTo>
                  <a:cubicBezTo>
                    <a:pt x="319" y="897"/>
                    <a:pt x="319" y="897"/>
                    <a:pt x="319" y="897"/>
                  </a:cubicBezTo>
                  <a:cubicBezTo>
                    <a:pt x="319" y="899"/>
                    <a:pt x="320" y="901"/>
                    <a:pt x="320" y="903"/>
                  </a:cubicBezTo>
                  <a:cubicBezTo>
                    <a:pt x="320" y="905"/>
                    <a:pt x="321" y="908"/>
                    <a:pt x="321" y="910"/>
                  </a:cubicBezTo>
                  <a:cubicBezTo>
                    <a:pt x="322" y="913"/>
                    <a:pt x="322" y="916"/>
                    <a:pt x="323" y="918"/>
                  </a:cubicBezTo>
                  <a:cubicBezTo>
                    <a:pt x="324" y="921"/>
                    <a:pt x="324" y="923"/>
                    <a:pt x="324" y="926"/>
                  </a:cubicBezTo>
                  <a:cubicBezTo>
                    <a:pt x="324" y="926"/>
                    <a:pt x="324" y="926"/>
                    <a:pt x="324" y="926"/>
                  </a:cubicBezTo>
                  <a:cubicBezTo>
                    <a:pt x="323" y="927"/>
                    <a:pt x="323" y="927"/>
                    <a:pt x="323" y="927"/>
                  </a:cubicBezTo>
                  <a:cubicBezTo>
                    <a:pt x="323" y="927"/>
                    <a:pt x="323" y="927"/>
                    <a:pt x="323" y="927"/>
                  </a:cubicBezTo>
                  <a:cubicBezTo>
                    <a:pt x="323" y="927"/>
                    <a:pt x="323" y="927"/>
                    <a:pt x="323" y="927"/>
                  </a:cubicBezTo>
                  <a:cubicBezTo>
                    <a:pt x="323" y="928"/>
                    <a:pt x="323" y="928"/>
                    <a:pt x="323" y="929"/>
                  </a:cubicBezTo>
                  <a:cubicBezTo>
                    <a:pt x="322" y="930"/>
                    <a:pt x="321" y="931"/>
                    <a:pt x="321" y="932"/>
                  </a:cubicBezTo>
                  <a:cubicBezTo>
                    <a:pt x="319" y="933"/>
                    <a:pt x="317" y="935"/>
                    <a:pt x="316" y="937"/>
                  </a:cubicBezTo>
                  <a:cubicBezTo>
                    <a:pt x="316" y="937"/>
                    <a:pt x="316" y="938"/>
                    <a:pt x="316" y="938"/>
                  </a:cubicBezTo>
                  <a:cubicBezTo>
                    <a:pt x="316" y="938"/>
                    <a:pt x="315" y="938"/>
                    <a:pt x="315" y="939"/>
                  </a:cubicBezTo>
                  <a:cubicBezTo>
                    <a:pt x="315" y="939"/>
                    <a:pt x="315" y="939"/>
                    <a:pt x="315" y="939"/>
                  </a:cubicBezTo>
                  <a:cubicBezTo>
                    <a:pt x="315" y="940"/>
                    <a:pt x="315" y="940"/>
                    <a:pt x="315" y="940"/>
                  </a:cubicBezTo>
                  <a:cubicBezTo>
                    <a:pt x="314" y="941"/>
                    <a:pt x="314" y="942"/>
                    <a:pt x="314" y="943"/>
                  </a:cubicBezTo>
                  <a:cubicBezTo>
                    <a:pt x="314" y="944"/>
                    <a:pt x="314" y="945"/>
                    <a:pt x="314" y="945"/>
                  </a:cubicBezTo>
                  <a:cubicBezTo>
                    <a:pt x="313" y="946"/>
                    <a:pt x="313" y="946"/>
                    <a:pt x="313" y="947"/>
                  </a:cubicBezTo>
                  <a:cubicBezTo>
                    <a:pt x="314" y="947"/>
                    <a:pt x="314" y="947"/>
                    <a:pt x="314" y="948"/>
                  </a:cubicBezTo>
                  <a:cubicBezTo>
                    <a:pt x="314" y="948"/>
                    <a:pt x="314" y="949"/>
                    <a:pt x="314" y="949"/>
                  </a:cubicBezTo>
                  <a:cubicBezTo>
                    <a:pt x="314" y="951"/>
                    <a:pt x="315" y="952"/>
                    <a:pt x="315" y="953"/>
                  </a:cubicBezTo>
                  <a:cubicBezTo>
                    <a:pt x="315" y="954"/>
                    <a:pt x="315" y="954"/>
                    <a:pt x="315" y="954"/>
                  </a:cubicBezTo>
                  <a:cubicBezTo>
                    <a:pt x="314" y="953"/>
                    <a:pt x="314" y="953"/>
                    <a:pt x="313" y="952"/>
                  </a:cubicBezTo>
                  <a:cubicBezTo>
                    <a:pt x="313" y="952"/>
                    <a:pt x="312" y="952"/>
                    <a:pt x="311" y="951"/>
                  </a:cubicBezTo>
                  <a:cubicBezTo>
                    <a:pt x="311" y="951"/>
                    <a:pt x="311" y="951"/>
                    <a:pt x="311" y="951"/>
                  </a:cubicBezTo>
                  <a:cubicBezTo>
                    <a:pt x="311" y="951"/>
                    <a:pt x="311" y="951"/>
                    <a:pt x="311" y="951"/>
                  </a:cubicBezTo>
                  <a:cubicBezTo>
                    <a:pt x="311" y="951"/>
                    <a:pt x="311" y="951"/>
                    <a:pt x="311" y="951"/>
                  </a:cubicBezTo>
                  <a:cubicBezTo>
                    <a:pt x="311" y="951"/>
                    <a:pt x="311" y="951"/>
                    <a:pt x="311" y="951"/>
                  </a:cubicBezTo>
                  <a:cubicBezTo>
                    <a:pt x="310" y="951"/>
                    <a:pt x="310" y="951"/>
                    <a:pt x="310" y="951"/>
                  </a:cubicBezTo>
                  <a:cubicBezTo>
                    <a:pt x="310" y="950"/>
                    <a:pt x="310" y="950"/>
                    <a:pt x="309" y="950"/>
                  </a:cubicBezTo>
                  <a:cubicBezTo>
                    <a:pt x="309" y="950"/>
                    <a:pt x="309" y="950"/>
                    <a:pt x="308" y="950"/>
                  </a:cubicBezTo>
                  <a:cubicBezTo>
                    <a:pt x="308" y="949"/>
                    <a:pt x="308" y="949"/>
                    <a:pt x="307" y="949"/>
                  </a:cubicBezTo>
                  <a:cubicBezTo>
                    <a:pt x="307" y="949"/>
                    <a:pt x="306" y="949"/>
                    <a:pt x="305" y="948"/>
                  </a:cubicBezTo>
                  <a:cubicBezTo>
                    <a:pt x="304" y="948"/>
                    <a:pt x="303" y="948"/>
                    <a:pt x="302" y="947"/>
                  </a:cubicBezTo>
                  <a:cubicBezTo>
                    <a:pt x="301" y="947"/>
                    <a:pt x="299" y="947"/>
                    <a:pt x="298" y="946"/>
                  </a:cubicBezTo>
                  <a:cubicBezTo>
                    <a:pt x="296" y="946"/>
                    <a:pt x="294" y="946"/>
                    <a:pt x="292" y="945"/>
                  </a:cubicBezTo>
                  <a:cubicBezTo>
                    <a:pt x="288" y="944"/>
                    <a:pt x="284" y="943"/>
                    <a:pt x="282" y="942"/>
                  </a:cubicBezTo>
                  <a:cubicBezTo>
                    <a:pt x="280" y="942"/>
                    <a:pt x="279" y="941"/>
                    <a:pt x="278" y="941"/>
                  </a:cubicBezTo>
                  <a:cubicBezTo>
                    <a:pt x="277" y="941"/>
                    <a:pt x="276" y="940"/>
                    <a:pt x="275" y="940"/>
                  </a:cubicBezTo>
                  <a:cubicBezTo>
                    <a:pt x="274" y="939"/>
                    <a:pt x="273" y="939"/>
                    <a:pt x="273" y="939"/>
                  </a:cubicBezTo>
                  <a:cubicBezTo>
                    <a:pt x="273" y="939"/>
                    <a:pt x="274" y="939"/>
                    <a:pt x="275" y="940"/>
                  </a:cubicBezTo>
                  <a:cubicBezTo>
                    <a:pt x="276" y="941"/>
                    <a:pt x="277" y="941"/>
                    <a:pt x="278" y="942"/>
                  </a:cubicBezTo>
                  <a:cubicBezTo>
                    <a:pt x="279" y="942"/>
                    <a:pt x="280" y="943"/>
                    <a:pt x="281" y="944"/>
                  </a:cubicBezTo>
                  <a:cubicBezTo>
                    <a:pt x="282" y="944"/>
                    <a:pt x="283" y="945"/>
                    <a:pt x="285" y="945"/>
                  </a:cubicBezTo>
                  <a:cubicBezTo>
                    <a:pt x="284" y="946"/>
                    <a:pt x="283" y="946"/>
                    <a:pt x="283" y="946"/>
                  </a:cubicBezTo>
                  <a:cubicBezTo>
                    <a:pt x="281" y="946"/>
                    <a:pt x="280" y="946"/>
                    <a:pt x="279" y="946"/>
                  </a:cubicBezTo>
                  <a:cubicBezTo>
                    <a:pt x="278" y="946"/>
                    <a:pt x="276" y="947"/>
                    <a:pt x="275" y="947"/>
                  </a:cubicBezTo>
                  <a:cubicBezTo>
                    <a:pt x="274" y="947"/>
                    <a:pt x="273" y="948"/>
                    <a:pt x="273" y="948"/>
                  </a:cubicBezTo>
                  <a:cubicBezTo>
                    <a:pt x="258" y="941"/>
                    <a:pt x="257" y="954"/>
                    <a:pt x="244" y="956"/>
                  </a:cubicBezTo>
                  <a:cubicBezTo>
                    <a:pt x="257" y="964"/>
                    <a:pt x="270" y="969"/>
                    <a:pt x="272" y="950"/>
                  </a:cubicBezTo>
                  <a:cubicBezTo>
                    <a:pt x="272" y="950"/>
                    <a:pt x="273" y="950"/>
                    <a:pt x="273" y="950"/>
                  </a:cubicBezTo>
                  <a:cubicBezTo>
                    <a:pt x="274" y="950"/>
                    <a:pt x="275" y="949"/>
                    <a:pt x="276" y="949"/>
                  </a:cubicBezTo>
                  <a:cubicBezTo>
                    <a:pt x="277" y="949"/>
                    <a:pt x="278" y="949"/>
                    <a:pt x="279" y="948"/>
                  </a:cubicBezTo>
                  <a:cubicBezTo>
                    <a:pt x="281" y="948"/>
                    <a:pt x="282" y="948"/>
                    <a:pt x="283" y="948"/>
                  </a:cubicBezTo>
                  <a:cubicBezTo>
                    <a:pt x="284" y="948"/>
                    <a:pt x="285" y="948"/>
                    <a:pt x="286" y="948"/>
                  </a:cubicBezTo>
                  <a:cubicBezTo>
                    <a:pt x="287" y="948"/>
                    <a:pt x="288" y="948"/>
                    <a:pt x="288" y="948"/>
                  </a:cubicBezTo>
                  <a:cubicBezTo>
                    <a:pt x="289" y="948"/>
                    <a:pt x="289" y="948"/>
                    <a:pt x="290" y="948"/>
                  </a:cubicBezTo>
                  <a:cubicBezTo>
                    <a:pt x="290" y="948"/>
                    <a:pt x="290" y="948"/>
                    <a:pt x="291" y="948"/>
                  </a:cubicBezTo>
                  <a:cubicBezTo>
                    <a:pt x="291" y="948"/>
                    <a:pt x="291" y="948"/>
                    <a:pt x="291" y="948"/>
                  </a:cubicBezTo>
                  <a:cubicBezTo>
                    <a:pt x="293" y="949"/>
                    <a:pt x="295" y="949"/>
                    <a:pt x="298" y="950"/>
                  </a:cubicBezTo>
                  <a:cubicBezTo>
                    <a:pt x="299" y="950"/>
                    <a:pt x="300" y="951"/>
                    <a:pt x="301" y="951"/>
                  </a:cubicBezTo>
                  <a:cubicBezTo>
                    <a:pt x="302" y="951"/>
                    <a:pt x="303" y="952"/>
                    <a:pt x="305" y="952"/>
                  </a:cubicBezTo>
                  <a:cubicBezTo>
                    <a:pt x="305" y="952"/>
                    <a:pt x="306" y="952"/>
                    <a:pt x="306" y="953"/>
                  </a:cubicBezTo>
                  <a:cubicBezTo>
                    <a:pt x="307" y="953"/>
                    <a:pt x="307" y="953"/>
                    <a:pt x="307" y="953"/>
                  </a:cubicBezTo>
                  <a:cubicBezTo>
                    <a:pt x="307" y="953"/>
                    <a:pt x="308" y="953"/>
                    <a:pt x="308" y="953"/>
                  </a:cubicBezTo>
                  <a:cubicBezTo>
                    <a:pt x="308" y="954"/>
                    <a:pt x="309" y="954"/>
                    <a:pt x="309" y="954"/>
                  </a:cubicBezTo>
                  <a:cubicBezTo>
                    <a:pt x="309" y="954"/>
                    <a:pt x="309" y="954"/>
                    <a:pt x="309" y="954"/>
                  </a:cubicBezTo>
                  <a:cubicBezTo>
                    <a:pt x="309" y="954"/>
                    <a:pt x="309" y="954"/>
                    <a:pt x="309" y="954"/>
                  </a:cubicBezTo>
                  <a:cubicBezTo>
                    <a:pt x="309" y="954"/>
                    <a:pt x="309" y="954"/>
                    <a:pt x="309" y="954"/>
                  </a:cubicBezTo>
                  <a:cubicBezTo>
                    <a:pt x="309" y="954"/>
                    <a:pt x="309" y="954"/>
                    <a:pt x="309" y="954"/>
                  </a:cubicBezTo>
                  <a:cubicBezTo>
                    <a:pt x="310" y="954"/>
                    <a:pt x="310" y="954"/>
                    <a:pt x="310" y="954"/>
                  </a:cubicBezTo>
                  <a:cubicBezTo>
                    <a:pt x="310" y="955"/>
                    <a:pt x="311" y="955"/>
                    <a:pt x="311" y="956"/>
                  </a:cubicBezTo>
                  <a:cubicBezTo>
                    <a:pt x="313" y="957"/>
                    <a:pt x="316" y="959"/>
                    <a:pt x="318" y="961"/>
                  </a:cubicBezTo>
                  <a:cubicBezTo>
                    <a:pt x="320" y="963"/>
                    <a:pt x="322" y="965"/>
                    <a:pt x="324" y="968"/>
                  </a:cubicBezTo>
                  <a:cubicBezTo>
                    <a:pt x="326" y="970"/>
                    <a:pt x="329" y="972"/>
                    <a:pt x="331" y="974"/>
                  </a:cubicBezTo>
                  <a:cubicBezTo>
                    <a:pt x="334" y="977"/>
                    <a:pt x="337" y="979"/>
                    <a:pt x="340" y="981"/>
                  </a:cubicBezTo>
                  <a:cubicBezTo>
                    <a:pt x="340" y="981"/>
                    <a:pt x="340" y="981"/>
                    <a:pt x="340" y="981"/>
                  </a:cubicBezTo>
                  <a:cubicBezTo>
                    <a:pt x="340" y="981"/>
                    <a:pt x="339" y="982"/>
                    <a:pt x="339" y="982"/>
                  </a:cubicBezTo>
                  <a:cubicBezTo>
                    <a:pt x="338" y="982"/>
                    <a:pt x="338" y="982"/>
                    <a:pt x="337" y="982"/>
                  </a:cubicBezTo>
                  <a:cubicBezTo>
                    <a:pt x="337" y="982"/>
                    <a:pt x="336" y="982"/>
                    <a:pt x="336" y="983"/>
                  </a:cubicBezTo>
                  <a:cubicBezTo>
                    <a:pt x="336" y="983"/>
                    <a:pt x="336" y="983"/>
                    <a:pt x="335" y="983"/>
                  </a:cubicBezTo>
                  <a:cubicBezTo>
                    <a:pt x="334" y="984"/>
                    <a:pt x="333" y="984"/>
                    <a:pt x="332" y="985"/>
                  </a:cubicBezTo>
                  <a:cubicBezTo>
                    <a:pt x="331" y="986"/>
                    <a:pt x="329" y="987"/>
                    <a:pt x="328" y="988"/>
                  </a:cubicBezTo>
                  <a:cubicBezTo>
                    <a:pt x="326" y="989"/>
                    <a:pt x="323" y="991"/>
                    <a:pt x="320" y="993"/>
                  </a:cubicBezTo>
                  <a:cubicBezTo>
                    <a:pt x="319" y="994"/>
                    <a:pt x="318" y="995"/>
                    <a:pt x="316" y="995"/>
                  </a:cubicBezTo>
                  <a:cubicBezTo>
                    <a:pt x="315" y="996"/>
                    <a:pt x="313" y="997"/>
                    <a:pt x="312" y="997"/>
                  </a:cubicBezTo>
                  <a:cubicBezTo>
                    <a:pt x="311" y="998"/>
                    <a:pt x="309" y="998"/>
                    <a:pt x="308" y="999"/>
                  </a:cubicBezTo>
                  <a:cubicBezTo>
                    <a:pt x="308" y="999"/>
                    <a:pt x="308" y="999"/>
                    <a:pt x="308" y="999"/>
                  </a:cubicBezTo>
                  <a:cubicBezTo>
                    <a:pt x="308" y="998"/>
                    <a:pt x="307" y="998"/>
                    <a:pt x="307" y="998"/>
                  </a:cubicBezTo>
                  <a:cubicBezTo>
                    <a:pt x="306" y="998"/>
                    <a:pt x="306" y="998"/>
                    <a:pt x="306" y="998"/>
                  </a:cubicBezTo>
                  <a:cubicBezTo>
                    <a:pt x="306" y="998"/>
                    <a:pt x="306" y="997"/>
                    <a:pt x="305" y="997"/>
                  </a:cubicBezTo>
                  <a:cubicBezTo>
                    <a:pt x="305" y="997"/>
                    <a:pt x="305" y="997"/>
                    <a:pt x="305" y="997"/>
                  </a:cubicBezTo>
                  <a:cubicBezTo>
                    <a:pt x="304" y="997"/>
                    <a:pt x="303" y="997"/>
                    <a:pt x="303" y="997"/>
                  </a:cubicBezTo>
                  <a:cubicBezTo>
                    <a:pt x="302" y="997"/>
                    <a:pt x="301" y="996"/>
                    <a:pt x="300" y="996"/>
                  </a:cubicBezTo>
                  <a:cubicBezTo>
                    <a:pt x="299" y="996"/>
                    <a:pt x="299" y="995"/>
                    <a:pt x="298" y="995"/>
                  </a:cubicBezTo>
                  <a:cubicBezTo>
                    <a:pt x="297" y="995"/>
                    <a:pt x="296" y="994"/>
                    <a:pt x="295" y="994"/>
                  </a:cubicBezTo>
                  <a:cubicBezTo>
                    <a:pt x="292" y="981"/>
                    <a:pt x="281" y="986"/>
                    <a:pt x="272" y="979"/>
                  </a:cubicBezTo>
                  <a:cubicBezTo>
                    <a:pt x="274" y="985"/>
                    <a:pt x="277" y="993"/>
                    <a:pt x="282" y="996"/>
                  </a:cubicBezTo>
                  <a:cubicBezTo>
                    <a:pt x="285" y="998"/>
                    <a:pt x="293" y="998"/>
                    <a:pt x="295" y="996"/>
                  </a:cubicBezTo>
                  <a:cubicBezTo>
                    <a:pt x="295" y="996"/>
                    <a:pt x="296" y="996"/>
                    <a:pt x="296" y="996"/>
                  </a:cubicBezTo>
                  <a:cubicBezTo>
                    <a:pt x="296" y="996"/>
                    <a:pt x="296" y="996"/>
                    <a:pt x="296" y="996"/>
                  </a:cubicBezTo>
                  <a:cubicBezTo>
                    <a:pt x="296" y="996"/>
                    <a:pt x="296" y="996"/>
                    <a:pt x="296" y="996"/>
                  </a:cubicBezTo>
                  <a:cubicBezTo>
                    <a:pt x="296" y="996"/>
                    <a:pt x="297" y="996"/>
                    <a:pt x="297" y="997"/>
                  </a:cubicBezTo>
                  <a:cubicBezTo>
                    <a:pt x="298" y="997"/>
                    <a:pt x="299" y="997"/>
                    <a:pt x="300" y="998"/>
                  </a:cubicBezTo>
                  <a:cubicBezTo>
                    <a:pt x="301" y="998"/>
                    <a:pt x="302" y="998"/>
                    <a:pt x="302" y="998"/>
                  </a:cubicBezTo>
                  <a:cubicBezTo>
                    <a:pt x="303" y="999"/>
                    <a:pt x="304" y="999"/>
                    <a:pt x="305" y="999"/>
                  </a:cubicBezTo>
                  <a:cubicBezTo>
                    <a:pt x="305" y="999"/>
                    <a:pt x="305" y="999"/>
                    <a:pt x="305" y="999"/>
                  </a:cubicBezTo>
                  <a:cubicBezTo>
                    <a:pt x="305" y="999"/>
                    <a:pt x="305" y="999"/>
                    <a:pt x="306" y="999"/>
                  </a:cubicBezTo>
                  <a:cubicBezTo>
                    <a:pt x="306" y="999"/>
                    <a:pt x="306" y="999"/>
                    <a:pt x="306" y="999"/>
                  </a:cubicBezTo>
                  <a:cubicBezTo>
                    <a:pt x="305" y="999"/>
                    <a:pt x="305" y="1000"/>
                    <a:pt x="304" y="1000"/>
                  </a:cubicBezTo>
                  <a:cubicBezTo>
                    <a:pt x="304" y="1000"/>
                    <a:pt x="304" y="1000"/>
                    <a:pt x="303" y="1000"/>
                  </a:cubicBezTo>
                  <a:cubicBezTo>
                    <a:pt x="303" y="1000"/>
                    <a:pt x="303" y="1000"/>
                    <a:pt x="302" y="1000"/>
                  </a:cubicBezTo>
                  <a:cubicBezTo>
                    <a:pt x="302" y="1000"/>
                    <a:pt x="301" y="1000"/>
                    <a:pt x="301" y="1001"/>
                  </a:cubicBezTo>
                  <a:cubicBezTo>
                    <a:pt x="300" y="1001"/>
                    <a:pt x="299" y="1001"/>
                    <a:pt x="298" y="1001"/>
                  </a:cubicBezTo>
                  <a:cubicBezTo>
                    <a:pt x="297" y="1002"/>
                    <a:pt x="296" y="1002"/>
                    <a:pt x="296" y="1002"/>
                  </a:cubicBezTo>
                  <a:cubicBezTo>
                    <a:pt x="296" y="1002"/>
                    <a:pt x="296" y="1002"/>
                    <a:pt x="297" y="1002"/>
                  </a:cubicBezTo>
                  <a:cubicBezTo>
                    <a:pt x="297" y="1002"/>
                    <a:pt x="298" y="1002"/>
                    <a:pt x="299" y="1002"/>
                  </a:cubicBezTo>
                  <a:cubicBezTo>
                    <a:pt x="299" y="1002"/>
                    <a:pt x="300" y="1003"/>
                    <a:pt x="301" y="1003"/>
                  </a:cubicBezTo>
                  <a:cubicBezTo>
                    <a:pt x="302" y="1003"/>
                    <a:pt x="302" y="1003"/>
                    <a:pt x="303" y="1003"/>
                  </a:cubicBezTo>
                  <a:cubicBezTo>
                    <a:pt x="303" y="1003"/>
                    <a:pt x="304" y="1003"/>
                    <a:pt x="304" y="1003"/>
                  </a:cubicBezTo>
                  <a:cubicBezTo>
                    <a:pt x="304" y="1002"/>
                    <a:pt x="304" y="1002"/>
                    <a:pt x="305" y="1002"/>
                  </a:cubicBezTo>
                  <a:cubicBezTo>
                    <a:pt x="307" y="1002"/>
                    <a:pt x="310" y="1001"/>
                    <a:pt x="313" y="1000"/>
                  </a:cubicBezTo>
                  <a:cubicBezTo>
                    <a:pt x="314" y="999"/>
                    <a:pt x="315" y="999"/>
                    <a:pt x="316" y="999"/>
                  </a:cubicBezTo>
                  <a:cubicBezTo>
                    <a:pt x="316" y="999"/>
                    <a:pt x="316" y="999"/>
                    <a:pt x="316" y="999"/>
                  </a:cubicBezTo>
                  <a:cubicBezTo>
                    <a:pt x="315" y="1000"/>
                    <a:pt x="315" y="1000"/>
                    <a:pt x="315" y="1001"/>
                  </a:cubicBezTo>
                  <a:cubicBezTo>
                    <a:pt x="315" y="1001"/>
                    <a:pt x="314" y="1002"/>
                    <a:pt x="314" y="1002"/>
                  </a:cubicBezTo>
                  <a:cubicBezTo>
                    <a:pt x="314" y="1003"/>
                    <a:pt x="313" y="1004"/>
                    <a:pt x="313" y="1005"/>
                  </a:cubicBezTo>
                  <a:cubicBezTo>
                    <a:pt x="313" y="1005"/>
                    <a:pt x="313" y="1005"/>
                    <a:pt x="313" y="1005"/>
                  </a:cubicBezTo>
                  <a:cubicBezTo>
                    <a:pt x="302" y="1010"/>
                    <a:pt x="297" y="1019"/>
                    <a:pt x="305" y="1032"/>
                  </a:cubicBezTo>
                  <a:cubicBezTo>
                    <a:pt x="309" y="1021"/>
                    <a:pt x="319" y="1019"/>
                    <a:pt x="313" y="1006"/>
                  </a:cubicBezTo>
                  <a:cubicBezTo>
                    <a:pt x="313" y="1006"/>
                    <a:pt x="313" y="1006"/>
                    <a:pt x="314" y="1005"/>
                  </a:cubicBezTo>
                  <a:cubicBezTo>
                    <a:pt x="314" y="1004"/>
                    <a:pt x="315" y="1004"/>
                    <a:pt x="315" y="1003"/>
                  </a:cubicBezTo>
                  <a:cubicBezTo>
                    <a:pt x="315" y="1002"/>
                    <a:pt x="316" y="1002"/>
                    <a:pt x="316" y="1001"/>
                  </a:cubicBezTo>
                  <a:cubicBezTo>
                    <a:pt x="316" y="1001"/>
                    <a:pt x="316" y="1000"/>
                    <a:pt x="317" y="1000"/>
                  </a:cubicBezTo>
                  <a:cubicBezTo>
                    <a:pt x="317" y="999"/>
                    <a:pt x="318" y="998"/>
                    <a:pt x="319" y="997"/>
                  </a:cubicBezTo>
                  <a:cubicBezTo>
                    <a:pt x="320" y="997"/>
                    <a:pt x="321" y="996"/>
                    <a:pt x="322" y="995"/>
                  </a:cubicBezTo>
                  <a:cubicBezTo>
                    <a:pt x="325" y="994"/>
                    <a:pt x="327" y="992"/>
                    <a:pt x="330" y="990"/>
                  </a:cubicBezTo>
                  <a:cubicBezTo>
                    <a:pt x="331" y="989"/>
                    <a:pt x="332" y="988"/>
                    <a:pt x="333" y="987"/>
                  </a:cubicBezTo>
                  <a:cubicBezTo>
                    <a:pt x="335" y="987"/>
                    <a:pt x="336" y="986"/>
                    <a:pt x="337" y="985"/>
                  </a:cubicBezTo>
                  <a:cubicBezTo>
                    <a:pt x="337" y="985"/>
                    <a:pt x="337" y="985"/>
                    <a:pt x="337" y="985"/>
                  </a:cubicBezTo>
                  <a:cubicBezTo>
                    <a:pt x="338" y="985"/>
                    <a:pt x="338" y="985"/>
                    <a:pt x="338" y="985"/>
                  </a:cubicBezTo>
                  <a:cubicBezTo>
                    <a:pt x="339" y="984"/>
                    <a:pt x="339" y="984"/>
                    <a:pt x="339" y="984"/>
                  </a:cubicBezTo>
                  <a:cubicBezTo>
                    <a:pt x="340" y="983"/>
                    <a:pt x="340" y="983"/>
                    <a:pt x="341" y="983"/>
                  </a:cubicBezTo>
                  <a:cubicBezTo>
                    <a:pt x="341" y="983"/>
                    <a:pt x="341" y="982"/>
                    <a:pt x="341" y="982"/>
                  </a:cubicBezTo>
                  <a:cubicBezTo>
                    <a:pt x="344" y="984"/>
                    <a:pt x="346" y="985"/>
                    <a:pt x="348" y="987"/>
                  </a:cubicBezTo>
                  <a:cubicBezTo>
                    <a:pt x="351" y="988"/>
                    <a:pt x="354" y="990"/>
                    <a:pt x="357" y="992"/>
                  </a:cubicBezTo>
                  <a:cubicBezTo>
                    <a:pt x="357" y="992"/>
                    <a:pt x="358" y="993"/>
                    <a:pt x="359" y="993"/>
                  </a:cubicBezTo>
                  <a:cubicBezTo>
                    <a:pt x="359" y="994"/>
                    <a:pt x="360" y="994"/>
                    <a:pt x="361" y="995"/>
                  </a:cubicBezTo>
                  <a:cubicBezTo>
                    <a:pt x="362" y="996"/>
                    <a:pt x="363" y="997"/>
                    <a:pt x="364" y="999"/>
                  </a:cubicBezTo>
                  <a:cubicBezTo>
                    <a:pt x="369" y="1003"/>
                    <a:pt x="373" y="1010"/>
                    <a:pt x="377" y="1015"/>
                  </a:cubicBezTo>
                  <a:cubicBezTo>
                    <a:pt x="379" y="1019"/>
                    <a:pt x="381" y="1022"/>
                    <a:pt x="383" y="1025"/>
                  </a:cubicBezTo>
                  <a:cubicBezTo>
                    <a:pt x="382" y="1025"/>
                    <a:pt x="382" y="1025"/>
                    <a:pt x="382" y="1024"/>
                  </a:cubicBezTo>
                  <a:cubicBezTo>
                    <a:pt x="381" y="1024"/>
                    <a:pt x="381" y="1024"/>
                    <a:pt x="381" y="1024"/>
                  </a:cubicBezTo>
                  <a:cubicBezTo>
                    <a:pt x="381" y="1024"/>
                    <a:pt x="380" y="1024"/>
                    <a:pt x="380" y="1024"/>
                  </a:cubicBezTo>
                  <a:cubicBezTo>
                    <a:pt x="380" y="1024"/>
                    <a:pt x="380" y="1024"/>
                    <a:pt x="380" y="1024"/>
                  </a:cubicBezTo>
                  <a:cubicBezTo>
                    <a:pt x="379" y="1023"/>
                    <a:pt x="378" y="1023"/>
                    <a:pt x="377" y="1023"/>
                  </a:cubicBezTo>
                  <a:cubicBezTo>
                    <a:pt x="376" y="1023"/>
                    <a:pt x="375" y="1024"/>
                    <a:pt x="374" y="1024"/>
                  </a:cubicBezTo>
                  <a:cubicBezTo>
                    <a:pt x="373" y="1024"/>
                    <a:pt x="372" y="1024"/>
                    <a:pt x="371" y="1024"/>
                  </a:cubicBezTo>
                  <a:cubicBezTo>
                    <a:pt x="371" y="1024"/>
                    <a:pt x="370" y="1025"/>
                    <a:pt x="369" y="1025"/>
                  </a:cubicBezTo>
                  <a:cubicBezTo>
                    <a:pt x="367" y="1025"/>
                    <a:pt x="366" y="1025"/>
                    <a:pt x="365" y="1026"/>
                  </a:cubicBezTo>
                  <a:cubicBezTo>
                    <a:pt x="355" y="1013"/>
                    <a:pt x="346" y="1029"/>
                    <a:pt x="337" y="1014"/>
                  </a:cubicBezTo>
                  <a:cubicBezTo>
                    <a:pt x="337" y="1022"/>
                    <a:pt x="340" y="1030"/>
                    <a:pt x="348" y="1033"/>
                  </a:cubicBezTo>
                  <a:cubicBezTo>
                    <a:pt x="354" y="1036"/>
                    <a:pt x="365" y="1035"/>
                    <a:pt x="366" y="1027"/>
                  </a:cubicBezTo>
                  <a:cubicBezTo>
                    <a:pt x="367" y="1027"/>
                    <a:pt x="368" y="1027"/>
                    <a:pt x="369" y="1026"/>
                  </a:cubicBezTo>
                  <a:cubicBezTo>
                    <a:pt x="370" y="1026"/>
                    <a:pt x="371" y="1026"/>
                    <a:pt x="372" y="1026"/>
                  </a:cubicBezTo>
                  <a:cubicBezTo>
                    <a:pt x="373" y="1026"/>
                    <a:pt x="374" y="1025"/>
                    <a:pt x="375" y="1025"/>
                  </a:cubicBezTo>
                  <a:cubicBezTo>
                    <a:pt x="376" y="1025"/>
                    <a:pt x="376" y="1025"/>
                    <a:pt x="377" y="1025"/>
                  </a:cubicBezTo>
                  <a:cubicBezTo>
                    <a:pt x="378" y="1025"/>
                    <a:pt x="379" y="1025"/>
                    <a:pt x="379" y="1025"/>
                  </a:cubicBezTo>
                  <a:cubicBezTo>
                    <a:pt x="380" y="1025"/>
                    <a:pt x="380" y="1025"/>
                    <a:pt x="380" y="1025"/>
                  </a:cubicBezTo>
                  <a:cubicBezTo>
                    <a:pt x="380" y="1025"/>
                    <a:pt x="380" y="1025"/>
                    <a:pt x="380" y="1025"/>
                  </a:cubicBezTo>
                  <a:cubicBezTo>
                    <a:pt x="381" y="1025"/>
                    <a:pt x="381" y="1025"/>
                    <a:pt x="381" y="1025"/>
                  </a:cubicBezTo>
                  <a:cubicBezTo>
                    <a:pt x="382" y="1026"/>
                    <a:pt x="382" y="1026"/>
                    <a:pt x="383" y="1026"/>
                  </a:cubicBezTo>
                  <a:cubicBezTo>
                    <a:pt x="383" y="1026"/>
                    <a:pt x="383" y="1026"/>
                    <a:pt x="383" y="1026"/>
                  </a:cubicBezTo>
                  <a:cubicBezTo>
                    <a:pt x="385" y="1028"/>
                    <a:pt x="386" y="1031"/>
                    <a:pt x="388" y="1033"/>
                  </a:cubicBezTo>
                  <a:cubicBezTo>
                    <a:pt x="395" y="1044"/>
                    <a:pt x="402" y="1054"/>
                    <a:pt x="407" y="1063"/>
                  </a:cubicBezTo>
                  <a:cubicBezTo>
                    <a:pt x="408" y="1065"/>
                    <a:pt x="409" y="1066"/>
                    <a:pt x="409" y="1067"/>
                  </a:cubicBezTo>
                  <a:cubicBezTo>
                    <a:pt x="410" y="1068"/>
                    <a:pt x="411" y="1069"/>
                    <a:pt x="411" y="1070"/>
                  </a:cubicBezTo>
                  <a:cubicBezTo>
                    <a:pt x="412" y="1071"/>
                    <a:pt x="413" y="1072"/>
                    <a:pt x="414" y="1073"/>
                  </a:cubicBezTo>
                  <a:cubicBezTo>
                    <a:pt x="396" y="1069"/>
                    <a:pt x="386" y="1069"/>
                    <a:pt x="366" y="1066"/>
                  </a:cubicBezTo>
                  <a:cubicBezTo>
                    <a:pt x="345" y="1061"/>
                    <a:pt x="314" y="1060"/>
                    <a:pt x="296" y="1050"/>
                  </a:cubicBezTo>
                  <a:cubicBezTo>
                    <a:pt x="277" y="1040"/>
                    <a:pt x="261" y="1014"/>
                    <a:pt x="230" y="1015"/>
                  </a:cubicBezTo>
                  <a:cubicBezTo>
                    <a:pt x="227" y="1013"/>
                    <a:pt x="224" y="1011"/>
                    <a:pt x="221" y="1009"/>
                  </a:cubicBezTo>
                  <a:cubicBezTo>
                    <a:pt x="215" y="1006"/>
                    <a:pt x="209" y="1001"/>
                    <a:pt x="203" y="996"/>
                  </a:cubicBezTo>
                  <a:cubicBezTo>
                    <a:pt x="202" y="996"/>
                    <a:pt x="201" y="995"/>
                    <a:pt x="201" y="994"/>
                  </a:cubicBezTo>
                  <a:cubicBezTo>
                    <a:pt x="200" y="994"/>
                    <a:pt x="199" y="993"/>
                    <a:pt x="198" y="993"/>
                  </a:cubicBezTo>
                  <a:cubicBezTo>
                    <a:pt x="197" y="992"/>
                    <a:pt x="197" y="992"/>
                    <a:pt x="197" y="992"/>
                  </a:cubicBezTo>
                  <a:cubicBezTo>
                    <a:pt x="197" y="991"/>
                    <a:pt x="197" y="991"/>
                    <a:pt x="197" y="991"/>
                  </a:cubicBezTo>
                  <a:cubicBezTo>
                    <a:pt x="197" y="991"/>
                    <a:pt x="197" y="991"/>
                    <a:pt x="197" y="991"/>
                  </a:cubicBezTo>
                  <a:cubicBezTo>
                    <a:pt x="196" y="991"/>
                    <a:pt x="196" y="991"/>
                    <a:pt x="196" y="991"/>
                  </a:cubicBezTo>
                  <a:cubicBezTo>
                    <a:pt x="196" y="990"/>
                    <a:pt x="196" y="990"/>
                    <a:pt x="195" y="990"/>
                  </a:cubicBezTo>
                  <a:cubicBezTo>
                    <a:pt x="194" y="989"/>
                    <a:pt x="194" y="989"/>
                    <a:pt x="194" y="989"/>
                  </a:cubicBezTo>
                  <a:cubicBezTo>
                    <a:pt x="192" y="986"/>
                    <a:pt x="190" y="982"/>
                    <a:pt x="188" y="978"/>
                  </a:cubicBezTo>
                  <a:cubicBezTo>
                    <a:pt x="187" y="975"/>
                    <a:pt x="185" y="971"/>
                    <a:pt x="184" y="967"/>
                  </a:cubicBezTo>
                  <a:cubicBezTo>
                    <a:pt x="183" y="965"/>
                    <a:pt x="182" y="963"/>
                    <a:pt x="181" y="961"/>
                  </a:cubicBezTo>
                  <a:cubicBezTo>
                    <a:pt x="181" y="961"/>
                    <a:pt x="181" y="961"/>
                    <a:pt x="181" y="960"/>
                  </a:cubicBezTo>
                  <a:cubicBezTo>
                    <a:pt x="181" y="960"/>
                    <a:pt x="182" y="960"/>
                    <a:pt x="182" y="959"/>
                  </a:cubicBezTo>
                  <a:cubicBezTo>
                    <a:pt x="182" y="959"/>
                    <a:pt x="182" y="959"/>
                    <a:pt x="182" y="958"/>
                  </a:cubicBezTo>
                  <a:cubicBezTo>
                    <a:pt x="182" y="958"/>
                    <a:pt x="182" y="958"/>
                    <a:pt x="182" y="958"/>
                  </a:cubicBezTo>
                  <a:cubicBezTo>
                    <a:pt x="182" y="958"/>
                    <a:pt x="182" y="958"/>
                    <a:pt x="182" y="958"/>
                  </a:cubicBezTo>
                  <a:cubicBezTo>
                    <a:pt x="183" y="957"/>
                    <a:pt x="183" y="956"/>
                    <a:pt x="183" y="956"/>
                  </a:cubicBezTo>
                  <a:cubicBezTo>
                    <a:pt x="183" y="955"/>
                    <a:pt x="184" y="954"/>
                    <a:pt x="184" y="954"/>
                  </a:cubicBezTo>
                  <a:cubicBezTo>
                    <a:pt x="184" y="953"/>
                    <a:pt x="184" y="952"/>
                    <a:pt x="185" y="952"/>
                  </a:cubicBezTo>
                  <a:cubicBezTo>
                    <a:pt x="185" y="951"/>
                    <a:pt x="185" y="950"/>
                    <a:pt x="186" y="949"/>
                  </a:cubicBezTo>
                  <a:cubicBezTo>
                    <a:pt x="186" y="949"/>
                    <a:pt x="187" y="948"/>
                    <a:pt x="187" y="947"/>
                  </a:cubicBezTo>
                  <a:cubicBezTo>
                    <a:pt x="187" y="947"/>
                    <a:pt x="187" y="947"/>
                    <a:pt x="187" y="947"/>
                  </a:cubicBezTo>
                  <a:cubicBezTo>
                    <a:pt x="204" y="948"/>
                    <a:pt x="206" y="939"/>
                    <a:pt x="197" y="925"/>
                  </a:cubicBezTo>
                  <a:cubicBezTo>
                    <a:pt x="190" y="930"/>
                    <a:pt x="178" y="934"/>
                    <a:pt x="185" y="946"/>
                  </a:cubicBezTo>
                  <a:cubicBezTo>
                    <a:pt x="185" y="947"/>
                    <a:pt x="185" y="947"/>
                    <a:pt x="185" y="947"/>
                  </a:cubicBezTo>
                  <a:cubicBezTo>
                    <a:pt x="185" y="947"/>
                    <a:pt x="185" y="947"/>
                    <a:pt x="185" y="947"/>
                  </a:cubicBezTo>
                  <a:cubicBezTo>
                    <a:pt x="184" y="947"/>
                    <a:pt x="184" y="948"/>
                    <a:pt x="184" y="948"/>
                  </a:cubicBezTo>
                  <a:cubicBezTo>
                    <a:pt x="183" y="949"/>
                    <a:pt x="183" y="950"/>
                    <a:pt x="183" y="951"/>
                  </a:cubicBezTo>
                  <a:cubicBezTo>
                    <a:pt x="182" y="951"/>
                    <a:pt x="182" y="952"/>
                    <a:pt x="182" y="953"/>
                  </a:cubicBezTo>
                  <a:cubicBezTo>
                    <a:pt x="181" y="953"/>
                    <a:pt x="181" y="954"/>
                    <a:pt x="181" y="955"/>
                  </a:cubicBezTo>
                  <a:cubicBezTo>
                    <a:pt x="181" y="956"/>
                    <a:pt x="180" y="956"/>
                    <a:pt x="180" y="957"/>
                  </a:cubicBezTo>
                  <a:cubicBezTo>
                    <a:pt x="180" y="957"/>
                    <a:pt x="180" y="957"/>
                    <a:pt x="180" y="957"/>
                  </a:cubicBezTo>
                  <a:cubicBezTo>
                    <a:pt x="180" y="957"/>
                    <a:pt x="180" y="958"/>
                    <a:pt x="180" y="958"/>
                  </a:cubicBezTo>
                  <a:cubicBezTo>
                    <a:pt x="180" y="958"/>
                    <a:pt x="180" y="958"/>
                    <a:pt x="180" y="959"/>
                  </a:cubicBezTo>
                  <a:cubicBezTo>
                    <a:pt x="180" y="959"/>
                    <a:pt x="180" y="960"/>
                    <a:pt x="180" y="960"/>
                  </a:cubicBezTo>
                  <a:cubicBezTo>
                    <a:pt x="180" y="960"/>
                    <a:pt x="180" y="960"/>
                    <a:pt x="180" y="961"/>
                  </a:cubicBezTo>
                  <a:cubicBezTo>
                    <a:pt x="179" y="959"/>
                    <a:pt x="178" y="957"/>
                    <a:pt x="177" y="956"/>
                  </a:cubicBezTo>
                  <a:cubicBezTo>
                    <a:pt x="177" y="955"/>
                    <a:pt x="176" y="954"/>
                    <a:pt x="175" y="953"/>
                  </a:cubicBezTo>
                  <a:cubicBezTo>
                    <a:pt x="175" y="953"/>
                    <a:pt x="175" y="953"/>
                    <a:pt x="175" y="953"/>
                  </a:cubicBezTo>
                  <a:cubicBezTo>
                    <a:pt x="175" y="953"/>
                    <a:pt x="175" y="953"/>
                    <a:pt x="175" y="953"/>
                  </a:cubicBezTo>
                  <a:cubicBezTo>
                    <a:pt x="174" y="952"/>
                    <a:pt x="174" y="952"/>
                    <a:pt x="174" y="952"/>
                  </a:cubicBezTo>
                  <a:cubicBezTo>
                    <a:pt x="174" y="952"/>
                    <a:pt x="173" y="951"/>
                    <a:pt x="173" y="951"/>
                  </a:cubicBezTo>
                  <a:cubicBezTo>
                    <a:pt x="171" y="950"/>
                    <a:pt x="169" y="948"/>
                    <a:pt x="168" y="947"/>
                  </a:cubicBezTo>
                  <a:cubicBezTo>
                    <a:pt x="167" y="947"/>
                    <a:pt x="166" y="946"/>
                    <a:pt x="165" y="945"/>
                  </a:cubicBezTo>
                  <a:cubicBezTo>
                    <a:pt x="165" y="945"/>
                    <a:pt x="165" y="945"/>
                    <a:pt x="165" y="944"/>
                  </a:cubicBezTo>
                  <a:cubicBezTo>
                    <a:pt x="165" y="944"/>
                    <a:pt x="165" y="943"/>
                    <a:pt x="165" y="943"/>
                  </a:cubicBezTo>
                  <a:cubicBezTo>
                    <a:pt x="165" y="943"/>
                    <a:pt x="165" y="942"/>
                    <a:pt x="164" y="942"/>
                  </a:cubicBezTo>
                  <a:cubicBezTo>
                    <a:pt x="164" y="942"/>
                    <a:pt x="164" y="942"/>
                    <a:pt x="164" y="941"/>
                  </a:cubicBezTo>
                  <a:cubicBezTo>
                    <a:pt x="164" y="941"/>
                    <a:pt x="164" y="940"/>
                    <a:pt x="164" y="940"/>
                  </a:cubicBezTo>
                  <a:cubicBezTo>
                    <a:pt x="164" y="939"/>
                    <a:pt x="164" y="938"/>
                    <a:pt x="164" y="938"/>
                  </a:cubicBezTo>
                  <a:cubicBezTo>
                    <a:pt x="164" y="938"/>
                    <a:pt x="164" y="937"/>
                    <a:pt x="164" y="937"/>
                  </a:cubicBezTo>
                  <a:cubicBezTo>
                    <a:pt x="164" y="937"/>
                    <a:pt x="164" y="936"/>
                    <a:pt x="164" y="936"/>
                  </a:cubicBezTo>
                  <a:cubicBezTo>
                    <a:pt x="163" y="935"/>
                    <a:pt x="163" y="935"/>
                    <a:pt x="163" y="934"/>
                  </a:cubicBezTo>
                  <a:cubicBezTo>
                    <a:pt x="163" y="933"/>
                    <a:pt x="163" y="931"/>
                    <a:pt x="163" y="930"/>
                  </a:cubicBezTo>
                  <a:cubicBezTo>
                    <a:pt x="163" y="928"/>
                    <a:pt x="164" y="927"/>
                    <a:pt x="164" y="925"/>
                  </a:cubicBezTo>
                  <a:cubicBezTo>
                    <a:pt x="164" y="924"/>
                    <a:pt x="164" y="923"/>
                    <a:pt x="165" y="921"/>
                  </a:cubicBezTo>
                  <a:cubicBezTo>
                    <a:pt x="165" y="920"/>
                    <a:pt x="165" y="919"/>
                    <a:pt x="165" y="918"/>
                  </a:cubicBezTo>
                  <a:cubicBezTo>
                    <a:pt x="172" y="917"/>
                    <a:pt x="180" y="914"/>
                    <a:pt x="182" y="908"/>
                  </a:cubicBezTo>
                  <a:cubicBezTo>
                    <a:pt x="186" y="901"/>
                    <a:pt x="179" y="893"/>
                    <a:pt x="176" y="886"/>
                  </a:cubicBezTo>
                  <a:cubicBezTo>
                    <a:pt x="167" y="895"/>
                    <a:pt x="147" y="905"/>
                    <a:pt x="163" y="918"/>
                  </a:cubicBezTo>
                  <a:cubicBezTo>
                    <a:pt x="163" y="918"/>
                    <a:pt x="163" y="918"/>
                    <a:pt x="163" y="918"/>
                  </a:cubicBezTo>
                  <a:cubicBezTo>
                    <a:pt x="162" y="918"/>
                    <a:pt x="162" y="918"/>
                    <a:pt x="161" y="918"/>
                  </a:cubicBezTo>
                  <a:cubicBezTo>
                    <a:pt x="163" y="918"/>
                    <a:pt x="163" y="918"/>
                    <a:pt x="163" y="918"/>
                  </a:cubicBezTo>
                  <a:cubicBezTo>
                    <a:pt x="163" y="919"/>
                    <a:pt x="162" y="920"/>
                    <a:pt x="162" y="921"/>
                  </a:cubicBezTo>
                  <a:cubicBezTo>
                    <a:pt x="162" y="922"/>
                    <a:pt x="162" y="924"/>
                    <a:pt x="161" y="925"/>
                  </a:cubicBezTo>
                  <a:cubicBezTo>
                    <a:pt x="161" y="927"/>
                    <a:pt x="161" y="928"/>
                    <a:pt x="161" y="930"/>
                  </a:cubicBezTo>
                  <a:cubicBezTo>
                    <a:pt x="161" y="931"/>
                    <a:pt x="161" y="933"/>
                    <a:pt x="161" y="934"/>
                  </a:cubicBezTo>
                  <a:cubicBezTo>
                    <a:pt x="161" y="935"/>
                    <a:pt x="161" y="935"/>
                    <a:pt x="161" y="936"/>
                  </a:cubicBezTo>
                  <a:cubicBezTo>
                    <a:pt x="161" y="937"/>
                    <a:pt x="161" y="937"/>
                    <a:pt x="161" y="937"/>
                  </a:cubicBezTo>
                  <a:cubicBezTo>
                    <a:pt x="161" y="938"/>
                    <a:pt x="161" y="938"/>
                    <a:pt x="161" y="938"/>
                  </a:cubicBezTo>
                  <a:cubicBezTo>
                    <a:pt x="161" y="939"/>
                    <a:pt x="162" y="939"/>
                    <a:pt x="162" y="940"/>
                  </a:cubicBezTo>
                  <a:cubicBezTo>
                    <a:pt x="162" y="941"/>
                    <a:pt x="162" y="941"/>
                    <a:pt x="162" y="942"/>
                  </a:cubicBezTo>
                  <a:cubicBezTo>
                    <a:pt x="162" y="942"/>
                    <a:pt x="162" y="942"/>
                    <a:pt x="162" y="943"/>
                  </a:cubicBezTo>
                  <a:cubicBezTo>
                    <a:pt x="162" y="943"/>
                    <a:pt x="162" y="943"/>
                    <a:pt x="162" y="943"/>
                  </a:cubicBezTo>
                  <a:cubicBezTo>
                    <a:pt x="162" y="944"/>
                    <a:pt x="163" y="944"/>
                    <a:pt x="163" y="944"/>
                  </a:cubicBezTo>
                  <a:cubicBezTo>
                    <a:pt x="161" y="943"/>
                    <a:pt x="159" y="942"/>
                    <a:pt x="157" y="941"/>
                  </a:cubicBezTo>
                  <a:cubicBezTo>
                    <a:pt x="153" y="939"/>
                    <a:pt x="149" y="938"/>
                    <a:pt x="146" y="936"/>
                  </a:cubicBezTo>
                  <a:cubicBezTo>
                    <a:pt x="143" y="934"/>
                    <a:pt x="140" y="931"/>
                    <a:pt x="137" y="928"/>
                  </a:cubicBezTo>
                  <a:cubicBezTo>
                    <a:pt x="135" y="925"/>
                    <a:pt x="133" y="922"/>
                    <a:pt x="132" y="919"/>
                  </a:cubicBezTo>
                  <a:cubicBezTo>
                    <a:pt x="131" y="915"/>
                    <a:pt x="130" y="912"/>
                    <a:pt x="129" y="908"/>
                  </a:cubicBezTo>
                  <a:cubicBezTo>
                    <a:pt x="127" y="902"/>
                    <a:pt x="127" y="895"/>
                    <a:pt x="126" y="889"/>
                  </a:cubicBezTo>
                  <a:cubicBezTo>
                    <a:pt x="126" y="887"/>
                    <a:pt x="126" y="886"/>
                    <a:pt x="126" y="884"/>
                  </a:cubicBezTo>
                  <a:cubicBezTo>
                    <a:pt x="126" y="883"/>
                    <a:pt x="126" y="881"/>
                    <a:pt x="126" y="880"/>
                  </a:cubicBezTo>
                  <a:cubicBezTo>
                    <a:pt x="126" y="877"/>
                    <a:pt x="126" y="875"/>
                    <a:pt x="127" y="872"/>
                  </a:cubicBezTo>
                  <a:cubicBezTo>
                    <a:pt x="127" y="867"/>
                    <a:pt x="128" y="863"/>
                    <a:pt x="129" y="859"/>
                  </a:cubicBezTo>
                  <a:cubicBezTo>
                    <a:pt x="129" y="859"/>
                    <a:pt x="129" y="859"/>
                    <a:pt x="129" y="859"/>
                  </a:cubicBezTo>
                  <a:cubicBezTo>
                    <a:pt x="129" y="859"/>
                    <a:pt x="129" y="859"/>
                    <a:pt x="129" y="859"/>
                  </a:cubicBezTo>
                  <a:cubicBezTo>
                    <a:pt x="129" y="859"/>
                    <a:pt x="129" y="859"/>
                    <a:pt x="130" y="859"/>
                  </a:cubicBezTo>
                  <a:cubicBezTo>
                    <a:pt x="130" y="859"/>
                    <a:pt x="130" y="859"/>
                    <a:pt x="130" y="859"/>
                  </a:cubicBezTo>
                  <a:cubicBezTo>
                    <a:pt x="130" y="858"/>
                    <a:pt x="131" y="858"/>
                    <a:pt x="131" y="857"/>
                  </a:cubicBezTo>
                  <a:cubicBezTo>
                    <a:pt x="131" y="857"/>
                    <a:pt x="132" y="856"/>
                    <a:pt x="132" y="856"/>
                  </a:cubicBezTo>
                  <a:cubicBezTo>
                    <a:pt x="133" y="855"/>
                    <a:pt x="133" y="855"/>
                    <a:pt x="134" y="855"/>
                  </a:cubicBezTo>
                  <a:cubicBezTo>
                    <a:pt x="134" y="854"/>
                    <a:pt x="135" y="854"/>
                    <a:pt x="136" y="853"/>
                  </a:cubicBezTo>
                  <a:cubicBezTo>
                    <a:pt x="136" y="853"/>
                    <a:pt x="137" y="852"/>
                    <a:pt x="137" y="852"/>
                  </a:cubicBezTo>
                  <a:cubicBezTo>
                    <a:pt x="147" y="853"/>
                    <a:pt x="157" y="850"/>
                    <a:pt x="159" y="840"/>
                  </a:cubicBezTo>
                  <a:cubicBezTo>
                    <a:pt x="148" y="840"/>
                    <a:pt x="139" y="841"/>
                    <a:pt x="134" y="851"/>
                  </a:cubicBezTo>
                  <a:cubicBezTo>
                    <a:pt x="134" y="851"/>
                    <a:pt x="134" y="851"/>
                    <a:pt x="134" y="851"/>
                  </a:cubicBezTo>
                  <a:cubicBezTo>
                    <a:pt x="134" y="851"/>
                    <a:pt x="134" y="851"/>
                    <a:pt x="134" y="851"/>
                  </a:cubicBezTo>
                  <a:cubicBezTo>
                    <a:pt x="134" y="852"/>
                    <a:pt x="133" y="852"/>
                    <a:pt x="132" y="853"/>
                  </a:cubicBezTo>
                  <a:cubicBezTo>
                    <a:pt x="132" y="853"/>
                    <a:pt x="132" y="853"/>
                    <a:pt x="132" y="854"/>
                  </a:cubicBezTo>
                  <a:cubicBezTo>
                    <a:pt x="132" y="853"/>
                    <a:pt x="132" y="852"/>
                    <a:pt x="133" y="852"/>
                  </a:cubicBezTo>
                  <a:cubicBezTo>
                    <a:pt x="133" y="851"/>
                    <a:pt x="134" y="850"/>
                    <a:pt x="134" y="850"/>
                  </a:cubicBezTo>
                  <a:cubicBezTo>
                    <a:pt x="134" y="850"/>
                    <a:pt x="134" y="849"/>
                    <a:pt x="134" y="849"/>
                  </a:cubicBezTo>
                  <a:cubicBezTo>
                    <a:pt x="134" y="849"/>
                    <a:pt x="134" y="850"/>
                    <a:pt x="134" y="850"/>
                  </a:cubicBezTo>
                  <a:cubicBezTo>
                    <a:pt x="134" y="850"/>
                    <a:pt x="133" y="851"/>
                    <a:pt x="132" y="852"/>
                  </a:cubicBezTo>
                  <a:cubicBezTo>
                    <a:pt x="132" y="853"/>
                    <a:pt x="131" y="854"/>
                    <a:pt x="130" y="855"/>
                  </a:cubicBezTo>
                  <a:cubicBezTo>
                    <a:pt x="130" y="855"/>
                    <a:pt x="129" y="856"/>
                    <a:pt x="129" y="856"/>
                  </a:cubicBezTo>
                  <a:cubicBezTo>
                    <a:pt x="129" y="856"/>
                    <a:pt x="129" y="857"/>
                    <a:pt x="128" y="857"/>
                  </a:cubicBezTo>
                  <a:cubicBezTo>
                    <a:pt x="128" y="857"/>
                    <a:pt x="128" y="857"/>
                    <a:pt x="128" y="857"/>
                  </a:cubicBezTo>
                  <a:cubicBezTo>
                    <a:pt x="128" y="857"/>
                    <a:pt x="128" y="858"/>
                    <a:pt x="128" y="858"/>
                  </a:cubicBezTo>
                  <a:cubicBezTo>
                    <a:pt x="128" y="858"/>
                    <a:pt x="127" y="858"/>
                    <a:pt x="127" y="858"/>
                  </a:cubicBezTo>
                  <a:cubicBezTo>
                    <a:pt x="127" y="859"/>
                    <a:pt x="127" y="859"/>
                    <a:pt x="127" y="860"/>
                  </a:cubicBezTo>
                  <a:cubicBezTo>
                    <a:pt x="127" y="860"/>
                    <a:pt x="127" y="861"/>
                    <a:pt x="127" y="861"/>
                  </a:cubicBezTo>
                  <a:cubicBezTo>
                    <a:pt x="127" y="861"/>
                    <a:pt x="127" y="861"/>
                    <a:pt x="127" y="860"/>
                  </a:cubicBezTo>
                  <a:cubicBezTo>
                    <a:pt x="126" y="863"/>
                    <a:pt x="125" y="866"/>
                    <a:pt x="124" y="870"/>
                  </a:cubicBezTo>
                  <a:cubicBezTo>
                    <a:pt x="124" y="869"/>
                    <a:pt x="124" y="869"/>
                    <a:pt x="124" y="868"/>
                  </a:cubicBezTo>
                  <a:cubicBezTo>
                    <a:pt x="123" y="868"/>
                    <a:pt x="123" y="867"/>
                    <a:pt x="122" y="866"/>
                  </a:cubicBezTo>
                  <a:cubicBezTo>
                    <a:pt x="122" y="866"/>
                    <a:pt x="122" y="866"/>
                    <a:pt x="121" y="865"/>
                  </a:cubicBezTo>
                  <a:cubicBezTo>
                    <a:pt x="121" y="865"/>
                    <a:pt x="121" y="865"/>
                    <a:pt x="121" y="865"/>
                  </a:cubicBezTo>
                  <a:cubicBezTo>
                    <a:pt x="121" y="864"/>
                    <a:pt x="121" y="864"/>
                    <a:pt x="121" y="864"/>
                  </a:cubicBezTo>
                  <a:cubicBezTo>
                    <a:pt x="120" y="864"/>
                    <a:pt x="120" y="863"/>
                    <a:pt x="119" y="863"/>
                  </a:cubicBezTo>
                  <a:cubicBezTo>
                    <a:pt x="119" y="862"/>
                    <a:pt x="119" y="862"/>
                    <a:pt x="118" y="861"/>
                  </a:cubicBezTo>
                  <a:cubicBezTo>
                    <a:pt x="118" y="861"/>
                    <a:pt x="118" y="860"/>
                    <a:pt x="117" y="860"/>
                  </a:cubicBezTo>
                  <a:cubicBezTo>
                    <a:pt x="117" y="859"/>
                    <a:pt x="117" y="859"/>
                    <a:pt x="116" y="858"/>
                  </a:cubicBezTo>
                  <a:cubicBezTo>
                    <a:pt x="116" y="857"/>
                    <a:pt x="115" y="856"/>
                    <a:pt x="114" y="855"/>
                  </a:cubicBezTo>
                  <a:cubicBezTo>
                    <a:pt x="114" y="854"/>
                    <a:pt x="113" y="852"/>
                    <a:pt x="112" y="851"/>
                  </a:cubicBezTo>
                  <a:cubicBezTo>
                    <a:pt x="112" y="850"/>
                    <a:pt x="111" y="848"/>
                    <a:pt x="111" y="847"/>
                  </a:cubicBezTo>
                  <a:cubicBezTo>
                    <a:pt x="111" y="846"/>
                    <a:pt x="110" y="844"/>
                    <a:pt x="110" y="843"/>
                  </a:cubicBezTo>
                  <a:cubicBezTo>
                    <a:pt x="110" y="843"/>
                    <a:pt x="110" y="843"/>
                    <a:pt x="110" y="843"/>
                  </a:cubicBezTo>
                  <a:cubicBezTo>
                    <a:pt x="124" y="829"/>
                    <a:pt x="113" y="819"/>
                    <a:pt x="97" y="812"/>
                  </a:cubicBezTo>
                  <a:cubicBezTo>
                    <a:pt x="103" y="826"/>
                    <a:pt x="92" y="835"/>
                    <a:pt x="108" y="845"/>
                  </a:cubicBezTo>
                  <a:cubicBezTo>
                    <a:pt x="108" y="846"/>
                    <a:pt x="108" y="847"/>
                    <a:pt x="109" y="848"/>
                  </a:cubicBezTo>
                  <a:cubicBezTo>
                    <a:pt x="109" y="849"/>
                    <a:pt x="110" y="851"/>
                    <a:pt x="110" y="852"/>
                  </a:cubicBezTo>
                  <a:cubicBezTo>
                    <a:pt x="111" y="853"/>
                    <a:pt x="111" y="855"/>
                    <a:pt x="112" y="856"/>
                  </a:cubicBezTo>
                  <a:cubicBezTo>
                    <a:pt x="113" y="857"/>
                    <a:pt x="114" y="858"/>
                    <a:pt x="114" y="860"/>
                  </a:cubicBezTo>
                  <a:cubicBezTo>
                    <a:pt x="115" y="860"/>
                    <a:pt x="115" y="861"/>
                    <a:pt x="115" y="861"/>
                  </a:cubicBezTo>
                  <a:cubicBezTo>
                    <a:pt x="116" y="862"/>
                    <a:pt x="116" y="862"/>
                    <a:pt x="116" y="863"/>
                  </a:cubicBezTo>
                  <a:cubicBezTo>
                    <a:pt x="117" y="863"/>
                    <a:pt x="117" y="864"/>
                    <a:pt x="118" y="864"/>
                  </a:cubicBezTo>
                  <a:cubicBezTo>
                    <a:pt x="118" y="865"/>
                    <a:pt x="118" y="865"/>
                    <a:pt x="119" y="866"/>
                  </a:cubicBezTo>
                  <a:cubicBezTo>
                    <a:pt x="119" y="866"/>
                    <a:pt x="119" y="866"/>
                    <a:pt x="119" y="866"/>
                  </a:cubicBezTo>
                  <a:cubicBezTo>
                    <a:pt x="119" y="866"/>
                    <a:pt x="120" y="867"/>
                    <a:pt x="120" y="867"/>
                  </a:cubicBezTo>
                  <a:cubicBezTo>
                    <a:pt x="120" y="867"/>
                    <a:pt x="121" y="867"/>
                    <a:pt x="121" y="868"/>
                  </a:cubicBezTo>
                  <a:cubicBezTo>
                    <a:pt x="121" y="868"/>
                    <a:pt x="122" y="868"/>
                    <a:pt x="122" y="868"/>
                  </a:cubicBezTo>
                  <a:cubicBezTo>
                    <a:pt x="122" y="869"/>
                    <a:pt x="123" y="869"/>
                    <a:pt x="123" y="869"/>
                  </a:cubicBezTo>
                  <a:cubicBezTo>
                    <a:pt x="124" y="869"/>
                    <a:pt x="124" y="870"/>
                    <a:pt x="124" y="870"/>
                  </a:cubicBezTo>
                  <a:cubicBezTo>
                    <a:pt x="124" y="870"/>
                    <a:pt x="124" y="871"/>
                    <a:pt x="124" y="872"/>
                  </a:cubicBezTo>
                  <a:cubicBezTo>
                    <a:pt x="124" y="874"/>
                    <a:pt x="123" y="877"/>
                    <a:pt x="123" y="880"/>
                  </a:cubicBezTo>
                  <a:cubicBezTo>
                    <a:pt x="123" y="881"/>
                    <a:pt x="123" y="883"/>
                    <a:pt x="123" y="884"/>
                  </a:cubicBezTo>
                  <a:cubicBezTo>
                    <a:pt x="123" y="886"/>
                    <a:pt x="123" y="887"/>
                    <a:pt x="123" y="889"/>
                  </a:cubicBezTo>
                  <a:cubicBezTo>
                    <a:pt x="123" y="891"/>
                    <a:pt x="123" y="894"/>
                    <a:pt x="124" y="897"/>
                  </a:cubicBezTo>
                  <a:cubicBezTo>
                    <a:pt x="123" y="896"/>
                    <a:pt x="123" y="896"/>
                    <a:pt x="123" y="896"/>
                  </a:cubicBezTo>
                  <a:cubicBezTo>
                    <a:pt x="122" y="895"/>
                    <a:pt x="122" y="894"/>
                    <a:pt x="120" y="893"/>
                  </a:cubicBezTo>
                  <a:cubicBezTo>
                    <a:pt x="120" y="892"/>
                    <a:pt x="119" y="891"/>
                    <a:pt x="118" y="891"/>
                  </a:cubicBezTo>
                  <a:cubicBezTo>
                    <a:pt x="118" y="890"/>
                    <a:pt x="118" y="890"/>
                    <a:pt x="117" y="890"/>
                  </a:cubicBezTo>
                  <a:cubicBezTo>
                    <a:pt x="117" y="890"/>
                    <a:pt x="116" y="889"/>
                    <a:pt x="116" y="889"/>
                  </a:cubicBezTo>
                  <a:cubicBezTo>
                    <a:pt x="114" y="888"/>
                    <a:pt x="112" y="887"/>
                    <a:pt x="110" y="886"/>
                  </a:cubicBezTo>
                  <a:cubicBezTo>
                    <a:pt x="108" y="885"/>
                    <a:pt x="105" y="884"/>
                    <a:pt x="103" y="883"/>
                  </a:cubicBezTo>
                  <a:cubicBezTo>
                    <a:pt x="98" y="881"/>
                    <a:pt x="93" y="879"/>
                    <a:pt x="88" y="876"/>
                  </a:cubicBezTo>
                  <a:cubicBezTo>
                    <a:pt x="86" y="875"/>
                    <a:pt x="83" y="874"/>
                    <a:pt x="81" y="873"/>
                  </a:cubicBezTo>
                  <a:cubicBezTo>
                    <a:pt x="78" y="872"/>
                    <a:pt x="76" y="871"/>
                    <a:pt x="74" y="870"/>
                  </a:cubicBezTo>
                  <a:cubicBezTo>
                    <a:pt x="72" y="870"/>
                    <a:pt x="71" y="869"/>
                    <a:pt x="70" y="868"/>
                  </a:cubicBezTo>
                  <a:cubicBezTo>
                    <a:pt x="69" y="868"/>
                    <a:pt x="68" y="867"/>
                    <a:pt x="68" y="866"/>
                  </a:cubicBezTo>
                  <a:cubicBezTo>
                    <a:pt x="67" y="866"/>
                    <a:pt x="67" y="866"/>
                    <a:pt x="67" y="866"/>
                  </a:cubicBezTo>
                  <a:cubicBezTo>
                    <a:pt x="67" y="866"/>
                    <a:pt x="67" y="865"/>
                    <a:pt x="67" y="865"/>
                  </a:cubicBezTo>
                  <a:cubicBezTo>
                    <a:pt x="66" y="865"/>
                    <a:pt x="66" y="864"/>
                    <a:pt x="66" y="864"/>
                  </a:cubicBezTo>
                  <a:cubicBezTo>
                    <a:pt x="65" y="863"/>
                    <a:pt x="65" y="862"/>
                    <a:pt x="64" y="861"/>
                  </a:cubicBezTo>
                  <a:cubicBezTo>
                    <a:pt x="64" y="860"/>
                    <a:pt x="64" y="859"/>
                    <a:pt x="63" y="859"/>
                  </a:cubicBezTo>
                  <a:cubicBezTo>
                    <a:pt x="63" y="858"/>
                    <a:pt x="63" y="857"/>
                    <a:pt x="63" y="857"/>
                  </a:cubicBezTo>
                  <a:cubicBezTo>
                    <a:pt x="63" y="857"/>
                    <a:pt x="63" y="857"/>
                    <a:pt x="63" y="857"/>
                  </a:cubicBezTo>
                  <a:cubicBezTo>
                    <a:pt x="63" y="856"/>
                    <a:pt x="63" y="856"/>
                    <a:pt x="63" y="856"/>
                  </a:cubicBezTo>
                  <a:cubicBezTo>
                    <a:pt x="63" y="856"/>
                    <a:pt x="63" y="856"/>
                    <a:pt x="63" y="855"/>
                  </a:cubicBezTo>
                  <a:cubicBezTo>
                    <a:pt x="63" y="855"/>
                    <a:pt x="62" y="855"/>
                    <a:pt x="62" y="855"/>
                  </a:cubicBezTo>
                  <a:cubicBezTo>
                    <a:pt x="62" y="855"/>
                    <a:pt x="62" y="854"/>
                    <a:pt x="62" y="854"/>
                  </a:cubicBezTo>
                  <a:cubicBezTo>
                    <a:pt x="62" y="853"/>
                    <a:pt x="62" y="853"/>
                    <a:pt x="62" y="852"/>
                  </a:cubicBezTo>
                  <a:cubicBezTo>
                    <a:pt x="61" y="850"/>
                    <a:pt x="61" y="848"/>
                    <a:pt x="61" y="848"/>
                  </a:cubicBezTo>
                  <a:cubicBezTo>
                    <a:pt x="61" y="848"/>
                    <a:pt x="61" y="849"/>
                    <a:pt x="61" y="849"/>
                  </a:cubicBezTo>
                  <a:cubicBezTo>
                    <a:pt x="61" y="850"/>
                    <a:pt x="61" y="850"/>
                    <a:pt x="61" y="851"/>
                  </a:cubicBezTo>
                  <a:cubicBezTo>
                    <a:pt x="61" y="851"/>
                    <a:pt x="61" y="851"/>
                    <a:pt x="61" y="851"/>
                  </a:cubicBezTo>
                  <a:cubicBezTo>
                    <a:pt x="60" y="850"/>
                    <a:pt x="60" y="850"/>
                    <a:pt x="60" y="849"/>
                  </a:cubicBezTo>
                  <a:cubicBezTo>
                    <a:pt x="59" y="848"/>
                    <a:pt x="59" y="848"/>
                    <a:pt x="58" y="847"/>
                  </a:cubicBezTo>
                  <a:cubicBezTo>
                    <a:pt x="58" y="846"/>
                    <a:pt x="58" y="846"/>
                    <a:pt x="57" y="846"/>
                  </a:cubicBezTo>
                  <a:cubicBezTo>
                    <a:pt x="57" y="846"/>
                    <a:pt x="57" y="846"/>
                    <a:pt x="57" y="846"/>
                  </a:cubicBezTo>
                  <a:cubicBezTo>
                    <a:pt x="57" y="845"/>
                    <a:pt x="57" y="845"/>
                    <a:pt x="57" y="845"/>
                  </a:cubicBezTo>
                  <a:cubicBezTo>
                    <a:pt x="62" y="834"/>
                    <a:pt x="51" y="830"/>
                    <a:pt x="44" y="826"/>
                  </a:cubicBezTo>
                  <a:cubicBezTo>
                    <a:pt x="38" y="839"/>
                    <a:pt x="40" y="847"/>
                    <a:pt x="55" y="846"/>
                  </a:cubicBezTo>
                  <a:cubicBezTo>
                    <a:pt x="55" y="846"/>
                    <a:pt x="55" y="846"/>
                    <a:pt x="55" y="846"/>
                  </a:cubicBezTo>
                  <a:cubicBezTo>
                    <a:pt x="56" y="847"/>
                    <a:pt x="56" y="847"/>
                    <a:pt x="57" y="848"/>
                  </a:cubicBezTo>
                  <a:cubicBezTo>
                    <a:pt x="57" y="849"/>
                    <a:pt x="57" y="849"/>
                    <a:pt x="58" y="850"/>
                  </a:cubicBezTo>
                  <a:cubicBezTo>
                    <a:pt x="58" y="851"/>
                    <a:pt x="59" y="851"/>
                    <a:pt x="59" y="852"/>
                  </a:cubicBezTo>
                  <a:cubicBezTo>
                    <a:pt x="59" y="853"/>
                    <a:pt x="60" y="853"/>
                    <a:pt x="60" y="854"/>
                  </a:cubicBezTo>
                  <a:cubicBezTo>
                    <a:pt x="60" y="855"/>
                    <a:pt x="60" y="855"/>
                    <a:pt x="61" y="856"/>
                  </a:cubicBezTo>
                  <a:cubicBezTo>
                    <a:pt x="61" y="856"/>
                    <a:pt x="61" y="856"/>
                    <a:pt x="61" y="856"/>
                  </a:cubicBezTo>
                  <a:cubicBezTo>
                    <a:pt x="61" y="856"/>
                    <a:pt x="61" y="856"/>
                    <a:pt x="61" y="856"/>
                  </a:cubicBezTo>
                  <a:cubicBezTo>
                    <a:pt x="61" y="857"/>
                    <a:pt x="61" y="857"/>
                    <a:pt x="61" y="857"/>
                  </a:cubicBezTo>
                  <a:cubicBezTo>
                    <a:pt x="61" y="857"/>
                    <a:pt x="61" y="858"/>
                    <a:pt x="61" y="859"/>
                  </a:cubicBezTo>
                  <a:cubicBezTo>
                    <a:pt x="61" y="860"/>
                    <a:pt x="62" y="860"/>
                    <a:pt x="62" y="861"/>
                  </a:cubicBezTo>
                  <a:cubicBezTo>
                    <a:pt x="62" y="861"/>
                    <a:pt x="62" y="862"/>
                    <a:pt x="62" y="862"/>
                  </a:cubicBezTo>
                  <a:cubicBezTo>
                    <a:pt x="63" y="863"/>
                    <a:pt x="63" y="864"/>
                    <a:pt x="64" y="865"/>
                  </a:cubicBezTo>
                  <a:cubicBezTo>
                    <a:pt x="63" y="865"/>
                    <a:pt x="63" y="865"/>
                    <a:pt x="63" y="865"/>
                  </a:cubicBezTo>
                  <a:cubicBezTo>
                    <a:pt x="62" y="865"/>
                    <a:pt x="62" y="866"/>
                    <a:pt x="61" y="866"/>
                  </a:cubicBezTo>
                  <a:cubicBezTo>
                    <a:pt x="61" y="866"/>
                    <a:pt x="61" y="866"/>
                    <a:pt x="60" y="866"/>
                  </a:cubicBezTo>
                  <a:cubicBezTo>
                    <a:pt x="60" y="867"/>
                    <a:pt x="59" y="867"/>
                    <a:pt x="59" y="867"/>
                  </a:cubicBezTo>
                  <a:cubicBezTo>
                    <a:pt x="58" y="867"/>
                    <a:pt x="58" y="867"/>
                    <a:pt x="58" y="867"/>
                  </a:cubicBezTo>
                  <a:cubicBezTo>
                    <a:pt x="58" y="868"/>
                    <a:pt x="57" y="868"/>
                    <a:pt x="57" y="868"/>
                  </a:cubicBezTo>
                  <a:cubicBezTo>
                    <a:pt x="56" y="868"/>
                    <a:pt x="56" y="869"/>
                    <a:pt x="55" y="869"/>
                  </a:cubicBezTo>
                  <a:cubicBezTo>
                    <a:pt x="55" y="869"/>
                    <a:pt x="54" y="869"/>
                    <a:pt x="53" y="870"/>
                  </a:cubicBezTo>
                  <a:cubicBezTo>
                    <a:pt x="53" y="870"/>
                    <a:pt x="53" y="870"/>
                    <a:pt x="52" y="870"/>
                  </a:cubicBezTo>
                  <a:cubicBezTo>
                    <a:pt x="52" y="870"/>
                    <a:pt x="52" y="870"/>
                    <a:pt x="51" y="871"/>
                  </a:cubicBezTo>
                  <a:cubicBezTo>
                    <a:pt x="51" y="871"/>
                    <a:pt x="50" y="871"/>
                    <a:pt x="49" y="871"/>
                  </a:cubicBezTo>
                  <a:cubicBezTo>
                    <a:pt x="48" y="872"/>
                    <a:pt x="46" y="872"/>
                    <a:pt x="44" y="873"/>
                  </a:cubicBezTo>
                  <a:cubicBezTo>
                    <a:pt x="45" y="872"/>
                    <a:pt x="45" y="872"/>
                    <a:pt x="45" y="871"/>
                  </a:cubicBezTo>
                  <a:cubicBezTo>
                    <a:pt x="44" y="873"/>
                    <a:pt x="44" y="873"/>
                    <a:pt x="44" y="873"/>
                  </a:cubicBezTo>
                  <a:cubicBezTo>
                    <a:pt x="44" y="873"/>
                    <a:pt x="43" y="873"/>
                    <a:pt x="43" y="873"/>
                  </a:cubicBezTo>
                  <a:cubicBezTo>
                    <a:pt x="38" y="869"/>
                    <a:pt x="33" y="864"/>
                    <a:pt x="27" y="862"/>
                  </a:cubicBezTo>
                  <a:cubicBezTo>
                    <a:pt x="18" y="859"/>
                    <a:pt x="9" y="864"/>
                    <a:pt x="0" y="859"/>
                  </a:cubicBezTo>
                  <a:cubicBezTo>
                    <a:pt x="3" y="876"/>
                    <a:pt x="29" y="893"/>
                    <a:pt x="44" y="877"/>
                  </a:cubicBezTo>
                  <a:cubicBezTo>
                    <a:pt x="44" y="875"/>
                    <a:pt x="44" y="875"/>
                    <a:pt x="44" y="875"/>
                  </a:cubicBezTo>
                  <a:cubicBezTo>
                    <a:pt x="44" y="875"/>
                    <a:pt x="45" y="875"/>
                    <a:pt x="45" y="875"/>
                  </a:cubicBezTo>
                  <a:cubicBezTo>
                    <a:pt x="47" y="875"/>
                    <a:pt x="48" y="874"/>
                    <a:pt x="50" y="874"/>
                  </a:cubicBezTo>
                  <a:cubicBezTo>
                    <a:pt x="51" y="873"/>
                    <a:pt x="51" y="873"/>
                    <a:pt x="52" y="873"/>
                  </a:cubicBezTo>
                  <a:cubicBezTo>
                    <a:pt x="53" y="873"/>
                    <a:pt x="53" y="873"/>
                    <a:pt x="53" y="872"/>
                  </a:cubicBezTo>
                  <a:cubicBezTo>
                    <a:pt x="54" y="872"/>
                    <a:pt x="54" y="872"/>
                    <a:pt x="54" y="872"/>
                  </a:cubicBezTo>
                  <a:cubicBezTo>
                    <a:pt x="55" y="872"/>
                    <a:pt x="56" y="871"/>
                    <a:pt x="56" y="871"/>
                  </a:cubicBezTo>
                  <a:cubicBezTo>
                    <a:pt x="57" y="871"/>
                    <a:pt x="58" y="870"/>
                    <a:pt x="58" y="870"/>
                  </a:cubicBezTo>
                  <a:cubicBezTo>
                    <a:pt x="58" y="870"/>
                    <a:pt x="59" y="870"/>
                    <a:pt x="59" y="870"/>
                  </a:cubicBezTo>
                  <a:cubicBezTo>
                    <a:pt x="59" y="869"/>
                    <a:pt x="60" y="869"/>
                    <a:pt x="60" y="869"/>
                  </a:cubicBezTo>
                  <a:cubicBezTo>
                    <a:pt x="60" y="869"/>
                    <a:pt x="61" y="868"/>
                    <a:pt x="61" y="868"/>
                  </a:cubicBezTo>
                  <a:cubicBezTo>
                    <a:pt x="62" y="867"/>
                    <a:pt x="62" y="867"/>
                    <a:pt x="62" y="867"/>
                  </a:cubicBezTo>
                  <a:cubicBezTo>
                    <a:pt x="63" y="866"/>
                    <a:pt x="63" y="866"/>
                    <a:pt x="63" y="866"/>
                  </a:cubicBezTo>
                  <a:cubicBezTo>
                    <a:pt x="63" y="866"/>
                    <a:pt x="64" y="865"/>
                    <a:pt x="64" y="865"/>
                  </a:cubicBezTo>
                  <a:cubicBezTo>
                    <a:pt x="64" y="865"/>
                    <a:pt x="64" y="865"/>
                    <a:pt x="64" y="865"/>
                  </a:cubicBezTo>
                  <a:cubicBezTo>
                    <a:pt x="64" y="866"/>
                    <a:pt x="65" y="866"/>
                    <a:pt x="65" y="867"/>
                  </a:cubicBezTo>
                  <a:cubicBezTo>
                    <a:pt x="65" y="867"/>
                    <a:pt x="65" y="867"/>
                    <a:pt x="66" y="867"/>
                  </a:cubicBezTo>
                  <a:cubicBezTo>
                    <a:pt x="66" y="867"/>
                    <a:pt x="66" y="868"/>
                    <a:pt x="66" y="868"/>
                  </a:cubicBezTo>
                  <a:cubicBezTo>
                    <a:pt x="68" y="870"/>
                    <a:pt x="70" y="871"/>
                    <a:pt x="73" y="872"/>
                  </a:cubicBezTo>
                  <a:cubicBezTo>
                    <a:pt x="75" y="873"/>
                    <a:pt x="77" y="874"/>
                    <a:pt x="80" y="875"/>
                  </a:cubicBezTo>
                  <a:cubicBezTo>
                    <a:pt x="82" y="876"/>
                    <a:pt x="85" y="877"/>
                    <a:pt x="87" y="878"/>
                  </a:cubicBezTo>
                  <a:cubicBezTo>
                    <a:pt x="93" y="881"/>
                    <a:pt x="98" y="883"/>
                    <a:pt x="102" y="885"/>
                  </a:cubicBezTo>
                  <a:cubicBezTo>
                    <a:pt x="105" y="886"/>
                    <a:pt x="107" y="887"/>
                    <a:pt x="109" y="888"/>
                  </a:cubicBezTo>
                  <a:cubicBezTo>
                    <a:pt x="111" y="889"/>
                    <a:pt x="113" y="890"/>
                    <a:pt x="115" y="891"/>
                  </a:cubicBezTo>
                  <a:cubicBezTo>
                    <a:pt x="116" y="891"/>
                    <a:pt x="116" y="892"/>
                    <a:pt x="117" y="892"/>
                  </a:cubicBezTo>
                  <a:cubicBezTo>
                    <a:pt x="118" y="893"/>
                    <a:pt x="119" y="893"/>
                    <a:pt x="119" y="894"/>
                  </a:cubicBezTo>
                  <a:cubicBezTo>
                    <a:pt x="120" y="894"/>
                    <a:pt x="121" y="895"/>
                    <a:pt x="121" y="895"/>
                  </a:cubicBezTo>
                  <a:cubicBezTo>
                    <a:pt x="121" y="896"/>
                    <a:pt x="122" y="896"/>
                    <a:pt x="122" y="896"/>
                  </a:cubicBezTo>
                  <a:cubicBezTo>
                    <a:pt x="122" y="896"/>
                    <a:pt x="122" y="896"/>
                    <a:pt x="122" y="897"/>
                  </a:cubicBezTo>
                  <a:cubicBezTo>
                    <a:pt x="123" y="897"/>
                    <a:pt x="123" y="897"/>
                    <a:pt x="124" y="898"/>
                  </a:cubicBezTo>
                  <a:cubicBezTo>
                    <a:pt x="124" y="898"/>
                    <a:pt x="124" y="898"/>
                    <a:pt x="124" y="898"/>
                  </a:cubicBezTo>
                  <a:cubicBezTo>
                    <a:pt x="124" y="902"/>
                    <a:pt x="125" y="905"/>
                    <a:pt x="126" y="909"/>
                  </a:cubicBezTo>
                  <a:cubicBezTo>
                    <a:pt x="126" y="913"/>
                    <a:pt x="127" y="916"/>
                    <a:pt x="129" y="920"/>
                  </a:cubicBezTo>
                  <a:cubicBezTo>
                    <a:pt x="129" y="921"/>
                    <a:pt x="129" y="922"/>
                    <a:pt x="130" y="923"/>
                  </a:cubicBezTo>
                  <a:cubicBezTo>
                    <a:pt x="130" y="923"/>
                    <a:pt x="130" y="924"/>
                    <a:pt x="131" y="924"/>
                  </a:cubicBezTo>
                  <a:cubicBezTo>
                    <a:pt x="131" y="925"/>
                    <a:pt x="131" y="925"/>
                    <a:pt x="131" y="925"/>
                  </a:cubicBezTo>
                  <a:cubicBezTo>
                    <a:pt x="131" y="925"/>
                    <a:pt x="131" y="925"/>
                    <a:pt x="131" y="925"/>
                  </a:cubicBezTo>
                  <a:cubicBezTo>
                    <a:pt x="130" y="925"/>
                    <a:pt x="130" y="925"/>
                    <a:pt x="130" y="924"/>
                  </a:cubicBezTo>
                  <a:cubicBezTo>
                    <a:pt x="129" y="924"/>
                    <a:pt x="129" y="924"/>
                    <a:pt x="129" y="924"/>
                  </a:cubicBezTo>
                  <a:cubicBezTo>
                    <a:pt x="129" y="924"/>
                    <a:pt x="128" y="924"/>
                    <a:pt x="128" y="924"/>
                  </a:cubicBezTo>
                  <a:cubicBezTo>
                    <a:pt x="128" y="924"/>
                    <a:pt x="127" y="924"/>
                    <a:pt x="127" y="924"/>
                  </a:cubicBezTo>
                  <a:cubicBezTo>
                    <a:pt x="126" y="924"/>
                    <a:pt x="126" y="924"/>
                    <a:pt x="125" y="923"/>
                  </a:cubicBezTo>
                  <a:cubicBezTo>
                    <a:pt x="124" y="923"/>
                    <a:pt x="124" y="923"/>
                    <a:pt x="123" y="923"/>
                  </a:cubicBezTo>
                  <a:cubicBezTo>
                    <a:pt x="123" y="923"/>
                    <a:pt x="122" y="923"/>
                    <a:pt x="121" y="923"/>
                  </a:cubicBezTo>
                  <a:cubicBezTo>
                    <a:pt x="120" y="922"/>
                    <a:pt x="119" y="922"/>
                    <a:pt x="118" y="921"/>
                  </a:cubicBezTo>
                  <a:cubicBezTo>
                    <a:pt x="116" y="921"/>
                    <a:pt x="115" y="920"/>
                    <a:pt x="114" y="920"/>
                  </a:cubicBezTo>
                  <a:cubicBezTo>
                    <a:pt x="113" y="919"/>
                    <a:pt x="111" y="918"/>
                    <a:pt x="110" y="918"/>
                  </a:cubicBezTo>
                  <a:cubicBezTo>
                    <a:pt x="110" y="917"/>
                    <a:pt x="110" y="917"/>
                    <a:pt x="110" y="917"/>
                  </a:cubicBezTo>
                  <a:cubicBezTo>
                    <a:pt x="111" y="918"/>
                    <a:pt x="112" y="918"/>
                    <a:pt x="113" y="918"/>
                  </a:cubicBezTo>
                  <a:cubicBezTo>
                    <a:pt x="120" y="898"/>
                    <a:pt x="91" y="894"/>
                    <a:pt x="76" y="896"/>
                  </a:cubicBezTo>
                  <a:cubicBezTo>
                    <a:pt x="83" y="902"/>
                    <a:pt x="98" y="936"/>
                    <a:pt x="112" y="921"/>
                  </a:cubicBezTo>
                  <a:cubicBezTo>
                    <a:pt x="112" y="921"/>
                    <a:pt x="112" y="922"/>
                    <a:pt x="113" y="922"/>
                  </a:cubicBezTo>
                  <a:cubicBezTo>
                    <a:pt x="114" y="922"/>
                    <a:pt x="115" y="923"/>
                    <a:pt x="117" y="923"/>
                  </a:cubicBezTo>
                  <a:cubicBezTo>
                    <a:pt x="118" y="924"/>
                    <a:pt x="119" y="924"/>
                    <a:pt x="121" y="925"/>
                  </a:cubicBezTo>
                  <a:cubicBezTo>
                    <a:pt x="121" y="925"/>
                    <a:pt x="122" y="925"/>
                    <a:pt x="123" y="925"/>
                  </a:cubicBezTo>
                  <a:cubicBezTo>
                    <a:pt x="123" y="926"/>
                    <a:pt x="124" y="926"/>
                    <a:pt x="124" y="926"/>
                  </a:cubicBezTo>
                  <a:cubicBezTo>
                    <a:pt x="125" y="926"/>
                    <a:pt x="126" y="926"/>
                    <a:pt x="126" y="926"/>
                  </a:cubicBezTo>
                  <a:cubicBezTo>
                    <a:pt x="127" y="926"/>
                    <a:pt x="127" y="926"/>
                    <a:pt x="128" y="927"/>
                  </a:cubicBezTo>
                  <a:cubicBezTo>
                    <a:pt x="128" y="927"/>
                    <a:pt x="128" y="927"/>
                    <a:pt x="129" y="927"/>
                  </a:cubicBezTo>
                  <a:cubicBezTo>
                    <a:pt x="129" y="927"/>
                    <a:pt x="129" y="927"/>
                    <a:pt x="129" y="927"/>
                  </a:cubicBezTo>
                  <a:cubicBezTo>
                    <a:pt x="130" y="927"/>
                    <a:pt x="130" y="927"/>
                    <a:pt x="131" y="927"/>
                  </a:cubicBezTo>
                  <a:cubicBezTo>
                    <a:pt x="131" y="927"/>
                    <a:pt x="131" y="927"/>
                    <a:pt x="132" y="927"/>
                  </a:cubicBezTo>
                  <a:cubicBezTo>
                    <a:pt x="133" y="928"/>
                    <a:pt x="134" y="929"/>
                    <a:pt x="135" y="931"/>
                  </a:cubicBezTo>
                  <a:cubicBezTo>
                    <a:pt x="137" y="934"/>
                    <a:pt x="141" y="936"/>
                    <a:pt x="144" y="939"/>
                  </a:cubicBezTo>
                  <a:cubicBezTo>
                    <a:pt x="148" y="941"/>
                    <a:pt x="151" y="942"/>
                    <a:pt x="155" y="944"/>
                  </a:cubicBezTo>
                  <a:cubicBezTo>
                    <a:pt x="159" y="946"/>
                    <a:pt x="162" y="948"/>
                    <a:pt x="166" y="950"/>
                  </a:cubicBezTo>
                  <a:cubicBezTo>
                    <a:pt x="167" y="951"/>
                    <a:pt x="169" y="952"/>
                    <a:pt x="170" y="954"/>
                  </a:cubicBezTo>
                  <a:cubicBezTo>
                    <a:pt x="171" y="954"/>
                    <a:pt x="171" y="954"/>
                    <a:pt x="172" y="955"/>
                  </a:cubicBezTo>
                  <a:cubicBezTo>
                    <a:pt x="172" y="955"/>
                    <a:pt x="172" y="955"/>
                    <a:pt x="172" y="955"/>
                  </a:cubicBezTo>
                  <a:cubicBezTo>
                    <a:pt x="172" y="956"/>
                    <a:pt x="172" y="956"/>
                    <a:pt x="172" y="956"/>
                  </a:cubicBezTo>
                  <a:cubicBezTo>
                    <a:pt x="173" y="956"/>
                    <a:pt x="173" y="956"/>
                    <a:pt x="173" y="956"/>
                  </a:cubicBezTo>
                  <a:cubicBezTo>
                    <a:pt x="173" y="956"/>
                    <a:pt x="174" y="957"/>
                    <a:pt x="174" y="958"/>
                  </a:cubicBezTo>
                  <a:cubicBezTo>
                    <a:pt x="177" y="961"/>
                    <a:pt x="179" y="965"/>
                    <a:pt x="180" y="969"/>
                  </a:cubicBezTo>
                  <a:cubicBezTo>
                    <a:pt x="182" y="972"/>
                    <a:pt x="183" y="976"/>
                    <a:pt x="185" y="980"/>
                  </a:cubicBezTo>
                  <a:cubicBezTo>
                    <a:pt x="187" y="984"/>
                    <a:pt x="189" y="987"/>
                    <a:pt x="191" y="990"/>
                  </a:cubicBezTo>
                  <a:cubicBezTo>
                    <a:pt x="191" y="990"/>
                    <a:pt x="190" y="990"/>
                    <a:pt x="190" y="989"/>
                  </a:cubicBezTo>
                  <a:cubicBezTo>
                    <a:pt x="189" y="989"/>
                    <a:pt x="188" y="989"/>
                    <a:pt x="188" y="988"/>
                  </a:cubicBezTo>
                  <a:cubicBezTo>
                    <a:pt x="187" y="988"/>
                    <a:pt x="187" y="988"/>
                    <a:pt x="187" y="988"/>
                  </a:cubicBezTo>
                  <a:cubicBezTo>
                    <a:pt x="186" y="988"/>
                    <a:pt x="186" y="987"/>
                    <a:pt x="185" y="987"/>
                  </a:cubicBezTo>
                  <a:cubicBezTo>
                    <a:pt x="182" y="986"/>
                    <a:pt x="177" y="986"/>
                    <a:pt x="173" y="986"/>
                  </a:cubicBezTo>
                  <a:cubicBezTo>
                    <a:pt x="172" y="986"/>
                    <a:pt x="172" y="986"/>
                    <a:pt x="171" y="986"/>
                  </a:cubicBezTo>
                  <a:cubicBezTo>
                    <a:pt x="170" y="986"/>
                    <a:pt x="170" y="986"/>
                    <a:pt x="169" y="986"/>
                  </a:cubicBezTo>
                  <a:cubicBezTo>
                    <a:pt x="168" y="986"/>
                    <a:pt x="167" y="986"/>
                    <a:pt x="166" y="986"/>
                  </a:cubicBezTo>
                  <a:cubicBezTo>
                    <a:pt x="163" y="986"/>
                    <a:pt x="161" y="986"/>
                    <a:pt x="158" y="986"/>
                  </a:cubicBezTo>
                  <a:cubicBezTo>
                    <a:pt x="156" y="986"/>
                    <a:pt x="154" y="987"/>
                    <a:pt x="151" y="987"/>
                  </a:cubicBezTo>
                  <a:cubicBezTo>
                    <a:pt x="150" y="987"/>
                    <a:pt x="150" y="986"/>
                    <a:pt x="149" y="986"/>
                  </a:cubicBezTo>
                  <a:cubicBezTo>
                    <a:pt x="149" y="986"/>
                    <a:pt x="149" y="986"/>
                    <a:pt x="149" y="986"/>
                  </a:cubicBezTo>
                  <a:cubicBezTo>
                    <a:pt x="149" y="986"/>
                    <a:pt x="149" y="986"/>
                    <a:pt x="148" y="986"/>
                  </a:cubicBezTo>
                  <a:cubicBezTo>
                    <a:pt x="147" y="986"/>
                    <a:pt x="146" y="986"/>
                    <a:pt x="145" y="986"/>
                  </a:cubicBezTo>
                  <a:cubicBezTo>
                    <a:pt x="140" y="985"/>
                    <a:pt x="136" y="984"/>
                    <a:pt x="133" y="983"/>
                  </a:cubicBezTo>
                  <a:cubicBezTo>
                    <a:pt x="132" y="982"/>
                    <a:pt x="132" y="982"/>
                    <a:pt x="132" y="982"/>
                  </a:cubicBezTo>
                  <a:cubicBezTo>
                    <a:pt x="131" y="982"/>
                    <a:pt x="131" y="982"/>
                    <a:pt x="130" y="982"/>
                  </a:cubicBezTo>
                  <a:cubicBezTo>
                    <a:pt x="130" y="981"/>
                    <a:pt x="129" y="981"/>
                    <a:pt x="128" y="981"/>
                  </a:cubicBezTo>
                  <a:cubicBezTo>
                    <a:pt x="128" y="981"/>
                    <a:pt x="127" y="981"/>
                    <a:pt x="126" y="980"/>
                  </a:cubicBezTo>
                  <a:cubicBezTo>
                    <a:pt x="127" y="980"/>
                    <a:pt x="128" y="980"/>
                    <a:pt x="128" y="980"/>
                  </a:cubicBezTo>
                  <a:cubicBezTo>
                    <a:pt x="128" y="980"/>
                    <a:pt x="127" y="980"/>
                    <a:pt x="126" y="980"/>
                  </a:cubicBezTo>
                  <a:cubicBezTo>
                    <a:pt x="126" y="979"/>
                    <a:pt x="125" y="979"/>
                    <a:pt x="124" y="979"/>
                  </a:cubicBezTo>
                  <a:cubicBezTo>
                    <a:pt x="124" y="979"/>
                    <a:pt x="124" y="978"/>
                    <a:pt x="123" y="978"/>
                  </a:cubicBezTo>
                  <a:cubicBezTo>
                    <a:pt x="123" y="978"/>
                    <a:pt x="123" y="978"/>
                    <a:pt x="123" y="978"/>
                  </a:cubicBezTo>
                  <a:cubicBezTo>
                    <a:pt x="122" y="978"/>
                    <a:pt x="122" y="978"/>
                    <a:pt x="122" y="978"/>
                  </a:cubicBezTo>
                  <a:cubicBezTo>
                    <a:pt x="121" y="978"/>
                    <a:pt x="120" y="978"/>
                    <a:pt x="119" y="978"/>
                  </a:cubicBezTo>
                  <a:cubicBezTo>
                    <a:pt x="118" y="977"/>
                    <a:pt x="117" y="977"/>
                    <a:pt x="116" y="977"/>
                  </a:cubicBezTo>
                  <a:cubicBezTo>
                    <a:pt x="115" y="977"/>
                    <a:pt x="114" y="977"/>
                    <a:pt x="112" y="977"/>
                  </a:cubicBezTo>
                  <a:cubicBezTo>
                    <a:pt x="111" y="977"/>
                    <a:pt x="110" y="977"/>
                    <a:pt x="109" y="977"/>
                  </a:cubicBezTo>
                  <a:cubicBezTo>
                    <a:pt x="108" y="977"/>
                    <a:pt x="107" y="977"/>
                    <a:pt x="106" y="977"/>
                  </a:cubicBezTo>
                  <a:cubicBezTo>
                    <a:pt x="94" y="961"/>
                    <a:pt x="73" y="981"/>
                    <a:pt x="68" y="993"/>
                  </a:cubicBezTo>
                  <a:cubicBezTo>
                    <a:pt x="75" y="990"/>
                    <a:pt x="78" y="987"/>
                    <a:pt x="86" y="988"/>
                  </a:cubicBezTo>
                  <a:cubicBezTo>
                    <a:pt x="92" y="988"/>
                    <a:pt x="104" y="990"/>
                    <a:pt x="102" y="980"/>
                  </a:cubicBezTo>
                  <a:cubicBezTo>
                    <a:pt x="103" y="981"/>
                    <a:pt x="103" y="981"/>
                    <a:pt x="103" y="981"/>
                  </a:cubicBezTo>
                  <a:cubicBezTo>
                    <a:pt x="105" y="980"/>
                    <a:pt x="106" y="979"/>
                    <a:pt x="108" y="979"/>
                  </a:cubicBezTo>
                  <a:cubicBezTo>
                    <a:pt x="108" y="979"/>
                    <a:pt x="108" y="979"/>
                    <a:pt x="108" y="979"/>
                  </a:cubicBezTo>
                  <a:cubicBezTo>
                    <a:pt x="108" y="979"/>
                    <a:pt x="108" y="979"/>
                    <a:pt x="109" y="979"/>
                  </a:cubicBezTo>
                  <a:cubicBezTo>
                    <a:pt x="110" y="979"/>
                    <a:pt x="111" y="979"/>
                    <a:pt x="112" y="979"/>
                  </a:cubicBezTo>
                  <a:cubicBezTo>
                    <a:pt x="113" y="979"/>
                    <a:pt x="115" y="979"/>
                    <a:pt x="116" y="979"/>
                  </a:cubicBezTo>
                  <a:cubicBezTo>
                    <a:pt x="117" y="979"/>
                    <a:pt x="118" y="979"/>
                    <a:pt x="119" y="979"/>
                  </a:cubicBezTo>
                  <a:cubicBezTo>
                    <a:pt x="120" y="980"/>
                    <a:pt x="121" y="980"/>
                    <a:pt x="122" y="980"/>
                  </a:cubicBezTo>
                  <a:cubicBezTo>
                    <a:pt x="122" y="980"/>
                    <a:pt x="122" y="980"/>
                    <a:pt x="122" y="980"/>
                  </a:cubicBezTo>
                  <a:cubicBezTo>
                    <a:pt x="122" y="980"/>
                    <a:pt x="123" y="980"/>
                    <a:pt x="123" y="980"/>
                  </a:cubicBezTo>
                  <a:cubicBezTo>
                    <a:pt x="123" y="980"/>
                    <a:pt x="123" y="980"/>
                    <a:pt x="124" y="980"/>
                  </a:cubicBezTo>
                  <a:cubicBezTo>
                    <a:pt x="124" y="980"/>
                    <a:pt x="124" y="980"/>
                    <a:pt x="124" y="981"/>
                  </a:cubicBezTo>
                  <a:cubicBezTo>
                    <a:pt x="125" y="981"/>
                    <a:pt x="126" y="982"/>
                    <a:pt x="128" y="982"/>
                  </a:cubicBezTo>
                  <a:cubicBezTo>
                    <a:pt x="128" y="983"/>
                    <a:pt x="129" y="983"/>
                    <a:pt x="130" y="984"/>
                  </a:cubicBezTo>
                  <a:cubicBezTo>
                    <a:pt x="130" y="984"/>
                    <a:pt x="130" y="984"/>
                    <a:pt x="131" y="984"/>
                  </a:cubicBezTo>
                  <a:cubicBezTo>
                    <a:pt x="131" y="984"/>
                    <a:pt x="132" y="984"/>
                    <a:pt x="132" y="985"/>
                  </a:cubicBezTo>
                  <a:cubicBezTo>
                    <a:pt x="135" y="986"/>
                    <a:pt x="139" y="987"/>
                    <a:pt x="144" y="988"/>
                  </a:cubicBezTo>
                  <a:cubicBezTo>
                    <a:pt x="144" y="988"/>
                    <a:pt x="144" y="988"/>
                    <a:pt x="144" y="988"/>
                  </a:cubicBezTo>
                  <a:cubicBezTo>
                    <a:pt x="143" y="988"/>
                    <a:pt x="143" y="988"/>
                    <a:pt x="143" y="988"/>
                  </a:cubicBezTo>
                  <a:cubicBezTo>
                    <a:pt x="143" y="989"/>
                    <a:pt x="143" y="989"/>
                    <a:pt x="142" y="989"/>
                  </a:cubicBezTo>
                  <a:cubicBezTo>
                    <a:pt x="142" y="989"/>
                    <a:pt x="142" y="989"/>
                    <a:pt x="142" y="990"/>
                  </a:cubicBezTo>
                  <a:cubicBezTo>
                    <a:pt x="140" y="991"/>
                    <a:pt x="139" y="994"/>
                    <a:pt x="137" y="996"/>
                  </a:cubicBezTo>
                  <a:cubicBezTo>
                    <a:pt x="136" y="998"/>
                    <a:pt x="135" y="1000"/>
                    <a:pt x="133" y="1003"/>
                  </a:cubicBezTo>
                  <a:cubicBezTo>
                    <a:pt x="133" y="1002"/>
                    <a:pt x="133" y="1002"/>
                    <a:pt x="133" y="1002"/>
                  </a:cubicBezTo>
                  <a:cubicBezTo>
                    <a:pt x="130" y="1002"/>
                    <a:pt x="130" y="1002"/>
                    <a:pt x="130" y="1002"/>
                  </a:cubicBezTo>
                  <a:cubicBezTo>
                    <a:pt x="119" y="999"/>
                    <a:pt x="108" y="1009"/>
                    <a:pt x="110" y="1021"/>
                  </a:cubicBezTo>
                  <a:cubicBezTo>
                    <a:pt x="119" y="1018"/>
                    <a:pt x="136" y="1018"/>
                    <a:pt x="134" y="1005"/>
                  </a:cubicBezTo>
                  <a:cubicBezTo>
                    <a:pt x="134" y="1005"/>
                    <a:pt x="134" y="1005"/>
                    <a:pt x="134" y="1005"/>
                  </a:cubicBezTo>
                  <a:cubicBezTo>
                    <a:pt x="136" y="1002"/>
                    <a:pt x="137" y="1000"/>
                    <a:pt x="139" y="997"/>
                  </a:cubicBezTo>
                  <a:cubicBezTo>
                    <a:pt x="140" y="995"/>
                    <a:pt x="142" y="993"/>
                    <a:pt x="143" y="991"/>
                  </a:cubicBezTo>
                  <a:cubicBezTo>
                    <a:pt x="143" y="991"/>
                    <a:pt x="143" y="991"/>
                    <a:pt x="144" y="990"/>
                  </a:cubicBezTo>
                  <a:cubicBezTo>
                    <a:pt x="144" y="990"/>
                    <a:pt x="144" y="990"/>
                    <a:pt x="144" y="990"/>
                  </a:cubicBezTo>
                  <a:cubicBezTo>
                    <a:pt x="144" y="990"/>
                    <a:pt x="145" y="990"/>
                    <a:pt x="145" y="989"/>
                  </a:cubicBezTo>
                  <a:cubicBezTo>
                    <a:pt x="145" y="989"/>
                    <a:pt x="145" y="989"/>
                    <a:pt x="145" y="989"/>
                  </a:cubicBezTo>
                  <a:cubicBezTo>
                    <a:pt x="145" y="989"/>
                    <a:pt x="146" y="988"/>
                    <a:pt x="146" y="988"/>
                  </a:cubicBezTo>
                  <a:cubicBezTo>
                    <a:pt x="148" y="989"/>
                    <a:pt x="149" y="989"/>
                    <a:pt x="151" y="989"/>
                  </a:cubicBezTo>
                  <a:cubicBezTo>
                    <a:pt x="154" y="989"/>
                    <a:pt x="156" y="989"/>
                    <a:pt x="159" y="988"/>
                  </a:cubicBezTo>
                  <a:cubicBezTo>
                    <a:pt x="161" y="988"/>
                    <a:pt x="163" y="988"/>
                    <a:pt x="166" y="988"/>
                  </a:cubicBezTo>
                  <a:cubicBezTo>
                    <a:pt x="167" y="988"/>
                    <a:pt x="168" y="988"/>
                    <a:pt x="169" y="988"/>
                  </a:cubicBezTo>
                  <a:cubicBezTo>
                    <a:pt x="170" y="988"/>
                    <a:pt x="170" y="988"/>
                    <a:pt x="171" y="988"/>
                  </a:cubicBezTo>
                  <a:cubicBezTo>
                    <a:pt x="172" y="988"/>
                    <a:pt x="172" y="988"/>
                    <a:pt x="173" y="988"/>
                  </a:cubicBezTo>
                  <a:cubicBezTo>
                    <a:pt x="177" y="988"/>
                    <a:pt x="181" y="988"/>
                    <a:pt x="185" y="989"/>
                  </a:cubicBezTo>
                  <a:cubicBezTo>
                    <a:pt x="185" y="989"/>
                    <a:pt x="185" y="990"/>
                    <a:pt x="186" y="990"/>
                  </a:cubicBezTo>
                  <a:cubicBezTo>
                    <a:pt x="186" y="990"/>
                    <a:pt x="187" y="990"/>
                    <a:pt x="187" y="990"/>
                  </a:cubicBezTo>
                  <a:cubicBezTo>
                    <a:pt x="188" y="990"/>
                    <a:pt x="188" y="991"/>
                    <a:pt x="189" y="991"/>
                  </a:cubicBezTo>
                  <a:cubicBezTo>
                    <a:pt x="190" y="991"/>
                    <a:pt x="192" y="992"/>
                    <a:pt x="193" y="992"/>
                  </a:cubicBezTo>
                  <a:cubicBezTo>
                    <a:pt x="193" y="993"/>
                    <a:pt x="194" y="993"/>
                    <a:pt x="194" y="993"/>
                  </a:cubicBezTo>
                  <a:cubicBezTo>
                    <a:pt x="194" y="994"/>
                    <a:pt x="194" y="994"/>
                    <a:pt x="194" y="994"/>
                  </a:cubicBezTo>
                  <a:cubicBezTo>
                    <a:pt x="195" y="994"/>
                    <a:pt x="195" y="994"/>
                    <a:pt x="195" y="994"/>
                  </a:cubicBezTo>
                  <a:cubicBezTo>
                    <a:pt x="195" y="994"/>
                    <a:pt x="195" y="994"/>
                    <a:pt x="195" y="994"/>
                  </a:cubicBezTo>
                  <a:cubicBezTo>
                    <a:pt x="195" y="994"/>
                    <a:pt x="195" y="994"/>
                    <a:pt x="195" y="994"/>
                  </a:cubicBezTo>
                  <a:cubicBezTo>
                    <a:pt x="196" y="995"/>
                    <a:pt x="196" y="995"/>
                    <a:pt x="196" y="995"/>
                  </a:cubicBezTo>
                  <a:cubicBezTo>
                    <a:pt x="197" y="996"/>
                    <a:pt x="198" y="996"/>
                    <a:pt x="198" y="997"/>
                  </a:cubicBezTo>
                  <a:cubicBezTo>
                    <a:pt x="199" y="998"/>
                    <a:pt x="200" y="998"/>
                    <a:pt x="201" y="999"/>
                  </a:cubicBezTo>
                  <a:cubicBezTo>
                    <a:pt x="207" y="1004"/>
                    <a:pt x="213" y="1008"/>
                    <a:pt x="219" y="1012"/>
                  </a:cubicBezTo>
                  <a:cubicBezTo>
                    <a:pt x="221" y="1014"/>
                    <a:pt x="222" y="1015"/>
                    <a:pt x="224" y="1016"/>
                  </a:cubicBezTo>
                  <a:cubicBezTo>
                    <a:pt x="212" y="1017"/>
                    <a:pt x="197" y="1023"/>
                    <a:pt x="180" y="1035"/>
                  </a:cubicBezTo>
                  <a:cubicBezTo>
                    <a:pt x="198" y="1030"/>
                    <a:pt x="224" y="1017"/>
                    <a:pt x="245" y="1031"/>
                  </a:cubicBezTo>
                  <a:cubicBezTo>
                    <a:pt x="258" y="1040"/>
                    <a:pt x="260" y="1058"/>
                    <a:pt x="275" y="1066"/>
                  </a:cubicBezTo>
                  <a:cubicBezTo>
                    <a:pt x="301" y="1080"/>
                    <a:pt x="340" y="1085"/>
                    <a:pt x="369" y="1092"/>
                  </a:cubicBezTo>
                  <a:cubicBezTo>
                    <a:pt x="397" y="1098"/>
                    <a:pt x="376" y="1112"/>
                    <a:pt x="351" y="1126"/>
                  </a:cubicBezTo>
                  <a:cubicBezTo>
                    <a:pt x="335" y="1134"/>
                    <a:pt x="331" y="1145"/>
                    <a:pt x="319" y="1154"/>
                  </a:cubicBezTo>
                  <a:cubicBezTo>
                    <a:pt x="306" y="1163"/>
                    <a:pt x="300" y="1171"/>
                    <a:pt x="281" y="1170"/>
                  </a:cubicBezTo>
                  <a:cubicBezTo>
                    <a:pt x="276" y="1170"/>
                    <a:pt x="271" y="1171"/>
                    <a:pt x="267" y="1172"/>
                  </a:cubicBezTo>
                  <a:cubicBezTo>
                    <a:pt x="273" y="1158"/>
                    <a:pt x="265" y="1154"/>
                    <a:pt x="250" y="1157"/>
                  </a:cubicBezTo>
                  <a:cubicBezTo>
                    <a:pt x="252" y="1164"/>
                    <a:pt x="252" y="1173"/>
                    <a:pt x="259" y="1175"/>
                  </a:cubicBezTo>
                  <a:cubicBezTo>
                    <a:pt x="251" y="1178"/>
                    <a:pt x="244" y="1182"/>
                    <a:pt x="233" y="1183"/>
                  </a:cubicBezTo>
                  <a:cubicBezTo>
                    <a:pt x="234" y="1177"/>
                    <a:pt x="233" y="1169"/>
                    <a:pt x="229" y="1165"/>
                  </a:cubicBezTo>
                  <a:cubicBezTo>
                    <a:pt x="223" y="1160"/>
                    <a:pt x="214" y="1164"/>
                    <a:pt x="207" y="1164"/>
                  </a:cubicBezTo>
                  <a:cubicBezTo>
                    <a:pt x="212" y="1173"/>
                    <a:pt x="214" y="1189"/>
                    <a:pt x="223" y="1189"/>
                  </a:cubicBezTo>
                  <a:cubicBezTo>
                    <a:pt x="228" y="1192"/>
                    <a:pt x="234" y="1192"/>
                    <a:pt x="240" y="1191"/>
                  </a:cubicBezTo>
                  <a:cubicBezTo>
                    <a:pt x="241" y="1191"/>
                    <a:pt x="241" y="1192"/>
                    <a:pt x="242" y="1192"/>
                  </a:cubicBezTo>
                  <a:cubicBezTo>
                    <a:pt x="244" y="1193"/>
                    <a:pt x="245" y="1193"/>
                    <a:pt x="246" y="1194"/>
                  </a:cubicBezTo>
                  <a:cubicBezTo>
                    <a:pt x="247" y="1194"/>
                    <a:pt x="248" y="1194"/>
                    <a:pt x="248" y="1194"/>
                  </a:cubicBezTo>
                  <a:cubicBezTo>
                    <a:pt x="249" y="1194"/>
                    <a:pt x="249" y="1194"/>
                    <a:pt x="249" y="1194"/>
                  </a:cubicBezTo>
                  <a:cubicBezTo>
                    <a:pt x="250" y="1194"/>
                    <a:pt x="250" y="1194"/>
                    <a:pt x="250" y="1195"/>
                  </a:cubicBezTo>
                  <a:cubicBezTo>
                    <a:pt x="251" y="1195"/>
                    <a:pt x="252" y="1195"/>
                    <a:pt x="252" y="1195"/>
                  </a:cubicBezTo>
                  <a:cubicBezTo>
                    <a:pt x="253" y="1195"/>
                    <a:pt x="253" y="1195"/>
                    <a:pt x="254" y="1195"/>
                  </a:cubicBezTo>
                  <a:cubicBezTo>
                    <a:pt x="254" y="1195"/>
                    <a:pt x="254" y="1195"/>
                    <a:pt x="255" y="1195"/>
                  </a:cubicBezTo>
                  <a:cubicBezTo>
                    <a:pt x="255" y="1195"/>
                    <a:pt x="255" y="1195"/>
                    <a:pt x="255" y="1195"/>
                  </a:cubicBezTo>
                  <a:cubicBezTo>
                    <a:pt x="256" y="1195"/>
                    <a:pt x="256" y="1195"/>
                    <a:pt x="256" y="1195"/>
                  </a:cubicBezTo>
                  <a:cubicBezTo>
                    <a:pt x="255" y="1197"/>
                    <a:pt x="253" y="1198"/>
                    <a:pt x="252" y="1200"/>
                  </a:cubicBezTo>
                  <a:cubicBezTo>
                    <a:pt x="249" y="1203"/>
                    <a:pt x="246" y="1206"/>
                    <a:pt x="243" y="1208"/>
                  </a:cubicBezTo>
                  <a:cubicBezTo>
                    <a:pt x="240" y="1210"/>
                    <a:pt x="237" y="1212"/>
                    <a:pt x="233" y="1214"/>
                  </a:cubicBezTo>
                  <a:cubicBezTo>
                    <a:pt x="230" y="1215"/>
                    <a:pt x="226" y="1215"/>
                    <a:pt x="223" y="1215"/>
                  </a:cubicBezTo>
                  <a:cubicBezTo>
                    <a:pt x="219" y="1216"/>
                    <a:pt x="216" y="1215"/>
                    <a:pt x="212" y="1215"/>
                  </a:cubicBezTo>
                  <a:cubicBezTo>
                    <a:pt x="206" y="1214"/>
                    <a:pt x="199" y="1213"/>
                    <a:pt x="193" y="1211"/>
                  </a:cubicBezTo>
                  <a:cubicBezTo>
                    <a:pt x="192" y="1211"/>
                    <a:pt x="190" y="1210"/>
                    <a:pt x="189" y="1210"/>
                  </a:cubicBezTo>
                  <a:cubicBezTo>
                    <a:pt x="188" y="1209"/>
                    <a:pt x="186" y="1209"/>
                    <a:pt x="185" y="1208"/>
                  </a:cubicBezTo>
                  <a:cubicBezTo>
                    <a:pt x="183" y="1207"/>
                    <a:pt x="180" y="1206"/>
                    <a:pt x="178" y="1205"/>
                  </a:cubicBezTo>
                  <a:cubicBezTo>
                    <a:pt x="173" y="1203"/>
                    <a:pt x="170" y="1201"/>
                    <a:pt x="167" y="1199"/>
                  </a:cubicBezTo>
                  <a:cubicBezTo>
                    <a:pt x="167" y="1199"/>
                    <a:pt x="167" y="1199"/>
                    <a:pt x="167" y="1199"/>
                  </a:cubicBezTo>
                  <a:cubicBezTo>
                    <a:pt x="167" y="1199"/>
                    <a:pt x="167" y="1199"/>
                    <a:pt x="167" y="1199"/>
                  </a:cubicBezTo>
                  <a:cubicBezTo>
                    <a:pt x="167" y="1199"/>
                    <a:pt x="167" y="1199"/>
                    <a:pt x="167" y="1199"/>
                  </a:cubicBezTo>
                  <a:cubicBezTo>
                    <a:pt x="166" y="1198"/>
                    <a:pt x="166" y="1198"/>
                    <a:pt x="166" y="1198"/>
                  </a:cubicBezTo>
                  <a:cubicBezTo>
                    <a:pt x="166" y="1198"/>
                    <a:pt x="166" y="1197"/>
                    <a:pt x="166" y="1197"/>
                  </a:cubicBezTo>
                  <a:cubicBezTo>
                    <a:pt x="165" y="1196"/>
                    <a:pt x="165" y="1196"/>
                    <a:pt x="165" y="1195"/>
                  </a:cubicBezTo>
                  <a:cubicBezTo>
                    <a:pt x="164" y="1194"/>
                    <a:pt x="164" y="1194"/>
                    <a:pt x="164" y="1193"/>
                  </a:cubicBezTo>
                  <a:cubicBezTo>
                    <a:pt x="164" y="1192"/>
                    <a:pt x="163" y="1192"/>
                    <a:pt x="163" y="1191"/>
                  </a:cubicBezTo>
                  <a:cubicBezTo>
                    <a:pt x="163" y="1190"/>
                    <a:pt x="163" y="1190"/>
                    <a:pt x="163" y="1189"/>
                  </a:cubicBezTo>
                  <a:cubicBezTo>
                    <a:pt x="167" y="1180"/>
                    <a:pt x="167" y="1171"/>
                    <a:pt x="159" y="1165"/>
                  </a:cubicBezTo>
                  <a:cubicBezTo>
                    <a:pt x="156" y="1175"/>
                    <a:pt x="153" y="1184"/>
                    <a:pt x="161" y="1192"/>
                  </a:cubicBezTo>
                  <a:cubicBezTo>
                    <a:pt x="161" y="1192"/>
                    <a:pt x="161" y="1192"/>
                    <a:pt x="161" y="1192"/>
                  </a:cubicBezTo>
                  <a:cubicBezTo>
                    <a:pt x="161" y="1192"/>
                    <a:pt x="161" y="1192"/>
                    <a:pt x="161" y="1192"/>
                  </a:cubicBezTo>
                  <a:cubicBezTo>
                    <a:pt x="161" y="1193"/>
                    <a:pt x="162" y="1193"/>
                    <a:pt x="162" y="1194"/>
                  </a:cubicBezTo>
                  <a:cubicBezTo>
                    <a:pt x="162" y="1194"/>
                    <a:pt x="162" y="1195"/>
                    <a:pt x="162" y="1195"/>
                  </a:cubicBezTo>
                  <a:cubicBezTo>
                    <a:pt x="162" y="1194"/>
                    <a:pt x="161" y="1194"/>
                    <a:pt x="161" y="1193"/>
                  </a:cubicBezTo>
                  <a:cubicBezTo>
                    <a:pt x="160" y="1193"/>
                    <a:pt x="160" y="1192"/>
                    <a:pt x="160" y="1192"/>
                  </a:cubicBezTo>
                  <a:cubicBezTo>
                    <a:pt x="160" y="1191"/>
                    <a:pt x="159" y="1191"/>
                    <a:pt x="159" y="1191"/>
                  </a:cubicBezTo>
                  <a:cubicBezTo>
                    <a:pt x="159" y="1191"/>
                    <a:pt x="160" y="1191"/>
                    <a:pt x="160" y="1192"/>
                  </a:cubicBezTo>
                  <a:cubicBezTo>
                    <a:pt x="160" y="1192"/>
                    <a:pt x="160" y="1193"/>
                    <a:pt x="161" y="1194"/>
                  </a:cubicBezTo>
                  <a:cubicBezTo>
                    <a:pt x="161" y="1195"/>
                    <a:pt x="162" y="1196"/>
                    <a:pt x="163" y="1197"/>
                  </a:cubicBezTo>
                  <a:cubicBezTo>
                    <a:pt x="163" y="1197"/>
                    <a:pt x="164" y="1198"/>
                    <a:pt x="164" y="1198"/>
                  </a:cubicBezTo>
                  <a:cubicBezTo>
                    <a:pt x="164" y="1198"/>
                    <a:pt x="164" y="1199"/>
                    <a:pt x="164" y="1199"/>
                  </a:cubicBezTo>
                  <a:cubicBezTo>
                    <a:pt x="164" y="1199"/>
                    <a:pt x="165" y="1199"/>
                    <a:pt x="165" y="1200"/>
                  </a:cubicBezTo>
                  <a:cubicBezTo>
                    <a:pt x="165" y="1200"/>
                    <a:pt x="165" y="1200"/>
                    <a:pt x="165" y="1200"/>
                  </a:cubicBezTo>
                  <a:cubicBezTo>
                    <a:pt x="165" y="1200"/>
                    <a:pt x="165" y="1200"/>
                    <a:pt x="165" y="1200"/>
                  </a:cubicBezTo>
                  <a:cubicBezTo>
                    <a:pt x="166" y="1201"/>
                    <a:pt x="166" y="1201"/>
                    <a:pt x="166" y="1201"/>
                  </a:cubicBezTo>
                  <a:cubicBezTo>
                    <a:pt x="167" y="1202"/>
                    <a:pt x="167" y="1202"/>
                    <a:pt x="167" y="1202"/>
                  </a:cubicBezTo>
                  <a:cubicBezTo>
                    <a:pt x="167" y="1202"/>
                    <a:pt x="167" y="1202"/>
                    <a:pt x="167" y="1201"/>
                  </a:cubicBezTo>
                  <a:cubicBezTo>
                    <a:pt x="169" y="1203"/>
                    <a:pt x="172" y="1205"/>
                    <a:pt x="175" y="1207"/>
                  </a:cubicBezTo>
                  <a:cubicBezTo>
                    <a:pt x="175" y="1207"/>
                    <a:pt x="174" y="1207"/>
                    <a:pt x="173" y="1207"/>
                  </a:cubicBezTo>
                  <a:cubicBezTo>
                    <a:pt x="173" y="1207"/>
                    <a:pt x="172" y="1208"/>
                    <a:pt x="171" y="1208"/>
                  </a:cubicBezTo>
                  <a:cubicBezTo>
                    <a:pt x="171" y="1208"/>
                    <a:pt x="170" y="1208"/>
                    <a:pt x="170" y="1208"/>
                  </a:cubicBezTo>
                  <a:cubicBezTo>
                    <a:pt x="170" y="1208"/>
                    <a:pt x="169" y="1208"/>
                    <a:pt x="169" y="1208"/>
                  </a:cubicBezTo>
                  <a:cubicBezTo>
                    <a:pt x="169" y="1208"/>
                    <a:pt x="169" y="1208"/>
                    <a:pt x="169" y="1209"/>
                  </a:cubicBezTo>
                  <a:cubicBezTo>
                    <a:pt x="168" y="1209"/>
                    <a:pt x="168" y="1209"/>
                    <a:pt x="167" y="1209"/>
                  </a:cubicBezTo>
                  <a:cubicBezTo>
                    <a:pt x="166" y="1209"/>
                    <a:pt x="166" y="1209"/>
                    <a:pt x="165" y="1210"/>
                  </a:cubicBezTo>
                  <a:cubicBezTo>
                    <a:pt x="165" y="1210"/>
                    <a:pt x="164" y="1210"/>
                    <a:pt x="164" y="1210"/>
                  </a:cubicBezTo>
                  <a:cubicBezTo>
                    <a:pt x="163" y="1210"/>
                    <a:pt x="162" y="1211"/>
                    <a:pt x="162" y="1211"/>
                  </a:cubicBezTo>
                  <a:cubicBezTo>
                    <a:pt x="161" y="1211"/>
                    <a:pt x="159" y="1211"/>
                    <a:pt x="158" y="1211"/>
                  </a:cubicBezTo>
                  <a:cubicBezTo>
                    <a:pt x="157" y="1212"/>
                    <a:pt x="155" y="1212"/>
                    <a:pt x="154" y="1212"/>
                  </a:cubicBezTo>
                  <a:cubicBezTo>
                    <a:pt x="152" y="1212"/>
                    <a:pt x="151" y="1212"/>
                    <a:pt x="150" y="1212"/>
                  </a:cubicBezTo>
                  <a:cubicBezTo>
                    <a:pt x="148" y="1212"/>
                    <a:pt x="147" y="1212"/>
                    <a:pt x="146" y="1212"/>
                  </a:cubicBezTo>
                  <a:cubicBezTo>
                    <a:pt x="146" y="1212"/>
                    <a:pt x="146" y="1212"/>
                    <a:pt x="146" y="1212"/>
                  </a:cubicBezTo>
                  <a:cubicBezTo>
                    <a:pt x="137" y="1193"/>
                    <a:pt x="124" y="1201"/>
                    <a:pt x="113" y="1214"/>
                  </a:cubicBezTo>
                  <a:cubicBezTo>
                    <a:pt x="127" y="1212"/>
                    <a:pt x="132" y="1225"/>
                    <a:pt x="146" y="1214"/>
                  </a:cubicBezTo>
                  <a:cubicBezTo>
                    <a:pt x="148" y="1214"/>
                    <a:pt x="149" y="1214"/>
                    <a:pt x="150" y="1214"/>
                  </a:cubicBezTo>
                  <a:cubicBezTo>
                    <a:pt x="151" y="1214"/>
                    <a:pt x="152" y="1214"/>
                    <a:pt x="154" y="1214"/>
                  </a:cubicBezTo>
                  <a:cubicBezTo>
                    <a:pt x="155" y="1214"/>
                    <a:pt x="157" y="1214"/>
                    <a:pt x="158" y="1214"/>
                  </a:cubicBezTo>
                  <a:cubicBezTo>
                    <a:pt x="160" y="1214"/>
                    <a:pt x="161" y="1213"/>
                    <a:pt x="162" y="1213"/>
                  </a:cubicBezTo>
                  <a:cubicBezTo>
                    <a:pt x="163" y="1213"/>
                    <a:pt x="164" y="1213"/>
                    <a:pt x="164" y="1212"/>
                  </a:cubicBezTo>
                  <a:cubicBezTo>
                    <a:pt x="165" y="1212"/>
                    <a:pt x="165" y="1212"/>
                    <a:pt x="166" y="1212"/>
                  </a:cubicBezTo>
                  <a:cubicBezTo>
                    <a:pt x="167" y="1212"/>
                    <a:pt x="167" y="1212"/>
                    <a:pt x="168" y="1211"/>
                  </a:cubicBezTo>
                  <a:cubicBezTo>
                    <a:pt x="168" y="1211"/>
                    <a:pt x="169" y="1211"/>
                    <a:pt x="169" y="1211"/>
                  </a:cubicBezTo>
                  <a:cubicBezTo>
                    <a:pt x="170" y="1211"/>
                    <a:pt x="170" y="1211"/>
                    <a:pt x="170" y="1210"/>
                  </a:cubicBezTo>
                  <a:cubicBezTo>
                    <a:pt x="170" y="1210"/>
                    <a:pt x="171" y="1210"/>
                    <a:pt x="171" y="1210"/>
                  </a:cubicBezTo>
                  <a:cubicBezTo>
                    <a:pt x="171" y="1210"/>
                    <a:pt x="172" y="1210"/>
                    <a:pt x="172" y="1209"/>
                  </a:cubicBezTo>
                  <a:cubicBezTo>
                    <a:pt x="172" y="1209"/>
                    <a:pt x="173" y="1209"/>
                    <a:pt x="173" y="1209"/>
                  </a:cubicBezTo>
                  <a:cubicBezTo>
                    <a:pt x="173" y="1208"/>
                    <a:pt x="174" y="1208"/>
                    <a:pt x="174" y="1208"/>
                  </a:cubicBezTo>
                  <a:cubicBezTo>
                    <a:pt x="174" y="1207"/>
                    <a:pt x="175" y="1207"/>
                    <a:pt x="175" y="1207"/>
                  </a:cubicBezTo>
                  <a:cubicBezTo>
                    <a:pt x="176" y="1207"/>
                    <a:pt x="176" y="1207"/>
                    <a:pt x="177" y="1208"/>
                  </a:cubicBezTo>
                  <a:cubicBezTo>
                    <a:pt x="179" y="1209"/>
                    <a:pt x="181" y="1210"/>
                    <a:pt x="184" y="1211"/>
                  </a:cubicBezTo>
                  <a:cubicBezTo>
                    <a:pt x="185" y="1212"/>
                    <a:pt x="187" y="1212"/>
                    <a:pt x="188" y="1213"/>
                  </a:cubicBezTo>
                  <a:cubicBezTo>
                    <a:pt x="189" y="1213"/>
                    <a:pt x="191" y="1214"/>
                    <a:pt x="192" y="1214"/>
                  </a:cubicBezTo>
                  <a:cubicBezTo>
                    <a:pt x="195" y="1215"/>
                    <a:pt x="197" y="1216"/>
                    <a:pt x="200" y="1216"/>
                  </a:cubicBezTo>
                  <a:cubicBezTo>
                    <a:pt x="199" y="1216"/>
                    <a:pt x="199" y="1216"/>
                    <a:pt x="199" y="1216"/>
                  </a:cubicBezTo>
                  <a:cubicBezTo>
                    <a:pt x="198" y="1217"/>
                    <a:pt x="196" y="1217"/>
                    <a:pt x="195" y="1218"/>
                  </a:cubicBezTo>
                  <a:cubicBezTo>
                    <a:pt x="194" y="1218"/>
                    <a:pt x="193" y="1219"/>
                    <a:pt x="193" y="1219"/>
                  </a:cubicBezTo>
                  <a:cubicBezTo>
                    <a:pt x="192" y="1219"/>
                    <a:pt x="192" y="1220"/>
                    <a:pt x="191" y="1220"/>
                  </a:cubicBezTo>
                  <a:cubicBezTo>
                    <a:pt x="191" y="1220"/>
                    <a:pt x="191" y="1221"/>
                    <a:pt x="190" y="1221"/>
                  </a:cubicBezTo>
                  <a:cubicBezTo>
                    <a:pt x="189" y="1222"/>
                    <a:pt x="187" y="1224"/>
                    <a:pt x="185" y="1225"/>
                  </a:cubicBezTo>
                  <a:cubicBezTo>
                    <a:pt x="184" y="1227"/>
                    <a:pt x="182" y="1229"/>
                    <a:pt x="180" y="1231"/>
                  </a:cubicBezTo>
                  <a:cubicBezTo>
                    <a:pt x="177" y="1234"/>
                    <a:pt x="173" y="1238"/>
                    <a:pt x="170" y="1242"/>
                  </a:cubicBezTo>
                  <a:cubicBezTo>
                    <a:pt x="168" y="1244"/>
                    <a:pt x="166" y="1246"/>
                    <a:pt x="164" y="1248"/>
                  </a:cubicBezTo>
                  <a:cubicBezTo>
                    <a:pt x="162" y="1250"/>
                    <a:pt x="161" y="1252"/>
                    <a:pt x="159" y="1254"/>
                  </a:cubicBezTo>
                  <a:cubicBezTo>
                    <a:pt x="158" y="1255"/>
                    <a:pt x="157" y="1256"/>
                    <a:pt x="156" y="1256"/>
                  </a:cubicBezTo>
                  <a:cubicBezTo>
                    <a:pt x="156" y="1257"/>
                    <a:pt x="155" y="1258"/>
                    <a:pt x="154" y="1258"/>
                  </a:cubicBezTo>
                  <a:cubicBezTo>
                    <a:pt x="153" y="1258"/>
                    <a:pt x="153" y="1259"/>
                    <a:pt x="153" y="1259"/>
                  </a:cubicBezTo>
                  <a:cubicBezTo>
                    <a:pt x="153" y="1259"/>
                    <a:pt x="152" y="1259"/>
                    <a:pt x="152" y="1259"/>
                  </a:cubicBezTo>
                  <a:cubicBezTo>
                    <a:pt x="152" y="1259"/>
                    <a:pt x="151" y="1259"/>
                    <a:pt x="151" y="1259"/>
                  </a:cubicBezTo>
                  <a:cubicBezTo>
                    <a:pt x="150" y="1260"/>
                    <a:pt x="149" y="1260"/>
                    <a:pt x="148" y="1260"/>
                  </a:cubicBezTo>
                  <a:cubicBezTo>
                    <a:pt x="147" y="1260"/>
                    <a:pt x="146" y="1260"/>
                    <a:pt x="145" y="1260"/>
                  </a:cubicBezTo>
                  <a:cubicBezTo>
                    <a:pt x="144" y="1260"/>
                    <a:pt x="144" y="1260"/>
                    <a:pt x="143" y="1260"/>
                  </a:cubicBezTo>
                  <a:cubicBezTo>
                    <a:pt x="143" y="1260"/>
                    <a:pt x="143" y="1260"/>
                    <a:pt x="143" y="1260"/>
                  </a:cubicBezTo>
                  <a:cubicBezTo>
                    <a:pt x="143" y="1260"/>
                    <a:pt x="143" y="1260"/>
                    <a:pt x="142" y="1259"/>
                  </a:cubicBezTo>
                  <a:cubicBezTo>
                    <a:pt x="142" y="1259"/>
                    <a:pt x="142" y="1259"/>
                    <a:pt x="142" y="1259"/>
                  </a:cubicBezTo>
                  <a:cubicBezTo>
                    <a:pt x="142" y="1259"/>
                    <a:pt x="142" y="1259"/>
                    <a:pt x="141" y="1259"/>
                  </a:cubicBezTo>
                  <a:cubicBezTo>
                    <a:pt x="141" y="1259"/>
                    <a:pt x="141" y="1259"/>
                    <a:pt x="140" y="1260"/>
                  </a:cubicBezTo>
                  <a:cubicBezTo>
                    <a:pt x="140" y="1259"/>
                    <a:pt x="139" y="1259"/>
                    <a:pt x="138" y="1259"/>
                  </a:cubicBezTo>
                  <a:cubicBezTo>
                    <a:pt x="136" y="1259"/>
                    <a:pt x="135" y="1259"/>
                    <a:pt x="135" y="1259"/>
                  </a:cubicBezTo>
                  <a:cubicBezTo>
                    <a:pt x="135" y="1259"/>
                    <a:pt x="135" y="1259"/>
                    <a:pt x="136" y="1259"/>
                  </a:cubicBezTo>
                  <a:cubicBezTo>
                    <a:pt x="136" y="1259"/>
                    <a:pt x="137" y="1259"/>
                    <a:pt x="138" y="1260"/>
                  </a:cubicBezTo>
                  <a:cubicBezTo>
                    <a:pt x="137" y="1260"/>
                    <a:pt x="137" y="1260"/>
                    <a:pt x="137" y="1260"/>
                  </a:cubicBezTo>
                  <a:cubicBezTo>
                    <a:pt x="137" y="1260"/>
                    <a:pt x="136" y="1260"/>
                    <a:pt x="135" y="1260"/>
                  </a:cubicBezTo>
                  <a:cubicBezTo>
                    <a:pt x="134" y="1260"/>
                    <a:pt x="133" y="1261"/>
                    <a:pt x="133" y="1261"/>
                  </a:cubicBezTo>
                  <a:cubicBezTo>
                    <a:pt x="132" y="1261"/>
                    <a:pt x="132" y="1261"/>
                    <a:pt x="131" y="1261"/>
                  </a:cubicBezTo>
                  <a:cubicBezTo>
                    <a:pt x="131" y="1261"/>
                    <a:pt x="131" y="1261"/>
                    <a:pt x="131" y="1261"/>
                  </a:cubicBezTo>
                  <a:cubicBezTo>
                    <a:pt x="130" y="1262"/>
                    <a:pt x="130" y="1262"/>
                    <a:pt x="130" y="1262"/>
                  </a:cubicBezTo>
                  <a:cubicBezTo>
                    <a:pt x="122" y="1253"/>
                    <a:pt x="115" y="1262"/>
                    <a:pt x="108" y="1267"/>
                  </a:cubicBezTo>
                  <a:cubicBezTo>
                    <a:pt x="118" y="1277"/>
                    <a:pt x="127" y="1278"/>
                    <a:pt x="130" y="1263"/>
                  </a:cubicBezTo>
                  <a:cubicBezTo>
                    <a:pt x="131" y="1263"/>
                    <a:pt x="131" y="1263"/>
                    <a:pt x="131" y="1263"/>
                  </a:cubicBezTo>
                  <a:cubicBezTo>
                    <a:pt x="132" y="1263"/>
                    <a:pt x="132" y="1263"/>
                    <a:pt x="133" y="1263"/>
                  </a:cubicBezTo>
                  <a:cubicBezTo>
                    <a:pt x="134" y="1262"/>
                    <a:pt x="135" y="1262"/>
                    <a:pt x="135" y="1262"/>
                  </a:cubicBezTo>
                  <a:cubicBezTo>
                    <a:pt x="136" y="1262"/>
                    <a:pt x="137" y="1262"/>
                    <a:pt x="138" y="1262"/>
                  </a:cubicBezTo>
                  <a:cubicBezTo>
                    <a:pt x="138" y="1262"/>
                    <a:pt x="139" y="1262"/>
                    <a:pt x="140" y="1262"/>
                  </a:cubicBezTo>
                  <a:cubicBezTo>
                    <a:pt x="140" y="1261"/>
                    <a:pt x="141" y="1261"/>
                    <a:pt x="141" y="1261"/>
                  </a:cubicBezTo>
                  <a:cubicBezTo>
                    <a:pt x="142" y="1261"/>
                    <a:pt x="142" y="1261"/>
                    <a:pt x="142" y="1261"/>
                  </a:cubicBezTo>
                  <a:cubicBezTo>
                    <a:pt x="142" y="1261"/>
                    <a:pt x="142" y="1261"/>
                    <a:pt x="142" y="1261"/>
                  </a:cubicBezTo>
                  <a:cubicBezTo>
                    <a:pt x="142" y="1261"/>
                    <a:pt x="142" y="1261"/>
                    <a:pt x="143" y="1261"/>
                  </a:cubicBezTo>
                  <a:cubicBezTo>
                    <a:pt x="143" y="1262"/>
                    <a:pt x="144" y="1262"/>
                    <a:pt x="145" y="1262"/>
                  </a:cubicBezTo>
                  <a:cubicBezTo>
                    <a:pt x="145" y="1262"/>
                    <a:pt x="146" y="1262"/>
                    <a:pt x="146" y="1262"/>
                  </a:cubicBezTo>
                  <a:cubicBezTo>
                    <a:pt x="147" y="1262"/>
                    <a:pt x="147" y="1262"/>
                    <a:pt x="148" y="1262"/>
                  </a:cubicBezTo>
                  <a:cubicBezTo>
                    <a:pt x="149" y="1262"/>
                    <a:pt x="150" y="1262"/>
                    <a:pt x="151" y="1262"/>
                  </a:cubicBezTo>
                  <a:cubicBezTo>
                    <a:pt x="151" y="1262"/>
                    <a:pt x="151" y="1262"/>
                    <a:pt x="151" y="1263"/>
                  </a:cubicBezTo>
                  <a:cubicBezTo>
                    <a:pt x="151" y="1263"/>
                    <a:pt x="151" y="1263"/>
                    <a:pt x="151" y="1264"/>
                  </a:cubicBezTo>
                  <a:cubicBezTo>
                    <a:pt x="151" y="1264"/>
                    <a:pt x="151" y="1265"/>
                    <a:pt x="151" y="1265"/>
                  </a:cubicBezTo>
                  <a:cubicBezTo>
                    <a:pt x="151" y="1266"/>
                    <a:pt x="151" y="1266"/>
                    <a:pt x="151" y="1267"/>
                  </a:cubicBezTo>
                  <a:cubicBezTo>
                    <a:pt x="151" y="1267"/>
                    <a:pt x="151" y="1268"/>
                    <a:pt x="151" y="1268"/>
                  </a:cubicBezTo>
                  <a:cubicBezTo>
                    <a:pt x="152" y="1268"/>
                    <a:pt x="152" y="1268"/>
                    <a:pt x="152" y="1269"/>
                  </a:cubicBezTo>
                  <a:cubicBezTo>
                    <a:pt x="152" y="1269"/>
                    <a:pt x="152" y="1270"/>
                    <a:pt x="152" y="1271"/>
                  </a:cubicBezTo>
                  <a:cubicBezTo>
                    <a:pt x="152" y="1271"/>
                    <a:pt x="152" y="1272"/>
                    <a:pt x="152" y="1273"/>
                  </a:cubicBezTo>
                  <a:cubicBezTo>
                    <a:pt x="152" y="1273"/>
                    <a:pt x="152" y="1273"/>
                    <a:pt x="152" y="1274"/>
                  </a:cubicBezTo>
                  <a:cubicBezTo>
                    <a:pt x="152" y="1274"/>
                    <a:pt x="152" y="1274"/>
                    <a:pt x="152" y="1275"/>
                  </a:cubicBezTo>
                  <a:cubicBezTo>
                    <a:pt x="152" y="1276"/>
                    <a:pt x="152" y="1276"/>
                    <a:pt x="152" y="1277"/>
                  </a:cubicBezTo>
                  <a:cubicBezTo>
                    <a:pt x="152" y="1279"/>
                    <a:pt x="152" y="1280"/>
                    <a:pt x="152" y="1282"/>
                  </a:cubicBezTo>
                  <a:cubicBezTo>
                    <a:pt x="152" y="1281"/>
                    <a:pt x="151" y="1281"/>
                    <a:pt x="150" y="1281"/>
                  </a:cubicBezTo>
                  <a:cubicBezTo>
                    <a:pt x="152" y="1282"/>
                    <a:pt x="152" y="1282"/>
                    <a:pt x="152" y="1282"/>
                  </a:cubicBezTo>
                  <a:cubicBezTo>
                    <a:pt x="152" y="1283"/>
                    <a:pt x="152" y="1283"/>
                    <a:pt x="152" y="1284"/>
                  </a:cubicBezTo>
                  <a:cubicBezTo>
                    <a:pt x="147" y="1287"/>
                    <a:pt x="141" y="1290"/>
                    <a:pt x="137" y="1294"/>
                  </a:cubicBezTo>
                  <a:cubicBezTo>
                    <a:pt x="131" y="1302"/>
                    <a:pt x="132" y="1312"/>
                    <a:pt x="125" y="1319"/>
                  </a:cubicBezTo>
                  <a:cubicBezTo>
                    <a:pt x="141" y="1322"/>
                    <a:pt x="166" y="1302"/>
                    <a:pt x="155" y="1284"/>
                  </a:cubicBezTo>
                  <a:cubicBezTo>
                    <a:pt x="154" y="1283"/>
                    <a:pt x="154" y="1283"/>
                    <a:pt x="154" y="1283"/>
                  </a:cubicBezTo>
                  <a:cubicBezTo>
                    <a:pt x="154" y="1283"/>
                    <a:pt x="154" y="1283"/>
                    <a:pt x="154" y="1282"/>
                  </a:cubicBezTo>
                  <a:cubicBezTo>
                    <a:pt x="155" y="1280"/>
                    <a:pt x="155" y="1279"/>
                    <a:pt x="155" y="1277"/>
                  </a:cubicBezTo>
                  <a:cubicBezTo>
                    <a:pt x="155" y="1276"/>
                    <a:pt x="155" y="1276"/>
                    <a:pt x="155" y="1275"/>
                  </a:cubicBezTo>
                  <a:cubicBezTo>
                    <a:pt x="155" y="1274"/>
                    <a:pt x="155" y="1274"/>
                    <a:pt x="155" y="1274"/>
                  </a:cubicBezTo>
                  <a:cubicBezTo>
                    <a:pt x="155" y="1273"/>
                    <a:pt x="155" y="1273"/>
                    <a:pt x="155" y="1272"/>
                  </a:cubicBezTo>
                  <a:cubicBezTo>
                    <a:pt x="154" y="1272"/>
                    <a:pt x="154" y="1271"/>
                    <a:pt x="154" y="1270"/>
                  </a:cubicBezTo>
                  <a:cubicBezTo>
                    <a:pt x="154" y="1270"/>
                    <a:pt x="154" y="1269"/>
                    <a:pt x="154" y="1268"/>
                  </a:cubicBezTo>
                  <a:cubicBezTo>
                    <a:pt x="154" y="1268"/>
                    <a:pt x="154" y="1268"/>
                    <a:pt x="154" y="1267"/>
                  </a:cubicBezTo>
                  <a:cubicBezTo>
                    <a:pt x="154" y="1267"/>
                    <a:pt x="154" y="1267"/>
                    <a:pt x="154" y="1266"/>
                  </a:cubicBezTo>
                  <a:cubicBezTo>
                    <a:pt x="153" y="1266"/>
                    <a:pt x="153" y="1265"/>
                    <a:pt x="153" y="1265"/>
                  </a:cubicBezTo>
                  <a:cubicBezTo>
                    <a:pt x="153" y="1264"/>
                    <a:pt x="152" y="1264"/>
                    <a:pt x="152" y="1263"/>
                  </a:cubicBezTo>
                  <a:cubicBezTo>
                    <a:pt x="152" y="1263"/>
                    <a:pt x="152" y="1263"/>
                    <a:pt x="152" y="1262"/>
                  </a:cubicBezTo>
                  <a:cubicBezTo>
                    <a:pt x="151" y="1262"/>
                    <a:pt x="151" y="1262"/>
                    <a:pt x="151" y="1261"/>
                  </a:cubicBezTo>
                  <a:cubicBezTo>
                    <a:pt x="151" y="1261"/>
                    <a:pt x="151" y="1261"/>
                    <a:pt x="151" y="1261"/>
                  </a:cubicBezTo>
                  <a:cubicBezTo>
                    <a:pt x="152" y="1261"/>
                    <a:pt x="152" y="1261"/>
                    <a:pt x="153" y="1261"/>
                  </a:cubicBezTo>
                  <a:cubicBezTo>
                    <a:pt x="153" y="1261"/>
                    <a:pt x="154" y="1261"/>
                    <a:pt x="154" y="1261"/>
                  </a:cubicBezTo>
                  <a:cubicBezTo>
                    <a:pt x="154" y="1260"/>
                    <a:pt x="154" y="1260"/>
                    <a:pt x="155" y="1260"/>
                  </a:cubicBezTo>
                  <a:cubicBezTo>
                    <a:pt x="157" y="1259"/>
                    <a:pt x="159" y="1257"/>
                    <a:pt x="161" y="1255"/>
                  </a:cubicBezTo>
                  <a:cubicBezTo>
                    <a:pt x="162" y="1254"/>
                    <a:pt x="164" y="1252"/>
                    <a:pt x="166" y="1250"/>
                  </a:cubicBezTo>
                  <a:cubicBezTo>
                    <a:pt x="168" y="1248"/>
                    <a:pt x="169" y="1246"/>
                    <a:pt x="171" y="1244"/>
                  </a:cubicBezTo>
                  <a:cubicBezTo>
                    <a:pt x="175" y="1240"/>
                    <a:pt x="178" y="1236"/>
                    <a:pt x="182" y="1232"/>
                  </a:cubicBezTo>
                  <a:cubicBezTo>
                    <a:pt x="184" y="1230"/>
                    <a:pt x="185" y="1229"/>
                    <a:pt x="187" y="1227"/>
                  </a:cubicBezTo>
                  <a:cubicBezTo>
                    <a:pt x="188" y="1225"/>
                    <a:pt x="190" y="1224"/>
                    <a:pt x="191" y="1223"/>
                  </a:cubicBezTo>
                  <a:cubicBezTo>
                    <a:pt x="192" y="1222"/>
                    <a:pt x="193" y="1221"/>
                    <a:pt x="194" y="1221"/>
                  </a:cubicBezTo>
                  <a:cubicBezTo>
                    <a:pt x="194" y="1220"/>
                    <a:pt x="195" y="1220"/>
                    <a:pt x="196" y="1219"/>
                  </a:cubicBezTo>
                  <a:cubicBezTo>
                    <a:pt x="196" y="1219"/>
                    <a:pt x="197" y="1218"/>
                    <a:pt x="198" y="1218"/>
                  </a:cubicBezTo>
                  <a:cubicBezTo>
                    <a:pt x="198" y="1218"/>
                    <a:pt x="198" y="1218"/>
                    <a:pt x="198" y="1218"/>
                  </a:cubicBezTo>
                  <a:cubicBezTo>
                    <a:pt x="199" y="1217"/>
                    <a:pt x="199" y="1217"/>
                    <a:pt x="199" y="1217"/>
                  </a:cubicBezTo>
                  <a:cubicBezTo>
                    <a:pt x="200" y="1217"/>
                    <a:pt x="200" y="1217"/>
                    <a:pt x="201" y="1217"/>
                  </a:cubicBezTo>
                  <a:cubicBezTo>
                    <a:pt x="201" y="1217"/>
                    <a:pt x="201" y="1217"/>
                    <a:pt x="201" y="1217"/>
                  </a:cubicBezTo>
                  <a:cubicBezTo>
                    <a:pt x="204" y="1217"/>
                    <a:pt x="208" y="1218"/>
                    <a:pt x="212" y="1218"/>
                  </a:cubicBezTo>
                  <a:cubicBezTo>
                    <a:pt x="216" y="1219"/>
                    <a:pt x="219" y="1219"/>
                    <a:pt x="223" y="1219"/>
                  </a:cubicBezTo>
                  <a:cubicBezTo>
                    <a:pt x="224" y="1219"/>
                    <a:pt x="225" y="1219"/>
                    <a:pt x="226" y="1219"/>
                  </a:cubicBezTo>
                  <a:cubicBezTo>
                    <a:pt x="226" y="1219"/>
                    <a:pt x="227" y="1219"/>
                    <a:pt x="227" y="1219"/>
                  </a:cubicBezTo>
                  <a:cubicBezTo>
                    <a:pt x="228" y="1219"/>
                    <a:pt x="228" y="1219"/>
                    <a:pt x="228" y="1219"/>
                  </a:cubicBezTo>
                  <a:cubicBezTo>
                    <a:pt x="228" y="1219"/>
                    <a:pt x="228" y="1219"/>
                    <a:pt x="228" y="1219"/>
                  </a:cubicBezTo>
                  <a:cubicBezTo>
                    <a:pt x="228" y="1219"/>
                    <a:pt x="228" y="1219"/>
                    <a:pt x="227" y="1220"/>
                  </a:cubicBezTo>
                  <a:cubicBezTo>
                    <a:pt x="227" y="1220"/>
                    <a:pt x="227" y="1220"/>
                    <a:pt x="227" y="1220"/>
                  </a:cubicBezTo>
                  <a:cubicBezTo>
                    <a:pt x="227" y="1220"/>
                    <a:pt x="227" y="1221"/>
                    <a:pt x="227" y="1221"/>
                  </a:cubicBezTo>
                  <a:cubicBezTo>
                    <a:pt x="226" y="1221"/>
                    <a:pt x="226" y="1222"/>
                    <a:pt x="226" y="1222"/>
                  </a:cubicBezTo>
                  <a:cubicBezTo>
                    <a:pt x="226" y="1223"/>
                    <a:pt x="225" y="1223"/>
                    <a:pt x="225" y="1224"/>
                  </a:cubicBezTo>
                  <a:cubicBezTo>
                    <a:pt x="225" y="1224"/>
                    <a:pt x="224" y="1225"/>
                    <a:pt x="224" y="1225"/>
                  </a:cubicBezTo>
                  <a:cubicBezTo>
                    <a:pt x="224" y="1226"/>
                    <a:pt x="223" y="1226"/>
                    <a:pt x="223" y="1227"/>
                  </a:cubicBezTo>
                  <a:cubicBezTo>
                    <a:pt x="222" y="1228"/>
                    <a:pt x="221" y="1229"/>
                    <a:pt x="221" y="1230"/>
                  </a:cubicBezTo>
                  <a:cubicBezTo>
                    <a:pt x="220" y="1231"/>
                    <a:pt x="219" y="1232"/>
                    <a:pt x="218" y="1233"/>
                  </a:cubicBezTo>
                  <a:cubicBezTo>
                    <a:pt x="217" y="1234"/>
                    <a:pt x="216" y="1234"/>
                    <a:pt x="215" y="1235"/>
                  </a:cubicBezTo>
                  <a:cubicBezTo>
                    <a:pt x="215" y="1236"/>
                    <a:pt x="215" y="1236"/>
                    <a:pt x="215" y="1236"/>
                  </a:cubicBezTo>
                  <a:cubicBezTo>
                    <a:pt x="215" y="1235"/>
                    <a:pt x="216" y="1234"/>
                    <a:pt x="217" y="1233"/>
                  </a:cubicBezTo>
                  <a:cubicBezTo>
                    <a:pt x="199" y="1220"/>
                    <a:pt x="187" y="1245"/>
                    <a:pt x="184" y="1260"/>
                  </a:cubicBezTo>
                  <a:cubicBezTo>
                    <a:pt x="192" y="1255"/>
                    <a:pt x="228" y="1252"/>
                    <a:pt x="219" y="1235"/>
                  </a:cubicBezTo>
                  <a:cubicBezTo>
                    <a:pt x="219" y="1235"/>
                    <a:pt x="219" y="1235"/>
                    <a:pt x="220" y="1234"/>
                  </a:cubicBezTo>
                  <a:cubicBezTo>
                    <a:pt x="220" y="1233"/>
                    <a:pt x="221" y="1232"/>
                    <a:pt x="222" y="1231"/>
                  </a:cubicBezTo>
                  <a:cubicBezTo>
                    <a:pt x="223" y="1230"/>
                    <a:pt x="224" y="1229"/>
                    <a:pt x="225" y="1228"/>
                  </a:cubicBezTo>
                  <a:cubicBezTo>
                    <a:pt x="225" y="1227"/>
                    <a:pt x="226" y="1227"/>
                    <a:pt x="226" y="1226"/>
                  </a:cubicBezTo>
                  <a:cubicBezTo>
                    <a:pt x="226" y="1226"/>
                    <a:pt x="227" y="1225"/>
                    <a:pt x="227" y="1225"/>
                  </a:cubicBezTo>
                  <a:cubicBezTo>
                    <a:pt x="227" y="1224"/>
                    <a:pt x="228" y="1224"/>
                    <a:pt x="228" y="1223"/>
                  </a:cubicBezTo>
                  <a:cubicBezTo>
                    <a:pt x="228" y="1223"/>
                    <a:pt x="228" y="1222"/>
                    <a:pt x="229" y="1222"/>
                  </a:cubicBezTo>
                  <a:cubicBezTo>
                    <a:pt x="229" y="1222"/>
                    <a:pt x="229" y="1221"/>
                    <a:pt x="229" y="1221"/>
                  </a:cubicBezTo>
                  <a:cubicBezTo>
                    <a:pt x="229" y="1221"/>
                    <a:pt x="229" y="1221"/>
                    <a:pt x="229" y="1221"/>
                  </a:cubicBezTo>
                  <a:cubicBezTo>
                    <a:pt x="230" y="1220"/>
                    <a:pt x="230" y="1220"/>
                    <a:pt x="230" y="1219"/>
                  </a:cubicBezTo>
                  <a:cubicBezTo>
                    <a:pt x="230" y="1219"/>
                    <a:pt x="230" y="1218"/>
                    <a:pt x="230" y="1218"/>
                  </a:cubicBezTo>
                  <a:cubicBezTo>
                    <a:pt x="232" y="1218"/>
                    <a:pt x="233" y="1217"/>
                    <a:pt x="235" y="1217"/>
                  </a:cubicBezTo>
                  <a:cubicBezTo>
                    <a:pt x="238" y="1215"/>
                    <a:pt x="242" y="1213"/>
                    <a:pt x="245" y="1211"/>
                  </a:cubicBezTo>
                  <a:cubicBezTo>
                    <a:pt x="248" y="1208"/>
                    <a:pt x="251" y="1205"/>
                    <a:pt x="254" y="1202"/>
                  </a:cubicBezTo>
                  <a:cubicBezTo>
                    <a:pt x="257" y="1200"/>
                    <a:pt x="260" y="1197"/>
                    <a:pt x="263" y="1194"/>
                  </a:cubicBezTo>
                  <a:cubicBezTo>
                    <a:pt x="264" y="1193"/>
                    <a:pt x="266" y="1192"/>
                    <a:pt x="268" y="1191"/>
                  </a:cubicBezTo>
                  <a:cubicBezTo>
                    <a:pt x="268" y="1191"/>
                    <a:pt x="268" y="1191"/>
                    <a:pt x="269" y="1190"/>
                  </a:cubicBezTo>
                  <a:cubicBezTo>
                    <a:pt x="270" y="1190"/>
                    <a:pt x="270" y="1190"/>
                    <a:pt x="270" y="1190"/>
                  </a:cubicBezTo>
                  <a:cubicBezTo>
                    <a:pt x="270" y="1190"/>
                    <a:pt x="270" y="1190"/>
                    <a:pt x="270" y="1190"/>
                  </a:cubicBezTo>
                  <a:cubicBezTo>
                    <a:pt x="270" y="1190"/>
                    <a:pt x="270" y="1190"/>
                    <a:pt x="270" y="1190"/>
                  </a:cubicBezTo>
                  <a:cubicBezTo>
                    <a:pt x="271" y="1189"/>
                    <a:pt x="272" y="1189"/>
                    <a:pt x="273" y="1189"/>
                  </a:cubicBezTo>
                  <a:cubicBezTo>
                    <a:pt x="277" y="1188"/>
                    <a:pt x="281" y="1187"/>
                    <a:pt x="285" y="1187"/>
                  </a:cubicBezTo>
                  <a:cubicBezTo>
                    <a:pt x="289" y="1186"/>
                    <a:pt x="293" y="1186"/>
                    <a:pt x="297" y="1186"/>
                  </a:cubicBezTo>
                  <a:cubicBezTo>
                    <a:pt x="301" y="1186"/>
                    <a:pt x="305" y="1185"/>
                    <a:pt x="308" y="1184"/>
                  </a:cubicBezTo>
                  <a:cubicBezTo>
                    <a:pt x="308" y="1184"/>
                    <a:pt x="307" y="1184"/>
                    <a:pt x="307" y="1185"/>
                  </a:cubicBezTo>
                  <a:cubicBezTo>
                    <a:pt x="306" y="1185"/>
                    <a:pt x="306" y="1186"/>
                    <a:pt x="305" y="1186"/>
                  </a:cubicBezTo>
                  <a:cubicBezTo>
                    <a:pt x="305" y="1186"/>
                    <a:pt x="305" y="1187"/>
                    <a:pt x="304" y="1187"/>
                  </a:cubicBezTo>
                  <a:cubicBezTo>
                    <a:pt x="304" y="1188"/>
                    <a:pt x="304" y="1188"/>
                    <a:pt x="304" y="1188"/>
                  </a:cubicBezTo>
                  <a:cubicBezTo>
                    <a:pt x="301" y="1191"/>
                    <a:pt x="299" y="1195"/>
                    <a:pt x="298" y="1199"/>
                  </a:cubicBezTo>
                  <a:cubicBezTo>
                    <a:pt x="298" y="1200"/>
                    <a:pt x="298" y="1200"/>
                    <a:pt x="297" y="1201"/>
                  </a:cubicBezTo>
                  <a:cubicBezTo>
                    <a:pt x="297" y="1201"/>
                    <a:pt x="297" y="1202"/>
                    <a:pt x="297" y="1203"/>
                  </a:cubicBezTo>
                  <a:cubicBezTo>
                    <a:pt x="297" y="1204"/>
                    <a:pt x="296" y="1205"/>
                    <a:pt x="296" y="1206"/>
                  </a:cubicBezTo>
                  <a:cubicBezTo>
                    <a:pt x="295" y="1208"/>
                    <a:pt x="295" y="1210"/>
                    <a:pt x="294" y="1213"/>
                  </a:cubicBezTo>
                  <a:cubicBezTo>
                    <a:pt x="293" y="1215"/>
                    <a:pt x="293" y="1217"/>
                    <a:pt x="292" y="1219"/>
                  </a:cubicBezTo>
                  <a:cubicBezTo>
                    <a:pt x="292" y="1220"/>
                    <a:pt x="291" y="1221"/>
                    <a:pt x="291" y="1222"/>
                  </a:cubicBezTo>
                  <a:cubicBezTo>
                    <a:pt x="291" y="1222"/>
                    <a:pt x="291" y="1222"/>
                    <a:pt x="291" y="1222"/>
                  </a:cubicBezTo>
                  <a:cubicBezTo>
                    <a:pt x="291" y="1222"/>
                    <a:pt x="291" y="1222"/>
                    <a:pt x="291" y="1222"/>
                  </a:cubicBezTo>
                  <a:cubicBezTo>
                    <a:pt x="290" y="1223"/>
                    <a:pt x="290" y="1224"/>
                    <a:pt x="289" y="1226"/>
                  </a:cubicBezTo>
                  <a:cubicBezTo>
                    <a:pt x="287" y="1229"/>
                    <a:pt x="285" y="1233"/>
                    <a:pt x="282" y="1235"/>
                  </a:cubicBezTo>
                  <a:cubicBezTo>
                    <a:pt x="282" y="1236"/>
                    <a:pt x="282" y="1236"/>
                    <a:pt x="282" y="1236"/>
                  </a:cubicBezTo>
                  <a:cubicBezTo>
                    <a:pt x="281" y="1237"/>
                    <a:pt x="281" y="1237"/>
                    <a:pt x="281" y="1237"/>
                  </a:cubicBezTo>
                  <a:cubicBezTo>
                    <a:pt x="280" y="1238"/>
                    <a:pt x="280" y="1238"/>
                    <a:pt x="279" y="1239"/>
                  </a:cubicBezTo>
                  <a:cubicBezTo>
                    <a:pt x="279" y="1240"/>
                    <a:pt x="279" y="1240"/>
                    <a:pt x="278" y="1241"/>
                  </a:cubicBezTo>
                  <a:cubicBezTo>
                    <a:pt x="278" y="1240"/>
                    <a:pt x="279" y="1240"/>
                    <a:pt x="279" y="1240"/>
                  </a:cubicBezTo>
                  <a:cubicBezTo>
                    <a:pt x="279" y="1240"/>
                    <a:pt x="278" y="1240"/>
                    <a:pt x="277" y="1241"/>
                  </a:cubicBezTo>
                  <a:cubicBezTo>
                    <a:pt x="277" y="1241"/>
                    <a:pt x="277" y="1241"/>
                    <a:pt x="276" y="1242"/>
                  </a:cubicBezTo>
                  <a:cubicBezTo>
                    <a:pt x="276" y="1242"/>
                    <a:pt x="276" y="1242"/>
                    <a:pt x="275" y="1243"/>
                  </a:cubicBezTo>
                  <a:cubicBezTo>
                    <a:pt x="275" y="1243"/>
                    <a:pt x="275" y="1243"/>
                    <a:pt x="275" y="1243"/>
                  </a:cubicBezTo>
                  <a:cubicBezTo>
                    <a:pt x="275" y="1243"/>
                    <a:pt x="275" y="1244"/>
                    <a:pt x="275" y="1244"/>
                  </a:cubicBezTo>
                  <a:cubicBezTo>
                    <a:pt x="274" y="1245"/>
                    <a:pt x="274" y="1245"/>
                    <a:pt x="273" y="1246"/>
                  </a:cubicBezTo>
                  <a:cubicBezTo>
                    <a:pt x="273" y="1247"/>
                    <a:pt x="272" y="1248"/>
                    <a:pt x="272" y="1249"/>
                  </a:cubicBezTo>
                  <a:cubicBezTo>
                    <a:pt x="271" y="1250"/>
                    <a:pt x="271" y="1251"/>
                    <a:pt x="270" y="1252"/>
                  </a:cubicBezTo>
                  <a:cubicBezTo>
                    <a:pt x="270" y="1253"/>
                    <a:pt x="269" y="1254"/>
                    <a:pt x="269" y="1256"/>
                  </a:cubicBezTo>
                  <a:cubicBezTo>
                    <a:pt x="269" y="1256"/>
                    <a:pt x="269" y="1257"/>
                    <a:pt x="268" y="1258"/>
                  </a:cubicBezTo>
                  <a:cubicBezTo>
                    <a:pt x="250" y="1264"/>
                    <a:pt x="262" y="1290"/>
                    <a:pt x="272" y="1299"/>
                  </a:cubicBezTo>
                  <a:cubicBezTo>
                    <a:pt x="270" y="1291"/>
                    <a:pt x="269" y="1287"/>
                    <a:pt x="272" y="1280"/>
                  </a:cubicBezTo>
                  <a:cubicBezTo>
                    <a:pt x="274" y="1275"/>
                    <a:pt x="280" y="1265"/>
                    <a:pt x="271" y="1263"/>
                  </a:cubicBezTo>
                  <a:cubicBezTo>
                    <a:pt x="271" y="1262"/>
                    <a:pt x="271" y="1262"/>
                    <a:pt x="271" y="1262"/>
                  </a:cubicBezTo>
                  <a:cubicBezTo>
                    <a:pt x="271" y="1261"/>
                    <a:pt x="270" y="1259"/>
                    <a:pt x="271" y="1257"/>
                  </a:cubicBezTo>
                  <a:cubicBezTo>
                    <a:pt x="271" y="1257"/>
                    <a:pt x="271" y="1257"/>
                    <a:pt x="271" y="1257"/>
                  </a:cubicBezTo>
                  <a:cubicBezTo>
                    <a:pt x="271" y="1257"/>
                    <a:pt x="271" y="1257"/>
                    <a:pt x="271" y="1256"/>
                  </a:cubicBezTo>
                  <a:cubicBezTo>
                    <a:pt x="271" y="1255"/>
                    <a:pt x="272" y="1254"/>
                    <a:pt x="272" y="1253"/>
                  </a:cubicBezTo>
                  <a:cubicBezTo>
                    <a:pt x="273" y="1252"/>
                    <a:pt x="273" y="1251"/>
                    <a:pt x="273" y="1250"/>
                  </a:cubicBezTo>
                  <a:cubicBezTo>
                    <a:pt x="274" y="1249"/>
                    <a:pt x="274" y="1248"/>
                    <a:pt x="275" y="1247"/>
                  </a:cubicBezTo>
                  <a:cubicBezTo>
                    <a:pt x="275" y="1246"/>
                    <a:pt x="276" y="1246"/>
                    <a:pt x="276" y="1245"/>
                  </a:cubicBezTo>
                  <a:cubicBezTo>
                    <a:pt x="276" y="1245"/>
                    <a:pt x="276" y="1244"/>
                    <a:pt x="277" y="1244"/>
                  </a:cubicBezTo>
                  <a:cubicBezTo>
                    <a:pt x="277" y="1244"/>
                    <a:pt x="277" y="1244"/>
                    <a:pt x="277" y="1244"/>
                  </a:cubicBezTo>
                  <a:cubicBezTo>
                    <a:pt x="277" y="1243"/>
                    <a:pt x="277" y="1243"/>
                    <a:pt x="277" y="1243"/>
                  </a:cubicBezTo>
                  <a:cubicBezTo>
                    <a:pt x="277" y="1243"/>
                    <a:pt x="278" y="1243"/>
                    <a:pt x="278" y="1243"/>
                  </a:cubicBezTo>
                  <a:cubicBezTo>
                    <a:pt x="278" y="1242"/>
                    <a:pt x="279" y="1241"/>
                    <a:pt x="281" y="1240"/>
                  </a:cubicBezTo>
                  <a:cubicBezTo>
                    <a:pt x="281" y="1240"/>
                    <a:pt x="282" y="1239"/>
                    <a:pt x="282" y="1239"/>
                  </a:cubicBezTo>
                  <a:cubicBezTo>
                    <a:pt x="283" y="1238"/>
                    <a:pt x="283" y="1238"/>
                    <a:pt x="283" y="1238"/>
                  </a:cubicBezTo>
                  <a:cubicBezTo>
                    <a:pt x="283" y="1237"/>
                    <a:pt x="284" y="1237"/>
                    <a:pt x="284" y="1237"/>
                  </a:cubicBezTo>
                  <a:cubicBezTo>
                    <a:pt x="286" y="1234"/>
                    <a:pt x="289" y="1231"/>
                    <a:pt x="291" y="1227"/>
                  </a:cubicBezTo>
                  <a:cubicBezTo>
                    <a:pt x="291" y="1227"/>
                    <a:pt x="291" y="1227"/>
                    <a:pt x="291" y="1227"/>
                  </a:cubicBezTo>
                  <a:cubicBezTo>
                    <a:pt x="291" y="1227"/>
                    <a:pt x="291" y="1228"/>
                    <a:pt x="291" y="1228"/>
                  </a:cubicBezTo>
                  <a:cubicBezTo>
                    <a:pt x="291" y="1228"/>
                    <a:pt x="291" y="1228"/>
                    <a:pt x="291" y="1229"/>
                  </a:cubicBezTo>
                  <a:cubicBezTo>
                    <a:pt x="291" y="1229"/>
                    <a:pt x="292" y="1229"/>
                    <a:pt x="292" y="1229"/>
                  </a:cubicBezTo>
                  <a:cubicBezTo>
                    <a:pt x="293" y="1231"/>
                    <a:pt x="294" y="1234"/>
                    <a:pt x="296" y="1236"/>
                  </a:cubicBezTo>
                  <a:cubicBezTo>
                    <a:pt x="298" y="1238"/>
                    <a:pt x="299" y="1239"/>
                    <a:pt x="301" y="1241"/>
                  </a:cubicBezTo>
                  <a:cubicBezTo>
                    <a:pt x="301" y="1241"/>
                    <a:pt x="300" y="1241"/>
                    <a:pt x="300" y="1241"/>
                  </a:cubicBezTo>
                  <a:cubicBezTo>
                    <a:pt x="299" y="1244"/>
                    <a:pt x="299" y="1244"/>
                    <a:pt x="299" y="1244"/>
                  </a:cubicBezTo>
                  <a:cubicBezTo>
                    <a:pt x="293" y="1254"/>
                    <a:pt x="299" y="1266"/>
                    <a:pt x="310" y="1269"/>
                  </a:cubicBezTo>
                  <a:cubicBezTo>
                    <a:pt x="310" y="1259"/>
                    <a:pt x="317" y="1244"/>
                    <a:pt x="303" y="1242"/>
                  </a:cubicBezTo>
                  <a:cubicBezTo>
                    <a:pt x="303" y="1242"/>
                    <a:pt x="303" y="1241"/>
                    <a:pt x="303" y="1241"/>
                  </a:cubicBezTo>
                  <a:cubicBezTo>
                    <a:pt x="301" y="1239"/>
                    <a:pt x="299" y="1237"/>
                    <a:pt x="298" y="1234"/>
                  </a:cubicBezTo>
                  <a:cubicBezTo>
                    <a:pt x="296" y="1232"/>
                    <a:pt x="294" y="1230"/>
                    <a:pt x="293" y="1228"/>
                  </a:cubicBezTo>
                  <a:cubicBezTo>
                    <a:pt x="293" y="1228"/>
                    <a:pt x="293" y="1228"/>
                    <a:pt x="293" y="1228"/>
                  </a:cubicBezTo>
                  <a:cubicBezTo>
                    <a:pt x="293" y="1228"/>
                    <a:pt x="293" y="1227"/>
                    <a:pt x="293" y="1227"/>
                  </a:cubicBezTo>
                  <a:cubicBezTo>
                    <a:pt x="293" y="1227"/>
                    <a:pt x="292" y="1227"/>
                    <a:pt x="292" y="1226"/>
                  </a:cubicBezTo>
                  <a:cubicBezTo>
                    <a:pt x="292" y="1226"/>
                    <a:pt x="292" y="1226"/>
                    <a:pt x="292" y="1226"/>
                  </a:cubicBezTo>
                  <a:cubicBezTo>
                    <a:pt x="292" y="1226"/>
                    <a:pt x="292" y="1225"/>
                    <a:pt x="292" y="1225"/>
                  </a:cubicBezTo>
                  <a:cubicBezTo>
                    <a:pt x="293" y="1224"/>
                    <a:pt x="293" y="1222"/>
                    <a:pt x="294" y="1220"/>
                  </a:cubicBezTo>
                  <a:cubicBezTo>
                    <a:pt x="295" y="1218"/>
                    <a:pt x="295" y="1216"/>
                    <a:pt x="296" y="1213"/>
                  </a:cubicBezTo>
                  <a:cubicBezTo>
                    <a:pt x="297" y="1211"/>
                    <a:pt x="297" y="1209"/>
                    <a:pt x="298" y="1206"/>
                  </a:cubicBezTo>
                  <a:cubicBezTo>
                    <a:pt x="298" y="1205"/>
                    <a:pt x="299" y="1204"/>
                    <a:pt x="299" y="1203"/>
                  </a:cubicBezTo>
                  <a:cubicBezTo>
                    <a:pt x="299" y="1203"/>
                    <a:pt x="299" y="1202"/>
                    <a:pt x="299" y="1202"/>
                  </a:cubicBezTo>
                  <a:cubicBezTo>
                    <a:pt x="300" y="1201"/>
                    <a:pt x="300" y="1201"/>
                    <a:pt x="300" y="1200"/>
                  </a:cubicBezTo>
                  <a:cubicBezTo>
                    <a:pt x="301" y="1196"/>
                    <a:pt x="303" y="1192"/>
                    <a:pt x="305" y="1189"/>
                  </a:cubicBezTo>
                  <a:cubicBezTo>
                    <a:pt x="305" y="1189"/>
                    <a:pt x="306" y="1189"/>
                    <a:pt x="306" y="1188"/>
                  </a:cubicBezTo>
                  <a:cubicBezTo>
                    <a:pt x="306" y="1188"/>
                    <a:pt x="307" y="1188"/>
                    <a:pt x="307" y="1188"/>
                  </a:cubicBezTo>
                  <a:cubicBezTo>
                    <a:pt x="307" y="1187"/>
                    <a:pt x="308" y="1186"/>
                    <a:pt x="308" y="1186"/>
                  </a:cubicBezTo>
                  <a:cubicBezTo>
                    <a:pt x="309" y="1185"/>
                    <a:pt x="310" y="1184"/>
                    <a:pt x="311" y="1183"/>
                  </a:cubicBezTo>
                  <a:cubicBezTo>
                    <a:pt x="311" y="1183"/>
                    <a:pt x="312" y="1182"/>
                    <a:pt x="312" y="1182"/>
                  </a:cubicBezTo>
                  <a:cubicBezTo>
                    <a:pt x="312" y="1182"/>
                    <a:pt x="312" y="1182"/>
                    <a:pt x="312" y="1182"/>
                  </a:cubicBezTo>
                  <a:cubicBezTo>
                    <a:pt x="313" y="1182"/>
                    <a:pt x="313" y="1182"/>
                    <a:pt x="313" y="1182"/>
                  </a:cubicBezTo>
                  <a:cubicBezTo>
                    <a:pt x="313" y="1181"/>
                    <a:pt x="313" y="1181"/>
                    <a:pt x="313" y="1181"/>
                  </a:cubicBezTo>
                  <a:cubicBezTo>
                    <a:pt x="313" y="1181"/>
                    <a:pt x="313" y="1181"/>
                    <a:pt x="313" y="1181"/>
                  </a:cubicBezTo>
                  <a:cubicBezTo>
                    <a:pt x="314" y="1181"/>
                    <a:pt x="314" y="1181"/>
                    <a:pt x="314" y="1181"/>
                  </a:cubicBezTo>
                  <a:cubicBezTo>
                    <a:pt x="315" y="1180"/>
                    <a:pt x="316" y="1180"/>
                    <a:pt x="317" y="1179"/>
                  </a:cubicBezTo>
                  <a:cubicBezTo>
                    <a:pt x="318" y="1179"/>
                    <a:pt x="319" y="1178"/>
                    <a:pt x="319" y="1178"/>
                  </a:cubicBezTo>
                  <a:cubicBezTo>
                    <a:pt x="321" y="1176"/>
                    <a:pt x="324" y="1175"/>
                    <a:pt x="326" y="1174"/>
                  </a:cubicBezTo>
                  <a:cubicBezTo>
                    <a:pt x="339" y="1167"/>
                    <a:pt x="352" y="1158"/>
                    <a:pt x="358" y="1150"/>
                  </a:cubicBezTo>
                  <a:cubicBezTo>
                    <a:pt x="366" y="1140"/>
                    <a:pt x="370" y="1140"/>
                    <a:pt x="387" y="1131"/>
                  </a:cubicBezTo>
                  <a:cubicBezTo>
                    <a:pt x="401" y="1123"/>
                    <a:pt x="406" y="1124"/>
                    <a:pt x="416" y="1111"/>
                  </a:cubicBezTo>
                  <a:cubicBezTo>
                    <a:pt x="436" y="1123"/>
                    <a:pt x="479" y="1130"/>
                    <a:pt x="502" y="1135"/>
                  </a:cubicBezTo>
                  <a:cubicBezTo>
                    <a:pt x="510" y="1136"/>
                    <a:pt x="519" y="1136"/>
                    <a:pt x="529" y="1136"/>
                  </a:cubicBezTo>
                  <a:cubicBezTo>
                    <a:pt x="527" y="1138"/>
                    <a:pt x="525" y="1140"/>
                    <a:pt x="522" y="1142"/>
                  </a:cubicBezTo>
                  <a:cubicBezTo>
                    <a:pt x="522" y="1142"/>
                    <a:pt x="522" y="1142"/>
                    <a:pt x="522" y="1142"/>
                  </a:cubicBezTo>
                  <a:cubicBezTo>
                    <a:pt x="521" y="1142"/>
                    <a:pt x="520" y="1142"/>
                    <a:pt x="519" y="1142"/>
                  </a:cubicBezTo>
                  <a:cubicBezTo>
                    <a:pt x="519" y="1142"/>
                    <a:pt x="518" y="1142"/>
                    <a:pt x="517" y="1142"/>
                  </a:cubicBezTo>
                  <a:cubicBezTo>
                    <a:pt x="517" y="1142"/>
                    <a:pt x="516" y="1142"/>
                    <a:pt x="515" y="1143"/>
                  </a:cubicBezTo>
                  <a:cubicBezTo>
                    <a:pt x="514" y="1143"/>
                    <a:pt x="512" y="1143"/>
                    <a:pt x="511" y="1143"/>
                  </a:cubicBezTo>
                  <a:cubicBezTo>
                    <a:pt x="509" y="1144"/>
                    <a:pt x="507" y="1144"/>
                    <a:pt x="505" y="1144"/>
                  </a:cubicBezTo>
                  <a:cubicBezTo>
                    <a:pt x="502" y="1145"/>
                    <a:pt x="498" y="1145"/>
                    <a:pt x="494" y="1146"/>
                  </a:cubicBezTo>
                  <a:cubicBezTo>
                    <a:pt x="490" y="1146"/>
                    <a:pt x="486" y="1146"/>
                    <a:pt x="482" y="1147"/>
                  </a:cubicBezTo>
                  <a:cubicBezTo>
                    <a:pt x="481" y="1147"/>
                    <a:pt x="479" y="1147"/>
                    <a:pt x="477" y="1147"/>
                  </a:cubicBezTo>
                  <a:cubicBezTo>
                    <a:pt x="475" y="1147"/>
                    <a:pt x="474" y="1147"/>
                    <a:pt x="472" y="1147"/>
                  </a:cubicBezTo>
                  <a:cubicBezTo>
                    <a:pt x="472" y="1147"/>
                    <a:pt x="472" y="1147"/>
                    <a:pt x="471" y="1147"/>
                  </a:cubicBezTo>
                  <a:cubicBezTo>
                    <a:pt x="471" y="1147"/>
                    <a:pt x="471" y="1147"/>
                    <a:pt x="471" y="1147"/>
                  </a:cubicBezTo>
                  <a:cubicBezTo>
                    <a:pt x="471" y="1147"/>
                    <a:pt x="470" y="1147"/>
                    <a:pt x="470" y="1146"/>
                  </a:cubicBezTo>
                  <a:cubicBezTo>
                    <a:pt x="469" y="1146"/>
                    <a:pt x="469" y="1146"/>
                    <a:pt x="469" y="1146"/>
                  </a:cubicBezTo>
                  <a:cubicBezTo>
                    <a:pt x="469" y="1146"/>
                    <a:pt x="469" y="1146"/>
                    <a:pt x="468" y="1146"/>
                  </a:cubicBezTo>
                  <a:cubicBezTo>
                    <a:pt x="468" y="1146"/>
                    <a:pt x="468" y="1146"/>
                    <a:pt x="468" y="1146"/>
                  </a:cubicBezTo>
                  <a:cubicBezTo>
                    <a:pt x="467" y="1146"/>
                    <a:pt x="467" y="1146"/>
                    <a:pt x="466" y="1146"/>
                  </a:cubicBezTo>
                  <a:cubicBezTo>
                    <a:pt x="465" y="1145"/>
                    <a:pt x="464" y="1145"/>
                    <a:pt x="463" y="1145"/>
                  </a:cubicBezTo>
                  <a:cubicBezTo>
                    <a:pt x="463" y="1145"/>
                    <a:pt x="462" y="1145"/>
                    <a:pt x="461" y="1145"/>
                  </a:cubicBezTo>
                  <a:cubicBezTo>
                    <a:pt x="460" y="1145"/>
                    <a:pt x="459" y="1145"/>
                    <a:pt x="458" y="1145"/>
                  </a:cubicBezTo>
                  <a:cubicBezTo>
                    <a:pt x="458" y="1145"/>
                    <a:pt x="458" y="1145"/>
                    <a:pt x="458" y="1145"/>
                  </a:cubicBezTo>
                  <a:cubicBezTo>
                    <a:pt x="458" y="1145"/>
                    <a:pt x="458" y="1145"/>
                    <a:pt x="458" y="1145"/>
                  </a:cubicBezTo>
                  <a:cubicBezTo>
                    <a:pt x="446" y="1141"/>
                    <a:pt x="437" y="1146"/>
                    <a:pt x="427" y="1153"/>
                  </a:cubicBezTo>
                  <a:cubicBezTo>
                    <a:pt x="437" y="1159"/>
                    <a:pt x="447" y="1155"/>
                    <a:pt x="456" y="1148"/>
                  </a:cubicBezTo>
                  <a:cubicBezTo>
                    <a:pt x="457" y="1148"/>
                    <a:pt x="457" y="1148"/>
                    <a:pt x="458" y="1148"/>
                  </a:cubicBezTo>
                  <a:cubicBezTo>
                    <a:pt x="459" y="1148"/>
                    <a:pt x="460" y="1148"/>
                    <a:pt x="461" y="1148"/>
                  </a:cubicBezTo>
                  <a:cubicBezTo>
                    <a:pt x="462" y="1148"/>
                    <a:pt x="462" y="1148"/>
                    <a:pt x="463" y="1148"/>
                  </a:cubicBezTo>
                  <a:cubicBezTo>
                    <a:pt x="464" y="1148"/>
                    <a:pt x="465" y="1148"/>
                    <a:pt x="466" y="1148"/>
                  </a:cubicBezTo>
                  <a:cubicBezTo>
                    <a:pt x="466" y="1148"/>
                    <a:pt x="466" y="1148"/>
                    <a:pt x="466" y="1148"/>
                  </a:cubicBezTo>
                  <a:cubicBezTo>
                    <a:pt x="466" y="1148"/>
                    <a:pt x="466" y="1148"/>
                    <a:pt x="465" y="1148"/>
                  </a:cubicBezTo>
                  <a:cubicBezTo>
                    <a:pt x="464" y="1148"/>
                    <a:pt x="463" y="1149"/>
                    <a:pt x="463" y="1149"/>
                  </a:cubicBezTo>
                  <a:cubicBezTo>
                    <a:pt x="463" y="1149"/>
                    <a:pt x="464" y="1149"/>
                    <a:pt x="465" y="1149"/>
                  </a:cubicBezTo>
                  <a:cubicBezTo>
                    <a:pt x="466" y="1149"/>
                    <a:pt x="467" y="1149"/>
                    <a:pt x="468" y="1149"/>
                  </a:cubicBezTo>
                  <a:cubicBezTo>
                    <a:pt x="469" y="1149"/>
                    <a:pt x="470" y="1150"/>
                    <a:pt x="470" y="1150"/>
                  </a:cubicBezTo>
                  <a:cubicBezTo>
                    <a:pt x="471" y="1150"/>
                    <a:pt x="471" y="1150"/>
                    <a:pt x="471" y="1150"/>
                  </a:cubicBezTo>
                  <a:cubicBezTo>
                    <a:pt x="472" y="1150"/>
                    <a:pt x="472" y="1150"/>
                    <a:pt x="472" y="1150"/>
                  </a:cubicBezTo>
                  <a:cubicBezTo>
                    <a:pt x="474" y="1150"/>
                    <a:pt x="476" y="1149"/>
                    <a:pt x="477" y="1149"/>
                  </a:cubicBezTo>
                  <a:cubicBezTo>
                    <a:pt x="479" y="1149"/>
                    <a:pt x="481" y="1149"/>
                    <a:pt x="483" y="1149"/>
                  </a:cubicBezTo>
                  <a:cubicBezTo>
                    <a:pt x="486" y="1149"/>
                    <a:pt x="490" y="1148"/>
                    <a:pt x="494" y="1148"/>
                  </a:cubicBezTo>
                  <a:cubicBezTo>
                    <a:pt x="498" y="1148"/>
                    <a:pt x="502" y="1147"/>
                    <a:pt x="506" y="1147"/>
                  </a:cubicBezTo>
                  <a:cubicBezTo>
                    <a:pt x="507" y="1146"/>
                    <a:pt x="509" y="1146"/>
                    <a:pt x="511" y="1146"/>
                  </a:cubicBezTo>
                  <a:cubicBezTo>
                    <a:pt x="513" y="1145"/>
                    <a:pt x="514" y="1145"/>
                    <a:pt x="516" y="1145"/>
                  </a:cubicBezTo>
                  <a:cubicBezTo>
                    <a:pt x="516" y="1145"/>
                    <a:pt x="517" y="1145"/>
                    <a:pt x="518" y="1145"/>
                  </a:cubicBezTo>
                  <a:cubicBezTo>
                    <a:pt x="518" y="1144"/>
                    <a:pt x="519" y="1144"/>
                    <a:pt x="520" y="1144"/>
                  </a:cubicBezTo>
                  <a:cubicBezTo>
                    <a:pt x="520" y="1144"/>
                    <a:pt x="521" y="1144"/>
                    <a:pt x="521" y="1143"/>
                  </a:cubicBezTo>
                  <a:cubicBezTo>
                    <a:pt x="514" y="1151"/>
                    <a:pt x="506" y="1159"/>
                    <a:pt x="499" y="1168"/>
                  </a:cubicBezTo>
                  <a:cubicBezTo>
                    <a:pt x="498" y="1170"/>
                    <a:pt x="496" y="1172"/>
                    <a:pt x="495" y="1175"/>
                  </a:cubicBezTo>
                  <a:cubicBezTo>
                    <a:pt x="493" y="1177"/>
                    <a:pt x="491" y="1179"/>
                    <a:pt x="490" y="1181"/>
                  </a:cubicBezTo>
                  <a:cubicBezTo>
                    <a:pt x="487" y="1185"/>
                    <a:pt x="484" y="1190"/>
                    <a:pt x="481" y="1194"/>
                  </a:cubicBezTo>
                  <a:cubicBezTo>
                    <a:pt x="477" y="1202"/>
                    <a:pt x="472" y="1209"/>
                    <a:pt x="467" y="1216"/>
                  </a:cubicBezTo>
                  <a:cubicBezTo>
                    <a:pt x="467" y="1216"/>
                    <a:pt x="466" y="1216"/>
                    <a:pt x="465" y="1217"/>
                  </a:cubicBezTo>
                  <a:cubicBezTo>
                    <a:pt x="465" y="1217"/>
                    <a:pt x="465" y="1217"/>
                    <a:pt x="464" y="1217"/>
                  </a:cubicBezTo>
                  <a:cubicBezTo>
                    <a:pt x="464" y="1217"/>
                    <a:pt x="464" y="1217"/>
                    <a:pt x="463" y="1217"/>
                  </a:cubicBezTo>
                  <a:cubicBezTo>
                    <a:pt x="463" y="1218"/>
                    <a:pt x="462" y="1218"/>
                    <a:pt x="462" y="1218"/>
                  </a:cubicBezTo>
                  <a:cubicBezTo>
                    <a:pt x="461" y="1218"/>
                    <a:pt x="461" y="1218"/>
                    <a:pt x="461" y="1218"/>
                  </a:cubicBezTo>
                  <a:cubicBezTo>
                    <a:pt x="461" y="1218"/>
                    <a:pt x="461" y="1219"/>
                    <a:pt x="460" y="1219"/>
                  </a:cubicBezTo>
                  <a:cubicBezTo>
                    <a:pt x="460" y="1219"/>
                    <a:pt x="459" y="1219"/>
                    <a:pt x="459" y="1219"/>
                  </a:cubicBezTo>
                  <a:cubicBezTo>
                    <a:pt x="458" y="1220"/>
                    <a:pt x="458" y="1220"/>
                    <a:pt x="457" y="1220"/>
                  </a:cubicBezTo>
                  <a:cubicBezTo>
                    <a:pt x="457" y="1220"/>
                    <a:pt x="457" y="1220"/>
                    <a:pt x="456" y="1220"/>
                  </a:cubicBezTo>
                  <a:cubicBezTo>
                    <a:pt x="456" y="1221"/>
                    <a:pt x="456" y="1221"/>
                    <a:pt x="455" y="1221"/>
                  </a:cubicBezTo>
                  <a:cubicBezTo>
                    <a:pt x="455" y="1221"/>
                    <a:pt x="454" y="1221"/>
                    <a:pt x="453" y="1222"/>
                  </a:cubicBezTo>
                  <a:cubicBezTo>
                    <a:pt x="452" y="1222"/>
                    <a:pt x="451" y="1222"/>
                    <a:pt x="449" y="1223"/>
                  </a:cubicBezTo>
                  <a:cubicBezTo>
                    <a:pt x="448" y="1223"/>
                    <a:pt x="447" y="1223"/>
                    <a:pt x="445" y="1223"/>
                  </a:cubicBezTo>
                  <a:cubicBezTo>
                    <a:pt x="444" y="1224"/>
                    <a:pt x="442" y="1224"/>
                    <a:pt x="441" y="1224"/>
                  </a:cubicBezTo>
                  <a:cubicBezTo>
                    <a:pt x="440" y="1224"/>
                    <a:pt x="439" y="1224"/>
                    <a:pt x="437" y="1224"/>
                  </a:cubicBezTo>
                  <a:cubicBezTo>
                    <a:pt x="435" y="1218"/>
                    <a:pt x="429" y="1211"/>
                    <a:pt x="423" y="1210"/>
                  </a:cubicBezTo>
                  <a:cubicBezTo>
                    <a:pt x="415" y="1209"/>
                    <a:pt x="410" y="1217"/>
                    <a:pt x="404" y="1222"/>
                  </a:cubicBezTo>
                  <a:cubicBezTo>
                    <a:pt x="415" y="1228"/>
                    <a:pt x="430" y="1245"/>
                    <a:pt x="438" y="1226"/>
                  </a:cubicBezTo>
                  <a:cubicBezTo>
                    <a:pt x="438" y="1226"/>
                    <a:pt x="438" y="1226"/>
                    <a:pt x="438" y="1226"/>
                  </a:cubicBezTo>
                  <a:cubicBezTo>
                    <a:pt x="439" y="1227"/>
                    <a:pt x="439" y="1227"/>
                    <a:pt x="439" y="1228"/>
                  </a:cubicBezTo>
                  <a:cubicBezTo>
                    <a:pt x="439" y="1226"/>
                    <a:pt x="439" y="1226"/>
                    <a:pt x="439" y="1226"/>
                  </a:cubicBezTo>
                  <a:cubicBezTo>
                    <a:pt x="439" y="1226"/>
                    <a:pt x="440" y="1226"/>
                    <a:pt x="441" y="1226"/>
                  </a:cubicBezTo>
                  <a:cubicBezTo>
                    <a:pt x="442" y="1226"/>
                    <a:pt x="444" y="1226"/>
                    <a:pt x="445" y="1226"/>
                  </a:cubicBezTo>
                  <a:cubicBezTo>
                    <a:pt x="447" y="1226"/>
                    <a:pt x="448" y="1225"/>
                    <a:pt x="450" y="1225"/>
                  </a:cubicBezTo>
                  <a:cubicBezTo>
                    <a:pt x="451" y="1225"/>
                    <a:pt x="453" y="1224"/>
                    <a:pt x="454" y="1224"/>
                  </a:cubicBezTo>
                  <a:cubicBezTo>
                    <a:pt x="455" y="1224"/>
                    <a:pt x="456" y="1223"/>
                    <a:pt x="456" y="1223"/>
                  </a:cubicBezTo>
                  <a:cubicBezTo>
                    <a:pt x="457" y="1223"/>
                    <a:pt x="457" y="1223"/>
                    <a:pt x="457" y="1223"/>
                  </a:cubicBezTo>
                  <a:cubicBezTo>
                    <a:pt x="457" y="1223"/>
                    <a:pt x="458" y="1222"/>
                    <a:pt x="458" y="1222"/>
                  </a:cubicBezTo>
                  <a:cubicBezTo>
                    <a:pt x="459" y="1222"/>
                    <a:pt x="459" y="1222"/>
                    <a:pt x="460" y="1222"/>
                  </a:cubicBezTo>
                  <a:cubicBezTo>
                    <a:pt x="460" y="1221"/>
                    <a:pt x="461" y="1221"/>
                    <a:pt x="461" y="1221"/>
                  </a:cubicBezTo>
                  <a:cubicBezTo>
                    <a:pt x="462" y="1221"/>
                    <a:pt x="462" y="1221"/>
                    <a:pt x="462" y="1220"/>
                  </a:cubicBezTo>
                  <a:cubicBezTo>
                    <a:pt x="462" y="1220"/>
                    <a:pt x="463" y="1220"/>
                    <a:pt x="463" y="1220"/>
                  </a:cubicBezTo>
                  <a:cubicBezTo>
                    <a:pt x="463" y="1220"/>
                    <a:pt x="464" y="1219"/>
                    <a:pt x="464" y="1219"/>
                  </a:cubicBezTo>
                  <a:cubicBezTo>
                    <a:pt x="464" y="1219"/>
                    <a:pt x="465" y="1218"/>
                    <a:pt x="465" y="1218"/>
                  </a:cubicBezTo>
                  <a:cubicBezTo>
                    <a:pt x="465" y="1218"/>
                    <a:pt x="466" y="1218"/>
                    <a:pt x="466" y="1217"/>
                  </a:cubicBezTo>
                  <a:cubicBezTo>
                    <a:pt x="466" y="1217"/>
                    <a:pt x="466" y="1217"/>
                    <a:pt x="467" y="1216"/>
                  </a:cubicBezTo>
                  <a:cubicBezTo>
                    <a:pt x="465" y="1218"/>
                    <a:pt x="464" y="1220"/>
                    <a:pt x="463" y="1221"/>
                  </a:cubicBezTo>
                  <a:cubicBezTo>
                    <a:pt x="462" y="1222"/>
                    <a:pt x="461" y="1224"/>
                    <a:pt x="461" y="1225"/>
                  </a:cubicBezTo>
                  <a:cubicBezTo>
                    <a:pt x="460" y="1226"/>
                    <a:pt x="459" y="1227"/>
                    <a:pt x="458" y="1228"/>
                  </a:cubicBezTo>
                  <a:cubicBezTo>
                    <a:pt x="457" y="1229"/>
                    <a:pt x="456" y="1230"/>
                    <a:pt x="456" y="1231"/>
                  </a:cubicBezTo>
                  <a:cubicBezTo>
                    <a:pt x="453" y="1234"/>
                    <a:pt x="453" y="1234"/>
                    <a:pt x="453" y="1234"/>
                  </a:cubicBezTo>
                  <a:cubicBezTo>
                    <a:pt x="449" y="1238"/>
                    <a:pt x="446" y="1242"/>
                    <a:pt x="442" y="1246"/>
                  </a:cubicBezTo>
                  <a:cubicBezTo>
                    <a:pt x="434" y="1253"/>
                    <a:pt x="427" y="1261"/>
                    <a:pt x="419" y="1268"/>
                  </a:cubicBezTo>
                  <a:cubicBezTo>
                    <a:pt x="412" y="1275"/>
                    <a:pt x="405" y="1282"/>
                    <a:pt x="398" y="1288"/>
                  </a:cubicBezTo>
                  <a:cubicBezTo>
                    <a:pt x="391" y="1295"/>
                    <a:pt x="385" y="1301"/>
                    <a:pt x="380" y="1308"/>
                  </a:cubicBezTo>
                  <a:cubicBezTo>
                    <a:pt x="377" y="1311"/>
                    <a:pt x="375" y="1314"/>
                    <a:pt x="373" y="1317"/>
                  </a:cubicBezTo>
                  <a:cubicBezTo>
                    <a:pt x="372" y="1319"/>
                    <a:pt x="371" y="1320"/>
                    <a:pt x="370" y="1322"/>
                  </a:cubicBezTo>
                  <a:cubicBezTo>
                    <a:pt x="369" y="1323"/>
                    <a:pt x="368" y="1325"/>
                    <a:pt x="367" y="1326"/>
                  </a:cubicBezTo>
                  <a:cubicBezTo>
                    <a:pt x="364" y="1332"/>
                    <a:pt x="361" y="1337"/>
                    <a:pt x="359" y="1342"/>
                  </a:cubicBezTo>
                  <a:cubicBezTo>
                    <a:pt x="358" y="1344"/>
                    <a:pt x="358" y="1346"/>
                    <a:pt x="357" y="1348"/>
                  </a:cubicBezTo>
                  <a:cubicBezTo>
                    <a:pt x="356" y="1349"/>
                    <a:pt x="356" y="1351"/>
                    <a:pt x="355" y="1352"/>
                  </a:cubicBezTo>
                  <a:cubicBezTo>
                    <a:pt x="355" y="1355"/>
                    <a:pt x="354" y="1356"/>
                    <a:pt x="354" y="1356"/>
                  </a:cubicBezTo>
                  <a:cubicBezTo>
                    <a:pt x="354" y="1356"/>
                    <a:pt x="355" y="1355"/>
                    <a:pt x="356" y="1352"/>
                  </a:cubicBezTo>
                  <a:cubicBezTo>
                    <a:pt x="356" y="1351"/>
                    <a:pt x="357" y="1350"/>
                    <a:pt x="358" y="1348"/>
                  </a:cubicBezTo>
                  <a:cubicBezTo>
                    <a:pt x="359" y="1346"/>
                    <a:pt x="360" y="1344"/>
                    <a:pt x="361" y="1342"/>
                  </a:cubicBezTo>
                  <a:cubicBezTo>
                    <a:pt x="363" y="1338"/>
                    <a:pt x="366" y="1333"/>
                    <a:pt x="370" y="1328"/>
                  </a:cubicBezTo>
                  <a:cubicBezTo>
                    <a:pt x="371" y="1327"/>
                    <a:pt x="372" y="1325"/>
                    <a:pt x="373" y="1324"/>
                  </a:cubicBezTo>
                  <a:cubicBezTo>
                    <a:pt x="374" y="1322"/>
                    <a:pt x="375" y="1321"/>
                    <a:pt x="376" y="1319"/>
                  </a:cubicBezTo>
                  <a:cubicBezTo>
                    <a:pt x="376" y="1319"/>
                    <a:pt x="377" y="1318"/>
                    <a:pt x="378" y="1317"/>
                  </a:cubicBezTo>
                  <a:cubicBezTo>
                    <a:pt x="378" y="1317"/>
                    <a:pt x="379" y="1316"/>
                    <a:pt x="379" y="1315"/>
                  </a:cubicBezTo>
                  <a:cubicBezTo>
                    <a:pt x="381" y="1313"/>
                    <a:pt x="382" y="1312"/>
                    <a:pt x="383" y="1310"/>
                  </a:cubicBezTo>
                  <a:cubicBezTo>
                    <a:pt x="383" y="1310"/>
                    <a:pt x="383" y="1310"/>
                    <a:pt x="383" y="1310"/>
                  </a:cubicBezTo>
                  <a:cubicBezTo>
                    <a:pt x="383" y="1310"/>
                    <a:pt x="383" y="1310"/>
                    <a:pt x="383" y="1311"/>
                  </a:cubicBezTo>
                  <a:cubicBezTo>
                    <a:pt x="383" y="1312"/>
                    <a:pt x="383" y="1313"/>
                    <a:pt x="382" y="1314"/>
                  </a:cubicBezTo>
                  <a:cubicBezTo>
                    <a:pt x="382" y="1315"/>
                    <a:pt x="382" y="1316"/>
                    <a:pt x="382" y="1318"/>
                  </a:cubicBezTo>
                  <a:cubicBezTo>
                    <a:pt x="382" y="1319"/>
                    <a:pt x="381" y="1320"/>
                    <a:pt x="381" y="1321"/>
                  </a:cubicBezTo>
                  <a:cubicBezTo>
                    <a:pt x="381" y="1322"/>
                    <a:pt x="381" y="1322"/>
                    <a:pt x="381" y="1322"/>
                  </a:cubicBezTo>
                  <a:cubicBezTo>
                    <a:pt x="381" y="1322"/>
                    <a:pt x="381" y="1322"/>
                    <a:pt x="381" y="1322"/>
                  </a:cubicBezTo>
                  <a:cubicBezTo>
                    <a:pt x="372" y="1338"/>
                    <a:pt x="378" y="1352"/>
                    <a:pt x="385" y="1367"/>
                  </a:cubicBezTo>
                  <a:cubicBezTo>
                    <a:pt x="396" y="1354"/>
                    <a:pt x="392" y="1339"/>
                    <a:pt x="384" y="1325"/>
                  </a:cubicBezTo>
                  <a:cubicBezTo>
                    <a:pt x="384" y="1324"/>
                    <a:pt x="384" y="1323"/>
                    <a:pt x="384" y="1322"/>
                  </a:cubicBezTo>
                  <a:cubicBezTo>
                    <a:pt x="385" y="1321"/>
                    <a:pt x="385" y="1319"/>
                    <a:pt x="385" y="1318"/>
                  </a:cubicBezTo>
                  <a:cubicBezTo>
                    <a:pt x="385" y="1317"/>
                    <a:pt x="385" y="1316"/>
                    <a:pt x="386" y="1315"/>
                  </a:cubicBezTo>
                  <a:cubicBezTo>
                    <a:pt x="386" y="1313"/>
                    <a:pt x="386" y="1312"/>
                    <a:pt x="386" y="1311"/>
                  </a:cubicBezTo>
                  <a:cubicBezTo>
                    <a:pt x="387" y="1310"/>
                    <a:pt x="387" y="1309"/>
                    <a:pt x="387" y="1309"/>
                  </a:cubicBezTo>
                  <a:cubicBezTo>
                    <a:pt x="387" y="1308"/>
                    <a:pt x="387" y="1308"/>
                    <a:pt x="387" y="1308"/>
                  </a:cubicBezTo>
                  <a:cubicBezTo>
                    <a:pt x="387" y="1308"/>
                    <a:pt x="387" y="1307"/>
                    <a:pt x="387" y="1307"/>
                  </a:cubicBezTo>
                  <a:cubicBezTo>
                    <a:pt x="387" y="1307"/>
                    <a:pt x="387" y="1306"/>
                    <a:pt x="387" y="1306"/>
                  </a:cubicBezTo>
                  <a:cubicBezTo>
                    <a:pt x="387" y="1306"/>
                    <a:pt x="387" y="1306"/>
                    <a:pt x="387" y="1305"/>
                  </a:cubicBezTo>
                  <a:cubicBezTo>
                    <a:pt x="392" y="1301"/>
                    <a:pt x="396" y="1296"/>
                    <a:pt x="401" y="1291"/>
                  </a:cubicBezTo>
                  <a:cubicBezTo>
                    <a:pt x="408" y="1284"/>
                    <a:pt x="415" y="1278"/>
                    <a:pt x="422" y="1271"/>
                  </a:cubicBezTo>
                  <a:cubicBezTo>
                    <a:pt x="430" y="1264"/>
                    <a:pt x="437" y="1256"/>
                    <a:pt x="445" y="1249"/>
                  </a:cubicBezTo>
                  <a:cubicBezTo>
                    <a:pt x="449" y="1245"/>
                    <a:pt x="452" y="1241"/>
                    <a:pt x="456" y="1237"/>
                  </a:cubicBezTo>
                  <a:cubicBezTo>
                    <a:pt x="459" y="1233"/>
                    <a:pt x="459" y="1233"/>
                    <a:pt x="459" y="1233"/>
                  </a:cubicBezTo>
                  <a:cubicBezTo>
                    <a:pt x="459" y="1232"/>
                    <a:pt x="460" y="1231"/>
                    <a:pt x="461" y="1230"/>
                  </a:cubicBezTo>
                  <a:cubicBezTo>
                    <a:pt x="462" y="1229"/>
                    <a:pt x="463" y="1228"/>
                    <a:pt x="464" y="1227"/>
                  </a:cubicBezTo>
                  <a:cubicBezTo>
                    <a:pt x="465" y="1226"/>
                    <a:pt x="465" y="1225"/>
                    <a:pt x="466" y="1224"/>
                  </a:cubicBezTo>
                  <a:cubicBezTo>
                    <a:pt x="473" y="1215"/>
                    <a:pt x="479" y="1206"/>
                    <a:pt x="484" y="1197"/>
                  </a:cubicBezTo>
                  <a:cubicBezTo>
                    <a:pt x="486" y="1194"/>
                    <a:pt x="488" y="1191"/>
                    <a:pt x="489" y="1189"/>
                  </a:cubicBezTo>
                  <a:cubicBezTo>
                    <a:pt x="489" y="1189"/>
                    <a:pt x="489" y="1189"/>
                    <a:pt x="489" y="1190"/>
                  </a:cubicBezTo>
                  <a:cubicBezTo>
                    <a:pt x="489" y="1190"/>
                    <a:pt x="489" y="1191"/>
                    <a:pt x="489" y="1192"/>
                  </a:cubicBezTo>
                  <a:cubicBezTo>
                    <a:pt x="489" y="1192"/>
                    <a:pt x="489" y="1193"/>
                    <a:pt x="489" y="1194"/>
                  </a:cubicBezTo>
                  <a:cubicBezTo>
                    <a:pt x="489" y="1195"/>
                    <a:pt x="488" y="1196"/>
                    <a:pt x="488" y="1196"/>
                  </a:cubicBezTo>
                  <a:cubicBezTo>
                    <a:pt x="488" y="1197"/>
                    <a:pt x="488" y="1197"/>
                    <a:pt x="488" y="1198"/>
                  </a:cubicBezTo>
                  <a:cubicBezTo>
                    <a:pt x="488" y="1198"/>
                    <a:pt x="488" y="1199"/>
                    <a:pt x="488" y="1199"/>
                  </a:cubicBezTo>
                  <a:cubicBezTo>
                    <a:pt x="488" y="1201"/>
                    <a:pt x="488" y="1204"/>
                    <a:pt x="488" y="1206"/>
                  </a:cubicBezTo>
                  <a:cubicBezTo>
                    <a:pt x="488" y="1208"/>
                    <a:pt x="488" y="1211"/>
                    <a:pt x="488" y="1213"/>
                  </a:cubicBezTo>
                  <a:cubicBezTo>
                    <a:pt x="488" y="1218"/>
                    <a:pt x="489" y="1224"/>
                    <a:pt x="489" y="1229"/>
                  </a:cubicBezTo>
                  <a:cubicBezTo>
                    <a:pt x="489" y="1234"/>
                    <a:pt x="489" y="1239"/>
                    <a:pt x="490" y="1244"/>
                  </a:cubicBezTo>
                  <a:cubicBezTo>
                    <a:pt x="489" y="1244"/>
                    <a:pt x="489" y="1244"/>
                    <a:pt x="488" y="1245"/>
                  </a:cubicBezTo>
                  <a:cubicBezTo>
                    <a:pt x="488" y="1245"/>
                    <a:pt x="487" y="1245"/>
                    <a:pt x="486" y="1246"/>
                  </a:cubicBezTo>
                  <a:cubicBezTo>
                    <a:pt x="486" y="1246"/>
                    <a:pt x="486" y="1246"/>
                    <a:pt x="485" y="1247"/>
                  </a:cubicBezTo>
                  <a:cubicBezTo>
                    <a:pt x="485" y="1247"/>
                    <a:pt x="485" y="1247"/>
                    <a:pt x="485" y="1247"/>
                  </a:cubicBezTo>
                  <a:cubicBezTo>
                    <a:pt x="484" y="1247"/>
                    <a:pt x="484" y="1247"/>
                    <a:pt x="484" y="1248"/>
                  </a:cubicBezTo>
                  <a:cubicBezTo>
                    <a:pt x="483" y="1248"/>
                    <a:pt x="482" y="1249"/>
                    <a:pt x="481" y="1250"/>
                  </a:cubicBezTo>
                  <a:cubicBezTo>
                    <a:pt x="480" y="1251"/>
                    <a:pt x="479" y="1252"/>
                    <a:pt x="478" y="1253"/>
                  </a:cubicBezTo>
                  <a:cubicBezTo>
                    <a:pt x="476" y="1254"/>
                    <a:pt x="474" y="1257"/>
                    <a:pt x="472" y="1259"/>
                  </a:cubicBezTo>
                  <a:cubicBezTo>
                    <a:pt x="472" y="1259"/>
                    <a:pt x="472" y="1259"/>
                    <a:pt x="472" y="1259"/>
                  </a:cubicBezTo>
                  <a:cubicBezTo>
                    <a:pt x="471" y="1259"/>
                    <a:pt x="471" y="1259"/>
                    <a:pt x="471" y="1259"/>
                  </a:cubicBezTo>
                  <a:cubicBezTo>
                    <a:pt x="454" y="1254"/>
                    <a:pt x="447" y="1276"/>
                    <a:pt x="452" y="1288"/>
                  </a:cubicBezTo>
                  <a:cubicBezTo>
                    <a:pt x="459" y="1281"/>
                    <a:pt x="477" y="1275"/>
                    <a:pt x="473" y="1261"/>
                  </a:cubicBezTo>
                  <a:cubicBezTo>
                    <a:pt x="473" y="1261"/>
                    <a:pt x="473" y="1260"/>
                    <a:pt x="474" y="1260"/>
                  </a:cubicBezTo>
                  <a:cubicBezTo>
                    <a:pt x="476" y="1258"/>
                    <a:pt x="478" y="1256"/>
                    <a:pt x="480" y="1254"/>
                  </a:cubicBezTo>
                  <a:cubicBezTo>
                    <a:pt x="481" y="1253"/>
                    <a:pt x="482" y="1252"/>
                    <a:pt x="483" y="1252"/>
                  </a:cubicBezTo>
                  <a:cubicBezTo>
                    <a:pt x="484" y="1251"/>
                    <a:pt x="485" y="1250"/>
                    <a:pt x="485" y="1249"/>
                  </a:cubicBezTo>
                  <a:cubicBezTo>
                    <a:pt x="486" y="1249"/>
                    <a:pt x="486" y="1249"/>
                    <a:pt x="486" y="1249"/>
                  </a:cubicBezTo>
                  <a:cubicBezTo>
                    <a:pt x="486" y="1249"/>
                    <a:pt x="486" y="1248"/>
                    <a:pt x="487" y="1248"/>
                  </a:cubicBezTo>
                  <a:cubicBezTo>
                    <a:pt x="487" y="1248"/>
                    <a:pt x="487" y="1247"/>
                    <a:pt x="487" y="1247"/>
                  </a:cubicBezTo>
                  <a:cubicBezTo>
                    <a:pt x="488" y="1246"/>
                    <a:pt x="489" y="1246"/>
                    <a:pt x="489" y="1245"/>
                  </a:cubicBezTo>
                  <a:cubicBezTo>
                    <a:pt x="489" y="1245"/>
                    <a:pt x="489" y="1245"/>
                    <a:pt x="490" y="1245"/>
                  </a:cubicBezTo>
                  <a:cubicBezTo>
                    <a:pt x="490" y="1245"/>
                    <a:pt x="490" y="1245"/>
                    <a:pt x="490" y="1245"/>
                  </a:cubicBezTo>
                  <a:cubicBezTo>
                    <a:pt x="490" y="1247"/>
                    <a:pt x="490" y="1250"/>
                    <a:pt x="490" y="1252"/>
                  </a:cubicBezTo>
                  <a:cubicBezTo>
                    <a:pt x="490" y="1254"/>
                    <a:pt x="490" y="1257"/>
                    <a:pt x="490" y="1259"/>
                  </a:cubicBezTo>
                  <a:cubicBezTo>
                    <a:pt x="490" y="1259"/>
                    <a:pt x="490" y="1260"/>
                    <a:pt x="490" y="1260"/>
                  </a:cubicBezTo>
                  <a:cubicBezTo>
                    <a:pt x="489" y="1261"/>
                    <a:pt x="489" y="1261"/>
                    <a:pt x="490" y="1261"/>
                  </a:cubicBezTo>
                  <a:cubicBezTo>
                    <a:pt x="490" y="1262"/>
                    <a:pt x="490" y="1263"/>
                    <a:pt x="490" y="1264"/>
                  </a:cubicBezTo>
                  <a:cubicBezTo>
                    <a:pt x="490" y="1266"/>
                    <a:pt x="490" y="1267"/>
                    <a:pt x="490" y="1268"/>
                  </a:cubicBezTo>
                  <a:cubicBezTo>
                    <a:pt x="490" y="1271"/>
                    <a:pt x="490" y="1272"/>
                    <a:pt x="490" y="1272"/>
                  </a:cubicBezTo>
                  <a:cubicBezTo>
                    <a:pt x="490" y="1272"/>
                    <a:pt x="490" y="1271"/>
                    <a:pt x="491" y="1268"/>
                  </a:cubicBezTo>
                  <a:cubicBezTo>
                    <a:pt x="491" y="1268"/>
                    <a:pt x="491" y="1267"/>
                    <a:pt x="491" y="1266"/>
                  </a:cubicBezTo>
                  <a:cubicBezTo>
                    <a:pt x="491" y="1266"/>
                    <a:pt x="491" y="1265"/>
                    <a:pt x="491" y="1264"/>
                  </a:cubicBezTo>
                  <a:cubicBezTo>
                    <a:pt x="492" y="1263"/>
                    <a:pt x="492" y="1262"/>
                    <a:pt x="492" y="1262"/>
                  </a:cubicBezTo>
                  <a:cubicBezTo>
                    <a:pt x="492" y="1261"/>
                    <a:pt x="492" y="1261"/>
                    <a:pt x="492" y="1260"/>
                  </a:cubicBezTo>
                  <a:cubicBezTo>
                    <a:pt x="492" y="1260"/>
                    <a:pt x="492" y="1259"/>
                    <a:pt x="492" y="1259"/>
                  </a:cubicBezTo>
                  <a:cubicBezTo>
                    <a:pt x="492" y="1257"/>
                    <a:pt x="492" y="1254"/>
                    <a:pt x="492" y="1252"/>
                  </a:cubicBezTo>
                  <a:cubicBezTo>
                    <a:pt x="492" y="1250"/>
                    <a:pt x="492" y="1247"/>
                    <a:pt x="492" y="1245"/>
                  </a:cubicBezTo>
                  <a:cubicBezTo>
                    <a:pt x="492" y="1240"/>
                    <a:pt x="492" y="1234"/>
                    <a:pt x="491" y="1229"/>
                  </a:cubicBezTo>
                  <a:cubicBezTo>
                    <a:pt x="491" y="1227"/>
                    <a:pt x="491" y="1226"/>
                    <a:pt x="491" y="1224"/>
                  </a:cubicBezTo>
                  <a:cubicBezTo>
                    <a:pt x="491" y="1224"/>
                    <a:pt x="491" y="1224"/>
                    <a:pt x="491" y="1225"/>
                  </a:cubicBezTo>
                  <a:cubicBezTo>
                    <a:pt x="492" y="1225"/>
                    <a:pt x="492" y="1225"/>
                    <a:pt x="492" y="1225"/>
                  </a:cubicBezTo>
                  <a:cubicBezTo>
                    <a:pt x="492" y="1226"/>
                    <a:pt x="493" y="1226"/>
                    <a:pt x="493" y="1226"/>
                  </a:cubicBezTo>
                  <a:cubicBezTo>
                    <a:pt x="493" y="1226"/>
                    <a:pt x="494" y="1227"/>
                    <a:pt x="494" y="1227"/>
                  </a:cubicBezTo>
                  <a:cubicBezTo>
                    <a:pt x="496" y="1228"/>
                    <a:pt x="499" y="1230"/>
                    <a:pt x="503" y="1231"/>
                  </a:cubicBezTo>
                  <a:cubicBezTo>
                    <a:pt x="506" y="1233"/>
                    <a:pt x="509" y="1234"/>
                    <a:pt x="512" y="1235"/>
                  </a:cubicBezTo>
                  <a:cubicBezTo>
                    <a:pt x="511" y="1235"/>
                    <a:pt x="511" y="1235"/>
                    <a:pt x="511" y="1236"/>
                  </a:cubicBezTo>
                  <a:cubicBezTo>
                    <a:pt x="511" y="1239"/>
                    <a:pt x="511" y="1239"/>
                    <a:pt x="511" y="1239"/>
                  </a:cubicBezTo>
                  <a:cubicBezTo>
                    <a:pt x="510" y="1254"/>
                    <a:pt x="524" y="1265"/>
                    <a:pt x="539" y="1261"/>
                  </a:cubicBezTo>
                  <a:cubicBezTo>
                    <a:pt x="533" y="1250"/>
                    <a:pt x="531" y="1228"/>
                    <a:pt x="515" y="1234"/>
                  </a:cubicBezTo>
                  <a:cubicBezTo>
                    <a:pt x="514" y="1234"/>
                    <a:pt x="514" y="1234"/>
                    <a:pt x="514" y="1234"/>
                  </a:cubicBezTo>
                  <a:cubicBezTo>
                    <a:pt x="511" y="1232"/>
                    <a:pt x="507" y="1230"/>
                    <a:pt x="504" y="1229"/>
                  </a:cubicBezTo>
                  <a:cubicBezTo>
                    <a:pt x="500" y="1228"/>
                    <a:pt x="497" y="1226"/>
                    <a:pt x="495" y="1225"/>
                  </a:cubicBezTo>
                  <a:cubicBezTo>
                    <a:pt x="495" y="1225"/>
                    <a:pt x="495" y="1224"/>
                    <a:pt x="494" y="1224"/>
                  </a:cubicBezTo>
                  <a:cubicBezTo>
                    <a:pt x="494" y="1224"/>
                    <a:pt x="494" y="1224"/>
                    <a:pt x="494" y="1224"/>
                  </a:cubicBezTo>
                  <a:cubicBezTo>
                    <a:pt x="493" y="1223"/>
                    <a:pt x="493" y="1223"/>
                    <a:pt x="493" y="1223"/>
                  </a:cubicBezTo>
                  <a:cubicBezTo>
                    <a:pt x="493" y="1223"/>
                    <a:pt x="492" y="1223"/>
                    <a:pt x="492" y="1223"/>
                  </a:cubicBezTo>
                  <a:cubicBezTo>
                    <a:pt x="492" y="1222"/>
                    <a:pt x="491" y="1222"/>
                    <a:pt x="491" y="1221"/>
                  </a:cubicBezTo>
                  <a:cubicBezTo>
                    <a:pt x="491" y="1219"/>
                    <a:pt x="491" y="1216"/>
                    <a:pt x="491" y="1213"/>
                  </a:cubicBezTo>
                  <a:cubicBezTo>
                    <a:pt x="491" y="1211"/>
                    <a:pt x="491" y="1208"/>
                    <a:pt x="491" y="1206"/>
                  </a:cubicBezTo>
                  <a:cubicBezTo>
                    <a:pt x="490" y="1204"/>
                    <a:pt x="490" y="1201"/>
                    <a:pt x="491" y="1199"/>
                  </a:cubicBezTo>
                  <a:cubicBezTo>
                    <a:pt x="491" y="1198"/>
                    <a:pt x="491" y="1197"/>
                    <a:pt x="491" y="1197"/>
                  </a:cubicBezTo>
                  <a:cubicBezTo>
                    <a:pt x="491" y="1196"/>
                    <a:pt x="491" y="1195"/>
                    <a:pt x="490" y="1194"/>
                  </a:cubicBezTo>
                  <a:cubicBezTo>
                    <a:pt x="490" y="1192"/>
                    <a:pt x="490" y="1191"/>
                    <a:pt x="490" y="1190"/>
                  </a:cubicBezTo>
                  <a:cubicBezTo>
                    <a:pt x="490" y="1189"/>
                    <a:pt x="490" y="1188"/>
                    <a:pt x="490" y="1188"/>
                  </a:cubicBezTo>
                  <a:cubicBezTo>
                    <a:pt x="491" y="1186"/>
                    <a:pt x="492" y="1185"/>
                    <a:pt x="493" y="1183"/>
                  </a:cubicBezTo>
                  <a:cubicBezTo>
                    <a:pt x="495" y="1181"/>
                    <a:pt x="496" y="1179"/>
                    <a:pt x="498" y="1177"/>
                  </a:cubicBezTo>
                  <a:cubicBezTo>
                    <a:pt x="499" y="1175"/>
                    <a:pt x="501" y="1173"/>
                    <a:pt x="502" y="1171"/>
                  </a:cubicBezTo>
                  <a:cubicBezTo>
                    <a:pt x="511" y="1160"/>
                    <a:pt x="520" y="1150"/>
                    <a:pt x="529" y="1141"/>
                  </a:cubicBezTo>
                  <a:cubicBezTo>
                    <a:pt x="529" y="1141"/>
                    <a:pt x="529" y="1142"/>
                    <a:pt x="529" y="1142"/>
                  </a:cubicBezTo>
                  <a:cubicBezTo>
                    <a:pt x="529" y="1143"/>
                    <a:pt x="529" y="1143"/>
                    <a:pt x="529" y="1144"/>
                  </a:cubicBezTo>
                  <a:cubicBezTo>
                    <a:pt x="530" y="1145"/>
                    <a:pt x="530" y="1146"/>
                    <a:pt x="530" y="1147"/>
                  </a:cubicBezTo>
                  <a:cubicBezTo>
                    <a:pt x="530" y="1148"/>
                    <a:pt x="531" y="1149"/>
                    <a:pt x="531" y="1150"/>
                  </a:cubicBezTo>
                  <a:cubicBezTo>
                    <a:pt x="531" y="1150"/>
                    <a:pt x="531" y="1150"/>
                    <a:pt x="531" y="1150"/>
                  </a:cubicBezTo>
                  <a:cubicBezTo>
                    <a:pt x="530" y="1150"/>
                    <a:pt x="530" y="1150"/>
                    <a:pt x="530" y="1150"/>
                  </a:cubicBezTo>
                  <a:cubicBezTo>
                    <a:pt x="527" y="1164"/>
                    <a:pt x="538" y="1171"/>
                    <a:pt x="550" y="1179"/>
                  </a:cubicBezTo>
                  <a:cubicBezTo>
                    <a:pt x="556" y="1166"/>
                    <a:pt x="548" y="1157"/>
                    <a:pt x="535" y="1151"/>
                  </a:cubicBezTo>
                  <a:cubicBezTo>
                    <a:pt x="535" y="1150"/>
                    <a:pt x="534" y="1149"/>
                    <a:pt x="534" y="1149"/>
                  </a:cubicBezTo>
                  <a:cubicBezTo>
                    <a:pt x="534" y="1148"/>
                    <a:pt x="534" y="1147"/>
                    <a:pt x="533" y="1146"/>
                  </a:cubicBezTo>
                  <a:cubicBezTo>
                    <a:pt x="533" y="1145"/>
                    <a:pt x="533" y="1144"/>
                    <a:pt x="533" y="1144"/>
                  </a:cubicBezTo>
                  <a:cubicBezTo>
                    <a:pt x="533" y="1143"/>
                    <a:pt x="532" y="1142"/>
                    <a:pt x="532" y="1141"/>
                  </a:cubicBezTo>
                  <a:cubicBezTo>
                    <a:pt x="532" y="1140"/>
                    <a:pt x="532" y="1140"/>
                    <a:pt x="532" y="1139"/>
                  </a:cubicBezTo>
                  <a:cubicBezTo>
                    <a:pt x="532" y="1139"/>
                    <a:pt x="532" y="1139"/>
                    <a:pt x="532" y="1139"/>
                  </a:cubicBezTo>
                  <a:cubicBezTo>
                    <a:pt x="532" y="1138"/>
                    <a:pt x="532" y="1138"/>
                    <a:pt x="532" y="1138"/>
                  </a:cubicBezTo>
                  <a:cubicBezTo>
                    <a:pt x="533" y="1137"/>
                    <a:pt x="534" y="1136"/>
                    <a:pt x="535" y="1135"/>
                  </a:cubicBezTo>
                  <a:cubicBezTo>
                    <a:pt x="550" y="1134"/>
                    <a:pt x="565" y="1130"/>
                    <a:pt x="576" y="1124"/>
                  </a:cubicBezTo>
                  <a:cubicBezTo>
                    <a:pt x="602" y="1111"/>
                    <a:pt x="617" y="1104"/>
                    <a:pt x="617" y="1104"/>
                  </a:cubicBezTo>
                  <a:cubicBezTo>
                    <a:pt x="618" y="1104"/>
                    <a:pt x="623" y="1110"/>
                    <a:pt x="631" y="1114"/>
                  </a:cubicBezTo>
                  <a:cubicBezTo>
                    <a:pt x="640" y="1119"/>
                    <a:pt x="650" y="1123"/>
                    <a:pt x="650" y="1123"/>
                  </a:cubicBezTo>
                  <a:cubicBezTo>
                    <a:pt x="633" y="1153"/>
                    <a:pt x="595" y="1212"/>
                    <a:pt x="563" y="1192"/>
                  </a:cubicBezTo>
                  <a:cubicBezTo>
                    <a:pt x="592" y="1223"/>
                    <a:pt x="629" y="1181"/>
                    <a:pt x="655" y="1150"/>
                  </a:cubicBezTo>
                  <a:cubicBezTo>
                    <a:pt x="675" y="1128"/>
                    <a:pt x="669" y="1129"/>
                    <a:pt x="697" y="1139"/>
                  </a:cubicBezTo>
                  <a:cubicBezTo>
                    <a:pt x="718" y="1146"/>
                    <a:pt x="741" y="1158"/>
                    <a:pt x="764" y="1160"/>
                  </a:cubicBezTo>
                  <a:cubicBezTo>
                    <a:pt x="783" y="1162"/>
                    <a:pt x="798" y="1153"/>
                    <a:pt x="816" y="1154"/>
                  </a:cubicBezTo>
                  <a:cubicBezTo>
                    <a:pt x="835" y="1156"/>
                    <a:pt x="842" y="1166"/>
                    <a:pt x="862" y="1162"/>
                  </a:cubicBezTo>
                  <a:cubicBezTo>
                    <a:pt x="889" y="1158"/>
                    <a:pt x="921" y="1132"/>
                    <a:pt x="938" y="1169"/>
                  </a:cubicBezTo>
                  <a:cubicBezTo>
                    <a:pt x="914" y="1188"/>
                    <a:pt x="893" y="1206"/>
                    <a:pt x="873" y="1232"/>
                  </a:cubicBezTo>
                  <a:cubicBezTo>
                    <a:pt x="870" y="1233"/>
                    <a:pt x="869" y="1234"/>
                    <a:pt x="868" y="1235"/>
                  </a:cubicBezTo>
                  <a:cubicBezTo>
                    <a:pt x="867" y="1235"/>
                    <a:pt x="866" y="1236"/>
                    <a:pt x="864" y="1237"/>
                  </a:cubicBezTo>
                  <a:cubicBezTo>
                    <a:pt x="863" y="1238"/>
                    <a:pt x="862" y="1238"/>
                    <a:pt x="860" y="1239"/>
                  </a:cubicBezTo>
                  <a:cubicBezTo>
                    <a:pt x="855" y="1242"/>
                    <a:pt x="849" y="1246"/>
                    <a:pt x="843" y="1250"/>
                  </a:cubicBezTo>
                  <a:cubicBezTo>
                    <a:pt x="838" y="1253"/>
                    <a:pt x="831" y="1258"/>
                    <a:pt x="826" y="1263"/>
                  </a:cubicBezTo>
                  <a:cubicBezTo>
                    <a:pt x="825" y="1264"/>
                    <a:pt x="824" y="1264"/>
                    <a:pt x="823" y="1265"/>
                  </a:cubicBezTo>
                  <a:cubicBezTo>
                    <a:pt x="823" y="1266"/>
                    <a:pt x="822" y="1266"/>
                    <a:pt x="821" y="1267"/>
                  </a:cubicBezTo>
                  <a:cubicBezTo>
                    <a:pt x="820" y="1268"/>
                    <a:pt x="820" y="1268"/>
                    <a:pt x="820" y="1268"/>
                  </a:cubicBezTo>
                  <a:cubicBezTo>
                    <a:pt x="820" y="1268"/>
                    <a:pt x="820" y="1268"/>
                    <a:pt x="820" y="1268"/>
                  </a:cubicBezTo>
                  <a:cubicBezTo>
                    <a:pt x="820" y="1268"/>
                    <a:pt x="820" y="1268"/>
                    <a:pt x="820" y="1268"/>
                  </a:cubicBezTo>
                  <a:cubicBezTo>
                    <a:pt x="819" y="1269"/>
                    <a:pt x="819" y="1269"/>
                    <a:pt x="819" y="1269"/>
                  </a:cubicBezTo>
                  <a:cubicBezTo>
                    <a:pt x="819" y="1269"/>
                    <a:pt x="819" y="1269"/>
                    <a:pt x="819" y="1269"/>
                  </a:cubicBezTo>
                  <a:cubicBezTo>
                    <a:pt x="819" y="1269"/>
                    <a:pt x="818" y="1269"/>
                    <a:pt x="818" y="1270"/>
                  </a:cubicBezTo>
                  <a:cubicBezTo>
                    <a:pt x="817" y="1270"/>
                    <a:pt x="816" y="1271"/>
                    <a:pt x="814" y="1271"/>
                  </a:cubicBezTo>
                  <a:cubicBezTo>
                    <a:pt x="814" y="1272"/>
                    <a:pt x="813" y="1272"/>
                    <a:pt x="812" y="1272"/>
                  </a:cubicBezTo>
                  <a:cubicBezTo>
                    <a:pt x="812" y="1272"/>
                    <a:pt x="811" y="1272"/>
                    <a:pt x="811" y="1272"/>
                  </a:cubicBezTo>
                  <a:cubicBezTo>
                    <a:pt x="811" y="1273"/>
                    <a:pt x="810" y="1273"/>
                    <a:pt x="810" y="1273"/>
                  </a:cubicBezTo>
                  <a:cubicBezTo>
                    <a:pt x="806" y="1274"/>
                    <a:pt x="802" y="1274"/>
                    <a:pt x="798" y="1274"/>
                  </a:cubicBezTo>
                  <a:cubicBezTo>
                    <a:pt x="797" y="1274"/>
                    <a:pt x="797" y="1274"/>
                    <a:pt x="796" y="1274"/>
                  </a:cubicBezTo>
                  <a:cubicBezTo>
                    <a:pt x="796" y="1274"/>
                    <a:pt x="795" y="1274"/>
                    <a:pt x="795" y="1274"/>
                  </a:cubicBezTo>
                  <a:cubicBezTo>
                    <a:pt x="793" y="1274"/>
                    <a:pt x="792" y="1273"/>
                    <a:pt x="791" y="1273"/>
                  </a:cubicBezTo>
                  <a:cubicBezTo>
                    <a:pt x="789" y="1273"/>
                    <a:pt x="786" y="1273"/>
                    <a:pt x="784" y="1272"/>
                  </a:cubicBezTo>
                  <a:cubicBezTo>
                    <a:pt x="781" y="1272"/>
                    <a:pt x="779" y="1272"/>
                    <a:pt x="777" y="1272"/>
                  </a:cubicBezTo>
                  <a:cubicBezTo>
                    <a:pt x="775" y="1272"/>
                    <a:pt x="773" y="1272"/>
                    <a:pt x="771" y="1272"/>
                  </a:cubicBezTo>
                  <a:cubicBezTo>
                    <a:pt x="771" y="1272"/>
                    <a:pt x="771" y="1272"/>
                    <a:pt x="771" y="1271"/>
                  </a:cubicBezTo>
                  <a:cubicBezTo>
                    <a:pt x="770" y="1271"/>
                    <a:pt x="770" y="1271"/>
                    <a:pt x="770" y="1271"/>
                  </a:cubicBezTo>
                  <a:cubicBezTo>
                    <a:pt x="770" y="1271"/>
                    <a:pt x="770" y="1270"/>
                    <a:pt x="770" y="1270"/>
                  </a:cubicBezTo>
                  <a:cubicBezTo>
                    <a:pt x="769" y="1270"/>
                    <a:pt x="769" y="1270"/>
                    <a:pt x="769" y="1270"/>
                  </a:cubicBezTo>
                  <a:cubicBezTo>
                    <a:pt x="769" y="1269"/>
                    <a:pt x="769" y="1269"/>
                    <a:pt x="768" y="1269"/>
                  </a:cubicBezTo>
                  <a:cubicBezTo>
                    <a:pt x="767" y="1267"/>
                    <a:pt x="765" y="1265"/>
                    <a:pt x="764" y="1262"/>
                  </a:cubicBezTo>
                  <a:cubicBezTo>
                    <a:pt x="762" y="1259"/>
                    <a:pt x="761" y="1257"/>
                    <a:pt x="759" y="1254"/>
                  </a:cubicBezTo>
                  <a:cubicBezTo>
                    <a:pt x="759" y="1254"/>
                    <a:pt x="759" y="1253"/>
                    <a:pt x="759" y="1253"/>
                  </a:cubicBezTo>
                  <a:cubicBezTo>
                    <a:pt x="761" y="1239"/>
                    <a:pt x="744" y="1239"/>
                    <a:pt x="734" y="1235"/>
                  </a:cubicBezTo>
                  <a:cubicBezTo>
                    <a:pt x="733" y="1248"/>
                    <a:pt x="744" y="1259"/>
                    <a:pt x="755" y="1257"/>
                  </a:cubicBezTo>
                  <a:cubicBezTo>
                    <a:pt x="758" y="1257"/>
                    <a:pt x="758" y="1257"/>
                    <a:pt x="758" y="1257"/>
                  </a:cubicBezTo>
                  <a:cubicBezTo>
                    <a:pt x="758" y="1257"/>
                    <a:pt x="758" y="1256"/>
                    <a:pt x="758" y="1256"/>
                  </a:cubicBezTo>
                  <a:cubicBezTo>
                    <a:pt x="760" y="1258"/>
                    <a:pt x="761" y="1261"/>
                    <a:pt x="762" y="1263"/>
                  </a:cubicBezTo>
                  <a:cubicBezTo>
                    <a:pt x="764" y="1266"/>
                    <a:pt x="765" y="1268"/>
                    <a:pt x="767" y="1270"/>
                  </a:cubicBezTo>
                  <a:cubicBezTo>
                    <a:pt x="767" y="1271"/>
                    <a:pt x="767" y="1271"/>
                    <a:pt x="768" y="1271"/>
                  </a:cubicBezTo>
                  <a:cubicBezTo>
                    <a:pt x="768" y="1271"/>
                    <a:pt x="768" y="1272"/>
                    <a:pt x="768" y="1272"/>
                  </a:cubicBezTo>
                  <a:cubicBezTo>
                    <a:pt x="769" y="1272"/>
                    <a:pt x="769" y="1272"/>
                    <a:pt x="769" y="1272"/>
                  </a:cubicBezTo>
                  <a:cubicBezTo>
                    <a:pt x="769" y="1272"/>
                    <a:pt x="769" y="1272"/>
                    <a:pt x="769" y="1272"/>
                  </a:cubicBezTo>
                  <a:cubicBezTo>
                    <a:pt x="765" y="1273"/>
                    <a:pt x="761" y="1274"/>
                    <a:pt x="758" y="1275"/>
                  </a:cubicBezTo>
                  <a:cubicBezTo>
                    <a:pt x="757" y="1275"/>
                    <a:pt x="757" y="1276"/>
                    <a:pt x="756" y="1276"/>
                  </a:cubicBezTo>
                  <a:cubicBezTo>
                    <a:pt x="756" y="1276"/>
                    <a:pt x="756" y="1276"/>
                    <a:pt x="755" y="1276"/>
                  </a:cubicBezTo>
                  <a:cubicBezTo>
                    <a:pt x="754" y="1277"/>
                    <a:pt x="754" y="1277"/>
                    <a:pt x="753" y="1277"/>
                  </a:cubicBezTo>
                  <a:cubicBezTo>
                    <a:pt x="752" y="1278"/>
                    <a:pt x="751" y="1279"/>
                    <a:pt x="750" y="1279"/>
                  </a:cubicBezTo>
                  <a:cubicBezTo>
                    <a:pt x="750" y="1279"/>
                    <a:pt x="750" y="1279"/>
                    <a:pt x="749" y="1280"/>
                  </a:cubicBezTo>
                  <a:cubicBezTo>
                    <a:pt x="749" y="1280"/>
                    <a:pt x="749" y="1280"/>
                    <a:pt x="748" y="1280"/>
                  </a:cubicBezTo>
                  <a:cubicBezTo>
                    <a:pt x="748" y="1280"/>
                    <a:pt x="748" y="1280"/>
                    <a:pt x="748" y="1280"/>
                  </a:cubicBezTo>
                  <a:cubicBezTo>
                    <a:pt x="748" y="1280"/>
                    <a:pt x="747" y="1280"/>
                    <a:pt x="747" y="1280"/>
                  </a:cubicBezTo>
                  <a:cubicBezTo>
                    <a:pt x="746" y="1280"/>
                    <a:pt x="746" y="1280"/>
                    <a:pt x="745" y="1280"/>
                  </a:cubicBezTo>
                  <a:cubicBezTo>
                    <a:pt x="744" y="1280"/>
                    <a:pt x="743" y="1280"/>
                    <a:pt x="741" y="1281"/>
                  </a:cubicBezTo>
                  <a:cubicBezTo>
                    <a:pt x="740" y="1281"/>
                    <a:pt x="739" y="1281"/>
                    <a:pt x="738" y="1281"/>
                  </a:cubicBezTo>
                  <a:cubicBezTo>
                    <a:pt x="737" y="1281"/>
                    <a:pt x="736" y="1281"/>
                    <a:pt x="735" y="1281"/>
                  </a:cubicBezTo>
                  <a:cubicBezTo>
                    <a:pt x="734" y="1281"/>
                    <a:pt x="734" y="1281"/>
                    <a:pt x="734" y="1281"/>
                  </a:cubicBezTo>
                  <a:cubicBezTo>
                    <a:pt x="734" y="1281"/>
                    <a:pt x="734" y="1280"/>
                    <a:pt x="734" y="1280"/>
                  </a:cubicBezTo>
                  <a:cubicBezTo>
                    <a:pt x="732" y="1280"/>
                    <a:pt x="731" y="1278"/>
                    <a:pt x="729" y="1278"/>
                  </a:cubicBezTo>
                  <a:cubicBezTo>
                    <a:pt x="728" y="1278"/>
                    <a:pt x="728" y="1278"/>
                    <a:pt x="728" y="1278"/>
                  </a:cubicBezTo>
                  <a:cubicBezTo>
                    <a:pt x="729" y="1268"/>
                    <a:pt x="717" y="1270"/>
                    <a:pt x="712" y="1270"/>
                  </a:cubicBezTo>
                  <a:cubicBezTo>
                    <a:pt x="704" y="1270"/>
                    <a:pt x="701" y="1267"/>
                    <a:pt x="693" y="1263"/>
                  </a:cubicBezTo>
                  <a:cubicBezTo>
                    <a:pt x="699" y="1276"/>
                    <a:pt x="721" y="1299"/>
                    <a:pt x="732" y="1283"/>
                  </a:cubicBezTo>
                  <a:cubicBezTo>
                    <a:pt x="733" y="1283"/>
                    <a:pt x="734" y="1283"/>
                    <a:pt x="735" y="1283"/>
                  </a:cubicBezTo>
                  <a:cubicBezTo>
                    <a:pt x="736" y="1283"/>
                    <a:pt x="737" y="1283"/>
                    <a:pt x="738" y="1283"/>
                  </a:cubicBezTo>
                  <a:cubicBezTo>
                    <a:pt x="739" y="1283"/>
                    <a:pt x="741" y="1283"/>
                    <a:pt x="742" y="1283"/>
                  </a:cubicBezTo>
                  <a:cubicBezTo>
                    <a:pt x="743" y="1283"/>
                    <a:pt x="744" y="1282"/>
                    <a:pt x="745" y="1282"/>
                  </a:cubicBezTo>
                  <a:cubicBezTo>
                    <a:pt x="746" y="1282"/>
                    <a:pt x="747" y="1282"/>
                    <a:pt x="748" y="1282"/>
                  </a:cubicBezTo>
                  <a:cubicBezTo>
                    <a:pt x="748" y="1282"/>
                    <a:pt x="748" y="1282"/>
                    <a:pt x="748" y="1282"/>
                  </a:cubicBezTo>
                  <a:cubicBezTo>
                    <a:pt x="749" y="1282"/>
                    <a:pt x="749" y="1282"/>
                    <a:pt x="749" y="1282"/>
                  </a:cubicBezTo>
                  <a:cubicBezTo>
                    <a:pt x="749" y="1281"/>
                    <a:pt x="750" y="1281"/>
                    <a:pt x="750" y="1281"/>
                  </a:cubicBezTo>
                  <a:cubicBezTo>
                    <a:pt x="751" y="1281"/>
                    <a:pt x="751" y="1281"/>
                    <a:pt x="752" y="1280"/>
                  </a:cubicBezTo>
                  <a:cubicBezTo>
                    <a:pt x="753" y="1280"/>
                    <a:pt x="753" y="1280"/>
                    <a:pt x="753" y="1280"/>
                  </a:cubicBezTo>
                  <a:cubicBezTo>
                    <a:pt x="753" y="1280"/>
                    <a:pt x="753" y="1280"/>
                    <a:pt x="752" y="1280"/>
                  </a:cubicBezTo>
                  <a:cubicBezTo>
                    <a:pt x="752" y="1279"/>
                    <a:pt x="753" y="1279"/>
                    <a:pt x="754" y="1279"/>
                  </a:cubicBezTo>
                  <a:cubicBezTo>
                    <a:pt x="755" y="1279"/>
                    <a:pt x="755" y="1279"/>
                    <a:pt x="756" y="1278"/>
                  </a:cubicBezTo>
                  <a:cubicBezTo>
                    <a:pt x="756" y="1278"/>
                    <a:pt x="757" y="1278"/>
                    <a:pt x="757" y="1278"/>
                  </a:cubicBezTo>
                  <a:cubicBezTo>
                    <a:pt x="758" y="1278"/>
                    <a:pt x="758" y="1278"/>
                    <a:pt x="758" y="1277"/>
                  </a:cubicBezTo>
                  <a:cubicBezTo>
                    <a:pt x="762" y="1276"/>
                    <a:pt x="766" y="1275"/>
                    <a:pt x="770" y="1274"/>
                  </a:cubicBezTo>
                  <a:cubicBezTo>
                    <a:pt x="771" y="1274"/>
                    <a:pt x="773" y="1274"/>
                    <a:pt x="774" y="1274"/>
                  </a:cubicBezTo>
                  <a:cubicBezTo>
                    <a:pt x="774" y="1274"/>
                    <a:pt x="774" y="1274"/>
                    <a:pt x="774" y="1274"/>
                  </a:cubicBezTo>
                  <a:cubicBezTo>
                    <a:pt x="774" y="1274"/>
                    <a:pt x="774" y="1274"/>
                    <a:pt x="774" y="1274"/>
                  </a:cubicBezTo>
                  <a:cubicBezTo>
                    <a:pt x="775" y="1274"/>
                    <a:pt x="776" y="1274"/>
                    <a:pt x="777" y="1274"/>
                  </a:cubicBezTo>
                  <a:cubicBezTo>
                    <a:pt x="779" y="1274"/>
                    <a:pt x="781" y="1274"/>
                    <a:pt x="784" y="1275"/>
                  </a:cubicBezTo>
                  <a:cubicBezTo>
                    <a:pt x="786" y="1275"/>
                    <a:pt x="789" y="1275"/>
                    <a:pt x="791" y="1276"/>
                  </a:cubicBezTo>
                  <a:cubicBezTo>
                    <a:pt x="792" y="1276"/>
                    <a:pt x="793" y="1276"/>
                    <a:pt x="795" y="1276"/>
                  </a:cubicBezTo>
                  <a:cubicBezTo>
                    <a:pt x="795" y="1276"/>
                    <a:pt x="796" y="1276"/>
                    <a:pt x="796" y="1276"/>
                  </a:cubicBezTo>
                  <a:cubicBezTo>
                    <a:pt x="797" y="1276"/>
                    <a:pt x="797" y="1276"/>
                    <a:pt x="798" y="1276"/>
                  </a:cubicBezTo>
                  <a:cubicBezTo>
                    <a:pt x="803" y="1276"/>
                    <a:pt x="807" y="1276"/>
                    <a:pt x="810" y="1275"/>
                  </a:cubicBezTo>
                  <a:cubicBezTo>
                    <a:pt x="811" y="1275"/>
                    <a:pt x="811" y="1275"/>
                    <a:pt x="812" y="1275"/>
                  </a:cubicBezTo>
                  <a:cubicBezTo>
                    <a:pt x="812" y="1274"/>
                    <a:pt x="813" y="1274"/>
                    <a:pt x="813" y="1274"/>
                  </a:cubicBezTo>
                  <a:cubicBezTo>
                    <a:pt x="814" y="1274"/>
                    <a:pt x="814" y="1273"/>
                    <a:pt x="815" y="1273"/>
                  </a:cubicBezTo>
                  <a:cubicBezTo>
                    <a:pt x="816" y="1273"/>
                    <a:pt x="816" y="1272"/>
                    <a:pt x="817" y="1272"/>
                  </a:cubicBezTo>
                  <a:cubicBezTo>
                    <a:pt x="814" y="1275"/>
                    <a:pt x="812" y="1279"/>
                    <a:pt x="811" y="1283"/>
                  </a:cubicBezTo>
                  <a:cubicBezTo>
                    <a:pt x="809" y="1287"/>
                    <a:pt x="808" y="1291"/>
                    <a:pt x="806" y="1295"/>
                  </a:cubicBezTo>
                  <a:cubicBezTo>
                    <a:pt x="805" y="1299"/>
                    <a:pt x="803" y="1303"/>
                    <a:pt x="801" y="1306"/>
                  </a:cubicBezTo>
                  <a:cubicBezTo>
                    <a:pt x="800" y="1307"/>
                    <a:pt x="799" y="1308"/>
                    <a:pt x="799" y="1308"/>
                  </a:cubicBezTo>
                  <a:cubicBezTo>
                    <a:pt x="799" y="1309"/>
                    <a:pt x="799" y="1309"/>
                    <a:pt x="799" y="1309"/>
                  </a:cubicBezTo>
                  <a:cubicBezTo>
                    <a:pt x="798" y="1309"/>
                    <a:pt x="798" y="1309"/>
                    <a:pt x="798" y="1309"/>
                  </a:cubicBezTo>
                  <a:cubicBezTo>
                    <a:pt x="798" y="1309"/>
                    <a:pt x="798" y="1309"/>
                    <a:pt x="798" y="1309"/>
                  </a:cubicBezTo>
                  <a:cubicBezTo>
                    <a:pt x="797" y="1310"/>
                    <a:pt x="797" y="1310"/>
                    <a:pt x="797" y="1310"/>
                  </a:cubicBezTo>
                  <a:cubicBezTo>
                    <a:pt x="795" y="1312"/>
                    <a:pt x="794" y="1313"/>
                    <a:pt x="792" y="1314"/>
                  </a:cubicBezTo>
                  <a:cubicBezTo>
                    <a:pt x="789" y="1316"/>
                    <a:pt x="785" y="1318"/>
                    <a:pt x="782" y="1320"/>
                  </a:cubicBezTo>
                  <a:cubicBezTo>
                    <a:pt x="778" y="1322"/>
                    <a:pt x="774" y="1323"/>
                    <a:pt x="771" y="1325"/>
                  </a:cubicBezTo>
                  <a:cubicBezTo>
                    <a:pt x="767" y="1328"/>
                    <a:pt x="764" y="1330"/>
                    <a:pt x="762" y="1334"/>
                  </a:cubicBezTo>
                  <a:cubicBezTo>
                    <a:pt x="761" y="1335"/>
                    <a:pt x="760" y="1336"/>
                    <a:pt x="759" y="1338"/>
                  </a:cubicBezTo>
                  <a:cubicBezTo>
                    <a:pt x="759" y="1338"/>
                    <a:pt x="758" y="1338"/>
                    <a:pt x="758" y="1338"/>
                  </a:cubicBezTo>
                  <a:cubicBezTo>
                    <a:pt x="757" y="1338"/>
                    <a:pt x="757" y="1338"/>
                    <a:pt x="756" y="1337"/>
                  </a:cubicBezTo>
                  <a:cubicBezTo>
                    <a:pt x="756" y="1337"/>
                    <a:pt x="756" y="1337"/>
                    <a:pt x="756" y="1338"/>
                  </a:cubicBezTo>
                  <a:cubicBezTo>
                    <a:pt x="755" y="1338"/>
                    <a:pt x="755" y="1338"/>
                    <a:pt x="755" y="1338"/>
                  </a:cubicBezTo>
                  <a:cubicBezTo>
                    <a:pt x="754" y="1338"/>
                    <a:pt x="754" y="1338"/>
                    <a:pt x="753" y="1338"/>
                  </a:cubicBezTo>
                  <a:cubicBezTo>
                    <a:pt x="753" y="1338"/>
                    <a:pt x="752" y="1338"/>
                    <a:pt x="752" y="1338"/>
                  </a:cubicBezTo>
                  <a:cubicBezTo>
                    <a:pt x="751" y="1338"/>
                    <a:pt x="750" y="1338"/>
                    <a:pt x="750" y="1339"/>
                  </a:cubicBezTo>
                  <a:cubicBezTo>
                    <a:pt x="749" y="1339"/>
                    <a:pt x="748" y="1339"/>
                    <a:pt x="748" y="1339"/>
                  </a:cubicBezTo>
                  <a:cubicBezTo>
                    <a:pt x="747" y="1339"/>
                    <a:pt x="745" y="1340"/>
                    <a:pt x="744" y="1340"/>
                  </a:cubicBezTo>
                  <a:cubicBezTo>
                    <a:pt x="743" y="1341"/>
                    <a:pt x="741" y="1341"/>
                    <a:pt x="740" y="1342"/>
                  </a:cubicBezTo>
                  <a:cubicBezTo>
                    <a:pt x="740" y="1342"/>
                    <a:pt x="739" y="1342"/>
                    <a:pt x="739" y="1343"/>
                  </a:cubicBezTo>
                  <a:cubicBezTo>
                    <a:pt x="725" y="1327"/>
                    <a:pt x="711" y="1362"/>
                    <a:pt x="704" y="1368"/>
                  </a:cubicBezTo>
                  <a:cubicBezTo>
                    <a:pt x="719" y="1371"/>
                    <a:pt x="748" y="1368"/>
                    <a:pt x="740" y="1346"/>
                  </a:cubicBezTo>
                  <a:cubicBezTo>
                    <a:pt x="739" y="1346"/>
                    <a:pt x="738" y="1346"/>
                    <a:pt x="737" y="1347"/>
                  </a:cubicBezTo>
                  <a:cubicBezTo>
                    <a:pt x="738" y="1346"/>
                    <a:pt x="738" y="1346"/>
                    <a:pt x="738" y="1346"/>
                  </a:cubicBezTo>
                  <a:cubicBezTo>
                    <a:pt x="739" y="1346"/>
                    <a:pt x="740" y="1345"/>
                    <a:pt x="741" y="1344"/>
                  </a:cubicBezTo>
                  <a:cubicBezTo>
                    <a:pt x="742" y="1344"/>
                    <a:pt x="744" y="1343"/>
                    <a:pt x="745" y="1343"/>
                  </a:cubicBezTo>
                  <a:cubicBezTo>
                    <a:pt x="746" y="1342"/>
                    <a:pt x="747" y="1342"/>
                    <a:pt x="749" y="1342"/>
                  </a:cubicBezTo>
                  <a:cubicBezTo>
                    <a:pt x="749" y="1341"/>
                    <a:pt x="750" y="1341"/>
                    <a:pt x="750" y="1341"/>
                  </a:cubicBezTo>
                  <a:cubicBezTo>
                    <a:pt x="751" y="1341"/>
                    <a:pt x="752" y="1341"/>
                    <a:pt x="752" y="1341"/>
                  </a:cubicBezTo>
                  <a:cubicBezTo>
                    <a:pt x="753" y="1341"/>
                    <a:pt x="753" y="1341"/>
                    <a:pt x="754" y="1340"/>
                  </a:cubicBezTo>
                  <a:cubicBezTo>
                    <a:pt x="754" y="1340"/>
                    <a:pt x="755" y="1340"/>
                    <a:pt x="755" y="1340"/>
                  </a:cubicBezTo>
                  <a:cubicBezTo>
                    <a:pt x="756" y="1340"/>
                    <a:pt x="756" y="1340"/>
                    <a:pt x="756" y="1340"/>
                  </a:cubicBezTo>
                  <a:cubicBezTo>
                    <a:pt x="756" y="1340"/>
                    <a:pt x="757" y="1340"/>
                    <a:pt x="757" y="1340"/>
                  </a:cubicBezTo>
                  <a:cubicBezTo>
                    <a:pt x="757" y="1340"/>
                    <a:pt x="758" y="1340"/>
                    <a:pt x="758" y="1340"/>
                  </a:cubicBezTo>
                  <a:cubicBezTo>
                    <a:pt x="758" y="1340"/>
                    <a:pt x="758" y="1340"/>
                    <a:pt x="758" y="1340"/>
                  </a:cubicBezTo>
                  <a:cubicBezTo>
                    <a:pt x="758" y="1340"/>
                    <a:pt x="758" y="1340"/>
                    <a:pt x="758" y="1340"/>
                  </a:cubicBezTo>
                  <a:cubicBezTo>
                    <a:pt x="757" y="1341"/>
                    <a:pt x="757" y="1341"/>
                    <a:pt x="757" y="1342"/>
                  </a:cubicBezTo>
                  <a:cubicBezTo>
                    <a:pt x="757" y="1343"/>
                    <a:pt x="756" y="1344"/>
                    <a:pt x="756" y="1345"/>
                  </a:cubicBezTo>
                  <a:cubicBezTo>
                    <a:pt x="755" y="1348"/>
                    <a:pt x="754" y="1352"/>
                    <a:pt x="753" y="1356"/>
                  </a:cubicBezTo>
                  <a:cubicBezTo>
                    <a:pt x="752" y="1360"/>
                    <a:pt x="752" y="1364"/>
                    <a:pt x="752" y="1368"/>
                  </a:cubicBezTo>
                  <a:cubicBezTo>
                    <a:pt x="752" y="1368"/>
                    <a:pt x="751" y="1368"/>
                    <a:pt x="751" y="1368"/>
                  </a:cubicBezTo>
                  <a:cubicBezTo>
                    <a:pt x="751" y="1369"/>
                    <a:pt x="751" y="1369"/>
                    <a:pt x="750" y="1370"/>
                  </a:cubicBezTo>
                  <a:cubicBezTo>
                    <a:pt x="750" y="1370"/>
                    <a:pt x="750" y="1370"/>
                    <a:pt x="750" y="1370"/>
                  </a:cubicBezTo>
                  <a:cubicBezTo>
                    <a:pt x="750" y="1370"/>
                    <a:pt x="749" y="1371"/>
                    <a:pt x="749" y="1371"/>
                  </a:cubicBezTo>
                  <a:cubicBezTo>
                    <a:pt x="749" y="1371"/>
                    <a:pt x="748" y="1372"/>
                    <a:pt x="747" y="1372"/>
                  </a:cubicBezTo>
                  <a:cubicBezTo>
                    <a:pt x="747" y="1373"/>
                    <a:pt x="746" y="1373"/>
                    <a:pt x="745" y="1374"/>
                  </a:cubicBezTo>
                  <a:cubicBezTo>
                    <a:pt x="744" y="1374"/>
                    <a:pt x="744" y="1375"/>
                    <a:pt x="743" y="1375"/>
                  </a:cubicBezTo>
                  <a:cubicBezTo>
                    <a:pt x="741" y="1376"/>
                    <a:pt x="739" y="1377"/>
                    <a:pt x="737" y="1378"/>
                  </a:cubicBezTo>
                  <a:cubicBezTo>
                    <a:pt x="735" y="1379"/>
                    <a:pt x="733" y="1380"/>
                    <a:pt x="731" y="1381"/>
                  </a:cubicBezTo>
                  <a:cubicBezTo>
                    <a:pt x="726" y="1383"/>
                    <a:pt x="721" y="1385"/>
                    <a:pt x="716" y="1387"/>
                  </a:cubicBezTo>
                  <a:cubicBezTo>
                    <a:pt x="714" y="1388"/>
                    <a:pt x="711" y="1390"/>
                    <a:pt x="709" y="1391"/>
                  </a:cubicBezTo>
                  <a:cubicBezTo>
                    <a:pt x="706" y="1392"/>
                    <a:pt x="704" y="1393"/>
                    <a:pt x="702" y="1394"/>
                  </a:cubicBezTo>
                  <a:cubicBezTo>
                    <a:pt x="699" y="1395"/>
                    <a:pt x="697" y="1396"/>
                    <a:pt x="695" y="1398"/>
                  </a:cubicBezTo>
                  <a:cubicBezTo>
                    <a:pt x="695" y="1398"/>
                    <a:pt x="695" y="1398"/>
                    <a:pt x="695" y="1398"/>
                  </a:cubicBezTo>
                  <a:cubicBezTo>
                    <a:pt x="694" y="1399"/>
                    <a:pt x="694" y="1399"/>
                    <a:pt x="694" y="1399"/>
                  </a:cubicBezTo>
                  <a:cubicBezTo>
                    <a:pt x="694" y="1400"/>
                    <a:pt x="693" y="1400"/>
                    <a:pt x="693" y="1401"/>
                  </a:cubicBezTo>
                  <a:cubicBezTo>
                    <a:pt x="693" y="1401"/>
                    <a:pt x="693" y="1401"/>
                    <a:pt x="693" y="1401"/>
                  </a:cubicBezTo>
                  <a:cubicBezTo>
                    <a:pt x="693" y="1400"/>
                    <a:pt x="692" y="1400"/>
                    <a:pt x="692" y="1400"/>
                  </a:cubicBezTo>
                  <a:cubicBezTo>
                    <a:pt x="692" y="1399"/>
                    <a:pt x="692" y="1399"/>
                    <a:pt x="691" y="1399"/>
                  </a:cubicBezTo>
                  <a:cubicBezTo>
                    <a:pt x="691" y="1398"/>
                    <a:pt x="690" y="1398"/>
                    <a:pt x="690" y="1398"/>
                  </a:cubicBezTo>
                  <a:cubicBezTo>
                    <a:pt x="690" y="1397"/>
                    <a:pt x="689" y="1397"/>
                    <a:pt x="689" y="1396"/>
                  </a:cubicBezTo>
                  <a:cubicBezTo>
                    <a:pt x="689" y="1396"/>
                    <a:pt x="688" y="1396"/>
                    <a:pt x="688" y="1396"/>
                  </a:cubicBezTo>
                  <a:cubicBezTo>
                    <a:pt x="688" y="1395"/>
                    <a:pt x="687" y="1395"/>
                    <a:pt x="687" y="1395"/>
                  </a:cubicBezTo>
                  <a:cubicBezTo>
                    <a:pt x="687" y="1395"/>
                    <a:pt x="686" y="1394"/>
                    <a:pt x="685" y="1394"/>
                  </a:cubicBezTo>
                  <a:cubicBezTo>
                    <a:pt x="685" y="1394"/>
                    <a:pt x="684" y="1393"/>
                    <a:pt x="683" y="1393"/>
                  </a:cubicBezTo>
                  <a:cubicBezTo>
                    <a:pt x="683" y="1393"/>
                    <a:pt x="683" y="1392"/>
                    <a:pt x="682" y="1392"/>
                  </a:cubicBezTo>
                  <a:cubicBezTo>
                    <a:pt x="682" y="1392"/>
                    <a:pt x="681" y="1392"/>
                    <a:pt x="681" y="1392"/>
                  </a:cubicBezTo>
                  <a:cubicBezTo>
                    <a:pt x="680" y="1391"/>
                    <a:pt x="680" y="1391"/>
                    <a:pt x="679" y="1391"/>
                  </a:cubicBezTo>
                  <a:cubicBezTo>
                    <a:pt x="677" y="1390"/>
                    <a:pt x="675" y="1389"/>
                    <a:pt x="674" y="1389"/>
                  </a:cubicBezTo>
                  <a:cubicBezTo>
                    <a:pt x="673" y="1389"/>
                    <a:pt x="673" y="1389"/>
                    <a:pt x="673" y="1389"/>
                  </a:cubicBezTo>
                  <a:cubicBezTo>
                    <a:pt x="672" y="1387"/>
                    <a:pt x="672" y="1387"/>
                    <a:pt x="672" y="1387"/>
                  </a:cubicBezTo>
                  <a:cubicBezTo>
                    <a:pt x="658" y="1369"/>
                    <a:pt x="632" y="1386"/>
                    <a:pt x="629" y="1404"/>
                  </a:cubicBezTo>
                  <a:cubicBezTo>
                    <a:pt x="638" y="1400"/>
                    <a:pt x="648" y="1405"/>
                    <a:pt x="657" y="1402"/>
                  </a:cubicBezTo>
                  <a:cubicBezTo>
                    <a:pt x="662" y="1400"/>
                    <a:pt x="667" y="1395"/>
                    <a:pt x="672" y="1391"/>
                  </a:cubicBezTo>
                  <a:cubicBezTo>
                    <a:pt x="672" y="1391"/>
                    <a:pt x="673" y="1391"/>
                    <a:pt x="673" y="1392"/>
                  </a:cubicBezTo>
                  <a:cubicBezTo>
                    <a:pt x="674" y="1394"/>
                    <a:pt x="674" y="1394"/>
                    <a:pt x="674" y="1394"/>
                  </a:cubicBezTo>
                  <a:cubicBezTo>
                    <a:pt x="674" y="1393"/>
                    <a:pt x="674" y="1392"/>
                    <a:pt x="673" y="1392"/>
                  </a:cubicBezTo>
                  <a:cubicBezTo>
                    <a:pt x="675" y="1392"/>
                    <a:pt x="677" y="1393"/>
                    <a:pt x="678" y="1393"/>
                  </a:cubicBezTo>
                  <a:cubicBezTo>
                    <a:pt x="679" y="1393"/>
                    <a:pt x="680" y="1394"/>
                    <a:pt x="680" y="1394"/>
                  </a:cubicBezTo>
                  <a:cubicBezTo>
                    <a:pt x="681" y="1394"/>
                    <a:pt x="681" y="1394"/>
                    <a:pt x="681" y="1395"/>
                  </a:cubicBezTo>
                  <a:cubicBezTo>
                    <a:pt x="682" y="1395"/>
                    <a:pt x="682" y="1395"/>
                    <a:pt x="682" y="1395"/>
                  </a:cubicBezTo>
                  <a:cubicBezTo>
                    <a:pt x="683" y="1395"/>
                    <a:pt x="684" y="1396"/>
                    <a:pt x="684" y="1396"/>
                  </a:cubicBezTo>
                  <a:cubicBezTo>
                    <a:pt x="685" y="1397"/>
                    <a:pt x="685" y="1397"/>
                    <a:pt x="686" y="1397"/>
                  </a:cubicBezTo>
                  <a:cubicBezTo>
                    <a:pt x="686" y="1397"/>
                    <a:pt x="687" y="1398"/>
                    <a:pt x="687" y="1398"/>
                  </a:cubicBezTo>
                  <a:cubicBezTo>
                    <a:pt x="687" y="1398"/>
                    <a:pt x="687" y="1398"/>
                    <a:pt x="688" y="1398"/>
                  </a:cubicBezTo>
                  <a:cubicBezTo>
                    <a:pt x="688" y="1399"/>
                    <a:pt x="689" y="1399"/>
                    <a:pt x="689" y="1399"/>
                  </a:cubicBezTo>
                  <a:cubicBezTo>
                    <a:pt x="690" y="1399"/>
                    <a:pt x="690" y="1400"/>
                    <a:pt x="690" y="1400"/>
                  </a:cubicBezTo>
                  <a:cubicBezTo>
                    <a:pt x="691" y="1400"/>
                    <a:pt x="691" y="1400"/>
                    <a:pt x="692" y="1401"/>
                  </a:cubicBezTo>
                  <a:cubicBezTo>
                    <a:pt x="692" y="1401"/>
                    <a:pt x="692" y="1401"/>
                    <a:pt x="693" y="1401"/>
                  </a:cubicBezTo>
                  <a:cubicBezTo>
                    <a:pt x="692" y="1402"/>
                    <a:pt x="692" y="1403"/>
                    <a:pt x="691" y="1404"/>
                  </a:cubicBezTo>
                  <a:cubicBezTo>
                    <a:pt x="691" y="1404"/>
                    <a:pt x="691" y="1405"/>
                    <a:pt x="691" y="1405"/>
                  </a:cubicBezTo>
                  <a:cubicBezTo>
                    <a:pt x="691" y="1406"/>
                    <a:pt x="691" y="1406"/>
                    <a:pt x="691" y="1407"/>
                  </a:cubicBezTo>
                  <a:cubicBezTo>
                    <a:pt x="690" y="1408"/>
                    <a:pt x="690" y="1409"/>
                    <a:pt x="690" y="1410"/>
                  </a:cubicBezTo>
                  <a:cubicBezTo>
                    <a:pt x="690" y="1410"/>
                    <a:pt x="690" y="1410"/>
                    <a:pt x="690" y="1410"/>
                  </a:cubicBezTo>
                  <a:cubicBezTo>
                    <a:pt x="690" y="1410"/>
                    <a:pt x="690" y="1410"/>
                    <a:pt x="690" y="1410"/>
                  </a:cubicBezTo>
                  <a:cubicBezTo>
                    <a:pt x="690" y="1410"/>
                    <a:pt x="690" y="1410"/>
                    <a:pt x="690" y="1411"/>
                  </a:cubicBezTo>
                  <a:cubicBezTo>
                    <a:pt x="690" y="1411"/>
                    <a:pt x="689" y="1412"/>
                    <a:pt x="689" y="1412"/>
                  </a:cubicBezTo>
                  <a:cubicBezTo>
                    <a:pt x="689" y="1413"/>
                    <a:pt x="689" y="1414"/>
                    <a:pt x="688" y="1414"/>
                  </a:cubicBezTo>
                  <a:cubicBezTo>
                    <a:pt x="688" y="1415"/>
                    <a:pt x="688" y="1416"/>
                    <a:pt x="687" y="1417"/>
                  </a:cubicBezTo>
                  <a:cubicBezTo>
                    <a:pt x="687" y="1417"/>
                    <a:pt x="687" y="1418"/>
                    <a:pt x="686" y="1419"/>
                  </a:cubicBezTo>
                  <a:cubicBezTo>
                    <a:pt x="686" y="1419"/>
                    <a:pt x="685" y="1420"/>
                    <a:pt x="685" y="1421"/>
                  </a:cubicBezTo>
                  <a:cubicBezTo>
                    <a:pt x="685" y="1421"/>
                    <a:pt x="685" y="1421"/>
                    <a:pt x="685" y="1421"/>
                  </a:cubicBezTo>
                  <a:cubicBezTo>
                    <a:pt x="670" y="1419"/>
                    <a:pt x="667" y="1428"/>
                    <a:pt x="674" y="1442"/>
                  </a:cubicBezTo>
                  <a:cubicBezTo>
                    <a:pt x="681" y="1438"/>
                    <a:pt x="692" y="1434"/>
                    <a:pt x="686" y="1422"/>
                  </a:cubicBezTo>
                  <a:cubicBezTo>
                    <a:pt x="687" y="1421"/>
                    <a:pt x="687" y="1421"/>
                    <a:pt x="687" y="1421"/>
                  </a:cubicBezTo>
                  <a:cubicBezTo>
                    <a:pt x="687" y="1421"/>
                    <a:pt x="687" y="1421"/>
                    <a:pt x="687" y="1421"/>
                  </a:cubicBezTo>
                  <a:cubicBezTo>
                    <a:pt x="687" y="1421"/>
                    <a:pt x="688" y="1420"/>
                    <a:pt x="688" y="1420"/>
                  </a:cubicBezTo>
                  <a:cubicBezTo>
                    <a:pt x="688" y="1419"/>
                    <a:pt x="689" y="1418"/>
                    <a:pt x="689" y="1418"/>
                  </a:cubicBezTo>
                  <a:cubicBezTo>
                    <a:pt x="689" y="1417"/>
                    <a:pt x="690" y="1416"/>
                    <a:pt x="690" y="1416"/>
                  </a:cubicBezTo>
                  <a:cubicBezTo>
                    <a:pt x="690" y="1415"/>
                    <a:pt x="690" y="1415"/>
                    <a:pt x="690" y="1415"/>
                  </a:cubicBezTo>
                  <a:cubicBezTo>
                    <a:pt x="690" y="1416"/>
                    <a:pt x="690" y="1417"/>
                    <a:pt x="690" y="1418"/>
                  </a:cubicBezTo>
                  <a:cubicBezTo>
                    <a:pt x="690" y="1418"/>
                    <a:pt x="690" y="1419"/>
                    <a:pt x="690" y="1419"/>
                  </a:cubicBezTo>
                  <a:cubicBezTo>
                    <a:pt x="690" y="1419"/>
                    <a:pt x="691" y="1417"/>
                    <a:pt x="691" y="1415"/>
                  </a:cubicBezTo>
                  <a:cubicBezTo>
                    <a:pt x="691" y="1414"/>
                    <a:pt x="691" y="1413"/>
                    <a:pt x="691" y="1412"/>
                  </a:cubicBezTo>
                  <a:cubicBezTo>
                    <a:pt x="692" y="1412"/>
                    <a:pt x="692" y="1412"/>
                    <a:pt x="692" y="1412"/>
                  </a:cubicBezTo>
                  <a:cubicBezTo>
                    <a:pt x="692" y="1411"/>
                    <a:pt x="692" y="1411"/>
                    <a:pt x="692" y="1411"/>
                  </a:cubicBezTo>
                  <a:cubicBezTo>
                    <a:pt x="692" y="1411"/>
                    <a:pt x="692" y="1411"/>
                    <a:pt x="692" y="1411"/>
                  </a:cubicBezTo>
                  <a:cubicBezTo>
                    <a:pt x="692" y="1410"/>
                    <a:pt x="692" y="1410"/>
                    <a:pt x="692" y="1410"/>
                  </a:cubicBezTo>
                  <a:cubicBezTo>
                    <a:pt x="692" y="1410"/>
                    <a:pt x="692" y="1410"/>
                    <a:pt x="692" y="1410"/>
                  </a:cubicBezTo>
                  <a:cubicBezTo>
                    <a:pt x="692" y="1409"/>
                    <a:pt x="692" y="1408"/>
                    <a:pt x="693" y="1408"/>
                  </a:cubicBezTo>
                  <a:cubicBezTo>
                    <a:pt x="693" y="1407"/>
                    <a:pt x="693" y="1406"/>
                    <a:pt x="693" y="1405"/>
                  </a:cubicBezTo>
                  <a:cubicBezTo>
                    <a:pt x="694" y="1404"/>
                    <a:pt x="694" y="1403"/>
                    <a:pt x="695" y="1402"/>
                  </a:cubicBezTo>
                  <a:cubicBezTo>
                    <a:pt x="695" y="1402"/>
                    <a:pt x="695" y="1401"/>
                    <a:pt x="696" y="1401"/>
                  </a:cubicBezTo>
                  <a:cubicBezTo>
                    <a:pt x="696" y="1400"/>
                    <a:pt x="696" y="1400"/>
                    <a:pt x="696" y="1400"/>
                  </a:cubicBezTo>
                  <a:cubicBezTo>
                    <a:pt x="696" y="1400"/>
                    <a:pt x="696" y="1400"/>
                    <a:pt x="697" y="1399"/>
                  </a:cubicBezTo>
                  <a:cubicBezTo>
                    <a:pt x="697" y="1399"/>
                    <a:pt x="698" y="1398"/>
                    <a:pt x="699" y="1397"/>
                  </a:cubicBezTo>
                  <a:cubicBezTo>
                    <a:pt x="700" y="1397"/>
                    <a:pt x="701" y="1396"/>
                    <a:pt x="702" y="1396"/>
                  </a:cubicBezTo>
                  <a:cubicBezTo>
                    <a:pt x="705" y="1395"/>
                    <a:pt x="707" y="1394"/>
                    <a:pt x="710" y="1393"/>
                  </a:cubicBezTo>
                  <a:cubicBezTo>
                    <a:pt x="712" y="1392"/>
                    <a:pt x="714" y="1391"/>
                    <a:pt x="717" y="1390"/>
                  </a:cubicBezTo>
                  <a:cubicBezTo>
                    <a:pt x="722" y="1387"/>
                    <a:pt x="727" y="1385"/>
                    <a:pt x="731" y="1383"/>
                  </a:cubicBezTo>
                  <a:cubicBezTo>
                    <a:pt x="734" y="1382"/>
                    <a:pt x="736" y="1382"/>
                    <a:pt x="738" y="1381"/>
                  </a:cubicBezTo>
                  <a:cubicBezTo>
                    <a:pt x="740" y="1380"/>
                    <a:pt x="742" y="1378"/>
                    <a:pt x="744" y="1377"/>
                  </a:cubicBezTo>
                  <a:cubicBezTo>
                    <a:pt x="744" y="1377"/>
                    <a:pt x="745" y="1377"/>
                    <a:pt x="745" y="1377"/>
                  </a:cubicBezTo>
                  <a:cubicBezTo>
                    <a:pt x="746" y="1376"/>
                    <a:pt x="746" y="1376"/>
                    <a:pt x="746" y="1376"/>
                  </a:cubicBezTo>
                  <a:cubicBezTo>
                    <a:pt x="747" y="1375"/>
                    <a:pt x="748" y="1374"/>
                    <a:pt x="748" y="1374"/>
                  </a:cubicBezTo>
                  <a:cubicBezTo>
                    <a:pt x="750" y="1372"/>
                    <a:pt x="750" y="1371"/>
                    <a:pt x="751" y="1370"/>
                  </a:cubicBezTo>
                  <a:cubicBezTo>
                    <a:pt x="751" y="1370"/>
                    <a:pt x="751" y="1370"/>
                    <a:pt x="751" y="1370"/>
                  </a:cubicBezTo>
                  <a:cubicBezTo>
                    <a:pt x="751" y="1372"/>
                    <a:pt x="751" y="1375"/>
                    <a:pt x="751" y="1378"/>
                  </a:cubicBezTo>
                  <a:cubicBezTo>
                    <a:pt x="751" y="1380"/>
                    <a:pt x="751" y="1381"/>
                    <a:pt x="751" y="1383"/>
                  </a:cubicBezTo>
                  <a:cubicBezTo>
                    <a:pt x="751" y="1384"/>
                    <a:pt x="751" y="1386"/>
                    <a:pt x="751" y="1388"/>
                  </a:cubicBezTo>
                  <a:cubicBezTo>
                    <a:pt x="752" y="1391"/>
                    <a:pt x="752" y="1394"/>
                    <a:pt x="753" y="1396"/>
                  </a:cubicBezTo>
                  <a:cubicBezTo>
                    <a:pt x="753" y="1397"/>
                    <a:pt x="753" y="1398"/>
                    <a:pt x="753" y="1398"/>
                  </a:cubicBezTo>
                  <a:cubicBezTo>
                    <a:pt x="753" y="1399"/>
                    <a:pt x="752" y="1399"/>
                    <a:pt x="752" y="1399"/>
                  </a:cubicBezTo>
                  <a:cubicBezTo>
                    <a:pt x="751" y="1400"/>
                    <a:pt x="751" y="1400"/>
                    <a:pt x="751" y="1400"/>
                  </a:cubicBezTo>
                  <a:cubicBezTo>
                    <a:pt x="750" y="1400"/>
                    <a:pt x="750" y="1400"/>
                    <a:pt x="750" y="1401"/>
                  </a:cubicBezTo>
                  <a:cubicBezTo>
                    <a:pt x="749" y="1401"/>
                    <a:pt x="749" y="1401"/>
                    <a:pt x="749" y="1401"/>
                  </a:cubicBezTo>
                  <a:cubicBezTo>
                    <a:pt x="748" y="1402"/>
                    <a:pt x="748" y="1402"/>
                    <a:pt x="748" y="1402"/>
                  </a:cubicBezTo>
                  <a:cubicBezTo>
                    <a:pt x="748" y="1402"/>
                    <a:pt x="748" y="1403"/>
                    <a:pt x="748" y="1403"/>
                  </a:cubicBezTo>
                  <a:cubicBezTo>
                    <a:pt x="747" y="1403"/>
                    <a:pt x="747" y="1404"/>
                    <a:pt x="746" y="1404"/>
                  </a:cubicBezTo>
                  <a:cubicBezTo>
                    <a:pt x="746" y="1405"/>
                    <a:pt x="746" y="1405"/>
                    <a:pt x="745" y="1406"/>
                  </a:cubicBezTo>
                  <a:cubicBezTo>
                    <a:pt x="745" y="1406"/>
                    <a:pt x="745" y="1407"/>
                    <a:pt x="744" y="1407"/>
                  </a:cubicBezTo>
                  <a:cubicBezTo>
                    <a:pt x="744" y="1408"/>
                    <a:pt x="744" y="1408"/>
                    <a:pt x="743" y="1409"/>
                  </a:cubicBezTo>
                  <a:cubicBezTo>
                    <a:pt x="743" y="1410"/>
                    <a:pt x="742" y="1412"/>
                    <a:pt x="741" y="1413"/>
                  </a:cubicBezTo>
                  <a:cubicBezTo>
                    <a:pt x="741" y="1414"/>
                    <a:pt x="740" y="1416"/>
                    <a:pt x="739" y="1417"/>
                  </a:cubicBezTo>
                  <a:cubicBezTo>
                    <a:pt x="739" y="1419"/>
                    <a:pt x="738" y="1420"/>
                    <a:pt x="738" y="1421"/>
                  </a:cubicBezTo>
                  <a:cubicBezTo>
                    <a:pt x="738" y="1423"/>
                    <a:pt x="737" y="1424"/>
                    <a:pt x="737" y="1425"/>
                  </a:cubicBezTo>
                  <a:cubicBezTo>
                    <a:pt x="722" y="1435"/>
                    <a:pt x="733" y="1445"/>
                    <a:pt x="727" y="1459"/>
                  </a:cubicBezTo>
                  <a:cubicBezTo>
                    <a:pt x="743" y="1453"/>
                    <a:pt x="754" y="1443"/>
                    <a:pt x="739" y="1427"/>
                  </a:cubicBezTo>
                  <a:cubicBezTo>
                    <a:pt x="739" y="1427"/>
                    <a:pt x="739" y="1427"/>
                    <a:pt x="739" y="1427"/>
                  </a:cubicBezTo>
                  <a:cubicBezTo>
                    <a:pt x="740" y="1425"/>
                    <a:pt x="740" y="1424"/>
                    <a:pt x="740" y="1422"/>
                  </a:cubicBezTo>
                  <a:cubicBezTo>
                    <a:pt x="741" y="1421"/>
                    <a:pt x="741" y="1420"/>
                    <a:pt x="742" y="1418"/>
                  </a:cubicBezTo>
                  <a:cubicBezTo>
                    <a:pt x="742" y="1417"/>
                    <a:pt x="743" y="1415"/>
                    <a:pt x="743" y="1414"/>
                  </a:cubicBezTo>
                  <a:cubicBezTo>
                    <a:pt x="744" y="1413"/>
                    <a:pt x="745" y="1412"/>
                    <a:pt x="745" y="1411"/>
                  </a:cubicBezTo>
                  <a:cubicBezTo>
                    <a:pt x="746" y="1410"/>
                    <a:pt x="746" y="1409"/>
                    <a:pt x="746" y="1409"/>
                  </a:cubicBezTo>
                  <a:cubicBezTo>
                    <a:pt x="747" y="1408"/>
                    <a:pt x="747" y="1408"/>
                    <a:pt x="747" y="1407"/>
                  </a:cubicBezTo>
                  <a:cubicBezTo>
                    <a:pt x="748" y="1407"/>
                    <a:pt x="748" y="1406"/>
                    <a:pt x="748" y="1406"/>
                  </a:cubicBezTo>
                  <a:cubicBezTo>
                    <a:pt x="749" y="1405"/>
                    <a:pt x="749" y="1405"/>
                    <a:pt x="749" y="1404"/>
                  </a:cubicBezTo>
                  <a:cubicBezTo>
                    <a:pt x="750" y="1404"/>
                    <a:pt x="750" y="1404"/>
                    <a:pt x="750" y="1404"/>
                  </a:cubicBezTo>
                  <a:cubicBezTo>
                    <a:pt x="750" y="1404"/>
                    <a:pt x="750" y="1404"/>
                    <a:pt x="750" y="1403"/>
                  </a:cubicBezTo>
                  <a:cubicBezTo>
                    <a:pt x="751" y="1403"/>
                    <a:pt x="751" y="1402"/>
                    <a:pt x="751" y="1402"/>
                  </a:cubicBezTo>
                  <a:cubicBezTo>
                    <a:pt x="751" y="1401"/>
                    <a:pt x="752" y="1401"/>
                    <a:pt x="752" y="1400"/>
                  </a:cubicBezTo>
                  <a:cubicBezTo>
                    <a:pt x="753" y="1399"/>
                    <a:pt x="753" y="1399"/>
                    <a:pt x="753" y="1399"/>
                  </a:cubicBezTo>
                  <a:cubicBezTo>
                    <a:pt x="754" y="1403"/>
                    <a:pt x="755" y="1406"/>
                    <a:pt x="756" y="1409"/>
                  </a:cubicBezTo>
                  <a:cubicBezTo>
                    <a:pt x="756" y="1409"/>
                    <a:pt x="756" y="1408"/>
                    <a:pt x="756" y="1408"/>
                  </a:cubicBezTo>
                  <a:cubicBezTo>
                    <a:pt x="756" y="1408"/>
                    <a:pt x="756" y="1409"/>
                    <a:pt x="756" y="1410"/>
                  </a:cubicBezTo>
                  <a:cubicBezTo>
                    <a:pt x="756" y="1410"/>
                    <a:pt x="756" y="1410"/>
                    <a:pt x="756" y="1411"/>
                  </a:cubicBezTo>
                  <a:cubicBezTo>
                    <a:pt x="756" y="1411"/>
                    <a:pt x="757" y="1411"/>
                    <a:pt x="757" y="1412"/>
                  </a:cubicBezTo>
                  <a:cubicBezTo>
                    <a:pt x="757" y="1412"/>
                    <a:pt x="757" y="1412"/>
                    <a:pt x="757" y="1412"/>
                  </a:cubicBezTo>
                  <a:cubicBezTo>
                    <a:pt x="757" y="1412"/>
                    <a:pt x="757" y="1412"/>
                    <a:pt x="757" y="1412"/>
                  </a:cubicBezTo>
                  <a:cubicBezTo>
                    <a:pt x="758" y="1413"/>
                    <a:pt x="758" y="1413"/>
                    <a:pt x="758" y="1414"/>
                  </a:cubicBezTo>
                  <a:cubicBezTo>
                    <a:pt x="758" y="1414"/>
                    <a:pt x="759" y="1414"/>
                    <a:pt x="759" y="1414"/>
                  </a:cubicBezTo>
                  <a:cubicBezTo>
                    <a:pt x="760" y="1416"/>
                    <a:pt x="761" y="1417"/>
                    <a:pt x="761" y="1419"/>
                  </a:cubicBezTo>
                  <a:cubicBezTo>
                    <a:pt x="762" y="1419"/>
                    <a:pt x="763" y="1420"/>
                    <a:pt x="763" y="1420"/>
                  </a:cubicBezTo>
                  <a:cubicBezTo>
                    <a:pt x="763" y="1421"/>
                    <a:pt x="764" y="1421"/>
                    <a:pt x="764" y="1421"/>
                  </a:cubicBezTo>
                  <a:cubicBezTo>
                    <a:pt x="764" y="1421"/>
                    <a:pt x="763" y="1421"/>
                    <a:pt x="763" y="1420"/>
                  </a:cubicBezTo>
                  <a:cubicBezTo>
                    <a:pt x="763" y="1420"/>
                    <a:pt x="762" y="1419"/>
                    <a:pt x="762" y="1418"/>
                  </a:cubicBezTo>
                  <a:cubicBezTo>
                    <a:pt x="761" y="1418"/>
                    <a:pt x="761" y="1417"/>
                    <a:pt x="761" y="1416"/>
                  </a:cubicBezTo>
                  <a:cubicBezTo>
                    <a:pt x="761" y="1417"/>
                    <a:pt x="761" y="1417"/>
                    <a:pt x="762" y="1417"/>
                  </a:cubicBezTo>
                  <a:cubicBezTo>
                    <a:pt x="762" y="1418"/>
                    <a:pt x="763" y="1418"/>
                    <a:pt x="763" y="1419"/>
                  </a:cubicBezTo>
                  <a:cubicBezTo>
                    <a:pt x="763" y="1419"/>
                    <a:pt x="763" y="1419"/>
                    <a:pt x="764" y="1419"/>
                  </a:cubicBezTo>
                  <a:cubicBezTo>
                    <a:pt x="763" y="1419"/>
                    <a:pt x="763" y="1419"/>
                    <a:pt x="763" y="1419"/>
                  </a:cubicBezTo>
                  <a:cubicBezTo>
                    <a:pt x="768" y="1430"/>
                    <a:pt x="778" y="1431"/>
                    <a:pt x="788" y="1432"/>
                  </a:cubicBezTo>
                  <a:cubicBezTo>
                    <a:pt x="786" y="1421"/>
                    <a:pt x="776" y="1418"/>
                    <a:pt x="766" y="1418"/>
                  </a:cubicBezTo>
                  <a:cubicBezTo>
                    <a:pt x="766" y="1418"/>
                    <a:pt x="765" y="1417"/>
                    <a:pt x="765" y="1417"/>
                  </a:cubicBezTo>
                  <a:cubicBezTo>
                    <a:pt x="764" y="1416"/>
                    <a:pt x="763" y="1416"/>
                    <a:pt x="763" y="1415"/>
                  </a:cubicBezTo>
                  <a:cubicBezTo>
                    <a:pt x="762" y="1415"/>
                    <a:pt x="762" y="1414"/>
                    <a:pt x="761" y="1414"/>
                  </a:cubicBezTo>
                  <a:cubicBezTo>
                    <a:pt x="761" y="1413"/>
                    <a:pt x="760" y="1413"/>
                    <a:pt x="760" y="1412"/>
                  </a:cubicBezTo>
                  <a:cubicBezTo>
                    <a:pt x="759" y="1412"/>
                    <a:pt x="759" y="1411"/>
                    <a:pt x="759" y="1411"/>
                  </a:cubicBezTo>
                  <a:cubicBezTo>
                    <a:pt x="759" y="1411"/>
                    <a:pt x="759" y="1411"/>
                    <a:pt x="758" y="1411"/>
                  </a:cubicBezTo>
                  <a:cubicBezTo>
                    <a:pt x="758" y="1410"/>
                    <a:pt x="758" y="1410"/>
                    <a:pt x="758" y="1410"/>
                  </a:cubicBezTo>
                  <a:cubicBezTo>
                    <a:pt x="758" y="1410"/>
                    <a:pt x="758" y="1410"/>
                    <a:pt x="758" y="1410"/>
                  </a:cubicBezTo>
                  <a:cubicBezTo>
                    <a:pt x="758" y="1410"/>
                    <a:pt x="758" y="1410"/>
                    <a:pt x="758" y="1410"/>
                  </a:cubicBezTo>
                  <a:cubicBezTo>
                    <a:pt x="757" y="1406"/>
                    <a:pt x="756" y="1402"/>
                    <a:pt x="755" y="1396"/>
                  </a:cubicBezTo>
                  <a:cubicBezTo>
                    <a:pt x="755" y="1394"/>
                    <a:pt x="755" y="1391"/>
                    <a:pt x="755" y="1388"/>
                  </a:cubicBezTo>
                  <a:cubicBezTo>
                    <a:pt x="755" y="1386"/>
                    <a:pt x="755" y="1385"/>
                    <a:pt x="755" y="1383"/>
                  </a:cubicBezTo>
                  <a:cubicBezTo>
                    <a:pt x="755" y="1381"/>
                    <a:pt x="755" y="1380"/>
                    <a:pt x="755" y="1378"/>
                  </a:cubicBezTo>
                  <a:cubicBezTo>
                    <a:pt x="755" y="1372"/>
                    <a:pt x="755" y="1364"/>
                    <a:pt x="757" y="1357"/>
                  </a:cubicBezTo>
                  <a:cubicBezTo>
                    <a:pt x="757" y="1353"/>
                    <a:pt x="758" y="1350"/>
                    <a:pt x="759" y="1346"/>
                  </a:cubicBezTo>
                  <a:cubicBezTo>
                    <a:pt x="761" y="1343"/>
                    <a:pt x="762" y="1339"/>
                    <a:pt x="764" y="1336"/>
                  </a:cubicBezTo>
                  <a:cubicBezTo>
                    <a:pt x="767" y="1333"/>
                    <a:pt x="770" y="1331"/>
                    <a:pt x="773" y="1329"/>
                  </a:cubicBezTo>
                  <a:cubicBezTo>
                    <a:pt x="776" y="1327"/>
                    <a:pt x="780" y="1325"/>
                    <a:pt x="783" y="1323"/>
                  </a:cubicBezTo>
                  <a:cubicBezTo>
                    <a:pt x="785" y="1322"/>
                    <a:pt x="787" y="1321"/>
                    <a:pt x="789" y="1320"/>
                  </a:cubicBezTo>
                  <a:cubicBezTo>
                    <a:pt x="789" y="1321"/>
                    <a:pt x="789" y="1321"/>
                    <a:pt x="789" y="1321"/>
                  </a:cubicBezTo>
                  <a:cubicBezTo>
                    <a:pt x="789" y="1321"/>
                    <a:pt x="789" y="1322"/>
                    <a:pt x="789" y="1322"/>
                  </a:cubicBezTo>
                  <a:cubicBezTo>
                    <a:pt x="789" y="1322"/>
                    <a:pt x="789" y="1322"/>
                    <a:pt x="788" y="1323"/>
                  </a:cubicBezTo>
                  <a:cubicBezTo>
                    <a:pt x="788" y="1323"/>
                    <a:pt x="788" y="1324"/>
                    <a:pt x="788" y="1325"/>
                  </a:cubicBezTo>
                  <a:cubicBezTo>
                    <a:pt x="788" y="1325"/>
                    <a:pt x="788" y="1326"/>
                    <a:pt x="788" y="1327"/>
                  </a:cubicBezTo>
                  <a:cubicBezTo>
                    <a:pt x="788" y="1327"/>
                    <a:pt x="788" y="1327"/>
                    <a:pt x="788" y="1328"/>
                  </a:cubicBezTo>
                  <a:cubicBezTo>
                    <a:pt x="788" y="1328"/>
                    <a:pt x="788" y="1328"/>
                    <a:pt x="788" y="1329"/>
                  </a:cubicBezTo>
                  <a:cubicBezTo>
                    <a:pt x="788" y="1330"/>
                    <a:pt x="788" y="1330"/>
                    <a:pt x="788" y="1331"/>
                  </a:cubicBezTo>
                  <a:cubicBezTo>
                    <a:pt x="788" y="1333"/>
                    <a:pt x="788" y="1334"/>
                    <a:pt x="788" y="1336"/>
                  </a:cubicBezTo>
                  <a:cubicBezTo>
                    <a:pt x="788" y="1337"/>
                    <a:pt x="788" y="1339"/>
                    <a:pt x="788" y="1341"/>
                  </a:cubicBezTo>
                  <a:cubicBezTo>
                    <a:pt x="789" y="1342"/>
                    <a:pt x="789" y="1344"/>
                    <a:pt x="789" y="1346"/>
                  </a:cubicBezTo>
                  <a:cubicBezTo>
                    <a:pt x="789" y="1346"/>
                    <a:pt x="790" y="1347"/>
                    <a:pt x="790" y="1348"/>
                  </a:cubicBezTo>
                  <a:cubicBezTo>
                    <a:pt x="788" y="1348"/>
                    <a:pt x="788" y="1348"/>
                    <a:pt x="788" y="1348"/>
                  </a:cubicBezTo>
                  <a:cubicBezTo>
                    <a:pt x="789" y="1348"/>
                    <a:pt x="789" y="1348"/>
                    <a:pt x="790" y="1348"/>
                  </a:cubicBezTo>
                  <a:cubicBezTo>
                    <a:pt x="790" y="1348"/>
                    <a:pt x="790" y="1348"/>
                    <a:pt x="790" y="1349"/>
                  </a:cubicBezTo>
                  <a:cubicBezTo>
                    <a:pt x="775" y="1362"/>
                    <a:pt x="795" y="1373"/>
                    <a:pt x="804" y="1383"/>
                  </a:cubicBezTo>
                  <a:cubicBezTo>
                    <a:pt x="807" y="1376"/>
                    <a:pt x="813" y="1368"/>
                    <a:pt x="810" y="1360"/>
                  </a:cubicBezTo>
                  <a:cubicBezTo>
                    <a:pt x="807" y="1354"/>
                    <a:pt x="799" y="1350"/>
                    <a:pt x="793" y="1349"/>
                  </a:cubicBezTo>
                  <a:cubicBezTo>
                    <a:pt x="792" y="1348"/>
                    <a:pt x="792" y="1346"/>
                    <a:pt x="792" y="1345"/>
                  </a:cubicBezTo>
                  <a:cubicBezTo>
                    <a:pt x="791" y="1344"/>
                    <a:pt x="791" y="1342"/>
                    <a:pt x="791" y="1341"/>
                  </a:cubicBezTo>
                  <a:cubicBezTo>
                    <a:pt x="791" y="1339"/>
                    <a:pt x="790" y="1337"/>
                    <a:pt x="790" y="1336"/>
                  </a:cubicBezTo>
                  <a:cubicBezTo>
                    <a:pt x="790" y="1334"/>
                    <a:pt x="790" y="1333"/>
                    <a:pt x="790" y="1331"/>
                  </a:cubicBezTo>
                  <a:cubicBezTo>
                    <a:pt x="790" y="1331"/>
                    <a:pt x="790" y="1330"/>
                    <a:pt x="790" y="1329"/>
                  </a:cubicBezTo>
                  <a:cubicBezTo>
                    <a:pt x="790" y="1329"/>
                    <a:pt x="790" y="1328"/>
                    <a:pt x="790" y="1328"/>
                  </a:cubicBezTo>
                  <a:cubicBezTo>
                    <a:pt x="790" y="1328"/>
                    <a:pt x="790" y="1327"/>
                    <a:pt x="790" y="1327"/>
                  </a:cubicBezTo>
                  <a:cubicBezTo>
                    <a:pt x="790" y="1326"/>
                    <a:pt x="791" y="1326"/>
                    <a:pt x="791" y="1325"/>
                  </a:cubicBezTo>
                  <a:cubicBezTo>
                    <a:pt x="791" y="1325"/>
                    <a:pt x="791" y="1324"/>
                    <a:pt x="791" y="1323"/>
                  </a:cubicBezTo>
                  <a:cubicBezTo>
                    <a:pt x="791" y="1323"/>
                    <a:pt x="791" y="1323"/>
                    <a:pt x="791" y="1323"/>
                  </a:cubicBezTo>
                  <a:cubicBezTo>
                    <a:pt x="791" y="1322"/>
                    <a:pt x="791" y="1322"/>
                    <a:pt x="791" y="1322"/>
                  </a:cubicBezTo>
                  <a:cubicBezTo>
                    <a:pt x="791" y="1321"/>
                    <a:pt x="791" y="1321"/>
                    <a:pt x="791" y="1320"/>
                  </a:cubicBezTo>
                  <a:cubicBezTo>
                    <a:pt x="791" y="1320"/>
                    <a:pt x="791" y="1319"/>
                    <a:pt x="791" y="1319"/>
                  </a:cubicBezTo>
                  <a:cubicBezTo>
                    <a:pt x="792" y="1319"/>
                    <a:pt x="793" y="1318"/>
                    <a:pt x="794" y="1317"/>
                  </a:cubicBezTo>
                  <a:cubicBezTo>
                    <a:pt x="796" y="1316"/>
                    <a:pt x="797" y="1315"/>
                    <a:pt x="799" y="1313"/>
                  </a:cubicBezTo>
                  <a:cubicBezTo>
                    <a:pt x="799" y="1313"/>
                    <a:pt x="800" y="1313"/>
                    <a:pt x="800" y="1312"/>
                  </a:cubicBezTo>
                  <a:cubicBezTo>
                    <a:pt x="801" y="1312"/>
                    <a:pt x="801" y="1312"/>
                    <a:pt x="801" y="1312"/>
                  </a:cubicBezTo>
                  <a:cubicBezTo>
                    <a:pt x="801" y="1311"/>
                    <a:pt x="801" y="1311"/>
                    <a:pt x="801" y="1311"/>
                  </a:cubicBezTo>
                  <a:cubicBezTo>
                    <a:pt x="801" y="1311"/>
                    <a:pt x="801" y="1311"/>
                    <a:pt x="801" y="1311"/>
                  </a:cubicBezTo>
                  <a:cubicBezTo>
                    <a:pt x="802" y="1310"/>
                    <a:pt x="803" y="1309"/>
                    <a:pt x="803" y="1308"/>
                  </a:cubicBezTo>
                  <a:cubicBezTo>
                    <a:pt x="804" y="1307"/>
                    <a:pt x="805" y="1305"/>
                    <a:pt x="806" y="1304"/>
                  </a:cubicBezTo>
                  <a:cubicBezTo>
                    <a:pt x="806" y="1304"/>
                    <a:pt x="806" y="1304"/>
                    <a:pt x="806" y="1304"/>
                  </a:cubicBezTo>
                  <a:cubicBezTo>
                    <a:pt x="806" y="1305"/>
                    <a:pt x="806" y="1305"/>
                    <a:pt x="806" y="1306"/>
                  </a:cubicBezTo>
                  <a:cubicBezTo>
                    <a:pt x="806" y="1306"/>
                    <a:pt x="806" y="1306"/>
                    <a:pt x="806" y="1307"/>
                  </a:cubicBezTo>
                  <a:cubicBezTo>
                    <a:pt x="806" y="1307"/>
                    <a:pt x="806" y="1307"/>
                    <a:pt x="806" y="1307"/>
                  </a:cubicBezTo>
                  <a:cubicBezTo>
                    <a:pt x="806" y="1307"/>
                    <a:pt x="806" y="1307"/>
                    <a:pt x="806" y="1308"/>
                  </a:cubicBezTo>
                  <a:cubicBezTo>
                    <a:pt x="807" y="1308"/>
                    <a:pt x="807" y="1309"/>
                    <a:pt x="807" y="1310"/>
                  </a:cubicBezTo>
                  <a:cubicBezTo>
                    <a:pt x="807" y="1310"/>
                    <a:pt x="808" y="1311"/>
                    <a:pt x="808" y="1312"/>
                  </a:cubicBezTo>
                  <a:cubicBezTo>
                    <a:pt x="808" y="1313"/>
                    <a:pt x="809" y="1314"/>
                    <a:pt x="809" y="1314"/>
                  </a:cubicBezTo>
                  <a:cubicBezTo>
                    <a:pt x="809" y="1315"/>
                    <a:pt x="810" y="1316"/>
                    <a:pt x="810" y="1317"/>
                  </a:cubicBezTo>
                  <a:cubicBezTo>
                    <a:pt x="810" y="1317"/>
                    <a:pt x="811" y="1318"/>
                    <a:pt x="811" y="1319"/>
                  </a:cubicBezTo>
                  <a:cubicBezTo>
                    <a:pt x="811" y="1319"/>
                    <a:pt x="811" y="1319"/>
                    <a:pt x="811" y="1319"/>
                  </a:cubicBezTo>
                  <a:cubicBezTo>
                    <a:pt x="812" y="1320"/>
                    <a:pt x="812" y="1320"/>
                    <a:pt x="812" y="1320"/>
                  </a:cubicBezTo>
                  <a:cubicBezTo>
                    <a:pt x="805" y="1332"/>
                    <a:pt x="817" y="1336"/>
                    <a:pt x="824" y="1342"/>
                  </a:cubicBezTo>
                  <a:cubicBezTo>
                    <a:pt x="832" y="1328"/>
                    <a:pt x="830" y="1318"/>
                    <a:pt x="814" y="1318"/>
                  </a:cubicBezTo>
                  <a:cubicBezTo>
                    <a:pt x="814" y="1318"/>
                    <a:pt x="813" y="1318"/>
                    <a:pt x="813" y="1318"/>
                  </a:cubicBezTo>
                  <a:cubicBezTo>
                    <a:pt x="813" y="1317"/>
                    <a:pt x="813" y="1316"/>
                    <a:pt x="812" y="1316"/>
                  </a:cubicBezTo>
                  <a:cubicBezTo>
                    <a:pt x="812" y="1315"/>
                    <a:pt x="811" y="1314"/>
                    <a:pt x="811" y="1313"/>
                  </a:cubicBezTo>
                  <a:cubicBezTo>
                    <a:pt x="811" y="1313"/>
                    <a:pt x="810" y="1312"/>
                    <a:pt x="810" y="1311"/>
                  </a:cubicBezTo>
                  <a:cubicBezTo>
                    <a:pt x="810" y="1310"/>
                    <a:pt x="809" y="1310"/>
                    <a:pt x="809" y="1309"/>
                  </a:cubicBezTo>
                  <a:cubicBezTo>
                    <a:pt x="809" y="1308"/>
                    <a:pt x="809" y="1307"/>
                    <a:pt x="808" y="1307"/>
                  </a:cubicBezTo>
                  <a:cubicBezTo>
                    <a:pt x="808" y="1307"/>
                    <a:pt x="808" y="1307"/>
                    <a:pt x="808" y="1306"/>
                  </a:cubicBezTo>
                  <a:cubicBezTo>
                    <a:pt x="808" y="1306"/>
                    <a:pt x="808" y="1306"/>
                    <a:pt x="808" y="1306"/>
                  </a:cubicBezTo>
                  <a:cubicBezTo>
                    <a:pt x="808" y="1306"/>
                    <a:pt x="808" y="1305"/>
                    <a:pt x="808" y="1305"/>
                  </a:cubicBezTo>
                  <a:cubicBezTo>
                    <a:pt x="808" y="1305"/>
                    <a:pt x="807" y="1304"/>
                    <a:pt x="807" y="1304"/>
                  </a:cubicBezTo>
                  <a:cubicBezTo>
                    <a:pt x="807" y="1304"/>
                    <a:pt x="807" y="1303"/>
                    <a:pt x="807" y="1303"/>
                  </a:cubicBezTo>
                  <a:cubicBezTo>
                    <a:pt x="808" y="1301"/>
                    <a:pt x="809" y="1299"/>
                    <a:pt x="809" y="1297"/>
                  </a:cubicBezTo>
                  <a:cubicBezTo>
                    <a:pt x="811" y="1293"/>
                    <a:pt x="812" y="1288"/>
                    <a:pt x="814" y="1285"/>
                  </a:cubicBezTo>
                  <a:cubicBezTo>
                    <a:pt x="815" y="1281"/>
                    <a:pt x="817" y="1277"/>
                    <a:pt x="820" y="1274"/>
                  </a:cubicBezTo>
                  <a:cubicBezTo>
                    <a:pt x="820" y="1273"/>
                    <a:pt x="820" y="1273"/>
                    <a:pt x="820" y="1273"/>
                  </a:cubicBezTo>
                  <a:cubicBezTo>
                    <a:pt x="821" y="1273"/>
                    <a:pt x="821" y="1272"/>
                    <a:pt x="821" y="1272"/>
                  </a:cubicBezTo>
                  <a:cubicBezTo>
                    <a:pt x="822" y="1271"/>
                    <a:pt x="822" y="1271"/>
                    <a:pt x="822" y="1271"/>
                  </a:cubicBezTo>
                  <a:cubicBezTo>
                    <a:pt x="822" y="1271"/>
                    <a:pt x="822" y="1271"/>
                    <a:pt x="822" y="1271"/>
                  </a:cubicBezTo>
                  <a:cubicBezTo>
                    <a:pt x="822" y="1271"/>
                    <a:pt x="822" y="1271"/>
                    <a:pt x="822" y="1271"/>
                  </a:cubicBezTo>
                  <a:cubicBezTo>
                    <a:pt x="823" y="1270"/>
                    <a:pt x="823" y="1270"/>
                    <a:pt x="823" y="1270"/>
                  </a:cubicBezTo>
                  <a:cubicBezTo>
                    <a:pt x="824" y="1269"/>
                    <a:pt x="825" y="1269"/>
                    <a:pt x="826" y="1268"/>
                  </a:cubicBezTo>
                  <a:cubicBezTo>
                    <a:pt x="826" y="1267"/>
                    <a:pt x="827" y="1267"/>
                    <a:pt x="828" y="1266"/>
                  </a:cubicBezTo>
                  <a:cubicBezTo>
                    <a:pt x="834" y="1261"/>
                    <a:pt x="840" y="1257"/>
                    <a:pt x="845" y="1253"/>
                  </a:cubicBezTo>
                  <a:cubicBezTo>
                    <a:pt x="851" y="1249"/>
                    <a:pt x="857" y="1245"/>
                    <a:pt x="862" y="1242"/>
                  </a:cubicBezTo>
                  <a:cubicBezTo>
                    <a:pt x="864" y="1242"/>
                    <a:pt x="865" y="1241"/>
                    <a:pt x="866" y="1240"/>
                  </a:cubicBezTo>
                  <a:cubicBezTo>
                    <a:pt x="866" y="1240"/>
                    <a:pt x="866" y="1240"/>
                    <a:pt x="866" y="1240"/>
                  </a:cubicBezTo>
                  <a:cubicBezTo>
                    <a:pt x="850" y="1263"/>
                    <a:pt x="833" y="1293"/>
                    <a:pt x="812" y="1309"/>
                  </a:cubicBezTo>
                  <a:cubicBezTo>
                    <a:pt x="837" y="1296"/>
                    <a:pt x="853" y="1268"/>
                    <a:pt x="872" y="1250"/>
                  </a:cubicBezTo>
                  <a:cubicBezTo>
                    <a:pt x="891" y="1232"/>
                    <a:pt x="910" y="1218"/>
                    <a:pt x="932" y="1200"/>
                  </a:cubicBezTo>
                  <a:cubicBezTo>
                    <a:pt x="948" y="1187"/>
                    <a:pt x="994" y="1198"/>
                    <a:pt x="1011" y="1212"/>
                  </a:cubicBezTo>
                  <a:cubicBezTo>
                    <a:pt x="1033" y="1231"/>
                    <a:pt x="1038" y="1265"/>
                    <a:pt x="1057" y="1286"/>
                  </a:cubicBezTo>
                  <a:cubicBezTo>
                    <a:pt x="1073" y="1304"/>
                    <a:pt x="1087" y="1321"/>
                    <a:pt x="1097" y="1344"/>
                  </a:cubicBezTo>
                  <a:cubicBezTo>
                    <a:pt x="1107" y="1367"/>
                    <a:pt x="1102" y="1385"/>
                    <a:pt x="1106" y="1409"/>
                  </a:cubicBezTo>
                  <a:cubicBezTo>
                    <a:pt x="1110" y="1433"/>
                    <a:pt x="1125" y="1451"/>
                    <a:pt x="1132" y="1474"/>
                  </a:cubicBezTo>
                  <a:cubicBezTo>
                    <a:pt x="1139" y="1495"/>
                    <a:pt x="1144" y="1514"/>
                    <a:pt x="1154" y="1535"/>
                  </a:cubicBezTo>
                  <a:cubicBezTo>
                    <a:pt x="1176" y="1585"/>
                    <a:pt x="1178" y="1642"/>
                    <a:pt x="1190" y="1692"/>
                  </a:cubicBezTo>
                  <a:cubicBezTo>
                    <a:pt x="1199" y="1733"/>
                    <a:pt x="1200" y="1766"/>
                    <a:pt x="1168" y="1807"/>
                  </a:cubicBezTo>
                  <a:cubicBezTo>
                    <a:pt x="1146" y="1835"/>
                    <a:pt x="1128" y="1854"/>
                    <a:pt x="1095" y="1877"/>
                  </a:cubicBezTo>
                  <a:cubicBezTo>
                    <a:pt x="1059" y="1895"/>
                    <a:pt x="1011" y="1896"/>
                    <a:pt x="972" y="1904"/>
                  </a:cubicBezTo>
                  <a:cubicBezTo>
                    <a:pt x="920" y="1914"/>
                    <a:pt x="859" y="1908"/>
                    <a:pt x="811" y="1938"/>
                  </a:cubicBezTo>
                  <a:cubicBezTo>
                    <a:pt x="774" y="1960"/>
                    <a:pt x="754" y="1985"/>
                    <a:pt x="711" y="2003"/>
                  </a:cubicBezTo>
                  <a:cubicBezTo>
                    <a:pt x="701" y="2007"/>
                    <a:pt x="692" y="2011"/>
                    <a:pt x="683" y="2015"/>
                  </a:cubicBezTo>
                  <a:cubicBezTo>
                    <a:pt x="682" y="2015"/>
                    <a:pt x="682" y="2015"/>
                    <a:pt x="682" y="2015"/>
                  </a:cubicBezTo>
                  <a:cubicBezTo>
                    <a:pt x="679" y="2015"/>
                    <a:pt x="675" y="2014"/>
                    <a:pt x="672" y="2014"/>
                  </a:cubicBezTo>
                  <a:cubicBezTo>
                    <a:pt x="668" y="2013"/>
                    <a:pt x="664" y="2012"/>
                    <a:pt x="660" y="2011"/>
                  </a:cubicBezTo>
                  <a:cubicBezTo>
                    <a:pt x="657" y="2011"/>
                    <a:pt x="655" y="2010"/>
                    <a:pt x="653" y="2010"/>
                  </a:cubicBezTo>
                  <a:cubicBezTo>
                    <a:pt x="651" y="2009"/>
                    <a:pt x="649" y="2009"/>
                    <a:pt x="647" y="2009"/>
                  </a:cubicBezTo>
                  <a:cubicBezTo>
                    <a:pt x="642" y="2008"/>
                    <a:pt x="637" y="2007"/>
                    <a:pt x="633" y="2006"/>
                  </a:cubicBezTo>
                  <a:cubicBezTo>
                    <a:pt x="630" y="2006"/>
                    <a:pt x="628" y="2006"/>
                    <a:pt x="626" y="2006"/>
                  </a:cubicBezTo>
                  <a:cubicBezTo>
                    <a:pt x="624" y="2006"/>
                    <a:pt x="623" y="2006"/>
                    <a:pt x="622" y="2006"/>
                  </a:cubicBezTo>
                  <a:cubicBezTo>
                    <a:pt x="621" y="2006"/>
                    <a:pt x="621" y="2006"/>
                    <a:pt x="620" y="2006"/>
                  </a:cubicBezTo>
                  <a:cubicBezTo>
                    <a:pt x="619" y="2006"/>
                    <a:pt x="619" y="2006"/>
                    <a:pt x="619" y="2006"/>
                  </a:cubicBezTo>
                  <a:cubicBezTo>
                    <a:pt x="619" y="2006"/>
                    <a:pt x="619" y="2006"/>
                    <a:pt x="619" y="2006"/>
                  </a:cubicBezTo>
                  <a:cubicBezTo>
                    <a:pt x="618" y="2006"/>
                    <a:pt x="618" y="2006"/>
                    <a:pt x="618" y="2006"/>
                  </a:cubicBezTo>
                  <a:cubicBezTo>
                    <a:pt x="617" y="2006"/>
                    <a:pt x="616" y="2006"/>
                    <a:pt x="615" y="2006"/>
                  </a:cubicBezTo>
                  <a:cubicBezTo>
                    <a:pt x="614" y="2007"/>
                    <a:pt x="613" y="2007"/>
                    <a:pt x="611" y="2007"/>
                  </a:cubicBezTo>
                  <a:cubicBezTo>
                    <a:pt x="609" y="2007"/>
                    <a:pt x="607" y="2008"/>
                    <a:pt x="605" y="2008"/>
                  </a:cubicBezTo>
                  <a:cubicBezTo>
                    <a:pt x="600" y="2010"/>
                    <a:pt x="596" y="2011"/>
                    <a:pt x="593" y="2013"/>
                  </a:cubicBezTo>
                  <a:cubicBezTo>
                    <a:pt x="589" y="2014"/>
                    <a:pt x="585" y="2016"/>
                    <a:pt x="582" y="2017"/>
                  </a:cubicBezTo>
                  <a:cubicBezTo>
                    <a:pt x="579" y="2019"/>
                    <a:pt x="577" y="2021"/>
                    <a:pt x="574" y="2022"/>
                  </a:cubicBezTo>
                  <a:cubicBezTo>
                    <a:pt x="572" y="2024"/>
                    <a:pt x="570" y="2025"/>
                    <a:pt x="568" y="2026"/>
                  </a:cubicBezTo>
                  <a:cubicBezTo>
                    <a:pt x="566" y="2027"/>
                    <a:pt x="565" y="2028"/>
                    <a:pt x="564" y="2029"/>
                  </a:cubicBezTo>
                  <a:cubicBezTo>
                    <a:pt x="563" y="2030"/>
                    <a:pt x="563" y="2030"/>
                    <a:pt x="563" y="2030"/>
                  </a:cubicBezTo>
                  <a:cubicBezTo>
                    <a:pt x="563" y="2030"/>
                    <a:pt x="563" y="2030"/>
                    <a:pt x="564" y="2029"/>
                  </a:cubicBezTo>
                  <a:cubicBezTo>
                    <a:pt x="565" y="2029"/>
                    <a:pt x="567" y="2028"/>
                    <a:pt x="569" y="2028"/>
                  </a:cubicBezTo>
                  <a:cubicBezTo>
                    <a:pt x="571" y="2027"/>
                    <a:pt x="573" y="2026"/>
                    <a:pt x="576" y="2025"/>
                  </a:cubicBezTo>
                  <a:cubicBezTo>
                    <a:pt x="578" y="2024"/>
                    <a:pt x="581" y="2023"/>
                    <a:pt x="584" y="2022"/>
                  </a:cubicBezTo>
                  <a:cubicBezTo>
                    <a:pt x="587" y="2020"/>
                    <a:pt x="591" y="2019"/>
                    <a:pt x="595" y="2018"/>
                  </a:cubicBezTo>
                  <a:cubicBezTo>
                    <a:pt x="598" y="2017"/>
                    <a:pt x="602" y="2016"/>
                    <a:pt x="606" y="2015"/>
                  </a:cubicBezTo>
                  <a:cubicBezTo>
                    <a:pt x="608" y="2015"/>
                    <a:pt x="610" y="2015"/>
                    <a:pt x="612" y="2014"/>
                  </a:cubicBezTo>
                  <a:cubicBezTo>
                    <a:pt x="613" y="2014"/>
                    <a:pt x="615" y="2014"/>
                    <a:pt x="616" y="2014"/>
                  </a:cubicBezTo>
                  <a:cubicBezTo>
                    <a:pt x="617" y="2014"/>
                    <a:pt x="618" y="2014"/>
                    <a:pt x="619" y="2014"/>
                  </a:cubicBezTo>
                  <a:cubicBezTo>
                    <a:pt x="619" y="2014"/>
                    <a:pt x="619" y="2014"/>
                    <a:pt x="619" y="2014"/>
                  </a:cubicBezTo>
                  <a:cubicBezTo>
                    <a:pt x="619" y="2014"/>
                    <a:pt x="619" y="2014"/>
                    <a:pt x="619" y="2014"/>
                  </a:cubicBezTo>
                  <a:cubicBezTo>
                    <a:pt x="619" y="2014"/>
                    <a:pt x="619" y="2014"/>
                    <a:pt x="619" y="2014"/>
                  </a:cubicBezTo>
                  <a:cubicBezTo>
                    <a:pt x="619" y="2014"/>
                    <a:pt x="619" y="2014"/>
                    <a:pt x="619" y="2014"/>
                  </a:cubicBezTo>
                  <a:cubicBezTo>
                    <a:pt x="620" y="2014"/>
                    <a:pt x="620" y="2014"/>
                    <a:pt x="620" y="2014"/>
                  </a:cubicBezTo>
                  <a:cubicBezTo>
                    <a:pt x="620" y="2014"/>
                    <a:pt x="620" y="2014"/>
                    <a:pt x="620" y="2014"/>
                  </a:cubicBezTo>
                  <a:cubicBezTo>
                    <a:pt x="621" y="2014"/>
                    <a:pt x="622" y="2014"/>
                    <a:pt x="622" y="2014"/>
                  </a:cubicBezTo>
                  <a:cubicBezTo>
                    <a:pt x="623" y="2014"/>
                    <a:pt x="624" y="2014"/>
                    <a:pt x="625" y="2014"/>
                  </a:cubicBezTo>
                  <a:cubicBezTo>
                    <a:pt x="627" y="2014"/>
                    <a:pt x="630" y="2014"/>
                    <a:pt x="632" y="2014"/>
                  </a:cubicBezTo>
                  <a:cubicBezTo>
                    <a:pt x="636" y="2015"/>
                    <a:pt x="641" y="2015"/>
                    <a:pt x="645" y="2016"/>
                  </a:cubicBezTo>
                  <a:cubicBezTo>
                    <a:pt x="647" y="2016"/>
                    <a:pt x="650" y="2017"/>
                    <a:pt x="652" y="2017"/>
                  </a:cubicBezTo>
                  <a:cubicBezTo>
                    <a:pt x="654" y="2018"/>
                    <a:pt x="656" y="2018"/>
                    <a:pt x="658" y="2018"/>
                  </a:cubicBezTo>
                  <a:cubicBezTo>
                    <a:pt x="663" y="2019"/>
                    <a:pt x="667" y="2019"/>
                    <a:pt x="671" y="2020"/>
                  </a:cubicBezTo>
                  <a:cubicBezTo>
                    <a:pt x="671" y="2020"/>
                    <a:pt x="671" y="2020"/>
                    <a:pt x="671" y="2020"/>
                  </a:cubicBezTo>
                  <a:cubicBezTo>
                    <a:pt x="653" y="2026"/>
                    <a:pt x="635" y="2033"/>
                    <a:pt x="617" y="2038"/>
                  </a:cubicBezTo>
                  <a:cubicBezTo>
                    <a:pt x="602" y="2042"/>
                    <a:pt x="588" y="2047"/>
                    <a:pt x="573" y="2053"/>
                  </a:cubicBezTo>
                  <a:cubicBezTo>
                    <a:pt x="573" y="2053"/>
                    <a:pt x="572" y="2053"/>
                    <a:pt x="572" y="2052"/>
                  </a:cubicBezTo>
                  <a:cubicBezTo>
                    <a:pt x="571" y="2052"/>
                    <a:pt x="569" y="2052"/>
                    <a:pt x="568" y="2052"/>
                  </a:cubicBezTo>
                  <a:cubicBezTo>
                    <a:pt x="567" y="2052"/>
                    <a:pt x="566" y="2052"/>
                    <a:pt x="565" y="2052"/>
                  </a:cubicBezTo>
                  <a:cubicBezTo>
                    <a:pt x="563" y="2051"/>
                    <a:pt x="562" y="2051"/>
                    <a:pt x="561" y="2051"/>
                  </a:cubicBezTo>
                  <a:cubicBezTo>
                    <a:pt x="559" y="2051"/>
                    <a:pt x="558" y="2051"/>
                    <a:pt x="556" y="2051"/>
                  </a:cubicBezTo>
                  <a:cubicBezTo>
                    <a:pt x="555" y="2051"/>
                    <a:pt x="553" y="2051"/>
                    <a:pt x="552" y="2051"/>
                  </a:cubicBezTo>
                  <a:cubicBezTo>
                    <a:pt x="550" y="2051"/>
                    <a:pt x="549" y="2051"/>
                    <a:pt x="547" y="2051"/>
                  </a:cubicBezTo>
                  <a:cubicBezTo>
                    <a:pt x="544" y="2051"/>
                    <a:pt x="541" y="2051"/>
                    <a:pt x="537" y="2052"/>
                  </a:cubicBezTo>
                  <a:cubicBezTo>
                    <a:pt x="534" y="2052"/>
                    <a:pt x="531" y="2053"/>
                    <a:pt x="527" y="2053"/>
                  </a:cubicBezTo>
                  <a:cubicBezTo>
                    <a:pt x="524" y="2054"/>
                    <a:pt x="520" y="2054"/>
                    <a:pt x="517" y="2055"/>
                  </a:cubicBezTo>
                  <a:cubicBezTo>
                    <a:pt x="514" y="2056"/>
                    <a:pt x="511" y="2057"/>
                    <a:pt x="508" y="2058"/>
                  </a:cubicBezTo>
                  <a:cubicBezTo>
                    <a:pt x="506" y="2058"/>
                    <a:pt x="505" y="2059"/>
                    <a:pt x="503" y="2059"/>
                  </a:cubicBezTo>
                  <a:cubicBezTo>
                    <a:pt x="502" y="2060"/>
                    <a:pt x="500" y="2060"/>
                    <a:pt x="499" y="2061"/>
                  </a:cubicBezTo>
                  <a:cubicBezTo>
                    <a:pt x="498" y="2062"/>
                    <a:pt x="496" y="2062"/>
                    <a:pt x="495" y="2063"/>
                  </a:cubicBezTo>
                  <a:cubicBezTo>
                    <a:pt x="494" y="2063"/>
                    <a:pt x="493" y="2064"/>
                    <a:pt x="491" y="2064"/>
                  </a:cubicBezTo>
                  <a:cubicBezTo>
                    <a:pt x="490" y="2065"/>
                    <a:pt x="489" y="2065"/>
                    <a:pt x="488" y="2066"/>
                  </a:cubicBezTo>
                  <a:cubicBezTo>
                    <a:pt x="487" y="2066"/>
                    <a:pt x="486" y="2067"/>
                    <a:pt x="485" y="2067"/>
                  </a:cubicBezTo>
                  <a:cubicBezTo>
                    <a:pt x="484" y="2068"/>
                    <a:pt x="483" y="2068"/>
                    <a:pt x="483" y="2069"/>
                  </a:cubicBezTo>
                  <a:cubicBezTo>
                    <a:pt x="482" y="2069"/>
                    <a:pt x="481" y="2070"/>
                    <a:pt x="481" y="2070"/>
                  </a:cubicBezTo>
                  <a:cubicBezTo>
                    <a:pt x="479" y="2071"/>
                    <a:pt x="478" y="2072"/>
                    <a:pt x="478" y="2072"/>
                  </a:cubicBezTo>
                  <a:cubicBezTo>
                    <a:pt x="477" y="2072"/>
                    <a:pt x="477" y="2073"/>
                    <a:pt x="477" y="2073"/>
                  </a:cubicBezTo>
                  <a:cubicBezTo>
                    <a:pt x="477" y="2073"/>
                    <a:pt x="477" y="2073"/>
                    <a:pt x="478" y="2072"/>
                  </a:cubicBezTo>
                  <a:cubicBezTo>
                    <a:pt x="479" y="2072"/>
                    <a:pt x="480" y="2072"/>
                    <a:pt x="481" y="2072"/>
                  </a:cubicBezTo>
                  <a:cubicBezTo>
                    <a:pt x="482" y="2071"/>
                    <a:pt x="483" y="2071"/>
                    <a:pt x="484" y="2071"/>
                  </a:cubicBezTo>
                  <a:cubicBezTo>
                    <a:pt x="484" y="2071"/>
                    <a:pt x="485" y="2071"/>
                    <a:pt x="486" y="2070"/>
                  </a:cubicBezTo>
                  <a:cubicBezTo>
                    <a:pt x="487" y="2070"/>
                    <a:pt x="488" y="2070"/>
                    <a:pt x="490" y="2069"/>
                  </a:cubicBezTo>
                  <a:cubicBezTo>
                    <a:pt x="491" y="2069"/>
                    <a:pt x="492" y="2069"/>
                    <a:pt x="493" y="2069"/>
                  </a:cubicBezTo>
                  <a:cubicBezTo>
                    <a:pt x="494" y="2068"/>
                    <a:pt x="495" y="2068"/>
                    <a:pt x="497" y="2068"/>
                  </a:cubicBezTo>
                  <a:cubicBezTo>
                    <a:pt x="498" y="2067"/>
                    <a:pt x="499" y="2067"/>
                    <a:pt x="501" y="2067"/>
                  </a:cubicBezTo>
                  <a:cubicBezTo>
                    <a:pt x="502" y="2067"/>
                    <a:pt x="502" y="2066"/>
                    <a:pt x="503" y="2066"/>
                  </a:cubicBezTo>
                  <a:cubicBezTo>
                    <a:pt x="504" y="2066"/>
                    <a:pt x="504" y="2066"/>
                    <a:pt x="505" y="2066"/>
                  </a:cubicBezTo>
                  <a:cubicBezTo>
                    <a:pt x="507" y="2065"/>
                    <a:pt x="508" y="2065"/>
                    <a:pt x="510" y="2065"/>
                  </a:cubicBezTo>
                  <a:cubicBezTo>
                    <a:pt x="511" y="2064"/>
                    <a:pt x="513" y="2064"/>
                    <a:pt x="514" y="2064"/>
                  </a:cubicBezTo>
                  <a:cubicBezTo>
                    <a:pt x="516" y="2063"/>
                    <a:pt x="517" y="2063"/>
                    <a:pt x="519" y="2063"/>
                  </a:cubicBezTo>
                  <a:cubicBezTo>
                    <a:pt x="522" y="2062"/>
                    <a:pt x="525" y="2062"/>
                    <a:pt x="529" y="2061"/>
                  </a:cubicBezTo>
                  <a:cubicBezTo>
                    <a:pt x="532" y="2060"/>
                    <a:pt x="535" y="2060"/>
                    <a:pt x="538" y="2059"/>
                  </a:cubicBezTo>
                  <a:cubicBezTo>
                    <a:pt x="540" y="2059"/>
                    <a:pt x="541" y="2059"/>
                    <a:pt x="543" y="2059"/>
                  </a:cubicBezTo>
                  <a:cubicBezTo>
                    <a:pt x="545" y="2058"/>
                    <a:pt x="546" y="2058"/>
                    <a:pt x="548" y="2058"/>
                  </a:cubicBezTo>
                  <a:cubicBezTo>
                    <a:pt x="549" y="2058"/>
                    <a:pt x="551" y="2058"/>
                    <a:pt x="552" y="2057"/>
                  </a:cubicBezTo>
                  <a:cubicBezTo>
                    <a:pt x="553" y="2057"/>
                    <a:pt x="554" y="2057"/>
                    <a:pt x="554" y="2057"/>
                  </a:cubicBezTo>
                  <a:cubicBezTo>
                    <a:pt x="555" y="2057"/>
                    <a:pt x="556" y="2057"/>
                    <a:pt x="557" y="2057"/>
                  </a:cubicBezTo>
                  <a:cubicBezTo>
                    <a:pt x="558" y="2057"/>
                    <a:pt x="559" y="2057"/>
                    <a:pt x="561" y="2057"/>
                  </a:cubicBezTo>
                  <a:cubicBezTo>
                    <a:pt x="562" y="2056"/>
                    <a:pt x="563" y="2056"/>
                    <a:pt x="565" y="2056"/>
                  </a:cubicBezTo>
                  <a:cubicBezTo>
                    <a:pt x="565" y="2056"/>
                    <a:pt x="565" y="2056"/>
                    <a:pt x="565" y="2056"/>
                  </a:cubicBezTo>
                  <a:cubicBezTo>
                    <a:pt x="536" y="2068"/>
                    <a:pt x="509" y="2083"/>
                    <a:pt x="484" y="2102"/>
                  </a:cubicBezTo>
                  <a:cubicBezTo>
                    <a:pt x="484" y="2102"/>
                    <a:pt x="483" y="2103"/>
                    <a:pt x="483" y="2103"/>
                  </a:cubicBezTo>
                  <a:cubicBezTo>
                    <a:pt x="478" y="2107"/>
                    <a:pt x="473" y="2110"/>
                    <a:pt x="468" y="2114"/>
                  </a:cubicBezTo>
                  <a:cubicBezTo>
                    <a:pt x="466" y="2116"/>
                    <a:pt x="463" y="2118"/>
                    <a:pt x="461" y="2120"/>
                  </a:cubicBezTo>
                  <a:cubicBezTo>
                    <a:pt x="458" y="2122"/>
                    <a:pt x="456" y="2124"/>
                    <a:pt x="453" y="2126"/>
                  </a:cubicBezTo>
                  <a:cubicBezTo>
                    <a:pt x="448" y="2130"/>
                    <a:pt x="443" y="2134"/>
                    <a:pt x="438" y="2138"/>
                  </a:cubicBezTo>
                  <a:cubicBezTo>
                    <a:pt x="433" y="2142"/>
                    <a:pt x="427" y="2146"/>
                    <a:pt x="422" y="2149"/>
                  </a:cubicBezTo>
                  <a:cubicBezTo>
                    <a:pt x="419" y="2150"/>
                    <a:pt x="416" y="2152"/>
                    <a:pt x="413" y="2153"/>
                  </a:cubicBezTo>
                  <a:cubicBezTo>
                    <a:pt x="411" y="2154"/>
                    <a:pt x="408" y="2155"/>
                    <a:pt x="405" y="2156"/>
                  </a:cubicBezTo>
                  <a:cubicBezTo>
                    <a:pt x="404" y="2157"/>
                    <a:pt x="404" y="2157"/>
                    <a:pt x="403" y="2157"/>
                  </a:cubicBezTo>
                  <a:cubicBezTo>
                    <a:pt x="402" y="2157"/>
                    <a:pt x="402" y="2158"/>
                    <a:pt x="401" y="2158"/>
                  </a:cubicBezTo>
                  <a:cubicBezTo>
                    <a:pt x="400" y="2158"/>
                    <a:pt x="399" y="2158"/>
                    <a:pt x="399" y="2158"/>
                  </a:cubicBezTo>
                  <a:cubicBezTo>
                    <a:pt x="398" y="2159"/>
                    <a:pt x="398" y="2159"/>
                    <a:pt x="398" y="2159"/>
                  </a:cubicBezTo>
                  <a:cubicBezTo>
                    <a:pt x="397" y="2159"/>
                    <a:pt x="397" y="2159"/>
                    <a:pt x="397" y="2159"/>
                  </a:cubicBezTo>
                  <a:cubicBezTo>
                    <a:pt x="397" y="2159"/>
                    <a:pt x="397" y="2159"/>
                    <a:pt x="397" y="2159"/>
                  </a:cubicBezTo>
                  <a:cubicBezTo>
                    <a:pt x="397" y="2159"/>
                    <a:pt x="397" y="2159"/>
                    <a:pt x="397" y="2159"/>
                  </a:cubicBezTo>
                  <a:cubicBezTo>
                    <a:pt x="397" y="2159"/>
                    <a:pt x="397" y="2159"/>
                    <a:pt x="397" y="2159"/>
                  </a:cubicBezTo>
                  <a:cubicBezTo>
                    <a:pt x="397" y="2159"/>
                    <a:pt x="397" y="2159"/>
                    <a:pt x="397" y="2159"/>
                  </a:cubicBezTo>
                  <a:cubicBezTo>
                    <a:pt x="395" y="2159"/>
                    <a:pt x="394" y="2160"/>
                    <a:pt x="392" y="2160"/>
                  </a:cubicBezTo>
                  <a:cubicBezTo>
                    <a:pt x="392" y="2160"/>
                    <a:pt x="391" y="2160"/>
                    <a:pt x="390" y="2160"/>
                  </a:cubicBezTo>
                  <a:cubicBezTo>
                    <a:pt x="390" y="2160"/>
                    <a:pt x="389" y="2161"/>
                    <a:pt x="388" y="2161"/>
                  </a:cubicBezTo>
                  <a:cubicBezTo>
                    <a:pt x="383" y="2162"/>
                    <a:pt x="377" y="2162"/>
                    <a:pt x="373" y="2163"/>
                  </a:cubicBezTo>
                  <a:cubicBezTo>
                    <a:pt x="368" y="2164"/>
                    <a:pt x="363" y="2165"/>
                    <a:pt x="359" y="2166"/>
                  </a:cubicBezTo>
                  <a:cubicBezTo>
                    <a:pt x="359" y="2166"/>
                    <a:pt x="358" y="2166"/>
                    <a:pt x="358" y="2166"/>
                  </a:cubicBezTo>
                  <a:cubicBezTo>
                    <a:pt x="357" y="2167"/>
                    <a:pt x="357" y="2167"/>
                    <a:pt x="356" y="2167"/>
                  </a:cubicBezTo>
                  <a:cubicBezTo>
                    <a:pt x="355" y="2167"/>
                    <a:pt x="354" y="2167"/>
                    <a:pt x="354" y="2168"/>
                  </a:cubicBezTo>
                  <a:cubicBezTo>
                    <a:pt x="352" y="2169"/>
                    <a:pt x="350" y="2169"/>
                    <a:pt x="349" y="2170"/>
                  </a:cubicBezTo>
                  <a:cubicBezTo>
                    <a:pt x="348" y="2170"/>
                    <a:pt x="348" y="2171"/>
                    <a:pt x="347" y="2171"/>
                  </a:cubicBezTo>
                  <a:cubicBezTo>
                    <a:pt x="347" y="2171"/>
                    <a:pt x="346" y="2172"/>
                    <a:pt x="346" y="2172"/>
                  </a:cubicBezTo>
                  <a:cubicBezTo>
                    <a:pt x="345" y="2172"/>
                    <a:pt x="345" y="2172"/>
                    <a:pt x="344" y="2173"/>
                  </a:cubicBezTo>
                  <a:cubicBezTo>
                    <a:pt x="344" y="2173"/>
                    <a:pt x="344" y="2173"/>
                    <a:pt x="343" y="2174"/>
                  </a:cubicBezTo>
                  <a:cubicBezTo>
                    <a:pt x="342" y="2175"/>
                    <a:pt x="342" y="2175"/>
                    <a:pt x="342" y="2175"/>
                  </a:cubicBezTo>
                  <a:cubicBezTo>
                    <a:pt x="342" y="2175"/>
                    <a:pt x="342" y="2175"/>
                    <a:pt x="344" y="2174"/>
                  </a:cubicBezTo>
                  <a:cubicBezTo>
                    <a:pt x="344" y="2174"/>
                    <a:pt x="344" y="2174"/>
                    <a:pt x="345" y="2173"/>
                  </a:cubicBezTo>
                  <a:cubicBezTo>
                    <a:pt x="345" y="2173"/>
                    <a:pt x="346" y="2173"/>
                    <a:pt x="346" y="2173"/>
                  </a:cubicBezTo>
                  <a:cubicBezTo>
                    <a:pt x="347" y="2173"/>
                    <a:pt x="347" y="2172"/>
                    <a:pt x="348" y="2172"/>
                  </a:cubicBezTo>
                  <a:cubicBezTo>
                    <a:pt x="348" y="2172"/>
                    <a:pt x="349" y="2172"/>
                    <a:pt x="350" y="2171"/>
                  </a:cubicBezTo>
                  <a:cubicBezTo>
                    <a:pt x="352" y="2170"/>
                    <a:pt x="356" y="2170"/>
                    <a:pt x="360" y="2169"/>
                  </a:cubicBezTo>
                  <a:cubicBezTo>
                    <a:pt x="364" y="2168"/>
                    <a:pt x="368" y="2168"/>
                    <a:pt x="373" y="2168"/>
                  </a:cubicBezTo>
                  <a:cubicBezTo>
                    <a:pt x="378" y="2167"/>
                    <a:pt x="383" y="2167"/>
                    <a:pt x="389" y="2167"/>
                  </a:cubicBezTo>
                  <a:cubicBezTo>
                    <a:pt x="390" y="2167"/>
                    <a:pt x="391" y="2166"/>
                    <a:pt x="391" y="2166"/>
                  </a:cubicBezTo>
                  <a:cubicBezTo>
                    <a:pt x="392" y="2166"/>
                    <a:pt x="393" y="2166"/>
                    <a:pt x="394" y="2166"/>
                  </a:cubicBezTo>
                  <a:cubicBezTo>
                    <a:pt x="395" y="2166"/>
                    <a:pt x="396" y="2166"/>
                    <a:pt x="398" y="2165"/>
                  </a:cubicBezTo>
                  <a:cubicBezTo>
                    <a:pt x="400" y="2165"/>
                    <a:pt x="401" y="2165"/>
                    <a:pt x="403" y="2164"/>
                  </a:cubicBezTo>
                  <a:cubicBezTo>
                    <a:pt x="403" y="2164"/>
                    <a:pt x="404" y="2164"/>
                    <a:pt x="405" y="2164"/>
                  </a:cubicBezTo>
                  <a:cubicBezTo>
                    <a:pt x="406" y="2164"/>
                    <a:pt x="406" y="2163"/>
                    <a:pt x="407" y="2163"/>
                  </a:cubicBezTo>
                  <a:cubicBezTo>
                    <a:pt x="410" y="2162"/>
                    <a:pt x="413" y="2161"/>
                    <a:pt x="416" y="2160"/>
                  </a:cubicBezTo>
                  <a:cubicBezTo>
                    <a:pt x="418" y="2159"/>
                    <a:pt x="419" y="2158"/>
                    <a:pt x="421" y="2158"/>
                  </a:cubicBezTo>
                  <a:cubicBezTo>
                    <a:pt x="423" y="2157"/>
                    <a:pt x="424" y="2156"/>
                    <a:pt x="425" y="2155"/>
                  </a:cubicBezTo>
                  <a:cubicBezTo>
                    <a:pt x="431" y="2152"/>
                    <a:pt x="437" y="2148"/>
                    <a:pt x="442" y="2144"/>
                  </a:cubicBezTo>
                  <a:cubicBezTo>
                    <a:pt x="445" y="2142"/>
                    <a:pt x="448" y="2140"/>
                    <a:pt x="450" y="2138"/>
                  </a:cubicBezTo>
                  <a:cubicBezTo>
                    <a:pt x="450" y="2138"/>
                    <a:pt x="450" y="2138"/>
                    <a:pt x="450" y="2138"/>
                  </a:cubicBezTo>
                  <a:cubicBezTo>
                    <a:pt x="450" y="2138"/>
                    <a:pt x="450" y="2138"/>
                    <a:pt x="451" y="2138"/>
                  </a:cubicBezTo>
                  <a:cubicBezTo>
                    <a:pt x="453" y="2136"/>
                    <a:pt x="456" y="2134"/>
                    <a:pt x="458" y="2132"/>
                  </a:cubicBezTo>
                  <a:cubicBezTo>
                    <a:pt x="461" y="2130"/>
                    <a:pt x="463" y="2128"/>
                    <a:pt x="465" y="2126"/>
                  </a:cubicBezTo>
                  <a:cubicBezTo>
                    <a:pt x="468" y="2124"/>
                    <a:pt x="470" y="2121"/>
                    <a:pt x="473" y="2119"/>
                  </a:cubicBezTo>
                  <a:cubicBezTo>
                    <a:pt x="477" y="2115"/>
                    <a:pt x="482" y="2112"/>
                    <a:pt x="486" y="2108"/>
                  </a:cubicBezTo>
                  <a:cubicBezTo>
                    <a:pt x="489" y="2106"/>
                    <a:pt x="491" y="2104"/>
                    <a:pt x="493" y="2102"/>
                  </a:cubicBezTo>
                  <a:cubicBezTo>
                    <a:pt x="508" y="2096"/>
                    <a:pt x="524" y="2091"/>
                    <a:pt x="539" y="2085"/>
                  </a:cubicBezTo>
                  <a:cubicBezTo>
                    <a:pt x="539" y="2086"/>
                    <a:pt x="539" y="2086"/>
                    <a:pt x="539" y="2086"/>
                  </a:cubicBezTo>
                  <a:cubicBezTo>
                    <a:pt x="538" y="2087"/>
                    <a:pt x="537" y="2087"/>
                    <a:pt x="537" y="2088"/>
                  </a:cubicBezTo>
                  <a:cubicBezTo>
                    <a:pt x="536" y="2089"/>
                    <a:pt x="535" y="2089"/>
                    <a:pt x="535" y="2090"/>
                  </a:cubicBezTo>
                  <a:cubicBezTo>
                    <a:pt x="533" y="2091"/>
                    <a:pt x="532" y="2093"/>
                    <a:pt x="531" y="2094"/>
                  </a:cubicBezTo>
                  <a:cubicBezTo>
                    <a:pt x="528" y="2097"/>
                    <a:pt x="526" y="2100"/>
                    <a:pt x="523" y="2103"/>
                  </a:cubicBezTo>
                  <a:cubicBezTo>
                    <a:pt x="521" y="2106"/>
                    <a:pt x="518" y="2109"/>
                    <a:pt x="516" y="2112"/>
                  </a:cubicBezTo>
                  <a:cubicBezTo>
                    <a:pt x="514" y="2115"/>
                    <a:pt x="512" y="2118"/>
                    <a:pt x="509" y="2121"/>
                  </a:cubicBezTo>
                  <a:cubicBezTo>
                    <a:pt x="507" y="2124"/>
                    <a:pt x="505" y="2126"/>
                    <a:pt x="503" y="2128"/>
                  </a:cubicBezTo>
                  <a:cubicBezTo>
                    <a:pt x="502" y="2129"/>
                    <a:pt x="502" y="2130"/>
                    <a:pt x="501" y="2130"/>
                  </a:cubicBezTo>
                  <a:cubicBezTo>
                    <a:pt x="500" y="2131"/>
                    <a:pt x="500" y="2131"/>
                    <a:pt x="499" y="2132"/>
                  </a:cubicBezTo>
                  <a:cubicBezTo>
                    <a:pt x="499" y="2132"/>
                    <a:pt x="499" y="2132"/>
                    <a:pt x="499" y="2133"/>
                  </a:cubicBezTo>
                  <a:cubicBezTo>
                    <a:pt x="498" y="2133"/>
                    <a:pt x="498" y="2133"/>
                    <a:pt x="498" y="2133"/>
                  </a:cubicBezTo>
                  <a:cubicBezTo>
                    <a:pt x="497" y="2134"/>
                    <a:pt x="497" y="2134"/>
                    <a:pt x="496" y="2135"/>
                  </a:cubicBezTo>
                  <a:cubicBezTo>
                    <a:pt x="495" y="2136"/>
                    <a:pt x="494" y="2136"/>
                    <a:pt x="493" y="2137"/>
                  </a:cubicBezTo>
                  <a:cubicBezTo>
                    <a:pt x="492" y="2138"/>
                    <a:pt x="491" y="2139"/>
                    <a:pt x="490" y="2139"/>
                  </a:cubicBezTo>
                  <a:cubicBezTo>
                    <a:pt x="489" y="2140"/>
                    <a:pt x="488" y="2140"/>
                    <a:pt x="487" y="2141"/>
                  </a:cubicBezTo>
                  <a:cubicBezTo>
                    <a:pt x="486" y="2142"/>
                    <a:pt x="486" y="2142"/>
                    <a:pt x="485" y="2142"/>
                  </a:cubicBezTo>
                  <a:cubicBezTo>
                    <a:pt x="483" y="2143"/>
                    <a:pt x="482" y="2144"/>
                    <a:pt x="481" y="2144"/>
                  </a:cubicBezTo>
                  <a:cubicBezTo>
                    <a:pt x="480" y="2144"/>
                    <a:pt x="480" y="2145"/>
                    <a:pt x="480" y="2145"/>
                  </a:cubicBezTo>
                  <a:cubicBezTo>
                    <a:pt x="480" y="2145"/>
                    <a:pt x="480" y="2145"/>
                    <a:pt x="481" y="2144"/>
                  </a:cubicBezTo>
                  <a:cubicBezTo>
                    <a:pt x="482" y="2144"/>
                    <a:pt x="482" y="2144"/>
                    <a:pt x="483" y="2144"/>
                  </a:cubicBezTo>
                  <a:cubicBezTo>
                    <a:pt x="484" y="2144"/>
                    <a:pt x="484" y="2144"/>
                    <a:pt x="485" y="2144"/>
                  </a:cubicBezTo>
                  <a:cubicBezTo>
                    <a:pt x="486" y="2144"/>
                    <a:pt x="487" y="2143"/>
                    <a:pt x="488" y="2143"/>
                  </a:cubicBezTo>
                  <a:cubicBezTo>
                    <a:pt x="489" y="2143"/>
                    <a:pt x="490" y="2142"/>
                    <a:pt x="491" y="2142"/>
                  </a:cubicBezTo>
                  <a:cubicBezTo>
                    <a:pt x="492" y="2142"/>
                    <a:pt x="494" y="2141"/>
                    <a:pt x="495" y="2141"/>
                  </a:cubicBezTo>
                  <a:cubicBezTo>
                    <a:pt x="496" y="2140"/>
                    <a:pt x="497" y="2139"/>
                    <a:pt x="499" y="2138"/>
                  </a:cubicBezTo>
                  <a:cubicBezTo>
                    <a:pt x="501" y="2137"/>
                    <a:pt x="504" y="2135"/>
                    <a:pt x="507" y="2133"/>
                  </a:cubicBezTo>
                  <a:cubicBezTo>
                    <a:pt x="509" y="2131"/>
                    <a:pt x="512" y="2128"/>
                    <a:pt x="515" y="2126"/>
                  </a:cubicBezTo>
                  <a:cubicBezTo>
                    <a:pt x="515" y="2125"/>
                    <a:pt x="516" y="2124"/>
                    <a:pt x="517" y="2124"/>
                  </a:cubicBezTo>
                  <a:cubicBezTo>
                    <a:pt x="517" y="2123"/>
                    <a:pt x="518" y="2122"/>
                    <a:pt x="518" y="2121"/>
                  </a:cubicBezTo>
                  <a:cubicBezTo>
                    <a:pt x="520" y="2120"/>
                    <a:pt x="521" y="2119"/>
                    <a:pt x="522" y="2117"/>
                  </a:cubicBezTo>
                  <a:cubicBezTo>
                    <a:pt x="525" y="2114"/>
                    <a:pt x="527" y="2111"/>
                    <a:pt x="529" y="2108"/>
                  </a:cubicBezTo>
                  <a:cubicBezTo>
                    <a:pt x="532" y="2105"/>
                    <a:pt x="534" y="2102"/>
                    <a:pt x="536" y="2099"/>
                  </a:cubicBezTo>
                  <a:cubicBezTo>
                    <a:pt x="539" y="2096"/>
                    <a:pt x="541" y="2094"/>
                    <a:pt x="544" y="2091"/>
                  </a:cubicBezTo>
                  <a:cubicBezTo>
                    <a:pt x="544" y="2090"/>
                    <a:pt x="545" y="2090"/>
                    <a:pt x="545" y="2089"/>
                  </a:cubicBezTo>
                  <a:cubicBezTo>
                    <a:pt x="546" y="2089"/>
                    <a:pt x="547" y="2088"/>
                    <a:pt x="547" y="2087"/>
                  </a:cubicBezTo>
                  <a:cubicBezTo>
                    <a:pt x="548" y="2086"/>
                    <a:pt x="550" y="2085"/>
                    <a:pt x="551" y="2084"/>
                  </a:cubicBezTo>
                  <a:cubicBezTo>
                    <a:pt x="552" y="2084"/>
                    <a:pt x="552" y="2083"/>
                    <a:pt x="553" y="2083"/>
                  </a:cubicBezTo>
                  <a:cubicBezTo>
                    <a:pt x="553" y="2082"/>
                    <a:pt x="554" y="2082"/>
                    <a:pt x="555" y="2081"/>
                  </a:cubicBezTo>
                  <a:cubicBezTo>
                    <a:pt x="555" y="2081"/>
                    <a:pt x="555" y="2081"/>
                    <a:pt x="555" y="2081"/>
                  </a:cubicBezTo>
                  <a:cubicBezTo>
                    <a:pt x="556" y="2080"/>
                    <a:pt x="556" y="2080"/>
                    <a:pt x="556" y="2080"/>
                  </a:cubicBezTo>
                  <a:cubicBezTo>
                    <a:pt x="557" y="2080"/>
                    <a:pt x="557" y="2079"/>
                    <a:pt x="558" y="2079"/>
                  </a:cubicBezTo>
                  <a:cubicBezTo>
                    <a:pt x="559" y="2078"/>
                    <a:pt x="559" y="2078"/>
                    <a:pt x="560" y="2078"/>
                  </a:cubicBezTo>
                  <a:cubicBezTo>
                    <a:pt x="563" y="2076"/>
                    <a:pt x="567" y="2075"/>
                    <a:pt x="570" y="2073"/>
                  </a:cubicBezTo>
                  <a:cubicBezTo>
                    <a:pt x="572" y="2072"/>
                    <a:pt x="573" y="2072"/>
                    <a:pt x="574" y="2072"/>
                  </a:cubicBezTo>
                  <a:cubicBezTo>
                    <a:pt x="575" y="2072"/>
                    <a:pt x="575" y="2071"/>
                    <a:pt x="575" y="2071"/>
                  </a:cubicBezTo>
                  <a:cubicBezTo>
                    <a:pt x="575" y="2071"/>
                    <a:pt x="575" y="2071"/>
                    <a:pt x="574" y="2071"/>
                  </a:cubicBezTo>
                  <a:cubicBezTo>
                    <a:pt x="574" y="2071"/>
                    <a:pt x="574" y="2071"/>
                    <a:pt x="573" y="2071"/>
                  </a:cubicBezTo>
                  <a:cubicBezTo>
                    <a:pt x="574" y="2071"/>
                    <a:pt x="575" y="2070"/>
                    <a:pt x="576" y="2070"/>
                  </a:cubicBezTo>
                  <a:cubicBezTo>
                    <a:pt x="615" y="2048"/>
                    <a:pt x="656" y="2033"/>
                    <a:pt x="697" y="2025"/>
                  </a:cubicBezTo>
                  <a:cubicBezTo>
                    <a:pt x="696" y="2026"/>
                    <a:pt x="695" y="2026"/>
                    <a:pt x="694" y="2027"/>
                  </a:cubicBezTo>
                  <a:cubicBezTo>
                    <a:pt x="689" y="2031"/>
                    <a:pt x="683" y="2035"/>
                    <a:pt x="678" y="2038"/>
                  </a:cubicBezTo>
                  <a:cubicBezTo>
                    <a:pt x="672" y="2042"/>
                    <a:pt x="666" y="2046"/>
                    <a:pt x="661" y="2050"/>
                  </a:cubicBezTo>
                  <a:cubicBezTo>
                    <a:pt x="659" y="2051"/>
                    <a:pt x="658" y="2052"/>
                    <a:pt x="656" y="2053"/>
                  </a:cubicBezTo>
                  <a:cubicBezTo>
                    <a:pt x="655" y="2054"/>
                    <a:pt x="653" y="2055"/>
                    <a:pt x="652" y="2056"/>
                  </a:cubicBezTo>
                  <a:cubicBezTo>
                    <a:pt x="651" y="2057"/>
                    <a:pt x="649" y="2059"/>
                    <a:pt x="648" y="2060"/>
                  </a:cubicBezTo>
                  <a:cubicBezTo>
                    <a:pt x="646" y="2061"/>
                    <a:pt x="645" y="2062"/>
                    <a:pt x="643" y="2063"/>
                  </a:cubicBezTo>
                  <a:cubicBezTo>
                    <a:pt x="641" y="2065"/>
                    <a:pt x="638" y="2068"/>
                    <a:pt x="635" y="2070"/>
                  </a:cubicBezTo>
                  <a:cubicBezTo>
                    <a:pt x="634" y="2072"/>
                    <a:pt x="632" y="2073"/>
                    <a:pt x="631" y="2074"/>
                  </a:cubicBezTo>
                  <a:cubicBezTo>
                    <a:pt x="629" y="2076"/>
                    <a:pt x="629" y="2076"/>
                    <a:pt x="629" y="2076"/>
                  </a:cubicBezTo>
                  <a:cubicBezTo>
                    <a:pt x="627" y="2078"/>
                    <a:pt x="627" y="2078"/>
                    <a:pt x="627" y="2078"/>
                  </a:cubicBezTo>
                  <a:cubicBezTo>
                    <a:pt x="625" y="2079"/>
                    <a:pt x="624" y="2080"/>
                    <a:pt x="622" y="2082"/>
                  </a:cubicBezTo>
                  <a:cubicBezTo>
                    <a:pt x="621" y="2083"/>
                    <a:pt x="620" y="2084"/>
                    <a:pt x="618" y="2086"/>
                  </a:cubicBezTo>
                  <a:cubicBezTo>
                    <a:pt x="617" y="2087"/>
                    <a:pt x="615" y="2088"/>
                    <a:pt x="614" y="2090"/>
                  </a:cubicBezTo>
                  <a:cubicBezTo>
                    <a:pt x="613" y="2091"/>
                    <a:pt x="611" y="2092"/>
                    <a:pt x="610" y="2094"/>
                  </a:cubicBezTo>
                  <a:cubicBezTo>
                    <a:pt x="599" y="2105"/>
                    <a:pt x="589" y="2116"/>
                    <a:pt x="578" y="2128"/>
                  </a:cubicBezTo>
                  <a:cubicBezTo>
                    <a:pt x="577" y="2130"/>
                    <a:pt x="576" y="2131"/>
                    <a:pt x="575" y="2132"/>
                  </a:cubicBezTo>
                  <a:cubicBezTo>
                    <a:pt x="571" y="2135"/>
                    <a:pt x="566" y="2137"/>
                    <a:pt x="561" y="2140"/>
                  </a:cubicBezTo>
                  <a:cubicBezTo>
                    <a:pt x="558" y="2142"/>
                    <a:pt x="555" y="2143"/>
                    <a:pt x="552" y="2145"/>
                  </a:cubicBezTo>
                  <a:cubicBezTo>
                    <a:pt x="549" y="2147"/>
                    <a:pt x="546" y="2148"/>
                    <a:pt x="542" y="2150"/>
                  </a:cubicBezTo>
                  <a:cubicBezTo>
                    <a:pt x="536" y="2153"/>
                    <a:pt x="528" y="2157"/>
                    <a:pt x="521" y="2160"/>
                  </a:cubicBezTo>
                  <a:cubicBezTo>
                    <a:pt x="519" y="2161"/>
                    <a:pt x="517" y="2162"/>
                    <a:pt x="515" y="2163"/>
                  </a:cubicBezTo>
                  <a:cubicBezTo>
                    <a:pt x="514" y="2164"/>
                    <a:pt x="512" y="2164"/>
                    <a:pt x="510" y="2165"/>
                  </a:cubicBezTo>
                  <a:cubicBezTo>
                    <a:pt x="508" y="2166"/>
                    <a:pt x="506" y="2167"/>
                    <a:pt x="504" y="2168"/>
                  </a:cubicBezTo>
                  <a:cubicBezTo>
                    <a:pt x="502" y="2168"/>
                    <a:pt x="500" y="2169"/>
                    <a:pt x="498" y="2170"/>
                  </a:cubicBezTo>
                  <a:cubicBezTo>
                    <a:pt x="497" y="2170"/>
                    <a:pt x="496" y="2171"/>
                    <a:pt x="495" y="2171"/>
                  </a:cubicBezTo>
                  <a:cubicBezTo>
                    <a:pt x="494" y="2172"/>
                    <a:pt x="493" y="2172"/>
                    <a:pt x="492" y="2172"/>
                  </a:cubicBezTo>
                  <a:cubicBezTo>
                    <a:pt x="490" y="2173"/>
                    <a:pt x="488" y="2174"/>
                    <a:pt x="486" y="2175"/>
                  </a:cubicBezTo>
                  <a:cubicBezTo>
                    <a:pt x="484" y="2176"/>
                    <a:pt x="482" y="2176"/>
                    <a:pt x="480" y="2177"/>
                  </a:cubicBezTo>
                  <a:cubicBezTo>
                    <a:pt x="478" y="2178"/>
                    <a:pt x="476" y="2179"/>
                    <a:pt x="474" y="2179"/>
                  </a:cubicBezTo>
                  <a:cubicBezTo>
                    <a:pt x="470" y="2181"/>
                    <a:pt x="466" y="2182"/>
                    <a:pt x="461" y="2183"/>
                  </a:cubicBezTo>
                  <a:cubicBezTo>
                    <a:pt x="459" y="2184"/>
                    <a:pt x="457" y="2185"/>
                    <a:pt x="455" y="2185"/>
                  </a:cubicBezTo>
                  <a:cubicBezTo>
                    <a:pt x="453" y="2186"/>
                    <a:pt x="451" y="2187"/>
                    <a:pt x="449" y="2187"/>
                  </a:cubicBezTo>
                  <a:cubicBezTo>
                    <a:pt x="448" y="2188"/>
                    <a:pt x="447" y="2188"/>
                    <a:pt x="446" y="2188"/>
                  </a:cubicBezTo>
                  <a:cubicBezTo>
                    <a:pt x="445" y="2189"/>
                    <a:pt x="445" y="2189"/>
                    <a:pt x="445" y="2189"/>
                  </a:cubicBezTo>
                  <a:cubicBezTo>
                    <a:pt x="443" y="2189"/>
                    <a:pt x="443" y="2189"/>
                    <a:pt x="443" y="2189"/>
                  </a:cubicBezTo>
                  <a:cubicBezTo>
                    <a:pt x="441" y="2190"/>
                    <a:pt x="439" y="2190"/>
                    <a:pt x="437" y="2191"/>
                  </a:cubicBezTo>
                  <a:cubicBezTo>
                    <a:pt x="433" y="2192"/>
                    <a:pt x="429" y="2193"/>
                    <a:pt x="425" y="2194"/>
                  </a:cubicBezTo>
                  <a:cubicBezTo>
                    <a:pt x="417" y="2197"/>
                    <a:pt x="409" y="2199"/>
                    <a:pt x="402" y="2201"/>
                  </a:cubicBezTo>
                  <a:cubicBezTo>
                    <a:pt x="399" y="2202"/>
                    <a:pt x="395" y="2204"/>
                    <a:pt x="392" y="2205"/>
                  </a:cubicBezTo>
                  <a:cubicBezTo>
                    <a:pt x="388" y="2206"/>
                    <a:pt x="385" y="2208"/>
                    <a:pt x="382" y="2209"/>
                  </a:cubicBezTo>
                  <a:cubicBezTo>
                    <a:pt x="379" y="2210"/>
                    <a:pt x="376" y="2212"/>
                    <a:pt x="374" y="2213"/>
                  </a:cubicBezTo>
                  <a:cubicBezTo>
                    <a:pt x="372" y="2214"/>
                    <a:pt x="371" y="2214"/>
                    <a:pt x="370" y="2215"/>
                  </a:cubicBezTo>
                  <a:cubicBezTo>
                    <a:pt x="368" y="2216"/>
                    <a:pt x="367" y="2217"/>
                    <a:pt x="366" y="2217"/>
                  </a:cubicBezTo>
                  <a:cubicBezTo>
                    <a:pt x="361" y="2220"/>
                    <a:pt x="358" y="2223"/>
                    <a:pt x="355" y="2225"/>
                  </a:cubicBezTo>
                  <a:cubicBezTo>
                    <a:pt x="353" y="2226"/>
                    <a:pt x="352" y="2227"/>
                    <a:pt x="351" y="2228"/>
                  </a:cubicBezTo>
                  <a:cubicBezTo>
                    <a:pt x="349" y="2229"/>
                    <a:pt x="348" y="2230"/>
                    <a:pt x="348" y="2231"/>
                  </a:cubicBezTo>
                  <a:cubicBezTo>
                    <a:pt x="346" y="2232"/>
                    <a:pt x="345" y="2233"/>
                    <a:pt x="345" y="2233"/>
                  </a:cubicBezTo>
                  <a:cubicBezTo>
                    <a:pt x="345" y="2233"/>
                    <a:pt x="346" y="2233"/>
                    <a:pt x="348" y="2231"/>
                  </a:cubicBezTo>
                  <a:cubicBezTo>
                    <a:pt x="349" y="2231"/>
                    <a:pt x="350" y="2230"/>
                    <a:pt x="351" y="2229"/>
                  </a:cubicBezTo>
                  <a:cubicBezTo>
                    <a:pt x="352" y="2228"/>
                    <a:pt x="354" y="2227"/>
                    <a:pt x="355" y="2226"/>
                  </a:cubicBezTo>
                  <a:cubicBezTo>
                    <a:pt x="359" y="2224"/>
                    <a:pt x="363" y="2222"/>
                    <a:pt x="367" y="2220"/>
                  </a:cubicBezTo>
                  <a:cubicBezTo>
                    <a:pt x="369" y="2219"/>
                    <a:pt x="370" y="2219"/>
                    <a:pt x="371" y="2218"/>
                  </a:cubicBezTo>
                  <a:cubicBezTo>
                    <a:pt x="372" y="2218"/>
                    <a:pt x="374" y="2217"/>
                    <a:pt x="375" y="2217"/>
                  </a:cubicBezTo>
                  <a:cubicBezTo>
                    <a:pt x="378" y="2215"/>
                    <a:pt x="381" y="2214"/>
                    <a:pt x="384" y="2213"/>
                  </a:cubicBezTo>
                  <a:cubicBezTo>
                    <a:pt x="390" y="2211"/>
                    <a:pt x="397" y="2209"/>
                    <a:pt x="404" y="2207"/>
                  </a:cubicBezTo>
                  <a:cubicBezTo>
                    <a:pt x="411" y="2205"/>
                    <a:pt x="419" y="2203"/>
                    <a:pt x="427" y="2201"/>
                  </a:cubicBezTo>
                  <a:cubicBezTo>
                    <a:pt x="431" y="2200"/>
                    <a:pt x="435" y="2199"/>
                    <a:pt x="439" y="2198"/>
                  </a:cubicBezTo>
                  <a:cubicBezTo>
                    <a:pt x="441" y="2198"/>
                    <a:pt x="443" y="2197"/>
                    <a:pt x="445" y="2196"/>
                  </a:cubicBezTo>
                  <a:cubicBezTo>
                    <a:pt x="447" y="2196"/>
                    <a:pt x="447" y="2196"/>
                    <a:pt x="447" y="2196"/>
                  </a:cubicBezTo>
                  <a:cubicBezTo>
                    <a:pt x="448" y="2196"/>
                    <a:pt x="448" y="2196"/>
                    <a:pt x="448" y="2196"/>
                  </a:cubicBezTo>
                  <a:cubicBezTo>
                    <a:pt x="449" y="2195"/>
                    <a:pt x="450" y="2195"/>
                    <a:pt x="451" y="2195"/>
                  </a:cubicBezTo>
                  <a:cubicBezTo>
                    <a:pt x="453" y="2194"/>
                    <a:pt x="455" y="2194"/>
                    <a:pt x="457" y="2193"/>
                  </a:cubicBezTo>
                  <a:cubicBezTo>
                    <a:pt x="455" y="2194"/>
                    <a:pt x="454" y="2195"/>
                    <a:pt x="452" y="2196"/>
                  </a:cubicBezTo>
                  <a:cubicBezTo>
                    <a:pt x="451" y="2197"/>
                    <a:pt x="450" y="2197"/>
                    <a:pt x="449" y="2198"/>
                  </a:cubicBezTo>
                  <a:cubicBezTo>
                    <a:pt x="448" y="2198"/>
                    <a:pt x="447" y="2199"/>
                    <a:pt x="446" y="2200"/>
                  </a:cubicBezTo>
                  <a:cubicBezTo>
                    <a:pt x="444" y="2201"/>
                    <a:pt x="442" y="2203"/>
                    <a:pt x="440" y="2204"/>
                  </a:cubicBezTo>
                  <a:cubicBezTo>
                    <a:pt x="435" y="2207"/>
                    <a:pt x="431" y="2210"/>
                    <a:pt x="427" y="2213"/>
                  </a:cubicBezTo>
                  <a:cubicBezTo>
                    <a:pt x="423" y="2217"/>
                    <a:pt x="419" y="2220"/>
                    <a:pt x="414" y="2224"/>
                  </a:cubicBezTo>
                  <a:cubicBezTo>
                    <a:pt x="411" y="2228"/>
                    <a:pt x="406" y="2231"/>
                    <a:pt x="403" y="2235"/>
                  </a:cubicBezTo>
                  <a:cubicBezTo>
                    <a:pt x="399" y="2239"/>
                    <a:pt x="396" y="2243"/>
                    <a:pt x="392" y="2247"/>
                  </a:cubicBezTo>
                  <a:cubicBezTo>
                    <a:pt x="390" y="2249"/>
                    <a:pt x="389" y="2251"/>
                    <a:pt x="387" y="2253"/>
                  </a:cubicBezTo>
                  <a:cubicBezTo>
                    <a:pt x="387" y="2254"/>
                    <a:pt x="386" y="2255"/>
                    <a:pt x="385" y="2256"/>
                  </a:cubicBezTo>
                  <a:cubicBezTo>
                    <a:pt x="384" y="2257"/>
                    <a:pt x="384" y="2258"/>
                    <a:pt x="383" y="2259"/>
                  </a:cubicBezTo>
                  <a:cubicBezTo>
                    <a:pt x="382" y="2260"/>
                    <a:pt x="380" y="2262"/>
                    <a:pt x="379" y="2264"/>
                  </a:cubicBezTo>
                  <a:cubicBezTo>
                    <a:pt x="378" y="2266"/>
                    <a:pt x="376" y="2268"/>
                    <a:pt x="375" y="2269"/>
                  </a:cubicBezTo>
                  <a:cubicBezTo>
                    <a:pt x="374" y="2271"/>
                    <a:pt x="373" y="2273"/>
                    <a:pt x="372" y="2274"/>
                  </a:cubicBezTo>
                  <a:cubicBezTo>
                    <a:pt x="371" y="2276"/>
                    <a:pt x="370" y="2277"/>
                    <a:pt x="369" y="2279"/>
                  </a:cubicBezTo>
                  <a:cubicBezTo>
                    <a:pt x="368" y="2280"/>
                    <a:pt x="368" y="2282"/>
                    <a:pt x="367" y="2283"/>
                  </a:cubicBezTo>
                  <a:cubicBezTo>
                    <a:pt x="366" y="2284"/>
                    <a:pt x="366" y="2285"/>
                    <a:pt x="365" y="2286"/>
                  </a:cubicBezTo>
                  <a:cubicBezTo>
                    <a:pt x="364" y="2288"/>
                    <a:pt x="363" y="2290"/>
                    <a:pt x="363" y="2291"/>
                  </a:cubicBezTo>
                  <a:cubicBezTo>
                    <a:pt x="362" y="2292"/>
                    <a:pt x="362" y="2293"/>
                    <a:pt x="362" y="2293"/>
                  </a:cubicBezTo>
                  <a:cubicBezTo>
                    <a:pt x="362" y="2293"/>
                    <a:pt x="362" y="2292"/>
                    <a:pt x="363" y="2291"/>
                  </a:cubicBezTo>
                  <a:cubicBezTo>
                    <a:pt x="364" y="2290"/>
                    <a:pt x="365" y="2289"/>
                    <a:pt x="366" y="2287"/>
                  </a:cubicBezTo>
                  <a:cubicBezTo>
                    <a:pt x="367" y="2286"/>
                    <a:pt x="368" y="2285"/>
                    <a:pt x="369" y="2284"/>
                  </a:cubicBezTo>
                  <a:cubicBezTo>
                    <a:pt x="370" y="2283"/>
                    <a:pt x="371" y="2282"/>
                    <a:pt x="372" y="2281"/>
                  </a:cubicBezTo>
                  <a:cubicBezTo>
                    <a:pt x="373" y="2279"/>
                    <a:pt x="374" y="2278"/>
                    <a:pt x="375" y="2276"/>
                  </a:cubicBezTo>
                  <a:cubicBezTo>
                    <a:pt x="376" y="2275"/>
                    <a:pt x="378" y="2274"/>
                    <a:pt x="379" y="2272"/>
                  </a:cubicBezTo>
                  <a:cubicBezTo>
                    <a:pt x="380" y="2271"/>
                    <a:pt x="382" y="2269"/>
                    <a:pt x="383" y="2267"/>
                  </a:cubicBezTo>
                  <a:cubicBezTo>
                    <a:pt x="384" y="2266"/>
                    <a:pt x="386" y="2264"/>
                    <a:pt x="387" y="2262"/>
                  </a:cubicBezTo>
                  <a:cubicBezTo>
                    <a:pt x="388" y="2261"/>
                    <a:pt x="389" y="2261"/>
                    <a:pt x="390" y="2260"/>
                  </a:cubicBezTo>
                  <a:cubicBezTo>
                    <a:pt x="391" y="2259"/>
                    <a:pt x="391" y="2258"/>
                    <a:pt x="392" y="2257"/>
                  </a:cubicBezTo>
                  <a:cubicBezTo>
                    <a:pt x="394" y="2255"/>
                    <a:pt x="396" y="2254"/>
                    <a:pt x="397" y="2252"/>
                  </a:cubicBezTo>
                  <a:cubicBezTo>
                    <a:pt x="399" y="2250"/>
                    <a:pt x="401" y="2248"/>
                    <a:pt x="403" y="2246"/>
                  </a:cubicBezTo>
                  <a:cubicBezTo>
                    <a:pt x="404" y="2245"/>
                    <a:pt x="404" y="2244"/>
                    <a:pt x="405" y="2244"/>
                  </a:cubicBezTo>
                  <a:cubicBezTo>
                    <a:pt x="406" y="2243"/>
                    <a:pt x="407" y="2242"/>
                    <a:pt x="408" y="2241"/>
                  </a:cubicBezTo>
                  <a:cubicBezTo>
                    <a:pt x="412" y="2237"/>
                    <a:pt x="416" y="2233"/>
                    <a:pt x="420" y="2230"/>
                  </a:cubicBezTo>
                  <a:cubicBezTo>
                    <a:pt x="424" y="2226"/>
                    <a:pt x="428" y="2223"/>
                    <a:pt x="432" y="2219"/>
                  </a:cubicBezTo>
                  <a:cubicBezTo>
                    <a:pt x="434" y="2218"/>
                    <a:pt x="436" y="2216"/>
                    <a:pt x="438" y="2214"/>
                  </a:cubicBezTo>
                  <a:cubicBezTo>
                    <a:pt x="440" y="2213"/>
                    <a:pt x="442" y="2211"/>
                    <a:pt x="444" y="2210"/>
                  </a:cubicBezTo>
                  <a:cubicBezTo>
                    <a:pt x="446" y="2208"/>
                    <a:pt x="448" y="2207"/>
                    <a:pt x="450" y="2205"/>
                  </a:cubicBezTo>
                  <a:cubicBezTo>
                    <a:pt x="451" y="2204"/>
                    <a:pt x="452" y="2204"/>
                    <a:pt x="452" y="2203"/>
                  </a:cubicBezTo>
                  <a:cubicBezTo>
                    <a:pt x="453" y="2202"/>
                    <a:pt x="454" y="2202"/>
                    <a:pt x="455" y="2201"/>
                  </a:cubicBezTo>
                  <a:cubicBezTo>
                    <a:pt x="457" y="2199"/>
                    <a:pt x="459" y="2198"/>
                    <a:pt x="461" y="2197"/>
                  </a:cubicBezTo>
                  <a:cubicBezTo>
                    <a:pt x="462" y="2196"/>
                    <a:pt x="464" y="2194"/>
                    <a:pt x="466" y="2193"/>
                  </a:cubicBezTo>
                  <a:cubicBezTo>
                    <a:pt x="467" y="2192"/>
                    <a:pt x="469" y="2191"/>
                    <a:pt x="471" y="2190"/>
                  </a:cubicBezTo>
                  <a:cubicBezTo>
                    <a:pt x="472" y="2189"/>
                    <a:pt x="473" y="2188"/>
                    <a:pt x="474" y="2187"/>
                  </a:cubicBezTo>
                  <a:cubicBezTo>
                    <a:pt x="475" y="2187"/>
                    <a:pt x="476" y="2187"/>
                    <a:pt x="476" y="2187"/>
                  </a:cubicBezTo>
                  <a:cubicBezTo>
                    <a:pt x="478" y="2186"/>
                    <a:pt x="481" y="2185"/>
                    <a:pt x="483" y="2184"/>
                  </a:cubicBezTo>
                  <a:cubicBezTo>
                    <a:pt x="485" y="2184"/>
                    <a:pt x="487" y="2183"/>
                    <a:pt x="489" y="2182"/>
                  </a:cubicBezTo>
                  <a:cubicBezTo>
                    <a:pt x="491" y="2181"/>
                    <a:pt x="493" y="2180"/>
                    <a:pt x="495" y="2180"/>
                  </a:cubicBezTo>
                  <a:cubicBezTo>
                    <a:pt x="496" y="2179"/>
                    <a:pt x="497" y="2179"/>
                    <a:pt x="498" y="2178"/>
                  </a:cubicBezTo>
                  <a:cubicBezTo>
                    <a:pt x="499" y="2178"/>
                    <a:pt x="500" y="2178"/>
                    <a:pt x="501" y="2177"/>
                  </a:cubicBezTo>
                  <a:cubicBezTo>
                    <a:pt x="503" y="2176"/>
                    <a:pt x="505" y="2175"/>
                    <a:pt x="507" y="2175"/>
                  </a:cubicBezTo>
                  <a:cubicBezTo>
                    <a:pt x="509" y="2174"/>
                    <a:pt x="511" y="2173"/>
                    <a:pt x="513" y="2172"/>
                  </a:cubicBezTo>
                  <a:cubicBezTo>
                    <a:pt x="515" y="2171"/>
                    <a:pt x="517" y="2170"/>
                    <a:pt x="518" y="2169"/>
                  </a:cubicBezTo>
                  <a:cubicBezTo>
                    <a:pt x="520" y="2168"/>
                    <a:pt x="522" y="2167"/>
                    <a:pt x="524" y="2166"/>
                  </a:cubicBezTo>
                  <a:cubicBezTo>
                    <a:pt x="526" y="2166"/>
                    <a:pt x="528" y="2165"/>
                    <a:pt x="530" y="2164"/>
                  </a:cubicBezTo>
                  <a:cubicBezTo>
                    <a:pt x="531" y="2163"/>
                    <a:pt x="533" y="2162"/>
                    <a:pt x="535" y="2161"/>
                  </a:cubicBezTo>
                  <a:cubicBezTo>
                    <a:pt x="538" y="2159"/>
                    <a:pt x="542" y="2157"/>
                    <a:pt x="545" y="2155"/>
                  </a:cubicBezTo>
                  <a:cubicBezTo>
                    <a:pt x="548" y="2153"/>
                    <a:pt x="552" y="2151"/>
                    <a:pt x="555" y="2150"/>
                  </a:cubicBezTo>
                  <a:cubicBezTo>
                    <a:pt x="558" y="2148"/>
                    <a:pt x="560" y="2146"/>
                    <a:pt x="563" y="2144"/>
                  </a:cubicBezTo>
                  <a:cubicBezTo>
                    <a:pt x="565" y="2143"/>
                    <a:pt x="566" y="2142"/>
                    <a:pt x="568" y="2141"/>
                  </a:cubicBezTo>
                  <a:cubicBezTo>
                    <a:pt x="561" y="2149"/>
                    <a:pt x="555" y="2157"/>
                    <a:pt x="549" y="2164"/>
                  </a:cubicBezTo>
                  <a:cubicBezTo>
                    <a:pt x="547" y="2167"/>
                    <a:pt x="544" y="2170"/>
                    <a:pt x="542" y="2173"/>
                  </a:cubicBezTo>
                  <a:cubicBezTo>
                    <a:pt x="540" y="2176"/>
                    <a:pt x="537" y="2179"/>
                    <a:pt x="535" y="2182"/>
                  </a:cubicBezTo>
                  <a:cubicBezTo>
                    <a:pt x="530" y="2188"/>
                    <a:pt x="526" y="2194"/>
                    <a:pt x="521" y="2200"/>
                  </a:cubicBezTo>
                  <a:cubicBezTo>
                    <a:pt x="512" y="2211"/>
                    <a:pt x="503" y="2222"/>
                    <a:pt x="495" y="2233"/>
                  </a:cubicBezTo>
                  <a:cubicBezTo>
                    <a:pt x="486" y="2243"/>
                    <a:pt x="478" y="2252"/>
                    <a:pt x="470" y="2261"/>
                  </a:cubicBezTo>
                  <a:cubicBezTo>
                    <a:pt x="462" y="2269"/>
                    <a:pt x="455" y="2277"/>
                    <a:pt x="448" y="2284"/>
                  </a:cubicBezTo>
                  <a:cubicBezTo>
                    <a:pt x="441" y="2290"/>
                    <a:pt x="435" y="2296"/>
                    <a:pt x="430" y="2300"/>
                  </a:cubicBezTo>
                  <a:cubicBezTo>
                    <a:pt x="428" y="2302"/>
                    <a:pt x="425" y="2304"/>
                    <a:pt x="423" y="2306"/>
                  </a:cubicBezTo>
                  <a:cubicBezTo>
                    <a:pt x="421" y="2308"/>
                    <a:pt x="419" y="2309"/>
                    <a:pt x="418" y="2310"/>
                  </a:cubicBezTo>
                  <a:cubicBezTo>
                    <a:pt x="415" y="2313"/>
                    <a:pt x="414" y="2314"/>
                    <a:pt x="414" y="2314"/>
                  </a:cubicBezTo>
                  <a:cubicBezTo>
                    <a:pt x="414" y="2314"/>
                    <a:pt x="415" y="2313"/>
                    <a:pt x="418" y="2311"/>
                  </a:cubicBezTo>
                  <a:cubicBezTo>
                    <a:pt x="420" y="2310"/>
                    <a:pt x="422" y="2308"/>
                    <a:pt x="424" y="2307"/>
                  </a:cubicBezTo>
                  <a:cubicBezTo>
                    <a:pt x="426" y="2305"/>
                    <a:pt x="428" y="2304"/>
                    <a:pt x="431" y="2301"/>
                  </a:cubicBezTo>
                  <a:cubicBezTo>
                    <a:pt x="437" y="2297"/>
                    <a:pt x="443" y="2292"/>
                    <a:pt x="450" y="2286"/>
                  </a:cubicBezTo>
                  <a:cubicBezTo>
                    <a:pt x="452" y="2284"/>
                    <a:pt x="454" y="2283"/>
                    <a:pt x="456" y="2281"/>
                  </a:cubicBezTo>
                  <a:cubicBezTo>
                    <a:pt x="458" y="2279"/>
                    <a:pt x="460" y="2278"/>
                    <a:pt x="462" y="2276"/>
                  </a:cubicBezTo>
                  <a:cubicBezTo>
                    <a:pt x="465" y="2272"/>
                    <a:pt x="469" y="2268"/>
                    <a:pt x="474" y="2264"/>
                  </a:cubicBezTo>
                  <a:cubicBezTo>
                    <a:pt x="476" y="2262"/>
                    <a:pt x="478" y="2260"/>
                    <a:pt x="480" y="2258"/>
                  </a:cubicBezTo>
                  <a:cubicBezTo>
                    <a:pt x="482" y="2255"/>
                    <a:pt x="484" y="2253"/>
                    <a:pt x="486" y="2251"/>
                  </a:cubicBezTo>
                  <a:cubicBezTo>
                    <a:pt x="488" y="2249"/>
                    <a:pt x="491" y="2246"/>
                    <a:pt x="493" y="2244"/>
                  </a:cubicBezTo>
                  <a:cubicBezTo>
                    <a:pt x="495" y="2241"/>
                    <a:pt x="497" y="2239"/>
                    <a:pt x="499" y="2236"/>
                  </a:cubicBezTo>
                  <a:cubicBezTo>
                    <a:pt x="504" y="2231"/>
                    <a:pt x="509" y="2226"/>
                    <a:pt x="513" y="2220"/>
                  </a:cubicBezTo>
                  <a:cubicBezTo>
                    <a:pt x="513" y="2221"/>
                    <a:pt x="513" y="2221"/>
                    <a:pt x="513" y="2221"/>
                  </a:cubicBezTo>
                  <a:cubicBezTo>
                    <a:pt x="512" y="2223"/>
                    <a:pt x="512" y="2224"/>
                    <a:pt x="511" y="2226"/>
                  </a:cubicBezTo>
                  <a:cubicBezTo>
                    <a:pt x="510" y="2228"/>
                    <a:pt x="509" y="2229"/>
                    <a:pt x="508" y="2231"/>
                  </a:cubicBezTo>
                  <a:cubicBezTo>
                    <a:pt x="507" y="2233"/>
                    <a:pt x="507" y="2235"/>
                    <a:pt x="506" y="2237"/>
                  </a:cubicBezTo>
                  <a:cubicBezTo>
                    <a:pt x="505" y="2238"/>
                    <a:pt x="505" y="2239"/>
                    <a:pt x="504" y="2240"/>
                  </a:cubicBezTo>
                  <a:cubicBezTo>
                    <a:pt x="504" y="2241"/>
                    <a:pt x="503" y="2242"/>
                    <a:pt x="503" y="2243"/>
                  </a:cubicBezTo>
                  <a:cubicBezTo>
                    <a:pt x="502" y="2245"/>
                    <a:pt x="501" y="2247"/>
                    <a:pt x="500" y="2249"/>
                  </a:cubicBezTo>
                  <a:cubicBezTo>
                    <a:pt x="498" y="2251"/>
                    <a:pt x="497" y="2253"/>
                    <a:pt x="496" y="2255"/>
                  </a:cubicBezTo>
                  <a:cubicBezTo>
                    <a:pt x="495" y="2257"/>
                    <a:pt x="494" y="2260"/>
                    <a:pt x="493" y="2262"/>
                  </a:cubicBezTo>
                  <a:cubicBezTo>
                    <a:pt x="491" y="2266"/>
                    <a:pt x="488" y="2270"/>
                    <a:pt x="486" y="2275"/>
                  </a:cubicBezTo>
                  <a:cubicBezTo>
                    <a:pt x="483" y="2279"/>
                    <a:pt x="480" y="2283"/>
                    <a:pt x="478" y="2287"/>
                  </a:cubicBezTo>
                  <a:cubicBezTo>
                    <a:pt x="477" y="2288"/>
                    <a:pt x="476" y="2289"/>
                    <a:pt x="476" y="2290"/>
                  </a:cubicBezTo>
                  <a:cubicBezTo>
                    <a:pt x="475" y="2291"/>
                    <a:pt x="475" y="2292"/>
                    <a:pt x="474" y="2293"/>
                  </a:cubicBezTo>
                  <a:cubicBezTo>
                    <a:pt x="473" y="2295"/>
                    <a:pt x="471" y="2297"/>
                    <a:pt x="470" y="2299"/>
                  </a:cubicBezTo>
                  <a:cubicBezTo>
                    <a:pt x="469" y="2301"/>
                    <a:pt x="467" y="2303"/>
                    <a:pt x="466" y="2305"/>
                  </a:cubicBezTo>
                  <a:cubicBezTo>
                    <a:pt x="465" y="2306"/>
                    <a:pt x="465" y="2307"/>
                    <a:pt x="464" y="2308"/>
                  </a:cubicBezTo>
                  <a:cubicBezTo>
                    <a:pt x="464" y="2309"/>
                    <a:pt x="463" y="2310"/>
                    <a:pt x="462" y="2310"/>
                  </a:cubicBezTo>
                  <a:cubicBezTo>
                    <a:pt x="461" y="2312"/>
                    <a:pt x="460" y="2314"/>
                    <a:pt x="459" y="2316"/>
                  </a:cubicBezTo>
                  <a:cubicBezTo>
                    <a:pt x="458" y="2317"/>
                    <a:pt x="456" y="2319"/>
                    <a:pt x="455" y="2320"/>
                  </a:cubicBezTo>
                  <a:cubicBezTo>
                    <a:pt x="454" y="2322"/>
                    <a:pt x="453" y="2323"/>
                    <a:pt x="452" y="2325"/>
                  </a:cubicBezTo>
                  <a:cubicBezTo>
                    <a:pt x="451" y="2326"/>
                    <a:pt x="450" y="2327"/>
                    <a:pt x="449" y="2329"/>
                  </a:cubicBezTo>
                  <a:cubicBezTo>
                    <a:pt x="448" y="2330"/>
                    <a:pt x="447" y="2331"/>
                    <a:pt x="447" y="2332"/>
                  </a:cubicBezTo>
                  <a:cubicBezTo>
                    <a:pt x="446" y="2333"/>
                    <a:pt x="445" y="2334"/>
                    <a:pt x="444" y="2335"/>
                  </a:cubicBezTo>
                  <a:cubicBezTo>
                    <a:pt x="443" y="2337"/>
                    <a:pt x="442" y="2338"/>
                    <a:pt x="441" y="2339"/>
                  </a:cubicBezTo>
                  <a:cubicBezTo>
                    <a:pt x="441" y="2340"/>
                    <a:pt x="440" y="2340"/>
                    <a:pt x="440" y="2340"/>
                  </a:cubicBezTo>
                  <a:cubicBezTo>
                    <a:pt x="440" y="2340"/>
                    <a:pt x="441" y="2340"/>
                    <a:pt x="442" y="2339"/>
                  </a:cubicBezTo>
                  <a:cubicBezTo>
                    <a:pt x="442" y="2338"/>
                    <a:pt x="444" y="2337"/>
                    <a:pt x="445" y="2336"/>
                  </a:cubicBezTo>
                  <a:cubicBezTo>
                    <a:pt x="446" y="2335"/>
                    <a:pt x="447" y="2334"/>
                    <a:pt x="448" y="2333"/>
                  </a:cubicBezTo>
                  <a:cubicBezTo>
                    <a:pt x="449" y="2333"/>
                    <a:pt x="450" y="2332"/>
                    <a:pt x="451" y="2331"/>
                  </a:cubicBezTo>
                  <a:cubicBezTo>
                    <a:pt x="453" y="2329"/>
                    <a:pt x="454" y="2328"/>
                    <a:pt x="455" y="2327"/>
                  </a:cubicBezTo>
                  <a:cubicBezTo>
                    <a:pt x="456" y="2326"/>
                    <a:pt x="457" y="2325"/>
                    <a:pt x="459" y="2323"/>
                  </a:cubicBezTo>
                  <a:cubicBezTo>
                    <a:pt x="460" y="2322"/>
                    <a:pt x="461" y="2320"/>
                    <a:pt x="463" y="2319"/>
                  </a:cubicBezTo>
                  <a:cubicBezTo>
                    <a:pt x="464" y="2317"/>
                    <a:pt x="466" y="2316"/>
                    <a:pt x="467" y="2314"/>
                  </a:cubicBezTo>
                  <a:cubicBezTo>
                    <a:pt x="468" y="2313"/>
                    <a:pt x="468" y="2312"/>
                    <a:pt x="469" y="2312"/>
                  </a:cubicBezTo>
                  <a:cubicBezTo>
                    <a:pt x="470" y="2311"/>
                    <a:pt x="471" y="2310"/>
                    <a:pt x="471" y="2309"/>
                  </a:cubicBezTo>
                  <a:cubicBezTo>
                    <a:pt x="473" y="2307"/>
                    <a:pt x="474" y="2305"/>
                    <a:pt x="476" y="2303"/>
                  </a:cubicBezTo>
                  <a:cubicBezTo>
                    <a:pt x="479" y="2300"/>
                    <a:pt x="481" y="2296"/>
                    <a:pt x="484" y="2291"/>
                  </a:cubicBezTo>
                  <a:cubicBezTo>
                    <a:pt x="487" y="2287"/>
                    <a:pt x="490" y="2283"/>
                    <a:pt x="492" y="2279"/>
                  </a:cubicBezTo>
                  <a:cubicBezTo>
                    <a:pt x="495" y="2274"/>
                    <a:pt x="497" y="2270"/>
                    <a:pt x="500" y="2265"/>
                  </a:cubicBezTo>
                  <a:cubicBezTo>
                    <a:pt x="502" y="2261"/>
                    <a:pt x="504" y="2256"/>
                    <a:pt x="506" y="2252"/>
                  </a:cubicBezTo>
                  <a:cubicBezTo>
                    <a:pt x="507" y="2250"/>
                    <a:pt x="508" y="2248"/>
                    <a:pt x="509" y="2246"/>
                  </a:cubicBezTo>
                  <a:cubicBezTo>
                    <a:pt x="509" y="2244"/>
                    <a:pt x="509" y="2243"/>
                    <a:pt x="510" y="2242"/>
                  </a:cubicBezTo>
                  <a:cubicBezTo>
                    <a:pt x="510" y="2241"/>
                    <a:pt x="511" y="2240"/>
                    <a:pt x="511" y="2239"/>
                  </a:cubicBezTo>
                  <a:cubicBezTo>
                    <a:pt x="512" y="2237"/>
                    <a:pt x="513" y="2235"/>
                    <a:pt x="513" y="2233"/>
                  </a:cubicBezTo>
                  <a:cubicBezTo>
                    <a:pt x="514" y="2231"/>
                    <a:pt x="514" y="2229"/>
                    <a:pt x="515" y="2228"/>
                  </a:cubicBezTo>
                  <a:cubicBezTo>
                    <a:pt x="516" y="2226"/>
                    <a:pt x="516" y="2224"/>
                    <a:pt x="517" y="2222"/>
                  </a:cubicBezTo>
                  <a:cubicBezTo>
                    <a:pt x="517" y="2221"/>
                    <a:pt x="517" y="2219"/>
                    <a:pt x="518" y="2218"/>
                  </a:cubicBezTo>
                  <a:cubicBezTo>
                    <a:pt x="518" y="2216"/>
                    <a:pt x="519" y="2215"/>
                    <a:pt x="519" y="2214"/>
                  </a:cubicBezTo>
                  <a:cubicBezTo>
                    <a:pt x="521" y="2211"/>
                    <a:pt x="524" y="2207"/>
                    <a:pt x="527" y="2204"/>
                  </a:cubicBezTo>
                  <a:cubicBezTo>
                    <a:pt x="531" y="2198"/>
                    <a:pt x="536" y="2193"/>
                    <a:pt x="541" y="2187"/>
                  </a:cubicBezTo>
                  <a:cubicBezTo>
                    <a:pt x="543" y="2184"/>
                    <a:pt x="545" y="2181"/>
                    <a:pt x="548" y="2178"/>
                  </a:cubicBezTo>
                  <a:cubicBezTo>
                    <a:pt x="550" y="2175"/>
                    <a:pt x="553" y="2172"/>
                    <a:pt x="555" y="2169"/>
                  </a:cubicBezTo>
                  <a:cubicBezTo>
                    <a:pt x="558" y="2166"/>
                    <a:pt x="560" y="2163"/>
                    <a:pt x="563" y="2159"/>
                  </a:cubicBezTo>
                  <a:cubicBezTo>
                    <a:pt x="563" y="2160"/>
                    <a:pt x="562" y="2160"/>
                    <a:pt x="562" y="2161"/>
                  </a:cubicBezTo>
                  <a:cubicBezTo>
                    <a:pt x="561" y="2164"/>
                    <a:pt x="559" y="2167"/>
                    <a:pt x="558" y="2171"/>
                  </a:cubicBezTo>
                  <a:cubicBezTo>
                    <a:pt x="556" y="2174"/>
                    <a:pt x="555" y="2178"/>
                    <a:pt x="554" y="2182"/>
                  </a:cubicBezTo>
                  <a:cubicBezTo>
                    <a:pt x="553" y="2183"/>
                    <a:pt x="553" y="2184"/>
                    <a:pt x="553" y="2185"/>
                  </a:cubicBezTo>
                  <a:cubicBezTo>
                    <a:pt x="553" y="2186"/>
                    <a:pt x="552" y="2188"/>
                    <a:pt x="552" y="2189"/>
                  </a:cubicBezTo>
                  <a:cubicBezTo>
                    <a:pt x="551" y="2191"/>
                    <a:pt x="551" y="2193"/>
                    <a:pt x="550" y="2195"/>
                  </a:cubicBezTo>
                  <a:cubicBezTo>
                    <a:pt x="549" y="2199"/>
                    <a:pt x="548" y="2204"/>
                    <a:pt x="548" y="2208"/>
                  </a:cubicBezTo>
                  <a:cubicBezTo>
                    <a:pt x="547" y="2212"/>
                    <a:pt x="546" y="2217"/>
                    <a:pt x="545" y="2221"/>
                  </a:cubicBezTo>
                  <a:cubicBezTo>
                    <a:pt x="544" y="2225"/>
                    <a:pt x="544" y="2229"/>
                    <a:pt x="543" y="2233"/>
                  </a:cubicBezTo>
                  <a:cubicBezTo>
                    <a:pt x="542" y="2237"/>
                    <a:pt x="541" y="2241"/>
                    <a:pt x="540" y="2245"/>
                  </a:cubicBezTo>
                  <a:cubicBezTo>
                    <a:pt x="539" y="2248"/>
                    <a:pt x="539" y="2252"/>
                    <a:pt x="538" y="2255"/>
                  </a:cubicBezTo>
                  <a:cubicBezTo>
                    <a:pt x="537" y="2257"/>
                    <a:pt x="537" y="2258"/>
                    <a:pt x="536" y="2260"/>
                  </a:cubicBezTo>
                  <a:cubicBezTo>
                    <a:pt x="536" y="2261"/>
                    <a:pt x="535" y="2262"/>
                    <a:pt x="535" y="2264"/>
                  </a:cubicBezTo>
                  <a:cubicBezTo>
                    <a:pt x="535" y="2265"/>
                    <a:pt x="534" y="2266"/>
                    <a:pt x="534" y="2267"/>
                  </a:cubicBezTo>
                  <a:cubicBezTo>
                    <a:pt x="533" y="2268"/>
                    <a:pt x="533" y="2269"/>
                    <a:pt x="533" y="2270"/>
                  </a:cubicBezTo>
                  <a:cubicBezTo>
                    <a:pt x="532" y="2272"/>
                    <a:pt x="531" y="2273"/>
                    <a:pt x="531" y="2274"/>
                  </a:cubicBezTo>
                  <a:cubicBezTo>
                    <a:pt x="530" y="2275"/>
                    <a:pt x="530" y="2276"/>
                    <a:pt x="530" y="2276"/>
                  </a:cubicBezTo>
                  <a:cubicBezTo>
                    <a:pt x="530" y="2276"/>
                    <a:pt x="531" y="2275"/>
                    <a:pt x="531" y="2274"/>
                  </a:cubicBezTo>
                  <a:cubicBezTo>
                    <a:pt x="532" y="2274"/>
                    <a:pt x="533" y="2272"/>
                    <a:pt x="534" y="2271"/>
                  </a:cubicBezTo>
                  <a:cubicBezTo>
                    <a:pt x="535" y="2270"/>
                    <a:pt x="535" y="2269"/>
                    <a:pt x="536" y="2268"/>
                  </a:cubicBezTo>
                  <a:cubicBezTo>
                    <a:pt x="536" y="2267"/>
                    <a:pt x="537" y="2266"/>
                    <a:pt x="538" y="2265"/>
                  </a:cubicBezTo>
                  <a:cubicBezTo>
                    <a:pt x="538" y="2264"/>
                    <a:pt x="539" y="2262"/>
                    <a:pt x="540" y="2261"/>
                  </a:cubicBezTo>
                  <a:cubicBezTo>
                    <a:pt x="541" y="2260"/>
                    <a:pt x="541" y="2258"/>
                    <a:pt x="542" y="2257"/>
                  </a:cubicBezTo>
                  <a:cubicBezTo>
                    <a:pt x="543" y="2254"/>
                    <a:pt x="545" y="2250"/>
                    <a:pt x="546" y="2247"/>
                  </a:cubicBezTo>
                  <a:cubicBezTo>
                    <a:pt x="547" y="2243"/>
                    <a:pt x="549" y="2239"/>
                    <a:pt x="550" y="2235"/>
                  </a:cubicBezTo>
                  <a:cubicBezTo>
                    <a:pt x="550" y="2233"/>
                    <a:pt x="551" y="2231"/>
                    <a:pt x="551" y="2229"/>
                  </a:cubicBezTo>
                  <a:cubicBezTo>
                    <a:pt x="552" y="2227"/>
                    <a:pt x="552" y="2225"/>
                    <a:pt x="553" y="2222"/>
                  </a:cubicBezTo>
                  <a:cubicBezTo>
                    <a:pt x="554" y="2218"/>
                    <a:pt x="555" y="2214"/>
                    <a:pt x="555" y="2209"/>
                  </a:cubicBezTo>
                  <a:cubicBezTo>
                    <a:pt x="556" y="2205"/>
                    <a:pt x="557" y="2201"/>
                    <a:pt x="558" y="2197"/>
                  </a:cubicBezTo>
                  <a:cubicBezTo>
                    <a:pt x="559" y="2192"/>
                    <a:pt x="560" y="2188"/>
                    <a:pt x="560" y="2184"/>
                  </a:cubicBezTo>
                  <a:cubicBezTo>
                    <a:pt x="561" y="2180"/>
                    <a:pt x="562" y="2176"/>
                    <a:pt x="563" y="2173"/>
                  </a:cubicBezTo>
                  <a:cubicBezTo>
                    <a:pt x="564" y="2169"/>
                    <a:pt x="565" y="2166"/>
                    <a:pt x="566" y="2163"/>
                  </a:cubicBezTo>
                  <a:cubicBezTo>
                    <a:pt x="567" y="2161"/>
                    <a:pt x="567" y="2160"/>
                    <a:pt x="568" y="2158"/>
                  </a:cubicBezTo>
                  <a:cubicBezTo>
                    <a:pt x="568" y="2157"/>
                    <a:pt x="569" y="2156"/>
                    <a:pt x="569" y="2154"/>
                  </a:cubicBezTo>
                  <a:cubicBezTo>
                    <a:pt x="570" y="2153"/>
                    <a:pt x="571" y="2152"/>
                    <a:pt x="571" y="2151"/>
                  </a:cubicBezTo>
                  <a:cubicBezTo>
                    <a:pt x="571" y="2150"/>
                    <a:pt x="572" y="2149"/>
                    <a:pt x="572" y="2148"/>
                  </a:cubicBezTo>
                  <a:cubicBezTo>
                    <a:pt x="572" y="2148"/>
                    <a:pt x="572" y="2148"/>
                    <a:pt x="572" y="2148"/>
                  </a:cubicBezTo>
                  <a:cubicBezTo>
                    <a:pt x="576" y="2143"/>
                    <a:pt x="580" y="2138"/>
                    <a:pt x="585" y="2133"/>
                  </a:cubicBezTo>
                  <a:cubicBezTo>
                    <a:pt x="588" y="2129"/>
                    <a:pt x="592" y="2125"/>
                    <a:pt x="595" y="2121"/>
                  </a:cubicBezTo>
                  <a:cubicBezTo>
                    <a:pt x="596" y="2121"/>
                    <a:pt x="596" y="2120"/>
                    <a:pt x="596" y="2120"/>
                  </a:cubicBezTo>
                  <a:cubicBezTo>
                    <a:pt x="598" y="2119"/>
                    <a:pt x="599" y="2118"/>
                    <a:pt x="599" y="2118"/>
                  </a:cubicBezTo>
                  <a:cubicBezTo>
                    <a:pt x="599" y="2118"/>
                    <a:pt x="598" y="2119"/>
                    <a:pt x="597" y="2119"/>
                  </a:cubicBezTo>
                  <a:cubicBezTo>
                    <a:pt x="603" y="2112"/>
                    <a:pt x="609" y="2106"/>
                    <a:pt x="615" y="2099"/>
                  </a:cubicBezTo>
                  <a:cubicBezTo>
                    <a:pt x="621" y="2094"/>
                    <a:pt x="626" y="2088"/>
                    <a:pt x="632" y="2083"/>
                  </a:cubicBezTo>
                  <a:cubicBezTo>
                    <a:pt x="634" y="2081"/>
                    <a:pt x="634" y="2081"/>
                    <a:pt x="634" y="2081"/>
                  </a:cubicBezTo>
                  <a:cubicBezTo>
                    <a:pt x="636" y="2079"/>
                    <a:pt x="636" y="2079"/>
                    <a:pt x="636" y="2079"/>
                  </a:cubicBezTo>
                  <a:cubicBezTo>
                    <a:pt x="637" y="2078"/>
                    <a:pt x="638" y="2077"/>
                    <a:pt x="640" y="2076"/>
                  </a:cubicBezTo>
                  <a:cubicBezTo>
                    <a:pt x="642" y="2073"/>
                    <a:pt x="645" y="2071"/>
                    <a:pt x="648" y="2068"/>
                  </a:cubicBezTo>
                  <a:cubicBezTo>
                    <a:pt x="659" y="2059"/>
                    <a:pt x="670" y="2051"/>
                    <a:pt x="681" y="2043"/>
                  </a:cubicBezTo>
                  <a:cubicBezTo>
                    <a:pt x="691" y="2036"/>
                    <a:pt x="699" y="2029"/>
                    <a:pt x="708" y="2023"/>
                  </a:cubicBezTo>
                  <a:cubicBezTo>
                    <a:pt x="708" y="2023"/>
                    <a:pt x="709" y="2023"/>
                    <a:pt x="709" y="2023"/>
                  </a:cubicBezTo>
                  <a:cubicBezTo>
                    <a:pt x="767" y="2013"/>
                    <a:pt x="780" y="1970"/>
                    <a:pt x="835" y="1951"/>
                  </a:cubicBezTo>
                  <a:cubicBezTo>
                    <a:pt x="851" y="1945"/>
                    <a:pt x="870" y="1941"/>
                    <a:pt x="890" y="1938"/>
                  </a:cubicBezTo>
                  <a:cubicBezTo>
                    <a:pt x="887" y="1939"/>
                    <a:pt x="884" y="1942"/>
                    <a:pt x="881" y="1944"/>
                  </a:cubicBezTo>
                  <a:cubicBezTo>
                    <a:pt x="880" y="1945"/>
                    <a:pt x="879" y="1946"/>
                    <a:pt x="878" y="1947"/>
                  </a:cubicBezTo>
                  <a:cubicBezTo>
                    <a:pt x="877" y="1947"/>
                    <a:pt x="877" y="1947"/>
                    <a:pt x="877" y="1947"/>
                  </a:cubicBezTo>
                  <a:cubicBezTo>
                    <a:pt x="877" y="1948"/>
                    <a:pt x="877" y="1948"/>
                    <a:pt x="877" y="1948"/>
                  </a:cubicBezTo>
                  <a:cubicBezTo>
                    <a:pt x="876" y="1948"/>
                    <a:pt x="876" y="1948"/>
                    <a:pt x="876" y="1948"/>
                  </a:cubicBezTo>
                  <a:cubicBezTo>
                    <a:pt x="876" y="1949"/>
                    <a:pt x="875" y="1949"/>
                    <a:pt x="875" y="1949"/>
                  </a:cubicBezTo>
                  <a:cubicBezTo>
                    <a:pt x="873" y="1951"/>
                    <a:pt x="871" y="1953"/>
                    <a:pt x="870" y="1955"/>
                  </a:cubicBezTo>
                  <a:cubicBezTo>
                    <a:pt x="866" y="1959"/>
                    <a:pt x="863" y="1963"/>
                    <a:pt x="860" y="1967"/>
                  </a:cubicBezTo>
                  <a:cubicBezTo>
                    <a:pt x="860" y="1967"/>
                    <a:pt x="860" y="1967"/>
                    <a:pt x="860" y="1967"/>
                  </a:cubicBezTo>
                  <a:cubicBezTo>
                    <a:pt x="858" y="1968"/>
                    <a:pt x="857" y="1969"/>
                    <a:pt x="855" y="1969"/>
                  </a:cubicBezTo>
                  <a:cubicBezTo>
                    <a:pt x="855" y="1969"/>
                    <a:pt x="854" y="1970"/>
                    <a:pt x="854" y="1970"/>
                  </a:cubicBezTo>
                  <a:cubicBezTo>
                    <a:pt x="853" y="1970"/>
                    <a:pt x="853" y="1970"/>
                    <a:pt x="853" y="1970"/>
                  </a:cubicBezTo>
                  <a:cubicBezTo>
                    <a:pt x="852" y="1970"/>
                    <a:pt x="851" y="1971"/>
                    <a:pt x="850" y="1971"/>
                  </a:cubicBezTo>
                  <a:cubicBezTo>
                    <a:pt x="849" y="1971"/>
                    <a:pt x="848" y="1972"/>
                    <a:pt x="847" y="1972"/>
                  </a:cubicBezTo>
                  <a:cubicBezTo>
                    <a:pt x="846" y="1972"/>
                    <a:pt x="845" y="1973"/>
                    <a:pt x="845" y="1973"/>
                  </a:cubicBezTo>
                  <a:cubicBezTo>
                    <a:pt x="843" y="1974"/>
                    <a:pt x="841" y="1974"/>
                    <a:pt x="839" y="1975"/>
                  </a:cubicBezTo>
                  <a:cubicBezTo>
                    <a:pt x="837" y="1975"/>
                    <a:pt x="835" y="1976"/>
                    <a:pt x="833" y="1977"/>
                  </a:cubicBezTo>
                  <a:cubicBezTo>
                    <a:pt x="832" y="1977"/>
                    <a:pt x="831" y="1977"/>
                    <a:pt x="830" y="1977"/>
                  </a:cubicBezTo>
                  <a:cubicBezTo>
                    <a:pt x="829" y="1978"/>
                    <a:pt x="829" y="1978"/>
                    <a:pt x="828" y="1978"/>
                  </a:cubicBezTo>
                  <a:cubicBezTo>
                    <a:pt x="827" y="1978"/>
                    <a:pt x="826" y="1979"/>
                    <a:pt x="825" y="1979"/>
                  </a:cubicBezTo>
                  <a:cubicBezTo>
                    <a:pt x="825" y="1979"/>
                    <a:pt x="824" y="1979"/>
                    <a:pt x="824" y="1979"/>
                  </a:cubicBezTo>
                  <a:cubicBezTo>
                    <a:pt x="823" y="1979"/>
                    <a:pt x="823" y="1979"/>
                    <a:pt x="822" y="1979"/>
                  </a:cubicBezTo>
                  <a:cubicBezTo>
                    <a:pt x="821" y="1980"/>
                    <a:pt x="819" y="1980"/>
                    <a:pt x="818" y="1981"/>
                  </a:cubicBezTo>
                  <a:cubicBezTo>
                    <a:pt x="817" y="1981"/>
                    <a:pt x="816" y="1981"/>
                    <a:pt x="815" y="1981"/>
                  </a:cubicBezTo>
                  <a:cubicBezTo>
                    <a:pt x="815" y="1981"/>
                    <a:pt x="814" y="1981"/>
                    <a:pt x="813" y="1981"/>
                  </a:cubicBezTo>
                  <a:cubicBezTo>
                    <a:pt x="813" y="1982"/>
                    <a:pt x="812" y="1982"/>
                    <a:pt x="812" y="1982"/>
                  </a:cubicBezTo>
                  <a:cubicBezTo>
                    <a:pt x="811" y="1982"/>
                    <a:pt x="811" y="1982"/>
                    <a:pt x="810" y="1982"/>
                  </a:cubicBezTo>
                  <a:cubicBezTo>
                    <a:pt x="809" y="1982"/>
                    <a:pt x="809" y="1983"/>
                    <a:pt x="808" y="1983"/>
                  </a:cubicBezTo>
                  <a:cubicBezTo>
                    <a:pt x="808" y="1983"/>
                    <a:pt x="807" y="1983"/>
                    <a:pt x="807" y="1983"/>
                  </a:cubicBezTo>
                  <a:cubicBezTo>
                    <a:pt x="807" y="1983"/>
                    <a:pt x="808" y="1983"/>
                    <a:pt x="808" y="1983"/>
                  </a:cubicBezTo>
                  <a:cubicBezTo>
                    <a:pt x="809" y="1983"/>
                    <a:pt x="809" y="1984"/>
                    <a:pt x="810" y="1984"/>
                  </a:cubicBezTo>
                  <a:cubicBezTo>
                    <a:pt x="811" y="1984"/>
                    <a:pt x="812" y="1984"/>
                    <a:pt x="814" y="1985"/>
                  </a:cubicBezTo>
                  <a:cubicBezTo>
                    <a:pt x="814" y="1985"/>
                    <a:pt x="815" y="1985"/>
                    <a:pt x="816" y="1985"/>
                  </a:cubicBezTo>
                  <a:cubicBezTo>
                    <a:pt x="816" y="1985"/>
                    <a:pt x="817" y="1985"/>
                    <a:pt x="818" y="1985"/>
                  </a:cubicBezTo>
                  <a:cubicBezTo>
                    <a:pt x="819" y="1985"/>
                    <a:pt x="820" y="1985"/>
                    <a:pt x="820" y="1985"/>
                  </a:cubicBezTo>
                  <a:cubicBezTo>
                    <a:pt x="821" y="1985"/>
                    <a:pt x="822" y="1985"/>
                    <a:pt x="823" y="1985"/>
                  </a:cubicBezTo>
                  <a:cubicBezTo>
                    <a:pt x="824" y="1985"/>
                    <a:pt x="825" y="1985"/>
                    <a:pt x="826" y="1985"/>
                  </a:cubicBezTo>
                  <a:cubicBezTo>
                    <a:pt x="827" y="1985"/>
                    <a:pt x="828" y="1985"/>
                    <a:pt x="829" y="1985"/>
                  </a:cubicBezTo>
                  <a:cubicBezTo>
                    <a:pt x="831" y="1985"/>
                    <a:pt x="833" y="1985"/>
                    <a:pt x="835" y="1984"/>
                  </a:cubicBezTo>
                  <a:cubicBezTo>
                    <a:pt x="837" y="1984"/>
                    <a:pt x="839" y="1983"/>
                    <a:pt x="841" y="1982"/>
                  </a:cubicBezTo>
                  <a:cubicBezTo>
                    <a:pt x="843" y="1982"/>
                    <a:pt x="845" y="1981"/>
                    <a:pt x="847" y="1980"/>
                  </a:cubicBezTo>
                  <a:cubicBezTo>
                    <a:pt x="848" y="1980"/>
                    <a:pt x="849" y="1980"/>
                    <a:pt x="849" y="1979"/>
                  </a:cubicBezTo>
                  <a:cubicBezTo>
                    <a:pt x="849" y="1980"/>
                    <a:pt x="849" y="1980"/>
                    <a:pt x="849" y="1980"/>
                  </a:cubicBezTo>
                  <a:cubicBezTo>
                    <a:pt x="848" y="1981"/>
                    <a:pt x="848" y="1981"/>
                    <a:pt x="848" y="1981"/>
                  </a:cubicBezTo>
                  <a:cubicBezTo>
                    <a:pt x="847" y="1981"/>
                    <a:pt x="847" y="1981"/>
                    <a:pt x="847" y="1981"/>
                  </a:cubicBezTo>
                  <a:cubicBezTo>
                    <a:pt x="846" y="1982"/>
                    <a:pt x="846" y="1983"/>
                    <a:pt x="845" y="1984"/>
                  </a:cubicBezTo>
                  <a:cubicBezTo>
                    <a:pt x="844" y="1984"/>
                    <a:pt x="843" y="1985"/>
                    <a:pt x="842" y="1986"/>
                  </a:cubicBezTo>
                  <a:cubicBezTo>
                    <a:pt x="841" y="1987"/>
                    <a:pt x="840" y="1987"/>
                    <a:pt x="839" y="1988"/>
                  </a:cubicBezTo>
                  <a:cubicBezTo>
                    <a:pt x="835" y="1991"/>
                    <a:pt x="831" y="1993"/>
                    <a:pt x="828" y="1995"/>
                  </a:cubicBezTo>
                  <a:cubicBezTo>
                    <a:pt x="824" y="1997"/>
                    <a:pt x="820" y="1999"/>
                    <a:pt x="816" y="2000"/>
                  </a:cubicBezTo>
                  <a:cubicBezTo>
                    <a:pt x="813" y="2001"/>
                    <a:pt x="809" y="2002"/>
                    <a:pt x="806" y="2003"/>
                  </a:cubicBezTo>
                  <a:cubicBezTo>
                    <a:pt x="806" y="2003"/>
                    <a:pt x="805" y="2003"/>
                    <a:pt x="804" y="2003"/>
                  </a:cubicBezTo>
                  <a:cubicBezTo>
                    <a:pt x="803" y="2004"/>
                    <a:pt x="803" y="2004"/>
                    <a:pt x="802" y="2004"/>
                  </a:cubicBezTo>
                  <a:cubicBezTo>
                    <a:pt x="801" y="2004"/>
                    <a:pt x="801" y="2004"/>
                    <a:pt x="800" y="2004"/>
                  </a:cubicBezTo>
                  <a:cubicBezTo>
                    <a:pt x="800" y="2004"/>
                    <a:pt x="799" y="2004"/>
                    <a:pt x="798" y="2005"/>
                  </a:cubicBezTo>
                  <a:cubicBezTo>
                    <a:pt x="797" y="2005"/>
                    <a:pt x="796" y="2005"/>
                    <a:pt x="795" y="2005"/>
                  </a:cubicBezTo>
                  <a:cubicBezTo>
                    <a:pt x="795" y="2005"/>
                    <a:pt x="794" y="2005"/>
                    <a:pt x="793" y="2005"/>
                  </a:cubicBezTo>
                  <a:cubicBezTo>
                    <a:pt x="792" y="2005"/>
                    <a:pt x="791" y="2005"/>
                    <a:pt x="791" y="2005"/>
                  </a:cubicBezTo>
                  <a:cubicBezTo>
                    <a:pt x="791" y="2005"/>
                    <a:pt x="792" y="2006"/>
                    <a:pt x="793" y="2006"/>
                  </a:cubicBezTo>
                  <a:cubicBezTo>
                    <a:pt x="794" y="2006"/>
                    <a:pt x="795" y="2006"/>
                    <a:pt x="795" y="2006"/>
                  </a:cubicBezTo>
                  <a:cubicBezTo>
                    <a:pt x="796" y="2006"/>
                    <a:pt x="797" y="2006"/>
                    <a:pt x="799" y="2006"/>
                  </a:cubicBezTo>
                  <a:cubicBezTo>
                    <a:pt x="799" y="2006"/>
                    <a:pt x="800" y="2006"/>
                    <a:pt x="800" y="2006"/>
                  </a:cubicBezTo>
                  <a:cubicBezTo>
                    <a:pt x="801" y="2006"/>
                    <a:pt x="802" y="2006"/>
                    <a:pt x="802" y="2006"/>
                  </a:cubicBezTo>
                  <a:cubicBezTo>
                    <a:pt x="803" y="2006"/>
                    <a:pt x="804" y="2006"/>
                    <a:pt x="805" y="2006"/>
                  </a:cubicBezTo>
                  <a:cubicBezTo>
                    <a:pt x="805" y="2006"/>
                    <a:pt x="806" y="2006"/>
                    <a:pt x="807" y="2006"/>
                  </a:cubicBezTo>
                  <a:cubicBezTo>
                    <a:pt x="810" y="2006"/>
                    <a:pt x="814" y="2005"/>
                    <a:pt x="818" y="2004"/>
                  </a:cubicBezTo>
                  <a:cubicBezTo>
                    <a:pt x="822" y="2003"/>
                    <a:pt x="826" y="2002"/>
                    <a:pt x="830" y="2000"/>
                  </a:cubicBezTo>
                  <a:cubicBezTo>
                    <a:pt x="834" y="1999"/>
                    <a:pt x="839" y="1996"/>
                    <a:pt x="843" y="1994"/>
                  </a:cubicBezTo>
                  <a:cubicBezTo>
                    <a:pt x="844" y="1993"/>
                    <a:pt x="845" y="1992"/>
                    <a:pt x="846" y="1992"/>
                  </a:cubicBezTo>
                  <a:cubicBezTo>
                    <a:pt x="847" y="1991"/>
                    <a:pt x="848" y="1990"/>
                    <a:pt x="849" y="1989"/>
                  </a:cubicBezTo>
                  <a:cubicBezTo>
                    <a:pt x="850" y="1989"/>
                    <a:pt x="851" y="1988"/>
                    <a:pt x="852" y="1987"/>
                  </a:cubicBezTo>
                  <a:cubicBezTo>
                    <a:pt x="853" y="1986"/>
                    <a:pt x="853" y="1986"/>
                    <a:pt x="853" y="1986"/>
                  </a:cubicBezTo>
                  <a:cubicBezTo>
                    <a:pt x="854" y="1985"/>
                    <a:pt x="854" y="1985"/>
                    <a:pt x="854" y="1985"/>
                  </a:cubicBezTo>
                  <a:cubicBezTo>
                    <a:pt x="855" y="1984"/>
                    <a:pt x="855" y="1984"/>
                    <a:pt x="855" y="1984"/>
                  </a:cubicBezTo>
                  <a:cubicBezTo>
                    <a:pt x="857" y="1982"/>
                    <a:pt x="859" y="1980"/>
                    <a:pt x="861" y="1978"/>
                  </a:cubicBezTo>
                  <a:cubicBezTo>
                    <a:pt x="863" y="1976"/>
                    <a:pt x="864" y="1974"/>
                    <a:pt x="866" y="1972"/>
                  </a:cubicBezTo>
                  <a:cubicBezTo>
                    <a:pt x="869" y="1968"/>
                    <a:pt x="872" y="1964"/>
                    <a:pt x="876" y="1960"/>
                  </a:cubicBezTo>
                  <a:cubicBezTo>
                    <a:pt x="877" y="1958"/>
                    <a:pt x="879" y="1956"/>
                    <a:pt x="880" y="1955"/>
                  </a:cubicBezTo>
                  <a:cubicBezTo>
                    <a:pt x="881" y="1954"/>
                    <a:pt x="881" y="1954"/>
                    <a:pt x="882" y="1953"/>
                  </a:cubicBezTo>
                  <a:cubicBezTo>
                    <a:pt x="882" y="1953"/>
                    <a:pt x="882" y="1953"/>
                    <a:pt x="882" y="1953"/>
                  </a:cubicBezTo>
                  <a:cubicBezTo>
                    <a:pt x="882" y="1953"/>
                    <a:pt x="882" y="1953"/>
                    <a:pt x="882" y="1953"/>
                  </a:cubicBezTo>
                  <a:cubicBezTo>
                    <a:pt x="883" y="1952"/>
                    <a:pt x="883" y="1952"/>
                    <a:pt x="883" y="1952"/>
                  </a:cubicBezTo>
                  <a:cubicBezTo>
                    <a:pt x="884" y="1951"/>
                    <a:pt x="884" y="1950"/>
                    <a:pt x="885" y="1949"/>
                  </a:cubicBezTo>
                  <a:cubicBezTo>
                    <a:pt x="889" y="1946"/>
                    <a:pt x="892" y="1943"/>
                    <a:pt x="896" y="1941"/>
                  </a:cubicBezTo>
                  <a:cubicBezTo>
                    <a:pt x="899" y="1939"/>
                    <a:pt x="903" y="1937"/>
                    <a:pt x="906" y="1935"/>
                  </a:cubicBezTo>
                  <a:cubicBezTo>
                    <a:pt x="926" y="1932"/>
                    <a:pt x="945" y="1931"/>
                    <a:pt x="960" y="1930"/>
                  </a:cubicBezTo>
                  <a:cubicBezTo>
                    <a:pt x="960" y="1930"/>
                    <a:pt x="960" y="1930"/>
                    <a:pt x="959" y="1930"/>
                  </a:cubicBezTo>
                  <a:cubicBezTo>
                    <a:pt x="958" y="1931"/>
                    <a:pt x="956" y="1931"/>
                    <a:pt x="955" y="1932"/>
                  </a:cubicBezTo>
                  <a:cubicBezTo>
                    <a:pt x="954" y="1932"/>
                    <a:pt x="953" y="1933"/>
                    <a:pt x="952" y="1933"/>
                  </a:cubicBezTo>
                  <a:cubicBezTo>
                    <a:pt x="950" y="1935"/>
                    <a:pt x="950" y="1935"/>
                    <a:pt x="950" y="1935"/>
                  </a:cubicBezTo>
                  <a:cubicBezTo>
                    <a:pt x="947" y="1936"/>
                    <a:pt x="944" y="1938"/>
                    <a:pt x="941" y="1940"/>
                  </a:cubicBezTo>
                  <a:cubicBezTo>
                    <a:pt x="939" y="1941"/>
                    <a:pt x="938" y="1942"/>
                    <a:pt x="937" y="1943"/>
                  </a:cubicBezTo>
                  <a:cubicBezTo>
                    <a:pt x="935" y="1944"/>
                    <a:pt x="934" y="1945"/>
                    <a:pt x="933" y="1946"/>
                  </a:cubicBezTo>
                  <a:cubicBezTo>
                    <a:pt x="930" y="1948"/>
                    <a:pt x="928" y="1950"/>
                    <a:pt x="925" y="1952"/>
                  </a:cubicBezTo>
                  <a:cubicBezTo>
                    <a:pt x="923" y="1954"/>
                    <a:pt x="921" y="1956"/>
                    <a:pt x="919" y="1958"/>
                  </a:cubicBezTo>
                  <a:cubicBezTo>
                    <a:pt x="918" y="1960"/>
                    <a:pt x="916" y="1962"/>
                    <a:pt x="915" y="1963"/>
                  </a:cubicBezTo>
                  <a:cubicBezTo>
                    <a:pt x="913" y="1965"/>
                    <a:pt x="912" y="1966"/>
                    <a:pt x="911" y="1967"/>
                  </a:cubicBezTo>
                  <a:cubicBezTo>
                    <a:pt x="910" y="1969"/>
                    <a:pt x="909" y="1970"/>
                    <a:pt x="909" y="1970"/>
                  </a:cubicBezTo>
                  <a:cubicBezTo>
                    <a:pt x="908" y="1971"/>
                    <a:pt x="908" y="1971"/>
                    <a:pt x="908" y="1971"/>
                  </a:cubicBezTo>
                  <a:cubicBezTo>
                    <a:pt x="908" y="1971"/>
                    <a:pt x="908" y="1971"/>
                    <a:pt x="909" y="1971"/>
                  </a:cubicBezTo>
                  <a:cubicBezTo>
                    <a:pt x="910" y="1970"/>
                    <a:pt x="911" y="1969"/>
                    <a:pt x="912" y="1969"/>
                  </a:cubicBezTo>
                  <a:cubicBezTo>
                    <a:pt x="915" y="1967"/>
                    <a:pt x="918" y="1964"/>
                    <a:pt x="922" y="1962"/>
                  </a:cubicBezTo>
                  <a:cubicBezTo>
                    <a:pt x="924" y="1960"/>
                    <a:pt x="927" y="1959"/>
                    <a:pt x="929" y="1957"/>
                  </a:cubicBezTo>
                  <a:cubicBezTo>
                    <a:pt x="932" y="1955"/>
                    <a:pt x="934" y="1953"/>
                    <a:pt x="937" y="1952"/>
                  </a:cubicBezTo>
                  <a:cubicBezTo>
                    <a:pt x="938" y="1951"/>
                    <a:pt x="939" y="1950"/>
                    <a:pt x="941" y="1949"/>
                  </a:cubicBezTo>
                  <a:cubicBezTo>
                    <a:pt x="942" y="1948"/>
                    <a:pt x="944" y="1947"/>
                    <a:pt x="945" y="1946"/>
                  </a:cubicBezTo>
                  <a:cubicBezTo>
                    <a:pt x="948" y="1945"/>
                    <a:pt x="951" y="1943"/>
                    <a:pt x="954" y="1941"/>
                  </a:cubicBezTo>
                  <a:cubicBezTo>
                    <a:pt x="956" y="1940"/>
                    <a:pt x="956" y="1940"/>
                    <a:pt x="956" y="1940"/>
                  </a:cubicBezTo>
                  <a:cubicBezTo>
                    <a:pt x="957" y="1940"/>
                    <a:pt x="957" y="1939"/>
                    <a:pt x="958" y="1939"/>
                  </a:cubicBezTo>
                  <a:cubicBezTo>
                    <a:pt x="959" y="1938"/>
                    <a:pt x="961" y="1938"/>
                    <a:pt x="962" y="1937"/>
                  </a:cubicBezTo>
                  <a:cubicBezTo>
                    <a:pt x="965" y="1936"/>
                    <a:pt x="968" y="1934"/>
                    <a:pt x="971" y="1933"/>
                  </a:cubicBezTo>
                  <a:cubicBezTo>
                    <a:pt x="974" y="1932"/>
                    <a:pt x="977" y="1931"/>
                    <a:pt x="980" y="1930"/>
                  </a:cubicBezTo>
                  <a:cubicBezTo>
                    <a:pt x="982" y="1929"/>
                    <a:pt x="984" y="1929"/>
                    <a:pt x="986" y="1928"/>
                  </a:cubicBezTo>
                  <a:cubicBezTo>
                    <a:pt x="985" y="1930"/>
                    <a:pt x="977" y="1944"/>
                    <a:pt x="962" y="1964"/>
                  </a:cubicBezTo>
                  <a:cubicBezTo>
                    <a:pt x="961" y="1964"/>
                    <a:pt x="961" y="1965"/>
                    <a:pt x="960" y="1965"/>
                  </a:cubicBezTo>
                  <a:cubicBezTo>
                    <a:pt x="959" y="1965"/>
                    <a:pt x="958" y="1966"/>
                    <a:pt x="957" y="1966"/>
                  </a:cubicBezTo>
                  <a:cubicBezTo>
                    <a:pt x="956" y="1967"/>
                    <a:pt x="955" y="1967"/>
                    <a:pt x="954" y="1968"/>
                  </a:cubicBezTo>
                  <a:cubicBezTo>
                    <a:pt x="953" y="1969"/>
                    <a:pt x="952" y="1969"/>
                    <a:pt x="951" y="1970"/>
                  </a:cubicBezTo>
                  <a:cubicBezTo>
                    <a:pt x="948" y="1971"/>
                    <a:pt x="945" y="1972"/>
                    <a:pt x="943" y="1973"/>
                  </a:cubicBezTo>
                  <a:cubicBezTo>
                    <a:pt x="940" y="1974"/>
                    <a:pt x="937" y="1975"/>
                    <a:pt x="933" y="1976"/>
                  </a:cubicBezTo>
                  <a:cubicBezTo>
                    <a:pt x="930" y="1977"/>
                    <a:pt x="927" y="1978"/>
                    <a:pt x="923" y="1979"/>
                  </a:cubicBezTo>
                  <a:cubicBezTo>
                    <a:pt x="920" y="1980"/>
                    <a:pt x="916" y="1981"/>
                    <a:pt x="913" y="1982"/>
                  </a:cubicBezTo>
                  <a:cubicBezTo>
                    <a:pt x="909" y="1983"/>
                    <a:pt x="906" y="1984"/>
                    <a:pt x="902" y="1986"/>
                  </a:cubicBezTo>
                  <a:cubicBezTo>
                    <a:pt x="900" y="1986"/>
                    <a:pt x="899" y="1987"/>
                    <a:pt x="897" y="1987"/>
                  </a:cubicBezTo>
                  <a:cubicBezTo>
                    <a:pt x="895" y="1988"/>
                    <a:pt x="894" y="1989"/>
                    <a:pt x="892" y="1989"/>
                  </a:cubicBezTo>
                  <a:cubicBezTo>
                    <a:pt x="889" y="1991"/>
                    <a:pt x="886" y="1992"/>
                    <a:pt x="883" y="1994"/>
                  </a:cubicBezTo>
                  <a:cubicBezTo>
                    <a:pt x="880" y="1995"/>
                    <a:pt x="877" y="1997"/>
                    <a:pt x="875" y="1998"/>
                  </a:cubicBezTo>
                  <a:cubicBezTo>
                    <a:pt x="874" y="1999"/>
                    <a:pt x="873" y="2000"/>
                    <a:pt x="872" y="2001"/>
                  </a:cubicBezTo>
                  <a:cubicBezTo>
                    <a:pt x="871" y="2002"/>
                    <a:pt x="870" y="2002"/>
                    <a:pt x="869" y="2003"/>
                  </a:cubicBezTo>
                  <a:cubicBezTo>
                    <a:pt x="868" y="2004"/>
                    <a:pt x="867" y="2005"/>
                    <a:pt x="866" y="2005"/>
                  </a:cubicBezTo>
                  <a:cubicBezTo>
                    <a:pt x="866" y="2006"/>
                    <a:pt x="865" y="2007"/>
                    <a:pt x="864" y="2007"/>
                  </a:cubicBezTo>
                  <a:cubicBezTo>
                    <a:pt x="863" y="2008"/>
                    <a:pt x="863" y="2009"/>
                    <a:pt x="862" y="2010"/>
                  </a:cubicBezTo>
                  <a:cubicBezTo>
                    <a:pt x="861" y="2011"/>
                    <a:pt x="861" y="2011"/>
                    <a:pt x="861" y="2011"/>
                  </a:cubicBezTo>
                  <a:cubicBezTo>
                    <a:pt x="861" y="2011"/>
                    <a:pt x="862" y="2011"/>
                    <a:pt x="862" y="2010"/>
                  </a:cubicBezTo>
                  <a:cubicBezTo>
                    <a:pt x="863" y="2010"/>
                    <a:pt x="864" y="2009"/>
                    <a:pt x="865" y="2008"/>
                  </a:cubicBezTo>
                  <a:cubicBezTo>
                    <a:pt x="866" y="2008"/>
                    <a:pt x="867" y="2008"/>
                    <a:pt x="868" y="2007"/>
                  </a:cubicBezTo>
                  <a:cubicBezTo>
                    <a:pt x="869" y="2007"/>
                    <a:pt x="869" y="2006"/>
                    <a:pt x="870" y="2006"/>
                  </a:cubicBezTo>
                  <a:cubicBezTo>
                    <a:pt x="871" y="2005"/>
                    <a:pt x="872" y="2005"/>
                    <a:pt x="874" y="2004"/>
                  </a:cubicBezTo>
                  <a:cubicBezTo>
                    <a:pt x="875" y="2003"/>
                    <a:pt x="876" y="2003"/>
                    <a:pt x="877" y="2002"/>
                  </a:cubicBezTo>
                  <a:cubicBezTo>
                    <a:pt x="880" y="2001"/>
                    <a:pt x="882" y="2000"/>
                    <a:pt x="885" y="1999"/>
                  </a:cubicBezTo>
                  <a:cubicBezTo>
                    <a:pt x="888" y="1998"/>
                    <a:pt x="891" y="1997"/>
                    <a:pt x="894" y="1996"/>
                  </a:cubicBezTo>
                  <a:cubicBezTo>
                    <a:pt x="898" y="1995"/>
                    <a:pt x="901" y="1994"/>
                    <a:pt x="905" y="1993"/>
                  </a:cubicBezTo>
                  <a:cubicBezTo>
                    <a:pt x="908" y="1992"/>
                    <a:pt x="911" y="1991"/>
                    <a:pt x="915" y="1990"/>
                  </a:cubicBezTo>
                  <a:cubicBezTo>
                    <a:pt x="919" y="1989"/>
                    <a:pt x="922" y="1988"/>
                    <a:pt x="926" y="1986"/>
                  </a:cubicBezTo>
                  <a:cubicBezTo>
                    <a:pt x="927" y="1986"/>
                    <a:pt x="929" y="1985"/>
                    <a:pt x="931" y="1985"/>
                  </a:cubicBezTo>
                  <a:cubicBezTo>
                    <a:pt x="932" y="1984"/>
                    <a:pt x="934" y="1983"/>
                    <a:pt x="936" y="1983"/>
                  </a:cubicBezTo>
                  <a:cubicBezTo>
                    <a:pt x="939" y="1981"/>
                    <a:pt x="942" y="1980"/>
                    <a:pt x="945" y="1978"/>
                  </a:cubicBezTo>
                  <a:cubicBezTo>
                    <a:pt x="948" y="1977"/>
                    <a:pt x="951" y="1975"/>
                    <a:pt x="953" y="1974"/>
                  </a:cubicBezTo>
                  <a:cubicBezTo>
                    <a:pt x="954" y="1973"/>
                    <a:pt x="955" y="1972"/>
                    <a:pt x="956" y="1971"/>
                  </a:cubicBezTo>
                  <a:cubicBezTo>
                    <a:pt x="943" y="1988"/>
                    <a:pt x="926" y="2008"/>
                    <a:pt x="906" y="2027"/>
                  </a:cubicBezTo>
                  <a:cubicBezTo>
                    <a:pt x="905" y="2028"/>
                    <a:pt x="903" y="2029"/>
                    <a:pt x="901" y="2030"/>
                  </a:cubicBezTo>
                  <a:cubicBezTo>
                    <a:pt x="897" y="2031"/>
                    <a:pt x="893" y="2033"/>
                    <a:pt x="889" y="2034"/>
                  </a:cubicBezTo>
                  <a:cubicBezTo>
                    <a:pt x="884" y="2035"/>
                    <a:pt x="880" y="2036"/>
                    <a:pt x="875" y="2037"/>
                  </a:cubicBezTo>
                  <a:cubicBezTo>
                    <a:pt x="872" y="2038"/>
                    <a:pt x="870" y="2038"/>
                    <a:pt x="867" y="2038"/>
                  </a:cubicBezTo>
                  <a:cubicBezTo>
                    <a:pt x="867" y="2038"/>
                    <a:pt x="867" y="2038"/>
                    <a:pt x="867" y="2038"/>
                  </a:cubicBezTo>
                  <a:cubicBezTo>
                    <a:pt x="867" y="2038"/>
                    <a:pt x="867" y="2038"/>
                    <a:pt x="867" y="2038"/>
                  </a:cubicBezTo>
                  <a:cubicBezTo>
                    <a:pt x="866" y="2038"/>
                    <a:pt x="867" y="2038"/>
                    <a:pt x="867" y="2038"/>
                  </a:cubicBezTo>
                  <a:cubicBezTo>
                    <a:pt x="866" y="2038"/>
                    <a:pt x="866" y="2038"/>
                    <a:pt x="866" y="2038"/>
                  </a:cubicBezTo>
                  <a:cubicBezTo>
                    <a:pt x="866" y="2038"/>
                    <a:pt x="866" y="2038"/>
                    <a:pt x="866" y="2038"/>
                  </a:cubicBezTo>
                  <a:cubicBezTo>
                    <a:pt x="865" y="2038"/>
                    <a:pt x="865" y="2038"/>
                    <a:pt x="865" y="2038"/>
                  </a:cubicBezTo>
                  <a:cubicBezTo>
                    <a:pt x="865" y="2039"/>
                    <a:pt x="864" y="2039"/>
                    <a:pt x="863" y="2039"/>
                  </a:cubicBezTo>
                  <a:cubicBezTo>
                    <a:pt x="862" y="2039"/>
                    <a:pt x="861" y="2039"/>
                    <a:pt x="859" y="2039"/>
                  </a:cubicBezTo>
                  <a:cubicBezTo>
                    <a:pt x="859" y="2039"/>
                    <a:pt x="858" y="2039"/>
                    <a:pt x="858" y="2039"/>
                  </a:cubicBezTo>
                  <a:cubicBezTo>
                    <a:pt x="857" y="2039"/>
                    <a:pt x="856" y="2038"/>
                    <a:pt x="854" y="2038"/>
                  </a:cubicBezTo>
                  <a:cubicBezTo>
                    <a:pt x="853" y="2037"/>
                    <a:pt x="852" y="2036"/>
                    <a:pt x="850" y="2036"/>
                  </a:cubicBezTo>
                  <a:cubicBezTo>
                    <a:pt x="850" y="2036"/>
                    <a:pt x="849" y="2035"/>
                    <a:pt x="848" y="2035"/>
                  </a:cubicBezTo>
                  <a:cubicBezTo>
                    <a:pt x="847" y="2035"/>
                    <a:pt x="847" y="2034"/>
                    <a:pt x="846" y="2034"/>
                  </a:cubicBezTo>
                  <a:cubicBezTo>
                    <a:pt x="844" y="2033"/>
                    <a:pt x="843" y="2033"/>
                    <a:pt x="841" y="2032"/>
                  </a:cubicBezTo>
                  <a:cubicBezTo>
                    <a:pt x="840" y="2032"/>
                    <a:pt x="838" y="2031"/>
                    <a:pt x="837" y="2030"/>
                  </a:cubicBezTo>
                  <a:cubicBezTo>
                    <a:pt x="836" y="2030"/>
                    <a:pt x="835" y="2030"/>
                    <a:pt x="834" y="2029"/>
                  </a:cubicBezTo>
                  <a:cubicBezTo>
                    <a:pt x="834" y="2029"/>
                    <a:pt x="833" y="2029"/>
                    <a:pt x="832" y="2029"/>
                  </a:cubicBezTo>
                  <a:cubicBezTo>
                    <a:pt x="831" y="2028"/>
                    <a:pt x="829" y="2027"/>
                    <a:pt x="828" y="2027"/>
                  </a:cubicBezTo>
                  <a:cubicBezTo>
                    <a:pt x="827" y="2026"/>
                    <a:pt x="825" y="2026"/>
                    <a:pt x="824" y="2025"/>
                  </a:cubicBezTo>
                  <a:cubicBezTo>
                    <a:pt x="823" y="2025"/>
                    <a:pt x="822" y="2025"/>
                    <a:pt x="821" y="2024"/>
                  </a:cubicBezTo>
                  <a:cubicBezTo>
                    <a:pt x="820" y="2024"/>
                    <a:pt x="819" y="2023"/>
                    <a:pt x="818" y="2023"/>
                  </a:cubicBezTo>
                  <a:cubicBezTo>
                    <a:pt x="818" y="2023"/>
                    <a:pt x="817" y="2023"/>
                    <a:pt x="816" y="2023"/>
                  </a:cubicBezTo>
                  <a:cubicBezTo>
                    <a:pt x="816" y="2023"/>
                    <a:pt x="816" y="2022"/>
                    <a:pt x="816" y="2022"/>
                  </a:cubicBezTo>
                  <a:cubicBezTo>
                    <a:pt x="816" y="2022"/>
                    <a:pt x="816" y="2023"/>
                    <a:pt x="816" y="2023"/>
                  </a:cubicBezTo>
                  <a:cubicBezTo>
                    <a:pt x="816" y="2023"/>
                    <a:pt x="817" y="2024"/>
                    <a:pt x="817" y="2025"/>
                  </a:cubicBezTo>
                  <a:cubicBezTo>
                    <a:pt x="818" y="2025"/>
                    <a:pt x="818" y="2026"/>
                    <a:pt x="819" y="2027"/>
                  </a:cubicBezTo>
                  <a:cubicBezTo>
                    <a:pt x="820" y="2027"/>
                    <a:pt x="820" y="2028"/>
                    <a:pt x="820" y="2028"/>
                  </a:cubicBezTo>
                  <a:cubicBezTo>
                    <a:pt x="821" y="2028"/>
                    <a:pt x="821" y="2029"/>
                    <a:pt x="822" y="2029"/>
                  </a:cubicBezTo>
                  <a:cubicBezTo>
                    <a:pt x="822" y="2030"/>
                    <a:pt x="823" y="2030"/>
                    <a:pt x="823" y="2031"/>
                  </a:cubicBezTo>
                  <a:cubicBezTo>
                    <a:pt x="824" y="2031"/>
                    <a:pt x="824" y="2032"/>
                    <a:pt x="825" y="2032"/>
                  </a:cubicBezTo>
                  <a:cubicBezTo>
                    <a:pt x="826" y="2033"/>
                    <a:pt x="828" y="2034"/>
                    <a:pt x="829" y="2035"/>
                  </a:cubicBezTo>
                  <a:cubicBezTo>
                    <a:pt x="830" y="2035"/>
                    <a:pt x="830" y="2036"/>
                    <a:pt x="831" y="2036"/>
                  </a:cubicBezTo>
                  <a:cubicBezTo>
                    <a:pt x="832" y="2037"/>
                    <a:pt x="833" y="2037"/>
                    <a:pt x="833" y="2037"/>
                  </a:cubicBezTo>
                  <a:cubicBezTo>
                    <a:pt x="835" y="2038"/>
                    <a:pt x="836" y="2038"/>
                    <a:pt x="837" y="2039"/>
                  </a:cubicBezTo>
                  <a:cubicBezTo>
                    <a:pt x="834" y="2039"/>
                    <a:pt x="830" y="2039"/>
                    <a:pt x="827" y="2039"/>
                  </a:cubicBezTo>
                  <a:cubicBezTo>
                    <a:pt x="824" y="2039"/>
                    <a:pt x="822" y="2038"/>
                    <a:pt x="819" y="2038"/>
                  </a:cubicBezTo>
                  <a:cubicBezTo>
                    <a:pt x="816" y="2038"/>
                    <a:pt x="814" y="2038"/>
                    <a:pt x="811" y="2038"/>
                  </a:cubicBezTo>
                  <a:cubicBezTo>
                    <a:pt x="806" y="2038"/>
                    <a:pt x="801" y="2038"/>
                    <a:pt x="796" y="2039"/>
                  </a:cubicBezTo>
                  <a:cubicBezTo>
                    <a:pt x="791" y="2039"/>
                    <a:pt x="787" y="2040"/>
                    <a:pt x="783" y="2041"/>
                  </a:cubicBezTo>
                  <a:cubicBezTo>
                    <a:pt x="779" y="2042"/>
                    <a:pt x="775" y="2043"/>
                    <a:pt x="772" y="2044"/>
                  </a:cubicBezTo>
                  <a:cubicBezTo>
                    <a:pt x="771" y="2044"/>
                    <a:pt x="770" y="2044"/>
                    <a:pt x="769" y="2044"/>
                  </a:cubicBezTo>
                  <a:cubicBezTo>
                    <a:pt x="769" y="2045"/>
                    <a:pt x="768" y="2045"/>
                    <a:pt x="767" y="2045"/>
                  </a:cubicBezTo>
                  <a:cubicBezTo>
                    <a:pt x="766" y="2046"/>
                    <a:pt x="765" y="2047"/>
                    <a:pt x="763" y="2047"/>
                  </a:cubicBezTo>
                  <a:cubicBezTo>
                    <a:pt x="761" y="2048"/>
                    <a:pt x="760" y="2049"/>
                    <a:pt x="759" y="2050"/>
                  </a:cubicBezTo>
                  <a:cubicBezTo>
                    <a:pt x="757" y="2051"/>
                    <a:pt x="757" y="2051"/>
                    <a:pt x="757" y="2051"/>
                  </a:cubicBezTo>
                  <a:cubicBezTo>
                    <a:pt x="757" y="2051"/>
                    <a:pt x="758" y="2051"/>
                    <a:pt x="759" y="2050"/>
                  </a:cubicBezTo>
                  <a:cubicBezTo>
                    <a:pt x="760" y="2050"/>
                    <a:pt x="762" y="2049"/>
                    <a:pt x="764" y="2049"/>
                  </a:cubicBezTo>
                  <a:cubicBezTo>
                    <a:pt x="765" y="2048"/>
                    <a:pt x="766" y="2048"/>
                    <a:pt x="768" y="2048"/>
                  </a:cubicBezTo>
                  <a:cubicBezTo>
                    <a:pt x="769" y="2047"/>
                    <a:pt x="769" y="2047"/>
                    <a:pt x="770" y="2047"/>
                  </a:cubicBezTo>
                  <a:cubicBezTo>
                    <a:pt x="771" y="2047"/>
                    <a:pt x="772" y="2047"/>
                    <a:pt x="772" y="2047"/>
                  </a:cubicBezTo>
                  <a:cubicBezTo>
                    <a:pt x="776" y="2046"/>
                    <a:pt x="779" y="2046"/>
                    <a:pt x="783" y="2045"/>
                  </a:cubicBezTo>
                  <a:cubicBezTo>
                    <a:pt x="787" y="2045"/>
                    <a:pt x="792" y="2045"/>
                    <a:pt x="796" y="2045"/>
                  </a:cubicBezTo>
                  <a:cubicBezTo>
                    <a:pt x="801" y="2045"/>
                    <a:pt x="806" y="2045"/>
                    <a:pt x="811" y="2045"/>
                  </a:cubicBezTo>
                  <a:cubicBezTo>
                    <a:pt x="816" y="2046"/>
                    <a:pt x="821" y="2046"/>
                    <a:pt x="827" y="2046"/>
                  </a:cubicBezTo>
                  <a:cubicBezTo>
                    <a:pt x="832" y="2047"/>
                    <a:pt x="838" y="2047"/>
                    <a:pt x="843" y="2047"/>
                  </a:cubicBezTo>
                  <a:cubicBezTo>
                    <a:pt x="849" y="2047"/>
                    <a:pt x="854" y="2047"/>
                    <a:pt x="860" y="2047"/>
                  </a:cubicBezTo>
                  <a:cubicBezTo>
                    <a:pt x="861" y="2046"/>
                    <a:pt x="863" y="2046"/>
                    <a:pt x="864" y="2046"/>
                  </a:cubicBezTo>
                  <a:cubicBezTo>
                    <a:pt x="865" y="2046"/>
                    <a:pt x="865" y="2046"/>
                    <a:pt x="866" y="2046"/>
                  </a:cubicBezTo>
                  <a:cubicBezTo>
                    <a:pt x="867" y="2046"/>
                    <a:pt x="867" y="2046"/>
                    <a:pt x="867" y="2046"/>
                  </a:cubicBezTo>
                  <a:cubicBezTo>
                    <a:pt x="867" y="2046"/>
                    <a:pt x="867" y="2046"/>
                    <a:pt x="867" y="2046"/>
                  </a:cubicBezTo>
                  <a:cubicBezTo>
                    <a:pt x="868" y="2046"/>
                    <a:pt x="868" y="2046"/>
                    <a:pt x="868" y="2046"/>
                  </a:cubicBezTo>
                  <a:cubicBezTo>
                    <a:pt x="868" y="2046"/>
                    <a:pt x="868" y="2046"/>
                    <a:pt x="868" y="2046"/>
                  </a:cubicBezTo>
                  <a:cubicBezTo>
                    <a:pt x="869" y="2045"/>
                    <a:pt x="871" y="2045"/>
                    <a:pt x="872" y="2045"/>
                  </a:cubicBezTo>
                  <a:cubicBezTo>
                    <a:pt x="873" y="2045"/>
                    <a:pt x="875" y="2044"/>
                    <a:pt x="876" y="2044"/>
                  </a:cubicBezTo>
                  <a:cubicBezTo>
                    <a:pt x="881" y="2043"/>
                    <a:pt x="886" y="2041"/>
                    <a:pt x="891" y="2039"/>
                  </a:cubicBezTo>
                  <a:cubicBezTo>
                    <a:pt x="892" y="2039"/>
                    <a:pt x="894" y="2038"/>
                    <a:pt x="896" y="2037"/>
                  </a:cubicBezTo>
                  <a:cubicBezTo>
                    <a:pt x="892" y="2040"/>
                    <a:pt x="889" y="2044"/>
                    <a:pt x="885" y="2047"/>
                  </a:cubicBezTo>
                  <a:cubicBezTo>
                    <a:pt x="869" y="2060"/>
                    <a:pt x="850" y="2071"/>
                    <a:pt x="828" y="2080"/>
                  </a:cubicBezTo>
                  <a:cubicBezTo>
                    <a:pt x="828" y="2080"/>
                    <a:pt x="827" y="2081"/>
                    <a:pt x="826" y="2081"/>
                  </a:cubicBezTo>
                  <a:cubicBezTo>
                    <a:pt x="825" y="2081"/>
                    <a:pt x="824" y="2082"/>
                    <a:pt x="822" y="2082"/>
                  </a:cubicBezTo>
                  <a:cubicBezTo>
                    <a:pt x="821" y="2082"/>
                    <a:pt x="820" y="2083"/>
                    <a:pt x="819" y="2083"/>
                  </a:cubicBezTo>
                  <a:cubicBezTo>
                    <a:pt x="817" y="2083"/>
                    <a:pt x="816" y="2083"/>
                    <a:pt x="815" y="2084"/>
                  </a:cubicBezTo>
                  <a:cubicBezTo>
                    <a:pt x="814" y="2084"/>
                    <a:pt x="812" y="2084"/>
                    <a:pt x="811" y="2084"/>
                  </a:cubicBezTo>
                  <a:cubicBezTo>
                    <a:pt x="809" y="2084"/>
                    <a:pt x="807" y="2085"/>
                    <a:pt x="806" y="2085"/>
                  </a:cubicBezTo>
                  <a:cubicBezTo>
                    <a:pt x="802" y="2085"/>
                    <a:pt x="799" y="2085"/>
                    <a:pt x="795" y="2085"/>
                  </a:cubicBezTo>
                  <a:cubicBezTo>
                    <a:pt x="791" y="2086"/>
                    <a:pt x="787" y="2086"/>
                    <a:pt x="783" y="2086"/>
                  </a:cubicBezTo>
                  <a:cubicBezTo>
                    <a:pt x="778" y="2085"/>
                    <a:pt x="774" y="2085"/>
                    <a:pt x="770" y="2085"/>
                  </a:cubicBezTo>
                  <a:cubicBezTo>
                    <a:pt x="765" y="2085"/>
                    <a:pt x="760" y="2085"/>
                    <a:pt x="756" y="2085"/>
                  </a:cubicBezTo>
                  <a:cubicBezTo>
                    <a:pt x="751" y="2085"/>
                    <a:pt x="747" y="2085"/>
                    <a:pt x="742" y="2085"/>
                  </a:cubicBezTo>
                  <a:cubicBezTo>
                    <a:pt x="740" y="2085"/>
                    <a:pt x="738" y="2085"/>
                    <a:pt x="736" y="2085"/>
                  </a:cubicBezTo>
                  <a:cubicBezTo>
                    <a:pt x="735" y="2085"/>
                    <a:pt x="735" y="2085"/>
                    <a:pt x="735" y="2085"/>
                  </a:cubicBezTo>
                  <a:cubicBezTo>
                    <a:pt x="734" y="2085"/>
                    <a:pt x="733" y="2084"/>
                    <a:pt x="732" y="2084"/>
                  </a:cubicBezTo>
                  <a:cubicBezTo>
                    <a:pt x="731" y="2083"/>
                    <a:pt x="730" y="2083"/>
                    <a:pt x="729" y="2082"/>
                  </a:cubicBezTo>
                  <a:cubicBezTo>
                    <a:pt x="728" y="2082"/>
                    <a:pt x="727" y="2082"/>
                    <a:pt x="725" y="2081"/>
                  </a:cubicBezTo>
                  <a:cubicBezTo>
                    <a:pt x="723" y="2081"/>
                    <a:pt x="721" y="2080"/>
                    <a:pt x="718" y="2079"/>
                  </a:cubicBezTo>
                  <a:cubicBezTo>
                    <a:pt x="716" y="2079"/>
                    <a:pt x="713" y="2078"/>
                    <a:pt x="710" y="2078"/>
                  </a:cubicBezTo>
                  <a:cubicBezTo>
                    <a:pt x="708" y="2078"/>
                    <a:pt x="705" y="2077"/>
                    <a:pt x="703" y="2077"/>
                  </a:cubicBezTo>
                  <a:cubicBezTo>
                    <a:pt x="700" y="2077"/>
                    <a:pt x="697" y="2077"/>
                    <a:pt x="695" y="2077"/>
                  </a:cubicBezTo>
                  <a:cubicBezTo>
                    <a:pt x="694" y="2077"/>
                    <a:pt x="693" y="2078"/>
                    <a:pt x="691" y="2078"/>
                  </a:cubicBezTo>
                  <a:cubicBezTo>
                    <a:pt x="690" y="2078"/>
                    <a:pt x="689" y="2078"/>
                    <a:pt x="688" y="2078"/>
                  </a:cubicBezTo>
                  <a:cubicBezTo>
                    <a:pt x="687" y="2078"/>
                    <a:pt x="686" y="2079"/>
                    <a:pt x="685" y="2079"/>
                  </a:cubicBezTo>
                  <a:cubicBezTo>
                    <a:pt x="684" y="2079"/>
                    <a:pt x="683" y="2079"/>
                    <a:pt x="682" y="2079"/>
                  </a:cubicBezTo>
                  <a:cubicBezTo>
                    <a:pt x="681" y="2080"/>
                    <a:pt x="680" y="2080"/>
                    <a:pt x="679" y="2080"/>
                  </a:cubicBezTo>
                  <a:cubicBezTo>
                    <a:pt x="678" y="2080"/>
                    <a:pt x="677" y="2081"/>
                    <a:pt x="677" y="2081"/>
                  </a:cubicBezTo>
                  <a:cubicBezTo>
                    <a:pt x="676" y="2081"/>
                    <a:pt x="675" y="2081"/>
                    <a:pt x="675" y="2081"/>
                  </a:cubicBezTo>
                  <a:cubicBezTo>
                    <a:pt x="674" y="2082"/>
                    <a:pt x="673" y="2082"/>
                    <a:pt x="673" y="2082"/>
                  </a:cubicBezTo>
                  <a:cubicBezTo>
                    <a:pt x="672" y="2083"/>
                    <a:pt x="671" y="2083"/>
                    <a:pt x="670" y="2083"/>
                  </a:cubicBezTo>
                  <a:cubicBezTo>
                    <a:pt x="670" y="2084"/>
                    <a:pt x="670" y="2084"/>
                    <a:pt x="670" y="2084"/>
                  </a:cubicBezTo>
                  <a:cubicBezTo>
                    <a:pt x="670" y="2084"/>
                    <a:pt x="670" y="2084"/>
                    <a:pt x="670" y="2084"/>
                  </a:cubicBezTo>
                  <a:cubicBezTo>
                    <a:pt x="671" y="2084"/>
                    <a:pt x="672" y="2084"/>
                    <a:pt x="673" y="2084"/>
                  </a:cubicBezTo>
                  <a:cubicBezTo>
                    <a:pt x="674" y="2084"/>
                    <a:pt x="674" y="2084"/>
                    <a:pt x="675" y="2084"/>
                  </a:cubicBezTo>
                  <a:cubicBezTo>
                    <a:pt x="676" y="2084"/>
                    <a:pt x="676" y="2084"/>
                    <a:pt x="677" y="2084"/>
                  </a:cubicBezTo>
                  <a:cubicBezTo>
                    <a:pt x="678" y="2084"/>
                    <a:pt x="679" y="2084"/>
                    <a:pt x="680" y="2084"/>
                  </a:cubicBezTo>
                  <a:cubicBezTo>
                    <a:pt x="680" y="2084"/>
                    <a:pt x="681" y="2084"/>
                    <a:pt x="682" y="2084"/>
                  </a:cubicBezTo>
                  <a:cubicBezTo>
                    <a:pt x="683" y="2084"/>
                    <a:pt x="684" y="2084"/>
                    <a:pt x="685" y="2084"/>
                  </a:cubicBezTo>
                  <a:cubicBezTo>
                    <a:pt x="686" y="2084"/>
                    <a:pt x="687" y="2084"/>
                    <a:pt x="688" y="2084"/>
                  </a:cubicBezTo>
                  <a:cubicBezTo>
                    <a:pt x="689" y="2084"/>
                    <a:pt x="689" y="2084"/>
                    <a:pt x="690" y="2084"/>
                  </a:cubicBezTo>
                  <a:cubicBezTo>
                    <a:pt x="690" y="2084"/>
                    <a:pt x="691" y="2084"/>
                    <a:pt x="692" y="2084"/>
                  </a:cubicBezTo>
                  <a:cubicBezTo>
                    <a:pt x="693" y="2084"/>
                    <a:pt x="694" y="2084"/>
                    <a:pt x="695" y="2084"/>
                  </a:cubicBezTo>
                  <a:cubicBezTo>
                    <a:pt x="696" y="2085"/>
                    <a:pt x="697" y="2085"/>
                    <a:pt x="698" y="2085"/>
                  </a:cubicBezTo>
                  <a:cubicBezTo>
                    <a:pt x="700" y="2085"/>
                    <a:pt x="701" y="2085"/>
                    <a:pt x="702" y="2085"/>
                  </a:cubicBezTo>
                  <a:cubicBezTo>
                    <a:pt x="704" y="2085"/>
                    <a:pt x="707" y="2086"/>
                    <a:pt x="709" y="2086"/>
                  </a:cubicBezTo>
                  <a:cubicBezTo>
                    <a:pt x="712" y="2086"/>
                    <a:pt x="714" y="2086"/>
                    <a:pt x="717" y="2087"/>
                  </a:cubicBezTo>
                  <a:cubicBezTo>
                    <a:pt x="718" y="2087"/>
                    <a:pt x="719" y="2087"/>
                    <a:pt x="720" y="2087"/>
                  </a:cubicBezTo>
                  <a:cubicBezTo>
                    <a:pt x="720" y="2088"/>
                    <a:pt x="721" y="2088"/>
                    <a:pt x="721" y="2088"/>
                  </a:cubicBezTo>
                  <a:cubicBezTo>
                    <a:pt x="719" y="2088"/>
                    <a:pt x="718" y="2088"/>
                    <a:pt x="716" y="2089"/>
                  </a:cubicBezTo>
                  <a:cubicBezTo>
                    <a:pt x="712" y="2090"/>
                    <a:pt x="709" y="2091"/>
                    <a:pt x="705" y="2093"/>
                  </a:cubicBezTo>
                  <a:cubicBezTo>
                    <a:pt x="704" y="2094"/>
                    <a:pt x="702" y="2094"/>
                    <a:pt x="701" y="2095"/>
                  </a:cubicBezTo>
                  <a:cubicBezTo>
                    <a:pt x="699" y="2096"/>
                    <a:pt x="698" y="2097"/>
                    <a:pt x="697" y="2097"/>
                  </a:cubicBezTo>
                  <a:cubicBezTo>
                    <a:pt x="696" y="2098"/>
                    <a:pt x="695" y="2099"/>
                    <a:pt x="694" y="2100"/>
                  </a:cubicBezTo>
                  <a:cubicBezTo>
                    <a:pt x="693" y="2101"/>
                    <a:pt x="692" y="2101"/>
                    <a:pt x="691" y="2102"/>
                  </a:cubicBezTo>
                  <a:cubicBezTo>
                    <a:pt x="690" y="2103"/>
                    <a:pt x="689" y="2103"/>
                    <a:pt x="689" y="2104"/>
                  </a:cubicBezTo>
                  <a:cubicBezTo>
                    <a:pt x="688" y="2104"/>
                    <a:pt x="688" y="2105"/>
                    <a:pt x="688" y="2105"/>
                  </a:cubicBezTo>
                  <a:cubicBezTo>
                    <a:pt x="687" y="2106"/>
                    <a:pt x="686" y="2107"/>
                    <a:pt x="686" y="2107"/>
                  </a:cubicBezTo>
                  <a:cubicBezTo>
                    <a:pt x="686" y="2107"/>
                    <a:pt x="687" y="2106"/>
                    <a:pt x="688" y="2106"/>
                  </a:cubicBezTo>
                  <a:cubicBezTo>
                    <a:pt x="689" y="2105"/>
                    <a:pt x="690" y="2104"/>
                    <a:pt x="692" y="2103"/>
                  </a:cubicBezTo>
                  <a:cubicBezTo>
                    <a:pt x="693" y="2103"/>
                    <a:pt x="694" y="2102"/>
                    <a:pt x="695" y="2102"/>
                  </a:cubicBezTo>
                  <a:cubicBezTo>
                    <a:pt x="696" y="2101"/>
                    <a:pt x="697" y="2101"/>
                    <a:pt x="698" y="2100"/>
                  </a:cubicBezTo>
                  <a:cubicBezTo>
                    <a:pt x="700" y="2100"/>
                    <a:pt x="701" y="2099"/>
                    <a:pt x="702" y="2099"/>
                  </a:cubicBezTo>
                  <a:cubicBezTo>
                    <a:pt x="704" y="2098"/>
                    <a:pt x="705" y="2098"/>
                    <a:pt x="707" y="2097"/>
                  </a:cubicBezTo>
                  <a:cubicBezTo>
                    <a:pt x="710" y="2096"/>
                    <a:pt x="714" y="2095"/>
                    <a:pt x="717" y="2095"/>
                  </a:cubicBezTo>
                  <a:cubicBezTo>
                    <a:pt x="721" y="2094"/>
                    <a:pt x="725" y="2094"/>
                    <a:pt x="729" y="2093"/>
                  </a:cubicBezTo>
                  <a:cubicBezTo>
                    <a:pt x="734" y="2093"/>
                    <a:pt x="738" y="2093"/>
                    <a:pt x="742" y="2093"/>
                  </a:cubicBezTo>
                  <a:cubicBezTo>
                    <a:pt x="743" y="2093"/>
                    <a:pt x="743" y="2093"/>
                    <a:pt x="744" y="2093"/>
                  </a:cubicBezTo>
                  <a:cubicBezTo>
                    <a:pt x="744" y="2093"/>
                    <a:pt x="745" y="2093"/>
                    <a:pt x="745" y="2093"/>
                  </a:cubicBezTo>
                  <a:cubicBezTo>
                    <a:pt x="746" y="2093"/>
                    <a:pt x="747" y="2093"/>
                    <a:pt x="748" y="2094"/>
                  </a:cubicBezTo>
                  <a:cubicBezTo>
                    <a:pt x="748" y="2094"/>
                    <a:pt x="748" y="2094"/>
                    <a:pt x="748" y="2094"/>
                  </a:cubicBezTo>
                  <a:cubicBezTo>
                    <a:pt x="748" y="2094"/>
                    <a:pt x="748" y="2094"/>
                    <a:pt x="748" y="2093"/>
                  </a:cubicBezTo>
                  <a:cubicBezTo>
                    <a:pt x="748" y="2093"/>
                    <a:pt x="747" y="2093"/>
                    <a:pt x="747" y="2093"/>
                  </a:cubicBezTo>
                  <a:cubicBezTo>
                    <a:pt x="750" y="2093"/>
                    <a:pt x="753" y="2093"/>
                    <a:pt x="756" y="2093"/>
                  </a:cubicBezTo>
                  <a:cubicBezTo>
                    <a:pt x="760" y="2093"/>
                    <a:pt x="765" y="2093"/>
                    <a:pt x="769" y="2093"/>
                  </a:cubicBezTo>
                  <a:cubicBezTo>
                    <a:pt x="772" y="2093"/>
                    <a:pt x="774" y="2093"/>
                    <a:pt x="776" y="2093"/>
                  </a:cubicBezTo>
                  <a:cubicBezTo>
                    <a:pt x="778" y="2093"/>
                    <a:pt x="781" y="2093"/>
                    <a:pt x="783" y="2093"/>
                  </a:cubicBezTo>
                  <a:cubicBezTo>
                    <a:pt x="787" y="2092"/>
                    <a:pt x="791" y="2092"/>
                    <a:pt x="795" y="2091"/>
                  </a:cubicBezTo>
                  <a:cubicBezTo>
                    <a:pt x="798" y="2091"/>
                    <a:pt x="800" y="2091"/>
                    <a:pt x="803" y="2090"/>
                  </a:cubicBezTo>
                  <a:cubicBezTo>
                    <a:pt x="762" y="2105"/>
                    <a:pt x="717" y="2117"/>
                    <a:pt x="675" y="2135"/>
                  </a:cubicBezTo>
                  <a:cubicBezTo>
                    <a:pt x="671" y="2134"/>
                    <a:pt x="666" y="2133"/>
                    <a:pt x="660" y="2132"/>
                  </a:cubicBezTo>
                  <a:cubicBezTo>
                    <a:pt x="658" y="2132"/>
                    <a:pt x="657" y="2132"/>
                    <a:pt x="655" y="2131"/>
                  </a:cubicBezTo>
                  <a:cubicBezTo>
                    <a:pt x="653" y="2131"/>
                    <a:pt x="651" y="2131"/>
                    <a:pt x="649" y="2131"/>
                  </a:cubicBezTo>
                  <a:cubicBezTo>
                    <a:pt x="645" y="2130"/>
                    <a:pt x="641" y="2130"/>
                    <a:pt x="637" y="2129"/>
                  </a:cubicBezTo>
                  <a:cubicBezTo>
                    <a:pt x="633" y="2129"/>
                    <a:pt x="629" y="2129"/>
                    <a:pt x="625" y="2130"/>
                  </a:cubicBezTo>
                  <a:cubicBezTo>
                    <a:pt x="623" y="2130"/>
                    <a:pt x="621" y="2130"/>
                    <a:pt x="620" y="2131"/>
                  </a:cubicBezTo>
                  <a:cubicBezTo>
                    <a:pt x="619" y="2131"/>
                    <a:pt x="618" y="2131"/>
                    <a:pt x="617" y="2131"/>
                  </a:cubicBezTo>
                  <a:cubicBezTo>
                    <a:pt x="616" y="2131"/>
                    <a:pt x="616" y="2131"/>
                    <a:pt x="616" y="2131"/>
                  </a:cubicBezTo>
                  <a:cubicBezTo>
                    <a:pt x="616" y="2131"/>
                    <a:pt x="616" y="2131"/>
                    <a:pt x="616" y="2131"/>
                  </a:cubicBezTo>
                  <a:cubicBezTo>
                    <a:pt x="615" y="2132"/>
                    <a:pt x="615" y="2132"/>
                    <a:pt x="615" y="2132"/>
                  </a:cubicBezTo>
                  <a:cubicBezTo>
                    <a:pt x="615" y="2132"/>
                    <a:pt x="614" y="2132"/>
                    <a:pt x="614" y="2132"/>
                  </a:cubicBezTo>
                  <a:cubicBezTo>
                    <a:pt x="613" y="2132"/>
                    <a:pt x="612" y="2133"/>
                    <a:pt x="611" y="2133"/>
                  </a:cubicBezTo>
                  <a:cubicBezTo>
                    <a:pt x="610" y="2133"/>
                    <a:pt x="609" y="2134"/>
                    <a:pt x="608" y="2134"/>
                  </a:cubicBezTo>
                  <a:cubicBezTo>
                    <a:pt x="608" y="2134"/>
                    <a:pt x="607" y="2135"/>
                    <a:pt x="606" y="2135"/>
                  </a:cubicBezTo>
                  <a:cubicBezTo>
                    <a:pt x="605" y="2135"/>
                    <a:pt x="604" y="2136"/>
                    <a:pt x="604" y="2136"/>
                  </a:cubicBezTo>
                  <a:cubicBezTo>
                    <a:pt x="601" y="2138"/>
                    <a:pt x="598" y="2140"/>
                    <a:pt x="596" y="2142"/>
                  </a:cubicBezTo>
                  <a:cubicBezTo>
                    <a:pt x="594" y="2143"/>
                    <a:pt x="593" y="2144"/>
                    <a:pt x="593" y="2145"/>
                  </a:cubicBezTo>
                  <a:cubicBezTo>
                    <a:pt x="592" y="2146"/>
                    <a:pt x="591" y="2147"/>
                    <a:pt x="590" y="2148"/>
                  </a:cubicBezTo>
                  <a:cubicBezTo>
                    <a:pt x="589" y="2149"/>
                    <a:pt x="589" y="2150"/>
                    <a:pt x="588" y="2151"/>
                  </a:cubicBezTo>
                  <a:cubicBezTo>
                    <a:pt x="588" y="2152"/>
                    <a:pt x="587" y="2153"/>
                    <a:pt x="587" y="2154"/>
                  </a:cubicBezTo>
                  <a:cubicBezTo>
                    <a:pt x="586" y="2156"/>
                    <a:pt x="586" y="2157"/>
                    <a:pt x="586" y="2158"/>
                  </a:cubicBezTo>
                  <a:cubicBezTo>
                    <a:pt x="586" y="2159"/>
                    <a:pt x="586" y="2159"/>
                    <a:pt x="586" y="2159"/>
                  </a:cubicBezTo>
                  <a:cubicBezTo>
                    <a:pt x="586" y="2159"/>
                    <a:pt x="586" y="2159"/>
                    <a:pt x="586" y="2158"/>
                  </a:cubicBezTo>
                  <a:cubicBezTo>
                    <a:pt x="587" y="2158"/>
                    <a:pt x="587" y="2157"/>
                    <a:pt x="587" y="2156"/>
                  </a:cubicBezTo>
                  <a:cubicBezTo>
                    <a:pt x="588" y="2156"/>
                    <a:pt x="588" y="2155"/>
                    <a:pt x="588" y="2155"/>
                  </a:cubicBezTo>
                  <a:cubicBezTo>
                    <a:pt x="589" y="2154"/>
                    <a:pt x="590" y="2153"/>
                    <a:pt x="590" y="2153"/>
                  </a:cubicBezTo>
                  <a:cubicBezTo>
                    <a:pt x="591" y="2152"/>
                    <a:pt x="592" y="2151"/>
                    <a:pt x="592" y="2150"/>
                  </a:cubicBezTo>
                  <a:cubicBezTo>
                    <a:pt x="594" y="2149"/>
                    <a:pt x="596" y="2147"/>
                    <a:pt x="598" y="2146"/>
                  </a:cubicBezTo>
                  <a:cubicBezTo>
                    <a:pt x="601" y="2144"/>
                    <a:pt x="603" y="2143"/>
                    <a:pt x="606" y="2142"/>
                  </a:cubicBezTo>
                  <a:cubicBezTo>
                    <a:pt x="607" y="2141"/>
                    <a:pt x="608" y="2141"/>
                    <a:pt x="608" y="2141"/>
                  </a:cubicBezTo>
                  <a:cubicBezTo>
                    <a:pt x="609" y="2141"/>
                    <a:pt x="610" y="2140"/>
                    <a:pt x="611" y="2140"/>
                  </a:cubicBezTo>
                  <a:cubicBezTo>
                    <a:pt x="612" y="2140"/>
                    <a:pt x="612" y="2140"/>
                    <a:pt x="613" y="2139"/>
                  </a:cubicBezTo>
                  <a:cubicBezTo>
                    <a:pt x="614" y="2139"/>
                    <a:pt x="615" y="2139"/>
                    <a:pt x="616" y="2139"/>
                  </a:cubicBezTo>
                  <a:cubicBezTo>
                    <a:pt x="616" y="2139"/>
                    <a:pt x="616" y="2139"/>
                    <a:pt x="617" y="2139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8" y="2138"/>
                    <a:pt x="618" y="2138"/>
                    <a:pt x="618" y="2138"/>
                  </a:cubicBezTo>
                  <a:cubicBezTo>
                    <a:pt x="619" y="2138"/>
                    <a:pt x="620" y="2138"/>
                    <a:pt x="621" y="2138"/>
                  </a:cubicBezTo>
                  <a:cubicBezTo>
                    <a:pt x="622" y="2138"/>
                    <a:pt x="624" y="2138"/>
                    <a:pt x="626" y="2137"/>
                  </a:cubicBezTo>
                  <a:cubicBezTo>
                    <a:pt x="630" y="2137"/>
                    <a:pt x="633" y="2137"/>
                    <a:pt x="637" y="2137"/>
                  </a:cubicBezTo>
                  <a:cubicBezTo>
                    <a:pt x="641" y="2137"/>
                    <a:pt x="645" y="2138"/>
                    <a:pt x="648" y="2138"/>
                  </a:cubicBezTo>
                  <a:cubicBezTo>
                    <a:pt x="652" y="2138"/>
                    <a:pt x="656" y="2139"/>
                    <a:pt x="659" y="2139"/>
                  </a:cubicBezTo>
                  <a:cubicBezTo>
                    <a:pt x="661" y="2139"/>
                    <a:pt x="663" y="2140"/>
                    <a:pt x="665" y="2140"/>
                  </a:cubicBezTo>
                  <a:cubicBezTo>
                    <a:pt x="638" y="2152"/>
                    <a:pt x="613" y="2168"/>
                    <a:pt x="593" y="2188"/>
                  </a:cubicBezTo>
                  <a:cubicBezTo>
                    <a:pt x="622" y="2165"/>
                    <a:pt x="648" y="2155"/>
                    <a:pt x="677" y="2147"/>
                  </a:cubicBezTo>
                  <a:cubicBezTo>
                    <a:pt x="673" y="2149"/>
                    <a:pt x="669" y="2152"/>
                    <a:pt x="665" y="2156"/>
                  </a:cubicBezTo>
                  <a:cubicBezTo>
                    <a:pt x="663" y="2158"/>
                    <a:pt x="660" y="2160"/>
                    <a:pt x="658" y="2163"/>
                  </a:cubicBezTo>
                  <a:cubicBezTo>
                    <a:pt x="655" y="2165"/>
                    <a:pt x="653" y="2168"/>
                    <a:pt x="650" y="2170"/>
                  </a:cubicBezTo>
                  <a:cubicBezTo>
                    <a:pt x="648" y="2173"/>
                    <a:pt x="646" y="2175"/>
                    <a:pt x="643" y="2178"/>
                  </a:cubicBezTo>
                  <a:cubicBezTo>
                    <a:pt x="641" y="2181"/>
                    <a:pt x="639" y="2184"/>
                    <a:pt x="636" y="2186"/>
                  </a:cubicBezTo>
                  <a:cubicBezTo>
                    <a:pt x="632" y="2192"/>
                    <a:pt x="628" y="2198"/>
                    <a:pt x="624" y="2203"/>
                  </a:cubicBezTo>
                  <a:cubicBezTo>
                    <a:pt x="622" y="2206"/>
                    <a:pt x="620" y="2209"/>
                    <a:pt x="618" y="2212"/>
                  </a:cubicBezTo>
                  <a:cubicBezTo>
                    <a:pt x="616" y="2214"/>
                    <a:pt x="614" y="2217"/>
                    <a:pt x="612" y="2220"/>
                  </a:cubicBezTo>
                  <a:cubicBezTo>
                    <a:pt x="608" y="2225"/>
                    <a:pt x="604" y="2230"/>
                    <a:pt x="601" y="2235"/>
                  </a:cubicBezTo>
                  <a:cubicBezTo>
                    <a:pt x="597" y="2240"/>
                    <a:pt x="593" y="2244"/>
                    <a:pt x="590" y="2248"/>
                  </a:cubicBezTo>
                  <a:cubicBezTo>
                    <a:pt x="588" y="2250"/>
                    <a:pt x="587" y="2252"/>
                    <a:pt x="585" y="2254"/>
                  </a:cubicBezTo>
                  <a:cubicBezTo>
                    <a:pt x="583" y="2255"/>
                    <a:pt x="582" y="2257"/>
                    <a:pt x="580" y="2259"/>
                  </a:cubicBezTo>
                  <a:cubicBezTo>
                    <a:pt x="579" y="2260"/>
                    <a:pt x="577" y="2262"/>
                    <a:pt x="576" y="2263"/>
                  </a:cubicBezTo>
                  <a:cubicBezTo>
                    <a:pt x="575" y="2264"/>
                    <a:pt x="574" y="2265"/>
                    <a:pt x="572" y="2266"/>
                  </a:cubicBezTo>
                  <a:cubicBezTo>
                    <a:pt x="570" y="2269"/>
                    <a:pt x="568" y="2270"/>
                    <a:pt x="567" y="2271"/>
                  </a:cubicBezTo>
                  <a:cubicBezTo>
                    <a:pt x="566" y="2272"/>
                    <a:pt x="565" y="2273"/>
                    <a:pt x="565" y="2273"/>
                  </a:cubicBezTo>
                  <a:cubicBezTo>
                    <a:pt x="565" y="2273"/>
                    <a:pt x="566" y="2272"/>
                    <a:pt x="567" y="2272"/>
                  </a:cubicBezTo>
                  <a:cubicBezTo>
                    <a:pt x="568" y="2271"/>
                    <a:pt x="569" y="2271"/>
                    <a:pt x="570" y="2270"/>
                  </a:cubicBezTo>
                  <a:cubicBezTo>
                    <a:pt x="571" y="2269"/>
                    <a:pt x="572" y="2269"/>
                    <a:pt x="573" y="2268"/>
                  </a:cubicBezTo>
                  <a:cubicBezTo>
                    <a:pt x="575" y="2267"/>
                    <a:pt x="576" y="2266"/>
                    <a:pt x="578" y="2265"/>
                  </a:cubicBezTo>
                  <a:cubicBezTo>
                    <a:pt x="579" y="2264"/>
                    <a:pt x="581" y="2262"/>
                    <a:pt x="582" y="2261"/>
                  </a:cubicBezTo>
                  <a:cubicBezTo>
                    <a:pt x="584" y="2260"/>
                    <a:pt x="586" y="2258"/>
                    <a:pt x="588" y="2256"/>
                  </a:cubicBezTo>
                  <a:cubicBezTo>
                    <a:pt x="590" y="2255"/>
                    <a:pt x="591" y="2253"/>
                    <a:pt x="593" y="2251"/>
                  </a:cubicBezTo>
                  <a:cubicBezTo>
                    <a:pt x="595" y="2249"/>
                    <a:pt x="597" y="2247"/>
                    <a:pt x="599" y="2245"/>
                  </a:cubicBezTo>
                  <a:cubicBezTo>
                    <a:pt x="601" y="2243"/>
                    <a:pt x="603" y="2241"/>
                    <a:pt x="605" y="2239"/>
                  </a:cubicBezTo>
                  <a:cubicBezTo>
                    <a:pt x="609" y="2234"/>
                    <a:pt x="613" y="2229"/>
                    <a:pt x="617" y="2224"/>
                  </a:cubicBezTo>
                  <a:cubicBezTo>
                    <a:pt x="619" y="2221"/>
                    <a:pt x="622" y="2219"/>
                    <a:pt x="624" y="2216"/>
                  </a:cubicBezTo>
                  <a:cubicBezTo>
                    <a:pt x="626" y="2213"/>
                    <a:pt x="628" y="2211"/>
                    <a:pt x="630" y="2208"/>
                  </a:cubicBezTo>
                  <a:cubicBezTo>
                    <a:pt x="634" y="2202"/>
                    <a:pt x="638" y="2197"/>
                    <a:pt x="643" y="2191"/>
                  </a:cubicBezTo>
                  <a:cubicBezTo>
                    <a:pt x="647" y="2186"/>
                    <a:pt x="651" y="2180"/>
                    <a:pt x="656" y="2175"/>
                  </a:cubicBezTo>
                  <a:cubicBezTo>
                    <a:pt x="658" y="2173"/>
                    <a:pt x="661" y="2170"/>
                    <a:pt x="663" y="2168"/>
                  </a:cubicBezTo>
                  <a:cubicBezTo>
                    <a:pt x="665" y="2166"/>
                    <a:pt x="668" y="2163"/>
                    <a:pt x="670" y="2161"/>
                  </a:cubicBezTo>
                  <a:cubicBezTo>
                    <a:pt x="675" y="2157"/>
                    <a:pt x="679" y="2153"/>
                    <a:pt x="684" y="2149"/>
                  </a:cubicBezTo>
                  <a:cubicBezTo>
                    <a:pt x="688" y="2146"/>
                    <a:pt x="691" y="2144"/>
                    <a:pt x="694" y="2142"/>
                  </a:cubicBezTo>
                  <a:cubicBezTo>
                    <a:pt x="701" y="2140"/>
                    <a:pt x="707" y="2139"/>
                    <a:pt x="714" y="2137"/>
                  </a:cubicBezTo>
                  <a:cubicBezTo>
                    <a:pt x="718" y="2136"/>
                    <a:pt x="722" y="2135"/>
                    <a:pt x="726" y="2134"/>
                  </a:cubicBezTo>
                  <a:cubicBezTo>
                    <a:pt x="725" y="2135"/>
                    <a:pt x="724" y="2136"/>
                    <a:pt x="723" y="2136"/>
                  </a:cubicBezTo>
                  <a:cubicBezTo>
                    <a:pt x="722" y="2137"/>
                    <a:pt x="722" y="2137"/>
                    <a:pt x="721" y="2137"/>
                  </a:cubicBezTo>
                  <a:cubicBezTo>
                    <a:pt x="720" y="2138"/>
                    <a:pt x="720" y="2138"/>
                    <a:pt x="719" y="2139"/>
                  </a:cubicBezTo>
                  <a:cubicBezTo>
                    <a:pt x="718" y="2139"/>
                    <a:pt x="717" y="2140"/>
                    <a:pt x="716" y="2141"/>
                  </a:cubicBezTo>
                  <a:cubicBezTo>
                    <a:pt x="715" y="2142"/>
                    <a:pt x="714" y="2143"/>
                    <a:pt x="712" y="2144"/>
                  </a:cubicBezTo>
                  <a:cubicBezTo>
                    <a:pt x="711" y="2145"/>
                    <a:pt x="710" y="2146"/>
                    <a:pt x="709" y="2146"/>
                  </a:cubicBezTo>
                  <a:cubicBezTo>
                    <a:pt x="707" y="2148"/>
                    <a:pt x="704" y="2150"/>
                    <a:pt x="702" y="2152"/>
                  </a:cubicBezTo>
                  <a:cubicBezTo>
                    <a:pt x="700" y="2154"/>
                    <a:pt x="698" y="2156"/>
                    <a:pt x="696" y="2158"/>
                  </a:cubicBezTo>
                  <a:cubicBezTo>
                    <a:pt x="694" y="2159"/>
                    <a:pt x="694" y="2159"/>
                    <a:pt x="694" y="2159"/>
                  </a:cubicBezTo>
                  <a:cubicBezTo>
                    <a:pt x="692" y="2161"/>
                    <a:pt x="692" y="2161"/>
                    <a:pt x="692" y="2161"/>
                  </a:cubicBezTo>
                  <a:cubicBezTo>
                    <a:pt x="691" y="2162"/>
                    <a:pt x="690" y="2163"/>
                    <a:pt x="689" y="2164"/>
                  </a:cubicBezTo>
                  <a:cubicBezTo>
                    <a:pt x="688" y="2165"/>
                    <a:pt x="687" y="2166"/>
                    <a:pt x="686" y="2167"/>
                  </a:cubicBezTo>
                  <a:cubicBezTo>
                    <a:pt x="685" y="2168"/>
                    <a:pt x="684" y="2169"/>
                    <a:pt x="683" y="2170"/>
                  </a:cubicBezTo>
                  <a:cubicBezTo>
                    <a:pt x="681" y="2172"/>
                    <a:pt x="679" y="2174"/>
                    <a:pt x="677" y="2176"/>
                  </a:cubicBezTo>
                  <a:cubicBezTo>
                    <a:pt x="676" y="2178"/>
                    <a:pt x="674" y="2180"/>
                    <a:pt x="672" y="2182"/>
                  </a:cubicBezTo>
                  <a:cubicBezTo>
                    <a:pt x="671" y="2183"/>
                    <a:pt x="670" y="2183"/>
                    <a:pt x="669" y="2184"/>
                  </a:cubicBezTo>
                  <a:cubicBezTo>
                    <a:pt x="668" y="2185"/>
                    <a:pt x="668" y="2186"/>
                    <a:pt x="667" y="2187"/>
                  </a:cubicBezTo>
                  <a:cubicBezTo>
                    <a:pt x="665" y="2189"/>
                    <a:pt x="663" y="2191"/>
                    <a:pt x="662" y="2193"/>
                  </a:cubicBezTo>
                  <a:cubicBezTo>
                    <a:pt x="660" y="2195"/>
                    <a:pt x="659" y="2196"/>
                    <a:pt x="658" y="2198"/>
                  </a:cubicBezTo>
                  <a:cubicBezTo>
                    <a:pt x="656" y="2200"/>
                    <a:pt x="655" y="2201"/>
                    <a:pt x="654" y="2203"/>
                  </a:cubicBezTo>
                  <a:cubicBezTo>
                    <a:pt x="652" y="2204"/>
                    <a:pt x="651" y="2206"/>
                    <a:pt x="650" y="2207"/>
                  </a:cubicBezTo>
                  <a:cubicBezTo>
                    <a:pt x="648" y="2210"/>
                    <a:pt x="646" y="2212"/>
                    <a:pt x="644" y="2214"/>
                  </a:cubicBezTo>
                  <a:cubicBezTo>
                    <a:pt x="643" y="2216"/>
                    <a:pt x="642" y="2218"/>
                    <a:pt x="641" y="2219"/>
                  </a:cubicBezTo>
                  <a:cubicBezTo>
                    <a:pt x="640" y="2220"/>
                    <a:pt x="640" y="2221"/>
                    <a:pt x="640" y="2221"/>
                  </a:cubicBezTo>
                  <a:cubicBezTo>
                    <a:pt x="640" y="2221"/>
                    <a:pt x="640" y="2220"/>
                    <a:pt x="641" y="2219"/>
                  </a:cubicBezTo>
                  <a:cubicBezTo>
                    <a:pt x="642" y="2219"/>
                    <a:pt x="644" y="2217"/>
                    <a:pt x="646" y="2215"/>
                  </a:cubicBezTo>
                  <a:cubicBezTo>
                    <a:pt x="648" y="2214"/>
                    <a:pt x="650" y="2212"/>
                    <a:pt x="652" y="2209"/>
                  </a:cubicBezTo>
                  <a:cubicBezTo>
                    <a:pt x="655" y="2207"/>
                    <a:pt x="658" y="2204"/>
                    <a:pt x="661" y="2201"/>
                  </a:cubicBezTo>
                  <a:cubicBezTo>
                    <a:pt x="664" y="2198"/>
                    <a:pt x="667" y="2195"/>
                    <a:pt x="671" y="2191"/>
                  </a:cubicBezTo>
                  <a:cubicBezTo>
                    <a:pt x="672" y="2191"/>
                    <a:pt x="673" y="2190"/>
                    <a:pt x="674" y="2189"/>
                  </a:cubicBezTo>
                  <a:cubicBezTo>
                    <a:pt x="675" y="2188"/>
                    <a:pt x="676" y="2187"/>
                    <a:pt x="677" y="2186"/>
                  </a:cubicBezTo>
                  <a:cubicBezTo>
                    <a:pt x="678" y="2184"/>
                    <a:pt x="680" y="2183"/>
                    <a:pt x="682" y="2181"/>
                  </a:cubicBezTo>
                  <a:cubicBezTo>
                    <a:pt x="686" y="2177"/>
                    <a:pt x="690" y="2173"/>
                    <a:pt x="695" y="2169"/>
                  </a:cubicBezTo>
                  <a:cubicBezTo>
                    <a:pt x="696" y="2168"/>
                    <a:pt x="697" y="2167"/>
                    <a:pt x="698" y="2167"/>
                  </a:cubicBezTo>
                  <a:cubicBezTo>
                    <a:pt x="699" y="2165"/>
                    <a:pt x="699" y="2165"/>
                    <a:pt x="699" y="2165"/>
                  </a:cubicBezTo>
                  <a:cubicBezTo>
                    <a:pt x="701" y="2164"/>
                    <a:pt x="701" y="2164"/>
                    <a:pt x="701" y="2164"/>
                  </a:cubicBezTo>
                  <a:cubicBezTo>
                    <a:pt x="703" y="2162"/>
                    <a:pt x="705" y="2160"/>
                    <a:pt x="707" y="2158"/>
                  </a:cubicBezTo>
                  <a:cubicBezTo>
                    <a:pt x="710" y="2156"/>
                    <a:pt x="712" y="2154"/>
                    <a:pt x="714" y="2153"/>
                  </a:cubicBezTo>
                  <a:cubicBezTo>
                    <a:pt x="715" y="2152"/>
                    <a:pt x="716" y="2151"/>
                    <a:pt x="717" y="2150"/>
                  </a:cubicBezTo>
                  <a:cubicBezTo>
                    <a:pt x="718" y="2149"/>
                    <a:pt x="719" y="2148"/>
                    <a:pt x="721" y="2147"/>
                  </a:cubicBezTo>
                  <a:cubicBezTo>
                    <a:pt x="722" y="2146"/>
                    <a:pt x="723" y="2146"/>
                    <a:pt x="724" y="2145"/>
                  </a:cubicBezTo>
                  <a:cubicBezTo>
                    <a:pt x="724" y="2144"/>
                    <a:pt x="725" y="2144"/>
                    <a:pt x="725" y="2143"/>
                  </a:cubicBezTo>
                  <a:cubicBezTo>
                    <a:pt x="726" y="2143"/>
                    <a:pt x="727" y="2143"/>
                    <a:pt x="727" y="2142"/>
                  </a:cubicBezTo>
                  <a:cubicBezTo>
                    <a:pt x="729" y="2141"/>
                    <a:pt x="732" y="2139"/>
                    <a:pt x="734" y="2137"/>
                  </a:cubicBezTo>
                  <a:cubicBezTo>
                    <a:pt x="735" y="2136"/>
                    <a:pt x="736" y="2136"/>
                    <a:pt x="737" y="2135"/>
                  </a:cubicBezTo>
                  <a:cubicBezTo>
                    <a:pt x="738" y="2134"/>
                    <a:pt x="739" y="2134"/>
                    <a:pt x="740" y="2133"/>
                  </a:cubicBezTo>
                  <a:cubicBezTo>
                    <a:pt x="741" y="2132"/>
                    <a:pt x="742" y="2131"/>
                    <a:pt x="743" y="2131"/>
                  </a:cubicBezTo>
                  <a:cubicBezTo>
                    <a:pt x="744" y="2130"/>
                    <a:pt x="744" y="2130"/>
                    <a:pt x="745" y="2130"/>
                  </a:cubicBezTo>
                  <a:cubicBezTo>
                    <a:pt x="745" y="2130"/>
                    <a:pt x="745" y="2130"/>
                    <a:pt x="745" y="2129"/>
                  </a:cubicBezTo>
                  <a:cubicBezTo>
                    <a:pt x="760" y="2126"/>
                    <a:pt x="775" y="2122"/>
                    <a:pt x="788" y="2118"/>
                  </a:cubicBezTo>
                  <a:cubicBezTo>
                    <a:pt x="773" y="2169"/>
                    <a:pt x="735" y="2195"/>
                    <a:pt x="710" y="2235"/>
                  </a:cubicBezTo>
                  <a:cubicBezTo>
                    <a:pt x="709" y="2236"/>
                    <a:pt x="708" y="2236"/>
                    <a:pt x="707" y="2236"/>
                  </a:cubicBezTo>
                  <a:cubicBezTo>
                    <a:pt x="703" y="2236"/>
                    <a:pt x="699" y="2237"/>
                    <a:pt x="694" y="2238"/>
                  </a:cubicBezTo>
                  <a:cubicBezTo>
                    <a:pt x="689" y="2238"/>
                    <a:pt x="683" y="2240"/>
                    <a:pt x="678" y="2241"/>
                  </a:cubicBezTo>
                  <a:cubicBezTo>
                    <a:pt x="676" y="2242"/>
                    <a:pt x="675" y="2242"/>
                    <a:pt x="673" y="2242"/>
                  </a:cubicBezTo>
                  <a:cubicBezTo>
                    <a:pt x="672" y="2243"/>
                    <a:pt x="671" y="2243"/>
                    <a:pt x="669" y="2244"/>
                  </a:cubicBezTo>
                  <a:cubicBezTo>
                    <a:pt x="668" y="2244"/>
                    <a:pt x="668" y="2244"/>
                    <a:pt x="667" y="2245"/>
                  </a:cubicBezTo>
                  <a:cubicBezTo>
                    <a:pt x="666" y="2245"/>
                    <a:pt x="666" y="2245"/>
                    <a:pt x="666" y="2245"/>
                  </a:cubicBezTo>
                  <a:cubicBezTo>
                    <a:pt x="666" y="2245"/>
                    <a:pt x="666" y="2245"/>
                    <a:pt x="666" y="2245"/>
                  </a:cubicBezTo>
                  <a:cubicBezTo>
                    <a:pt x="666" y="2245"/>
                    <a:pt x="666" y="2245"/>
                    <a:pt x="666" y="2245"/>
                  </a:cubicBezTo>
                  <a:cubicBezTo>
                    <a:pt x="665" y="2246"/>
                    <a:pt x="665" y="2246"/>
                    <a:pt x="665" y="2246"/>
                  </a:cubicBezTo>
                  <a:cubicBezTo>
                    <a:pt x="664" y="2246"/>
                    <a:pt x="663" y="2246"/>
                    <a:pt x="663" y="2246"/>
                  </a:cubicBezTo>
                  <a:cubicBezTo>
                    <a:pt x="662" y="2247"/>
                    <a:pt x="661" y="2247"/>
                    <a:pt x="660" y="2247"/>
                  </a:cubicBezTo>
                  <a:cubicBezTo>
                    <a:pt x="654" y="2250"/>
                    <a:pt x="649" y="2253"/>
                    <a:pt x="643" y="2257"/>
                  </a:cubicBezTo>
                  <a:cubicBezTo>
                    <a:pt x="638" y="2261"/>
                    <a:pt x="632" y="2266"/>
                    <a:pt x="628" y="2272"/>
                  </a:cubicBezTo>
                  <a:cubicBezTo>
                    <a:pt x="626" y="2273"/>
                    <a:pt x="625" y="2275"/>
                    <a:pt x="624" y="2277"/>
                  </a:cubicBezTo>
                  <a:cubicBezTo>
                    <a:pt x="621" y="2279"/>
                    <a:pt x="617" y="2281"/>
                    <a:pt x="614" y="2284"/>
                  </a:cubicBezTo>
                  <a:cubicBezTo>
                    <a:pt x="613" y="2284"/>
                    <a:pt x="612" y="2285"/>
                    <a:pt x="611" y="2286"/>
                  </a:cubicBezTo>
                  <a:cubicBezTo>
                    <a:pt x="610" y="2287"/>
                    <a:pt x="609" y="2287"/>
                    <a:pt x="608" y="2288"/>
                  </a:cubicBezTo>
                  <a:cubicBezTo>
                    <a:pt x="606" y="2290"/>
                    <a:pt x="604" y="2291"/>
                    <a:pt x="602" y="2293"/>
                  </a:cubicBezTo>
                  <a:cubicBezTo>
                    <a:pt x="600" y="2294"/>
                    <a:pt x="598" y="2296"/>
                    <a:pt x="596" y="2298"/>
                  </a:cubicBezTo>
                  <a:cubicBezTo>
                    <a:pt x="596" y="2298"/>
                    <a:pt x="595" y="2299"/>
                    <a:pt x="594" y="2300"/>
                  </a:cubicBezTo>
                  <a:cubicBezTo>
                    <a:pt x="593" y="2301"/>
                    <a:pt x="592" y="2302"/>
                    <a:pt x="591" y="2302"/>
                  </a:cubicBezTo>
                  <a:cubicBezTo>
                    <a:pt x="589" y="2304"/>
                    <a:pt x="588" y="2306"/>
                    <a:pt x="586" y="2307"/>
                  </a:cubicBezTo>
                  <a:cubicBezTo>
                    <a:pt x="585" y="2309"/>
                    <a:pt x="583" y="2310"/>
                    <a:pt x="582" y="2312"/>
                  </a:cubicBezTo>
                  <a:cubicBezTo>
                    <a:pt x="580" y="2313"/>
                    <a:pt x="579" y="2315"/>
                    <a:pt x="579" y="2316"/>
                  </a:cubicBezTo>
                  <a:cubicBezTo>
                    <a:pt x="578" y="2318"/>
                    <a:pt x="577" y="2319"/>
                    <a:pt x="577" y="2320"/>
                  </a:cubicBezTo>
                  <a:cubicBezTo>
                    <a:pt x="577" y="2321"/>
                    <a:pt x="577" y="2322"/>
                    <a:pt x="577" y="2323"/>
                  </a:cubicBezTo>
                  <a:cubicBezTo>
                    <a:pt x="577" y="2323"/>
                    <a:pt x="577" y="2324"/>
                    <a:pt x="577" y="2324"/>
                  </a:cubicBezTo>
                  <a:cubicBezTo>
                    <a:pt x="577" y="2324"/>
                    <a:pt x="577" y="2323"/>
                    <a:pt x="578" y="2323"/>
                  </a:cubicBezTo>
                  <a:cubicBezTo>
                    <a:pt x="578" y="2323"/>
                    <a:pt x="578" y="2322"/>
                    <a:pt x="578" y="2322"/>
                  </a:cubicBezTo>
                  <a:cubicBezTo>
                    <a:pt x="578" y="2322"/>
                    <a:pt x="578" y="2321"/>
                    <a:pt x="579" y="2321"/>
                  </a:cubicBezTo>
                  <a:cubicBezTo>
                    <a:pt x="579" y="2320"/>
                    <a:pt x="580" y="2319"/>
                    <a:pt x="581" y="2318"/>
                  </a:cubicBezTo>
                  <a:cubicBezTo>
                    <a:pt x="582" y="2317"/>
                    <a:pt x="583" y="2316"/>
                    <a:pt x="585" y="2315"/>
                  </a:cubicBezTo>
                  <a:cubicBezTo>
                    <a:pt x="586" y="2314"/>
                    <a:pt x="588" y="2313"/>
                    <a:pt x="590" y="2312"/>
                  </a:cubicBezTo>
                  <a:cubicBezTo>
                    <a:pt x="592" y="2310"/>
                    <a:pt x="594" y="2309"/>
                    <a:pt x="595" y="2308"/>
                  </a:cubicBezTo>
                  <a:cubicBezTo>
                    <a:pt x="596" y="2307"/>
                    <a:pt x="597" y="2306"/>
                    <a:pt x="598" y="2306"/>
                  </a:cubicBezTo>
                  <a:cubicBezTo>
                    <a:pt x="599" y="2305"/>
                    <a:pt x="600" y="2304"/>
                    <a:pt x="601" y="2304"/>
                  </a:cubicBezTo>
                  <a:cubicBezTo>
                    <a:pt x="603" y="2302"/>
                    <a:pt x="605" y="2300"/>
                    <a:pt x="607" y="2299"/>
                  </a:cubicBezTo>
                  <a:cubicBezTo>
                    <a:pt x="609" y="2297"/>
                    <a:pt x="611" y="2296"/>
                    <a:pt x="613" y="2294"/>
                  </a:cubicBezTo>
                  <a:cubicBezTo>
                    <a:pt x="614" y="2293"/>
                    <a:pt x="615" y="2292"/>
                    <a:pt x="616" y="2292"/>
                  </a:cubicBezTo>
                  <a:cubicBezTo>
                    <a:pt x="616" y="2291"/>
                    <a:pt x="617" y="2291"/>
                    <a:pt x="617" y="2290"/>
                  </a:cubicBezTo>
                  <a:cubicBezTo>
                    <a:pt x="615" y="2297"/>
                    <a:pt x="613" y="2302"/>
                    <a:pt x="611" y="2307"/>
                  </a:cubicBezTo>
                  <a:cubicBezTo>
                    <a:pt x="610" y="2308"/>
                    <a:pt x="610" y="2309"/>
                    <a:pt x="610" y="2310"/>
                  </a:cubicBezTo>
                  <a:cubicBezTo>
                    <a:pt x="609" y="2310"/>
                    <a:pt x="609" y="2311"/>
                    <a:pt x="609" y="2311"/>
                  </a:cubicBezTo>
                  <a:cubicBezTo>
                    <a:pt x="608" y="2312"/>
                    <a:pt x="608" y="2313"/>
                    <a:pt x="607" y="2313"/>
                  </a:cubicBezTo>
                  <a:cubicBezTo>
                    <a:pt x="607" y="2314"/>
                    <a:pt x="607" y="2315"/>
                    <a:pt x="606" y="2315"/>
                  </a:cubicBezTo>
                  <a:cubicBezTo>
                    <a:pt x="606" y="2316"/>
                    <a:pt x="605" y="2318"/>
                    <a:pt x="604" y="2319"/>
                  </a:cubicBezTo>
                  <a:cubicBezTo>
                    <a:pt x="603" y="2320"/>
                    <a:pt x="602" y="2321"/>
                    <a:pt x="601" y="2322"/>
                  </a:cubicBezTo>
                  <a:cubicBezTo>
                    <a:pt x="598" y="2326"/>
                    <a:pt x="594" y="2330"/>
                    <a:pt x="591" y="2334"/>
                  </a:cubicBezTo>
                  <a:cubicBezTo>
                    <a:pt x="587" y="2337"/>
                    <a:pt x="584" y="2340"/>
                    <a:pt x="581" y="2343"/>
                  </a:cubicBezTo>
                  <a:cubicBezTo>
                    <a:pt x="578" y="2346"/>
                    <a:pt x="575" y="2348"/>
                    <a:pt x="573" y="2350"/>
                  </a:cubicBezTo>
                  <a:cubicBezTo>
                    <a:pt x="571" y="2352"/>
                    <a:pt x="569" y="2353"/>
                    <a:pt x="568" y="2354"/>
                  </a:cubicBezTo>
                  <a:cubicBezTo>
                    <a:pt x="567" y="2355"/>
                    <a:pt x="566" y="2356"/>
                    <a:pt x="566" y="2356"/>
                  </a:cubicBezTo>
                  <a:cubicBezTo>
                    <a:pt x="566" y="2356"/>
                    <a:pt x="567" y="2355"/>
                    <a:pt x="568" y="2354"/>
                  </a:cubicBezTo>
                  <a:cubicBezTo>
                    <a:pt x="569" y="2354"/>
                    <a:pt x="571" y="2353"/>
                    <a:pt x="574" y="2351"/>
                  </a:cubicBezTo>
                  <a:cubicBezTo>
                    <a:pt x="576" y="2350"/>
                    <a:pt x="580" y="2348"/>
                    <a:pt x="583" y="2345"/>
                  </a:cubicBezTo>
                  <a:cubicBezTo>
                    <a:pt x="585" y="2344"/>
                    <a:pt x="586" y="2343"/>
                    <a:pt x="588" y="2342"/>
                  </a:cubicBezTo>
                  <a:cubicBezTo>
                    <a:pt x="590" y="2340"/>
                    <a:pt x="592" y="2339"/>
                    <a:pt x="594" y="2337"/>
                  </a:cubicBezTo>
                  <a:cubicBezTo>
                    <a:pt x="598" y="2334"/>
                    <a:pt x="602" y="2330"/>
                    <a:pt x="606" y="2326"/>
                  </a:cubicBezTo>
                  <a:cubicBezTo>
                    <a:pt x="607" y="2325"/>
                    <a:pt x="608" y="2324"/>
                    <a:pt x="609" y="2322"/>
                  </a:cubicBezTo>
                  <a:cubicBezTo>
                    <a:pt x="610" y="2321"/>
                    <a:pt x="611" y="2320"/>
                    <a:pt x="612" y="2319"/>
                  </a:cubicBezTo>
                  <a:cubicBezTo>
                    <a:pt x="612" y="2318"/>
                    <a:pt x="613" y="2317"/>
                    <a:pt x="613" y="2317"/>
                  </a:cubicBezTo>
                  <a:cubicBezTo>
                    <a:pt x="614" y="2316"/>
                    <a:pt x="614" y="2315"/>
                    <a:pt x="614" y="2315"/>
                  </a:cubicBezTo>
                  <a:cubicBezTo>
                    <a:pt x="615" y="2314"/>
                    <a:pt x="615" y="2313"/>
                    <a:pt x="616" y="2313"/>
                  </a:cubicBezTo>
                  <a:cubicBezTo>
                    <a:pt x="616" y="2312"/>
                    <a:pt x="616" y="2311"/>
                    <a:pt x="617" y="2311"/>
                  </a:cubicBezTo>
                  <a:cubicBezTo>
                    <a:pt x="618" y="2308"/>
                    <a:pt x="620" y="2305"/>
                    <a:pt x="621" y="2302"/>
                  </a:cubicBezTo>
                  <a:cubicBezTo>
                    <a:pt x="622" y="2298"/>
                    <a:pt x="623" y="2295"/>
                    <a:pt x="624" y="2293"/>
                  </a:cubicBezTo>
                  <a:cubicBezTo>
                    <a:pt x="625" y="2292"/>
                    <a:pt x="625" y="2291"/>
                    <a:pt x="625" y="2290"/>
                  </a:cubicBezTo>
                  <a:cubicBezTo>
                    <a:pt x="626" y="2289"/>
                    <a:pt x="626" y="2289"/>
                    <a:pt x="626" y="2289"/>
                  </a:cubicBezTo>
                  <a:cubicBezTo>
                    <a:pt x="626" y="2289"/>
                    <a:pt x="626" y="2289"/>
                    <a:pt x="626" y="2288"/>
                  </a:cubicBezTo>
                  <a:cubicBezTo>
                    <a:pt x="627" y="2286"/>
                    <a:pt x="627" y="2286"/>
                    <a:pt x="627" y="2286"/>
                  </a:cubicBezTo>
                  <a:cubicBezTo>
                    <a:pt x="628" y="2286"/>
                    <a:pt x="628" y="2285"/>
                    <a:pt x="629" y="2284"/>
                  </a:cubicBezTo>
                  <a:cubicBezTo>
                    <a:pt x="629" y="2283"/>
                    <a:pt x="630" y="2282"/>
                    <a:pt x="631" y="2280"/>
                  </a:cubicBezTo>
                  <a:cubicBezTo>
                    <a:pt x="632" y="2280"/>
                    <a:pt x="632" y="2279"/>
                    <a:pt x="633" y="2278"/>
                  </a:cubicBezTo>
                  <a:cubicBezTo>
                    <a:pt x="633" y="2278"/>
                    <a:pt x="634" y="2277"/>
                    <a:pt x="634" y="2277"/>
                  </a:cubicBezTo>
                  <a:cubicBezTo>
                    <a:pt x="638" y="2272"/>
                    <a:pt x="643" y="2267"/>
                    <a:pt x="648" y="2263"/>
                  </a:cubicBezTo>
                  <a:cubicBezTo>
                    <a:pt x="648" y="2263"/>
                    <a:pt x="649" y="2263"/>
                    <a:pt x="650" y="2262"/>
                  </a:cubicBezTo>
                  <a:cubicBezTo>
                    <a:pt x="650" y="2262"/>
                    <a:pt x="651" y="2261"/>
                    <a:pt x="651" y="2261"/>
                  </a:cubicBezTo>
                  <a:cubicBezTo>
                    <a:pt x="653" y="2260"/>
                    <a:pt x="654" y="2259"/>
                    <a:pt x="655" y="2258"/>
                  </a:cubicBezTo>
                  <a:cubicBezTo>
                    <a:pt x="658" y="2257"/>
                    <a:pt x="661" y="2255"/>
                    <a:pt x="663" y="2254"/>
                  </a:cubicBezTo>
                  <a:cubicBezTo>
                    <a:pt x="664" y="2253"/>
                    <a:pt x="665" y="2253"/>
                    <a:pt x="665" y="2253"/>
                  </a:cubicBezTo>
                  <a:cubicBezTo>
                    <a:pt x="666" y="2252"/>
                    <a:pt x="667" y="2252"/>
                    <a:pt x="667" y="2252"/>
                  </a:cubicBezTo>
                  <a:cubicBezTo>
                    <a:pt x="668" y="2251"/>
                    <a:pt x="668" y="2251"/>
                    <a:pt x="668" y="2251"/>
                  </a:cubicBezTo>
                  <a:cubicBezTo>
                    <a:pt x="669" y="2251"/>
                    <a:pt x="669" y="2251"/>
                    <a:pt x="669" y="2251"/>
                  </a:cubicBezTo>
                  <a:cubicBezTo>
                    <a:pt x="669" y="2251"/>
                    <a:pt x="669" y="2251"/>
                    <a:pt x="669" y="2251"/>
                  </a:cubicBezTo>
                  <a:cubicBezTo>
                    <a:pt x="669" y="2251"/>
                    <a:pt x="669" y="2251"/>
                    <a:pt x="669" y="2251"/>
                  </a:cubicBezTo>
                  <a:cubicBezTo>
                    <a:pt x="670" y="2251"/>
                    <a:pt x="671" y="2250"/>
                    <a:pt x="671" y="2250"/>
                  </a:cubicBezTo>
                  <a:cubicBezTo>
                    <a:pt x="673" y="2249"/>
                    <a:pt x="674" y="2249"/>
                    <a:pt x="676" y="2248"/>
                  </a:cubicBezTo>
                  <a:cubicBezTo>
                    <a:pt x="677" y="2248"/>
                    <a:pt x="678" y="2247"/>
                    <a:pt x="680" y="2247"/>
                  </a:cubicBezTo>
                  <a:cubicBezTo>
                    <a:pt x="685" y="2245"/>
                    <a:pt x="690" y="2243"/>
                    <a:pt x="695" y="2242"/>
                  </a:cubicBezTo>
                  <a:cubicBezTo>
                    <a:pt x="699" y="2241"/>
                    <a:pt x="704" y="2240"/>
                    <a:pt x="708" y="2239"/>
                  </a:cubicBezTo>
                  <a:cubicBezTo>
                    <a:pt x="708" y="2239"/>
                    <a:pt x="708" y="2239"/>
                    <a:pt x="708" y="2239"/>
                  </a:cubicBezTo>
                  <a:cubicBezTo>
                    <a:pt x="702" y="2250"/>
                    <a:pt x="697" y="2262"/>
                    <a:pt x="693" y="2276"/>
                  </a:cubicBezTo>
                  <a:cubicBezTo>
                    <a:pt x="692" y="2277"/>
                    <a:pt x="691" y="2278"/>
                    <a:pt x="690" y="2278"/>
                  </a:cubicBezTo>
                  <a:cubicBezTo>
                    <a:pt x="687" y="2281"/>
                    <a:pt x="684" y="2284"/>
                    <a:pt x="681" y="2287"/>
                  </a:cubicBezTo>
                  <a:cubicBezTo>
                    <a:pt x="674" y="2292"/>
                    <a:pt x="668" y="2298"/>
                    <a:pt x="662" y="2305"/>
                  </a:cubicBezTo>
                  <a:cubicBezTo>
                    <a:pt x="660" y="2307"/>
                    <a:pt x="659" y="2308"/>
                    <a:pt x="657" y="2310"/>
                  </a:cubicBezTo>
                  <a:cubicBezTo>
                    <a:pt x="655" y="2312"/>
                    <a:pt x="655" y="2312"/>
                    <a:pt x="655" y="2312"/>
                  </a:cubicBezTo>
                  <a:cubicBezTo>
                    <a:pt x="655" y="2313"/>
                    <a:pt x="654" y="2314"/>
                    <a:pt x="653" y="2315"/>
                  </a:cubicBezTo>
                  <a:cubicBezTo>
                    <a:pt x="651" y="2318"/>
                    <a:pt x="651" y="2318"/>
                    <a:pt x="651" y="2318"/>
                  </a:cubicBezTo>
                  <a:cubicBezTo>
                    <a:pt x="649" y="2320"/>
                    <a:pt x="649" y="2320"/>
                    <a:pt x="649" y="2320"/>
                  </a:cubicBezTo>
                  <a:cubicBezTo>
                    <a:pt x="648" y="2322"/>
                    <a:pt x="647" y="2324"/>
                    <a:pt x="646" y="2326"/>
                  </a:cubicBezTo>
                  <a:cubicBezTo>
                    <a:pt x="643" y="2329"/>
                    <a:pt x="641" y="2333"/>
                    <a:pt x="639" y="2337"/>
                  </a:cubicBezTo>
                  <a:cubicBezTo>
                    <a:pt x="637" y="2340"/>
                    <a:pt x="635" y="2344"/>
                    <a:pt x="633" y="2348"/>
                  </a:cubicBezTo>
                  <a:cubicBezTo>
                    <a:pt x="629" y="2355"/>
                    <a:pt x="626" y="2362"/>
                    <a:pt x="623" y="2369"/>
                  </a:cubicBezTo>
                  <a:cubicBezTo>
                    <a:pt x="620" y="2376"/>
                    <a:pt x="617" y="2382"/>
                    <a:pt x="615" y="2388"/>
                  </a:cubicBezTo>
                  <a:cubicBezTo>
                    <a:pt x="612" y="2394"/>
                    <a:pt x="610" y="2400"/>
                    <a:pt x="608" y="2405"/>
                  </a:cubicBezTo>
                  <a:cubicBezTo>
                    <a:pt x="606" y="2410"/>
                    <a:pt x="605" y="2414"/>
                    <a:pt x="603" y="2418"/>
                  </a:cubicBezTo>
                  <a:cubicBezTo>
                    <a:pt x="602" y="2421"/>
                    <a:pt x="601" y="2424"/>
                    <a:pt x="600" y="2426"/>
                  </a:cubicBezTo>
                  <a:cubicBezTo>
                    <a:pt x="599" y="2428"/>
                    <a:pt x="599" y="2429"/>
                    <a:pt x="599" y="2429"/>
                  </a:cubicBezTo>
                  <a:cubicBezTo>
                    <a:pt x="599" y="2429"/>
                    <a:pt x="600" y="2428"/>
                    <a:pt x="600" y="2426"/>
                  </a:cubicBezTo>
                  <a:cubicBezTo>
                    <a:pt x="601" y="2424"/>
                    <a:pt x="603" y="2422"/>
                    <a:pt x="605" y="2418"/>
                  </a:cubicBezTo>
                  <a:cubicBezTo>
                    <a:pt x="606" y="2415"/>
                    <a:pt x="609" y="2411"/>
                    <a:pt x="611" y="2406"/>
                  </a:cubicBezTo>
                  <a:cubicBezTo>
                    <a:pt x="613" y="2401"/>
                    <a:pt x="616" y="2396"/>
                    <a:pt x="619" y="2390"/>
                  </a:cubicBezTo>
                  <a:cubicBezTo>
                    <a:pt x="622" y="2384"/>
                    <a:pt x="625" y="2378"/>
                    <a:pt x="628" y="2372"/>
                  </a:cubicBezTo>
                  <a:cubicBezTo>
                    <a:pt x="629" y="2370"/>
                    <a:pt x="630" y="2368"/>
                    <a:pt x="631" y="2366"/>
                  </a:cubicBezTo>
                  <a:cubicBezTo>
                    <a:pt x="631" y="2367"/>
                    <a:pt x="631" y="2368"/>
                    <a:pt x="630" y="2369"/>
                  </a:cubicBezTo>
                  <a:cubicBezTo>
                    <a:pt x="630" y="2370"/>
                    <a:pt x="629" y="2372"/>
                    <a:pt x="629" y="2374"/>
                  </a:cubicBezTo>
                  <a:cubicBezTo>
                    <a:pt x="629" y="2376"/>
                    <a:pt x="628" y="2378"/>
                    <a:pt x="627" y="2380"/>
                  </a:cubicBezTo>
                  <a:cubicBezTo>
                    <a:pt x="627" y="2383"/>
                    <a:pt x="626" y="2385"/>
                    <a:pt x="626" y="2387"/>
                  </a:cubicBezTo>
                  <a:cubicBezTo>
                    <a:pt x="626" y="2389"/>
                    <a:pt x="625" y="2390"/>
                    <a:pt x="625" y="2391"/>
                  </a:cubicBezTo>
                  <a:cubicBezTo>
                    <a:pt x="625" y="2392"/>
                    <a:pt x="625" y="2394"/>
                    <a:pt x="624" y="2395"/>
                  </a:cubicBezTo>
                  <a:cubicBezTo>
                    <a:pt x="624" y="2397"/>
                    <a:pt x="623" y="2400"/>
                    <a:pt x="623" y="2402"/>
                  </a:cubicBezTo>
                  <a:cubicBezTo>
                    <a:pt x="622" y="2405"/>
                    <a:pt x="621" y="2408"/>
                    <a:pt x="621" y="2410"/>
                  </a:cubicBezTo>
                  <a:cubicBezTo>
                    <a:pt x="621" y="2411"/>
                    <a:pt x="620" y="2413"/>
                    <a:pt x="620" y="2414"/>
                  </a:cubicBezTo>
                  <a:cubicBezTo>
                    <a:pt x="620" y="2415"/>
                    <a:pt x="620" y="2416"/>
                    <a:pt x="619" y="2418"/>
                  </a:cubicBezTo>
                  <a:cubicBezTo>
                    <a:pt x="619" y="2420"/>
                    <a:pt x="618" y="2422"/>
                    <a:pt x="618" y="2425"/>
                  </a:cubicBezTo>
                  <a:cubicBezTo>
                    <a:pt x="617" y="2427"/>
                    <a:pt x="617" y="2429"/>
                    <a:pt x="617" y="2431"/>
                  </a:cubicBezTo>
                  <a:cubicBezTo>
                    <a:pt x="616" y="2433"/>
                    <a:pt x="616" y="2435"/>
                    <a:pt x="616" y="2436"/>
                  </a:cubicBezTo>
                  <a:cubicBezTo>
                    <a:pt x="615" y="2438"/>
                    <a:pt x="615" y="2439"/>
                    <a:pt x="615" y="2440"/>
                  </a:cubicBezTo>
                  <a:cubicBezTo>
                    <a:pt x="615" y="2442"/>
                    <a:pt x="615" y="2443"/>
                    <a:pt x="615" y="2443"/>
                  </a:cubicBezTo>
                  <a:cubicBezTo>
                    <a:pt x="614" y="2444"/>
                    <a:pt x="614" y="2444"/>
                    <a:pt x="614" y="2444"/>
                  </a:cubicBezTo>
                  <a:cubicBezTo>
                    <a:pt x="614" y="2444"/>
                    <a:pt x="615" y="2444"/>
                    <a:pt x="615" y="2443"/>
                  </a:cubicBezTo>
                  <a:cubicBezTo>
                    <a:pt x="615" y="2443"/>
                    <a:pt x="616" y="2442"/>
                    <a:pt x="616" y="2441"/>
                  </a:cubicBezTo>
                  <a:cubicBezTo>
                    <a:pt x="617" y="2440"/>
                    <a:pt x="618" y="2439"/>
                    <a:pt x="619" y="2437"/>
                  </a:cubicBezTo>
                  <a:cubicBezTo>
                    <a:pt x="619" y="2437"/>
                    <a:pt x="619" y="2436"/>
                    <a:pt x="620" y="2435"/>
                  </a:cubicBezTo>
                  <a:cubicBezTo>
                    <a:pt x="620" y="2434"/>
                    <a:pt x="621" y="2433"/>
                    <a:pt x="621" y="2432"/>
                  </a:cubicBezTo>
                  <a:cubicBezTo>
                    <a:pt x="621" y="2431"/>
                    <a:pt x="622" y="2430"/>
                    <a:pt x="622" y="2429"/>
                  </a:cubicBezTo>
                  <a:cubicBezTo>
                    <a:pt x="623" y="2428"/>
                    <a:pt x="623" y="2427"/>
                    <a:pt x="624" y="2426"/>
                  </a:cubicBezTo>
                  <a:cubicBezTo>
                    <a:pt x="624" y="2424"/>
                    <a:pt x="625" y="2422"/>
                    <a:pt x="626" y="2419"/>
                  </a:cubicBezTo>
                  <a:cubicBezTo>
                    <a:pt x="626" y="2418"/>
                    <a:pt x="627" y="2417"/>
                    <a:pt x="627" y="2416"/>
                  </a:cubicBezTo>
                  <a:cubicBezTo>
                    <a:pt x="628" y="2415"/>
                    <a:pt x="628" y="2413"/>
                    <a:pt x="628" y="2412"/>
                  </a:cubicBezTo>
                  <a:cubicBezTo>
                    <a:pt x="629" y="2409"/>
                    <a:pt x="630" y="2407"/>
                    <a:pt x="630" y="2404"/>
                  </a:cubicBezTo>
                  <a:cubicBezTo>
                    <a:pt x="631" y="2402"/>
                    <a:pt x="631" y="2399"/>
                    <a:pt x="632" y="2396"/>
                  </a:cubicBezTo>
                  <a:cubicBezTo>
                    <a:pt x="632" y="2395"/>
                    <a:pt x="632" y="2394"/>
                    <a:pt x="632" y="2392"/>
                  </a:cubicBezTo>
                  <a:cubicBezTo>
                    <a:pt x="633" y="2391"/>
                    <a:pt x="633" y="2390"/>
                    <a:pt x="633" y="2389"/>
                  </a:cubicBezTo>
                  <a:cubicBezTo>
                    <a:pt x="633" y="2386"/>
                    <a:pt x="633" y="2384"/>
                    <a:pt x="633" y="2381"/>
                  </a:cubicBezTo>
                  <a:cubicBezTo>
                    <a:pt x="633" y="2380"/>
                    <a:pt x="633" y="2379"/>
                    <a:pt x="633" y="2378"/>
                  </a:cubicBezTo>
                  <a:cubicBezTo>
                    <a:pt x="634" y="2377"/>
                    <a:pt x="634" y="2376"/>
                    <a:pt x="634" y="2375"/>
                  </a:cubicBezTo>
                  <a:cubicBezTo>
                    <a:pt x="634" y="2374"/>
                    <a:pt x="634" y="2373"/>
                    <a:pt x="633" y="2372"/>
                  </a:cubicBezTo>
                  <a:cubicBezTo>
                    <a:pt x="633" y="2371"/>
                    <a:pt x="633" y="2370"/>
                    <a:pt x="633" y="2369"/>
                  </a:cubicBezTo>
                  <a:cubicBezTo>
                    <a:pt x="633" y="2367"/>
                    <a:pt x="633" y="2366"/>
                    <a:pt x="633" y="2365"/>
                  </a:cubicBezTo>
                  <a:cubicBezTo>
                    <a:pt x="633" y="2364"/>
                    <a:pt x="633" y="2363"/>
                    <a:pt x="633" y="2363"/>
                  </a:cubicBezTo>
                  <a:cubicBezTo>
                    <a:pt x="635" y="2359"/>
                    <a:pt x="637" y="2355"/>
                    <a:pt x="639" y="2351"/>
                  </a:cubicBezTo>
                  <a:cubicBezTo>
                    <a:pt x="641" y="2348"/>
                    <a:pt x="643" y="2344"/>
                    <a:pt x="645" y="2341"/>
                  </a:cubicBezTo>
                  <a:cubicBezTo>
                    <a:pt x="646" y="2339"/>
                    <a:pt x="647" y="2337"/>
                    <a:pt x="649" y="2335"/>
                  </a:cubicBezTo>
                  <a:cubicBezTo>
                    <a:pt x="650" y="2334"/>
                    <a:pt x="651" y="2332"/>
                    <a:pt x="652" y="2330"/>
                  </a:cubicBezTo>
                  <a:cubicBezTo>
                    <a:pt x="653" y="2328"/>
                    <a:pt x="654" y="2327"/>
                    <a:pt x="656" y="2325"/>
                  </a:cubicBezTo>
                  <a:cubicBezTo>
                    <a:pt x="658" y="2322"/>
                    <a:pt x="658" y="2322"/>
                    <a:pt x="658" y="2322"/>
                  </a:cubicBezTo>
                  <a:cubicBezTo>
                    <a:pt x="659" y="2320"/>
                    <a:pt x="659" y="2320"/>
                    <a:pt x="659" y="2320"/>
                  </a:cubicBezTo>
                  <a:cubicBezTo>
                    <a:pt x="660" y="2319"/>
                    <a:pt x="661" y="2318"/>
                    <a:pt x="661" y="2317"/>
                  </a:cubicBezTo>
                  <a:cubicBezTo>
                    <a:pt x="663" y="2315"/>
                    <a:pt x="663" y="2315"/>
                    <a:pt x="663" y="2315"/>
                  </a:cubicBezTo>
                  <a:cubicBezTo>
                    <a:pt x="665" y="2313"/>
                    <a:pt x="666" y="2312"/>
                    <a:pt x="668" y="2310"/>
                  </a:cubicBezTo>
                  <a:cubicBezTo>
                    <a:pt x="673" y="2304"/>
                    <a:pt x="679" y="2298"/>
                    <a:pt x="686" y="2292"/>
                  </a:cubicBezTo>
                  <a:cubicBezTo>
                    <a:pt x="687" y="2291"/>
                    <a:pt x="689" y="2290"/>
                    <a:pt x="690" y="2288"/>
                  </a:cubicBezTo>
                  <a:cubicBezTo>
                    <a:pt x="679" y="2349"/>
                    <a:pt x="682" y="2411"/>
                    <a:pt x="633" y="2460"/>
                  </a:cubicBezTo>
                  <a:cubicBezTo>
                    <a:pt x="620" y="2473"/>
                    <a:pt x="606" y="2484"/>
                    <a:pt x="592" y="2491"/>
                  </a:cubicBezTo>
                  <a:cubicBezTo>
                    <a:pt x="590" y="2490"/>
                    <a:pt x="588" y="2489"/>
                    <a:pt x="585" y="2488"/>
                  </a:cubicBezTo>
                  <a:cubicBezTo>
                    <a:pt x="581" y="2487"/>
                    <a:pt x="577" y="2484"/>
                    <a:pt x="572" y="2482"/>
                  </a:cubicBezTo>
                  <a:cubicBezTo>
                    <a:pt x="567" y="2479"/>
                    <a:pt x="562" y="2476"/>
                    <a:pt x="557" y="2473"/>
                  </a:cubicBezTo>
                  <a:cubicBezTo>
                    <a:pt x="555" y="2472"/>
                    <a:pt x="552" y="2470"/>
                    <a:pt x="549" y="2469"/>
                  </a:cubicBezTo>
                  <a:cubicBezTo>
                    <a:pt x="547" y="2467"/>
                    <a:pt x="544" y="2466"/>
                    <a:pt x="541" y="2464"/>
                  </a:cubicBezTo>
                  <a:cubicBezTo>
                    <a:pt x="540" y="2464"/>
                    <a:pt x="540" y="2464"/>
                    <a:pt x="540" y="2464"/>
                  </a:cubicBezTo>
                  <a:cubicBezTo>
                    <a:pt x="540" y="2463"/>
                    <a:pt x="540" y="2463"/>
                    <a:pt x="540" y="2463"/>
                  </a:cubicBezTo>
                  <a:cubicBezTo>
                    <a:pt x="539" y="2463"/>
                    <a:pt x="539" y="2463"/>
                    <a:pt x="539" y="2463"/>
                  </a:cubicBezTo>
                  <a:cubicBezTo>
                    <a:pt x="539" y="2463"/>
                    <a:pt x="539" y="2463"/>
                    <a:pt x="539" y="2463"/>
                  </a:cubicBezTo>
                  <a:cubicBezTo>
                    <a:pt x="539" y="2463"/>
                    <a:pt x="539" y="2463"/>
                    <a:pt x="539" y="2463"/>
                  </a:cubicBezTo>
                  <a:cubicBezTo>
                    <a:pt x="537" y="2462"/>
                    <a:pt x="537" y="2462"/>
                    <a:pt x="537" y="2462"/>
                  </a:cubicBezTo>
                  <a:cubicBezTo>
                    <a:pt x="535" y="2461"/>
                    <a:pt x="534" y="2461"/>
                    <a:pt x="532" y="2460"/>
                  </a:cubicBezTo>
                  <a:cubicBezTo>
                    <a:pt x="531" y="2460"/>
                    <a:pt x="529" y="2459"/>
                    <a:pt x="528" y="2458"/>
                  </a:cubicBezTo>
                  <a:cubicBezTo>
                    <a:pt x="525" y="2457"/>
                    <a:pt x="525" y="2457"/>
                    <a:pt x="525" y="2457"/>
                  </a:cubicBezTo>
                  <a:cubicBezTo>
                    <a:pt x="523" y="2457"/>
                    <a:pt x="523" y="2457"/>
                    <a:pt x="523" y="2457"/>
                  </a:cubicBezTo>
                  <a:cubicBezTo>
                    <a:pt x="518" y="2455"/>
                    <a:pt x="518" y="2455"/>
                    <a:pt x="518" y="2455"/>
                  </a:cubicBezTo>
                  <a:cubicBezTo>
                    <a:pt x="517" y="2455"/>
                    <a:pt x="515" y="2454"/>
                    <a:pt x="514" y="2454"/>
                  </a:cubicBezTo>
                  <a:cubicBezTo>
                    <a:pt x="511" y="2453"/>
                    <a:pt x="511" y="2453"/>
                    <a:pt x="511" y="2453"/>
                  </a:cubicBezTo>
                  <a:cubicBezTo>
                    <a:pt x="510" y="2453"/>
                    <a:pt x="510" y="2453"/>
                    <a:pt x="509" y="2453"/>
                  </a:cubicBezTo>
                  <a:cubicBezTo>
                    <a:pt x="507" y="2453"/>
                    <a:pt x="506" y="2452"/>
                    <a:pt x="504" y="2452"/>
                  </a:cubicBezTo>
                  <a:cubicBezTo>
                    <a:pt x="502" y="2452"/>
                    <a:pt x="501" y="2451"/>
                    <a:pt x="499" y="2451"/>
                  </a:cubicBezTo>
                  <a:cubicBezTo>
                    <a:pt x="498" y="2451"/>
                    <a:pt x="498" y="2451"/>
                    <a:pt x="497" y="2451"/>
                  </a:cubicBezTo>
                  <a:cubicBezTo>
                    <a:pt x="496" y="2451"/>
                    <a:pt x="495" y="2451"/>
                    <a:pt x="495" y="2451"/>
                  </a:cubicBezTo>
                  <a:cubicBezTo>
                    <a:pt x="493" y="2450"/>
                    <a:pt x="491" y="2450"/>
                    <a:pt x="490" y="2450"/>
                  </a:cubicBezTo>
                  <a:cubicBezTo>
                    <a:pt x="489" y="2450"/>
                    <a:pt x="488" y="2450"/>
                    <a:pt x="488" y="2450"/>
                  </a:cubicBezTo>
                  <a:cubicBezTo>
                    <a:pt x="487" y="2450"/>
                    <a:pt x="486" y="2450"/>
                    <a:pt x="485" y="2450"/>
                  </a:cubicBezTo>
                  <a:cubicBezTo>
                    <a:pt x="484" y="2450"/>
                    <a:pt x="482" y="2450"/>
                    <a:pt x="481" y="2450"/>
                  </a:cubicBezTo>
                  <a:cubicBezTo>
                    <a:pt x="479" y="2450"/>
                    <a:pt x="478" y="2450"/>
                    <a:pt x="476" y="2450"/>
                  </a:cubicBezTo>
                  <a:cubicBezTo>
                    <a:pt x="475" y="2450"/>
                    <a:pt x="473" y="2450"/>
                    <a:pt x="472" y="2450"/>
                  </a:cubicBezTo>
                  <a:cubicBezTo>
                    <a:pt x="471" y="2450"/>
                    <a:pt x="469" y="2451"/>
                    <a:pt x="468" y="2451"/>
                  </a:cubicBezTo>
                  <a:cubicBezTo>
                    <a:pt x="462" y="2451"/>
                    <a:pt x="457" y="2452"/>
                    <a:pt x="452" y="2453"/>
                  </a:cubicBezTo>
                  <a:cubicBezTo>
                    <a:pt x="452" y="2453"/>
                    <a:pt x="451" y="2453"/>
                    <a:pt x="451" y="2454"/>
                  </a:cubicBezTo>
                  <a:cubicBezTo>
                    <a:pt x="450" y="2454"/>
                    <a:pt x="449" y="2454"/>
                    <a:pt x="449" y="2454"/>
                  </a:cubicBezTo>
                  <a:cubicBezTo>
                    <a:pt x="448" y="2454"/>
                    <a:pt x="447" y="2455"/>
                    <a:pt x="446" y="2455"/>
                  </a:cubicBezTo>
                  <a:cubicBezTo>
                    <a:pt x="444" y="2455"/>
                    <a:pt x="443" y="2455"/>
                    <a:pt x="442" y="2456"/>
                  </a:cubicBezTo>
                  <a:cubicBezTo>
                    <a:pt x="441" y="2456"/>
                    <a:pt x="440" y="2457"/>
                    <a:pt x="440" y="2457"/>
                  </a:cubicBezTo>
                  <a:cubicBezTo>
                    <a:pt x="436" y="2458"/>
                    <a:pt x="433" y="2459"/>
                    <a:pt x="430" y="2461"/>
                  </a:cubicBezTo>
                  <a:cubicBezTo>
                    <a:pt x="429" y="2461"/>
                    <a:pt x="428" y="2462"/>
                    <a:pt x="427" y="2462"/>
                  </a:cubicBezTo>
                  <a:cubicBezTo>
                    <a:pt x="426" y="2463"/>
                    <a:pt x="425" y="2463"/>
                    <a:pt x="424" y="2463"/>
                  </a:cubicBezTo>
                  <a:cubicBezTo>
                    <a:pt x="423" y="2464"/>
                    <a:pt x="422" y="2464"/>
                    <a:pt x="422" y="2464"/>
                  </a:cubicBezTo>
                  <a:cubicBezTo>
                    <a:pt x="422" y="2464"/>
                    <a:pt x="423" y="2464"/>
                    <a:pt x="424" y="2464"/>
                  </a:cubicBezTo>
                  <a:cubicBezTo>
                    <a:pt x="425" y="2464"/>
                    <a:pt x="426" y="2463"/>
                    <a:pt x="427" y="2463"/>
                  </a:cubicBezTo>
                  <a:cubicBezTo>
                    <a:pt x="428" y="2463"/>
                    <a:pt x="429" y="2462"/>
                    <a:pt x="431" y="2462"/>
                  </a:cubicBezTo>
                  <a:cubicBezTo>
                    <a:pt x="433" y="2461"/>
                    <a:pt x="437" y="2460"/>
                    <a:pt x="440" y="2460"/>
                  </a:cubicBezTo>
                  <a:cubicBezTo>
                    <a:pt x="441" y="2460"/>
                    <a:pt x="442" y="2459"/>
                    <a:pt x="443" y="2459"/>
                  </a:cubicBezTo>
                  <a:cubicBezTo>
                    <a:pt x="444" y="2459"/>
                    <a:pt x="445" y="2459"/>
                    <a:pt x="446" y="2459"/>
                  </a:cubicBezTo>
                  <a:cubicBezTo>
                    <a:pt x="449" y="2458"/>
                    <a:pt x="451" y="2458"/>
                    <a:pt x="453" y="2458"/>
                  </a:cubicBezTo>
                  <a:cubicBezTo>
                    <a:pt x="454" y="2458"/>
                    <a:pt x="455" y="2457"/>
                    <a:pt x="457" y="2457"/>
                  </a:cubicBezTo>
                  <a:cubicBezTo>
                    <a:pt x="457" y="2457"/>
                    <a:pt x="458" y="2457"/>
                    <a:pt x="458" y="2457"/>
                  </a:cubicBezTo>
                  <a:cubicBezTo>
                    <a:pt x="459" y="2457"/>
                    <a:pt x="460" y="2457"/>
                    <a:pt x="460" y="2457"/>
                  </a:cubicBezTo>
                  <a:cubicBezTo>
                    <a:pt x="463" y="2457"/>
                    <a:pt x="465" y="2457"/>
                    <a:pt x="468" y="2457"/>
                  </a:cubicBezTo>
                  <a:cubicBezTo>
                    <a:pt x="469" y="2457"/>
                    <a:pt x="471" y="2457"/>
                    <a:pt x="472" y="2457"/>
                  </a:cubicBezTo>
                  <a:cubicBezTo>
                    <a:pt x="474" y="2456"/>
                    <a:pt x="475" y="2457"/>
                    <a:pt x="476" y="2457"/>
                  </a:cubicBezTo>
                  <a:cubicBezTo>
                    <a:pt x="478" y="2457"/>
                    <a:pt x="479" y="2457"/>
                    <a:pt x="481" y="2457"/>
                  </a:cubicBezTo>
                  <a:cubicBezTo>
                    <a:pt x="482" y="2457"/>
                    <a:pt x="483" y="2457"/>
                    <a:pt x="485" y="2457"/>
                  </a:cubicBezTo>
                  <a:cubicBezTo>
                    <a:pt x="486" y="2457"/>
                    <a:pt x="486" y="2457"/>
                    <a:pt x="487" y="2457"/>
                  </a:cubicBezTo>
                  <a:cubicBezTo>
                    <a:pt x="488" y="2457"/>
                    <a:pt x="489" y="2457"/>
                    <a:pt x="489" y="2457"/>
                  </a:cubicBezTo>
                  <a:cubicBezTo>
                    <a:pt x="491" y="2458"/>
                    <a:pt x="492" y="2458"/>
                    <a:pt x="494" y="2458"/>
                  </a:cubicBezTo>
                  <a:cubicBezTo>
                    <a:pt x="494" y="2458"/>
                    <a:pt x="495" y="2458"/>
                    <a:pt x="496" y="2458"/>
                  </a:cubicBezTo>
                  <a:cubicBezTo>
                    <a:pt x="497" y="2458"/>
                    <a:pt x="497" y="2459"/>
                    <a:pt x="498" y="2459"/>
                  </a:cubicBezTo>
                  <a:cubicBezTo>
                    <a:pt x="500" y="2459"/>
                    <a:pt x="501" y="2459"/>
                    <a:pt x="503" y="2459"/>
                  </a:cubicBezTo>
                  <a:cubicBezTo>
                    <a:pt x="505" y="2460"/>
                    <a:pt x="508" y="2461"/>
                    <a:pt x="511" y="2461"/>
                  </a:cubicBezTo>
                  <a:cubicBezTo>
                    <a:pt x="511" y="2461"/>
                    <a:pt x="511" y="2461"/>
                    <a:pt x="510" y="2461"/>
                  </a:cubicBezTo>
                  <a:cubicBezTo>
                    <a:pt x="509" y="2461"/>
                    <a:pt x="507" y="2461"/>
                    <a:pt x="505" y="2461"/>
                  </a:cubicBezTo>
                  <a:cubicBezTo>
                    <a:pt x="504" y="2461"/>
                    <a:pt x="503" y="2461"/>
                    <a:pt x="502" y="2461"/>
                  </a:cubicBezTo>
                  <a:cubicBezTo>
                    <a:pt x="501" y="2461"/>
                    <a:pt x="500" y="2461"/>
                    <a:pt x="499" y="2461"/>
                  </a:cubicBezTo>
                  <a:cubicBezTo>
                    <a:pt x="497" y="2461"/>
                    <a:pt x="496" y="2461"/>
                    <a:pt x="495" y="2461"/>
                  </a:cubicBezTo>
                  <a:cubicBezTo>
                    <a:pt x="493" y="2461"/>
                    <a:pt x="492" y="2461"/>
                    <a:pt x="491" y="2462"/>
                  </a:cubicBezTo>
                  <a:cubicBezTo>
                    <a:pt x="489" y="2462"/>
                    <a:pt x="488" y="2462"/>
                    <a:pt x="486" y="2462"/>
                  </a:cubicBezTo>
                  <a:cubicBezTo>
                    <a:pt x="485" y="2462"/>
                    <a:pt x="483" y="2462"/>
                    <a:pt x="482" y="2463"/>
                  </a:cubicBezTo>
                  <a:cubicBezTo>
                    <a:pt x="479" y="2463"/>
                    <a:pt x="476" y="2464"/>
                    <a:pt x="473" y="2465"/>
                  </a:cubicBezTo>
                  <a:cubicBezTo>
                    <a:pt x="469" y="2465"/>
                    <a:pt x="466" y="2466"/>
                    <a:pt x="463" y="2467"/>
                  </a:cubicBezTo>
                  <a:cubicBezTo>
                    <a:pt x="460" y="2468"/>
                    <a:pt x="457" y="2469"/>
                    <a:pt x="454" y="2470"/>
                  </a:cubicBezTo>
                  <a:cubicBezTo>
                    <a:pt x="451" y="2472"/>
                    <a:pt x="448" y="2473"/>
                    <a:pt x="445" y="2474"/>
                  </a:cubicBezTo>
                  <a:cubicBezTo>
                    <a:pt x="444" y="2475"/>
                    <a:pt x="442" y="2476"/>
                    <a:pt x="441" y="2476"/>
                  </a:cubicBezTo>
                  <a:cubicBezTo>
                    <a:pt x="440" y="2477"/>
                    <a:pt x="438" y="2478"/>
                    <a:pt x="437" y="2478"/>
                  </a:cubicBezTo>
                  <a:cubicBezTo>
                    <a:pt x="436" y="2479"/>
                    <a:pt x="435" y="2480"/>
                    <a:pt x="434" y="2480"/>
                  </a:cubicBezTo>
                  <a:cubicBezTo>
                    <a:pt x="433" y="2481"/>
                    <a:pt x="432" y="2482"/>
                    <a:pt x="430" y="2482"/>
                  </a:cubicBezTo>
                  <a:cubicBezTo>
                    <a:pt x="429" y="2483"/>
                    <a:pt x="428" y="2484"/>
                    <a:pt x="428" y="2484"/>
                  </a:cubicBezTo>
                  <a:cubicBezTo>
                    <a:pt x="427" y="2485"/>
                    <a:pt x="426" y="2486"/>
                    <a:pt x="425" y="2486"/>
                  </a:cubicBezTo>
                  <a:cubicBezTo>
                    <a:pt x="423" y="2487"/>
                    <a:pt x="422" y="2488"/>
                    <a:pt x="421" y="2489"/>
                  </a:cubicBezTo>
                  <a:cubicBezTo>
                    <a:pt x="420" y="2490"/>
                    <a:pt x="419" y="2491"/>
                    <a:pt x="418" y="2491"/>
                  </a:cubicBezTo>
                  <a:cubicBezTo>
                    <a:pt x="418" y="2492"/>
                    <a:pt x="417" y="2492"/>
                    <a:pt x="417" y="2492"/>
                  </a:cubicBezTo>
                  <a:cubicBezTo>
                    <a:pt x="417" y="2492"/>
                    <a:pt x="418" y="2492"/>
                    <a:pt x="419" y="2492"/>
                  </a:cubicBezTo>
                  <a:cubicBezTo>
                    <a:pt x="419" y="2492"/>
                    <a:pt x="420" y="2491"/>
                    <a:pt x="422" y="2491"/>
                  </a:cubicBezTo>
                  <a:cubicBezTo>
                    <a:pt x="422" y="2490"/>
                    <a:pt x="423" y="2490"/>
                    <a:pt x="424" y="2490"/>
                  </a:cubicBezTo>
                  <a:cubicBezTo>
                    <a:pt x="425" y="2489"/>
                    <a:pt x="426" y="2489"/>
                    <a:pt x="426" y="2489"/>
                  </a:cubicBezTo>
                  <a:cubicBezTo>
                    <a:pt x="427" y="2488"/>
                    <a:pt x="428" y="2488"/>
                    <a:pt x="429" y="2488"/>
                  </a:cubicBezTo>
                  <a:cubicBezTo>
                    <a:pt x="430" y="2487"/>
                    <a:pt x="431" y="2487"/>
                    <a:pt x="433" y="2486"/>
                  </a:cubicBezTo>
                  <a:cubicBezTo>
                    <a:pt x="435" y="2486"/>
                    <a:pt x="437" y="2485"/>
                    <a:pt x="440" y="2484"/>
                  </a:cubicBezTo>
                  <a:cubicBezTo>
                    <a:pt x="440" y="2483"/>
                    <a:pt x="441" y="2483"/>
                    <a:pt x="442" y="2483"/>
                  </a:cubicBezTo>
                  <a:cubicBezTo>
                    <a:pt x="442" y="2483"/>
                    <a:pt x="443" y="2482"/>
                    <a:pt x="444" y="2482"/>
                  </a:cubicBezTo>
                  <a:cubicBezTo>
                    <a:pt x="445" y="2482"/>
                    <a:pt x="446" y="2481"/>
                    <a:pt x="448" y="2481"/>
                  </a:cubicBezTo>
                  <a:cubicBezTo>
                    <a:pt x="449" y="2480"/>
                    <a:pt x="451" y="2480"/>
                    <a:pt x="452" y="2479"/>
                  </a:cubicBezTo>
                  <a:cubicBezTo>
                    <a:pt x="454" y="2479"/>
                    <a:pt x="455" y="2478"/>
                    <a:pt x="456" y="2478"/>
                  </a:cubicBezTo>
                  <a:cubicBezTo>
                    <a:pt x="459" y="2477"/>
                    <a:pt x="462" y="2476"/>
                    <a:pt x="465" y="2475"/>
                  </a:cubicBezTo>
                  <a:cubicBezTo>
                    <a:pt x="468" y="2474"/>
                    <a:pt x="472" y="2473"/>
                    <a:pt x="475" y="2472"/>
                  </a:cubicBezTo>
                  <a:cubicBezTo>
                    <a:pt x="476" y="2472"/>
                    <a:pt x="477" y="2471"/>
                    <a:pt x="479" y="2471"/>
                  </a:cubicBezTo>
                  <a:cubicBezTo>
                    <a:pt x="480" y="2470"/>
                    <a:pt x="482" y="2470"/>
                    <a:pt x="483" y="2470"/>
                  </a:cubicBezTo>
                  <a:cubicBezTo>
                    <a:pt x="485" y="2469"/>
                    <a:pt x="486" y="2469"/>
                    <a:pt x="488" y="2468"/>
                  </a:cubicBezTo>
                  <a:cubicBezTo>
                    <a:pt x="488" y="2468"/>
                    <a:pt x="489" y="2468"/>
                    <a:pt x="490" y="2468"/>
                  </a:cubicBezTo>
                  <a:cubicBezTo>
                    <a:pt x="490" y="2468"/>
                    <a:pt x="491" y="2468"/>
                    <a:pt x="492" y="2467"/>
                  </a:cubicBezTo>
                  <a:cubicBezTo>
                    <a:pt x="493" y="2467"/>
                    <a:pt x="494" y="2467"/>
                    <a:pt x="496" y="2466"/>
                  </a:cubicBezTo>
                  <a:cubicBezTo>
                    <a:pt x="497" y="2466"/>
                    <a:pt x="498" y="2466"/>
                    <a:pt x="499" y="2466"/>
                  </a:cubicBezTo>
                  <a:cubicBezTo>
                    <a:pt x="500" y="2465"/>
                    <a:pt x="501" y="2465"/>
                    <a:pt x="503" y="2465"/>
                  </a:cubicBezTo>
                  <a:cubicBezTo>
                    <a:pt x="504" y="2465"/>
                    <a:pt x="505" y="2464"/>
                    <a:pt x="506" y="2464"/>
                  </a:cubicBezTo>
                  <a:cubicBezTo>
                    <a:pt x="506" y="2464"/>
                    <a:pt x="507" y="2464"/>
                    <a:pt x="508" y="2463"/>
                  </a:cubicBezTo>
                  <a:cubicBezTo>
                    <a:pt x="509" y="2463"/>
                    <a:pt x="510" y="2463"/>
                    <a:pt x="511" y="2463"/>
                  </a:cubicBezTo>
                  <a:cubicBezTo>
                    <a:pt x="512" y="2463"/>
                    <a:pt x="513" y="2462"/>
                    <a:pt x="514" y="2462"/>
                  </a:cubicBezTo>
                  <a:cubicBezTo>
                    <a:pt x="514" y="2462"/>
                    <a:pt x="515" y="2463"/>
                    <a:pt x="516" y="2463"/>
                  </a:cubicBezTo>
                  <a:cubicBezTo>
                    <a:pt x="520" y="2464"/>
                    <a:pt x="520" y="2464"/>
                    <a:pt x="520" y="2464"/>
                  </a:cubicBezTo>
                  <a:cubicBezTo>
                    <a:pt x="523" y="2465"/>
                    <a:pt x="523" y="2465"/>
                    <a:pt x="523" y="2465"/>
                  </a:cubicBezTo>
                  <a:cubicBezTo>
                    <a:pt x="525" y="2466"/>
                    <a:pt x="525" y="2466"/>
                    <a:pt x="525" y="2466"/>
                  </a:cubicBezTo>
                  <a:cubicBezTo>
                    <a:pt x="526" y="2466"/>
                    <a:pt x="528" y="2467"/>
                    <a:pt x="529" y="2467"/>
                  </a:cubicBezTo>
                  <a:cubicBezTo>
                    <a:pt x="530" y="2468"/>
                    <a:pt x="532" y="2469"/>
                    <a:pt x="533" y="2469"/>
                  </a:cubicBezTo>
                  <a:cubicBezTo>
                    <a:pt x="536" y="2470"/>
                    <a:pt x="536" y="2470"/>
                    <a:pt x="536" y="2470"/>
                  </a:cubicBezTo>
                  <a:cubicBezTo>
                    <a:pt x="536" y="2470"/>
                    <a:pt x="536" y="2470"/>
                    <a:pt x="536" y="2470"/>
                  </a:cubicBezTo>
                  <a:cubicBezTo>
                    <a:pt x="536" y="2470"/>
                    <a:pt x="536" y="2470"/>
                    <a:pt x="536" y="2470"/>
                  </a:cubicBezTo>
                  <a:cubicBezTo>
                    <a:pt x="536" y="2470"/>
                    <a:pt x="536" y="2470"/>
                    <a:pt x="536" y="2470"/>
                  </a:cubicBezTo>
                  <a:cubicBezTo>
                    <a:pt x="536" y="2470"/>
                    <a:pt x="536" y="2470"/>
                    <a:pt x="536" y="2470"/>
                  </a:cubicBezTo>
                  <a:cubicBezTo>
                    <a:pt x="536" y="2471"/>
                    <a:pt x="536" y="2471"/>
                    <a:pt x="536" y="2471"/>
                  </a:cubicBezTo>
                  <a:cubicBezTo>
                    <a:pt x="538" y="2471"/>
                    <a:pt x="538" y="2471"/>
                    <a:pt x="538" y="2471"/>
                  </a:cubicBezTo>
                  <a:cubicBezTo>
                    <a:pt x="540" y="2472"/>
                    <a:pt x="543" y="2474"/>
                    <a:pt x="546" y="2475"/>
                  </a:cubicBezTo>
                  <a:cubicBezTo>
                    <a:pt x="548" y="2477"/>
                    <a:pt x="551" y="2478"/>
                    <a:pt x="554" y="2479"/>
                  </a:cubicBezTo>
                  <a:cubicBezTo>
                    <a:pt x="559" y="2482"/>
                    <a:pt x="564" y="2485"/>
                    <a:pt x="569" y="2487"/>
                  </a:cubicBezTo>
                  <a:cubicBezTo>
                    <a:pt x="574" y="2489"/>
                    <a:pt x="579" y="2491"/>
                    <a:pt x="584" y="2493"/>
                  </a:cubicBezTo>
                  <a:cubicBezTo>
                    <a:pt x="585" y="2493"/>
                    <a:pt x="585" y="2493"/>
                    <a:pt x="586" y="2493"/>
                  </a:cubicBezTo>
                  <a:cubicBezTo>
                    <a:pt x="572" y="2500"/>
                    <a:pt x="556" y="2503"/>
                    <a:pt x="539" y="2503"/>
                  </a:cubicBezTo>
                  <a:cubicBezTo>
                    <a:pt x="493" y="2504"/>
                    <a:pt x="454" y="2512"/>
                    <a:pt x="437" y="2549"/>
                  </a:cubicBezTo>
                  <a:cubicBezTo>
                    <a:pt x="469" y="2517"/>
                    <a:pt x="511" y="2512"/>
                    <a:pt x="566" y="2511"/>
                  </a:cubicBezTo>
                  <a:cubicBezTo>
                    <a:pt x="589" y="2511"/>
                    <a:pt x="607" y="2503"/>
                    <a:pt x="624" y="2490"/>
                  </a:cubicBezTo>
                  <a:cubicBezTo>
                    <a:pt x="623" y="2492"/>
                    <a:pt x="622" y="2493"/>
                    <a:pt x="621" y="2495"/>
                  </a:cubicBezTo>
                  <a:cubicBezTo>
                    <a:pt x="620" y="2496"/>
                    <a:pt x="619" y="2498"/>
                    <a:pt x="617" y="2500"/>
                  </a:cubicBezTo>
                  <a:cubicBezTo>
                    <a:pt x="617" y="2501"/>
                    <a:pt x="616" y="2502"/>
                    <a:pt x="615" y="2503"/>
                  </a:cubicBezTo>
                  <a:cubicBezTo>
                    <a:pt x="614" y="2503"/>
                    <a:pt x="614" y="2504"/>
                    <a:pt x="613" y="2505"/>
                  </a:cubicBezTo>
                  <a:cubicBezTo>
                    <a:pt x="611" y="2507"/>
                    <a:pt x="610" y="2509"/>
                    <a:pt x="608" y="2511"/>
                  </a:cubicBezTo>
                  <a:cubicBezTo>
                    <a:pt x="607" y="2512"/>
                    <a:pt x="607" y="2513"/>
                    <a:pt x="606" y="2514"/>
                  </a:cubicBezTo>
                  <a:cubicBezTo>
                    <a:pt x="605" y="2515"/>
                    <a:pt x="604" y="2516"/>
                    <a:pt x="603" y="2517"/>
                  </a:cubicBezTo>
                  <a:cubicBezTo>
                    <a:pt x="601" y="2519"/>
                    <a:pt x="599" y="2521"/>
                    <a:pt x="597" y="2523"/>
                  </a:cubicBezTo>
                  <a:cubicBezTo>
                    <a:pt x="595" y="2525"/>
                    <a:pt x="593" y="2527"/>
                    <a:pt x="591" y="2529"/>
                  </a:cubicBezTo>
                  <a:cubicBezTo>
                    <a:pt x="590" y="2530"/>
                    <a:pt x="589" y="2531"/>
                    <a:pt x="588" y="2532"/>
                  </a:cubicBezTo>
                  <a:cubicBezTo>
                    <a:pt x="587" y="2533"/>
                    <a:pt x="586" y="2534"/>
                    <a:pt x="585" y="2535"/>
                  </a:cubicBezTo>
                  <a:cubicBezTo>
                    <a:pt x="581" y="2538"/>
                    <a:pt x="577" y="2542"/>
                    <a:pt x="573" y="2545"/>
                  </a:cubicBezTo>
                  <a:cubicBezTo>
                    <a:pt x="572" y="2545"/>
                    <a:pt x="572" y="2545"/>
                    <a:pt x="572" y="2545"/>
                  </a:cubicBezTo>
                  <a:cubicBezTo>
                    <a:pt x="571" y="2546"/>
                    <a:pt x="570" y="2546"/>
                    <a:pt x="569" y="2546"/>
                  </a:cubicBezTo>
                  <a:cubicBezTo>
                    <a:pt x="568" y="2546"/>
                    <a:pt x="567" y="2547"/>
                    <a:pt x="566" y="2547"/>
                  </a:cubicBezTo>
                  <a:cubicBezTo>
                    <a:pt x="565" y="2547"/>
                    <a:pt x="564" y="2547"/>
                    <a:pt x="563" y="2548"/>
                  </a:cubicBezTo>
                  <a:cubicBezTo>
                    <a:pt x="562" y="2548"/>
                    <a:pt x="561" y="2548"/>
                    <a:pt x="560" y="2548"/>
                  </a:cubicBezTo>
                  <a:cubicBezTo>
                    <a:pt x="558" y="2548"/>
                    <a:pt x="556" y="2549"/>
                    <a:pt x="554" y="2549"/>
                  </a:cubicBezTo>
                  <a:cubicBezTo>
                    <a:pt x="552" y="2550"/>
                    <a:pt x="550" y="2550"/>
                    <a:pt x="548" y="2550"/>
                  </a:cubicBezTo>
                  <a:cubicBezTo>
                    <a:pt x="547" y="2550"/>
                    <a:pt x="546" y="2550"/>
                    <a:pt x="545" y="2551"/>
                  </a:cubicBezTo>
                  <a:cubicBezTo>
                    <a:pt x="543" y="2551"/>
                    <a:pt x="542" y="2551"/>
                    <a:pt x="541" y="2551"/>
                  </a:cubicBezTo>
                  <a:cubicBezTo>
                    <a:pt x="537" y="2551"/>
                    <a:pt x="532" y="2552"/>
                    <a:pt x="528" y="2552"/>
                  </a:cubicBezTo>
                  <a:cubicBezTo>
                    <a:pt x="523" y="2553"/>
                    <a:pt x="518" y="2553"/>
                    <a:pt x="514" y="2554"/>
                  </a:cubicBezTo>
                  <a:cubicBezTo>
                    <a:pt x="512" y="2554"/>
                    <a:pt x="509" y="2554"/>
                    <a:pt x="507" y="2554"/>
                  </a:cubicBezTo>
                  <a:cubicBezTo>
                    <a:pt x="505" y="2555"/>
                    <a:pt x="503" y="2555"/>
                    <a:pt x="500" y="2555"/>
                  </a:cubicBezTo>
                  <a:cubicBezTo>
                    <a:pt x="496" y="2556"/>
                    <a:pt x="492" y="2557"/>
                    <a:pt x="488" y="2558"/>
                  </a:cubicBezTo>
                  <a:cubicBezTo>
                    <a:pt x="486" y="2559"/>
                    <a:pt x="484" y="2559"/>
                    <a:pt x="482" y="2560"/>
                  </a:cubicBezTo>
                  <a:cubicBezTo>
                    <a:pt x="480" y="2560"/>
                    <a:pt x="479" y="2561"/>
                    <a:pt x="477" y="2562"/>
                  </a:cubicBezTo>
                  <a:cubicBezTo>
                    <a:pt x="475" y="2562"/>
                    <a:pt x="474" y="2563"/>
                    <a:pt x="472" y="2564"/>
                  </a:cubicBezTo>
                  <a:cubicBezTo>
                    <a:pt x="471" y="2564"/>
                    <a:pt x="470" y="2565"/>
                    <a:pt x="468" y="2566"/>
                  </a:cubicBezTo>
                  <a:cubicBezTo>
                    <a:pt x="467" y="2566"/>
                    <a:pt x="466" y="2567"/>
                    <a:pt x="465" y="2568"/>
                  </a:cubicBezTo>
                  <a:cubicBezTo>
                    <a:pt x="464" y="2568"/>
                    <a:pt x="463" y="2569"/>
                    <a:pt x="462" y="2570"/>
                  </a:cubicBezTo>
                  <a:cubicBezTo>
                    <a:pt x="461" y="2570"/>
                    <a:pt x="460" y="2571"/>
                    <a:pt x="460" y="2571"/>
                  </a:cubicBezTo>
                  <a:cubicBezTo>
                    <a:pt x="459" y="2572"/>
                    <a:pt x="459" y="2572"/>
                    <a:pt x="458" y="2573"/>
                  </a:cubicBezTo>
                  <a:cubicBezTo>
                    <a:pt x="457" y="2573"/>
                    <a:pt x="457" y="2574"/>
                    <a:pt x="457" y="2574"/>
                  </a:cubicBezTo>
                  <a:cubicBezTo>
                    <a:pt x="457" y="2574"/>
                    <a:pt x="457" y="2573"/>
                    <a:pt x="458" y="2573"/>
                  </a:cubicBezTo>
                  <a:cubicBezTo>
                    <a:pt x="459" y="2572"/>
                    <a:pt x="461" y="2572"/>
                    <a:pt x="463" y="2571"/>
                  </a:cubicBezTo>
                  <a:cubicBezTo>
                    <a:pt x="464" y="2571"/>
                    <a:pt x="465" y="2570"/>
                    <a:pt x="466" y="2570"/>
                  </a:cubicBezTo>
                  <a:cubicBezTo>
                    <a:pt x="467" y="2569"/>
                    <a:pt x="468" y="2569"/>
                    <a:pt x="469" y="2569"/>
                  </a:cubicBezTo>
                  <a:cubicBezTo>
                    <a:pt x="471" y="2568"/>
                    <a:pt x="472" y="2568"/>
                    <a:pt x="474" y="2567"/>
                  </a:cubicBezTo>
                  <a:cubicBezTo>
                    <a:pt x="475" y="2567"/>
                    <a:pt x="477" y="2566"/>
                    <a:pt x="478" y="2566"/>
                  </a:cubicBezTo>
                  <a:cubicBezTo>
                    <a:pt x="482" y="2565"/>
                    <a:pt x="485" y="2565"/>
                    <a:pt x="489" y="2564"/>
                  </a:cubicBezTo>
                  <a:cubicBezTo>
                    <a:pt x="493" y="2563"/>
                    <a:pt x="497" y="2563"/>
                    <a:pt x="501" y="2562"/>
                  </a:cubicBezTo>
                  <a:cubicBezTo>
                    <a:pt x="506" y="2562"/>
                    <a:pt x="510" y="2562"/>
                    <a:pt x="515" y="2561"/>
                  </a:cubicBezTo>
                  <a:cubicBezTo>
                    <a:pt x="519" y="2561"/>
                    <a:pt x="524" y="2560"/>
                    <a:pt x="528" y="2560"/>
                  </a:cubicBezTo>
                  <a:cubicBezTo>
                    <a:pt x="533" y="2560"/>
                    <a:pt x="538" y="2559"/>
                    <a:pt x="542" y="2558"/>
                  </a:cubicBezTo>
                  <a:cubicBezTo>
                    <a:pt x="547" y="2558"/>
                    <a:pt x="551" y="2557"/>
                    <a:pt x="556" y="2556"/>
                  </a:cubicBezTo>
                  <a:cubicBezTo>
                    <a:pt x="557" y="2556"/>
                    <a:pt x="558" y="2556"/>
                    <a:pt x="559" y="2555"/>
                  </a:cubicBezTo>
                  <a:cubicBezTo>
                    <a:pt x="558" y="2556"/>
                    <a:pt x="557" y="2556"/>
                    <a:pt x="557" y="2557"/>
                  </a:cubicBezTo>
                  <a:cubicBezTo>
                    <a:pt x="556" y="2557"/>
                    <a:pt x="554" y="2558"/>
                    <a:pt x="553" y="2559"/>
                  </a:cubicBezTo>
                  <a:cubicBezTo>
                    <a:pt x="552" y="2560"/>
                    <a:pt x="551" y="2561"/>
                    <a:pt x="550" y="2561"/>
                  </a:cubicBezTo>
                  <a:cubicBezTo>
                    <a:pt x="547" y="2563"/>
                    <a:pt x="545" y="2564"/>
                    <a:pt x="542" y="2566"/>
                  </a:cubicBezTo>
                  <a:cubicBezTo>
                    <a:pt x="540" y="2567"/>
                    <a:pt x="537" y="2568"/>
                    <a:pt x="535" y="2570"/>
                  </a:cubicBezTo>
                  <a:cubicBezTo>
                    <a:pt x="534" y="2570"/>
                    <a:pt x="533" y="2571"/>
                    <a:pt x="532" y="2572"/>
                  </a:cubicBezTo>
                  <a:cubicBezTo>
                    <a:pt x="530" y="2572"/>
                    <a:pt x="529" y="2573"/>
                    <a:pt x="528" y="2573"/>
                  </a:cubicBezTo>
                  <a:cubicBezTo>
                    <a:pt x="526" y="2574"/>
                    <a:pt x="523" y="2575"/>
                    <a:pt x="521" y="2576"/>
                  </a:cubicBezTo>
                  <a:cubicBezTo>
                    <a:pt x="520" y="2577"/>
                    <a:pt x="519" y="2577"/>
                    <a:pt x="518" y="2578"/>
                  </a:cubicBezTo>
                  <a:cubicBezTo>
                    <a:pt x="517" y="2578"/>
                    <a:pt x="516" y="2579"/>
                    <a:pt x="515" y="2579"/>
                  </a:cubicBezTo>
                  <a:cubicBezTo>
                    <a:pt x="513" y="2580"/>
                    <a:pt x="511" y="2581"/>
                    <a:pt x="509" y="2582"/>
                  </a:cubicBezTo>
                  <a:cubicBezTo>
                    <a:pt x="507" y="2583"/>
                    <a:pt x="505" y="2583"/>
                    <a:pt x="503" y="2584"/>
                  </a:cubicBezTo>
                  <a:cubicBezTo>
                    <a:pt x="502" y="2584"/>
                    <a:pt x="500" y="2585"/>
                    <a:pt x="499" y="2586"/>
                  </a:cubicBezTo>
                  <a:cubicBezTo>
                    <a:pt x="497" y="2586"/>
                    <a:pt x="496" y="2587"/>
                    <a:pt x="494" y="2587"/>
                  </a:cubicBezTo>
                  <a:cubicBezTo>
                    <a:pt x="492" y="2588"/>
                    <a:pt x="490" y="2589"/>
                    <a:pt x="489" y="2589"/>
                  </a:cubicBezTo>
                  <a:cubicBezTo>
                    <a:pt x="487" y="2589"/>
                    <a:pt x="487" y="2590"/>
                    <a:pt x="487" y="2590"/>
                  </a:cubicBezTo>
                  <a:cubicBezTo>
                    <a:pt x="487" y="2590"/>
                    <a:pt x="487" y="2590"/>
                    <a:pt x="489" y="2589"/>
                  </a:cubicBezTo>
                  <a:cubicBezTo>
                    <a:pt x="490" y="2589"/>
                    <a:pt x="492" y="2589"/>
                    <a:pt x="495" y="2589"/>
                  </a:cubicBezTo>
                  <a:cubicBezTo>
                    <a:pt x="496" y="2588"/>
                    <a:pt x="498" y="2588"/>
                    <a:pt x="499" y="2588"/>
                  </a:cubicBezTo>
                  <a:cubicBezTo>
                    <a:pt x="501" y="2588"/>
                    <a:pt x="502" y="2587"/>
                    <a:pt x="504" y="2587"/>
                  </a:cubicBezTo>
                  <a:cubicBezTo>
                    <a:pt x="506" y="2586"/>
                    <a:pt x="508" y="2586"/>
                    <a:pt x="510" y="2585"/>
                  </a:cubicBezTo>
                  <a:cubicBezTo>
                    <a:pt x="512" y="2585"/>
                    <a:pt x="514" y="2584"/>
                    <a:pt x="516" y="2584"/>
                  </a:cubicBezTo>
                  <a:cubicBezTo>
                    <a:pt x="518" y="2583"/>
                    <a:pt x="519" y="2583"/>
                    <a:pt x="520" y="2583"/>
                  </a:cubicBezTo>
                  <a:cubicBezTo>
                    <a:pt x="521" y="2582"/>
                    <a:pt x="522" y="2582"/>
                    <a:pt x="523" y="2581"/>
                  </a:cubicBezTo>
                  <a:cubicBezTo>
                    <a:pt x="526" y="2581"/>
                    <a:pt x="528" y="2580"/>
                    <a:pt x="530" y="2579"/>
                  </a:cubicBezTo>
                  <a:cubicBezTo>
                    <a:pt x="532" y="2578"/>
                    <a:pt x="533" y="2578"/>
                    <a:pt x="534" y="2577"/>
                  </a:cubicBezTo>
                  <a:cubicBezTo>
                    <a:pt x="535" y="2577"/>
                    <a:pt x="537" y="2576"/>
                    <a:pt x="538" y="2575"/>
                  </a:cubicBezTo>
                  <a:cubicBezTo>
                    <a:pt x="539" y="2575"/>
                    <a:pt x="540" y="2574"/>
                    <a:pt x="542" y="2574"/>
                  </a:cubicBezTo>
                  <a:cubicBezTo>
                    <a:pt x="543" y="2573"/>
                    <a:pt x="544" y="2573"/>
                    <a:pt x="546" y="2572"/>
                  </a:cubicBezTo>
                  <a:cubicBezTo>
                    <a:pt x="551" y="2569"/>
                    <a:pt x="556" y="2566"/>
                    <a:pt x="561" y="2563"/>
                  </a:cubicBezTo>
                  <a:cubicBezTo>
                    <a:pt x="566" y="2560"/>
                    <a:pt x="571" y="2556"/>
                    <a:pt x="576" y="2553"/>
                  </a:cubicBezTo>
                  <a:cubicBezTo>
                    <a:pt x="581" y="2549"/>
                    <a:pt x="586" y="2545"/>
                    <a:pt x="590" y="2540"/>
                  </a:cubicBezTo>
                  <a:cubicBezTo>
                    <a:pt x="595" y="2536"/>
                    <a:pt x="599" y="2532"/>
                    <a:pt x="602" y="2528"/>
                  </a:cubicBezTo>
                  <a:cubicBezTo>
                    <a:pt x="603" y="2527"/>
                    <a:pt x="604" y="2526"/>
                    <a:pt x="605" y="2524"/>
                  </a:cubicBezTo>
                  <a:cubicBezTo>
                    <a:pt x="606" y="2523"/>
                    <a:pt x="607" y="2522"/>
                    <a:pt x="608" y="2521"/>
                  </a:cubicBezTo>
                  <a:cubicBezTo>
                    <a:pt x="609" y="2520"/>
                    <a:pt x="610" y="2519"/>
                    <a:pt x="610" y="2518"/>
                  </a:cubicBezTo>
                  <a:cubicBezTo>
                    <a:pt x="611" y="2517"/>
                    <a:pt x="612" y="2516"/>
                    <a:pt x="613" y="2515"/>
                  </a:cubicBezTo>
                  <a:cubicBezTo>
                    <a:pt x="614" y="2513"/>
                    <a:pt x="616" y="2510"/>
                    <a:pt x="617" y="2508"/>
                  </a:cubicBezTo>
                  <a:cubicBezTo>
                    <a:pt x="618" y="2507"/>
                    <a:pt x="619" y="2506"/>
                    <a:pt x="619" y="2505"/>
                  </a:cubicBezTo>
                  <a:cubicBezTo>
                    <a:pt x="620" y="2504"/>
                    <a:pt x="620" y="2503"/>
                    <a:pt x="621" y="2502"/>
                  </a:cubicBezTo>
                  <a:cubicBezTo>
                    <a:pt x="622" y="2500"/>
                    <a:pt x="623" y="2499"/>
                    <a:pt x="624" y="2497"/>
                  </a:cubicBezTo>
                  <a:cubicBezTo>
                    <a:pt x="625" y="2495"/>
                    <a:pt x="626" y="2493"/>
                    <a:pt x="627" y="2491"/>
                  </a:cubicBezTo>
                  <a:cubicBezTo>
                    <a:pt x="628" y="2490"/>
                    <a:pt x="629" y="2488"/>
                    <a:pt x="629" y="2487"/>
                  </a:cubicBezTo>
                  <a:cubicBezTo>
                    <a:pt x="630" y="2486"/>
                    <a:pt x="630" y="2486"/>
                    <a:pt x="630" y="2486"/>
                  </a:cubicBezTo>
                  <a:cubicBezTo>
                    <a:pt x="646" y="2473"/>
                    <a:pt x="660" y="2457"/>
                    <a:pt x="677" y="2441"/>
                  </a:cubicBezTo>
                  <a:cubicBezTo>
                    <a:pt x="684" y="2447"/>
                    <a:pt x="689" y="2456"/>
                    <a:pt x="691" y="2465"/>
                  </a:cubicBezTo>
                  <a:cubicBezTo>
                    <a:pt x="691" y="2466"/>
                    <a:pt x="692" y="2467"/>
                    <a:pt x="692" y="2468"/>
                  </a:cubicBezTo>
                  <a:cubicBezTo>
                    <a:pt x="691" y="2469"/>
                    <a:pt x="691" y="2471"/>
                    <a:pt x="691" y="2472"/>
                  </a:cubicBezTo>
                  <a:cubicBezTo>
                    <a:pt x="691" y="2473"/>
                    <a:pt x="691" y="2475"/>
                    <a:pt x="691" y="2476"/>
                  </a:cubicBezTo>
                  <a:cubicBezTo>
                    <a:pt x="691" y="2477"/>
                    <a:pt x="691" y="2478"/>
                    <a:pt x="691" y="2478"/>
                  </a:cubicBezTo>
                  <a:cubicBezTo>
                    <a:pt x="691" y="2479"/>
                    <a:pt x="690" y="2480"/>
                    <a:pt x="690" y="2480"/>
                  </a:cubicBezTo>
                  <a:cubicBezTo>
                    <a:pt x="690" y="2481"/>
                    <a:pt x="689" y="2482"/>
                    <a:pt x="689" y="2483"/>
                  </a:cubicBezTo>
                  <a:cubicBezTo>
                    <a:pt x="689" y="2483"/>
                    <a:pt x="689" y="2484"/>
                    <a:pt x="688" y="2485"/>
                  </a:cubicBezTo>
                  <a:cubicBezTo>
                    <a:pt x="688" y="2486"/>
                    <a:pt x="687" y="2488"/>
                    <a:pt x="686" y="2489"/>
                  </a:cubicBezTo>
                  <a:cubicBezTo>
                    <a:pt x="685" y="2491"/>
                    <a:pt x="685" y="2493"/>
                    <a:pt x="684" y="2494"/>
                  </a:cubicBezTo>
                  <a:cubicBezTo>
                    <a:pt x="683" y="2495"/>
                    <a:pt x="683" y="2496"/>
                    <a:pt x="682" y="2497"/>
                  </a:cubicBezTo>
                  <a:cubicBezTo>
                    <a:pt x="682" y="2497"/>
                    <a:pt x="682" y="2498"/>
                    <a:pt x="681" y="2499"/>
                  </a:cubicBezTo>
                  <a:cubicBezTo>
                    <a:pt x="679" y="2502"/>
                    <a:pt x="678" y="2505"/>
                    <a:pt x="676" y="2509"/>
                  </a:cubicBezTo>
                  <a:cubicBezTo>
                    <a:pt x="674" y="2512"/>
                    <a:pt x="672" y="2515"/>
                    <a:pt x="670" y="2519"/>
                  </a:cubicBezTo>
                  <a:cubicBezTo>
                    <a:pt x="670" y="2521"/>
                    <a:pt x="669" y="2522"/>
                    <a:pt x="668" y="2524"/>
                  </a:cubicBezTo>
                  <a:cubicBezTo>
                    <a:pt x="667" y="2526"/>
                    <a:pt x="666" y="2527"/>
                    <a:pt x="666" y="2529"/>
                  </a:cubicBezTo>
                  <a:cubicBezTo>
                    <a:pt x="664" y="2532"/>
                    <a:pt x="663" y="2536"/>
                    <a:pt x="662" y="2539"/>
                  </a:cubicBezTo>
                  <a:cubicBezTo>
                    <a:pt x="661" y="2542"/>
                    <a:pt x="660" y="2545"/>
                    <a:pt x="659" y="2548"/>
                  </a:cubicBezTo>
                  <a:cubicBezTo>
                    <a:pt x="659" y="2549"/>
                    <a:pt x="659" y="2551"/>
                    <a:pt x="659" y="2552"/>
                  </a:cubicBezTo>
                  <a:cubicBezTo>
                    <a:pt x="659" y="2554"/>
                    <a:pt x="659" y="2555"/>
                    <a:pt x="659" y="2556"/>
                  </a:cubicBezTo>
                  <a:cubicBezTo>
                    <a:pt x="659" y="2557"/>
                    <a:pt x="659" y="2558"/>
                    <a:pt x="659" y="2559"/>
                  </a:cubicBezTo>
                  <a:cubicBezTo>
                    <a:pt x="659" y="2560"/>
                    <a:pt x="659" y="2561"/>
                    <a:pt x="659" y="2562"/>
                  </a:cubicBezTo>
                  <a:cubicBezTo>
                    <a:pt x="659" y="2564"/>
                    <a:pt x="659" y="2565"/>
                    <a:pt x="659" y="2566"/>
                  </a:cubicBezTo>
                  <a:cubicBezTo>
                    <a:pt x="660" y="2567"/>
                    <a:pt x="660" y="2567"/>
                    <a:pt x="660" y="2567"/>
                  </a:cubicBezTo>
                  <a:cubicBezTo>
                    <a:pt x="660" y="2567"/>
                    <a:pt x="660" y="2567"/>
                    <a:pt x="660" y="2566"/>
                  </a:cubicBezTo>
                  <a:cubicBezTo>
                    <a:pt x="660" y="2565"/>
                    <a:pt x="660" y="2564"/>
                    <a:pt x="660" y="2562"/>
                  </a:cubicBezTo>
                  <a:cubicBezTo>
                    <a:pt x="661" y="2561"/>
                    <a:pt x="661" y="2561"/>
                    <a:pt x="661" y="2560"/>
                  </a:cubicBezTo>
                  <a:cubicBezTo>
                    <a:pt x="661" y="2559"/>
                    <a:pt x="661" y="2558"/>
                    <a:pt x="662" y="2556"/>
                  </a:cubicBezTo>
                  <a:cubicBezTo>
                    <a:pt x="662" y="2555"/>
                    <a:pt x="662" y="2554"/>
                    <a:pt x="663" y="2553"/>
                  </a:cubicBezTo>
                  <a:cubicBezTo>
                    <a:pt x="663" y="2552"/>
                    <a:pt x="663" y="2550"/>
                    <a:pt x="664" y="2549"/>
                  </a:cubicBezTo>
                  <a:cubicBezTo>
                    <a:pt x="665" y="2547"/>
                    <a:pt x="666" y="2544"/>
                    <a:pt x="667" y="2541"/>
                  </a:cubicBezTo>
                  <a:cubicBezTo>
                    <a:pt x="669" y="2538"/>
                    <a:pt x="670" y="2535"/>
                    <a:pt x="672" y="2532"/>
                  </a:cubicBezTo>
                  <a:cubicBezTo>
                    <a:pt x="674" y="2529"/>
                    <a:pt x="675" y="2526"/>
                    <a:pt x="677" y="2522"/>
                  </a:cubicBezTo>
                  <a:cubicBezTo>
                    <a:pt x="679" y="2519"/>
                    <a:pt x="681" y="2516"/>
                    <a:pt x="683" y="2513"/>
                  </a:cubicBezTo>
                  <a:cubicBezTo>
                    <a:pt x="685" y="2509"/>
                    <a:pt x="686" y="2506"/>
                    <a:pt x="688" y="2502"/>
                  </a:cubicBezTo>
                  <a:cubicBezTo>
                    <a:pt x="689" y="2501"/>
                    <a:pt x="690" y="2499"/>
                    <a:pt x="690" y="2497"/>
                  </a:cubicBezTo>
                  <a:cubicBezTo>
                    <a:pt x="690" y="2503"/>
                    <a:pt x="690" y="2508"/>
                    <a:pt x="689" y="2513"/>
                  </a:cubicBezTo>
                  <a:cubicBezTo>
                    <a:pt x="688" y="2519"/>
                    <a:pt x="688" y="2524"/>
                    <a:pt x="687" y="2530"/>
                  </a:cubicBezTo>
                  <a:cubicBezTo>
                    <a:pt x="687" y="2531"/>
                    <a:pt x="687" y="2533"/>
                    <a:pt x="687" y="2534"/>
                  </a:cubicBezTo>
                  <a:cubicBezTo>
                    <a:pt x="686" y="2535"/>
                    <a:pt x="686" y="2537"/>
                    <a:pt x="686" y="2538"/>
                  </a:cubicBezTo>
                  <a:cubicBezTo>
                    <a:pt x="685" y="2541"/>
                    <a:pt x="685" y="2544"/>
                    <a:pt x="685" y="2546"/>
                  </a:cubicBezTo>
                  <a:cubicBezTo>
                    <a:pt x="684" y="2549"/>
                    <a:pt x="684" y="2551"/>
                    <a:pt x="683" y="2554"/>
                  </a:cubicBezTo>
                  <a:cubicBezTo>
                    <a:pt x="683" y="2555"/>
                    <a:pt x="683" y="2556"/>
                    <a:pt x="683" y="2558"/>
                  </a:cubicBezTo>
                  <a:cubicBezTo>
                    <a:pt x="682" y="2559"/>
                    <a:pt x="682" y="2560"/>
                    <a:pt x="682" y="2561"/>
                  </a:cubicBezTo>
                  <a:cubicBezTo>
                    <a:pt x="681" y="2564"/>
                    <a:pt x="681" y="2566"/>
                    <a:pt x="680" y="2568"/>
                  </a:cubicBezTo>
                  <a:cubicBezTo>
                    <a:pt x="680" y="2571"/>
                    <a:pt x="679" y="2573"/>
                    <a:pt x="679" y="2575"/>
                  </a:cubicBezTo>
                  <a:cubicBezTo>
                    <a:pt x="678" y="2577"/>
                    <a:pt x="678" y="2579"/>
                    <a:pt x="678" y="2581"/>
                  </a:cubicBezTo>
                  <a:cubicBezTo>
                    <a:pt x="677" y="2583"/>
                    <a:pt x="677" y="2585"/>
                    <a:pt x="676" y="2586"/>
                  </a:cubicBezTo>
                  <a:cubicBezTo>
                    <a:pt x="676" y="2588"/>
                    <a:pt x="675" y="2590"/>
                    <a:pt x="675" y="2591"/>
                  </a:cubicBezTo>
                  <a:cubicBezTo>
                    <a:pt x="675" y="2592"/>
                    <a:pt x="674" y="2594"/>
                    <a:pt x="674" y="2595"/>
                  </a:cubicBezTo>
                  <a:cubicBezTo>
                    <a:pt x="673" y="2597"/>
                    <a:pt x="673" y="2599"/>
                    <a:pt x="673" y="2601"/>
                  </a:cubicBezTo>
                  <a:cubicBezTo>
                    <a:pt x="672" y="2602"/>
                    <a:pt x="672" y="2603"/>
                    <a:pt x="672" y="2603"/>
                  </a:cubicBezTo>
                  <a:cubicBezTo>
                    <a:pt x="672" y="2603"/>
                    <a:pt x="672" y="2602"/>
                    <a:pt x="673" y="2601"/>
                  </a:cubicBezTo>
                  <a:cubicBezTo>
                    <a:pt x="674" y="2600"/>
                    <a:pt x="674" y="2598"/>
                    <a:pt x="676" y="2596"/>
                  </a:cubicBezTo>
                  <a:cubicBezTo>
                    <a:pt x="676" y="2594"/>
                    <a:pt x="677" y="2593"/>
                    <a:pt x="677" y="2592"/>
                  </a:cubicBezTo>
                  <a:cubicBezTo>
                    <a:pt x="678" y="2590"/>
                    <a:pt x="678" y="2589"/>
                    <a:pt x="679" y="2587"/>
                  </a:cubicBezTo>
                  <a:cubicBezTo>
                    <a:pt x="680" y="2586"/>
                    <a:pt x="681" y="2584"/>
                    <a:pt x="681" y="2582"/>
                  </a:cubicBezTo>
                  <a:cubicBezTo>
                    <a:pt x="682" y="2580"/>
                    <a:pt x="683" y="2578"/>
                    <a:pt x="683" y="2576"/>
                  </a:cubicBezTo>
                  <a:cubicBezTo>
                    <a:pt x="684" y="2574"/>
                    <a:pt x="685" y="2572"/>
                    <a:pt x="686" y="2570"/>
                  </a:cubicBezTo>
                  <a:cubicBezTo>
                    <a:pt x="686" y="2567"/>
                    <a:pt x="687" y="2565"/>
                    <a:pt x="688" y="2563"/>
                  </a:cubicBezTo>
                  <a:cubicBezTo>
                    <a:pt x="688" y="2562"/>
                    <a:pt x="688" y="2560"/>
                    <a:pt x="689" y="2559"/>
                  </a:cubicBezTo>
                  <a:cubicBezTo>
                    <a:pt x="689" y="2558"/>
                    <a:pt x="689" y="2557"/>
                    <a:pt x="690" y="2555"/>
                  </a:cubicBezTo>
                  <a:cubicBezTo>
                    <a:pt x="690" y="2553"/>
                    <a:pt x="691" y="2550"/>
                    <a:pt x="692" y="2548"/>
                  </a:cubicBezTo>
                  <a:cubicBezTo>
                    <a:pt x="693" y="2542"/>
                    <a:pt x="694" y="2537"/>
                    <a:pt x="695" y="2531"/>
                  </a:cubicBezTo>
                  <a:cubicBezTo>
                    <a:pt x="696" y="2525"/>
                    <a:pt x="696" y="2520"/>
                    <a:pt x="697" y="2514"/>
                  </a:cubicBezTo>
                  <a:cubicBezTo>
                    <a:pt x="697" y="2508"/>
                    <a:pt x="698" y="2502"/>
                    <a:pt x="698" y="2497"/>
                  </a:cubicBezTo>
                  <a:cubicBezTo>
                    <a:pt x="698" y="2491"/>
                    <a:pt x="698" y="2485"/>
                    <a:pt x="698" y="2480"/>
                  </a:cubicBezTo>
                  <a:cubicBezTo>
                    <a:pt x="698" y="2477"/>
                    <a:pt x="698" y="2474"/>
                    <a:pt x="698" y="2472"/>
                  </a:cubicBezTo>
                  <a:cubicBezTo>
                    <a:pt x="698" y="2471"/>
                    <a:pt x="698" y="2470"/>
                    <a:pt x="698" y="2469"/>
                  </a:cubicBezTo>
                  <a:cubicBezTo>
                    <a:pt x="699" y="2460"/>
                    <a:pt x="699" y="2452"/>
                    <a:pt x="699" y="2444"/>
                  </a:cubicBezTo>
                  <a:cubicBezTo>
                    <a:pt x="700" y="2447"/>
                    <a:pt x="702" y="2451"/>
                    <a:pt x="703" y="2454"/>
                  </a:cubicBezTo>
                  <a:cubicBezTo>
                    <a:pt x="705" y="2460"/>
                    <a:pt x="707" y="2466"/>
                    <a:pt x="709" y="2472"/>
                  </a:cubicBezTo>
                  <a:cubicBezTo>
                    <a:pt x="711" y="2478"/>
                    <a:pt x="712" y="2483"/>
                    <a:pt x="714" y="2489"/>
                  </a:cubicBezTo>
                  <a:cubicBezTo>
                    <a:pt x="715" y="2494"/>
                    <a:pt x="717" y="2499"/>
                    <a:pt x="718" y="2504"/>
                  </a:cubicBezTo>
                  <a:cubicBezTo>
                    <a:pt x="718" y="2506"/>
                    <a:pt x="718" y="2508"/>
                    <a:pt x="719" y="2511"/>
                  </a:cubicBezTo>
                  <a:cubicBezTo>
                    <a:pt x="719" y="2513"/>
                    <a:pt x="720" y="2515"/>
                    <a:pt x="720" y="2517"/>
                  </a:cubicBezTo>
                  <a:cubicBezTo>
                    <a:pt x="720" y="2519"/>
                    <a:pt x="720" y="2521"/>
                    <a:pt x="720" y="2522"/>
                  </a:cubicBezTo>
                  <a:cubicBezTo>
                    <a:pt x="721" y="2524"/>
                    <a:pt x="721" y="2525"/>
                    <a:pt x="721" y="2527"/>
                  </a:cubicBezTo>
                  <a:cubicBezTo>
                    <a:pt x="721" y="2530"/>
                    <a:pt x="721" y="2532"/>
                    <a:pt x="721" y="2534"/>
                  </a:cubicBezTo>
                  <a:cubicBezTo>
                    <a:pt x="721" y="2535"/>
                    <a:pt x="721" y="2536"/>
                    <a:pt x="721" y="2536"/>
                  </a:cubicBezTo>
                  <a:cubicBezTo>
                    <a:pt x="721" y="2536"/>
                    <a:pt x="721" y="2535"/>
                    <a:pt x="721" y="2534"/>
                  </a:cubicBezTo>
                  <a:cubicBezTo>
                    <a:pt x="722" y="2533"/>
                    <a:pt x="722" y="2532"/>
                    <a:pt x="722" y="2531"/>
                  </a:cubicBezTo>
                  <a:cubicBezTo>
                    <a:pt x="722" y="2530"/>
                    <a:pt x="722" y="2530"/>
                    <a:pt x="722" y="2529"/>
                  </a:cubicBezTo>
                  <a:cubicBezTo>
                    <a:pt x="722" y="2528"/>
                    <a:pt x="722" y="2528"/>
                    <a:pt x="722" y="2527"/>
                  </a:cubicBezTo>
                  <a:cubicBezTo>
                    <a:pt x="722" y="2526"/>
                    <a:pt x="723" y="2524"/>
                    <a:pt x="723" y="2522"/>
                  </a:cubicBezTo>
                  <a:cubicBezTo>
                    <a:pt x="723" y="2520"/>
                    <a:pt x="723" y="2519"/>
                    <a:pt x="723" y="2517"/>
                  </a:cubicBezTo>
                  <a:cubicBezTo>
                    <a:pt x="723" y="2515"/>
                    <a:pt x="723" y="2512"/>
                    <a:pt x="723" y="2510"/>
                  </a:cubicBezTo>
                  <a:cubicBezTo>
                    <a:pt x="723" y="2508"/>
                    <a:pt x="722" y="2506"/>
                    <a:pt x="722" y="2503"/>
                  </a:cubicBezTo>
                  <a:cubicBezTo>
                    <a:pt x="722" y="2502"/>
                    <a:pt x="722" y="2501"/>
                    <a:pt x="722" y="2499"/>
                  </a:cubicBezTo>
                  <a:cubicBezTo>
                    <a:pt x="721" y="2498"/>
                    <a:pt x="721" y="2497"/>
                    <a:pt x="721" y="2495"/>
                  </a:cubicBezTo>
                  <a:cubicBezTo>
                    <a:pt x="721" y="2493"/>
                    <a:pt x="720" y="2490"/>
                    <a:pt x="720" y="2487"/>
                  </a:cubicBezTo>
                  <a:cubicBezTo>
                    <a:pt x="718" y="2482"/>
                    <a:pt x="717" y="2476"/>
                    <a:pt x="715" y="2470"/>
                  </a:cubicBezTo>
                  <a:cubicBezTo>
                    <a:pt x="715" y="2467"/>
                    <a:pt x="714" y="2464"/>
                    <a:pt x="713" y="2461"/>
                  </a:cubicBezTo>
                  <a:cubicBezTo>
                    <a:pt x="712" y="2458"/>
                    <a:pt x="711" y="2455"/>
                    <a:pt x="710" y="2452"/>
                  </a:cubicBezTo>
                  <a:cubicBezTo>
                    <a:pt x="708" y="2446"/>
                    <a:pt x="706" y="2440"/>
                    <a:pt x="704" y="2433"/>
                  </a:cubicBezTo>
                  <a:cubicBezTo>
                    <a:pt x="702" y="2427"/>
                    <a:pt x="701" y="2421"/>
                    <a:pt x="699" y="2415"/>
                  </a:cubicBezTo>
                  <a:cubicBezTo>
                    <a:pt x="699" y="2414"/>
                    <a:pt x="699" y="2413"/>
                    <a:pt x="699" y="2413"/>
                  </a:cubicBezTo>
                  <a:cubicBezTo>
                    <a:pt x="699" y="2404"/>
                    <a:pt x="699" y="2394"/>
                    <a:pt x="700" y="2382"/>
                  </a:cubicBezTo>
                  <a:cubicBezTo>
                    <a:pt x="700" y="2375"/>
                    <a:pt x="701" y="2367"/>
                    <a:pt x="702" y="2360"/>
                  </a:cubicBezTo>
                  <a:cubicBezTo>
                    <a:pt x="703" y="2362"/>
                    <a:pt x="704" y="2364"/>
                    <a:pt x="704" y="2366"/>
                  </a:cubicBezTo>
                  <a:cubicBezTo>
                    <a:pt x="707" y="2373"/>
                    <a:pt x="710" y="2379"/>
                    <a:pt x="713" y="2385"/>
                  </a:cubicBezTo>
                  <a:cubicBezTo>
                    <a:pt x="715" y="2389"/>
                    <a:pt x="717" y="2392"/>
                    <a:pt x="719" y="2395"/>
                  </a:cubicBezTo>
                  <a:cubicBezTo>
                    <a:pt x="721" y="2398"/>
                    <a:pt x="723" y="2401"/>
                    <a:pt x="725" y="2404"/>
                  </a:cubicBezTo>
                  <a:cubicBezTo>
                    <a:pt x="729" y="2411"/>
                    <a:pt x="733" y="2417"/>
                    <a:pt x="737" y="2423"/>
                  </a:cubicBezTo>
                  <a:cubicBezTo>
                    <a:pt x="742" y="2429"/>
                    <a:pt x="746" y="2435"/>
                    <a:pt x="750" y="2441"/>
                  </a:cubicBezTo>
                  <a:cubicBezTo>
                    <a:pt x="752" y="2445"/>
                    <a:pt x="755" y="2448"/>
                    <a:pt x="757" y="2450"/>
                  </a:cubicBezTo>
                  <a:cubicBezTo>
                    <a:pt x="759" y="2453"/>
                    <a:pt x="761" y="2456"/>
                    <a:pt x="763" y="2459"/>
                  </a:cubicBezTo>
                  <a:cubicBezTo>
                    <a:pt x="765" y="2462"/>
                    <a:pt x="767" y="2465"/>
                    <a:pt x="768" y="2468"/>
                  </a:cubicBezTo>
                  <a:cubicBezTo>
                    <a:pt x="769" y="2469"/>
                    <a:pt x="769" y="2471"/>
                    <a:pt x="770" y="2472"/>
                  </a:cubicBezTo>
                  <a:cubicBezTo>
                    <a:pt x="770" y="2473"/>
                    <a:pt x="770" y="2474"/>
                    <a:pt x="770" y="2474"/>
                  </a:cubicBezTo>
                  <a:cubicBezTo>
                    <a:pt x="770" y="2475"/>
                    <a:pt x="771" y="2476"/>
                    <a:pt x="771" y="2477"/>
                  </a:cubicBezTo>
                  <a:cubicBezTo>
                    <a:pt x="772" y="2483"/>
                    <a:pt x="773" y="2489"/>
                    <a:pt x="775" y="2495"/>
                  </a:cubicBezTo>
                  <a:cubicBezTo>
                    <a:pt x="775" y="2495"/>
                    <a:pt x="775" y="2495"/>
                    <a:pt x="775" y="2496"/>
                  </a:cubicBezTo>
                  <a:cubicBezTo>
                    <a:pt x="775" y="2496"/>
                    <a:pt x="775" y="2496"/>
                    <a:pt x="776" y="2497"/>
                  </a:cubicBezTo>
                  <a:cubicBezTo>
                    <a:pt x="776" y="2498"/>
                    <a:pt x="776" y="2498"/>
                    <a:pt x="776" y="2499"/>
                  </a:cubicBezTo>
                  <a:cubicBezTo>
                    <a:pt x="777" y="2499"/>
                    <a:pt x="777" y="2500"/>
                    <a:pt x="777" y="2501"/>
                  </a:cubicBezTo>
                  <a:cubicBezTo>
                    <a:pt x="778" y="2501"/>
                    <a:pt x="778" y="2502"/>
                    <a:pt x="779" y="2502"/>
                  </a:cubicBezTo>
                  <a:cubicBezTo>
                    <a:pt x="780" y="2505"/>
                    <a:pt x="782" y="2507"/>
                    <a:pt x="783" y="2508"/>
                  </a:cubicBezTo>
                  <a:cubicBezTo>
                    <a:pt x="787" y="2512"/>
                    <a:pt x="790" y="2514"/>
                    <a:pt x="793" y="2516"/>
                  </a:cubicBezTo>
                  <a:cubicBezTo>
                    <a:pt x="796" y="2517"/>
                    <a:pt x="799" y="2518"/>
                    <a:pt x="800" y="2519"/>
                  </a:cubicBezTo>
                  <a:cubicBezTo>
                    <a:pt x="801" y="2519"/>
                    <a:pt x="802" y="2519"/>
                    <a:pt x="802" y="2519"/>
                  </a:cubicBezTo>
                  <a:cubicBezTo>
                    <a:pt x="803" y="2519"/>
                    <a:pt x="803" y="2519"/>
                    <a:pt x="803" y="2519"/>
                  </a:cubicBezTo>
                  <a:cubicBezTo>
                    <a:pt x="803" y="2519"/>
                    <a:pt x="802" y="2519"/>
                    <a:pt x="801" y="2518"/>
                  </a:cubicBezTo>
                  <a:cubicBezTo>
                    <a:pt x="799" y="2518"/>
                    <a:pt x="797" y="2516"/>
                    <a:pt x="794" y="2514"/>
                  </a:cubicBezTo>
                  <a:cubicBezTo>
                    <a:pt x="791" y="2513"/>
                    <a:pt x="788" y="2510"/>
                    <a:pt x="786" y="2506"/>
                  </a:cubicBezTo>
                  <a:cubicBezTo>
                    <a:pt x="783" y="2503"/>
                    <a:pt x="780" y="2499"/>
                    <a:pt x="779" y="2493"/>
                  </a:cubicBezTo>
                  <a:cubicBezTo>
                    <a:pt x="778" y="2488"/>
                    <a:pt x="778" y="2482"/>
                    <a:pt x="777" y="2476"/>
                  </a:cubicBezTo>
                  <a:cubicBezTo>
                    <a:pt x="776" y="2475"/>
                    <a:pt x="776" y="2474"/>
                    <a:pt x="776" y="2473"/>
                  </a:cubicBezTo>
                  <a:cubicBezTo>
                    <a:pt x="776" y="2472"/>
                    <a:pt x="776" y="2471"/>
                    <a:pt x="776" y="2470"/>
                  </a:cubicBezTo>
                  <a:cubicBezTo>
                    <a:pt x="775" y="2469"/>
                    <a:pt x="775" y="2467"/>
                    <a:pt x="774" y="2465"/>
                  </a:cubicBezTo>
                  <a:cubicBezTo>
                    <a:pt x="773" y="2462"/>
                    <a:pt x="771" y="2459"/>
                    <a:pt x="769" y="2455"/>
                  </a:cubicBezTo>
                  <a:cubicBezTo>
                    <a:pt x="767" y="2452"/>
                    <a:pt x="765" y="2449"/>
                    <a:pt x="763" y="2446"/>
                  </a:cubicBezTo>
                  <a:cubicBezTo>
                    <a:pt x="762" y="2445"/>
                    <a:pt x="761" y="2444"/>
                    <a:pt x="761" y="2443"/>
                  </a:cubicBezTo>
                  <a:cubicBezTo>
                    <a:pt x="762" y="2444"/>
                    <a:pt x="762" y="2444"/>
                    <a:pt x="763" y="2445"/>
                  </a:cubicBezTo>
                  <a:cubicBezTo>
                    <a:pt x="766" y="2446"/>
                    <a:pt x="768" y="2447"/>
                    <a:pt x="771" y="2448"/>
                  </a:cubicBezTo>
                  <a:cubicBezTo>
                    <a:pt x="772" y="2449"/>
                    <a:pt x="774" y="2450"/>
                    <a:pt x="775" y="2450"/>
                  </a:cubicBezTo>
                  <a:cubicBezTo>
                    <a:pt x="776" y="2451"/>
                    <a:pt x="778" y="2451"/>
                    <a:pt x="779" y="2452"/>
                  </a:cubicBezTo>
                  <a:cubicBezTo>
                    <a:pt x="782" y="2453"/>
                    <a:pt x="785" y="2454"/>
                    <a:pt x="788" y="2455"/>
                  </a:cubicBezTo>
                  <a:cubicBezTo>
                    <a:pt x="789" y="2455"/>
                    <a:pt x="791" y="2456"/>
                    <a:pt x="792" y="2457"/>
                  </a:cubicBezTo>
                  <a:cubicBezTo>
                    <a:pt x="793" y="2457"/>
                    <a:pt x="794" y="2458"/>
                    <a:pt x="796" y="2458"/>
                  </a:cubicBezTo>
                  <a:cubicBezTo>
                    <a:pt x="798" y="2460"/>
                    <a:pt x="801" y="2461"/>
                    <a:pt x="803" y="2462"/>
                  </a:cubicBezTo>
                  <a:cubicBezTo>
                    <a:pt x="804" y="2463"/>
                    <a:pt x="805" y="2464"/>
                    <a:pt x="806" y="2464"/>
                  </a:cubicBezTo>
                  <a:cubicBezTo>
                    <a:pt x="808" y="2465"/>
                    <a:pt x="809" y="2466"/>
                    <a:pt x="810" y="2466"/>
                  </a:cubicBezTo>
                  <a:cubicBezTo>
                    <a:pt x="810" y="2467"/>
                    <a:pt x="811" y="2467"/>
                    <a:pt x="811" y="2467"/>
                  </a:cubicBezTo>
                  <a:cubicBezTo>
                    <a:pt x="811" y="2468"/>
                    <a:pt x="812" y="2468"/>
                    <a:pt x="812" y="2469"/>
                  </a:cubicBezTo>
                  <a:cubicBezTo>
                    <a:pt x="813" y="2469"/>
                    <a:pt x="814" y="2470"/>
                    <a:pt x="815" y="2471"/>
                  </a:cubicBezTo>
                  <a:cubicBezTo>
                    <a:pt x="816" y="2472"/>
                    <a:pt x="816" y="2472"/>
                    <a:pt x="817" y="2473"/>
                  </a:cubicBezTo>
                  <a:cubicBezTo>
                    <a:pt x="817" y="2474"/>
                    <a:pt x="818" y="2475"/>
                    <a:pt x="819" y="2475"/>
                  </a:cubicBezTo>
                  <a:cubicBezTo>
                    <a:pt x="819" y="2476"/>
                    <a:pt x="819" y="2477"/>
                    <a:pt x="820" y="2478"/>
                  </a:cubicBezTo>
                  <a:cubicBezTo>
                    <a:pt x="820" y="2478"/>
                    <a:pt x="820" y="2478"/>
                    <a:pt x="820" y="2479"/>
                  </a:cubicBezTo>
                  <a:cubicBezTo>
                    <a:pt x="821" y="2479"/>
                    <a:pt x="821" y="2479"/>
                    <a:pt x="821" y="2479"/>
                  </a:cubicBezTo>
                  <a:cubicBezTo>
                    <a:pt x="821" y="2481"/>
                    <a:pt x="822" y="2482"/>
                    <a:pt x="822" y="2482"/>
                  </a:cubicBezTo>
                  <a:cubicBezTo>
                    <a:pt x="822" y="2483"/>
                    <a:pt x="822" y="2483"/>
                    <a:pt x="822" y="2483"/>
                  </a:cubicBezTo>
                  <a:cubicBezTo>
                    <a:pt x="822" y="2483"/>
                    <a:pt x="822" y="2483"/>
                    <a:pt x="822" y="2482"/>
                  </a:cubicBezTo>
                  <a:cubicBezTo>
                    <a:pt x="822" y="2481"/>
                    <a:pt x="823" y="2480"/>
                    <a:pt x="822" y="2479"/>
                  </a:cubicBezTo>
                  <a:cubicBezTo>
                    <a:pt x="822" y="2478"/>
                    <a:pt x="822" y="2478"/>
                    <a:pt x="822" y="2477"/>
                  </a:cubicBezTo>
                  <a:cubicBezTo>
                    <a:pt x="822" y="2476"/>
                    <a:pt x="822" y="2475"/>
                    <a:pt x="821" y="2474"/>
                  </a:cubicBezTo>
                  <a:cubicBezTo>
                    <a:pt x="821" y="2473"/>
                    <a:pt x="821" y="2472"/>
                    <a:pt x="820" y="2471"/>
                  </a:cubicBezTo>
                  <a:cubicBezTo>
                    <a:pt x="820" y="2471"/>
                    <a:pt x="820" y="2470"/>
                    <a:pt x="819" y="2470"/>
                  </a:cubicBezTo>
                  <a:cubicBezTo>
                    <a:pt x="819" y="2469"/>
                    <a:pt x="819" y="2469"/>
                    <a:pt x="818" y="2468"/>
                  </a:cubicBezTo>
                  <a:cubicBezTo>
                    <a:pt x="818" y="2467"/>
                    <a:pt x="817" y="2466"/>
                    <a:pt x="816" y="2465"/>
                  </a:cubicBezTo>
                  <a:cubicBezTo>
                    <a:pt x="816" y="2464"/>
                    <a:pt x="815" y="2464"/>
                    <a:pt x="815" y="2463"/>
                  </a:cubicBezTo>
                  <a:cubicBezTo>
                    <a:pt x="814" y="2463"/>
                    <a:pt x="814" y="2462"/>
                    <a:pt x="814" y="2462"/>
                  </a:cubicBezTo>
                  <a:cubicBezTo>
                    <a:pt x="813" y="2461"/>
                    <a:pt x="813" y="2461"/>
                    <a:pt x="812" y="2460"/>
                  </a:cubicBezTo>
                  <a:cubicBezTo>
                    <a:pt x="812" y="2460"/>
                    <a:pt x="811" y="2459"/>
                    <a:pt x="810" y="2459"/>
                  </a:cubicBezTo>
                  <a:cubicBezTo>
                    <a:pt x="810" y="2459"/>
                    <a:pt x="809" y="2458"/>
                    <a:pt x="809" y="2458"/>
                  </a:cubicBezTo>
                  <a:cubicBezTo>
                    <a:pt x="808" y="2457"/>
                    <a:pt x="808" y="2457"/>
                    <a:pt x="807" y="2456"/>
                  </a:cubicBezTo>
                  <a:cubicBezTo>
                    <a:pt x="806" y="2456"/>
                    <a:pt x="806" y="2455"/>
                    <a:pt x="805" y="2455"/>
                  </a:cubicBezTo>
                  <a:cubicBezTo>
                    <a:pt x="804" y="2455"/>
                    <a:pt x="804" y="2454"/>
                    <a:pt x="803" y="2454"/>
                  </a:cubicBezTo>
                  <a:cubicBezTo>
                    <a:pt x="802" y="2453"/>
                    <a:pt x="800" y="2452"/>
                    <a:pt x="799" y="2451"/>
                  </a:cubicBezTo>
                  <a:cubicBezTo>
                    <a:pt x="798" y="2451"/>
                    <a:pt x="796" y="2450"/>
                    <a:pt x="795" y="2449"/>
                  </a:cubicBezTo>
                  <a:cubicBezTo>
                    <a:pt x="794" y="2449"/>
                    <a:pt x="793" y="2449"/>
                    <a:pt x="793" y="2448"/>
                  </a:cubicBezTo>
                  <a:cubicBezTo>
                    <a:pt x="790" y="2448"/>
                    <a:pt x="790" y="2448"/>
                    <a:pt x="790" y="2448"/>
                  </a:cubicBezTo>
                  <a:cubicBezTo>
                    <a:pt x="788" y="2447"/>
                    <a:pt x="785" y="2446"/>
                    <a:pt x="782" y="2445"/>
                  </a:cubicBezTo>
                  <a:cubicBezTo>
                    <a:pt x="779" y="2444"/>
                    <a:pt x="776" y="2443"/>
                    <a:pt x="774" y="2442"/>
                  </a:cubicBezTo>
                  <a:cubicBezTo>
                    <a:pt x="771" y="2441"/>
                    <a:pt x="768" y="2440"/>
                    <a:pt x="766" y="2439"/>
                  </a:cubicBezTo>
                  <a:cubicBezTo>
                    <a:pt x="764" y="2438"/>
                    <a:pt x="761" y="2437"/>
                    <a:pt x="759" y="2437"/>
                  </a:cubicBezTo>
                  <a:cubicBezTo>
                    <a:pt x="758" y="2436"/>
                    <a:pt x="758" y="2436"/>
                    <a:pt x="757" y="2435"/>
                  </a:cubicBezTo>
                  <a:cubicBezTo>
                    <a:pt x="756" y="2435"/>
                    <a:pt x="755" y="2434"/>
                    <a:pt x="755" y="2434"/>
                  </a:cubicBezTo>
                  <a:cubicBezTo>
                    <a:pt x="751" y="2429"/>
                    <a:pt x="747" y="2424"/>
                    <a:pt x="744" y="2418"/>
                  </a:cubicBezTo>
                  <a:cubicBezTo>
                    <a:pt x="740" y="2412"/>
                    <a:pt x="735" y="2406"/>
                    <a:pt x="731" y="2400"/>
                  </a:cubicBezTo>
                  <a:cubicBezTo>
                    <a:pt x="727" y="2394"/>
                    <a:pt x="723" y="2388"/>
                    <a:pt x="719" y="2382"/>
                  </a:cubicBezTo>
                  <a:cubicBezTo>
                    <a:pt x="716" y="2376"/>
                    <a:pt x="712" y="2370"/>
                    <a:pt x="710" y="2364"/>
                  </a:cubicBezTo>
                  <a:cubicBezTo>
                    <a:pt x="709" y="2363"/>
                    <a:pt x="709" y="2363"/>
                    <a:pt x="709" y="2363"/>
                  </a:cubicBezTo>
                  <a:cubicBezTo>
                    <a:pt x="709" y="2363"/>
                    <a:pt x="709" y="2362"/>
                    <a:pt x="709" y="2362"/>
                  </a:cubicBezTo>
                  <a:cubicBezTo>
                    <a:pt x="709" y="2361"/>
                    <a:pt x="708" y="2361"/>
                    <a:pt x="708" y="2360"/>
                  </a:cubicBezTo>
                  <a:cubicBezTo>
                    <a:pt x="708" y="2358"/>
                    <a:pt x="707" y="2357"/>
                    <a:pt x="707" y="2356"/>
                  </a:cubicBezTo>
                  <a:cubicBezTo>
                    <a:pt x="706" y="2353"/>
                    <a:pt x="705" y="2350"/>
                    <a:pt x="704" y="2348"/>
                  </a:cubicBezTo>
                  <a:cubicBezTo>
                    <a:pt x="709" y="2326"/>
                    <a:pt x="716" y="2302"/>
                    <a:pt x="726" y="2280"/>
                  </a:cubicBezTo>
                  <a:cubicBezTo>
                    <a:pt x="726" y="2285"/>
                    <a:pt x="726" y="2290"/>
                    <a:pt x="727" y="2294"/>
                  </a:cubicBezTo>
                  <a:cubicBezTo>
                    <a:pt x="727" y="2295"/>
                    <a:pt x="728" y="2296"/>
                    <a:pt x="728" y="2297"/>
                  </a:cubicBezTo>
                  <a:cubicBezTo>
                    <a:pt x="728" y="2297"/>
                    <a:pt x="728" y="2297"/>
                    <a:pt x="728" y="2297"/>
                  </a:cubicBezTo>
                  <a:cubicBezTo>
                    <a:pt x="728" y="2297"/>
                    <a:pt x="728" y="2297"/>
                    <a:pt x="728" y="2297"/>
                  </a:cubicBezTo>
                  <a:cubicBezTo>
                    <a:pt x="728" y="2297"/>
                    <a:pt x="728" y="2297"/>
                    <a:pt x="728" y="2297"/>
                  </a:cubicBezTo>
                  <a:cubicBezTo>
                    <a:pt x="728" y="2297"/>
                    <a:pt x="728" y="2297"/>
                    <a:pt x="728" y="2298"/>
                  </a:cubicBezTo>
                  <a:cubicBezTo>
                    <a:pt x="728" y="2298"/>
                    <a:pt x="728" y="2298"/>
                    <a:pt x="728" y="2298"/>
                  </a:cubicBezTo>
                  <a:cubicBezTo>
                    <a:pt x="728" y="2299"/>
                    <a:pt x="728" y="2299"/>
                    <a:pt x="728" y="2299"/>
                  </a:cubicBezTo>
                  <a:cubicBezTo>
                    <a:pt x="729" y="2300"/>
                    <a:pt x="729" y="2301"/>
                    <a:pt x="729" y="2302"/>
                  </a:cubicBezTo>
                  <a:cubicBezTo>
                    <a:pt x="730" y="2303"/>
                    <a:pt x="730" y="2304"/>
                    <a:pt x="730" y="2304"/>
                  </a:cubicBezTo>
                  <a:cubicBezTo>
                    <a:pt x="730" y="2305"/>
                    <a:pt x="731" y="2306"/>
                    <a:pt x="731" y="2306"/>
                  </a:cubicBezTo>
                  <a:cubicBezTo>
                    <a:pt x="731" y="2307"/>
                    <a:pt x="732" y="2308"/>
                    <a:pt x="732" y="2308"/>
                  </a:cubicBezTo>
                  <a:cubicBezTo>
                    <a:pt x="732" y="2309"/>
                    <a:pt x="732" y="2310"/>
                    <a:pt x="733" y="2310"/>
                  </a:cubicBezTo>
                  <a:cubicBezTo>
                    <a:pt x="735" y="2315"/>
                    <a:pt x="738" y="2320"/>
                    <a:pt x="741" y="2325"/>
                  </a:cubicBezTo>
                  <a:cubicBezTo>
                    <a:pt x="744" y="2330"/>
                    <a:pt x="747" y="2335"/>
                    <a:pt x="750" y="2339"/>
                  </a:cubicBezTo>
                  <a:cubicBezTo>
                    <a:pt x="751" y="2341"/>
                    <a:pt x="752" y="2343"/>
                    <a:pt x="753" y="2345"/>
                  </a:cubicBezTo>
                  <a:cubicBezTo>
                    <a:pt x="754" y="2346"/>
                    <a:pt x="754" y="2347"/>
                    <a:pt x="754" y="2348"/>
                  </a:cubicBezTo>
                  <a:cubicBezTo>
                    <a:pt x="754" y="2350"/>
                    <a:pt x="754" y="2352"/>
                    <a:pt x="754" y="2354"/>
                  </a:cubicBezTo>
                  <a:cubicBezTo>
                    <a:pt x="754" y="2355"/>
                    <a:pt x="754" y="2356"/>
                    <a:pt x="754" y="2357"/>
                  </a:cubicBezTo>
                  <a:cubicBezTo>
                    <a:pt x="754" y="2358"/>
                    <a:pt x="754" y="2359"/>
                    <a:pt x="754" y="2360"/>
                  </a:cubicBezTo>
                  <a:cubicBezTo>
                    <a:pt x="754" y="2362"/>
                    <a:pt x="755" y="2365"/>
                    <a:pt x="755" y="2367"/>
                  </a:cubicBezTo>
                  <a:cubicBezTo>
                    <a:pt x="755" y="2369"/>
                    <a:pt x="755" y="2371"/>
                    <a:pt x="755" y="2374"/>
                  </a:cubicBezTo>
                  <a:cubicBezTo>
                    <a:pt x="755" y="2376"/>
                    <a:pt x="755" y="2378"/>
                    <a:pt x="755" y="2381"/>
                  </a:cubicBezTo>
                  <a:cubicBezTo>
                    <a:pt x="755" y="2383"/>
                    <a:pt x="755" y="2385"/>
                    <a:pt x="755" y="2388"/>
                  </a:cubicBezTo>
                  <a:cubicBezTo>
                    <a:pt x="755" y="2389"/>
                    <a:pt x="755" y="2390"/>
                    <a:pt x="755" y="2391"/>
                  </a:cubicBezTo>
                  <a:cubicBezTo>
                    <a:pt x="755" y="2392"/>
                    <a:pt x="755" y="2393"/>
                    <a:pt x="755" y="2394"/>
                  </a:cubicBezTo>
                  <a:cubicBezTo>
                    <a:pt x="755" y="2396"/>
                    <a:pt x="755" y="2398"/>
                    <a:pt x="755" y="2400"/>
                  </a:cubicBezTo>
                  <a:cubicBezTo>
                    <a:pt x="755" y="2401"/>
                    <a:pt x="755" y="2401"/>
                    <a:pt x="755" y="2402"/>
                  </a:cubicBezTo>
                  <a:cubicBezTo>
                    <a:pt x="755" y="2403"/>
                    <a:pt x="754" y="2404"/>
                    <a:pt x="754" y="2405"/>
                  </a:cubicBezTo>
                  <a:cubicBezTo>
                    <a:pt x="754" y="2406"/>
                    <a:pt x="754" y="2407"/>
                    <a:pt x="754" y="2408"/>
                  </a:cubicBezTo>
                  <a:cubicBezTo>
                    <a:pt x="754" y="2409"/>
                    <a:pt x="754" y="2410"/>
                    <a:pt x="754" y="2411"/>
                  </a:cubicBezTo>
                  <a:cubicBezTo>
                    <a:pt x="754" y="2411"/>
                    <a:pt x="754" y="2412"/>
                    <a:pt x="754" y="2412"/>
                  </a:cubicBezTo>
                  <a:cubicBezTo>
                    <a:pt x="754" y="2412"/>
                    <a:pt x="755" y="2411"/>
                    <a:pt x="755" y="2411"/>
                  </a:cubicBezTo>
                  <a:cubicBezTo>
                    <a:pt x="755" y="2410"/>
                    <a:pt x="755" y="2410"/>
                    <a:pt x="756" y="2409"/>
                  </a:cubicBezTo>
                  <a:cubicBezTo>
                    <a:pt x="756" y="2408"/>
                    <a:pt x="757" y="2407"/>
                    <a:pt x="757" y="2405"/>
                  </a:cubicBezTo>
                  <a:cubicBezTo>
                    <a:pt x="758" y="2404"/>
                    <a:pt x="758" y="2404"/>
                    <a:pt x="758" y="2403"/>
                  </a:cubicBezTo>
                  <a:cubicBezTo>
                    <a:pt x="759" y="2402"/>
                    <a:pt x="759" y="2401"/>
                    <a:pt x="759" y="2400"/>
                  </a:cubicBezTo>
                  <a:cubicBezTo>
                    <a:pt x="759" y="2399"/>
                    <a:pt x="760" y="2399"/>
                    <a:pt x="760" y="2398"/>
                  </a:cubicBezTo>
                  <a:cubicBezTo>
                    <a:pt x="760" y="2397"/>
                    <a:pt x="760" y="2396"/>
                    <a:pt x="761" y="2395"/>
                  </a:cubicBezTo>
                  <a:cubicBezTo>
                    <a:pt x="761" y="2394"/>
                    <a:pt x="761" y="2393"/>
                    <a:pt x="761" y="2391"/>
                  </a:cubicBezTo>
                  <a:cubicBezTo>
                    <a:pt x="762" y="2390"/>
                    <a:pt x="762" y="2389"/>
                    <a:pt x="762" y="2388"/>
                  </a:cubicBezTo>
                  <a:cubicBezTo>
                    <a:pt x="762" y="2387"/>
                    <a:pt x="762" y="2386"/>
                    <a:pt x="762" y="2385"/>
                  </a:cubicBezTo>
                  <a:cubicBezTo>
                    <a:pt x="762" y="2383"/>
                    <a:pt x="763" y="2382"/>
                    <a:pt x="763" y="2381"/>
                  </a:cubicBezTo>
                  <a:cubicBezTo>
                    <a:pt x="763" y="2379"/>
                    <a:pt x="763" y="2376"/>
                    <a:pt x="763" y="2374"/>
                  </a:cubicBezTo>
                  <a:cubicBezTo>
                    <a:pt x="763" y="2371"/>
                    <a:pt x="763" y="2369"/>
                    <a:pt x="762" y="2366"/>
                  </a:cubicBezTo>
                  <a:cubicBezTo>
                    <a:pt x="762" y="2364"/>
                    <a:pt x="762" y="2362"/>
                    <a:pt x="761" y="2359"/>
                  </a:cubicBezTo>
                  <a:cubicBezTo>
                    <a:pt x="761" y="2358"/>
                    <a:pt x="761" y="2357"/>
                    <a:pt x="761" y="2356"/>
                  </a:cubicBezTo>
                  <a:cubicBezTo>
                    <a:pt x="762" y="2359"/>
                    <a:pt x="764" y="2362"/>
                    <a:pt x="766" y="2365"/>
                  </a:cubicBezTo>
                  <a:cubicBezTo>
                    <a:pt x="768" y="2369"/>
                    <a:pt x="769" y="2373"/>
                    <a:pt x="771" y="2377"/>
                  </a:cubicBezTo>
                  <a:cubicBezTo>
                    <a:pt x="771" y="2379"/>
                    <a:pt x="772" y="2381"/>
                    <a:pt x="772" y="2383"/>
                  </a:cubicBezTo>
                  <a:cubicBezTo>
                    <a:pt x="773" y="2384"/>
                    <a:pt x="773" y="2386"/>
                    <a:pt x="773" y="2388"/>
                  </a:cubicBezTo>
                  <a:cubicBezTo>
                    <a:pt x="774" y="2391"/>
                    <a:pt x="774" y="2394"/>
                    <a:pt x="774" y="2396"/>
                  </a:cubicBezTo>
                  <a:cubicBezTo>
                    <a:pt x="774" y="2398"/>
                    <a:pt x="774" y="2399"/>
                    <a:pt x="774" y="2400"/>
                  </a:cubicBezTo>
                  <a:cubicBezTo>
                    <a:pt x="774" y="2401"/>
                    <a:pt x="774" y="2401"/>
                    <a:pt x="774" y="2402"/>
                  </a:cubicBezTo>
                  <a:cubicBezTo>
                    <a:pt x="774" y="2403"/>
                    <a:pt x="774" y="2404"/>
                    <a:pt x="774" y="2404"/>
                  </a:cubicBezTo>
                  <a:cubicBezTo>
                    <a:pt x="774" y="2404"/>
                    <a:pt x="774" y="2403"/>
                    <a:pt x="775" y="2402"/>
                  </a:cubicBezTo>
                  <a:cubicBezTo>
                    <a:pt x="775" y="2401"/>
                    <a:pt x="775" y="2399"/>
                    <a:pt x="776" y="2396"/>
                  </a:cubicBezTo>
                  <a:cubicBezTo>
                    <a:pt x="776" y="2395"/>
                    <a:pt x="776" y="2394"/>
                    <a:pt x="776" y="2392"/>
                  </a:cubicBezTo>
                  <a:cubicBezTo>
                    <a:pt x="776" y="2391"/>
                    <a:pt x="776" y="2389"/>
                    <a:pt x="776" y="2388"/>
                  </a:cubicBezTo>
                  <a:cubicBezTo>
                    <a:pt x="776" y="2386"/>
                    <a:pt x="776" y="2384"/>
                    <a:pt x="776" y="2382"/>
                  </a:cubicBezTo>
                  <a:cubicBezTo>
                    <a:pt x="776" y="2380"/>
                    <a:pt x="775" y="2378"/>
                    <a:pt x="775" y="2376"/>
                  </a:cubicBezTo>
                  <a:cubicBezTo>
                    <a:pt x="774" y="2372"/>
                    <a:pt x="773" y="2367"/>
                    <a:pt x="771" y="2363"/>
                  </a:cubicBezTo>
                  <a:cubicBezTo>
                    <a:pt x="769" y="2358"/>
                    <a:pt x="767" y="2354"/>
                    <a:pt x="764" y="2349"/>
                  </a:cubicBezTo>
                  <a:cubicBezTo>
                    <a:pt x="764" y="2348"/>
                    <a:pt x="764" y="2348"/>
                    <a:pt x="764" y="2347"/>
                  </a:cubicBezTo>
                  <a:cubicBezTo>
                    <a:pt x="763" y="2346"/>
                    <a:pt x="763" y="2346"/>
                    <a:pt x="763" y="2346"/>
                  </a:cubicBezTo>
                  <a:cubicBezTo>
                    <a:pt x="763" y="2345"/>
                    <a:pt x="763" y="2345"/>
                    <a:pt x="763" y="2345"/>
                  </a:cubicBezTo>
                  <a:cubicBezTo>
                    <a:pt x="762" y="2344"/>
                    <a:pt x="761" y="2343"/>
                    <a:pt x="760" y="2342"/>
                  </a:cubicBezTo>
                  <a:cubicBezTo>
                    <a:pt x="759" y="2340"/>
                    <a:pt x="758" y="2337"/>
                    <a:pt x="756" y="2335"/>
                  </a:cubicBezTo>
                  <a:cubicBezTo>
                    <a:pt x="753" y="2330"/>
                    <a:pt x="750" y="2326"/>
                    <a:pt x="747" y="2321"/>
                  </a:cubicBezTo>
                  <a:cubicBezTo>
                    <a:pt x="745" y="2316"/>
                    <a:pt x="742" y="2312"/>
                    <a:pt x="740" y="2307"/>
                  </a:cubicBezTo>
                  <a:cubicBezTo>
                    <a:pt x="739" y="2305"/>
                    <a:pt x="739" y="2305"/>
                    <a:pt x="739" y="2305"/>
                  </a:cubicBezTo>
                  <a:cubicBezTo>
                    <a:pt x="738" y="2305"/>
                    <a:pt x="738" y="2304"/>
                    <a:pt x="738" y="2303"/>
                  </a:cubicBezTo>
                  <a:cubicBezTo>
                    <a:pt x="738" y="2303"/>
                    <a:pt x="737" y="2302"/>
                    <a:pt x="737" y="2302"/>
                  </a:cubicBezTo>
                  <a:cubicBezTo>
                    <a:pt x="737" y="2301"/>
                    <a:pt x="737" y="2301"/>
                    <a:pt x="736" y="2300"/>
                  </a:cubicBezTo>
                  <a:cubicBezTo>
                    <a:pt x="736" y="2299"/>
                    <a:pt x="736" y="2298"/>
                    <a:pt x="735" y="2296"/>
                  </a:cubicBezTo>
                  <a:cubicBezTo>
                    <a:pt x="735" y="2295"/>
                    <a:pt x="735" y="2295"/>
                    <a:pt x="735" y="2295"/>
                  </a:cubicBezTo>
                  <a:cubicBezTo>
                    <a:pt x="735" y="2295"/>
                    <a:pt x="735" y="2295"/>
                    <a:pt x="735" y="2295"/>
                  </a:cubicBezTo>
                  <a:cubicBezTo>
                    <a:pt x="734" y="2294"/>
                    <a:pt x="734" y="2293"/>
                    <a:pt x="734" y="2293"/>
                  </a:cubicBezTo>
                  <a:cubicBezTo>
                    <a:pt x="733" y="2288"/>
                    <a:pt x="732" y="2283"/>
                    <a:pt x="732" y="2279"/>
                  </a:cubicBezTo>
                  <a:cubicBezTo>
                    <a:pt x="731" y="2274"/>
                    <a:pt x="732" y="2270"/>
                    <a:pt x="732" y="2266"/>
                  </a:cubicBezTo>
                  <a:cubicBezTo>
                    <a:pt x="733" y="2265"/>
                    <a:pt x="733" y="2265"/>
                    <a:pt x="733" y="2264"/>
                  </a:cubicBezTo>
                  <a:cubicBezTo>
                    <a:pt x="736" y="2258"/>
                    <a:pt x="739" y="2252"/>
                    <a:pt x="742" y="2245"/>
                  </a:cubicBezTo>
                  <a:cubicBezTo>
                    <a:pt x="742" y="2245"/>
                    <a:pt x="742" y="2245"/>
                    <a:pt x="742" y="2245"/>
                  </a:cubicBezTo>
                  <a:cubicBezTo>
                    <a:pt x="742" y="2245"/>
                    <a:pt x="743" y="2245"/>
                    <a:pt x="743" y="2245"/>
                  </a:cubicBezTo>
                  <a:cubicBezTo>
                    <a:pt x="743" y="2245"/>
                    <a:pt x="743" y="2244"/>
                    <a:pt x="744" y="2244"/>
                  </a:cubicBezTo>
                  <a:cubicBezTo>
                    <a:pt x="744" y="2243"/>
                    <a:pt x="745" y="2243"/>
                    <a:pt x="745" y="2243"/>
                  </a:cubicBezTo>
                  <a:cubicBezTo>
                    <a:pt x="745" y="2243"/>
                    <a:pt x="744" y="2243"/>
                    <a:pt x="743" y="2244"/>
                  </a:cubicBezTo>
                  <a:cubicBezTo>
                    <a:pt x="743" y="2244"/>
                    <a:pt x="743" y="2244"/>
                    <a:pt x="743" y="2244"/>
                  </a:cubicBezTo>
                  <a:cubicBezTo>
                    <a:pt x="756" y="2221"/>
                    <a:pt x="770" y="2201"/>
                    <a:pt x="785" y="2186"/>
                  </a:cubicBezTo>
                  <a:cubicBezTo>
                    <a:pt x="790" y="2203"/>
                    <a:pt x="796" y="2216"/>
                    <a:pt x="802" y="2228"/>
                  </a:cubicBezTo>
                  <a:cubicBezTo>
                    <a:pt x="802" y="2229"/>
                    <a:pt x="802" y="2230"/>
                    <a:pt x="801" y="2231"/>
                  </a:cubicBezTo>
                  <a:cubicBezTo>
                    <a:pt x="801" y="2233"/>
                    <a:pt x="800" y="2235"/>
                    <a:pt x="800" y="2237"/>
                  </a:cubicBezTo>
                  <a:cubicBezTo>
                    <a:pt x="799" y="2239"/>
                    <a:pt x="799" y="2241"/>
                    <a:pt x="798" y="2243"/>
                  </a:cubicBezTo>
                  <a:cubicBezTo>
                    <a:pt x="798" y="2244"/>
                    <a:pt x="798" y="2245"/>
                    <a:pt x="798" y="2246"/>
                  </a:cubicBezTo>
                  <a:cubicBezTo>
                    <a:pt x="798" y="2247"/>
                    <a:pt x="797" y="2248"/>
                    <a:pt x="797" y="2249"/>
                  </a:cubicBezTo>
                  <a:cubicBezTo>
                    <a:pt x="797" y="2252"/>
                    <a:pt x="797" y="2254"/>
                    <a:pt x="797" y="2256"/>
                  </a:cubicBezTo>
                  <a:cubicBezTo>
                    <a:pt x="796" y="2261"/>
                    <a:pt x="796" y="2267"/>
                    <a:pt x="796" y="2272"/>
                  </a:cubicBezTo>
                  <a:cubicBezTo>
                    <a:pt x="796" y="2273"/>
                    <a:pt x="796" y="2275"/>
                    <a:pt x="796" y="2276"/>
                  </a:cubicBezTo>
                  <a:cubicBezTo>
                    <a:pt x="796" y="2277"/>
                    <a:pt x="796" y="2279"/>
                    <a:pt x="796" y="2280"/>
                  </a:cubicBezTo>
                  <a:cubicBezTo>
                    <a:pt x="797" y="2283"/>
                    <a:pt x="797" y="2286"/>
                    <a:pt x="797" y="2288"/>
                  </a:cubicBezTo>
                  <a:cubicBezTo>
                    <a:pt x="798" y="2294"/>
                    <a:pt x="799" y="2300"/>
                    <a:pt x="800" y="2305"/>
                  </a:cubicBezTo>
                  <a:cubicBezTo>
                    <a:pt x="801" y="2311"/>
                    <a:pt x="802" y="2316"/>
                    <a:pt x="803" y="2322"/>
                  </a:cubicBezTo>
                  <a:cubicBezTo>
                    <a:pt x="804" y="2325"/>
                    <a:pt x="804" y="2327"/>
                    <a:pt x="805" y="2330"/>
                  </a:cubicBezTo>
                  <a:cubicBezTo>
                    <a:pt x="806" y="2333"/>
                    <a:pt x="806" y="2335"/>
                    <a:pt x="807" y="2338"/>
                  </a:cubicBezTo>
                  <a:cubicBezTo>
                    <a:pt x="808" y="2343"/>
                    <a:pt x="809" y="2348"/>
                    <a:pt x="810" y="2352"/>
                  </a:cubicBezTo>
                  <a:cubicBezTo>
                    <a:pt x="812" y="2357"/>
                    <a:pt x="813" y="2362"/>
                    <a:pt x="814" y="2366"/>
                  </a:cubicBezTo>
                  <a:cubicBezTo>
                    <a:pt x="814" y="2368"/>
                    <a:pt x="815" y="2370"/>
                    <a:pt x="815" y="2372"/>
                  </a:cubicBezTo>
                  <a:cubicBezTo>
                    <a:pt x="815" y="2373"/>
                    <a:pt x="816" y="2375"/>
                    <a:pt x="816" y="2377"/>
                  </a:cubicBezTo>
                  <a:cubicBezTo>
                    <a:pt x="817" y="2379"/>
                    <a:pt x="817" y="2380"/>
                    <a:pt x="817" y="2382"/>
                  </a:cubicBezTo>
                  <a:cubicBezTo>
                    <a:pt x="818" y="2383"/>
                    <a:pt x="818" y="2384"/>
                    <a:pt x="818" y="2386"/>
                  </a:cubicBezTo>
                  <a:cubicBezTo>
                    <a:pt x="819" y="2390"/>
                    <a:pt x="819" y="2393"/>
                    <a:pt x="819" y="2393"/>
                  </a:cubicBezTo>
                  <a:cubicBezTo>
                    <a:pt x="819" y="2393"/>
                    <a:pt x="819" y="2393"/>
                    <a:pt x="820" y="2391"/>
                  </a:cubicBezTo>
                  <a:cubicBezTo>
                    <a:pt x="820" y="2390"/>
                    <a:pt x="820" y="2388"/>
                    <a:pt x="820" y="2385"/>
                  </a:cubicBezTo>
                  <a:cubicBezTo>
                    <a:pt x="820" y="2384"/>
                    <a:pt x="820" y="2383"/>
                    <a:pt x="819" y="2381"/>
                  </a:cubicBezTo>
                  <a:cubicBezTo>
                    <a:pt x="819" y="2380"/>
                    <a:pt x="819" y="2378"/>
                    <a:pt x="819" y="2376"/>
                  </a:cubicBezTo>
                  <a:cubicBezTo>
                    <a:pt x="819" y="2375"/>
                    <a:pt x="819" y="2373"/>
                    <a:pt x="819" y="2371"/>
                  </a:cubicBezTo>
                  <a:cubicBezTo>
                    <a:pt x="819" y="2369"/>
                    <a:pt x="818" y="2367"/>
                    <a:pt x="818" y="2365"/>
                  </a:cubicBezTo>
                  <a:cubicBezTo>
                    <a:pt x="818" y="2361"/>
                    <a:pt x="817" y="2356"/>
                    <a:pt x="816" y="2351"/>
                  </a:cubicBezTo>
                  <a:cubicBezTo>
                    <a:pt x="816" y="2347"/>
                    <a:pt x="815" y="2341"/>
                    <a:pt x="814" y="2336"/>
                  </a:cubicBezTo>
                  <a:cubicBezTo>
                    <a:pt x="813" y="2334"/>
                    <a:pt x="813" y="2332"/>
                    <a:pt x="812" y="2330"/>
                  </a:cubicBezTo>
                  <a:cubicBezTo>
                    <a:pt x="813" y="2330"/>
                    <a:pt x="813" y="2331"/>
                    <a:pt x="814" y="2332"/>
                  </a:cubicBezTo>
                  <a:cubicBezTo>
                    <a:pt x="814" y="2333"/>
                    <a:pt x="815" y="2334"/>
                    <a:pt x="815" y="2335"/>
                  </a:cubicBezTo>
                  <a:cubicBezTo>
                    <a:pt x="816" y="2336"/>
                    <a:pt x="816" y="2336"/>
                    <a:pt x="816" y="2337"/>
                  </a:cubicBezTo>
                  <a:cubicBezTo>
                    <a:pt x="817" y="2337"/>
                    <a:pt x="817" y="2338"/>
                    <a:pt x="817" y="2339"/>
                  </a:cubicBezTo>
                  <a:cubicBezTo>
                    <a:pt x="818" y="2340"/>
                    <a:pt x="819" y="2341"/>
                    <a:pt x="819" y="2342"/>
                  </a:cubicBezTo>
                  <a:cubicBezTo>
                    <a:pt x="820" y="2343"/>
                    <a:pt x="821" y="2345"/>
                    <a:pt x="821" y="2346"/>
                  </a:cubicBezTo>
                  <a:cubicBezTo>
                    <a:pt x="822" y="2347"/>
                    <a:pt x="823" y="2349"/>
                    <a:pt x="823" y="2350"/>
                  </a:cubicBezTo>
                  <a:cubicBezTo>
                    <a:pt x="825" y="2352"/>
                    <a:pt x="826" y="2355"/>
                    <a:pt x="827" y="2358"/>
                  </a:cubicBezTo>
                  <a:cubicBezTo>
                    <a:pt x="829" y="2360"/>
                    <a:pt x="830" y="2363"/>
                    <a:pt x="831" y="2366"/>
                  </a:cubicBezTo>
                  <a:cubicBezTo>
                    <a:pt x="832" y="2367"/>
                    <a:pt x="832" y="2368"/>
                    <a:pt x="833" y="2370"/>
                  </a:cubicBezTo>
                  <a:cubicBezTo>
                    <a:pt x="834" y="2371"/>
                    <a:pt x="834" y="2372"/>
                    <a:pt x="835" y="2374"/>
                  </a:cubicBezTo>
                  <a:cubicBezTo>
                    <a:pt x="835" y="2375"/>
                    <a:pt x="836" y="2376"/>
                    <a:pt x="836" y="2378"/>
                  </a:cubicBezTo>
                  <a:cubicBezTo>
                    <a:pt x="837" y="2378"/>
                    <a:pt x="837" y="2379"/>
                    <a:pt x="837" y="2379"/>
                  </a:cubicBezTo>
                  <a:cubicBezTo>
                    <a:pt x="837" y="2380"/>
                    <a:pt x="838" y="2381"/>
                    <a:pt x="838" y="2381"/>
                  </a:cubicBezTo>
                  <a:cubicBezTo>
                    <a:pt x="839" y="2384"/>
                    <a:pt x="840" y="2386"/>
                    <a:pt x="841" y="2388"/>
                  </a:cubicBezTo>
                  <a:cubicBezTo>
                    <a:pt x="841" y="2389"/>
                    <a:pt x="841" y="2390"/>
                    <a:pt x="842" y="2391"/>
                  </a:cubicBezTo>
                  <a:cubicBezTo>
                    <a:pt x="842" y="2392"/>
                    <a:pt x="842" y="2393"/>
                    <a:pt x="843" y="2394"/>
                  </a:cubicBezTo>
                  <a:cubicBezTo>
                    <a:pt x="843" y="2395"/>
                    <a:pt x="843" y="2395"/>
                    <a:pt x="844" y="2396"/>
                  </a:cubicBezTo>
                  <a:cubicBezTo>
                    <a:pt x="844" y="2397"/>
                    <a:pt x="844" y="2398"/>
                    <a:pt x="845" y="2398"/>
                  </a:cubicBezTo>
                  <a:cubicBezTo>
                    <a:pt x="845" y="2399"/>
                    <a:pt x="846" y="2400"/>
                    <a:pt x="846" y="2401"/>
                  </a:cubicBezTo>
                  <a:cubicBezTo>
                    <a:pt x="846" y="2402"/>
                    <a:pt x="846" y="2402"/>
                    <a:pt x="846" y="2402"/>
                  </a:cubicBezTo>
                  <a:cubicBezTo>
                    <a:pt x="846" y="2402"/>
                    <a:pt x="846" y="2402"/>
                    <a:pt x="846" y="2401"/>
                  </a:cubicBezTo>
                  <a:cubicBezTo>
                    <a:pt x="846" y="2400"/>
                    <a:pt x="846" y="2399"/>
                    <a:pt x="846" y="2398"/>
                  </a:cubicBezTo>
                  <a:cubicBezTo>
                    <a:pt x="846" y="2396"/>
                    <a:pt x="846" y="2395"/>
                    <a:pt x="846" y="2393"/>
                  </a:cubicBezTo>
                  <a:cubicBezTo>
                    <a:pt x="846" y="2392"/>
                    <a:pt x="846" y="2391"/>
                    <a:pt x="845" y="2390"/>
                  </a:cubicBezTo>
                  <a:cubicBezTo>
                    <a:pt x="845" y="2389"/>
                    <a:pt x="845" y="2388"/>
                    <a:pt x="845" y="2387"/>
                  </a:cubicBezTo>
                  <a:cubicBezTo>
                    <a:pt x="845" y="2386"/>
                    <a:pt x="845" y="2384"/>
                    <a:pt x="844" y="2383"/>
                  </a:cubicBezTo>
                  <a:cubicBezTo>
                    <a:pt x="844" y="2382"/>
                    <a:pt x="844" y="2381"/>
                    <a:pt x="843" y="2379"/>
                  </a:cubicBezTo>
                  <a:cubicBezTo>
                    <a:pt x="843" y="2378"/>
                    <a:pt x="843" y="2377"/>
                    <a:pt x="842" y="2375"/>
                  </a:cubicBezTo>
                  <a:cubicBezTo>
                    <a:pt x="842" y="2374"/>
                    <a:pt x="842" y="2373"/>
                    <a:pt x="841" y="2371"/>
                  </a:cubicBezTo>
                  <a:cubicBezTo>
                    <a:pt x="840" y="2369"/>
                    <a:pt x="839" y="2366"/>
                    <a:pt x="838" y="2363"/>
                  </a:cubicBezTo>
                  <a:cubicBezTo>
                    <a:pt x="837" y="2360"/>
                    <a:pt x="836" y="2357"/>
                    <a:pt x="835" y="2354"/>
                  </a:cubicBezTo>
                  <a:cubicBezTo>
                    <a:pt x="833" y="2352"/>
                    <a:pt x="832" y="2349"/>
                    <a:pt x="830" y="2346"/>
                  </a:cubicBezTo>
                  <a:cubicBezTo>
                    <a:pt x="829" y="2343"/>
                    <a:pt x="827" y="2341"/>
                    <a:pt x="825" y="2339"/>
                  </a:cubicBezTo>
                  <a:cubicBezTo>
                    <a:pt x="825" y="2337"/>
                    <a:pt x="824" y="2336"/>
                    <a:pt x="823" y="2335"/>
                  </a:cubicBezTo>
                  <a:cubicBezTo>
                    <a:pt x="822" y="2334"/>
                    <a:pt x="821" y="2333"/>
                    <a:pt x="820" y="2332"/>
                  </a:cubicBezTo>
                  <a:cubicBezTo>
                    <a:pt x="820" y="2331"/>
                    <a:pt x="819" y="2330"/>
                    <a:pt x="818" y="2329"/>
                  </a:cubicBezTo>
                  <a:cubicBezTo>
                    <a:pt x="817" y="2328"/>
                    <a:pt x="816" y="2327"/>
                    <a:pt x="816" y="2326"/>
                  </a:cubicBezTo>
                  <a:cubicBezTo>
                    <a:pt x="815" y="2325"/>
                    <a:pt x="814" y="2324"/>
                    <a:pt x="813" y="2324"/>
                  </a:cubicBezTo>
                  <a:cubicBezTo>
                    <a:pt x="813" y="2323"/>
                    <a:pt x="812" y="2322"/>
                    <a:pt x="811" y="2322"/>
                  </a:cubicBezTo>
                  <a:cubicBezTo>
                    <a:pt x="811" y="2321"/>
                    <a:pt x="811" y="2321"/>
                    <a:pt x="811" y="2321"/>
                  </a:cubicBezTo>
                  <a:cubicBezTo>
                    <a:pt x="811" y="2321"/>
                    <a:pt x="811" y="2321"/>
                    <a:pt x="811" y="2320"/>
                  </a:cubicBezTo>
                  <a:cubicBezTo>
                    <a:pt x="810" y="2315"/>
                    <a:pt x="808" y="2309"/>
                    <a:pt x="807" y="2304"/>
                  </a:cubicBezTo>
                  <a:cubicBezTo>
                    <a:pt x="806" y="2298"/>
                    <a:pt x="806" y="2293"/>
                    <a:pt x="805" y="2288"/>
                  </a:cubicBezTo>
                  <a:cubicBezTo>
                    <a:pt x="804" y="2282"/>
                    <a:pt x="804" y="2277"/>
                    <a:pt x="803" y="2272"/>
                  </a:cubicBezTo>
                  <a:cubicBezTo>
                    <a:pt x="803" y="2266"/>
                    <a:pt x="802" y="2261"/>
                    <a:pt x="802" y="2257"/>
                  </a:cubicBezTo>
                  <a:cubicBezTo>
                    <a:pt x="802" y="2252"/>
                    <a:pt x="803" y="2247"/>
                    <a:pt x="803" y="2243"/>
                  </a:cubicBezTo>
                  <a:cubicBezTo>
                    <a:pt x="803" y="2241"/>
                    <a:pt x="803" y="2239"/>
                    <a:pt x="803" y="2237"/>
                  </a:cubicBezTo>
                  <a:cubicBezTo>
                    <a:pt x="804" y="2235"/>
                    <a:pt x="804" y="2234"/>
                    <a:pt x="804" y="2232"/>
                  </a:cubicBezTo>
                  <a:cubicBezTo>
                    <a:pt x="804" y="2232"/>
                    <a:pt x="804" y="2232"/>
                    <a:pt x="804" y="2231"/>
                  </a:cubicBezTo>
                  <a:cubicBezTo>
                    <a:pt x="831" y="2276"/>
                    <a:pt x="866" y="2286"/>
                    <a:pt x="866" y="2286"/>
                  </a:cubicBezTo>
                  <a:cubicBezTo>
                    <a:pt x="866" y="2286"/>
                    <a:pt x="871" y="2302"/>
                    <a:pt x="871" y="2329"/>
                  </a:cubicBezTo>
                  <a:cubicBezTo>
                    <a:pt x="871" y="2339"/>
                    <a:pt x="872" y="2350"/>
                    <a:pt x="873" y="2360"/>
                  </a:cubicBezTo>
                  <a:cubicBezTo>
                    <a:pt x="873" y="2363"/>
                    <a:pt x="872" y="2366"/>
                    <a:pt x="871" y="2370"/>
                  </a:cubicBezTo>
                  <a:cubicBezTo>
                    <a:pt x="870" y="2374"/>
                    <a:pt x="869" y="2379"/>
                    <a:pt x="868" y="2383"/>
                  </a:cubicBezTo>
                  <a:cubicBezTo>
                    <a:pt x="867" y="2386"/>
                    <a:pt x="867" y="2388"/>
                    <a:pt x="866" y="2390"/>
                  </a:cubicBezTo>
                  <a:cubicBezTo>
                    <a:pt x="865" y="2393"/>
                    <a:pt x="865" y="2395"/>
                    <a:pt x="864" y="2398"/>
                  </a:cubicBezTo>
                  <a:cubicBezTo>
                    <a:pt x="863" y="2403"/>
                    <a:pt x="862" y="2408"/>
                    <a:pt x="861" y="2413"/>
                  </a:cubicBezTo>
                  <a:cubicBezTo>
                    <a:pt x="861" y="2414"/>
                    <a:pt x="861" y="2416"/>
                    <a:pt x="861" y="2417"/>
                  </a:cubicBezTo>
                  <a:cubicBezTo>
                    <a:pt x="861" y="2418"/>
                    <a:pt x="860" y="2420"/>
                    <a:pt x="860" y="2421"/>
                  </a:cubicBezTo>
                  <a:cubicBezTo>
                    <a:pt x="860" y="2422"/>
                    <a:pt x="860" y="2424"/>
                    <a:pt x="860" y="2426"/>
                  </a:cubicBezTo>
                  <a:cubicBezTo>
                    <a:pt x="860" y="2426"/>
                    <a:pt x="860" y="2426"/>
                    <a:pt x="859" y="2427"/>
                  </a:cubicBezTo>
                  <a:cubicBezTo>
                    <a:pt x="859" y="2427"/>
                    <a:pt x="859" y="2428"/>
                    <a:pt x="859" y="2428"/>
                  </a:cubicBezTo>
                  <a:cubicBezTo>
                    <a:pt x="858" y="2429"/>
                    <a:pt x="858" y="2430"/>
                    <a:pt x="858" y="2430"/>
                  </a:cubicBezTo>
                  <a:cubicBezTo>
                    <a:pt x="857" y="2431"/>
                    <a:pt x="857" y="2432"/>
                    <a:pt x="857" y="2433"/>
                  </a:cubicBezTo>
                  <a:cubicBezTo>
                    <a:pt x="856" y="2433"/>
                    <a:pt x="856" y="2434"/>
                    <a:pt x="856" y="2435"/>
                  </a:cubicBezTo>
                  <a:cubicBezTo>
                    <a:pt x="855" y="2437"/>
                    <a:pt x="854" y="2438"/>
                    <a:pt x="854" y="2440"/>
                  </a:cubicBezTo>
                  <a:cubicBezTo>
                    <a:pt x="854" y="2441"/>
                    <a:pt x="853" y="2442"/>
                    <a:pt x="853" y="2443"/>
                  </a:cubicBezTo>
                  <a:cubicBezTo>
                    <a:pt x="853" y="2444"/>
                    <a:pt x="853" y="2445"/>
                    <a:pt x="852" y="2446"/>
                  </a:cubicBezTo>
                  <a:cubicBezTo>
                    <a:pt x="852" y="2448"/>
                    <a:pt x="852" y="2450"/>
                    <a:pt x="851" y="2452"/>
                  </a:cubicBezTo>
                  <a:cubicBezTo>
                    <a:pt x="851" y="2454"/>
                    <a:pt x="851" y="2456"/>
                    <a:pt x="851" y="2458"/>
                  </a:cubicBezTo>
                  <a:cubicBezTo>
                    <a:pt x="850" y="2459"/>
                    <a:pt x="850" y="2460"/>
                    <a:pt x="850" y="2461"/>
                  </a:cubicBezTo>
                  <a:cubicBezTo>
                    <a:pt x="850" y="2462"/>
                    <a:pt x="850" y="2463"/>
                    <a:pt x="850" y="2464"/>
                  </a:cubicBezTo>
                  <a:cubicBezTo>
                    <a:pt x="850" y="2466"/>
                    <a:pt x="850" y="2468"/>
                    <a:pt x="851" y="2470"/>
                  </a:cubicBezTo>
                  <a:cubicBezTo>
                    <a:pt x="851" y="2471"/>
                    <a:pt x="851" y="2471"/>
                    <a:pt x="851" y="2472"/>
                  </a:cubicBezTo>
                  <a:cubicBezTo>
                    <a:pt x="851" y="2473"/>
                    <a:pt x="851" y="2474"/>
                    <a:pt x="851" y="2475"/>
                  </a:cubicBezTo>
                  <a:cubicBezTo>
                    <a:pt x="851" y="2475"/>
                    <a:pt x="851" y="2476"/>
                    <a:pt x="851" y="2477"/>
                  </a:cubicBezTo>
                  <a:cubicBezTo>
                    <a:pt x="852" y="2478"/>
                    <a:pt x="852" y="2478"/>
                    <a:pt x="852" y="2479"/>
                  </a:cubicBezTo>
                  <a:cubicBezTo>
                    <a:pt x="852" y="2480"/>
                    <a:pt x="852" y="2481"/>
                    <a:pt x="853" y="2482"/>
                  </a:cubicBezTo>
                  <a:cubicBezTo>
                    <a:pt x="853" y="2483"/>
                    <a:pt x="853" y="2484"/>
                    <a:pt x="853" y="2484"/>
                  </a:cubicBezTo>
                  <a:cubicBezTo>
                    <a:pt x="854" y="2485"/>
                    <a:pt x="854" y="2485"/>
                    <a:pt x="854" y="2485"/>
                  </a:cubicBezTo>
                  <a:cubicBezTo>
                    <a:pt x="854" y="2485"/>
                    <a:pt x="854" y="2485"/>
                    <a:pt x="854" y="2484"/>
                  </a:cubicBezTo>
                  <a:cubicBezTo>
                    <a:pt x="854" y="2484"/>
                    <a:pt x="854" y="2483"/>
                    <a:pt x="854" y="2482"/>
                  </a:cubicBezTo>
                  <a:cubicBezTo>
                    <a:pt x="854" y="2481"/>
                    <a:pt x="855" y="2480"/>
                    <a:pt x="855" y="2479"/>
                  </a:cubicBezTo>
                  <a:cubicBezTo>
                    <a:pt x="855" y="2478"/>
                    <a:pt x="855" y="2476"/>
                    <a:pt x="856" y="2475"/>
                  </a:cubicBezTo>
                  <a:cubicBezTo>
                    <a:pt x="856" y="2473"/>
                    <a:pt x="856" y="2472"/>
                    <a:pt x="857" y="2470"/>
                  </a:cubicBezTo>
                  <a:cubicBezTo>
                    <a:pt x="857" y="2468"/>
                    <a:pt x="857" y="2467"/>
                    <a:pt x="857" y="2465"/>
                  </a:cubicBezTo>
                  <a:cubicBezTo>
                    <a:pt x="857" y="2464"/>
                    <a:pt x="858" y="2463"/>
                    <a:pt x="858" y="2462"/>
                  </a:cubicBezTo>
                  <a:cubicBezTo>
                    <a:pt x="858" y="2461"/>
                    <a:pt x="858" y="2460"/>
                    <a:pt x="858" y="2459"/>
                  </a:cubicBezTo>
                  <a:cubicBezTo>
                    <a:pt x="858" y="2457"/>
                    <a:pt x="859" y="2455"/>
                    <a:pt x="859" y="2453"/>
                  </a:cubicBezTo>
                  <a:cubicBezTo>
                    <a:pt x="859" y="2451"/>
                    <a:pt x="860" y="2449"/>
                    <a:pt x="860" y="2447"/>
                  </a:cubicBezTo>
                  <a:cubicBezTo>
                    <a:pt x="860" y="2446"/>
                    <a:pt x="860" y="2445"/>
                    <a:pt x="860" y="2445"/>
                  </a:cubicBezTo>
                  <a:cubicBezTo>
                    <a:pt x="860" y="2444"/>
                    <a:pt x="861" y="2443"/>
                    <a:pt x="861" y="2442"/>
                  </a:cubicBezTo>
                  <a:cubicBezTo>
                    <a:pt x="861" y="2442"/>
                    <a:pt x="861" y="2442"/>
                    <a:pt x="861" y="2441"/>
                  </a:cubicBezTo>
                  <a:cubicBezTo>
                    <a:pt x="861" y="2442"/>
                    <a:pt x="861" y="2443"/>
                    <a:pt x="861" y="2444"/>
                  </a:cubicBezTo>
                  <a:cubicBezTo>
                    <a:pt x="862" y="2449"/>
                    <a:pt x="863" y="2454"/>
                    <a:pt x="865" y="2458"/>
                  </a:cubicBezTo>
                  <a:cubicBezTo>
                    <a:pt x="866" y="2462"/>
                    <a:pt x="868" y="2466"/>
                    <a:pt x="870" y="2470"/>
                  </a:cubicBezTo>
                  <a:cubicBezTo>
                    <a:pt x="872" y="2473"/>
                    <a:pt x="875" y="2476"/>
                    <a:pt x="877" y="2478"/>
                  </a:cubicBezTo>
                  <a:cubicBezTo>
                    <a:pt x="879" y="2481"/>
                    <a:pt x="881" y="2482"/>
                    <a:pt x="883" y="2484"/>
                  </a:cubicBezTo>
                  <a:cubicBezTo>
                    <a:pt x="884" y="2484"/>
                    <a:pt x="885" y="2485"/>
                    <a:pt x="886" y="2485"/>
                  </a:cubicBezTo>
                  <a:cubicBezTo>
                    <a:pt x="887" y="2486"/>
                    <a:pt x="887" y="2486"/>
                    <a:pt x="888" y="2486"/>
                  </a:cubicBezTo>
                  <a:cubicBezTo>
                    <a:pt x="889" y="2487"/>
                    <a:pt x="890" y="2487"/>
                    <a:pt x="890" y="2487"/>
                  </a:cubicBezTo>
                  <a:cubicBezTo>
                    <a:pt x="890" y="2487"/>
                    <a:pt x="889" y="2487"/>
                    <a:pt x="888" y="2486"/>
                  </a:cubicBezTo>
                  <a:cubicBezTo>
                    <a:pt x="887" y="2485"/>
                    <a:pt x="886" y="2484"/>
                    <a:pt x="884" y="2482"/>
                  </a:cubicBezTo>
                  <a:cubicBezTo>
                    <a:pt x="883" y="2481"/>
                    <a:pt x="881" y="2479"/>
                    <a:pt x="879" y="2476"/>
                  </a:cubicBezTo>
                  <a:cubicBezTo>
                    <a:pt x="877" y="2474"/>
                    <a:pt x="876" y="2471"/>
                    <a:pt x="874" y="2468"/>
                  </a:cubicBezTo>
                  <a:cubicBezTo>
                    <a:pt x="873" y="2464"/>
                    <a:pt x="871" y="2460"/>
                    <a:pt x="870" y="2456"/>
                  </a:cubicBezTo>
                  <a:cubicBezTo>
                    <a:pt x="869" y="2452"/>
                    <a:pt x="868" y="2448"/>
                    <a:pt x="868" y="2443"/>
                  </a:cubicBezTo>
                  <a:cubicBezTo>
                    <a:pt x="868" y="2439"/>
                    <a:pt x="868" y="2434"/>
                    <a:pt x="868" y="2429"/>
                  </a:cubicBezTo>
                  <a:cubicBezTo>
                    <a:pt x="868" y="2426"/>
                    <a:pt x="868" y="2424"/>
                    <a:pt x="868" y="2422"/>
                  </a:cubicBezTo>
                  <a:cubicBezTo>
                    <a:pt x="868" y="2420"/>
                    <a:pt x="868" y="2419"/>
                    <a:pt x="869" y="2418"/>
                  </a:cubicBezTo>
                  <a:cubicBezTo>
                    <a:pt x="869" y="2417"/>
                    <a:pt x="869" y="2415"/>
                    <a:pt x="869" y="2414"/>
                  </a:cubicBezTo>
                  <a:cubicBezTo>
                    <a:pt x="870" y="2409"/>
                    <a:pt x="871" y="2404"/>
                    <a:pt x="872" y="2399"/>
                  </a:cubicBezTo>
                  <a:cubicBezTo>
                    <a:pt x="872" y="2397"/>
                    <a:pt x="873" y="2394"/>
                    <a:pt x="873" y="2392"/>
                  </a:cubicBezTo>
                  <a:cubicBezTo>
                    <a:pt x="874" y="2390"/>
                    <a:pt x="874" y="2387"/>
                    <a:pt x="875" y="2385"/>
                  </a:cubicBezTo>
                  <a:cubicBezTo>
                    <a:pt x="875" y="2382"/>
                    <a:pt x="876" y="2379"/>
                    <a:pt x="876" y="2376"/>
                  </a:cubicBezTo>
                  <a:cubicBezTo>
                    <a:pt x="881" y="2400"/>
                    <a:pt x="889" y="2423"/>
                    <a:pt x="894" y="2444"/>
                  </a:cubicBezTo>
                  <a:cubicBezTo>
                    <a:pt x="884" y="2399"/>
                    <a:pt x="885" y="2352"/>
                    <a:pt x="887" y="2322"/>
                  </a:cubicBezTo>
                  <a:cubicBezTo>
                    <a:pt x="888" y="2323"/>
                    <a:pt x="888" y="2325"/>
                    <a:pt x="888" y="2326"/>
                  </a:cubicBezTo>
                  <a:cubicBezTo>
                    <a:pt x="890" y="2331"/>
                    <a:pt x="892" y="2337"/>
                    <a:pt x="894" y="2342"/>
                  </a:cubicBezTo>
                  <a:cubicBezTo>
                    <a:pt x="896" y="2348"/>
                    <a:pt x="899" y="2353"/>
                    <a:pt x="902" y="2359"/>
                  </a:cubicBezTo>
                  <a:cubicBezTo>
                    <a:pt x="904" y="2362"/>
                    <a:pt x="905" y="2365"/>
                    <a:pt x="907" y="2367"/>
                  </a:cubicBezTo>
                  <a:cubicBezTo>
                    <a:pt x="909" y="2370"/>
                    <a:pt x="910" y="2373"/>
                    <a:pt x="912" y="2376"/>
                  </a:cubicBezTo>
                  <a:cubicBezTo>
                    <a:pt x="914" y="2379"/>
                    <a:pt x="915" y="2382"/>
                    <a:pt x="917" y="2385"/>
                  </a:cubicBezTo>
                  <a:cubicBezTo>
                    <a:pt x="918" y="2386"/>
                    <a:pt x="918" y="2386"/>
                    <a:pt x="918" y="2386"/>
                  </a:cubicBezTo>
                  <a:cubicBezTo>
                    <a:pt x="918" y="2387"/>
                    <a:pt x="918" y="2387"/>
                    <a:pt x="918" y="2387"/>
                  </a:cubicBezTo>
                  <a:cubicBezTo>
                    <a:pt x="919" y="2389"/>
                    <a:pt x="919" y="2389"/>
                    <a:pt x="919" y="2389"/>
                  </a:cubicBezTo>
                  <a:cubicBezTo>
                    <a:pt x="920" y="2391"/>
                    <a:pt x="921" y="2392"/>
                    <a:pt x="922" y="2394"/>
                  </a:cubicBezTo>
                  <a:cubicBezTo>
                    <a:pt x="924" y="2398"/>
                    <a:pt x="924" y="2398"/>
                    <a:pt x="924" y="2398"/>
                  </a:cubicBezTo>
                  <a:cubicBezTo>
                    <a:pt x="925" y="2399"/>
                    <a:pt x="925" y="2400"/>
                    <a:pt x="925" y="2401"/>
                  </a:cubicBezTo>
                  <a:cubicBezTo>
                    <a:pt x="925" y="2402"/>
                    <a:pt x="925" y="2404"/>
                    <a:pt x="924" y="2405"/>
                  </a:cubicBezTo>
                  <a:cubicBezTo>
                    <a:pt x="924" y="2408"/>
                    <a:pt x="923" y="2412"/>
                    <a:pt x="923" y="2415"/>
                  </a:cubicBezTo>
                  <a:cubicBezTo>
                    <a:pt x="922" y="2416"/>
                    <a:pt x="922" y="2417"/>
                    <a:pt x="922" y="2418"/>
                  </a:cubicBezTo>
                  <a:cubicBezTo>
                    <a:pt x="922" y="2419"/>
                    <a:pt x="922" y="2420"/>
                    <a:pt x="922" y="2420"/>
                  </a:cubicBezTo>
                  <a:cubicBezTo>
                    <a:pt x="922" y="2422"/>
                    <a:pt x="922" y="2424"/>
                    <a:pt x="921" y="2426"/>
                  </a:cubicBezTo>
                  <a:cubicBezTo>
                    <a:pt x="921" y="2428"/>
                    <a:pt x="921" y="2430"/>
                    <a:pt x="921" y="2432"/>
                  </a:cubicBezTo>
                  <a:cubicBezTo>
                    <a:pt x="921" y="2433"/>
                    <a:pt x="921" y="2434"/>
                    <a:pt x="921" y="2434"/>
                  </a:cubicBezTo>
                  <a:cubicBezTo>
                    <a:pt x="921" y="2435"/>
                    <a:pt x="921" y="2436"/>
                    <a:pt x="921" y="2437"/>
                  </a:cubicBezTo>
                  <a:cubicBezTo>
                    <a:pt x="921" y="2441"/>
                    <a:pt x="921" y="2444"/>
                    <a:pt x="922" y="2447"/>
                  </a:cubicBezTo>
                  <a:cubicBezTo>
                    <a:pt x="922" y="2450"/>
                    <a:pt x="922" y="2452"/>
                    <a:pt x="923" y="2454"/>
                  </a:cubicBezTo>
                  <a:cubicBezTo>
                    <a:pt x="923" y="2455"/>
                    <a:pt x="923" y="2455"/>
                    <a:pt x="923" y="2456"/>
                  </a:cubicBezTo>
                  <a:cubicBezTo>
                    <a:pt x="923" y="2456"/>
                    <a:pt x="923" y="2456"/>
                    <a:pt x="923" y="2456"/>
                  </a:cubicBezTo>
                  <a:cubicBezTo>
                    <a:pt x="923" y="2456"/>
                    <a:pt x="924" y="2456"/>
                    <a:pt x="924" y="2456"/>
                  </a:cubicBezTo>
                  <a:cubicBezTo>
                    <a:pt x="924" y="2455"/>
                    <a:pt x="924" y="2455"/>
                    <a:pt x="924" y="2454"/>
                  </a:cubicBezTo>
                  <a:cubicBezTo>
                    <a:pt x="925" y="2452"/>
                    <a:pt x="926" y="2450"/>
                    <a:pt x="926" y="2447"/>
                  </a:cubicBezTo>
                  <a:cubicBezTo>
                    <a:pt x="927" y="2444"/>
                    <a:pt x="928" y="2441"/>
                    <a:pt x="928" y="2438"/>
                  </a:cubicBezTo>
                  <a:cubicBezTo>
                    <a:pt x="928" y="2437"/>
                    <a:pt x="928" y="2436"/>
                    <a:pt x="928" y="2435"/>
                  </a:cubicBezTo>
                  <a:cubicBezTo>
                    <a:pt x="929" y="2434"/>
                    <a:pt x="929" y="2433"/>
                    <a:pt x="929" y="2432"/>
                  </a:cubicBezTo>
                  <a:cubicBezTo>
                    <a:pt x="929" y="2430"/>
                    <a:pt x="929" y="2428"/>
                    <a:pt x="929" y="2427"/>
                  </a:cubicBezTo>
                  <a:cubicBezTo>
                    <a:pt x="929" y="2425"/>
                    <a:pt x="929" y="2423"/>
                    <a:pt x="929" y="2421"/>
                  </a:cubicBezTo>
                  <a:cubicBezTo>
                    <a:pt x="930" y="2420"/>
                    <a:pt x="930" y="2419"/>
                    <a:pt x="930" y="2418"/>
                  </a:cubicBezTo>
                  <a:cubicBezTo>
                    <a:pt x="930" y="2417"/>
                    <a:pt x="930" y="2416"/>
                    <a:pt x="930" y="2415"/>
                  </a:cubicBezTo>
                  <a:cubicBezTo>
                    <a:pt x="929" y="2414"/>
                    <a:pt x="929" y="2412"/>
                    <a:pt x="929" y="2410"/>
                  </a:cubicBezTo>
                  <a:cubicBezTo>
                    <a:pt x="930" y="2410"/>
                    <a:pt x="930" y="2411"/>
                    <a:pt x="930" y="2412"/>
                  </a:cubicBezTo>
                  <a:cubicBezTo>
                    <a:pt x="932" y="2418"/>
                    <a:pt x="935" y="2424"/>
                    <a:pt x="937" y="2430"/>
                  </a:cubicBezTo>
                  <a:cubicBezTo>
                    <a:pt x="938" y="2433"/>
                    <a:pt x="938" y="2436"/>
                    <a:pt x="939" y="2439"/>
                  </a:cubicBezTo>
                  <a:cubicBezTo>
                    <a:pt x="939" y="2440"/>
                    <a:pt x="940" y="2442"/>
                    <a:pt x="940" y="2443"/>
                  </a:cubicBezTo>
                  <a:cubicBezTo>
                    <a:pt x="940" y="2445"/>
                    <a:pt x="941" y="2446"/>
                    <a:pt x="941" y="2448"/>
                  </a:cubicBezTo>
                  <a:cubicBezTo>
                    <a:pt x="942" y="2453"/>
                    <a:pt x="943" y="2459"/>
                    <a:pt x="943" y="2464"/>
                  </a:cubicBezTo>
                  <a:cubicBezTo>
                    <a:pt x="944" y="2466"/>
                    <a:pt x="944" y="2469"/>
                    <a:pt x="944" y="2471"/>
                  </a:cubicBezTo>
                  <a:cubicBezTo>
                    <a:pt x="944" y="2473"/>
                    <a:pt x="944" y="2475"/>
                    <a:pt x="944" y="2478"/>
                  </a:cubicBezTo>
                  <a:cubicBezTo>
                    <a:pt x="944" y="2480"/>
                    <a:pt x="944" y="2482"/>
                    <a:pt x="944" y="2483"/>
                  </a:cubicBezTo>
                  <a:cubicBezTo>
                    <a:pt x="944" y="2485"/>
                    <a:pt x="944" y="2487"/>
                    <a:pt x="944" y="2488"/>
                  </a:cubicBezTo>
                  <a:cubicBezTo>
                    <a:pt x="944" y="2489"/>
                    <a:pt x="944" y="2490"/>
                    <a:pt x="944" y="2490"/>
                  </a:cubicBezTo>
                  <a:cubicBezTo>
                    <a:pt x="944" y="2491"/>
                    <a:pt x="944" y="2492"/>
                    <a:pt x="944" y="2492"/>
                  </a:cubicBezTo>
                  <a:cubicBezTo>
                    <a:pt x="944" y="2493"/>
                    <a:pt x="944" y="2494"/>
                    <a:pt x="944" y="2495"/>
                  </a:cubicBezTo>
                  <a:cubicBezTo>
                    <a:pt x="944" y="2497"/>
                    <a:pt x="943" y="2498"/>
                    <a:pt x="943" y="2498"/>
                  </a:cubicBezTo>
                  <a:cubicBezTo>
                    <a:pt x="943" y="2498"/>
                    <a:pt x="944" y="2497"/>
                    <a:pt x="944" y="2495"/>
                  </a:cubicBezTo>
                  <a:cubicBezTo>
                    <a:pt x="944" y="2494"/>
                    <a:pt x="945" y="2493"/>
                    <a:pt x="945" y="2492"/>
                  </a:cubicBezTo>
                  <a:cubicBezTo>
                    <a:pt x="945" y="2492"/>
                    <a:pt x="945" y="2491"/>
                    <a:pt x="945" y="2490"/>
                  </a:cubicBezTo>
                  <a:cubicBezTo>
                    <a:pt x="945" y="2490"/>
                    <a:pt x="946" y="2489"/>
                    <a:pt x="946" y="2488"/>
                  </a:cubicBezTo>
                  <a:cubicBezTo>
                    <a:pt x="946" y="2487"/>
                    <a:pt x="946" y="2485"/>
                    <a:pt x="947" y="2483"/>
                  </a:cubicBezTo>
                  <a:cubicBezTo>
                    <a:pt x="947" y="2482"/>
                    <a:pt x="947" y="2480"/>
                    <a:pt x="947" y="2478"/>
                  </a:cubicBezTo>
                  <a:cubicBezTo>
                    <a:pt x="948" y="2476"/>
                    <a:pt x="948" y="2473"/>
                    <a:pt x="948" y="2471"/>
                  </a:cubicBezTo>
                  <a:cubicBezTo>
                    <a:pt x="948" y="2469"/>
                    <a:pt x="948" y="2466"/>
                    <a:pt x="948" y="2463"/>
                  </a:cubicBezTo>
                  <a:cubicBezTo>
                    <a:pt x="948" y="2458"/>
                    <a:pt x="948" y="2453"/>
                    <a:pt x="947" y="2447"/>
                  </a:cubicBezTo>
                  <a:cubicBezTo>
                    <a:pt x="947" y="2445"/>
                    <a:pt x="946" y="2444"/>
                    <a:pt x="946" y="2442"/>
                  </a:cubicBezTo>
                  <a:cubicBezTo>
                    <a:pt x="946" y="2441"/>
                    <a:pt x="946" y="2439"/>
                    <a:pt x="945" y="2438"/>
                  </a:cubicBezTo>
                  <a:cubicBezTo>
                    <a:pt x="945" y="2436"/>
                    <a:pt x="945" y="2435"/>
                    <a:pt x="944" y="2433"/>
                  </a:cubicBezTo>
                  <a:cubicBezTo>
                    <a:pt x="944" y="2431"/>
                    <a:pt x="944" y="2430"/>
                    <a:pt x="943" y="2428"/>
                  </a:cubicBezTo>
                  <a:cubicBezTo>
                    <a:pt x="943" y="2427"/>
                    <a:pt x="943" y="2425"/>
                    <a:pt x="942" y="2423"/>
                  </a:cubicBezTo>
                  <a:cubicBezTo>
                    <a:pt x="942" y="2422"/>
                    <a:pt x="941" y="2420"/>
                    <a:pt x="941" y="2419"/>
                  </a:cubicBezTo>
                  <a:cubicBezTo>
                    <a:pt x="940" y="2418"/>
                    <a:pt x="940" y="2417"/>
                    <a:pt x="940" y="2416"/>
                  </a:cubicBezTo>
                  <a:cubicBezTo>
                    <a:pt x="940" y="2415"/>
                    <a:pt x="939" y="2415"/>
                    <a:pt x="939" y="2414"/>
                  </a:cubicBezTo>
                  <a:cubicBezTo>
                    <a:pt x="938" y="2412"/>
                    <a:pt x="938" y="2411"/>
                    <a:pt x="937" y="2409"/>
                  </a:cubicBezTo>
                  <a:cubicBezTo>
                    <a:pt x="936" y="2406"/>
                    <a:pt x="935" y="2403"/>
                    <a:pt x="933" y="2399"/>
                  </a:cubicBezTo>
                  <a:cubicBezTo>
                    <a:pt x="933" y="2398"/>
                    <a:pt x="932" y="2396"/>
                    <a:pt x="931" y="2395"/>
                  </a:cubicBezTo>
                  <a:cubicBezTo>
                    <a:pt x="929" y="2390"/>
                    <a:pt x="929" y="2390"/>
                    <a:pt x="929" y="2390"/>
                  </a:cubicBezTo>
                  <a:cubicBezTo>
                    <a:pt x="928" y="2388"/>
                    <a:pt x="927" y="2387"/>
                    <a:pt x="926" y="2385"/>
                  </a:cubicBezTo>
                  <a:cubicBezTo>
                    <a:pt x="925" y="2383"/>
                    <a:pt x="925" y="2383"/>
                    <a:pt x="925" y="2383"/>
                  </a:cubicBezTo>
                  <a:cubicBezTo>
                    <a:pt x="925" y="2382"/>
                    <a:pt x="925" y="2382"/>
                    <a:pt x="925" y="2382"/>
                  </a:cubicBezTo>
                  <a:cubicBezTo>
                    <a:pt x="924" y="2381"/>
                    <a:pt x="924" y="2381"/>
                    <a:pt x="924" y="2381"/>
                  </a:cubicBezTo>
                  <a:cubicBezTo>
                    <a:pt x="922" y="2378"/>
                    <a:pt x="920" y="2375"/>
                    <a:pt x="919" y="2372"/>
                  </a:cubicBezTo>
                  <a:cubicBezTo>
                    <a:pt x="915" y="2366"/>
                    <a:pt x="912" y="2361"/>
                    <a:pt x="908" y="2355"/>
                  </a:cubicBezTo>
                  <a:cubicBezTo>
                    <a:pt x="905" y="2350"/>
                    <a:pt x="902" y="2345"/>
                    <a:pt x="899" y="2340"/>
                  </a:cubicBezTo>
                  <a:cubicBezTo>
                    <a:pt x="897" y="2334"/>
                    <a:pt x="894" y="2330"/>
                    <a:pt x="893" y="2325"/>
                  </a:cubicBezTo>
                  <a:cubicBezTo>
                    <a:pt x="891" y="2320"/>
                    <a:pt x="890" y="2316"/>
                    <a:pt x="889" y="2312"/>
                  </a:cubicBezTo>
                  <a:cubicBezTo>
                    <a:pt x="889" y="2310"/>
                    <a:pt x="889" y="2309"/>
                    <a:pt x="889" y="2308"/>
                  </a:cubicBezTo>
                  <a:cubicBezTo>
                    <a:pt x="890" y="2296"/>
                    <a:pt x="891" y="2289"/>
                    <a:pt x="891" y="2289"/>
                  </a:cubicBezTo>
                  <a:cubicBezTo>
                    <a:pt x="891" y="2289"/>
                    <a:pt x="932" y="2298"/>
                    <a:pt x="960" y="2337"/>
                  </a:cubicBezTo>
                  <a:cubicBezTo>
                    <a:pt x="960" y="2337"/>
                    <a:pt x="961" y="2338"/>
                    <a:pt x="961" y="2338"/>
                  </a:cubicBezTo>
                  <a:cubicBezTo>
                    <a:pt x="961" y="2339"/>
                    <a:pt x="961" y="2340"/>
                    <a:pt x="962" y="2341"/>
                  </a:cubicBezTo>
                  <a:cubicBezTo>
                    <a:pt x="963" y="2342"/>
                    <a:pt x="963" y="2344"/>
                    <a:pt x="964" y="2346"/>
                  </a:cubicBezTo>
                  <a:cubicBezTo>
                    <a:pt x="965" y="2348"/>
                    <a:pt x="966" y="2350"/>
                    <a:pt x="966" y="2351"/>
                  </a:cubicBezTo>
                  <a:cubicBezTo>
                    <a:pt x="967" y="2353"/>
                    <a:pt x="968" y="2355"/>
                    <a:pt x="968" y="2357"/>
                  </a:cubicBezTo>
                  <a:cubicBezTo>
                    <a:pt x="970" y="2361"/>
                    <a:pt x="971" y="2365"/>
                    <a:pt x="973" y="2369"/>
                  </a:cubicBezTo>
                  <a:cubicBezTo>
                    <a:pt x="974" y="2373"/>
                    <a:pt x="975" y="2377"/>
                    <a:pt x="976" y="2381"/>
                  </a:cubicBezTo>
                  <a:cubicBezTo>
                    <a:pt x="977" y="2382"/>
                    <a:pt x="977" y="2383"/>
                    <a:pt x="977" y="2384"/>
                  </a:cubicBezTo>
                  <a:cubicBezTo>
                    <a:pt x="977" y="2385"/>
                    <a:pt x="978" y="2386"/>
                    <a:pt x="978" y="2387"/>
                  </a:cubicBezTo>
                  <a:cubicBezTo>
                    <a:pt x="979" y="2389"/>
                    <a:pt x="979" y="2390"/>
                    <a:pt x="980" y="2392"/>
                  </a:cubicBezTo>
                  <a:cubicBezTo>
                    <a:pt x="980" y="2394"/>
                    <a:pt x="980" y="2396"/>
                    <a:pt x="981" y="2398"/>
                  </a:cubicBezTo>
                  <a:cubicBezTo>
                    <a:pt x="981" y="2399"/>
                    <a:pt x="981" y="2400"/>
                    <a:pt x="982" y="2401"/>
                  </a:cubicBezTo>
                  <a:cubicBezTo>
                    <a:pt x="982" y="2402"/>
                    <a:pt x="982" y="2403"/>
                    <a:pt x="982" y="2403"/>
                  </a:cubicBezTo>
                  <a:cubicBezTo>
                    <a:pt x="983" y="2405"/>
                    <a:pt x="983" y="2407"/>
                    <a:pt x="983" y="2409"/>
                  </a:cubicBezTo>
                  <a:cubicBezTo>
                    <a:pt x="984" y="2410"/>
                    <a:pt x="984" y="2412"/>
                    <a:pt x="984" y="2413"/>
                  </a:cubicBezTo>
                  <a:cubicBezTo>
                    <a:pt x="985" y="2415"/>
                    <a:pt x="985" y="2416"/>
                    <a:pt x="985" y="2418"/>
                  </a:cubicBezTo>
                  <a:cubicBezTo>
                    <a:pt x="985" y="2419"/>
                    <a:pt x="986" y="2421"/>
                    <a:pt x="986" y="2422"/>
                  </a:cubicBezTo>
                  <a:cubicBezTo>
                    <a:pt x="986" y="2423"/>
                    <a:pt x="986" y="2424"/>
                    <a:pt x="987" y="2425"/>
                  </a:cubicBezTo>
                  <a:cubicBezTo>
                    <a:pt x="987" y="2426"/>
                    <a:pt x="987" y="2428"/>
                    <a:pt x="987" y="2428"/>
                  </a:cubicBezTo>
                  <a:cubicBezTo>
                    <a:pt x="987" y="2430"/>
                    <a:pt x="988" y="2432"/>
                    <a:pt x="988" y="2433"/>
                  </a:cubicBezTo>
                  <a:cubicBezTo>
                    <a:pt x="988" y="2434"/>
                    <a:pt x="988" y="2434"/>
                    <a:pt x="988" y="2434"/>
                  </a:cubicBezTo>
                  <a:cubicBezTo>
                    <a:pt x="988" y="2434"/>
                    <a:pt x="988" y="2434"/>
                    <a:pt x="988" y="2433"/>
                  </a:cubicBezTo>
                  <a:cubicBezTo>
                    <a:pt x="988" y="2432"/>
                    <a:pt x="988" y="2430"/>
                    <a:pt x="989" y="2428"/>
                  </a:cubicBezTo>
                  <a:cubicBezTo>
                    <a:pt x="989" y="2427"/>
                    <a:pt x="989" y="2426"/>
                    <a:pt x="989" y="2425"/>
                  </a:cubicBezTo>
                  <a:cubicBezTo>
                    <a:pt x="989" y="2424"/>
                    <a:pt x="989" y="2423"/>
                    <a:pt x="989" y="2422"/>
                  </a:cubicBezTo>
                  <a:cubicBezTo>
                    <a:pt x="989" y="2420"/>
                    <a:pt x="989" y="2419"/>
                    <a:pt x="989" y="2417"/>
                  </a:cubicBezTo>
                  <a:cubicBezTo>
                    <a:pt x="989" y="2416"/>
                    <a:pt x="989" y="2414"/>
                    <a:pt x="989" y="2413"/>
                  </a:cubicBezTo>
                  <a:cubicBezTo>
                    <a:pt x="989" y="2411"/>
                    <a:pt x="989" y="2410"/>
                    <a:pt x="989" y="2408"/>
                  </a:cubicBezTo>
                  <a:cubicBezTo>
                    <a:pt x="988" y="2406"/>
                    <a:pt x="988" y="2404"/>
                    <a:pt x="988" y="2402"/>
                  </a:cubicBezTo>
                  <a:cubicBezTo>
                    <a:pt x="988" y="2401"/>
                    <a:pt x="988" y="2401"/>
                    <a:pt x="988" y="2400"/>
                  </a:cubicBezTo>
                  <a:cubicBezTo>
                    <a:pt x="988" y="2399"/>
                    <a:pt x="987" y="2398"/>
                    <a:pt x="987" y="2397"/>
                  </a:cubicBezTo>
                  <a:cubicBezTo>
                    <a:pt x="987" y="2395"/>
                    <a:pt x="987" y="2393"/>
                    <a:pt x="986" y="2391"/>
                  </a:cubicBezTo>
                  <a:cubicBezTo>
                    <a:pt x="986" y="2387"/>
                    <a:pt x="985" y="2383"/>
                    <a:pt x="984" y="2379"/>
                  </a:cubicBezTo>
                  <a:cubicBezTo>
                    <a:pt x="983" y="2375"/>
                    <a:pt x="981" y="2370"/>
                    <a:pt x="980" y="2366"/>
                  </a:cubicBezTo>
                  <a:cubicBezTo>
                    <a:pt x="979" y="2362"/>
                    <a:pt x="977" y="2358"/>
                    <a:pt x="976" y="2354"/>
                  </a:cubicBezTo>
                  <a:cubicBezTo>
                    <a:pt x="974" y="2350"/>
                    <a:pt x="972" y="2347"/>
                    <a:pt x="970" y="2343"/>
                  </a:cubicBezTo>
                  <a:cubicBezTo>
                    <a:pt x="970" y="2341"/>
                    <a:pt x="969" y="2339"/>
                    <a:pt x="968" y="2338"/>
                  </a:cubicBezTo>
                  <a:cubicBezTo>
                    <a:pt x="967" y="2337"/>
                    <a:pt x="967" y="2336"/>
                    <a:pt x="966" y="2335"/>
                  </a:cubicBezTo>
                  <a:cubicBezTo>
                    <a:pt x="966" y="2334"/>
                    <a:pt x="965" y="2334"/>
                    <a:pt x="965" y="2333"/>
                  </a:cubicBezTo>
                  <a:cubicBezTo>
                    <a:pt x="964" y="2331"/>
                    <a:pt x="963" y="2330"/>
                    <a:pt x="962" y="2328"/>
                  </a:cubicBezTo>
                  <a:cubicBezTo>
                    <a:pt x="961" y="2327"/>
                    <a:pt x="961" y="2326"/>
                    <a:pt x="960" y="2325"/>
                  </a:cubicBezTo>
                  <a:cubicBezTo>
                    <a:pt x="949" y="2278"/>
                    <a:pt x="899" y="2267"/>
                    <a:pt x="860" y="2242"/>
                  </a:cubicBezTo>
                  <a:cubicBezTo>
                    <a:pt x="865" y="2244"/>
                    <a:pt x="870" y="2245"/>
                    <a:pt x="875" y="2246"/>
                  </a:cubicBezTo>
                  <a:cubicBezTo>
                    <a:pt x="879" y="2247"/>
                    <a:pt x="882" y="2247"/>
                    <a:pt x="886" y="2248"/>
                  </a:cubicBezTo>
                  <a:cubicBezTo>
                    <a:pt x="890" y="2248"/>
                    <a:pt x="894" y="2248"/>
                    <a:pt x="897" y="2248"/>
                  </a:cubicBezTo>
                  <a:cubicBezTo>
                    <a:pt x="905" y="2249"/>
                    <a:pt x="913" y="2249"/>
                    <a:pt x="920" y="2249"/>
                  </a:cubicBezTo>
                  <a:cubicBezTo>
                    <a:pt x="928" y="2249"/>
                    <a:pt x="935" y="2248"/>
                    <a:pt x="942" y="2249"/>
                  </a:cubicBezTo>
                  <a:cubicBezTo>
                    <a:pt x="946" y="2249"/>
                    <a:pt x="950" y="2249"/>
                    <a:pt x="953" y="2250"/>
                  </a:cubicBezTo>
                  <a:cubicBezTo>
                    <a:pt x="955" y="2250"/>
                    <a:pt x="957" y="2250"/>
                    <a:pt x="958" y="2250"/>
                  </a:cubicBezTo>
                  <a:cubicBezTo>
                    <a:pt x="960" y="2251"/>
                    <a:pt x="962" y="2251"/>
                    <a:pt x="963" y="2251"/>
                  </a:cubicBezTo>
                  <a:cubicBezTo>
                    <a:pt x="964" y="2251"/>
                    <a:pt x="965" y="2252"/>
                    <a:pt x="966" y="2252"/>
                  </a:cubicBezTo>
                  <a:cubicBezTo>
                    <a:pt x="967" y="2252"/>
                    <a:pt x="968" y="2252"/>
                    <a:pt x="968" y="2252"/>
                  </a:cubicBezTo>
                  <a:cubicBezTo>
                    <a:pt x="970" y="2253"/>
                    <a:pt x="970" y="2253"/>
                    <a:pt x="970" y="2253"/>
                  </a:cubicBezTo>
                  <a:cubicBezTo>
                    <a:pt x="971" y="2253"/>
                    <a:pt x="971" y="2253"/>
                    <a:pt x="971" y="2253"/>
                  </a:cubicBezTo>
                  <a:cubicBezTo>
                    <a:pt x="971" y="2253"/>
                    <a:pt x="972" y="2253"/>
                    <a:pt x="973" y="2254"/>
                  </a:cubicBezTo>
                  <a:cubicBezTo>
                    <a:pt x="973" y="2254"/>
                    <a:pt x="973" y="2254"/>
                    <a:pt x="974" y="2255"/>
                  </a:cubicBezTo>
                  <a:cubicBezTo>
                    <a:pt x="975" y="2256"/>
                    <a:pt x="976" y="2258"/>
                    <a:pt x="977" y="2260"/>
                  </a:cubicBezTo>
                  <a:cubicBezTo>
                    <a:pt x="980" y="2263"/>
                    <a:pt x="983" y="2268"/>
                    <a:pt x="985" y="2273"/>
                  </a:cubicBezTo>
                  <a:cubicBezTo>
                    <a:pt x="985" y="2274"/>
                    <a:pt x="985" y="2275"/>
                    <a:pt x="986" y="2275"/>
                  </a:cubicBezTo>
                  <a:cubicBezTo>
                    <a:pt x="986" y="2276"/>
                    <a:pt x="986" y="2277"/>
                    <a:pt x="987" y="2277"/>
                  </a:cubicBezTo>
                  <a:cubicBezTo>
                    <a:pt x="987" y="2278"/>
                    <a:pt x="987" y="2279"/>
                    <a:pt x="987" y="2279"/>
                  </a:cubicBezTo>
                  <a:cubicBezTo>
                    <a:pt x="987" y="2280"/>
                    <a:pt x="988" y="2281"/>
                    <a:pt x="988" y="2282"/>
                  </a:cubicBezTo>
                  <a:cubicBezTo>
                    <a:pt x="989" y="2284"/>
                    <a:pt x="990" y="2287"/>
                    <a:pt x="990" y="2290"/>
                  </a:cubicBezTo>
                  <a:cubicBezTo>
                    <a:pt x="991" y="2293"/>
                    <a:pt x="991" y="2296"/>
                    <a:pt x="992" y="2299"/>
                  </a:cubicBezTo>
                  <a:cubicBezTo>
                    <a:pt x="992" y="2300"/>
                    <a:pt x="992" y="2301"/>
                    <a:pt x="992" y="2302"/>
                  </a:cubicBezTo>
                  <a:cubicBezTo>
                    <a:pt x="992" y="2302"/>
                    <a:pt x="992" y="2303"/>
                    <a:pt x="992" y="2304"/>
                  </a:cubicBezTo>
                  <a:cubicBezTo>
                    <a:pt x="993" y="2305"/>
                    <a:pt x="993" y="2307"/>
                    <a:pt x="993" y="2308"/>
                  </a:cubicBezTo>
                  <a:cubicBezTo>
                    <a:pt x="993" y="2311"/>
                    <a:pt x="993" y="2314"/>
                    <a:pt x="994" y="2317"/>
                  </a:cubicBezTo>
                  <a:cubicBezTo>
                    <a:pt x="994" y="2320"/>
                    <a:pt x="994" y="2322"/>
                    <a:pt x="994" y="2325"/>
                  </a:cubicBezTo>
                  <a:cubicBezTo>
                    <a:pt x="995" y="2327"/>
                    <a:pt x="995" y="2329"/>
                    <a:pt x="995" y="2331"/>
                  </a:cubicBezTo>
                  <a:cubicBezTo>
                    <a:pt x="996" y="2333"/>
                    <a:pt x="996" y="2335"/>
                    <a:pt x="997" y="2336"/>
                  </a:cubicBezTo>
                  <a:cubicBezTo>
                    <a:pt x="997" y="2338"/>
                    <a:pt x="998" y="2339"/>
                    <a:pt x="998" y="2339"/>
                  </a:cubicBezTo>
                  <a:cubicBezTo>
                    <a:pt x="999" y="2340"/>
                    <a:pt x="999" y="2340"/>
                    <a:pt x="999" y="2340"/>
                  </a:cubicBezTo>
                  <a:cubicBezTo>
                    <a:pt x="999" y="2340"/>
                    <a:pt x="999" y="2340"/>
                    <a:pt x="999" y="2339"/>
                  </a:cubicBezTo>
                  <a:cubicBezTo>
                    <a:pt x="999" y="2338"/>
                    <a:pt x="999" y="2337"/>
                    <a:pt x="999" y="2336"/>
                  </a:cubicBezTo>
                  <a:cubicBezTo>
                    <a:pt x="998" y="2334"/>
                    <a:pt x="998" y="2333"/>
                    <a:pt x="999" y="2331"/>
                  </a:cubicBezTo>
                  <a:cubicBezTo>
                    <a:pt x="999" y="2329"/>
                    <a:pt x="999" y="2327"/>
                    <a:pt x="999" y="2324"/>
                  </a:cubicBezTo>
                  <a:cubicBezTo>
                    <a:pt x="999" y="2322"/>
                    <a:pt x="999" y="2320"/>
                    <a:pt x="1000" y="2317"/>
                  </a:cubicBezTo>
                  <a:cubicBezTo>
                    <a:pt x="1000" y="2314"/>
                    <a:pt x="1000" y="2311"/>
                    <a:pt x="1000" y="2308"/>
                  </a:cubicBezTo>
                  <a:cubicBezTo>
                    <a:pt x="1000" y="2306"/>
                    <a:pt x="1000" y="2305"/>
                    <a:pt x="1000" y="2303"/>
                  </a:cubicBezTo>
                  <a:cubicBezTo>
                    <a:pt x="1000" y="2302"/>
                    <a:pt x="1000" y="2300"/>
                    <a:pt x="999" y="2298"/>
                  </a:cubicBezTo>
                  <a:cubicBezTo>
                    <a:pt x="999" y="2295"/>
                    <a:pt x="999" y="2292"/>
                    <a:pt x="998" y="2289"/>
                  </a:cubicBezTo>
                  <a:cubicBezTo>
                    <a:pt x="997" y="2285"/>
                    <a:pt x="996" y="2282"/>
                    <a:pt x="995" y="2279"/>
                  </a:cubicBezTo>
                  <a:cubicBezTo>
                    <a:pt x="995" y="2278"/>
                    <a:pt x="995" y="2278"/>
                    <a:pt x="995" y="2278"/>
                  </a:cubicBezTo>
                  <a:cubicBezTo>
                    <a:pt x="995" y="2277"/>
                    <a:pt x="995" y="2277"/>
                    <a:pt x="995" y="2277"/>
                  </a:cubicBezTo>
                  <a:cubicBezTo>
                    <a:pt x="994" y="2277"/>
                    <a:pt x="994" y="2277"/>
                    <a:pt x="994" y="2277"/>
                  </a:cubicBezTo>
                  <a:cubicBezTo>
                    <a:pt x="994" y="2277"/>
                    <a:pt x="994" y="2277"/>
                    <a:pt x="994" y="2277"/>
                  </a:cubicBezTo>
                  <a:cubicBezTo>
                    <a:pt x="994" y="2276"/>
                    <a:pt x="994" y="2275"/>
                    <a:pt x="993" y="2275"/>
                  </a:cubicBezTo>
                  <a:cubicBezTo>
                    <a:pt x="993" y="2274"/>
                    <a:pt x="993" y="2273"/>
                    <a:pt x="992" y="2272"/>
                  </a:cubicBezTo>
                  <a:cubicBezTo>
                    <a:pt x="992" y="2272"/>
                    <a:pt x="992" y="2271"/>
                    <a:pt x="991" y="2270"/>
                  </a:cubicBezTo>
                  <a:cubicBezTo>
                    <a:pt x="990" y="2268"/>
                    <a:pt x="988" y="2265"/>
                    <a:pt x="986" y="2263"/>
                  </a:cubicBezTo>
                  <a:cubicBezTo>
                    <a:pt x="985" y="2262"/>
                    <a:pt x="984" y="2260"/>
                    <a:pt x="984" y="2259"/>
                  </a:cubicBezTo>
                  <a:cubicBezTo>
                    <a:pt x="983" y="2258"/>
                    <a:pt x="982" y="2258"/>
                    <a:pt x="981" y="2257"/>
                  </a:cubicBezTo>
                  <a:cubicBezTo>
                    <a:pt x="981" y="2257"/>
                    <a:pt x="981" y="2256"/>
                    <a:pt x="980" y="2256"/>
                  </a:cubicBezTo>
                  <a:cubicBezTo>
                    <a:pt x="981" y="2257"/>
                    <a:pt x="982" y="2257"/>
                    <a:pt x="982" y="2257"/>
                  </a:cubicBezTo>
                  <a:cubicBezTo>
                    <a:pt x="988" y="2260"/>
                    <a:pt x="993" y="2262"/>
                    <a:pt x="998" y="2266"/>
                  </a:cubicBezTo>
                  <a:cubicBezTo>
                    <a:pt x="999" y="2266"/>
                    <a:pt x="1000" y="2267"/>
                    <a:pt x="1001" y="2268"/>
                  </a:cubicBezTo>
                  <a:cubicBezTo>
                    <a:pt x="1002" y="2269"/>
                    <a:pt x="1003" y="2269"/>
                    <a:pt x="1004" y="2270"/>
                  </a:cubicBezTo>
                  <a:cubicBezTo>
                    <a:pt x="1005" y="2271"/>
                    <a:pt x="1006" y="2272"/>
                    <a:pt x="1007" y="2273"/>
                  </a:cubicBezTo>
                  <a:cubicBezTo>
                    <a:pt x="1008" y="2273"/>
                    <a:pt x="1009" y="2274"/>
                    <a:pt x="1010" y="2275"/>
                  </a:cubicBezTo>
                  <a:cubicBezTo>
                    <a:pt x="1011" y="2276"/>
                    <a:pt x="1011" y="2276"/>
                    <a:pt x="1012" y="2277"/>
                  </a:cubicBezTo>
                  <a:cubicBezTo>
                    <a:pt x="1013" y="2278"/>
                    <a:pt x="1014" y="2279"/>
                    <a:pt x="1014" y="2279"/>
                  </a:cubicBezTo>
                  <a:cubicBezTo>
                    <a:pt x="1015" y="2280"/>
                    <a:pt x="1016" y="2281"/>
                    <a:pt x="1016" y="2281"/>
                  </a:cubicBezTo>
                  <a:cubicBezTo>
                    <a:pt x="1017" y="2282"/>
                    <a:pt x="1018" y="2283"/>
                    <a:pt x="1018" y="2283"/>
                  </a:cubicBezTo>
                  <a:cubicBezTo>
                    <a:pt x="1019" y="2285"/>
                    <a:pt x="1020" y="2286"/>
                    <a:pt x="1021" y="2287"/>
                  </a:cubicBezTo>
                  <a:cubicBezTo>
                    <a:pt x="1021" y="2287"/>
                    <a:pt x="1022" y="2288"/>
                    <a:pt x="1022" y="2288"/>
                  </a:cubicBezTo>
                  <a:cubicBezTo>
                    <a:pt x="1022" y="2289"/>
                    <a:pt x="1023" y="2289"/>
                    <a:pt x="1023" y="2289"/>
                  </a:cubicBezTo>
                  <a:cubicBezTo>
                    <a:pt x="1024" y="2291"/>
                    <a:pt x="1024" y="2291"/>
                    <a:pt x="1024" y="2291"/>
                  </a:cubicBezTo>
                  <a:cubicBezTo>
                    <a:pt x="1024" y="2291"/>
                    <a:pt x="1024" y="2291"/>
                    <a:pt x="1023" y="2289"/>
                  </a:cubicBezTo>
                  <a:cubicBezTo>
                    <a:pt x="1023" y="2289"/>
                    <a:pt x="1023" y="2288"/>
                    <a:pt x="1023" y="2288"/>
                  </a:cubicBezTo>
                  <a:cubicBezTo>
                    <a:pt x="1022" y="2287"/>
                    <a:pt x="1022" y="2287"/>
                    <a:pt x="1022" y="2286"/>
                  </a:cubicBezTo>
                  <a:cubicBezTo>
                    <a:pt x="1021" y="2285"/>
                    <a:pt x="1020" y="2284"/>
                    <a:pt x="1019" y="2282"/>
                  </a:cubicBezTo>
                  <a:cubicBezTo>
                    <a:pt x="1019" y="2282"/>
                    <a:pt x="1018" y="2281"/>
                    <a:pt x="1018" y="2280"/>
                  </a:cubicBezTo>
                  <a:cubicBezTo>
                    <a:pt x="1017" y="2279"/>
                    <a:pt x="1017" y="2279"/>
                    <a:pt x="1016" y="2278"/>
                  </a:cubicBezTo>
                  <a:cubicBezTo>
                    <a:pt x="1016" y="2277"/>
                    <a:pt x="1016" y="2277"/>
                    <a:pt x="1015" y="2277"/>
                  </a:cubicBezTo>
                  <a:cubicBezTo>
                    <a:pt x="1015" y="2276"/>
                    <a:pt x="1015" y="2276"/>
                    <a:pt x="1014" y="2275"/>
                  </a:cubicBezTo>
                  <a:cubicBezTo>
                    <a:pt x="1013" y="2274"/>
                    <a:pt x="1013" y="2274"/>
                    <a:pt x="1012" y="2273"/>
                  </a:cubicBezTo>
                  <a:cubicBezTo>
                    <a:pt x="1009" y="2269"/>
                    <a:pt x="1005" y="2265"/>
                    <a:pt x="1001" y="2262"/>
                  </a:cubicBezTo>
                  <a:cubicBezTo>
                    <a:pt x="996" y="2258"/>
                    <a:pt x="991" y="2255"/>
                    <a:pt x="985" y="2252"/>
                  </a:cubicBezTo>
                  <a:cubicBezTo>
                    <a:pt x="983" y="2251"/>
                    <a:pt x="982" y="2250"/>
                    <a:pt x="980" y="2249"/>
                  </a:cubicBezTo>
                  <a:cubicBezTo>
                    <a:pt x="979" y="2249"/>
                    <a:pt x="977" y="2248"/>
                    <a:pt x="975" y="2248"/>
                  </a:cubicBezTo>
                  <a:cubicBezTo>
                    <a:pt x="974" y="2247"/>
                    <a:pt x="974" y="2247"/>
                    <a:pt x="973" y="2247"/>
                  </a:cubicBezTo>
                  <a:cubicBezTo>
                    <a:pt x="972" y="2246"/>
                    <a:pt x="972" y="2246"/>
                    <a:pt x="972" y="2246"/>
                  </a:cubicBezTo>
                  <a:cubicBezTo>
                    <a:pt x="971" y="2246"/>
                    <a:pt x="971" y="2246"/>
                    <a:pt x="971" y="2246"/>
                  </a:cubicBezTo>
                  <a:cubicBezTo>
                    <a:pt x="971" y="2246"/>
                    <a:pt x="971" y="2246"/>
                    <a:pt x="971" y="2246"/>
                  </a:cubicBezTo>
                  <a:cubicBezTo>
                    <a:pt x="971" y="2246"/>
                    <a:pt x="971" y="2246"/>
                    <a:pt x="971" y="2246"/>
                  </a:cubicBezTo>
                  <a:cubicBezTo>
                    <a:pt x="970" y="2246"/>
                    <a:pt x="970" y="2246"/>
                    <a:pt x="970" y="2246"/>
                  </a:cubicBezTo>
                  <a:cubicBezTo>
                    <a:pt x="969" y="2246"/>
                    <a:pt x="968" y="2245"/>
                    <a:pt x="968" y="2245"/>
                  </a:cubicBezTo>
                  <a:cubicBezTo>
                    <a:pt x="967" y="2245"/>
                    <a:pt x="966" y="2245"/>
                    <a:pt x="965" y="2244"/>
                  </a:cubicBezTo>
                  <a:cubicBezTo>
                    <a:pt x="964" y="2244"/>
                    <a:pt x="963" y="2244"/>
                    <a:pt x="962" y="2244"/>
                  </a:cubicBezTo>
                  <a:cubicBezTo>
                    <a:pt x="961" y="2244"/>
                    <a:pt x="960" y="2243"/>
                    <a:pt x="960" y="2243"/>
                  </a:cubicBezTo>
                  <a:cubicBezTo>
                    <a:pt x="958" y="2243"/>
                    <a:pt x="956" y="2243"/>
                    <a:pt x="954" y="2242"/>
                  </a:cubicBezTo>
                  <a:cubicBezTo>
                    <a:pt x="950" y="2242"/>
                    <a:pt x="947" y="2241"/>
                    <a:pt x="943" y="2241"/>
                  </a:cubicBezTo>
                  <a:cubicBezTo>
                    <a:pt x="935" y="2241"/>
                    <a:pt x="928" y="2241"/>
                    <a:pt x="920" y="2241"/>
                  </a:cubicBezTo>
                  <a:cubicBezTo>
                    <a:pt x="912" y="2241"/>
                    <a:pt x="905" y="2241"/>
                    <a:pt x="898" y="2241"/>
                  </a:cubicBezTo>
                  <a:cubicBezTo>
                    <a:pt x="896" y="2241"/>
                    <a:pt x="894" y="2241"/>
                    <a:pt x="892" y="2241"/>
                  </a:cubicBezTo>
                  <a:cubicBezTo>
                    <a:pt x="890" y="2241"/>
                    <a:pt x="888" y="2240"/>
                    <a:pt x="887" y="2240"/>
                  </a:cubicBezTo>
                  <a:cubicBezTo>
                    <a:pt x="883" y="2240"/>
                    <a:pt x="880" y="2240"/>
                    <a:pt x="876" y="2239"/>
                  </a:cubicBezTo>
                  <a:cubicBezTo>
                    <a:pt x="870" y="2238"/>
                    <a:pt x="863" y="2237"/>
                    <a:pt x="857" y="2235"/>
                  </a:cubicBezTo>
                  <a:cubicBezTo>
                    <a:pt x="851" y="2233"/>
                    <a:pt x="846" y="2230"/>
                    <a:pt x="841" y="2227"/>
                  </a:cubicBezTo>
                  <a:cubicBezTo>
                    <a:pt x="839" y="2226"/>
                    <a:pt x="837" y="2225"/>
                    <a:pt x="835" y="2223"/>
                  </a:cubicBezTo>
                  <a:cubicBezTo>
                    <a:pt x="829" y="2217"/>
                    <a:pt x="823" y="2209"/>
                    <a:pt x="819" y="2201"/>
                  </a:cubicBezTo>
                  <a:cubicBezTo>
                    <a:pt x="818" y="2200"/>
                    <a:pt x="818" y="2199"/>
                    <a:pt x="818" y="2199"/>
                  </a:cubicBezTo>
                  <a:cubicBezTo>
                    <a:pt x="818" y="2199"/>
                    <a:pt x="818" y="2199"/>
                    <a:pt x="818" y="2200"/>
                  </a:cubicBezTo>
                  <a:cubicBezTo>
                    <a:pt x="802" y="2168"/>
                    <a:pt x="820" y="2140"/>
                    <a:pt x="848" y="2114"/>
                  </a:cubicBezTo>
                  <a:cubicBezTo>
                    <a:pt x="848" y="2114"/>
                    <a:pt x="848" y="2115"/>
                    <a:pt x="848" y="2115"/>
                  </a:cubicBezTo>
                  <a:cubicBezTo>
                    <a:pt x="846" y="2119"/>
                    <a:pt x="844" y="2123"/>
                    <a:pt x="842" y="2128"/>
                  </a:cubicBezTo>
                  <a:cubicBezTo>
                    <a:pt x="841" y="2130"/>
                    <a:pt x="841" y="2132"/>
                    <a:pt x="840" y="2135"/>
                  </a:cubicBezTo>
                  <a:cubicBezTo>
                    <a:pt x="840" y="2137"/>
                    <a:pt x="839" y="2139"/>
                    <a:pt x="839" y="2142"/>
                  </a:cubicBezTo>
                  <a:cubicBezTo>
                    <a:pt x="839" y="2144"/>
                    <a:pt x="839" y="2147"/>
                    <a:pt x="839" y="2150"/>
                  </a:cubicBezTo>
                  <a:cubicBezTo>
                    <a:pt x="839" y="2150"/>
                    <a:pt x="839" y="2151"/>
                    <a:pt x="839" y="2152"/>
                  </a:cubicBezTo>
                  <a:cubicBezTo>
                    <a:pt x="839" y="2152"/>
                    <a:pt x="839" y="2153"/>
                    <a:pt x="839" y="2154"/>
                  </a:cubicBezTo>
                  <a:cubicBezTo>
                    <a:pt x="840" y="2155"/>
                    <a:pt x="840" y="2155"/>
                    <a:pt x="840" y="2155"/>
                  </a:cubicBezTo>
                  <a:cubicBezTo>
                    <a:pt x="840" y="2155"/>
                    <a:pt x="840" y="2155"/>
                    <a:pt x="840" y="2155"/>
                  </a:cubicBezTo>
                  <a:cubicBezTo>
                    <a:pt x="840" y="2155"/>
                    <a:pt x="840" y="2155"/>
                    <a:pt x="840" y="2155"/>
                  </a:cubicBezTo>
                  <a:cubicBezTo>
                    <a:pt x="840" y="2155"/>
                    <a:pt x="840" y="2155"/>
                    <a:pt x="840" y="2155"/>
                  </a:cubicBezTo>
                  <a:cubicBezTo>
                    <a:pt x="840" y="2156"/>
                    <a:pt x="840" y="2156"/>
                    <a:pt x="840" y="2156"/>
                  </a:cubicBezTo>
                  <a:cubicBezTo>
                    <a:pt x="840" y="2156"/>
                    <a:pt x="840" y="2156"/>
                    <a:pt x="840" y="2156"/>
                  </a:cubicBezTo>
                  <a:cubicBezTo>
                    <a:pt x="840" y="2157"/>
                    <a:pt x="840" y="2157"/>
                    <a:pt x="840" y="2157"/>
                  </a:cubicBezTo>
                  <a:cubicBezTo>
                    <a:pt x="841" y="2159"/>
                    <a:pt x="841" y="2159"/>
                    <a:pt x="841" y="2159"/>
                  </a:cubicBezTo>
                  <a:cubicBezTo>
                    <a:pt x="841" y="2160"/>
                    <a:pt x="842" y="2161"/>
                    <a:pt x="842" y="2161"/>
                  </a:cubicBezTo>
                  <a:cubicBezTo>
                    <a:pt x="842" y="2162"/>
                    <a:pt x="843" y="2163"/>
                    <a:pt x="843" y="2163"/>
                  </a:cubicBezTo>
                  <a:cubicBezTo>
                    <a:pt x="843" y="2164"/>
                    <a:pt x="843" y="2164"/>
                    <a:pt x="844" y="2165"/>
                  </a:cubicBezTo>
                  <a:cubicBezTo>
                    <a:pt x="845" y="2167"/>
                    <a:pt x="847" y="2169"/>
                    <a:pt x="848" y="2171"/>
                  </a:cubicBezTo>
                  <a:cubicBezTo>
                    <a:pt x="848" y="2171"/>
                    <a:pt x="849" y="2172"/>
                    <a:pt x="849" y="2172"/>
                  </a:cubicBezTo>
                  <a:cubicBezTo>
                    <a:pt x="849" y="2173"/>
                    <a:pt x="849" y="2174"/>
                    <a:pt x="849" y="2176"/>
                  </a:cubicBezTo>
                  <a:cubicBezTo>
                    <a:pt x="849" y="2178"/>
                    <a:pt x="849" y="2181"/>
                    <a:pt x="849" y="2184"/>
                  </a:cubicBezTo>
                  <a:cubicBezTo>
                    <a:pt x="850" y="2185"/>
                    <a:pt x="850" y="2185"/>
                    <a:pt x="850" y="2186"/>
                  </a:cubicBezTo>
                  <a:cubicBezTo>
                    <a:pt x="850" y="2187"/>
                    <a:pt x="850" y="2188"/>
                    <a:pt x="850" y="2188"/>
                  </a:cubicBezTo>
                  <a:cubicBezTo>
                    <a:pt x="850" y="2190"/>
                    <a:pt x="851" y="2191"/>
                    <a:pt x="851" y="2193"/>
                  </a:cubicBezTo>
                  <a:cubicBezTo>
                    <a:pt x="851" y="2194"/>
                    <a:pt x="852" y="2194"/>
                    <a:pt x="852" y="2195"/>
                  </a:cubicBezTo>
                  <a:cubicBezTo>
                    <a:pt x="852" y="2196"/>
                    <a:pt x="852" y="2196"/>
                    <a:pt x="852" y="2196"/>
                  </a:cubicBezTo>
                  <a:cubicBezTo>
                    <a:pt x="852" y="2197"/>
                    <a:pt x="852" y="2197"/>
                    <a:pt x="852" y="2197"/>
                  </a:cubicBezTo>
                  <a:cubicBezTo>
                    <a:pt x="853" y="2198"/>
                    <a:pt x="853" y="2199"/>
                    <a:pt x="853" y="2200"/>
                  </a:cubicBezTo>
                  <a:cubicBezTo>
                    <a:pt x="853" y="2200"/>
                    <a:pt x="854" y="2201"/>
                    <a:pt x="854" y="2202"/>
                  </a:cubicBezTo>
                  <a:cubicBezTo>
                    <a:pt x="855" y="2203"/>
                    <a:pt x="855" y="2205"/>
                    <a:pt x="856" y="2206"/>
                  </a:cubicBezTo>
                  <a:cubicBezTo>
                    <a:pt x="857" y="2207"/>
                    <a:pt x="858" y="2208"/>
                    <a:pt x="859" y="2209"/>
                  </a:cubicBezTo>
                  <a:cubicBezTo>
                    <a:pt x="860" y="2210"/>
                    <a:pt x="861" y="2211"/>
                    <a:pt x="862" y="2211"/>
                  </a:cubicBezTo>
                  <a:cubicBezTo>
                    <a:pt x="863" y="2211"/>
                    <a:pt x="863" y="2212"/>
                    <a:pt x="863" y="2212"/>
                  </a:cubicBezTo>
                  <a:cubicBezTo>
                    <a:pt x="863" y="2212"/>
                    <a:pt x="864" y="2212"/>
                    <a:pt x="864" y="2212"/>
                  </a:cubicBezTo>
                  <a:cubicBezTo>
                    <a:pt x="864" y="2212"/>
                    <a:pt x="865" y="2212"/>
                    <a:pt x="865" y="2212"/>
                  </a:cubicBezTo>
                  <a:cubicBezTo>
                    <a:pt x="865" y="2212"/>
                    <a:pt x="866" y="2212"/>
                    <a:pt x="866" y="2212"/>
                  </a:cubicBezTo>
                  <a:cubicBezTo>
                    <a:pt x="866" y="2212"/>
                    <a:pt x="867" y="2212"/>
                    <a:pt x="867" y="2212"/>
                  </a:cubicBezTo>
                  <a:cubicBezTo>
                    <a:pt x="867" y="2212"/>
                    <a:pt x="867" y="2212"/>
                    <a:pt x="867" y="2212"/>
                  </a:cubicBezTo>
                  <a:cubicBezTo>
                    <a:pt x="867" y="2212"/>
                    <a:pt x="867" y="2212"/>
                    <a:pt x="867" y="2212"/>
                  </a:cubicBezTo>
                  <a:cubicBezTo>
                    <a:pt x="867" y="2212"/>
                    <a:pt x="867" y="2211"/>
                    <a:pt x="866" y="2211"/>
                  </a:cubicBezTo>
                  <a:cubicBezTo>
                    <a:pt x="866" y="2211"/>
                    <a:pt x="866" y="2211"/>
                    <a:pt x="866" y="2211"/>
                  </a:cubicBezTo>
                  <a:cubicBezTo>
                    <a:pt x="865" y="2210"/>
                    <a:pt x="865" y="2210"/>
                    <a:pt x="865" y="2210"/>
                  </a:cubicBezTo>
                  <a:cubicBezTo>
                    <a:pt x="865" y="2210"/>
                    <a:pt x="865" y="2210"/>
                    <a:pt x="865" y="2209"/>
                  </a:cubicBezTo>
                  <a:cubicBezTo>
                    <a:pt x="864" y="2209"/>
                    <a:pt x="864" y="2209"/>
                    <a:pt x="864" y="2209"/>
                  </a:cubicBezTo>
                  <a:cubicBezTo>
                    <a:pt x="864" y="2208"/>
                    <a:pt x="863" y="2207"/>
                    <a:pt x="863" y="2206"/>
                  </a:cubicBezTo>
                  <a:cubicBezTo>
                    <a:pt x="862" y="2206"/>
                    <a:pt x="862" y="2204"/>
                    <a:pt x="862" y="2203"/>
                  </a:cubicBezTo>
                  <a:cubicBezTo>
                    <a:pt x="861" y="2202"/>
                    <a:pt x="861" y="2201"/>
                    <a:pt x="861" y="2200"/>
                  </a:cubicBezTo>
                  <a:cubicBezTo>
                    <a:pt x="861" y="2199"/>
                    <a:pt x="860" y="2198"/>
                    <a:pt x="860" y="2198"/>
                  </a:cubicBezTo>
                  <a:cubicBezTo>
                    <a:pt x="860" y="2197"/>
                    <a:pt x="860" y="2196"/>
                    <a:pt x="860" y="2196"/>
                  </a:cubicBezTo>
                  <a:cubicBezTo>
                    <a:pt x="860" y="2195"/>
                    <a:pt x="860" y="2194"/>
                    <a:pt x="859" y="2193"/>
                  </a:cubicBezTo>
                  <a:cubicBezTo>
                    <a:pt x="859" y="2193"/>
                    <a:pt x="859" y="2192"/>
                    <a:pt x="859" y="2191"/>
                  </a:cubicBezTo>
                  <a:cubicBezTo>
                    <a:pt x="858" y="2190"/>
                    <a:pt x="858" y="2188"/>
                    <a:pt x="858" y="2187"/>
                  </a:cubicBezTo>
                  <a:cubicBezTo>
                    <a:pt x="857" y="2186"/>
                    <a:pt x="857" y="2185"/>
                    <a:pt x="857" y="2184"/>
                  </a:cubicBezTo>
                  <a:cubicBezTo>
                    <a:pt x="857" y="2184"/>
                    <a:pt x="857" y="2183"/>
                    <a:pt x="856" y="2182"/>
                  </a:cubicBezTo>
                  <a:cubicBezTo>
                    <a:pt x="856" y="2181"/>
                    <a:pt x="856" y="2180"/>
                    <a:pt x="855" y="2180"/>
                  </a:cubicBezTo>
                  <a:cubicBezTo>
                    <a:pt x="856" y="2180"/>
                    <a:pt x="857" y="2181"/>
                    <a:pt x="857" y="2182"/>
                  </a:cubicBezTo>
                  <a:cubicBezTo>
                    <a:pt x="858" y="2183"/>
                    <a:pt x="859" y="2183"/>
                    <a:pt x="859" y="2184"/>
                  </a:cubicBezTo>
                  <a:cubicBezTo>
                    <a:pt x="860" y="2185"/>
                    <a:pt x="860" y="2185"/>
                    <a:pt x="860" y="2185"/>
                  </a:cubicBezTo>
                  <a:cubicBezTo>
                    <a:pt x="860" y="2185"/>
                    <a:pt x="860" y="2185"/>
                    <a:pt x="860" y="2185"/>
                  </a:cubicBezTo>
                  <a:cubicBezTo>
                    <a:pt x="860" y="2185"/>
                    <a:pt x="860" y="2185"/>
                    <a:pt x="860" y="2185"/>
                  </a:cubicBezTo>
                  <a:cubicBezTo>
                    <a:pt x="861" y="2186"/>
                    <a:pt x="861" y="2186"/>
                    <a:pt x="861" y="2187"/>
                  </a:cubicBezTo>
                  <a:cubicBezTo>
                    <a:pt x="862" y="2187"/>
                    <a:pt x="863" y="2188"/>
                    <a:pt x="863" y="2189"/>
                  </a:cubicBezTo>
                  <a:cubicBezTo>
                    <a:pt x="864" y="2190"/>
                    <a:pt x="865" y="2191"/>
                    <a:pt x="865" y="2191"/>
                  </a:cubicBezTo>
                  <a:cubicBezTo>
                    <a:pt x="867" y="2195"/>
                    <a:pt x="869" y="2198"/>
                    <a:pt x="871" y="2201"/>
                  </a:cubicBezTo>
                  <a:cubicBezTo>
                    <a:pt x="873" y="2204"/>
                    <a:pt x="874" y="2207"/>
                    <a:pt x="875" y="2210"/>
                  </a:cubicBezTo>
                  <a:cubicBezTo>
                    <a:pt x="875" y="2210"/>
                    <a:pt x="875" y="2211"/>
                    <a:pt x="875" y="2212"/>
                  </a:cubicBezTo>
                  <a:cubicBezTo>
                    <a:pt x="875" y="2212"/>
                    <a:pt x="876" y="2213"/>
                    <a:pt x="876" y="2214"/>
                  </a:cubicBezTo>
                  <a:cubicBezTo>
                    <a:pt x="876" y="2214"/>
                    <a:pt x="876" y="2215"/>
                    <a:pt x="876" y="2215"/>
                  </a:cubicBezTo>
                  <a:cubicBezTo>
                    <a:pt x="876" y="2216"/>
                    <a:pt x="876" y="2216"/>
                    <a:pt x="876" y="2217"/>
                  </a:cubicBezTo>
                  <a:cubicBezTo>
                    <a:pt x="876" y="2218"/>
                    <a:pt x="877" y="2219"/>
                    <a:pt x="877" y="2220"/>
                  </a:cubicBezTo>
                  <a:cubicBezTo>
                    <a:pt x="877" y="2220"/>
                    <a:pt x="877" y="2221"/>
                    <a:pt x="877" y="2221"/>
                  </a:cubicBezTo>
                  <a:cubicBezTo>
                    <a:pt x="877" y="2221"/>
                    <a:pt x="877" y="2222"/>
                    <a:pt x="877" y="2222"/>
                  </a:cubicBezTo>
                  <a:cubicBezTo>
                    <a:pt x="877" y="2223"/>
                    <a:pt x="877" y="2224"/>
                    <a:pt x="877" y="2224"/>
                  </a:cubicBezTo>
                  <a:cubicBezTo>
                    <a:pt x="877" y="2224"/>
                    <a:pt x="877" y="2223"/>
                    <a:pt x="877" y="2222"/>
                  </a:cubicBezTo>
                  <a:cubicBezTo>
                    <a:pt x="877" y="2222"/>
                    <a:pt x="877" y="2221"/>
                    <a:pt x="877" y="2221"/>
                  </a:cubicBezTo>
                  <a:cubicBezTo>
                    <a:pt x="878" y="2221"/>
                    <a:pt x="878" y="2220"/>
                    <a:pt x="878" y="2220"/>
                  </a:cubicBezTo>
                  <a:cubicBezTo>
                    <a:pt x="878" y="2219"/>
                    <a:pt x="878" y="2218"/>
                    <a:pt x="878" y="2217"/>
                  </a:cubicBezTo>
                  <a:cubicBezTo>
                    <a:pt x="878" y="2215"/>
                    <a:pt x="878" y="2212"/>
                    <a:pt x="878" y="2209"/>
                  </a:cubicBezTo>
                  <a:cubicBezTo>
                    <a:pt x="877" y="2206"/>
                    <a:pt x="876" y="2203"/>
                    <a:pt x="875" y="2199"/>
                  </a:cubicBezTo>
                  <a:cubicBezTo>
                    <a:pt x="874" y="2196"/>
                    <a:pt x="872" y="2192"/>
                    <a:pt x="870" y="2188"/>
                  </a:cubicBezTo>
                  <a:cubicBezTo>
                    <a:pt x="870" y="2187"/>
                    <a:pt x="869" y="2186"/>
                    <a:pt x="869" y="2185"/>
                  </a:cubicBezTo>
                  <a:cubicBezTo>
                    <a:pt x="868" y="2185"/>
                    <a:pt x="867" y="2184"/>
                    <a:pt x="867" y="2183"/>
                  </a:cubicBezTo>
                  <a:cubicBezTo>
                    <a:pt x="866" y="2182"/>
                    <a:pt x="866" y="2182"/>
                    <a:pt x="866" y="2181"/>
                  </a:cubicBezTo>
                  <a:cubicBezTo>
                    <a:pt x="865" y="2181"/>
                    <a:pt x="865" y="2181"/>
                    <a:pt x="865" y="2181"/>
                  </a:cubicBezTo>
                  <a:cubicBezTo>
                    <a:pt x="865" y="2180"/>
                    <a:pt x="865" y="2180"/>
                    <a:pt x="865" y="2180"/>
                  </a:cubicBezTo>
                  <a:cubicBezTo>
                    <a:pt x="864" y="2179"/>
                    <a:pt x="863" y="2178"/>
                    <a:pt x="863" y="2177"/>
                  </a:cubicBezTo>
                  <a:cubicBezTo>
                    <a:pt x="861" y="2175"/>
                    <a:pt x="860" y="2174"/>
                    <a:pt x="858" y="2172"/>
                  </a:cubicBezTo>
                  <a:cubicBezTo>
                    <a:pt x="857" y="2170"/>
                    <a:pt x="856" y="2168"/>
                    <a:pt x="854" y="2167"/>
                  </a:cubicBezTo>
                  <a:cubicBezTo>
                    <a:pt x="853" y="2165"/>
                    <a:pt x="852" y="2163"/>
                    <a:pt x="851" y="2161"/>
                  </a:cubicBezTo>
                  <a:cubicBezTo>
                    <a:pt x="850" y="2160"/>
                    <a:pt x="850" y="2160"/>
                    <a:pt x="850" y="2160"/>
                  </a:cubicBezTo>
                  <a:cubicBezTo>
                    <a:pt x="850" y="2159"/>
                    <a:pt x="849" y="2159"/>
                    <a:pt x="849" y="2158"/>
                  </a:cubicBezTo>
                  <a:cubicBezTo>
                    <a:pt x="849" y="2158"/>
                    <a:pt x="849" y="2157"/>
                    <a:pt x="849" y="2157"/>
                  </a:cubicBezTo>
                  <a:cubicBezTo>
                    <a:pt x="848" y="2155"/>
                    <a:pt x="848" y="2155"/>
                    <a:pt x="848" y="2155"/>
                  </a:cubicBezTo>
                  <a:cubicBezTo>
                    <a:pt x="847" y="2154"/>
                    <a:pt x="847" y="2154"/>
                    <a:pt x="847" y="2154"/>
                  </a:cubicBezTo>
                  <a:cubicBezTo>
                    <a:pt x="847" y="2153"/>
                    <a:pt x="847" y="2153"/>
                    <a:pt x="847" y="2153"/>
                  </a:cubicBezTo>
                  <a:cubicBezTo>
                    <a:pt x="847" y="2153"/>
                    <a:pt x="847" y="2153"/>
                    <a:pt x="847" y="2153"/>
                  </a:cubicBezTo>
                  <a:cubicBezTo>
                    <a:pt x="847" y="2153"/>
                    <a:pt x="847" y="2153"/>
                    <a:pt x="847" y="2153"/>
                  </a:cubicBezTo>
                  <a:cubicBezTo>
                    <a:pt x="847" y="2153"/>
                    <a:pt x="847" y="2153"/>
                    <a:pt x="847" y="2153"/>
                  </a:cubicBezTo>
                  <a:cubicBezTo>
                    <a:pt x="847" y="2152"/>
                    <a:pt x="847" y="2152"/>
                    <a:pt x="847" y="2152"/>
                  </a:cubicBezTo>
                  <a:cubicBezTo>
                    <a:pt x="847" y="2152"/>
                    <a:pt x="847" y="2151"/>
                    <a:pt x="847" y="2151"/>
                  </a:cubicBezTo>
                  <a:cubicBezTo>
                    <a:pt x="847" y="2150"/>
                    <a:pt x="847" y="2150"/>
                    <a:pt x="847" y="2149"/>
                  </a:cubicBezTo>
                  <a:cubicBezTo>
                    <a:pt x="846" y="2147"/>
                    <a:pt x="846" y="2145"/>
                    <a:pt x="847" y="2143"/>
                  </a:cubicBezTo>
                  <a:cubicBezTo>
                    <a:pt x="847" y="2140"/>
                    <a:pt x="847" y="2138"/>
                    <a:pt x="847" y="2136"/>
                  </a:cubicBezTo>
                  <a:cubicBezTo>
                    <a:pt x="848" y="2134"/>
                    <a:pt x="848" y="2132"/>
                    <a:pt x="849" y="2130"/>
                  </a:cubicBezTo>
                  <a:cubicBezTo>
                    <a:pt x="851" y="2121"/>
                    <a:pt x="854" y="2114"/>
                    <a:pt x="858" y="2108"/>
                  </a:cubicBezTo>
                  <a:cubicBezTo>
                    <a:pt x="858" y="2107"/>
                    <a:pt x="859" y="2106"/>
                    <a:pt x="859" y="2105"/>
                  </a:cubicBezTo>
                  <a:cubicBezTo>
                    <a:pt x="877" y="2090"/>
                    <a:pt x="897" y="2077"/>
                    <a:pt x="916" y="2064"/>
                  </a:cubicBezTo>
                  <a:cubicBezTo>
                    <a:pt x="913" y="2068"/>
                    <a:pt x="911" y="2073"/>
                    <a:pt x="908" y="2079"/>
                  </a:cubicBezTo>
                  <a:cubicBezTo>
                    <a:pt x="906" y="2082"/>
                    <a:pt x="905" y="2084"/>
                    <a:pt x="903" y="2087"/>
                  </a:cubicBezTo>
                  <a:cubicBezTo>
                    <a:pt x="903" y="2088"/>
                    <a:pt x="902" y="2089"/>
                    <a:pt x="902" y="2090"/>
                  </a:cubicBezTo>
                  <a:cubicBezTo>
                    <a:pt x="902" y="2090"/>
                    <a:pt x="901" y="2091"/>
                    <a:pt x="901" y="2092"/>
                  </a:cubicBezTo>
                  <a:cubicBezTo>
                    <a:pt x="900" y="2094"/>
                    <a:pt x="899" y="2095"/>
                    <a:pt x="899" y="2097"/>
                  </a:cubicBezTo>
                  <a:cubicBezTo>
                    <a:pt x="897" y="2100"/>
                    <a:pt x="896" y="2103"/>
                    <a:pt x="895" y="2107"/>
                  </a:cubicBezTo>
                  <a:cubicBezTo>
                    <a:pt x="894" y="2110"/>
                    <a:pt x="893" y="2114"/>
                    <a:pt x="892" y="2118"/>
                  </a:cubicBezTo>
                  <a:cubicBezTo>
                    <a:pt x="892" y="2122"/>
                    <a:pt x="892" y="2126"/>
                    <a:pt x="892" y="2130"/>
                  </a:cubicBezTo>
                  <a:cubicBezTo>
                    <a:pt x="893" y="2132"/>
                    <a:pt x="893" y="2134"/>
                    <a:pt x="893" y="2136"/>
                  </a:cubicBezTo>
                  <a:cubicBezTo>
                    <a:pt x="894" y="2136"/>
                    <a:pt x="894" y="2136"/>
                    <a:pt x="894" y="2136"/>
                  </a:cubicBezTo>
                  <a:cubicBezTo>
                    <a:pt x="894" y="2137"/>
                    <a:pt x="894" y="2137"/>
                    <a:pt x="894" y="2137"/>
                  </a:cubicBezTo>
                  <a:cubicBezTo>
                    <a:pt x="894" y="2137"/>
                    <a:pt x="894" y="2137"/>
                    <a:pt x="894" y="2137"/>
                  </a:cubicBezTo>
                  <a:cubicBezTo>
                    <a:pt x="894" y="2137"/>
                    <a:pt x="894" y="2137"/>
                    <a:pt x="894" y="2137"/>
                  </a:cubicBezTo>
                  <a:cubicBezTo>
                    <a:pt x="894" y="2137"/>
                    <a:pt x="894" y="2137"/>
                    <a:pt x="894" y="2137"/>
                  </a:cubicBezTo>
                  <a:cubicBezTo>
                    <a:pt x="894" y="2138"/>
                    <a:pt x="894" y="2138"/>
                    <a:pt x="894" y="2138"/>
                  </a:cubicBezTo>
                  <a:cubicBezTo>
                    <a:pt x="895" y="2140"/>
                    <a:pt x="895" y="2140"/>
                    <a:pt x="895" y="2140"/>
                  </a:cubicBezTo>
                  <a:cubicBezTo>
                    <a:pt x="895" y="2140"/>
                    <a:pt x="895" y="2141"/>
                    <a:pt x="895" y="2141"/>
                  </a:cubicBezTo>
                  <a:cubicBezTo>
                    <a:pt x="896" y="2143"/>
                    <a:pt x="897" y="2145"/>
                    <a:pt x="898" y="2147"/>
                  </a:cubicBezTo>
                  <a:cubicBezTo>
                    <a:pt x="899" y="2148"/>
                    <a:pt x="899" y="2148"/>
                    <a:pt x="899" y="2148"/>
                  </a:cubicBezTo>
                  <a:cubicBezTo>
                    <a:pt x="900" y="2148"/>
                    <a:pt x="900" y="2148"/>
                    <a:pt x="900" y="2148"/>
                  </a:cubicBezTo>
                  <a:cubicBezTo>
                    <a:pt x="900" y="2149"/>
                    <a:pt x="900" y="2149"/>
                    <a:pt x="900" y="2149"/>
                  </a:cubicBezTo>
                  <a:cubicBezTo>
                    <a:pt x="902" y="2151"/>
                    <a:pt x="902" y="2151"/>
                    <a:pt x="902" y="2151"/>
                  </a:cubicBezTo>
                  <a:cubicBezTo>
                    <a:pt x="904" y="2154"/>
                    <a:pt x="907" y="2157"/>
                    <a:pt x="910" y="2160"/>
                  </a:cubicBezTo>
                  <a:cubicBezTo>
                    <a:pt x="911" y="2161"/>
                    <a:pt x="913" y="2162"/>
                    <a:pt x="914" y="2163"/>
                  </a:cubicBezTo>
                  <a:cubicBezTo>
                    <a:pt x="915" y="2164"/>
                    <a:pt x="917" y="2166"/>
                    <a:pt x="918" y="2167"/>
                  </a:cubicBezTo>
                  <a:cubicBezTo>
                    <a:pt x="921" y="2169"/>
                    <a:pt x="924" y="2171"/>
                    <a:pt x="927" y="2173"/>
                  </a:cubicBezTo>
                  <a:cubicBezTo>
                    <a:pt x="932" y="2177"/>
                    <a:pt x="937" y="2181"/>
                    <a:pt x="942" y="2185"/>
                  </a:cubicBezTo>
                  <a:cubicBezTo>
                    <a:pt x="946" y="2189"/>
                    <a:pt x="950" y="2193"/>
                    <a:pt x="953" y="2198"/>
                  </a:cubicBezTo>
                  <a:cubicBezTo>
                    <a:pt x="956" y="2202"/>
                    <a:pt x="958" y="2207"/>
                    <a:pt x="960" y="2211"/>
                  </a:cubicBezTo>
                  <a:cubicBezTo>
                    <a:pt x="962" y="2215"/>
                    <a:pt x="963" y="2218"/>
                    <a:pt x="964" y="2221"/>
                  </a:cubicBezTo>
                  <a:cubicBezTo>
                    <a:pt x="965" y="2224"/>
                    <a:pt x="965" y="2227"/>
                    <a:pt x="965" y="2228"/>
                  </a:cubicBezTo>
                  <a:cubicBezTo>
                    <a:pt x="966" y="2230"/>
                    <a:pt x="966" y="2231"/>
                    <a:pt x="966" y="2231"/>
                  </a:cubicBezTo>
                  <a:cubicBezTo>
                    <a:pt x="966" y="2231"/>
                    <a:pt x="966" y="2230"/>
                    <a:pt x="966" y="2228"/>
                  </a:cubicBezTo>
                  <a:cubicBezTo>
                    <a:pt x="966" y="2228"/>
                    <a:pt x="966" y="2226"/>
                    <a:pt x="966" y="2225"/>
                  </a:cubicBezTo>
                  <a:cubicBezTo>
                    <a:pt x="966" y="2224"/>
                    <a:pt x="965" y="2223"/>
                    <a:pt x="965" y="2221"/>
                  </a:cubicBezTo>
                  <a:cubicBezTo>
                    <a:pt x="965" y="2218"/>
                    <a:pt x="964" y="2214"/>
                    <a:pt x="963" y="2210"/>
                  </a:cubicBezTo>
                  <a:cubicBezTo>
                    <a:pt x="961" y="2205"/>
                    <a:pt x="959" y="2200"/>
                    <a:pt x="957" y="2195"/>
                  </a:cubicBezTo>
                  <a:cubicBezTo>
                    <a:pt x="956" y="2195"/>
                    <a:pt x="956" y="2194"/>
                    <a:pt x="956" y="2194"/>
                  </a:cubicBezTo>
                  <a:cubicBezTo>
                    <a:pt x="955" y="2193"/>
                    <a:pt x="955" y="2192"/>
                    <a:pt x="954" y="2192"/>
                  </a:cubicBezTo>
                  <a:cubicBezTo>
                    <a:pt x="954" y="2190"/>
                    <a:pt x="953" y="2189"/>
                    <a:pt x="952" y="2188"/>
                  </a:cubicBezTo>
                  <a:cubicBezTo>
                    <a:pt x="952" y="2187"/>
                    <a:pt x="951" y="2187"/>
                    <a:pt x="951" y="2186"/>
                  </a:cubicBezTo>
                  <a:cubicBezTo>
                    <a:pt x="950" y="2185"/>
                    <a:pt x="950" y="2185"/>
                    <a:pt x="949" y="2184"/>
                  </a:cubicBezTo>
                  <a:cubicBezTo>
                    <a:pt x="948" y="2183"/>
                    <a:pt x="947" y="2182"/>
                    <a:pt x="946" y="2181"/>
                  </a:cubicBezTo>
                  <a:cubicBezTo>
                    <a:pt x="942" y="2176"/>
                    <a:pt x="936" y="2171"/>
                    <a:pt x="931" y="2167"/>
                  </a:cubicBezTo>
                  <a:cubicBezTo>
                    <a:pt x="928" y="2165"/>
                    <a:pt x="924" y="2162"/>
                    <a:pt x="921" y="2159"/>
                  </a:cubicBezTo>
                  <a:cubicBezTo>
                    <a:pt x="921" y="2160"/>
                    <a:pt x="922" y="2160"/>
                    <a:pt x="922" y="2160"/>
                  </a:cubicBezTo>
                  <a:cubicBezTo>
                    <a:pt x="924" y="2160"/>
                    <a:pt x="926" y="2161"/>
                    <a:pt x="929" y="2161"/>
                  </a:cubicBezTo>
                  <a:cubicBezTo>
                    <a:pt x="930" y="2161"/>
                    <a:pt x="931" y="2161"/>
                    <a:pt x="932" y="2161"/>
                  </a:cubicBezTo>
                  <a:cubicBezTo>
                    <a:pt x="933" y="2162"/>
                    <a:pt x="934" y="2162"/>
                    <a:pt x="935" y="2162"/>
                  </a:cubicBezTo>
                  <a:cubicBezTo>
                    <a:pt x="938" y="2162"/>
                    <a:pt x="940" y="2162"/>
                    <a:pt x="942" y="2162"/>
                  </a:cubicBezTo>
                  <a:cubicBezTo>
                    <a:pt x="945" y="2162"/>
                    <a:pt x="947" y="2163"/>
                    <a:pt x="949" y="2163"/>
                  </a:cubicBezTo>
                  <a:cubicBezTo>
                    <a:pt x="951" y="2163"/>
                    <a:pt x="953" y="2163"/>
                    <a:pt x="955" y="2163"/>
                  </a:cubicBezTo>
                  <a:cubicBezTo>
                    <a:pt x="957" y="2164"/>
                    <a:pt x="959" y="2164"/>
                    <a:pt x="961" y="2165"/>
                  </a:cubicBezTo>
                  <a:cubicBezTo>
                    <a:pt x="962" y="2165"/>
                    <a:pt x="962" y="2165"/>
                    <a:pt x="963" y="2165"/>
                  </a:cubicBezTo>
                  <a:cubicBezTo>
                    <a:pt x="963" y="2165"/>
                    <a:pt x="963" y="2165"/>
                    <a:pt x="964" y="2165"/>
                  </a:cubicBezTo>
                  <a:cubicBezTo>
                    <a:pt x="965" y="2165"/>
                    <a:pt x="966" y="2166"/>
                    <a:pt x="966" y="2166"/>
                  </a:cubicBezTo>
                  <a:cubicBezTo>
                    <a:pt x="967" y="2166"/>
                    <a:pt x="968" y="2167"/>
                    <a:pt x="969" y="2167"/>
                  </a:cubicBezTo>
                  <a:cubicBezTo>
                    <a:pt x="969" y="2167"/>
                    <a:pt x="970" y="2167"/>
                    <a:pt x="971" y="2168"/>
                  </a:cubicBezTo>
                  <a:cubicBezTo>
                    <a:pt x="971" y="2168"/>
                    <a:pt x="972" y="2168"/>
                    <a:pt x="972" y="2169"/>
                  </a:cubicBezTo>
                  <a:cubicBezTo>
                    <a:pt x="973" y="2169"/>
                    <a:pt x="973" y="2169"/>
                    <a:pt x="974" y="2169"/>
                  </a:cubicBezTo>
                  <a:cubicBezTo>
                    <a:pt x="975" y="2170"/>
                    <a:pt x="975" y="2170"/>
                    <a:pt x="976" y="2171"/>
                  </a:cubicBezTo>
                  <a:cubicBezTo>
                    <a:pt x="976" y="2171"/>
                    <a:pt x="976" y="2171"/>
                    <a:pt x="976" y="2171"/>
                  </a:cubicBezTo>
                  <a:cubicBezTo>
                    <a:pt x="976" y="2171"/>
                    <a:pt x="976" y="2171"/>
                    <a:pt x="976" y="2171"/>
                  </a:cubicBezTo>
                  <a:cubicBezTo>
                    <a:pt x="976" y="2170"/>
                    <a:pt x="975" y="2169"/>
                    <a:pt x="975" y="2168"/>
                  </a:cubicBezTo>
                  <a:cubicBezTo>
                    <a:pt x="975" y="2168"/>
                    <a:pt x="974" y="2167"/>
                    <a:pt x="974" y="2167"/>
                  </a:cubicBezTo>
                  <a:cubicBezTo>
                    <a:pt x="973" y="2166"/>
                    <a:pt x="973" y="2166"/>
                    <a:pt x="972" y="2165"/>
                  </a:cubicBezTo>
                  <a:cubicBezTo>
                    <a:pt x="972" y="2165"/>
                    <a:pt x="971" y="2164"/>
                    <a:pt x="971" y="2164"/>
                  </a:cubicBezTo>
                  <a:cubicBezTo>
                    <a:pt x="970" y="2163"/>
                    <a:pt x="969" y="2163"/>
                    <a:pt x="968" y="2162"/>
                  </a:cubicBezTo>
                  <a:cubicBezTo>
                    <a:pt x="967" y="2161"/>
                    <a:pt x="965" y="2160"/>
                    <a:pt x="963" y="2159"/>
                  </a:cubicBezTo>
                  <a:cubicBezTo>
                    <a:pt x="961" y="2158"/>
                    <a:pt x="959" y="2157"/>
                    <a:pt x="957" y="2157"/>
                  </a:cubicBezTo>
                  <a:cubicBezTo>
                    <a:pt x="956" y="2156"/>
                    <a:pt x="955" y="2156"/>
                    <a:pt x="953" y="2156"/>
                  </a:cubicBezTo>
                  <a:cubicBezTo>
                    <a:pt x="952" y="2155"/>
                    <a:pt x="951" y="2155"/>
                    <a:pt x="950" y="2155"/>
                  </a:cubicBezTo>
                  <a:cubicBezTo>
                    <a:pt x="948" y="2155"/>
                    <a:pt x="945" y="2154"/>
                    <a:pt x="943" y="2154"/>
                  </a:cubicBezTo>
                  <a:cubicBezTo>
                    <a:pt x="940" y="2154"/>
                    <a:pt x="938" y="2154"/>
                    <a:pt x="936" y="2154"/>
                  </a:cubicBezTo>
                  <a:cubicBezTo>
                    <a:pt x="935" y="2154"/>
                    <a:pt x="933" y="2154"/>
                    <a:pt x="932" y="2154"/>
                  </a:cubicBezTo>
                  <a:cubicBezTo>
                    <a:pt x="931" y="2154"/>
                    <a:pt x="930" y="2154"/>
                    <a:pt x="929" y="2154"/>
                  </a:cubicBezTo>
                  <a:cubicBezTo>
                    <a:pt x="927" y="2154"/>
                    <a:pt x="925" y="2154"/>
                    <a:pt x="923" y="2154"/>
                  </a:cubicBezTo>
                  <a:cubicBezTo>
                    <a:pt x="921" y="2154"/>
                    <a:pt x="919" y="2154"/>
                    <a:pt x="918" y="2153"/>
                  </a:cubicBezTo>
                  <a:cubicBezTo>
                    <a:pt x="917" y="2153"/>
                    <a:pt x="916" y="2153"/>
                    <a:pt x="915" y="2153"/>
                  </a:cubicBezTo>
                  <a:cubicBezTo>
                    <a:pt x="915" y="2153"/>
                    <a:pt x="914" y="2153"/>
                    <a:pt x="914" y="2153"/>
                  </a:cubicBezTo>
                  <a:cubicBezTo>
                    <a:pt x="912" y="2151"/>
                    <a:pt x="910" y="2149"/>
                    <a:pt x="908" y="2147"/>
                  </a:cubicBezTo>
                  <a:cubicBezTo>
                    <a:pt x="906" y="2145"/>
                    <a:pt x="906" y="2145"/>
                    <a:pt x="906" y="2145"/>
                  </a:cubicBezTo>
                  <a:cubicBezTo>
                    <a:pt x="906" y="2144"/>
                    <a:pt x="906" y="2144"/>
                    <a:pt x="906" y="2144"/>
                  </a:cubicBezTo>
                  <a:cubicBezTo>
                    <a:pt x="906" y="2143"/>
                    <a:pt x="906" y="2143"/>
                    <a:pt x="906" y="2143"/>
                  </a:cubicBezTo>
                  <a:cubicBezTo>
                    <a:pt x="905" y="2142"/>
                    <a:pt x="905" y="2142"/>
                    <a:pt x="905" y="2142"/>
                  </a:cubicBezTo>
                  <a:cubicBezTo>
                    <a:pt x="904" y="2141"/>
                    <a:pt x="904" y="2140"/>
                    <a:pt x="903" y="2138"/>
                  </a:cubicBezTo>
                  <a:cubicBezTo>
                    <a:pt x="903" y="2138"/>
                    <a:pt x="903" y="2138"/>
                    <a:pt x="903" y="2138"/>
                  </a:cubicBezTo>
                  <a:cubicBezTo>
                    <a:pt x="903" y="2138"/>
                    <a:pt x="903" y="2138"/>
                    <a:pt x="903" y="2138"/>
                  </a:cubicBezTo>
                  <a:cubicBezTo>
                    <a:pt x="902" y="2137"/>
                    <a:pt x="902" y="2137"/>
                    <a:pt x="902" y="2137"/>
                  </a:cubicBezTo>
                  <a:cubicBezTo>
                    <a:pt x="902" y="2136"/>
                    <a:pt x="902" y="2136"/>
                    <a:pt x="902" y="2136"/>
                  </a:cubicBezTo>
                  <a:cubicBezTo>
                    <a:pt x="901" y="2134"/>
                    <a:pt x="901" y="2134"/>
                    <a:pt x="901" y="2134"/>
                  </a:cubicBezTo>
                  <a:cubicBezTo>
                    <a:pt x="901" y="2134"/>
                    <a:pt x="901" y="2134"/>
                    <a:pt x="901" y="2134"/>
                  </a:cubicBezTo>
                  <a:cubicBezTo>
                    <a:pt x="901" y="2134"/>
                    <a:pt x="901" y="2134"/>
                    <a:pt x="901" y="2134"/>
                  </a:cubicBezTo>
                  <a:cubicBezTo>
                    <a:pt x="901" y="2133"/>
                    <a:pt x="901" y="2133"/>
                    <a:pt x="901" y="2133"/>
                  </a:cubicBezTo>
                  <a:cubicBezTo>
                    <a:pt x="901" y="2132"/>
                    <a:pt x="900" y="2130"/>
                    <a:pt x="900" y="2129"/>
                  </a:cubicBezTo>
                  <a:cubicBezTo>
                    <a:pt x="900" y="2125"/>
                    <a:pt x="900" y="2122"/>
                    <a:pt x="900" y="2119"/>
                  </a:cubicBezTo>
                  <a:cubicBezTo>
                    <a:pt x="901" y="2112"/>
                    <a:pt x="903" y="2106"/>
                    <a:pt x="905" y="2099"/>
                  </a:cubicBezTo>
                  <a:cubicBezTo>
                    <a:pt x="906" y="2098"/>
                    <a:pt x="906" y="2096"/>
                    <a:pt x="907" y="2095"/>
                  </a:cubicBezTo>
                  <a:cubicBezTo>
                    <a:pt x="907" y="2094"/>
                    <a:pt x="908" y="2093"/>
                    <a:pt x="908" y="2092"/>
                  </a:cubicBezTo>
                  <a:cubicBezTo>
                    <a:pt x="908" y="2092"/>
                    <a:pt x="909" y="2091"/>
                    <a:pt x="909" y="2090"/>
                  </a:cubicBezTo>
                  <a:cubicBezTo>
                    <a:pt x="910" y="2087"/>
                    <a:pt x="912" y="2084"/>
                    <a:pt x="913" y="2081"/>
                  </a:cubicBezTo>
                  <a:cubicBezTo>
                    <a:pt x="915" y="2076"/>
                    <a:pt x="918" y="2070"/>
                    <a:pt x="920" y="2066"/>
                  </a:cubicBezTo>
                  <a:cubicBezTo>
                    <a:pt x="922" y="2063"/>
                    <a:pt x="923" y="2061"/>
                    <a:pt x="924" y="2058"/>
                  </a:cubicBezTo>
                  <a:cubicBezTo>
                    <a:pt x="952" y="2039"/>
                    <a:pt x="975" y="2022"/>
                    <a:pt x="982" y="2005"/>
                  </a:cubicBezTo>
                  <a:cubicBezTo>
                    <a:pt x="978" y="2019"/>
                    <a:pt x="976" y="2035"/>
                    <a:pt x="977" y="2052"/>
                  </a:cubicBezTo>
                  <a:cubicBezTo>
                    <a:pt x="976" y="2052"/>
                    <a:pt x="976" y="2053"/>
                    <a:pt x="976" y="2054"/>
                  </a:cubicBezTo>
                  <a:cubicBezTo>
                    <a:pt x="974" y="2056"/>
                    <a:pt x="973" y="2059"/>
                    <a:pt x="971" y="2062"/>
                  </a:cubicBezTo>
                  <a:cubicBezTo>
                    <a:pt x="970" y="2063"/>
                    <a:pt x="969" y="2064"/>
                    <a:pt x="968" y="2066"/>
                  </a:cubicBezTo>
                  <a:cubicBezTo>
                    <a:pt x="967" y="2066"/>
                    <a:pt x="967" y="2067"/>
                    <a:pt x="966" y="2068"/>
                  </a:cubicBezTo>
                  <a:cubicBezTo>
                    <a:pt x="966" y="2068"/>
                    <a:pt x="965" y="2069"/>
                    <a:pt x="964" y="2070"/>
                  </a:cubicBezTo>
                  <a:cubicBezTo>
                    <a:pt x="963" y="2071"/>
                    <a:pt x="962" y="2072"/>
                    <a:pt x="960" y="2074"/>
                  </a:cubicBezTo>
                  <a:cubicBezTo>
                    <a:pt x="959" y="2075"/>
                    <a:pt x="958" y="2076"/>
                    <a:pt x="956" y="2078"/>
                  </a:cubicBezTo>
                  <a:cubicBezTo>
                    <a:pt x="955" y="2079"/>
                    <a:pt x="953" y="2081"/>
                    <a:pt x="952" y="2082"/>
                  </a:cubicBezTo>
                  <a:cubicBezTo>
                    <a:pt x="952" y="2083"/>
                    <a:pt x="951" y="2083"/>
                    <a:pt x="951" y="2084"/>
                  </a:cubicBezTo>
                  <a:cubicBezTo>
                    <a:pt x="951" y="2084"/>
                    <a:pt x="951" y="2084"/>
                    <a:pt x="951" y="2084"/>
                  </a:cubicBezTo>
                  <a:cubicBezTo>
                    <a:pt x="950" y="2084"/>
                    <a:pt x="950" y="2084"/>
                    <a:pt x="950" y="2084"/>
                  </a:cubicBezTo>
                  <a:cubicBezTo>
                    <a:pt x="950" y="2085"/>
                    <a:pt x="950" y="2085"/>
                    <a:pt x="950" y="2085"/>
                  </a:cubicBezTo>
                  <a:cubicBezTo>
                    <a:pt x="950" y="2085"/>
                    <a:pt x="950" y="2085"/>
                    <a:pt x="950" y="2085"/>
                  </a:cubicBezTo>
                  <a:cubicBezTo>
                    <a:pt x="948" y="2087"/>
                    <a:pt x="948" y="2087"/>
                    <a:pt x="948" y="2087"/>
                  </a:cubicBezTo>
                  <a:cubicBezTo>
                    <a:pt x="948" y="2088"/>
                    <a:pt x="947" y="2089"/>
                    <a:pt x="946" y="2090"/>
                  </a:cubicBezTo>
                  <a:cubicBezTo>
                    <a:pt x="946" y="2091"/>
                    <a:pt x="946" y="2091"/>
                    <a:pt x="946" y="2091"/>
                  </a:cubicBezTo>
                  <a:cubicBezTo>
                    <a:pt x="945" y="2092"/>
                    <a:pt x="945" y="2092"/>
                    <a:pt x="945" y="2092"/>
                  </a:cubicBezTo>
                  <a:cubicBezTo>
                    <a:pt x="945" y="2093"/>
                    <a:pt x="945" y="2093"/>
                    <a:pt x="945" y="2093"/>
                  </a:cubicBezTo>
                  <a:cubicBezTo>
                    <a:pt x="944" y="2094"/>
                    <a:pt x="944" y="2095"/>
                    <a:pt x="943" y="2096"/>
                  </a:cubicBezTo>
                  <a:cubicBezTo>
                    <a:pt x="943" y="2097"/>
                    <a:pt x="942" y="2098"/>
                    <a:pt x="942" y="2099"/>
                  </a:cubicBezTo>
                  <a:cubicBezTo>
                    <a:pt x="941" y="2100"/>
                    <a:pt x="941" y="2102"/>
                    <a:pt x="940" y="2104"/>
                  </a:cubicBezTo>
                  <a:cubicBezTo>
                    <a:pt x="940" y="2105"/>
                    <a:pt x="939" y="2106"/>
                    <a:pt x="939" y="2107"/>
                  </a:cubicBezTo>
                  <a:cubicBezTo>
                    <a:pt x="939" y="2108"/>
                    <a:pt x="939" y="2108"/>
                    <a:pt x="939" y="2109"/>
                  </a:cubicBezTo>
                  <a:cubicBezTo>
                    <a:pt x="939" y="2109"/>
                    <a:pt x="939" y="2110"/>
                    <a:pt x="939" y="2110"/>
                  </a:cubicBezTo>
                  <a:cubicBezTo>
                    <a:pt x="938" y="2111"/>
                    <a:pt x="938" y="2112"/>
                    <a:pt x="938" y="2113"/>
                  </a:cubicBezTo>
                  <a:cubicBezTo>
                    <a:pt x="938" y="2114"/>
                    <a:pt x="938" y="2115"/>
                    <a:pt x="938" y="2116"/>
                  </a:cubicBezTo>
                  <a:cubicBezTo>
                    <a:pt x="938" y="2117"/>
                    <a:pt x="938" y="2117"/>
                    <a:pt x="938" y="2117"/>
                  </a:cubicBezTo>
                  <a:cubicBezTo>
                    <a:pt x="938" y="2118"/>
                    <a:pt x="938" y="2118"/>
                    <a:pt x="938" y="2119"/>
                  </a:cubicBezTo>
                  <a:cubicBezTo>
                    <a:pt x="937" y="2120"/>
                    <a:pt x="937" y="2121"/>
                    <a:pt x="937" y="2122"/>
                  </a:cubicBezTo>
                  <a:cubicBezTo>
                    <a:pt x="937" y="2123"/>
                    <a:pt x="937" y="2123"/>
                    <a:pt x="937" y="2124"/>
                  </a:cubicBezTo>
                  <a:cubicBezTo>
                    <a:pt x="938" y="2125"/>
                    <a:pt x="938" y="2126"/>
                    <a:pt x="938" y="2127"/>
                  </a:cubicBezTo>
                  <a:cubicBezTo>
                    <a:pt x="938" y="2128"/>
                    <a:pt x="938" y="2129"/>
                    <a:pt x="938" y="2129"/>
                  </a:cubicBezTo>
                  <a:cubicBezTo>
                    <a:pt x="938" y="2130"/>
                    <a:pt x="938" y="2131"/>
                    <a:pt x="938" y="2132"/>
                  </a:cubicBezTo>
                  <a:cubicBezTo>
                    <a:pt x="939" y="2135"/>
                    <a:pt x="940" y="2138"/>
                    <a:pt x="940" y="2140"/>
                  </a:cubicBezTo>
                  <a:cubicBezTo>
                    <a:pt x="941" y="2141"/>
                    <a:pt x="941" y="2142"/>
                    <a:pt x="942" y="2143"/>
                  </a:cubicBezTo>
                  <a:cubicBezTo>
                    <a:pt x="942" y="2144"/>
                    <a:pt x="942" y="2145"/>
                    <a:pt x="943" y="2146"/>
                  </a:cubicBezTo>
                  <a:cubicBezTo>
                    <a:pt x="943" y="2146"/>
                    <a:pt x="943" y="2147"/>
                    <a:pt x="943" y="2147"/>
                  </a:cubicBezTo>
                  <a:cubicBezTo>
                    <a:pt x="943" y="2147"/>
                    <a:pt x="944" y="2148"/>
                    <a:pt x="944" y="2148"/>
                  </a:cubicBezTo>
                  <a:cubicBezTo>
                    <a:pt x="944" y="2149"/>
                    <a:pt x="944" y="2149"/>
                    <a:pt x="945" y="2150"/>
                  </a:cubicBezTo>
                  <a:cubicBezTo>
                    <a:pt x="945" y="2150"/>
                    <a:pt x="945" y="2151"/>
                    <a:pt x="945" y="2151"/>
                  </a:cubicBezTo>
                  <a:cubicBezTo>
                    <a:pt x="945" y="2151"/>
                    <a:pt x="945" y="2150"/>
                    <a:pt x="945" y="2149"/>
                  </a:cubicBezTo>
                  <a:cubicBezTo>
                    <a:pt x="945" y="2149"/>
                    <a:pt x="945" y="2148"/>
                    <a:pt x="945" y="2148"/>
                  </a:cubicBezTo>
                  <a:cubicBezTo>
                    <a:pt x="945" y="2147"/>
                    <a:pt x="945" y="2147"/>
                    <a:pt x="944" y="2147"/>
                  </a:cubicBezTo>
                  <a:cubicBezTo>
                    <a:pt x="944" y="2146"/>
                    <a:pt x="944" y="2146"/>
                    <a:pt x="944" y="2145"/>
                  </a:cubicBezTo>
                  <a:cubicBezTo>
                    <a:pt x="944" y="2145"/>
                    <a:pt x="944" y="2144"/>
                    <a:pt x="944" y="2143"/>
                  </a:cubicBezTo>
                  <a:cubicBezTo>
                    <a:pt x="944" y="2142"/>
                    <a:pt x="943" y="2140"/>
                    <a:pt x="943" y="2139"/>
                  </a:cubicBezTo>
                  <a:cubicBezTo>
                    <a:pt x="943" y="2137"/>
                    <a:pt x="943" y="2134"/>
                    <a:pt x="943" y="2131"/>
                  </a:cubicBezTo>
                  <a:cubicBezTo>
                    <a:pt x="943" y="2131"/>
                    <a:pt x="943" y="2130"/>
                    <a:pt x="943" y="2129"/>
                  </a:cubicBezTo>
                  <a:cubicBezTo>
                    <a:pt x="943" y="2128"/>
                    <a:pt x="943" y="2128"/>
                    <a:pt x="943" y="2127"/>
                  </a:cubicBezTo>
                  <a:cubicBezTo>
                    <a:pt x="943" y="2125"/>
                    <a:pt x="943" y="2124"/>
                    <a:pt x="943" y="2122"/>
                  </a:cubicBezTo>
                  <a:cubicBezTo>
                    <a:pt x="943" y="2121"/>
                    <a:pt x="944" y="2120"/>
                    <a:pt x="944" y="2120"/>
                  </a:cubicBezTo>
                  <a:cubicBezTo>
                    <a:pt x="944" y="2119"/>
                    <a:pt x="944" y="2119"/>
                    <a:pt x="944" y="2118"/>
                  </a:cubicBezTo>
                  <a:cubicBezTo>
                    <a:pt x="944" y="2118"/>
                    <a:pt x="944" y="2117"/>
                    <a:pt x="944" y="2117"/>
                  </a:cubicBezTo>
                  <a:cubicBezTo>
                    <a:pt x="944" y="2116"/>
                    <a:pt x="945" y="2115"/>
                    <a:pt x="945" y="2114"/>
                  </a:cubicBezTo>
                  <a:cubicBezTo>
                    <a:pt x="945" y="2114"/>
                    <a:pt x="945" y="2113"/>
                    <a:pt x="945" y="2112"/>
                  </a:cubicBezTo>
                  <a:cubicBezTo>
                    <a:pt x="946" y="2111"/>
                    <a:pt x="946" y="2111"/>
                    <a:pt x="946" y="2111"/>
                  </a:cubicBezTo>
                  <a:cubicBezTo>
                    <a:pt x="946" y="2110"/>
                    <a:pt x="946" y="2110"/>
                    <a:pt x="946" y="2109"/>
                  </a:cubicBezTo>
                  <a:cubicBezTo>
                    <a:pt x="946" y="2108"/>
                    <a:pt x="947" y="2108"/>
                    <a:pt x="947" y="2107"/>
                  </a:cubicBezTo>
                  <a:cubicBezTo>
                    <a:pt x="947" y="2106"/>
                    <a:pt x="948" y="2105"/>
                    <a:pt x="948" y="2104"/>
                  </a:cubicBezTo>
                  <a:cubicBezTo>
                    <a:pt x="948" y="2104"/>
                    <a:pt x="948" y="2103"/>
                    <a:pt x="949" y="2103"/>
                  </a:cubicBezTo>
                  <a:cubicBezTo>
                    <a:pt x="949" y="2102"/>
                    <a:pt x="949" y="2102"/>
                    <a:pt x="949" y="2102"/>
                  </a:cubicBezTo>
                  <a:cubicBezTo>
                    <a:pt x="949" y="2101"/>
                    <a:pt x="949" y="2101"/>
                    <a:pt x="950" y="2101"/>
                  </a:cubicBezTo>
                  <a:cubicBezTo>
                    <a:pt x="949" y="2102"/>
                    <a:pt x="949" y="2104"/>
                    <a:pt x="950" y="2106"/>
                  </a:cubicBezTo>
                  <a:cubicBezTo>
                    <a:pt x="950" y="2107"/>
                    <a:pt x="950" y="2109"/>
                    <a:pt x="950" y="2110"/>
                  </a:cubicBezTo>
                  <a:cubicBezTo>
                    <a:pt x="950" y="2112"/>
                    <a:pt x="951" y="2113"/>
                    <a:pt x="951" y="2115"/>
                  </a:cubicBezTo>
                  <a:cubicBezTo>
                    <a:pt x="951" y="2115"/>
                    <a:pt x="952" y="2115"/>
                    <a:pt x="952" y="2116"/>
                  </a:cubicBezTo>
                  <a:cubicBezTo>
                    <a:pt x="952" y="2117"/>
                    <a:pt x="952" y="2117"/>
                    <a:pt x="952" y="2117"/>
                  </a:cubicBezTo>
                  <a:cubicBezTo>
                    <a:pt x="952" y="2117"/>
                    <a:pt x="952" y="2117"/>
                    <a:pt x="952" y="2117"/>
                  </a:cubicBezTo>
                  <a:cubicBezTo>
                    <a:pt x="953" y="2118"/>
                    <a:pt x="953" y="2118"/>
                    <a:pt x="953" y="2118"/>
                  </a:cubicBezTo>
                  <a:cubicBezTo>
                    <a:pt x="953" y="2118"/>
                    <a:pt x="953" y="2118"/>
                    <a:pt x="953" y="2119"/>
                  </a:cubicBezTo>
                  <a:cubicBezTo>
                    <a:pt x="954" y="2120"/>
                    <a:pt x="955" y="2121"/>
                    <a:pt x="956" y="2122"/>
                  </a:cubicBezTo>
                  <a:cubicBezTo>
                    <a:pt x="958" y="2125"/>
                    <a:pt x="960" y="2127"/>
                    <a:pt x="961" y="2129"/>
                  </a:cubicBezTo>
                  <a:cubicBezTo>
                    <a:pt x="962" y="2129"/>
                    <a:pt x="962" y="2130"/>
                    <a:pt x="963" y="2130"/>
                  </a:cubicBezTo>
                  <a:cubicBezTo>
                    <a:pt x="963" y="2131"/>
                    <a:pt x="963" y="2131"/>
                    <a:pt x="963" y="2131"/>
                  </a:cubicBezTo>
                  <a:cubicBezTo>
                    <a:pt x="964" y="2131"/>
                    <a:pt x="964" y="2131"/>
                    <a:pt x="964" y="2131"/>
                  </a:cubicBezTo>
                  <a:cubicBezTo>
                    <a:pt x="965" y="2132"/>
                    <a:pt x="965" y="2132"/>
                    <a:pt x="965" y="2132"/>
                  </a:cubicBezTo>
                  <a:cubicBezTo>
                    <a:pt x="965" y="2133"/>
                    <a:pt x="965" y="2133"/>
                    <a:pt x="965" y="2133"/>
                  </a:cubicBezTo>
                  <a:cubicBezTo>
                    <a:pt x="965" y="2133"/>
                    <a:pt x="966" y="2134"/>
                    <a:pt x="966" y="2134"/>
                  </a:cubicBezTo>
                  <a:cubicBezTo>
                    <a:pt x="968" y="2136"/>
                    <a:pt x="969" y="2138"/>
                    <a:pt x="970" y="2140"/>
                  </a:cubicBezTo>
                  <a:cubicBezTo>
                    <a:pt x="972" y="2142"/>
                    <a:pt x="973" y="2143"/>
                    <a:pt x="974" y="2145"/>
                  </a:cubicBezTo>
                  <a:cubicBezTo>
                    <a:pt x="975" y="2147"/>
                    <a:pt x="975" y="2148"/>
                    <a:pt x="976" y="2150"/>
                  </a:cubicBezTo>
                  <a:cubicBezTo>
                    <a:pt x="977" y="2151"/>
                    <a:pt x="978" y="2153"/>
                    <a:pt x="978" y="2154"/>
                  </a:cubicBezTo>
                  <a:cubicBezTo>
                    <a:pt x="979" y="2155"/>
                    <a:pt x="979" y="2156"/>
                    <a:pt x="979" y="2156"/>
                  </a:cubicBezTo>
                  <a:cubicBezTo>
                    <a:pt x="979" y="2157"/>
                    <a:pt x="980" y="2157"/>
                    <a:pt x="980" y="2157"/>
                  </a:cubicBezTo>
                  <a:cubicBezTo>
                    <a:pt x="980" y="2157"/>
                    <a:pt x="980" y="2157"/>
                    <a:pt x="980" y="2156"/>
                  </a:cubicBezTo>
                  <a:cubicBezTo>
                    <a:pt x="980" y="2156"/>
                    <a:pt x="980" y="2155"/>
                    <a:pt x="980" y="2153"/>
                  </a:cubicBezTo>
                  <a:cubicBezTo>
                    <a:pt x="980" y="2152"/>
                    <a:pt x="979" y="2151"/>
                    <a:pt x="979" y="2149"/>
                  </a:cubicBezTo>
                  <a:cubicBezTo>
                    <a:pt x="979" y="2147"/>
                    <a:pt x="979" y="2145"/>
                    <a:pt x="978" y="2143"/>
                  </a:cubicBezTo>
                  <a:cubicBezTo>
                    <a:pt x="977" y="2141"/>
                    <a:pt x="977" y="2139"/>
                    <a:pt x="976" y="2137"/>
                  </a:cubicBezTo>
                  <a:cubicBezTo>
                    <a:pt x="975" y="2135"/>
                    <a:pt x="973" y="2132"/>
                    <a:pt x="972" y="2130"/>
                  </a:cubicBezTo>
                  <a:cubicBezTo>
                    <a:pt x="972" y="2130"/>
                    <a:pt x="971" y="2129"/>
                    <a:pt x="971" y="2128"/>
                  </a:cubicBezTo>
                  <a:cubicBezTo>
                    <a:pt x="970" y="2128"/>
                    <a:pt x="970" y="2128"/>
                    <a:pt x="970" y="2128"/>
                  </a:cubicBezTo>
                  <a:cubicBezTo>
                    <a:pt x="970" y="2127"/>
                    <a:pt x="970" y="2127"/>
                    <a:pt x="970" y="2127"/>
                  </a:cubicBezTo>
                  <a:cubicBezTo>
                    <a:pt x="969" y="2126"/>
                    <a:pt x="969" y="2126"/>
                    <a:pt x="969" y="2126"/>
                  </a:cubicBezTo>
                  <a:cubicBezTo>
                    <a:pt x="968" y="2125"/>
                    <a:pt x="968" y="2125"/>
                    <a:pt x="968" y="2125"/>
                  </a:cubicBezTo>
                  <a:cubicBezTo>
                    <a:pt x="968" y="2125"/>
                    <a:pt x="968" y="2124"/>
                    <a:pt x="967" y="2124"/>
                  </a:cubicBezTo>
                  <a:cubicBezTo>
                    <a:pt x="965" y="2121"/>
                    <a:pt x="964" y="2120"/>
                    <a:pt x="962" y="2118"/>
                  </a:cubicBezTo>
                  <a:cubicBezTo>
                    <a:pt x="961" y="2117"/>
                    <a:pt x="961" y="2116"/>
                    <a:pt x="960" y="2115"/>
                  </a:cubicBezTo>
                  <a:cubicBezTo>
                    <a:pt x="960" y="2114"/>
                    <a:pt x="960" y="2114"/>
                    <a:pt x="960" y="2114"/>
                  </a:cubicBezTo>
                  <a:cubicBezTo>
                    <a:pt x="959" y="2114"/>
                    <a:pt x="959" y="2114"/>
                    <a:pt x="959" y="2114"/>
                  </a:cubicBezTo>
                  <a:cubicBezTo>
                    <a:pt x="959" y="2114"/>
                    <a:pt x="959" y="2113"/>
                    <a:pt x="959" y="2113"/>
                  </a:cubicBezTo>
                  <a:cubicBezTo>
                    <a:pt x="959" y="2112"/>
                    <a:pt x="959" y="2112"/>
                    <a:pt x="959" y="2112"/>
                  </a:cubicBezTo>
                  <a:cubicBezTo>
                    <a:pt x="958" y="2112"/>
                    <a:pt x="958" y="2112"/>
                    <a:pt x="958" y="2112"/>
                  </a:cubicBezTo>
                  <a:cubicBezTo>
                    <a:pt x="958" y="2111"/>
                    <a:pt x="958" y="2110"/>
                    <a:pt x="957" y="2109"/>
                  </a:cubicBezTo>
                  <a:cubicBezTo>
                    <a:pt x="957" y="2107"/>
                    <a:pt x="957" y="2106"/>
                    <a:pt x="957" y="2105"/>
                  </a:cubicBezTo>
                  <a:cubicBezTo>
                    <a:pt x="956" y="2103"/>
                    <a:pt x="956" y="2101"/>
                    <a:pt x="956" y="2098"/>
                  </a:cubicBezTo>
                  <a:cubicBezTo>
                    <a:pt x="955" y="2096"/>
                    <a:pt x="955" y="2094"/>
                    <a:pt x="955" y="2092"/>
                  </a:cubicBezTo>
                  <a:cubicBezTo>
                    <a:pt x="955" y="2092"/>
                    <a:pt x="955" y="2091"/>
                    <a:pt x="955" y="2091"/>
                  </a:cubicBezTo>
                  <a:cubicBezTo>
                    <a:pt x="956" y="2089"/>
                    <a:pt x="956" y="2089"/>
                    <a:pt x="956" y="2089"/>
                  </a:cubicBezTo>
                  <a:cubicBezTo>
                    <a:pt x="957" y="2088"/>
                    <a:pt x="957" y="2088"/>
                    <a:pt x="957" y="2088"/>
                  </a:cubicBezTo>
                  <a:cubicBezTo>
                    <a:pt x="957" y="2088"/>
                    <a:pt x="958" y="2088"/>
                    <a:pt x="958" y="2087"/>
                  </a:cubicBezTo>
                  <a:cubicBezTo>
                    <a:pt x="959" y="2086"/>
                    <a:pt x="960" y="2084"/>
                    <a:pt x="962" y="2083"/>
                  </a:cubicBezTo>
                  <a:cubicBezTo>
                    <a:pt x="963" y="2082"/>
                    <a:pt x="964" y="2080"/>
                    <a:pt x="966" y="2079"/>
                  </a:cubicBezTo>
                  <a:cubicBezTo>
                    <a:pt x="967" y="2077"/>
                    <a:pt x="968" y="2076"/>
                    <a:pt x="970" y="2074"/>
                  </a:cubicBezTo>
                  <a:cubicBezTo>
                    <a:pt x="970" y="2073"/>
                    <a:pt x="971" y="2073"/>
                    <a:pt x="971" y="2072"/>
                  </a:cubicBezTo>
                  <a:cubicBezTo>
                    <a:pt x="972" y="2071"/>
                    <a:pt x="973" y="2070"/>
                    <a:pt x="973" y="2070"/>
                  </a:cubicBezTo>
                  <a:cubicBezTo>
                    <a:pt x="974" y="2068"/>
                    <a:pt x="975" y="2066"/>
                    <a:pt x="976" y="2065"/>
                  </a:cubicBezTo>
                  <a:cubicBezTo>
                    <a:pt x="976" y="2064"/>
                    <a:pt x="977" y="2063"/>
                    <a:pt x="977" y="2062"/>
                  </a:cubicBezTo>
                  <a:cubicBezTo>
                    <a:pt x="980" y="2095"/>
                    <a:pt x="994" y="2134"/>
                    <a:pt x="1028" y="2180"/>
                  </a:cubicBezTo>
                  <a:cubicBezTo>
                    <a:pt x="1031" y="2184"/>
                    <a:pt x="1033" y="2188"/>
                    <a:pt x="1036" y="2193"/>
                  </a:cubicBezTo>
                  <a:cubicBezTo>
                    <a:pt x="1036" y="2194"/>
                    <a:pt x="1036" y="2196"/>
                    <a:pt x="1037" y="2198"/>
                  </a:cubicBezTo>
                  <a:cubicBezTo>
                    <a:pt x="1038" y="2203"/>
                    <a:pt x="1039" y="2209"/>
                    <a:pt x="1041" y="2216"/>
                  </a:cubicBezTo>
                  <a:cubicBezTo>
                    <a:pt x="1042" y="2219"/>
                    <a:pt x="1043" y="2223"/>
                    <a:pt x="1044" y="2227"/>
                  </a:cubicBezTo>
                  <a:cubicBezTo>
                    <a:pt x="1045" y="2230"/>
                    <a:pt x="1046" y="2234"/>
                    <a:pt x="1046" y="2239"/>
                  </a:cubicBezTo>
                  <a:cubicBezTo>
                    <a:pt x="1047" y="2239"/>
                    <a:pt x="1047" y="2240"/>
                    <a:pt x="1047" y="2240"/>
                  </a:cubicBezTo>
                  <a:cubicBezTo>
                    <a:pt x="1047" y="2241"/>
                    <a:pt x="1047" y="2241"/>
                    <a:pt x="1047" y="2241"/>
                  </a:cubicBezTo>
                  <a:cubicBezTo>
                    <a:pt x="1047" y="2241"/>
                    <a:pt x="1047" y="2241"/>
                    <a:pt x="1047" y="2241"/>
                  </a:cubicBezTo>
                  <a:cubicBezTo>
                    <a:pt x="1047" y="2242"/>
                    <a:pt x="1047" y="2242"/>
                    <a:pt x="1047" y="2242"/>
                  </a:cubicBezTo>
                  <a:cubicBezTo>
                    <a:pt x="1047" y="2243"/>
                    <a:pt x="1047" y="2244"/>
                    <a:pt x="1048" y="2245"/>
                  </a:cubicBezTo>
                  <a:cubicBezTo>
                    <a:pt x="1048" y="2246"/>
                    <a:pt x="1048" y="2247"/>
                    <a:pt x="1048" y="2248"/>
                  </a:cubicBezTo>
                  <a:cubicBezTo>
                    <a:pt x="1048" y="2249"/>
                    <a:pt x="1048" y="2250"/>
                    <a:pt x="1049" y="2250"/>
                  </a:cubicBezTo>
                  <a:cubicBezTo>
                    <a:pt x="1049" y="2251"/>
                    <a:pt x="1049" y="2251"/>
                    <a:pt x="1049" y="2252"/>
                  </a:cubicBezTo>
                  <a:cubicBezTo>
                    <a:pt x="1049" y="2254"/>
                    <a:pt x="1049" y="2256"/>
                    <a:pt x="1050" y="2259"/>
                  </a:cubicBezTo>
                  <a:cubicBezTo>
                    <a:pt x="1050" y="2261"/>
                    <a:pt x="1050" y="2264"/>
                    <a:pt x="1050" y="2266"/>
                  </a:cubicBezTo>
                  <a:cubicBezTo>
                    <a:pt x="1051" y="2276"/>
                    <a:pt x="1050" y="2286"/>
                    <a:pt x="1049" y="2297"/>
                  </a:cubicBezTo>
                  <a:cubicBezTo>
                    <a:pt x="1049" y="2300"/>
                    <a:pt x="1049" y="2302"/>
                    <a:pt x="1049" y="2305"/>
                  </a:cubicBezTo>
                  <a:cubicBezTo>
                    <a:pt x="1049" y="2306"/>
                    <a:pt x="1048" y="2306"/>
                    <a:pt x="1048" y="2307"/>
                  </a:cubicBezTo>
                  <a:cubicBezTo>
                    <a:pt x="1048" y="2309"/>
                    <a:pt x="1047" y="2311"/>
                    <a:pt x="1046" y="2313"/>
                  </a:cubicBezTo>
                  <a:cubicBezTo>
                    <a:pt x="1045" y="2315"/>
                    <a:pt x="1043" y="2318"/>
                    <a:pt x="1041" y="2321"/>
                  </a:cubicBezTo>
                  <a:cubicBezTo>
                    <a:pt x="1039" y="2324"/>
                    <a:pt x="1037" y="2327"/>
                    <a:pt x="1035" y="2330"/>
                  </a:cubicBezTo>
                  <a:cubicBezTo>
                    <a:pt x="1034" y="2331"/>
                    <a:pt x="1034" y="2332"/>
                    <a:pt x="1033" y="2333"/>
                  </a:cubicBezTo>
                  <a:cubicBezTo>
                    <a:pt x="1033" y="2333"/>
                    <a:pt x="1032" y="2334"/>
                    <a:pt x="1031" y="2335"/>
                  </a:cubicBezTo>
                  <a:cubicBezTo>
                    <a:pt x="1030" y="2337"/>
                    <a:pt x="1029" y="2338"/>
                    <a:pt x="1028" y="2340"/>
                  </a:cubicBezTo>
                  <a:cubicBezTo>
                    <a:pt x="1025" y="2343"/>
                    <a:pt x="1022" y="2346"/>
                    <a:pt x="1020" y="2349"/>
                  </a:cubicBezTo>
                  <a:cubicBezTo>
                    <a:pt x="1017" y="2353"/>
                    <a:pt x="1014" y="2356"/>
                    <a:pt x="1012" y="2360"/>
                  </a:cubicBezTo>
                  <a:cubicBezTo>
                    <a:pt x="1011" y="2361"/>
                    <a:pt x="1010" y="2363"/>
                    <a:pt x="1009" y="2365"/>
                  </a:cubicBezTo>
                  <a:cubicBezTo>
                    <a:pt x="1008" y="2366"/>
                    <a:pt x="1008" y="2367"/>
                    <a:pt x="1007" y="2368"/>
                  </a:cubicBezTo>
                  <a:cubicBezTo>
                    <a:pt x="1007" y="2368"/>
                    <a:pt x="1007" y="2368"/>
                    <a:pt x="1007" y="2368"/>
                  </a:cubicBezTo>
                  <a:cubicBezTo>
                    <a:pt x="1006" y="2369"/>
                    <a:pt x="1006" y="2369"/>
                    <a:pt x="1006" y="2369"/>
                  </a:cubicBezTo>
                  <a:cubicBezTo>
                    <a:pt x="1006" y="2370"/>
                    <a:pt x="1006" y="2370"/>
                    <a:pt x="1006" y="2370"/>
                  </a:cubicBezTo>
                  <a:cubicBezTo>
                    <a:pt x="1004" y="2374"/>
                    <a:pt x="1002" y="2378"/>
                    <a:pt x="1001" y="2381"/>
                  </a:cubicBezTo>
                  <a:cubicBezTo>
                    <a:pt x="1000" y="2385"/>
                    <a:pt x="1000" y="2389"/>
                    <a:pt x="999" y="2392"/>
                  </a:cubicBezTo>
                  <a:cubicBezTo>
                    <a:pt x="999" y="2393"/>
                    <a:pt x="999" y="2395"/>
                    <a:pt x="999" y="2397"/>
                  </a:cubicBezTo>
                  <a:cubicBezTo>
                    <a:pt x="999" y="2398"/>
                    <a:pt x="999" y="2399"/>
                    <a:pt x="999" y="2401"/>
                  </a:cubicBezTo>
                  <a:cubicBezTo>
                    <a:pt x="999" y="2403"/>
                    <a:pt x="1000" y="2406"/>
                    <a:pt x="1000" y="2407"/>
                  </a:cubicBezTo>
                  <a:cubicBezTo>
                    <a:pt x="1001" y="2409"/>
                    <a:pt x="1001" y="2411"/>
                    <a:pt x="1002" y="2412"/>
                  </a:cubicBezTo>
                  <a:cubicBezTo>
                    <a:pt x="1002" y="2412"/>
                    <a:pt x="1003" y="2413"/>
                    <a:pt x="1003" y="2413"/>
                  </a:cubicBezTo>
                  <a:cubicBezTo>
                    <a:pt x="1003" y="2413"/>
                    <a:pt x="1002" y="2412"/>
                    <a:pt x="1002" y="2411"/>
                  </a:cubicBezTo>
                  <a:cubicBezTo>
                    <a:pt x="1002" y="2410"/>
                    <a:pt x="1002" y="2409"/>
                    <a:pt x="1002" y="2407"/>
                  </a:cubicBezTo>
                  <a:cubicBezTo>
                    <a:pt x="1002" y="2405"/>
                    <a:pt x="1002" y="2403"/>
                    <a:pt x="1002" y="2401"/>
                  </a:cubicBezTo>
                  <a:cubicBezTo>
                    <a:pt x="1002" y="2398"/>
                    <a:pt x="1003" y="2396"/>
                    <a:pt x="1004" y="2393"/>
                  </a:cubicBezTo>
                  <a:cubicBezTo>
                    <a:pt x="1004" y="2390"/>
                    <a:pt x="1006" y="2387"/>
                    <a:pt x="1007" y="2383"/>
                  </a:cubicBezTo>
                  <a:cubicBezTo>
                    <a:pt x="1008" y="2380"/>
                    <a:pt x="1010" y="2377"/>
                    <a:pt x="1012" y="2374"/>
                  </a:cubicBezTo>
                  <a:cubicBezTo>
                    <a:pt x="1012" y="2373"/>
                    <a:pt x="1012" y="2373"/>
                    <a:pt x="1013" y="2373"/>
                  </a:cubicBezTo>
                  <a:cubicBezTo>
                    <a:pt x="1013" y="2372"/>
                    <a:pt x="1013" y="2372"/>
                    <a:pt x="1013" y="2372"/>
                  </a:cubicBezTo>
                  <a:cubicBezTo>
                    <a:pt x="1013" y="2371"/>
                    <a:pt x="1013" y="2371"/>
                    <a:pt x="1013" y="2371"/>
                  </a:cubicBezTo>
                  <a:cubicBezTo>
                    <a:pt x="1014" y="2371"/>
                    <a:pt x="1014" y="2370"/>
                    <a:pt x="1015" y="2369"/>
                  </a:cubicBezTo>
                  <a:cubicBezTo>
                    <a:pt x="1016" y="2368"/>
                    <a:pt x="1016" y="2367"/>
                    <a:pt x="1017" y="2367"/>
                  </a:cubicBezTo>
                  <a:cubicBezTo>
                    <a:pt x="1017" y="2366"/>
                    <a:pt x="1018" y="2365"/>
                    <a:pt x="1018" y="2364"/>
                  </a:cubicBezTo>
                  <a:cubicBezTo>
                    <a:pt x="1021" y="2361"/>
                    <a:pt x="1023" y="2358"/>
                    <a:pt x="1026" y="2354"/>
                  </a:cubicBezTo>
                  <a:cubicBezTo>
                    <a:pt x="1028" y="2351"/>
                    <a:pt x="1031" y="2348"/>
                    <a:pt x="1034" y="2344"/>
                  </a:cubicBezTo>
                  <a:cubicBezTo>
                    <a:pt x="1035" y="2343"/>
                    <a:pt x="1036" y="2341"/>
                    <a:pt x="1037" y="2339"/>
                  </a:cubicBezTo>
                  <a:cubicBezTo>
                    <a:pt x="1038" y="2339"/>
                    <a:pt x="1038" y="2338"/>
                    <a:pt x="1039" y="2337"/>
                  </a:cubicBezTo>
                  <a:cubicBezTo>
                    <a:pt x="1040" y="2336"/>
                    <a:pt x="1040" y="2335"/>
                    <a:pt x="1041" y="2334"/>
                  </a:cubicBezTo>
                  <a:cubicBezTo>
                    <a:pt x="1042" y="2332"/>
                    <a:pt x="1044" y="2329"/>
                    <a:pt x="1045" y="2326"/>
                  </a:cubicBezTo>
                  <a:cubicBezTo>
                    <a:pt x="1045" y="2327"/>
                    <a:pt x="1045" y="2328"/>
                    <a:pt x="1045" y="2330"/>
                  </a:cubicBezTo>
                  <a:cubicBezTo>
                    <a:pt x="1043" y="2341"/>
                    <a:pt x="1040" y="2352"/>
                    <a:pt x="1038" y="2363"/>
                  </a:cubicBezTo>
                  <a:cubicBezTo>
                    <a:pt x="1035" y="2375"/>
                    <a:pt x="1032" y="2386"/>
                    <a:pt x="1029" y="2397"/>
                  </a:cubicBezTo>
                  <a:cubicBezTo>
                    <a:pt x="1029" y="2400"/>
                    <a:pt x="1028" y="2402"/>
                    <a:pt x="1028" y="2405"/>
                  </a:cubicBezTo>
                  <a:cubicBezTo>
                    <a:pt x="1027" y="2408"/>
                    <a:pt x="1026" y="2411"/>
                    <a:pt x="1026" y="2414"/>
                  </a:cubicBezTo>
                  <a:cubicBezTo>
                    <a:pt x="1025" y="2419"/>
                    <a:pt x="1024" y="2424"/>
                    <a:pt x="1023" y="2430"/>
                  </a:cubicBezTo>
                  <a:cubicBezTo>
                    <a:pt x="1022" y="2435"/>
                    <a:pt x="1021" y="2441"/>
                    <a:pt x="1020" y="2446"/>
                  </a:cubicBezTo>
                  <a:cubicBezTo>
                    <a:pt x="1020" y="2451"/>
                    <a:pt x="1019" y="2456"/>
                    <a:pt x="1019" y="2461"/>
                  </a:cubicBezTo>
                  <a:cubicBezTo>
                    <a:pt x="1018" y="2466"/>
                    <a:pt x="1018" y="2470"/>
                    <a:pt x="1018" y="2474"/>
                  </a:cubicBezTo>
                  <a:cubicBezTo>
                    <a:pt x="1018" y="2475"/>
                    <a:pt x="1018" y="2475"/>
                    <a:pt x="1017" y="2476"/>
                  </a:cubicBezTo>
                  <a:cubicBezTo>
                    <a:pt x="1017" y="2476"/>
                    <a:pt x="1017" y="2477"/>
                    <a:pt x="1016" y="2478"/>
                  </a:cubicBezTo>
                  <a:cubicBezTo>
                    <a:pt x="1016" y="2478"/>
                    <a:pt x="1015" y="2479"/>
                    <a:pt x="1014" y="2480"/>
                  </a:cubicBezTo>
                  <a:cubicBezTo>
                    <a:pt x="1014" y="2481"/>
                    <a:pt x="1013" y="2481"/>
                    <a:pt x="1013" y="2482"/>
                  </a:cubicBezTo>
                  <a:cubicBezTo>
                    <a:pt x="1012" y="2483"/>
                    <a:pt x="1012" y="2483"/>
                    <a:pt x="1012" y="2483"/>
                  </a:cubicBezTo>
                  <a:cubicBezTo>
                    <a:pt x="1011" y="2484"/>
                    <a:pt x="1011" y="2484"/>
                    <a:pt x="1010" y="2484"/>
                  </a:cubicBezTo>
                  <a:cubicBezTo>
                    <a:pt x="1009" y="2486"/>
                    <a:pt x="1007" y="2488"/>
                    <a:pt x="1005" y="2489"/>
                  </a:cubicBezTo>
                  <a:cubicBezTo>
                    <a:pt x="1003" y="2491"/>
                    <a:pt x="1001" y="2492"/>
                    <a:pt x="999" y="2494"/>
                  </a:cubicBezTo>
                  <a:cubicBezTo>
                    <a:pt x="997" y="2495"/>
                    <a:pt x="995" y="2497"/>
                    <a:pt x="993" y="2499"/>
                  </a:cubicBezTo>
                  <a:cubicBezTo>
                    <a:pt x="991" y="2500"/>
                    <a:pt x="989" y="2502"/>
                    <a:pt x="987" y="2504"/>
                  </a:cubicBezTo>
                  <a:cubicBezTo>
                    <a:pt x="986" y="2505"/>
                    <a:pt x="985" y="2505"/>
                    <a:pt x="984" y="2506"/>
                  </a:cubicBezTo>
                  <a:cubicBezTo>
                    <a:pt x="983" y="2507"/>
                    <a:pt x="982" y="2508"/>
                    <a:pt x="981" y="2509"/>
                  </a:cubicBezTo>
                  <a:cubicBezTo>
                    <a:pt x="979" y="2511"/>
                    <a:pt x="977" y="2513"/>
                    <a:pt x="976" y="2515"/>
                  </a:cubicBezTo>
                  <a:cubicBezTo>
                    <a:pt x="974" y="2517"/>
                    <a:pt x="973" y="2519"/>
                    <a:pt x="972" y="2521"/>
                  </a:cubicBezTo>
                  <a:cubicBezTo>
                    <a:pt x="971" y="2522"/>
                    <a:pt x="971" y="2523"/>
                    <a:pt x="971" y="2523"/>
                  </a:cubicBezTo>
                  <a:cubicBezTo>
                    <a:pt x="970" y="2524"/>
                    <a:pt x="970" y="2525"/>
                    <a:pt x="970" y="2526"/>
                  </a:cubicBezTo>
                  <a:cubicBezTo>
                    <a:pt x="969" y="2527"/>
                    <a:pt x="969" y="2528"/>
                    <a:pt x="969" y="2528"/>
                  </a:cubicBezTo>
                  <a:cubicBezTo>
                    <a:pt x="969" y="2529"/>
                    <a:pt x="969" y="2530"/>
                    <a:pt x="969" y="2530"/>
                  </a:cubicBezTo>
                  <a:cubicBezTo>
                    <a:pt x="968" y="2532"/>
                    <a:pt x="969" y="2533"/>
                    <a:pt x="968" y="2533"/>
                  </a:cubicBezTo>
                  <a:cubicBezTo>
                    <a:pt x="968" y="2534"/>
                    <a:pt x="968" y="2534"/>
                    <a:pt x="968" y="2534"/>
                  </a:cubicBezTo>
                  <a:cubicBezTo>
                    <a:pt x="968" y="2534"/>
                    <a:pt x="969" y="2534"/>
                    <a:pt x="969" y="2533"/>
                  </a:cubicBezTo>
                  <a:cubicBezTo>
                    <a:pt x="969" y="2533"/>
                    <a:pt x="970" y="2532"/>
                    <a:pt x="970" y="2531"/>
                  </a:cubicBezTo>
                  <a:cubicBezTo>
                    <a:pt x="970" y="2530"/>
                    <a:pt x="971" y="2530"/>
                    <a:pt x="971" y="2529"/>
                  </a:cubicBezTo>
                  <a:cubicBezTo>
                    <a:pt x="972" y="2529"/>
                    <a:pt x="972" y="2528"/>
                    <a:pt x="972" y="2527"/>
                  </a:cubicBezTo>
                  <a:cubicBezTo>
                    <a:pt x="973" y="2527"/>
                    <a:pt x="973" y="2526"/>
                    <a:pt x="974" y="2525"/>
                  </a:cubicBezTo>
                  <a:cubicBezTo>
                    <a:pt x="974" y="2525"/>
                    <a:pt x="975" y="2524"/>
                    <a:pt x="976" y="2523"/>
                  </a:cubicBezTo>
                  <a:cubicBezTo>
                    <a:pt x="976" y="2522"/>
                    <a:pt x="977" y="2522"/>
                    <a:pt x="978" y="2521"/>
                  </a:cubicBezTo>
                  <a:cubicBezTo>
                    <a:pt x="978" y="2521"/>
                    <a:pt x="978" y="2520"/>
                    <a:pt x="979" y="2520"/>
                  </a:cubicBezTo>
                  <a:cubicBezTo>
                    <a:pt x="979" y="2520"/>
                    <a:pt x="980" y="2519"/>
                    <a:pt x="980" y="2519"/>
                  </a:cubicBezTo>
                  <a:cubicBezTo>
                    <a:pt x="982" y="2517"/>
                    <a:pt x="983" y="2516"/>
                    <a:pt x="985" y="2514"/>
                  </a:cubicBezTo>
                  <a:cubicBezTo>
                    <a:pt x="987" y="2513"/>
                    <a:pt x="989" y="2511"/>
                    <a:pt x="991" y="2510"/>
                  </a:cubicBezTo>
                  <a:cubicBezTo>
                    <a:pt x="994" y="2508"/>
                    <a:pt x="996" y="2507"/>
                    <a:pt x="998" y="2505"/>
                  </a:cubicBezTo>
                  <a:cubicBezTo>
                    <a:pt x="1000" y="2503"/>
                    <a:pt x="1002" y="2502"/>
                    <a:pt x="1004" y="2500"/>
                  </a:cubicBezTo>
                  <a:cubicBezTo>
                    <a:pt x="1005" y="2499"/>
                    <a:pt x="1006" y="2498"/>
                    <a:pt x="1007" y="2497"/>
                  </a:cubicBezTo>
                  <a:cubicBezTo>
                    <a:pt x="1008" y="2497"/>
                    <a:pt x="1008" y="2496"/>
                    <a:pt x="1009" y="2496"/>
                  </a:cubicBezTo>
                  <a:cubicBezTo>
                    <a:pt x="1009" y="2495"/>
                    <a:pt x="1010" y="2495"/>
                    <a:pt x="1010" y="2494"/>
                  </a:cubicBezTo>
                  <a:cubicBezTo>
                    <a:pt x="1012" y="2492"/>
                    <a:pt x="1014" y="2490"/>
                    <a:pt x="1015" y="2488"/>
                  </a:cubicBezTo>
                  <a:cubicBezTo>
                    <a:pt x="1016" y="2486"/>
                    <a:pt x="1017" y="2485"/>
                    <a:pt x="1018" y="2483"/>
                  </a:cubicBezTo>
                  <a:cubicBezTo>
                    <a:pt x="1018" y="2485"/>
                    <a:pt x="1018" y="2487"/>
                    <a:pt x="1018" y="2490"/>
                  </a:cubicBezTo>
                  <a:cubicBezTo>
                    <a:pt x="1019" y="2498"/>
                    <a:pt x="1020" y="2506"/>
                    <a:pt x="1021" y="2513"/>
                  </a:cubicBezTo>
                  <a:cubicBezTo>
                    <a:pt x="1023" y="2520"/>
                    <a:pt x="1024" y="2526"/>
                    <a:pt x="1026" y="2531"/>
                  </a:cubicBezTo>
                  <a:cubicBezTo>
                    <a:pt x="1026" y="2532"/>
                    <a:pt x="1027" y="2534"/>
                    <a:pt x="1027" y="2535"/>
                  </a:cubicBezTo>
                  <a:cubicBezTo>
                    <a:pt x="1028" y="2536"/>
                    <a:pt x="1028" y="2537"/>
                    <a:pt x="1028" y="2538"/>
                  </a:cubicBezTo>
                  <a:cubicBezTo>
                    <a:pt x="1029" y="2539"/>
                    <a:pt x="1030" y="2541"/>
                    <a:pt x="1030" y="2542"/>
                  </a:cubicBezTo>
                  <a:cubicBezTo>
                    <a:pt x="1031" y="2545"/>
                    <a:pt x="1032" y="2546"/>
                    <a:pt x="1032" y="2546"/>
                  </a:cubicBezTo>
                  <a:cubicBezTo>
                    <a:pt x="1032" y="2546"/>
                    <a:pt x="1032" y="2545"/>
                    <a:pt x="1031" y="2542"/>
                  </a:cubicBezTo>
                  <a:cubicBezTo>
                    <a:pt x="1030" y="2541"/>
                    <a:pt x="1030" y="2539"/>
                    <a:pt x="1029" y="2537"/>
                  </a:cubicBezTo>
                  <a:cubicBezTo>
                    <a:pt x="1029" y="2536"/>
                    <a:pt x="1029" y="2535"/>
                    <a:pt x="1028" y="2534"/>
                  </a:cubicBezTo>
                  <a:cubicBezTo>
                    <a:pt x="1028" y="2533"/>
                    <a:pt x="1028" y="2532"/>
                    <a:pt x="1027" y="2531"/>
                  </a:cubicBezTo>
                  <a:cubicBezTo>
                    <a:pt x="1026" y="2526"/>
                    <a:pt x="1025" y="2520"/>
                    <a:pt x="1024" y="2513"/>
                  </a:cubicBezTo>
                  <a:cubicBezTo>
                    <a:pt x="1024" y="2509"/>
                    <a:pt x="1023" y="2506"/>
                    <a:pt x="1023" y="2502"/>
                  </a:cubicBezTo>
                  <a:cubicBezTo>
                    <a:pt x="1023" y="2498"/>
                    <a:pt x="1023" y="2494"/>
                    <a:pt x="1023" y="2490"/>
                  </a:cubicBezTo>
                  <a:cubicBezTo>
                    <a:pt x="1023" y="2481"/>
                    <a:pt x="1024" y="2472"/>
                    <a:pt x="1025" y="2462"/>
                  </a:cubicBezTo>
                  <a:cubicBezTo>
                    <a:pt x="1026" y="2452"/>
                    <a:pt x="1027" y="2442"/>
                    <a:pt x="1030" y="2431"/>
                  </a:cubicBezTo>
                  <a:cubicBezTo>
                    <a:pt x="1032" y="2421"/>
                    <a:pt x="1034" y="2410"/>
                    <a:pt x="1037" y="2399"/>
                  </a:cubicBezTo>
                  <a:cubicBezTo>
                    <a:pt x="1037" y="2398"/>
                    <a:pt x="1037" y="2398"/>
                    <a:pt x="1037" y="2398"/>
                  </a:cubicBezTo>
                  <a:cubicBezTo>
                    <a:pt x="1037" y="2398"/>
                    <a:pt x="1037" y="2399"/>
                    <a:pt x="1037" y="2399"/>
                  </a:cubicBezTo>
                  <a:cubicBezTo>
                    <a:pt x="1038" y="2400"/>
                    <a:pt x="1038" y="2401"/>
                    <a:pt x="1039" y="2402"/>
                  </a:cubicBezTo>
                  <a:cubicBezTo>
                    <a:pt x="1039" y="2403"/>
                    <a:pt x="1039" y="2403"/>
                    <a:pt x="1039" y="2403"/>
                  </a:cubicBezTo>
                  <a:cubicBezTo>
                    <a:pt x="1039" y="2404"/>
                    <a:pt x="1039" y="2404"/>
                    <a:pt x="1039" y="2404"/>
                  </a:cubicBezTo>
                  <a:cubicBezTo>
                    <a:pt x="1039" y="2405"/>
                    <a:pt x="1039" y="2405"/>
                    <a:pt x="1040" y="2406"/>
                  </a:cubicBezTo>
                  <a:cubicBezTo>
                    <a:pt x="1040" y="2407"/>
                    <a:pt x="1040" y="2408"/>
                    <a:pt x="1041" y="2409"/>
                  </a:cubicBezTo>
                  <a:cubicBezTo>
                    <a:pt x="1041" y="2411"/>
                    <a:pt x="1041" y="2412"/>
                    <a:pt x="1041" y="2413"/>
                  </a:cubicBezTo>
                  <a:cubicBezTo>
                    <a:pt x="1042" y="2414"/>
                    <a:pt x="1042" y="2416"/>
                    <a:pt x="1042" y="2417"/>
                  </a:cubicBezTo>
                  <a:cubicBezTo>
                    <a:pt x="1042" y="2417"/>
                    <a:pt x="1042" y="2418"/>
                    <a:pt x="1042" y="2419"/>
                  </a:cubicBezTo>
                  <a:cubicBezTo>
                    <a:pt x="1043" y="2419"/>
                    <a:pt x="1043" y="2420"/>
                    <a:pt x="1043" y="2420"/>
                  </a:cubicBezTo>
                  <a:cubicBezTo>
                    <a:pt x="1043" y="2422"/>
                    <a:pt x="1043" y="2423"/>
                    <a:pt x="1043" y="2424"/>
                  </a:cubicBezTo>
                  <a:cubicBezTo>
                    <a:pt x="1044" y="2425"/>
                    <a:pt x="1044" y="2426"/>
                    <a:pt x="1044" y="2428"/>
                  </a:cubicBezTo>
                  <a:cubicBezTo>
                    <a:pt x="1044" y="2429"/>
                    <a:pt x="1044" y="2430"/>
                    <a:pt x="1044" y="2431"/>
                  </a:cubicBezTo>
                  <a:cubicBezTo>
                    <a:pt x="1044" y="2432"/>
                    <a:pt x="1044" y="2433"/>
                    <a:pt x="1044" y="2434"/>
                  </a:cubicBezTo>
                  <a:cubicBezTo>
                    <a:pt x="1044" y="2435"/>
                    <a:pt x="1045" y="2437"/>
                    <a:pt x="1045" y="2438"/>
                  </a:cubicBezTo>
                  <a:cubicBezTo>
                    <a:pt x="1045" y="2439"/>
                    <a:pt x="1045" y="2440"/>
                    <a:pt x="1045" y="2441"/>
                  </a:cubicBezTo>
                  <a:cubicBezTo>
                    <a:pt x="1045" y="2442"/>
                    <a:pt x="1045" y="2444"/>
                    <a:pt x="1045" y="2446"/>
                  </a:cubicBezTo>
                  <a:cubicBezTo>
                    <a:pt x="1045" y="2447"/>
                    <a:pt x="1045" y="2449"/>
                    <a:pt x="1045" y="2450"/>
                  </a:cubicBezTo>
                  <a:cubicBezTo>
                    <a:pt x="1045" y="2451"/>
                    <a:pt x="1045" y="2452"/>
                    <a:pt x="1045" y="2453"/>
                  </a:cubicBezTo>
                  <a:cubicBezTo>
                    <a:pt x="1045" y="2453"/>
                    <a:pt x="1045" y="2454"/>
                    <a:pt x="1045" y="2454"/>
                  </a:cubicBezTo>
                  <a:cubicBezTo>
                    <a:pt x="1045" y="2454"/>
                    <a:pt x="1045" y="2453"/>
                    <a:pt x="1045" y="2453"/>
                  </a:cubicBezTo>
                  <a:cubicBezTo>
                    <a:pt x="1045" y="2452"/>
                    <a:pt x="1046" y="2451"/>
                    <a:pt x="1046" y="2450"/>
                  </a:cubicBezTo>
                  <a:cubicBezTo>
                    <a:pt x="1047" y="2449"/>
                    <a:pt x="1047" y="2448"/>
                    <a:pt x="1048" y="2446"/>
                  </a:cubicBezTo>
                  <a:cubicBezTo>
                    <a:pt x="1048" y="2446"/>
                    <a:pt x="1048" y="2445"/>
                    <a:pt x="1049" y="2444"/>
                  </a:cubicBezTo>
                  <a:cubicBezTo>
                    <a:pt x="1049" y="2443"/>
                    <a:pt x="1049" y="2442"/>
                    <a:pt x="1049" y="2441"/>
                  </a:cubicBezTo>
                  <a:cubicBezTo>
                    <a:pt x="1049" y="2440"/>
                    <a:pt x="1050" y="2439"/>
                    <a:pt x="1050" y="2438"/>
                  </a:cubicBezTo>
                  <a:cubicBezTo>
                    <a:pt x="1050" y="2437"/>
                    <a:pt x="1050" y="2436"/>
                    <a:pt x="1050" y="2435"/>
                  </a:cubicBezTo>
                  <a:cubicBezTo>
                    <a:pt x="1050" y="2433"/>
                    <a:pt x="1051" y="2432"/>
                    <a:pt x="1051" y="2431"/>
                  </a:cubicBezTo>
                  <a:cubicBezTo>
                    <a:pt x="1051" y="2430"/>
                    <a:pt x="1051" y="2429"/>
                    <a:pt x="1051" y="2427"/>
                  </a:cubicBezTo>
                  <a:cubicBezTo>
                    <a:pt x="1051" y="2425"/>
                    <a:pt x="1051" y="2422"/>
                    <a:pt x="1050" y="2419"/>
                  </a:cubicBezTo>
                  <a:cubicBezTo>
                    <a:pt x="1050" y="2419"/>
                    <a:pt x="1050" y="2418"/>
                    <a:pt x="1050" y="2417"/>
                  </a:cubicBezTo>
                  <a:cubicBezTo>
                    <a:pt x="1050" y="2417"/>
                    <a:pt x="1050" y="2416"/>
                    <a:pt x="1050" y="2415"/>
                  </a:cubicBezTo>
                  <a:cubicBezTo>
                    <a:pt x="1050" y="2414"/>
                    <a:pt x="1049" y="2413"/>
                    <a:pt x="1049" y="2411"/>
                  </a:cubicBezTo>
                  <a:cubicBezTo>
                    <a:pt x="1049" y="2410"/>
                    <a:pt x="1048" y="2409"/>
                    <a:pt x="1048" y="2407"/>
                  </a:cubicBezTo>
                  <a:cubicBezTo>
                    <a:pt x="1048" y="2407"/>
                    <a:pt x="1048" y="2406"/>
                    <a:pt x="1047" y="2405"/>
                  </a:cubicBezTo>
                  <a:cubicBezTo>
                    <a:pt x="1047" y="2405"/>
                    <a:pt x="1047" y="2404"/>
                    <a:pt x="1047" y="2404"/>
                  </a:cubicBezTo>
                  <a:cubicBezTo>
                    <a:pt x="1047" y="2403"/>
                    <a:pt x="1046" y="2402"/>
                    <a:pt x="1046" y="2402"/>
                  </a:cubicBezTo>
                  <a:cubicBezTo>
                    <a:pt x="1046" y="2401"/>
                    <a:pt x="1046" y="2401"/>
                    <a:pt x="1046" y="2401"/>
                  </a:cubicBezTo>
                  <a:cubicBezTo>
                    <a:pt x="1045" y="2400"/>
                    <a:pt x="1045" y="2400"/>
                    <a:pt x="1045" y="2400"/>
                  </a:cubicBezTo>
                  <a:cubicBezTo>
                    <a:pt x="1045" y="2399"/>
                    <a:pt x="1044" y="2398"/>
                    <a:pt x="1044" y="2396"/>
                  </a:cubicBezTo>
                  <a:cubicBezTo>
                    <a:pt x="1043" y="2394"/>
                    <a:pt x="1042" y="2392"/>
                    <a:pt x="1041" y="2390"/>
                  </a:cubicBezTo>
                  <a:cubicBezTo>
                    <a:pt x="1041" y="2389"/>
                    <a:pt x="1040" y="2387"/>
                    <a:pt x="1040" y="2386"/>
                  </a:cubicBezTo>
                  <a:cubicBezTo>
                    <a:pt x="1042" y="2379"/>
                    <a:pt x="1044" y="2372"/>
                    <a:pt x="1045" y="2365"/>
                  </a:cubicBezTo>
                  <a:cubicBezTo>
                    <a:pt x="1048" y="2354"/>
                    <a:pt x="1050" y="2342"/>
                    <a:pt x="1052" y="2331"/>
                  </a:cubicBezTo>
                  <a:cubicBezTo>
                    <a:pt x="1054" y="2320"/>
                    <a:pt x="1056" y="2308"/>
                    <a:pt x="1056" y="2297"/>
                  </a:cubicBezTo>
                  <a:cubicBezTo>
                    <a:pt x="1057" y="2286"/>
                    <a:pt x="1057" y="2276"/>
                    <a:pt x="1056" y="2266"/>
                  </a:cubicBezTo>
                  <a:cubicBezTo>
                    <a:pt x="1056" y="2263"/>
                    <a:pt x="1055" y="2261"/>
                    <a:pt x="1055" y="2258"/>
                  </a:cubicBezTo>
                  <a:cubicBezTo>
                    <a:pt x="1055" y="2256"/>
                    <a:pt x="1054" y="2253"/>
                    <a:pt x="1054" y="2251"/>
                  </a:cubicBezTo>
                  <a:cubicBezTo>
                    <a:pt x="1054" y="2250"/>
                    <a:pt x="1054" y="2250"/>
                    <a:pt x="1054" y="2249"/>
                  </a:cubicBezTo>
                  <a:cubicBezTo>
                    <a:pt x="1054" y="2249"/>
                    <a:pt x="1053" y="2248"/>
                    <a:pt x="1053" y="2247"/>
                  </a:cubicBezTo>
                  <a:cubicBezTo>
                    <a:pt x="1053" y="2246"/>
                    <a:pt x="1053" y="2245"/>
                    <a:pt x="1052" y="2244"/>
                  </a:cubicBezTo>
                  <a:cubicBezTo>
                    <a:pt x="1052" y="2243"/>
                    <a:pt x="1052" y="2242"/>
                    <a:pt x="1052" y="2241"/>
                  </a:cubicBezTo>
                  <a:cubicBezTo>
                    <a:pt x="1052" y="2240"/>
                    <a:pt x="1052" y="2240"/>
                    <a:pt x="1052" y="2240"/>
                  </a:cubicBezTo>
                  <a:cubicBezTo>
                    <a:pt x="1051" y="2240"/>
                    <a:pt x="1051" y="2240"/>
                    <a:pt x="1051" y="2240"/>
                  </a:cubicBezTo>
                  <a:cubicBezTo>
                    <a:pt x="1051" y="2239"/>
                    <a:pt x="1051" y="2239"/>
                    <a:pt x="1051" y="2239"/>
                  </a:cubicBezTo>
                  <a:cubicBezTo>
                    <a:pt x="1051" y="2239"/>
                    <a:pt x="1051" y="2238"/>
                    <a:pt x="1051" y="2238"/>
                  </a:cubicBezTo>
                  <a:cubicBezTo>
                    <a:pt x="1049" y="2229"/>
                    <a:pt x="1046" y="2222"/>
                    <a:pt x="1044" y="2215"/>
                  </a:cubicBezTo>
                  <a:cubicBezTo>
                    <a:pt x="1041" y="2208"/>
                    <a:pt x="1040" y="2202"/>
                    <a:pt x="1038" y="2197"/>
                  </a:cubicBezTo>
                  <a:cubicBezTo>
                    <a:pt x="1038" y="2197"/>
                    <a:pt x="1038" y="2196"/>
                    <a:pt x="1038" y="2195"/>
                  </a:cubicBezTo>
                  <a:cubicBezTo>
                    <a:pt x="1056" y="2224"/>
                    <a:pt x="1069" y="2257"/>
                    <a:pt x="1078" y="2283"/>
                  </a:cubicBezTo>
                  <a:cubicBezTo>
                    <a:pt x="1087" y="2310"/>
                    <a:pt x="1083" y="2322"/>
                    <a:pt x="1067" y="2358"/>
                  </a:cubicBezTo>
                  <a:cubicBezTo>
                    <a:pt x="1076" y="2346"/>
                    <a:pt x="1083" y="2335"/>
                    <a:pt x="1086" y="2323"/>
                  </a:cubicBezTo>
                  <a:cubicBezTo>
                    <a:pt x="1087" y="2331"/>
                    <a:pt x="1087" y="2339"/>
                    <a:pt x="1088" y="2348"/>
                  </a:cubicBezTo>
                  <a:cubicBezTo>
                    <a:pt x="1088" y="2351"/>
                    <a:pt x="1089" y="2353"/>
                    <a:pt x="1089" y="2356"/>
                  </a:cubicBezTo>
                  <a:cubicBezTo>
                    <a:pt x="1089" y="2358"/>
                    <a:pt x="1089" y="2361"/>
                    <a:pt x="1090" y="2363"/>
                  </a:cubicBezTo>
                  <a:cubicBezTo>
                    <a:pt x="1090" y="2368"/>
                    <a:pt x="1091" y="2373"/>
                    <a:pt x="1091" y="2378"/>
                  </a:cubicBezTo>
                  <a:cubicBezTo>
                    <a:pt x="1092" y="2384"/>
                    <a:pt x="1092" y="2389"/>
                    <a:pt x="1093" y="2393"/>
                  </a:cubicBezTo>
                  <a:cubicBezTo>
                    <a:pt x="1093" y="2395"/>
                    <a:pt x="1093" y="2397"/>
                    <a:pt x="1093" y="2399"/>
                  </a:cubicBezTo>
                  <a:cubicBezTo>
                    <a:pt x="1092" y="2400"/>
                    <a:pt x="1090" y="2403"/>
                    <a:pt x="1089" y="2405"/>
                  </a:cubicBezTo>
                  <a:cubicBezTo>
                    <a:pt x="1088" y="2406"/>
                    <a:pt x="1087" y="2408"/>
                    <a:pt x="1086" y="2410"/>
                  </a:cubicBezTo>
                  <a:cubicBezTo>
                    <a:pt x="1085" y="2410"/>
                    <a:pt x="1085" y="2411"/>
                    <a:pt x="1085" y="2411"/>
                  </a:cubicBezTo>
                  <a:cubicBezTo>
                    <a:pt x="1084" y="2412"/>
                    <a:pt x="1084" y="2412"/>
                    <a:pt x="1084" y="2413"/>
                  </a:cubicBezTo>
                  <a:cubicBezTo>
                    <a:pt x="1083" y="2414"/>
                    <a:pt x="1082" y="2415"/>
                    <a:pt x="1081" y="2416"/>
                  </a:cubicBezTo>
                  <a:cubicBezTo>
                    <a:pt x="1081" y="2417"/>
                    <a:pt x="1080" y="2417"/>
                    <a:pt x="1079" y="2418"/>
                  </a:cubicBezTo>
                  <a:cubicBezTo>
                    <a:pt x="1078" y="2419"/>
                    <a:pt x="1078" y="2420"/>
                    <a:pt x="1077" y="2421"/>
                  </a:cubicBezTo>
                  <a:cubicBezTo>
                    <a:pt x="1075" y="2423"/>
                    <a:pt x="1074" y="2425"/>
                    <a:pt x="1072" y="2428"/>
                  </a:cubicBezTo>
                  <a:cubicBezTo>
                    <a:pt x="1070" y="2430"/>
                    <a:pt x="1069" y="2432"/>
                    <a:pt x="1067" y="2434"/>
                  </a:cubicBezTo>
                  <a:cubicBezTo>
                    <a:pt x="1067" y="2435"/>
                    <a:pt x="1067" y="2435"/>
                    <a:pt x="1066" y="2436"/>
                  </a:cubicBezTo>
                  <a:cubicBezTo>
                    <a:pt x="1066" y="2436"/>
                    <a:pt x="1066" y="2437"/>
                    <a:pt x="1065" y="2437"/>
                  </a:cubicBezTo>
                  <a:cubicBezTo>
                    <a:pt x="1065" y="2439"/>
                    <a:pt x="1064" y="2440"/>
                    <a:pt x="1063" y="2441"/>
                  </a:cubicBezTo>
                  <a:cubicBezTo>
                    <a:pt x="1062" y="2443"/>
                    <a:pt x="1061" y="2445"/>
                    <a:pt x="1060" y="2447"/>
                  </a:cubicBezTo>
                  <a:cubicBezTo>
                    <a:pt x="1060" y="2449"/>
                    <a:pt x="1059" y="2450"/>
                    <a:pt x="1059" y="2451"/>
                  </a:cubicBezTo>
                  <a:cubicBezTo>
                    <a:pt x="1059" y="2452"/>
                    <a:pt x="1058" y="2453"/>
                    <a:pt x="1058" y="2454"/>
                  </a:cubicBezTo>
                  <a:cubicBezTo>
                    <a:pt x="1058" y="2456"/>
                    <a:pt x="1057" y="2458"/>
                    <a:pt x="1057" y="2459"/>
                  </a:cubicBezTo>
                  <a:cubicBezTo>
                    <a:pt x="1057" y="2461"/>
                    <a:pt x="1057" y="2463"/>
                    <a:pt x="1057" y="2464"/>
                  </a:cubicBezTo>
                  <a:cubicBezTo>
                    <a:pt x="1057" y="2464"/>
                    <a:pt x="1057" y="2465"/>
                    <a:pt x="1057" y="2465"/>
                  </a:cubicBezTo>
                  <a:cubicBezTo>
                    <a:pt x="1057" y="2466"/>
                    <a:pt x="1057" y="2466"/>
                    <a:pt x="1057" y="2467"/>
                  </a:cubicBezTo>
                  <a:cubicBezTo>
                    <a:pt x="1057" y="2467"/>
                    <a:pt x="1057" y="2467"/>
                    <a:pt x="1057" y="2467"/>
                  </a:cubicBezTo>
                  <a:cubicBezTo>
                    <a:pt x="1057" y="2467"/>
                    <a:pt x="1058" y="2467"/>
                    <a:pt x="1058" y="2467"/>
                  </a:cubicBezTo>
                  <a:cubicBezTo>
                    <a:pt x="1058" y="2466"/>
                    <a:pt x="1058" y="2466"/>
                    <a:pt x="1058" y="2465"/>
                  </a:cubicBezTo>
                  <a:cubicBezTo>
                    <a:pt x="1058" y="2465"/>
                    <a:pt x="1058" y="2465"/>
                    <a:pt x="1059" y="2464"/>
                  </a:cubicBezTo>
                  <a:cubicBezTo>
                    <a:pt x="1059" y="2463"/>
                    <a:pt x="1060" y="2462"/>
                    <a:pt x="1060" y="2460"/>
                  </a:cubicBezTo>
                  <a:cubicBezTo>
                    <a:pt x="1061" y="2459"/>
                    <a:pt x="1061" y="2457"/>
                    <a:pt x="1062" y="2455"/>
                  </a:cubicBezTo>
                  <a:cubicBezTo>
                    <a:pt x="1064" y="2452"/>
                    <a:pt x="1067" y="2448"/>
                    <a:pt x="1069" y="2444"/>
                  </a:cubicBezTo>
                  <a:cubicBezTo>
                    <a:pt x="1070" y="2444"/>
                    <a:pt x="1071" y="2443"/>
                    <a:pt x="1071" y="2442"/>
                  </a:cubicBezTo>
                  <a:cubicBezTo>
                    <a:pt x="1072" y="2441"/>
                    <a:pt x="1073" y="2440"/>
                    <a:pt x="1074" y="2439"/>
                  </a:cubicBezTo>
                  <a:cubicBezTo>
                    <a:pt x="1075" y="2436"/>
                    <a:pt x="1077" y="2434"/>
                    <a:pt x="1078" y="2432"/>
                  </a:cubicBezTo>
                  <a:cubicBezTo>
                    <a:pt x="1080" y="2430"/>
                    <a:pt x="1082" y="2428"/>
                    <a:pt x="1083" y="2426"/>
                  </a:cubicBezTo>
                  <a:cubicBezTo>
                    <a:pt x="1084" y="2425"/>
                    <a:pt x="1085" y="2424"/>
                    <a:pt x="1085" y="2423"/>
                  </a:cubicBezTo>
                  <a:cubicBezTo>
                    <a:pt x="1086" y="2422"/>
                    <a:pt x="1087" y="2421"/>
                    <a:pt x="1087" y="2419"/>
                  </a:cubicBezTo>
                  <a:cubicBezTo>
                    <a:pt x="1088" y="2418"/>
                    <a:pt x="1089" y="2417"/>
                    <a:pt x="1089" y="2416"/>
                  </a:cubicBezTo>
                  <a:cubicBezTo>
                    <a:pt x="1089" y="2416"/>
                    <a:pt x="1090" y="2415"/>
                    <a:pt x="1090" y="2415"/>
                  </a:cubicBezTo>
                  <a:cubicBezTo>
                    <a:pt x="1090" y="2414"/>
                    <a:pt x="1090" y="2413"/>
                    <a:pt x="1091" y="2413"/>
                  </a:cubicBezTo>
                  <a:cubicBezTo>
                    <a:pt x="1091" y="2412"/>
                    <a:pt x="1092" y="2411"/>
                    <a:pt x="1092" y="2410"/>
                  </a:cubicBezTo>
                  <a:cubicBezTo>
                    <a:pt x="1092" y="2412"/>
                    <a:pt x="1092" y="2413"/>
                    <a:pt x="1091" y="2414"/>
                  </a:cubicBezTo>
                  <a:cubicBezTo>
                    <a:pt x="1091" y="2415"/>
                    <a:pt x="1091" y="2416"/>
                    <a:pt x="1091" y="2416"/>
                  </a:cubicBezTo>
                  <a:cubicBezTo>
                    <a:pt x="1091" y="2417"/>
                    <a:pt x="1091" y="2417"/>
                    <a:pt x="1091" y="2418"/>
                  </a:cubicBezTo>
                  <a:cubicBezTo>
                    <a:pt x="1090" y="2419"/>
                    <a:pt x="1090" y="2420"/>
                    <a:pt x="1090" y="2421"/>
                  </a:cubicBezTo>
                  <a:cubicBezTo>
                    <a:pt x="1089" y="2425"/>
                    <a:pt x="1087" y="2429"/>
                    <a:pt x="1086" y="2432"/>
                  </a:cubicBezTo>
                  <a:cubicBezTo>
                    <a:pt x="1084" y="2436"/>
                    <a:pt x="1083" y="2439"/>
                    <a:pt x="1081" y="2442"/>
                  </a:cubicBezTo>
                  <a:cubicBezTo>
                    <a:pt x="1080" y="2445"/>
                    <a:pt x="1079" y="2447"/>
                    <a:pt x="1078" y="2449"/>
                  </a:cubicBezTo>
                  <a:cubicBezTo>
                    <a:pt x="1077" y="2451"/>
                    <a:pt x="1076" y="2453"/>
                    <a:pt x="1076" y="2454"/>
                  </a:cubicBezTo>
                  <a:cubicBezTo>
                    <a:pt x="1075" y="2455"/>
                    <a:pt x="1075" y="2456"/>
                    <a:pt x="1075" y="2456"/>
                  </a:cubicBezTo>
                  <a:cubicBezTo>
                    <a:pt x="1075" y="2456"/>
                    <a:pt x="1075" y="2455"/>
                    <a:pt x="1076" y="2454"/>
                  </a:cubicBezTo>
                  <a:cubicBezTo>
                    <a:pt x="1077" y="2453"/>
                    <a:pt x="1078" y="2452"/>
                    <a:pt x="1079" y="2450"/>
                  </a:cubicBezTo>
                  <a:cubicBezTo>
                    <a:pt x="1082" y="2446"/>
                    <a:pt x="1086" y="2441"/>
                    <a:pt x="1090" y="2434"/>
                  </a:cubicBezTo>
                  <a:cubicBezTo>
                    <a:pt x="1092" y="2431"/>
                    <a:pt x="1094" y="2427"/>
                    <a:pt x="1095" y="2423"/>
                  </a:cubicBezTo>
                  <a:cubicBezTo>
                    <a:pt x="1096" y="2422"/>
                    <a:pt x="1096" y="2421"/>
                    <a:pt x="1097" y="2419"/>
                  </a:cubicBezTo>
                  <a:cubicBezTo>
                    <a:pt x="1097" y="2419"/>
                    <a:pt x="1097" y="2418"/>
                    <a:pt x="1097" y="2418"/>
                  </a:cubicBezTo>
                  <a:cubicBezTo>
                    <a:pt x="1097" y="2417"/>
                    <a:pt x="1097" y="2417"/>
                    <a:pt x="1098" y="2416"/>
                  </a:cubicBezTo>
                  <a:cubicBezTo>
                    <a:pt x="1098" y="2414"/>
                    <a:pt x="1099" y="2411"/>
                    <a:pt x="1099" y="2409"/>
                  </a:cubicBezTo>
                  <a:cubicBezTo>
                    <a:pt x="1100" y="2404"/>
                    <a:pt x="1100" y="2399"/>
                    <a:pt x="1100" y="2393"/>
                  </a:cubicBezTo>
                  <a:cubicBezTo>
                    <a:pt x="1100" y="2388"/>
                    <a:pt x="1100" y="2383"/>
                    <a:pt x="1099" y="2378"/>
                  </a:cubicBezTo>
                  <a:cubicBezTo>
                    <a:pt x="1099" y="2372"/>
                    <a:pt x="1098" y="2367"/>
                    <a:pt x="1097" y="2362"/>
                  </a:cubicBezTo>
                  <a:cubicBezTo>
                    <a:pt x="1097" y="2360"/>
                    <a:pt x="1097" y="2357"/>
                    <a:pt x="1096" y="2355"/>
                  </a:cubicBezTo>
                  <a:cubicBezTo>
                    <a:pt x="1096" y="2352"/>
                    <a:pt x="1096" y="2350"/>
                    <a:pt x="1095" y="2348"/>
                  </a:cubicBezTo>
                  <a:cubicBezTo>
                    <a:pt x="1094" y="2338"/>
                    <a:pt x="1092" y="2329"/>
                    <a:pt x="1091" y="2321"/>
                  </a:cubicBezTo>
                  <a:cubicBezTo>
                    <a:pt x="1090" y="2318"/>
                    <a:pt x="1090" y="2315"/>
                    <a:pt x="1089" y="2312"/>
                  </a:cubicBezTo>
                  <a:cubicBezTo>
                    <a:pt x="1100" y="2256"/>
                    <a:pt x="1054" y="2196"/>
                    <a:pt x="1027" y="2138"/>
                  </a:cubicBezTo>
                  <a:cubicBezTo>
                    <a:pt x="1029" y="2141"/>
                    <a:pt x="1031" y="2143"/>
                    <a:pt x="1033" y="2145"/>
                  </a:cubicBezTo>
                  <a:cubicBezTo>
                    <a:pt x="1039" y="2150"/>
                    <a:pt x="1045" y="2155"/>
                    <a:pt x="1051" y="2160"/>
                  </a:cubicBezTo>
                  <a:cubicBezTo>
                    <a:pt x="1054" y="2163"/>
                    <a:pt x="1056" y="2165"/>
                    <a:pt x="1059" y="2168"/>
                  </a:cubicBezTo>
                  <a:cubicBezTo>
                    <a:pt x="1062" y="2170"/>
                    <a:pt x="1065" y="2173"/>
                    <a:pt x="1068" y="2175"/>
                  </a:cubicBezTo>
                  <a:cubicBezTo>
                    <a:pt x="1072" y="2179"/>
                    <a:pt x="1076" y="2183"/>
                    <a:pt x="1080" y="2186"/>
                  </a:cubicBezTo>
                  <a:cubicBezTo>
                    <a:pt x="1080" y="2187"/>
                    <a:pt x="1080" y="2187"/>
                    <a:pt x="1080" y="2187"/>
                  </a:cubicBezTo>
                  <a:cubicBezTo>
                    <a:pt x="1081" y="2188"/>
                    <a:pt x="1081" y="2189"/>
                    <a:pt x="1081" y="2190"/>
                  </a:cubicBezTo>
                  <a:cubicBezTo>
                    <a:pt x="1082" y="2192"/>
                    <a:pt x="1082" y="2195"/>
                    <a:pt x="1082" y="2198"/>
                  </a:cubicBezTo>
                  <a:cubicBezTo>
                    <a:pt x="1082" y="2200"/>
                    <a:pt x="1082" y="2202"/>
                    <a:pt x="1082" y="2204"/>
                  </a:cubicBezTo>
                  <a:cubicBezTo>
                    <a:pt x="1082" y="2207"/>
                    <a:pt x="1082" y="2209"/>
                    <a:pt x="1083" y="2211"/>
                  </a:cubicBezTo>
                  <a:cubicBezTo>
                    <a:pt x="1083" y="2212"/>
                    <a:pt x="1083" y="2214"/>
                    <a:pt x="1083" y="2215"/>
                  </a:cubicBezTo>
                  <a:cubicBezTo>
                    <a:pt x="1083" y="2216"/>
                    <a:pt x="1083" y="2217"/>
                    <a:pt x="1083" y="2219"/>
                  </a:cubicBezTo>
                  <a:cubicBezTo>
                    <a:pt x="1083" y="2221"/>
                    <a:pt x="1083" y="2224"/>
                    <a:pt x="1084" y="2226"/>
                  </a:cubicBezTo>
                  <a:cubicBezTo>
                    <a:pt x="1084" y="2229"/>
                    <a:pt x="1084" y="2231"/>
                    <a:pt x="1084" y="2234"/>
                  </a:cubicBezTo>
                  <a:cubicBezTo>
                    <a:pt x="1085" y="2234"/>
                    <a:pt x="1085" y="2235"/>
                    <a:pt x="1085" y="2236"/>
                  </a:cubicBezTo>
                  <a:cubicBezTo>
                    <a:pt x="1085" y="2236"/>
                    <a:pt x="1085" y="2237"/>
                    <a:pt x="1085" y="2238"/>
                  </a:cubicBezTo>
                  <a:cubicBezTo>
                    <a:pt x="1085" y="2239"/>
                    <a:pt x="1085" y="2240"/>
                    <a:pt x="1086" y="2241"/>
                  </a:cubicBezTo>
                  <a:cubicBezTo>
                    <a:pt x="1086" y="2244"/>
                    <a:pt x="1087" y="2246"/>
                    <a:pt x="1088" y="2248"/>
                  </a:cubicBezTo>
                  <a:cubicBezTo>
                    <a:pt x="1089" y="2250"/>
                    <a:pt x="1090" y="2252"/>
                    <a:pt x="1091" y="2254"/>
                  </a:cubicBezTo>
                  <a:cubicBezTo>
                    <a:pt x="1091" y="2255"/>
                    <a:pt x="1091" y="2255"/>
                    <a:pt x="1092" y="2255"/>
                  </a:cubicBezTo>
                  <a:cubicBezTo>
                    <a:pt x="1092" y="2256"/>
                    <a:pt x="1092" y="2256"/>
                    <a:pt x="1092" y="2257"/>
                  </a:cubicBezTo>
                  <a:cubicBezTo>
                    <a:pt x="1093" y="2257"/>
                    <a:pt x="1093" y="2257"/>
                    <a:pt x="1093" y="2258"/>
                  </a:cubicBezTo>
                  <a:cubicBezTo>
                    <a:pt x="1093" y="2258"/>
                    <a:pt x="1094" y="2258"/>
                    <a:pt x="1094" y="2258"/>
                  </a:cubicBezTo>
                  <a:cubicBezTo>
                    <a:pt x="1094" y="2258"/>
                    <a:pt x="1094" y="2258"/>
                    <a:pt x="1094" y="2258"/>
                  </a:cubicBezTo>
                  <a:cubicBezTo>
                    <a:pt x="1095" y="2259"/>
                    <a:pt x="1095" y="2260"/>
                    <a:pt x="1096" y="2260"/>
                  </a:cubicBezTo>
                  <a:cubicBezTo>
                    <a:pt x="1097" y="2260"/>
                    <a:pt x="1097" y="2261"/>
                    <a:pt x="1098" y="2261"/>
                  </a:cubicBezTo>
                  <a:cubicBezTo>
                    <a:pt x="1098" y="2261"/>
                    <a:pt x="1099" y="2262"/>
                    <a:pt x="1099" y="2262"/>
                  </a:cubicBezTo>
                  <a:cubicBezTo>
                    <a:pt x="1099" y="2262"/>
                    <a:pt x="1100" y="2262"/>
                    <a:pt x="1100" y="2262"/>
                  </a:cubicBezTo>
                  <a:cubicBezTo>
                    <a:pt x="1101" y="2263"/>
                    <a:pt x="1101" y="2263"/>
                    <a:pt x="1101" y="2263"/>
                  </a:cubicBezTo>
                  <a:cubicBezTo>
                    <a:pt x="1101" y="2263"/>
                    <a:pt x="1101" y="2262"/>
                    <a:pt x="1100" y="2262"/>
                  </a:cubicBezTo>
                  <a:cubicBezTo>
                    <a:pt x="1100" y="2262"/>
                    <a:pt x="1100" y="2261"/>
                    <a:pt x="1099" y="2261"/>
                  </a:cubicBezTo>
                  <a:cubicBezTo>
                    <a:pt x="1099" y="2261"/>
                    <a:pt x="1099" y="2260"/>
                    <a:pt x="1099" y="2260"/>
                  </a:cubicBezTo>
                  <a:cubicBezTo>
                    <a:pt x="1098" y="2260"/>
                    <a:pt x="1098" y="2259"/>
                    <a:pt x="1098" y="2258"/>
                  </a:cubicBezTo>
                  <a:cubicBezTo>
                    <a:pt x="1097" y="2258"/>
                    <a:pt x="1097" y="2257"/>
                    <a:pt x="1097" y="2257"/>
                  </a:cubicBezTo>
                  <a:cubicBezTo>
                    <a:pt x="1096" y="2256"/>
                    <a:pt x="1096" y="2255"/>
                    <a:pt x="1096" y="2255"/>
                  </a:cubicBezTo>
                  <a:cubicBezTo>
                    <a:pt x="1095" y="2254"/>
                    <a:pt x="1095" y="2253"/>
                    <a:pt x="1095" y="2252"/>
                  </a:cubicBezTo>
                  <a:cubicBezTo>
                    <a:pt x="1095" y="2252"/>
                    <a:pt x="1095" y="2251"/>
                    <a:pt x="1094" y="2251"/>
                  </a:cubicBezTo>
                  <a:cubicBezTo>
                    <a:pt x="1094" y="2250"/>
                    <a:pt x="1094" y="2250"/>
                    <a:pt x="1094" y="2249"/>
                  </a:cubicBezTo>
                  <a:cubicBezTo>
                    <a:pt x="1094" y="2249"/>
                    <a:pt x="1094" y="2248"/>
                    <a:pt x="1094" y="2247"/>
                  </a:cubicBezTo>
                  <a:cubicBezTo>
                    <a:pt x="1093" y="2245"/>
                    <a:pt x="1093" y="2242"/>
                    <a:pt x="1093" y="2240"/>
                  </a:cubicBezTo>
                  <a:cubicBezTo>
                    <a:pt x="1093" y="2239"/>
                    <a:pt x="1092" y="2238"/>
                    <a:pt x="1092" y="2237"/>
                  </a:cubicBezTo>
                  <a:cubicBezTo>
                    <a:pt x="1092" y="2235"/>
                    <a:pt x="1092" y="2234"/>
                    <a:pt x="1092" y="2233"/>
                  </a:cubicBezTo>
                  <a:cubicBezTo>
                    <a:pt x="1092" y="2230"/>
                    <a:pt x="1092" y="2228"/>
                    <a:pt x="1091" y="2225"/>
                  </a:cubicBezTo>
                  <a:cubicBezTo>
                    <a:pt x="1091" y="2223"/>
                    <a:pt x="1091" y="2220"/>
                    <a:pt x="1091" y="2218"/>
                  </a:cubicBezTo>
                  <a:cubicBezTo>
                    <a:pt x="1090" y="2217"/>
                    <a:pt x="1090" y="2215"/>
                    <a:pt x="1090" y="2214"/>
                  </a:cubicBezTo>
                  <a:cubicBezTo>
                    <a:pt x="1090" y="2213"/>
                    <a:pt x="1090" y="2212"/>
                    <a:pt x="1089" y="2211"/>
                  </a:cubicBezTo>
                  <a:cubicBezTo>
                    <a:pt x="1089" y="2208"/>
                    <a:pt x="1089" y="2206"/>
                    <a:pt x="1088" y="2204"/>
                  </a:cubicBezTo>
                  <a:cubicBezTo>
                    <a:pt x="1088" y="2202"/>
                    <a:pt x="1087" y="2200"/>
                    <a:pt x="1087" y="2198"/>
                  </a:cubicBezTo>
                  <a:cubicBezTo>
                    <a:pt x="1086" y="2196"/>
                    <a:pt x="1086" y="2194"/>
                    <a:pt x="1085" y="2192"/>
                  </a:cubicBezTo>
                  <a:cubicBezTo>
                    <a:pt x="1085" y="2192"/>
                    <a:pt x="1084" y="2191"/>
                    <a:pt x="1084" y="2190"/>
                  </a:cubicBezTo>
                  <a:cubicBezTo>
                    <a:pt x="1084" y="2191"/>
                    <a:pt x="1084" y="2191"/>
                    <a:pt x="1084" y="2191"/>
                  </a:cubicBezTo>
                  <a:cubicBezTo>
                    <a:pt x="1084" y="2191"/>
                    <a:pt x="1084" y="2191"/>
                    <a:pt x="1084" y="2191"/>
                  </a:cubicBezTo>
                  <a:cubicBezTo>
                    <a:pt x="1085" y="2192"/>
                    <a:pt x="1085" y="2192"/>
                    <a:pt x="1086" y="2193"/>
                  </a:cubicBezTo>
                  <a:cubicBezTo>
                    <a:pt x="1087" y="2194"/>
                    <a:pt x="1088" y="2195"/>
                    <a:pt x="1089" y="2197"/>
                  </a:cubicBezTo>
                  <a:cubicBezTo>
                    <a:pt x="1091" y="2199"/>
                    <a:pt x="1093" y="2201"/>
                    <a:pt x="1095" y="2204"/>
                  </a:cubicBezTo>
                  <a:cubicBezTo>
                    <a:pt x="1098" y="2208"/>
                    <a:pt x="1101" y="2213"/>
                    <a:pt x="1103" y="2217"/>
                  </a:cubicBezTo>
                  <a:cubicBezTo>
                    <a:pt x="1106" y="2221"/>
                    <a:pt x="1108" y="2225"/>
                    <a:pt x="1109" y="2228"/>
                  </a:cubicBezTo>
                  <a:cubicBezTo>
                    <a:pt x="1110" y="2231"/>
                    <a:pt x="1112" y="2233"/>
                    <a:pt x="1112" y="2235"/>
                  </a:cubicBezTo>
                  <a:cubicBezTo>
                    <a:pt x="1113" y="2237"/>
                    <a:pt x="1113" y="2237"/>
                    <a:pt x="1113" y="2237"/>
                  </a:cubicBezTo>
                  <a:cubicBezTo>
                    <a:pt x="1113" y="2237"/>
                    <a:pt x="1113" y="2236"/>
                    <a:pt x="1113" y="2235"/>
                  </a:cubicBezTo>
                  <a:cubicBezTo>
                    <a:pt x="1112" y="2233"/>
                    <a:pt x="1112" y="2230"/>
                    <a:pt x="1110" y="2227"/>
                  </a:cubicBezTo>
                  <a:cubicBezTo>
                    <a:pt x="1109" y="2224"/>
                    <a:pt x="1108" y="2220"/>
                    <a:pt x="1106" y="2215"/>
                  </a:cubicBezTo>
                  <a:cubicBezTo>
                    <a:pt x="1104" y="2211"/>
                    <a:pt x="1102" y="2206"/>
                    <a:pt x="1098" y="2201"/>
                  </a:cubicBezTo>
                  <a:cubicBezTo>
                    <a:pt x="1097" y="2199"/>
                    <a:pt x="1095" y="2196"/>
                    <a:pt x="1093" y="2193"/>
                  </a:cubicBezTo>
                  <a:cubicBezTo>
                    <a:pt x="1092" y="2192"/>
                    <a:pt x="1091" y="2191"/>
                    <a:pt x="1090" y="2189"/>
                  </a:cubicBezTo>
                  <a:cubicBezTo>
                    <a:pt x="1090" y="2189"/>
                    <a:pt x="1089" y="2188"/>
                    <a:pt x="1089" y="2187"/>
                  </a:cubicBezTo>
                  <a:cubicBezTo>
                    <a:pt x="1088" y="2187"/>
                    <a:pt x="1088" y="2187"/>
                    <a:pt x="1088" y="2187"/>
                  </a:cubicBezTo>
                  <a:cubicBezTo>
                    <a:pt x="1088" y="2186"/>
                    <a:pt x="1088" y="2186"/>
                    <a:pt x="1088" y="2186"/>
                  </a:cubicBezTo>
                  <a:cubicBezTo>
                    <a:pt x="1087" y="2185"/>
                    <a:pt x="1087" y="2185"/>
                    <a:pt x="1087" y="2185"/>
                  </a:cubicBezTo>
                  <a:cubicBezTo>
                    <a:pt x="1083" y="2180"/>
                    <a:pt x="1078" y="2175"/>
                    <a:pt x="1072" y="2170"/>
                  </a:cubicBezTo>
                  <a:cubicBezTo>
                    <a:pt x="1070" y="2167"/>
                    <a:pt x="1067" y="2165"/>
                    <a:pt x="1064" y="2162"/>
                  </a:cubicBezTo>
                  <a:cubicBezTo>
                    <a:pt x="1061" y="2160"/>
                    <a:pt x="1059" y="2157"/>
                    <a:pt x="1056" y="2155"/>
                  </a:cubicBezTo>
                  <a:cubicBezTo>
                    <a:pt x="1050" y="2150"/>
                    <a:pt x="1044" y="2144"/>
                    <a:pt x="1039" y="2139"/>
                  </a:cubicBezTo>
                  <a:cubicBezTo>
                    <a:pt x="1036" y="2136"/>
                    <a:pt x="1033" y="2134"/>
                    <a:pt x="1031" y="2131"/>
                  </a:cubicBezTo>
                  <a:cubicBezTo>
                    <a:pt x="1030" y="2130"/>
                    <a:pt x="1029" y="2129"/>
                    <a:pt x="1029" y="2129"/>
                  </a:cubicBezTo>
                  <a:cubicBezTo>
                    <a:pt x="1027" y="2127"/>
                    <a:pt x="1027" y="2127"/>
                    <a:pt x="1027" y="2127"/>
                  </a:cubicBezTo>
                  <a:cubicBezTo>
                    <a:pt x="1027" y="2126"/>
                    <a:pt x="1027" y="2126"/>
                    <a:pt x="1027" y="2126"/>
                  </a:cubicBezTo>
                  <a:cubicBezTo>
                    <a:pt x="1027" y="2126"/>
                    <a:pt x="1027" y="2126"/>
                    <a:pt x="1027" y="2126"/>
                  </a:cubicBezTo>
                  <a:cubicBezTo>
                    <a:pt x="1027" y="2126"/>
                    <a:pt x="1027" y="2126"/>
                    <a:pt x="1027" y="2126"/>
                  </a:cubicBezTo>
                  <a:cubicBezTo>
                    <a:pt x="1026" y="2126"/>
                    <a:pt x="1026" y="2126"/>
                    <a:pt x="1026" y="2126"/>
                  </a:cubicBezTo>
                  <a:cubicBezTo>
                    <a:pt x="1026" y="2125"/>
                    <a:pt x="1026" y="2125"/>
                    <a:pt x="1026" y="2125"/>
                  </a:cubicBezTo>
                  <a:cubicBezTo>
                    <a:pt x="1025" y="2124"/>
                    <a:pt x="1025" y="2124"/>
                    <a:pt x="1025" y="2124"/>
                  </a:cubicBezTo>
                  <a:cubicBezTo>
                    <a:pt x="1025" y="2124"/>
                    <a:pt x="1024" y="2123"/>
                    <a:pt x="1023" y="2122"/>
                  </a:cubicBezTo>
                  <a:cubicBezTo>
                    <a:pt x="1023" y="2121"/>
                    <a:pt x="1023" y="2121"/>
                    <a:pt x="1023" y="2121"/>
                  </a:cubicBezTo>
                  <a:cubicBezTo>
                    <a:pt x="1022" y="2120"/>
                    <a:pt x="1022" y="2120"/>
                    <a:pt x="1022" y="2120"/>
                  </a:cubicBezTo>
                  <a:cubicBezTo>
                    <a:pt x="1021" y="2119"/>
                    <a:pt x="1021" y="2118"/>
                    <a:pt x="1020" y="2118"/>
                  </a:cubicBezTo>
                  <a:cubicBezTo>
                    <a:pt x="1020" y="2117"/>
                    <a:pt x="1019" y="2116"/>
                    <a:pt x="1019" y="2115"/>
                  </a:cubicBezTo>
                  <a:cubicBezTo>
                    <a:pt x="1018" y="2115"/>
                    <a:pt x="1018" y="2114"/>
                    <a:pt x="1017" y="2113"/>
                  </a:cubicBezTo>
                  <a:cubicBezTo>
                    <a:pt x="1017" y="2112"/>
                    <a:pt x="1016" y="2112"/>
                    <a:pt x="1016" y="2111"/>
                  </a:cubicBezTo>
                  <a:cubicBezTo>
                    <a:pt x="1011" y="2098"/>
                    <a:pt x="1008" y="2085"/>
                    <a:pt x="1008" y="2072"/>
                  </a:cubicBezTo>
                  <a:cubicBezTo>
                    <a:pt x="1007" y="2052"/>
                    <a:pt x="1007" y="2035"/>
                    <a:pt x="1010" y="2018"/>
                  </a:cubicBezTo>
                  <a:cubicBezTo>
                    <a:pt x="1010" y="2019"/>
                    <a:pt x="1010" y="2020"/>
                    <a:pt x="1010" y="2021"/>
                  </a:cubicBezTo>
                  <a:cubicBezTo>
                    <a:pt x="1010" y="2023"/>
                    <a:pt x="1010" y="2024"/>
                    <a:pt x="1010" y="2025"/>
                  </a:cubicBezTo>
                  <a:cubicBezTo>
                    <a:pt x="1011" y="2026"/>
                    <a:pt x="1011" y="2026"/>
                    <a:pt x="1011" y="2027"/>
                  </a:cubicBezTo>
                  <a:cubicBezTo>
                    <a:pt x="1011" y="2027"/>
                    <a:pt x="1011" y="2028"/>
                    <a:pt x="1011" y="2029"/>
                  </a:cubicBezTo>
                  <a:cubicBezTo>
                    <a:pt x="1011" y="2030"/>
                    <a:pt x="1011" y="2031"/>
                    <a:pt x="1012" y="2033"/>
                  </a:cubicBezTo>
                  <a:cubicBezTo>
                    <a:pt x="1013" y="2038"/>
                    <a:pt x="1014" y="2043"/>
                    <a:pt x="1016" y="2048"/>
                  </a:cubicBezTo>
                  <a:cubicBezTo>
                    <a:pt x="1017" y="2051"/>
                    <a:pt x="1019" y="2054"/>
                    <a:pt x="1020" y="2056"/>
                  </a:cubicBezTo>
                  <a:cubicBezTo>
                    <a:pt x="1021" y="2059"/>
                    <a:pt x="1022" y="2062"/>
                    <a:pt x="1024" y="2065"/>
                  </a:cubicBezTo>
                  <a:cubicBezTo>
                    <a:pt x="1025" y="2066"/>
                    <a:pt x="1025" y="2067"/>
                    <a:pt x="1026" y="2068"/>
                  </a:cubicBezTo>
                  <a:cubicBezTo>
                    <a:pt x="1027" y="2070"/>
                    <a:pt x="1028" y="2071"/>
                    <a:pt x="1028" y="2072"/>
                  </a:cubicBezTo>
                  <a:cubicBezTo>
                    <a:pt x="1029" y="2073"/>
                    <a:pt x="1029" y="2073"/>
                    <a:pt x="1029" y="2073"/>
                  </a:cubicBezTo>
                  <a:cubicBezTo>
                    <a:pt x="1029" y="2074"/>
                    <a:pt x="1029" y="2074"/>
                    <a:pt x="1029" y="2074"/>
                  </a:cubicBezTo>
                  <a:cubicBezTo>
                    <a:pt x="1030" y="2074"/>
                    <a:pt x="1030" y="2074"/>
                    <a:pt x="1030" y="2074"/>
                  </a:cubicBezTo>
                  <a:cubicBezTo>
                    <a:pt x="1030" y="2074"/>
                    <a:pt x="1030" y="2074"/>
                    <a:pt x="1030" y="2074"/>
                  </a:cubicBezTo>
                  <a:cubicBezTo>
                    <a:pt x="1031" y="2076"/>
                    <a:pt x="1031" y="2076"/>
                    <a:pt x="1031" y="2076"/>
                  </a:cubicBezTo>
                  <a:cubicBezTo>
                    <a:pt x="1032" y="2077"/>
                    <a:pt x="1033" y="2079"/>
                    <a:pt x="1034" y="2080"/>
                  </a:cubicBezTo>
                  <a:cubicBezTo>
                    <a:pt x="1035" y="2081"/>
                    <a:pt x="1036" y="2082"/>
                    <a:pt x="1036" y="2084"/>
                  </a:cubicBezTo>
                  <a:cubicBezTo>
                    <a:pt x="1037" y="2085"/>
                    <a:pt x="1038" y="2086"/>
                    <a:pt x="1039" y="2087"/>
                  </a:cubicBezTo>
                  <a:cubicBezTo>
                    <a:pt x="1040" y="2088"/>
                    <a:pt x="1041" y="2089"/>
                    <a:pt x="1042" y="2091"/>
                  </a:cubicBezTo>
                  <a:cubicBezTo>
                    <a:pt x="1043" y="2092"/>
                    <a:pt x="1044" y="2093"/>
                    <a:pt x="1045" y="2094"/>
                  </a:cubicBezTo>
                  <a:cubicBezTo>
                    <a:pt x="1049" y="2098"/>
                    <a:pt x="1054" y="2102"/>
                    <a:pt x="1058" y="2106"/>
                  </a:cubicBezTo>
                  <a:cubicBezTo>
                    <a:pt x="1060" y="2108"/>
                    <a:pt x="1063" y="2110"/>
                    <a:pt x="1065" y="2112"/>
                  </a:cubicBezTo>
                  <a:cubicBezTo>
                    <a:pt x="1065" y="2112"/>
                    <a:pt x="1065" y="2113"/>
                    <a:pt x="1065" y="2114"/>
                  </a:cubicBezTo>
                  <a:cubicBezTo>
                    <a:pt x="1066" y="2115"/>
                    <a:pt x="1067" y="2117"/>
                    <a:pt x="1067" y="2119"/>
                  </a:cubicBezTo>
                  <a:cubicBezTo>
                    <a:pt x="1068" y="2121"/>
                    <a:pt x="1069" y="2123"/>
                    <a:pt x="1070" y="2126"/>
                  </a:cubicBezTo>
                  <a:cubicBezTo>
                    <a:pt x="1071" y="2128"/>
                    <a:pt x="1072" y="2130"/>
                    <a:pt x="1073" y="2133"/>
                  </a:cubicBezTo>
                  <a:cubicBezTo>
                    <a:pt x="1074" y="2134"/>
                    <a:pt x="1074" y="2135"/>
                    <a:pt x="1075" y="2136"/>
                  </a:cubicBezTo>
                  <a:cubicBezTo>
                    <a:pt x="1076" y="2137"/>
                    <a:pt x="1076" y="2138"/>
                    <a:pt x="1077" y="2140"/>
                  </a:cubicBezTo>
                  <a:cubicBezTo>
                    <a:pt x="1078" y="2142"/>
                    <a:pt x="1080" y="2145"/>
                    <a:pt x="1081" y="2147"/>
                  </a:cubicBezTo>
                  <a:cubicBezTo>
                    <a:pt x="1083" y="2149"/>
                    <a:pt x="1084" y="2152"/>
                    <a:pt x="1086" y="2154"/>
                  </a:cubicBezTo>
                  <a:cubicBezTo>
                    <a:pt x="1087" y="2155"/>
                    <a:pt x="1088" y="2156"/>
                    <a:pt x="1088" y="2157"/>
                  </a:cubicBezTo>
                  <a:cubicBezTo>
                    <a:pt x="1089" y="2158"/>
                    <a:pt x="1090" y="2159"/>
                    <a:pt x="1091" y="2160"/>
                  </a:cubicBezTo>
                  <a:cubicBezTo>
                    <a:pt x="1092" y="2163"/>
                    <a:pt x="1094" y="2164"/>
                    <a:pt x="1096" y="2166"/>
                  </a:cubicBezTo>
                  <a:cubicBezTo>
                    <a:pt x="1096" y="2167"/>
                    <a:pt x="1097" y="2168"/>
                    <a:pt x="1098" y="2169"/>
                  </a:cubicBezTo>
                  <a:cubicBezTo>
                    <a:pt x="1099" y="2170"/>
                    <a:pt x="1099" y="2171"/>
                    <a:pt x="1100" y="2171"/>
                  </a:cubicBezTo>
                  <a:cubicBezTo>
                    <a:pt x="1101" y="2172"/>
                    <a:pt x="1102" y="2173"/>
                    <a:pt x="1102" y="2174"/>
                  </a:cubicBezTo>
                  <a:cubicBezTo>
                    <a:pt x="1103" y="2174"/>
                    <a:pt x="1104" y="2175"/>
                    <a:pt x="1104" y="2175"/>
                  </a:cubicBezTo>
                  <a:cubicBezTo>
                    <a:pt x="1106" y="2177"/>
                    <a:pt x="1107" y="2178"/>
                    <a:pt x="1108" y="2178"/>
                  </a:cubicBezTo>
                  <a:cubicBezTo>
                    <a:pt x="1109" y="2179"/>
                    <a:pt x="1109" y="2180"/>
                    <a:pt x="1110" y="2180"/>
                  </a:cubicBezTo>
                  <a:cubicBezTo>
                    <a:pt x="1110" y="2181"/>
                    <a:pt x="1111" y="2181"/>
                    <a:pt x="1111" y="2181"/>
                  </a:cubicBezTo>
                  <a:cubicBezTo>
                    <a:pt x="1111" y="2181"/>
                    <a:pt x="1110" y="2181"/>
                    <a:pt x="1110" y="2180"/>
                  </a:cubicBezTo>
                  <a:cubicBezTo>
                    <a:pt x="1110" y="2179"/>
                    <a:pt x="1109" y="2179"/>
                    <a:pt x="1109" y="2177"/>
                  </a:cubicBezTo>
                  <a:cubicBezTo>
                    <a:pt x="1108" y="2176"/>
                    <a:pt x="1108" y="2175"/>
                    <a:pt x="1107" y="2174"/>
                  </a:cubicBezTo>
                  <a:cubicBezTo>
                    <a:pt x="1106" y="2172"/>
                    <a:pt x="1105" y="2170"/>
                    <a:pt x="1104" y="2169"/>
                  </a:cubicBezTo>
                  <a:cubicBezTo>
                    <a:pt x="1103" y="2167"/>
                    <a:pt x="1102" y="2165"/>
                    <a:pt x="1100" y="2163"/>
                  </a:cubicBezTo>
                  <a:cubicBezTo>
                    <a:pt x="1099" y="2161"/>
                    <a:pt x="1098" y="2159"/>
                    <a:pt x="1097" y="2156"/>
                  </a:cubicBezTo>
                  <a:cubicBezTo>
                    <a:pt x="1096" y="2155"/>
                    <a:pt x="1095" y="2154"/>
                    <a:pt x="1094" y="2153"/>
                  </a:cubicBezTo>
                  <a:cubicBezTo>
                    <a:pt x="1094" y="2152"/>
                    <a:pt x="1093" y="2151"/>
                    <a:pt x="1092" y="2150"/>
                  </a:cubicBezTo>
                  <a:cubicBezTo>
                    <a:pt x="1091" y="2147"/>
                    <a:pt x="1089" y="2145"/>
                    <a:pt x="1088" y="2143"/>
                  </a:cubicBezTo>
                  <a:cubicBezTo>
                    <a:pt x="1086" y="2140"/>
                    <a:pt x="1085" y="2138"/>
                    <a:pt x="1084" y="2136"/>
                  </a:cubicBezTo>
                  <a:cubicBezTo>
                    <a:pt x="1083" y="2135"/>
                    <a:pt x="1082" y="2133"/>
                    <a:pt x="1081" y="2132"/>
                  </a:cubicBezTo>
                  <a:cubicBezTo>
                    <a:pt x="1081" y="2131"/>
                    <a:pt x="1080" y="2130"/>
                    <a:pt x="1079" y="2129"/>
                  </a:cubicBezTo>
                  <a:cubicBezTo>
                    <a:pt x="1078" y="2127"/>
                    <a:pt x="1076" y="2125"/>
                    <a:pt x="1075" y="2123"/>
                  </a:cubicBezTo>
                  <a:cubicBezTo>
                    <a:pt x="1074" y="2121"/>
                    <a:pt x="1073" y="2119"/>
                    <a:pt x="1071" y="2117"/>
                  </a:cubicBezTo>
                  <a:cubicBezTo>
                    <a:pt x="1071" y="2117"/>
                    <a:pt x="1071" y="2117"/>
                    <a:pt x="1071" y="2117"/>
                  </a:cubicBezTo>
                  <a:cubicBezTo>
                    <a:pt x="1075" y="2120"/>
                    <a:pt x="1079" y="2122"/>
                    <a:pt x="1083" y="2125"/>
                  </a:cubicBezTo>
                  <a:cubicBezTo>
                    <a:pt x="1086" y="2127"/>
                    <a:pt x="1090" y="2129"/>
                    <a:pt x="1093" y="2131"/>
                  </a:cubicBezTo>
                  <a:cubicBezTo>
                    <a:pt x="1096" y="2133"/>
                    <a:pt x="1099" y="2135"/>
                    <a:pt x="1101" y="2136"/>
                  </a:cubicBezTo>
                  <a:cubicBezTo>
                    <a:pt x="1104" y="2137"/>
                    <a:pt x="1106" y="2138"/>
                    <a:pt x="1107" y="2138"/>
                  </a:cubicBezTo>
                  <a:cubicBezTo>
                    <a:pt x="1108" y="2138"/>
                    <a:pt x="1109" y="2138"/>
                    <a:pt x="1109" y="2138"/>
                  </a:cubicBezTo>
                  <a:cubicBezTo>
                    <a:pt x="1109" y="2138"/>
                    <a:pt x="1109" y="2138"/>
                    <a:pt x="1109" y="2138"/>
                  </a:cubicBezTo>
                  <a:cubicBezTo>
                    <a:pt x="1109" y="2138"/>
                    <a:pt x="1109" y="2138"/>
                    <a:pt x="1107" y="2137"/>
                  </a:cubicBezTo>
                  <a:cubicBezTo>
                    <a:pt x="1106" y="2137"/>
                    <a:pt x="1104" y="2136"/>
                    <a:pt x="1102" y="2134"/>
                  </a:cubicBezTo>
                  <a:cubicBezTo>
                    <a:pt x="1100" y="2133"/>
                    <a:pt x="1098" y="2131"/>
                    <a:pt x="1095" y="2129"/>
                  </a:cubicBezTo>
                  <a:cubicBezTo>
                    <a:pt x="1092" y="2126"/>
                    <a:pt x="1089" y="2124"/>
                    <a:pt x="1085" y="2121"/>
                  </a:cubicBezTo>
                  <a:cubicBezTo>
                    <a:pt x="1082" y="2118"/>
                    <a:pt x="1078" y="2115"/>
                    <a:pt x="1074" y="2112"/>
                  </a:cubicBezTo>
                  <a:cubicBezTo>
                    <a:pt x="1071" y="2108"/>
                    <a:pt x="1067" y="2105"/>
                    <a:pt x="1063" y="2101"/>
                  </a:cubicBezTo>
                  <a:cubicBezTo>
                    <a:pt x="1061" y="2099"/>
                    <a:pt x="1059" y="2097"/>
                    <a:pt x="1057" y="2095"/>
                  </a:cubicBezTo>
                  <a:cubicBezTo>
                    <a:pt x="1055" y="2093"/>
                    <a:pt x="1053" y="2091"/>
                    <a:pt x="1051" y="2089"/>
                  </a:cubicBezTo>
                  <a:cubicBezTo>
                    <a:pt x="1050" y="2088"/>
                    <a:pt x="1049" y="2087"/>
                    <a:pt x="1048" y="2086"/>
                  </a:cubicBezTo>
                  <a:cubicBezTo>
                    <a:pt x="1049" y="2086"/>
                    <a:pt x="1049" y="2086"/>
                    <a:pt x="1050" y="2087"/>
                  </a:cubicBezTo>
                  <a:cubicBezTo>
                    <a:pt x="1052" y="2088"/>
                    <a:pt x="1055" y="2090"/>
                    <a:pt x="1058" y="2092"/>
                  </a:cubicBezTo>
                  <a:cubicBezTo>
                    <a:pt x="1060" y="2094"/>
                    <a:pt x="1063" y="2095"/>
                    <a:pt x="1065" y="2097"/>
                  </a:cubicBezTo>
                  <a:cubicBezTo>
                    <a:pt x="1067" y="2097"/>
                    <a:pt x="1068" y="2098"/>
                    <a:pt x="1069" y="2099"/>
                  </a:cubicBezTo>
                  <a:cubicBezTo>
                    <a:pt x="1071" y="2100"/>
                    <a:pt x="1072" y="2100"/>
                    <a:pt x="1073" y="2101"/>
                  </a:cubicBezTo>
                  <a:cubicBezTo>
                    <a:pt x="1076" y="2103"/>
                    <a:pt x="1078" y="2104"/>
                    <a:pt x="1080" y="2105"/>
                  </a:cubicBezTo>
                  <a:cubicBezTo>
                    <a:pt x="1083" y="2107"/>
                    <a:pt x="1085" y="2108"/>
                    <a:pt x="1087" y="2109"/>
                  </a:cubicBezTo>
                  <a:cubicBezTo>
                    <a:pt x="1088" y="2110"/>
                    <a:pt x="1089" y="2110"/>
                    <a:pt x="1089" y="2111"/>
                  </a:cubicBezTo>
                  <a:cubicBezTo>
                    <a:pt x="1090" y="2112"/>
                    <a:pt x="1091" y="2112"/>
                    <a:pt x="1092" y="2113"/>
                  </a:cubicBezTo>
                  <a:cubicBezTo>
                    <a:pt x="1093" y="2113"/>
                    <a:pt x="1093" y="2114"/>
                    <a:pt x="1094" y="2114"/>
                  </a:cubicBezTo>
                  <a:cubicBezTo>
                    <a:pt x="1095" y="2115"/>
                    <a:pt x="1095" y="2115"/>
                    <a:pt x="1096" y="2115"/>
                  </a:cubicBezTo>
                  <a:cubicBezTo>
                    <a:pt x="1097" y="2116"/>
                    <a:pt x="1098" y="2117"/>
                    <a:pt x="1098" y="2117"/>
                  </a:cubicBezTo>
                  <a:cubicBezTo>
                    <a:pt x="1099" y="2118"/>
                    <a:pt x="1099" y="2118"/>
                    <a:pt x="1099" y="2118"/>
                  </a:cubicBezTo>
                  <a:cubicBezTo>
                    <a:pt x="1099" y="2118"/>
                    <a:pt x="1099" y="2118"/>
                    <a:pt x="1099" y="2117"/>
                  </a:cubicBezTo>
                  <a:cubicBezTo>
                    <a:pt x="1098" y="2116"/>
                    <a:pt x="1098" y="2116"/>
                    <a:pt x="1097" y="2114"/>
                  </a:cubicBezTo>
                  <a:cubicBezTo>
                    <a:pt x="1097" y="2114"/>
                    <a:pt x="1096" y="2113"/>
                    <a:pt x="1096" y="2113"/>
                  </a:cubicBezTo>
                  <a:cubicBezTo>
                    <a:pt x="1095" y="2112"/>
                    <a:pt x="1095" y="2111"/>
                    <a:pt x="1094" y="2110"/>
                  </a:cubicBezTo>
                  <a:cubicBezTo>
                    <a:pt x="1093" y="2110"/>
                    <a:pt x="1093" y="2109"/>
                    <a:pt x="1092" y="2108"/>
                  </a:cubicBezTo>
                  <a:cubicBezTo>
                    <a:pt x="1091" y="2107"/>
                    <a:pt x="1090" y="2106"/>
                    <a:pt x="1090" y="2106"/>
                  </a:cubicBezTo>
                  <a:cubicBezTo>
                    <a:pt x="1089" y="2105"/>
                    <a:pt x="1088" y="2104"/>
                    <a:pt x="1087" y="2103"/>
                  </a:cubicBezTo>
                  <a:cubicBezTo>
                    <a:pt x="1086" y="2102"/>
                    <a:pt x="1085" y="2101"/>
                    <a:pt x="1084" y="2100"/>
                  </a:cubicBezTo>
                  <a:cubicBezTo>
                    <a:pt x="1082" y="2099"/>
                    <a:pt x="1079" y="2097"/>
                    <a:pt x="1077" y="2095"/>
                  </a:cubicBezTo>
                  <a:cubicBezTo>
                    <a:pt x="1076" y="2094"/>
                    <a:pt x="1075" y="2094"/>
                    <a:pt x="1073" y="2093"/>
                  </a:cubicBezTo>
                  <a:cubicBezTo>
                    <a:pt x="1072" y="2092"/>
                    <a:pt x="1071" y="2091"/>
                    <a:pt x="1070" y="2090"/>
                  </a:cubicBezTo>
                  <a:cubicBezTo>
                    <a:pt x="1067" y="2088"/>
                    <a:pt x="1064" y="2087"/>
                    <a:pt x="1062" y="2085"/>
                  </a:cubicBezTo>
                  <a:cubicBezTo>
                    <a:pt x="1059" y="2084"/>
                    <a:pt x="1057" y="2082"/>
                    <a:pt x="1054" y="2080"/>
                  </a:cubicBezTo>
                  <a:cubicBezTo>
                    <a:pt x="1053" y="2079"/>
                    <a:pt x="1052" y="2079"/>
                    <a:pt x="1050" y="2078"/>
                  </a:cubicBezTo>
                  <a:cubicBezTo>
                    <a:pt x="1049" y="2077"/>
                    <a:pt x="1048" y="2076"/>
                    <a:pt x="1047" y="2075"/>
                  </a:cubicBezTo>
                  <a:cubicBezTo>
                    <a:pt x="1046" y="2075"/>
                    <a:pt x="1044" y="2074"/>
                    <a:pt x="1043" y="2073"/>
                  </a:cubicBezTo>
                  <a:cubicBezTo>
                    <a:pt x="1042" y="2072"/>
                    <a:pt x="1041" y="2071"/>
                    <a:pt x="1040" y="2071"/>
                  </a:cubicBezTo>
                  <a:cubicBezTo>
                    <a:pt x="1040" y="2070"/>
                    <a:pt x="1039" y="2070"/>
                    <a:pt x="1039" y="2069"/>
                  </a:cubicBezTo>
                  <a:cubicBezTo>
                    <a:pt x="1038" y="2069"/>
                    <a:pt x="1038" y="2069"/>
                    <a:pt x="1037" y="2068"/>
                  </a:cubicBezTo>
                  <a:cubicBezTo>
                    <a:pt x="1036" y="2067"/>
                    <a:pt x="1035" y="2067"/>
                    <a:pt x="1035" y="2066"/>
                  </a:cubicBezTo>
                  <a:cubicBezTo>
                    <a:pt x="1034" y="2065"/>
                    <a:pt x="1033" y="2064"/>
                    <a:pt x="1032" y="2064"/>
                  </a:cubicBezTo>
                  <a:cubicBezTo>
                    <a:pt x="1032" y="2063"/>
                    <a:pt x="1031" y="2062"/>
                    <a:pt x="1030" y="2061"/>
                  </a:cubicBezTo>
                  <a:cubicBezTo>
                    <a:pt x="1029" y="2058"/>
                    <a:pt x="1028" y="2056"/>
                    <a:pt x="1026" y="2053"/>
                  </a:cubicBezTo>
                  <a:cubicBezTo>
                    <a:pt x="1026" y="2052"/>
                    <a:pt x="1025" y="2051"/>
                    <a:pt x="1025" y="2050"/>
                  </a:cubicBezTo>
                  <a:cubicBezTo>
                    <a:pt x="1024" y="2048"/>
                    <a:pt x="1023" y="2047"/>
                    <a:pt x="1023" y="2046"/>
                  </a:cubicBezTo>
                  <a:cubicBezTo>
                    <a:pt x="1021" y="2041"/>
                    <a:pt x="1019" y="2036"/>
                    <a:pt x="1018" y="2031"/>
                  </a:cubicBezTo>
                  <a:cubicBezTo>
                    <a:pt x="1017" y="2030"/>
                    <a:pt x="1017" y="2029"/>
                    <a:pt x="1017" y="2028"/>
                  </a:cubicBezTo>
                  <a:cubicBezTo>
                    <a:pt x="1016" y="2027"/>
                    <a:pt x="1016" y="2026"/>
                    <a:pt x="1016" y="2026"/>
                  </a:cubicBezTo>
                  <a:cubicBezTo>
                    <a:pt x="1016" y="2025"/>
                    <a:pt x="1016" y="2025"/>
                    <a:pt x="1016" y="2024"/>
                  </a:cubicBezTo>
                  <a:cubicBezTo>
                    <a:pt x="1015" y="2023"/>
                    <a:pt x="1015" y="2022"/>
                    <a:pt x="1015" y="2021"/>
                  </a:cubicBezTo>
                  <a:cubicBezTo>
                    <a:pt x="1015" y="2020"/>
                    <a:pt x="1014" y="2018"/>
                    <a:pt x="1014" y="2017"/>
                  </a:cubicBezTo>
                  <a:cubicBezTo>
                    <a:pt x="1013" y="2013"/>
                    <a:pt x="1013" y="2009"/>
                    <a:pt x="1013" y="2005"/>
                  </a:cubicBezTo>
                  <a:cubicBezTo>
                    <a:pt x="1013" y="2005"/>
                    <a:pt x="1013" y="2005"/>
                    <a:pt x="1013" y="2005"/>
                  </a:cubicBezTo>
                  <a:cubicBezTo>
                    <a:pt x="1015" y="1997"/>
                    <a:pt x="1018" y="1988"/>
                    <a:pt x="1023" y="1980"/>
                  </a:cubicBezTo>
                  <a:cubicBezTo>
                    <a:pt x="1048" y="1932"/>
                    <a:pt x="1078" y="1949"/>
                    <a:pt x="1117" y="1928"/>
                  </a:cubicBezTo>
                  <a:cubicBezTo>
                    <a:pt x="1106" y="1944"/>
                    <a:pt x="1100" y="1962"/>
                    <a:pt x="1098" y="1980"/>
                  </a:cubicBezTo>
                  <a:cubicBezTo>
                    <a:pt x="1098" y="1980"/>
                    <a:pt x="1097" y="1981"/>
                    <a:pt x="1097" y="1982"/>
                  </a:cubicBezTo>
                  <a:cubicBezTo>
                    <a:pt x="1096" y="1983"/>
                    <a:pt x="1095" y="1983"/>
                    <a:pt x="1095" y="1984"/>
                  </a:cubicBezTo>
                  <a:cubicBezTo>
                    <a:pt x="1094" y="1985"/>
                    <a:pt x="1093" y="1986"/>
                    <a:pt x="1093" y="1987"/>
                  </a:cubicBezTo>
                  <a:cubicBezTo>
                    <a:pt x="1092" y="1988"/>
                    <a:pt x="1091" y="1990"/>
                    <a:pt x="1090" y="1991"/>
                  </a:cubicBezTo>
                  <a:cubicBezTo>
                    <a:pt x="1090" y="1992"/>
                    <a:pt x="1089" y="1993"/>
                    <a:pt x="1088" y="1994"/>
                  </a:cubicBezTo>
                  <a:cubicBezTo>
                    <a:pt x="1088" y="1995"/>
                    <a:pt x="1088" y="1996"/>
                    <a:pt x="1087" y="1996"/>
                  </a:cubicBezTo>
                  <a:cubicBezTo>
                    <a:pt x="1087" y="1997"/>
                    <a:pt x="1087" y="1998"/>
                    <a:pt x="1086" y="1998"/>
                  </a:cubicBezTo>
                  <a:cubicBezTo>
                    <a:pt x="1086" y="2000"/>
                    <a:pt x="1085" y="2001"/>
                    <a:pt x="1084" y="2003"/>
                  </a:cubicBezTo>
                  <a:cubicBezTo>
                    <a:pt x="1083" y="2006"/>
                    <a:pt x="1082" y="2009"/>
                    <a:pt x="1081" y="2012"/>
                  </a:cubicBezTo>
                  <a:cubicBezTo>
                    <a:pt x="1080" y="2015"/>
                    <a:pt x="1079" y="2018"/>
                    <a:pt x="1078" y="2022"/>
                  </a:cubicBezTo>
                  <a:cubicBezTo>
                    <a:pt x="1077" y="2025"/>
                    <a:pt x="1077" y="2029"/>
                    <a:pt x="1076" y="2032"/>
                  </a:cubicBezTo>
                  <a:cubicBezTo>
                    <a:pt x="1076" y="2035"/>
                    <a:pt x="1076" y="2039"/>
                    <a:pt x="1075" y="2042"/>
                  </a:cubicBezTo>
                  <a:cubicBezTo>
                    <a:pt x="1075" y="2043"/>
                    <a:pt x="1075" y="2045"/>
                    <a:pt x="1075" y="2046"/>
                  </a:cubicBezTo>
                  <a:cubicBezTo>
                    <a:pt x="1075" y="2047"/>
                    <a:pt x="1075" y="2048"/>
                    <a:pt x="1075" y="2049"/>
                  </a:cubicBezTo>
                  <a:cubicBezTo>
                    <a:pt x="1075" y="2049"/>
                    <a:pt x="1075" y="2050"/>
                    <a:pt x="1075" y="2051"/>
                  </a:cubicBezTo>
                  <a:cubicBezTo>
                    <a:pt x="1076" y="2052"/>
                    <a:pt x="1076" y="2054"/>
                    <a:pt x="1076" y="2055"/>
                  </a:cubicBezTo>
                  <a:cubicBezTo>
                    <a:pt x="1076" y="2057"/>
                    <a:pt x="1076" y="2058"/>
                    <a:pt x="1076" y="2059"/>
                  </a:cubicBezTo>
                  <a:cubicBezTo>
                    <a:pt x="1076" y="2060"/>
                    <a:pt x="1077" y="2062"/>
                    <a:pt x="1077" y="2063"/>
                  </a:cubicBezTo>
                  <a:cubicBezTo>
                    <a:pt x="1077" y="2064"/>
                    <a:pt x="1077" y="2065"/>
                    <a:pt x="1078" y="2066"/>
                  </a:cubicBezTo>
                  <a:cubicBezTo>
                    <a:pt x="1078" y="2067"/>
                    <a:pt x="1078" y="2068"/>
                    <a:pt x="1078" y="2069"/>
                  </a:cubicBezTo>
                  <a:cubicBezTo>
                    <a:pt x="1078" y="2070"/>
                    <a:pt x="1079" y="2071"/>
                    <a:pt x="1079" y="2071"/>
                  </a:cubicBezTo>
                  <a:cubicBezTo>
                    <a:pt x="1079" y="2073"/>
                    <a:pt x="1080" y="2074"/>
                    <a:pt x="1080" y="2075"/>
                  </a:cubicBezTo>
                  <a:cubicBezTo>
                    <a:pt x="1080" y="2075"/>
                    <a:pt x="1080" y="2076"/>
                    <a:pt x="1080" y="2076"/>
                  </a:cubicBezTo>
                  <a:cubicBezTo>
                    <a:pt x="1080" y="2076"/>
                    <a:pt x="1080" y="2075"/>
                    <a:pt x="1080" y="2074"/>
                  </a:cubicBezTo>
                  <a:cubicBezTo>
                    <a:pt x="1080" y="2074"/>
                    <a:pt x="1080" y="2072"/>
                    <a:pt x="1080" y="2071"/>
                  </a:cubicBezTo>
                  <a:cubicBezTo>
                    <a:pt x="1080" y="2070"/>
                    <a:pt x="1080" y="2069"/>
                    <a:pt x="1080" y="2069"/>
                  </a:cubicBezTo>
                  <a:cubicBezTo>
                    <a:pt x="1080" y="2068"/>
                    <a:pt x="1081" y="2067"/>
                    <a:pt x="1081" y="2066"/>
                  </a:cubicBezTo>
                  <a:cubicBezTo>
                    <a:pt x="1081" y="2065"/>
                    <a:pt x="1081" y="2064"/>
                    <a:pt x="1081" y="2063"/>
                  </a:cubicBezTo>
                  <a:cubicBezTo>
                    <a:pt x="1081" y="2061"/>
                    <a:pt x="1081" y="2060"/>
                    <a:pt x="1081" y="2059"/>
                  </a:cubicBezTo>
                  <a:cubicBezTo>
                    <a:pt x="1081" y="2058"/>
                    <a:pt x="1081" y="2056"/>
                    <a:pt x="1081" y="2055"/>
                  </a:cubicBezTo>
                  <a:cubicBezTo>
                    <a:pt x="1081" y="2054"/>
                    <a:pt x="1081" y="2052"/>
                    <a:pt x="1081" y="2051"/>
                  </a:cubicBezTo>
                  <a:cubicBezTo>
                    <a:pt x="1081" y="2050"/>
                    <a:pt x="1082" y="2050"/>
                    <a:pt x="1082" y="2049"/>
                  </a:cubicBezTo>
                  <a:cubicBezTo>
                    <a:pt x="1082" y="2048"/>
                    <a:pt x="1082" y="2048"/>
                    <a:pt x="1082" y="2047"/>
                  </a:cubicBezTo>
                  <a:cubicBezTo>
                    <a:pt x="1082" y="2048"/>
                    <a:pt x="1082" y="2049"/>
                    <a:pt x="1082" y="2050"/>
                  </a:cubicBezTo>
                  <a:cubicBezTo>
                    <a:pt x="1083" y="2051"/>
                    <a:pt x="1083" y="2052"/>
                    <a:pt x="1083" y="2052"/>
                  </a:cubicBezTo>
                  <a:cubicBezTo>
                    <a:pt x="1083" y="2053"/>
                    <a:pt x="1084" y="2054"/>
                    <a:pt x="1084" y="2055"/>
                  </a:cubicBezTo>
                  <a:cubicBezTo>
                    <a:pt x="1084" y="2057"/>
                    <a:pt x="1085" y="2059"/>
                    <a:pt x="1086" y="2061"/>
                  </a:cubicBezTo>
                  <a:cubicBezTo>
                    <a:pt x="1086" y="2062"/>
                    <a:pt x="1087" y="2064"/>
                    <a:pt x="1087" y="2066"/>
                  </a:cubicBezTo>
                  <a:cubicBezTo>
                    <a:pt x="1088" y="2067"/>
                    <a:pt x="1088" y="2068"/>
                    <a:pt x="1088" y="2069"/>
                  </a:cubicBezTo>
                  <a:cubicBezTo>
                    <a:pt x="1089" y="2069"/>
                    <a:pt x="1089" y="2070"/>
                    <a:pt x="1089" y="2071"/>
                  </a:cubicBezTo>
                  <a:cubicBezTo>
                    <a:pt x="1090" y="2073"/>
                    <a:pt x="1090" y="2074"/>
                    <a:pt x="1090" y="2076"/>
                  </a:cubicBezTo>
                  <a:cubicBezTo>
                    <a:pt x="1090" y="2077"/>
                    <a:pt x="1091" y="2077"/>
                    <a:pt x="1091" y="2078"/>
                  </a:cubicBezTo>
                  <a:cubicBezTo>
                    <a:pt x="1091" y="2079"/>
                    <a:pt x="1091" y="2079"/>
                    <a:pt x="1091" y="2080"/>
                  </a:cubicBezTo>
                  <a:cubicBezTo>
                    <a:pt x="1091" y="2081"/>
                    <a:pt x="1091" y="2081"/>
                    <a:pt x="1091" y="2082"/>
                  </a:cubicBezTo>
                  <a:cubicBezTo>
                    <a:pt x="1091" y="2083"/>
                    <a:pt x="1091" y="2083"/>
                    <a:pt x="1091" y="2084"/>
                  </a:cubicBezTo>
                  <a:cubicBezTo>
                    <a:pt x="1091" y="2085"/>
                    <a:pt x="1092" y="2086"/>
                    <a:pt x="1092" y="2087"/>
                  </a:cubicBezTo>
                  <a:cubicBezTo>
                    <a:pt x="1092" y="2088"/>
                    <a:pt x="1091" y="2088"/>
                    <a:pt x="1091" y="2089"/>
                  </a:cubicBezTo>
                  <a:cubicBezTo>
                    <a:pt x="1091" y="2089"/>
                    <a:pt x="1091" y="2090"/>
                    <a:pt x="1091" y="2090"/>
                  </a:cubicBezTo>
                  <a:cubicBezTo>
                    <a:pt x="1091" y="2090"/>
                    <a:pt x="1092" y="2089"/>
                    <a:pt x="1092" y="2089"/>
                  </a:cubicBezTo>
                  <a:cubicBezTo>
                    <a:pt x="1092" y="2089"/>
                    <a:pt x="1093" y="2088"/>
                    <a:pt x="1093" y="2087"/>
                  </a:cubicBezTo>
                  <a:cubicBezTo>
                    <a:pt x="1094" y="2087"/>
                    <a:pt x="1094" y="2086"/>
                    <a:pt x="1094" y="2084"/>
                  </a:cubicBezTo>
                  <a:cubicBezTo>
                    <a:pt x="1095" y="2084"/>
                    <a:pt x="1095" y="2083"/>
                    <a:pt x="1095" y="2082"/>
                  </a:cubicBezTo>
                  <a:cubicBezTo>
                    <a:pt x="1095" y="2082"/>
                    <a:pt x="1095" y="2081"/>
                    <a:pt x="1096" y="2080"/>
                  </a:cubicBezTo>
                  <a:cubicBezTo>
                    <a:pt x="1096" y="2079"/>
                    <a:pt x="1096" y="2077"/>
                    <a:pt x="1096" y="2075"/>
                  </a:cubicBezTo>
                  <a:cubicBezTo>
                    <a:pt x="1096" y="2073"/>
                    <a:pt x="1096" y="2072"/>
                    <a:pt x="1096" y="2070"/>
                  </a:cubicBezTo>
                  <a:cubicBezTo>
                    <a:pt x="1096" y="2068"/>
                    <a:pt x="1095" y="2066"/>
                    <a:pt x="1095" y="2064"/>
                  </a:cubicBezTo>
                  <a:cubicBezTo>
                    <a:pt x="1094" y="2062"/>
                    <a:pt x="1094" y="2060"/>
                    <a:pt x="1093" y="2058"/>
                  </a:cubicBezTo>
                  <a:cubicBezTo>
                    <a:pt x="1092" y="2056"/>
                    <a:pt x="1092" y="2054"/>
                    <a:pt x="1091" y="2053"/>
                  </a:cubicBezTo>
                  <a:cubicBezTo>
                    <a:pt x="1091" y="2052"/>
                    <a:pt x="1090" y="2051"/>
                    <a:pt x="1090" y="2050"/>
                  </a:cubicBezTo>
                  <a:cubicBezTo>
                    <a:pt x="1090" y="2049"/>
                    <a:pt x="1089" y="2048"/>
                    <a:pt x="1089" y="2048"/>
                  </a:cubicBezTo>
                  <a:cubicBezTo>
                    <a:pt x="1087" y="2044"/>
                    <a:pt x="1086" y="2041"/>
                    <a:pt x="1085" y="2039"/>
                  </a:cubicBezTo>
                  <a:cubicBezTo>
                    <a:pt x="1084" y="2037"/>
                    <a:pt x="1084" y="2036"/>
                    <a:pt x="1083" y="2035"/>
                  </a:cubicBezTo>
                  <a:cubicBezTo>
                    <a:pt x="1084" y="2034"/>
                    <a:pt x="1084" y="2034"/>
                    <a:pt x="1084" y="2033"/>
                  </a:cubicBezTo>
                  <a:cubicBezTo>
                    <a:pt x="1084" y="2030"/>
                    <a:pt x="1085" y="2027"/>
                    <a:pt x="1086" y="2024"/>
                  </a:cubicBezTo>
                  <a:cubicBezTo>
                    <a:pt x="1086" y="2020"/>
                    <a:pt x="1087" y="2017"/>
                    <a:pt x="1088" y="2014"/>
                  </a:cubicBezTo>
                  <a:cubicBezTo>
                    <a:pt x="1088" y="2013"/>
                    <a:pt x="1089" y="2011"/>
                    <a:pt x="1089" y="2010"/>
                  </a:cubicBezTo>
                  <a:cubicBezTo>
                    <a:pt x="1090" y="2008"/>
                    <a:pt x="1090" y="2007"/>
                    <a:pt x="1091" y="2005"/>
                  </a:cubicBezTo>
                  <a:cubicBezTo>
                    <a:pt x="1091" y="2004"/>
                    <a:pt x="1092" y="2002"/>
                    <a:pt x="1092" y="2001"/>
                  </a:cubicBezTo>
                  <a:cubicBezTo>
                    <a:pt x="1092" y="2000"/>
                    <a:pt x="1093" y="2000"/>
                    <a:pt x="1093" y="1999"/>
                  </a:cubicBezTo>
                  <a:cubicBezTo>
                    <a:pt x="1093" y="1998"/>
                    <a:pt x="1093" y="1998"/>
                    <a:pt x="1094" y="1997"/>
                  </a:cubicBezTo>
                  <a:cubicBezTo>
                    <a:pt x="1094" y="1996"/>
                    <a:pt x="1095" y="1994"/>
                    <a:pt x="1095" y="1993"/>
                  </a:cubicBezTo>
                  <a:cubicBezTo>
                    <a:pt x="1096" y="1992"/>
                    <a:pt x="1096" y="1991"/>
                    <a:pt x="1097" y="1990"/>
                  </a:cubicBezTo>
                  <a:cubicBezTo>
                    <a:pt x="1097" y="1989"/>
                    <a:pt x="1097" y="1988"/>
                    <a:pt x="1098" y="1987"/>
                  </a:cubicBezTo>
                  <a:cubicBezTo>
                    <a:pt x="1095" y="2039"/>
                    <a:pt x="1124" y="2098"/>
                    <a:pt x="1153" y="2156"/>
                  </a:cubicBezTo>
                  <a:cubicBezTo>
                    <a:pt x="1152" y="2156"/>
                    <a:pt x="1152" y="2157"/>
                    <a:pt x="1152" y="2157"/>
                  </a:cubicBezTo>
                  <a:cubicBezTo>
                    <a:pt x="1151" y="2161"/>
                    <a:pt x="1150" y="2166"/>
                    <a:pt x="1149" y="2171"/>
                  </a:cubicBezTo>
                  <a:cubicBezTo>
                    <a:pt x="1149" y="2173"/>
                    <a:pt x="1149" y="2176"/>
                    <a:pt x="1149" y="2178"/>
                  </a:cubicBezTo>
                  <a:cubicBezTo>
                    <a:pt x="1149" y="2179"/>
                    <a:pt x="1149" y="2180"/>
                    <a:pt x="1149" y="2180"/>
                  </a:cubicBezTo>
                  <a:cubicBezTo>
                    <a:pt x="1149" y="2181"/>
                    <a:pt x="1149" y="2182"/>
                    <a:pt x="1149" y="2183"/>
                  </a:cubicBezTo>
                  <a:cubicBezTo>
                    <a:pt x="1149" y="2184"/>
                    <a:pt x="1149" y="2185"/>
                    <a:pt x="1149" y="2187"/>
                  </a:cubicBezTo>
                  <a:cubicBezTo>
                    <a:pt x="1150" y="2192"/>
                    <a:pt x="1151" y="2198"/>
                    <a:pt x="1152" y="2204"/>
                  </a:cubicBezTo>
                  <a:cubicBezTo>
                    <a:pt x="1152" y="2207"/>
                    <a:pt x="1153" y="2210"/>
                    <a:pt x="1153" y="2213"/>
                  </a:cubicBezTo>
                  <a:cubicBezTo>
                    <a:pt x="1154" y="2215"/>
                    <a:pt x="1154" y="2216"/>
                    <a:pt x="1154" y="2218"/>
                  </a:cubicBezTo>
                  <a:cubicBezTo>
                    <a:pt x="1154" y="2219"/>
                    <a:pt x="1154" y="2220"/>
                    <a:pt x="1154" y="2220"/>
                  </a:cubicBezTo>
                  <a:cubicBezTo>
                    <a:pt x="1155" y="2221"/>
                    <a:pt x="1155" y="2221"/>
                    <a:pt x="1155" y="2221"/>
                  </a:cubicBezTo>
                  <a:cubicBezTo>
                    <a:pt x="1155" y="2222"/>
                    <a:pt x="1155" y="2222"/>
                    <a:pt x="1155" y="2222"/>
                  </a:cubicBezTo>
                  <a:cubicBezTo>
                    <a:pt x="1155" y="2222"/>
                    <a:pt x="1155" y="2222"/>
                    <a:pt x="1155" y="2222"/>
                  </a:cubicBezTo>
                  <a:cubicBezTo>
                    <a:pt x="1155" y="2222"/>
                    <a:pt x="1155" y="2222"/>
                    <a:pt x="1155" y="2222"/>
                  </a:cubicBezTo>
                  <a:cubicBezTo>
                    <a:pt x="1155" y="2223"/>
                    <a:pt x="1155" y="2223"/>
                    <a:pt x="1155" y="2223"/>
                  </a:cubicBezTo>
                  <a:cubicBezTo>
                    <a:pt x="1155" y="2224"/>
                    <a:pt x="1155" y="2226"/>
                    <a:pt x="1155" y="2227"/>
                  </a:cubicBezTo>
                  <a:cubicBezTo>
                    <a:pt x="1155" y="2228"/>
                    <a:pt x="1155" y="2229"/>
                    <a:pt x="1154" y="2229"/>
                  </a:cubicBezTo>
                  <a:cubicBezTo>
                    <a:pt x="1154" y="2231"/>
                    <a:pt x="1153" y="2232"/>
                    <a:pt x="1152" y="2234"/>
                  </a:cubicBezTo>
                  <a:cubicBezTo>
                    <a:pt x="1152" y="2235"/>
                    <a:pt x="1151" y="2236"/>
                    <a:pt x="1151" y="2237"/>
                  </a:cubicBezTo>
                  <a:cubicBezTo>
                    <a:pt x="1151" y="2237"/>
                    <a:pt x="1150" y="2238"/>
                    <a:pt x="1150" y="2238"/>
                  </a:cubicBezTo>
                  <a:cubicBezTo>
                    <a:pt x="1150" y="2238"/>
                    <a:pt x="1150" y="2239"/>
                    <a:pt x="1149" y="2239"/>
                  </a:cubicBezTo>
                  <a:cubicBezTo>
                    <a:pt x="1149" y="2240"/>
                    <a:pt x="1148" y="2241"/>
                    <a:pt x="1147" y="2242"/>
                  </a:cubicBezTo>
                  <a:cubicBezTo>
                    <a:pt x="1147" y="2242"/>
                    <a:pt x="1147" y="2243"/>
                    <a:pt x="1146" y="2243"/>
                  </a:cubicBezTo>
                  <a:cubicBezTo>
                    <a:pt x="1146" y="2243"/>
                    <a:pt x="1146" y="2244"/>
                    <a:pt x="1145" y="2244"/>
                  </a:cubicBezTo>
                  <a:cubicBezTo>
                    <a:pt x="1144" y="2246"/>
                    <a:pt x="1142" y="2248"/>
                    <a:pt x="1141" y="2249"/>
                  </a:cubicBezTo>
                  <a:cubicBezTo>
                    <a:pt x="1139" y="2251"/>
                    <a:pt x="1138" y="2253"/>
                    <a:pt x="1136" y="2255"/>
                  </a:cubicBezTo>
                  <a:cubicBezTo>
                    <a:pt x="1136" y="2255"/>
                    <a:pt x="1135" y="2256"/>
                    <a:pt x="1135" y="2256"/>
                  </a:cubicBezTo>
                  <a:cubicBezTo>
                    <a:pt x="1135" y="2257"/>
                    <a:pt x="1134" y="2257"/>
                    <a:pt x="1134" y="2258"/>
                  </a:cubicBezTo>
                  <a:cubicBezTo>
                    <a:pt x="1133" y="2259"/>
                    <a:pt x="1133" y="2260"/>
                    <a:pt x="1132" y="2261"/>
                  </a:cubicBezTo>
                  <a:cubicBezTo>
                    <a:pt x="1131" y="2263"/>
                    <a:pt x="1130" y="2265"/>
                    <a:pt x="1129" y="2267"/>
                  </a:cubicBezTo>
                  <a:cubicBezTo>
                    <a:pt x="1128" y="2269"/>
                    <a:pt x="1128" y="2271"/>
                    <a:pt x="1127" y="2272"/>
                  </a:cubicBezTo>
                  <a:cubicBezTo>
                    <a:pt x="1127" y="2274"/>
                    <a:pt x="1126" y="2276"/>
                    <a:pt x="1126" y="2277"/>
                  </a:cubicBezTo>
                  <a:cubicBezTo>
                    <a:pt x="1126" y="2279"/>
                    <a:pt x="1126" y="2280"/>
                    <a:pt x="1125" y="2281"/>
                  </a:cubicBezTo>
                  <a:cubicBezTo>
                    <a:pt x="1125" y="2282"/>
                    <a:pt x="1125" y="2283"/>
                    <a:pt x="1125" y="2284"/>
                  </a:cubicBezTo>
                  <a:cubicBezTo>
                    <a:pt x="1125" y="2284"/>
                    <a:pt x="1125" y="2285"/>
                    <a:pt x="1125" y="2285"/>
                  </a:cubicBezTo>
                  <a:cubicBezTo>
                    <a:pt x="1125" y="2285"/>
                    <a:pt x="1126" y="2284"/>
                    <a:pt x="1126" y="2284"/>
                  </a:cubicBezTo>
                  <a:cubicBezTo>
                    <a:pt x="1126" y="2283"/>
                    <a:pt x="1127" y="2283"/>
                    <a:pt x="1127" y="2282"/>
                  </a:cubicBezTo>
                  <a:cubicBezTo>
                    <a:pt x="1128" y="2280"/>
                    <a:pt x="1129" y="2277"/>
                    <a:pt x="1131" y="2274"/>
                  </a:cubicBezTo>
                  <a:cubicBezTo>
                    <a:pt x="1133" y="2271"/>
                    <a:pt x="1135" y="2268"/>
                    <a:pt x="1138" y="2265"/>
                  </a:cubicBezTo>
                  <a:cubicBezTo>
                    <a:pt x="1139" y="2264"/>
                    <a:pt x="1139" y="2263"/>
                    <a:pt x="1140" y="2262"/>
                  </a:cubicBezTo>
                  <a:cubicBezTo>
                    <a:pt x="1141" y="2261"/>
                    <a:pt x="1141" y="2261"/>
                    <a:pt x="1142" y="2260"/>
                  </a:cubicBezTo>
                  <a:cubicBezTo>
                    <a:pt x="1144" y="2258"/>
                    <a:pt x="1145" y="2256"/>
                    <a:pt x="1147" y="2255"/>
                  </a:cubicBezTo>
                  <a:cubicBezTo>
                    <a:pt x="1148" y="2253"/>
                    <a:pt x="1150" y="2251"/>
                    <a:pt x="1151" y="2249"/>
                  </a:cubicBezTo>
                  <a:cubicBezTo>
                    <a:pt x="1152" y="2248"/>
                    <a:pt x="1153" y="2247"/>
                    <a:pt x="1153" y="2246"/>
                  </a:cubicBezTo>
                  <a:cubicBezTo>
                    <a:pt x="1154" y="2245"/>
                    <a:pt x="1155" y="2244"/>
                    <a:pt x="1155" y="2243"/>
                  </a:cubicBezTo>
                  <a:cubicBezTo>
                    <a:pt x="1156" y="2242"/>
                    <a:pt x="1156" y="2242"/>
                    <a:pt x="1156" y="2242"/>
                  </a:cubicBezTo>
                  <a:cubicBezTo>
                    <a:pt x="1156" y="2245"/>
                    <a:pt x="1156" y="2248"/>
                    <a:pt x="1155" y="2251"/>
                  </a:cubicBezTo>
                  <a:cubicBezTo>
                    <a:pt x="1155" y="2252"/>
                    <a:pt x="1155" y="2254"/>
                    <a:pt x="1155" y="2255"/>
                  </a:cubicBezTo>
                  <a:cubicBezTo>
                    <a:pt x="1155" y="2257"/>
                    <a:pt x="1155" y="2259"/>
                    <a:pt x="1155" y="2260"/>
                  </a:cubicBezTo>
                  <a:cubicBezTo>
                    <a:pt x="1154" y="2266"/>
                    <a:pt x="1153" y="2272"/>
                    <a:pt x="1151" y="2278"/>
                  </a:cubicBezTo>
                  <a:cubicBezTo>
                    <a:pt x="1151" y="2279"/>
                    <a:pt x="1150" y="2281"/>
                    <a:pt x="1150" y="2282"/>
                  </a:cubicBezTo>
                  <a:cubicBezTo>
                    <a:pt x="1150" y="2284"/>
                    <a:pt x="1149" y="2285"/>
                    <a:pt x="1149" y="2286"/>
                  </a:cubicBezTo>
                  <a:cubicBezTo>
                    <a:pt x="1148" y="2289"/>
                    <a:pt x="1147" y="2292"/>
                    <a:pt x="1146" y="2294"/>
                  </a:cubicBezTo>
                  <a:cubicBezTo>
                    <a:pt x="1146" y="2295"/>
                    <a:pt x="1146" y="2296"/>
                    <a:pt x="1145" y="2296"/>
                  </a:cubicBezTo>
                  <a:cubicBezTo>
                    <a:pt x="1145" y="2297"/>
                    <a:pt x="1145" y="2298"/>
                    <a:pt x="1145" y="2298"/>
                  </a:cubicBezTo>
                  <a:cubicBezTo>
                    <a:pt x="1144" y="2299"/>
                    <a:pt x="1144" y="2301"/>
                    <a:pt x="1143" y="2302"/>
                  </a:cubicBezTo>
                  <a:cubicBezTo>
                    <a:pt x="1143" y="2303"/>
                    <a:pt x="1142" y="2304"/>
                    <a:pt x="1142" y="2305"/>
                  </a:cubicBezTo>
                  <a:cubicBezTo>
                    <a:pt x="1141" y="2306"/>
                    <a:pt x="1140" y="2307"/>
                    <a:pt x="1140" y="2309"/>
                  </a:cubicBezTo>
                  <a:cubicBezTo>
                    <a:pt x="1140" y="2309"/>
                    <a:pt x="1139" y="2310"/>
                    <a:pt x="1139" y="2310"/>
                  </a:cubicBezTo>
                  <a:cubicBezTo>
                    <a:pt x="1139" y="2311"/>
                    <a:pt x="1139" y="2311"/>
                    <a:pt x="1138" y="2312"/>
                  </a:cubicBezTo>
                  <a:cubicBezTo>
                    <a:pt x="1138" y="2313"/>
                    <a:pt x="1137" y="2314"/>
                    <a:pt x="1137" y="2315"/>
                  </a:cubicBezTo>
                  <a:cubicBezTo>
                    <a:pt x="1136" y="2317"/>
                    <a:pt x="1135" y="2318"/>
                    <a:pt x="1134" y="2320"/>
                  </a:cubicBezTo>
                  <a:cubicBezTo>
                    <a:pt x="1132" y="2324"/>
                    <a:pt x="1130" y="2326"/>
                    <a:pt x="1128" y="2329"/>
                  </a:cubicBezTo>
                  <a:cubicBezTo>
                    <a:pt x="1128" y="2330"/>
                    <a:pt x="1127" y="2331"/>
                    <a:pt x="1126" y="2332"/>
                  </a:cubicBezTo>
                  <a:cubicBezTo>
                    <a:pt x="1126" y="2333"/>
                    <a:pt x="1125" y="2333"/>
                    <a:pt x="1125" y="2334"/>
                  </a:cubicBezTo>
                  <a:cubicBezTo>
                    <a:pt x="1124" y="2335"/>
                    <a:pt x="1123" y="2336"/>
                    <a:pt x="1123" y="2336"/>
                  </a:cubicBezTo>
                  <a:cubicBezTo>
                    <a:pt x="1123" y="2336"/>
                    <a:pt x="1124" y="2335"/>
                    <a:pt x="1125" y="2334"/>
                  </a:cubicBezTo>
                  <a:cubicBezTo>
                    <a:pt x="1125" y="2334"/>
                    <a:pt x="1126" y="2333"/>
                    <a:pt x="1127" y="2332"/>
                  </a:cubicBezTo>
                  <a:cubicBezTo>
                    <a:pt x="1128" y="2332"/>
                    <a:pt x="1129" y="2331"/>
                    <a:pt x="1130" y="2330"/>
                  </a:cubicBezTo>
                  <a:cubicBezTo>
                    <a:pt x="1131" y="2328"/>
                    <a:pt x="1134" y="2325"/>
                    <a:pt x="1136" y="2322"/>
                  </a:cubicBezTo>
                  <a:cubicBezTo>
                    <a:pt x="1137" y="2320"/>
                    <a:pt x="1139" y="2319"/>
                    <a:pt x="1140" y="2317"/>
                  </a:cubicBezTo>
                  <a:cubicBezTo>
                    <a:pt x="1141" y="2316"/>
                    <a:pt x="1141" y="2315"/>
                    <a:pt x="1142" y="2314"/>
                  </a:cubicBezTo>
                  <a:cubicBezTo>
                    <a:pt x="1142" y="2313"/>
                    <a:pt x="1143" y="2313"/>
                    <a:pt x="1143" y="2312"/>
                  </a:cubicBezTo>
                  <a:cubicBezTo>
                    <a:pt x="1143" y="2312"/>
                    <a:pt x="1144" y="2311"/>
                    <a:pt x="1144" y="2311"/>
                  </a:cubicBezTo>
                  <a:cubicBezTo>
                    <a:pt x="1145" y="2310"/>
                    <a:pt x="1145" y="2309"/>
                    <a:pt x="1146" y="2308"/>
                  </a:cubicBezTo>
                  <a:cubicBezTo>
                    <a:pt x="1147" y="2306"/>
                    <a:pt x="1147" y="2305"/>
                    <a:pt x="1148" y="2304"/>
                  </a:cubicBezTo>
                  <a:cubicBezTo>
                    <a:pt x="1148" y="2303"/>
                    <a:pt x="1149" y="2302"/>
                    <a:pt x="1150" y="2300"/>
                  </a:cubicBezTo>
                  <a:cubicBezTo>
                    <a:pt x="1150" y="2300"/>
                    <a:pt x="1150" y="2299"/>
                    <a:pt x="1151" y="2299"/>
                  </a:cubicBezTo>
                  <a:cubicBezTo>
                    <a:pt x="1151" y="2298"/>
                    <a:pt x="1151" y="2297"/>
                    <a:pt x="1152" y="2297"/>
                  </a:cubicBezTo>
                  <a:cubicBezTo>
                    <a:pt x="1152" y="2295"/>
                    <a:pt x="1153" y="2293"/>
                    <a:pt x="1154" y="2291"/>
                  </a:cubicBezTo>
                  <a:cubicBezTo>
                    <a:pt x="1154" y="2292"/>
                    <a:pt x="1154" y="2292"/>
                    <a:pt x="1154" y="2292"/>
                  </a:cubicBezTo>
                  <a:cubicBezTo>
                    <a:pt x="1154" y="2294"/>
                    <a:pt x="1154" y="2295"/>
                    <a:pt x="1154" y="2297"/>
                  </a:cubicBezTo>
                  <a:cubicBezTo>
                    <a:pt x="1154" y="2298"/>
                    <a:pt x="1154" y="2300"/>
                    <a:pt x="1154" y="2302"/>
                  </a:cubicBezTo>
                  <a:cubicBezTo>
                    <a:pt x="1154" y="2305"/>
                    <a:pt x="1154" y="2308"/>
                    <a:pt x="1154" y="2311"/>
                  </a:cubicBezTo>
                  <a:cubicBezTo>
                    <a:pt x="1154" y="2312"/>
                    <a:pt x="1154" y="2314"/>
                    <a:pt x="1154" y="2316"/>
                  </a:cubicBezTo>
                  <a:cubicBezTo>
                    <a:pt x="1153" y="2317"/>
                    <a:pt x="1153" y="2319"/>
                    <a:pt x="1153" y="2320"/>
                  </a:cubicBezTo>
                  <a:cubicBezTo>
                    <a:pt x="1153" y="2323"/>
                    <a:pt x="1153" y="2326"/>
                    <a:pt x="1152" y="2329"/>
                  </a:cubicBezTo>
                  <a:cubicBezTo>
                    <a:pt x="1152" y="2332"/>
                    <a:pt x="1152" y="2335"/>
                    <a:pt x="1151" y="2337"/>
                  </a:cubicBezTo>
                  <a:cubicBezTo>
                    <a:pt x="1150" y="2340"/>
                    <a:pt x="1150" y="2342"/>
                    <a:pt x="1149" y="2344"/>
                  </a:cubicBezTo>
                  <a:cubicBezTo>
                    <a:pt x="1149" y="2346"/>
                    <a:pt x="1148" y="2347"/>
                    <a:pt x="1148" y="2348"/>
                  </a:cubicBezTo>
                  <a:cubicBezTo>
                    <a:pt x="1148" y="2349"/>
                    <a:pt x="1147" y="2350"/>
                    <a:pt x="1147" y="2350"/>
                  </a:cubicBezTo>
                  <a:cubicBezTo>
                    <a:pt x="1146" y="2351"/>
                    <a:pt x="1146" y="2352"/>
                    <a:pt x="1146" y="2353"/>
                  </a:cubicBezTo>
                  <a:cubicBezTo>
                    <a:pt x="1145" y="2354"/>
                    <a:pt x="1145" y="2354"/>
                    <a:pt x="1145" y="2355"/>
                  </a:cubicBezTo>
                  <a:cubicBezTo>
                    <a:pt x="1144" y="2356"/>
                    <a:pt x="1144" y="2357"/>
                    <a:pt x="1143" y="2358"/>
                  </a:cubicBezTo>
                  <a:cubicBezTo>
                    <a:pt x="1143" y="2358"/>
                    <a:pt x="1143" y="2359"/>
                    <a:pt x="1143" y="2359"/>
                  </a:cubicBezTo>
                  <a:cubicBezTo>
                    <a:pt x="1143" y="2359"/>
                    <a:pt x="1143" y="2359"/>
                    <a:pt x="1144" y="2358"/>
                  </a:cubicBezTo>
                  <a:cubicBezTo>
                    <a:pt x="1144" y="2358"/>
                    <a:pt x="1145" y="2357"/>
                    <a:pt x="1146" y="2356"/>
                  </a:cubicBezTo>
                  <a:cubicBezTo>
                    <a:pt x="1147" y="2355"/>
                    <a:pt x="1147" y="2355"/>
                    <a:pt x="1148" y="2354"/>
                  </a:cubicBezTo>
                  <a:cubicBezTo>
                    <a:pt x="1148" y="2353"/>
                    <a:pt x="1149" y="2353"/>
                    <a:pt x="1149" y="2352"/>
                  </a:cubicBezTo>
                  <a:cubicBezTo>
                    <a:pt x="1150" y="2351"/>
                    <a:pt x="1151" y="2350"/>
                    <a:pt x="1151" y="2349"/>
                  </a:cubicBezTo>
                  <a:cubicBezTo>
                    <a:pt x="1152" y="2348"/>
                    <a:pt x="1153" y="2347"/>
                    <a:pt x="1153" y="2346"/>
                  </a:cubicBezTo>
                  <a:cubicBezTo>
                    <a:pt x="1154" y="2344"/>
                    <a:pt x="1156" y="2342"/>
                    <a:pt x="1157" y="2339"/>
                  </a:cubicBezTo>
                  <a:cubicBezTo>
                    <a:pt x="1158" y="2336"/>
                    <a:pt x="1159" y="2333"/>
                    <a:pt x="1159" y="2330"/>
                  </a:cubicBezTo>
                  <a:cubicBezTo>
                    <a:pt x="1160" y="2329"/>
                    <a:pt x="1160" y="2327"/>
                    <a:pt x="1160" y="2326"/>
                  </a:cubicBezTo>
                  <a:cubicBezTo>
                    <a:pt x="1161" y="2324"/>
                    <a:pt x="1161" y="2323"/>
                    <a:pt x="1161" y="2321"/>
                  </a:cubicBezTo>
                  <a:cubicBezTo>
                    <a:pt x="1161" y="2319"/>
                    <a:pt x="1161" y="2318"/>
                    <a:pt x="1161" y="2316"/>
                  </a:cubicBezTo>
                  <a:cubicBezTo>
                    <a:pt x="1161" y="2314"/>
                    <a:pt x="1162" y="2313"/>
                    <a:pt x="1162" y="2311"/>
                  </a:cubicBezTo>
                  <a:cubicBezTo>
                    <a:pt x="1162" y="2308"/>
                    <a:pt x="1162" y="2305"/>
                    <a:pt x="1161" y="2301"/>
                  </a:cubicBezTo>
                  <a:cubicBezTo>
                    <a:pt x="1161" y="2300"/>
                    <a:pt x="1161" y="2298"/>
                    <a:pt x="1161" y="2297"/>
                  </a:cubicBezTo>
                  <a:cubicBezTo>
                    <a:pt x="1161" y="2295"/>
                    <a:pt x="1161" y="2294"/>
                    <a:pt x="1161" y="2292"/>
                  </a:cubicBezTo>
                  <a:cubicBezTo>
                    <a:pt x="1160" y="2286"/>
                    <a:pt x="1160" y="2281"/>
                    <a:pt x="1159" y="2276"/>
                  </a:cubicBezTo>
                  <a:cubicBezTo>
                    <a:pt x="1159" y="2276"/>
                    <a:pt x="1159" y="2276"/>
                    <a:pt x="1159" y="2275"/>
                  </a:cubicBezTo>
                  <a:cubicBezTo>
                    <a:pt x="1160" y="2274"/>
                    <a:pt x="1160" y="2272"/>
                    <a:pt x="1160" y="2271"/>
                  </a:cubicBezTo>
                  <a:cubicBezTo>
                    <a:pt x="1160" y="2270"/>
                    <a:pt x="1161" y="2269"/>
                    <a:pt x="1161" y="2268"/>
                  </a:cubicBezTo>
                  <a:cubicBezTo>
                    <a:pt x="1161" y="2268"/>
                    <a:pt x="1161" y="2267"/>
                    <a:pt x="1161" y="2266"/>
                  </a:cubicBezTo>
                  <a:cubicBezTo>
                    <a:pt x="1162" y="2264"/>
                    <a:pt x="1162" y="2263"/>
                    <a:pt x="1162" y="2261"/>
                  </a:cubicBezTo>
                  <a:cubicBezTo>
                    <a:pt x="1162" y="2260"/>
                    <a:pt x="1163" y="2258"/>
                    <a:pt x="1163" y="2256"/>
                  </a:cubicBezTo>
                  <a:cubicBezTo>
                    <a:pt x="1163" y="2255"/>
                    <a:pt x="1163" y="2253"/>
                    <a:pt x="1163" y="2251"/>
                  </a:cubicBezTo>
                  <a:cubicBezTo>
                    <a:pt x="1164" y="2248"/>
                    <a:pt x="1164" y="2245"/>
                    <a:pt x="1164" y="2241"/>
                  </a:cubicBezTo>
                  <a:cubicBezTo>
                    <a:pt x="1164" y="2240"/>
                    <a:pt x="1164" y="2238"/>
                    <a:pt x="1164" y="2236"/>
                  </a:cubicBezTo>
                  <a:cubicBezTo>
                    <a:pt x="1164" y="2235"/>
                    <a:pt x="1163" y="2233"/>
                    <a:pt x="1163" y="2231"/>
                  </a:cubicBezTo>
                  <a:cubicBezTo>
                    <a:pt x="1163" y="2230"/>
                    <a:pt x="1163" y="2230"/>
                    <a:pt x="1163" y="2229"/>
                  </a:cubicBezTo>
                  <a:cubicBezTo>
                    <a:pt x="1163" y="2226"/>
                    <a:pt x="1163" y="2226"/>
                    <a:pt x="1163" y="2226"/>
                  </a:cubicBezTo>
                  <a:cubicBezTo>
                    <a:pt x="1163" y="2225"/>
                    <a:pt x="1163" y="2223"/>
                    <a:pt x="1162" y="2222"/>
                  </a:cubicBezTo>
                  <a:cubicBezTo>
                    <a:pt x="1162" y="2221"/>
                    <a:pt x="1162" y="2221"/>
                    <a:pt x="1162" y="2221"/>
                  </a:cubicBezTo>
                  <a:cubicBezTo>
                    <a:pt x="1162" y="2221"/>
                    <a:pt x="1162" y="2221"/>
                    <a:pt x="1162" y="2221"/>
                  </a:cubicBezTo>
                  <a:cubicBezTo>
                    <a:pt x="1162" y="2220"/>
                    <a:pt x="1162" y="2220"/>
                    <a:pt x="1162" y="2220"/>
                  </a:cubicBezTo>
                  <a:cubicBezTo>
                    <a:pt x="1162" y="2219"/>
                    <a:pt x="1162" y="2219"/>
                    <a:pt x="1162" y="2219"/>
                  </a:cubicBezTo>
                  <a:cubicBezTo>
                    <a:pt x="1162" y="2218"/>
                    <a:pt x="1162" y="2218"/>
                    <a:pt x="1162" y="2217"/>
                  </a:cubicBezTo>
                  <a:cubicBezTo>
                    <a:pt x="1161" y="2215"/>
                    <a:pt x="1161" y="2214"/>
                    <a:pt x="1161" y="2212"/>
                  </a:cubicBezTo>
                  <a:cubicBezTo>
                    <a:pt x="1160" y="2209"/>
                    <a:pt x="1159" y="2206"/>
                    <a:pt x="1159" y="2203"/>
                  </a:cubicBezTo>
                  <a:cubicBezTo>
                    <a:pt x="1157" y="2197"/>
                    <a:pt x="1156" y="2191"/>
                    <a:pt x="1155" y="2186"/>
                  </a:cubicBezTo>
                  <a:cubicBezTo>
                    <a:pt x="1155" y="2185"/>
                    <a:pt x="1155" y="2183"/>
                    <a:pt x="1154" y="2182"/>
                  </a:cubicBezTo>
                  <a:cubicBezTo>
                    <a:pt x="1154" y="2181"/>
                    <a:pt x="1154" y="2181"/>
                    <a:pt x="1154" y="2180"/>
                  </a:cubicBezTo>
                  <a:cubicBezTo>
                    <a:pt x="1154" y="2179"/>
                    <a:pt x="1154" y="2179"/>
                    <a:pt x="1154" y="2178"/>
                  </a:cubicBezTo>
                  <a:cubicBezTo>
                    <a:pt x="1154" y="2176"/>
                    <a:pt x="1154" y="2173"/>
                    <a:pt x="1154" y="2171"/>
                  </a:cubicBezTo>
                  <a:cubicBezTo>
                    <a:pt x="1154" y="2170"/>
                    <a:pt x="1154" y="2169"/>
                    <a:pt x="1154" y="2167"/>
                  </a:cubicBezTo>
                  <a:cubicBezTo>
                    <a:pt x="1154" y="2166"/>
                    <a:pt x="1154" y="2165"/>
                    <a:pt x="1154" y="2164"/>
                  </a:cubicBezTo>
                  <a:cubicBezTo>
                    <a:pt x="1154" y="2163"/>
                    <a:pt x="1154" y="2162"/>
                    <a:pt x="1154" y="2161"/>
                  </a:cubicBezTo>
                  <a:cubicBezTo>
                    <a:pt x="1154" y="2161"/>
                    <a:pt x="1155" y="2160"/>
                    <a:pt x="1155" y="2160"/>
                  </a:cubicBezTo>
                  <a:cubicBezTo>
                    <a:pt x="1181" y="2214"/>
                    <a:pt x="1207" y="2267"/>
                    <a:pt x="1205" y="2315"/>
                  </a:cubicBezTo>
                  <a:cubicBezTo>
                    <a:pt x="1205" y="2322"/>
                    <a:pt x="1204" y="2329"/>
                    <a:pt x="1203" y="2336"/>
                  </a:cubicBezTo>
                  <a:cubicBezTo>
                    <a:pt x="1203" y="2337"/>
                    <a:pt x="1202" y="2338"/>
                    <a:pt x="1201" y="2339"/>
                  </a:cubicBezTo>
                  <a:cubicBezTo>
                    <a:pt x="1201" y="2340"/>
                    <a:pt x="1201" y="2340"/>
                    <a:pt x="1200" y="2341"/>
                  </a:cubicBezTo>
                  <a:cubicBezTo>
                    <a:pt x="1200" y="2341"/>
                    <a:pt x="1200" y="2342"/>
                    <a:pt x="1200" y="2342"/>
                  </a:cubicBezTo>
                  <a:cubicBezTo>
                    <a:pt x="1199" y="2342"/>
                    <a:pt x="1199" y="2342"/>
                    <a:pt x="1199" y="2342"/>
                  </a:cubicBezTo>
                  <a:cubicBezTo>
                    <a:pt x="1199" y="2343"/>
                    <a:pt x="1199" y="2343"/>
                    <a:pt x="1199" y="2343"/>
                  </a:cubicBezTo>
                  <a:cubicBezTo>
                    <a:pt x="1199" y="2343"/>
                    <a:pt x="1199" y="2343"/>
                    <a:pt x="1199" y="2343"/>
                  </a:cubicBezTo>
                  <a:cubicBezTo>
                    <a:pt x="1199" y="2343"/>
                    <a:pt x="1199" y="2343"/>
                    <a:pt x="1199" y="2343"/>
                  </a:cubicBezTo>
                  <a:cubicBezTo>
                    <a:pt x="1199" y="2343"/>
                    <a:pt x="1199" y="2343"/>
                    <a:pt x="1199" y="2343"/>
                  </a:cubicBezTo>
                  <a:cubicBezTo>
                    <a:pt x="1199" y="2343"/>
                    <a:pt x="1199" y="2343"/>
                    <a:pt x="1199" y="2343"/>
                  </a:cubicBezTo>
                  <a:cubicBezTo>
                    <a:pt x="1199" y="2343"/>
                    <a:pt x="1198" y="2344"/>
                    <a:pt x="1198" y="2345"/>
                  </a:cubicBezTo>
                  <a:cubicBezTo>
                    <a:pt x="1198" y="2345"/>
                    <a:pt x="1198" y="2345"/>
                    <a:pt x="1197" y="2345"/>
                  </a:cubicBezTo>
                  <a:cubicBezTo>
                    <a:pt x="1197" y="2346"/>
                    <a:pt x="1197" y="2346"/>
                    <a:pt x="1197" y="2346"/>
                  </a:cubicBezTo>
                  <a:cubicBezTo>
                    <a:pt x="1196" y="2347"/>
                    <a:pt x="1196" y="2347"/>
                    <a:pt x="1195" y="2348"/>
                  </a:cubicBezTo>
                  <a:cubicBezTo>
                    <a:pt x="1195" y="2349"/>
                    <a:pt x="1194" y="2349"/>
                    <a:pt x="1194" y="2350"/>
                  </a:cubicBezTo>
                  <a:cubicBezTo>
                    <a:pt x="1193" y="2350"/>
                    <a:pt x="1193" y="2350"/>
                    <a:pt x="1193" y="2351"/>
                  </a:cubicBezTo>
                  <a:cubicBezTo>
                    <a:pt x="1193" y="2351"/>
                    <a:pt x="1192" y="2351"/>
                    <a:pt x="1192" y="2352"/>
                  </a:cubicBezTo>
                  <a:cubicBezTo>
                    <a:pt x="1191" y="2352"/>
                    <a:pt x="1191" y="2353"/>
                    <a:pt x="1190" y="2353"/>
                  </a:cubicBezTo>
                  <a:cubicBezTo>
                    <a:pt x="1188" y="2356"/>
                    <a:pt x="1185" y="2358"/>
                    <a:pt x="1182" y="2361"/>
                  </a:cubicBezTo>
                  <a:cubicBezTo>
                    <a:pt x="1179" y="2363"/>
                    <a:pt x="1176" y="2365"/>
                    <a:pt x="1173" y="2367"/>
                  </a:cubicBezTo>
                  <a:cubicBezTo>
                    <a:pt x="1169" y="2370"/>
                    <a:pt x="1166" y="2372"/>
                    <a:pt x="1162" y="2374"/>
                  </a:cubicBezTo>
                  <a:cubicBezTo>
                    <a:pt x="1161" y="2376"/>
                    <a:pt x="1159" y="2377"/>
                    <a:pt x="1157" y="2378"/>
                  </a:cubicBezTo>
                  <a:cubicBezTo>
                    <a:pt x="1156" y="2379"/>
                    <a:pt x="1156" y="2379"/>
                    <a:pt x="1156" y="2379"/>
                  </a:cubicBezTo>
                  <a:cubicBezTo>
                    <a:pt x="1156" y="2379"/>
                    <a:pt x="1156" y="2379"/>
                    <a:pt x="1156" y="2379"/>
                  </a:cubicBezTo>
                  <a:cubicBezTo>
                    <a:pt x="1155" y="2379"/>
                    <a:pt x="1155" y="2379"/>
                    <a:pt x="1155" y="2379"/>
                  </a:cubicBezTo>
                  <a:cubicBezTo>
                    <a:pt x="1155" y="2380"/>
                    <a:pt x="1155" y="2380"/>
                    <a:pt x="1155" y="2380"/>
                  </a:cubicBezTo>
                  <a:cubicBezTo>
                    <a:pt x="1154" y="2381"/>
                    <a:pt x="1153" y="2381"/>
                    <a:pt x="1152" y="2382"/>
                  </a:cubicBezTo>
                  <a:cubicBezTo>
                    <a:pt x="1151" y="2382"/>
                    <a:pt x="1151" y="2383"/>
                    <a:pt x="1150" y="2384"/>
                  </a:cubicBezTo>
                  <a:cubicBezTo>
                    <a:pt x="1149" y="2385"/>
                    <a:pt x="1148" y="2385"/>
                    <a:pt x="1147" y="2386"/>
                  </a:cubicBezTo>
                  <a:cubicBezTo>
                    <a:pt x="1147" y="2387"/>
                    <a:pt x="1146" y="2387"/>
                    <a:pt x="1145" y="2388"/>
                  </a:cubicBezTo>
                  <a:cubicBezTo>
                    <a:pt x="1144" y="2389"/>
                    <a:pt x="1144" y="2389"/>
                    <a:pt x="1143" y="2390"/>
                  </a:cubicBezTo>
                  <a:cubicBezTo>
                    <a:pt x="1142" y="2392"/>
                    <a:pt x="1140" y="2393"/>
                    <a:pt x="1139" y="2394"/>
                  </a:cubicBezTo>
                  <a:cubicBezTo>
                    <a:pt x="1138" y="2395"/>
                    <a:pt x="1138" y="2396"/>
                    <a:pt x="1137" y="2397"/>
                  </a:cubicBezTo>
                  <a:cubicBezTo>
                    <a:pt x="1137" y="2397"/>
                    <a:pt x="1137" y="2397"/>
                    <a:pt x="1136" y="2398"/>
                  </a:cubicBezTo>
                  <a:cubicBezTo>
                    <a:pt x="1136" y="2398"/>
                    <a:pt x="1136" y="2399"/>
                    <a:pt x="1135" y="2399"/>
                  </a:cubicBezTo>
                  <a:cubicBezTo>
                    <a:pt x="1135" y="2400"/>
                    <a:pt x="1134" y="2400"/>
                    <a:pt x="1134" y="2401"/>
                  </a:cubicBezTo>
                  <a:cubicBezTo>
                    <a:pt x="1133" y="2402"/>
                    <a:pt x="1133" y="2403"/>
                    <a:pt x="1132" y="2404"/>
                  </a:cubicBezTo>
                  <a:cubicBezTo>
                    <a:pt x="1132" y="2404"/>
                    <a:pt x="1132" y="2405"/>
                    <a:pt x="1131" y="2406"/>
                  </a:cubicBezTo>
                  <a:cubicBezTo>
                    <a:pt x="1131" y="2407"/>
                    <a:pt x="1130" y="2407"/>
                    <a:pt x="1130" y="2408"/>
                  </a:cubicBezTo>
                  <a:cubicBezTo>
                    <a:pt x="1129" y="2410"/>
                    <a:pt x="1129" y="2411"/>
                    <a:pt x="1128" y="2412"/>
                  </a:cubicBezTo>
                  <a:cubicBezTo>
                    <a:pt x="1128" y="2413"/>
                    <a:pt x="1128" y="2414"/>
                    <a:pt x="1128" y="2414"/>
                  </a:cubicBezTo>
                  <a:cubicBezTo>
                    <a:pt x="1127" y="2415"/>
                    <a:pt x="1127" y="2416"/>
                    <a:pt x="1127" y="2416"/>
                  </a:cubicBezTo>
                  <a:cubicBezTo>
                    <a:pt x="1127" y="2417"/>
                    <a:pt x="1127" y="2418"/>
                    <a:pt x="1127" y="2418"/>
                  </a:cubicBezTo>
                  <a:cubicBezTo>
                    <a:pt x="1127" y="2419"/>
                    <a:pt x="1127" y="2419"/>
                    <a:pt x="1127" y="2420"/>
                  </a:cubicBezTo>
                  <a:cubicBezTo>
                    <a:pt x="1126" y="2421"/>
                    <a:pt x="1126" y="2421"/>
                    <a:pt x="1126" y="2422"/>
                  </a:cubicBezTo>
                  <a:cubicBezTo>
                    <a:pt x="1126" y="2422"/>
                    <a:pt x="1126" y="2423"/>
                    <a:pt x="1126" y="2423"/>
                  </a:cubicBezTo>
                  <a:cubicBezTo>
                    <a:pt x="1126" y="2424"/>
                    <a:pt x="1126" y="2425"/>
                    <a:pt x="1126" y="2426"/>
                  </a:cubicBezTo>
                  <a:cubicBezTo>
                    <a:pt x="1126" y="2426"/>
                    <a:pt x="1126" y="2427"/>
                    <a:pt x="1126" y="2427"/>
                  </a:cubicBezTo>
                  <a:cubicBezTo>
                    <a:pt x="1126" y="2428"/>
                    <a:pt x="1127" y="2429"/>
                    <a:pt x="1127" y="2429"/>
                  </a:cubicBezTo>
                  <a:cubicBezTo>
                    <a:pt x="1127" y="2429"/>
                    <a:pt x="1127" y="2428"/>
                    <a:pt x="1127" y="2427"/>
                  </a:cubicBezTo>
                  <a:cubicBezTo>
                    <a:pt x="1127" y="2427"/>
                    <a:pt x="1127" y="2426"/>
                    <a:pt x="1127" y="2426"/>
                  </a:cubicBezTo>
                  <a:cubicBezTo>
                    <a:pt x="1127" y="2425"/>
                    <a:pt x="1127" y="2425"/>
                    <a:pt x="1127" y="2425"/>
                  </a:cubicBezTo>
                  <a:cubicBezTo>
                    <a:pt x="1128" y="2424"/>
                    <a:pt x="1128" y="2424"/>
                    <a:pt x="1128" y="2423"/>
                  </a:cubicBezTo>
                  <a:cubicBezTo>
                    <a:pt x="1128" y="2423"/>
                    <a:pt x="1128" y="2422"/>
                    <a:pt x="1128" y="2422"/>
                  </a:cubicBezTo>
                  <a:cubicBezTo>
                    <a:pt x="1128" y="2422"/>
                    <a:pt x="1129" y="2421"/>
                    <a:pt x="1129" y="2421"/>
                  </a:cubicBezTo>
                  <a:cubicBezTo>
                    <a:pt x="1129" y="2420"/>
                    <a:pt x="1129" y="2420"/>
                    <a:pt x="1129" y="2419"/>
                  </a:cubicBezTo>
                  <a:cubicBezTo>
                    <a:pt x="1130" y="2418"/>
                    <a:pt x="1130" y="2418"/>
                    <a:pt x="1130" y="2417"/>
                  </a:cubicBezTo>
                  <a:cubicBezTo>
                    <a:pt x="1130" y="2417"/>
                    <a:pt x="1131" y="2416"/>
                    <a:pt x="1131" y="2416"/>
                  </a:cubicBezTo>
                  <a:cubicBezTo>
                    <a:pt x="1131" y="2415"/>
                    <a:pt x="1131" y="2415"/>
                    <a:pt x="1132" y="2414"/>
                  </a:cubicBezTo>
                  <a:cubicBezTo>
                    <a:pt x="1132" y="2413"/>
                    <a:pt x="1133" y="2412"/>
                    <a:pt x="1134" y="2410"/>
                  </a:cubicBezTo>
                  <a:cubicBezTo>
                    <a:pt x="1136" y="2408"/>
                    <a:pt x="1138" y="2405"/>
                    <a:pt x="1140" y="2403"/>
                  </a:cubicBezTo>
                  <a:cubicBezTo>
                    <a:pt x="1142" y="2400"/>
                    <a:pt x="1145" y="2398"/>
                    <a:pt x="1148" y="2395"/>
                  </a:cubicBezTo>
                  <a:cubicBezTo>
                    <a:pt x="1148" y="2395"/>
                    <a:pt x="1149" y="2395"/>
                    <a:pt x="1149" y="2394"/>
                  </a:cubicBezTo>
                  <a:cubicBezTo>
                    <a:pt x="1149" y="2394"/>
                    <a:pt x="1150" y="2394"/>
                    <a:pt x="1150" y="2393"/>
                  </a:cubicBezTo>
                  <a:cubicBezTo>
                    <a:pt x="1151" y="2393"/>
                    <a:pt x="1151" y="2392"/>
                    <a:pt x="1152" y="2392"/>
                  </a:cubicBezTo>
                  <a:cubicBezTo>
                    <a:pt x="1153" y="2391"/>
                    <a:pt x="1154" y="2390"/>
                    <a:pt x="1155" y="2390"/>
                  </a:cubicBezTo>
                  <a:cubicBezTo>
                    <a:pt x="1155" y="2389"/>
                    <a:pt x="1156" y="2389"/>
                    <a:pt x="1157" y="2388"/>
                  </a:cubicBezTo>
                  <a:cubicBezTo>
                    <a:pt x="1158" y="2387"/>
                    <a:pt x="1159" y="2387"/>
                    <a:pt x="1159" y="2386"/>
                  </a:cubicBezTo>
                  <a:cubicBezTo>
                    <a:pt x="1160" y="2386"/>
                    <a:pt x="1161" y="2385"/>
                    <a:pt x="1162" y="2384"/>
                  </a:cubicBezTo>
                  <a:cubicBezTo>
                    <a:pt x="1164" y="2383"/>
                    <a:pt x="1165" y="2382"/>
                    <a:pt x="1167" y="2381"/>
                  </a:cubicBezTo>
                  <a:cubicBezTo>
                    <a:pt x="1170" y="2379"/>
                    <a:pt x="1174" y="2376"/>
                    <a:pt x="1177" y="2374"/>
                  </a:cubicBezTo>
                  <a:cubicBezTo>
                    <a:pt x="1179" y="2372"/>
                    <a:pt x="1180" y="2371"/>
                    <a:pt x="1182" y="2370"/>
                  </a:cubicBezTo>
                  <a:cubicBezTo>
                    <a:pt x="1183" y="2369"/>
                    <a:pt x="1184" y="2369"/>
                    <a:pt x="1184" y="2368"/>
                  </a:cubicBezTo>
                  <a:cubicBezTo>
                    <a:pt x="1185" y="2367"/>
                    <a:pt x="1186" y="2367"/>
                    <a:pt x="1187" y="2366"/>
                  </a:cubicBezTo>
                  <a:cubicBezTo>
                    <a:pt x="1190" y="2363"/>
                    <a:pt x="1192" y="2360"/>
                    <a:pt x="1195" y="2357"/>
                  </a:cubicBezTo>
                  <a:cubicBezTo>
                    <a:pt x="1195" y="2357"/>
                    <a:pt x="1196" y="2356"/>
                    <a:pt x="1196" y="2355"/>
                  </a:cubicBezTo>
                  <a:cubicBezTo>
                    <a:pt x="1197" y="2355"/>
                    <a:pt x="1197" y="2355"/>
                    <a:pt x="1197" y="2354"/>
                  </a:cubicBezTo>
                  <a:cubicBezTo>
                    <a:pt x="1197" y="2354"/>
                    <a:pt x="1198" y="2353"/>
                    <a:pt x="1198" y="2353"/>
                  </a:cubicBezTo>
                  <a:cubicBezTo>
                    <a:pt x="1198" y="2352"/>
                    <a:pt x="1199" y="2352"/>
                    <a:pt x="1199" y="2351"/>
                  </a:cubicBezTo>
                  <a:cubicBezTo>
                    <a:pt x="1200" y="2350"/>
                    <a:pt x="1200" y="2349"/>
                    <a:pt x="1201" y="2349"/>
                  </a:cubicBezTo>
                  <a:cubicBezTo>
                    <a:pt x="1201" y="2348"/>
                    <a:pt x="1201" y="2348"/>
                    <a:pt x="1201" y="2348"/>
                  </a:cubicBezTo>
                  <a:cubicBezTo>
                    <a:pt x="1193" y="2381"/>
                    <a:pt x="1175" y="2411"/>
                    <a:pt x="1156" y="2440"/>
                  </a:cubicBezTo>
                  <a:cubicBezTo>
                    <a:pt x="1156" y="2441"/>
                    <a:pt x="1155" y="2442"/>
                    <a:pt x="1154" y="2442"/>
                  </a:cubicBezTo>
                  <a:cubicBezTo>
                    <a:pt x="1150" y="2445"/>
                    <a:pt x="1145" y="2449"/>
                    <a:pt x="1140" y="2452"/>
                  </a:cubicBezTo>
                  <a:cubicBezTo>
                    <a:pt x="1135" y="2455"/>
                    <a:pt x="1130" y="2459"/>
                    <a:pt x="1124" y="2462"/>
                  </a:cubicBezTo>
                  <a:cubicBezTo>
                    <a:pt x="1122" y="2464"/>
                    <a:pt x="1119" y="2465"/>
                    <a:pt x="1116" y="2467"/>
                  </a:cubicBezTo>
                  <a:cubicBezTo>
                    <a:pt x="1113" y="2469"/>
                    <a:pt x="1110" y="2471"/>
                    <a:pt x="1107" y="2473"/>
                  </a:cubicBezTo>
                  <a:cubicBezTo>
                    <a:pt x="1107" y="2473"/>
                    <a:pt x="1107" y="2473"/>
                    <a:pt x="1107" y="2473"/>
                  </a:cubicBezTo>
                  <a:cubicBezTo>
                    <a:pt x="1106" y="2473"/>
                    <a:pt x="1106" y="2474"/>
                    <a:pt x="1105" y="2474"/>
                  </a:cubicBezTo>
                  <a:cubicBezTo>
                    <a:pt x="1101" y="2474"/>
                    <a:pt x="1097" y="2476"/>
                    <a:pt x="1093" y="2477"/>
                  </a:cubicBezTo>
                  <a:cubicBezTo>
                    <a:pt x="1092" y="2477"/>
                    <a:pt x="1090" y="2478"/>
                    <a:pt x="1089" y="2478"/>
                  </a:cubicBezTo>
                  <a:cubicBezTo>
                    <a:pt x="1088" y="2478"/>
                    <a:pt x="1087" y="2479"/>
                    <a:pt x="1086" y="2479"/>
                  </a:cubicBezTo>
                  <a:cubicBezTo>
                    <a:pt x="1083" y="2480"/>
                    <a:pt x="1081" y="2481"/>
                    <a:pt x="1079" y="2482"/>
                  </a:cubicBezTo>
                  <a:cubicBezTo>
                    <a:pt x="1076" y="2483"/>
                    <a:pt x="1074" y="2484"/>
                    <a:pt x="1072" y="2485"/>
                  </a:cubicBezTo>
                  <a:cubicBezTo>
                    <a:pt x="1070" y="2486"/>
                    <a:pt x="1069" y="2486"/>
                    <a:pt x="1068" y="2487"/>
                  </a:cubicBezTo>
                  <a:cubicBezTo>
                    <a:pt x="1067" y="2488"/>
                    <a:pt x="1066" y="2488"/>
                    <a:pt x="1065" y="2489"/>
                  </a:cubicBezTo>
                  <a:cubicBezTo>
                    <a:pt x="1064" y="2490"/>
                    <a:pt x="1064" y="2490"/>
                    <a:pt x="1064" y="2490"/>
                  </a:cubicBezTo>
                  <a:cubicBezTo>
                    <a:pt x="1064" y="2490"/>
                    <a:pt x="1064" y="2490"/>
                    <a:pt x="1064" y="2490"/>
                  </a:cubicBezTo>
                  <a:cubicBezTo>
                    <a:pt x="1064" y="2490"/>
                    <a:pt x="1064" y="2490"/>
                    <a:pt x="1064" y="2490"/>
                  </a:cubicBezTo>
                  <a:cubicBezTo>
                    <a:pt x="1064" y="2490"/>
                    <a:pt x="1064" y="2490"/>
                    <a:pt x="1064" y="2490"/>
                  </a:cubicBezTo>
                  <a:cubicBezTo>
                    <a:pt x="1063" y="2491"/>
                    <a:pt x="1063" y="2491"/>
                    <a:pt x="1063" y="2491"/>
                  </a:cubicBezTo>
                  <a:cubicBezTo>
                    <a:pt x="1062" y="2491"/>
                    <a:pt x="1062" y="2491"/>
                    <a:pt x="1062" y="2491"/>
                  </a:cubicBezTo>
                  <a:cubicBezTo>
                    <a:pt x="1061" y="2492"/>
                    <a:pt x="1060" y="2493"/>
                    <a:pt x="1060" y="2494"/>
                  </a:cubicBezTo>
                  <a:cubicBezTo>
                    <a:pt x="1058" y="2496"/>
                    <a:pt x="1057" y="2497"/>
                    <a:pt x="1056" y="2499"/>
                  </a:cubicBezTo>
                  <a:cubicBezTo>
                    <a:pt x="1055" y="2501"/>
                    <a:pt x="1054" y="2502"/>
                    <a:pt x="1053" y="2504"/>
                  </a:cubicBezTo>
                  <a:cubicBezTo>
                    <a:pt x="1053" y="2505"/>
                    <a:pt x="1052" y="2507"/>
                    <a:pt x="1052" y="2508"/>
                  </a:cubicBezTo>
                  <a:cubicBezTo>
                    <a:pt x="1052" y="2509"/>
                    <a:pt x="1052" y="2510"/>
                    <a:pt x="1052" y="2511"/>
                  </a:cubicBezTo>
                  <a:cubicBezTo>
                    <a:pt x="1052" y="2511"/>
                    <a:pt x="1052" y="2511"/>
                    <a:pt x="1052" y="2511"/>
                  </a:cubicBezTo>
                  <a:cubicBezTo>
                    <a:pt x="1052" y="2511"/>
                    <a:pt x="1052" y="2511"/>
                    <a:pt x="1052" y="2511"/>
                  </a:cubicBezTo>
                  <a:cubicBezTo>
                    <a:pt x="1053" y="2510"/>
                    <a:pt x="1053" y="2509"/>
                    <a:pt x="1054" y="2509"/>
                  </a:cubicBezTo>
                  <a:cubicBezTo>
                    <a:pt x="1054" y="2508"/>
                    <a:pt x="1055" y="2507"/>
                    <a:pt x="1056" y="2505"/>
                  </a:cubicBezTo>
                  <a:cubicBezTo>
                    <a:pt x="1057" y="2504"/>
                    <a:pt x="1058" y="2503"/>
                    <a:pt x="1059" y="2502"/>
                  </a:cubicBezTo>
                  <a:cubicBezTo>
                    <a:pt x="1061" y="2501"/>
                    <a:pt x="1062" y="2499"/>
                    <a:pt x="1064" y="2498"/>
                  </a:cubicBezTo>
                  <a:cubicBezTo>
                    <a:pt x="1064" y="2498"/>
                    <a:pt x="1065" y="2497"/>
                    <a:pt x="1066" y="2497"/>
                  </a:cubicBezTo>
                  <a:cubicBezTo>
                    <a:pt x="1067" y="2496"/>
                    <a:pt x="1067" y="2496"/>
                    <a:pt x="1068" y="2496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8" y="2495"/>
                    <a:pt x="1068" y="2495"/>
                    <a:pt x="1068" y="2495"/>
                  </a:cubicBezTo>
                  <a:cubicBezTo>
                    <a:pt x="1069" y="2495"/>
                    <a:pt x="1069" y="2495"/>
                    <a:pt x="1069" y="2495"/>
                  </a:cubicBezTo>
                  <a:cubicBezTo>
                    <a:pt x="1070" y="2494"/>
                    <a:pt x="1071" y="2494"/>
                    <a:pt x="1072" y="2493"/>
                  </a:cubicBezTo>
                  <a:cubicBezTo>
                    <a:pt x="1073" y="2493"/>
                    <a:pt x="1074" y="2492"/>
                    <a:pt x="1075" y="2492"/>
                  </a:cubicBezTo>
                  <a:cubicBezTo>
                    <a:pt x="1077" y="2491"/>
                    <a:pt x="1079" y="2490"/>
                    <a:pt x="1082" y="2489"/>
                  </a:cubicBezTo>
                  <a:cubicBezTo>
                    <a:pt x="1084" y="2488"/>
                    <a:pt x="1086" y="2487"/>
                    <a:pt x="1088" y="2486"/>
                  </a:cubicBezTo>
                  <a:cubicBezTo>
                    <a:pt x="1083" y="2490"/>
                    <a:pt x="1078" y="2494"/>
                    <a:pt x="1074" y="2499"/>
                  </a:cubicBezTo>
                  <a:cubicBezTo>
                    <a:pt x="1072" y="2501"/>
                    <a:pt x="1069" y="2504"/>
                    <a:pt x="1067" y="2506"/>
                  </a:cubicBezTo>
                  <a:cubicBezTo>
                    <a:pt x="1067" y="2507"/>
                    <a:pt x="1067" y="2507"/>
                    <a:pt x="1067" y="2507"/>
                  </a:cubicBezTo>
                  <a:cubicBezTo>
                    <a:pt x="1066" y="2507"/>
                    <a:pt x="1066" y="2507"/>
                    <a:pt x="1066" y="2507"/>
                  </a:cubicBezTo>
                  <a:cubicBezTo>
                    <a:pt x="1066" y="2507"/>
                    <a:pt x="1066" y="2507"/>
                    <a:pt x="1066" y="2507"/>
                  </a:cubicBezTo>
                  <a:cubicBezTo>
                    <a:pt x="1065" y="2508"/>
                    <a:pt x="1065" y="2508"/>
                    <a:pt x="1065" y="2508"/>
                  </a:cubicBezTo>
                  <a:cubicBezTo>
                    <a:pt x="1065" y="2509"/>
                    <a:pt x="1064" y="2510"/>
                    <a:pt x="1064" y="2510"/>
                  </a:cubicBezTo>
                  <a:cubicBezTo>
                    <a:pt x="1063" y="2512"/>
                    <a:pt x="1062" y="2513"/>
                    <a:pt x="1061" y="2514"/>
                  </a:cubicBezTo>
                  <a:cubicBezTo>
                    <a:pt x="1057" y="2520"/>
                    <a:pt x="1054" y="2526"/>
                    <a:pt x="1051" y="2531"/>
                  </a:cubicBezTo>
                  <a:cubicBezTo>
                    <a:pt x="1048" y="2537"/>
                    <a:pt x="1046" y="2542"/>
                    <a:pt x="1045" y="2547"/>
                  </a:cubicBezTo>
                  <a:cubicBezTo>
                    <a:pt x="1043" y="2552"/>
                    <a:pt x="1042" y="2557"/>
                    <a:pt x="1041" y="2561"/>
                  </a:cubicBezTo>
                  <a:cubicBezTo>
                    <a:pt x="1041" y="2562"/>
                    <a:pt x="1041" y="2563"/>
                    <a:pt x="1041" y="2564"/>
                  </a:cubicBezTo>
                  <a:cubicBezTo>
                    <a:pt x="1041" y="2565"/>
                    <a:pt x="1041" y="2566"/>
                    <a:pt x="1041" y="2567"/>
                  </a:cubicBezTo>
                  <a:cubicBezTo>
                    <a:pt x="1041" y="2569"/>
                    <a:pt x="1040" y="2571"/>
                    <a:pt x="1040" y="2572"/>
                  </a:cubicBezTo>
                  <a:cubicBezTo>
                    <a:pt x="1040" y="2574"/>
                    <a:pt x="1040" y="2575"/>
                    <a:pt x="1040" y="2577"/>
                  </a:cubicBezTo>
                  <a:cubicBezTo>
                    <a:pt x="1040" y="2578"/>
                    <a:pt x="1040" y="2579"/>
                    <a:pt x="1040" y="2580"/>
                  </a:cubicBezTo>
                  <a:cubicBezTo>
                    <a:pt x="1040" y="2581"/>
                    <a:pt x="1040" y="2582"/>
                    <a:pt x="1040" y="2582"/>
                  </a:cubicBezTo>
                  <a:cubicBezTo>
                    <a:pt x="1040" y="2582"/>
                    <a:pt x="1040" y="2581"/>
                    <a:pt x="1041" y="2580"/>
                  </a:cubicBezTo>
                  <a:cubicBezTo>
                    <a:pt x="1041" y="2579"/>
                    <a:pt x="1041" y="2578"/>
                    <a:pt x="1041" y="2577"/>
                  </a:cubicBezTo>
                  <a:cubicBezTo>
                    <a:pt x="1041" y="2575"/>
                    <a:pt x="1042" y="2574"/>
                    <a:pt x="1042" y="2573"/>
                  </a:cubicBezTo>
                  <a:cubicBezTo>
                    <a:pt x="1042" y="2571"/>
                    <a:pt x="1043" y="2569"/>
                    <a:pt x="1043" y="2568"/>
                  </a:cubicBezTo>
                  <a:cubicBezTo>
                    <a:pt x="1043" y="2566"/>
                    <a:pt x="1044" y="2564"/>
                    <a:pt x="1044" y="2562"/>
                  </a:cubicBezTo>
                  <a:cubicBezTo>
                    <a:pt x="1045" y="2560"/>
                    <a:pt x="1046" y="2558"/>
                    <a:pt x="1046" y="2556"/>
                  </a:cubicBezTo>
                  <a:cubicBezTo>
                    <a:pt x="1047" y="2553"/>
                    <a:pt x="1048" y="2551"/>
                    <a:pt x="1049" y="2549"/>
                  </a:cubicBezTo>
                  <a:cubicBezTo>
                    <a:pt x="1051" y="2544"/>
                    <a:pt x="1053" y="2539"/>
                    <a:pt x="1056" y="2534"/>
                  </a:cubicBezTo>
                  <a:cubicBezTo>
                    <a:pt x="1058" y="2531"/>
                    <a:pt x="1059" y="2529"/>
                    <a:pt x="1061" y="2526"/>
                  </a:cubicBezTo>
                  <a:cubicBezTo>
                    <a:pt x="1061" y="2527"/>
                    <a:pt x="1060" y="2528"/>
                    <a:pt x="1060" y="2529"/>
                  </a:cubicBezTo>
                  <a:cubicBezTo>
                    <a:pt x="1060" y="2531"/>
                    <a:pt x="1059" y="2534"/>
                    <a:pt x="1058" y="2537"/>
                  </a:cubicBezTo>
                  <a:cubicBezTo>
                    <a:pt x="1058" y="2539"/>
                    <a:pt x="1058" y="2540"/>
                    <a:pt x="1058" y="2541"/>
                  </a:cubicBezTo>
                  <a:cubicBezTo>
                    <a:pt x="1057" y="2543"/>
                    <a:pt x="1057" y="2544"/>
                    <a:pt x="1057" y="2545"/>
                  </a:cubicBezTo>
                  <a:cubicBezTo>
                    <a:pt x="1056" y="2548"/>
                    <a:pt x="1056" y="2550"/>
                    <a:pt x="1056" y="2553"/>
                  </a:cubicBezTo>
                  <a:cubicBezTo>
                    <a:pt x="1055" y="2555"/>
                    <a:pt x="1055" y="2557"/>
                    <a:pt x="1054" y="2559"/>
                  </a:cubicBezTo>
                  <a:cubicBezTo>
                    <a:pt x="1054" y="2560"/>
                    <a:pt x="1054" y="2561"/>
                    <a:pt x="1054" y="2562"/>
                  </a:cubicBezTo>
                  <a:cubicBezTo>
                    <a:pt x="1054" y="2563"/>
                    <a:pt x="1053" y="2564"/>
                    <a:pt x="1053" y="2565"/>
                  </a:cubicBezTo>
                  <a:cubicBezTo>
                    <a:pt x="1053" y="2566"/>
                    <a:pt x="1053" y="2567"/>
                    <a:pt x="1053" y="2567"/>
                  </a:cubicBezTo>
                  <a:cubicBezTo>
                    <a:pt x="1052" y="2568"/>
                    <a:pt x="1052" y="2569"/>
                    <a:pt x="1052" y="2569"/>
                  </a:cubicBezTo>
                  <a:cubicBezTo>
                    <a:pt x="1052" y="2571"/>
                    <a:pt x="1051" y="2572"/>
                    <a:pt x="1051" y="2572"/>
                  </a:cubicBezTo>
                  <a:cubicBezTo>
                    <a:pt x="1051" y="2573"/>
                    <a:pt x="1051" y="2573"/>
                    <a:pt x="1051" y="2573"/>
                  </a:cubicBezTo>
                  <a:cubicBezTo>
                    <a:pt x="1051" y="2573"/>
                    <a:pt x="1051" y="2573"/>
                    <a:pt x="1052" y="2572"/>
                  </a:cubicBezTo>
                  <a:cubicBezTo>
                    <a:pt x="1052" y="2572"/>
                    <a:pt x="1053" y="2571"/>
                    <a:pt x="1053" y="2570"/>
                  </a:cubicBezTo>
                  <a:cubicBezTo>
                    <a:pt x="1054" y="2570"/>
                    <a:pt x="1054" y="2569"/>
                    <a:pt x="1055" y="2568"/>
                  </a:cubicBezTo>
                  <a:cubicBezTo>
                    <a:pt x="1055" y="2568"/>
                    <a:pt x="1055" y="2567"/>
                    <a:pt x="1056" y="2566"/>
                  </a:cubicBezTo>
                  <a:cubicBezTo>
                    <a:pt x="1056" y="2565"/>
                    <a:pt x="1057" y="2565"/>
                    <a:pt x="1057" y="2564"/>
                  </a:cubicBezTo>
                  <a:cubicBezTo>
                    <a:pt x="1058" y="2563"/>
                    <a:pt x="1058" y="2562"/>
                    <a:pt x="1059" y="2561"/>
                  </a:cubicBezTo>
                  <a:cubicBezTo>
                    <a:pt x="1060" y="2559"/>
                    <a:pt x="1061" y="2557"/>
                    <a:pt x="1061" y="2554"/>
                  </a:cubicBezTo>
                  <a:cubicBezTo>
                    <a:pt x="1062" y="2552"/>
                    <a:pt x="1063" y="2549"/>
                    <a:pt x="1064" y="2547"/>
                  </a:cubicBezTo>
                  <a:cubicBezTo>
                    <a:pt x="1064" y="2545"/>
                    <a:pt x="1064" y="2544"/>
                    <a:pt x="1065" y="2543"/>
                  </a:cubicBezTo>
                  <a:cubicBezTo>
                    <a:pt x="1065" y="2541"/>
                    <a:pt x="1066" y="2540"/>
                    <a:pt x="1066" y="2539"/>
                  </a:cubicBezTo>
                  <a:cubicBezTo>
                    <a:pt x="1067" y="2536"/>
                    <a:pt x="1067" y="2533"/>
                    <a:pt x="1068" y="2531"/>
                  </a:cubicBezTo>
                  <a:cubicBezTo>
                    <a:pt x="1069" y="2528"/>
                    <a:pt x="1069" y="2525"/>
                    <a:pt x="1070" y="2523"/>
                  </a:cubicBezTo>
                  <a:cubicBezTo>
                    <a:pt x="1071" y="2520"/>
                    <a:pt x="1072" y="2518"/>
                    <a:pt x="1073" y="2515"/>
                  </a:cubicBezTo>
                  <a:cubicBezTo>
                    <a:pt x="1074" y="2513"/>
                    <a:pt x="1074" y="2511"/>
                    <a:pt x="1076" y="2508"/>
                  </a:cubicBezTo>
                  <a:cubicBezTo>
                    <a:pt x="1076" y="2508"/>
                    <a:pt x="1076" y="2508"/>
                    <a:pt x="1076" y="2508"/>
                  </a:cubicBezTo>
                  <a:cubicBezTo>
                    <a:pt x="1077" y="2507"/>
                    <a:pt x="1078" y="2505"/>
                    <a:pt x="1079" y="2504"/>
                  </a:cubicBezTo>
                  <a:cubicBezTo>
                    <a:pt x="1084" y="2500"/>
                    <a:pt x="1089" y="2495"/>
                    <a:pt x="1095" y="2491"/>
                  </a:cubicBezTo>
                  <a:cubicBezTo>
                    <a:pt x="1100" y="2487"/>
                    <a:pt x="1106" y="2483"/>
                    <a:pt x="1112" y="2479"/>
                  </a:cubicBezTo>
                  <a:cubicBezTo>
                    <a:pt x="1114" y="2477"/>
                    <a:pt x="1117" y="2475"/>
                    <a:pt x="1120" y="2473"/>
                  </a:cubicBezTo>
                  <a:cubicBezTo>
                    <a:pt x="1123" y="2472"/>
                    <a:pt x="1125" y="2470"/>
                    <a:pt x="1128" y="2468"/>
                  </a:cubicBezTo>
                  <a:cubicBezTo>
                    <a:pt x="1134" y="2464"/>
                    <a:pt x="1139" y="2460"/>
                    <a:pt x="1144" y="2457"/>
                  </a:cubicBezTo>
                  <a:cubicBezTo>
                    <a:pt x="1145" y="2455"/>
                    <a:pt x="1147" y="2454"/>
                    <a:pt x="1149" y="2453"/>
                  </a:cubicBezTo>
                  <a:cubicBezTo>
                    <a:pt x="1135" y="2476"/>
                    <a:pt x="1121" y="2499"/>
                    <a:pt x="1112" y="2524"/>
                  </a:cubicBezTo>
                  <a:cubicBezTo>
                    <a:pt x="1111" y="2525"/>
                    <a:pt x="1110" y="2526"/>
                    <a:pt x="1108" y="2528"/>
                  </a:cubicBezTo>
                  <a:cubicBezTo>
                    <a:pt x="1107" y="2529"/>
                    <a:pt x="1105" y="2531"/>
                    <a:pt x="1103" y="2534"/>
                  </a:cubicBezTo>
                  <a:cubicBezTo>
                    <a:pt x="1101" y="2536"/>
                    <a:pt x="1099" y="2538"/>
                    <a:pt x="1097" y="2541"/>
                  </a:cubicBezTo>
                  <a:cubicBezTo>
                    <a:pt x="1095" y="2544"/>
                    <a:pt x="1093" y="2547"/>
                    <a:pt x="1091" y="2550"/>
                  </a:cubicBezTo>
                  <a:cubicBezTo>
                    <a:pt x="1090" y="2551"/>
                    <a:pt x="1089" y="2553"/>
                    <a:pt x="1088" y="2554"/>
                  </a:cubicBezTo>
                  <a:cubicBezTo>
                    <a:pt x="1087" y="2556"/>
                    <a:pt x="1086" y="2558"/>
                    <a:pt x="1085" y="2559"/>
                  </a:cubicBezTo>
                  <a:cubicBezTo>
                    <a:pt x="1083" y="2563"/>
                    <a:pt x="1081" y="2566"/>
                    <a:pt x="1079" y="2570"/>
                  </a:cubicBezTo>
                  <a:cubicBezTo>
                    <a:pt x="1078" y="2572"/>
                    <a:pt x="1078" y="2572"/>
                    <a:pt x="1078" y="2572"/>
                  </a:cubicBezTo>
                  <a:cubicBezTo>
                    <a:pt x="1078" y="2573"/>
                    <a:pt x="1077" y="2574"/>
                    <a:pt x="1077" y="2575"/>
                  </a:cubicBezTo>
                  <a:cubicBezTo>
                    <a:pt x="1076" y="2577"/>
                    <a:pt x="1076" y="2579"/>
                    <a:pt x="1075" y="2581"/>
                  </a:cubicBezTo>
                  <a:cubicBezTo>
                    <a:pt x="1074" y="2582"/>
                    <a:pt x="1074" y="2584"/>
                    <a:pt x="1073" y="2586"/>
                  </a:cubicBezTo>
                  <a:cubicBezTo>
                    <a:pt x="1073" y="2586"/>
                    <a:pt x="1073" y="2587"/>
                    <a:pt x="1073" y="2587"/>
                  </a:cubicBezTo>
                  <a:cubicBezTo>
                    <a:pt x="1073" y="2587"/>
                    <a:pt x="1072" y="2588"/>
                    <a:pt x="1072" y="2588"/>
                  </a:cubicBezTo>
                  <a:cubicBezTo>
                    <a:pt x="1071" y="2589"/>
                    <a:pt x="1070" y="2589"/>
                    <a:pt x="1070" y="2590"/>
                  </a:cubicBezTo>
                  <a:cubicBezTo>
                    <a:pt x="1069" y="2590"/>
                    <a:pt x="1068" y="2591"/>
                    <a:pt x="1068" y="2592"/>
                  </a:cubicBezTo>
                  <a:cubicBezTo>
                    <a:pt x="1067" y="2593"/>
                    <a:pt x="1066" y="2593"/>
                    <a:pt x="1065" y="2594"/>
                  </a:cubicBezTo>
                  <a:cubicBezTo>
                    <a:pt x="1065" y="2595"/>
                    <a:pt x="1064" y="2596"/>
                    <a:pt x="1063" y="2597"/>
                  </a:cubicBezTo>
                  <a:cubicBezTo>
                    <a:pt x="1062" y="2598"/>
                    <a:pt x="1062" y="2599"/>
                    <a:pt x="1061" y="2600"/>
                  </a:cubicBezTo>
                  <a:cubicBezTo>
                    <a:pt x="1060" y="2601"/>
                    <a:pt x="1060" y="2602"/>
                    <a:pt x="1059" y="2603"/>
                  </a:cubicBezTo>
                  <a:cubicBezTo>
                    <a:pt x="1057" y="2605"/>
                    <a:pt x="1056" y="2608"/>
                    <a:pt x="1055" y="2610"/>
                  </a:cubicBezTo>
                  <a:cubicBezTo>
                    <a:pt x="1053" y="2613"/>
                    <a:pt x="1052" y="2615"/>
                    <a:pt x="1051" y="2618"/>
                  </a:cubicBezTo>
                  <a:cubicBezTo>
                    <a:pt x="1050" y="2620"/>
                    <a:pt x="1049" y="2623"/>
                    <a:pt x="1048" y="2625"/>
                  </a:cubicBezTo>
                  <a:cubicBezTo>
                    <a:pt x="1048" y="2627"/>
                    <a:pt x="1047" y="2628"/>
                    <a:pt x="1047" y="2629"/>
                  </a:cubicBezTo>
                  <a:cubicBezTo>
                    <a:pt x="1047" y="2631"/>
                    <a:pt x="1046" y="2632"/>
                    <a:pt x="1046" y="2633"/>
                  </a:cubicBezTo>
                  <a:cubicBezTo>
                    <a:pt x="1045" y="2636"/>
                    <a:pt x="1045" y="2638"/>
                    <a:pt x="1044" y="2640"/>
                  </a:cubicBezTo>
                  <a:cubicBezTo>
                    <a:pt x="1044" y="2641"/>
                    <a:pt x="1044" y="2643"/>
                    <a:pt x="1043" y="2644"/>
                  </a:cubicBezTo>
                  <a:cubicBezTo>
                    <a:pt x="1043" y="2645"/>
                    <a:pt x="1043" y="2646"/>
                    <a:pt x="1043" y="2647"/>
                  </a:cubicBezTo>
                  <a:cubicBezTo>
                    <a:pt x="1042" y="2651"/>
                    <a:pt x="1042" y="2654"/>
                    <a:pt x="1041" y="2657"/>
                  </a:cubicBezTo>
                  <a:cubicBezTo>
                    <a:pt x="1041" y="2658"/>
                    <a:pt x="1041" y="2659"/>
                    <a:pt x="1041" y="2659"/>
                  </a:cubicBezTo>
                  <a:cubicBezTo>
                    <a:pt x="1041" y="2660"/>
                    <a:pt x="1041" y="2660"/>
                    <a:pt x="1041" y="2660"/>
                  </a:cubicBezTo>
                  <a:cubicBezTo>
                    <a:pt x="1041" y="2660"/>
                    <a:pt x="1041" y="2660"/>
                    <a:pt x="1042" y="2660"/>
                  </a:cubicBezTo>
                  <a:cubicBezTo>
                    <a:pt x="1042" y="2659"/>
                    <a:pt x="1042" y="2658"/>
                    <a:pt x="1043" y="2657"/>
                  </a:cubicBezTo>
                  <a:cubicBezTo>
                    <a:pt x="1044" y="2655"/>
                    <a:pt x="1046" y="2652"/>
                    <a:pt x="1047" y="2648"/>
                  </a:cubicBezTo>
                  <a:cubicBezTo>
                    <a:pt x="1048" y="2646"/>
                    <a:pt x="1049" y="2644"/>
                    <a:pt x="1050" y="2642"/>
                  </a:cubicBezTo>
                  <a:cubicBezTo>
                    <a:pt x="1051" y="2640"/>
                    <a:pt x="1052" y="2638"/>
                    <a:pt x="1053" y="2635"/>
                  </a:cubicBezTo>
                  <a:cubicBezTo>
                    <a:pt x="1053" y="2633"/>
                    <a:pt x="1054" y="2631"/>
                    <a:pt x="1055" y="2628"/>
                  </a:cubicBezTo>
                  <a:cubicBezTo>
                    <a:pt x="1056" y="2626"/>
                    <a:pt x="1057" y="2623"/>
                    <a:pt x="1058" y="2621"/>
                  </a:cubicBezTo>
                  <a:cubicBezTo>
                    <a:pt x="1059" y="2620"/>
                    <a:pt x="1060" y="2618"/>
                    <a:pt x="1060" y="2617"/>
                  </a:cubicBezTo>
                  <a:cubicBezTo>
                    <a:pt x="1060" y="2617"/>
                    <a:pt x="1061" y="2616"/>
                    <a:pt x="1061" y="2615"/>
                  </a:cubicBezTo>
                  <a:cubicBezTo>
                    <a:pt x="1061" y="2615"/>
                    <a:pt x="1061" y="2614"/>
                    <a:pt x="1062" y="2614"/>
                  </a:cubicBezTo>
                  <a:cubicBezTo>
                    <a:pt x="1062" y="2613"/>
                    <a:pt x="1062" y="2612"/>
                    <a:pt x="1062" y="2612"/>
                  </a:cubicBezTo>
                  <a:cubicBezTo>
                    <a:pt x="1063" y="2611"/>
                    <a:pt x="1063" y="2611"/>
                    <a:pt x="1063" y="2610"/>
                  </a:cubicBezTo>
                  <a:cubicBezTo>
                    <a:pt x="1064" y="2609"/>
                    <a:pt x="1064" y="2608"/>
                    <a:pt x="1065" y="2607"/>
                  </a:cubicBezTo>
                  <a:cubicBezTo>
                    <a:pt x="1065" y="2606"/>
                    <a:pt x="1066" y="2604"/>
                    <a:pt x="1067" y="2603"/>
                  </a:cubicBezTo>
                  <a:cubicBezTo>
                    <a:pt x="1067" y="2602"/>
                    <a:pt x="1068" y="2601"/>
                    <a:pt x="1068" y="2600"/>
                  </a:cubicBezTo>
                  <a:cubicBezTo>
                    <a:pt x="1069" y="2599"/>
                    <a:pt x="1069" y="2598"/>
                    <a:pt x="1070" y="2597"/>
                  </a:cubicBezTo>
                  <a:cubicBezTo>
                    <a:pt x="1070" y="2597"/>
                    <a:pt x="1071" y="2596"/>
                    <a:pt x="1071" y="2595"/>
                  </a:cubicBezTo>
                  <a:cubicBezTo>
                    <a:pt x="1071" y="2598"/>
                    <a:pt x="1070" y="2600"/>
                    <a:pt x="1070" y="2602"/>
                  </a:cubicBezTo>
                  <a:cubicBezTo>
                    <a:pt x="1070" y="2604"/>
                    <a:pt x="1070" y="2606"/>
                    <a:pt x="1070" y="2607"/>
                  </a:cubicBezTo>
                  <a:cubicBezTo>
                    <a:pt x="1069" y="2609"/>
                    <a:pt x="1069" y="2610"/>
                    <a:pt x="1069" y="2612"/>
                  </a:cubicBezTo>
                  <a:cubicBezTo>
                    <a:pt x="1070" y="2613"/>
                    <a:pt x="1070" y="2615"/>
                    <a:pt x="1070" y="2616"/>
                  </a:cubicBezTo>
                  <a:cubicBezTo>
                    <a:pt x="1070" y="2618"/>
                    <a:pt x="1070" y="2619"/>
                    <a:pt x="1070" y="2620"/>
                  </a:cubicBezTo>
                  <a:cubicBezTo>
                    <a:pt x="1070" y="2621"/>
                    <a:pt x="1070" y="2622"/>
                    <a:pt x="1071" y="2623"/>
                  </a:cubicBezTo>
                  <a:cubicBezTo>
                    <a:pt x="1071" y="2624"/>
                    <a:pt x="1071" y="2625"/>
                    <a:pt x="1071" y="2626"/>
                  </a:cubicBezTo>
                  <a:cubicBezTo>
                    <a:pt x="1072" y="2628"/>
                    <a:pt x="1072" y="2629"/>
                    <a:pt x="1072" y="2630"/>
                  </a:cubicBezTo>
                  <a:cubicBezTo>
                    <a:pt x="1073" y="2631"/>
                    <a:pt x="1073" y="2631"/>
                    <a:pt x="1073" y="2631"/>
                  </a:cubicBezTo>
                  <a:cubicBezTo>
                    <a:pt x="1073" y="2631"/>
                    <a:pt x="1073" y="2631"/>
                    <a:pt x="1073" y="2630"/>
                  </a:cubicBezTo>
                  <a:cubicBezTo>
                    <a:pt x="1073" y="2629"/>
                    <a:pt x="1073" y="2628"/>
                    <a:pt x="1073" y="2626"/>
                  </a:cubicBezTo>
                  <a:cubicBezTo>
                    <a:pt x="1073" y="2625"/>
                    <a:pt x="1073" y="2624"/>
                    <a:pt x="1073" y="2623"/>
                  </a:cubicBezTo>
                  <a:cubicBezTo>
                    <a:pt x="1073" y="2622"/>
                    <a:pt x="1073" y="2621"/>
                    <a:pt x="1073" y="2620"/>
                  </a:cubicBezTo>
                  <a:cubicBezTo>
                    <a:pt x="1073" y="2619"/>
                    <a:pt x="1073" y="2618"/>
                    <a:pt x="1074" y="2616"/>
                  </a:cubicBezTo>
                  <a:cubicBezTo>
                    <a:pt x="1074" y="2615"/>
                    <a:pt x="1074" y="2614"/>
                    <a:pt x="1074" y="2612"/>
                  </a:cubicBezTo>
                  <a:cubicBezTo>
                    <a:pt x="1075" y="2609"/>
                    <a:pt x="1075" y="2606"/>
                    <a:pt x="1076" y="2603"/>
                  </a:cubicBezTo>
                  <a:cubicBezTo>
                    <a:pt x="1077" y="2600"/>
                    <a:pt x="1077" y="2597"/>
                    <a:pt x="1078" y="2594"/>
                  </a:cubicBezTo>
                  <a:cubicBezTo>
                    <a:pt x="1080" y="2590"/>
                    <a:pt x="1081" y="2587"/>
                    <a:pt x="1082" y="2583"/>
                  </a:cubicBezTo>
                  <a:cubicBezTo>
                    <a:pt x="1083" y="2582"/>
                    <a:pt x="1083" y="2580"/>
                    <a:pt x="1084" y="2578"/>
                  </a:cubicBezTo>
                  <a:cubicBezTo>
                    <a:pt x="1085" y="2577"/>
                    <a:pt x="1085" y="2576"/>
                    <a:pt x="1085" y="2576"/>
                  </a:cubicBezTo>
                  <a:cubicBezTo>
                    <a:pt x="1087" y="2573"/>
                    <a:pt x="1087" y="2573"/>
                    <a:pt x="1087" y="2573"/>
                  </a:cubicBezTo>
                  <a:cubicBezTo>
                    <a:pt x="1088" y="2570"/>
                    <a:pt x="1090" y="2566"/>
                    <a:pt x="1092" y="2563"/>
                  </a:cubicBezTo>
                  <a:cubicBezTo>
                    <a:pt x="1092" y="2561"/>
                    <a:pt x="1093" y="2560"/>
                    <a:pt x="1094" y="2558"/>
                  </a:cubicBezTo>
                  <a:cubicBezTo>
                    <a:pt x="1095" y="2556"/>
                    <a:pt x="1096" y="2555"/>
                    <a:pt x="1097" y="2553"/>
                  </a:cubicBezTo>
                  <a:cubicBezTo>
                    <a:pt x="1099" y="2550"/>
                    <a:pt x="1100" y="2547"/>
                    <a:pt x="1102" y="2544"/>
                  </a:cubicBezTo>
                  <a:cubicBezTo>
                    <a:pt x="1104" y="2542"/>
                    <a:pt x="1105" y="2539"/>
                    <a:pt x="1107" y="2536"/>
                  </a:cubicBezTo>
                  <a:cubicBezTo>
                    <a:pt x="1108" y="2535"/>
                    <a:pt x="1109" y="2533"/>
                    <a:pt x="1109" y="2532"/>
                  </a:cubicBezTo>
                  <a:cubicBezTo>
                    <a:pt x="1105" y="2546"/>
                    <a:pt x="1103" y="2561"/>
                    <a:pt x="1102" y="2576"/>
                  </a:cubicBezTo>
                  <a:cubicBezTo>
                    <a:pt x="1102" y="2576"/>
                    <a:pt x="1102" y="2576"/>
                    <a:pt x="1102" y="2577"/>
                  </a:cubicBezTo>
                  <a:cubicBezTo>
                    <a:pt x="1102" y="2577"/>
                    <a:pt x="1102" y="2578"/>
                    <a:pt x="1102" y="2579"/>
                  </a:cubicBezTo>
                  <a:cubicBezTo>
                    <a:pt x="1101" y="2581"/>
                    <a:pt x="1101" y="2583"/>
                    <a:pt x="1100" y="2586"/>
                  </a:cubicBezTo>
                  <a:cubicBezTo>
                    <a:pt x="1100" y="2588"/>
                    <a:pt x="1099" y="2590"/>
                    <a:pt x="1098" y="2593"/>
                  </a:cubicBezTo>
                  <a:cubicBezTo>
                    <a:pt x="1098" y="2595"/>
                    <a:pt x="1097" y="2597"/>
                    <a:pt x="1096" y="2600"/>
                  </a:cubicBezTo>
                  <a:cubicBezTo>
                    <a:pt x="1095" y="2603"/>
                    <a:pt x="1095" y="2605"/>
                    <a:pt x="1094" y="2608"/>
                  </a:cubicBezTo>
                  <a:cubicBezTo>
                    <a:pt x="1093" y="2610"/>
                    <a:pt x="1092" y="2613"/>
                    <a:pt x="1092" y="2616"/>
                  </a:cubicBezTo>
                  <a:cubicBezTo>
                    <a:pt x="1091" y="2617"/>
                    <a:pt x="1091" y="2618"/>
                    <a:pt x="1091" y="2620"/>
                  </a:cubicBezTo>
                  <a:cubicBezTo>
                    <a:pt x="1091" y="2621"/>
                    <a:pt x="1090" y="2622"/>
                    <a:pt x="1090" y="2624"/>
                  </a:cubicBezTo>
                  <a:cubicBezTo>
                    <a:pt x="1090" y="2626"/>
                    <a:pt x="1090" y="2629"/>
                    <a:pt x="1089" y="2631"/>
                  </a:cubicBezTo>
                  <a:cubicBezTo>
                    <a:pt x="1089" y="2634"/>
                    <a:pt x="1089" y="2636"/>
                    <a:pt x="1090" y="2638"/>
                  </a:cubicBezTo>
                  <a:cubicBezTo>
                    <a:pt x="1090" y="2639"/>
                    <a:pt x="1090" y="2640"/>
                    <a:pt x="1090" y="2641"/>
                  </a:cubicBezTo>
                  <a:cubicBezTo>
                    <a:pt x="1090" y="2642"/>
                    <a:pt x="1090" y="2643"/>
                    <a:pt x="1091" y="2644"/>
                  </a:cubicBezTo>
                  <a:cubicBezTo>
                    <a:pt x="1091" y="2645"/>
                    <a:pt x="1091" y="2646"/>
                    <a:pt x="1091" y="2646"/>
                  </a:cubicBezTo>
                  <a:cubicBezTo>
                    <a:pt x="1092" y="2647"/>
                    <a:pt x="1092" y="2648"/>
                    <a:pt x="1092" y="2648"/>
                  </a:cubicBezTo>
                  <a:cubicBezTo>
                    <a:pt x="1092" y="2649"/>
                    <a:pt x="1093" y="2650"/>
                    <a:pt x="1093" y="2651"/>
                  </a:cubicBezTo>
                  <a:cubicBezTo>
                    <a:pt x="1093" y="2651"/>
                    <a:pt x="1094" y="2652"/>
                    <a:pt x="1094" y="2652"/>
                  </a:cubicBezTo>
                  <a:cubicBezTo>
                    <a:pt x="1094" y="2652"/>
                    <a:pt x="1094" y="2651"/>
                    <a:pt x="1094" y="2651"/>
                  </a:cubicBezTo>
                  <a:cubicBezTo>
                    <a:pt x="1094" y="2650"/>
                    <a:pt x="1094" y="2649"/>
                    <a:pt x="1094" y="2648"/>
                  </a:cubicBezTo>
                  <a:cubicBezTo>
                    <a:pt x="1094" y="2647"/>
                    <a:pt x="1094" y="2647"/>
                    <a:pt x="1094" y="2646"/>
                  </a:cubicBezTo>
                  <a:cubicBezTo>
                    <a:pt x="1094" y="2645"/>
                    <a:pt x="1094" y="2645"/>
                    <a:pt x="1094" y="2644"/>
                  </a:cubicBezTo>
                  <a:cubicBezTo>
                    <a:pt x="1094" y="2643"/>
                    <a:pt x="1094" y="2642"/>
                    <a:pt x="1094" y="2641"/>
                  </a:cubicBezTo>
                  <a:cubicBezTo>
                    <a:pt x="1094" y="2640"/>
                    <a:pt x="1094" y="2639"/>
                    <a:pt x="1094" y="2638"/>
                  </a:cubicBezTo>
                  <a:cubicBezTo>
                    <a:pt x="1095" y="2636"/>
                    <a:pt x="1095" y="2634"/>
                    <a:pt x="1095" y="2632"/>
                  </a:cubicBezTo>
                  <a:cubicBezTo>
                    <a:pt x="1096" y="2630"/>
                    <a:pt x="1096" y="2628"/>
                    <a:pt x="1097" y="2625"/>
                  </a:cubicBezTo>
                  <a:cubicBezTo>
                    <a:pt x="1098" y="2623"/>
                    <a:pt x="1098" y="2620"/>
                    <a:pt x="1099" y="2618"/>
                  </a:cubicBezTo>
                  <a:cubicBezTo>
                    <a:pt x="1100" y="2616"/>
                    <a:pt x="1100" y="2613"/>
                    <a:pt x="1101" y="2611"/>
                  </a:cubicBezTo>
                  <a:cubicBezTo>
                    <a:pt x="1101" y="2614"/>
                    <a:pt x="1101" y="2617"/>
                    <a:pt x="1101" y="2619"/>
                  </a:cubicBezTo>
                  <a:cubicBezTo>
                    <a:pt x="1101" y="2621"/>
                    <a:pt x="1101" y="2623"/>
                    <a:pt x="1102" y="2625"/>
                  </a:cubicBezTo>
                  <a:cubicBezTo>
                    <a:pt x="1102" y="2626"/>
                    <a:pt x="1102" y="2628"/>
                    <a:pt x="1102" y="2630"/>
                  </a:cubicBezTo>
                  <a:cubicBezTo>
                    <a:pt x="1102" y="2632"/>
                    <a:pt x="1102" y="2633"/>
                    <a:pt x="1103" y="2635"/>
                  </a:cubicBezTo>
                  <a:cubicBezTo>
                    <a:pt x="1103" y="2637"/>
                    <a:pt x="1103" y="2639"/>
                    <a:pt x="1104" y="2641"/>
                  </a:cubicBezTo>
                  <a:cubicBezTo>
                    <a:pt x="1104" y="2642"/>
                    <a:pt x="1104" y="2644"/>
                    <a:pt x="1105" y="2646"/>
                  </a:cubicBezTo>
                  <a:cubicBezTo>
                    <a:pt x="1105" y="2647"/>
                    <a:pt x="1105" y="2648"/>
                    <a:pt x="1105" y="2649"/>
                  </a:cubicBezTo>
                  <a:cubicBezTo>
                    <a:pt x="1106" y="2651"/>
                    <a:pt x="1106" y="2651"/>
                    <a:pt x="1106" y="2651"/>
                  </a:cubicBezTo>
                  <a:cubicBezTo>
                    <a:pt x="1107" y="2655"/>
                    <a:pt x="1108" y="2658"/>
                    <a:pt x="1108" y="2662"/>
                  </a:cubicBezTo>
                  <a:cubicBezTo>
                    <a:pt x="1110" y="2669"/>
                    <a:pt x="1112" y="2676"/>
                    <a:pt x="1114" y="2682"/>
                  </a:cubicBezTo>
                  <a:cubicBezTo>
                    <a:pt x="1114" y="2683"/>
                    <a:pt x="1114" y="2684"/>
                    <a:pt x="1114" y="2685"/>
                  </a:cubicBezTo>
                  <a:cubicBezTo>
                    <a:pt x="1114" y="2686"/>
                    <a:pt x="1114" y="2687"/>
                    <a:pt x="1114" y="2687"/>
                  </a:cubicBezTo>
                  <a:cubicBezTo>
                    <a:pt x="1115" y="2688"/>
                    <a:pt x="1115" y="2689"/>
                    <a:pt x="1115" y="2690"/>
                  </a:cubicBezTo>
                  <a:cubicBezTo>
                    <a:pt x="1115" y="2691"/>
                    <a:pt x="1115" y="2692"/>
                    <a:pt x="1115" y="2693"/>
                  </a:cubicBezTo>
                  <a:cubicBezTo>
                    <a:pt x="1115" y="2693"/>
                    <a:pt x="1115" y="2694"/>
                    <a:pt x="1115" y="2695"/>
                  </a:cubicBezTo>
                  <a:cubicBezTo>
                    <a:pt x="1115" y="2696"/>
                    <a:pt x="1115" y="2697"/>
                    <a:pt x="1115" y="2698"/>
                  </a:cubicBezTo>
                  <a:cubicBezTo>
                    <a:pt x="1115" y="2698"/>
                    <a:pt x="1115" y="2699"/>
                    <a:pt x="1116" y="2700"/>
                  </a:cubicBezTo>
                  <a:cubicBezTo>
                    <a:pt x="1116" y="2701"/>
                    <a:pt x="1116" y="2702"/>
                    <a:pt x="1116" y="2702"/>
                  </a:cubicBezTo>
                  <a:cubicBezTo>
                    <a:pt x="1116" y="2709"/>
                    <a:pt x="1115" y="2715"/>
                    <a:pt x="1114" y="2721"/>
                  </a:cubicBezTo>
                  <a:cubicBezTo>
                    <a:pt x="1113" y="2727"/>
                    <a:pt x="1112" y="2733"/>
                    <a:pt x="1111" y="2738"/>
                  </a:cubicBezTo>
                  <a:cubicBezTo>
                    <a:pt x="1111" y="2740"/>
                    <a:pt x="1111" y="2741"/>
                    <a:pt x="1110" y="2742"/>
                  </a:cubicBezTo>
                  <a:cubicBezTo>
                    <a:pt x="1110" y="2743"/>
                    <a:pt x="1110" y="2745"/>
                    <a:pt x="1109" y="2746"/>
                  </a:cubicBezTo>
                  <a:cubicBezTo>
                    <a:pt x="1109" y="2748"/>
                    <a:pt x="1108" y="2751"/>
                    <a:pt x="1108" y="2753"/>
                  </a:cubicBezTo>
                  <a:cubicBezTo>
                    <a:pt x="1107" y="2757"/>
                    <a:pt x="1106" y="2761"/>
                    <a:pt x="1105" y="2764"/>
                  </a:cubicBezTo>
                  <a:cubicBezTo>
                    <a:pt x="1104" y="2767"/>
                    <a:pt x="1103" y="2769"/>
                    <a:pt x="1103" y="2771"/>
                  </a:cubicBezTo>
                  <a:cubicBezTo>
                    <a:pt x="1102" y="2772"/>
                    <a:pt x="1102" y="2773"/>
                    <a:pt x="1102" y="2773"/>
                  </a:cubicBezTo>
                  <a:cubicBezTo>
                    <a:pt x="1102" y="2773"/>
                    <a:pt x="1103" y="2772"/>
                    <a:pt x="1103" y="2771"/>
                  </a:cubicBezTo>
                  <a:cubicBezTo>
                    <a:pt x="1104" y="2769"/>
                    <a:pt x="1105" y="2767"/>
                    <a:pt x="1106" y="2764"/>
                  </a:cubicBezTo>
                  <a:cubicBezTo>
                    <a:pt x="1107" y="2761"/>
                    <a:pt x="1109" y="2758"/>
                    <a:pt x="1111" y="2754"/>
                  </a:cubicBezTo>
                  <a:cubicBezTo>
                    <a:pt x="1112" y="2749"/>
                    <a:pt x="1114" y="2745"/>
                    <a:pt x="1116" y="2740"/>
                  </a:cubicBezTo>
                  <a:cubicBezTo>
                    <a:pt x="1117" y="2734"/>
                    <a:pt x="1119" y="2729"/>
                    <a:pt x="1120" y="2722"/>
                  </a:cubicBezTo>
                  <a:cubicBezTo>
                    <a:pt x="1121" y="2716"/>
                    <a:pt x="1122" y="2710"/>
                    <a:pt x="1123" y="2703"/>
                  </a:cubicBezTo>
                  <a:cubicBezTo>
                    <a:pt x="1123" y="2702"/>
                    <a:pt x="1123" y="2701"/>
                    <a:pt x="1123" y="2700"/>
                  </a:cubicBezTo>
                  <a:cubicBezTo>
                    <a:pt x="1123" y="2699"/>
                    <a:pt x="1123" y="2698"/>
                    <a:pt x="1123" y="2697"/>
                  </a:cubicBezTo>
                  <a:cubicBezTo>
                    <a:pt x="1123" y="2696"/>
                    <a:pt x="1123" y="2695"/>
                    <a:pt x="1123" y="2694"/>
                  </a:cubicBezTo>
                  <a:cubicBezTo>
                    <a:pt x="1123" y="2694"/>
                    <a:pt x="1122" y="2693"/>
                    <a:pt x="1122" y="2692"/>
                  </a:cubicBezTo>
                  <a:cubicBezTo>
                    <a:pt x="1122" y="2688"/>
                    <a:pt x="1122" y="2685"/>
                    <a:pt x="1121" y="2681"/>
                  </a:cubicBezTo>
                  <a:cubicBezTo>
                    <a:pt x="1120" y="2674"/>
                    <a:pt x="1118" y="2667"/>
                    <a:pt x="1116" y="2660"/>
                  </a:cubicBezTo>
                  <a:cubicBezTo>
                    <a:pt x="1115" y="2656"/>
                    <a:pt x="1114" y="2653"/>
                    <a:pt x="1113" y="2649"/>
                  </a:cubicBezTo>
                  <a:cubicBezTo>
                    <a:pt x="1113" y="2647"/>
                    <a:pt x="1113" y="2647"/>
                    <a:pt x="1113" y="2647"/>
                  </a:cubicBezTo>
                  <a:cubicBezTo>
                    <a:pt x="1113" y="2646"/>
                    <a:pt x="1112" y="2645"/>
                    <a:pt x="1112" y="2644"/>
                  </a:cubicBezTo>
                  <a:cubicBezTo>
                    <a:pt x="1112" y="2643"/>
                    <a:pt x="1111" y="2641"/>
                    <a:pt x="1111" y="2639"/>
                  </a:cubicBezTo>
                  <a:cubicBezTo>
                    <a:pt x="1110" y="2634"/>
                    <a:pt x="1109" y="2629"/>
                    <a:pt x="1109" y="2625"/>
                  </a:cubicBezTo>
                  <a:cubicBezTo>
                    <a:pt x="1107" y="2553"/>
                    <a:pt x="1123" y="2523"/>
                    <a:pt x="1157" y="2471"/>
                  </a:cubicBezTo>
                  <a:cubicBezTo>
                    <a:pt x="1157" y="2471"/>
                    <a:pt x="1157" y="2471"/>
                    <a:pt x="1157" y="2472"/>
                  </a:cubicBezTo>
                  <a:cubicBezTo>
                    <a:pt x="1156" y="2474"/>
                    <a:pt x="1156" y="2476"/>
                    <a:pt x="1156" y="2479"/>
                  </a:cubicBezTo>
                  <a:cubicBezTo>
                    <a:pt x="1156" y="2480"/>
                    <a:pt x="1155" y="2481"/>
                    <a:pt x="1155" y="2482"/>
                  </a:cubicBezTo>
                  <a:cubicBezTo>
                    <a:pt x="1155" y="2484"/>
                    <a:pt x="1155" y="2485"/>
                    <a:pt x="1155" y="2486"/>
                  </a:cubicBezTo>
                  <a:cubicBezTo>
                    <a:pt x="1155" y="2487"/>
                    <a:pt x="1155" y="2487"/>
                    <a:pt x="1155" y="2488"/>
                  </a:cubicBezTo>
                  <a:cubicBezTo>
                    <a:pt x="1155" y="2489"/>
                    <a:pt x="1155" y="2489"/>
                    <a:pt x="1155" y="2490"/>
                  </a:cubicBezTo>
                  <a:cubicBezTo>
                    <a:pt x="1155" y="2491"/>
                    <a:pt x="1154" y="2493"/>
                    <a:pt x="1154" y="2494"/>
                  </a:cubicBezTo>
                  <a:cubicBezTo>
                    <a:pt x="1154" y="2497"/>
                    <a:pt x="1154" y="2499"/>
                    <a:pt x="1154" y="2502"/>
                  </a:cubicBezTo>
                  <a:cubicBezTo>
                    <a:pt x="1154" y="2508"/>
                    <a:pt x="1155" y="2514"/>
                    <a:pt x="1156" y="2520"/>
                  </a:cubicBezTo>
                  <a:cubicBezTo>
                    <a:pt x="1156" y="2522"/>
                    <a:pt x="1157" y="2525"/>
                    <a:pt x="1157" y="2528"/>
                  </a:cubicBezTo>
                  <a:cubicBezTo>
                    <a:pt x="1158" y="2531"/>
                    <a:pt x="1159" y="2534"/>
                    <a:pt x="1159" y="2537"/>
                  </a:cubicBezTo>
                  <a:cubicBezTo>
                    <a:pt x="1161" y="2543"/>
                    <a:pt x="1163" y="2548"/>
                    <a:pt x="1164" y="2554"/>
                  </a:cubicBezTo>
                  <a:cubicBezTo>
                    <a:pt x="1164" y="2555"/>
                    <a:pt x="1165" y="2557"/>
                    <a:pt x="1165" y="2558"/>
                  </a:cubicBezTo>
                  <a:cubicBezTo>
                    <a:pt x="1165" y="2559"/>
                    <a:pt x="1165" y="2559"/>
                    <a:pt x="1165" y="2560"/>
                  </a:cubicBezTo>
                  <a:cubicBezTo>
                    <a:pt x="1165" y="2560"/>
                    <a:pt x="1165" y="2561"/>
                    <a:pt x="1165" y="2562"/>
                  </a:cubicBezTo>
                  <a:cubicBezTo>
                    <a:pt x="1166" y="2563"/>
                    <a:pt x="1166" y="2563"/>
                    <a:pt x="1166" y="2564"/>
                  </a:cubicBezTo>
                  <a:cubicBezTo>
                    <a:pt x="1166" y="2565"/>
                    <a:pt x="1166" y="2565"/>
                    <a:pt x="1166" y="2566"/>
                  </a:cubicBezTo>
                  <a:cubicBezTo>
                    <a:pt x="1166" y="2567"/>
                    <a:pt x="1166" y="2567"/>
                    <a:pt x="1166" y="2568"/>
                  </a:cubicBezTo>
                  <a:cubicBezTo>
                    <a:pt x="1166" y="2569"/>
                    <a:pt x="1166" y="2569"/>
                    <a:pt x="1166" y="2570"/>
                  </a:cubicBezTo>
                  <a:cubicBezTo>
                    <a:pt x="1167" y="2575"/>
                    <a:pt x="1166" y="2580"/>
                    <a:pt x="1166" y="2585"/>
                  </a:cubicBezTo>
                  <a:cubicBezTo>
                    <a:pt x="1166" y="2590"/>
                    <a:pt x="1165" y="2595"/>
                    <a:pt x="1164" y="2599"/>
                  </a:cubicBezTo>
                  <a:cubicBezTo>
                    <a:pt x="1164" y="2603"/>
                    <a:pt x="1163" y="2607"/>
                    <a:pt x="1162" y="2611"/>
                  </a:cubicBezTo>
                  <a:cubicBezTo>
                    <a:pt x="1161" y="2614"/>
                    <a:pt x="1161" y="2617"/>
                    <a:pt x="1160" y="2620"/>
                  </a:cubicBezTo>
                  <a:cubicBezTo>
                    <a:pt x="1160" y="2622"/>
                    <a:pt x="1159" y="2624"/>
                    <a:pt x="1159" y="2626"/>
                  </a:cubicBezTo>
                  <a:cubicBezTo>
                    <a:pt x="1159" y="2627"/>
                    <a:pt x="1159" y="2628"/>
                    <a:pt x="1159" y="2628"/>
                  </a:cubicBezTo>
                  <a:cubicBezTo>
                    <a:pt x="1159" y="2628"/>
                    <a:pt x="1159" y="2627"/>
                    <a:pt x="1160" y="2626"/>
                  </a:cubicBezTo>
                  <a:cubicBezTo>
                    <a:pt x="1160" y="2625"/>
                    <a:pt x="1161" y="2623"/>
                    <a:pt x="1162" y="2620"/>
                  </a:cubicBezTo>
                  <a:cubicBezTo>
                    <a:pt x="1163" y="2618"/>
                    <a:pt x="1164" y="2615"/>
                    <a:pt x="1165" y="2612"/>
                  </a:cubicBezTo>
                  <a:cubicBezTo>
                    <a:pt x="1166" y="2608"/>
                    <a:pt x="1168" y="2604"/>
                    <a:pt x="1169" y="2600"/>
                  </a:cubicBezTo>
                  <a:cubicBezTo>
                    <a:pt x="1170" y="2596"/>
                    <a:pt x="1171" y="2591"/>
                    <a:pt x="1172" y="2586"/>
                  </a:cubicBezTo>
                  <a:cubicBezTo>
                    <a:pt x="1173" y="2581"/>
                    <a:pt x="1173" y="2575"/>
                    <a:pt x="1173" y="2570"/>
                  </a:cubicBezTo>
                  <a:cubicBezTo>
                    <a:pt x="1173" y="2569"/>
                    <a:pt x="1173" y="2568"/>
                    <a:pt x="1173" y="2568"/>
                  </a:cubicBezTo>
                  <a:cubicBezTo>
                    <a:pt x="1173" y="2567"/>
                    <a:pt x="1173" y="2566"/>
                    <a:pt x="1173" y="2565"/>
                  </a:cubicBezTo>
                  <a:cubicBezTo>
                    <a:pt x="1173" y="2565"/>
                    <a:pt x="1173" y="2564"/>
                    <a:pt x="1173" y="2563"/>
                  </a:cubicBezTo>
                  <a:cubicBezTo>
                    <a:pt x="1173" y="2562"/>
                    <a:pt x="1173" y="2562"/>
                    <a:pt x="1173" y="2561"/>
                  </a:cubicBezTo>
                  <a:cubicBezTo>
                    <a:pt x="1173" y="2560"/>
                    <a:pt x="1173" y="2560"/>
                    <a:pt x="1173" y="2559"/>
                  </a:cubicBezTo>
                  <a:cubicBezTo>
                    <a:pt x="1172" y="2558"/>
                    <a:pt x="1172" y="2558"/>
                    <a:pt x="1172" y="2558"/>
                  </a:cubicBezTo>
                  <a:cubicBezTo>
                    <a:pt x="1172" y="2557"/>
                    <a:pt x="1172" y="2557"/>
                    <a:pt x="1172" y="2557"/>
                  </a:cubicBezTo>
                  <a:cubicBezTo>
                    <a:pt x="1172" y="2555"/>
                    <a:pt x="1172" y="2554"/>
                    <a:pt x="1171" y="2552"/>
                  </a:cubicBezTo>
                  <a:cubicBezTo>
                    <a:pt x="1170" y="2546"/>
                    <a:pt x="1168" y="2541"/>
                    <a:pt x="1167" y="2535"/>
                  </a:cubicBezTo>
                  <a:cubicBezTo>
                    <a:pt x="1166" y="2532"/>
                    <a:pt x="1166" y="2529"/>
                    <a:pt x="1165" y="2527"/>
                  </a:cubicBezTo>
                  <a:cubicBezTo>
                    <a:pt x="1164" y="2524"/>
                    <a:pt x="1164" y="2521"/>
                    <a:pt x="1163" y="2518"/>
                  </a:cubicBezTo>
                  <a:cubicBezTo>
                    <a:pt x="1163" y="2516"/>
                    <a:pt x="1163" y="2513"/>
                    <a:pt x="1162" y="2510"/>
                  </a:cubicBezTo>
                  <a:cubicBezTo>
                    <a:pt x="1162" y="2507"/>
                    <a:pt x="1162" y="2505"/>
                    <a:pt x="1161" y="2502"/>
                  </a:cubicBezTo>
                  <a:cubicBezTo>
                    <a:pt x="1161" y="2499"/>
                    <a:pt x="1161" y="2497"/>
                    <a:pt x="1161" y="2494"/>
                  </a:cubicBezTo>
                  <a:cubicBezTo>
                    <a:pt x="1161" y="2493"/>
                    <a:pt x="1161" y="2491"/>
                    <a:pt x="1161" y="2490"/>
                  </a:cubicBezTo>
                  <a:cubicBezTo>
                    <a:pt x="1161" y="2489"/>
                    <a:pt x="1161" y="2488"/>
                    <a:pt x="1161" y="2486"/>
                  </a:cubicBezTo>
                  <a:cubicBezTo>
                    <a:pt x="1161" y="2485"/>
                    <a:pt x="1161" y="2484"/>
                    <a:pt x="1161" y="2483"/>
                  </a:cubicBezTo>
                  <a:cubicBezTo>
                    <a:pt x="1161" y="2482"/>
                    <a:pt x="1161" y="2480"/>
                    <a:pt x="1161" y="2479"/>
                  </a:cubicBezTo>
                  <a:cubicBezTo>
                    <a:pt x="1161" y="2477"/>
                    <a:pt x="1161" y="2475"/>
                    <a:pt x="1161" y="2472"/>
                  </a:cubicBezTo>
                  <a:cubicBezTo>
                    <a:pt x="1162" y="2470"/>
                    <a:pt x="1162" y="2468"/>
                    <a:pt x="1162" y="2466"/>
                  </a:cubicBezTo>
                  <a:cubicBezTo>
                    <a:pt x="1162" y="2465"/>
                    <a:pt x="1162" y="2464"/>
                    <a:pt x="1162" y="2462"/>
                  </a:cubicBezTo>
                  <a:cubicBezTo>
                    <a:pt x="1165" y="2458"/>
                    <a:pt x="1168" y="2454"/>
                    <a:pt x="1171" y="2449"/>
                  </a:cubicBezTo>
                  <a:cubicBezTo>
                    <a:pt x="1179" y="2438"/>
                    <a:pt x="1185" y="2427"/>
                    <a:pt x="1191" y="2417"/>
                  </a:cubicBezTo>
                  <a:cubicBezTo>
                    <a:pt x="1190" y="2421"/>
                    <a:pt x="1189" y="2426"/>
                    <a:pt x="1189" y="2431"/>
                  </a:cubicBezTo>
                  <a:cubicBezTo>
                    <a:pt x="1189" y="2439"/>
                    <a:pt x="1189" y="2447"/>
                    <a:pt x="1190" y="2456"/>
                  </a:cubicBezTo>
                  <a:cubicBezTo>
                    <a:pt x="1191" y="2464"/>
                    <a:pt x="1193" y="2473"/>
                    <a:pt x="1197" y="2482"/>
                  </a:cubicBezTo>
                  <a:cubicBezTo>
                    <a:pt x="1197" y="2483"/>
                    <a:pt x="1198" y="2484"/>
                    <a:pt x="1198" y="2486"/>
                  </a:cubicBezTo>
                  <a:cubicBezTo>
                    <a:pt x="1198" y="2487"/>
                    <a:pt x="1199" y="2488"/>
                    <a:pt x="1199" y="2489"/>
                  </a:cubicBezTo>
                  <a:cubicBezTo>
                    <a:pt x="1200" y="2490"/>
                    <a:pt x="1200" y="2491"/>
                    <a:pt x="1201" y="2492"/>
                  </a:cubicBezTo>
                  <a:cubicBezTo>
                    <a:pt x="1201" y="2493"/>
                    <a:pt x="1202" y="2494"/>
                    <a:pt x="1203" y="2495"/>
                  </a:cubicBezTo>
                  <a:cubicBezTo>
                    <a:pt x="1203" y="2497"/>
                    <a:pt x="1204" y="2498"/>
                    <a:pt x="1204" y="2499"/>
                  </a:cubicBezTo>
                  <a:cubicBezTo>
                    <a:pt x="1205" y="2500"/>
                    <a:pt x="1205" y="2501"/>
                    <a:pt x="1206" y="2502"/>
                  </a:cubicBezTo>
                  <a:cubicBezTo>
                    <a:pt x="1207" y="2504"/>
                    <a:pt x="1209" y="2506"/>
                    <a:pt x="1210" y="2508"/>
                  </a:cubicBezTo>
                  <a:cubicBezTo>
                    <a:pt x="1212" y="2511"/>
                    <a:pt x="1214" y="2514"/>
                    <a:pt x="1216" y="2517"/>
                  </a:cubicBezTo>
                  <a:cubicBezTo>
                    <a:pt x="1216" y="2517"/>
                    <a:pt x="1216" y="2518"/>
                    <a:pt x="1216" y="2518"/>
                  </a:cubicBezTo>
                  <a:cubicBezTo>
                    <a:pt x="1216" y="2519"/>
                    <a:pt x="1216" y="2521"/>
                    <a:pt x="1216" y="2522"/>
                  </a:cubicBezTo>
                  <a:cubicBezTo>
                    <a:pt x="1216" y="2525"/>
                    <a:pt x="1216" y="2528"/>
                    <a:pt x="1216" y="2531"/>
                  </a:cubicBezTo>
                  <a:cubicBezTo>
                    <a:pt x="1216" y="2535"/>
                    <a:pt x="1215" y="2538"/>
                    <a:pt x="1214" y="2542"/>
                  </a:cubicBezTo>
                  <a:cubicBezTo>
                    <a:pt x="1214" y="2543"/>
                    <a:pt x="1213" y="2544"/>
                    <a:pt x="1213" y="2545"/>
                  </a:cubicBezTo>
                  <a:cubicBezTo>
                    <a:pt x="1213" y="2546"/>
                    <a:pt x="1213" y="2547"/>
                    <a:pt x="1212" y="2548"/>
                  </a:cubicBezTo>
                  <a:cubicBezTo>
                    <a:pt x="1212" y="2549"/>
                    <a:pt x="1212" y="2550"/>
                    <a:pt x="1211" y="2551"/>
                  </a:cubicBezTo>
                  <a:cubicBezTo>
                    <a:pt x="1211" y="2551"/>
                    <a:pt x="1211" y="2551"/>
                    <a:pt x="1211" y="2551"/>
                  </a:cubicBezTo>
                  <a:cubicBezTo>
                    <a:pt x="1211" y="2552"/>
                    <a:pt x="1211" y="2552"/>
                    <a:pt x="1211" y="2552"/>
                  </a:cubicBezTo>
                  <a:cubicBezTo>
                    <a:pt x="1211" y="2553"/>
                    <a:pt x="1210" y="2553"/>
                    <a:pt x="1210" y="2554"/>
                  </a:cubicBezTo>
                  <a:cubicBezTo>
                    <a:pt x="1210" y="2555"/>
                    <a:pt x="1210" y="2556"/>
                    <a:pt x="1209" y="2557"/>
                  </a:cubicBezTo>
                  <a:cubicBezTo>
                    <a:pt x="1209" y="2558"/>
                    <a:pt x="1208" y="2559"/>
                    <a:pt x="1208" y="2560"/>
                  </a:cubicBezTo>
                  <a:cubicBezTo>
                    <a:pt x="1207" y="2561"/>
                    <a:pt x="1207" y="2562"/>
                    <a:pt x="1206" y="2563"/>
                  </a:cubicBezTo>
                  <a:cubicBezTo>
                    <a:pt x="1206" y="2564"/>
                    <a:pt x="1206" y="2565"/>
                    <a:pt x="1205" y="2566"/>
                  </a:cubicBezTo>
                  <a:cubicBezTo>
                    <a:pt x="1203" y="2570"/>
                    <a:pt x="1201" y="2574"/>
                    <a:pt x="1199" y="2578"/>
                  </a:cubicBezTo>
                  <a:cubicBezTo>
                    <a:pt x="1197" y="2582"/>
                    <a:pt x="1194" y="2586"/>
                    <a:pt x="1192" y="2590"/>
                  </a:cubicBezTo>
                  <a:cubicBezTo>
                    <a:pt x="1191" y="2592"/>
                    <a:pt x="1190" y="2594"/>
                    <a:pt x="1189" y="2596"/>
                  </a:cubicBezTo>
                  <a:cubicBezTo>
                    <a:pt x="1188" y="2598"/>
                    <a:pt x="1187" y="2600"/>
                    <a:pt x="1185" y="2602"/>
                  </a:cubicBezTo>
                  <a:cubicBezTo>
                    <a:pt x="1183" y="2606"/>
                    <a:pt x="1181" y="2609"/>
                    <a:pt x="1180" y="2613"/>
                  </a:cubicBezTo>
                  <a:cubicBezTo>
                    <a:pt x="1178" y="2616"/>
                    <a:pt x="1176" y="2620"/>
                    <a:pt x="1175" y="2623"/>
                  </a:cubicBezTo>
                  <a:cubicBezTo>
                    <a:pt x="1173" y="2626"/>
                    <a:pt x="1172" y="2629"/>
                    <a:pt x="1171" y="2632"/>
                  </a:cubicBezTo>
                  <a:cubicBezTo>
                    <a:pt x="1170" y="2635"/>
                    <a:pt x="1170" y="2638"/>
                    <a:pt x="1170" y="2640"/>
                  </a:cubicBezTo>
                  <a:cubicBezTo>
                    <a:pt x="1169" y="2642"/>
                    <a:pt x="1170" y="2643"/>
                    <a:pt x="1170" y="2645"/>
                  </a:cubicBezTo>
                  <a:cubicBezTo>
                    <a:pt x="1170" y="2646"/>
                    <a:pt x="1170" y="2646"/>
                    <a:pt x="1170" y="2646"/>
                  </a:cubicBezTo>
                  <a:cubicBezTo>
                    <a:pt x="1170" y="2646"/>
                    <a:pt x="1170" y="2646"/>
                    <a:pt x="1170" y="2645"/>
                  </a:cubicBezTo>
                  <a:cubicBezTo>
                    <a:pt x="1170" y="2644"/>
                    <a:pt x="1170" y="2643"/>
                    <a:pt x="1171" y="2643"/>
                  </a:cubicBezTo>
                  <a:cubicBezTo>
                    <a:pt x="1171" y="2642"/>
                    <a:pt x="1171" y="2641"/>
                    <a:pt x="1171" y="2640"/>
                  </a:cubicBezTo>
                  <a:cubicBezTo>
                    <a:pt x="1172" y="2638"/>
                    <a:pt x="1173" y="2636"/>
                    <a:pt x="1174" y="2633"/>
                  </a:cubicBezTo>
                  <a:cubicBezTo>
                    <a:pt x="1175" y="2631"/>
                    <a:pt x="1177" y="2628"/>
                    <a:pt x="1179" y="2625"/>
                  </a:cubicBezTo>
                  <a:cubicBezTo>
                    <a:pt x="1180" y="2622"/>
                    <a:pt x="1183" y="2619"/>
                    <a:pt x="1185" y="2616"/>
                  </a:cubicBezTo>
                  <a:cubicBezTo>
                    <a:pt x="1187" y="2612"/>
                    <a:pt x="1189" y="2609"/>
                    <a:pt x="1192" y="2605"/>
                  </a:cubicBezTo>
                  <a:cubicBezTo>
                    <a:pt x="1193" y="2603"/>
                    <a:pt x="1194" y="2601"/>
                    <a:pt x="1195" y="2600"/>
                  </a:cubicBezTo>
                  <a:cubicBezTo>
                    <a:pt x="1196" y="2598"/>
                    <a:pt x="1197" y="2596"/>
                    <a:pt x="1199" y="2594"/>
                  </a:cubicBezTo>
                  <a:cubicBezTo>
                    <a:pt x="1201" y="2590"/>
                    <a:pt x="1203" y="2586"/>
                    <a:pt x="1206" y="2582"/>
                  </a:cubicBezTo>
                  <a:cubicBezTo>
                    <a:pt x="1208" y="2577"/>
                    <a:pt x="1210" y="2573"/>
                    <a:pt x="1212" y="2569"/>
                  </a:cubicBezTo>
                  <a:cubicBezTo>
                    <a:pt x="1213" y="2567"/>
                    <a:pt x="1214" y="2565"/>
                    <a:pt x="1215" y="2562"/>
                  </a:cubicBezTo>
                  <a:cubicBezTo>
                    <a:pt x="1215" y="2561"/>
                    <a:pt x="1215" y="2560"/>
                    <a:pt x="1216" y="2559"/>
                  </a:cubicBezTo>
                  <a:cubicBezTo>
                    <a:pt x="1216" y="2558"/>
                    <a:pt x="1217" y="2557"/>
                    <a:pt x="1217" y="2556"/>
                  </a:cubicBezTo>
                  <a:cubicBezTo>
                    <a:pt x="1217" y="2555"/>
                    <a:pt x="1217" y="2555"/>
                    <a:pt x="1217" y="2554"/>
                  </a:cubicBezTo>
                  <a:cubicBezTo>
                    <a:pt x="1218" y="2553"/>
                    <a:pt x="1218" y="2553"/>
                    <a:pt x="1218" y="2553"/>
                  </a:cubicBezTo>
                  <a:cubicBezTo>
                    <a:pt x="1218" y="2553"/>
                    <a:pt x="1218" y="2553"/>
                    <a:pt x="1218" y="2553"/>
                  </a:cubicBezTo>
                  <a:cubicBezTo>
                    <a:pt x="1218" y="2552"/>
                    <a:pt x="1218" y="2550"/>
                    <a:pt x="1219" y="2549"/>
                  </a:cubicBezTo>
                  <a:cubicBezTo>
                    <a:pt x="1219" y="2548"/>
                    <a:pt x="1219" y="2547"/>
                    <a:pt x="1219" y="2546"/>
                  </a:cubicBezTo>
                  <a:cubicBezTo>
                    <a:pt x="1219" y="2546"/>
                    <a:pt x="1219" y="2545"/>
                    <a:pt x="1220" y="2545"/>
                  </a:cubicBezTo>
                  <a:cubicBezTo>
                    <a:pt x="1220" y="2544"/>
                    <a:pt x="1220" y="2544"/>
                    <a:pt x="1220" y="2543"/>
                  </a:cubicBezTo>
                  <a:cubicBezTo>
                    <a:pt x="1220" y="2539"/>
                    <a:pt x="1221" y="2535"/>
                    <a:pt x="1220" y="2531"/>
                  </a:cubicBezTo>
                  <a:cubicBezTo>
                    <a:pt x="1220" y="2528"/>
                    <a:pt x="1220" y="2525"/>
                    <a:pt x="1219" y="2522"/>
                  </a:cubicBezTo>
                  <a:cubicBezTo>
                    <a:pt x="1220" y="2523"/>
                    <a:pt x="1221" y="2525"/>
                    <a:pt x="1222" y="2526"/>
                  </a:cubicBezTo>
                  <a:cubicBezTo>
                    <a:pt x="1223" y="2528"/>
                    <a:pt x="1223" y="2528"/>
                    <a:pt x="1223" y="2528"/>
                  </a:cubicBezTo>
                  <a:cubicBezTo>
                    <a:pt x="1224" y="2529"/>
                    <a:pt x="1224" y="2529"/>
                    <a:pt x="1224" y="2529"/>
                  </a:cubicBezTo>
                  <a:cubicBezTo>
                    <a:pt x="1224" y="2529"/>
                    <a:pt x="1224" y="2529"/>
                    <a:pt x="1224" y="2529"/>
                  </a:cubicBezTo>
                  <a:cubicBezTo>
                    <a:pt x="1224" y="2529"/>
                    <a:pt x="1224" y="2529"/>
                    <a:pt x="1224" y="2529"/>
                  </a:cubicBezTo>
                  <a:cubicBezTo>
                    <a:pt x="1224" y="2529"/>
                    <a:pt x="1224" y="2529"/>
                    <a:pt x="1224" y="2529"/>
                  </a:cubicBezTo>
                  <a:cubicBezTo>
                    <a:pt x="1224" y="2529"/>
                    <a:pt x="1224" y="2529"/>
                    <a:pt x="1224" y="2529"/>
                  </a:cubicBezTo>
                  <a:cubicBezTo>
                    <a:pt x="1226" y="2533"/>
                    <a:pt x="1226" y="2533"/>
                    <a:pt x="1226" y="2533"/>
                  </a:cubicBezTo>
                  <a:cubicBezTo>
                    <a:pt x="1228" y="2536"/>
                    <a:pt x="1228" y="2536"/>
                    <a:pt x="1228" y="2536"/>
                  </a:cubicBezTo>
                  <a:cubicBezTo>
                    <a:pt x="1229" y="2537"/>
                    <a:pt x="1230" y="2538"/>
                    <a:pt x="1230" y="2539"/>
                  </a:cubicBezTo>
                  <a:cubicBezTo>
                    <a:pt x="1231" y="2541"/>
                    <a:pt x="1232" y="2543"/>
                    <a:pt x="1233" y="2545"/>
                  </a:cubicBezTo>
                  <a:cubicBezTo>
                    <a:pt x="1234" y="2546"/>
                    <a:pt x="1235" y="2547"/>
                    <a:pt x="1235" y="2548"/>
                  </a:cubicBezTo>
                  <a:cubicBezTo>
                    <a:pt x="1236" y="2549"/>
                    <a:pt x="1236" y="2551"/>
                    <a:pt x="1237" y="2552"/>
                  </a:cubicBezTo>
                  <a:cubicBezTo>
                    <a:pt x="1237" y="2553"/>
                    <a:pt x="1238" y="2554"/>
                    <a:pt x="1238" y="2555"/>
                  </a:cubicBezTo>
                  <a:cubicBezTo>
                    <a:pt x="1239" y="2556"/>
                    <a:pt x="1239" y="2557"/>
                    <a:pt x="1240" y="2558"/>
                  </a:cubicBezTo>
                  <a:cubicBezTo>
                    <a:pt x="1242" y="2564"/>
                    <a:pt x="1245" y="2571"/>
                    <a:pt x="1247" y="2577"/>
                  </a:cubicBezTo>
                  <a:cubicBezTo>
                    <a:pt x="1247" y="2578"/>
                    <a:pt x="1247" y="2578"/>
                    <a:pt x="1247" y="2579"/>
                  </a:cubicBezTo>
                  <a:cubicBezTo>
                    <a:pt x="1247" y="2580"/>
                    <a:pt x="1246" y="2582"/>
                    <a:pt x="1246" y="2583"/>
                  </a:cubicBezTo>
                  <a:cubicBezTo>
                    <a:pt x="1246" y="2584"/>
                    <a:pt x="1246" y="2586"/>
                    <a:pt x="1246" y="2587"/>
                  </a:cubicBezTo>
                  <a:cubicBezTo>
                    <a:pt x="1245" y="2589"/>
                    <a:pt x="1245" y="2590"/>
                    <a:pt x="1244" y="2592"/>
                  </a:cubicBezTo>
                  <a:cubicBezTo>
                    <a:pt x="1244" y="2595"/>
                    <a:pt x="1243" y="2598"/>
                    <a:pt x="1241" y="2602"/>
                  </a:cubicBezTo>
                  <a:cubicBezTo>
                    <a:pt x="1240" y="2605"/>
                    <a:pt x="1238" y="2609"/>
                    <a:pt x="1237" y="2613"/>
                  </a:cubicBezTo>
                  <a:cubicBezTo>
                    <a:pt x="1235" y="2616"/>
                    <a:pt x="1233" y="2620"/>
                    <a:pt x="1231" y="2624"/>
                  </a:cubicBezTo>
                  <a:cubicBezTo>
                    <a:pt x="1229" y="2628"/>
                    <a:pt x="1227" y="2632"/>
                    <a:pt x="1225" y="2636"/>
                  </a:cubicBezTo>
                  <a:cubicBezTo>
                    <a:pt x="1223" y="2640"/>
                    <a:pt x="1221" y="2644"/>
                    <a:pt x="1220" y="2648"/>
                  </a:cubicBezTo>
                  <a:cubicBezTo>
                    <a:pt x="1219" y="2650"/>
                    <a:pt x="1218" y="2652"/>
                    <a:pt x="1217" y="2654"/>
                  </a:cubicBezTo>
                  <a:cubicBezTo>
                    <a:pt x="1217" y="2655"/>
                    <a:pt x="1216" y="2656"/>
                    <a:pt x="1216" y="2657"/>
                  </a:cubicBezTo>
                  <a:cubicBezTo>
                    <a:pt x="1215" y="2658"/>
                    <a:pt x="1215" y="2659"/>
                    <a:pt x="1215" y="2660"/>
                  </a:cubicBezTo>
                  <a:cubicBezTo>
                    <a:pt x="1213" y="2664"/>
                    <a:pt x="1212" y="2668"/>
                    <a:pt x="1211" y="2672"/>
                  </a:cubicBezTo>
                  <a:cubicBezTo>
                    <a:pt x="1210" y="2676"/>
                    <a:pt x="1210" y="2679"/>
                    <a:pt x="1209" y="2683"/>
                  </a:cubicBezTo>
                  <a:cubicBezTo>
                    <a:pt x="1209" y="2685"/>
                    <a:pt x="1209" y="2686"/>
                    <a:pt x="1209" y="2688"/>
                  </a:cubicBezTo>
                  <a:cubicBezTo>
                    <a:pt x="1209" y="2689"/>
                    <a:pt x="1209" y="2691"/>
                    <a:pt x="1209" y="2692"/>
                  </a:cubicBezTo>
                  <a:cubicBezTo>
                    <a:pt x="1209" y="2694"/>
                    <a:pt x="1209" y="2695"/>
                    <a:pt x="1209" y="2696"/>
                  </a:cubicBezTo>
                  <a:cubicBezTo>
                    <a:pt x="1209" y="2697"/>
                    <a:pt x="1209" y="2698"/>
                    <a:pt x="1210" y="2699"/>
                  </a:cubicBezTo>
                  <a:cubicBezTo>
                    <a:pt x="1210" y="2700"/>
                    <a:pt x="1210" y="2701"/>
                    <a:pt x="1210" y="2702"/>
                  </a:cubicBezTo>
                  <a:cubicBezTo>
                    <a:pt x="1210" y="2703"/>
                    <a:pt x="1210" y="2703"/>
                    <a:pt x="1211" y="2704"/>
                  </a:cubicBezTo>
                  <a:cubicBezTo>
                    <a:pt x="1211" y="2705"/>
                    <a:pt x="1211" y="2705"/>
                    <a:pt x="1211" y="2705"/>
                  </a:cubicBezTo>
                  <a:cubicBezTo>
                    <a:pt x="1211" y="2705"/>
                    <a:pt x="1211" y="2705"/>
                    <a:pt x="1211" y="2704"/>
                  </a:cubicBezTo>
                  <a:cubicBezTo>
                    <a:pt x="1211" y="2703"/>
                    <a:pt x="1211" y="2701"/>
                    <a:pt x="1211" y="2699"/>
                  </a:cubicBezTo>
                  <a:cubicBezTo>
                    <a:pt x="1211" y="2698"/>
                    <a:pt x="1211" y="2697"/>
                    <a:pt x="1211" y="2696"/>
                  </a:cubicBezTo>
                  <a:cubicBezTo>
                    <a:pt x="1212" y="2695"/>
                    <a:pt x="1212" y="2694"/>
                    <a:pt x="1212" y="2692"/>
                  </a:cubicBezTo>
                  <a:cubicBezTo>
                    <a:pt x="1212" y="2691"/>
                    <a:pt x="1212" y="2690"/>
                    <a:pt x="1213" y="2688"/>
                  </a:cubicBezTo>
                  <a:cubicBezTo>
                    <a:pt x="1213" y="2687"/>
                    <a:pt x="1213" y="2685"/>
                    <a:pt x="1214" y="2684"/>
                  </a:cubicBezTo>
                  <a:cubicBezTo>
                    <a:pt x="1215" y="2681"/>
                    <a:pt x="1215" y="2677"/>
                    <a:pt x="1217" y="2674"/>
                  </a:cubicBezTo>
                  <a:cubicBezTo>
                    <a:pt x="1218" y="2670"/>
                    <a:pt x="1220" y="2666"/>
                    <a:pt x="1221" y="2663"/>
                  </a:cubicBezTo>
                  <a:cubicBezTo>
                    <a:pt x="1223" y="2659"/>
                    <a:pt x="1225" y="2655"/>
                    <a:pt x="1227" y="2651"/>
                  </a:cubicBezTo>
                  <a:cubicBezTo>
                    <a:pt x="1228" y="2647"/>
                    <a:pt x="1230" y="2643"/>
                    <a:pt x="1232" y="2639"/>
                  </a:cubicBezTo>
                  <a:cubicBezTo>
                    <a:pt x="1234" y="2635"/>
                    <a:pt x="1236" y="2631"/>
                    <a:pt x="1238" y="2627"/>
                  </a:cubicBezTo>
                  <a:cubicBezTo>
                    <a:pt x="1239" y="2625"/>
                    <a:pt x="1240" y="2623"/>
                    <a:pt x="1241" y="2621"/>
                  </a:cubicBezTo>
                  <a:cubicBezTo>
                    <a:pt x="1241" y="2620"/>
                    <a:pt x="1242" y="2619"/>
                    <a:pt x="1242" y="2618"/>
                  </a:cubicBezTo>
                  <a:cubicBezTo>
                    <a:pt x="1242" y="2617"/>
                    <a:pt x="1243" y="2616"/>
                    <a:pt x="1243" y="2615"/>
                  </a:cubicBezTo>
                  <a:cubicBezTo>
                    <a:pt x="1245" y="2611"/>
                    <a:pt x="1246" y="2607"/>
                    <a:pt x="1247" y="2603"/>
                  </a:cubicBezTo>
                  <a:cubicBezTo>
                    <a:pt x="1248" y="2600"/>
                    <a:pt x="1248" y="2596"/>
                    <a:pt x="1249" y="2593"/>
                  </a:cubicBezTo>
                  <a:cubicBezTo>
                    <a:pt x="1249" y="2591"/>
                    <a:pt x="1249" y="2589"/>
                    <a:pt x="1249" y="2588"/>
                  </a:cubicBezTo>
                  <a:cubicBezTo>
                    <a:pt x="1249" y="2586"/>
                    <a:pt x="1249" y="2585"/>
                    <a:pt x="1249" y="2584"/>
                  </a:cubicBezTo>
                  <a:cubicBezTo>
                    <a:pt x="1249" y="2584"/>
                    <a:pt x="1249" y="2584"/>
                    <a:pt x="1250" y="2584"/>
                  </a:cubicBezTo>
                  <a:cubicBezTo>
                    <a:pt x="1250" y="2587"/>
                    <a:pt x="1251" y="2589"/>
                    <a:pt x="1252" y="2591"/>
                  </a:cubicBezTo>
                  <a:cubicBezTo>
                    <a:pt x="1252" y="2592"/>
                    <a:pt x="1252" y="2593"/>
                    <a:pt x="1253" y="2594"/>
                  </a:cubicBezTo>
                  <a:cubicBezTo>
                    <a:pt x="1253" y="2595"/>
                    <a:pt x="1253" y="2596"/>
                    <a:pt x="1253" y="2597"/>
                  </a:cubicBezTo>
                  <a:cubicBezTo>
                    <a:pt x="1255" y="2602"/>
                    <a:pt x="1256" y="2606"/>
                    <a:pt x="1257" y="2610"/>
                  </a:cubicBezTo>
                  <a:cubicBezTo>
                    <a:pt x="1258" y="2614"/>
                    <a:pt x="1259" y="2618"/>
                    <a:pt x="1260" y="2622"/>
                  </a:cubicBezTo>
                  <a:cubicBezTo>
                    <a:pt x="1260" y="2626"/>
                    <a:pt x="1261" y="2629"/>
                    <a:pt x="1262" y="2633"/>
                  </a:cubicBezTo>
                  <a:cubicBezTo>
                    <a:pt x="1264" y="2640"/>
                    <a:pt x="1265" y="2647"/>
                    <a:pt x="1266" y="2653"/>
                  </a:cubicBezTo>
                  <a:cubicBezTo>
                    <a:pt x="1267" y="2659"/>
                    <a:pt x="1268" y="2664"/>
                    <a:pt x="1269" y="2668"/>
                  </a:cubicBezTo>
                  <a:cubicBezTo>
                    <a:pt x="1270" y="2672"/>
                    <a:pt x="1270" y="2676"/>
                    <a:pt x="1271" y="2678"/>
                  </a:cubicBezTo>
                  <a:cubicBezTo>
                    <a:pt x="1271" y="2680"/>
                    <a:pt x="1271" y="2681"/>
                    <a:pt x="1271" y="2681"/>
                  </a:cubicBezTo>
                  <a:cubicBezTo>
                    <a:pt x="1271" y="2681"/>
                    <a:pt x="1271" y="2680"/>
                    <a:pt x="1271" y="2678"/>
                  </a:cubicBezTo>
                  <a:cubicBezTo>
                    <a:pt x="1271" y="2675"/>
                    <a:pt x="1271" y="2672"/>
                    <a:pt x="1270" y="2668"/>
                  </a:cubicBezTo>
                  <a:cubicBezTo>
                    <a:pt x="1270" y="2666"/>
                    <a:pt x="1270" y="2663"/>
                    <a:pt x="1270" y="2661"/>
                  </a:cubicBezTo>
                  <a:cubicBezTo>
                    <a:pt x="1270" y="2658"/>
                    <a:pt x="1269" y="2655"/>
                    <a:pt x="1269" y="2652"/>
                  </a:cubicBezTo>
                  <a:cubicBezTo>
                    <a:pt x="1269" y="2649"/>
                    <a:pt x="1268" y="2646"/>
                    <a:pt x="1268" y="2643"/>
                  </a:cubicBezTo>
                  <a:cubicBezTo>
                    <a:pt x="1268" y="2639"/>
                    <a:pt x="1267" y="2636"/>
                    <a:pt x="1267" y="2632"/>
                  </a:cubicBezTo>
                  <a:cubicBezTo>
                    <a:pt x="1266" y="2628"/>
                    <a:pt x="1265" y="2625"/>
                    <a:pt x="1265" y="2621"/>
                  </a:cubicBezTo>
                  <a:cubicBezTo>
                    <a:pt x="1264" y="2619"/>
                    <a:pt x="1264" y="2617"/>
                    <a:pt x="1264" y="2615"/>
                  </a:cubicBezTo>
                  <a:cubicBezTo>
                    <a:pt x="1263" y="2613"/>
                    <a:pt x="1263" y="2611"/>
                    <a:pt x="1263" y="2609"/>
                  </a:cubicBezTo>
                  <a:cubicBezTo>
                    <a:pt x="1262" y="2604"/>
                    <a:pt x="1261" y="2600"/>
                    <a:pt x="1260" y="2596"/>
                  </a:cubicBezTo>
                  <a:cubicBezTo>
                    <a:pt x="1259" y="2591"/>
                    <a:pt x="1258" y="2587"/>
                    <a:pt x="1256" y="2582"/>
                  </a:cubicBezTo>
                  <a:cubicBezTo>
                    <a:pt x="1256" y="2581"/>
                    <a:pt x="1256" y="2581"/>
                    <a:pt x="1256" y="2581"/>
                  </a:cubicBezTo>
                  <a:cubicBezTo>
                    <a:pt x="1255" y="2579"/>
                    <a:pt x="1255" y="2579"/>
                    <a:pt x="1255" y="2579"/>
                  </a:cubicBezTo>
                  <a:cubicBezTo>
                    <a:pt x="1255" y="2578"/>
                    <a:pt x="1255" y="2577"/>
                    <a:pt x="1254" y="2576"/>
                  </a:cubicBezTo>
                  <a:cubicBezTo>
                    <a:pt x="1253" y="2573"/>
                    <a:pt x="1253" y="2571"/>
                    <a:pt x="1252" y="2569"/>
                  </a:cubicBezTo>
                  <a:cubicBezTo>
                    <a:pt x="1251" y="2566"/>
                    <a:pt x="1250" y="2564"/>
                    <a:pt x="1249" y="2562"/>
                  </a:cubicBezTo>
                  <a:cubicBezTo>
                    <a:pt x="1249" y="2560"/>
                    <a:pt x="1248" y="2557"/>
                    <a:pt x="1247" y="2555"/>
                  </a:cubicBezTo>
                  <a:cubicBezTo>
                    <a:pt x="1246" y="2554"/>
                    <a:pt x="1246" y="2553"/>
                    <a:pt x="1245" y="2552"/>
                  </a:cubicBezTo>
                  <a:cubicBezTo>
                    <a:pt x="1245" y="2551"/>
                    <a:pt x="1244" y="2549"/>
                    <a:pt x="1244" y="2548"/>
                  </a:cubicBezTo>
                  <a:cubicBezTo>
                    <a:pt x="1243" y="2547"/>
                    <a:pt x="1243" y="2546"/>
                    <a:pt x="1242" y="2545"/>
                  </a:cubicBezTo>
                  <a:cubicBezTo>
                    <a:pt x="1242" y="2544"/>
                    <a:pt x="1241" y="2543"/>
                    <a:pt x="1240" y="2542"/>
                  </a:cubicBezTo>
                  <a:cubicBezTo>
                    <a:pt x="1239" y="2539"/>
                    <a:pt x="1238" y="2537"/>
                    <a:pt x="1237" y="2535"/>
                  </a:cubicBezTo>
                  <a:cubicBezTo>
                    <a:pt x="1236" y="2534"/>
                    <a:pt x="1236" y="2533"/>
                    <a:pt x="1235" y="2532"/>
                  </a:cubicBezTo>
                  <a:cubicBezTo>
                    <a:pt x="1233" y="2528"/>
                    <a:pt x="1233" y="2528"/>
                    <a:pt x="1233" y="2528"/>
                  </a:cubicBezTo>
                  <a:cubicBezTo>
                    <a:pt x="1228" y="2520"/>
                    <a:pt x="1222" y="2512"/>
                    <a:pt x="1216" y="2504"/>
                  </a:cubicBezTo>
                  <a:cubicBezTo>
                    <a:pt x="1213" y="2498"/>
                    <a:pt x="1209" y="2493"/>
                    <a:pt x="1206" y="2487"/>
                  </a:cubicBezTo>
                  <a:cubicBezTo>
                    <a:pt x="1207" y="2488"/>
                    <a:pt x="1208" y="2490"/>
                    <a:pt x="1210" y="2491"/>
                  </a:cubicBezTo>
                  <a:cubicBezTo>
                    <a:pt x="1210" y="2491"/>
                    <a:pt x="1210" y="2491"/>
                    <a:pt x="1210" y="2491"/>
                  </a:cubicBezTo>
                  <a:cubicBezTo>
                    <a:pt x="1210" y="2492"/>
                    <a:pt x="1210" y="2492"/>
                    <a:pt x="1210" y="2492"/>
                  </a:cubicBezTo>
                  <a:cubicBezTo>
                    <a:pt x="1211" y="2492"/>
                    <a:pt x="1211" y="2492"/>
                    <a:pt x="1211" y="2492"/>
                  </a:cubicBezTo>
                  <a:cubicBezTo>
                    <a:pt x="1211" y="2493"/>
                    <a:pt x="1211" y="2493"/>
                    <a:pt x="1212" y="2494"/>
                  </a:cubicBezTo>
                  <a:cubicBezTo>
                    <a:pt x="1213" y="2494"/>
                    <a:pt x="1213" y="2495"/>
                    <a:pt x="1214" y="2496"/>
                  </a:cubicBezTo>
                  <a:cubicBezTo>
                    <a:pt x="1216" y="2498"/>
                    <a:pt x="1217" y="2500"/>
                    <a:pt x="1219" y="2501"/>
                  </a:cubicBezTo>
                  <a:cubicBezTo>
                    <a:pt x="1223" y="2504"/>
                    <a:pt x="1226" y="2507"/>
                    <a:pt x="1230" y="2510"/>
                  </a:cubicBezTo>
                  <a:cubicBezTo>
                    <a:pt x="1234" y="2513"/>
                    <a:pt x="1238" y="2516"/>
                    <a:pt x="1242" y="2518"/>
                  </a:cubicBezTo>
                  <a:cubicBezTo>
                    <a:pt x="1243" y="2520"/>
                    <a:pt x="1245" y="2521"/>
                    <a:pt x="1247" y="2522"/>
                  </a:cubicBezTo>
                  <a:cubicBezTo>
                    <a:pt x="1249" y="2523"/>
                    <a:pt x="1251" y="2524"/>
                    <a:pt x="1253" y="2526"/>
                  </a:cubicBezTo>
                  <a:cubicBezTo>
                    <a:pt x="1260" y="2530"/>
                    <a:pt x="1267" y="2534"/>
                    <a:pt x="1273" y="2538"/>
                  </a:cubicBezTo>
                  <a:cubicBezTo>
                    <a:pt x="1276" y="2540"/>
                    <a:pt x="1279" y="2541"/>
                    <a:pt x="1282" y="2543"/>
                  </a:cubicBezTo>
                  <a:cubicBezTo>
                    <a:pt x="1284" y="2544"/>
                    <a:pt x="1286" y="2545"/>
                    <a:pt x="1288" y="2546"/>
                  </a:cubicBezTo>
                  <a:cubicBezTo>
                    <a:pt x="1290" y="2547"/>
                    <a:pt x="1291" y="2548"/>
                    <a:pt x="1292" y="2548"/>
                  </a:cubicBezTo>
                  <a:cubicBezTo>
                    <a:pt x="1293" y="2549"/>
                    <a:pt x="1294" y="2549"/>
                    <a:pt x="1294" y="2549"/>
                  </a:cubicBezTo>
                  <a:cubicBezTo>
                    <a:pt x="1294" y="2549"/>
                    <a:pt x="1293" y="2549"/>
                    <a:pt x="1292" y="2548"/>
                  </a:cubicBezTo>
                  <a:cubicBezTo>
                    <a:pt x="1292" y="2547"/>
                    <a:pt x="1290" y="2546"/>
                    <a:pt x="1289" y="2545"/>
                  </a:cubicBezTo>
                  <a:cubicBezTo>
                    <a:pt x="1287" y="2544"/>
                    <a:pt x="1285" y="2542"/>
                    <a:pt x="1283" y="2540"/>
                  </a:cubicBezTo>
                  <a:cubicBezTo>
                    <a:pt x="1281" y="2538"/>
                    <a:pt x="1279" y="2536"/>
                    <a:pt x="1276" y="2534"/>
                  </a:cubicBezTo>
                  <a:cubicBezTo>
                    <a:pt x="1270" y="2530"/>
                    <a:pt x="1264" y="2525"/>
                    <a:pt x="1257" y="2520"/>
                  </a:cubicBezTo>
                  <a:cubicBezTo>
                    <a:pt x="1255" y="2518"/>
                    <a:pt x="1253" y="2517"/>
                    <a:pt x="1251" y="2516"/>
                  </a:cubicBezTo>
                  <a:cubicBezTo>
                    <a:pt x="1250" y="2515"/>
                    <a:pt x="1248" y="2513"/>
                    <a:pt x="1246" y="2512"/>
                  </a:cubicBezTo>
                  <a:cubicBezTo>
                    <a:pt x="1242" y="2509"/>
                    <a:pt x="1238" y="2507"/>
                    <a:pt x="1235" y="2504"/>
                  </a:cubicBezTo>
                  <a:cubicBezTo>
                    <a:pt x="1231" y="2501"/>
                    <a:pt x="1228" y="2498"/>
                    <a:pt x="1224" y="2495"/>
                  </a:cubicBezTo>
                  <a:cubicBezTo>
                    <a:pt x="1223" y="2494"/>
                    <a:pt x="1221" y="2492"/>
                    <a:pt x="1219" y="2491"/>
                  </a:cubicBezTo>
                  <a:cubicBezTo>
                    <a:pt x="1219" y="2490"/>
                    <a:pt x="1218" y="2490"/>
                    <a:pt x="1217" y="2489"/>
                  </a:cubicBezTo>
                  <a:cubicBezTo>
                    <a:pt x="1217" y="2488"/>
                    <a:pt x="1216" y="2488"/>
                    <a:pt x="1216" y="2488"/>
                  </a:cubicBezTo>
                  <a:cubicBezTo>
                    <a:pt x="1215" y="2487"/>
                    <a:pt x="1215" y="2487"/>
                    <a:pt x="1215" y="2487"/>
                  </a:cubicBezTo>
                  <a:cubicBezTo>
                    <a:pt x="1215" y="2487"/>
                    <a:pt x="1215" y="2487"/>
                    <a:pt x="1215" y="2487"/>
                  </a:cubicBezTo>
                  <a:cubicBezTo>
                    <a:pt x="1215" y="2486"/>
                    <a:pt x="1215" y="2486"/>
                    <a:pt x="1215" y="2486"/>
                  </a:cubicBezTo>
                  <a:cubicBezTo>
                    <a:pt x="1212" y="2483"/>
                    <a:pt x="1209" y="2480"/>
                    <a:pt x="1207" y="2477"/>
                  </a:cubicBezTo>
                  <a:cubicBezTo>
                    <a:pt x="1205" y="2474"/>
                    <a:pt x="1203" y="2471"/>
                    <a:pt x="1202" y="2468"/>
                  </a:cubicBezTo>
                  <a:cubicBezTo>
                    <a:pt x="1200" y="2465"/>
                    <a:pt x="1199" y="2462"/>
                    <a:pt x="1198" y="2459"/>
                  </a:cubicBezTo>
                  <a:cubicBezTo>
                    <a:pt x="1198" y="2459"/>
                    <a:pt x="1198" y="2458"/>
                    <a:pt x="1197" y="2457"/>
                  </a:cubicBezTo>
                  <a:cubicBezTo>
                    <a:pt x="1197" y="2457"/>
                    <a:pt x="1197" y="2456"/>
                    <a:pt x="1197" y="2456"/>
                  </a:cubicBezTo>
                  <a:cubicBezTo>
                    <a:pt x="1197" y="2455"/>
                    <a:pt x="1197" y="2455"/>
                    <a:pt x="1197" y="2455"/>
                  </a:cubicBezTo>
                  <a:cubicBezTo>
                    <a:pt x="1197" y="2455"/>
                    <a:pt x="1196" y="2454"/>
                    <a:pt x="1196" y="2454"/>
                  </a:cubicBezTo>
                  <a:cubicBezTo>
                    <a:pt x="1196" y="2453"/>
                    <a:pt x="1196" y="2453"/>
                    <a:pt x="1196" y="2452"/>
                  </a:cubicBezTo>
                  <a:cubicBezTo>
                    <a:pt x="1196" y="2451"/>
                    <a:pt x="1195" y="2449"/>
                    <a:pt x="1195" y="2448"/>
                  </a:cubicBezTo>
                  <a:cubicBezTo>
                    <a:pt x="1195" y="2447"/>
                    <a:pt x="1195" y="2446"/>
                    <a:pt x="1195" y="2446"/>
                  </a:cubicBezTo>
                  <a:cubicBezTo>
                    <a:pt x="1195" y="2446"/>
                    <a:pt x="1195" y="2447"/>
                    <a:pt x="1195" y="2448"/>
                  </a:cubicBezTo>
                  <a:cubicBezTo>
                    <a:pt x="1195" y="2446"/>
                    <a:pt x="1194" y="2445"/>
                    <a:pt x="1194" y="2443"/>
                  </a:cubicBezTo>
                  <a:cubicBezTo>
                    <a:pt x="1194" y="2441"/>
                    <a:pt x="1194" y="2439"/>
                    <a:pt x="1194" y="2437"/>
                  </a:cubicBezTo>
                  <a:cubicBezTo>
                    <a:pt x="1194" y="2436"/>
                    <a:pt x="1194" y="2435"/>
                    <a:pt x="1194" y="2434"/>
                  </a:cubicBezTo>
                  <a:cubicBezTo>
                    <a:pt x="1194" y="2433"/>
                    <a:pt x="1194" y="2433"/>
                    <a:pt x="1194" y="2432"/>
                  </a:cubicBezTo>
                  <a:cubicBezTo>
                    <a:pt x="1194" y="2430"/>
                    <a:pt x="1194" y="2428"/>
                    <a:pt x="1194" y="2426"/>
                  </a:cubicBezTo>
                  <a:cubicBezTo>
                    <a:pt x="1194" y="2425"/>
                    <a:pt x="1194" y="2423"/>
                    <a:pt x="1194" y="2421"/>
                  </a:cubicBezTo>
                  <a:cubicBezTo>
                    <a:pt x="1194" y="2420"/>
                    <a:pt x="1194" y="2418"/>
                    <a:pt x="1194" y="2416"/>
                  </a:cubicBezTo>
                  <a:cubicBezTo>
                    <a:pt x="1195" y="2415"/>
                    <a:pt x="1195" y="2413"/>
                    <a:pt x="1195" y="2412"/>
                  </a:cubicBezTo>
                  <a:cubicBezTo>
                    <a:pt x="1195" y="2411"/>
                    <a:pt x="1195" y="2409"/>
                    <a:pt x="1196" y="2408"/>
                  </a:cubicBezTo>
                  <a:cubicBezTo>
                    <a:pt x="1199" y="2401"/>
                    <a:pt x="1203" y="2394"/>
                    <a:pt x="1206" y="2388"/>
                  </a:cubicBezTo>
                  <a:cubicBezTo>
                    <a:pt x="1206" y="2389"/>
                    <a:pt x="1206" y="2391"/>
                    <a:pt x="1206" y="2392"/>
                  </a:cubicBezTo>
                  <a:cubicBezTo>
                    <a:pt x="1207" y="2394"/>
                    <a:pt x="1207" y="2396"/>
                    <a:pt x="1208" y="2398"/>
                  </a:cubicBezTo>
                  <a:cubicBezTo>
                    <a:pt x="1208" y="2399"/>
                    <a:pt x="1209" y="2401"/>
                    <a:pt x="1209" y="2403"/>
                  </a:cubicBezTo>
                  <a:cubicBezTo>
                    <a:pt x="1210" y="2405"/>
                    <a:pt x="1210" y="2407"/>
                    <a:pt x="1211" y="2408"/>
                  </a:cubicBezTo>
                  <a:cubicBezTo>
                    <a:pt x="1211" y="2410"/>
                    <a:pt x="1212" y="2412"/>
                    <a:pt x="1213" y="2414"/>
                  </a:cubicBezTo>
                  <a:cubicBezTo>
                    <a:pt x="1213" y="2416"/>
                    <a:pt x="1214" y="2417"/>
                    <a:pt x="1215" y="2419"/>
                  </a:cubicBezTo>
                  <a:cubicBezTo>
                    <a:pt x="1216" y="2421"/>
                    <a:pt x="1217" y="2423"/>
                    <a:pt x="1218" y="2425"/>
                  </a:cubicBezTo>
                  <a:cubicBezTo>
                    <a:pt x="1218" y="2426"/>
                    <a:pt x="1219" y="2428"/>
                    <a:pt x="1220" y="2430"/>
                  </a:cubicBezTo>
                  <a:cubicBezTo>
                    <a:pt x="1221" y="2431"/>
                    <a:pt x="1222" y="2433"/>
                    <a:pt x="1223" y="2435"/>
                  </a:cubicBezTo>
                  <a:cubicBezTo>
                    <a:pt x="1224" y="2436"/>
                    <a:pt x="1225" y="2438"/>
                    <a:pt x="1226" y="2439"/>
                  </a:cubicBezTo>
                  <a:cubicBezTo>
                    <a:pt x="1227" y="2440"/>
                    <a:pt x="1227" y="2441"/>
                    <a:pt x="1228" y="2441"/>
                  </a:cubicBezTo>
                  <a:cubicBezTo>
                    <a:pt x="1229" y="2442"/>
                    <a:pt x="1229" y="2443"/>
                    <a:pt x="1230" y="2444"/>
                  </a:cubicBezTo>
                  <a:cubicBezTo>
                    <a:pt x="1231" y="2445"/>
                    <a:pt x="1232" y="2446"/>
                    <a:pt x="1233" y="2448"/>
                  </a:cubicBezTo>
                  <a:cubicBezTo>
                    <a:pt x="1235" y="2450"/>
                    <a:pt x="1237" y="2452"/>
                    <a:pt x="1239" y="2455"/>
                  </a:cubicBezTo>
                  <a:cubicBezTo>
                    <a:pt x="1243" y="2459"/>
                    <a:pt x="1246" y="2462"/>
                    <a:pt x="1248" y="2465"/>
                  </a:cubicBezTo>
                  <a:cubicBezTo>
                    <a:pt x="1249" y="2467"/>
                    <a:pt x="1249" y="2468"/>
                    <a:pt x="1250" y="2468"/>
                  </a:cubicBezTo>
                  <a:cubicBezTo>
                    <a:pt x="1250" y="2469"/>
                    <a:pt x="1250" y="2470"/>
                    <a:pt x="1250" y="2470"/>
                  </a:cubicBezTo>
                  <a:cubicBezTo>
                    <a:pt x="1250" y="2470"/>
                    <a:pt x="1250" y="2469"/>
                    <a:pt x="1250" y="2468"/>
                  </a:cubicBezTo>
                  <a:cubicBezTo>
                    <a:pt x="1250" y="2468"/>
                    <a:pt x="1250" y="2467"/>
                    <a:pt x="1250" y="2467"/>
                  </a:cubicBezTo>
                  <a:cubicBezTo>
                    <a:pt x="1250" y="2466"/>
                    <a:pt x="1249" y="2465"/>
                    <a:pt x="1249" y="2465"/>
                  </a:cubicBezTo>
                  <a:cubicBezTo>
                    <a:pt x="1248" y="2463"/>
                    <a:pt x="1248" y="2461"/>
                    <a:pt x="1247" y="2459"/>
                  </a:cubicBezTo>
                  <a:cubicBezTo>
                    <a:pt x="1246" y="2457"/>
                    <a:pt x="1244" y="2454"/>
                    <a:pt x="1243" y="2452"/>
                  </a:cubicBezTo>
                  <a:cubicBezTo>
                    <a:pt x="1241" y="2449"/>
                    <a:pt x="1239" y="2447"/>
                    <a:pt x="1238" y="2444"/>
                  </a:cubicBezTo>
                  <a:cubicBezTo>
                    <a:pt x="1237" y="2443"/>
                    <a:pt x="1237" y="2443"/>
                    <a:pt x="1236" y="2442"/>
                  </a:cubicBezTo>
                  <a:cubicBezTo>
                    <a:pt x="1236" y="2441"/>
                    <a:pt x="1235" y="2441"/>
                    <a:pt x="1235" y="2440"/>
                  </a:cubicBezTo>
                  <a:cubicBezTo>
                    <a:pt x="1235" y="2439"/>
                    <a:pt x="1234" y="2438"/>
                    <a:pt x="1234" y="2438"/>
                  </a:cubicBezTo>
                  <a:cubicBezTo>
                    <a:pt x="1233" y="2437"/>
                    <a:pt x="1233" y="2436"/>
                    <a:pt x="1232" y="2435"/>
                  </a:cubicBezTo>
                  <a:cubicBezTo>
                    <a:pt x="1231" y="2434"/>
                    <a:pt x="1231" y="2432"/>
                    <a:pt x="1230" y="2431"/>
                  </a:cubicBezTo>
                  <a:cubicBezTo>
                    <a:pt x="1229" y="2429"/>
                    <a:pt x="1228" y="2428"/>
                    <a:pt x="1227" y="2426"/>
                  </a:cubicBezTo>
                  <a:cubicBezTo>
                    <a:pt x="1226" y="2424"/>
                    <a:pt x="1225" y="2423"/>
                    <a:pt x="1225" y="2421"/>
                  </a:cubicBezTo>
                  <a:cubicBezTo>
                    <a:pt x="1224" y="2419"/>
                    <a:pt x="1223" y="2418"/>
                    <a:pt x="1222" y="2416"/>
                  </a:cubicBezTo>
                  <a:cubicBezTo>
                    <a:pt x="1222" y="2414"/>
                    <a:pt x="1221" y="2413"/>
                    <a:pt x="1220" y="2411"/>
                  </a:cubicBezTo>
                  <a:cubicBezTo>
                    <a:pt x="1219" y="2409"/>
                    <a:pt x="1219" y="2408"/>
                    <a:pt x="1218" y="2406"/>
                  </a:cubicBezTo>
                  <a:cubicBezTo>
                    <a:pt x="1217" y="2402"/>
                    <a:pt x="1215" y="2399"/>
                    <a:pt x="1214" y="2396"/>
                  </a:cubicBezTo>
                  <a:cubicBezTo>
                    <a:pt x="1214" y="2394"/>
                    <a:pt x="1213" y="2392"/>
                    <a:pt x="1213" y="2391"/>
                  </a:cubicBezTo>
                  <a:cubicBezTo>
                    <a:pt x="1212" y="2389"/>
                    <a:pt x="1212" y="2388"/>
                    <a:pt x="1211" y="2386"/>
                  </a:cubicBezTo>
                  <a:cubicBezTo>
                    <a:pt x="1211" y="2384"/>
                    <a:pt x="1211" y="2383"/>
                    <a:pt x="1210" y="2381"/>
                  </a:cubicBezTo>
                  <a:cubicBezTo>
                    <a:pt x="1210" y="2380"/>
                    <a:pt x="1210" y="2379"/>
                    <a:pt x="1209" y="2378"/>
                  </a:cubicBezTo>
                  <a:cubicBezTo>
                    <a:pt x="1228" y="2331"/>
                    <a:pt x="1222" y="2299"/>
                    <a:pt x="1215" y="2246"/>
                  </a:cubicBezTo>
                  <a:cubicBezTo>
                    <a:pt x="1248" y="2280"/>
                    <a:pt x="1246" y="2314"/>
                    <a:pt x="1246" y="2349"/>
                  </a:cubicBezTo>
                  <a:cubicBezTo>
                    <a:pt x="1246" y="2349"/>
                    <a:pt x="1246" y="2349"/>
                    <a:pt x="1246" y="2349"/>
                  </a:cubicBezTo>
                  <a:cubicBezTo>
                    <a:pt x="1245" y="2350"/>
                    <a:pt x="1245" y="2350"/>
                    <a:pt x="1244" y="2351"/>
                  </a:cubicBezTo>
                  <a:cubicBezTo>
                    <a:pt x="1243" y="2352"/>
                    <a:pt x="1243" y="2353"/>
                    <a:pt x="1242" y="2354"/>
                  </a:cubicBezTo>
                  <a:cubicBezTo>
                    <a:pt x="1241" y="2355"/>
                    <a:pt x="1241" y="2357"/>
                    <a:pt x="1240" y="2358"/>
                  </a:cubicBezTo>
                  <a:cubicBezTo>
                    <a:pt x="1239" y="2359"/>
                    <a:pt x="1239" y="2360"/>
                    <a:pt x="1238" y="2362"/>
                  </a:cubicBezTo>
                  <a:cubicBezTo>
                    <a:pt x="1238" y="2363"/>
                    <a:pt x="1238" y="2364"/>
                    <a:pt x="1237" y="2365"/>
                  </a:cubicBezTo>
                  <a:cubicBezTo>
                    <a:pt x="1237" y="2367"/>
                    <a:pt x="1237" y="2368"/>
                    <a:pt x="1236" y="2369"/>
                  </a:cubicBezTo>
                  <a:cubicBezTo>
                    <a:pt x="1236" y="2370"/>
                    <a:pt x="1236" y="2372"/>
                    <a:pt x="1236" y="2373"/>
                  </a:cubicBezTo>
                  <a:cubicBezTo>
                    <a:pt x="1236" y="2373"/>
                    <a:pt x="1236" y="2374"/>
                    <a:pt x="1236" y="2375"/>
                  </a:cubicBezTo>
                  <a:cubicBezTo>
                    <a:pt x="1236" y="2375"/>
                    <a:pt x="1236" y="2376"/>
                    <a:pt x="1236" y="2376"/>
                  </a:cubicBezTo>
                  <a:cubicBezTo>
                    <a:pt x="1236" y="2377"/>
                    <a:pt x="1236" y="2378"/>
                    <a:pt x="1236" y="2379"/>
                  </a:cubicBezTo>
                  <a:cubicBezTo>
                    <a:pt x="1236" y="2380"/>
                    <a:pt x="1237" y="2380"/>
                    <a:pt x="1237" y="2381"/>
                  </a:cubicBezTo>
                  <a:cubicBezTo>
                    <a:pt x="1237" y="2382"/>
                    <a:pt x="1237" y="2382"/>
                    <a:pt x="1237" y="2382"/>
                  </a:cubicBezTo>
                  <a:cubicBezTo>
                    <a:pt x="1237" y="2383"/>
                    <a:pt x="1237" y="2383"/>
                    <a:pt x="1237" y="2383"/>
                  </a:cubicBezTo>
                  <a:cubicBezTo>
                    <a:pt x="1237" y="2383"/>
                    <a:pt x="1237" y="2383"/>
                    <a:pt x="1238" y="2383"/>
                  </a:cubicBezTo>
                  <a:cubicBezTo>
                    <a:pt x="1238" y="2382"/>
                    <a:pt x="1238" y="2382"/>
                    <a:pt x="1238" y="2381"/>
                  </a:cubicBezTo>
                  <a:cubicBezTo>
                    <a:pt x="1239" y="2381"/>
                    <a:pt x="1239" y="2380"/>
                    <a:pt x="1239" y="2379"/>
                  </a:cubicBezTo>
                  <a:cubicBezTo>
                    <a:pt x="1240" y="2379"/>
                    <a:pt x="1240" y="2378"/>
                    <a:pt x="1241" y="2377"/>
                  </a:cubicBezTo>
                  <a:cubicBezTo>
                    <a:pt x="1241" y="2376"/>
                    <a:pt x="1241" y="2375"/>
                    <a:pt x="1242" y="2374"/>
                  </a:cubicBezTo>
                  <a:cubicBezTo>
                    <a:pt x="1242" y="2373"/>
                    <a:pt x="1243" y="2372"/>
                    <a:pt x="1243" y="2371"/>
                  </a:cubicBezTo>
                  <a:cubicBezTo>
                    <a:pt x="1244" y="2370"/>
                    <a:pt x="1244" y="2369"/>
                    <a:pt x="1245" y="2368"/>
                  </a:cubicBezTo>
                  <a:cubicBezTo>
                    <a:pt x="1245" y="2367"/>
                    <a:pt x="1245" y="2365"/>
                    <a:pt x="1246" y="2364"/>
                  </a:cubicBezTo>
                  <a:cubicBezTo>
                    <a:pt x="1246" y="2364"/>
                    <a:pt x="1246" y="2363"/>
                    <a:pt x="1246" y="2363"/>
                  </a:cubicBezTo>
                  <a:cubicBezTo>
                    <a:pt x="1247" y="2377"/>
                    <a:pt x="1249" y="2391"/>
                    <a:pt x="1254" y="2405"/>
                  </a:cubicBezTo>
                  <a:cubicBezTo>
                    <a:pt x="1254" y="2404"/>
                    <a:pt x="1254" y="2403"/>
                    <a:pt x="1254" y="2402"/>
                  </a:cubicBezTo>
                  <a:cubicBezTo>
                    <a:pt x="1255" y="2403"/>
                    <a:pt x="1255" y="2405"/>
                    <a:pt x="1256" y="2406"/>
                  </a:cubicBezTo>
                  <a:cubicBezTo>
                    <a:pt x="1256" y="2407"/>
                    <a:pt x="1257" y="2409"/>
                    <a:pt x="1257" y="2410"/>
                  </a:cubicBezTo>
                  <a:cubicBezTo>
                    <a:pt x="1258" y="2411"/>
                    <a:pt x="1258" y="2412"/>
                    <a:pt x="1259" y="2413"/>
                  </a:cubicBezTo>
                  <a:cubicBezTo>
                    <a:pt x="1259" y="2415"/>
                    <a:pt x="1261" y="2418"/>
                    <a:pt x="1262" y="2420"/>
                  </a:cubicBezTo>
                  <a:cubicBezTo>
                    <a:pt x="1264" y="2425"/>
                    <a:pt x="1266" y="2429"/>
                    <a:pt x="1268" y="2433"/>
                  </a:cubicBezTo>
                  <a:cubicBezTo>
                    <a:pt x="1268" y="2434"/>
                    <a:pt x="1269" y="2435"/>
                    <a:pt x="1269" y="2436"/>
                  </a:cubicBezTo>
                  <a:cubicBezTo>
                    <a:pt x="1270" y="2437"/>
                    <a:pt x="1270" y="2438"/>
                    <a:pt x="1271" y="2439"/>
                  </a:cubicBezTo>
                  <a:cubicBezTo>
                    <a:pt x="1272" y="2441"/>
                    <a:pt x="1272" y="2443"/>
                    <a:pt x="1273" y="2445"/>
                  </a:cubicBezTo>
                  <a:cubicBezTo>
                    <a:pt x="1273" y="2446"/>
                    <a:pt x="1274" y="2447"/>
                    <a:pt x="1274" y="2448"/>
                  </a:cubicBezTo>
                  <a:cubicBezTo>
                    <a:pt x="1274" y="2448"/>
                    <a:pt x="1275" y="2449"/>
                    <a:pt x="1275" y="2450"/>
                  </a:cubicBezTo>
                  <a:cubicBezTo>
                    <a:pt x="1275" y="2451"/>
                    <a:pt x="1275" y="2451"/>
                    <a:pt x="1276" y="2452"/>
                  </a:cubicBezTo>
                  <a:cubicBezTo>
                    <a:pt x="1276" y="2452"/>
                    <a:pt x="1276" y="2453"/>
                    <a:pt x="1276" y="2454"/>
                  </a:cubicBezTo>
                  <a:cubicBezTo>
                    <a:pt x="1277" y="2455"/>
                    <a:pt x="1277" y="2455"/>
                    <a:pt x="1277" y="2456"/>
                  </a:cubicBezTo>
                  <a:cubicBezTo>
                    <a:pt x="1277" y="2457"/>
                    <a:pt x="1278" y="2457"/>
                    <a:pt x="1278" y="2457"/>
                  </a:cubicBezTo>
                  <a:cubicBezTo>
                    <a:pt x="1278" y="2457"/>
                    <a:pt x="1278" y="2457"/>
                    <a:pt x="1278" y="2456"/>
                  </a:cubicBezTo>
                  <a:cubicBezTo>
                    <a:pt x="1278" y="2455"/>
                    <a:pt x="1278" y="2454"/>
                    <a:pt x="1278" y="2453"/>
                  </a:cubicBezTo>
                  <a:cubicBezTo>
                    <a:pt x="1278" y="2453"/>
                    <a:pt x="1278" y="2452"/>
                    <a:pt x="1278" y="2451"/>
                  </a:cubicBezTo>
                  <a:cubicBezTo>
                    <a:pt x="1278" y="2451"/>
                    <a:pt x="1278" y="2450"/>
                    <a:pt x="1278" y="2449"/>
                  </a:cubicBezTo>
                  <a:cubicBezTo>
                    <a:pt x="1278" y="2448"/>
                    <a:pt x="1278" y="2448"/>
                    <a:pt x="1278" y="2447"/>
                  </a:cubicBezTo>
                  <a:cubicBezTo>
                    <a:pt x="1278" y="2446"/>
                    <a:pt x="1278" y="2445"/>
                    <a:pt x="1277" y="2444"/>
                  </a:cubicBezTo>
                  <a:cubicBezTo>
                    <a:pt x="1277" y="2443"/>
                    <a:pt x="1277" y="2442"/>
                    <a:pt x="1277" y="2441"/>
                  </a:cubicBezTo>
                  <a:cubicBezTo>
                    <a:pt x="1277" y="2440"/>
                    <a:pt x="1277" y="2439"/>
                    <a:pt x="1276" y="2438"/>
                  </a:cubicBezTo>
                  <a:cubicBezTo>
                    <a:pt x="1276" y="2436"/>
                    <a:pt x="1276" y="2435"/>
                    <a:pt x="1275" y="2434"/>
                  </a:cubicBezTo>
                  <a:cubicBezTo>
                    <a:pt x="1275" y="2433"/>
                    <a:pt x="1275" y="2432"/>
                    <a:pt x="1274" y="2431"/>
                  </a:cubicBezTo>
                  <a:cubicBezTo>
                    <a:pt x="1274" y="2428"/>
                    <a:pt x="1273" y="2426"/>
                    <a:pt x="1272" y="2424"/>
                  </a:cubicBezTo>
                  <a:cubicBezTo>
                    <a:pt x="1271" y="2421"/>
                    <a:pt x="1270" y="2419"/>
                    <a:pt x="1269" y="2417"/>
                  </a:cubicBezTo>
                  <a:cubicBezTo>
                    <a:pt x="1268" y="2414"/>
                    <a:pt x="1267" y="2412"/>
                    <a:pt x="1265" y="2410"/>
                  </a:cubicBezTo>
                  <a:cubicBezTo>
                    <a:pt x="1265" y="2409"/>
                    <a:pt x="1264" y="2408"/>
                    <a:pt x="1264" y="2407"/>
                  </a:cubicBezTo>
                  <a:cubicBezTo>
                    <a:pt x="1263" y="2406"/>
                    <a:pt x="1263" y="2404"/>
                    <a:pt x="1262" y="2403"/>
                  </a:cubicBezTo>
                  <a:cubicBezTo>
                    <a:pt x="1261" y="2401"/>
                    <a:pt x="1260" y="2399"/>
                    <a:pt x="1259" y="2397"/>
                  </a:cubicBezTo>
                  <a:cubicBezTo>
                    <a:pt x="1258" y="2395"/>
                    <a:pt x="1257" y="2394"/>
                    <a:pt x="1256" y="2392"/>
                  </a:cubicBezTo>
                  <a:cubicBezTo>
                    <a:pt x="1256" y="2391"/>
                    <a:pt x="1255" y="2391"/>
                    <a:pt x="1255" y="2390"/>
                  </a:cubicBezTo>
                  <a:cubicBezTo>
                    <a:pt x="1258" y="2357"/>
                    <a:pt x="1260" y="2330"/>
                    <a:pt x="1257" y="2304"/>
                  </a:cubicBezTo>
                  <a:cubicBezTo>
                    <a:pt x="1259" y="2307"/>
                    <a:pt x="1260" y="2310"/>
                    <a:pt x="1262" y="2313"/>
                  </a:cubicBezTo>
                  <a:cubicBezTo>
                    <a:pt x="1263" y="2316"/>
                    <a:pt x="1265" y="2319"/>
                    <a:pt x="1266" y="2322"/>
                  </a:cubicBezTo>
                  <a:cubicBezTo>
                    <a:pt x="1268" y="2325"/>
                    <a:pt x="1270" y="2329"/>
                    <a:pt x="1271" y="2332"/>
                  </a:cubicBezTo>
                  <a:cubicBezTo>
                    <a:pt x="1273" y="2335"/>
                    <a:pt x="1274" y="2339"/>
                    <a:pt x="1276" y="2342"/>
                  </a:cubicBezTo>
                  <a:cubicBezTo>
                    <a:pt x="1277" y="2345"/>
                    <a:pt x="1278" y="2349"/>
                    <a:pt x="1280" y="2352"/>
                  </a:cubicBezTo>
                  <a:cubicBezTo>
                    <a:pt x="1281" y="2355"/>
                    <a:pt x="1282" y="2358"/>
                    <a:pt x="1283" y="2361"/>
                  </a:cubicBezTo>
                  <a:cubicBezTo>
                    <a:pt x="1284" y="2364"/>
                    <a:pt x="1285" y="2367"/>
                    <a:pt x="1286" y="2369"/>
                  </a:cubicBezTo>
                  <a:cubicBezTo>
                    <a:pt x="1286" y="2371"/>
                    <a:pt x="1286" y="2372"/>
                    <a:pt x="1287" y="2373"/>
                  </a:cubicBezTo>
                  <a:cubicBezTo>
                    <a:pt x="1287" y="2374"/>
                    <a:pt x="1287" y="2376"/>
                    <a:pt x="1287" y="2377"/>
                  </a:cubicBezTo>
                  <a:cubicBezTo>
                    <a:pt x="1288" y="2378"/>
                    <a:pt x="1288" y="2379"/>
                    <a:pt x="1288" y="2380"/>
                  </a:cubicBezTo>
                  <a:cubicBezTo>
                    <a:pt x="1288" y="2381"/>
                    <a:pt x="1289" y="2382"/>
                    <a:pt x="1289" y="2382"/>
                  </a:cubicBezTo>
                  <a:cubicBezTo>
                    <a:pt x="1289" y="2384"/>
                    <a:pt x="1289" y="2385"/>
                    <a:pt x="1289" y="2386"/>
                  </a:cubicBezTo>
                  <a:cubicBezTo>
                    <a:pt x="1290" y="2387"/>
                    <a:pt x="1290" y="2387"/>
                    <a:pt x="1290" y="2387"/>
                  </a:cubicBezTo>
                  <a:cubicBezTo>
                    <a:pt x="1290" y="2387"/>
                    <a:pt x="1290" y="2387"/>
                    <a:pt x="1290" y="2386"/>
                  </a:cubicBezTo>
                  <a:cubicBezTo>
                    <a:pt x="1290" y="2385"/>
                    <a:pt x="1290" y="2384"/>
                    <a:pt x="1290" y="2382"/>
                  </a:cubicBezTo>
                  <a:cubicBezTo>
                    <a:pt x="1290" y="2381"/>
                    <a:pt x="1290" y="2380"/>
                    <a:pt x="1290" y="2379"/>
                  </a:cubicBezTo>
                  <a:cubicBezTo>
                    <a:pt x="1290" y="2378"/>
                    <a:pt x="1290" y="2377"/>
                    <a:pt x="1291" y="2376"/>
                  </a:cubicBezTo>
                  <a:cubicBezTo>
                    <a:pt x="1291" y="2375"/>
                    <a:pt x="1290" y="2374"/>
                    <a:pt x="1290" y="2373"/>
                  </a:cubicBezTo>
                  <a:cubicBezTo>
                    <a:pt x="1290" y="2371"/>
                    <a:pt x="1290" y="2370"/>
                    <a:pt x="1290" y="2369"/>
                  </a:cubicBezTo>
                  <a:cubicBezTo>
                    <a:pt x="1290" y="2367"/>
                    <a:pt x="1290" y="2366"/>
                    <a:pt x="1290" y="2364"/>
                  </a:cubicBezTo>
                  <a:cubicBezTo>
                    <a:pt x="1289" y="2363"/>
                    <a:pt x="1289" y="2361"/>
                    <a:pt x="1289" y="2359"/>
                  </a:cubicBezTo>
                  <a:cubicBezTo>
                    <a:pt x="1288" y="2356"/>
                    <a:pt x="1287" y="2353"/>
                    <a:pt x="1286" y="2349"/>
                  </a:cubicBezTo>
                  <a:cubicBezTo>
                    <a:pt x="1286" y="2348"/>
                    <a:pt x="1285" y="2346"/>
                    <a:pt x="1285" y="2344"/>
                  </a:cubicBezTo>
                  <a:cubicBezTo>
                    <a:pt x="1284" y="2343"/>
                    <a:pt x="1283" y="2341"/>
                    <a:pt x="1283" y="2339"/>
                  </a:cubicBezTo>
                  <a:cubicBezTo>
                    <a:pt x="1281" y="2336"/>
                    <a:pt x="1280" y="2332"/>
                    <a:pt x="1278" y="2329"/>
                  </a:cubicBezTo>
                  <a:cubicBezTo>
                    <a:pt x="1277" y="2325"/>
                    <a:pt x="1275" y="2322"/>
                    <a:pt x="1273" y="2319"/>
                  </a:cubicBezTo>
                  <a:cubicBezTo>
                    <a:pt x="1272" y="2317"/>
                    <a:pt x="1271" y="2315"/>
                    <a:pt x="1270" y="2314"/>
                  </a:cubicBezTo>
                  <a:cubicBezTo>
                    <a:pt x="1269" y="2312"/>
                    <a:pt x="1269" y="2311"/>
                    <a:pt x="1268" y="2309"/>
                  </a:cubicBezTo>
                  <a:cubicBezTo>
                    <a:pt x="1264" y="2303"/>
                    <a:pt x="1260" y="2298"/>
                    <a:pt x="1257" y="2293"/>
                  </a:cubicBezTo>
                  <a:cubicBezTo>
                    <a:pt x="1257" y="2292"/>
                    <a:pt x="1256" y="2291"/>
                    <a:pt x="1255" y="2290"/>
                  </a:cubicBezTo>
                  <a:cubicBezTo>
                    <a:pt x="1254" y="2282"/>
                    <a:pt x="1251" y="2274"/>
                    <a:pt x="1249" y="2265"/>
                  </a:cubicBezTo>
                  <a:cubicBezTo>
                    <a:pt x="1249" y="2265"/>
                    <a:pt x="1249" y="2265"/>
                    <a:pt x="1249" y="2266"/>
                  </a:cubicBezTo>
                  <a:cubicBezTo>
                    <a:pt x="1251" y="2268"/>
                    <a:pt x="1254" y="2271"/>
                    <a:pt x="1257" y="2274"/>
                  </a:cubicBezTo>
                  <a:cubicBezTo>
                    <a:pt x="1258" y="2276"/>
                    <a:pt x="1260" y="2277"/>
                    <a:pt x="1261" y="2279"/>
                  </a:cubicBezTo>
                  <a:cubicBezTo>
                    <a:pt x="1263" y="2280"/>
                    <a:pt x="1264" y="2282"/>
                    <a:pt x="1266" y="2283"/>
                  </a:cubicBezTo>
                  <a:cubicBezTo>
                    <a:pt x="1269" y="2286"/>
                    <a:pt x="1272" y="2289"/>
                    <a:pt x="1276" y="2292"/>
                  </a:cubicBezTo>
                  <a:cubicBezTo>
                    <a:pt x="1279" y="2295"/>
                    <a:pt x="1282" y="2298"/>
                    <a:pt x="1285" y="2301"/>
                  </a:cubicBezTo>
                  <a:cubicBezTo>
                    <a:pt x="1289" y="2303"/>
                    <a:pt x="1292" y="2306"/>
                    <a:pt x="1295" y="2309"/>
                  </a:cubicBezTo>
                  <a:cubicBezTo>
                    <a:pt x="1298" y="2311"/>
                    <a:pt x="1301" y="2314"/>
                    <a:pt x="1305" y="2316"/>
                  </a:cubicBezTo>
                  <a:cubicBezTo>
                    <a:pt x="1308" y="2318"/>
                    <a:pt x="1310" y="2320"/>
                    <a:pt x="1313" y="2322"/>
                  </a:cubicBezTo>
                  <a:cubicBezTo>
                    <a:pt x="1316" y="2324"/>
                    <a:pt x="1318" y="2326"/>
                    <a:pt x="1320" y="2328"/>
                  </a:cubicBezTo>
                  <a:cubicBezTo>
                    <a:pt x="1322" y="2329"/>
                    <a:pt x="1324" y="2331"/>
                    <a:pt x="1325" y="2332"/>
                  </a:cubicBezTo>
                  <a:cubicBezTo>
                    <a:pt x="1326" y="2334"/>
                    <a:pt x="1327" y="2335"/>
                    <a:pt x="1328" y="2336"/>
                  </a:cubicBezTo>
                  <a:cubicBezTo>
                    <a:pt x="1328" y="2336"/>
                    <a:pt x="1329" y="2337"/>
                    <a:pt x="1329" y="2337"/>
                  </a:cubicBezTo>
                  <a:cubicBezTo>
                    <a:pt x="1329" y="2337"/>
                    <a:pt x="1329" y="2336"/>
                    <a:pt x="1328" y="2335"/>
                  </a:cubicBezTo>
                  <a:cubicBezTo>
                    <a:pt x="1328" y="2334"/>
                    <a:pt x="1327" y="2333"/>
                    <a:pt x="1326" y="2331"/>
                  </a:cubicBezTo>
                  <a:cubicBezTo>
                    <a:pt x="1325" y="2330"/>
                    <a:pt x="1324" y="2328"/>
                    <a:pt x="1322" y="2326"/>
                  </a:cubicBezTo>
                  <a:cubicBezTo>
                    <a:pt x="1320" y="2323"/>
                    <a:pt x="1318" y="2321"/>
                    <a:pt x="1316" y="2319"/>
                  </a:cubicBezTo>
                  <a:cubicBezTo>
                    <a:pt x="1314" y="2316"/>
                    <a:pt x="1311" y="2314"/>
                    <a:pt x="1308" y="2311"/>
                  </a:cubicBezTo>
                  <a:cubicBezTo>
                    <a:pt x="1306" y="2309"/>
                    <a:pt x="1303" y="2306"/>
                    <a:pt x="1300" y="2303"/>
                  </a:cubicBezTo>
                  <a:cubicBezTo>
                    <a:pt x="1298" y="2302"/>
                    <a:pt x="1297" y="2301"/>
                    <a:pt x="1295" y="2299"/>
                  </a:cubicBezTo>
                  <a:cubicBezTo>
                    <a:pt x="1294" y="2298"/>
                    <a:pt x="1292" y="2296"/>
                    <a:pt x="1290" y="2295"/>
                  </a:cubicBezTo>
                  <a:cubicBezTo>
                    <a:pt x="1287" y="2292"/>
                    <a:pt x="1284" y="2289"/>
                    <a:pt x="1281" y="2286"/>
                  </a:cubicBezTo>
                  <a:cubicBezTo>
                    <a:pt x="1278" y="2283"/>
                    <a:pt x="1274" y="2280"/>
                    <a:pt x="1271" y="2277"/>
                  </a:cubicBezTo>
                  <a:cubicBezTo>
                    <a:pt x="1270" y="2276"/>
                    <a:pt x="1268" y="2275"/>
                    <a:pt x="1266" y="2273"/>
                  </a:cubicBezTo>
                  <a:cubicBezTo>
                    <a:pt x="1265" y="2272"/>
                    <a:pt x="1263" y="2270"/>
                    <a:pt x="1262" y="2269"/>
                  </a:cubicBezTo>
                  <a:cubicBezTo>
                    <a:pt x="1259" y="2266"/>
                    <a:pt x="1256" y="2264"/>
                    <a:pt x="1253" y="2261"/>
                  </a:cubicBezTo>
                  <a:cubicBezTo>
                    <a:pt x="1250" y="2259"/>
                    <a:pt x="1247" y="2257"/>
                    <a:pt x="1245" y="2254"/>
                  </a:cubicBezTo>
                  <a:cubicBezTo>
                    <a:pt x="1245" y="2254"/>
                    <a:pt x="1244" y="2254"/>
                    <a:pt x="1244" y="2254"/>
                  </a:cubicBezTo>
                  <a:cubicBezTo>
                    <a:pt x="1238" y="2238"/>
                    <a:pt x="1229" y="2222"/>
                    <a:pt x="1217" y="2204"/>
                  </a:cubicBezTo>
                  <a:cubicBezTo>
                    <a:pt x="1206" y="2188"/>
                    <a:pt x="1196" y="2172"/>
                    <a:pt x="1188" y="2156"/>
                  </a:cubicBezTo>
                  <a:cubicBezTo>
                    <a:pt x="1189" y="2158"/>
                    <a:pt x="1190" y="2159"/>
                    <a:pt x="1191" y="2160"/>
                  </a:cubicBezTo>
                  <a:cubicBezTo>
                    <a:pt x="1193" y="2162"/>
                    <a:pt x="1194" y="2163"/>
                    <a:pt x="1196" y="2165"/>
                  </a:cubicBezTo>
                  <a:cubicBezTo>
                    <a:pt x="1198" y="2166"/>
                    <a:pt x="1200" y="2168"/>
                    <a:pt x="1201" y="2170"/>
                  </a:cubicBezTo>
                  <a:cubicBezTo>
                    <a:pt x="1205" y="2173"/>
                    <a:pt x="1209" y="2176"/>
                    <a:pt x="1213" y="2179"/>
                  </a:cubicBezTo>
                  <a:cubicBezTo>
                    <a:pt x="1214" y="2181"/>
                    <a:pt x="1216" y="2182"/>
                    <a:pt x="1218" y="2184"/>
                  </a:cubicBezTo>
                  <a:cubicBezTo>
                    <a:pt x="1220" y="2185"/>
                    <a:pt x="1222" y="2186"/>
                    <a:pt x="1224" y="2188"/>
                  </a:cubicBezTo>
                  <a:cubicBezTo>
                    <a:pt x="1228" y="2190"/>
                    <a:pt x="1232" y="2193"/>
                    <a:pt x="1236" y="2195"/>
                  </a:cubicBezTo>
                  <a:cubicBezTo>
                    <a:pt x="1239" y="2197"/>
                    <a:pt x="1241" y="2198"/>
                    <a:pt x="1243" y="2199"/>
                  </a:cubicBezTo>
                  <a:cubicBezTo>
                    <a:pt x="1244" y="2200"/>
                    <a:pt x="1244" y="2200"/>
                    <a:pt x="1244" y="2200"/>
                  </a:cubicBezTo>
                  <a:cubicBezTo>
                    <a:pt x="1244" y="2201"/>
                    <a:pt x="1245" y="2202"/>
                    <a:pt x="1245" y="2202"/>
                  </a:cubicBezTo>
                  <a:cubicBezTo>
                    <a:pt x="1246" y="2203"/>
                    <a:pt x="1246" y="2204"/>
                    <a:pt x="1247" y="2205"/>
                  </a:cubicBezTo>
                  <a:cubicBezTo>
                    <a:pt x="1247" y="2205"/>
                    <a:pt x="1247" y="2206"/>
                    <a:pt x="1248" y="2207"/>
                  </a:cubicBezTo>
                  <a:cubicBezTo>
                    <a:pt x="1248" y="2208"/>
                    <a:pt x="1248" y="2208"/>
                    <a:pt x="1248" y="2208"/>
                  </a:cubicBezTo>
                  <a:cubicBezTo>
                    <a:pt x="1249" y="2209"/>
                    <a:pt x="1249" y="2209"/>
                    <a:pt x="1249" y="2210"/>
                  </a:cubicBezTo>
                  <a:cubicBezTo>
                    <a:pt x="1250" y="2212"/>
                    <a:pt x="1251" y="2214"/>
                    <a:pt x="1251" y="2216"/>
                  </a:cubicBezTo>
                  <a:cubicBezTo>
                    <a:pt x="1252" y="2218"/>
                    <a:pt x="1253" y="2220"/>
                    <a:pt x="1254" y="2222"/>
                  </a:cubicBezTo>
                  <a:cubicBezTo>
                    <a:pt x="1255" y="2225"/>
                    <a:pt x="1255" y="2227"/>
                    <a:pt x="1256" y="2229"/>
                  </a:cubicBezTo>
                  <a:cubicBezTo>
                    <a:pt x="1257" y="2232"/>
                    <a:pt x="1258" y="2234"/>
                    <a:pt x="1259" y="2236"/>
                  </a:cubicBezTo>
                  <a:cubicBezTo>
                    <a:pt x="1259" y="2237"/>
                    <a:pt x="1260" y="2239"/>
                    <a:pt x="1260" y="2240"/>
                  </a:cubicBezTo>
                  <a:cubicBezTo>
                    <a:pt x="1261" y="2241"/>
                    <a:pt x="1261" y="2242"/>
                    <a:pt x="1262" y="2243"/>
                  </a:cubicBezTo>
                  <a:cubicBezTo>
                    <a:pt x="1263" y="2245"/>
                    <a:pt x="1264" y="2247"/>
                    <a:pt x="1266" y="2249"/>
                  </a:cubicBezTo>
                  <a:cubicBezTo>
                    <a:pt x="1267" y="2251"/>
                    <a:pt x="1268" y="2252"/>
                    <a:pt x="1270" y="2254"/>
                  </a:cubicBezTo>
                  <a:cubicBezTo>
                    <a:pt x="1270" y="2255"/>
                    <a:pt x="1271" y="2255"/>
                    <a:pt x="1272" y="2256"/>
                  </a:cubicBezTo>
                  <a:cubicBezTo>
                    <a:pt x="1272" y="2256"/>
                    <a:pt x="1273" y="2257"/>
                    <a:pt x="1273" y="2258"/>
                  </a:cubicBezTo>
                  <a:cubicBezTo>
                    <a:pt x="1274" y="2258"/>
                    <a:pt x="1275" y="2258"/>
                    <a:pt x="1275" y="2259"/>
                  </a:cubicBezTo>
                  <a:cubicBezTo>
                    <a:pt x="1276" y="2259"/>
                    <a:pt x="1276" y="2260"/>
                    <a:pt x="1277" y="2260"/>
                  </a:cubicBezTo>
                  <a:cubicBezTo>
                    <a:pt x="1278" y="2260"/>
                    <a:pt x="1279" y="2261"/>
                    <a:pt x="1279" y="2261"/>
                  </a:cubicBezTo>
                  <a:cubicBezTo>
                    <a:pt x="1280" y="2261"/>
                    <a:pt x="1280" y="2261"/>
                    <a:pt x="1280" y="2261"/>
                  </a:cubicBezTo>
                  <a:cubicBezTo>
                    <a:pt x="1280" y="2261"/>
                    <a:pt x="1280" y="2261"/>
                    <a:pt x="1280" y="2261"/>
                  </a:cubicBezTo>
                  <a:cubicBezTo>
                    <a:pt x="1279" y="2260"/>
                    <a:pt x="1279" y="2259"/>
                    <a:pt x="1278" y="2259"/>
                  </a:cubicBezTo>
                  <a:cubicBezTo>
                    <a:pt x="1278" y="2258"/>
                    <a:pt x="1277" y="2258"/>
                    <a:pt x="1277" y="2257"/>
                  </a:cubicBezTo>
                  <a:cubicBezTo>
                    <a:pt x="1277" y="2257"/>
                    <a:pt x="1276" y="2256"/>
                    <a:pt x="1276" y="2255"/>
                  </a:cubicBezTo>
                  <a:cubicBezTo>
                    <a:pt x="1275" y="2255"/>
                    <a:pt x="1275" y="2254"/>
                    <a:pt x="1274" y="2253"/>
                  </a:cubicBezTo>
                  <a:cubicBezTo>
                    <a:pt x="1274" y="2253"/>
                    <a:pt x="1274" y="2252"/>
                    <a:pt x="1273" y="2251"/>
                  </a:cubicBezTo>
                  <a:cubicBezTo>
                    <a:pt x="1273" y="2250"/>
                    <a:pt x="1272" y="2250"/>
                    <a:pt x="1272" y="2249"/>
                  </a:cubicBezTo>
                  <a:cubicBezTo>
                    <a:pt x="1272" y="2248"/>
                    <a:pt x="1272" y="2248"/>
                    <a:pt x="1271" y="2247"/>
                  </a:cubicBezTo>
                  <a:cubicBezTo>
                    <a:pt x="1271" y="2247"/>
                    <a:pt x="1271" y="2247"/>
                    <a:pt x="1271" y="2246"/>
                  </a:cubicBezTo>
                  <a:cubicBezTo>
                    <a:pt x="1270" y="2244"/>
                    <a:pt x="1269" y="2242"/>
                    <a:pt x="1268" y="2240"/>
                  </a:cubicBezTo>
                  <a:cubicBezTo>
                    <a:pt x="1268" y="2238"/>
                    <a:pt x="1267" y="2236"/>
                    <a:pt x="1266" y="2233"/>
                  </a:cubicBezTo>
                  <a:cubicBezTo>
                    <a:pt x="1265" y="2231"/>
                    <a:pt x="1264" y="2229"/>
                    <a:pt x="1264" y="2227"/>
                  </a:cubicBezTo>
                  <a:cubicBezTo>
                    <a:pt x="1263" y="2224"/>
                    <a:pt x="1262" y="2222"/>
                    <a:pt x="1261" y="2220"/>
                  </a:cubicBezTo>
                  <a:cubicBezTo>
                    <a:pt x="1260" y="2218"/>
                    <a:pt x="1260" y="2217"/>
                    <a:pt x="1259" y="2216"/>
                  </a:cubicBezTo>
                  <a:cubicBezTo>
                    <a:pt x="1259" y="2216"/>
                    <a:pt x="1259" y="2215"/>
                    <a:pt x="1259" y="2215"/>
                  </a:cubicBezTo>
                  <a:cubicBezTo>
                    <a:pt x="1258" y="2214"/>
                    <a:pt x="1258" y="2213"/>
                    <a:pt x="1258" y="2213"/>
                  </a:cubicBezTo>
                  <a:cubicBezTo>
                    <a:pt x="1257" y="2211"/>
                    <a:pt x="1255" y="2209"/>
                    <a:pt x="1254" y="2207"/>
                  </a:cubicBezTo>
                  <a:cubicBezTo>
                    <a:pt x="1254" y="2206"/>
                    <a:pt x="1253" y="2205"/>
                    <a:pt x="1253" y="2205"/>
                  </a:cubicBezTo>
                  <a:cubicBezTo>
                    <a:pt x="1254" y="2206"/>
                    <a:pt x="1256" y="2207"/>
                    <a:pt x="1257" y="2208"/>
                  </a:cubicBezTo>
                  <a:cubicBezTo>
                    <a:pt x="1260" y="2210"/>
                    <a:pt x="1263" y="2211"/>
                    <a:pt x="1266" y="2213"/>
                  </a:cubicBezTo>
                  <a:cubicBezTo>
                    <a:pt x="1268" y="2215"/>
                    <a:pt x="1270" y="2216"/>
                    <a:pt x="1272" y="2218"/>
                  </a:cubicBezTo>
                  <a:cubicBezTo>
                    <a:pt x="1272" y="2218"/>
                    <a:pt x="1273" y="2219"/>
                    <a:pt x="1274" y="2219"/>
                  </a:cubicBezTo>
                  <a:cubicBezTo>
                    <a:pt x="1274" y="2220"/>
                    <a:pt x="1275" y="2220"/>
                    <a:pt x="1275" y="2221"/>
                  </a:cubicBezTo>
                  <a:cubicBezTo>
                    <a:pt x="1276" y="2222"/>
                    <a:pt x="1277" y="2222"/>
                    <a:pt x="1277" y="2222"/>
                  </a:cubicBezTo>
                  <a:cubicBezTo>
                    <a:pt x="1277" y="2222"/>
                    <a:pt x="1276" y="2221"/>
                    <a:pt x="1276" y="2221"/>
                  </a:cubicBezTo>
                  <a:cubicBezTo>
                    <a:pt x="1275" y="2220"/>
                    <a:pt x="1275" y="2219"/>
                    <a:pt x="1274" y="2219"/>
                  </a:cubicBezTo>
                  <a:cubicBezTo>
                    <a:pt x="1274" y="2218"/>
                    <a:pt x="1273" y="2217"/>
                    <a:pt x="1273" y="2217"/>
                  </a:cubicBezTo>
                  <a:cubicBezTo>
                    <a:pt x="1272" y="2216"/>
                    <a:pt x="1271" y="2215"/>
                    <a:pt x="1270" y="2214"/>
                  </a:cubicBezTo>
                  <a:cubicBezTo>
                    <a:pt x="1270" y="2213"/>
                    <a:pt x="1269" y="2212"/>
                    <a:pt x="1268" y="2211"/>
                  </a:cubicBezTo>
                  <a:cubicBezTo>
                    <a:pt x="1265" y="2209"/>
                    <a:pt x="1263" y="2206"/>
                    <a:pt x="1260" y="2204"/>
                  </a:cubicBezTo>
                  <a:cubicBezTo>
                    <a:pt x="1257" y="2202"/>
                    <a:pt x="1254" y="2199"/>
                    <a:pt x="1251" y="2197"/>
                  </a:cubicBezTo>
                  <a:cubicBezTo>
                    <a:pt x="1247" y="2194"/>
                    <a:pt x="1244" y="2192"/>
                    <a:pt x="1240" y="2189"/>
                  </a:cubicBezTo>
                  <a:cubicBezTo>
                    <a:pt x="1238" y="2188"/>
                    <a:pt x="1236" y="2187"/>
                    <a:pt x="1234" y="2185"/>
                  </a:cubicBezTo>
                  <a:cubicBezTo>
                    <a:pt x="1234" y="2185"/>
                    <a:pt x="1233" y="2185"/>
                    <a:pt x="1233" y="2184"/>
                  </a:cubicBezTo>
                  <a:cubicBezTo>
                    <a:pt x="1232" y="2184"/>
                    <a:pt x="1232" y="2184"/>
                    <a:pt x="1232" y="2184"/>
                  </a:cubicBezTo>
                  <a:cubicBezTo>
                    <a:pt x="1232" y="2183"/>
                    <a:pt x="1232" y="2183"/>
                    <a:pt x="1232" y="2183"/>
                  </a:cubicBezTo>
                  <a:cubicBezTo>
                    <a:pt x="1231" y="2183"/>
                    <a:pt x="1230" y="2182"/>
                    <a:pt x="1229" y="2181"/>
                  </a:cubicBezTo>
                  <a:cubicBezTo>
                    <a:pt x="1227" y="2180"/>
                    <a:pt x="1225" y="2179"/>
                    <a:pt x="1223" y="2177"/>
                  </a:cubicBezTo>
                  <a:cubicBezTo>
                    <a:pt x="1221" y="2176"/>
                    <a:pt x="1219" y="2174"/>
                    <a:pt x="1217" y="2173"/>
                  </a:cubicBezTo>
                  <a:cubicBezTo>
                    <a:pt x="1216" y="2171"/>
                    <a:pt x="1214" y="2170"/>
                    <a:pt x="1212" y="2168"/>
                  </a:cubicBezTo>
                  <a:cubicBezTo>
                    <a:pt x="1211" y="2168"/>
                    <a:pt x="1210" y="2167"/>
                    <a:pt x="1209" y="2166"/>
                  </a:cubicBezTo>
                  <a:cubicBezTo>
                    <a:pt x="1208" y="2165"/>
                    <a:pt x="1207" y="2165"/>
                    <a:pt x="1206" y="2164"/>
                  </a:cubicBezTo>
                  <a:cubicBezTo>
                    <a:pt x="1205" y="2162"/>
                    <a:pt x="1203" y="2161"/>
                    <a:pt x="1201" y="2159"/>
                  </a:cubicBezTo>
                  <a:cubicBezTo>
                    <a:pt x="1199" y="2158"/>
                    <a:pt x="1198" y="2156"/>
                    <a:pt x="1196" y="2155"/>
                  </a:cubicBezTo>
                  <a:cubicBezTo>
                    <a:pt x="1194" y="2153"/>
                    <a:pt x="1193" y="2152"/>
                    <a:pt x="1191" y="2150"/>
                  </a:cubicBezTo>
                  <a:cubicBezTo>
                    <a:pt x="1190" y="2149"/>
                    <a:pt x="1188" y="2148"/>
                    <a:pt x="1187" y="2146"/>
                  </a:cubicBezTo>
                  <a:cubicBezTo>
                    <a:pt x="1185" y="2145"/>
                    <a:pt x="1184" y="2143"/>
                    <a:pt x="1182" y="2142"/>
                  </a:cubicBezTo>
                  <a:cubicBezTo>
                    <a:pt x="1181" y="2141"/>
                    <a:pt x="1180" y="2140"/>
                    <a:pt x="1179" y="2139"/>
                  </a:cubicBezTo>
                  <a:cubicBezTo>
                    <a:pt x="1174" y="2129"/>
                    <a:pt x="1170" y="2118"/>
                    <a:pt x="1166" y="2109"/>
                  </a:cubicBezTo>
                  <a:cubicBezTo>
                    <a:pt x="1168" y="2110"/>
                    <a:pt x="1169" y="2111"/>
                    <a:pt x="1171" y="2111"/>
                  </a:cubicBezTo>
                  <a:cubicBezTo>
                    <a:pt x="1173" y="2112"/>
                    <a:pt x="1174" y="2113"/>
                    <a:pt x="1176" y="2114"/>
                  </a:cubicBezTo>
                  <a:cubicBezTo>
                    <a:pt x="1180" y="2116"/>
                    <a:pt x="1185" y="2117"/>
                    <a:pt x="1189" y="2118"/>
                  </a:cubicBezTo>
                  <a:cubicBezTo>
                    <a:pt x="1191" y="2119"/>
                    <a:pt x="1193" y="2119"/>
                    <a:pt x="1196" y="2120"/>
                  </a:cubicBezTo>
                  <a:cubicBezTo>
                    <a:pt x="1198" y="2121"/>
                    <a:pt x="1200" y="2121"/>
                    <a:pt x="1202" y="2122"/>
                  </a:cubicBezTo>
                  <a:cubicBezTo>
                    <a:pt x="1203" y="2122"/>
                    <a:pt x="1204" y="2123"/>
                    <a:pt x="1205" y="2123"/>
                  </a:cubicBezTo>
                  <a:cubicBezTo>
                    <a:pt x="1207" y="2123"/>
                    <a:pt x="1208" y="2124"/>
                    <a:pt x="1209" y="2124"/>
                  </a:cubicBezTo>
                  <a:cubicBezTo>
                    <a:pt x="1210" y="2125"/>
                    <a:pt x="1211" y="2125"/>
                    <a:pt x="1212" y="2125"/>
                  </a:cubicBezTo>
                  <a:cubicBezTo>
                    <a:pt x="1213" y="2126"/>
                    <a:pt x="1214" y="2126"/>
                    <a:pt x="1215" y="2127"/>
                  </a:cubicBezTo>
                  <a:cubicBezTo>
                    <a:pt x="1219" y="2129"/>
                    <a:pt x="1223" y="2131"/>
                    <a:pt x="1227" y="2133"/>
                  </a:cubicBezTo>
                  <a:cubicBezTo>
                    <a:pt x="1228" y="2134"/>
                    <a:pt x="1229" y="2134"/>
                    <a:pt x="1230" y="2135"/>
                  </a:cubicBezTo>
                  <a:cubicBezTo>
                    <a:pt x="1231" y="2136"/>
                    <a:pt x="1232" y="2136"/>
                    <a:pt x="1233" y="2137"/>
                  </a:cubicBezTo>
                  <a:cubicBezTo>
                    <a:pt x="1235" y="2138"/>
                    <a:pt x="1237" y="2139"/>
                    <a:pt x="1239" y="2141"/>
                  </a:cubicBezTo>
                  <a:cubicBezTo>
                    <a:pt x="1240" y="2141"/>
                    <a:pt x="1240" y="2142"/>
                    <a:pt x="1241" y="2143"/>
                  </a:cubicBezTo>
                  <a:cubicBezTo>
                    <a:pt x="1242" y="2143"/>
                    <a:pt x="1243" y="2144"/>
                    <a:pt x="1244" y="2145"/>
                  </a:cubicBezTo>
                  <a:cubicBezTo>
                    <a:pt x="1246" y="2146"/>
                    <a:pt x="1247" y="2147"/>
                    <a:pt x="1249" y="2149"/>
                  </a:cubicBezTo>
                  <a:cubicBezTo>
                    <a:pt x="1252" y="2151"/>
                    <a:pt x="1254" y="2154"/>
                    <a:pt x="1257" y="2156"/>
                  </a:cubicBezTo>
                  <a:cubicBezTo>
                    <a:pt x="1257" y="2157"/>
                    <a:pt x="1257" y="2157"/>
                    <a:pt x="1258" y="2157"/>
                  </a:cubicBezTo>
                  <a:cubicBezTo>
                    <a:pt x="1258" y="2158"/>
                    <a:pt x="1258" y="2158"/>
                    <a:pt x="1259" y="2158"/>
                  </a:cubicBezTo>
                  <a:cubicBezTo>
                    <a:pt x="1259" y="2159"/>
                    <a:pt x="1260" y="2160"/>
                    <a:pt x="1260" y="2160"/>
                  </a:cubicBezTo>
                  <a:cubicBezTo>
                    <a:pt x="1261" y="2161"/>
                    <a:pt x="1262" y="2162"/>
                    <a:pt x="1263" y="2164"/>
                  </a:cubicBezTo>
                  <a:cubicBezTo>
                    <a:pt x="1265" y="2166"/>
                    <a:pt x="1267" y="2168"/>
                    <a:pt x="1268" y="2169"/>
                  </a:cubicBezTo>
                  <a:cubicBezTo>
                    <a:pt x="1269" y="2171"/>
                    <a:pt x="1270" y="2172"/>
                    <a:pt x="1271" y="2173"/>
                  </a:cubicBezTo>
                  <a:cubicBezTo>
                    <a:pt x="1272" y="2174"/>
                    <a:pt x="1272" y="2175"/>
                    <a:pt x="1272" y="2175"/>
                  </a:cubicBezTo>
                  <a:cubicBezTo>
                    <a:pt x="1272" y="2175"/>
                    <a:pt x="1272" y="2174"/>
                    <a:pt x="1271" y="2173"/>
                  </a:cubicBezTo>
                  <a:cubicBezTo>
                    <a:pt x="1271" y="2173"/>
                    <a:pt x="1271" y="2172"/>
                    <a:pt x="1271" y="2171"/>
                  </a:cubicBezTo>
                  <a:cubicBezTo>
                    <a:pt x="1270" y="2170"/>
                    <a:pt x="1270" y="2170"/>
                    <a:pt x="1269" y="2169"/>
                  </a:cubicBezTo>
                  <a:cubicBezTo>
                    <a:pt x="1268" y="2167"/>
                    <a:pt x="1267" y="2164"/>
                    <a:pt x="1266" y="2162"/>
                  </a:cubicBezTo>
                  <a:cubicBezTo>
                    <a:pt x="1265" y="2161"/>
                    <a:pt x="1264" y="2159"/>
                    <a:pt x="1263" y="2158"/>
                  </a:cubicBezTo>
                  <a:cubicBezTo>
                    <a:pt x="1263" y="2157"/>
                    <a:pt x="1262" y="2156"/>
                    <a:pt x="1262" y="2156"/>
                  </a:cubicBezTo>
                  <a:cubicBezTo>
                    <a:pt x="1262" y="2155"/>
                    <a:pt x="1261" y="2155"/>
                    <a:pt x="1261" y="2155"/>
                  </a:cubicBezTo>
                  <a:cubicBezTo>
                    <a:pt x="1261" y="2154"/>
                    <a:pt x="1261" y="2154"/>
                    <a:pt x="1260" y="2153"/>
                  </a:cubicBezTo>
                  <a:cubicBezTo>
                    <a:pt x="1260" y="2153"/>
                    <a:pt x="1259" y="2152"/>
                    <a:pt x="1259" y="2151"/>
                  </a:cubicBezTo>
                  <a:cubicBezTo>
                    <a:pt x="1258" y="2150"/>
                    <a:pt x="1257" y="2150"/>
                    <a:pt x="1257" y="2149"/>
                  </a:cubicBezTo>
                  <a:cubicBezTo>
                    <a:pt x="1256" y="2148"/>
                    <a:pt x="1256" y="2147"/>
                    <a:pt x="1255" y="2147"/>
                  </a:cubicBezTo>
                  <a:cubicBezTo>
                    <a:pt x="1254" y="2146"/>
                    <a:pt x="1254" y="2146"/>
                    <a:pt x="1254" y="2145"/>
                  </a:cubicBezTo>
                  <a:cubicBezTo>
                    <a:pt x="1253" y="2145"/>
                    <a:pt x="1253" y="2145"/>
                    <a:pt x="1253" y="2144"/>
                  </a:cubicBezTo>
                  <a:cubicBezTo>
                    <a:pt x="1251" y="2143"/>
                    <a:pt x="1250" y="2141"/>
                    <a:pt x="1248" y="2140"/>
                  </a:cubicBezTo>
                  <a:cubicBezTo>
                    <a:pt x="1247" y="2139"/>
                    <a:pt x="1246" y="2138"/>
                    <a:pt x="1246" y="2137"/>
                  </a:cubicBezTo>
                  <a:cubicBezTo>
                    <a:pt x="1245" y="2137"/>
                    <a:pt x="1244" y="2136"/>
                    <a:pt x="1243" y="2135"/>
                  </a:cubicBezTo>
                  <a:cubicBezTo>
                    <a:pt x="1242" y="2134"/>
                    <a:pt x="1241" y="2134"/>
                    <a:pt x="1240" y="2133"/>
                  </a:cubicBezTo>
                  <a:cubicBezTo>
                    <a:pt x="1239" y="2132"/>
                    <a:pt x="1238" y="2131"/>
                    <a:pt x="1237" y="2131"/>
                  </a:cubicBezTo>
                  <a:cubicBezTo>
                    <a:pt x="1238" y="2131"/>
                    <a:pt x="1239" y="2131"/>
                    <a:pt x="1240" y="2132"/>
                  </a:cubicBezTo>
                  <a:cubicBezTo>
                    <a:pt x="1240" y="2132"/>
                    <a:pt x="1240" y="2132"/>
                    <a:pt x="1241" y="2132"/>
                  </a:cubicBezTo>
                  <a:cubicBezTo>
                    <a:pt x="1241" y="2132"/>
                    <a:pt x="1242" y="2133"/>
                    <a:pt x="1242" y="2133"/>
                  </a:cubicBezTo>
                  <a:cubicBezTo>
                    <a:pt x="1244" y="2133"/>
                    <a:pt x="1245" y="2134"/>
                    <a:pt x="1247" y="2135"/>
                  </a:cubicBezTo>
                  <a:cubicBezTo>
                    <a:pt x="1248" y="2135"/>
                    <a:pt x="1248" y="2135"/>
                    <a:pt x="1249" y="2136"/>
                  </a:cubicBezTo>
                  <a:cubicBezTo>
                    <a:pt x="1250" y="2136"/>
                    <a:pt x="1250" y="2136"/>
                    <a:pt x="1251" y="2136"/>
                  </a:cubicBezTo>
                  <a:cubicBezTo>
                    <a:pt x="1252" y="2137"/>
                    <a:pt x="1252" y="2137"/>
                    <a:pt x="1253" y="2137"/>
                  </a:cubicBezTo>
                  <a:cubicBezTo>
                    <a:pt x="1253" y="2137"/>
                    <a:pt x="1254" y="2138"/>
                    <a:pt x="1254" y="2138"/>
                  </a:cubicBezTo>
                  <a:cubicBezTo>
                    <a:pt x="1255" y="2138"/>
                    <a:pt x="1256" y="2139"/>
                    <a:pt x="1256" y="2139"/>
                  </a:cubicBezTo>
                  <a:cubicBezTo>
                    <a:pt x="1257" y="2139"/>
                    <a:pt x="1257" y="2139"/>
                    <a:pt x="1257" y="2139"/>
                  </a:cubicBezTo>
                  <a:cubicBezTo>
                    <a:pt x="1257" y="2139"/>
                    <a:pt x="1257" y="2139"/>
                    <a:pt x="1257" y="2138"/>
                  </a:cubicBezTo>
                  <a:cubicBezTo>
                    <a:pt x="1256" y="2138"/>
                    <a:pt x="1256" y="2137"/>
                    <a:pt x="1255" y="2137"/>
                  </a:cubicBezTo>
                  <a:cubicBezTo>
                    <a:pt x="1255" y="2136"/>
                    <a:pt x="1254" y="2135"/>
                    <a:pt x="1253" y="2134"/>
                  </a:cubicBezTo>
                  <a:cubicBezTo>
                    <a:pt x="1252" y="2133"/>
                    <a:pt x="1252" y="2133"/>
                    <a:pt x="1251" y="2132"/>
                  </a:cubicBezTo>
                  <a:cubicBezTo>
                    <a:pt x="1251" y="2132"/>
                    <a:pt x="1250" y="2131"/>
                    <a:pt x="1249" y="2131"/>
                  </a:cubicBezTo>
                  <a:cubicBezTo>
                    <a:pt x="1249" y="2130"/>
                    <a:pt x="1248" y="2130"/>
                    <a:pt x="1247" y="2129"/>
                  </a:cubicBezTo>
                  <a:cubicBezTo>
                    <a:pt x="1247" y="2129"/>
                    <a:pt x="1246" y="2128"/>
                    <a:pt x="1245" y="2127"/>
                  </a:cubicBezTo>
                  <a:cubicBezTo>
                    <a:pt x="1244" y="2127"/>
                    <a:pt x="1243" y="2126"/>
                    <a:pt x="1243" y="2126"/>
                  </a:cubicBezTo>
                  <a:cubicBezTo>
                    <a:pt x="1242" y="2125"/>
                    <a:pt x="1241" y="2125"/>
                    <a:pt x="1240" y="2124"/>
                  </a:cubicBezTo>
                  <a:cubicBezTo>
                    <a:pt x="1238" y="2123"/>
                    <a:pt x="1236" y="2122"/>
                    <a:pt x="1234" y="2121"/>
                  </a:cubicBezTo>
                  <a:cubicBezTo>
                    <a:pt x="1232" y="2120"/>
                    <a:pt x="1230" y="2120"/>
                    <a:pt x="1228" y="2119"/>
                  </a:cubicBezTo>
                  <a:cubicBezTo>
                    <a:pt x="1226" y="2118"/>
                    <a:pt x="1224" y="2117"/>
                    <a:pt x="1221" y="2117"/>
                  </a:cubicBezTo>
                  <a:cubicBezTo>
                    <a:pt x="1219" y="2116"/>
                    <a:pt x="1217" y="2116"/>
                    <a:pt x="1215" y="2116"/>
                  </a:cubicBezTo>
                  <a:cubicBezTo>
                    <a:pt x="1214" y="2115"/>
                    <a:pt x="1213" y="2115"/>
                    <a:pt x="1212" y="2115"/>
                  </a:cubicBezTo>
                  <a:cubicBezTo>
                    <a:pt x="1211" y="2115"/>
                    <a:pt x="1210" y="2115"/>
                    <a:pt x="1209" y="2115"/>
                  </a:cubicBezTo>
                  <a:cubicBezTo>
                    <a:pt x="1208" y="2115"/>
                    <a:pt x="1207" y="2115"/>
                    <a:pt x="1206" y="2115"/>
                  </a:cubicBezTo>
                  <a:cubicBezTo>
                    <a:pt x="1206" y="2115"/>
                    <a:pt x="1206" y="2115"/>
                    <a:pt x="1206" y="2115"/>
                  </a:cubicBezTo>
                  <a:cubicBezTo>
                    <a:pt x="1205" y="2115"/>
                    <a:pt x="1205" y="2115"/>
                    <a:pt x="1204" y="2115"/>
                  </a:cubicBezTo>
                  <a:cubicBezTo>
                    <a:pt x="1202" y="2114"/>
                    <a:pt x="1200" y="2113"/>
                    <a:pt x="1197" y="2113"/>
                  </a:cubicBezTo>
                  <a:cubicBezTo>
                    <a:pt x="1195" y="2112"/>
                    <a:pt x="1193" y="2112"/>
                    <a:pt x="1191" y="2111"/>
                  </a:cubicBezTo>
                  <a:cubicBezTo>
                    <a:pt x="1186" y="2110"/>
                    <a:pt x="1182" y="2109"/>
                    <a:pt x="1178" y="2108"/>
                  </a:cubicBezTo>
                  <a:cubicBezTo>
                    <a:pt x="1175" y="2107"/>
                    <a:pt x="1171" y="2106"/>
                    <a:pt x="1168" y="2105"/>
                  </a:cubicBezTo>
                  <a:cubicBezTo>
                    <a:pt x="1166" y="2104"/>
                    <a:pt x="1165" y="2103"/>
                    <a:pt x="1164" y="2102"/>
                  </a:cubicBezTo>
                  <a:cubicBezTo>
                    <a:pt x="1148" y="2061"/>
                    <a:pt x="1144" y="2032"/>
                    <a:pt x="1144" y="2032"/>
                  </a:cubicBezTo>
                  <a:cubicBezTo>
                    <a:pt x="1144" y="2032"/>
                    <a:pt x="1160" y="2033"/>
                    <a:pt x="1183" y="2040"/>
                  </a:cubicBezTo>
                  <a:cubicBezTo>
                    <a:pt x="1183" y="2040"/>
                    <a:pt x="1183" y="2040"/>
                    <a:pt x="1183" y="2040"/>
                  </a:cubicBezTo>
                  <a:cubicBezTo>
                    <a:pt x="1183" y="2041"/>
                    <a:pt x="1183" y="2042"/>
                    <a:pt x="1184" y="2043"/>
                  </a:cubicBezTo>
                  <a:cubicBezTo>
                    <a:pt x="1184" y="2044"/>
                    <a:pt x="1184" y="2045"/>
                    <a:pt x="1185" y="2046"/>
                  </a:cubicBezTo>
                  <a:cubicBezTo>
                    <a:pt x="1185" y="2047"/>
                    <a:pt x="1185" y="2048"/>
                    <a:pt x="1186" y="2049"/>
                  </a:cubicBezTo>
                  <a:cubicBezTo>
                    <a:pt x="1186" y="2051"/>
                    <a:pt x="1187" y="2053"/>
                    <a:pt x="1188" y="2055"/>
                  </a:cubicBezTo>
                  <a:cubicBezTo>
                    <a:pt x="1189" y="2056"/>
                    <a:pt x="1189" y="2057"/>
                    <a:pt x="1190" y="2058"/>
                  </a:cubicBezTo>
                  <a:cubicBezTo>
                    <a:pt x="1190" y="2059"/>
                    <a:pt x="1191" y="2060"/>
                    <a:pt x="1191" y="2061"/>
                  </a:cubicBezTo>
                  <a:cubicBezTo>
                    <a:pt x="1193" y="2064"/>
                    <a:pt x="1194" y="2066"/>
                    <a:pt x="1195" y="2068"/>
                  </a:cubicBezTo>
                  <a:cubicBezTo>
                    <a:pt x="1196" y="2070"/>
                    <a:pt x="1198" y="2072"/>
                    <a:pt x="1199" y="2074"/>
                  </a:cubicBezTo>
                  <a:cubicBezTo>
                    <a:pt x="1200" y="2075"/>
                    <a:pt x="1201" y="2076"/>
                    <a:pt x="1201" y="2077"/>
                  </a:cubicBezTo>
                  <a:cubicBezTo>
                    <a:pt x="1202" y="2078"/>
                    <a:pt x="1203" y="2079"/>
                    <a:pt x="1204" y="2080"/>
                  </a:cubicBezTo>
                  <a:cubicBezTo>
                    <a:pt x="1205" y="2082"/>
                    <a:pt x="1206" y="2084"/>
                    <a:pt x="1208" y="2085"/>
                  </a:cubicBezTo>
                  <a:cubicBezTo>
                    <a:pt x="1209" y="2086"/>
                    <a:pt x="1209" y="2087"/>
                    <a:pt x="1210" y="2088"/>
                  </a:cubicBezTo>
                  <a:cubicBezTo>
                    <a:pt x="1211" y="2089"/>
                    <a:pt x="1211" y="2089"/>
                    <a:pt x="1212" y="2090"/>
                  </a:cubicBezTo>
                  <a:cubicBezTo>
                    <a:pt x="1213" y="2091"/>
                    <a:pt x="1213" y="2091"/>
                    <a:pt x="1214" y="2092"/>
                  </a:cubicBezTo>
                  <a:cubicBezTo>
                    <a:pt x="1215" y="2092"/>
                    <a:pt x="1215" y="2093"/>
                    <a:pt x="1216" y="2094"/>
                  </a:cubicBezTo>
                  <a:cubicBezTo>
                    <a:pt x="1217" y="2095"/>
                    <a:pt x="1218" y="2095"/>
                    <a:pt x="1219" y="2096"/>
                  </a:cubicBezTo>
                  <a:cubicBezTo>
                    <a:pt x="1220" y="2097"/>
                    <a:pt x="1220" y="2097"/>
                    <a:pt x="1221" y="2098"/>
                  </a:cubicBezTo>
                  <a:cubicBezTo>
                    <a:pt x="1221" y="2098"/>
                    <a:pt x="1222" y="2098"/>
                    <a:pt x="1222" y="2098"/>
                  </a:cubicBezTo>
                  <a:cubicBezTo>
                    <a:pt x="1222" y="2098"/>
                    <a:pt x="1222" y="2098"/>
                    <a:pt x="1221" y="2097"/>
                  </a:cubicBezTo>
                  <a:cubicBezTo>
                    <a:pt x="1221" y="2097"/>
                    <a:pt x="1221" y="2096"/>
                    <a:pt x="1220" y="2095"/>
                  </a:cubicBezTo>
                  <a:cubicBezTo>
                    <a:pt x="1220" y="2094"/>
                    <a:pt x="1219" y="2093"/>
                    <a:pt x="1218" y="2092"/>
                  </a:cubicBezTo>
                  <a:cubicBezTo>
                    <a:pt x="1217" y="2090"/>
                    <a:pt x="1217" y="2089"/>
                    <a:pt x="1216" y="2087"/>
                  </a:cubicBezTo>
                  <a:cubicBezTo>
                    <a:pt x="1215" y="2086"/>
                    <a:pt x="1214" y="2084"/>
                    <a:pt x="1213" y="2082"/>
                  </a:cubicBezTo>
                  <a:cubicBezTo>
                    <a:pt x="1212" y="2080"/>
                    <a:pt x="1211" y="2078"/>
                    <a:pt x="1209" y="2076"/>
                  </a:cubicBezTo>
                  <a:cubicBezTo>
                    <a:pt x="1209" y="2075"/>
                    <a:pt x="1208" y="2074"/>
                    <a:pt x="1208" y="2073"/>
                  </a:cubicBezTo>
                  <a:cubicBezTo>
                    <a:pt x="1207" y="2072"/>
                    <a:pt x="1206" y="2071"/>
                    <a:pt x="1206" y="2070"/>
                  </a:cubicBezTo>
                  <a:cubicBezTo>
                    <a:pt x="1204" y="2068"/>
                    <a:pt x="1203" y="2066"/>
                    <a:pt x="1202" y="2064"/>
                  </a:cubicBezTo>
                  <a:cubicBezTo>
                    <a:pt x="1201" y="2062"/>
                    <a:pt x="1199" y="2060"/>
                    <a:pt x="1198" y="2058"/>
                  </a:cubicBezTo>
                  <a:cubicBezTo>
                    <a:pt x="1198" y="2057"/>
                    <a:pt x="1197" y="2056"/>
                    <a:pt x="1196" y="2055"/>
                  </a:cubicBezTo>
                  <a:cubicBezTo>
                    <a:pt x="1196" y="2054"/>
                    <a:pt x="1195" y="2053"/>
                    <a:pt x="1194" y="2052"/>
                  </a:cubicBezTo>
                  <a:cubicBezTo>
                    <a:pt x="1193" y="2050"/>
                    <a:pt x="1192" y="2048"/>
                    <a:pt x="1191" y="2046"/>
                  </a:cubicBezTo>
                  <a:cubicBezTo>
                    <a:pt x="1190" y="2045"/>
                    <a:pt x="1189" y="2043"/>
                    <a:pt x="1189" y="2042"/>
                  </a:cubicBezTo>
                  <a:cubicBezTo>
                    <a:pt x="1217" y="2053"/>
                    <a:pt x="1255" y="2075"/>
                    <a:pt x="1285" y="2123"/>
                  </a:cubicBezTo>
                  <a:cubicBezTo>
                    <a:pt x="1309" y="2160"/>
                    <a:pt x="1315" y="2204"/>
                    <a:pt x="1329" y="2244"/>
                  </a:cubicBezTo>
                  <a:cubicBezTo>
                    <a:pt x="1329" y="2244"/>
                    <a:pt x="1329" y="2244"/>
                    <a:pt x="1329" y="2245"/>
                  </a:cubicBezTo>
                  <a:cubicBezTo>
                    <a:pt x="1329" y="2246"/>
                    <a:pt x="1328" y="2246"/>
                    <a:pt x="1328" y="2247"/>
                  </a:cubicBezTo>
                  <a:cubicBezTo>
                    <a:pt x="1327" y="2249"/>
                    <a:pt x="1327" y="2251"/>
                    <a:pt x="1326" y="2253"/>
                  </a:cubicBezTo>
                  <a:cubicBezTo>
                    <a:pt x="1326" y="2254"/>
                    <a:pt x="1326" y="2255"/>
                    <a:pt x="1325" y="2256"/>
                  </a:cubicBezTo>
                  <a:cubicBezTo>
                    <a:pt x="1325" y="2257"/>
                    <a:pt x="1325" y="2258"/>
                    <a:pt x="1325" y="2259"/>
                  </a:cubicBezTo>
                  <a:cubicBezTo>
                    <a:pt x="1324" y="2261"/>
                    <a:pt x="1324" y="2264"/>
                    <a:pt x="1323" y="2266"/>
                  </a:cubicBezTo>
                  <a:cubicBezTo>
                    <a:pt x="1323" y="2268"/>
                    <a:pt x="1323" y="2270"/>
                    <a:pt x="1323" y="2272"/>
                  </a:cubicBezTo>
                  <a:cubicBezTo>
                    <a:pt x="1323" y="2273"/>
                    <a:pt x="1322" y="2275"/>
                    <a:pt x="1322" y="2276"/>
                  </a:cubicBezTo>
                  <a:cubicBezTo>
                    <a:pt x="1322" y="2277"/>
                    <a:pt x="1322" y="2278"/>
                    <a:pt x="1322" y="2279"/>
                  </a:cubicBezTo>
                  <a:cubicBezTo>
                    <a:pt x="1322" y="2281"/>
                    <a:pt x="1322" y="2283"/>
                    <a:pt x="1322" y="2285"/>
                  </a:cubicBezTo>
                  <a:cubicBezTo>
                    <a:pt x="1322" y="2286"/>
                    <a:pt x="1323" y="2287"/>
                    <a:pt x="1323" y="2288"/>
                  </a:cubicBezTo>
                  <a:cubicBezTo>
                    <a:pt x="1323" y="2288"/>
                    <a:pt x="1323" y="2289"/>
                    <a:pt x="1323" y="2290"/>
                  </a:cubicBezTo>
                  <a:cubicBezTo>
                    <a:pt x="1323" y="2291"/>
                    <a:pt x="1323" y="2292"/>
                    <a:pt x="1323" y="2293"/>
                  </a:cubicBezTo>
                  <a:cubicBezTo>
                    <a:pt x="1323" y="2293"/>
                    <a:pt x="1323" y="2294"/>
                    <a:pt x="1324" y="2295"/>
                  </a:cubicBezTo>
                  <a:cubicBezTo>
                    <a:pt x="1324" y="2296"/>
                    <a:pt x="1324" y="2297"/>
                    <a:pt x="1324" y="2298"/>
                  </a:cubicBezTo>
                  <a:cubicBezTo>
                    <a:pt x="1324" y="2299"/>
                    <a:pt x="1325" y="2300"/>
                    <a:pt x="1325" y="2300"/>
                  </a:cubicBezTo>
                  <a:cubicBezTo>
                    <a:pt x="1325" y="2301"/>
                    <a:pt x="1325" y="2301"/>
                    <a:pt x="1325" y="2301"/>
                  </a:cubicBezTo>
                  <a:cubicBezTo>
                    <a:pt x="1325" y="2301"/>
                    <a:pt x="1325" y="2301"/>
                    <a:pt x="1325" y="2300"/>
                  </a:cubicBezTo>
                  <a:cubicBezTo>
                    <a:pt x="1325" y="2300"/>
                    <a:pt x="1326" y="2299"/>
                    <a:pt x="1326" y="2298"/>
                  </a:cubicBezTo>
                  <a:cubicBezTo>
                    <a:pt x="1326" y="2297"/>
                    <a:pt x="1326" y="2296"/>
                    <a:pt x="1327" y="2295"/>
                  </a:cubicBezTo>
                  <a:cubicBezTo>
                    <a:pt x="1327" y="2293"/>
                    <a:pt x="1327" y="2292"/>
                    <a:pt x="1327" y="2290"/>
                  </a:cubicBezTo>
                  <a:cubicBezTo>
                    <a:pt x="1328" y="2289"/>
                    <a:pt x="1328" y="2287"/>
                    <a:pt x="1328" y="2285"/>
                  </a:cubicBezTo>
                  <a:cubicBezTo>
                    <a:pt x="1329" y="2283"/>
                    <a:pt x="1329" y="2281"/>
                    <a:pt x="1329" y="2279"/>
                  </a:cubicBezTo>
                  <a:cubicBezTo>
                    <a:pt x="1329" y="2278"/>
                    <a:pt x="1330" y="2277"/>
                    <a:pt x="1330" y="2276"/>
                  </a:cubicBezTo>
                  <a:cubicBezTo>
                    <a:pt x="1330" y="2275"/>
                    <a:pt x="1330" y="2274"/>
                    <a:pt x="1330" y="2273"/>
                  </a:cubicBezTo>
                  <a:cubicBezTo>
                    <a:pt x="1331" y="2271"/>
                    <a:pt x="1331" y="2269"/>
                    <a:pt x="1331" y="2267"/>
                  </a:cubicBezTo>
                  <a:cubicBezTo>
                    <a:pt x="1332" y="2265"/>
                    <a:pt x="1332" y="2263"/>
                    <a:pt x="1332" y="2261"/>
                  </a:cubicBezTo>
                  <a:cubicBezTo>
                    <a:pt x="1332" y="2260"/>
                    <a:pt x="1332" y="2259"/>
                    <a:pt x="1333" y="2257"/>
                  </a:cubicBezTo>
                  <a:cubicBezTo>
                    <a:pt x="1333" y="2256"/>
                    <a:pt x="1333" y="2255"/>
                    <a:pt x="1333" y="2254"/>
                  </a:cubicBezTo>
                  <a:cubicBezTo>
                    <a:pt x="1333" y="2254"/>
                    <a:pt x="1333" y="2254"/>
                    <a:pt x="1333" y="2254"/>
                  </a:cubicBezTo>
                  <a:cubicBezTo>
                    <a:pt x="1339" y="2268"/>
                    <a:pt x="1346" y="2282"/>
                    <a:pt x="1355" y="2295"/>
                  </a:cubicBezTo>
                  <a:cubicBezTo>
                    <a:pt x="1357" y="2296"/>
                    <a:pt x="1358" y="2298"/>
                    <a:pt x="1360" y="2300"/>
                  </a:cubicBezTo>
                  <a:cubicBezTo>
                    <a:pt x="1360" y="2302"/>
                    <a:pt x="1360" y="2304"/>
                    <a:pt x="1360" y="2306"/>
                  </a:cubicBezTo>
                  <a:cubicBezTo>
                    <a:pt x="1361" y="2309"/>
                    <a:pt x="1361" y="2311"/>
                    <a:pt x="1361" y="2314"/>
                  </a:cubicBezTo>
                  <a:cubicBezTo>
                    <a:pt x="1361" y="2317"/>
                    <a:pt x="1361" y="2320"/>
                    <a:pt x="1360" y="2323"/>
                  </a:cubicBezTo>
                  <a:cubicBezTo>
                    <a:pt x="1360" y="2324"/>
                    <a:pt x="1360" y="2326"/>
                    <a:pt x="1360" y="2327"/>
                  </a:cubicBezTo>
                  <a:cubicBezTo>
                    <a:pt x="1360" y="2328"/>
                    <a:pt x="1360" y="2329"/>
                    <a:pt x="1359" y="2330"/>
                  </a:cubicBezTo>
                  <a:cubicBezTo>
                    <a:pt x="1359" y="2331"/>
                    <a:pt x="1359" y="2331"/>
                    <a:pt x="1359" y="2331"/>
                  </a:cubicBezTo>
                  <a:cubicBezTo>
                    <a:pt x="1359" y="2332"/>
                    <a:pt x="1359" y="2332"/>
                    <a:pt x="1359" y="2332"/>
                  </a:cubicBezTo>
                  <a:cubicBezTo>
                    <a:pt x="1358" y="2335"/>
                    <a:pt x="1357" y="2338"/>
                    <a:pt x="1356" y="2340"/>
                  </a:cubicBezTo>
                  <a:cubicBezTo>
                    <a:pt x="1355" y="2343"/>
                    <a:pt x="1354" y="2346"/>
                    <a:pt x="1352" y="2349"/>
                  </a:cubicBezTo>
                  <a:cubicBezTo>
                    <a:pt x="1351" y="2350"/>
                    <a:pt x="1350" y="2351"/>
                    <a:pt x="1350" y="2353"/>
                  </a:cubicBezTo>
                  <a:cubicBezTo>
                    <a:pt x="1349" y="2354"/>
                    <a:pt x="1348" y="2356"/>
                    <a:pt x="1347" y="2357"/>
                  </a:cubicBezTo>
                  <a:cubicBezTo>
                    <a:pt x="1347" y="2357"/>
                    <a:pt x="1347" y="2358"/>
                    <a:pt x="1347" y="2358"/>
                  </a:cubicBezTo>
                  <a:cubicBezTo>
                    <a:pt x="1346" y="2359"/>
                    <a:pt x="1346" y="2359"/>
                    <a:pt x="1346" y="2359"/>
                  </a:cubicBezTo>
                  <a:cubicBezTo>
                    <a:pt x="1346" y="2360"/>
                    <a:pt x="1346" y="2360"/>
                    <a:pt x="1346" y="2360"/>
                  </a:cubicBezTo>
                  <a:cubicBezTo>
                    <a:pt x="1345" y="2361"/>
                    <a:pt x="1345" y="2361"/>
                    <a:pt x="1345" y="2362"/>
                  </a:cubicBezTo>
                  <a:cubicBezTo>
                    <a:pt x="1345" y="2362"/>
                    <a:pt x="1345" y="2363"/>
                    <a:pt x="1344" y="2364"/>
                  </a:cubicBezTo>
                  <a:cubicBezTo>
                    <a:pt x="1344" y="2365"/>
                    <a:pt x="1344" y="2365"/>
                    <a:pt x="1344" y="2366"/>
                  </a:cubicBezTo>
                  <a:cubicBezTo>
                    <a:pt x="1343" y="2369"/>
                    <a:pt x="1342" y="2372"/>
                    <a:pt x="1342" y="2374"/>
                  </a:cubicBezTo>
                  <a:cubicBezTo>
                    <a:pt x="1342" y="2377"/>
                    <a:pt x="1342" y="2379"/>
                    <a:pt x="1342" y="2382"/>
                  </a:cubicBezTo>
                  <a:cubicBezTo>
                    <a:pt x="1343" y="2384"/>
                    <a:pt x="1343" y="2385"/>
                    <a:pt x="1343" y="2387"/>
                  </a:cubicBezTo>
                  <a:cubicBezTo>
                    <a:pt x="1343" y="2388"/>
                    <a:pt x="1344" y="2388"/>
                    <a:pt x="1344" y="2389"/>
                  </a:cubicBezTo>
                  <a:cubicBezTo>
                    <a:pt x="1344" y="2389"/>
                    <a:pt x="1344" y="2390"/>
                    <a:pt x="1344" y="2390"/>
                  </a:cubicBezTo>
                  <a:cubicBezTo>
                    <a:pt x="1345" y="2391"/>
                    <a:pt x="1345" y="2391"/>
                    <a:pt x="1345" y="2391"/>
                  </a:cubicBezTo>
                  <a:cubicBezTo>
                    <a:pt x="1345" y="2391"/>
                    <a:pt x="1345" y="2391"/>
                    <a:pt x="1345" y="2390"/>
                  </a:cubicBezTo>
                  <a:cubicBezTo>
                    <a:pt x="1345" y="2389"/>
                    <a:pt x="1345" y="2388"/>
                    <a:pt x="1345" y="2387"/>
                  </a:cubicBezTo>
                  <a:cubicBezTo>
                    <a:pt x="1345" y="2385"/>
                    <a:pt x="1345" y="2384"/>
                    <a:pt x="1345" y="2382"/>
                  </a:cubicBezTo>
                  <a:cubicBezTo>
                    <a:pt x="1346" y="2380"/>
                    <a:pt x="1346" y="2377"/>
                    <a:pt x="1347" y="2375"/>
                  </a:cubicBezTo>
                  <a:cubicBezTo>
                    <a:pt x="1347" y="2373"/>
                    <a:pt x="1348" y="2370"/>
                    <a:pt x="1349" y="2368"/>
                  </a:cubicBezTo>
                  <a:cubicBezTo>
                    <a:pt x="1350" y="2367"/>
                    <a:pt x="1350" y="2365"/>
                    <a:pt x="1351" y="2364"/>
                  </a:cubicBezTo>
                  <a:cubicBezTo>
                    <a:pt x="1351" y="2364"/>
                    <a:pt x="1351" y="2364"/>
                    <a:pt x="1352" y="2363"/>
                  </a:cubicBezTo>
                  <a:cubicBezTo>
                    <a:pt x="1352" y="2363"/>
                    <a:pt x="1352" y="2363"/>
                    <a:pt x="1352" y="2362"/>
                  </a:cubicBezTo>
                  <a:cubicBezTo>
                    <a:pt x="1352" y="2362"/>
                    <a:pt x="1353" y="2362"/>
                    <a:pt x="1353" y="2362"/>
                  </a:cubicBezTo>
                  <a:cubicBezTo>
                    <a:pt x="1353" y="2361"/>
                    <a:pt x="1353" y="2361"/>
                    <a:pt x="1353" y="2361"/>
                  </a:cubicBezTo>
                  <a:cubicBezTo>
                    <a:pt x="1354" y="2359"/>
                    <a:pt x="1355" y="2358"/>
                    <a:pt x="1356" y="2357"/>
                  </a:cubicBezTo>
                  <a:cubicBezTo>
                    <a:pt x="1357" y="2355"/>
                    <a:pt x="1358" y="2354"/>
                    <a:pt x="1359" y="2353"/>
                  </a:cubicBezTo>
                  <a:cubicBezTo>
                    <a:pt x="1360" y="2350"/>
                    <a:pt x="1362" y="2347"/>
                    <a:pt x="1364" y="2343"/>
                  </a:cubicBezTo>
                  <a:cubicBezTo>
                    <a:pt x="1365" y="2340"/>
                    <a:pt x="1366" y="2337"/>
                    <a:pt x="1367" y="2333"/>
                  </a:cubicBezTo>
                  <a:cubicBezTo>
                    <a:pt x="1367" y="2330"/>
                    <a:pt x="1367" y="2326"/>
                    <a:pt x="1367" y="2323"/>
                  </a:cubicBezTo>
                  <a:cubicBezTo>
                    <a:pt x="1367" y="2320"/>
                    <a:pt x="1367" y="2317"/>
                    <a:pt x="1367" y="2314"/>
                  </a:cubicBezTo>
                  <a:cubicBezTo>
                    <a:pt x="1366" y="2312"/>
                    <a:pt x="1366" y="2311"/>
                    <a:pt x="1366" y="2310"/>
                  </a:cubicBezTo>
                  <a:cubicBezTo>
                    <a:pt x="1365" y="2308"/>
                    <a:pt x="1365" y="2307"/>
                    <a:pt x="1365" y="2306"/>
                  </a:cubicBezTo>
                  <a:cubicBezTo>
                    <a:pt x="1365" y="2305"/>
                    <a:pt x="1365" y="2304"/>
                    <a:pt x="1364" y="2303"/>
                  </a:cubicBezTo>
                  <a:cubicBezTo>
                    <a:pt x="1381" y="2316"/>
                    <a:pt x="1408" y="2320"/>
                    <a:pt x="1432" y="2325"/>
                  </a:cubicBezTo>
                  <a:cubicBezTo>
                    <a:pt x="1432" y="2326"/>
                    <a:pt x="1432" y="2327"/>
                    <a:pt x="1432" y="2328"/>
                  </a:cubicBezTo>
                  <a:cubicBezTo>
                    <a:pt x="1432" y="2329"/>
                    <a:pt x="1433" y="2330"/>
                    <a:pt x="1433" y="2331"/>
                  </a:cubicBezTo>
                  <a:cubicBezTo>
                    <a:pt x="1433" y="2332"/>
                    <a:pt x="1433" y="2333"/>
                    <a:pt x="1433" y="2334"/>
                  </a:cubicBezTo>
                  <a:cubicBezTo>
                    <a:pt x="1433" y="2334"/>
                    <a:pt x="1433" y="2335"/>
                    <a:pt x="1433" y="2336"/>
                  </a:cubicBezTo>
                  <a:cubicBezTo>
                    <a:pt x="1433" y="2336"/>
                    <a:pt x="1433" y="2337"/>
                    <a:pt x="1433" y="2337"/>
                  </a:cubicBezTo>
                  <a:cubicBezTo>
                    <a:pt x="1434" y="2339"/>
                    <a:pt x="1434" y="2340"/>
                    <a:pt x="1434" y="2341"/>
                  </a:cubicBezTo>
                  <a:cubicBezTo>
                    <a:pt x="1433" y="2342"/>
                    <a:pt x="1433" y="2344"/>
                    <a:pt x="1433" y="2345"/>
                  </a:cubicBezTo>
                  <a:cubicBezTo>
                    <a:pt x="1433" y="2348"/>
                    <a:pt x="1433" y="2351"/>
                    <a:pt x="1433" y="2353"/>
                  </a:cubicBezTo>
                  <a:cubicBezTo>
                    <a:pt x="1433" y="2356"/>
                    <a:pt x="1432" y="2359"/>
                    <a:pt x="1432" y="2362"/>
                  </a:cubicBezTo>
                  <a:cubicBezTo>
                    <a:pt x="1432" y="2363"/>
                    <a:pt x="1432" y="2364"/>
                    <a:pt x="1432" y="2365"/>
                  </a:cubicBezTo>
                  <a:cubicBezTo>
                    <a:pt x="1432" y="2365"/>
                    <a:pt x="1432" y="2366"/>
                    <a:pt x="1432" y="2367"/>
                  </a:cubicBezTo>
                  <a:cubicBezTo>
                    <a:pt x="1432" y="2369"/>
                    <a:pt x="1432" y="2370"/>
                    <a:pt x="1432" y="2372"/>
                  </a:cubicBezTo>
                  <a:cubicBezTo>
                    <a:pt x="1432" y="2373"/>
                    <a:pt x="1432" y="2375"/>
                    <a:pt x="1433" y="2376"/>
                  </a:cubicBezTo>
                  <a:cubicBezTo>
                    <a:pt x="1433" y="2378"/>
                    <a:pt x="1433" y="2379"/>
                    <a:pt x="1433" y="2381"/>
                  </a:cubicBezTo>
                  <a:cubicBezTo>
                    <a:pt x="1434" y="2383"/>
                    <a:pt x="1435" y="2386"/>
                    <a:pt x="1436" y="2389"/>
                  </a:cubicBezTo>
                  <a:cubicBezTo>
                    <a:pt x="1437" y="2391"/>
                    <a:pt x="1438" y="2394"/>
                    <a:pt x="1440" y="2396"/>
                  </a:cubicBezTo>
                  <a:cubicBezTo>
                    <a:pt x="1441" y="2398"/>
                    <a:pt x="1443" y="2399"/>
                    <a:pt x="1444" y="2400"/>
                  </a:cubicBezTo>
                  <a:cubicBezTo>
                    <a:pt x="1446" y="2402"/>
                    <a:pt x="1447" y="2402"/>
                    <a:pt x="1448" y="2403"/>
                  </a:cubicBezTo>
                  <a:cubicBezTo>
                    <a:pt x="1449" y="2403"/>
                    <a:pt x="1450" y="2404"/>
                    <a:pt x="1450" y="2404"/>
                  </a:cubicBezTo>
                  <a:cubicBezTo>
                    <a:pt x="1451" y="2404"/>
                    <a:pt x="1451" y="2404"/>
                    <a:pt x="1451" y="2404"/>
                  </a:cubicBezTo>
                  <a:cubicBezTo>
                    <a:pt x="1452" y="2404"/>
                    <a:pt x="1452" y="2404"/>
                    <a:pt x="1452" y="2404"/>
                  </a:cubicBezTo>
                  <a:cubicBezTo>
                    <a:pt x="1452" y="2404"/>
                    <a:pt x="1452" y="2404"/>
                    <a:pt x="1452" y="2404"/>
                  </a:cubicBezTo>
                  <a:cubicBezTo>
                    <a:pt x="1451" y="2403"/>
                    <a:pt x="1450" y="2403"/>
                    <a:pt x="1449" y="2402"/>
                  </a:cubicBezTo>
                  <a:cubicBezTo>
                    <a:pt x="1448" y="2401"/>
                    <a:pt x="1447" y="2400"/>
                    <a:pt x="1446" y="2398"/>
                  </a:cubicBezTo>
                  <a:cubicBezTo>
                    <a:pt x="1445" y="2397"/>
                    <a:pt x="1444" y="2395"/>
                    <a:pt x="1444" y="2393"/>
                  </a:cubicBezTo>
                  <a:cubicBezTo>
                    <a:pt x="1442" y="2389"/>
                    <a:pt x="1441" y="2385"/>
                    <a:pt x="1440" y="2379"/>
                  </a:cubicBezTo>
                  <a:cubicBezTo>
                    <a:pt x="1440" y="2378"/>
                    <a:pt x="1440" y="2376"/>
                    <a:pt x="1440" y="2374"/>
                  </a:cubicBezTo>
                  <a:cubicBezTo>
                    <a:pt x="1440" y="2375"/>
                    <a:pt x="1440" y="2375"/>
                    <a:pt x="1440" y="2375"/>
                  </a:cubicBezTo>
                  <a:cubicBezTo>
                    <a:pt x="1441" y="2376"/>
                    <a:pt x="1442" y="2377"/>
                    <a:pt x="1443" y="2378"/>
                  </a:cubicBezTo>
                  <a:cubicBezTo>
                    <a:pt x="1444" y="2379"/>
                    <a:pt x="1445" y="2380"/>
                    <a:pt x="1446" y="2381"/>
                  </a:cubicBezTo>
                  <a:cubicBezTo>
                    <a:pt x="1447" y="2382"/>
                    <a:pt x="1448" y="2382"/>
                    <a:pt x="1449" y="2383"/>
                  </a:cubicBezTo>
                  <a:cubicBezTo>
                    <a:pt x="1450" y="2384"/>
                    <a:pt x="1451" y="2384"/>
                    <a:pt x="1452" y="2385"/>
                  </a:cubicBezTo>
                  <a:cubicBezTo>
                    <a:pt x="1453" y="2385"/>
                    <a:pt x="1454" y="2385"/>
                    <a:pt x="1454" y="2385"/>
                  </a:cubicBezTo>
                  <a:cubicBezTo>
                    <a:pt x="1455" y="2385"/>
                    <a:pt x="1455" y="2385"/>
                    <a:pt x="1456" y="2385"/>
                  </a:cubicBezTo>
                  <a:cubicBezTo>
                    <a:pt x="1456" y="2385"/>
                    <a:pt x="1457" y="2386"/>
                    <a:pt x="1458" y="2386"/>
                  </a:cubicBezTo>
                  <a:cubicBezTo>
                    <a:pt x="1458" y="2386"/>
                    <a:pt x="1459" y="2386"/>
                    <a:pt x="1459" y="2386"/>
                  </a:cubicBezTo>
                  <a:cubicBezTo>
                    <a:pt x="1460" y="2386"/>
                    <a:pt x="1460" y="2386"/>
                    <a:pt x="1460" y="2386"/>
                  </a:cubicBezTo>
                  <a:cubicBezTo>
                    <a:pt x="1461" y="2386"/>
                    <a:pt x="1461" y="2386"/>
                    <a:pt x="1462" y="2386"/>
                  </a:cubicBezTo>
                  <a:cubicBezTo>
                    <a:pt x="1462" y="2386"/>
                    <a:pt x="1463" y="2385"/>
                    <a:pt x="1464" y="2385"/>
                  </a:cubicBezTo>
                  <a:cubicBezTo>
                    <a:pt x="1464" y="2385"/>
                    <a:pt x="1465" y="2385"/>
                    <a:pt x="1465" y="2385"/>
                  </a:cubicBezTo>
                  <a:cubicBezTo>
                    <a:pt x="1465" y="2385"/>
                    <a:pt x="1465" y="2385"/>
                    <a:pt x="1465" y="2385"/>
                  </a:cubicBezTo>
                  <a:cubicBezTo>
                    <a:pt x="1465" y="2385"/>
                    <a:pt x="1465" y="2385"/>
                    <a:pt x="1465" y="2384"/>
                  </a:cubicBezTo>
                  <a:cubicBezTo>
                    <a:pt x="1465" y="2384"/>
                    <a:pt x="1464" y="2384"/>
                    <a:pt x="1464" y="2384"/>
                  </a:cubicBezTo>
                  <a:cubicBezTo>
                    <a:pt x="1463" y="2383"/>
                    <a:pt x="1463" y="2383"/>
                    <a:pt x="1462" y="2383"/>
                  </a:cubicBezTo>
                  <a:cubicBezTo>
                    <a:pt x="1462" y="2382"/>
                    <a:pt x="1462" y="2382"/>
                    <a:pt x="1461" y="2382"/>
                  </a:cubicBezTo>
                  <a:cubicBezTo>
                    <a:pt x="1461" y="2382"/>
                    <a:pt x="1461" y="2382"/>
                    <a:pt x="1460" y="2381"/>
                  </a:cubicBezTo>
                  <a:cubicBezTo>
                    <a:pt x="1460" y="2381"/>
                    <a:pt x="1459" y="2380"/>
                    <a:pt x="1458" y="2380"/>
                  </a:cubicBezTo>
                  <a:cubicBezTo>
                    <a:pt x="1458" y="2380"/>
                    <a:pt x="1457" y="2379"/>
                    <a:pt x="1457" y="2379"/>
                  </a:cubicBezTo>
                  <a:cubicBezTo>
                    <a:pt x="1456" y="2379"/>
                    <a:pt x="1456" y="2378"/>
                    <a:pt x="1456" y="2378"/>
                  </a:cubicBezTo>
                  <a:cubicBezTo>
                    <a:pt x="1455" y="2378"/>
                    <a:pt x="1454" y="2377"/>
                    <a:pt x="1453" y="2376"/>
                  </a:cubicBezTo>
                  <a:cubicBezTo>
                    <a:pt x="1452" y="2376"/>
                    <a:pt x="1451" y="2375"/>
                    <a:pt x="1451" y="2375"/>
                  </a:cubicBezTo>
                  <a:cubicBezTo>
                    <a:pt x="1450" y="2374"/>
                    <a:pt x="1449" y="2373"/>
                    <a:pt x="1448" y="2373"/>
                  </a:cubicBezTo>
                  <a:cubicBezTo>
                    <a:pt x="1447" y="2372"/>
                    <a:pt x="1446" y="2371"/>
                    <a:pt x="1446" y="2371"/>
                  </a:cubicBezTo>
                  <a:cubicBezTo>
                    <a:pt x="1445" y="2370"/>
                    <a:pt x="1444" y="2369"/>
                    <a:pt x="1443" y="2369"/>
                  </a:cubicBezTo>
                  <a:cubicBezTo>
                    <a:pt x="1443" y="2368"/>
                    <a:pt x="1442" y="2368"/>
                    <a:pt x="1441" y="2367"/>
                  </a:cubicBezTo>
                  <a:cubicBezTo>
                    <a:pt x="1441" y="2367"/>
                    <a:pt x="1441" y="2366"/>
                    <a:pt x="1440" y="2366"/>
                  </a:cubicBezTo>
                  <a:cubicBezTo>
                    <a:pt x="1440" y="2366"/>
                    <a:pt x="1440" y="2366"/>
                    <a:pt x="1440" y="2366"/>
                  </a:cubicBezTo>
                  <a:cubicBezTo>
                    <a:pt x="1440" y="2365"/>
                    <a:pt x="1440" y="2365"/>
                    <a:pt x="1440" y="2365"/>
                  </a:cubicBezTo>
                  <a:cubicBezTo>
                    <a:pt x="1440" y="2363"/>
                    <a:pt x="1440" y="2363"/>
                    <a:pt x="1440" y="2363"/>
                  </a:cubicBezTo>
                  <a:cubicBezTo>
                    <a:pt x="1440" y="2360"/>
                    <a:pt x="1440" y="2357"/>
                    <a:pt x="1441" y="2354"/>
                  </a:cubicBezTo>
                  <a:cubicBezTo>
                    <a:pt x="1441" y="2352"/>
                    <a:pt x="1441" y="2351"/>
                    <a:pt x="1441" y="2349"/>
                  </a:cubicBezTo>
                  <a:cubicBezTo>
                    <a:pt x="1441" y="2349"/>
                    <a:pt x="1441" y="2348"/>
                    <a:pt x="1441" y="2347"/>
                  </a:cubicBezTo>
                  <a:cubicBezTo>
                    <a:pt x="1440" y="2346"/>
                    <a:pt x="1440" y="2346"/>
                    <a:pt x="1440" y="2345"/>
                  </a:cubicBezTo>
                  <a:cubicBezTo>
                    <a:pt x="1440" y="2344"/>
                    <a:pt x="1440" y="2342"/>
                    <a:pt x="1440" y="2341"/>
                  </a:cubicBezTo>
                  <a:cubicBezTo>
                    <a:pt x="1440" y="2339"/>
                    <a:pt x="1440" y="2338"/>
                    <a:pt x="1439" y="2337"/>
                  </a:cubicBezTo>
                  <a:cubicBezTo>
                    <a:pt x="1439" y="2336"/>
                    <a:pt x="1439" y="2335"/>
                    <a:pt x="1439" y="2335"/>
                  </a:cubicBezTo>
                  <a:cubicBezTo>
                    <a:pt x="1439" y="2334"/>
                    <a:pt x="1439" y="2333"/>
                    <a:pt x="1438" y="2333"/>
                  </a:cubicBezTo>
                  <a:cubicBezTo>
                    <a:pt x="1438" y="2332"/>
                    <a:pt x="1438" y="2330"/>
                    <a:pt x="1437" y="2329"/>
                  </a:cubicBezTo>
                  <a:cubicBezTo>
                    <a:pt x="1437" y="2328"/>
                    <a:pt x="1436" y="2327"/>
                    <a:pt x="1436" y="2326"/>
                  </a:cubicBezTo>
                  <a:cubicBezTo>
                    <a:pt x="1436" y="2326"/>
                    <a:pt x="1436" y="2326"/>
                    <a:pt x="1436" y="2326"/>
                  </a:cubicBezTo>
                  <a:cubicBezTo>
                    <a:pt x="1460" y="2332"/>
                    <a:pt x="1481" y="2341"/>
                    <a:pt x="1486" y="2363"/>
                  </a:cubicBezTo>
                  <a:cubicBezTo>
                    <a:pt x="1489" y="2376"/>
                    <a:pt x="1489" y="2410"/>
                    <a:pt x="1477" y="2411"/>
                  </a:cubicBezTo>
                  <a:cubicBezTo>
                    <a:pt x="1466" y="2413"/>
                    <a:pt x="1453" y="2416"/>
                    <a:pt x="1446" y="2417"/>
                  </a:cubicBezTo>
                  <a:cubicBezTo>
                    <a:pt x="1436" y="2420"/>
                    <a:pt x="1425" y="2424"/>
                    <a:pt x="1414" y="2431"/>
                  </a:cubicBezTo>
                  <a:cubicBezTo>
                    <a:pt x="1414" y="2431"/>
                    <a:pt x="1414" y="2431"/>
                    <a:pt x="1413" y="2431"/>
                  </a:cubicBezTo>
                  <a:cubicBezTo>
                    <a:pt x="1412" y="2431"/>
                    <a:pt x="1412" y="2431"/>
                    <a:pt x="1411" y="2431"/>
                  </a:cubicBezTo>
                  <a:cubicBezTo>
                    <a:pt x="1410" y="2431"/>
                    <a:pt x="1410" y="2431"/>
                    <a:pt x="1409" y="2431"/>
                  </a:cubicBezTo>
                  <a:cubicBezTo>
                    <a:pt x="1409" y="2431"/>
                    <a:pt x="1408" y="2431"/>
                    <a:pt x="1408" y="2431"/>
                  </a:cubicBezTo>
                  <a:cubicBezTo>
                    <a:pt x="1407" y="2430"/>
                    <a:pt x="1406" y="2430"/>
                    <a:pt x="1405" y="2430"/>
                  </a:cubicBezTo>
                  <a:cubicBezTo>
                    <a:pt x="1403" y="2430"/>
                    <a:pt x="1401" y="2430"/>
                    <a:pt x="1399" y="2429"/>
                  </a:cubicBezTo>
                  <a:cubicBezTo>
                    <a:pt x="1397" y="2429"/>
                    <a:pt x="1395" y="2428"/>
                    <a:pt x="1394" y="2428"/>
                  </a:cubicBezTo>
                  <a:cubicBezTo>
                    <a:pt x="1394" y="2428"/>
                    <a:pt x="1393" y="2428"/>
                    <a:pt x="1393" y="2428"/>
                  </a:cubicBezTo>
                  <a:cubicBezTo>
                    <a:pt x="1393" y="2427"/>
                    <a:pt x="1393" y="2427"/>
                    <a:pt x="1393" y="2426"/>
                  </a:cubicBezTo>
                  <a:cubicBezTo>
                    <a:pt x="1392" y="2426"/>
                    <a:pt x="1392" y="2425"/>
                    <a:pt x="1392" y="2425"/>
                  </a:cubicBezTo>
                  <a:cubicBezTo>
                    <a:pt x="1391" y="2424"/>
                    <a:pt x="1390" y="2422"/>
                    <a:pt x="1390" y="2421"/>
                  </a:cubicBezTo>
                  <a:cubicBezTo>
                    <a:pt x="1389" y="2420"/>
                    <a:pt x="1389" y="2420"/>
                    <a:pt x="1389" y="2419"/>
                  </a:cubicBezTo>
                  <a:cubicBezTo>
                    <a:pt x="1388" y="2419"/>
                    <a:pt x="1388" y="2418"/>
                    <a:pt x="1387" y="2417"/>
                  </a:cubicBezTo>
                  <a:cubicBezTo>
                    <a:pt x="1387" y="2417"/>
                    <a:pt x="1387" y="2416"/>
                    <a:pt x="1386" y="2415"/>
                  </a:cubicBezTo>
                  <a:cubicBezTo>
                    <a:pt x="1386" y="2414"/>
                    <a:pt x="1385" y="2414"/>
                    <a:pt x="1385" y="2413"/>
                  </a:cubicBezTo>
                  <a:cubicBezTo>
                    <a:pt x="1384" y="2412"/>
                    <a:pt x="1384" y="2410"/>
                    <a:pt x="1383" y="2409"/>
                  </a:cubicBezTo>
                  <a:cubicBezTo>
                    <a:pt x="1382" y="2407"/>
                    <a:pt x="1381" y="2406"/>
                    <a:pt x="1381" y="2404"/>
                  </a:cubicBezTo>
                  <a:cubicBezTo>
                    <a:pt x="1380" y="2403"/>
                    <a:pt x="1379" y="2401"/>
                    <a:pt x="1379" y="2400"/>
                  </a:cubicBezTo>
                  <a:cubicBezTo>
                    <a:pt x="1378" y="2399"/>
                    <a:pt x="1378" y="2399"/>
                    <a:pt x="1378" y="2398"/>
                  </a:cubicBezTo>
                  <a:cubicBezTo>
                    <a:pt x="1377" y="2397"/>
                    <a:pt x="1377" y="2397"/>
                    <a:pt x="1377" y="2396"/>
                  </a:cubicBezTo>
                  <a:cubicBezTo>
                    <a:pt x="1376" y="2395"/>
                    <a:pt x="1375" y="2393"/>
                    <a:pt x="1375" y="2392"/>
                  </a:cubicBezTo>
                  <a:cubicBezTo>
                    <a:pt x="1375" y="2392"/>
                    <a:pt x="1374" y="2391"/>
                    <a:pt x="1374" y="2390"/>
                  </a:cubicBezTo>
                  <a:cubicBezTo>
                    <a:pt x="1374" y="2390"/>
                    <a:pt x="1374" y="2389"/>
                    <a:pt x="1374" y="2389"/>
                  </a:cubicBezTo>
                  <a:cubicBezTo>
                    <a:pt x="1373" y="2388"/>
                    <a:pt x="1373" y="2387"/>
                    <a:pt x="1372" y="2386"/>
                  </a:cubicBezTo>
                  <a:cubicBezTo>
                    <a:pt x="1372" y="2386"/>
                    <a:pt x="1372" y="2385"/>
                    <a:pt x="1372" y="2385"/>
                  </a:cubicBezTo>
                  <a:cubicBezTo>
                    <a:pt x="1371" y="2384"/>
                    <a:pt x="1371" y="2384"/>
                    <a:pt x="1371" y="2384"/>
                  </a:cubicBezTo>
                  <a:cubicBezTo>
                    <a:pt x="1371" y="2384"/>
                    <a:pt x="1371" y="2384"/>
                    <a:pt x="1371" y="2385"/>
                  </a:cubicBezTo>
                  <a:cubicBezTo>
                    <a:pt x="1371" y="2385"/>
                    <a:pt x="1371" y="2386"/>
                    <a:pt x="1371" y="2387"/>
                  </a:cubicBezTo>
                  <a:cubicBezTo>
                    <a:pt x="1371" y="2387"/>
                    <a:pt x="1371" y="2388"/>
                    <a:pt x="1371" y="2389"/>
                  </a:cubicBezTo>
                  <a:cubicBezTo>
                    <a:pt x="1370" y="2390"/>
                    <a:pt x="1370" y="2391"/>
                    <a:pt x="1370" y="2391"/>
                  </a:cubicBezTo>
                  <a:cubicBezTo>
                    <a:pt x="1370" y="2392"/>
                    <a:pt x="1370" y="2393"/>
                    <a:pt x="1370" y="2393"/>
                  </a:cubicBezTo>
                  <a:cubicBezTo>
                    <a:pt x="1371" y="2394"/>
                    <a:pt x="1371" y="2395"/>
                    <a:pt x="1371" y="2395"/>
                  </a:cubicBezTo>
                  <a:cubicBezTo>
                    <a:pt x="1371" y="2396"/>
                    <a:pt x="1371" y="2397"/>
                    <a:pt x="1371" y="2398"/>
                  </a:cubicBezTo>
                  <a:cubicBezTo>
                    <a:pt x="1371" y="2398"/>
                    <a:pt x="1371" y="2399"/>
                    <a:pt x="1371" y="2400"/>
                  </a:cubicBezTo>
                  <a:cubicBezTo>
                    <a:pt x="1371" y="2401"/>
                    <a:pt x="1372" y="2402"/>
                    <a:pt x="1372" y="2402"/>
                  </a:cubicBezTo>
                  <a:cubicBezTo>
                    <a:pt x="1372" y="2403"/>
                    <a:pt x="1372" y="2404"/>
                    <a:pt x="1373" y="2405"/>
                  </a:cubicBezTo>
                  <a:cubicBezTo>
                    <a:pt x="1373" y="2406"/>
                    <a:pt x="1373" y="2407"/>
                    <a:pt x="1374" y="2407"/>
                  </a:cubicBezTo>
                  <a:cubicBezTo>
                    <a:pt x="1374" y="2409"/>
                    <a:pt x="1375" y="2411"/>
                    <a:pt x="1376" y="2412"/>
                  </a:cubicBezTo>
                  <a:cubicBezTo>
                    <a:pt x="1377" y="2414"/>
                    <a:pt x="1377" y="2416"/>
                    <a:pt x="1379" y="2417"/>
                  </a:cubicBezTo>
                  <a:cubicBezTo>
                    <a:pt x="1379" y="2419"/>
                    <a:pt x="1381" y="2420"/>
                    <a:pt x="1382" y="2421"/>
                  </a:cubicBezTo>
                  <a:cubicBezTo>
                    <a:pt x="1382" y="2422"/>
                    <a:pt x="1383" y="2422"/>
                    <a:pt x="1383" y="2423"/>
                  </a:cubicBezTo>
                  <a:cubicBezTo>
                    <a:pt x="1384" y="2424"/>
                    <a:pt x="1384" y="2424"/>
                    <a:pt x="1385" y="2425"/>
                  </a:cubicBezTo>
                  <a:cubicBezTo>
                    <a:pt x="1385" y="2425"/>
                    <a:pt x="1384" y="2424"/>
                    <a:pt x="1384" y="2424"/>
                  </a:cubicBezTo>
                  <a:cubicBezTo>
                    <a:pt x="1383" y="2424"/>
                    <a:pt x="1382" y="2423"/>
                    <a:pt x="1381" y="2423"/>
                  </a:cubicBezTo>
                  <a:cubicBezTo>
                    <a:pt x="1379" y="2422"/>
                    <a:pt x="1377" y="2421"/>
                    <a:pt x="1375" y="2420"/>
                  </a:cubicBezTo>
                  <a:cubicBezTo>
                    <a:pt x="1371" y="2418"/>
                    <a:pt x="1367" y="2415"/>
                    <a:pt x="1362" y="2414"/>
                  </a:cubicBezTo>
                  <a:cubicBezTo>
                    <a:pt x="1361" y="2414"/>
                    <a:pt x="1361" y="2413"/>
                    <a:pt x="1360" y="2413"/>
                  </a:cubicBezTo>
                  <a:cubicBezTo>
                    <a:pt x="1360" y="2413"/>
                    <a:pt x="1360" y="2413"/>
                    <a:pt x="1360" y="2413"/>
                  </a:cubicBezTo>
                  <a:cubicBezTo>
                    <a:pt x="1359" y="2413"/>
                    <a:pt x="1359" y="2413"/>
                    <a:pt x="1359" y="2413"/>
                  </a:cubicBezTo>
                  <a:cubicBezTo>
                    <a:pt x="1358" y="2413"/>
                    <a:pt x="1358" y="2413"/>
                    <a:pt x="1358" y="2413"/>
                  </a:cubicBezTo>
                  <a:cubicBezTo>
                    <a:pt x="1358" y="2413"/>
                    <a:pt x="1357" y="2413"/>
                    <a:pt x="1357" y="2412"/>
                  </a:cubicBezTo>
                  <a:cubicBezTo>
                    <a:pt x="1356" y="2412"/>
                    <a:pt x="1355" y="2412"/>
                    <a:pt x="1355" y="2412"/>
                  </a:cubicBezTo>
                  <a:cubicBezTo>
                    <a:pt x="1352" y="2412"/>
                    <a:pt x="1350" y="2412"/>
                    <a:pt x="1347" y="2412"/>
                  </a:cubicBezTo>
                  <a:cubicBezTo>
                    <a:pt x="1343" y="2413"/>
                    <a:pt x="1338" y="2414"/>
                    <a:pt x="1335" y="2416"/>
                  </a:cubicBezTo>
                  <a:cubicBezTo>
                    <a:pt x="1331" y="2418"/>
                    <a:pt x="1328" y="2420"/>
                    <a:pt x="1325" y="2423"/>
                  </a:cubicBezTo>
                  <a:cubicBezTo>
                    <a:pt x="1322" y="2425"/>
                    <a:pt x="1320" y="2427"/>
                    <a:pt x="1318" y="2429"/>
                  </a:cubicBezTo>
                  <a:cubicBezTo>
                    <a:pt x="1316" y="2431"/>
                    <a:pt x="1314" y="2433"/>
                    <a:pt x="1313" y="2435"/>
                  </a:cubicBezTo>
                  <a:cubicBezTo>
                    <a:pt x="1312" y="2436"/>
                    <a:pt x="1311" y="2438"/>
                    <a:pt x="1311" y="2439"/>
                  </a:cubicBezTo>
                  <a:cubicBezTo>
                    <a:pt x="1310" y="2440"/>
                    <a:pt x="1310" y="2440"/>
                    <a:pt x="1310" y="2440"/>
                  </a:cubicBezTo>
                  <a:cubicBezTo>
                    <a:pt x="1310" y="2440"/>
                    <a:pt x="1310" y="2440"/>
                    <a:pt x="1311" y="2439"/>
                  </a:cubicBezTo>
                  <a:cubicBezTo>
                    <a:pt x="1312" y="2438"/>
                    <a:pt x="1313" y="2437"/>
                    <a:pt x="1314" y="2436"/>
                  </a:cubicBezTo>
                  <a:cubicBezTo>
                    <a:pt x="1316" y="2435"/>
                    <a:pt x="1318" y="2433"/>
                    <a:pt x="1320" y="2431"/>
                  </a:cubicBezTo>
                  <a:cubicBezTo>
                    <a:pt x="1322" y="2430"/>
                    <a:pt x="1325" y="2428"/>
                    <a:pt x="1328" y="2426"/>
                  </a:cubicBezTo>
                  <a:cubicBezTo>
                    <a:pt x="1330" y="2425"/>
                    <a:pt x="1334" y="2423"/>
                    <a:pt x="1337" y="2422"/>
                  </a:cubicBezTo>
                  <a:cubicBezTo>
                    <a:pt x="1340" y="2420"/>
                    <a:pt x="1344" y="2419"/>
                    <a:pt x="1348" y="2419"/>
                  </a:cubicBezTo>
                  <a:cubicBezTo>
                    <a:pt x="1350" y="2419"/>
                    <a:pt x="1352" y="2419"/>
                    <a:pt x="1354" y="2420"/>
                  </a:cubicBezTo>
                  <a:cubicBezTo>
                    <a:pt x="1354" y="2420"/>
                    <a:pt x="1355" y="2420"/>
                    <a:pt x="1355" y="2420"/>
                  </a:cubicBezTo>
                  <a:cubicBezTo>
                    <a:pt x="1356" y="2420"/>
                    <a:pt x="1356" y="2420"/>
                    <a:pt x="1357" y="2420"/>
                  </a:cubicBezTo>
                  <a:cubicBezTo>
                    <a:pt x="1357" y="2420"/>
                    <a:pt x="1357" y="2420"/>
                    <a:pt x="1357" y="2420"/>
                  </a:cubicBezTo>
                  <a:cubicBezTo>
                    <a:pt x="1358" y="2420"/>
                    <a:pt x="1358" y="2420"/>
                    <a:pt x="1358" y="2420"/>
                  </a:cubicBezTo>
                  <a:cubicBezTo>
                    <a:pt x="1358" y="2420"/>
                    <a:pt x="1358" y="2420"/>
                    <a:pt x="1358" y="2420"/>
                  </a:cubicBezTo>
                  <a:cubicBezTo>
                    <a:pt x="1358" y="2420"/>
                    <a:pt x="1358" y="2420"/>
                    <a:pt x="1358" y="2420"/>
                  </a:cubicBezTo>
                  <a:cubicBezTo>
                    <a:pt x="1358" y="2420"/>
                    <a:pt x="1358" y="2420"/>
                    <a:pt x="1358" y="2420"/>
                  </a:cubicBezTo>
                  <a:cubicBezTo>
                    <a:pt x="1358" y="2421"/>
                    <a:pt x="1358" y="2421"/>
                    <a:pt x="1358" y="2421"/>
                  </a:cubicBezTo>
                  <a:cubicBezTo>
                    <a:pt x="1359" y="2421"/>
                    <a:pt x="1359" y="2421"/>
                    <a:pt x="1359" y="2421"/>
                  </a:cubicBezTo>
                  <a:cubicBezTo>
                    <a:pt x="1363" y="2422"/>
                    <a:pt x="1367" y="2425"/>
                    <a:pt x="1371" y="2427"/>
                  </a:cubicBezTo>
                  <a:cubicBezTo>
                    <a:pt x="1373" y="2428"/>
                    <a:pt x="1375" y="2429"/>
                    <a:pt x="1377" y="2430"/>
                  </a:cubicBezTo>
                  <a:cubicBezTo>
                    <a:pt x="1376" y="2430"/>
                    <a:pt x="1375" y="2430"/>
                    <a:pt x="1375" y="2430"/>
                  </a:cubicBezTo>
                  <a:cubicBezTo>
                    <a:pt x="1374" y="2430"/>
                    <a:pt x="1373" y="2430"/>
                    <a:pt x="1372" y="2430"/>
                  </a:cubicBezTo>
                  <a:cubicBezTo>
                    <a:pt x="1371" y="2430"/>
                    <a:pt x="1370" y="2430"/>
                    <a:pt x="1369" y="2430"/>
                  </a:cubicBezTo>
                  <a:cubicBezTo>
                    <a:pt x="1368" y="2430"/>
                    <a:pt x="1368" y="2430"/>
                    <a:pt x="1367" y="2431"/>
                  </a:cubicBezTo>
                  <a:cubicBezTo>
                    <a:pt x="1367" y="2431"/>
                    <a:pt x="1366" y="2431"/>
                    <a:pt x="1365" y="2431"/>
                  </a:cubicBezTo>
                  <a:cubicBezTo>
                    <a:pt x="1364" y="2431"/>
                    <a:pt x="1363" y="2431"/>
                    <a:pt x="1362" y="2432"/>
                  </a:cubicBezTo>
                  <a:cubicBezTo>
                    <a:pt x="1360" y="2432"/>
                    <a:pt x="1357" y="2433"/>
                    <a:pt x="1355" y="2434"/>
                  </a:cubicBezTo>
                  <a:cubicBezTo>
                    <a:pt x="1353" y="2435"/>
                    <a:pt x="1351" y="2436"/>
                    <a:pt x="1348" y="2437"/>
                  </a:cubicBezTo>
                  <a:cubicBezTo>
                    <a:pt x="1346" y="2439"/>
                    <a:pt x="1344" y="2440"/>
                    <a:pt x="1342" y="2441"/>
                  </a:cubicBezTo>
                  <a:cubicBezTo>
                    <a:pt x="1340" y="2443"/>
                    <a:pt x="1338" y="2444"/>
                    <a:pt x="1336" y="2446"/>
                  </a:cubicBezTo>
                  <a:cubicBezTo>
                    <a:pt x="1335" y="2447"/>
                    <a:pt x="1335" y="2448"/>
                    <a:pt x="1334" y="2448"/>
                  </a:cubicBezTo>
                  <a:cubicBezTo>
                    <a:pt x="1333" y="2449"/>
                    <a:pt x="1333" y="2449"/>
                    <a:pt x="1333" y="2450"/>
                  </a:cubicBezTo>
                  <a:cubicBezTo>
                    <a:pt x="1332" y="2450"/>
                    <a:pt x="1332" y="2450"/>
                    <a:pt x="1332" y="2451"/>
                  </a:cubicBezTo>
                  <a:cubicBezTo>
                    <a:pt x="1331" y="2452"/>
                    <a:pt x="1330" y="2453"/>
                    <a:pt x="1330" y="2453"/>
                  </a:cubicBezTo>
                  <a:cubicBezTo>
                    <a:pt x="1329" y="2454"/>
                    <a:pt x="1328" y="2455"/>
                    <a:pt x="1328" y="2456"/>
                  </a:cubicBezTo>
                  <a:cubicBezTo>
                    <a:pt x="1327" y="2457"/>
                    <a:pt x="1327" y="2457"/>
                    <a:pt x="1326" y="2458"/>
                  </a:cubicBezTo>
                  <a:cubicBezTo>
                    <a:pt x="1326" y="2459"/>
                    <a:pt x="1326" y="2459"/>
                    <a:pt x="1325" y="2460"/>
                  </a:cubicBezTo>
                  <a:cubicBezTo>
                    <a:pt x="1325" y="2461"/>
                    <a:pt x="1324" y="2461"/>
                    <a:pt x="1324" y="2462"/>
                  </a:cubicBezTo>
                  <a:cubicBezTo>
                    <a:pt x="1324" y="2463"/>
                    <a:pt x="1324" y="2463"/>
                    <a:pt x="1323" y="2464"/>
                  </a:cubicBezTo>
                  <a:cubicBezTo>
                    <a:pt x="1323" y="2465"/>
                    <a:pt x="1323" y="2465"/>
                    <a:pt x="1323" y="2466"/>
                  </a:cubicBezTo>
                  <a:cubicBezTo>
                    <a:pt x="1322" y="2467"/>
                    <a:pt x="1322" y="2467"/>
                    <a:pt x="1322" y="2467"/>
                  </a:cubicBezTo>
                  <a:cubicBezTo>
                    <a:pt x="1322" y="2467"/>
                    <a:pt x="1323" y="2467"/>
                    <a:pt x="1323" y="2466"/>
                  </a:cubicBezTo>
                  <a:cubicBezTo>
                    <a:pt x="1323" y="2466"/>
                    <a:pt x="1324" y="2465"/>
                    <a:pt x="1325" y="2465"/>
                  </a:cubicBezTo>
                  <a:cubicBezTo>
                    <a:pt x="1325" y="2464"/>
                    <a:pt x="1326" y="2464"/>
                    <a:pt x="1326" y="2463"/>
                  </a:cubicBezTo>
                  <a:cubicBezTo>
                    <a:pt x="1327" y="2463"/>
                    <a:pt x="1327" y="2462"/>
                    <a:pt x="1328" y="2462"/>
                  </a:cubicBezTo>
                  <a:cubicBezTo>
                    <a:pt x="1328" y="2461"/>
                    <a:pt x="1329" y="2461"/>
                    <a:pt x="1329" y="2460"/>
                  </a:cubicBezTo>
                  <a:cubicBezTo>
                    <a:pt x="1330" y="2460"/>
                    <a:pt x="1331" y="2459"/>
                    <a:pt x="1331" y="2459"/>
                  </a:cubicBezTo>
                  <a:cubicBezTo>
                    <a:pt x="1332" y="2458"/>
                    <a:pt x="1333" y="2458"/>
                    <a:pt x="1333" y="2457"/>
                  </a:cubicBezTo>
                  <a:cubicBezTo>
                    <a:pt x="1334" y="2456"/>
                    <a:pt x="1335" y="2456"/>
                    <a:pt x="1336" y="2455"/>
                  </a:cubicBezTo>
                  <a:cubicBezTo>
                    <a:pt x="1336" y="2455"/>
                    <a:pt x="1336" y="2454"/>
                    <a:pt x="1337" y="2454"/>
                  </a:cubicBezTo>
                  <a:cubicBezTo>
                    <a:pt x="1337" y="2454"/>
                    <a:pt x="1338" y="2454"/>
                    <a:pt x="1338" y="2453"/>
                  </a:cubicBezTo>
                  <a:cubicBezTo>
                    <a:pt x="1339" y="2453"/>
                    <a:pt x="1340" y="2452"/>
                    <a:pt x="1341" y="2451"/>
                  </a:cubicBezTo>
                  <a:cubicBezTo>
                    <a:pt x="1342" y="2451"/>
                    <a:pt x="1342" y="2450"/>
                    <a:pt x="1343" y="2450"/>
                  </a:cubicBezTo>
                  <a:cubicBezTo>
                    <a:pt x="1344" y="2449"/>
                    <a:pt x="1344" y="2449"/>
                    <a:pt x="1345" y="2449"/>
                  </a:cubicBezTo>
                  <a:cubicBezTo>
                    <a:pt x="1345" y="2448"/>
                    <a:pt x="1346" y="2448"/>
                    <a:pt x="1346" y="2448"/>
                  </a:cubicBezTo>
                  <a:cubicBezTo>
                    <a:pt x="1348" y="2446"/>
                    <a:pt x="1350" y="2445"/>
                    <a:pt x="1352" y="2444"/>
                  </a:cubicBezTo>
                  <a:cubicBezTo>
                    <a:pt x="1354" y="2443"/>
                    <a:pt x="1356" y="2442"/>
                    <a:pt x="1358" y="2441"/>
                  </a:cubicBezTo>
                  <a:cubicBezTo>
                    <a:pt x="1359" y="2441"/>
                    <a:pt x="1360" y="2440"/>
                    <a:pt x="1361" y="2440"/>
                  </a:cubicBezTo>
                  <a:cubicBezTo>
                    <a:pt x="1362" y="2439"/>
                    <a:pt x="1363" y="2439"/>
                    <a:pt x="1364" y="2438"/>
                  </a:cubicBezTo>
                  <a:cubicBezTo>
                    <a:pt x="1365" y="2438"/>
                    <a:pt x="1366" y="2438"/>
                    <a:pt x="1367" y="2437"/>
                  </a:cubicBezTo>
                  <a:cubicBezTo>
                    <a:pt x="1368" y="2437"/>
                    <a:pt x="1368" y="2437"/>
                    <a:pt x="1369" y="2437"/>
                  </a:cubicBezTo>
                  <a:cubicBezTo>
                    <a:pt x="1369" y="2436"/>
                    <a:pt x="1370" y="2436"/>
                    <a:pt x="1370" y="2436"/>
                  </a:cubicBezTo>
                  <a:cubicBezTo>
                    <a:pt x="1371" y="2436"/>
                    <a:pt x="1372" y="2435"/>
                    <a:pt x="1373" y="2435"/>
                  </a:cubicBezTo>
                  <a:cubicBezTo>
                    <a:pt x="1374" y="2435"/>
                    <a:pt x="1375" y="2435"/>
                    <a:pt x="1375" y="2434"/>
                  </a:cubicBezTo>
                  <a:cubicBezTo>
                    <a:pt x="1376" y="2434"/>
                    <a:pt x="1377" y="2434"/>
                    <a:pt x="1378" y="2433"/>
                  </a:cubicBezTo>
                  <a:cubicBezTo>
                    <a:pt x="1379" y="2433"/>
                    <a:pt x="1379" y="2433"/>
                    <a:pt x="1380" y="2433"/>
                  </a:cubicBezTo>
                  <a:cubicBezTo>
                    <a:pt x="1381" y="2433"/>
                    <a:pt x="1381" y="2432"/>
                    <a:pt x="1382" y="2432"/>
                  </a:cubicBezTo>
                  <a:cubicBezTo>
                    <a:pt x="1382" y="2432"/>
                    <a:pt x="1382" y="2432"/>
                    <a:pt x="1383" y="2432"/>
                  </a:cubicBezTo>
                  <a:cubicBezTo>
                    <a:pt x="1383" y="2432"/>
                    <a:pt x="1384" y="2432"/>
                    <a:pt x="1384" y="2433"/>
                  </a:cubicBezTo>
                  <a:cubicBezTo>
                    <a:pt x="1389" y="2434"/>
                    <a:pt x="1393" y="2435"/>
                    <a:pt x="1398" y="2436"/>
                  </a:cubicBezTo>
                  <a:cubicBezTo>
                    <a:pt x="1400" y="2436"/>
                    <a:pt x="1402" y="2436"/>
                    <a:pt x="1404" y="2437"/>
                  </a:cubicBezTo>
                  <a:cubicBezTo>
                    <a:pt x="1405" y="2437"/>
                    <a:pt x="1406" y="2437"/>
                    <a:pt x="1406" y="2437"/>
                  </a:cubicBezTo>
                  <a:cubicBezTo>
                    <a:pt x="1398" y="2443"/>
                    <a:pt x="1391" y="2451"/>
                    <a:pt x="1384" y="2462"/>
                  </a:cubicBezTo>
                  <a:cubicBezTo>
                    <a:pt x="1384" y="2462"/>
                    <a:pt x="1384" y="2462"/>
                    <a:pt x="1384" y="2462"/>
                  </a:cubicBezTo>
                  <a:cubicBezTo>
                    <a:pt x="1382" y="2462"/>
                    <a:pt x="1381" y="2463"/>
                    <a:pt x="1379" y="2464"/>
                  </a:cubicBezTo>
                  <a:cubicBezTo>
                    <a:pt x="1378" y="2464"/>
                    <a:pt x="1376" y="2465"/>
                    <a:pt x="1375" y="2466"/>
                  </a:cubicBezTo>
                  <a:cubicBezTo>
                    <a:pt x="1373" y="2467"/>
                    <a:pt x="1372" y="2468"/>
                    <a:pt x="1370" y="2469"/>
                  </a:cubicBezTo>
                  <a:cubicBezTo>
                    <a:pt x="1369" y="2471"/>
                    <a:pt x="1367" y="2472"/>
                    <a:pt x="1365" y="2473"/>
                  </a:cubicBezTo>
                  <a:cubicBezTo>
                    <a:pt x="1362" y="2476"/>
                    <a:pt x="1359" y="2479"/>
                    <a:pt x="1355" y="2482"/>
                  </a:cubicBezTo>
                  <a:cubicBezTo>
                    <a:pt x="1355" y="2483"/>
                    <a:pt x="1354" y="2484"/>
                    <a:pt x="1353" y="2485"/>
                  </a:cubicBezTo>
                  <a:cubicBezTo>
                    <a:pt x="1352" y="2486"/>
                    <a:pt x="1351" y="2486"/>
                    <a:pt x="1351" y="2487"/>
                  </a:cubicBezTo>
                  <a:cubicBezTo>
                    <a:pt x="1349" y="2489"/>
                    <a:pt x="1348" y="2491"/>
                    <a:pt x="1346" y="2493"/>
                  </a:cubicBezTo>
                  <a:cubicBezTo>
                    <a:pt x="1343" y="2497"/>
                    <a:pt x="1341" y="2501"/>
                    <a:pt x="1338" y="2505"/>
                  </a:cubicBezTo>
                  <a:cubicBezTo>
                    <a:pt x="1336" y="2510"/>
                    <a:pt x="1334" y="2514"/>
                    <a:pt x="1332" y="2519"/>
                  </a:cubicBezTo>
                  <a:cubicBezTo>
                    <a:pt x="1331" y="2521"/>
                    <a:pt x="1330" y="2523"/>
                    <a:pt x="1330" y="2526"/>
                  </a:cubicBezTo>
                  <a:cubicBezTo>
                    <a:pt x="1329" y="2527"/>
                    <a:pt x="1329" y="2528"/>
                    <a:pt x="1329" y="2529"/>
                  </a:cubicBezTo>
                  <a:cubicBezTo>
                    <a:pt x="1328" y="2530"/>
                    <a:pt x="1328" y="2531"/>
                    <a:pt x="1328" y="2532"/>
                  </a:cubicBezTo>
                  <a:cubicBezTo>
                    <a:pt x="1327" y="2537"/>
                    <a:pt x="1326" y="2541"/>
                    <a:pt x="1325" y="2545"/>
                  </a:cubicBezTo>
                  <a:cubicBezTo>
                    <a:pt x="1325" y="2547"/>
                    <a:pt x="1325" y="2550"/>
                    <a:pt x="1325" y="2551"/>
                  </a:cubicBezTo>
                  <a:cubicBezTo>
                    <a:pt x="1325" y="2553"/>
                    <a:pt x="1325" y="2555"/>
                    <a:pt x="1325" y="2557"/>
                  </a:cubicBezTo>
                  <a:cubicBezTo>
                    <a:pt x="1325" y="2559"/>
                    <a:pt x="1325" y="2561"/>
                    <a:pt x="1325" y="2562"/>
                  </a:cubicBezTo>
                  <a:cubicBezTo>
                    <a:pt x="1325" y="2564"/>
                    <a:pt x="1325" y="2566"/>
                    <a:pt x="1325" y="2567"/>
                  </a:cubicBezTo>
                  <a:cubicBezTo>
                    <a:pt x="1326" y="2569"/>
                    <a:pt x="1326" y="2570"/>
                    <a:pt x="1326" y="2571"/>
                  </a:cubicBezTo>
                  <a:cubicBezTo>
                    <a:pt x="1326" y="2573"/>
                    <a:pt x="1327" y="2574"/>
                    <a:pt x="1327" y="2575"/>
                  </a:cubicBezTo>
                  <a:cubicBezTo>
                    <a:pt x="1327" y="2577"/>
                    <a:pt x="1328" y="2578"/>
                    <a:pt x="1328" y="2580"/>
                  </a:cubicBezTo>
                  <a:cubicBezTo>
                    <a:pt x="1328" y="2581"/>
                    <a:pt x="1328" y="2581"/>
                    <a:pt x="1328" y="2581"/>
                  </a:cubicBezTo>
                  <a:cubicBezTo>
                    <a:pt x="1328" y="2581"/>
                    <a:pt x="1328" y="2581"/>
                    <a:pt x="1328" y="2579"/>
                  </a:cubicBezTo>
                  <a:cubicBezTo>
                    <a:pt x="1328" y="2578"/>
                    <a:pt x="1328" y="2577"/>
                    <a:pt x="1328" y="2575"/>
                  </a:cubicBezTo>
                  <a:cubicBezTo>
                    <a:pt x="1328" y="2574"/>
                    <a:pt x="1328" y="2572"/>
                    <a:pt x="1328" y="2571"/>
                  </a:cubicBezTo>
                  <a:cubicBezTo>
                    <a:pt x="1328" y="2570"/>
                    <a:pt x="1328" y="2569"/>
                    <a:pt x="1329" y="2567"/>
                  </a:cubicBezTo>
                  <a:cubicBezTo>
                    <a:pt x="1329" y="2566"/>
                    <a:pt x="1329" y="2564"/>
                    <a:pt x="1329" y="2563"/>
                  </a:cubicBezTo>
                  <a:cubicBezTo>
                    <a:pt x="1329" y="2561"/>
                    <a:pt x="1329" y="2559"/>
                    <a:pt x="1329" y="2557"/>
                  </a:cubicBezTo>
                  <a:cubicBezTo>
                    <a:pt x="1330" y="2554"/>
                    <a:pt x="1330" y="2550"/>
                    <a:pt x="1331" y="2546"/>
                  </a:cubicBezTo>
                  <a:cubicBezTo>
                    <a:pt x="1332" y="2542"/>
                    <a:pt x="1333" y="2538"/>
                    <a:pt x="1335" y="2534"/>
                  </a:cubicBezTo>
                  <a:cubicBezTo>
                    <a:pt x="1336" y="2530"/>
                    <a:pt x="1337" y="2526"/>
                    <a:pt x="1339" y="2522"/>
                  </a:cubicBezTo>
                  <a:cubicBezTo>
                    <a:pt x="1341" y="2517"/>
                    <a:pt x="1343" y="2513"/>
                    <a:pt x="1345" y="2509"/>
                  </a:cubicBezTo>
                  <a:cubicBezTo>
                    <a:pt x="1347" y="2505"/>
                    <a:pt x="1350" y="2501"/>
                    <a:pt x="1352" y="2497"/>
                  </a:cubicBezTo>
                  <a:cubicBezTo>
                    <a:pt x="1355" y="2494"/>
                    <a:pt x="1358" y="2490"/>
                    <a:pt x="1361" y="2487"/>
                  </a:cubicBezTo>
                  <a:cubicBezTo>
                    <a:pt x="1363" y="2484"/>
                    <a:pt x="1366" y="2480"/>
                    <a:pt x="1369" y="2478"/>
                  </a:cubicBezTo>
                  <a:cubicBezTo>
                    <a:pt x="1372" y="2475"/>
                    <a:pt x="1375" y="2472"/>
                    <a:pt x="1378" y="2470"/>
                  </a:cubicBezTo>
                  <a:cubicBezTo>
                    <a:pt x="1378" y="2470"/>
                    <a:pt x="1379" y="2469"/>
                    <a:pt x="1379" y="2469"/>
                  </a:cubicBezTo>
                  <a:cubicBezTo>
                    <a:pt x="1371" y="2482"/>
                    <a:pt x="1365" y="2499"/>
                    <a:pt x="1361" y="2520"/>
                  </a:cubicBezTo>
                  <a:cubicBezTo>
                    <a:pt x="1364" y="2513"/>
                    <a:pt x="1368" y="2506"/>
                    <a:pt x="1372" y="2499"/>
                  </a:cubicBezTo>
                  <a:cubicBezTo>
                    <a:pt x="1372" y="2499"/>
                    <a:pt x="1372" y="2499"/>
                    <a:pt x="1372" y="2499"/>
                  </a:cubicBezTo>
                  <a:cubicBezTo>
                    <a:pt x="1371" y="2502"/>
                    <a:pt x="1370" y="2504"/>
                    <a:pt x="1369" y="2506"/>
                  </a:cubicBezTo>
                  <a:cubicBezTo>
                    <a:pt x="1369" y="2507"/>
                    <a:pt x="1369" y="2508"/>
                    <a:pt x="1368" y="2509"/>
                  </a:cubicBezTo>
                  <a:cubicBezTo>
                    <a:pt x="1368" y="2510"/>
                    <a:pt x="1368" y="2511"/>
                    <a:pt x="1367" y="2512"/>
                  </a:cubicBezTo>
                  <a:cubicBezTo>
                    <a:pt x="1367" y="2513"/>
                    <a:pt x="1366" y="2514"/>
                    <a:pt x="1366" y="2516"/>
                  </a:cubicBezTo>
                  <a:cubicBezTo>
                    <a:pt x="1366" y="2517"/>
                    <a:pt x="1365" y="2518"/>
                    <a:pt x="1365" y="2519"/>
                  </a:cubicBezTo>
                  <a:cubicBezTo>
                    <a:pt x="1364" y="2521"/>
                    <a:pt x="1364" y="2524"/>
                    <a:pt x="1363" y="2526"/>
                  </a:cubicBezTo>
                  <a:cubicBezTo>
                    <a:pt x="1362" y="2531"/>
                    <a:pt x="1361" y="2535"/>
                    <a:pt x="1360" y="2540"/>
                  </a:cubicBezTo>
                  <a:cubicBezTo>
                    <a:pt x="1359" y="2545"/>
                    <a:pt x="1359" y="2550"/>
                    <a:pt x="1358" y="2555"/>
                  </a:cubicBezTo>
                  <a:cubicBezTo>
                    <a:pt x="1358" y="2560"/>
                    <a:pt x="1357" y="2565"/>
                    <a:pt x="1357" y="2570"/>
                  </a:cubicBezTo>
                  <a:cubicBezTo>
                    <a:pt x="1357" y="2575"/>
                    <a:pt x="1358" y="2580"/>
                    <a:pt x="1358" y="2584"/>
                  </a:cubicBezTo>
                  <a:cubicBezTo>
                    <a:pt x="1358" y="2589"/>
                    <a:pt x="1359" y="2594"/>
                    <a:pt x="1360" y="2599"/>
                  </a:cubicBezTo>
                  <a:cubicBezTo>
                    <a:pt x="1360" y="2602"/>
                    <a:pt x="1360" y="2604"/>
                    <a:pt x="1361" y="2606"/>
                  </a:cubicBezTo>
                  <a:cubicBezTo>
                    <a:pt x="1361" y="2609"/>
                    <a:pt x="1362" y="2611"/>
                    <a:pt x="1362" y="2613"/>
                  </a:cubicBezTo>
                  <a:cubicBezTo>
                    <a:pt x="1363" y="2616"/>
                    <a:pt x="1363" y="2618"/>
                    <a:pt x="1364" y="2620"/>
                  </a:cubicBezTo>
                  <a:cubicBezTo>
                    <a:pt x="1365" y="2622"/>
                    <a:pt x="1365" y="2622"/>
                    <a:pt x="1365" y="2622"/>
                  </a:cubicBezTo>
                  <a:cubicBezTo>
                    <a:pt x="1365" y="2623"/>
                    <a:pt x="1365" y="2623"/>
                    <a:pt x="1365" y="2623"/>
                  </a:cubicBezTo>
                  <a:cubicBezTo>
                    <a:pt x="1365" y="2623"/>
                    <a:pt x="1365" y="2623"/>
                    <a:pt x="1365" y="2623"/>
                  </a:cubicBezTo>
                  <a:cubicBezTo>
                    <a:pt x="1365" y="2624"/>
                    <a:pt x="1365" y="2624"/>
                    <a:pt x="1365" y="2624"/>
                  </a:cubicBezTo>
                  <a:cubicBezTo>
                    <a:pt x="1365" y="2625"/>
                    <a:pt x="1366" y="2626"/>
                    <a:pt x="1366" y="2627"/>
                  </a:cubicBezTo>
                  <a:cubicBezTo>
                    <a:pt x="1367" y="2629"/>
                    <a:pt x="1368" y="2631"/>
                    <a:pt x="1368" y="2634"/>
                  </a:cubicBezTo>
                  <a:cubicBezTo>
                    <a:pt x="1369" y="2636"/>
                    <a:pt x="1370" y="2638"/>
                    <a:pt x="1371" y="2640"/>
                  </a:cubicBezTo>
                  <a:cubicBezTo>
                    <a:pt x="1373" y="2644"/>
                    <a:pt x="1374" y="2648"/>
                    <a:pt x="1376" y="2652"/>
                  </a:cubicBezTo>
                  <a:cubicBezTo>
                    <a:pt x="1377" y="2654"/>
                    <a:pt x="1378" y="2656"/>
                    <a:pt x="1379" y="2657"/>
                  </a:cubicBezTo>
                  <a:cubicBezTo>
                    <a:pt x="1380" y="2659"/>
                    <a:pt x="1381" y="2661"/>
                    <a:pt x="1382" y="2663"/>
                  </a:cubicBezTo>
                  <a:cubicBezTo>
                    <a:pt x="1383" y="2665"/>
                    <a:pt x="1384" y="2666"/>
                    <a:pt x="1385" y="2668"/>
                  </a:cubicBezTo>
                  <a:cubicBezTo>
                    <a:pt x="1385" y="2669"/>
                    <a:pt x="1386" y="2670"/>
                    <a:pt x="1386" y="2670"/>
                  </a:cubicBezTo>
                  <a:cubicBezTo>
                    <a:pt x="1387" y="2671"/>
                    <a:pt x="1387" y="2672"/>
                    <a:pt x="1387" y="2673"/>
                  </a:cubicBezTo>
                  <a:cubicBezTo>
                    <a:pt x="1389" y="2676"/>
                    <a:pt x="1391" y="2679"/>
                    <a:pt x="1393" y="2682"/>
                  </a:cubicBezTo>
                  <a:cubicBezTo>
                    <a:pt x="1395" y="2685"/>
                    <a:pt x="1397" y="2687"/>
                    <a:pt x="1398" y="2690"/>
                  </a:cubicBezTo>
                  <a:cubicBezTo>
                    <a:pt x="1402" y="2695"/>
                    <a:pt x="1405" y="2699"/>
                    <a:pt x="1407" y="2702"/>
                  </a:cubicBezTo>
                  <a:cubicBezTo>
                    <a:pt x="1410" y="2706"/>
                    <a:pt x="1412" y="2708"/>
                    <a:pt x="1413" y="2710"/>
                  </a:cubicBezTo>
                  <a:cubicBezTo>
                    <a:pt x="1415" y="2712"/>
                    <a:pt x="1415" y="2713"/>
                    <a:pt x="1415" y="2713"/>
                  </a:cubicBezTo>
                  <a:cubicBezTo>
                    <a:pt x="1415" y="2713"/>
                    <a:pt x="1413" y="2709"/>
                    <a:pt x="1409" y="2701"/>
                  </a:cubicBezTo>
                  <a:cubicBezTo>
                    <a:pt x="1406" y="2698"/>
                    <a:pt x="1404" y="2693"/>
                    <a:pt x="1401" y="2688"/>
                  </a:cubicBezTo>
                  <a:cubicBezTo>
                    <a:pt x="1398" y="2683"/>
                    <a:pt x="1395" y="2677"/>
                    <a:pt x="1391" y="2671"/>
                  </a:cubicBezTo>
                  <a:cubicBezTo>
                    <a:pt x="1391" y="2670"/>
                    <a:pt x="1391" y="2669"/>
                    <a:pt x="1390" y="2668"/>
                  </a:cubicBezTo>
                  <a:cubicBezTo>
                    <a:pt x="1390" y="2667"/>
                    <a:pt x="1389" y="2666"/>
                    <a:pt x="1389" y="2666"/>
                  </a:cubicBezTo>
                  <a:cubicBezTo>
                    <a:pt x="1388" y="2664"/>
                    <a:pt x="1387" y="2662"/>
                    <a:pt x="1386" y="2660"/>
                  </a:cubicBezTo>
                  <a:cubicBezTo>
                    <a:pt x="1385" y="2657"/>
                    <a:pt x="1383" y="2653"/>
                    <a:pt x="1382" y="2649"/>
                  </a:cubicBezTo>
                  <a:cubicBezTo>
                    <a:pt x="1380" y="2646"/>
                    <a:pt x="1378" y="2642"/>
                    <a:pt x="1377" y="2638"/>
                  </a:cubicBezTo>
                  <a:cubicBezTo>
                    <a:pt x="1376" y="2636"/>
                    <a:pt x="1375" y="2633"/>
                    <a:pt x="1375" y="2631"/>
                  </a:cubicBezTo>
                  <a:cubicBezTo>
                    <a:pt x="1374" y="2629"/>
                    <a:pt x="1373" y="2627"/>
                    <a:pt x="1373" y="2625"/>
                  </a:cubicBezTo>
                  <a:cubicBezTo>
                    <a:pt x="1373" y="2624"/>
                    <a:pt x="1372" y="2623"/>
                    <a:pt x="1372" y="2622"/>
                  </a:cubicBezTo>
                  <a:cubicBezTo>
                    <a:pt x="1372" y="2621"/>
                    <a:pt x="1372" y="2621"/>
                    <a:pt x="1372" y="2621"/>
                  </a:cubicBezTo>
                  <a:cubicBezTo>
                    <a:pt x="1372" y="2621"/>
                    <a:pt x="1372" y="2621"/>
                    <a:pt x="1372" y="2621"/>
                  </a:cubicBezTo>
                  <a:cubicBezTo>
                    <a:pt x="1371" y="2620"/>
                    <a:pt x="1371" y="2620"/>
                    <a:pt x="1371" y="2620"/>
                  </a:cubicBezTo>
                  <a:cubicBezTo>
                    <a:pt x="1371" y="2618"/>
                    <a:pt x="1371" y="2618"/>
                    <a:pt x="1371" y="2618"/>
                  </a:cubicBezTo>
                  <a:cubicBezTo>
                    <a:pt x="1371" y="2618"/>
                    <a:pt x="1371" y="2618"/>
                    <a:pt x="1371" y="2617"/>
                  </a:cubicBezTo>
                  <a:cubicBezTo>
                    <a:pt x="1372" y="2619"/>
                    <a:pt x="1373" y="2620"/>
                    <a:pt x="1374" y="2621"/>
                  </a:cubicBezTo>
                  <a:cubicBezTo>
                    <a:pt x="1375" y="2623"/>
                    <a:pt x="1377" y="2626"/>
                    <a:pt x="1380" y="2628"/>
                  </a:cubicBezTo>
                  <a:cubicBezTo>
                    <a:pt x="1384" y="2633"/>
                    <a:pt x="1389" y="2639"/>
                    <a:pt x="1395" y="2646"/>
                  </a:cubicBezTo>
                  <a:cubicBezTo>
                    <a:pt x="1397" y="2647"/>
                    <a:pt x="1398" y="2649"/>
                    <a:pt x="1400" y="2651"/>
                  </a:cubicBezTo>
                  <a:cubicBezTo>
                    <a:pt x="1401" y="2652"/>
                    <a:pt x="1403" y="2654"/>
                    <a:pt x="1404" y="2656"/>
                  </a:cubicBezTo>
                  <a:cubicBezTo>
                    <a:pt x="1407" y="2659"/>
                    <a:pt x="1410" y="2662"/>
                    <a:pt x="1414" y="2665"/>
                  </a:cubicBezTo>
                  <a:cubicBezTo>
                    <a:pt x="1417" y="2669"/>
                    <a:pt x="1420" y="2672"/>
                    <a:pt x="1423" y="2675"/>
                  </a:cubicBezTo>
                  <a:cubicBezTo>
                    <a:pt x="1425" y="2677"/>
                    <a:pt x="1427" y="2678"/>
                    <a:pt x="1428" y="2680"/>
                  </a:cubicBezTo>
                  <a:cubicBezTo>
                    <a:pt x="1430" y="2681"/>
                    <a:pt x="1431" y="2683"/>
                    <a:pt x="1433" y="2684"/>
                  </a:cubicBezTo>
                  <a:cubicBezTo>
                    <a:pt x="1439" y="2690"/>
                    <a:pt x="1444" y="2696"/>
                    <a:pt x="1448" y="2701"/>
                  </a:cubicBezTo>
                  <a:cubicBezTo>
                    <a:pt x="1449" y="2702"/>
                    <a:pt x="1449" y="2703"/>
                    <a:pt x="1450" y="2703"/>
                  </a:cubicBezTo>
                  <a:cubicBezTo>
                    <a:pt x="1450" y="2704"/>
                    <a:pt x="1451" y="2705"/>
                    <a:pt x="1451" y="2705"/>
                  </a:cubicBezTo>
                  <a:cubicBezTo>
                    <a:pt x="1452" y="2706"/>
                    <a:pt x="1452" y="2706"/>
                    <a:pt x="1452" y="2707"/>
                  </a:cubicBezTo>
                  <a:cubicBezTo>
                    <a:pt x="1453" y="2708"/>
                    <a:pt x="1453" y="2708"/>
                    <a:pt x="1453" y="2709"/>
                  </a:cubicBezTo>
                  <a:cubicBezTo>
                    <a:pt x="1454" y="2710"/>
                    <a:pt x="1455" y="2711"/>
                    <a:pt x="1455" y="2712"/>
                  </a:cubicBezTo>
                  <a:cubicBezTo>
                    <a:pt x="1456" y="2713"/>
                    <a:pt x="1456" y="2714"/>
                    <a:pt x="1457" y="2715"/>
                  </a:cubicBezTo>
                  <a:cubicBezTo>
                    <a:pt x="1457" y="2716"/>
                    <a:pt x="1457" y="2717"/>
                    <a:pt x="1457" y="2718"/>
                  </a:cubicBezTo>
                  <a:cubicBezTo>
                    <a:pt x="1458" y="2718"/>
                    <a:pt x="1458" y="2719"/>
                    <a:pt x="1458" y="2720"/>
                  </a:cubicBezTo>
                  <a:cubicBezTo>
                    <a:pt x="1458" y="2721"/>
                    <a:pt x="1459" y="2721"/>
                    <a:pt x="1459" y="2721"/>
                  </a:cubicBezTo>
                  <a:cubicBezTo>
                    <a:pt x="1459" y="2721"/>
                    <a:pt x="1459" y="2721"/>
                    <a:pt x="1459" y="2720"/>
                  </a:cubicBezTo>
                  <a:cubicBezTo>
                    <a:pt x="1458" y="2719"/>
                    <a:pt x="1459" y="2718"/>
                    <a:pt x="1458" y="2718"/>
                  </a:cubicBezTo>
                  <a:cubicBezTo>
                    <a:pt x="1458" y="2717"/>
                    <a:pt x="1458" y="2716"/>
                    <a:pt x="1458" y="2715"/>
                  </a:cubicBezTo>
                  <a:cubicBezTo>
                    <a:pt x="1458" y="2714"/>
                    <a:pt x="1458" y="2713"/>
                    <a:pt x="1457" y="2711"/>
                  </a:cubicBezTo>
                  <a:cubicBezTo>
                    <a:pt x="1457" y="2711"/>
                    <a:pt x="1457" y="2710"/>
                    <a:pt x="1457" y="2710"/>
                  </a:cubicBezTo>
                  <a:cubicBezTo>
                    <a:pt x="1457" y="2709"/>
                    <a:pt x="1456" y="2708"/>
                    <a:pt x="1456" y="2708"/>
                  </a:cubicBezTo>
                  <a:cubicBezTo>
                    <a:pt x="1455" y="2705"/>
                    <a:pt x="1454" y="2702"/>
                    <a:pt x="1452" y="2699"/>
                  </a:cubicBezTo>
                  <a:cubicBezTo>
                    <a:pt x="1450" y="2696"/>
                    <a:pt x="1448" y="2692"/>
                    <a:pt x="1446" y="2689"/>
                  </a:cubicBezTo>
                  <a:cubicBezTo>
                    <a:pt x="1443" y="2686"/>
                    <a:pt x="1441" y="2683"/>
                    <a:pt x="1438" y="2679"/>
                  </a:cubicBezTo>
                  <a:cubicBezTo>
                    <a:pt x="1437" y="2679"/>
                    <a:pt x="1436" y="2678"/>
                    <a:pt x="1436" y="2677"/>
                  </a:cubicBezTo>
                  <a:cubicBezTo>
                    <a:pt x="1435" y="2676"/>
                    <a:pt x="1434" y="2675"/>
                    <a:pt x="1433" y="2675"/>
                  </a:cubicBezTo>
                  <a:cubicBezTo>
                    <a:pt x="1432" y="2673"/>
                    <a:pt x="1430" y="2671"/>
                    <a:pt x="1429" y="2670"/>
                  </a:cubicBezTo>
                  <a:cubicBezTo>
                    <a:pt x="1426" y="2666"/>
                    <a:pt x="1423" y="2663"/>
                    <a:pt x="1419" y="2660"/>
                  </a:cubicBezTo>
                  <a:cubicBezTo>
                    <a:pt x="1416" y="2657"/>
                    <a:pt x="1413" y="2653"/>
                    <a:pt x="1410" y="2650"/>
                  </a:cubicBezTo>
                  <a:cubicBezTo>
                    <a:pt x="1408" y="2649"/>
                    <a:pt x="1406" y="2647"/>
                    <a:pt x="1405" y="2645"/>
                  </a:cubicBezTo>
                  <a:cubicBezTo>
                    <a:pt x="1403" y="2644"/>
                    <a:pt x="1402" y="2642"/>
                    <a:pt x="1400" y="2641"/>
                  </a:cubicBezTo>
                  <a:cubicBezTo>
                    <a:pt x="1394" y="2635"/>
                    <a:pt x="1388" y="2630"/>
                    <a:pt x="1383" y="2625"/>
                  </a:cubicBezTo>
                  <a:cubicBezTo>
                    <a:pt x="1380" y="2623"/>
                    <a:pt x="1378" y="2621"/>
                    <a:pt x="1376" y="2619"/>
                  </a:cubicBezTo>
                  <a:cubicBezTo>
                    <a:pt x="1374" y="2617"/>
                    <a:pt x="1372" y="2615"/>
                    <a:pt x="1370" y="2614"/>
                  </a:cubicBezTo>
                  <a:cubicBezTo>
                    <a:pt x="1370" y="2614"/>
                    <a:pt x="1370" y="2614"/>
                    <a:pt x="1370" y="2614"/>
                  </a:cubicBezTo>
                  <a:cubicBezTo>
                    <a:pt x="1370" y="2613"/>
                    <a:pt x="1370" y="2612"/>
                    <a:pt x="1369" y="2612"/>
                  </a:cubicBezTo>
                  <a:cubicBezTo>
                    <a:pt x="1369" y="2607"/>
                    <a:pt x="1368" y="2603"/>
                    <a:pt x="1367" y="2598"/>
                  </a:cubicBezTo>
                  <a:cubicBezTo>
                    <a:pt x="1366" y="2593"/>
                    <a:pt x="1366" y="2589"/>
                    <a:pt x="1366" y="2584"/>
                  </a:cubicBezTo>
                  <a:cubicBezTo>
                    <a:pt x="1365" y="2579"/>
                    <a:pt x="1365" y="2574"/>
                    <a:pt x="1365" y="2570"/>
                  </a:cubicBezTo>
                  <a:cubicBezTo>
                    <a:pt x="1365" y="2565"/>
                    <a:pt x="1366" y="2560"/>
                    <a:pt x="1366" y="2555"/>
                  </a:cubicBezTo>
                  <a:cubicBezTo>
                    <a:pt x="1366" y="2551"/>
                    <a:pt x="1367" y="2546"/>
                    <a:pt x="1368" y="2541"/>
                  </a:cubicBezTo>
                  <a:cubicBezTo>
                    <a:pt x="1368" y="2537"/>
                    <a:pt x="1369" y="2532"/>
                    <a:pt x="1370" y="2528"/>
                  </a:cubicBezTo>
                  <a:cubicBezTo>
                    <a:pt x="1371" y="2525"/>
                    <a:pt x="1371" y="2523"/>
                    <a:pt x="1372" y="2521"/>
                  </a:cubicBezTo>
                  <a:cubicBezTo>
                    <a:pt x="1372" y="2520"/>
                    <a:pt x="1373" y="2519"/>
                    <a:pt x="1373" y="2518"/>
                  </a:cubicBezTo>
                  <a:cubicBezTo>
                    <a:pt x="1373" y="2517"/>
                    <a:pt x="1374" y="2516"/>
                    <a:pt x="1374" y="2514"/>
                  </a:cubicBezTo>
                  <a:cubicBezTo>
                    <a:pt x="1376" y="2506"/>
                    <a:pt x="1380" y="2498"/>
                    <a:pt x="1383" y="2490"/>
                  </a:cubicBezTo>
                  <a:cubicBezTo>
                    <a:pt x="1385" y="2487"/>
                    <a:pt x="1386" y="2483"/>
                    <a:pt x="1388" y="2480"/>
                  </a:cubicBezTo>
                  <a:cubicBezTo>
                    <a:pt x="1389" y="2478"/>
                    <a:pt x="1390" y="2476"/>
                    <a:pt x="1391" y="2474"/>
                  </a:cubicBezTo>
                  <a:cubicBezTo>
                    <a:pt x="1392" y="2473"/>
                    <a:pt x="1393" y="2471"/>
                    <a:pt x="1394" y="2470"/>
                  </a:cubicBezTo>
                  <a:cubicBezTo>
                    <a:pt x="1395" y="2468"/>
                    <a:pt x="1395" y="2467"/>
                    <a:pt x="1396" y="2466"/>
                  </a:cubicBezTo>
                  <a:cubicBezTo>
                    <a:pt x="1425" y="2434"/>
                    <a:pt x="1454" y="2428"/>
                    <a:pt x="1486" y="2433"/>
                  </a:cubicBezTo>
                  <a:cubicBezTo>
                    <a:pt x="1486" y="2433"/>
                    <a:pt x="1487" y="2434"/>
                    <a:pt x="1487" y="2435"/>
                  </a:cubicBezTo>
                  <a:cubicBezTo>
                    <a:pt x="1485" y="2438"/>
                    <a:pt x="1482" y="2440"/>
                    <a:pt x="1479" y="2442"/>
                  </a:cubicBezTo>
                  <a:cubicBezTo>
                    <a:pt x="1476" y="2445"/>
                    <a:pt x="1472" y="2448"/>
                    <a:pt x="1467" y="2450"/>
                  </a:cubicBezTo>
                  <a:cubicBezTo>
                    <a:pt x="1465" y="2452"/>
                    <a:pt x="1462" y="2453"/>
                    <a:pt x="1460" y="2454"/>
                  </a:cubicBezTo>
                  <a:cubicBezTo>
                    <a:pt x="1459" y="2454"/>
                    <a:pt x="1457" y="2455"/>
                    <a:pt x="1456" y="2456"/>
                  </a:cubicBezTo>
                  <a:cubicBezTo>
                    <a:pt x="1455" y="2456"/>
                    <a:pt x="1453" y="2457"/>
                    <a:pt x="1452" y="2457"/>
                  </a:cubicBezTo>
                  <a:cubicBezTo>
                    <a:pt x="1449" y="2459"/>
                    <a:pt x="1447" y="2460"/>
                    <a:pt x="1444" y="2461"/>
                  </a:cubicBezTo>
                  <a:cubicBezTo>
                    <a:pt x="1441" y="2462"/>
                    <a:pt x="1438" y="2464"/>
                    <a:pt x="1436" y="2465"/>
                  </a:cubicBezTo>
                  <a:cubicBezTo>
                    <a:pt x="1433" y="2467"/>
                    <a:pt x="1430" y="2468"/>
                    <a:pt x="1427" y="2470"/>
                  </a:cubicBezTo>
                  <a:cubicBezTo>
                    <a:pt x="1424" y="2472"/>
                    <a:pt x="1422" y="2474"/>
                    <a:pt x="1419" y="2476"/>
                  </a:cubicBezTo>
                  <a:cubicBezTo>
                    <a:pt x="1419" y="2476"/>
                    <a:pt x="1418" y="2477"/>
                    <a:pt x="1417" y="2478"/>
                  </a:cubicBezTo>
                  <a:cubicBezTo>
                    <a:pt x="1417" y="2478"/>
                    <a:pt x="1416" y="2479"/>
                    <a:pt x="1416" y="2479"/>
                  </a:cubicBezTo>
                  <a:cubicBezTo>
                    <a:pt x="1414" y="2481"/>
                    <a:pt x="1414" y="2481"/>
                    <a:pt x="1414" y="2481"/>
                  </a:cubicBezTo>
                  <a:cubicBezTo>
                    <a:pt x="1413" y="2482"/>
                    <a:pt x="1413" y="2482"/>
                    <a:pt x="1412" y="2483"/>
                  </a:cubicBezTo>
                  <a:cubicBezTo>
                    <a:pt x="1411" y="2484"/>
                    <a:pt x="1411" y="2484"/>
                    <a:pt x="1411" y="2484"/>
                  </a:cubicBezTo>
                  <a:cubicBezTo>
                    <a:pt x="1411" y="2484"/>
                    <a:pt x="1411" y="2484"/>
                    <a:pt x="1411" y="2484"/>
                  </a:cubicBezTo>
                  <a:cubicBezTo>
                    <a:pt x="1411" y="2484"/>
                    <a:pt x="1411" y="2484"/>
                    <a:pt x="1411" y="2484"/>
                  </a:cubicBezTo>
                  <a:cubicBezTo>
                    <a:pt x="1411" y="2484"/>
                    <a:pt x="1411" y="2484"/>
                    <a:pt x="1411" y="2484"/>
                  </a:cubicBezTo>
                  <a:cubicBezTo>
                    <a:pt x="1411" y="2485"/>
                    <a:pt x="1411" y="2485"/>
                    <a:pt x="1411" y="2485"/>
                  </a:cubicBezTo>
                  <a:cubicBezTo>
                    <a:pt x="1411" y="2485"/>
                    <a:pt x="1411" y="2485"/>
                    <a:pt x="1411" y="2485"/>
                  </a:cubicBezTo>
                  <a:cubicBezTo>
                    <a:pt x="1410" y="2486"/>
                    <a:pt x="1410" y="2486"/>
                    <a:pt x="1410" y="2486"/>
                  </a:cubicBezTo>
                  <a:cubicBezTo>
                    <a:pt x="1410" y="2487"/>
                    <a:pt x="1410" y="2487"/>
                    <a:pt x="1410" y="2487"/>
                  </a:cubicBezTo>
                  <a:cubicBezTo>
                    <a:pt x="1409" y="2487"/>
                    <a:pt x="1409" y="2487"/>
                    <a:pt x="1409" y="2487"/>
                  </a:cubicBezTo>
                  <a:cubicBezTo>
                    <a:pt x="1409" y="2488"/>
                    <a:pt x="1408" y="2489"/>
                    <a:pt x="1408" y="2489"/>
                  </a:cubicBezTo>
                  <a:cubicBezTo>
                    <a:pt x="1407" y="2490"/>
                    <a:pt x="1407" y="2491"/>
                    <a:pt x="1407" y="2491"/>
                  </a:cubicBezTo>
                  <a:cubicBezTo>
                    <a:pt x="1403" y="2497"/>
                    <a:pt x="1401" y="2503"/>
                    <a:pt x="1400" y="2509"/>
                  </a:cubicBezTo>
                  <a:cubicBezTo>
                    <a:pt x="1398" y="2515"/>
                    <a:pt x="1397" y="2521"/>
                    <a:pt x="1396" y="2526"/>
                  </a:cubicBezTo>
                  <a:cubicBezTo>
                    <a:pt x="1395" y="2531"/>
                    <a:pt x="1395" y="2536"/>
                    <a:pt x="1395" y="2541"/>
                  </a:cubicBezTo>
                  <a:cubicBezTo>
                    <a:pt x="1394" y="2546"/>
                    <a:pt x="1395" y="2551"/>
                    <a:pt x="1396" y="2555"/>
                  </a:cubicBezTo>
                  <a:cubicBezTo>
                    <a:pt x="1397" y="2558"/>
                    <a:pt x="1399" y="2561"/>
                    <a:pt x="1401" y="2564"/>
                  </a:cubicBezTo>
                  <a:cubicBezTo>
                    <a:pt x="1403" y="2566"/>
                    <a:pt x="1405" y="2567"/>
                    <a:pt x="1406" y="2568"/>
                  </a:cubicBezTo>
                  <a:cubicBezTo>
                    <a:pt x="1407" y="2568"/>
                    <a:pt x="1407" y="2568"/>
                    <a:pt x="1408" y="2568"/>
                  </a:cubicBezTo>
                  <a:cubicBezTo>
                    <a:pt x="1408" y="2569"/>
                    <a:pt x="1408" y="2569"/>
                    <a:pt x="1408" y="2569"/>
                  </a:cubicBezTo>
                  <a:cubicBezTo>
                    <a:pt x="1408" y="2569"/>
                    <a:pt x="1408" y="2568"/>
                    <a:pt x="1408" y="2568"/>
                  </a:cubicBezTo>
                  <a:cubicBezTo>
                    <a:pt x="1407" y="2568"/>
                    <a:pt x="1407" y="2568"/>
                    <a:pt x="1406" y="2567"/>
                  </a:cubicBezTo>
                  <a:cubicBezTo>
                    <a:pt x="1405" y="2566"/>
                    <a:pt x="1404" y="2565"/>
                    <a:pt x="1402" y="2563"/>
                  </a:cubicBezTo>
                  <a:cubicBezTo>
                    <a:pt x="1401" y="2560"/>
                    <a:pt x="1400" y="2557"/>
                    <a:pt x="1399" y="2554"/>
                  </a:cubicBezTo>
                  <a:cubicBezTo>
                    <a:pt x="1399" y="2552"/>
                    <a:pt x="1399" y="2550"/>
                    <a:pt x="1399" y="2548"/>
                  </a:cubicBezTo>
                  <a:cubicBezTo>
                    <a:pt x="1399" y="2546"/>
                    <a:pt x="1399" y="2544"/>
                    <a:pt x="1399" y="2542"/>
                  </a:cubicBezTo>
                  <a:cubicBezTo>
                    <a:pt x="1400" y="2537"/>
                    <a:pt x="1401" y="2532"/>
                    <a:pt x="1402" y="2527"/>
                  </a:cubicBezTo>
                  <a:cubicBezTo>
                    <a:pt x="1403" y="2524"/>
                    <a:pt x="1404" y="2520"/>
                    <a:pt x="1405" y="2516"/>
                  </a:cubicBezTo>
                  <a:cubicBezTo>
                    <a:pt x="1405" y="2517"/>
                    <a:pt x="1405" y="2517"/>
                    <a:pt x="1405" y="2518"/>
                  </a:cubicBezTo>
                  <a:cubicBezTo>
                    <a:pt x="1405" y="2518"/>
                    <a:pt x="1405" y="2519"/>
                    <a:pt x="1405" y="2520"/>
                  </a:cubicBezTo>
                  <a:cubicBezTo>
                    <a:pt x="1405" y="2521"/>
                    <a:pt x="1406" y="2522"/>
                    <a:pt x="1406" y="2522"/>
                  </a:cubicBezTo>
                  <a:cubicBezTo>
                    <a:pt x="1406" y="2524"/>
                    <a:pt x="1407" y="2526"/>
                    <a:pt x="1407" y="2527"/>
                  </a:cubicBezTo>
                  <a:cubicBezTo>
                    <a:pt x="1408" y="2529"/>
                    <a:pt x="1408" y="2530"/>
                    <a:pt x="1409" y="2532"/>
                  </a:cubicBezTo>
                  <a:cubicBezTo>
                    <a:pt x="1409" y="2532"/>
                    <a:pt x="1409" y="2533"/>
                    <a:pt x="1410" y="2534"/>
                  </a:cubicBezTo>
                  <a:cubicBezTo>
                    <a:pt x="1410" y="2535"/>
                    <a:pt x="1410" y="2535"/>
                    <a:pt x="1410" y="2535"/>
                  </a:cubicBezTo>
                  <a:cubicBezTo>
                    <a:pt x="1411" y="2536"/>
                    <a:pt x="1411" y="2536"/>
                    <a:pt x="1411" y="2536"/>
                  </a:cubicBezTo>
                  <a:cubicBezTo>
                    <a:pt x="1411" y="2536"/>
                    <a:pt x="1411" y="2536"/>
                    <a:pt x="1411" y="2536"/>
                  </a:cubicBezTo>
                  <a:cubicBezTo>
                    <a:pt x="1411" y="2536"/>
                    <a:pt x="1411" y="2536"/>
                    <a:pt x="1411" y="2536"/>
                  </a:cubicBezTo>
                  <a:cubicBezTo>
                    <a:pt x="1411" y="2536"/>
                    <a:pt x="1411" y="2536"/>
                    <a:pt x="1411" y="2536"/>
                  </a:cubicBezTo>
                  <a:cubicBezTo>
                    <a:pt x="1411" y="2536"/>
                    <a:pt x="1411" y="2536"/>
                    <a:pt x="1411" y="2536"/>
                  </a:cubicBezTo>
                  <a:cubicBezTo>
                    <a:pt x="1412" y="2539"/>
                    <a:pt x="1415" y="2542"/>
                    <a:pt x="1416" y="2544"/>
                  </a:cubicBezTo>
                  <a:cubicBezTo>
                    <a:pt x="1418" y="2545"/>
                    <a:pt x="1419" y="2547"/>
                    <a:pt x="1420" y="2548"/>
                  </a:cubicBezTo>
                  <a:cubicBezTo>
                    <a:pt x="1421" y="2549"/>
                    <a:pt x="1422" y="2550"/>
                    <a:pt x="1423" y="2551"/>
                  </a:cubicBezTo>
                  <a:cubicBezTo>
                    <a:pt x="1425" y="2553"/>
                    <a:pt x="1427" y="2555"/>
                    <a:pt x="1430" y="2556"/>
                  </a:cubicBezTo>
                  <a:cubicBezTo>
                    <a:pt x="1431" y="2557"/>
                    <a:pt x="1432" y="2558"/>
                    <a:pt x="1433" y="2559"/>
                  </a:cubicBezTo>
                  <a:cubicBezTo>
                    <a:pt x="1434" y="2559"/>
                    <a:pt x="1435" y="2560"/>
                    <a:pt x="1436" y="2561"/>
                  </a:cubicBezTo>
                  <a:cubicBezTo>
                    <a:pt x="1437" y="2561"/>
                    <a:pt x="1438" y="2562"/>
                    <a:pt x="1439" y="2562"/>
                  </a:cubicBezTo>
                  <a:cubicBezTo>
                    <a:pt x="1440" y="2563"/>
                    <a:pt x="1441" y="2563"/>
                    <a:pt x="1442" y="2563"/>
                  </a:cubicBezTo>
                  <a:cubicBezTo>
                    <a:pt x="1444" y="2564"/>
                    <a:pt x="1445" y="2565"/>
                    <a:pt x="1447" y="2565"/>
                  </a:cubicBezTo>
                  <a:cubicBezTo>
                    <a:pt x="1448" y="2566"/>
                    <a:pt x="1449" y="2566"/>
                    <a:pt x="1450" y="2566"/>
                  </a:cubicBezTo>
                  <a:cubicBezTo>
                    <a:pt x="1450" y="2567"/>
                    <a:pt x="1451" y="2567"/>
                    <a:pt x="1451" y="2567"/>
                  </a:cubicBezTo>
                  <a:cubicBezTo>
                    <a:pt x="1451" y="2567"/>
                    <a:pt x="1451" y="2566"/>
                    <a:pt x="1450" y="2566"/>
                  </a:cubicBezTo>
                  <a:cubicBezTo>
                    <a:pt x="1449" y="2566"/>
                    <a:pt x="1449" y="2565"/>
                    <a:pt x="1447" y="2564"/>
                  </a:cubicBezTo>
                  <a:cubicBezTo>
                    <a:pt x="1446" y="2563"/>
                    <a:pt x="1445" y="2562"/>
                    <a:pt x="1444" y="2561"/>
                  </a:cubicBezTo>
                  <a:cubicBezTo>
                    <a:pt x="1442" y="2560"/>
                    <a:pt x="1441" y="2558"/>
                    <a:pt x="1439" y="2557"/>
                  </a:cubicBezTo>
                  <a:cubicBezTo>
                    <a:pt x="1437" y="2555"/>
                    <a:pt x="1435" y="2554"/>
                    <a:pt x="1434" y="2552"/>
                  </a:cubicBezTo>
                  <a:cubicBezTo>
                    <a:pt x="1432" y="2550"/>
                    <a:pt x="1430" y="2548"/>
                    <a:pt x="1428" y="2546"/>
                  </a:cubicBezTo>
                  <a:cubicBezTo>
                    <a:pt x="1426" y="2544"/>
                    <a:pt x="1424" y="2542"/>
                    <a:pt x="1423" y="2540"/>
                  </a:cubicBezTo>
                  <a:cubicBezTo>
                    <a:pt x="1421" y="2537"/>
                    <a:pt x="1419" y="2535"/>
                    <a:pt x="1418" y="2532"/>
                  </a:cubicBezTo>
                  <a:cubicBezTo>
                    <a:pt x="1417" y="2530"/>
                    <a:pt x="1417" y="2530"/>
                    <a:pt x="1417" y="2530"/>
                  </a:cubicBezTo>
                  <a:cubicBezTo>
                    <a:pt x="1417" y="2530"/>
                    <a:pt x="1416" y="2529"/>
                    <a:pt x="1416" y="2528"/>
                  </a:cubicBezTo>
                  <a:cubicBezTo>
                    <a:pt x="1415" y="2527"/>
                    <a:pt x="1415" y="2526"/>
                    <a:pt x="1414" y="2525"/>
                  </a:cubicBezTo>
                  <a:cubicBezTo>
                    <a:pt x="1413" y="2522"/>
                    <a:pt x="1412" y="2519"/>
                    <a:pt x="1412" y="2517"/>
                  </a:cubicBezTo>
                  <a:cubicBezTo>
                    <a:pt x="1411" y="2514"/>
                    <a:pt x="1411" y="2511"/>
                    <a:pt x="1411" y="2509"/>
                  </a:cubicBezTo>
                  <a:cubicBezTo>
                    <a:pt x="1411" y="2506"/>
                    <a:pt x="1411" y="2504"/>
                    <a:pt x="1411" y="2502"/>
                  </a:cubicBezTo>
                  <a:cubicBezTo>
                    <a:pt x="1411" y="2501"/>
                    <a:pt x="1411" y="2500"/>
                    <a:pt x="1411" y="2499"/>
                  </a:cubicBezTo>
                  <a:cubicBezTo>
                    <a:pt x="1412" y="2498"/>
                    <a:pt x="1413" y="2496"/>
                    <a:pt x="1413" y="2495"/>
                  </a:cubicBezTo>
                  <a:cubicBezTo>
                    <a:pt x="1414" y="2493"/>
                    <a:pt x="1414" y="2493"/>
                    <a:pt x="1414" y="2493"/>
                  </a:cubicBezTo>
                  <a:cubicBezTo>
                    <a:pt x="1416" y="2492"/>
                    <a:pt x="1416" y="2492"/>
                    <a:pt x="1416" y="2492"/>
                  </a:cubicBezTo>
                  <a:cubicBezTo>
                    <a:pt x="1416" y="2491"/>
                    <a:pt x="1416" y="2491"/>
                    <a:pt x="1416" y="2491"/>
                  </a:cubicBezTo>
                  <a:cubicBezTo>
                    <a:pt x="1416" y="2491"/>
                    <a:pt x="1416" y="2491"/>
                    <a:pt x="1416" y="2491"/>
                  </a:cubicBezTo>
                  <a:cubicBezTo>
                    <a:pt x="1417" y="2490"/>
                    <a:pt x="1417" y="2490"/>
                    <a:pt x="1417" y="2490"/>
                  </a:cubicBezTo>
                  <a:cubicBezTo>
                    <a:pt x="1418" y="2489"/>
                    <a:pt x="1418" y="2489"/>
                    <a:pt x="1418" y="2489"/>
                  </a:cubicBezTo>
                  <a:cubicBezTo>
                    <a:pt x="1418" y="2488"/>
                    <a:pt x="1418" y="2488"/>
                    <a:pt x="1418" y="2488"/>
                  </a:cubicBezTo>
                  <a:cubicBezTo>
                    <a:pt x="1420" y="2486"/>
                    <a:pt x="1422" y="2484"/>
                    <a:pt x="1424" y="2482"/>
                  </a:cubicBezTo>
                  <a:cubicBezTo>
                    <a:pt x="1428" y="2478"/>
                    <a:pt x="1433" y="2475"/>
                    <a:pt x="1438" y="2473"/>
                  </a:cubicBezTo>
                  <a:cubicBezTo>
                    <a:pt x="1438" y="2473"/>
                    <a:pt x="1438" y="2473"/>
                    <a:pt x="1438" y="2474"/>
                  </a:cubicBezTo>
                  <a:cubicBezTo>
                    <a:pt x="1438" y="2474"/>
                    <a:pt x="1439" y="2475"/>
                    <a:pt x="1439" y="2475"/>
                  </a:cubicBezTo>
                  <a:cubicBezTo>
                    <a:pt x="1439" y="2476"/>
                    <a:pt x="1439" y="2476"/>
                    <a:pt x="1439" y="2477"/>
                  </a:cubicBezTo>
                  <a:cubicBezTo>
                    <a:pt x="1440" y="2478"/>
                    <a:pt x="1440" y="2478"/>
                    <a:pt x="1440" y="2479"/>
                  </a:cubicBezTo>
                  <a:cubicBezTo>
                    <a:pt x="1440" y="2480"/>
                    <a:pt x="1441" y="2480"/>
                    <a:pt x="1441" y="2481"/>
                  </a:cubicBezTo>
                  <a:cubicBezTo>
                    <a:pt x="1441" y="2482"/>
                    <a:pt x="1441" y="2483"/>
                    <a:pt x="1442" y="2483"/>
                  </a:cubicBezTo>
                  <a:cubicBezTo>
                    <a:pt x="1442" y="2484"/>
                    <a:pt x="1442" y="2484"/>
                    <a:pt x="1442" y="2485"/>
                  </a:cubicBezTo>
                  <a:cubicBezTo>
                    <a:pt x="1442" y="2485"/>
                    <a:pt x="1442" y="2485"/>
                    <a:pt x="1442" y="2486"/>
                  </a:cubicBezTo>
                  <a:cubicBezTo>
                    <a:pt x="1443" y="2487"/>
                    <a:pt x="1443" y="2487"/>
                    <a:pt x="1443" y="2488"/>
                  </a:cubicBezTo>
                  <a:cubicBezTo>
                    <a:pt x="1443" y="2489"/>
                    <a:pt x="1444" y="2490"/>
                    <a:pt x="1444" y="2491"/>
                  </a:cubicBezTo>
                  <a:cubicBezTo>
                    <a:pt x="1444" y="2492"/>
                    <a:pt x="1444" y="2493"/>
                    <a:pt x="1445" y="2494"/>
                  </a:cubicBezTo>
                  <a:cubicBezTo>
                    <a:pt x="1445" y="2495"/>
                    <a:pt x="1446" y="2497"/>
                    <a:pt x="1446" y="2499"/>
                  </a:cubicBezTo>
                  <a:cubicBezTo>
                    <a:pt x="1446" y="2501"/>
                    <a:pt x="1447" y="2503"/>
                    <a:pt x="1447" y="2504"/>
                  </a:cubicBezTo>
                  <a:cubicBezTo>
                    <a:pt x="1447" y="2505"/>
                    <a:pt x="1448" y="2506"/>
                    <a:pt x="1448" y="2507"/>
                  </a:cubicBezTo>
                  <a:cubicBezTo>
                    <a:pt x="1448" y="2508"/>
                    <a:pt x="1448" y="2509"/>
                    <a:pt x="1448" y="2510"/>
                  </a:cubicBezTo>
                  <a:cubicBezTo>
                    <a:pt x="1448" y="2511"/>
                    <a:pt x="1448" y="2511"/>
                    <a:pt x="1449" y="2512"/>
                  </a:cubicBezTo>
                  <a:cubicBezTo>
                    <a:pt x="1449" y="2513"/>
                    <a:pt x="1449" y="2513"/>
                    <a:pt x="1449" y="2514"/>
                  </a:cubicBezTo>
                  <a:cubicBezTo>
                    <a:pt x="1449" y="2514"/>
                    <a:pt x="1449" y="2514"/>
                    <a:pt x="1449" y="2515"/>
                  </a:cubicBezTo>
                  <a:cubicBezTo>
                    <a:pt x="1449" y="2516"/>
                    <a:pt x="1450" y="2518"/>
                    <a:pt x="1450" y="2519"/>
                  </a:cubicBezTo>
                  <a:cubicBezTo>
                    <a:pt x="1450" y="2520"/>
                    <a:pt x="1450" y="2521"/>
                    <a:pt x="1450" y="2521"/>
                  </a:cubicBezTo>
                  <a:cubicBezTo>
                    <a:pt x="1450" y="2522"/>
                    <a:pt x="1450" y="2523"/>
                    <a:pt x="1450" y="2523"/>
                  </a:cubicBezTo>
                  <a:cubicBezTo>
                    <a:pt x="1450" y="2524"/>
                    <a:pt x="1450" y="2525"/>
                    <a:pt x="1450" y="2525"/>
                  </a:cubicBezTo>
                  <a:cubicBezTo>
                    <a:pt x="1451" y="2526"/>
                    <a:pt x="1451" y="2526"/>
                    <a:pt x="1451" y="2526"/>
                  </a:cubicBezTo>
                  <a:cubicBezTo>
                    <a:pt x="1451" y="2527"/>
                    <a:pt x="1451" y="2528"/>
                    <a:pt x="1451" y="2529"/>
                  </a:cubicBezTo>
                  <a:cubicBezTo>
                    <a:pt x="1451" y="2529"/>
                    <a:pt x="1451" y="2529"/>
                    <a:pt x="1451" y="2529"/>
                  </a:cubicBezTo>
                  <a:cubicBezTo>
                    <a:pt x="1451" y="2529"/>
                    <a:pt x="1451" y="2529"/>
                    <a:pt x="1451" y="2529"/>
                  </a:cubicBezTo>
                  <a:cubicBezTo>
                    <a:pt x="1452" y="2528"/>
                    <a:pt x="1452" y="2527"/>
                    <a:pt x="1452" y="2527"/>
                  </a:cubicBezTo>
                  <a:cubicBezTo>
                    <a:pt x="1453" y="2526"/>
                    <a:pt x="1453" y="2525"/>
                    <a:pt x="1453" y="2524"/>
                  </a:cubicBezTo>
                  <a:cubicBezTo>
                    <a:pt x="1453" y="2523"/>
                    <a:pt x="1454" y="2522"/>
                    <a:pt x="1454" y="2522"/>
                  </a:cubicBezTo>
                  <a:cubicBezTo>
                    <a:pt x="1454" y="2521"/>
                    <a:pt x="1454" y="2520"/>
                    <a:pt x="1454" y="2520"/>
                  </a:cubicBezTo>
                  <a:cubicBezTo>
                    <a:pt x="1454" y="2519"/>
                    <a:pt x="1455" y="2518"/>
                    <a:pt x="1455" y="2517"/>
                  </a:cubicBezTo>
                  <a:cubicBezTo>
                    <a:pt x="1455" y="2516"/>
                    <a:pt x="1455" y="2516"/>
                    <a:pt x="1455" y="2515"/>
                  </a:cubicBezTo>
                  <a:cubicBezTo>
                    <a:pt x="1455" y="2514"/>
                    <a:pt x="1455" y="2513"/>
                    <a:pt x="1455" y="2512"/>
                  </a:cubicBezTo>
                  <a:cubicBezTo>
                    <a:pt x="1455" y="2511"/>
                    <a:pt x="1455" y="2510"/>
                    <a:pt x="1455" y="2509"/>
                  </a:cubicBezTo>
                  <a:cubicBezTo>
                    <a:pt x="1455" y="2507"/>
                    <a:pt x="1455" y="2505"/>
                    <a:pt x="1455" y="2503"/>
                  </a:cubicBezTo>
                  <a:cubicBezTo>
                    <a:pt x="1455" y="2501"/>
                    <a:pt x="1454" y="2499"/>
                    <a:pt x="1454" y="2497"/>
                  </a:cubicBezTo>
                  <a:cubicBezTo>
                    <a:pt x="1453" y="2495"/>
                    <a:pt x="1453" y="2493"/>
                    <a:pt x="1452" y="2491"/>
                  </a:cubicBezTo>
                  <a:cubicBezTo>
                    <a:pt x="1451" y="2489"/>
                    <a:pt x="1450" y="2488"/>
                    <a:pt x="1450" y="2486"/>
                  </a:cubicBezTo>
                  <a:cubicBezTo>
                    <a:pt x="1449" y="2485"/>
                    <a:pt x="1449" y="2484"/>
                    <a:pt x="1448" y="2483"/>
                  </a:cubicBezTo>
                  <a:cubicBezTo>
                    <a:pt x="1448" y="2482"/>
                    <a:pt x="1447" y="2482"/>
                    <a:pt x="1447" y="2481"/>
                  </a:cubicBezTo>
                  <a:cubicBezTo>
                    <a:pt x="1447" y="2480"/>
                    <a:pt x="1446" y="2479"/>
                    <a:pt x="1446" y="2479"/>
                  </a:cubicBezTo>
                  <a:cubicBezTo>
                    <a:pt x="1445" y="2478"/>
                    <a:pt x="1445" y="2477"/>
                    <a:pt x="1444" y="2477"/>
                  </a:cubicBezTo>
                  <a:cubicBezTo>
                    <a:pt x="1444" y="2476"/>
                    <a:pt x="1443" y="2476"/>
                    <a:pt x="1443" y="2475"/>
                  </a:cubicBezTo>
                  <a:cubicBezTo>
                    <a:pt x="1442" y="2475"/>
                    <a:pt x="1442" y="2474"/>
                    <a:pt x="1441" y="2474"/>
                  </a:cubicBezTo>
                  <a:cubicBezTo>
                    <a:pt x="1441" y="2473"/>
                    <a:pt x="1440" y="2472"/>
                    <a:pt x="1440" y="2472"/>
                  </a:cubicBezTo>
                  <a:cubicBezTo>
                    <a:pt x="1442" y="2470"/>
                    <a:pt x="1445" y="2469"/>
                    <a:pt x="1447" y="2468"/>
                  </a:cubicBezTo>
                  <a:cubicBezTo>
                    <a:pt x="1450" y="2466"/>
                    <a:pt x="1452" y="2465"/>
                    <a:pt x="1455" y="2464"/>
                  </a:cubicBezTo>
                  <a:cubicBezTo>
                    <a:pt x="1456" y="2463"/>
                    <a:pt x="1458" y="2462"/>
                    <a:pt x="1459" y="2462"/>
                  </a:cubicBezTo>
                  <a:cubicBezTo>
                    <a:pt x="1460" y="2461"/>
                    <a:pt x="1462" y="2460"/>
                    <a:pt x="1463" y="2460"/>
                  </a:cubicBezTo>
                  <a:cubicBezTo>
                    <a:pt x="1464" y="2459"/>
                    <a:pt x="1465" y="2458"/>
                    <a:pt x="1467" y="2458"/>
                  </a:cubicBezTo>
                  <a:cubicBezTo>
                    <a:pt x="1467" y="2457"/>
                    <a:pt x="1468" y="2457"/>
                    <a:pt x="1468" y="2457"/>
                  </a:cubicBezTo>
                  <a:cubicBezTo>
                    <a:pt x="1469" y="2456"/>
                    <a:pt x="1470" y="2456"/>
                    <a:pt x="1470" y="2455"/>
                  </a:cubicBezTo>
                  <a:cubicBezTo>
                    <a:pt x="1475" y="2452"/>
                    <a:pt x="1479" y="2449"/>
                    <a:pt x="1482" y="2446"/>
                  </a:cubicBezTo>
                  <a:cubicBezTo>
                    <a:pt x="1485" y="2444"/>
                    <a:pt x="1487" y="2441"/>
                    <a:pt x="1489" y="2439"/>
                  </a:cubicBezTo>
                  <a:cubicBezTo>
                    <a:pt x="1490" y="2444"/>
                    <a:pt x="1493" y="2451"/>
                    <a:pt x="1495" y="2459"/>
                  </a:cubicBezTo>
                  <a:cubicBezTo>
                    <a:pt x="1495" y="2462"/>
                    <a:pt x="1495" y="2466"/>
                    <a:pt x="1494" y="2469"/>
                  </a:cubicBezTo>
                  <a:cubicBezTo>
                    <a:pt x="1493" y="2474"/>
                    <a:pt x="1492" y="2479"/>
                    <a:pt x="1490" y="2484"/>
                  </a:cubicBezTo>
                  <a:cubicBezTo>
                    <a:pt x="1489" y="2489"/>
                    <a:pt x="1487" y="2494"/>
                    <a:pt x="1486" y="2499"/>
                  </a:cubicBezTo>
                  <a:cubicBezTo>
                    <a:pt x="1484" y="2505"/>
                    <a:pt x="1482" y="2510"/>
                    <a:pt x="1480" y="2515"/>
                  </a:cubicBezTo>
                  <a:cubicBezTo>
                    <a:pt x="1478" y="2521"/>
                    <a:pt x="1476" y="2526"/>
                    <a:pt x="1474" y="2532"/>
                  </a:cubicBezTo>
                  <a:cubicBezTo>
                    <a:pt x="1473" y="2534"/>
                    <a:pt x="1473" y="2537"/>
                    <a:pt x="1472" y="2540"/>
                  </a:cubicBezTo>
                  <a:cubicBezTo>
                    <a:pt x="1471" y="2541"/>
                    <a:pt x="1471" y="2542"/>
                    <a:pt x="1471" y="2544"/>
                  </a:cubicBezTo>
                  <a:cubicBezTo>
                    <a:pt x="1470" y="2545"/>
                    <a:pt x="1470" y="2546"/>
                    <a:pt x="1470" y="2548"/>
                  </a:cubicBezTo>
                  <a:cubicBezTo>
                    <a:pt x="1468" y="2553"/>
                    <a:pt x="1467" y="2558"/>
                    <a:pt x="1466" y="2563"/>
                  </a:cubicBezTo>
                  <a:cubicBezTo>
                    <a:pt x="1466" y="2565"/>
                    <a:pt x="1466" y="2567"/>
                    <a:pt x="1466" y="2568"/>
                  </a:cubicBezTo>
                  <a:cubicBezTo>
                    <a:pt x="1465" y="2569"/>
                    <a:pt x="1465" y="2569"/>
                    <a:pt x="1464" y="2569"/>
                  </a:cubicBezTo>
                  <a:cubicBezTo>
                    <a:pt x="1464" y="2570"/>
                    <a:pt x="1463" y="2570"/>
                    <a:pt x="1463" y="2570"/>
                  </a:cubicBezTo>
                  <a:cubicBezTo>
                    <a:pt x="1462" y="2571"/>
                    <a:pt x="1461" y="2571"/>
                    <a:pt x="1461" y="2572"/>
                  </a:cubicBezTo>
                  <a:cubicBezTo>
                    <a:pt x="1460" y="2572"/>
                    <a:pt x="1459" y="2573"/>
                    <a:pt x="1459" y="2574"/>
                  </a:cubicBezTo>
                  <a:cubicBezTo>
                    <a:pt x="1458" y="2574"/>
                    <a:pt x="1457" y="2575"/>
                    <a:pt x="1457" y="2576"/>
                  </a:cubicBezTo>
                  <a:cubicBezTo>
                    <a:pt x="1456" y="2577"/>
                    <a:pt x="1455" y="2578"/>
                    <a:pt x="1454" y="2578"/>
                  </a:cubicBezTo>
                  <a:cubicBezTo>
                    <a:pt x="1454" y="2579"/>
                    <a:pt x="1453" y="2580"/>
                    <a:pt x="1452" y="2581"/>
                  </a:cubicBezTo>
                  <a:cubicBezTo>
                    <a:pt x="1451" y="2583"/>
                    <a:pt x="1450" y="2585"/>
                    <a:pt x="1449" y="2588"/>
                  </a:cubicBezTo>
                  <a:cubicBezTo>
                    <a:pt x="1448" y="2589"/>
                    <a:pt x="1447" y="2590"/>
                    <a:pt x="1447" y="2592"/>
                  </a:cubicBezTo>
                  <a:cubicBezTo>
                    <a:pt x="1446" y="2593"/>
                    <a:pt x="1446" y="2594"/>
                    <a:pt x="1446" y="2596"/>
                  </a:cubicBezTo>
                  <a:cubicBezTo>
                    <a:pt x="1445" y="2598"/>
                    <a:pt x="1444" y="2601"/>
                    <a:pt x="1444" y="2604"/>
                  </a:cubicBezTo>
                  <a:cubicBezTo>
                    <a:pt x="1443" y="2607"/>
                    <a:pt x="1443" y="2609"/>
                    <a:pt x="1443" y="2612"/>
                  </a:cubicBezTo>
                  <a:cubicBezTo>
                    <a:pt x="1443" y="2614"/>
                    <a:pt x="1443" y="2615"/>
                    <a:pt x="1444" y="2616"/>
                  </a:cubicBezTo>
                  <a:cubicBezTo>
                    <a:pt x="1444" y="2618"/>
                    <a:pt x="1444" y="2619"/>
                    <a:pt x="1444" y="2620"/>
                  </a:cubicBezTo>
                  <a:cubicBezTo>
                    <a:pt x="1444" y="2623"/>
                    <a:pt x="1445" y="2626"/>
                    <a:pt x="1446" y="2628"/>
                  </a:cubicBezTo>
                  <a:cubicBezTo>
                    <a:pt x="1446" y="2629"/>
                    <a:pt x="1447" y="2630"/>
                    <a:pt x="1447" y="2631"/>
                  </a:cubicBezTo>
                  <a:cubicBezTo>
                    <a:pt x="1448" y="2632"/>
                    <a:pt x="1448" y="2633"/>
                    <a:pt x="1448" y="2634"/>
                  </a:cubicBezTo>
                  <a:cubicBezTo>
                    <a:pt x="1449" y="2635"/>
                    <a:pt x="1449" y="2636"/>
                    <a:pt x="1450" y="2637"/>
                  </a:cubicBezTo>
                  <a:cubicBezTo>
                    <a:pt x="1450" y="2638"/>
                    <a:pt x="1451" y="2638"/>
                    <a:pt x="1451" y="2639"/>
                  </a:cubicBezTo>
                  <a:cubicBezTo>
                    <a:pt x="1452" y="2640"/>
                    <a:pt x="1452" y="2640"/>
                    <a:pt x="1453" y="2641"/>
                  </a:cubicBezTo>
                  <a:cubicBezTo>
                    <a:pt x="1453" y="2642"/>
                    <a:pt x="1454" y="2642"/>
                    <a:pt x="1454" y="2643"/>
                  </a:cubicBezTo>
                  <a:cubicBezTo>
                    <a:pt x="1455" y="2643"/>
                    <a:pt x="1456" y="2644"/>
                    <a:pt x="1456" y="2645"/>
                  </a:cubicBezTo>
                  <a:cubicBezTo>
                    <a:pt x="1456" y="2645"/>
                    <a:pt x="1457" y="2645"/>
                    <a:pt x="1457" y="2645"/>
                  </a:cubicBezTo>
                  <a:cubicBezTo>
                    <a:pt x="1457" y="2645"/>
                    <a:pt x="1457" y="2645"/>
                    <a:pt x="1456" y="2644"/>
                  </a:cubicBezTo>
                  <a:cubicBezTo>
                    <a:pt x="1456" y="2644"/>
                    <a:pt x="1456" y="2643"/>
                    <a:pt x="1455" y="2642"/>
                  </a:cubicBezTo>
                  <a:cubicBezTo>
                    <a:pt x="1455" y="2641"/>
                    <a:pt x="1455" y="2641"/>
                    <a:pt x="1455" y="2640"/>
                  </a:cubicBezTo>
                  <a:cubicBezTo>
                    <a:pt x="1455" y="2639"/>
                    <a:pt x="1454" y="2638"/>
                    <a:pt x="1454" y="2638"/>
                  </a:cubicBezTo>
                  <a:cubicBezTo>
                    <a:pt x="1454" y="2637"/>
                    <a:pt x="1454" y="2636"/>
                    <a:pt x="1453" y="2635"/>
                  </a:cubicBezTo>
                  <a:cubicBezTo>
                    <a:pt x="1453" y="2634"/>
                    <a:pt x="1453" y="2634"/>
                    <a:pt x="1453" y="2633"/>
                  </a:cubicBezTo>
                  <a:cubicBezTo>
                    <a:pt x="1452" y="2631"/>
                    <a:pt x="1452" y="2629"/>
                    <a:pt x="1452" y="2626"/>
                  </a:cubicBezTo>
                  <a:cubicBezTo>
                    <a:pt x="1451" y="2624"/>
                    <a:pt x="1451" y="2622"/>
                    <a:pt x="1451" y="2620"/>
                  </a:cubicBezTo>
                  <a:cubicBezTo>
                    <a:pt x="1451" y="2617"/>
                    <a:pt x="1451" y="2615"/>
                    <a:pt x="1451" y="2612"/>
                  </a:cubicBezTo>
                  <a:cubicBezTo>
                    <a:pt x="1451" y="2610"/>
                    <a:pt x="1451" y="2607"/>
                    <a:pt x="1452" y="2605"/>
                  </a:cubicBezTo>
                  <a:cubicBezTo>
                    <a:pt x="1452" y="2602"/>
                    <a:pt x="1452" y="2600"/>
                    <a:pt x="1453" y="2598"/>
                  </a:cubicBezTo>
                  <a:cubicBezTo>
                    <a:pt x="1454" y="2595"/>
                    <a:pt x="1454" y="2593"/>
                    <a:pt x="1455" y="2591"/>
                  </a:cubicBezTo>
                  <a:cubicBezTo>
                    <a:pt x="1456" y="2588"/>
                    <a:pt x="1457" y="2586"/>
                    <a:pt x="1457" y="2584"/>
                  </a:cubicBezTo>
                  <a:cubicBezTo>
                    <a:pt x="1458" y="2582"/>
                    <a:pt x="1459" y="2580"/>
                    <a:pt x="1460" y="2579"/>
                  </a:cubicBezTo>
                  <a:cubicBezTo>
                    <a:pt x="1461" y="2578"/>
                    <a:pt x="1461" y="2577"/>
                    <a:pt x="1462" y="2576"/>
                  </a:cubicBezTo>
                  <a:cubicBezTo>
                    <a:pt x="1462" y="2575"/>
                    <a:pt x="1463" y="2575"/>
                    <a:pt x="1463" y="2574"/>
                  </a:cubicBezTo>
                  <a:cubicBezTo>
                    <a:pt x="1463" y="2573"/>
                    <a:pt x="1464" y="2573"/>
                    <a:pt x="1464" y="2572"/>
                  </a:cubicBezTo>
                  <a:cubicBezTo>
                    <a:pt x="1465" y="2571"/>
                    <a:pt x="1465" y="2571"/>
                    <a:pt x="1465" y="2570"/>
                  </a:cubicBezTo>
                  <a:cubicBezTo>
                    <a:pt x="1465" y="2570"/>
                    <a:pt x="1465" y="2570"/>
                    <a:pt x="1466" y="2570"/>
                  </a:cubicBezTo>
                  <a:cubicBezTo>
                    <a:pt x="1465" y="2573"/>
                    <a:pt x="1465" y="2575"/>
                    <a:pt x="1465" y="2577"/>
                  </a:cubicBezTo>
                  <a:cubicBezTo>
                    <a:pt x="1465" y="2580"/>
                    <a:pt x="1465" y="2582"/>
                    <a:pt x="1465" y="2584"/>
                  </a:cubicBezTo>
                  <a:cubicBezTo>
                    <a:pt x="1465" y="2586"/>
                    <a:pt x="1465" y="2588"/>
                    <a:pt x="1465" y="2589"/>
                  </a:cubicBezTo>
                  <a:cubicBezTo>
                    <a:pt x="1466" y="2591"/>
                    <a:pt x="1466" y="2593"/>
                    <a:pt x="1466" y="2594"/>
                  </a:cubicBezTo>
                  <a:cubicBezTo>
                    <a:pt x="1466" y="2596"/>
                    <a:pt x="1467" y="2597"/>
                    <a:pt x="1467" y="2598"/>
                  </a:cubicBezTo>
                  <a:cubicBezTo>
                    <a:pt x="1467" y="2599"/>
                    <a:pt x="1467" y="2600"/>
                    <a:pt x="1467" y="2600"/>
                  </a:cubicBezTo>
                  <a:cubicBezTo>
                    <a:pt x="1467" y="2601"/>
                    <a:pt x="1467" y="2601"/>
                    <a:pt x="1468" y="2602"/>
                  </a:cubicBezTo>
                  <a:cubicBezTo>
                    <a:pt x="1468" y="2603"/>
                    <a:pt x="1468" y="2603"/>
                    <a:pt x="1468" y="2604"/>
                  </a:cubicBezTo>
                  <a:cubicBezTo>
                    <a:pt x="1469" y="2605"/>
                    <a:pt x="1469" y="2606"/>
                    <a:pt x="1469" y="2606"/>
                  </a:cubicBezTo>
                  <a:cubicBezTo>
                    <a:pt x="1469" y="2606"/>
                    <a:pt x="1469" y="2605"/>
                    <a:pt x="1469" y="2604"/>
                  </a:cubicBezTo>
                  <a:cubicBezTo>
                    <a:pt x="1469" y="2603"/>
                    <a:pt x="1468" y="2601"/>
                    <a:pt x="1468" y="2598"/>
                  </a:cubicBezTo>
                  <a:cubicBezTo>
                    <a:pt x="1468" y="2597"/>
                    <a:pt x="1468" y="2596"/>
                    <a:pt x="1468" y="2594"/>
                  </a:cubicBezTo>
                  <a:cubicBezTo>
                    <a:pt x="1468" y="2593"/>
                    <a:pt x="1468" y="2591"/>
                    <a:pt x="1468" y="2589"/>
                  </a:cubicBezTo>
                  <a:cubicBezTo>
                    <a:pt x="1469" y="2587"/>
                    <a:pt x="1469" y="2586"/>
                    <a:pt x="1469" y="2584"/>
                  </a:cubicBezTo>
                  <a:cubicBezTo>
                    <a:pt x="1469" y="2582"/>
                    <a:pt x="1469" y="2580"/>
                    <a:pt x="1470" y="2578"/>
                  </a:cubicBezTo>
                  <a:cubicBezTo>
                    <a:pt x="1470" y="2574"/>
                    <a:pt x="1471" y="2569"/>
                    <a:pt x="1472" y="2564"/>
                  </a:cubicBezTo>
                  <a:cubicBezTo>
                    <a:pt x="1473" y="2560"/>
                    <a:pt x="1475" y="2555"/>
                    <a:pt x="1476" y="2550"/>
                  </a:cubicBezTo>
                  <a:cubicBezTo>
                    <a:pt x="1477" y="2548"/>
                    <a:pt x="1477" y="2547"/>
                    <a:pt x="1478" y="2546"/>
                  </a:cubicBezTo>
                  <a:cubicBezTo>
                    <a:pt x="1478" y="2548"/>
                    <a:pt x="1477" y="2551"/>
                    <a:pt x="1477" y="2554"/>
                  </a:cubicBezTo>
                  <a:cubicBezTo>
                    <a:pt x="1477" y="2555"/>
                    <a:pt x="1477" y="2556"/>
                    <a:pt x="1477" y="2557"/>
                  </a:cubicBezTo>
                  <a:cubicBezTo>
                    <a:pt x="1477" y="2558"/>
                    <a:pt x="1477" y="2559"/>
                    <a:pt x="1477" y="2561"/>
                  </a:cubicBezTo>
                  <a:cubicBezTo>
                    <a:pt x="1477" y="2563"/>
                    <a:pt x="1477" y="2565"/>
                    <a:pt x="1477" y="2567"/>
                  </a:cubicBezTo>
                  <a:cubicBezTo>
                    <a:pt x="1477" y="2570"/>
                    <a:pt x="1477" y="2572"/>
                    <a:pt x="1477" y="2574"/>
                  </a:cubicBezTo>
                  <a:cubicBezTo>
                    <a:pt x="1477" y="2575"/>
                    <a:pt x="1477" y="2576"/>
                    <a:pt x="1477" y="2577"/>
                  </a:cubicBezTo>
                  <a:cubicBezTo>
                    <a:pt x="1477" y="2579"/>
                    <a:pt x="1478" y="2580"/>
                    <a:pt x="1478" y="2581"/>
                  </a:cubicBezTo>
                  <a:cubicBezTo>
                    <a:pt x="1478" y="2583"/>
                    <a:pt x="1478" y="2585"/>
                    <a:pt x="1478" y="2587"/>
                  </a:cubicBezTo>
                  <a:cubicBezTo>
                    <a:pt x="1478" y="2589"/>
                    <a:pt x="1478" y="2591"/>
                    <a:pt x="1479" y="2592"/>
                  </a:cubicBezTo>
                  <a:cubicBezTo>
                    <a:pt x="1479" y="2596"/>
                    <a:pt x="1479" y="2599"/>
                    <a:pt x="1480" y="2601"/>
                  </a:cubicBezTo>
                  <a:cubicBezTo>
                    <a:pt x="1480" y="2602"/>
                    <a:pt x="1480" y="2602"/>
                    <a:pt x="1480" y="2603"/>
                  </a:cubicBezTo>
                  <a:cubicBezTo>
                    <a:pt x="1480" y="2603"/>
                    <a:pt x="1481" y="2604"/>
                    <a:pt x="1481" y="2604"/>
                  </a:cubicBezTo>
                  <a:cubicBezTo>
                    <a:pt x="1481" y="2604"/>
                    <a:pt x="1481" y="2603"/>
                    <a:pt x="1481" y="2603"/>
                  </a:cubicBezTo>
                  <a:cubicBezTo>
                    <a:pt x="1481" y="2602"/>
                    <a:pt x="1481" y="2602"/>
                    <a:pt x="1481" y="2601"/>
                  </a:cubicBezTo>
                  <a:cubicBezTo>
                    <a:pt x="1482" y="2599"/>
                    <a:pt x="1483" y="2596"/>
                    <a:pt x="1483" y="2592"/>
                  </a:cubicBezTo>
                  <a:cubicBezTo>
                    <a:pt x="1483" y="2591"/>
                    <a:pt x="1484" y="2589"/>
                    <a:pt x="1484" y="2587"/>
                  </a:cubicBezTo>
                  <a:cubicBezTo>
                    <a:pt x="1484" y="2585"/>
                    <a:pt x="1484" y="2583"/>
                    <a:pt x="1485" y="2581"/>
                  </a:cubicBezTo>
                  <a:cubicBezTo>
                    <a:pt x="1485" y="2580"/>
                    <a:pt x="1485" y="2579"/>
                    <a:pt x="1485" y="2577"/>
                  </a:cubicBezTo>
                  <a:cubicBezTo>
                    <a:pt x="1485" y="2576"/>
                    <a:pt x="1485" y="2575"/>
                    <a:pt x="1485" y="2574"/>
                  </a:cubicBezTo>
                  <a:cubicBezTo>
                    <a:pt x="1485" y="2572"/>
                    <a:pt x="1485" y="2570"/>
                    <a:pt x="1485" y="2567"/>
                  </a:cubicBezTo>
                  <a:cubicBezTo>
                    <a:pt x="1485" y="2565"/>
                    <a:pt x="1485" y="2563"/>
                    <a:pt x="1485" y="2560"/>
                  </a:cubicBezTo>
                  <a:cubicBezTo>
                    <a:pt x="1485" y="2559"/>
                    <a:pt x="1485" y="2558"/>
                    <a:pt x="1485" y="2557"/>
                  </a:cubicBezTo>
                  <a:cubicBezTo>
                    <a:pt x="1484" y="2556"/>
                    <a:pt x="1484" y="2555"/>
                    <a:pt x="1484" y="2554"/>
                  </a:cubicBezTo>
                  <a:cubicBezTo>
                    <a:pt x="1484" y="2550"/>
                    <a:pt x="1483" y="2546"/>
                    <a:pt x="1483" y="2542"/>
                  </a:cubicBezTo>
                  <a:cubicBezTo>
                    <a:pt x="1482" y="2540"/>
                    <a:pt x="1482" y="2538"/>
                    <a:pt x="1481" y="2536"/>
                  </a:cubicBezTo>
                  <a:cubicBezTo>
                    <a:pt x="1481" y="2535"/>
                    <a:pt x="1481" y="2535"/>
                    <a:pt x="1482" y="2534"/>
                  </a:cubicBezTo>
                  <a:cubicBezTo>
                    <a:pt x="1483" y="2529"/>
                    <a:pt x="1485" y="2524"/>
                    <a:pt x="1487" y="2518"/>
                  </a:cubicBezTo>
                  <a:cubicBezTo>
                    <a:pt x="1489" y="2513"/>
                    <a:pt x="1491" y="2507"/>
                    <a:pt x="1493" y="2502"/>
                  </a:cubicBezTo>
                  <a:cubicBezTo>
                    <a:pt x="1494" y="2499"/>
                    <a:pt x="1494" y="2496"/>
                    <a:pt x="1495" y="2494"/>
                  </a:cubicBezTo>
                  <a:cubicBezTo>
                    <a:pt x="1496" y="2492"/>
                    <a:pt x="1496" y="2491"/>
                    <a:pt x="1496" y="2490"/>
                  </a:cubicBezTo>
                  <a:cubicBezTo>
                    <a:pt x="1497" y="2488"/>
                    <a:pt x="1497" y="2487"/>
                    <a:pt x="1497" y="2486"/>
                  </a:cubicBezTo>
                  <a:cubicBezTo>
                    <a:pt x="1498" y="2481"/>
                    <a:pt x="1499" y="2476"/>
                    <a:pt x="1499" y="2472"/>
                  </a:cubicBezTo>
                  <a:cubicBezTo>
                    <a:pt x="1501" y="2478"/>
                    <a:pt x="1503" y="2484"/>
                    <a:pt x="1505" y="2490"/>
                  </a:cubicBezTo>
                  <a:cubicBezTo>
                    <a:pt x="1505" y="2492"/>
                    <a:pt x="1505" y="2494"/>
                    <a:pt x="1505" y="2496"/>
                  </a:cubicBezTo>
                  <a:cubicBezTo>
                    <a:pt x="1506" y="2503"/>
                    <a:pt x="1506" y="2510"/>
                    <a:pt x="1506" y="2517"/>
                  </a:cubicBezTo>
                  <a:cubicBezTo>
                    <a:pt x="1507" y="2524"/>
                    <a:pt x="1507" y="2531"/>
                    <a:pt x="1507" y="2538"/>
                  </a:cubicBezTo>
                  <a:cubicBezTo>
                    <a:pt x="1507" y="2542"/>
                    <a:pt x="1507" y="2545"/>
                    <a:pt x="1507" y="2548"/>
                  </a:cubicBezTo>
                  <a:cubicBezTo>
                    <a:pt x="1507" y="2552"/>
                    <a:pt x="1507" y="2555"/>
                    <a:pt x="1507" y="2558"/>
                  </a:cubicBezTo>
                  <a:cubicBezTo>
                    <a:pt x="1507" y="2562"/>
                    <a:pt x="1507" y="2565"/>
                    <a:pt x="1507" y="2568"/>
                  </a:cubicBezTo>
                  <a:cubicBezTo>
                    <a:pt x="1507" y="2571"/>
                    <a:pt x="1506" y="2574"/>
                    <a:pt x="1506" y="2577"/>
                  </a:cubicBezTo>
                  <a:cubicBezTo>
                    <a:pt x="1506" y="2583"/>
                    <a:pt x="1505" y="2589"/>
                    <a:pt x="1504" y="2594"/>
                  </a:cubicBezTo>
                  <a:cubicBezTo>
                    <a:pt x="1503" y="2599"/>
                    <a:pt x="1502" y="2604"/>
                    <a:pt x="1501" y="2608"/>
                  </a:cubicBezTo>
                  <a:cubicBezTo>
                    <a:pt x="1501" y="2612"/>
                    <a:pt x="1500" y="2616"/>
                    <a:pt x="1499" y="2619"/>
                  </a:cubicBezTo>
                  <a:cubicBezTo>
                    <a:pt x="1498" y="2622"/>
                    <a:pt x="1497" y="2624"/>
                    <a:pt x="1496" y="2625"/>
                  </a:cubicBezTo>
                  <a:cubicBezTo>
                    <a:pt x="1495" y="2627"/>
                    <a:pt x="1495" y="2627"/>
                    <a:pt x="1495" y="2627"/>
                  </a:cubicBezTo>
                  <a:cubicBezTo>
                    <a:pt x="1495" y="2627"/>
                    <a:pt x="1495" y="2627"/>
                    <a:pt x="1495" y="2627"/>
                  </a:cubicBezTo>
                  <a:cubicBezTo>
                    <a:pt x="1496" y="2627"/>
                    <a:pt x="1496" y="2626"/>
                    <a:pt x="1497" y="2625"/>
                  </a:cubicBezTo>
                  <a:cubicBezTo>
                    <a:pt x="1498" y="2624"/>
                    <a:pt x="1499" y="2622"/>
                    <a:pt x="1500" y="2619"/>
                  </a:cubicBezTo>
                  <a:cubicBezTo>
                    <a:pt x="1501" y="2618"/>
                    <a:pt x="1502" y="2616"/>
                    <a:pt x="1502" y="2614"/>
                  </a:cubicBezTo>
                  <a:cubicBezTo>
                    <a:pt x="1503" y="2613"/>
                    <a:pt x="1504" y="2611"/>
                    <a:pt x="1504" y="2609"/>
                  </a:cubicBezTo>
                  <a:cubicBezTo>
                    <a:pt x="1506" y="2605"/>
                    <a:pt x="1507" y="2600"/>
                    <a:pt x="1509" y="2595"/>
                  </a:cubicBezTo>
                  <a:cubicBezTo>
                    <a:pt x="1509" y="2593"/>
                    <a:pt x="1509" y="2592"/>
                    <a:pt x="1510" y="2591"/>
                  </a:cubicBezTo>
                  <a:cubicBezTo>
                    <a:pt x="1510" y="2589"/>
                    <a:pt x="1510" y="2588"/>
                    <a:pt x="1510" y="2587"/>
                  </a:cubicBezTo>
                  <a:cubicBezTo>
                    <a:pt x="1511" y="2584"/>
                    <a:pt x="1512" y="2581"/>
                    <a:pt x="1512" y="2578"/>
                  </a:cubicBezTo>
                  <a:cubicBezTo>
                    <a:pt x="1513" y="2575"/>
                    <a:pt x="1513" y="2572"/>
                    <a:pt x="1513" y="2568"/>
                  </a:cubicBezTo>
                  <a:cubicBezTo>
                    <a:pt x="1514" y="2565"/>
                    <a:pt x="1514" y="2562"/>
                    <a:pt x="1514" y="2559"/>
                  </a:cubicBezTo>
                  <a:cubicBezTo>
                    <a:pt x="1515" y="2552"/>
                    <a:pt x="1515" y="2545"/>
                    <a:pt x="1515" y="2538"/>
                  </a:cubicBezTo>
                  <a:cubicBezTo>
                    <a:pt x="1515" y="2531"/>
                    <a:pt x="1515" y="2524"/>
                    <a:pt x="1514" y="2517"/>
                  </a:cubicBezTo>
                  <a:cubicBezTo>
                    <a:pt x="1514" y="2510"/>
                    <a:pt x="1513" y="2503"/>
                    <a:pt x="1513" y="2496"/>
                  </a:cubicBezTo>
                  <a:cubicBezTo>
                    <a:pt x="1512" y="2492"/>
                    <a:pt x="1512" y="2489"/>
                    <a:pt x="1512" y="2486"/>
                  </a:cubicBezTo>
                  <a:cubicBezTo>
                    <a:pt x="1512" y="2485"/>
                    <a:pt x="1512" y="2485"/>
                    <a:pt x="1512" y="2485"/>
                  </a:cubicBezTo>
                  <a:cubicBezTo>
                    <a:pt x="1511" y="2462"/>
                    <a:pt x="1508" y="2442"/>
                    <a:pt x="1511" y="2422"/>
                  </a:cubicBezTo>
                  <a:cubicBezTo>
                    <a:pt x="1511" y="2422"/>
                    <a:pt x="1511" y="2423"/>
                    <a:pt x="1511" y="2423"/>
                  </a:cubicBezTo>
                  <a:cubicBezTo>
                    <a:pt x="1511" y="2423"/>
                    <a:pt x="1511" y="2423"/>
                    <a:pt x="1511" y="2424"/>
                  </a:cubicBezTo>
                  <a:cubicBezTo>
                    <a:pt x="1511" y="2425"/>
                    <a:pt x="1511" y="2425"/>
                    <a:pt x="1512" y="2426"/>
                  </a:cubicBezTo>
                  <a:cubicBezTo>
                    <a:pt x="1512" y="2429"/>
                    <a:pt x="1513" y="2433"/>
                    <a:pt x="1515" y="2437"/>
                  </a:cubicBezTo>
                  <a:cubicBezTo>
                    <a:pt x="1517" y="2441"/>
                    <a:pt x="1519" y="2445"/>
                    <a:pt x="1521" y="2449"/>
                  </a:cubicBezTo>
                  <a:cubicBezTo>
                    <a:pt x="1523" y="2453"/>
                    <a:pt x="1526" y="2457"/>
                    <a:pt x="1528" y="2461"/>
                  </a:cubicBezTo>
                  <a:cubicBezTo>
                    <a:pt x="1530" y="2463"/>
                    <a:pt x="1531" y="2465"/>
                    <a:pt x="1532" y="2467"/>
                  </a:cubicBezTo>
                  <a:cubicBezTo>
                    <a:pt x="1534" y="2469"/>
                    <a:pt x="1535" y="2472"/>
                    <a:pt x="1536" y="2474"/>
                  </a:cubicBezTo>
                  <a:cubicBezTo>
                    <a:pt x="1537" y="2475"/>
                    <a:pt x="1537" y="2476"/>
                    <a:pt x="1538" y="2477"/>
                  </a:cubicBezTo>
                  <a:cubicBezTo>
                    <a:pt x="1539" y="2478"/>
                    <a:pt x="1539" y="2480"/>
                    <a:pt x="1540" y="2481"/>
                  </a:cubicBezTo>
                  <a:cubicBezTo>
                    <a:pt x="1540" y="2482"/>
                    <a:pt x="1541" y="2483"/>
                    <a:pt x="1541" y="2484"/>
                  </a:cubicBezTo>
                  <a:cubicBezTo>
                    <a:pt x="1543" y="2488"/>
                    <a:pt x="1543" y="2488"/>
                    <a:pt x="1543" y="2488"/>
                  </a:cubicBezTo>
                  <a:cubicBezTo>
                    <a:pt x="1544" y="2489"/>
                    <a:pt x="1544" y="2490"/>
                    <a:pt x="1545" y="2491"/>
                  </a:cubicBezTo>
                  <a:cubicBezTo>
                    <a:pt x="1545" y="2492"/>
                    <a:pt x="1546" y="2494"/>
                    <a:pt x="1547" y="2495"/>
                  </a:cubicBezTo>
                  <a:cubicBezTo>
                    <a:pt x="1547" y="2496"/>
                    <a:pt x="1548" y="2497"/>
                    <a:pt x="1548" y="2498"/>
                  </a:cubicBezTo>
                  <a:cubicBezTo>
                    <a:pt x="1548" y="2498"/>
                    <a:pt x="1548" y="2499"/>
                    <a:pt x="1548" y="2499"/>
                  </a:cubicBezTo>
                  <a:cubicBezTo>
                    <a:pt x="1548" y="2500"/>
                    <a:pt x="1548" y="2501"/>
                    <a:pt x="1547" y="2503"/>
                  </a:cubicBezTo>
                  <a:cubicBezTo>
                    <a:pt x="1547" y="2505"/>
                    <a:pt x="1547" y="2508"/>
                    <a:pt x="1546" y="2512"/>
                  </a:cubicBezTo>
                  <a:cubicBezTo>
                    <a:pt x="1546" y="2515"/>
                    <a:pt x="1545" y="2518"/>
                    <a:pt x="1544" y="2521"/>
                  </a:cubicBezTo>
                  <a:cubicBezTo>
                    <a:pt x="1543" y="2525"/>
                    <a:pt x="1543" y="2528"/>
                    <a:pt x="1542" y="2532"/>
                  </a:cubicBezTo>
                  <a:cubicBezTo>
                    <a:pt x="1541" y="2535"/>
                    <a:pt x="1541" y="2539"/>
                    <a:pt x="1540" y="2543"/>
                  </a:cubicBezTo>
                  <a:cubicBezTo>
                    <a:pt x="1539" y="2546"/>
                    <a:pt x="1538" y="2550"/>
                    <a:pt x="1538" y="2554"/>
                  </a:cubicBezTo>
                  <a:cubicBezTo>
                    <a:pt x="1538" y="2555"/>
                    <a:pt x="1537" y="2557"/>
                    <a:pt x="1537" y="2559"/>
                  </a:cubicBezTo>
                  <a:cubicBezTo>
                    <a:pt x="1537" y="2560"/>
                    <a:pt x="1537" y="2561"/>
                    <a:pt x="1537" y="2562"/>
                  </a:cubicBezTo>
                  <a:cubicBezTo>
                    <a:pt x="1537" y="2563"/>
                    <a:pt x="1537" y="2564"/>
                    <a:pt x="1537" y="2564"/>
                  </a:cubicBezTo>
                  <a:cubicBezTo>
                    <a:pt x="1536" y="2568"/>
                    <a:pt x="1536" y="2571"/>
                    <a:pt x="1536" y="2575"/>
                  </a:cubicBezTo>
                  <a:cubicBezTo>
                    <a:pt x="1536" y="2578"/>
                    <a:pt x="1537" y="2581"/>
                    <a:pt x="1537" y="2584"/>
                  </a:cubicBezTo>
                  <a:cubicBezTo>
                    <a:pt x="1537" y="2585"/>
                    <a:pt x="1537" y="2587"/>
                    <a:pt x="1538" y="2588"/>
                  </a:cubicBezTo>
                  <a:cubicBezTo>
                    <a:pt x="1538" y="2589"/>
                    <a:pt x="1538" y="2590"/>
                    <a:pt x="1538" y="2592"/>
                  </a:cubicBezTo>
                  <a:cubicBezTo>
                    <a:pt x="1539" y="2593"/>
                    <a:pt x="1539" y="2594"/>
                    <a:pt x="1539" y="2595"/>
                  </a:cubicBezTo>
                  <a:cubicBezTo>
                    <a:pt x="1540" y="2596"/>
                    <a:pt x="1540" y="2597"/>
                    <a:pt x="1540" y="2597"/>
                  </a:cubicBezTo>
                  <a:cubicBezTo>
                    <a:pt x="1541" y="2599"/>
                    <a:pt x="1541" y="2600"/>
                    <a:pt x="1542" y="2601"/>
                  </a:cubicBezTo>
                  <a:cubicBezTo>
                    <a:pt x="1542" y="2602"/>
                    <a:pt x="1542" y="2602"/>
                    <a:pt x="1542" y="2602"/>
                  </a:cubicBezTo>
                  <a:cubicBezTo>
                    <a:pt x="1542" y="2602"/>
                    <a:pt x="1542" y="2602"/>
                    <a:pt x="1542" y="2601"/>
                  </a:cubicBezTo>
                  <a:cubicBezTo>
                    <a:pt x="1542" y="2600"/>
                    <a:pt x="1542" y="2599"/>
                    <a:pt x="1542" y="2597"/>
                  </a:cubicBezTo>
                  <a:cubicBezTo>
                    <a:pt x="1542" y="2596"/>
                    <a:pt x="1542" y="2595"/>
                    <a:pt x="1542" y="2594"/>
                  </a:cubicBezTo>
                  <a:cubicBezTo>
                    <a:pt x="1542" y="2593"/>
                    <a:pt x="1542" y="2592"/>
                    <a:pt x="1541" y="2591"/>
                  </a:cubicBezTo>
                  <a:cubicBezTo>
                    <a:pt x="1542" y="2590"/>
                    <a:pt x="1542" y="2589"/>
                    <a:pt x="1542" y="2588"/>
                  </a:cubicBezTo>
                  <a:cubicBezTo>
                    <a:pt x="1542" y="2586"/>
                    <a:pt x="1542" y="2585"/>
                    <a:pt x="1542" y="2584"/>
                  </a:cubicBezTo>
                  <a:cubicBezTo>
                    <a:pt x="1542" y="2581"/>
                    <a:pt x="1542" y="2578"/>
                    <a:pt x="1542" y="2575"/>
                  </a:cubicBezTo>
                  <a:cubicBezTo>
                    <a:pt x="1543" y="2572"/>
                    <a:pt x="1543" y="2569"/>
                    <a:pt x="1544" y="2565"/>
                  </a:cubicBezTo>
                  <a:cubicBezTo>
                    <a:pt x="1544" y="2564"/>
                    <a:pt x="1544" y="2562"/>
                    <a:pt x="1544" y="2561"/>
                  </a:cubicBezTo>
                  <a:cubicBezTo>
                    <a:pt x="1545" y="2562"/>
                    <a:pt x="1545" y="2564"/>
                    <a:pt x="1546" y="2566"/>
                  </a:cubicBezTo>
                  <a:cubicBezTo>
                    <a:pt x="1547" y="2570"/>
                    <a:pt x="1549" y="2575"/>
                    <a:pt x="1551" y="2580"/>
                  </a:cubicBezTo>
                  <a:cubicBezTo>
                    <a:pt x="1552" y="2581"/>
                    <a:pt x="1552" y="2582"/>
                    <a:pt x="1553" y="2583"/>
                  </a:cubicBezTo>
                  <a:cubicBezTo>
                    <a:pt x="1553" y="2585"/>
                    <a:pt x="1554" y="2586"/>
                    <a:pt x="1554" y="2587"/>
                  </a:cubicBezTo>
                  <a:cubicBezTo>
                    <a:pt x="1555" y="2590"/>
                    <a:pt x="1557" y="2592"/>
                    <a:pt x="1558" y="2595"/>
                  </a:cubicBezTo>
                  <a:cubicBezTo>
                    <a:pt x="1559" y="2598"/>
                    <a:pt x="1560" y="2600"/>
                    <a:pt x="1562" y="2603"/>
                  </a:cubicBezTo>
                  <a:cubicBezTo>
                    <a:pt x="1562" y="2604"/>
                    <a:pt x="1563" y="2605"/>
                    <a:pt x="1564" y="2606"/>
                  </a:cubicBezTo>
                  <a:cubicBezTo>
                    <a:pt x="1564" y="2608"/>
                    <a:pt x="1565" y="2609"/>
                    <a:pt x="1565" y="2610"/>
                  </a:cubicBezTo>
                  <a:cubicBezTo>
                    <a:pt x="1567" y="2612"/>
                    <a:pt x="1568" y="2614"/>
                    <a:pt x="1569" y="2617"/>
                  </a:cubicBezTo>
                  <a:cubicBezTo>
                    <a:pt x="1570" y="2619"/>
                    <a:pt x="1571" y="2621"/>
                    <a:pt x="1571" y="2623"/>
                  </a:cubicBezTo>
                  <a:cubicBezTo>
                    <a:pt x="1572" y="2625"/>
                    <a:pt x="1573" y="2626"/>
                    <a:pt x="1573" y="2628"/>
                  </a:cubicBezTo>
                  <a:cubicBezTo>
                    <a:pt x="1573" y="2629"/>
                    <a:pt x="1574" y="2630"/>
                    <a:pt x="1574" y="2630"/>
                  </a:cubicBezTo>
                  <a:cubicBezTo>
                    <a:pt x="1574" y="2631"/>
                    <a:pt x="1574" y="2632"/>
                    <a:pt x="1574" y="2632"/>
                  </a:cubicBezTo>
                  <a:cubicBezTo>
                    <a:pt x="1574" y="2633"/>
                    <a:pt x="1574" y="2633"/>
                    <a:pt x="1574" y="2634"/>
                  </a:cubicBezTo>
                  <a:cubicBezTo>
                    <a:pt x="1574" y="2634"/>
                    <a:pt x="1574" y="2635"/>
                    <a:pt x="1574" y="2635"/>
                  </a:cubicBezTo>
                  <a:cubicBezTo>
                    <a:pt x="1574" y="2636"/>
                    <a:pt x="1574" y="2636"/>
                    <a:pt x="1574" y="2636"/>
                  </a:cubicBezTo>
                  <a:cubicBezTo>
                    <a:pt x="1574" y="2636"/>
                    <a:pt x="1575" y="2636"/>
                    <a:pt x="1575" y="2635"/>
                  </a:cubicBezTo>
                  <a:cubicBezTo>
                    <a:pt x="1575" y="2635"/>
                    <a:pt x="1575" y="2634"/>
                    <a:pt x="1576" y="2632"/>
                  </a:cubicBezTo>
                  <a:cubicBezTo>
                    <a:pt x="1576" y="2632"/>
                    <a:pt x="1576" y="2631"/>
                    <a:pt x="1576" y="2630"/>
                  </a:cubicBezTo>
                  <a:cubicBezTo>
                    <a:pt x="1576" y="2629"/>
                    <a:pt x="1576" y="2629"/>
                    <a:pt x="1576" y="2628"/>
                  </a:cubicBezTo>
                  <a:cubicBezTo>
                    <a:pt x="1576" y="2626"/>
                    <a:pt x="1576" y="2624"/>
                    <a:pt x="1576" y="2622"/>
                  </a:cubicBezTo>
                  <a:cubicBezTo>
                    <a:pt x="1575" y="2617"/>
                    <a:pt x="1574" y="2612"/>
                    <a:pt x="1572" y="2607"/>
                  </a:cubicBezTo>
                  <a:cubicBezTo>
                    <a:pt x="1571" y="2606"/>
                    <a:pt x="1571" y="2604"/>
                    <a:pt x="1570" y="2603"/>
                  </a:cubicBezTo>
                  <a:cubicBezTo>
                    <a:pt x="1570" y="2602"/>
                    <a:pt x="1569" y="2601"/>
                    <a:pt x="1569" y="2599"/>
                  </a:cubicBezTo>
                  <a:cubicBezTo>
                    <a:pt x="1567" y="2597"/>
                    <a:pt x="1566" y="2594"/>
                    <a:pt x="1565" y="2592"/>
                  </a:cubicBezTo>
                  <a:cubicBezTo>
                    <a:pt x="1564" y="2589"/>
                    <a:pt x="1563" y="2586"/>
                    <a:pt x="1561" y="2584"/>
                  </a:cubicBezTo>
                  <a:cubicBezTo>
                    <a:pt x="1561" y="2583"/>
                    <a:pt x="1560" y="2581"/>
                    <a:pt x="1559" y="2580"/>
                  </a:cubicBezTo>
                  <a:cubicBezTo>
                    <a:pt x="1559" y="2579"/>
                    <a:pt x="1558" y="2578"/>
                    <a:pt x="1558" y="2577"/>
                  </a:cubicBezTo>
                  <a:cubicBezTo>
                    <a:pt x="1555" y="2572"/>
                    <a:pt x="1552" y="2568"/>
                    <a:pt x="1550" y="2564"/>
                  </a:cubicBezTo>
                  <a:cubicBezTo>
                    <a:pt x="1548" y="2561"/>
                    <a:pt x="1547" y="2558"/>
                    <a:pt x="1545" y="2556"/>
                  </a:cubicBezTo>
                  <a:cubicBezTo>
                    <a:pt x="1545" y="2556"/>
                    <a:pt x="1545" y="2555"/>
                    <a:pt x="1546" y="2555"/>
                  </a:cubicBezTo>
                  <a:cubicBezTo>
                    <a:pt x="1546" y="2551"/>
                    <a:pt x="1547" y="2548"/>
                    <a:pt x="1548" y="2544"/>
                  </a:cubicBezTo>
                  <a:cubicBezTo>
                    <a:pt x="1548" y="2540"/>
                    <a:pt x="1549" y="2537"/>
                    <a:pt x="1550" y="2533"/>
                  </a:cubicBezTo>
                  <a:cubicBezTo>
                    <a:pt x="1550" y="2531"/>
                    <a:pt x="1550" y="2529"/>
                    <a:pt x="1550" y="2528"/>
                  </a:cubicBezTo>
                  <a:cubicBezTo>
                    <a:pt x="1551" y="2526"/>
                    <a:pt x="1551" y="2524"/>
                    <a:pt x="1551" y="2522"/>
                  </a:cubicBezTo>
                  <a:cubicBezTo>
                    <a:pt x="1552" y="2519"/>
                    <a:pt x="1552" y="2515"/>
                    <a:pt x="1552" y="2512"/>
                  </a:cubicBezTo>
                  <a:cubicBezTo>
                    <a:pt x="1552" y="2511"/>
                    <a:pt x="1552" y="2509"/>
                    <a:pt x="1552" y="2508"/>
                  </a:cubicBezTo>
                  <a:cubicBezTo>
                    <a:pt x="1553" y="2511"/>
                    <a:pt x="1554" y="2513"/>
                    <a:pt x="1555" y="2516"/>
                  </a:cubicBezTo>
                  <a:cubicBezTo>
                    <a:pt x="1557" y="2521"/>
                    <a:pt x="1558" y="2525"/>
                    <a:pt x="1560" y="2529"/>
                  </a:cubicBezTo>
                  <a:cubicBezTo>
                    <a:pt x="1561" y="2531"/>
                    <a:pt x="1561" y="2534"/>
                    <a:pt x="1562" y="2536"/>
                  </a:cubicBezTo>
                  <a:cubicBezTo>
                    <a:pt x="1562" y="2537"/>
                    <a:pt x="1562" y="2538"/>
                    <a:pt x="1563" y="2539"/>
                  </a:cubicBezTo>
                  <a:cubicBezTo>
                    <a:pt x="1563" y="2540"/>
                    <a:pt x="1563" y="2541"/>
                    <a:pt x="1564" y="2542"/>
                  </a:cubicBezTo>
                  <a:cubicBezTo>
                    <a:pt x="1565" y="2545"/>
                    <a:pt x="1566" y="2549"/>
                    <a:pt x="1566" y="2552"/>
                  </a:cubicBezTo>
                  <a:cubicBezTo>
                    <a:pt x="1567" y="2555"/>
                    <a:pt x="1568" y="2558"/>
                    <a:pt x="1568" y="2560"/>
                  </a:cubicBezTo>
                  <a:cubicBezTo>
                    <a:pt x="1569" y="2562"/>
                    <a:pt x="1569" y="2564"/>
                    <a:pt x="1570" y="2565"/>
                  </a:cubicBezTo>
                  <a:cubicBezTo>
                    <a:pt x="1570" y="2567"/>
                    <a:pt x="1570" y="2567"/>
                    <a:pt x="1570" y="2567"/>
                  </a:cubicBezTo>
                  <a:cubicBezTo>
                    <a:pt x="1570" y="2567"/>
                    <a:pt x="1570" y="2567"/>
                    <a:pt x="1570" y="2565"/>
                  </a:cubicBezTo>
                  <a:cubicBezTo>
                    <a:pt x="1570" y="2564"/>
                    <a:pt x="1570" y="2562"/>
                    <a:pt x="1570" y="2560"/>
                  </a:cubicBezTo>
                  <a:cubicBezTo>
                    <a:pt x="1570" y="2558"/>
                    <a:pt x="1570" y="2555"/>
                    <a:pt x="1569" y="2551"/>
                  </a:cubicBezTo>
                  <a:cubicBezTo>
                    <a:pt x="1569" y="2550"/>
                    <a:pt x="1569" y="2548"/>
                    <a:pt x="1569" y="2546"/>
                  </a:cubicBezTo>
                  <a:cubicBezTo>
                    <a:pt x="1569" y="2544"/>
                    <a:pt x="1568" y="2543"/>
                    <a:pt x="1568" y="2541"/>
                  </a:cubicBezTo>
                  <a:cubicBezTo>
                    <a:pt x="1568" y="2540"/>
                    <a:pt x="1568" y="2539"/>
                    <a:pt x="1568" y="2538"/>
                  </a:cubicBezTo>
                  <a:cubicBezTo>
                    <a:pt x="1567" y="2536"/>
                    <a:pt x="1567" y="2535"/>
                    <a:pt x="1567" y="2534"/>
                  </a:cubicBezTo>
                  <a:cubicBezTo>
                    <a:pt x="1567" y="2532"/>
                    <a:pt x="1566" y="2530"/>
                    <a:pt x="1566" y="2528"/>
                  </a:cubicBezTo>
                  <a:cubicBezTo>
                    <a:pt x="1565" y="2523"/>
                    <a:pt x="1563" y="2519"/>
                    <a:pt x="1562" y="2514"/>
                  </a:cubicBezTo>
                  <a:cubicBezTo>
                    <a:pt x="1561" y="2511"/>
                    <a:pt x="1560" y="2509"/>
                    <a:pt x="1559" y="2506"/>
                  </a:cubicBezTo>
                  <a:cubicBezTo>
                    <a:pt x="1559" y="2504"/>
                    <a:pt x="1558" y="2501"/>
                    <a:pt x="1557" y="2499"/>
                  </a:cubicBezTo>
                  <a:cubicBezTo>
                    <a:pt x="1556" y="2497"/>
                    <a:pt x="1555" y="2494"/>
                    <a:pt x="1554" y="2492"/>
                  </a:cubicBezTo>
                  <a:cubicBezTo>
                    <a:pt x="1553" y="2490"/>
                    <a:pt x="1553" y="2489"/>
                    <a:pt x="1552" y="2488"/>
                  </a:cubicBezTo>
                  <a:cubicBezTo>
                    <a:pt x="1552" y="2487"/>
                    <a:pt x="1551" y="2485"/>
                    <a:pt x="1550" y="2484"/>
                  </a:cubicBezTo>
                  <a:cubicBezTo>
                    <a:pt x="1549" y="2481"/>
                    <a:pt x="1549" y="2481"/>
                    <a:pt x="1549" y="2481"/>
                  </a:cubicBezTo>
                  <a:cubicBezTo>
                    <a:pt x="1548" y="2479"/>
                    <a:pt x="1547" y="2478"/>
                    <a:pt x="1547" y="2477"/>
                  </a:cubicBezTo>
                  <a:cubicBezTo>
                    <a:pt x="1546" y="2476"/>
                    <a:pt x="1545" y="2475"/>
                    <a:pt x="1545" y="2474"/>
                  </a:cubicBezTo>
                  <a:cubicBezTo>
                    <a:pt x="1544" y="2472"/>
                    <a:pt x="1543" y="2471"/>
                    <a:pt x="1543" y="2470"/>
                  </a:cubicBezTo>
                  <a:cubicBezTo>
                    <a:pt x="1542" y="2469"/>
                    <a:pt x="1541" y="2468"/>
                    <a:pt x="1541" y="2467"/>
                  </a:cubicBezTo>
                  <a:cubicBezTo>
                    <a:pt x="1540" y="2466"/>
                    <a:pt x="1539" y="2464"/>
                    <a:pt x="1539" y="2463"/>
                  </a:cubicBezTo>
                  <a:cubicBezTo>
                    <a:pt x="1537" y="2461"/>
                    <a:pt x="1536" y="2459"/>
                    <a:pt x="1534" y="2457"/>
                  </a:cubicBezTo>
                  <a:cubicBezTo>
                    <a:pt x="1531" y="2453"/>
                    <a:pt x="1529" y="2449"/>
                    <a:pt x="1526" y="2445"/>
                  </a:cubicBezTo>
                  <a:cubicBezTo>
                    <a:pt x="1523" y="2442"/>
                    <a:pt x="1521" y="2438"/>
                    <a:pt x="1519" y="2435"/>
                  </a:cubicBezTo>
                  <a:cubicBezTo>
                    <a:pt x="1517" y="2432"/>
                    <a:pt x="1516" y="2428"/>
                    <a:pt x="1515" y="2425"/>
                  </a:cubicBezTo>
                  <a:cubicBezTo>
                    <a:pt x="1514" y="2425"/>
                    <a:pt x="1514" y="2424"/>
                    <a:pt x="1514" y="2423"/>
                  </a:cubicBezTo>
                  <a:cubicBezTo>
                    <a:pt x="1514" y="2423"/>
                    <a:pt x="1513" y="2422"/>
                    <a:pt x="1513" y="2421"/>
                  </a:cubicBezTo>
                  <a:cubicBezTo>
                    <a:pt x="1513" y="2421"/>
                    <a:pt x="1513" y="2420"/>
                    <a:pt x="1513" y="2419"/>
                  </a:cubicBezTo>
                  <a:cubicBezTo>
                    <a:pt x="1513" y="2419"/>
                    <a:pt x="1513" y="2418"/>
                    <a:pt x="1513" y="2417"/>
                  </a:cubicBezTo>
                  <a:cubicBezTo>
                    <a:pt x="1512" y="2417"/>
                    <a:pt x="1512" y="2416"/>
                    <a:pt x="1512" y="2415"/>
                  </a:cubicBezTo>
                  <a:cubicBezTo>
                    <a:pt x="1513" y="2415"/>
                    <a:pt x="1513" y="2414"/>
                    <a:pt x="1513" y="2413"/>
                  </a:cubicBezTo>
                  <a:cubicBezTo>
                    <a:pt x="1516" y="2399"/>
                    <a:pt x="1517" y="2387"/>
                    <a:pt x="1516" y="2376"/>
                  </a:cubicBezTo>
                  <a:cubicBezTo>
                    <a:pt x="1516" y="2377"/>
                    <a:pt x="1516" y="2377"/>
                    <a:pt x="1516" y="2377"/>
                  </a:cubicBezTo>
                  <a:cubicBezTo>
                    <a:pt x="1517" y="2377"/>
                    <a:pt x="1517" y="2378"/>
                    <a:pt x="1518" y="2378"/>
                  </a:cubicBezTo>
                  <a:cubicBezTo>
                    <a:pt x="1518" y="2378"/>
                    <a:pt x="1518" y="2379"/>
                    <a:pt x="1519" y="2379"/>
                  </a:cubicBezTo>
                  <a:cubicBezTo>
                    <a:pt x="1521" y="2381"/>
                    <a:pt x="1523" y="2382"/>
                    <a:pt x="1525" y="2383"/>
                  </a:cubicBezTo>
                  <a:cubicBezTo>
                    <a:pt x="1527" y="2385"/>
                    <a:pt x="1529" y="2386"/>
                    <a:pt x="1532" y="2387"/>
                  </a:cubicBezTo>
                  <a:cubicBezTo>
                    <a:pt x="1533" y="2388"/>
                    <a:pt x="1534" y="2388"/>
                    <a:pt x="1535" y="2389"/>
                  </a:cubicBezTo>
                  <a:cubicBezTo>
                    <a:pt x="1537" y="2390"/>
                    <a:pt x="1538" y="2390"/>
                    <a:pt x="1539" y="2391"/>
                  </a:cubicBezTo>
                  <a:cubicBezTo>
                    <a:pt x="1540" y="2391"/>
                    <a:pt x="1540" y="2391"/>
                    <a:pt x="1540" y="2391"/>
                  </a:cubicBezTo>
                  <a:cubicBezTo>
                    <a:pt x="1541" y="2392"/>
                    <a:pt x="1541" y="2392"/>
                    <a:pt x="1541" y="2392"/>
                  </a:cubicBezTo>
                  <a:cubicBezTo>
                    <a:pt x="1541" y="2392"/>
                    <a:pt x="1542" y="2393"/>
                    <a:pt x="1542" y="2393"/>
                  </a:cubicBezTo>
                  <a:cubicBezTo>
                    <a:pt x="1544" y="2394"/>
                    <a:pt x="1544" y="2394"/>
                    <a:pt x="1544" y="2394"/>
                  </a:cubicBezTo>
                  <a:cubicBezTo>
                    <a:pt x="1545" y="2394"/>
                    <a:pt x="1545" y="2395"/>
                    <a:pt x="1546" y="2395"/>
                  </a:cubicBezTo>
                  <a:cubicBezTo>
                    <a:pt x="1547" y="2396"/>
                    <a:pt x="1547" y="2396"/>
                    <a:pt x="1547" y="2396"/>
                  </a:cubicBezTo>
                  <a:cubicBezTo>
                    <a:pt x="1547" y="2396"/>
                    <a:pt x="1547" y="2397"/>
                    <a:pt x="1547" y="2397"/>
                  </a:cubicBezTo>
                  <a:cubicBezTo>
                    <a:pt x="1547" y="2397"/>
                    <a:pt x="1547" y="2397"/>
                    <a:pt x="1547" y="2397"/>
                  </a:cubicBezTo>
                  <a:cubicBezTo>
                    <a:pt x="1547" y="2398"/>
                    <a:pt x="1547" y="2398"/>
                    <a:pt x="1547" y="2399"/>
                  </a:cubicBezTo>
                  <a:cubicBezTo>
                    <a:pt x="1547" y="2399"/>
                    <a:pt x="1546" y="2400"/>
                    <a:pt x="1546" y="2401"/>
                  </a:cubicBezTo>
                  <a:cubicBezTo>
                    <a:pt x="1546" y="2401"/>
                    <a:pt x="1546" y="2402"/>
                    <a:pt x="1546" y="2403"/>
                  </a:cubicBezTo>
                  <a:cubicBezTo>
                    <a:pt x="1545" y="2404"/>
                    <a:pt x="1545" y="2405"/>
                    <a:pt x="1545" y="2405"/>
                  </a:cubicBezTo>
                  <a:cubicBezTo>
                    <a:pt x="1545" y="2407"/>
                    <a:pt x="1545" y="2409"/>
                    <a:pt x="1545" y="2411"/>
                  </a:cubicBezTo>
                  <a:cubicBezTo>
                    <a:pt x="1544" y="2411"/>
                    <a:pt x="1544" y="2412"/>
                    <a:pt x="1544" y="2413"/>
                  </a:cubicBezTo>
                  <a:cubicBezTo>
                    <a:pt x="1544" y="2414"/>
                    <a:pt x="1544" y="2415"/>
                    <a:pt x="1544" y="2416"/>
                  </a:cubicBezTo>
                  <a:cubicBezTo>
                    <a:pt x="1544" y="2418"/>
                    <a:pt x="1544" y="2420"/>
                    <a:pt x="1545" y="2422"/>
                  </a:cubicBezTo>
                  <a:cubicBezTo>
                    <a:pt x="1545" y="2424"/>
                    <a:pt x="1545" y="2426"/>
                    <a:pt x="1545" y="2428"/>
                  </a:cubicBezTo>
                  <a:cubicBezTo>
                    <a:pt x="1545" y="2429"/>
                    <a:pt x="1546" y="2430"/>
                    <a:pt x="1546" y="2430"/>
                  </a:cubicBezTo>
                  <a:cubicBezTo>
                    <a:pt x="1546" y="2431"/>
                    <a:pt x="1546" y="2432"/>
                    <a:pt x="1546" y="2433"/>
                  </a:cubicBezTo>
                  <a:cubicBezTo>
                    <a:pt x="1547" y="2435"/>
                    <a:pt x="1547" y="2437"/>
                    <a:pt x="1548" y="2438"/>
                  </a:cubicBezTo>
                  <a:cubicBezTo>
                    <a:pt x="1548" y="2439"/>
                    <a:pt x="1549" y="2440"/>
                    <a:pt x="1549" y="2440"/>
                  </a:cubicBezTo>
                  <a:cubicBezTo>
                    <a:pt x="1549" y="2441"/>
                    <a:pt x="1549" y="2442"/>
                    <a:pt x="1550" y="2442"/>
                  </a:cubicBezTo>
                  <a:cubicBezTo>
                    <a:pt x="1550" y="2443"/>
                    <a:pt x="1550" y="2444"/>
                    <a:pt x="1551" y="2444"/>
                  </a:cubicBezTo>
                  <a:cubicBezTo>
                    <a:pt x="1551" y="2445"/>
                    <a:pt x="1551" y="2446"/>
                    <a:pt x="1551" y="2446"/>
                  </a:cubicBezTo>
                  <a:cubicBezTo>
                    <a:pt x="1552" y="2447"/>
                    <a:pt x="1553" y="2448"/>
                    <a:pt x="1553" y="2449"/>
                  </a:cubicBezTo>
                  <a:cubicBezTo>
                    <a:pt x="1554" y="2449"/>
                    <a:pt x="1554" y="2450"/>
                    <a:pt x="1554" y="2450"/>
                  </a:cubicBezTo>
                  <a:cubicBezTo>
                    <a:pt x="1554" y="2451"/>
                    <a:pt x="1555" y="2451"/>
                    <a:pt x="1555" y="2451"/>
                  </a:cubicBezTo>
                  <a:cubicBezTo>
                    <a:pt x="1555" y="2451"/>
                    <a:pt x="1555" y="2451"/>
                    <a:pt x="1555" y="2450"/>
                  </a:cubicBezTo>
                  <a:cubicBezTo>
                    <a:pt x="1555" y="2450"/>
                    <a:pt x="1555" y="2449"/>
                    <a:pt x="1555" y="2448"/>
                  </a:cubicBezTo>
                  <a:cubicBezTo>
                    <a:pt x="1555" y="2447"/>
                    <a:pt x="1554" y="2446"/>
                    <a:pt x="1554" y="2445"/>
                  </a:cubicBezTo>
                  <a:cubicBezTo>
                    <a:pt x="1554" y="2444"/>
                    <a:pt x="1554" y="2443"/>
                    <a:pt x="1554" y="2441"/>
                  </a:cubicBezTo>
                  <a:cubicBezTo>
                    <a:pt x="1554" y="2440"/>
                    <a:pt x="1554" y="2438"/>
                    <a:pt x="1554" y="2437"/>
                  </a:cubicBezTo>
                  <a:cubicBezTo>
                    <a:pt x="1554" y="2435"/>
                    <a:pt x="1554" y="2434"/>
                    <a:pt x="1553" y="2432"/>
                  </a:cubicBezTo>
                  <a:cubicBezTo>
                    <a:pt x="1553" y="2431"/>
                    <a:pt x="1553" y="2430"/>
                    <a:pt x="1553" y="2429"/>
                  </a:cubicBezTo>
                  <a:cubicBezTo>
                    <a:pt x="1553" y="2428"/>
                    <a:pt x="1553" y="2428"/>
                    <a:pt x="1553" y="2427"/>
                  </a:cubicBezTo>
                  <a:cubicBezTo>
                    <a:pt x="1553" y="2425"/>
                    <a:pt x="1553" y="2423"/>
                    <a:pt x="1552" y="2421"/>
                  </a:cubicBezTo>
                  <a:cubicBezTo>
                    <a:pt x="1552" y="2419"/>
                    <a:pt x="1552" y="2418"/>
                    <a:pt x="1552" y="2416"/>
                  </a:cubicBezTo>
                  <a:cubicBezTo>
                    <a:pt x="1552" y="2415"/>
                    <a:pt x="1552" y="2414"/>
                    <a:pt x="1552" y="2413"/>
                  </a:cubicBezTo>
                  <a:cubicBezTo>
                    <a:pt x="1552" y="2412"/>
                    <a:pt x="1552" y="2411"/>
                    <a:pt x="1552" y="2411"/>
                  </a:cubicBezTo>
                  <a:cubicBezTo>
                    <a:pt x="1551" y="2409"/>
                    <a:pt x="1551" y="2407"/>
                    <a:pt x="1551" y="2406"/>
                  </a:cubicBezTo>
                  <a:cubicBezTo>
                    <a:pt x="1551" y="2404"/>
                    <a:pt x="1551" y="2403"/>
                    <a:pt x="1551" y="2401"/>
                  </a:cubicBezTo>
                  <a:cubicBezTo>
                    <a:pt x="1551" y="2401"/>
                    <a:pt x="1551" y="2400"/>
                    <a:pt x="1551" y="2399"/>
                  </a:cubicBezTo>
                  <a:cubicBezTo>
                    <a:pt x="1551" y="2400"/>
                    <a:pt x="1551" y="2400"/>
                    <a:pt x="1552" y="2400"/>
                  </a:cubicBezTo>
                  <a:cubicBezTo>
                    <a:pt x="1552" y="2401"/>
                    <a:pt x="1553" y="2401"/>
                    <a:pt x="1553" y="2402"/>
                  </a:cubicBezTo>
                  <a:cubicBezTo>
                    <a:pt x="1553" y="2402"/>
                    <a:pt x="1554" y="2403"/>
                    <a:pt x="1554" y="2403"/>
                  </a:cubicBezTo>
                  <a:cubicBezTo>
                    <a:pt x="1555" y="2404"/>
                    <a:pt x="1555" y="2404"/>
                    <a:pt x="1556" y="2405"/>
                  </a:cubicBezTo>
                  <a:cubicBezTo>
                    <a:pt x="1556" y="2405"/>
                    <a:pt x="1556" y="2405"/>
                    <a:pt x="1556" y="2405"/>
                  </a:cubicBezTo>
                  <a:cubicBezTo>
                    <a:pt x="1557" y="2406"/>
                    <a:pt x="1557" y="2406"/>
                    <a:pt x="1557" y="2406"/>
                  </a:cubicBezTo>
                  <a:cubicBezTo>
                    <a:pt x="1557" y="2407"/>
                    <a:pt x="1558" y="2407"/>
                    <a:pt x="1558" y="2408"/>
                  </a:cubicBezTo>
                  <a:cubicBezTo>
                    <a:pt x="1558" y="2408"/>
                    <a:pt x="1559" y="2409"/>
                    <a:pt x="1559" y="2409"/>
                  </a:cubicBezTo>
                  <a:cubicBezTo>
                    <a:pt x="1559" y="2410"/>
                    <a:pt x="1560" y="2410"/>
                    <a:pt x="1560" y="2411"/>
                  </a:cubicBezTo>
                  <a:cubicBezTo>
                    <a:pt x="1560" y="2411"/>
                    <a:pt x="1561" y="2412"/>
                    <a:pt x="1561" y="2412"/>
                  </a:cubicBezTo>
                  <a:cubicBezTo>
                    <a:pt x="1562" y="2413"/>
                    <a:pt x="1562" y="2414"/>
                    <a:pt x="1563" y="2415"/>
                  </a:cubicBezTo>
                  <a:cubicBezTo>
                    <a:pt x="1563" y="2416"/>
                    <a:pt x="1564" y="2417"/>
                    <a:pt x="1564" y="2418"/>
                  </a:cubicBezTo>
                  <a:cubicBezTo>
                    <a:pt x="1565" y="2419"/>
                    <a:pt x="1565" y="2420"/>
                    <a:pt x="1565" y="2421"/>
                  </a:cubicBezTo>
                  <a:cubicBezTo>
                    <a:pt x="1566" y="2421"/>
                    <a:pt x="1566" y="2422"/>
                    <a:pt x="1566" y="2422"/>
                  </a:cubicBezTo>
                  <a:cubicBezTo>
                    <a:pt x="1566" y="2423"/>
                    <a:pt x="1566" y="2423"/>
                    <a:pt x="1566" y="2423"/>
                  </a:cubicBezTo>
                  <a:cubicBezTo>
                    <a:pt x="1567" y="2425"/>
                    <a:pt x="1567" y="2426"/>
                    <a:pt x="1568" y="2428"/>
                  </a:cubicBezTo>
                  <a:cubicBezTo>
                    <a:pt x="1568" y="2429"/>
                    <a:pt x="1569" y="2430"/>
                    <a:pt x="1569" y="2430"/>
                  </a:cubicBezTo>
                  <a:cubicBezTo>
                    <a:pt x="1569" y="2431"/>
                    <a:pt x="1569" y="2431"/>
                    <a:pt x="1569" y="2431"/>
                  </a:cubicBezTo>
                  <a:cubicBezTo>
                    <a:pt x="1569" y="2431"/>
                    <a:pt x="1569" y="2431"/>
                    <a:pt x="1569" y="2430"/>
                  </a:cubicBezTo>
                  <a:cubicBezTo>
                    <a:pt x="1569" y="2430"/>
                    <a:pt x="1569" y="2430"/>
                    <a:pt x="1569" y="2429"/>
                  </a:cubicBezTo>
                  <a:cubicBezTo>
                    <a:pt x="1569" y="2429"/>
                    <a:pt x="1569" y="2428"/>
                    <a:pt x="1569" y="2427"/>
                  </a:cubicBezTo>
                  <a:cubicBezTo>
                    <a:pt x="1569" y="2426"/>
                    <a:pt x="1570" y="2425"/>
                    <a:pt x="1569" y="2423"/>
                  </a:cubicBezTo>
                  <a:cubicBezTo>
                    <a:pt x="1569" y="2422"/>
                    <a:pt x="1569" y="2421"/>
                    <a:pt x="1569" y="2420"/>
                  </a:cubicBezTo>
                  <a:cubicBezTo>
                    <a:pt x="1569" y="2419"/>
                    <a:pt x="1569" y="2418"/>
                    <a:pt x="1568" y="2417"/>
                  </a:cubicBezTo>
                  <a:cubicBezTo>
                    <a:pt x="1568" y="2414"/>
                    <a:pt x="1567" y="2412"/>
                    <a:pt x="1566" y="2410"/>
                  </a:cubicBezTo>
                  <a:cubicBezTo>
                    <a:pt x="1566" y="2409"/>
                    <a:pt x="1566" y="2408"/>
                    <a:pt x="1565" y="2408"/>
                  </a:cubicBezTo>
                  <a:cubicBezTo>
                    <a:pt x="1565" y="2407"/>
                    <a:pt x="1565" y="2407"/>
                    <a:pt x="1565" y="2406"/>
                  </a:cubicBezTo>
                  <a:cubicBezTo>
                    <a:pt x="1564" y="2405"/>
                    <a:pt x="1563" y="2403"/>
                    <a:pt x="1563" y="2402"/>
                  </a:cubicBezTo>
                  <a:cubicBezTo>
                    <a:pt x="1562" y="2401"/>
                    <a:pt x="1562" y="2401"/>
                    <a:pt x="1562" y="2401"/>
                  </a:cubicBezTo>
                  <a:cubicBezTo>
                    <a:pt x="1561" y="2400"/>
                    <a:pt x="1561" y="2400"/>
                    <a:pt x="1561" y="2400"/>
                  </a:cubicBezTo>
                  <a:cubicBezTo>
                    <a:pt x="1561" y="2400"/>
                    <a:pt x="1560" y="2399"/>
                    <a:pt x="1560" y="2399"/>
                  </a:cubicBezTo>
                  <a:cubicBezTo>
                    <a:pt x="1559" y="2397"/>
                    <a:pt x="1558" y="2396"/>
                    <a:pt x="1557" y="2395"/>
                  </a:cubicBezTo>
                  <a:cubicBezTo>
                    <a:pt x="1556" y="2394"/>
                    <a:pt x="1555" y="2393"/>
                    <a:pt x="1554" y="2392"/>
                  </a:cubicBezTo>
                  <a:cubicBezTo>
                    <a:pt x="1553" y="2391"/>
                    <a:pt x="1553" y="2391"/>
                    <a:pt x="1552" y="2390"/>
                  </a:cubicBezTo>
                  <a:cubicBezTo>
                    <a:pt x="1550" y="2389"/>
                    <a:pt x="1550" y="2389"/>
                    <a:pt x="1550" y="2389"/>
                  </a:cubicBezTo>
                  <a:cubicBezTo>
                    <a:pt x="1550" y="2388"/>
                    <a:pt x="1549" y="2388"/>
                    <a:pt x="1548" y="2388"/>
                  </a:cubicBezTo>
                  <a:cubicBezTo>
                    <a:pt x="1546" y="2386"/>
                    <a:pt x="1546" y="2386"/>
                    <a:pt x="1546" y="2386"/>
                  </a:cubicBezTo>
                  <a:cubicBezTo>
                    <a:pt x="1546" y="2386"/>
                    <a:pt x="1545" y="2385"/>
                    <a:pt x="1545" y="2385"/>
                  </a:cubicBezTo>
                  <a:cubicBezTo>
                    <a:pt x="1544" y="2385"/>
                    <a:pt x="1544" y="2385"/>
                    <a:pt x="1544" y="2385"/>
                  </a:cubicBezTo>
                  <a:cubicBezTo>
                    <a:pt x="1543" y="2385"/>
                    <a:pt x="1543" y="2385"/>
                    <a:pt x="1543" y="2385"/>
                  </a:cubicBezTo>
                  <a:cubicBezTo>
                    <a:pt x="1543" y="2384"/>
                    <a:pt x="1543" y="2384"/>
                    <a:pt x="1543" y="2384"/>
                  </a:cubicBezTo>
                  <a:cubicBezTo>
                    <a:pt x="1543" y="2384"/>
                    <a:pt x="1543" y="2384"/>
                    <a:pt x="1543" y="2384"/>
                  </a:cubicBezTo>
                  <a:cubicBezTo>
                    <a:pt x="1543" y="2384"/>
                    <a:pt x="1543" y="2384"/>
                    <a:pt x="1543" y="2384"/>
                  </a:cubicBezTo>
                  <a:cubicBezTo>
                    <a:pt x="1543" y="2384"/>
                    <a:pt x="1543" y="2384"/>
                    <a:pt x="1543" y="2384"/>
                  </a:cubicBezTo>
                  <a:cubicBezTo>
                    <a:pt x="1541" y="2383"/>
                    <a:pt x="1540" y="2383"/>
                    <a:pt x="1539" y="2382"/>
                  </a:cubicBezTo>
                  <a:cubicBezTo>
                    <a:pt x="1537" y="2382"/>
                    <a:pt x="1536" y="2381"/>
                    <a:pt x="1535" y="2381"/>
                  </a:cubicBezTo>
                  <a:cubicBezTo>
                    <a:pt x="1532" y="2380"/>
                    <a:pt x="1530" y="2379"/>
                    <a:pt x="1527" y="2378"/>
                  </a:cubicBezTo>
                  <a:cubicBezTo>
                    <a:pt x="1525" y="2377"/>
                    <a:pt x="1523" y="2376"/>
                    <a:pt x="1521" y="2375"/>
                  </a:cubicBezTo>
                  <a:cubicBezTo>
                    <a:pt x="1520" y="2375"/>
                    <a:pt x="1520" y="2374"/>
                    <a:pt x="1519" y="2374"/>
                  </a:cubicBezTo>
                  <a:cubicBezTo>
                    <a:pt x="1518" y="2373"/>
                    <a:pt x="1517" y="2373"/>
                    <a:pt x="1517" y="2373"/>
                  </a:cubicBezTo>
                  <a:cubicBezTo>
                    <a:pt x="1516" y="2372"/>
                    <a:pt x="1516" y="2372"/>
                    <a:pt x="1515" y="2371"/>
                  </a:cubicBezTo>
                  <a:cubicBezTo>
                    <a:pt x="1512" y="2352"/>
                    <a:pt x="1502" y="2337"/>
                    <a:pt x="1490" y="2326"/>
                  </a:cubicBezTo>
                  <a:cubicBezTo>
                    <a:pt x="1492" y="2327"/>
                    <a:pt x="1494" y="2327"/>
                    <a:pt x="1497" y="2328"/>
                  </a:cubicBezTo>
                  <a:cubicBezTo>
                    <a:pt x="1498" y="2328"/>
                    <a:pt x="1500" y="2329"/>
                    <a:pt x="1502" y="2329"/>
                  </a:cubicBezTo>
                  <a:cubicBezTo>
                    <a:pt x="1504" y="2330"/>
                    <a:pt x="1506" y="2330"/>
                    <a:pt x="1507" y="2331"/>
                  </a:cubicBezTo>
                  <a:cubicBezTo>
                    <a:pt x="1511" y="2331"/>
                    <a:pt x="1515" y="2332"/>
                    <a:pt x="1518" y="2333"/>
                  </a:cubicBezTo>
                  <a:cubicBezTo>
                    <a:pt x="1518" y="2333"/>
                    <a:pt x="1519" y="2334"/>
                    <a:pt x="1519" y="2334"/>
                  </a:cubicBezTo>
                  <a:cubicBezTo>
                    <a:pt x="1519" y="2335"/>
                    <a:pt x="1520" y="2336"/>
                    <a:pt x="1520" y="2337"/>
                  </a:cubicBezTo>
                  <a:cubicBezTo>
                    <a:pt x="1521" y="2338"/>
                    <a:pt x="1522" y="2339"/>
                    <a:pt x="1522" y="2340"/>
                  </a:cubicBezTo>
                  <a:cubicBezTo>
                    <a:pt x="1523" y="2341"/>
                    <a:pt x="1523" y="2342"/>
                    <a:pt x="1524" y="2343"/>
                  </a:cubicBezTo>
                  <a:cubicBezTo>
                    <a:pt x="1525" y="2344"/>
                    <a:pt x="1525" y="2345"/>
                    <a:pt x="1526" y="2346"/>
                  </a:cubicBezTo>
                  <a:cubicBezTo>
                    <a:pt x="1526" y="2347"/>
                    <a:pt x="1527" y="2348"/>
                    <a:pt x="1527" y="2349"/>
                  </a:cubicBezTo>
                  <a:cubicBezTo>
                    <a:pt x="1528" y="2350"/>
                    <a:pt x="1528" y="2351"/>
                    <a:pt x="1529" y="2352"/>
                  </a:cubicBezTo>
                  <a:cubicBezTo>
                    <a:pt x="1529" y="2353"/>
                    <a:pt x="1529" y="2353"/>
                    <a:pt x="1530" y="2354"/>
                  </a:cubicBezTo>
                  <a:cubicBezTo>
                    <a:pt x="1530" y="2354"/>
                    <a:pt x="1530" y="2355"/>
                    <a:pt x="1530" y="2355"/>
                  </a:cubicBezTo>
                  <a:cubicBezTo>
                    <a:pt x="1531" y="2356"/>
                    <a:pt x="1531" y="2357"/>
                    <a:pt x="1532" y="2358"/>
                  </a:cubicBezTo>
                  <a:cubicBezTo>
                    <a:pt x="1532" y="2359"/>
                    <a:pt x="1532" y="2359"/>
                    <a:pt x="1532" y="2360"/>
                  </a:cubicBezTo>
                  <a:cubicBezTo>
                    <a:pt x="1532" y="2360"/>
                    <a:pt x="1532" y="2360"/>
                    <a:pt x="1533" y="2361"/>
                  </a:cubicBezTo>
                  <a:cubicBezTo>
                    <a:pt x="1533" y="2362"/>
                    <a:pt x="1533" y="2362"/>
                    <a:pt x="1534" y="2363"/>
                  </a:cubicBezTo>
                  <a:cubicBezTo>
                    <a:pt x="1534" y="2363"/>
                    <a:pt x="1534" y="2364"/>
                    <a:pt x="1534" y="2364"/>
                  </a:cubicBezTo>
                  <a:cubicBezTo>
                    <a:pt x="1534" y="2364"/>
                    <a:pt x="1534" y="2365"/>
                    <a:pt x="1534" y="2365"/>
                  </a:cubicBezTo>
                  <a:cubicBezTo>
                    <a:pt x="1534" y="2365"/>
                    <a:pt x="1534" y="2364"/>
                    <a:pt x="1535" y="2364"/>
                  </a:cubicBezTo>
                  <a:cubicBezTo>
                    <a:pt x="1535" y="2364"/>
                    <a:pt x="1535" y="2363"/>
                    <a:pt x="1535" y="2363"/>
                  </a:cubicBezTo>
                  <a:cubicBezTo>
                    <a:pt x="1535" y="2362"/>
                    <a:pt x="1536" y="2361"/>
                    <a:pt x="1536" y="2360"/>
                  </a:cubicBezTo>
                  <a:cubicBezTo>
                    <a:pt x="1536" y="2360"/>
                    <a:pt x="1536" y="2360"/>
                    <a:pt x="1536" y="2359"/>
                  </a:cubicBezTo>
                  <a:cubicBezTo>
                    <a:pt x="1536" y="2359"/>
                    <a:pt x="1536" y="2358"/>
                    <a:pt x="1536" y="2358"/>
                  </a:cubicBezTo>
                  <a:cubicBezTo>
                    <a:pt x="1536" y="2357"/>
                    <a:pt x="1536" y="2356"/>
                    <a:pt x="1536" y="2356"/>
                  </a:cubicBezTo>
                  <a:cubicBezTo>
                    <a:pt x="1536" y="2355"/>
                    <a:pt x="1536" y="2355"/>
                    <a:pt x="1536" y="2354"/>
                  </a:cubicBezTo>
                  <a:cubicBezTo>
                    <a:pt x="1536" y="2353"/>
                    <a:pt x="1536" y="2353"/>
                    <a:pt x="1536" y="2352"/>
                  </a:cubicBezTo>
                  <a:cubicBezTo>
                    <a:pt x="1536" y="2352"/>
                    <a:pt x="1536" y="2351"/>
                    <a:pt x="1536" y="2350"/>
                  </a:cubicBezTo>
                  <a:cubicBezTo>
                    <a:pt x="1535" y="2349"/>
                    <a:pt x="1535" y="2348"/>
                    <a:pt x="1534" y="2346"/>
                  </a:cubicBezTo>
                  <a:cubicBezTo>
                    <a:pt x="1534" y="2345"/>
                    <a:pt x="1533" y="2344"/>
                    <a:pt x="1533" y="2342"/>
                  </a:cubicBezTo>
                  <a:cubicBezTo>
                    <a:pt x="1532" y="2341"/>
                    <a:pt x="1531" y="2340"/>
                    <a:pt x="1530" y="2339"/>
                  </a:cubicBezTo>
                  <a:cubicBezTo>
                    <a:pt x="1530" y="2337"/>
                    <a:pt x="1529" y="2336"/>
                    <a:pt x="1528" y="2335"/>
                  </a:cubicBezTo>
                  <a:cubicBezTo>
                    <a:pt x="1528" y="2335"/>
                    <a:pt x="1527" y="2335"/>
                    <a:pt x="1527" y="2335"/>
                  </a:cubicBezTo>
                  <a:cubicBezTo>
                    <a:pt x="1528" y="2335"/>
                    <a:pt x="1529" y="2335"/>
                    <a:pt x="1530" y="2335"/>
                  </a:cubicBezTo>
                  <a:cubicBezTo>
                    <a:pt x="1532" y="2336"/>
                    <a:pt x="1533" y="2336"/>
                    <a:pt x="1535" y="2336"/>
                  </a:cubicBezTo>
                  <a:cubicBezTo>
                    <a:pt x="1537" y="2337"/>
                    <a:pt x="1538" y="2337"/>
                    <a:pt x="1540" y="2338"/>
                  </a:cubicBezTo>
                  <a:cubicBezTo>
                    <a:pt x="1541" y="2338"/>
                    <a:pt x="1541" y="2338"/>
                    <a:pt x="1542" y="2339"/>
                  </a:cubicBezTo>
                  <a:cubicBezTo>
                    <a:pt x="1542" y="2339"/>
                    <a:pt x="1542" y="2339"/>
                    <a:pt x="1542" y="2339"/>
                  </a:cubicBezTo>
                  <a:cubicBezTo>
                    <a:pt x="1542" y="2339"/>
                    <a:pt x="1542" y="2339"/>
                    <a:pt x="1542" y="2339"/>
                  </a:cubicBezTo>
                  <a:cubicBezTo>
                    <a:pt x="1542" y="2339"/>
                    <a:pt x="1542" y="2339"/>
                    <a:pt x="1542" y="2339"/>
                  </a:cubicBezTo>
                  <a:cubicBezTo>
                    <a:pt x="1542" y="2339"/>
                    <a:pt x="1542" y="2339"/>
                    <a:pt x="1542" y="2339"/>
                  </a:cubicBezTo>
                  <a:cubicBezTo>
                    <a:pt x="1542" y="2339"/>
                    <a:pt x="1542" y="2339"/>
                    <a:pt x="1542" y="2339"/>
                  </a:cubicBezTo>
                  <a:cubicBezTo>
                    <a:pt x="1543" y="2339"/>
                    <a:pt x="1543" y="2339"/>
                    <a:pt x="1543" y="2339"/>
                  </a:cubicBezTo>
                  <a:cubicBezTo>
                    <a:pt x="1543" y="2339"/>
                    <a:pt x="1544" y="2340"/>
                    <a:pt x="1544" y="2340"/>
                  </a:cubicBezTo>
                  <a:cubicBezTo>
                    <a:pt x="1545" y="2340"/>
                    <a:pt x="1545" y="2341"/>
                    <a:pt x="1546" y="2341"/>
                  </a:cubicBezTo>
                  <a:cubicBezTo>
                    <a:pt x="1546" y="2341"/>
                    <a:pt x="1546" y="2342"/>
                    <a:pt x="1546" y="2342"/>
                  </a:cubicBezTo>
                  <a:cubicBezTo>
                    <a:pt x="1547" y="2342"/>
                    <a:pt x="1547" y="2342"/>
                    <a:pt x="1547" y="2342"/>
                  </a:cubicBezTo>
                  <a:cubicBezTo>
                    <a:pt x="1547" y="2343"/>
                    <a:pt x="1547" y="2343"/>
                    <a:pt x="1547" y="2343"/>
                  </a:cubicBezTo>
                  <a:cubicBezTo>
                    <a:pt x="1549" y="2345"/>
                    <a:pt x="1551" y="2347"/>
                    <a:pt x="1553" y="2349"/>
                  </a:cubicBezTo>
                  <a:cubicBezTo>
                    <a:pt x="1554" y="2352"/>
                    <a:pt x="1555" y="2354"/>
                    <a:pt x="1556" y="2356"/>
                  </a:cubicBezTo>
                  <a:cubicBezTo>
                    <a:pt x="1557" y="2358"/>
                    <a:pt x="1558" y="2360"/>
                    <a:pt x="1558" y="2362"/>
                  </a:cubicBezTo>
                  <a:cubicBezTo>
                    <a:pt x="1559" y="2363"/>
                    <a:pt x="1559" y="2364"/>
                    <a:pt x="1560" y="2365"/>
                  </a:cubicBezTo>
                  <a:cubicBezTo>
                    <a:pt x="1560" y="2366"/>
                    <a:pt x="1560" y="2366"/>
                    <a:pt x="1560" y="2366"/>
                  </a:cubicBezTo>
                  <a:cubicBezTo>
                    <a:pt x="1560" y="2366"/>
                    <a:pt x="1560" y="2366"/>
                    <a:pt x="1560" y="2365"/>
                  </a:cubicBezTo>
                  <a:cubicBezTo>
                    <a:pt x="1560" y="2364"/>
                    <a:pt x="1560" y="2363"/>
                    <a:pt x="1560" y="2361"/>
                  </a:cubicBezTo>
                  <a:cubicBezTo>
                    <a:pt x="1560" y="2359"/>
                    <a:pt x="1559" y="2357"/>
                    <a:pt x="1559" y="2355"/>
                  </a:cubicBezTo>
                  <a:cubicBezTo>
                    <a:pt x="1558" y="2353"/>
                    <a:pt x="1558" y="2350"/>
                    <a:pt x="1557" y="2347"/>
                  </a:cubicBezTo>
                  <a:cubicBezTo>
                    <a:pt x="1556" y="2344"/>
                    <a:pt x="1554" y="2341"/>
                    <a:pt x="1552" y="2339"/>
                  </a:cubicBezTo>
                  <a:cubicBezTo>
                    <a:pt x="1551" y="2338"/>
                    <a:pt x="1551" y="2338"/>
                    <a:pt x="1551" y="2337"/>
                  </a:cubicBezTo>
                  <a:cubicBezTo>
                    <a:pt x="1551" y="2337"/>
                    <a:pt x="1550" y="2337"/>
                    <a:pt x="1550" y="2336"/>
                  </a:cubicBezTo>
                  <a:cubicBezTo>
                    <a:pt x="1549" y="2336"/>
                    <a:pt x="1548" y="2335"/>
                    <a:pt x="1548" y="2334"/>
                  </a:cubicBezTo>
                  <a:cubicBezTo>
                    <a:pt x="1547" y="2334"/>
                    <a:pt x="1547" y="2334"/>
                    <a:pt x="1547" y="2334"/>
                  </a:cubicBezTo>
                  <a:cubicBezTo>
                    <a:pt x="1546" y="2333"/>
                    <a:pt x="1546" y="2333"/>
                    <a:pt x="1546" y="2333"/>
                  </a:cubicBezTo>
                  <a:cubicBezTo>
                    <a:pt x="1546" y="2333"/>
                    <a:pt x="1546" y="2333"/>
                    <a:pt x="1546" y="2333"/>
                  </a:cubicBezTo>
                  <a:cubicBezTo>
                    <a:pt x="1546" y="2333"/>
                    <a:pt x="1546" y="2333"/>
                    <a:pt x="1546" y="2333"/>
                  </a:cubicBezTo>
                  <a:cubicBezTo>
                    <a:pt x="1546" y="2333"/>
                    <a:pt x="1546" y="2333"/>
                    <a:pt x="1546" y="2333"/>
                  </a:cubicBezTo>
                  <a:cubicBezTo>
                    <a:pt x="1546" y="2333"/>
                    <a:pt x="1546" y="2333"/>
                    <a:pt x="1546" y="2333"/>
                  </a:cubicBezTo>
                  <a:cubicBezTo>
                    <a:pt x="1545" y="2333"/>
                    <a:pt x="1545" y="2333"/>
                    <a:pt x="1545" y="2333"/>
                  </a:cubicBezTo>
                  <a:cubicBezTo>
                    <a:pt x="1544" y="2332"/>
                    <a:pt x="1543" y="2332"/>
                    <a:pt x="1543" y="2331"/>
                  </a:cubicBezTo>
                  <a:cubicBezTo>
                    <a:pt x="1541" y="2330"/>
                    <a:pt x="1539" y="2330"/>
                    <a:pt x="1537" y="2329"/>
                  </a:cubicBezTo>
                  <a:cubicBezTo>
                    <a:pt x="1535" y="2329"/>
                    <a:pt x="1533" y="2328"/>
                    <a:pt x="1531" y="2328"/>
                  </a:cubicBezTo>
                  <a:cubicBezTo>
                    <a:pt x="1528" y="2327"/>
                    <a:pt x="1524" y="2326"/>
                    <a:pt x="1520" y="2325"/>
                  </a:cubicBezTo>
                  <a:cubicBezTo>
                    <a:pt x="1516" y="2325"/>
                    <a:pt x="1513" y="2324"/>
                    <a:pt x="1509" y="2323"/>
                  </a:cubicBezTo>
                  <a:cubicBezTo>
                    <a:pt x="1507" y="2323"/>
                    <a:pt x="1505" y="2322"/>
                    <a:pt x="1503" y="2322"/>
                  </a:cubicBezTo>
                  <a:cubicBezTo>
                    <a:pt x="1502" y="2322"/>
                    <a:pt x="1500" y="2321"/>
                    <a:pt x="1498" y="2321"/>
                  </a:cubicBezTo>
                  <a:cubicBezTo>
                    <a:pt x="1492" y="2320"/>
                    <a:pt x="1486" y="2319"/>
                    <a:pt x="1480" y="2319"/>
                  </a:cubicBezTo>
                  <a:cubicBezTo>
                    <a:pt x="1452" y="2298"/>
                    <a:pt x="1418" y="2292"/>
                    <a:pt x="1418" y="2292"/>
                  </a:cubicBezTo>
                  <a:cubicBezTo>
                    <a:pt x="1429" y="2285"/>
                    <a:pt x="1441" y="2281"/>
                    <a:pt x="1454" y="2280"/>
                  </a:cubicBezTo>
                  <a:cubicBezTo>
                    <a:pt x="1456" y="2281"/>
                    <a:pt x="1458" y="2282"/>
                    <a:pt x="1461" y="2284"/>
                  </a:cubicBezTo>
                  <a:cubicBezTo>
                    <a:pt x="1464" y="2285"/>
                    <a:pt x="1466" y="2287"/>
                    <a:pt x="1470" y="2289"/>
                  </a:cubicBezTo>
                  <a:cubicBezTo>
                    <a:pt x="1471" y="2290"/>
                    <a:pt x="1473" y="2291"/>
                    <a:pt x="1474" y="2292"/>
                  </a:cubicBezTo>
                  <a:cubicBezTo>
                    <a:pt x="1476" y="2293"/>
                    <a:pt x="1477" y="2294"/>
                    <a:pt x="1479" y="2295"/>
                  </a:cubicBezTo>
                  <a:cubicBezTo>
                    <a:pt x="1482" y="2297"/>
                    <a:pt x="1486" y="2299"/>
                    <a:pt x="1489" y="2301"/>
                  </a:cubicBezTo>
                  <a:cubicBezTo>
                    <a:pt x="1492" y="2303"/>
                    <a:pt x="1496" y="2305"/>
                    <a:pt x="1499" y="2306"/>
                  </a:cubicBezTo>
                  <a:cubicBezTo>
                    <a:pt x="1500" y="2307"/>
                    <a:pt x="1501" y="2307"/>
                    <a:pt x="1501" y="2308"/>
                  </a:cubicBezTo>
                  <a:cubicBezTo>
                    <a:pt x="1502" y="2308"/>
                    <a:pt x="1503" y="2309"/>
                    <a:pt x="1504" y="2309"/>
                  </a:cubicBezTo>
                  <a:cubicBezTo>
                    <a:pt x="1506" y="2310"/>
                    <a:pt x="1507" y="2311"/>
                    <a:pt x="1509" y="2312"/>
                  </a:cubicBezTo>
                  <a:cubicBezTo>
                    <a:pt x="1512" y="2313"/>
                    <a:pt x="1516" y="2315"/>
                    <a:pt x="1519" y="2316"/>
                  </a:cubicBezTo>
                  <a:cubicBezTo>
                    <a:pt x="1522" y="2317"/>
                    <a:pt x="1525" y="2318"/>
                    <a:pt x="1528" y="2318"/>
                  </a:cubicBezTo>
                  <a:cubicBezTo>
                    <a:pt x="1529" y="2318"/>
                    <a:pt x="1530" y="2318"/>
                    <a:pt x="1530" y="2318"/>
                  </a:cubicBezTo>
                  <a:cubicBezTo>
                    <a:pt x="1531" y="2318"/>
                    <a:pt x="1532" y="2319"/>
                    <a:pt x="1532" y="2319"/>
                  </a:cubicBezTo>
                  <a:cubicBezTo>
                    <a:pt x="1533" y="2319"/>
                    <a:pt x="1534" y="2319"/>
                    <a:pt x="1534" y="2319"/>
                  </a:cubicBezTo>
                  <a:cubicBezTo>
                    <a:pt x="1535" y="2319"/>
                    <a:pt x="1536" y="2319"/>
                    <a:pt x="1536" y="2319"/>
                  </a:cubicBezTo>
                  <a:cubicBezTo>
                    <a:pt x="1538" y="2319"/>
                    <a:pt x="1539" y="2319"/>
                    <a:pt x="1540" y="2318"/>
                  </a:cubicBezTo>
                  <a:cubicBezTo>
                    <a:pt x="1541" y="2318"/>
                    <a:pt x="1542" y="2318"/>
                    <a:pt x="1543" y="2318"/>
                  </a:cubicBezTo>
                  <a:cubicBezTo>
                    <a:pt x="1543" y="2318"/>
                    <a:pt x="1544" y="2318"/>
                    <a:pt x="1545" y="2317"/>
                  </a:cubicBezTo>
                  <a:cubicBezTo>
                    <a:pt x="1545" y="2317"/>
                    <a:pt x="1546" y="2317"/>
                    <a:pt x="1546" y="2317"/>
                  </a:cubicBezTo>
                  <a:cubicBezTo>
                    <a:pt x="1547" y="2317"/>
                    <a:pt x="1548" y="2316"/>
                    <a:pt x="1548" y="2316"/>
                  </a:cubicBezTo>
                  <a:cubicBezTo>
                    <a:pt x="1548" y="2316"/>
                    <a:pt x="1547" y="2316"/>
                    <a:pt x="1546" y="2316"/>
                  </a:cubicBezTo>
                  <a:cubicBezTo>
                    <a:pt x="1546" y="2317"/>
                    <a:pt x="1545" y="2317"/>
                    <a:pt x="1545" y="2317"/>
                  </a:cubicBezTo>
                  <a:cubicBezTo>
                    <a:pt x="1544" y="2316"/>
                    <a:pt x="1543" y="2316"/>
                    <a:pt x="1542" y="2316"/>
                  </a:cubicBezTo>
                  <a:cubicBezTo>
                    <a:pt x="1542" y="2316"/>
                    <a:pt x="1541" y="2316"/>
                    <a:pt x="1540" y="2316"/>
                  </a:cubicBezTo>
                  <a:cubicBezTo>
                    <a:pt x="1539" y="2316"/>
                    <a:pt x="1539" y="2316"/>
                    <a:pt x="1538" y="2316"/>
                  </a:cubicBezTo>
                  <a:cubicBezTo>
                    <a:pt x="1538" y="2316"/>
                    <a:pt x="1537" y="2316"/>
                    <a:pt x="1537" y="2316"/>
                  </a:cubicBezTo>
                  <a:cubicBezTo>
                    <a:pt x="1535" y="2315"/>
                    <a:pt x="1534" y="2315"/>
                    <a:pt x="1533" y="2315"/>
                  </a:cubicBezTo>
                  <a:cubicBezTo>
                    <a:pt x="1532" y="2315"/>
                    <a:pt x="1532" y="2314"/>
                    <a:pt x="1531" y="2314"/>
                  </a:cubicBezTo>
                  <a:cubicBezTo>
                    <a:pt x="1531" y="2314"/>
                    <a:pt x="1530" y="2314"/>
                    <a:pt x="1529" y="2314"/>
                  </a:cubicBezTo>
                  <a:cubicBezTo>
                    <a:pt x="1529" y="2313"/>
                    <a:pt x="1528" y="2313"/>
                    <a:pt x="1527" y="2313"/>
                  </a:cubicBezTo>
                  <a:cubicBezTo>
                    <a:pt x="1527" y="2313"/>
                    <a:pt x="1526" y="2312"/>
                    <a:pt x="1525" y="2312"/>
                  </a:cubicBezTo>
                  <a:cubicBezTo>
                    <a:pt x="1525" y="2312"/>
                    <a:pt x="1524" y="2311"/>
                    <a:pt x="1523" y="2311"/>
                  </a:cubicBezTo>
                  <a:cubicBezTo>
                    <a:pt x="1522" y="2311"/>
                    <a:pt x="1522" y="2310"/>
                    <a:pt x="1521" y="2310"/>
                  </a:cubicBezTo>
                  <a:cubicBezTo>
                    <a:pt x="1518" y="2309"/>
                    <a:pt x="1515" y="2307"/>
                    <a:pt x="1512" y="2305"/>
                  </a:cubicBezTo>
                  <a:cubicBezTo>
                    <a:pt x="1511" y="2304"/>
                    <a:pt x="1509" y="2304"/>
                    <a:pt x="1507" y="2303"/>
                  </a:cubicBezTo>
                  <a:cubicBezTo>
                    <a:pt x="1506" y="2302"/>
                    <a:pt x="1504" y="2301"/>
                    <a:pt x="1503" y="2300"/>
                  </a:cubicBezTo>
                  <a:cubicBezTo>
                    <a:pt x="1499" y="2298"/>
                    <a:pt x="1496" y="2296"/>
                    <a:pt x="1493" y="2294"/>
                  </a:cubicBezTo>
                  <a:cubicBezTo>
                    <a:pt x="1489" y="2292"/>
                    <a:pt x="1486" y="2290"/>
                    <a:pt x="1483" y="2288"/>
                  </a:cubicBezTo>
                  <a:cubicBezTo>
                    <a:pt x="1481" y="2287"/>
                    <a:pt x="1480" y="2287"/>
                    <a:pt x="1478" y="2286"/>
                  </a:cubicBezTo>
                  <a:cubicBezTo>
                    <a:pt x="1476" y="2285"/>
                    <a:pt x="1475" y="2284"/>
                    <a:pt x="1473" y="2283"/>
                  </a:cubicBezTo>
                  <a:cubicBezTo>
                    <a:pt x="1470" y="2282"/>
                    <a:pt x="1467" y="2280"/>
                    <a:pt x="1464" y="2279"/>
                  </a:cubicBezTo>
                  <a:cubicBezTo>
                    <a:pt x="1480" y="2278"/>
                    <a:pt x="1497" y="2280"/>
                    <a:pt x="1513" y="2281"/>
                  </a:cubicBezTo>
                  <a:cubicBezTo>
                    <a:pt x="1516" y="2283"/>
                    <a:pt x="1520" y="2285"/>
                    <a:pt x="1523" y="2287"/>
                  </a:cubicBezTo>
                  <a:cubicBezTo>
                    <a:pt x="1525" y="2288"/>
                    <a:pt x="1528" y="2290"/>
                    <a:pt x="1531" y="2291"/>
                  </a:cubicBezTo>
                  <a:cubicBezTo>
                    <a:pt x="1532" y="2292"/>
                    <a:pt x="1533" y="2292"/>
                    <a:pt x="1534" y="2293"/>
                  </a:cubicBezTo>
                  <a:cubicBezTo>
                    <a:pt x="1536" y="2294"/>
                    <a:pt x="1537" y="2294"/>
                    <a:pt x="1538" y="2295"/>
                  </a:cubicBezTo>
                  <a:cubicBezTo>
                    <a:pt x="1541" y="2296"/>
                    <a:pt x="1543" y="2297"/>
                    <a:pt x="1546" y="2298"/>
                  </a:cubicBezTo>
                  <a:cubicBezTo>
                    <a:pt x="1548" y="2299"/>
                    <a:pt x="1550" y="2299"/>
                    <a:pt x="1552" y="2300"/>
                  </a:cubicBezTo>
                  <a:cubicBezTo>
                    <a:pt x="1555" y="2300"/>
                    <a:pt x="1557" y="2301"/>
                    <a:pt x="1558" y="2301"/>
                  </a:cubicBezTo>
                  <a:cubicBezTo>
                    <a:pt x="1559" y="2301"/>
                    <a:pt x="1560" y="2301"/>
                    <a:pt x="1561" y="2301"/>
                  </a:cubicBezTo>
                  <a:cubicBezTo>
                    <a:pt x="1562" y="2301"/>
                    <a:pt x="1563" y="2301"/>
                    <a:pt x="1563" y="2301"/>
                  </a:cubicBezTo>
                  <a:cubicBezTo>
                    <a:pt x="1564" y="2301"/>
                    <a:pt x="1564" y="2301"/>
                    <a:pt x="1565" y="2301"/>
                  </a:cubicBezTo>
                  <a:cubicBezTo>
                    <a:pt x="1565" y="2301"/>
                    <a:pt x="1566" y="2301"/>
                    <a:pt x="1566" y="2301"/>
                  </a:cubicBezTo>
                  <a:cubicBezTo>
                    <a:pt x="1567" y="2301"/>
                    <a:pt x="1567" y="2301"/>
                    <a:pt x="1567" y="2301"/>
                  </a:cubicBezTo>
                  <a:cubicBezTo>
                    <a:pt x="1567" y="2301"/>
                    <a:pt x="1567" y="2301"/>
                    <a:pt x="1566" y="2300"/>
                  </a:cubicBezTo>
                  <a:cubicBezTo>
                    <a:pt x="1566" y="2300"/>
                    <a:pt x="1566" y="2300"/>
                    <a:pt x="1565" y="2300"/>
                  </a:cubicBezTo>
                  <a:cubicBezTo>
                    <a:pt x="1565" y="2300"/>
                    <a:pt x="1564" y="2300"/>
                    <a:pt x="1563" y="2299"/>
                  </a:cubicBezTo>
                  <a:cubicBezTo>
                    <a:pt x="1562" y="2299"/>
                    <a:pt x="1561" y="2299"/>
                    <a:pt x="1559" y="2298"/>
                  </a:cubicBezTo>
                  <a:cubicBezTo>
                    <a:pt x="1558" y="2297"/>
                    <a:pt x="1556" y="2296"/>
                    <a:pt x="1554" y="2295"/>
                  </a:cubicBezTo>
                  <a:cubicBezTo>
                    <a:pt x="1552" y="2295"/>
                    <a:pt x="1550" y="2293"/>
                    <a:pt x="1548" y="2292"/>
                  </a:cubicBezTo>
                  <a:cubicBezTo>
                    <a:pt x="1546" y="2291"/>
                    <a:pt x="1544" y="2290"/>
                    <a:pt x="1541" y="2288"/>
                  </a:cubicBezTo>
                  <a:cubicBezTo>
                    <a:pt x="1540" y="2288"/>
                    <a:pt x="1539" y="2287"/>
                    <a:pt x="1538" y="2286"/>
                  </a:cubicBezTo>
                  <a:cubicBezTo>
                    <a:pt x="1537" y="2286"/>
                    <a:pt x="1535" y="2285"/>
                    <a:pt x="1534" y="2284"/>
                  </a:cubicBezTo>
                  <a:cubicBezTo>
                    <a:pt x="1533" y="2284"/>
                    <a:pt x="1532" y="2283"/>
                    <a:pt x="1531" y="2282"/>
                  </a:cubicBezTo>
                  <a:cubicBezTo>
                    <a:pt x="1553" y="2283"/>
                    <a:pt x="1574" y="2280"/>
                    <a:pt x="1592" y="2265"/>
                  </a:cubicBezTo>
                  <a:cubicBezTo>
                    <a:pt x="1557" y="2277"/>
                    <a:pt x="1512" y="2264"/>
                    <a:pt x="1476" y="2259"/>
                  </a:cubicBezTo>
                  <a:cubicBezTo>
                    <a:pt x="1477" y="2259"/>
                    <a:pt x="1477" y="2258"/>
                    <a:pt x="1478" y="2258"/>
                  </a:cubicBezTo>
                  <a:cubicBezTo>
                    <a:pt x="1480" y="2257"/>
                    <a:pt x="1482" y="2256"/>
                    <a:pt x="1484" y="2255"/>
                  </a:cubicBezTo>
                  <a:cubicBezTo>
                    <a:pt x="1485" y="2255"/>
                    <a:pt x="1485" y="2254"/>
                    <a:pt x="1486" y="2254"/>
                  </a:cubicBezTo>
                  <a:cubicBezTo>
                    <a:pt x="1486" y="2254"/>
                    <a:pt x="1487" y="2254"/>
                    <a:pt x="1487" y="2254"/>
                  </a:cubicBezTo>
                  <a:cubicBezTo>
                    <a:pt x="1488" y="2253"/>
                    <a:pt x="1489" y="2253"/>
                    <a:pt x="1490" y="2253"/>
                  </a:cubicBezTo>
                  <a:cubicBezTo>
                    <a:pt x="1491" y="2252"/>
                    <a:pt x="1492" y="2252"/>
                    <a:pt x="1493" y="2252"/>
                  </a:cubicBezTo>
                  <a:cubicBezTo>
                    <a:pt x="1494" y="2252"/>
                    <a:pt x="1495" y="2251"/>
                    <a:pt x="1496" y="2251"/>
                  </a:cubicBezTo>
                  <a:cubicBezTo>
                    <a:pt x="1496" y="2251"/>
                    <a:pt x="1497" y="2251"/>
                    <a:pt x="1498" y="2251"/>
                  </a:cubicBezTo>
                  <a:cubicBezTo>
                    <a:pt x="1499" y="2251"/>
                    <a:pt x="1499" y="2251"/>
                    <a:pt x="1500" y="2251"/>
                  </a:cubicBezTo>
                  <a:cubicBezTo>
                    <a:pt x="1501" y="2251"/>
                    <a:pt x="1502" y="2251"/>
                    <a:pt x="1503" y="2251"/>
                  </a:cubicBezTo>
                  <a:cubicBezTo>
                    <a:pt x="1503" y="2251"/>
                    <a:pt x="1504" y="2251"/>
                    <a:pt x="1504" y="2251"/>
                  </a:cubicBezTo>
                  <a:cubicBezTo>
                    <a:pt x="1504" y="2251"/>
                    <a:pt x="1503" y="2251"/>
                    <a:pt x="1503" y="2250"/>
                  </a:cubicBezTo>
                  <a:cubicBezTo>
                    <a:pt x="1502" y="2250"/>
                    <a:pt x="1501" y="2250"/>
                    <a:pt x="1500" y="2249"/>
                  </a:cubicBezTo>
                  <a:cubicBezTo>
                    <a:pt x="1499" y="2249"/>
                    <a:pt x="1499" y="2249"/>
                    <a:pt x="1498" y="2249"/>
                  </a:cubicBezTo>
                  <a:cubicBezTo>
                    <a:pt x="1497" y="2249"/>
                    <a:pt x="1496" y="2248"/>
                    <a:pt x="1496" y="2248"/>
                  </a:cubicBezTo>
                  <a:cubicBezTo>
                    <a:pt x="1495" y="2248"/>
                    <a:pt x="1494" y="2248"/>
                    <a:pt x="1493" y="2248"/>
                  </a:cubicBezTo>
                  <a:cubicBezTo>
                    <a:pt x="1492" y="2248"/>
                    <a:pt x="1491" y="2248"/>
                    <a:pt x="1490" y="2248"/>
                  </a:cubicBezTo>
                  <a:cubicBezTo>
                    <a:pt x="1487" y="2248"/>
                    <a:pt x="1485" y="2248"/>
                    <a:pt x="1482" y="2249"/>
                  </a:cubicBezTo>
                  <a:cubicBezTo>
                    <a:pt x="1480" y="2250"/>
                    <a:pt x="1477" y="2251"/>
                    <a:pt x="1475" y="2252"/>
                  </a:cubicBezTo>
                  <a:cubicBezTo>
                    <a:pt x="1474" y="2252"/>
                    <a:pt x="1474" y="2252"/>
                    <a:pt x="1473" y="2252"/>
                  </a:cubicBezTo>
                  <a:cubicBezTo>
                    <a:pt x="1472" y="2253"/>
                    <a:pt x="1472" y="2253"/>
                    <a:pt x="1471" y="2253"/>
                  </a:cubicBezTo>
                  <a:cubicBezTo>
                    <a:pt x="1470" y="2254"/>
                    <a:pt x="1469" y="2254"/>
                    <a:pt x="1467" y="2255"/>
                  </a:cubicBezTo>
                  <a:cubicBezTo>
                    <a:pt x="1466" y="2256"/>
                    <a:pt x="1465" y="2257"/>
                    <a:pt x="1463" y="2257"/>
                  </a:cubicBezTo>
                  <a:cubicBezTo>
                    <a:pt x="1463" y="2257"/>
                    <a:pt x="1463" y="2257"/>
                    <a:pt x="1463" y="2257"/>
                  </a:cubicBezTo>
                  <a:cubicBezTo>
                    <a:pt x="1418" y="2254"/>
                    <a:pt x="1401" y="2291"/>
                    <a:pt x="1380" y="2272"/>
                  </a:cubicBezTo>
                  <a:cubicBezTo>
                    <a:pt x="1365" y="2258"/>
                    <a:pt x="1335" y="2167"/>
                    <a:pt x="1328" y="2145"/>
                  </a:cubicBezTo>
                  <a:cubicBezTo>
                    <a:pt x="1324" y="2135"/>
                    <a:pt x="1321" y="2127"/>
                    <a:pt x="1317" y="2120"/>
                  </a:cubicBezTo>
                  <a:cubicBezTo>
                    <a:pt x="1317" y="2121"/>
                    <a:pt x="1317" y="2121"/>
                    <a:pt x="1317" y="2121"/>
                  </a:cubicBezTo>
                  <a:cubicBezTo>
                    <a:pt x="1318" y="2121"/>
                    <a:pt x="1319" y="2122"/>
                    <a:pt x="1320" y="2123"/>
                  </a:cubicBezTo>
                  <a:cubicBezTo>
                    <a:pt x="1321" y="2124"/>
                    <a:pt x="1322" y="2125"/>
                    <a:pt x="1323" y="2126"/>
                  </a:cubicBezTo>
                  <a:cubicBezTo>
                    <a:pt x="1324" y="2127"/>
                    <a:pt x="1325" y="2128"/>
                    <a:pt x="1326" y="2130"/>
                  </a:cubicBezTo>
                  <a:cubicBezTo>
                    <a:pt x="1327" y="2131"/>
                    <a:pt x="1328" y="2132"/>
                    <a:pt x="1329" y="2134"/>
                  </a:cubicBezTo>
                  <a:cubicBezTo>
                    <a:pt x="1331" y="2136"/>
                    <a:pt x="1334" y="2139"/>
                    <a:pt x="1336" y="2143"/>
                  </a:cubicBezTo>
                  <a:cubicBezTo>
                    <a:pt x="1339" y="2146"/>
                    <a:pt x="1341" y="2150"/>
                    <a:pt x="1344" y="2154"/>
                  </a:cubicBezTo>
                  <a:cubicBezTo>
                    <a:pt x="1345" y="2155"/>
                    <a:pt x="1346" y="2157"/>
                    <a:pt x="1348" y="2159"/>
                  </a:cubicBezTo>
                  <a:cubicBezTo>
                    <a:pt x="1349" y="2161"/>
                    <a:pt x="1350" y="2163"/>
                    <a:pt x="1352" y="2165"/>
                  </a:cubicBezTo>
                  <a:cubicBezTo>
                    <a:pt x="1352" y="2166"/>
                    <a:pt x="1352" y="2166"/>
                    <a:pt x="1353" y="2167"/>
                  </a:cubicBezTo>
                  <a:cubicBezTo>
                    <a:pt x="1353" y="2167"/>
                    <a:pt x="1353" y="2167"/>
                    <a:pt x="1353" y="2168"/>
                  </a:cubicBezTo>
                  <a:cubicBezTo>
                    <a:pt x="1353" y="2171"/>
                    <a:pt x="1354" y="2175"/>
                    <a:pt x="1356" y="2179"/>
                  </a:cubicBezTo>
                  <a:cubicBezTo>
                    <a:pt x="1357" y="2184"/>
                    <a:pt x="1359" y="2190"/>
                    <a:pt x="1361" y="2196"/>
                  </a:cubicBezTo>
                  <a:cubicBezTo>
                    <a:pt x="1361" y="2197"/>
                    <a:pt x="1362" y="2199"/>
                    <a:pt x="1363" y="2200"/>
                  </a:cubicBezTo>
                  <a:cubicBezTo>
                    <a:pt x="1363" y="2202"/>
                    <a:pt x="1364" y="2203"/>
                    <a:pt x="1364" y="2205"/>
                  </a:cubicBezTo>
                  <a:cubicBezTo>
                    <a:pt x="1365" y="2208"/>
                    <a:pt x="1367" y="2211"/>
                    <a:pt x="1368" y="2214"/>
                  </a:cubicBezTo>
                  <a:cubicBezTo>
                    <a:pt x="1369" y="2215"/>
                    <a:pt x="1369" y="2217"/>
                    <a:pt x="1370" y="2218"/>
                  </a:cubicBezTo>
                  <a:cubicBezTo>
                    <a:pt x="1371" y="2220"/>
                    <a:pt x="1372" y="2221"/>
                    <a:pt x="1372" y="2223"/>
                  </a:cubicBezTo>
                  <a:cubicBezTo>
                    <a:pt x="1373" y="2224"/>
                    <a:pt x="1374" y="2226"/>
                    <a:pt x="1375" y="2227"/>
                  </a:cubicBezTo>
                  <a:cubicBezTo>
                    <a:pt x="1375" y="2228"/>
                    <a:pt x="1376" y="2228"/>
                    <a:pt x="1376" y="2229"/>
                  </a:cubicBezTo>
                  <a:cubicBezTo>
                    <a:pt x="1377" y="2230"/>
                    <a:pt x="1377" y="2231"/>
                    <a:pt x="1378" y="2231"/>
                  </a:cubicBezTo>
                  <a:cubicBezTo>
                    <a:pt x="1378" y="2233"/>
                    <a:pt x="1379" y="2234"/>
                    <a:pt x="1380" y="2235"/>
                  </a:cubicBezTo>
                  <a:cubicBezTo>
                    <a:pt x="1381" y="2236"/>
                    <a:pt x="1381" y="2236"/>
                    <a:pt x="1382" y="2237"/>
                  </a:cubicBezTo>
                  <a:cubicBezTo>
                    <a:pt x="1382" y="2237"/>
                    <a:pt x="1383" y="2238"/>
                    <a:pt x="1383" y="2238"/>
                  </a:cubicBezTo>
                  <a:cubicBezTo>
                    <a:pt x="1384" y="2239"/>
                    <a:pt x="1385" y="2239"/>
                    <a:pt x="1385" y="2240"/>
                  </a:cubicBezTo>
                  <a:cubicBezTo>
                    <a:pt x="1386" y="2241"/>
                    <a:pt x="1386" y="2241"/>
                    <a:pt x="1387" y="2241"/>
                  </a:cubicBezTo>
                  <a:cubicBezTo>
                    <a:pt x="1388" y="2242"/>
                    <a:pt x="1389" y="2243"/>
                    <a:pt x="1390" y="2244"/>
                  </a:cubicBezTo>
                  <a:cubicBezTo>
                    <a:pt x="1390" y="2244"/>
                    <a:pt x="1391" y="2245"/>
                    <a:pt x="1392" y="2245"/>
                  </a:cubicBezTo>
                  <a:cubicBezTo>
                    <a:pt x="1392" y="2245"/>
                    <a:pt x="1393" y="2246"/>
                    <a:pt x="1393" y="2246"/>
                  </a:cubicBezTo>
                  <a:cubicBezTo>
                    <a:pt x="1394" y="2246"/>
                    <a:pt x="1395" y="2247"/>
                    <a:pt x="1396" y="2247"/>
                  </a:cubicBezTo>
                  <a:cubicBezTo>
                    <a:pt x="1397" y="2248"/>
                    <a:pt x="1398" y="2248"/>
                    <a:pt x="1399" y="2248"/>
                  </a:cubicBezTo>
                  <a:cubicBezTo>
                    <a:pt x="1399" y="2248"/>
                    <a:pt x="1400" y="2248"/>
                    <a:pt x="1400" y="2249"/>
                  </a:cubicBezTo>
                  <a:cubicBezTo>
                    <a:pt x="1401" y="2249"/>
                    <a:pt x="1401" y="2249"/>
                    <a:pt x="1401" y="2249"/>
                  </a:cubicBezTo>
                  <a:cubicBezTo>
                    <a:pt x="1403" y="2249"/>
                    <a:pt x="1404" y="2249"/>
                    <a:pt x="1405" y="2249"/>
                  </a:cubicBezTo>
                  <a:cubicBezTo>
                    <a:pt x="1406" y="2249"/>
                    <a:pt x="1406" y="2249"/>
                    <a:pt x="1406" y="2249"/>
                  </a:cubicBezTo>
                  <a:cubicBezTo>
                    <a:pt x="1406" y="2249"/>
                    <a:pt x="1406" y="2249"/>
                    <a:pt x="1405" y="2249"/>
                  </a:cubicBezTo>
                  <a:cubicBezTo>
                    <a:pt x="1404" y="2248"/>
                    <a:pt x="1403" y="2248"/>
                    <a:pt x="1402" y="2247"/>
                  </a:cubicBezTo>
                  <a:cubicBezTo>
                    <a:pt x="1402" y="2247"/>
                    <a:pt x="1401" y="2247"/>
                    <a:pt x="1401" y="2247"/>
                  </a:cubicBezTo>
                  <a:cubicBezTo>
                    <a:pt x="1401" y="2247"/>
                    <a:pt x="1400" y="2246"/>
                    <a:pt x="1400" y="2246"/>
                  </a:cubicBezTo>
                  <a:cubicBezTo>
                    <a:pt x="1399" y="2246"/>
                    <a:pt x="1398" y="2245"/>
                    <a:pt x="1398" y="2245"/>
                  </a:cubicBezTo>
                  <a:cubicBezTo>
                    <a:pt x="1397" y="2244"/>
                    <a:pt x="1396" y="2243"/>
                    <a:pt x="1395" y="2243"/>
                  </a:cubicBezTo>
                  <a:cubicBezTo>
                    <a:pt x="1395" y="2242"/>
                    <a:pt x="1394" y="2242"/>
                    <a:pt x="1394" y="2242"/>
                  </a:cubicBezTo>
                  <a:cubicBezTo>
                    <a:pt x="1394" y="2241"/>
                    <a:pt x="1393" y="2241"/>
                    <a:pt x="1393" y="2240"/>
                  </a:cubicBezTo>
                  <a:cubicBezTo>
                    <a:pt x="1392" y="2240"/>
                    <a:pt x="1391" y="2239"/>
                    <a:pt x="1390" y="2238"/>
                  </a:cubicBezTo>
                  <a:cubicBezTo>
                    <a:pt x="1390" y="2237"/>
                    <a:pt x="1390" y="2237"/>
                    <a:pt x="1389" y="2236"/>
                  </a:cubicBezTo>
                  <a:cubicBezTo>
                    <a:pt x="1389" y="2236"/>
                    <a:pt x="1388" y="2235"/>
                    <a:pt x="1388" y="2235"/>
                  </a:cubicBezTo>
                  <a:cubicBezTo>
                    <a:pt x="1388" y="2234"/>
                    <a:pt x="1387" y="2234"/>
                    <a:pt x="1387" y="2233"/>
                  </a:cubicBezTo>
                  <a:cubicBezTo>
                    <a:pt x="1386" y="2232"/>
                    <a:pt x="1386" y="2232"/>
                    <a:pt x="1386" y="2231"/>
                  </a:cubicBezTo>
                  <a:cubicBezTo>
                    <a:pt x="1385" y="2230"/>
                    <a:pt x="1384" y="2229"/>
                    <a:pt x="1383" y="2227"/>
                  </a:cubicBezTo>
                  <a:cubicBezTo>
                    <a:pt x="1383" y="2226"/>
                    <a:pt x="1382" y="2225"/>
                    <a:pt x="1381" y="2223"/>
                  </a:cubicBezTo>
                  <a:cubicBezTo>
                    <a:pt x="1381" y="2223"/>
                    <a:pt x="1382" y="2223"/>
                    <a:pt x="1382" y="2223"/>
                  </a:cubicBezTo>
                  <a:cubicBezTo>
                    <a:pt x="1382" y="2224"/>
                    <a:pt x="1383" y="2224"/>
                    <a:pt x="1383" y="2224"/>
                  </a:cubicBezTo>
                  <a:cubicBezTo>
                    <a:pt x="1385" y="2225"/>
                    <a:pt x="1386" y="2226"/>
                    <a:pt x="1387" y="2227"/>
                  </a:cubicBezTo>
                  <a:cubicBezTo>
                    <a:pt x="1388" y="2228"/>
                    <a:pt x="1390" y="2229"/>
                    <a:pt x="1391" y="2230"/>
                  </a:cubicBezTo>
                  <a:cubicBezTo>
                    <a:pt x="1392" y="2231"/>
                    <a:pt x="1394" y="2232"/>
                    <a:pt x="1395" y="2234"/>
                  </a:cubicBezTo>
                  <a:cubicBezTo>
                    <a:pt x="1397" y="2235"/>
                    <a:pt x="1398" y="2236"/>
                    <a:pt x="1400" y="2237"/>
                  </a:cubicBezTo>
                  <a:cubicBezTo>
                    <a:pt x="1401" y="2238"/>
                    <a:pt x="1403" y="2239"/>
                    <a:pt x="1405" y="2241"/>
                  </a:cubicBezTo>
                  <a:cubicBezTo>
                    <a:pt x="1405" y="2241"/>
                    <a:pt x="1405" y="2241"/>
                    <a:pt x="1406" y="2241"/>
                  </a:cubicBezTo>
                  <a:cubicBezTo>
                    <a:pt x="1406" y="2242"/>
                    <a:pt x="1407" y="2242"/>
                    <a:pt x="1407" y="2242"/>
                  </a:cubicBezTo>
                  <a:cubicBezTo>
                    <a:pt x="1408" y="2243"/>
                    <a:pt x="1409" y="2243"/>
                    <a:pt x="1410" y="2244"/>
                  </a:cubicBezTo>
                  <a:cubicBezTo>
                    <a:pt x="1411" y="2244"/>
                    <a:pt x="1413" y="2245"/>
                    <a:pt x="1415" y="2246"/>
                  </a:cubicBezTo>
                  <a:cubicBezTo>
                    <a:pt x="1417" y="2246"/>
                    <a:pt x="1418" y="2247"/>
                    <a:pt x="1420" y="2247"/>
                  </a:cubicBezTo>
                  <a:cubicBezTo>
                    <a:pt x="1421" y="2247"/>
                    <a:pt x="1422" y="2247"/>
                    <a:pt x="1422" y="2247"/>
                  </a:cubicBezTo>
                  <a:cubicBezTo>
                    <a:pt x="1423" y="2247"/>
                    <a:pt x="1424" y="2246"/>
                    <a:pt x="1424" y="2246"/>
                  </a:cubicBezTo>
                  <a:cubicBezTo>
                    <a:pt x="1426" y="2246"/>
                    <a:pt x="1427" y="2246"/>
                    <a:pt x="1428" y="2245"/>
                  </a:cubicBezTo>
                  <a:cubicBezTo>
                    <a:pt x="1429" y="2245"/>
                    <a:pt x="1429" y="2245"/>
                    <a:pt x="1430" y="2244"/>
                  </a:cubicBezTo>
                  <a:cubicBezTo>
                    <a:pt x="1430" y="2244"/>
                    <a:pt x="1430" y="2244"/>
                    <a:pt x="1430" y="2244"/>
                  </a:cubicBezTo>
                  <a:cubicBezTo>
                    <a:pt x="1430" y="2244"/>
                    <a:pt x="1430" y="2244"/>
                    <a:pt x="1429" y="2244"/>
                  </a:cubicBezTo>
                  <a:cubicBezTo>
                    <a:pt x="1429" y="2244"/>
                    <a:pt x="1428" y="2244"/>
                    <a:pt x="1427" y="2244"/>
                  </a:cubicBezTo>
                  <a:cubicBezTo>
                    <a:pt x="1427" y="2244"/>
                    <a:pt x="1426" y="2244"/>
                    <a:pt x="1425" y="2243"/>
                  </a:cubicBezTo>
                  <a:cubicBezTo>
                    <a:pt x="1423" y="2243"/>
                    <a:pt x="1422" y="2243"/>
                    <a:pt x="1421" y="2242"/>
                  </a:cubicBezTo>
                  <a:cubicBezTo>
                    <a:pt x="1421" y="2242"/>
                    <a:pt x="1420" y="2242"/>
                    <a:pt x="1420" y="2242"/>
                  </a:cubicBezTo>
                  <a:cubicBezTo>
                    <a:pt x="1420" y="2242"/>
                    <a:pt x="1420" y="2241"/>
                    <a:pt x="1419" y="2241"/>
                  </a:cubicBezTo>
                  <a:cubicBezTo>
                    <a:pt x="1419" y="2241"/>
                    <a:pt x="1418" y="2241"/>
                    <a:pt x="1417" y="2240"/>
                  </a:cubicBezTo>
                  <a:cubicBezTo>
                    <a:pt x="1416" y="2239"/>
                    <a:pt x="1415" y="2239"/>
                    <a:pt x="1413" y="2238"/>
                  </a:cubicBezTo>
                  <a:cubicBezTo>
                    <a:pt x="1413" y="2237"/>
                    <a:pt x="1412" y="2236"/>
                    <a:pt x="1411" y="2236"/>
                  </a:cubicBezTo>
                  <a:cubicBezTo>
                    <a:pt x="1410" y="2235"/>
                    <a:pt x="1410" y="2235"/>
                    <a:pt x="1409" y="2234"/>
                  </a:cubicBezTo>
                  <a:cubicBezTo>
                    <a:pt x="1408" y="2233"/>
                    <a:pt x="1406" y="2232"/>
                    <a:pt x="1405" y="2231"/>
                  </a:cubicBezTo>
                  <a:cubicBezTo>
                    <a:pt x="1403" y="2230"/>
                    <a:pt x="1401" y="2228"/>
                    <a:pt x="1400" y="2227"/>
                  </a:cubicBezTo>
                  <a:cubicBezTo>
                    <a:pt x="1399" y="2227"/>
                    <a:pt x="1398" y="2226"/>
                    <a:pt x="1397" y="2226"/>
                  </a:cubicBezTo>
                  <a:cubicBezTo>
                    <a:pt x="1397" y="2225"/>
                    <a:pt x="1396" y="2225"/>
                    <a:pt x="1395" y="2224"/>
                  </a:cubicBezTo>
                  <a:cubicBezTo>
                    <a:pt x="1393" y="2223"/>
                    <a:pt x="1392" y="2223"/>
                    <a:pt x="1390" y="2222"/>
                  </a:cubicBezTo>
                  <a:cubicBezTo>
                    <a:pt x="1388" y="2221"/>
                    <a:pt x="1387" y="2221"/>
                    <a:pt x="1385" y="2220"/>
                  </a:cubicBezTo>
                  <a:cubicBezTo>
                    <a:pt x="1384" y="2220"/>
                    <a:pt x="1384" y="2220"/>
                    <a:pt x="1383" y="2220"/>
                  </a:cubicBezTo>
                  <a:cubicBezTo>
                    <a:pt x="1382" y="2220"/>
                    <a:pt x="1382" y="2220"/>
                    <a:pt x="1381" y="2220"/>
                  </a:cubicBezTo>
                  <a:cubicBezTo>
                    <a:pt x="1380" y="2220"/>
                    <a:pt x="1380" y="2220"/>
                    <a:pt x="1379" y="2220"/>
                  </a:cubicBezTo>
                  <a:cubicBezTo>
                    <a:pt x="1379" y="2220"/>
                    <a:pt x="1379" y="2219"/>
                    <a:pt x="1379" y="2219"/>
                  </a:cubicBezTo>
                  <a:cubicBezTo>
                    <a:pt x="1379" y="2218"/>
                    <a:pt x="1378" y="2216"/>
                    <a:pt x="1377" y="2215"/>
                  </a:cubicBezTo>
                  <a:cubicBezTo>
                    <a:pt x="1377" y="2214"/>
                    <a:pt x="1376" y="2212"/>
                    <a:pt x="1375" y="2211"/>
                  </a:cubicBezTo>
                  <a:cubicBezTo>
                    <a:pt x="1374" y="2208"/>
                    <a:pt x="1373" y="2205"/>
                    <a:pt x="1371" y="2202"/>
                  </a:cubicBezTo>
                  <a:cubicBezTo>
                    <a:pt x="1371" y="2200"/>
                    <a:pt x="1370" y="2199"/>
                    <a:pt x="1369" y="2197"/>
                  </a:cubicBezTo>
                  <a:cubicBezTo>
                    <a:pt x="1369" y="2196"/>
                    <a:pt x="1368" y="2194"/>
                    <a:pt x="1367" y="2193"/>
                  </a:cubicBezTo>
                  <a:cubicBezTo>
                    <a:pt x="1365" y="2187"/>
                    <a:pt x="1362" y="2182"/>
                    <a:pt x="1360" y="2178"/>
                  </a:cubicBezTo>
                  <a:cubicBezTo>
                    <a:pt x="1359" y="2176"/>
                    <a:pt x="1359" y="2175"/>
                    <a:pt x="1358" y="2174"/>
                  </a:cubicBezTo>
                  <a:cubicBezTo>
                    <a:pt x="1359" y="2175"/>
                    <a:pt x="1360" y="2176"/>
                    <a:pt x="1360" y="2177"/>
                  </a:cubicBezTo>
                  <a:cubicBezTo>
                    <a:pt x="1361" y="2178"/>
                    <a:pt x="1362" y="2179"/>
                    <a:pt x="1363" y="2180"/>
                  </a:cubicBezTo>
                  <a:cubicBezTo>
                    <a:pt x="1364" y="2181"/>
                    <a:pt x="1364" y="2182"/>
                    <a:pt x="1365" y="2183"/>
                  </a:cubicBezTo>
                  <a:cubicBezTo>
                    <a:pt x="1367" y="2185"/>
                    <a:pt x="1369" y="2186"/>
                    <a:pt x="1371" y="2188"/>
                  </a:cubicBezTo>
                  <a:cubicBezTo>
                    <a:pt x="1372" y="2190"/>
                    <a:pt x="1374" y="2191"/>
                    <a:pt x="1376" y="2193"/>
                  </a:cubicBezTo>
                  <a:cubicBezTo>
                    <a:pt x="1378" y="2194"/>
                    <a:pt x="1380" y="2196"/>
                    <a:pt x="1382" y="2197"/>
                  </a:cubicBezTo>
                  <a:cubicBezTo>
                    <a:pt x="1386" y="2200"/>
                    <a:pt x="1390" y="2202"/>
                    <a:pt x="1394" y="2204"/>
                  </a:cubicBezTo>
                  <a:cubicBezTo>
                    <a:pt x="1398" y="2206"/>
                    <a:pt x="1402" y="2207"/>
                    <a:pt x="1405" y="2208"/>
                  </a:cubicBezTo>
                  <a:cubicBezTo>
                    <a:pt x="1409" y="2209"/>
                    <a:pt x="1413" y="2209"/>
                    <a:pt x="1416" y="2209"/>
                  </a:cubicBezTo>
                  <a:cubicBezTo>
                    <a:pt x="1419" y="2209"/>
                    <a:pt x="1421" y="2209"/>
                    <a:pt x="1424" y="2208"/>
                  </a:cubicBezTo>
                  <a:cubicBezTo>
                    <a:pt x="1425" y="2208"/>
                    <a:pt x="1426" y="2208"/>
                    <a:pt x="1426" y="2208"/>
                  </a:cubicBezTo>
                  <a:cubicBezTo>
                    <a:pt x="1427" y="2207"/>
                    <a:pt x="1428" y="2207"/>
                    <a:pt x="1428" y="2207"/>
                  </a:cubicBezTo>
                  <a:cubicBezTo>
                    <a:pt x="1429" y="2207"/>
                    <a:pt x="1430" y="2206"/>
                    <a:pt x="1430" y="2206"/>
                  </a:cubicBezTo>
                  <a:cubicBezTo>
                    <a:pt x="1430" y="2206"/>
                    <a:pt x="1429" y="2206"/>
                    <a:pt x="1428" y="2207"/>
                  </a:cubicBezTo>
                  <a:cubicBezTo>
                    <a:pt x="1427" y="2207"/>
                    <a:pt x="1425" y="2207"/>
                    <a:pt x="1423" y="2207"/>
                  </a:cubicBezTo>
                  <a:cubicBezTo>
                    <a:pt x="1421" y="2207"/>
                    <a:pt x="1419" y="2207"/>
                    <a:pt x="1416" y="2206"/>
                  </a:cubicBezTo>
                  <a:cubicBezTo>
                    <a:pt x="1413" y="2206"/>
                    <a:pt x="1410" y="2205"/>
                    <a:pt x="1407" y="2204"/>
                  </a:cubicBezTo>
                  <a:cubicBezTo>
                    <a:pt x="1403" y="2202"/>
                    <a:pt x="1400" y="2201"/>
                    <a:pt x="1396" y="2199"/>
                  </a:cubicBezTo>
                  <a:cubicBezTo>
                    <a:pt x="1394" y="2197"/>
                    <a:pt x="1391" y="2196"/>
                    <a:pt x="1389" y="2194"/>
                  </a:cubicBezTo>
                  <a:cubicBezTo>
                    <a:pt x="1389" y="2194"/>
                    <a:pt x="1389" y="2194"/>
                    <a:pt x="1389" y="2194"/>
                  </a:cubicBezTo>
                  <a:cubicBezTo>
                    <a:pt x="1390" y="2194"/>
                    <a:pt x="1392" y="2194"/>
                    <a:pt x="1393" y="2194"/>
                  </a:cubicBezTo>
                  <a:cubicBezTo>
                    <a:pt x="1395" y="2194"/>
                    <a:pt x="1396" y="2194"/>
                    <a:pt x="1398" y="2194"/>
                  </a:cubicBezTo>
                  <a:cubicBezTo>
                    <a:pt x="1400" y="2194"/>
                    <a:pt x="1402" y="2194"/>
                    <a:pt x="1404" y="2194"/>
                  </a:cubicBezTo>
                  <a:cubicBezTo>
                    <a:pt x="1405" y="2194"/>
                    <a:pt x="1406" y="2194"/>
                    <a:pt x="1407" y="2194"/>
                  </a:cubicBezTo>
                  <a:cubicBezTo>
                    <a:pt x="1408" y="2194"/>
                    <a:pt x="1409" y="2194"/>
                    <a:pt x="1410" y="2194"/>
                  </a:cubicBezTo>
                  <a:cubicBezTo>
                    <a:pt x="1412" y="2194"/>
                    <a:pt x="1414" y="2194"/>
                    <a:pt x="1416" y="2194"/>
                  </a:cubicBezTo>
                  <a:cubicBezTo>
                    <a:pt x="1418" y="2194"/>
                    <a:pt x="1420" y="2194"/>
                    <a:pt x="1422" y="2194"/>
                  </a:cubicBezTo>
                  <a:cubicBezTo>
                    <a:pt x="1423" y="2194"/>
                    <a:pt x="1424" y="2194"/>
                    <a:pt x="1425" y="2194"/>
                  </a:cubicBezTo>
                  <a:cubicBezTo>
                    <a:pt x="1426" y="2194"/>
                    <a:pt x="1427" y="2194"/>
                    <a:pt x="1428" y="2194"/>
                  </a:cubicBezTo>
                  <a:cubicBezTo>
                    <a:pt x="1430" y="2194"/>
                    <a:pt x="1432" y="2193"/>
                    <a:pt x="1434" y="2193"/>
                  </a:cubicBezTo>
                  <a:cubicBezTo>
                    <a:pt x="1435" y="2193"/>
                    <a:pt x="1437" y="2193"/>
                    <a:pt x="1439" y="2193"/>
                  </a:cubicBezTo>
                  <a:cubicBezTo>
                    <a:pt x="1440" y="2193"/>
                    <a:pt x="1442" y="2193"/>
                    <a:pt x="1443" y="2193"/>
                  </a:cubicBezTo>
                  <a:cubicBezTo>
                    <a:pt x="1444" y="2193"/>
                    <a:pt x="1445" y="2193"/>
                    <a:pt x="1446" y="2193"/>
                  </a:cubicBezTo>
                  <a:cubicBezTo>
                    <a:pt x="1447" y="2193"/>
                    <a:pt x="1448" y="2192"/>
                    <a:pt x="1448" y="2192"/>
                  </a:cubicBezTo>
                  <a:cubicBezTo>
                    <a:pt x="1449" y="2192"/>
                    <a:pt x="1449" y="2192"/>
                    <a:pt x="1449" y="2192"/>
                  </a:cubicBezTo>
                  <a:cubicBezTo>
                    <a:pt x="1449" y="2192"/>
                    <a:pt x="1449" y="2192"/>
                    <a:pt x="1448" y="2192"/>
                  </a:cubicBezTo>
                  <a:cubicBezTo>
                    <a:pt x="1448" y="2192"/>
                    <a:pt x="1447" y="2191"/>
                    <a:pt x="1446" y="2191"/>
                  </a:cubicBezTo>
                  <a:cubicBezTo>
                    <a:pt x="1446" y="2191"/>
                    <a:pt x="1444" y="2190"/>
                    <a:pt x="1443" y="2190"/>
                  </a:cubicBezTo>
                  <a:cubicBezTo>
                    <a:pt x="1443" y="2190"/>
                    <a:pt x="1442" y="2189"/>
                    <a:pt x="1441" y="2189"/>
                  </a:cubicBezTo>
                  <a:cubicBezTo>
                    <a:pt x="1441" y="2189"/>
                    <a:pt x="1440" y="2189"/>
                    <a:pt x="1439" y="2189"/>
                  </a:cubicBezTo>
                  <a:cubicBezTo>
                    <a:pt x="1438" y="2188"/>
                    <a:pt x="1437" y="2188"/>
                    <a:pt x="1437" y="2188"/>
                  </a:cubicBezTo>
                  <a:cubicBezTo>
                    <a:pt x="1436" y="2188"/>
                    <a:pt x="1435" y="2188"/>
                    <a:pt x="1434" y="2187"/>
                  </a:cubicBezTo>
                  <a:cubicBezTo>
                    <a:pt x="1432" y="2187"/>
                    <a:pt x="1430" y="2187"/>
                    <a:pt x="1428" y="2187"/>
                  </a:cubicBezTo>
                  <a:cubicBezTo>
                    <a:pt x="1427" y="2186"/>
                    <a:pt x="1426" y="2186"/>
                    <a:pt x="1425" y="2186"/>
                  </a:cubicBezTo>
                  <a:cubicBezTo>
                    <a:pt x="1424" y="2186"/>
                    <a:pt x="1423" y="2186"/>
                    <a:pt x="1422" y="2186"/>
                  </a:cubicBezTo>
                  <a:cubicBezTo>
                    <a:pt x="1420" y="2186"/>
                    <a:pt x="1418" y="2186"/>
                    <a:pt x="1416" y="2186"/>
                  </a:cubicBezTo>
                  <a:cubicBezTo>
                    <a:pt x="1414" y="2186"/>
                    <a:pt x="1412" y="2186"/>
                    <a:pt x="1409" y="2186"/>
                  </a:cubicBezTo>
                  <a:cubicBezTo>
                    <a:pt x="1408" y="2186"/>
                    <a:pt x="1407" y="2186"/>
                    <a:pt x="1406" y="2187"/>
                  </a:cubicBezTo>
                  <a:cubicBezTo>
                    <a:pt x="1405" y="2187"/>
                    <a:pt x="1404" y="2187"/>
                    <a:pt x="1403" y="2187"/>
                  </a:cubicBezTo>
                  <a:cubicBezTo>
                    <a:pt x="1401" y="2187"/>
                    <a:pt x="1399" y="2188"/>
                    <a:pt x="1398" y="2188"/>
                  </a:cubicBezTo>
                  <a:cubicBezTo>
                    <a:pt x="1396" y="2188"/>
                    <a:pt x="1394" y="2189"/>
                    <a:pt x="1393" y="2189"/>
                  </a:cubicBezTo>
                  <a:cubicBezTo>
                    <a:pt x="1391" y="2190"/>
                    <a:pt x="1390" y="2190"/>
                    <a:pt x="1388" y="2191"/>
                  </a:cubicBezTo>
                  <a:cubicBezTo>
                    <a:pt x="1388" y="2191"/>
                    <a:pt x="1387" y="2191"/>
                    <a:pt x="1386" y="2192"/>
                  </a:cubicBezTo>
                  <a:cubicBezTo>
                    <a:pt x="1383" y="2189"/>
                    <a:pt x="1379" y="2186"/>
                    <a:pt x="1376" y="2183"/>
                  </a:cubicBezTo>
                  <a:cubicBezTo>
                    <a:pt x="1374" y="2181"/>
                    <a:pt x="1373" y="2179"/>
                    <a:pt x="1371" y="2177"/>
                  </a:cubicBezTo>
                  <a:cubicBezTo>
                    <a:pt x="1370" y="2177"/>
                    <a:pt x="1370" y="2176"/>
                    <a:pt x="1369" y="2175"/>
                  </a:cubicBezTo>
                  <a:cubicBezTo>
                    <a:pt x="1368" y="2174"/>
                    <a:pt x="1367" y="2173"/>
                    <a:pt x="1367" y="2172"/>
                  </a:cubicBezTo>
                  <a:cubicBezTo>
                    <a:pt x="1364" y="2168"/>
                    <a:pt x="1361" y="2164"/>
                    <a:pt x="1358" y="2161"/>
                  </a:cubicBezTo>
                  <a:cubicBezTo>
                    <a:pt x="1356" y="2159"/>
                    <a:pt x="1355" y="2157"/>
                    <a:pt x="1354" y="2155"/>
                  </a:cubicBezTo>
                  <a:cubicBezTo>
                    <a:pt x="1352" y="2153"/>
                    <a:pt x="1351" y="2151"/>
                    <a:pt x="1349" y="2149"/>
                  </a:cubicBezTo>
                  <a:cubicBezTo>
                    <a:pt x="1347" y="2146"/>
                    <a:pt x="1344" y="2142"/>
                    <a:pt x="1341" y="2139"/>
                  </a:cubicBezTo>
                  <a:cubicBezTo>
                    <a:pt x="1338" y="2136"/>
                    <a:pt x="1335" y="2133"/>
                    <a:pt x="1333" y="2130"/>
                  </a:cubicBezTo>
                  <a:cubicBezTo>
                    <a:pt x="1331" y="2129"/>
                    <a:pt x="1330" y="2128"/>
                    <a:pt x="1329" y="2127"/>
                  </a:cubicBezTo>
                  <a:cubicBezTo>
                    <a:pt x="1327" y="2126"/>
                    <a:pt x="1326" y="2125"/>
                    <a:pt x="1325" y="2124"/>
                  </a:cubicBezTo>
                  <a:cubicBezTo>
                    <a:pt x="1324" y="2123"/>
                    <a:pt x="1322" y="2122"/>
                    <a:pt x="1321" y="2121"/>
                  </a:cubicBezTo>
                  <a:cubicBezTo>
                    <a:pt x="1320" y="2121"/>
                    <a:pt x="1319" y="2120"/>
                    <a:pt x="1318" y="2119"/>
                  </a:cubicBezTo>
                  <a:cubicBezTo>
                    <a:pt x="1317" y="2119"/>
                    <a:pt x="1317" y="2118"/>
                    <a:pt x="1316" y="2118"/>
                  </a:cubicBezTo>
                  <a:cubicBezTo>
                    <a:pt x="1316" y="2118"/>
                    <a:pt x="1316" y="2118"/>
                    <a:pt x="1316" y="2118"/>
                  </a:cubicBezTo>
                  <a:cubicBezTo>
                    <a:pt x="1306" y="2101"/>
                    <a:pt x="1298" y="2096"/>
                    <a:pt x="1298" y="2096"/>
                  </a:cubicBezTo>
                  <a:cubicBezTo>
                    <a:pt x="1298" y="2096"/>
                    <a:pt x="1332" y="2102"/>
                    <a:pt x="1371" y="2105"/>
                  </a:cubicBezTo>
                  <a:cubicBezTo>
                    <a:pt x="1371" y="2105"/>
                    <a:pt x="1372" y="2106"/>
                    <a:pt x="1372" y="2107"/>
                  </a:cubicBezTo>
                  <a:cubicBezTo>
                    <a:pt x="1372" y="2107"/>
                    <a:pt x="1373" y="2108"/>
                    <a:pt x="1373" y="2108"/>
                  </a:cubicBezTo>
                  <a:cubicBezTo>
                    <a:pt x="1373" y="2109"/>
                    <a:pt x="1374" y="2109"/>
                    <a:pt x="1374" y="2110"/>
                  </a:cubicBezTo>
                  <a:cubicBezTo>
                    <a:pt x="1375" y="2111"/>
                    <a:pt x="1375" y="2111"/>
                    <a:pt x="1376" y="2112"/>
                  </a:cubicBezTo>
                  <a:cubicBezTo>
                    <a:pt x="1376" y="2112"/>
                    <a:pt x="1377" y="2113"/>
                    <a:pt x="1377" y="2114"/>
                  </a:cubicBezTo>
                  <a:cubicBezTo>
                    <a:pt x="1378" y="2115"/>
                    <a:pt x="1378" y="2115"/>
                    <a:pt x="1379" y="2116"/>
                  </a:cubicBezTo>
                  <a:cubicBezTo>
                    <a:pt x="1380" y="2117"/>
                    <a:pt x="1380" y="2117"/>
                    <a:pt x="1381" y="2118"/>
                  </a:cubicBezTo>
                  <a:cubicBezTo>
                    <a:pt x="1382" y="2119"/>
                    <a:pt x="1383" y="2120"/>
                    <a:pt x="1383" y="2120"/>
                  </a:cubicBezTo>
                  <a:cubicBezTo>
                    <a:pt x="1384" y="2121"/>
                    <a:pt x="1385" y="2122"/>
                    <a:pt x="1386" y="2123"/>
                  </a:cubicBezTo>
                  <a:cubicBezTo>
                    <a:pt x="1388" y="2124"/>
                    <a:pt x="1389" y="2125"/>
                    <a:pt x="1391" y="2127"/>
                  </a:cubicBezTo>
                  <a:cubicBezTo>
                    <a:pt x="1393" y="2128"/>
                    <a:pt x="1396" y="2129"/>
                    <a:pt x="1398" y="2131"/>
                  </a:cubicBezTo>
                  <a:cubicBezTo>
                    <a:pt x="1400" y="2132"/>
                    <a:pt x="1402" y="2133"/>
                    <a:pt x="1404" y="2134"/>
                  </a:cubicBezTo>
                  <a:cubicBezTo>
                    <a:pt x="1406" y="2135"/>
                    <a:pt x="1409" y="2136"/>
                    <a:pt x="1411" y="2136"/>
                  </a:cubicBezTo>
                  <a:cubicBezTo>
                    <a:pt x="1412" y="2137"/>
                    <a:pt x="1413" y="2137"/>
                    <a:pt x="1414" y="2137"/>
                  </a:cubicBezTo>
                  <a:cubicBezTo>
                    <a:pt x="1415" y="2137"/>
                    <a:pt x="1416" y="2138"/>
                    <a:pt x="1417" y="2138"/>
                  </a:cubicBezTo>
                  <a:cubicBezTo>
                    <a:pt x="1418" y="2138"/>
                    <a:pt x="1419" y="2138"/>
                    <a:pt x="1420" y="2139"/>
                  </a:cubicBezTo>
                  <a:cubicBezTo>
                    <a:pt x="1421" y="2139"/>
                    <a:pt x="1422" y="2139"/>
                    <a:pt x="1423" y="2139"/>
                  </a:cubicBezTo>
                  <a:cubicBezTo>
                    <a:pt x="1424" y="2139"/>
                    <a:pt x="1425" y="2139"/>
                    <a:pt x="1425" y="2139"/>
                  </a:cubicBezTo>
                  <a:cubicBezTo>
                    <a:pt x="1426" y="2139"/>
                    <a:pt x="1427" y="2139"/>
                    <a:pt x="1428" y="2139"/>
                  </a:cubicBezTo>
                  <a:cubicBezTo>
                    <a:pt x="1428" y="2139"/>
                    <a:pt x="1429" y="2139"/>
                    <a:pt x="1430" y="2139"/>
                  </a:cubicBezTo>
                  <a:cubicBezTo>
                    <a:pt x="1430" y="2139"/>
                    <a:pt x="1431" y="2139"/>
                    <a:pt x="1431" y="2139"/>
                  </a:cubicBezTo>
                  <a:cubicBezTo>
                    <a:pt x="1433" y="2139"/>
                    <a:pt x="1433" y="2139"/>
                    <a:pt x="1434" y="2139"/>
                  </a:cubicBezTo>
                  <a:cubicBezTo>
                    <a:pt x="1434" y="2139"/>
                    <a:pt x="1435" y="2139"/>
                    <a:pt x="1435" y="2139"/>
                  </a:cubicBezTo>
                  <a:cubicBezTo>
                    <a:pt x="1435" y="2139"/>
                    <a:pt x="1435" y="2139"/>
                    <a:pt x="1434" y="2139"/>
                  </a:cubicBezTo>
                  <a:cubicBezTo>
                    <a:pt x="1433" y="2139"/>
                    <a:pt x="1433" y="2138"/>
                    <a:pt x="1432" y="2138"/>
                  </a:cubicBezTo>
                  <a:cubicBezTo>
                    <a:pt x="1431" y="2138"/>
                    <a:pt x="1431" y="2137"/>
                    <a:pt x="1430" y="2137"/>
                  </a:cubicBezTo>
                  <a:cubicBezTo>
                    <a:pt x="1430" y="2137"/>
                    <a:pt x="1429" y="2137"/>
                    <a:pt x="1428" y="2136"/>
                  </a:cubicBezTo>
                  <a:cubicBezTo>
                    <a:pt x="1428" y="2136"/>
                    <a:pt x="1427" y="2136"/>
                    <a:pt x="1426" y="2136"/>
                  </a:cubicBezTo>
                  <a:cubicBezTo>
                    <a:pt x="1426" y="2135"/>
                    <a:pt x="1425" y="2135"/>
                    <a:pt x="1424" y="2135"/>
                  </a:cubicBezTo>
                  <a:cubicBezTo>
                    <a:pt x="1423" y="2134"/>
                    <a:pt x="1422" y="2134"/>
                    <a:pt x="1421" y="2133"/>
                  </a:cubicBezTo>
                  <a:cubicBezTo>
                    <a:pt x="1421" y="2133"/>
                    <a:pt x="1420" y="2133"/>
                    <a:pt x="1419" y="2132"/>
                  </a:cubicBezTo>
                  <a:cubicBezTo>
                    <a:pt x="1418" y="2132"/>
                    <a:pt x="1418" y="2132"/>
                    <a:pt x="1417" y="2132"/>
                  </a:cubicBezTo>
                  <a:cubicBezTo>
                    <a:pt x="1417" y="2132"/>
                    <a:pt x="1417" y="2131"/>
                    <a:pt x="1416" y="2131"/>
                  </a:cubicBezTo>
                  <a:cubicBezTo>
                    <a:pt x="1415" y="2131"/>
                    <a:pt x="1414" y="2130"/>
                    <a:pt x="1413" y="2130"/>
                  </a:cubicBezTo>
                  <a:cubicBezTo>
                    <a:pt x="1412" y="2129"/>
                    <a:pt x="1411" y="2129"/>
                    <a:pt x="1410" y="2128"/>
                  </a:cubicBezTo>
                  <a:cubicBezTo>
                    <a:pt x="1409" y="2128"/>
                    <a:pt x="1408" y="2127"/>
                    <a:pt x="1407" y="2127"/>
                  </a:cubicBezTo>
                  <a:cubicBezTo>
                    <a:pt x="1407" y="2126"/>
                    <a:pt x="1406" y="2126"/>
                    <a:pt x="1405" y="2126"/>
                  </a:cubicBezTo>
                  <a:cubicBezTo>
                    <a:pt x="1406" y="2126"/>
                    <a:pt x="1408" y="2126"/>
                    <a:pt x="1409" y="2126"/>
                  </a:cubicBezTo>
                  <a:cubicBezTo>
                    <a:pt x="1412" y="2126"/>
                    <a:pt x="1415" y="2126"/>
                    <a:pt x="1418" y="2126"/>
                  </a:cubicBezTo>
                  <a:cubicBezTo>
                    <a:pt x="1419" y="2126"/>
                    <a:pt x="1420" y="2126"/>
                    <a:pt x="1420" y="2125"/>
                  </a:cubicBezTo>
                  <a:cubicBezTo>
                    <a:pt x="1421" y="2125"/>
                    <a:pt x="1422" y="2125"/>
                    <a:pt x="1423" y="2125"/>
                  </a:cubicBezTo>
                  <a:cubicBezTo>
                    <a:pt x="1425" y="2125"/>
                    <a:pt x="1426" y="2125"/>
                    <a:pt x="1428" y="2124"/>
                  </a:cubicBezTo>
                  <a:cubicBezTo>
                    <a:pt x="1429" y="2124"/>
                    <a:pt x="1431" y="2124"/>
                    <a:pt x="1433" y="2123"/>
                  </a:cubicBezTo>
                  <a:cubicBezTo>
                    <a:pt x="1434" y="2123"/>
                    <a:pt x="1434" y="2123"/>
                    <a:pt x="1435" y="2123"/>
                  </a:cubicBezTo>
                  <a:cubicBezTo>
                    <a:pt x="1436" y="2123"/>
                    <a:pt x="1437" y="2123"/>
                    <a:pt x="1437" y="2122"/>
                  </a:cubicBezTo>
                  <a:cubicBezTo>
                    <a:pt x="1441" y="2122"/>
                    <a:pt x="1443" y="2121"/>
                    <a:pt x="1446" y="2120"/>
                  </a:cubicBezTo>
                  <a:cubicBezTo>
                    <a:pt x="1448" y="2119"/>
                    <a:pt x="1450" y="2118"/>
                    <a:pt x="1452" y="2117"/>
                  </a:cubicBezTo>
                  <a:cubicBezTo>
                    <a:pt x="1452" y="2117"/>
                    <a:pt x="1453" y="2117"/>
                    <a:pt x="1453" y="2116"/>
                  </a:cubicBezTo>
                  <a:cubicBezTo>
                    <a:pt x="1453" y="2116"/>
                    <a:pt x="1454" y="2116"/>
                    <a:pt x="1454" y="2116"/>
                  </a:cubicBezTo>
                  <a:cubicBezTo>
                    <a:pt x="1454" y="2116"/>
                    <a:pt x="1453" y="2116"/>
                    <a:pt x="1453" y="2116"/>
                  </a:cubicBezTo>
                  <a:cubicBezTo>
                    <a:pt x="1453" y="2116"/>
                    <a:pt x="1452" y="2116"/>
                    <a:pt x="1451" y="2116"/>
                  </a:cubicBezTo>
                  <a:cubicBezTo>
                    <a:pt x="1450" y="2115"/>
                    <a:pt x="1448" y="2115"/>
                    <a:pt x="1445" y="2115"/>
                  </a:cubicBezTo>
                  <a:cubicBezTo>
                    <a:pt x="1442" y="2115"/>
                    <a:pt x="1439" y="2115"/>
                    <a:pt x="1436" y="2115"/>
                  </a:cubicBezTo>
                  <a:cubicBezTo>
                    <a:pt x="1436" y="2115"/>
                    <a:pt x="1435" y="2116"/>
                    <a:pt x="1434" y="2116"/>
                  </a:cubicBezTo>
                  <a:cubicBezTo>
                    <a:pt x="1433" y="2116"/>
                    <a:pt x="1432" y="2116"/>
                    <a:pt x="1431" y="2116"/>
                  </a:cubicBezTo>
                  <a:cubicBezTo>
                    <a:pt x="1430" y="2116"/>
                    <a:pt x="1428" y="2116"/>
                    <a:pt x="1426" y="2117"/>
                  </a:cubicBezTo>
                  <a:cubicBezTo>
                    <a:pt x="1425" y="2117"/>
                    <a:pt x="1423" y="2117"/>
                    <a:pt x="1422" y="2118"/>
                  </a:cubicBezTo>
                  <a:cubicBezTo>
                    <a:pt x="1421" y="2118"/>
                    <a:pt x="1420" y="2118"/>
                    <a:pt x="1419" y="2118"/>
                  </a:cubicBezTo>
                  <a:cubicBezTo>
                    <a:pt x="1418" y="2118"/>
                    <a:pt x="1418" y="2119"/>
                    <a:pt x="1417" y="2119"/>
                  </a:cubicBezTo>
                  <a:cubicBezTo>
                    <a:pt x="1414" y="2120"/>
                    <a:pt x="1411" y="2121"/>
                    <a:pt x="1409" y="2121"/>
                  </a:cubicBezTo>
                  <a:cubicBezTo>
                    <a:pt x="1406" y="2122"/>
                    <a:pt x="1404" y="2123"/>
                    <a:pt x="1403" y="2124"/>
                  </a:cubicBezTo>
                  <a:cubicBezTo>
                    <a:pt x="1403" y="2124"/>
                    <a:pt x="1402" y="2124"/>
                    <a:pt x="1402" y="2124"/>
                  </a:cubicBezTo>
                  <a:cubicBezTo>
                    <a:pt x="1402" y="2124"/>
                    <a:pt x="1402" y="2124"/>
                    <a:pt x="1401" y="2124"/>
                  </a:cubicBezTo>
                  <a:cubicBezTo>
                    <a:pt x="1399" y="2123"/>
                    <a:pt x="1398" y="2121"/>
                    <a:pt x="1396" y="2120"/>
                  </a:cubicBezTo>
                  <a:cubicBezTo>
                    <a:pt x="1395" y="2120"/>
                    <a:pt x="1394" y="2119"/>
                    <a:pt x="1393" y="2119"/>
                  </a:cubicBezTo>
                  <a:cubicBezTo>
                    <a:pt x="1392" y="2118"/>
                    <a:pt x="1391" y="2117"/>
                    <a:pt x="1390" y="2117"/>
                  </a:cubicBezTo>
                  <a:cubicBezTo>
                    <a:pt x="1389" y="2116"/>
                    <a:pt x="1388" y="2116"/>
                    <a:pt x="1387" y="2115"/>
                  </a:cubicBezTo>
                  <a:cubicBezTo>
                    <a:pt x="1387" y="2115"/>
                    <a:pt x="1387" y="2115"/>
                    <a:pt x="1386" y="2114"/>
                  </a:cubicBezTo>
                  <a:cubicBezTo>
                    <a:pt x="1386" y="2114"/>
                    <a:pt x="1385" y="2114"/>
                    <a:pt x="1385" y="2114"/>
                  </a:cubicBezTo>
                  <a:cubicBezTo>
                    <a:pt x="1384" y="2113"/>
                    <a:pt x="1383" y="2113"/>
                    <a:pt x="1382" y="2112"/>
                  </a:cubicBezTo>
                  <a:cubicBezTo>
                    <a:pt x="1382" y="2112"/>
                    <a:pt x="1381" y="2111"/>
                    <a:pt x="1380" y="2110"/>
                  </a:cubicBezTo>
                  <a:cubicBezTo>
                    <a:pt x="1380" y="2110"/>
                    <a:pt x="1379" y="2110"/>
                    <a:pt x="1378" y="2109"/>
                  </a:cubicBezTo>
                  <a:cubicBezTo>
                    <a:pt x="1378" y="2109"/>
                    <a:pt x="1377" y="2108"/>
                    <a:pt x="1376" y="2108"/>
                  </a:cubicBezTo>
                  <a:cubicBezTo>
                    <a:pt x="1376" y="2107"/>
                    <a:pt x="1375" y="2107"/>
                    <a:pt x="1375" y="2107"/>
                  </a:cubicBezTo>
                  <a:cubicBezTo>
                    <a:pt x="1374" y="2106"/>
                    <a:pt x="1374" y="2106"/>
                    <a:pt x="1373" y="2106"/>
                  </a:cubicBezTo>
                  <a:cubicBezTo>
                    <a:pt x="1373" y="2105"/>
                    <a:pt x="1372" y="2105"/>
                    <a:pt x="1372" y="2105"/>
                  </a:cubicBezTo>
                  <a:cubicBezTo>
                    <a:pt x="1395" y="2106"/>
                    <a:pt x="1418" y="2107"/>
                    <a:pt x="1437" y="2104"/>
                  </a:cubicBezTo>
                  <a:cubicBezTo>
                    <a:pt x="1410" y="2102"/>
                    <a:pt x="1389" y="2103"/>
                    <a:pt x="1359" y="2094"/>
                  </a:cubicBezTo>
                  <a:cubicBezTo>
                    <a:pt x="1325" y="2084"/>
                    <a:pt x="1306" y="2080"/>
                    <a:pt x="1282" y="2061"/>
                  </a:cubicBezTo>
                  <a:cubicBezTo>
                    <a:pt x="1283" y="2061"/>
                    <a:pt x="1284" y="2061"/>
                    <a:pt x="1285" y="2061"/>
                  </a:cubicBezTo>
                  <a:cubicBezTo>
                    <a:pt x="1287" y="2061"/>
                    <a:pt x="1289" y="2060"/>
                    <a:pt x="1291" y="2060"/>
                  </a:cubicBezTo>
                  <a:cubicBezTo>
                    <a:pt x="1293" y="2060"/>
                    <a:pt x="1295" y="2060"/>
                    <a:pt x="1297" y="2059"/>
                  </a:cubicBezTo>
                  <a:cubicBezTo>
                    <a:pt x="1300" y="2059"/>
                    <a:pt x="1304" y="2058"/>
                    <a:pt x="1308" y="2057"/>
                  </a:cubicBezTo>
                  <a:cubicBezTo>
                    <a:pt x="1310" y="2057"/>
                    <a:pt x="1311" y="2056"/>
                    <a:pt x="1313" y="2056"/>
                  </a:cubicBezTo>
                  <a:cubicBezTo>
                    <a:pt x="1313" y="2056"/>
                    <a:pt x="1313" y="2056"/>
                    <a:pt x="1313" y="2056"/>
                  </a:cubicBezTo>
                  <a:cubicBezTo>
                    <a:pt x="1313" y="2056"/>
                    <a:pt x="1314" y="2057"/>
                    <a:pt x="1315" y="2058"/>
                  </a:cubicBezTo>
                  <a:cubicBezTo>
                    <a:pt x="1316" y="2058"/>
                    <a:pt x="1317" y="2059"/>
                    <a:pt x="1318" y="2060"/>
                  </a:cubicBezTo>
                  <a:cubicBezTo>
                    <a:pt x="1319" y="2060"/>
                    <a:pt x="1320" y="2061"/>
                    <a:pt x="1321" y="2062"/>
                  </a:cubicBezTo>
                  <a:cubicBezTo>
                    <a:pt x="1322" y="2063"/>
                    <a:pt x="1324" y="2063"/>
                    <a:pt x="1325" y="2064"/>
                  </a:cubicBezTo>
                  <a:cubicBezTo>
                    <a:pt x="1326" y="2064"/>
                    <a:pt x="1327" y="2065"/>
                    <a:pt x="1327" y="2065"/>
                  </a:cubicBezTo>
                  <a:cubicBezTo>
                    <a:pt x="1328" y="2065"/>
                    <a:pt x="1329" y="2066"/>
                    <a:pt x="1330" y="2066"/>
                  </a:cubicBezTo>
                  <a:cubicBezTo>
                    <a:pt x="1331" y="2066"/>
                    <a:pt x="1333" y="2067"/>
                    <a:pt x="1334" y="2067"/>
                  </a:cubicBezTo>
                  <a:cubicBezTo>
                    <a:pt x="1336" y="2068"/>
                    <a:pt x="1338" y="2068"/>
                    <a:pt x="1339" y="2069"/>
                  </a:cubicBezTo>
                  <a:cubicBezTo>
                    <a:pt x="1340" y="2069"/>
                    <a:pt x="1341" y="2069"/>
                    <a:pt x="1342" y="2069"/>
                  </a:cubicBezTo>
                  <a:cubicBezTo>
                    <a:pt x="1342" y="2069"/>
                    <a:pt x="1343" y="2069"/>
                    <a:pt x="1344" y="2070"/>
                  </a:cubicBezTo>
                  <a:cubicBezTo>
                    <a:pt x="1345" y="2070"/>
                    <a:pt x="1347" y="2070"/>
                    <a:pt x="1348" y="2070"/>
                  </a:cubicBezTo>
                  <a:cubicBezTo>
                    <a:pt x="1350" y="2070"/>
                    <a:pt x="1351" y="2070"/>
                    <a:pt x="1352" y="2070"/>
                  </a:cubicBezTo>
                  <a:cubicBezTo>
                    <a:pt x="1354" y="2070"/>
                    <a:pt x="1355" y="2070"/>
                    <a:pt x="1356" y="2070"/>
                  </a:cubicBezTo>
                  <a:cubicBezTo>
                    <a:pt x="1357" y="2070"/>
                    <a:pt x="1358" y="2070"/>
                    <a:pt x="1359" y="2069"/>
                  </a:cubicBezTo>
                  <a:cubicBezTo>
                    <a:pt x="1359" y="2069"/>
                    <a:pt x="1360" y="2069"/>
                    <a:pt x="1360" y="2069"/>
                  </a:cubicBezTo>
                  <a:cubicBezTo>
                    <a:pt x="1361" y="2069"/>
                    <a:pt x="1361" y="2069"/>
                    <a:pt x="1361" y="2069"/>
                  </a:cubicBezTo>
                  <a:cubicBezTo>
                    <a:pt x="1361" y="2069"/>
                    <a:pt x="1361" y="2069"/>
                    <a:pt x="1360" y="2069"/>
                  </a:cubicBezTo>
                  <a:cubicBezTo>
                    <a:pt x="1360" y="2068"/>
                    <a:pt x="1360" y="2068"/>
                    <a:pt x="1359" y="2068"/>
                  </a:cubicBezTo>
                  <a:cubicBezTo>
                    <a:pt x="1358" y="2068"/>
                    <a:pt x="1357" y="2067"/>
                    <a:pt x="1356" y="2067"/>
                  </a:cubicBezTo>
                  <a:cubicBezTo>
                    <a:pt x="1355" y="2066"/>
                    <a:pt x="1354" y="2066"/>
                    <a:pt x="1353" y="2066"/>
                  </a:cubicBezTo>
                  <a:cubicBezTo>
                    <a:pt x="1352" y="2065"/>
                    <a:pt x="1351" y="2065"/>
                    <a:pt x="1350" y="2064"/>
                  </a:cubicBezTo>
                  <a:cubicBezTo>
                    <a:pt x="1348" y="2064"/>
                    <a:pt x="1347" y="2063"/>
                    <a:pt x="1345" y="2063"/>
                  </a:cubicBezTo>
                  <a:cubicBezTo>
                    <a:pt x="1345" y="2062"/>
                    <a:pt x="1344" y="2062"/>
                    <a:pt x="1343" y="2062"/>
                  </a:cubicBezTo>
                  <a:cubicBezTo>
                    <a:pt x="1343" y="2062"/>
                    <a:pt x="1342" y="2061"/>
                    <a:pt x="1341" y="2061"/>
                  </a:cubicBezTo>
                  <a:cubicBezTo>
                    <a:pt x="1340" y="2061"/>
                    <a:pt x="1338" y="2060"/>
                    <a:pt x="1337" y="2060"/>
                  </a:cubicBezTo>
                  <a:cubicBezTo>
                    <a:pt x="1335" y="2059"/>
                    <a:pt x="1334" y="2059"/>
                    <a:pt x="1332" y="2059"/>
                  </a:cubicBezTo>
                  <a:cubicBezTo>
                    <a:pt x="1331" y="2058"/>
                    <a:pt x="1331" y="2058"/>
                    <a:pt x="1330" y="2058"/>
                  </a:cubicBezTo>
                  <a:cubicBezTo>
                    <a:pt x="1329" y="2058"/>
                    <a:pt x="1328" y="2058"/>
                    <a:pt x="1328" y="2057"/>
                  </a:cubicBezTo>
                  <a:cubicBezTo>
                    <a:pt x="1326" y="2057"/>
                    <a:pt x="1325" y="2057"/>
                    <a:pt x="1323" y="2056"/>
                  </a:cubicBezTo>
                  <a:cubicBezTo>
                    <a:pt x="1322" y="2056"/>
                    <a:pt x="1321" y="2056"/>
                    <a:pt x="1319" y="2055"/>
                  </a:cubicBezTo>
                  <a:cubicBezTo>
                    <a:pt x="1318" y="2055"/>
                    <a:pt x="1318" y="2055"/>
                    <a:pt x="1317" y="2055"/>
                  </a:cubicBezTo>
                  <a:cubicBezTo>
                    <a:pt x="1317" y="2055"/>
                    <a:pt x="1318" y="2055"/>
                    <a:pt x="1319" y="2054"/>
                  </a:cubicBezTo>
                  <a:cubicBezTo>
                    <a:pt x="1322" y="2054"/>
                    <a:pt x="1325" y="2053"/>
                    <a:pt x="1329" y="2052"/>
                  </a:cubicBezTo>
                  <a:cubicBezTo>
                    <a:pt x="1332" y="2052"/>
                    <a:pt x="1335" y="2051"/>
                    <a:pt x="1338" y="2051"/>
                  </a:cubicBezTo>
                  <a:cubicBezTo>
                    <a:pt x="1339" y="2051"/>
                    <a:pt x="1340" y="2051"/>
                    <a:pt x="1342" y="2051"/>
                  </a:cubicBezTo>
                  <a:cubicBezTo>
                    <a:pt x="1343" y="2051"/>
                    <a:pt x="1344" y="2051"/>
                    <a:pt x="1345" y="2051"/>
                  </a:cubicBezTo>
                  <a:cubicBezTo>
                    <a:pt x="1346" y="2051"/>
                    <a:pt x="1347" y="2051"/>
                    <a:pt x="1349" y="2051"/>
                  </a:cubicBezTo>
                  <a:cubicBezTo>
                    <a:pt x="1350" y="2051"/>
                    <a:pt x="1350" y="2051"/>
                    <a:pt x="1351" y="2051"/>
                  </a:cubicBezTo>
                  <a:cubicBezTo>
                    <a:pt x="1353" y="2051"/>
                    <a:pt x="1354" y="2052"/>
                    <a:pt x="1355" y="2052"/>
                  </a:cubicBezTo>
                  <a:cubicBezTo>
                    <a:pt x="1356" y="2052"/>
                    <a:pt x="1356" y="2052"/>
                    <a:pt x="1356" y="2052"/>
                  </a:cubicBezTo>
                  <a:cubicBezTo>
                    <a:pt x="1356" y="2052"/>
                    <a:pt x="1356" y="2052"/>
                    <a:pt x="1355" y="2051"/>
                  </a:cubicBezTo>
                  <a:cubicBezTo>
                    <a:pt x="1355" y="2051"/>
                    <a:pt x="1354" y="2051"/>
                    <a:pt x="1354" y="2051"/>
                  </a:cubicBezTo>
                  <a:cubicBezTo>
                    <a:pt x="1353" y="2050"/>
                    <a:pt x="1352" y="2050"/>
                    <a:pt x="1352" y="2050"/>
                  </a:cubicBezTo>
                  <a:cubicBezTo>
                    <a:pt x="1351" y="2049"/>
                    <a:pt x="1350" y="2049"/>
                    <a:pt x="1349" y="2049"/>
                  </a:cubicBezTo>
                  <a:cubicBezTo>
                    <a:pt x="1348" y="2048"/>
                    <a:pt x="1347" y="2048"/>
                    <a:pt x="1346" y="2048"/>
                  </a:cubicBezTo>
                  <a:cubicBezTo>
                    <a:pt x="1344" y="2048"/>
                    <a:pt x="1343" y="2047"/>
                    <a:pt x="1342" y="2047"/>
                  </a:cubicBezTo>
                  <a:cubicBezTo>
                    <a:pt x="1341" y="2047"/>
                    <a:pt x="1339" y="2047"/>
                    <a:pt x="1338" y="2047"/>
                  </a:cubicBezTo>
                  <a:cubicBezTo>
                    <a:pt x="1335" y="2046"/>
                    <a:pt x="1331" y="2046"/>
                    <a:pt x="1328" y="2046"/>
                  </a:cubicBezTo>
                  <a:cubicBezTo>
                    <a:pt x="1325" y="2047"/>
                    <a:pt x="1321" y="2047"/>
                    <a:pt x="1317" y="2048"/>
                  </a:cubicBezTo>
                  <a:cubicBezTo>
                    <a:pt x="1316" y="2048"/>
                    <a:pt x="1314" y="2048"/>
                    <a:pt x="1312" y="2048"/>
                  </a:cubicBezTo>
                  <a:cubicBezTo>
                    <a:pt x="1310" y="2049"/>
                    <a:pt x="1308" y="2049"/>
                    <a:pt x="1306" y="2049"/>
                  </a:cubicBezTo>
                  <a:cubicBezTo>
                    <a:pt x="1303" y="2050"/>
                    <a:pt x="1299" y="2051"/>
                    <a:pt x="1295" y="2052"/>
                  </a:cubicBezTo>
                  <a:cubicBezTo>
                    <a:pt x="1292" y="2052"/>
                    <a:pt x="1288" y="2053"/>
                    <a:pt x="1284" y="2053"/>
                  </a:cubicBezTo>
                  <a:cubicBezTo>
                    <a:pt x="1281" y="2053"/>
                    <a:pt x="1277" y="2053"/>
                    <a:pt x="1274" y="2053"/>
                  </a:cubicBezTo>
                  <a:cubicBezTo>
                    <a:pt x="1273" y="2053"/>
                    <a:pt x="1273" y="2053"/>
                    <a:pt x="1273" y="2053"/>
                  </a:cubicBezTo>
                  <a:cubicBezTo>
                    <a:pt x="1271" y="2051"/>
                    <a:pt x="1269" y="2049"/>
                    <a:pt x="1266" y="2047"/>
                  </a:cubicBezTo>
                  <a:cubicBezTo>
                    <a:pt x="1252" y="2033"/>
                    <a:pt x="1239" y="2024"/>
                    <a:pt x="1227" y="2018"/>
                  </a:cubicBezTo>
                  <a:cubicBezTo>
                    <a:pt x="1228" y="2018"/>
                    <a:pt x="1230" y="2018"/>
                    <a:pt x="1231" y="2018"/>
                  </a:cubicBezTo>
                  <a:cubicBezTo>
                    <a:pt x="1232" y="2018"/>
                    <a:pt x="1234" y="2017"/>
                    <a:pt x="1236" y="2017"/>
                  </a:cubicBezTo>
                  <a:cubicBezTo>
                    <a:pt x="1237" y="2017"/>
                    <a:pt x="1239" y="2016"/>
                    <a:pt x="1241" y="2016"/>
                  </a:cubicBezTo>
                  <a:cubicBezTo>
                    <a:pt x="1244" y="2015"/>
                    <a:pt x="1248" y="2015"/>
                    <a:pt x="1251" y="2014"/>
                  </a:cubicBezTo>
                  <a:cubicBezTo>
                    <a:pt x="1254" y="2014"/>
                    <a:pt x="1254" y="2014"/>
                    <a:pt x="1254" y="2014"/>
                  </a:cubicBezTo>
                  <a:cubicBezTo>
                    <a:pt x="1255" y="2014"/>
                    <a:pt x="1256" y="2013"/>
                    <a:pt x="1257" y="2013"/>
                  </a:cubicBezTo>
                  <a:cubicBezTo>
                    <a:pt x="1258" y="2013"/>
                    <a:pt x="1260" y="2013"/>
                    <a:pt x="1262" y="2013"/>
                  </a:cubicBezTo>
                  <a:cubicBezTo>
                    <a:pt x="1265" y="2013"/>
                    <a:pt x="1269" y="2012"/>
                    <a:pt x="1272" y="2012"/>
                  </a:cubicBezTo>
                  <a:cubicBezTo>
                    <a:pt x="1273" y="2012"/>
                    <a:pt x="1273" y="2012"/>
                    <a:pt x="1274" y="2012"/>
                  </a:cubicBezTo>
                  <a:cubicBezTo>
                    <a:pt x="1275" y="2012"/>
                    <a:pt x="1276" y="2012"/>
                    <a:pt x="1277" y="2013"/>
                  </a:cubicBezTo>
                  <a:cubicBezTo>
                    <a:pt x="1278" y="2013"/>
                    <a:pt x="1280" y="2013"/>
                    <a:pt x="1281" y="2013"/>
                  </a:cubicBezTo>
                  <a:cubicBezTo>
                    <a:pt x="1282" y="2013"/>
                    <a:pt x="1283" y="2013"/>
                    <a:pt x="1283" y="2013"/>
                  </a:cubicBezTo>
                  <a:cubicBezTo>
                    <a:pt x="1284" y="2013"/>
                    <a:pt x="1285" y="2014"/>
                    <a:pt x="1285" y="2014"/>
                  </a:cubicBezTo>
                  <a:cubicBezTo>
                    <a:pt x="1286" y="2014"/>
                    <a:pt x="1286" y="2014"/>
                    <a:pt x="1286" y="2014"/>
                  </a:cubicBezTo>
                  <a:cubicBezTo>
                    <a:pt x="1287" y="2014"/>
                    <a:pt x="1287" y="2014"/>
                    <a:pt x="1287" y="2014"/>
                  </a:cubicBezTo>
                  <a:cubicBezTo>
                    <a:pt x="1288" y="2014"/>
                    <a:pt x="1289" y="2014"/>
                    <a:pt x="1289" y="2015"/>
                  </a:cubicBezTo>
                  <a:cubicBezTo>
                    <a:pt x="1291" y="2015"/>
                    <a:pt x="1292" y="2015"/>
                    <a:pt x="1293" y="2016"/>
                  </a:cubicBezTo>
                  <a:cubicBezTo>
                    <a:pt x="1294" y="2016"/>
                    <a:pt x="1295" y="2016"/>
                    <a:pt x="1296" y="2017"/>
                  </a:cubicBezTo>
                  <a:cubicBezTo>
                    <a:pt x="1297" y="2017"/>
                    <a:pt x="1298" y="2018"/>
                    <a:pt x="1299" y="2018"/>
                  </a:cubicBezTo>
                  <a:cubicBezTo>
                    <a:pt x="1300" y="2018"/>
                    <a:pt x="1300" y="2019"/>
                    <a:pt x="1301" y="2019"/>
                  </a:cubicBezTo>
                  <a:cubicBezTo>
                    <a:pt x="1303" y="2020"/>
                    <a:pt x="1304" y="2021"/>
                    <a:pt x="1304" y="2021"/>
                  </a:cubicBezTo>
                  <a:cubicBezTo>
                    <a:pt x="1305" y="2022"/>
                    <a:pt x="1305" y="2022"/>
                    <a:pt x="1305" y="2022"/>
                  </a:cubicBezTo>
                  <a:cubicBezTo>
                    <a:pt x="1305" y="2022"/>
                    <a:pt x="1305" y="2022"/>
                    <a:pt x="1305" y="2021"/>
                  </a:cubicBezTo>
                  <a:cubicBezTo>
                    <a:pt x="1304" y="2020"/>
                    <a:pt x="1303" y="2019"/>
                    <a:pt x="1302" y="2018"/>
                  </a:cubicBezTo>
                  <a:cubicBezTo>
                    <a:pt x="1302" y="2018"/>
                    <a:pt x="1301" y="2017"/>
                    <a:pt x="1300" y="2016"/>
                  </a:cubicBezTo>
                  <a:cubicBezTo>
                    <a:pt x="1299" y="2016"/>
                    <a:pt x="1299" y="2015"/>
                    <a:pt x="1298" y="2014"/>
                  </a:cubicBezTo>
                  <a:cubicBezTo>
                    <a:pt x="1297" y="2014"/>
                    <a:pt x="1296" y="2013"/>
                    <a:pt x="1295" y="2012"/>
                  </a:cubicBezTo>
                  <a:cubicBezTo>
                    <a:pt x="1293" y="2012"/>
                    <a:pt x="1292" y="2011"/>
                    <a:pt x="1291" y="2010"/>
                  </a:cubicBezTo>
                  <a:cubicBezTo>
                    <a:pt x="1288" y="2009"/>
                    <a:pt x="1285" y="2008"/>
                    <a:pt x="1282" y="2007"/>
                  </a:cubicBezTo>
                  <a:cubicBezTo>
                    <a:pt x="1281" y="2007"/>
                    <a:pt x="1279" y="2006"/>
                    <a:pt x="1277" y="2006"/>
                  </a:cubicBezTo>
                  <a:cubicBezTo>
                    <a:pt x="1277" y="2006"/>
                    <a:pt x="1276" y="2006"/>
                    <a:pt x="1275" y="2006"/>
                  </a:cubicBezTo>
                  <a:cubicBezTo>
                    <a:pt x="1274" y="2006"/>
                    <a:pt x="1273" y="2005"/>
                    <a:pt x="1272" y="2005"/>
                  </a:cubicBezTo>
                  <a:cubicBezTo>
                    <a:pt x="1271" y="2005"/>
                    <a:pt x="1270" y="2005"/>
                    <a:pt x="1269" y="2005"/>
                  </a:cubicBezTo>
                  <a:cubicBezTo>
                    <a:pt x="1269" y="2005"/>
                    <a:pt x="1268" y="2005"/>
                    <a:pt x="1267" y="2005"/>
                  </a:cubicBezTo>
                  <a:cubicBezTo>
                    <a:pt x="1265" y="2005"/>
                    <a:pt x="1263" y="2005"/>
                    <a:pt x="1261" y="2005"/>
                  </a:cubicBezTo>
                  <a:cubicBezTo>
                    <a:pt x="1259" y="2005"/>
                    <a:pt x="1258" y="2005"/>
                    <a:pt x="1256" y="2006"/>
                  </a:cubicBezTo>
                  <a:cubicBezTo>
                    <a:pt x="1255" y="2006"/>
                    <a:pt x="1254" y="2006"/>
                    <a:pt x="1253" y="2006"/>
                  </a:cubicBezTo>
                  <a:cubicBezTo>
                    <a:pt x="1250" y="2006"/>
                    <a:pt x="1250" y="2006"/>
                    <a:pt x="1250" y="2006"/>
                  </a:cubicBezTo>
                  <a:cubicBezTo>
                    <a:pt x="1246" y="2007"/>
                    <a:pt x="1243" y="2008"/>
                    <a:pt x="1239" y="2008"/>
                  </a:cubicBezTo>
                  <a:cubicBezTo>
                    <a:pt x="1238" y="2009"/>
                    <a:pt x="1236" y="2009"/>
                    <a:pt x="1234" y="2010"/>
                  </a:cubicBezTo>
                  <a:cubicBezTo>
                    <a:pt x="1232" y="2010"/>
                    <a:pt x="1231" y="2011"/>
                    <a:pt x="1229" y="2011"/>
                  </a:cubicBezTo>
                  <a:cubicBezTo>
                    <a:pt x="1226" y="2012"/>
                    <a:pt x="1223" y="2013"/>
                    <a:pt x="1220" y="2013"/>
                  </a:cubicBezTo>
                  <a:cubicBezTo>
                    <a:pt x="1219" y="2013"/>
                    <a:pt x="1219" y="2014"/>
                    <a:pt x="1218" y="2014"/>
                  </a:cubicBezTo>
                  <a:cubicBezTo>
                    <a:pt x="1197" y="2004"/>
                    <a:pt x="1181" y="2003"/>
                    <a:pt x="1172" y="1996"/>
                  </a:cubicBezTo>
                  <a:cubicBezTo>
                    <a:pt x="1136" y="1966"/>
                    <a:pt x="1187" y="1935"/>
                    <a:pt x="1218" y="1915"/>
                  </a:cubicBezTo>
                  <a:cubicBezTo>
                    <a:pt x="1242" y="1899"/>
                    <a:pt x="1273" y="1889"/>
                    <a:pt x="1299" y="1903"/>
                  </a:cubicBezTo>
                  <a:cubicBezTo>
                    <a:pt x="1342" y="1927"/>
                    <a:pt x="1344" y="1954"/>
                    <a:pt x="1380" y="1991"/>
                  </a:cubicBezTo>
                  <a:cubicBezTo>
                    <a:pt x="1380" y="1993"/>
                    <a:pt x="1380" y="1995"/>
                    <a:pt x="1380" y="1996"/>
                  </a:cubicBezTo>
                  <a:cubicBezTo>
                    <a:pt x="1380" y="1998"/>
                    <a:pt x="1380" y="2000"/>
                    <a:pt x="1380" y="2001"/>
                  </a:cubicBezTo>
                  <a:cubicBezTo>
                    <a:pt x="1381" y="2003"/>
                    <a:pt x="1381" y="2005"/>
                    <a:pt x="1381" y="2007"/>
                  </a:cubicBezTo>
                  <a:cubicBezTo>
                    <a:pt x="1382" y="2010"/>
                    <a:pt x="1383" y="2014"/>
                    <a:pt x="1384" y="2019"/>
                  </a:cubicBezTo>
                  <a:cubicBezTo>
                    <a:pt x="1386" y="2023"/>
                    <a:pt x="1388" y="2027"/>
                    <a:pt x="1391" y="2031"/>
                  </a:cubicBezTo>
                  <a:cubicBezTo>
                    <a:pt x="1392" y="2031"/>
                    <a:pt x="1392" y="2031"/>
                    <a:pt x="1392" y="2031"/>
                  </a:cubicBezTo>
                  <a:cubicBezTo>
                    <a:pt x="1392" y="2032"/>
                    <a:pt x="1392" y="2032"/>
                    <a:pt x="1392" y="2032"/>
                  </a:cubicBezTo>
                  <a:cubicBezTo>
                    <a:pt x="1392" y="2032"/>
                    <a:pt x="1392" y="2032"/>
                    <a:pt x="1392" y="2032"/>
                  </a:cubicBezTo>
                  <a:cubicBezTo>
                    <a:pt x="1392" y="2032"/>
                    <a:pt x="1392" y="2032"/>
                    <a:pt x="1392" y="2032"/>
                  </a:cubicBezTo>
                  <a:cubicBezTo>
                    <a:pt x="1393" y="2032"/>
                    <a:pt x="1393" y="2032"/>
                    <a:pt x="1393" y="2032"/>
                  </a:cubicBezTo>
                  <a:cubicBezTo>
                    <a:pt x="1393" y="2033"/>
                    <a:pt x="1393" y="2033"/>
                    <a:pt x="1394" y="2033"/>
                  </a:cubicBezTo>
                  <a:cubicBezTo>
                    <a:pt x="1395" y="2034"/>
                    <a:pt x="1396" y="2035"/>
                    <a:pt x="1397" y="2036"/>
                  </a:cubicBezTo>
                  <a:cubicBezTo>
                    <a:pt x="1399" y="2038"/>
                    <a:pt x="1401" y="2039"/>
                    <a:pt x="1403" y="2041"/>
                  </a:cubicBezTo>
                  <a:cubicBezTo>
                    <a:pt x="1404" y="2042"/>
                    <a:pt x="1406" y="2043"/>
                    <a:pt x="1408" y="2044"/>
                  </a:cubicBezTo>
                  <a:cubicBezTo>
                    <a:pt x="1408" y="2045"/>
                    <a:pt x="1408" y="2045"/>
                    <a:pt x="1409" y="2046"/>
                  </a:cubicBezTo>
                  <a:cubicBezTo>
                    <a:pt x="1409" y="2047"/>
                    <a:pt x="1410" y="2049"/>
                    <a:pt x="1410" y="2051"/>
                  </a:cubicBezTo>
                  <a:cubicBezTo>
                    <a:pt x="1411" y="2053"/>
                    <a:pt x="1412" y="2054"/>
                    <a:pt x="1412" y="2056"/>
                  </a:cubicBezTo>
                  <a:cubicBezTo>
                    <a:pt x="1412" y="2057"/>
                    <a:pt x="1413" y="2058"/>
                    <a:pt x="1413" y="2059"/>
                  </a:cubicBezTo>
                  <a:cubicBezTo>
                    <a:pt x="1413" y="2061"/>
                    <a:pt x="1414" y="2062"/>
                    <a:pt x="1414" y="2063"/>
                  </a:cubicBezTo>
                  <a:cubicBezTo>
                    <a:pt x="1415" y="2065"/>
                    <a:pt x="1415" y="2067"/>
                    <a:pt x="1416" y="2069"/>
                  </a:cubicBezTo>
                  <a:cubicBezTo>
                    <a:pt x="1416" y="2070"/>
                    <a:pt x="1417" y="2070"/>
                    <a:pt x="1417" y="2071"/>
                  </a:cubicBezTo>
                  <a:cubicBezTo>
                    <a:pt x="1417" y="2071"/>
                    <a:pt x="1417" y="2072"/>
                    <a:pt x="1418" y="2073"/>
                  </a:cubicBezTo>
                  <a:cubicBezTo>
                    <a:pt x="1418" y="2074"/>
                    <a:pt x="1419" y="2075"/>
                    <a:pt x="1420" y="2076"/>
                  </a:cubicBezTo>
                  <a:cubicBezTo>
                    <a:pt x="1420" y="2077"/>
                    <a:pt x="1421" y="2078"/>
                    <a:pt x="1422" y="2079"/>
                  </a:cubicBezTo>
                  <a:cubicBezTo>
                    <a:pt x="1422" y="2080"/>
                    <a:pt x="1423" y="2080"/>
                    <a:pt x="1424" y="2081"/>
                  </a:cubicBezTo>
                  <a:cubicBezTo>
                    <a:pt x="1425" y="2083"/>
                    <a:pt x="1427" y="2084"/>
                    <a:pt x="1429" y="2086"/>
                  </a:cubicBezTo>
                  <a:cubicBezTo>
                    <a:pt x="1431" y="2087"/>
                    <a:pt x="1433" y="2088"/>
                    <a:pt x="1435" y="2088"/>
                  </a:cubicBezTo>
                  <a:cubicBezTo>
                    <a:pt x="1436" y="2089"/>
                    <a:pt x="1438" y="2089"/>
                    <a:pt x="1440" y="2089"/>
                  </a:cubicBezTo>
                  <a:cubicBezTo>
                    <a:pt x="1441" y="2089"/>
                    <a:pt x="1442" y="2089"/>
                    <a:pt x="1443" y="2089"/>
                  </a:cubicBezTo>
                  <a:cubicBezTo>
                    <a:pt x="1445" y="2088"/>
                    <a:pt x="1445" y="2088"/>
                    <a:pt x="1446" y="2088"/>
                  </a:cubicBezTo>
                  <a:cubicBezTo>
                    <a:pt x="1446" y="2087"/>
                    <a:pt x="1446" y="2087"/>
                    <a:pt x="1446" y="2087"/>
                  </a:cubicBezTo>
                  <a:cubicBezTo>
                    <a:pt x="1446" y="2087"/>
                    <a:pt x="1446" y="2087"/>
                    <a:pt x="1446" y="2087"/>
                  </a:cubicBezTo>
                  <a:cubicBezTo>
                    <a:pt x="1445" y="2087"/>
                    <a:pt x="1444" y="2087"/>
                    <a:pt x="1443" y="2087"/>
                  </a:cubicBezTo>
                  <a:cubicBezTo>
                    <a:pt x="1442" y="2087"/>
                    <a:pt x="1441" y="2087"/>
                    <a:pt x="1440" y="2086"/>
                  </a:cubicBezTo>
                  <a:cubicBezTo>
                    <a:pt x="1439" y="2086"/>
                    <a:pt x="1438" y="2085"/>
                    <a:pt x="1436" y="2084"/>
                  </a:cubicBezTo>
                  <a:cubicBezTo>
                    <a:pt x="1434" y="2082"/>
                    <a:pt x="1431" y="2080"/>
                    <a:pt x="1429" y="2077"/>
                  </a:cubicBezTo>
                  <a:cubicBezTo>
                    <a:pt x="1428" y="2075"/>
                    <a:pt x="1427" y="2074"/>
                    <a:pt x="1426" y="2072"/>
                  </a:cubicBezTo>
                  <a:cubicBezTo>
                    <a:pt x="1426" y="2071"/>
                    <a:pt x="1425" y="2070"/>
                    <a:pt x="1425" y="2069"/>
                  </a:cubicBezTo>
                  <a:cubicBezTo>
                    <a:pt x="1425" y="2069"/>
                    <a:pt x="1424" y="2068"/>
                    <a:pt x="1424" y="2068"/>
                  </a:cubicBezTo>
                  <a:cubicBezTo>
                    <a:pt x="1424" y="2067"/>
                    <a:pt x="1424" y="2067"/>
                    <a:pt x="1424" y="2066"/>
                  </a:cubicBezTo>
                  <a:cubicBezTo>
                    <a:pt x="1423" y="2064"/>
                    <a:pt x="1422" y="2062"/>
                    <a:pt x="1421" y="2060"/>
                  </a:cubicBezTo>
                  <a:cubicBezTo>
                    <a:pt x="1421" y="2059"/>
                    <a:pt x="1420" y="2058"/>
                    <a:pt x="1420" y="2057"/>
                  </a:cubicBezTo>
                  <a:cubicBezTo>
                    <a:pt x="1420" y="2056"/>
                    <a:pt x="1419" y="2055"/>
                    <a:pt x="1419" y="2054"/>
                  </a:cubicBezTo>
                  <a:cubicBezTo>
                    <a:pt x="1418" y="2052"/>
                    <a:pt x="1417" y="2051"/>
                    <a:pt x="1416" y="2049"/>
                  </a:cubicBezTo>
                  <a:cubicBezTo>
                    <a:pt x="1416" y="2049"/>
                    <a:pt x="1416" y="2049"/>
                    <a:pt x="1416" y="2049"/>
                  </a:cubicBezTo>
                  <a:cubicBezTo>
                    <a:pt x="1418" y="2050"/>
                    <a:pt x="1418" y="2050"/>
                    <a:pt x="1418" y="2050"/>
                  </a:cubicBezTo>
                  <a:cubicBezTo>
                    <a:pt x="1419" y="2051"/>
                    <a:pt x="1419" y="2051"/>
                    <a:pt x="1419" y="2051"/>
                  </a:cubicBezTo>
                  <a:cubicBezTo>
                    <a:pt x="1420" y="2052"/>
                    <a:pt x="1420" y="2052"/>
                    <a:pt x="1421" y="2052"/>
                  </a:cubicBezTo>
                  <a:cubicBezTo>
                    <a:pt x="1422" y="2053"/>
                    <a:pt x="1423" y="2054"/>
                    <a:pt x="1424" y="2054"/>
                  </a:cubicBezTo>
                  <a:cubicBezTo>
                    <a:pt x="1425" y="2055"/>
                    <a:pt x="1426" y="2056"/>
                    <a:pt x="1426" y="2056"/>
                  </a:cubicBezTo>
                  <a:cubicBezTo>
                    <a:pt x="1430" y="2059"/>
                    <a:pt x="1434" y="2062"/>
                    <a:pt x="1437" y="2065"/>
                  </a:cubicBezTo>
                  <a:cubicBezTo>
                    <a:pt x="1440" y="2068"/>
                    <a:pt x="1443" y="2071"/>
                    <a:pt x="1446" y="2074"/>
                  </a:cubicBezTo>
                  <a:cubicBezTo>
                    <a:pt x="1448" y="2078"/>
                    <a:pt x="1451" y="2081"/>
                    <a:pt x="1453" y="2083"/>
                  </a:cubicBezTo>
                  <a:cubicBezTo>
                    <a:pt x="1454" y="2085"/>
                    <a:pt x="1455" y="2086"/>
                    <a:pt x="1456" y="2088"/>
                  </a:cubicBezTo>
                  <a:cubicBezTo>
                    <a:pt x="1457" y="2089"/>
                    <a:pt x="1458" y="2090"/>
                    <a:pt x="1459" y="2091"/>
                  </a:cubicBezTo>
                  <a:cubicBezTo>
                    <a:pt x="1460" y="2093"/>
                    <a:pt x="1460" y="2094"/>
                    <a:pt x="1461" y="2095"/>
                  </a:cubicBezTo>
                  <a:cubicBezTo>
                    <a:pt x="1462" y="2096"/>
                    <a:pt x="1462" y="2097"/>
                    <a:pt x="1463" y="2098"/>
                  </a:cubicBezTo>
                  <a:cubicBezTo>
                    <a:pt x="1464" y="2100"/>
                    <a:pt x="1465" y="2101"/>
                    <a:pt x="1466" y="2102"/>
                  </a:cubicBezTo>
                  <a:cubicBezTo>
                    <a:pt x="1466" y="2103"/>
                    <a:pt x="1466" y="2104"/>
                    <a:pt x="1466" y="2104"/>
                  </a:cubicBezTo>
                  <a:cubicBezTo>
                    <a:pt x="1466" y="2104"/>
                    <a:pt x="1466" y="2103"/>
                    <a:pt x="1466" y="2102"/>
                  </a:cubicBezTo>
                  <a:cubicBezTo>
                    <a:pt x="1466" y="2101"/>
                    <a:pt x="1465" y="2099"/>
                    <a:pt x="1464" y="2097"/>
                  </a:cubicBezTo>
                  <a:cubicBezTo>
                    <a:pt x="1464" y="2096"/>
                    <a:pt x="1464" y="2095"/>
                    <a:pt x="1463" y="2094"/>
                  </a:cubicBezTo>
                  <a:cubicBezTo>
                    <a:pt x="1463" y="2093"/>
                    <a:pt x="1462" y="2091"/>
                    <a:pt x="1462" y="2090"/>
                  </a:cubicBezTo>
                  <a:cubicBezTo>
                    <a:pt x="1461" y="2089"/>
                    <a:pt x="1460" y="2087"/>
                    <a:pt x="1459" y="2086"/>
                  </a:cubicBezTo>
                  <a:cubicBezTo>
                    <a:pt x="1459" y="2084"/>
                    <a:pt x="1458" y="2082"/>
                    <a:pt x="1457" y="2081"/>
                  </a:cubicBezTo>
                  <a:cubicBezTo>
                    <a:pt x="1455" y="2078"/>
                    <a:pt x="1453" y="2074"/>
                    <a:pt x="1450" y="2071"/>
                  </a:cubicBezTo>
                  <a:cubicBezTo>
                    <a:pt x="1448" y="2067"/>
                    <a:pt x="1445" y="2064"/>
                    <a:pt x="1442" y="2060"/>
                  </a:cubicBezTo>
                  <a:cubicBezTo>
                    <a:pt x="1441" y="2060"/>
                    <a:pt x="1440" y="2059"/>
                    <a:pt x="1439" y="2058"/>
                  </a:cubicBezTo>
                  <a:cubicBezTo>
                    <a:pt x="1438" y="2057"/>
                    <a:pt x="1438" y="2056"/>
                    <a:pt x="1437" y="2055"/>
                  </a:cubicBezTo>
                  <a:cubicBezTo>
                    <a:pt x="1436" y="2054"/>
                    <a:pt x="1435" y="2054"/>
                    <a:pt x="1434" y="2053"/>
                  </a:cubicBezTo>
                  <a:cubicBezTo>
                    <a:pt x="1433" y="2052"/>
                    <a:pt x="1432" y="2051"/>
                    <a:pt x="1431" y="2050"/>
                  </a:cubicBezTo>
                  <a:cubicBezTo>
                    <a:pt x="1430" y="2050"/>
                    <a:pt x="1429" y="2049"/>
                    <a:pt x="1428" y="2048"/>
                  </a:cubicBezTo>
                  <a:cubicBezTo>
                    <a:pt x="1427" y="2047"/>
                    <a:pt x="1426" y="2047"/>
                    <a:pt x="1425" y="2046"/>
                  </a:cubicBezTo>
                  <a:cubicBezTo>
                    <a:pt x="1425" y="2045"/>
                    <a:pt x="1424" y="2045"/>
                    <a:pt x="1424" y="2045"/>
                  </a:cubicBezTo>
                  <a:cubicBezTo>
                    <a:pt x="1422" y="2044"/>
                    <a:pt x="1422" y="2044"/>
                    <a:pt x="1422" y="2044"/>
                  </a:cubicBezTo>
                  <a:cubicBezTo>
                    <a:pt x="1421" y="2043"/>
                    <a:pt x="1421" y="2043"/>
                    <a:pt x="1421" y="2043"/>
                  </a:cubicBezTo>
                  <a:cubicBezTo>
                    <a:pt x="1420" y="2042"/>
                    <a:pt x="1420" y="2042"/>
                    <a:pt x="1420" y="2042"/>
                  </a:cubicBezTo>
                  <a:cubicBezTo>
                    <a:pt x="1419" y="2042"/>
                    <a:pt x="1419" y="2042"/>
                    <a:pt x="1419" y="2042"/>
                  </a:cubicBezTo>
                  <a:cubicBezTo>
                    <a:pt x="1415" y="2039"/>
                    <a:pt x="1411" y="2037"/>
                    <a:pt x="1407" y="2034"/>
                  </a:cubicBezTo>
                  <a:cubicBezTo>
                    <a:pt x="1405" y="2033"/>
                    <a:pt x="1403" y="2032"/>
                    <a:pt x="1401" y="2030"/>
                  </a:cubicBezTo>
                  <a:cubicBezTo>
                    <a:pt x="1400" y="2030"/>
                    <a:pt x="1400" y="2029"/>
                    <a:pt x="1399" y="2028"/>
                  </a:cubicBezTo>
                  <a:cubicBezTo>
                    <a:pt x="1399" y="2028"/>
                    <a:pt x="1398" y="2027"/>
                    <a:pt x="1398" y="2027"/>
                  </a:cubicBezTo>
                  <a:cubicBezTo>
                    <a:pt x="1397" y="2027"/>
                    <a:pt x="1397" y="2027"/>
                    <a:pt x="1397" y="2027"/>
                  </a:cubicBezTo>
                  <a:cubicBezTo>
                    <a:pt x="1397" y="2027"/>
                    <a:pt x="1397" y="2027"/>
                    <a:pt x="1397" y="2027"/>
                  </a:cubicBezTo>
                  <a:cubicBezTo>
                    <a:pt x="1397" y="2027"/>
                    <a:pt x="1397" y="2027"/>
                    <a:pt x="1397" y="2027"/>
                  </a:cubicBezTo>
                  <a:cubicBezTo>
                    <a:pt x="1397" y="2027"/>
                    <a:pt x="1397" y="2027"/>
                    <a:pt x="1397" y="2027"/>
                  </a:cubicBezTo>
                  <a:cubicBezTo>
                    <a:pt x="1397" y="2027"/>
                    <a:pt x="1397" y="2027"/>
                    <a:pt x="1397" y="2027"/>
                  </a:cubicBezTo>
                  <a:cubicBezTo>
                    <a:pt x="1397" y="2026"/>
                    <a:pt x="1397" y="2026"/>
                    <a:pt x="1397" y="2026"/>
                  </a:cubicBezTo>
                  <a:cubicBezTo>
                    <a:pt x="1394" y="2023"/>
                    <a:pt x="1391" y="2020"/>
                    <a:pt x="1390" y="2016"/>
                  </a:cubicBezTo>
                  <a:cubicBezTo>
                    <a:pt x="1388" y="2013"/>
                    <a:pt x="1386" y="2009"/>
                    <a:pt x="1385" y="2006"/>
                  </a:cubicBezTo>
                  <a:cubicBezTo>
                    <a:pt x="1384" y="2002"/>
                    <a:pt x="1384" y="1999"/>
                    <a:pt x="1383" y="1996"/>
                  </a:cubicBezTo>
                  <a:cubicBezTo>
                    <a:pt x="1383" y="1995"/>
                    <a:pt x="1383" y="1994"/>
                    <a:pt x="1383" y="1994"/>
                  </a:cubicBezTo>
                  <a:cubicBezTo>
                    <a:pt x="1385" y="1996"/>
                    <a:pt x="1387" y="1998"/>
                    <a:pt x="1389" y="2000"/>
                  </a:cubicBezTo>
                  <a:cubicBezTo>
                    <a:pt x="1414" y="2022"/>
                    <a:pt x="1452" y="2039"/>
                    <a:pt x="1482" y="2057"/>
                  </a:cubicBezTo>
                  <a:cubicBezTo>
                    <a:pt x="1497" y="2067"/>
                    <a:pt x="1510" y="2078"/>
                    <a:pt x="1521" y="2091"/>
                  </a:cubicBezTo>
                  <a:cubicBezTo>
                    <a:pt x="1521" y="2091"/>
                    <a:pt x="1522" y="2091"/>
                    <a:pt x="1522" y="2092"/>
                  </a:cubicBezTo>
                  <a:cubicBezTo>
                    <a:pt x="1522" y="2093"/>
                    <a:pt x="1522" y="2094"/>
                    <a:pt x="1523" y="2095"/>
                  </a:cubicBezTo>
                  <a:cubicBezTo>
                    <a:pt x="1523" y="2096"/>
                    <a:pt x="1524" y="2097"/>
                    <a:pt x="1524" y="2099"/>
                  </a:cubicBezTo>
                  <a:cubicBezTo>
                    <a:pt x="1524" y="2100"/>
                    <a:pt x="1525" y="2101"/>
                    <a:pt x="1525" y="2102"/>
                  </a:cubicBezTo>
                  <a:cubicBezTo>
                    <a:pt x="1525" y="2103"/>
                    <a:pt x="1525" y="2103"/>
                    <a:pt x="1525" y="2104"/>
                  </a:cubicBezTo>
                  <a:cubicBezTo>
                    <a:pt x="1526" y="2105"/>
                    <a:pt x="1526" y="2105"/>
                    <a:pt x="1526" y="2106"/>
                  </a:cubicBezTo>
                  <a:cubicBezTo>
                    <a:pt x="1526" y="2107"/>
                    <a:pt x="1526" y="2108"/>
                    <a:pt x="1527" y="2110"/>
                  </a:cubicBezTo>
                  <a:cubicBezTo>
                    <a:pt x="1527" y="2110"/>
                    <a:pt x="1527" y="2111"/>
                    <a:pt x="1527" y="2111"/>
                  </a:cubicBezTo>
                  <a:cubicBezTo>
                    <a:pt x="1527" y="2112"/>
                    <a:pt x="1527" y="2113"/>
                    <a:pt x="1527" y="2113"/>
                  </a:cubicBezTo>
                  <a:cubicBezTo>
                    <a:pt x="1528" y="2115"/>
                    <a:pt x="1528" y="2116"/>
                    <a:pt x="1528" y="2117"/>
                  </a:cubicBezTo>
                  <a:cubicBezTo>
                    <a:pt x="1528" y="2118"/>
                    <a:pt x="1528" y="2119"/>
                    <a:pt x="1528" y="2120"/>
                  </a:cubicBezTo>
                  <a:cubicBezTo>
                    <a:pt x="1528" y="2121"/>
                    <a:pt x="1528" y="2122"/>
                    <a:pt x="1527" y="2122"/>
                  </a:cubicBezTo>
                  <a:cubicBezTo>
                    <a:pt x="1527" y="2123"/>
                    <a:pt x="1526" y="2124"/>
                    <a:pt x="1526" y="2125"/>
                  </a:cubicBezTo>
                  <a:cubicBezTo>
                    <a:pt x="1525" y="2126"/>
                    <a:pt x="1525" y="2127"/>
                    <a:pt x="1524" y="2128"/>
                  </a:cubicBezTo>
                  <a:cubicBezTo>
                    <a:pt x="1524" y="2128"/>
                    <a:pt x="1523" y="2129"/>
                    <a:pt x="1522" y="2130"/>
                  </a:cubicBezTo>
                  <a:cubicBezTo>
                    <a:pt x="1522" y="2131"/>
                    <a:pt x="1521" y="2132"/>
                    <a:pt x="1520" y="2133"/>
                  </a:cubicBezTo>
                  <a:cubicBezTo>
                    <a:pt x="1519" y="2134"/>
                    <a:pt x="1517" y="2136"/>
                    <a:pt x="1515" y="2137"/>
                  </a:cubicBezTo>
                  <a:cubicBezTo>
                    <a:pt x="1515" y="2138"/>
                    <a:pt x="1514" y="2138"/>
                    <a:pt x="1514" y="2139"/>
                  </a:cubicBezTo>
                  <a:cubicBezTo>
                    <a:pt x="1513" y="2139"/>
                    <a:pt x="1513" y="2139"/>
                    <a:pt x="1512" y="2140"/>
                  </a:cubicBezTo>
                  <a:cubicBezTo>
                    <a:pt x="1511" y="2140"/>
                    <a:pt x="1510" y="2141"/>
                    <a:pt x="1509" y="2141"/>
                  </a:cubicBezTo>
                  <a:cubicBezTo>
                    <a:pt x="1509" y="2142"/>
                    <a:pt x="1508" y="2142"/>
                    <a:pt x="1508" y="2142"/>
                  </a:cubicBezTo>
                  <a:cubicBezTo>
                    <a:pt x="1507" y="2143"/>
                    <a:pt x="1507" y="2143"/>
                    <a:pt x="1506" y="2143"/>
                  </a:cubicBezTo>
                  <a:cubicBezTo>
                    <a:pt x="1506" y="2143"/>
                    <a:pt x="1505" y="2143"/>
                    <a:pt x="1505" y="2144"/>
                  </a:cubicBezTo>
                  <a:cubicBezTo>
                    <a:pt x="1504" y="2144"/>
                    <a:pt x="1504" y="2144"/>
                    <a:pt x="1504" y="2144"/>
                  </a:cubicBezTo>
                  <a:cubicBezTo>
                    <a:pt x="1503" y="2144"/>
                    <a:pt x="1503" y="2144"/>
                    <a:pt x="1503" y="2144"/>
                  </a:cubicBezTo>
                  <a:cubicBezTo>
                    <a:pt x="1502" y="2144"/>
                    <a:pt x="1502" y="2145"/>
                    <a:pt x="1501" y="2145"/>
                  </a:cubicBezTo>
                  <a:cubicBezTo>
                    <a:pt x="1501" y="2145"/>
                    <a:pt x="1501" y="2145"/>
                    <a:pt x="1501" y="2145"/>
                  </a:cubicBezTo>
                  <a:cubicBezTo>
                    <a:pt x="1501" y="2145"/>
                    <a:pt x="1501" y="2145"/>
                    <a:pt x="1501" y="2145"/>
                  </a:cubicBezTo>
                  <a:cubicBezTo>
                    <a:pt x="1501" y="2145"/>
                    <a:pt x="1501" y="2145"/>
                    <a:pt x="1501" y="2145"/>
                  </a:cubicBezTo>
                  <a:cubicBezTo>
                    <a:pt x="1501" y="2145"/>
                    <a:pt x="1501" y="2145"/>
                    <a:pt x="1501" y="2145"/>
                  </a:cubicBezTo>
                  <a:cubicBezTo>
                    <a:pt x="1501" y="2145"/>
                    <a:pt x="1501" y="2145"/>
                    <a:pt x="1501" y="2145"/>
                  </a:cubicBezTo>
                  <a:cubicBezTo>
                    <a:pt x="1500" y="2145"/>
                    <a:pt x="1500" y="2145"/>
                    <a:pt x="1500" y="2145"/>
                  </a:cubicBezTo>
                  <a:cubicBezTo>
                    <a:pt x="1500" y="2145"/>
                    <a:pt x="1500" y="2145"/>
                    <a:pt x="1500" y="2145"/>
                  </a:cubicBezTo>
                  <a:cubicBezTo>
                    <a:pt x="1498" y="2145"/>
                    <a:pt x="1497" y="2146"/>
                    <a:pt x="1496" y="2146"/>
                  </a:cubicBezTo>
                  <a:cubicBezTo>
                    <a:pt x="1494" y="2146"/>
                    <a:pt x="1491" y="2147"/>
                    <a:pt x="1489" y="2148"/>
                  </a:cubicBezTo>
                  <a:cubicBezTo>
                    <a:pt x="1487" y="2148"/>
                    <a:pt x="1484" y="2149"/>
                    <a:pt x="1483" y="2150"/>
                  </a:cubicBezTo>
                  <a:cubicBezTo>
                    <a:pt x="1481" y="2151"/>
                    <a:pt x="1479" y="2152"/>
                    <a:pt x="1477" y="2153"/>
                  </a:cubicBezTo>
                  <a:cubicBezTo>
                    <a:pt x="1477" y="2153"/>
                    <a:pt x="1477" y="2153"/>
                    <a:pt x="1477" y="2154"/>
                  </a:cubicBezTo>
                  <a:cubicBezTo>
                    <a:pt x="1476" y="2154"/>
                    <a:pt x="1476" y="2154"/>
                    <a:pt x="1476" y="2155"/>
                  </a:cubicBezTo>
                  <a:cubicBezTo>
                    <a:pt x="1475" y="2155"/>
                    <a:pt x="1475" y="2156"/>
                    <a:pt x="1475" y="2156"/>
                  </a:cubicBezTo>
                  <a:cubicBezTo>
                    <a:pt x="1474" y="2157"/>
                    <a:pt x="1474" y="2157"/>
                    <a:pt x="1474" y="2158"/>
                  </a:cubicBezTo>
                  <a:cubicBezTo>
                    <a:pt x="1474" y="2158"/>
                    <a:pt x="1474" y="2159"/>
                    <a:pt x="1473" y="2159"/>
                  </a:cubicBezTo>
                  <a:cubicBezTo>
                    <a:pt x="1473" y="2160"/>
                    <a:pt x="1473" y="2160"/>
                    <a:pt x="1473" y="2160"/>
                  </a:cubicBezTo>
                  <a:cubicBezTo>
                    <a:pt x="1473" y="2160"/>
                    <a:pt x="1473" y="2160"/>
                    <a:pt x="1474" y="2159"/>
                  </a:cubicBezTo>
                  <a:cubicBezTo>
                    <a:pt x="1474" y="2159"/>
                    <a:pt x="1474" y="2159"/>
                    <a:pt x="1475" y="2158"/>
                  </a:cubicBezTo>
                  <a:cubicBezTo>
                    <a:pt x="1475" y="2158"/>
                    <a:pt x="1475" y="2158"/>
                    <a:pt x="1476" y="2157"/>
                  </a:cubicBezTo>
                  <a:cubicBezTo>
                    <a:pt x="1476" y="2157"/>
                    <a:pt x="1477" y="2157"/>
                    <a:pt x="1477" y="2156"/>
                  </a:cubicBezTo>
                  <a:cubicBezTo>
                    <a:pt x="1478" y="2156"/>
                    <a:pt x="1478" y="2156"/>
                    <a:pt x="1479" y="2155"/>
                  </a:cubicBezTo>
                  <a:cubicBezTo>
                    <a:pt x="1479" y="2155"/>
                    <a:pt x="1480" y="2155"/>
                    <a:pt x="1480" y="2155"/>
                  </a:cubicBezTo>
                  <a:cubicBezTo>
                    <a:pt x="1481" y="2155"/>
                    <a:pt x="1481" y="2155"/>
                    <a:pt x="1481" y="2155"/>
                  </a:cubicBezTo>
                  <a:cubicBezTo>
                    <a:pt x="1482" y="2154"/>
                    <a:pt x="1483" y="2154"/>
                    <a:pt x="1484" y="2154"/>
                  </a:cubicBezTo>
                  <a:cubicBezTo>
                    <a:pt x="1486" y="2154"/>
                    <a:pt x="1488" y="2154"/>
                    <a:pt x="1490" y="2153"/>
                  </a:cubicBezTo>
                  <a:cubicBezTo>
                    <a:pt x="1492" y="2153"/>
                    <a:pt x="1495" y="2153"/>
                    <a:pt x="1497" y="2153"/>
                  </a:cubicBezTo>
                  <a:cubicBezTo>
                    <a:pt x="1498" y="2153"/>
                    <a:pt x="1500" y="2153"/>
                    <a:pt x="1501" y="2152"/>
                  </a:cubicBezTo>
                  <a:cubicBezTo>
                    <a:pt x="1502" y="2152"/>
                    <a:pt x="1502" y="2152"/>
                    <a:pt x="1502" y="2152"/>
                  </a:cubicBezTo>
                  <a:cubicBezTo>
                    <a:pt x="1502" y="2152"/>
                    <a:pt x="1502" y="2152"/>
                    <a:pt x="1502" y="2152"/>
                  </a:cubicBezTo>
                  <a:cubicBezTo>
                    <a:pt x="1503" y="2152"/>
                    <a:pt x="1503" y="2152"/>
                    <a:pt x="1503" y="2152"/>
                  </a:cubicBezTo>
                  <a:cubicBezTo>
                    <a:pt x="1504" y="2152"/>
                    <a:pt x="1504" y="2152"/>
                    <a:pt x="1505" y="2152"/>
                  </a:cubicBezTo>
                  <a:cubicBezTo>
                    <a:pt x="1505" y="2152"/>
                    <a:pt x="1506" y="2151"/>
                    <a:pt x="1506" y="2151"/>
                  </a:cubicBezTo>
                  <a:cubicBezTo>
                    <a:pt x="1507" y="2151"/>
                    <a:pt x="1507" y="2151"/>
                    <a:pt x="1507" y="2151"/>
                  </a:cubicBezTo>
                  <a:cubicBezTo>
                    <a:pt x="1508" y="2151"/>
                    <a:pt x="1509" y="2151"/>
                    <a:pt x="1509" y="2150"/>
                  </a:cubicBezTo>
                  <a:cubicBezTo>
                    <a:pt x="1510" y="2150"/>
                    <a:pt x="1511" y="2150"/>
                    <a:pt x="1511" y="2149"/>
                  </a:cubicBezTo>
                  <a:cubicBezTo>
                    <a:pt x="1512" y="2149"/>
                    <a:pt x="1513" y="2149"/>
                    <a:pt x="1513" y="2148"/>
                  </a:cubicBezTo>
                  <a:cubicBezTo>
                    <a:pt x="1514" y="2148"/>
                    <a:pt x="1516" y="2147"/>
                    <a:pt x="1517" y="2146"/>
                  </a:cubicBezTo>
                  <a:cubicBezTo>
                    <a:pt x="1517" y="2146"/>
                    <a:pt x="1518" y="2145"/>
                    <a:pt x="1519" y="2145"/>
                  </a:cubicBezTo>
                  <a:cubicBezTo>
                    <a:pt x="1519" y="2144"/>
                    <a:pt x="1520" y="2144"/>
                    <a:pt x="1520" y="2143"/>
                  </a:cubicBezTo>
                  <a:cubicBezTo>
                    <a:pt x="1521" y="2143"/>
                    <a:pt x="1521" y="2142"/>
                    <a:pt x="1522" y="2142"/>
                  </a:cubicBezTo>
                  <a:cubicBezTo>
                    <a:pt x="1522" y="2141"/>
                    <a:pt x="1523" y="2141"/>
                    <a:pt x="1523" y="2140"/>
                  </a:cubicBezTo>
                  <a:cubicBezTo>
                    <a:pt x="1524" y="2140"/>
                    <a:pt x="1524" y="2140"/>
                    <a:pt x="1524" y="2140"/>
                  </a:cubicBezTo>
                  <a:cubicBezTo>
                    <a:pt x="1525" y="2139"/>
                    <a:pt x="1525" y="2139"/>
                    <a:pt x="1525" y="2139"/>
                  </a:cubicBezTo>
                  <a:cubicBezTo>
                    <a:pt x="1525" y="2138"/>
                    <a:pt x="1525" y="2138"/>
                    <a:pt x="1526" y="2137"/>
                  </a:cubicBezTo>
                  <a:cubicBezTo>
                    <a:pt x="1527" y="2136"/>
                    <a:pt x="1527" y="2135"/>
                    <a:pt x="1528" y="2134"/>
                  </a:cubicBezTo>
                  <a:cubicBezTo>
                    <a:pt x="1528" y="2133"/>
                    <a:pt x="1529" y="2132"/>
                    <a:pt x="1529" y="2131"/>
                  </a:cubicBezTo>
                  <a:cubicBezTo>
                    <a:pt x="1529" y="2132"/>
                    <a:pt x="1529" y="2133"/>
                    <a:pt x="1529" y="2134"/>
                  </a:cubicBezTo>
                  <a:cubicBezTo>
                    <a:pt x="1529" y="2135"/>
                    <a:pt x="1529" y="2135"/>
                    <a:pt x="1529" y="2136"/>
                  </a:cubicBezTo>
                  <a:cubicBezTo>
                    <a:pt x="1529" y="2138"/>
                    <a:pt x="1529" y="2138"/>
                    <a:pt x="1529" y="2138"/>
                  </a:cubicBezTo>
                  <a:cubicBezTo>
                    <a:pt x="1529" y="2140"/>
                    <a:pt x="1529" y="2141"/>
                    <a:pt x="1529" y="2142"/>
                  </a:cubicBezTo>
                  <a:cubicBezTo>
                    <a:pt x="1529" y="2145"/>
                    <a:pt x="1529" y="2148"/>
                    <a:pt x="1528" y="2151"/>
                  </a:cubicBezTo>
                  <a:cubicBezTo>
                    <a:pt x="1528" y="2152"/>
                    <a:pt x="1528" y="2153"/>
                    <a:pt x="1528" y="2154"/>
                  </a:cubicBezTo>
                  <a:cubicBezTo>
                    <a:pt x="1528" y="2155"/>
                    <a:pt x="1528" y="2155"/>
                    <a:pt x="1528" y="2155"/>
                  </a:cubicBezTo>
                  <a:cubicBezTo>
                    <a:pt x="1527" y="2157"/>
                    <a:pt x="1526" y="2159"/>
                    <a:pt x="1524" y="2161"/>
                  </a:cubicBezTo>
                  <a:cubicBezTo>
                    <a:pt x="1523" y="2163"/>
                    <a:pt x="1521" y="2166"/>
                    <a:pt x="1519" y="2167"/>
                  </a:cubicBezTo>
                  <a:cubicBezTo>
                    <a:pt x="1519" y="2168"/>
                    <a:pt x="1518" y="2168"/>
                    <a:pt x="1518" y="2169"/>
                  </a:cubicBezTo>
                  <a:cubicBezTo>
                    <a:pt x="1517" y="2169"/>
                    <a:pt x="1517" y="2170"/>
                    <a:pt x="1516" y="2170"/>
                  </a:cubicBezTo>
                  <a:cubicBezTo>
                    <a:pt x="1516" y="2171"/>
                    <a:pt x="1515" y="2171"/>
                    <a:pt x="1515" y="2172"/>
                  </a:cubicBezTo>
                  <a:cubicBezTo>
                    <a:pt x="1514" y="2172"/>
                    <a:pt x="1514" y="2172"/>
                    <a:pt x="1513" y="2173"/>
                  </a:cubicBezTo>
                  <a:cubicBezTo>
                    <a:pt x="1513" y="2173"/>
                    <a:pt x="1513" y="2173"/>
                    <a:pt x="1513" y="2173"/>
                  </a:cubicBezTo>
                  <a:cubicBezTo>
                    <a:pt x="1512" y="2173"/>
                    <a:pt x="1512" y="2173"/>
                    <a:pt x="1512" y="2173"/>
                  </a:cubicBezTo>
                  <a:cubicBezTo>
                    <a:pt x="1511" y="2174"/>
                    <a:pt x="1511" y="2174"/>
                    <a:pt x="1511" y="2174"/>
                  </a:cubicBezTo>
                  <a:cubicBezTo>
                    <a:pt x="1511" y="2174"/>
                    <a:pt x="1510" y="2175"/>
                    <a:pt x="1510" y="2175"/>
                  </a:cubicBezTo>
                  <a:cubicBezTo>
                    <a:pt x="1508" y="2176"/>
                    <a:pt x="1507" y="2177"/>
                    <a:pt x="1506" y="2177"/>
                  </a:cubicBezTo>
                  <a:cubicBezTo>
                    <a:pt x="1503" y="2179"/>
                    <a:pt x="1500" y="2180"/>
                    <a:pt x="1498" y="2181"/>
                  </a:cubicBezTo>
                  <a:cubicBezTo>
                    <a:pt x="1496" y="2182"/>
                    <a:pt x="1495" y="2183"/>
                    <a:pt x="1494" y="2183"/>
                  </a:cubicBezTo>
                  <a:cubicBezTo>
                    <a:pt x="1492" y="2184"/>
                    <a:pt x="1491" y="2185"/>
                    <a:pt x="1489" y="2186"/>
                  </a:cubicBezTo>
                  <a:cubicBezTo>
                    <a:pt x="1489" y="2186"/>
                    <a:pt x="1488" y="2187"/>
                    <a:pt x="1488" y="2187"/>
                  </a:cubicBezTo>
                  <a:cubicBezTo>
                    <a:pt x="1487" y="2187"/>
                    <a:pt x="1487" y="2187"/>
                    <a:pt x="1487" y="2187"/>
                  </a:cubicBezTo>
                  <a:cubicBezTo>
                    <a:pt x="1487" y="2187"/>
                    <a:pt x="1487" y="2187"/>
                    <a:pt x="1487" y="2187"/>
                  </a:cubicBezTo>
                  <a:cubicBezTo>
                    <a:pt x="1487" y="2187"/>
                    <a:pt x="1487" y="2187"/>
                    <a:pt x="1487" y="2187"/>
                  </a:cubicBezTo>
                  <a:cubicBezTo>
                    <a:pt x="1487" y="2188"/>
                    <a:pt x="1487" y="2188"/>
                    <a:pt x="1487" y="2188"/>
                  </a:cubicBezTo>
                  <a:cubicBezTo>
                    <a:pt x="1486" y="2188"/>
                    <a:pt x="1486" y="2188"/>
                    <a:pt x="1486" y="2188"/>
                  </a:cubicBezTo>
                  <a:cubicBezTo>
                    <a:pt x="1485" y="2189"/>
                    <a:pt x="1483" y="2190"/>
                    <a:pt x="1482" y="2191"/>
                  </a:cubicBezTo>
                  <a:cubicBezTo>
                    <a:pt x="1480" y="2193"/>
                    <a:pt x="1479" y="2195"/>
                    <a:pt x="1477" y="2198"/>
                  </a:cubicBezTo>
                  <a:cubicBezTo>
                    <a:pt x="1476" y="2200"/>
                    <a:pt x="1475" y="2202"/>
                    <a:pt x="1475" y="2204"/>
                  </a:cubicBezTo>
                  <a:cubicBezTo>
                    <a:pt x="1474" y="2204"/>
                    <a:pt x="1474" y="2205"/>
                    <a:pt x="1474" y="2205"/>
                  </a:cubicBezTo>
                  <a:cubicBezTo>
                    <a:pt x="1474" y="2206"/>
                    <a:pt x="1474" y="2206"/>
                    <a:pt x="1474" y="2206"/>
                  </a:cubicBezTo>
                  <a:cubicBezTo>
                    <a:pt x="1474" y="2206"/>
                    <a:pt x="1474" y="2206"/>
                    <a:pt x="1474" y="2207"/>
                  </a:cubicBezTo>
                  <a:cubicBezTo>
                    <a:pt x="1474" y="2207"/>
                    <a:pt x="1474" y="2208"/>
                    <a:pt x="1474" y="2208"/>
                  </a:cubicBezTo>
                  <a:cubicBezTo>
                    <a:pt x="1474" y="2208"/>
                    <a:pt x="1474" y="2209"/>
                    <a:pt x="1474" y="2209"/>
                  </a:cubicBezTo>
                  <a:cubicBezTo>
                    <a:pt x="1474" y="2210"/>
                    <a:pt x="1474" y="2210"/>
                    <a:pt x="1474" y="2211"/>
                  </a:cubicBezTo>
                  <a:cubicBezTo>
                    <a:pt x="1474" y="2212"/>
                    <a:pt x="1474" y="2212"/>
                    <a:pt x="1474" y="2212"/>
                  </a:cubicBezTo>
                  <a:cubicBezTo>
                    <a:pt x="1475" y="2213"/>
                    <a:pt x="1475" y="2213"/>
                    <a:pt x="1475" y="2213"/>
                  </a:cubicBezTo>
                  <a:cubicBezTo>
                    <a:pt x="1475" y="2213"/>
                    <a:pt x="1475" y="2213"/>
                    <a:pt x="1475" y="2212"/>
                  </a:cubicBezTo>
                  <a:cubicBezTo>
                    <a:pt x="1475" y="2212"/>
                    <a:pt x="1475" y="2211"/>
                    <a:pt x="1475" y="2211"/>
                  </a:cubicBezTo>
                  <a:cubicBezTo>
                    <a:pt x="1475" y="2210"/>
                    <a:pt x="1475" y="2210"/>
                    <a:pt x="1476" y="2209"/>
                  </a:cubicBezTo>
                  <a:cubicBezTo>
                    <a:pt x="1476" y="2209"/>
                    <a:pt x="1476" y="2209"/>
                    <a:pt x="1476" y="2208"/>
                  </a:cubicBezTo>
                  <a:cubicBezTo>
                    <a:pt x="1476" y="2208"/>
                    <a:pt x="1476" y="2208"/>
                    <a:pt x="1476" y="2207"/>
                  </a:cubicBezTo>
                  <a:cubicBezTo>
                    <a:pt x="1476" y="2207"/>
                    <a:pt x="1477" y="2207"/>
                    <a:pt x="1477" y="2206"/>
                  </a:cubicBezTo>
                  <a:cubicBezTo>
                    <a:pt x="1477" y="2206"/>
                    <a:pt x="1477" y="2205"/>
                    <a:pt x="1477" y="2205"/>
                  </a:cubicBezTo>
                  <a:cubicBezTo>
                    <a:pt x="1478" y="2203"/>
                    <a:pt x="1479" y="2202"/>
                    <a:pt x="1481" y="2200"/>
                  </a:cubicBezTo>
                  <a:cubicBezTo>
                    <a:pt x="1482" y="2199"/>
                    <a:pt x="1484" y="2197"/>
                    <a:pt x="1486" y="2196"/>
                  </a:cubicBezTo>
                  <a:cubicBezTo>
                    <a:pt x="1487" y="2195"/>
                    <a:pt x="1488" y="2194"/>
                    <a:pt x="1489" y="2194"/>
                  </a:cubicBezTo>
                  <a:cubicBezTo>
                    <a:pt x="1490" y="2193"/>
                    <a:pt x="1491" y="2193"/>
                    <a:pt x="1491" y="2193"/>
                  </a:cubicBezTo>
                  <a:cubicBezTo>
                    <a:pt x="1492" y="2192"/>
                    <a:pt x="1492" y="2192"/>
                    <a:pt x="1493" y="2192"/>
                  </a:cubicBezTo>
                  <a:cubicBezTo>
                    <a:pt x="1494" y="2191"/>
                    <a:pt x="1495" y="2191"/>
                    <a:pt x="1497" y="2190"/>
                  </a:cubicBezTo>
                  <a:cubicBezTo>
                    <a:pt x="1498" y="2189"/>
                    <a:pt x="1499" y="2189"/>
                    <a:pt x="1501" y="2188"/>
                  </a:cubicBezTo>
                  <a:cubicBezTo>
                    <a:pt x="1504" y="2187"/>
                    <a:pt x="1507" y="2186"/>
                    <a:pt x="1509" y="2184"/>
                  </a:cubicBezTo>
                  <a:cubicBezTo>
                    <a:pt x="1511" y="2184"/>
                    <a:pt x="1512" y="2183"/>
                    <a:pt x="1514" y="2182"/>
                  </a:cubicBezTo>
                  <a:cubicBezTo>
                    <a:pt x="1514" y="2181"/>
                    <a:pt x="1515" y="2181"/>
                    <a:pt x="1516" y="2180"/>
                  </a:cubicBezTo>
                  <a:cubicBezTo>
                    <a:pt x="1517" y="2180"/>
                    <a:pt x="1517" y="2180"/>
                    <a:pt x="1517" y="2180"/>
                  </a:cubicBezTo>
                  <a:cubicBezTo>
                    <a:pt x="1517" y="2179"/>
                    <a:pt x="1517" y="2179"/>
                    <a:pt x="1517" y="2179"/>
                  </a:cubicBezTo>
                  <a:cubicBezTo>
                    <a:pt x="1517" y="2179"/>
                    <a:pt x="1517" y="2179"/>
                    <a:pt x="1517" y="2179"/>
                  </a:cubicBezTo>
                  <a:cubicBezTo>
                    <a:pt x="1517" y="2179"/>
                    <a:pt x="1517" y="2179"/>
                    <a:pt x="1517" y="2179"/>
                  </a:cubicBezTo>
                  <a:cubicBezTo>
                    <a:pt x="1518" y="2179"/>
                    <a:pt x="1518" y="2179"/>
                    <a:pt x="1518" y="2179"/>
                  </a:cubicBezTo>
                  <a:cubicBezTo>
                    <a:pt x="1518" y="2179"/>
                    <a:pt x="1518" y="2179"/>
                    <a:pt x="1518" y="2179"/>
                  </a:cubicBezTo>
                  <a:cubicBezTo>
                    <a:pt x="1520" y="2177"/>
                    <a:pt x="1522" y="2175"/>
                    <a:pt x="1524" y="2173"/>
                  </a:cubicBezTo>
                  <a:cubicBezTo>
                    <a:pt x="1523" y="2174"/>
                    <a:pt x="1523" y="2175"/>
                    <a:pt x="1523" y="2176"/>
                  </a:cubicBezTo>
                  <a:cubicBezTo>
                    <a:pt x="1522" y="2179"/>
                    <a:pt x="1521" y="2181"/>
                    <a:pt x="1520" y="2184"/>
                  </a:cubicBezTo>
                  <a:cubicBezTo>
                    <a:pt x="1519" y="2190"/>
                    <a:pt x="1518" y="2195"/>
                    <a:pt x="1517" y="2200"/>
                  </a:cubicBezTo>
                  <a:cubicBezTo>
                    <a:pt x="1517" y="2201"/>
                    <a:pt x="1517" y="2201"/>
                    <a:pt x="1517" y="2202"/>
                  </a:cubicBezTo>
                  <a:cubicBezTo>
                    <a:pt x="1517" y="2203"/>
                    <a:pt x="1517" y="2203"/>
                    <a:pt x="1516" y="2204"/>
                  </a:cubicBezTo>
                  <a:cubicBezTo>
                    <a:pt x="1516" y="2205"/>
                    <a:pt x="1516" y="2205"/>
                    <a:pt x="1516" y="2206"/>
                  </a:cubicBezTo>
                  <a:cubicBezTo>
                    <a:pt x="1516" y="2207"/>
                    <a:pt x="1516" y="2207"/>
                    <a:pt x="1516" y="2208"/>
                  </a:cubicBezTo>
                  <a:cubicBezTo>
                    <a:pt x="1516" y="2209"/>
                    <a:pt x="1516" y="2210"/>
                    <a:pt x="1516" y="2211"/>
                  </a:cubicBezTo>
                  <a:cubicBezTo>
                    <a:pt x="1516" y="2213"/>
                    <a:pt x="1516" y="2214"/>
                    <a:pt x="1516" y="2215"/>
                  </a:cubicBezTo>
                  <a:cubicBezTo>
                    <a:pt x="1517" y="2220"/>
                    <a:pt x="1518" y="2224"/>
                    <a:pt x="1519" y="2227"/>
                  </a:cubicBezTo>
                  <a:cubicBezTo>
                    <a:pt x="1520" y="2231"/>
                    <a:pt x="1522" y="2234"/>
                    <a:pt x="1523" y="2236"/>
                  </a:cubicBezTo>
                  <a:cubicBezTo>
                    <a:pt x="1524" y="2238"/>
                    <a:pt x="1526" y="2240"/>
                    <a:pt x="1527" y="2241"/>
                  </a:cubicBezTo>
                  <a:cubicBezTo>
                    <a:pt x="1528" y="2242"/>
                    <a:pt x="1528" y="2242"/>
                    <a:pt x="1528" y="2242"/>
                  </a:cubicBezTo>
                  <a:cubicBezTo>
                    <a:pt x="1528" y="2242"/>
                    <a:pt x="1528" y="2242"/>
                    <a:pt x="1527" y="2241"/>
                  </a:cubicBezTo>
                  <a:cubicBezTo>
                    <a:pt x="1527" y="2240"/>
                    <a:pt x="1526" y="2239"/>
                    <a:pt x="1526" y="2238"/>
                  </a:cubicBezTo>
                  <a:cubicBezTo>
                    <a:pt x="1526" y="2238"/>
                    <a:pt x="1525" y="2237"/>
                    <a:pt x="1525" y="2237"/>
                  </a:cubicBezTo>
                  <a:cubicBezTo>
                    <a:pt x="1525" y="2236"/>
                    <a:pt x="1525" y="2236"/>
                    <a:pt x="1524" y="2235"/>
                  </a:cubicBezTo>
                  <a:cubicBezTo>
                    <a:pt x="1523" y="2233"/>
                    <a:pt x="1522" y="2230"/>
                    <a:pt x="1522" y="2227"/>
                  </a:cubicBezTo>
                  <a:cubicBezTo>
                    <a:pt x="1521" y="2223"/>
                    <a:pt x="1521" y="2219"/>
                    <a:pt x="1521" y="2215"/>
                  </a:cubicBezTo>
                  <a:cubicBezTo>
                    <a:pt x="1521" y="2213"/>
                    <a:pt x="1521" y="2211"/>
                    <a:pt x="1522" y="2208"/>
                  </a:cubicBezTo>
                  <a:cubicBezTo>
                    <a:pt x="1522" y="2208"/>
                    <a:pt x="1522" y="2207"/>
                    <a:pt x="1522" y="2207"/>
                  </a:cubicBezTo>
                  <a:cubicBezTo>
                    <a:pt x="1522" y="2206"/>
                    <a:pt x="1522" y="2205"/>
                    <a:pt x="1522" y="2205"/>
                  </a:cubicBezTo>
                  <a:cubicBezTo>
                    <a:pt x="1522" y="2204"/>
                    <a:pt x="1522" y="2204"/>
                    <a:pt x="1522" y="2203"/>
                  </a:cubicBezTo>
                  <a:cubicBezTo>
                    <a:pt x="1523" y="2202"/>
                    <a:pt x="1523" y="2202"/>
                    <a:pt x="1523" y="2201"/>
                  </a:cubicBezTo>
                  <a:cubicBezTo>
                    <a:pt x="1524" y="2196"/>
                    <a:pt x="1525" y="2191"/>
                    <a:pt x="1527" y="2186"/>
                  </a:cubicBezTo>
                  <a:cubicBezTo>
                    <a:pt x="1528" y="2184"/>
                    <a:pt x="1529" y="2181"/>
                    <a:pt x="1530" y="2178"/>
                  </a:cubicBezTo>
                  <a:cubicBezTo>
                    <a:pt x="1531" y="2175"/>
                    <a:pt x="1532" y="2173"/>
                    <a:pt x="1532" y="2170"/>
                  </a:cubicBezTo>
                  <a:cubicBezTo>
                    <a:pt x="1533" y="2168"/>
                    <a:pt x="1533" y="2167"/>
                    <a:pt x="1534" y="2165"/>
                  </a:cubicBezTo>
                  <a:cubicBezTo>
                    <a:pt x="1534" y="2163"/>
                    <a:pt x="1534" y="2163"/>
                    <a:pt x="1534" y="2163"/>
                  </a:cubicBezTo>
                  <a:cubicBezTo>
                    <a:pt x="1534" y="2163"/>
                    <a:pt x="1534" y="2163"/>
                    <a:pt x="1534" y="2163"/>
                  </a:cubicBezTo>
                  <a:cubicBezTo>
                    <a:pt x="1534" y="2162"/>
                    <a:pt x="1534" y="2162"/>
                    <a:pt x="1535" y="2162"/>
                  </a:cubicBezTo>
                  <a:cubicBezTo>
                    <a:pt x="1535" y="2161"/>
                    <a:pt x="1535" y="2161"/>
                    <a:pt x="1535" y="2161"/>
                  </a:cubicBezTo>
                  <a:cubicBezTo>
                    <a:pt x="1535" y="2160"/>
                    <a:pt x="1535" y="2158"/>
                    <a:pt x="1536" y="2157"/>
                  </a:cubicBezTo>
                  <a:cubicBezTo>
                    <a:pt x="1536" y="2155"/>
                    <a:pt x="1536" y="2153"/>
                    <a:pt x="1536" y="2152"/>
                  </a:cubicBezTo>
                  <a:cubicBezTo>
                    <a:pt x="1537" y="2149"/>
                    <a:pt x="1537" y="2146"/>
                    <a:pt x="1537" y="2143"/>
                  </a:cubicBezTo>
                  <a:cubicBezTo>
                    <a:pt x="1537" y="2141"/>
                    <a:pt x="1537" y="2140"/>
                    <a:pt x="1537" y="2138"/>
                  </a:cubicBezTo>
                  <a:cubicBezTo>
                    <a:pt x="1537" y="2136"/>
                    <a:pt x="1537" y="2136"/>
                    <a:pt x="1537" y="2136"/>
                  </a:cubicBezTo>
                  <a:cubicBezTo>
                    <a:pt x="1537" y="2135"/>
                    <a:pt x="1537" y="2134"/>
                    <a:pt x="1537" y="2134"/>
                  </a:cubicBezTo>
                  <a:cubicBezTo>
                    <a:pt x="1537" y="2132"/>
                    <a:pt x="1537" y="2131"/>
                    <a:pt x="1537" y="2129"/>
                  </a:cubicBezTo>
                  <a:cubicBezTo>
                    <a:pt x="1537" y="2128"/>
                    <a:pt x="1537" y="2126"/>
                    <a:pt x="1536" y="2125"/>
                  </a:cubicBezTo>
                  <a:cubicBezTo>
                    <a:pt x="1536" y="2122"/>
                    <a:pt x="1535" y="2119"/>
                    <a:pt x="1535" y="2116"/>
                  </a:cubicBezTo>
                  <a:cubicBezTo>
                    <a:pt x="1535" y="2115"/>
                    <a:pt x="1534" y="2113"/>
                    <a:pt x="1534" y="2112"/>
                  </a:cubicBezTo>
                  <a:cubicBezTo>
                    <a:pt x="1534" y="2111"/>
                    <a:pt x="1533" y="2109"/>
                    <a:pt x="1533" y="2108"/>
                  </a:cubicBezTo>
                  <a:cubicBezTo>
                    <a:pt x="1533" y="2107"/>
                    <a:pt x="1532" y="2106"/>
                    <a:pt x="1532" y="2104"/>
                  </a:cubicBezTo>
                  <a:cubicBezTo>
                    <a:pt x="1546" y="2125"/>
                    <a:pt x="1554" y="2147"/>
                    <a:pt x="1558" y="2173"/>
                  </a:cubicBezTo>
                  <a:cubicBezTo>
                    <a:pt x="1562" y="2193"/>
                    <a:pt x="1574" y="2211"/>
                    <a:pt x="1592" y="2222"/>
                  </a:cubicBezTo>
                  <a:cubicBezTo>
                    <a:pt x="1593" y="2222"/>
                    <a:pt x="1594" y="2223"/>
                    <a:pt x="1594" y="2223"/>
                  </a:cubicBezTo>
                  <a:cubicBezTo>
                    <a:pt x="1559" y="2181"/>
                    <a:pt x="1584" y="2137"/>
                    <a:pt x="1567" y="2113"/>
                  </a:cubicBezTo>
                  <a:cubicBezTo>
                    <a:pt x="1605" y="2125"/>
                    <a:pt x="1627" y="2145"/>
                    <a:pt x="1641" y="2169"/>
                  </a:cubicBezTo>
                  <a:cubicBezTo>
                    <a:pt x="1641" y="2169"/>
                    <a:pt x="1641" y="2170"/>
                    <a:pt x="1641" y="2170"/>
                  </a:cubicBezTo>
                  <a:cubicBezTo>
                    <a:pt x="1641" y="2173"/>
                    <a:pt x="1641" y="2176"/>
                    <a:pt x="1641" y="2179"/>
                  </a:cubicBezTo>
                  <a:cubicBezTo>
                    <a:pt x="1641" y="2182"/>
                    <a:pt x="1640" y="2185"/>
                    <a:pt x="1640" y="2189"/>
                  </a:cubicBezTo>
                  <a:cubicBezTo>
                    <a:pt x="1639" y="2190"/>
                    <a:pt x="1639" y="2191"/>
                    <a:pt x="1639" y="2191"/>
                  </a:cubicBezTo>
                  <a:cubicBezTo>
                    <a:pt x="1639" y="2192"/>
                    <a:pt x="1639" y="2193"/>
                    <a:pt x="1638" y="2194"/>
                  </a:cubicBezTo>
                  <a:cubicBezTo>
                    <a:pt x="1638" y="2195"/>
                    <a:pt x="1638" y="2196"/>
                    <a:pt x="1638" y="2197"/>
                  </a:cubicBezTo>
                  <a:cubicBezTo>
                    <a:pt x="1637" y="2198"/>
                    <a:pt x="1637" y="2198"/>
                    <a:pt x="1637" y="2198"/>
                  </a:cubicBezTo>
                  <a:cubicBezTo>
                    <a:pt x="1637" y="2199"/>
                    <a:pt x="1637" y="2199"/>
                    <a:pt x="1637" y="2199"/>
                  </a:cubicBezTo>
                  <a:cubicBezTo>
                    <a:pt x="1637" y="2199"/>
                    <a:pt x="1637" y="2199"/>
                    <a:pt x="1637" y="2199"/>
                  </a:cubicBezTo>
                  <a:cubicBezTo>
                    <a:pt x="1637" y="2201"/>
                    <a:pt x="1637" y="2201"/>
                    <a:pt x="1637" y="2201"/>
                  </a:cubicBezTo>
                  <a:cubicBezTo>
                    <a:pt x="1636" y="2202"/>
                    <a:pt x="1636" y="2202"/>
                    <a:pt x="1636" y="2202"/>
                  </a:cubicBezTo>
                  <a:cubicBezTo>
                    <a:pt x="1636" y="2203"/>
                    <a:pt x="1635" y="2204"/>
                    <a:pt x="1635" y="2205"/>
                  </a:cubicBezTo>
                  <a:cubicBezTo>
                    <a:pt x="1635" y="2206"/>
                    <a:pt x="1634" y="2208"/>
                    <a:pt x="1633" y="2210"/>
                  </a:cubicBezTo>
                  <a:cubicBezTo>
                    <a:pt x="1632" y="2213"/>
                    <a:pt x="1630" y="2217"/>
                    <a:pt x="1629" y="2220"/>
                  </a:cubicBezTo>
                  <a:cubicBezTo>
                    <a:pt x="1628" y="2222"/>
                    <a:pt x="1627" y="2224"/>
                    <a:pt x="1627" y="2226"/>
                  </a:cubicBezTo>
                  <a:cubicBezTo>
                    <a:pt x="1626" y="2228"/>
                    <a:pt x="1625" y="2229"/>
                    <a:pt x="1625" y="2231"/>
                  </a:cubicBezTo>
                  <a:cubicBezTo>
                    <a:pt x="1624" y="2232"/>
                    <a:pt x="1624" y="2233"/>
                    <a:pt x="1624" y="2234"/>
                  </a:cubicBezTo>
                  <a:cubicBezTo>
                    <a:pt x="1624" y="2235"/>
                    <a:pt x="1623" y="2236"/>
                    <a:pt x="1623" y="2237"/>
                  </a:cubicBezTo>
                  <a:cubicBezTo>
                    <a:pt x="1623" y="2238"/>
                    <a:pt x="1623" y="2238"/>
                    <a:pt x="1623" y="2239"/>
                  </a:cubicBezTo>
                  <a:cubicBezTo>
                    <a:pt x="1622" y="2240"/>
                    <a:pt x="1622" y="2241"/>
                    <a:pt x="1622" y="2242"/>
                  </a:cubicBezTo>
                  <a:cubicBezTo>
                    <a:pt x="1622" y="2245"/>
                    <a:pt x="1622" y="2249"/>
                    <a:pt x="1622" y="2252"/>
                  </a:cubicBezTo>
                  <a:cubicBezTo>
                    <a:pt x="1622" y="2255"/>
                    <a:pt x="1622" y="2258"/>
                    <a:pt x="1623" y="2260"/>
                  </a:cubicBezTo>
                  <a:cubicBezTo>
                    <a:pt x="1624" y="2263"/>
                    <a:pt x="1624" y="2265"/>
                    <a:pt x="1625" y="2266"/>
                  </a:cubicBezTo>
                  <a:cubicBezTo>
                    <a:pt x="1626" y="2267"/>
                    <a:pt x="1626" y="2268"/>
                    <a:pt x="1626" y="2268"/>
                  </a:cubicBezTo>
                  <a:cubicBezTo>
                    <a:pt x="1627" y="2269"/>
                    <a:pt x="1627" y="2269"/>
                    <a:pt x="1627" y="2270"/>
                  </a:cubicBezTo>
                  <a:cubicBezTo>
                    <a:pt x="1628" y="2270"/>
                    <a:pt x="1628" y="2271"/>
                    <a:pt x="1628" y="2271"/>
                  </a:cubicBezTo>
                  <a:cubicBezTo>
                    <a:pt x="1628" y="2271"/>
                    <a:pt x="1628" y="2270"/>
                    <a:pt x="1628" y="2269"/>
                  </a:cubicBezTo>
                  <a:cubicBezTo>
                    <a:pt x="1628" y="2269"/>
                    <a:pt x="1627" y="2268"/>
                    <a:pt x="1627" y="2268"/>
                  </a:cubicBezTo>
                  <a:cubicBezTo>
                    <a:pt x="1627" y="2267"/>
                    <a:pt x="1627" y="2266"/>
                    <a:pt x="1627" y="2266"/>
                  </a:cubicBezTo>
                  <a:cubicBezTo>
                    <a:pt x="1627" y="2265"/>
                    <a:pt x="1627" y="2265"/>
                    <a:pt x="1626" y="2264"/>
                  </a:cubicBezTo>
                  <a:cubicBezTo>
                    <a:pt x="1626" y="2264"/>
                    <a:pt x="1626" y="2263"/>
                    <a:pt x="1626" y="2263"/>
                  </a:cubicBezTo>
                  <a:cubicBezTo>
                    <a:pt x="1626" y="2262"/>
                    <a:pt x="1626" y="2261"/>
                    <a:pt x="1626" y="2260"/>
                  </a:cubicBezTo>
                  <a:cubicBezTo>
                    <a:pt x="1626" y="2257"/>
                    <a:pt x="1626" y="2255"/>
                    <a:pt x="1626" y="2252"/>
                  </a:cubicBezTo>
                  <a:cubicBezTo>
                    <a:pt x="1627" y="2249"/>
                    <a:pt x="1627" y="2246"/>
                    <a:pt x="1628" y="2243"/>
                  </a:cubicBezTo>
                  <a:cubicBezTo>
                    <a:pt x="1628" y="2242"/>
                    <a:pt x="1628" y="2242"/>
                    <a:pt x="1629" y="2241"/>
                  </a:cubicBezTo>
                  <a:cubicBezTo>
                    <a:pt x="1629" y="2240"/>
                    <a:pt x="1629" y="2239"/>
                    <a:pt x="1629" y="2239"/>
                  </a:cubicBezTo>
                  <a:cubicBezTo>
                    <a:pt x="1630" y="2238"/>
                    <a:pt x="1630" y="2237"/>
                    <a:pt x="1630" y="2236"/>
                  </a:cubicBezTo>
                  <a:cubicBezTo>
                    <a:pt x="1631" y="2235"/>
                    <a:pt x="1631" y="2234"/>
                    <a:pt x="1631" y="2234"/>
                  </a:cubicBezTo>
                  <a:cubicBezTo>
                    <a:pt x="1632" y="2232"/>
                    <a:pt x="1633" y="2230"/>
                    <a:pt x="1633" y="2229"/>
                  </a:cubicBezTo>
                  <a:cubicBezTo>
                    <a:pt x="1634" y="2227"/>
                    <a:pt x="1635" y="2226"/>
                    <a:pt x="1635" y="2224"/>
                  </a:cubicBezTo>
                  <a:cubicBezTo>
                    <a:pt x="1635" y="2225"/>
                    <a:pt x="1635" y="2225"/>
                    <a:pt x="1635" y="2226"/>
                  </a:cubicBezTo>
                  <a:cubicBezTo>
                    <a:pt x="1635" y="2228"/>
                    <a:pt x="1636" y="2230"/>
                    <a:pt x="1636" y="2231"/>
                  </a:cubicBezTo>
                  <a:cubicBezTo>
                    <a:pt x="1636" y="2232"/>
                    <a:pt x="1636" y="2233"/>
                    <a:pt x="1636" y="2234"/>
                  </a:cubicBezTo>
                  <a:cubicBezTo>
                    <a:pt x="1636" y="2235"/>
                    <a:pt x="1637" y="2236"/>
                    <a:pt x="1637" y="2237"/>
                  </a:cubicBezTo>
                  <a:cubicBezTo>
                    <a:pt x="1637" y="2238"/>
                    <a:pt x="1638" y="2240"/>
                    <a:pt x="1638" y="2241"/>
                  </a:cubicBezTo>
                  <a:cubicBezTo>
                    <a:pt x="1638" y="2242"/>
                    <a:pt x="1639" y="2243"/>
                    <a:pt x="1639" y="2243"/>
                  </a:cubicBezTo>
                  <a:cubicBezTo>
                    <a:pt x="1639" y="2244"/>
                    <a:pt x="1639" y="2245"/>
                    <a:pt x="1640" y="2245"/>
                  </a:cubicBezTo>
                  <a:cubicBezTo>
                    <a:pt x="1640" y="2246"/>
                    <a:pt x="1640" y="2247"/>
                    <a:pt x="1640" y="2247"/>
                  </a:cubicBezTo>
                  <a:cubicBezTo>
                    <a:pt x="1641" y="2248"/>
                    <a:pt x="1641" y="2248"/>
                    <a:pt x="1641" y="2249"/>
                  </a:cubicBezTo>
                  <a:cubicBezTo>
                    <a:pt x="1642" y="2250"/>
                    <a:pt x="1642" y="2251"/>
                    <a:pt x="1643" y="2251"/>
                  </a:cubicBezTo>
                  <a:cubicBezTo>
                    <a:pt x="1643" y="2252"/>
                    <a:pt x="1644" y="2252"/>
                    <a:pt x="1644" y="2253"/>
                  </a:cubicBezTo>
                  <a:cubicBezTo>
                    <a:pt x="1644" y="2253"/>
                    <a:pt x="1644" y="2253"/>
                    <a:pt x="1644" y="2253"/>
                  </a:cubicBezTo>
                  <a:cubicBezTo>
                    <a:pt x="1644" y="2253"/>
                    <a:pt x="1644" y="2253"/>
                    <a:pt x="1644" y="2253"/>
                  </a:cubicBezTo>
                  <a:cubicBezTo>
                    <a:pt x="1644" y="2252"/>
                    <a:pt x="1644" y="2252"/>
                    <a:pt x="1644" y="2251"/>
                  </a:cubicBezTo>
                  <a:cubicBezTo>
                    <a:pt x="1644" y="2250"/>
                    <a:pt x="1644" y="2249"/>
                    <a:pt x="1644" y="2248"/>
                  </a:cubicBezTo>
                  <a:cubicBezTo>
                    <a:pt x="1644" y="2247"/>
                    <a:pt x="1644" y="2246"/>
                    <a:pt x="1644" y="2244"/>
                  </a:cubicBezTo>
                  <a:cubicBezTo>
                    <a:pt x="1644" y="2242"/>
                    <a:pt x="1644" y="2239"/>
                    <a:pt x="1644" y="2236"/>
                  </a:cubicBezTo>
                  <a:cubicBezTo>
                    <a:pt x="1644" y="2235"/>
                    <a:pt x="1644" y="2234"/>
                    <a:pt x="1644" y="2233"/>
                  </a:cubicBezTo>
                  <a:cubicBezTo>
                    <a:pt x="1644" y="2232"/>
                    <a:pt x="1644" y="2232"/>
                    <a:pt x="1643" y="2231"/>
                  </a:cubicBezTo>
                  <a:cubicBezTo>
                    <a:pt x="1643" y="2229"/>
                    <a:pt x="1643" y="2227"/>
                    <a:pt x="1643" y="2226"/>
                  </a:cubicBezTo>
                  <a:cubicBezTo>
                    <a:pt x="1643" y="2224"/>
                    <a:pt x="1643" y="2222"/>
                    <a:pt x="1643" y="2221"/>
                  </a:cubicBezTo>
                  <a:cubicBezTo>
                    <a:pt x="1643" y="2220"/>
                    <a:pt x="1643" y="2219"/>
                    <a:pt x="1643" y="2218"/>
                  </a:cubicBezTo>
                  <a:cubicBezTo>
                    <a:pt x="1643" y="2217"/>
                    <a:pt x="1643" y="2217"/>
                    <a:pt x="1643" y="2216"/>
                  </a:cubicBezTo>
                  <a:cubicBezTo>
                    <a:pt x="1643" y="2214"/>
                    <a:pt x="1643" y="2213"/>
                    <a:pt x="1643" y="2211"/>
                  </a:cubicBezTo>
                  <a:cubicBezTo>
                    <a:pt x="1643" y="2210"/>
                    <a:pt x="1643" y="2208"/>
                    <a:pt x="1643" y="2207"/>
                  </a:cubicBezTo>
                  <a:cubicBezTo>
                    <a:pt x="1643" y="2207"/>
                    <a:pt x="1643" y="2206"/>
                    <a:pt x="1643" y="2206"/>
                  </a:cubicBezTo>
                  <a:cubicBezTo>
                    <a:pt x="1643" y="2205"/>
                    <a:pt x="1643" y="2205"/>
                    <a:pt x="1643" y="2204"/>
                  </a:cubicBezTo>
                  <a:cubicBezTo>
                    <a:pt x="1644" y="2203"/>
                    <a:pt x="1644" y="2203"/>
                    <a:pt x="1644" y="2203"/>
                  </a:cubicBezTo>
                  <a:cubicBezTo>
                    <a:pt x="1644" y="2201"/>
                    <a:pt x="1644" y="2201"/>
                    <a:pt x="1644" y="2201"/>
                  </a:cubicBezTo>
                  <a:cubicBezTo>
                    <a:pt x="1645" y="2199"/>
                    <a:pt x="1645" y="2198"/>
                    <a:pt x="1646" y="2196"/>
                  </a:cubicBezTo>
                  <a:cubicBezTo>
                    <a:pt x="1646" y="2195"/>
                    <a:pt x="1646" y="2194"/>
                    <a:pt x="1646" y="2193"/>
                  </a:cubicBezTo>
                  <a:cubicBezTo>
                    <a:pt x="1646" y="2192"/>
                    <a:pt x="1646" y="2191"/>
                    <a:pt x="1646" y="2190"/>
                  </a:cubicBezTo>
                  <a:cubicBezTo>
                    <a:pt x="1647" y="2187"/>
                    <a:pt x="1647" y="2184"/>
                    <a:pt x="1647" y="2181"/>
                  </a:cubicBezTo>
                  <a:cubicBezTo>
                    <a:pt x="1658" y="2208"/>
                    <a:pt x="1660" y="2238"/>
                    <a:pt x="1659" y="2267"/>
                  </a:cubicBezTo>
                  <a:cubicBezTo>
                    <a:pt x="1658" y="2268"/>
                    <a:pt x="1658" y="2269"/>
                    <a:pt x="1657" y="2270"/>
                  </a:cubicBezTo>
                  <a:cubicBezTo>
                    <a:pt x="1656" y="2272"/>
                    <a:pt x="1654" y="2274"/>
                    <a:pt x="1653" y="2275"/>
                  </a:cubicBezTo>
                  <a:cubicBezTo>
                    <a:pt x="1652" y="2276"/>
                    <a:pt x="1651" y="2277"/>
                    <a:pt x="1651" y="2278"/>
                  </a:cubicBezTo>
                  <a:cubicBezTo>
                    <a:pt x="1650" y="2279"/>
                    <a:pt x="1649" y="2279"/>
                    <a:pt x="1648" y="2280"/>
                  </a:cubicBezTo>
                  <a:cubicBezTo>
                    <a:pt x="1646" y="2282"/>
                    <a:pt x="1645" y="2283"/>
                    <a:pt x="1643" y="2285"/>
                  </a:cubicBezTo>
                  <a:cubicBezTo>
                    <a:pt x="1641" y="2286"/>
                    <a:pt x="1639" y="2288"/>
                    <a:pt x="1637" y="2289"/>
                  </a:cubicBezTo>
                  <a:cubicBezTo>
                    <a:pt x="1635" y="2291"/>
                    <a:pt x="1633" y="2292"/>
                    <a:pt x="1632" y="2294"/>
                  </a:cubicBezTo>
                  <a:cubicBezTo>
                    <a:pt x="1629" y="2296"/>
                    <a:pt x="1629" y="2296"/>
                    <a:pt x="1629" y="2296"/>
                  </a:cubicBezTo>
                  <a:cubicBezTo>
                    <a:pt x="1626" y="2298"/>
                    <a:pt x="1626" y="2298"/>
                    <a:pt x="1626" y="2298"/>
                  </a:cubicBezTo>
                  <a:cubicBezTo>
                    <a:pt x="1624" y="2300"/>
                    <a:pt x="1622" y="2302"/>
                    <a:pt x="1621" y="2303"/>
                  </a:cubicBezTo>
                  <a:cubicBezTo>
                    <a:pt x="1619" y="2305"/>
                    <a:pt x="1617" y="2307"/>
                    <a:pt x="1616" y="2309"/>
                  </a:cubicBezTo>
                  <a:cubicBezTo>
                    <a:pt x="1613" y="2311"/>
                    <a:pt x="1613" y="2311"/>
                    <a:pt x="1613" y="2311"/>
                  </a:cubicBezTo>
                  <a:cubicBezTo>
                    <a:pt x="1612" y="2312"/>
                    <a:pt x="1612" y="2313"/>
                    <a:pt x="1611" y="2314"/>
                  </a:cubicBezTo>
                  <a:cubicBezTo>
                    <a:pt x="1609" y="2316"/>
                    <a:pt x="1608" y="2318"/>
                    <a:pt x="1606" y="2320"/>
                  </a:cubicBezTo>
                  <a:cubicBezTo>
                    <a:pt x="1605" y="2322"/>
                    <a:pt x="1603" y="2324"/>
                    <a:pt x="1602" y="2326"/>
                  </a:cubicBezTo>
                  <a:cubicBezTo>
                    <a:pt x="1601" y="2328"/>
                    <a:pt x="1599" y="2330"/>
                    <a:pt x="1598" y="2332"/>
                  </a:cubicBezTo>
                  <a:cubicBezTo>
                    <a:pt x="1597" y="2334"/>
                    <a:pt x="1595" y="2336"/>
                    <a:pt x="1594" y="2338"/>
                  </a:cubicBezTo>
                  <a:cubicBezTo>
                    <a:pt x="1594" y="2339"/>
                    <a:pt x="1593" y="2340"/>
                    <a:pt x="1593" y="2341"/>
                  </a:cubicBezTo>
                  <a:cubicBezTo>
                    <a:pt x="1592" y="2343"/>
                    <a:pt x="1592" y="2343"/>
                    <a:pt x="1592" y="2343"/>
                  </a:cubicBezTo>
                  <a:cubicBezTo>
                    <a:pt x="1591" y="2345"/>
                    <a:pt x="1591" y="2345"/>
                    <a:pt x="1591" y="2345"/>
                  </a:cubicBezTo>
                  <a:cubicBezTo>
                    <a:pt x="1590" y="2346"/>
                    <a:pt x="1590" y="2347"/>
                    <a:pt x="1590" y="2348"/>
                  </a:cubicBezTo>
                  <a:cubicBezTo>
                    <a:pt x="1589" y="2349"/>
                    <a:pt x="1589" y="2350"/>
                    <a:pt x="1588" y="2351"/>
                  </a:cubicBezTo>
                  <a:cubicBezTo>
                    <a:pt x="1590" y="2350"/>
                    <a:pt x="1591" y="2348"/>
                    <a:pt x="1593" y="2346"/>
                  </a:cubicBezTo>
                  <a:cubicBezTo>
                    <a:pt x="1597" y="2340"/>
                    <a:pt x="1597" y="2340"/>
                    <a:pt x="1597" y="2340"/>
                  </a:cubicBezTo>
                  <a:cubicBezTo>
                    <a:pt x="1600" y="2337"/>
                    <a:pt x="1600" y="2337"/>
                    <a:pt x="1600" y="2337"/>
                  </a:cubicBezTo>
                  <a:cubicBezTo>
                    <a:pt x="1602" y="2335"/>
                    <a:pt x="1602" y="2335"/>
                    <a:pt x="1602" y="2335"/>
                  </a:cubicBezTo>
                  <a:cubicBezTo>
                    <a:pt x="1603" y="2334"/>
                    <a:pt x="1604" y="2333"/>
                    <a:pt x="1604" y="2332"/>
                  </a:cubicBezTo>
                  <a:cubicBezTo>
                    <a:pt x="1605" y="2331"/>
                    <a:pt x="1606" y="2330"/>
                    <a:pt x="1607" y="2329"/>
                  </a:cubicBezTo>
                  <a:cubicBezTo>
                    <a:pt x="1609" y="2327"/>
                    <a:pt x="1609" y="2327"/>
                    <a:pt x="1609" y="2327"/>
                  </a:cubicBezTo>
                  <a:cubicBezTo>
                    <a:pt x="1611" y="2324"/>
                    <a:pt x="1611" y="2324"/>
                    <a:pt x="1611" y="2324"/>
                  </a:cubicBezTo>
                  <a:cubicBezTo>
                    <a:pt x="1612" y="2323"/>
                    <a:pt x="1613" y="2322"/>
                    <a:pt x="1614" y="2322"/>
                  </a:cubicBezTo>
                  <a:cubicBezTo>
                    <a:pt x="1615" y="2321"/>
                    <a:pt x="1615" y="2320"/>
                    <a:pt x="1616" y="2319"/>
                  </a:cubicBezTo>
                  <a:cubicBezTo>
                    <a:pt x="1618" y="2317"/>
                    <a:pt x="1619" y="2316"/>
                    <a:pt x="1621" y="2314"/>
                  </a:cubicBezTo>
                  <a:cubicBezTo>
                    <a:pt x="1623" y="2312"/>
                    <a:pt x="1624" y="2311"/>
                    <a:pt x="1626" y="2309"/>
                  </a:cubicBezTo>
                  <a:cubicBezTo>
                    <a:pt x="1627" y="2308"/>
                    <a:pt x="1628" y="2307"/>
                    <a:pt x="1629" y="2307"/>
                  </a:cubicBezTo>
                  <a:cubicBezTo>
                    <a:pt x="1630" y="2306"/>
                    <a:pt x="1630" y="2305"/>
                    <a:pt x="1631" y="2304"/>
                  </a:cubicBezTo>
                  <a:cubicBezTo>
                    <a:pt x="1634" y="2302"/>
                    <a:pt x="1634" y="2302"/>
                    <a:pt x="1634" y="2302"/>
                  </a:cubicBezTo>
                  <a:cubicBezTo>
                    <a:pt x="1637" y="2299"/>
                    <a:pt x="1637" y="2299"/>
                    <a:pt x="1637" y="2299"/>
                  </a:cubicBezTo>
                  <a:cubicBezTo>
                    <a:pt x="1642" y="2295"/>
                    <a:pt x="1642" y="2295"/>
                    <a:pt x="1642" y="2295"/>
                  </a:cubicBezTo>
                  <a:cubicBezTo>
                    <a:pt x="1644" y="2293"/>
                    <a:pt x="1646" y="2291"/>
                    <a:pt x="1647" y="2290"/>
                  </a:cubicBezTo>
                  <a:cubicBezTo>
                    <a:pt x="1649" y="2288"/>
                    <a:pt x="1651" y="2286"/>
                    <a:pt x="1652" y="2284"/>
                  </a:cubicBezTo>
                  <a:cubicBezTo>
                    <a:pt x="1653" y="2283"/>
                    <a:pt x="1654" y="2282"/>
                    <a:pt x="1655" y="2281"/>
                  </a:cubicBezTo>
                  <a:cubicBezTo>
                    <a:pt x="1655" y="2281"/>
                    <a:pt x="1656" y="2280"/>
                    <a:pt x="1656" y="2280"/>
                  </a:cubicBezTo>
                  <a:cubicBezTo>
                    <a:pt x="1656" y="2279"/>
                    <a:pt x="1657" y="2279"/>
                    <a:pt x="1657" y="2278"/>
                  </a:cubicBezTo>
                  <a:cubicBezTo>
                    <a:pt x="1657" y="2278"/>
                    <a:pt x="1658" y="2277"/>
                    <a:pt x="1658" y="2276"/>
                  </a:cubicBezTo>
                  <a:cubicBezTo>
                    <a:pt x="1657" y="2286"/>
                    <a:pt x="1656" y="2296"/>
                    <a:pt x="1655" y="2305"/>
                  </a:cubicBezTo>
                  <a:cubicBezTo>
                    <a:pt x="1655" y="2305"/>
                    <a:pt x="1655" y="2305"/>
                    <a:pt x="1655" y="2305"/>
                  </a:cubicBezTo>
                  <a:cubicBezTo>
                    <a:pt x="1653" y="2310"/>
                    <a:pt x="1650" y="2315"/>
                    <a:pt x="1647" y="2321"/>
                  </a:cubicBezTo>
                  <a:cubicBezTo>
                    <a:pt x="1644" y="2326"/>
                    <a:pt x="1640" y="2332"/>
                    <a:pt x="1637" y="2338"/>
                  </a:cubicBezTo>
                  <a:cubicBezTo>
                    <a:pt x="1636" y="2338"/>
                    <a:pt x="1636" y="2339"/>
                    <a:pt x="1635" y="2340"/>
                  </a:cubicBezTo>
                  <a:cubicBezTo>
                    <a:pt x="1633" y="2341"/>
                    <a:pt x="1630" y="2343"/>
                    <a:pt x="1627" y="2345"/>
                  </a:cubicBezTo>
                  <a:cubicBezTo>
                    <a:pt x="1624" y="2347"/>
                    <a:pt x="1620" y="2350"/>
                    <a:pt x="1616" y="2353"/>
                  </a:cubicBezTo>
                  <a:cubicBezTo>
                    <a:pt x="1615" y="2354"/>
                    <a:pt x="1613" y="2355"/>
                    <a:pt x="1612" y="2355"/>
                  </a:cubicBezTo>
                  <a:cubicBezTo>
                    <a:pt x="1611" y="2356"/>
                    <a:pt x="1610" y="2357"/>
                    <a:pt x="1609" y="2358"/>
                  </a:cubicBezTo>
                  <a:cubicBezTo>
                    <a:pt x="1607" y="2360"/>
                    <a:pt x="1605" y="2361"/>
                    <a:pt x="1603" y="2363"/>
                  </a:cubicBezTo>
                  <a:cubicBezTo>
                    <a:pt x="1601" y="2365"/>
                    <a:pt x="1599" y="2367"/>
                    <a:pt x="1596" y="2369"/>
                  </a:cubicBezTo>
                  <a:cubicBezTo>
                    <a:pt x="1596" y="2369"/>
                    <a:pt x="1595" y="2370"/>
                    <a:pt x="1595" y="2370"/>
                  </a:cubicBezTo>
                  <a:cubicBezTo>
                    <a:pt x="1594" y="2370"/>
                    <a:pt x="1594" y="2371"/>
                    <a:pt x="1593" y="2371"/>
                  </a:cubicBezTo>
                  <a:cubicBezTo>
                    <a:pt x="1592" y="2372"/>
                    <a:pt x="1591" y="2373"/>
                    <a:pt x="1591" y="2374"/>
                  </a:cubicBezTo>
                  <a:cubicBezTo>
                    <a:pt x="1589" y="2376"/>
                    <a:pt x="1587" y="2378"/>
                    <a:pt x="1586" y="2380"/>
                  </a:cubicBezTo>
                  <a:cubicBezTo>
                    <a:pt x="1585" y="2382"/>
                    <a:pt x="1584" y="2383"/>
                    <a:pt x="1584" y="2384"/>
                  </a:cubicBezTo>
                  <a:cubicBezTo>
                    <a:pt x="1583" y="2384"/>
                    <a:pt x="1583" y="2385"/>
                    <a:pt x="1583" y="2385"/>
                  </a:cubicBezTo>
                  <a:cubicBezTo>
                    <a:pt x="1582" y="2386"/>
                    <a:pt x="1582" y="2386"/>
                    <a:pt x="1582" y="2387"/>
                  </a:cubicBezTo>
                  <a:cubicBezTo>
                    <a:pt x="1582" y="2388"/>
                    <a:pt x="1581" y="2389"/>
                    <a:pt x="1581" y="2390"/>
                  </a:cubicBezTo>
                  <a:cubicBezTo>
                    <a:pt x="1581" y="2390"/>
                    <a:pt x="1580" y="2391"/>
                    <a:pt x="1580" y="2391"/>
                  </a:cubicBezTo>
                  <a:cubicBezTo>
                    <a:pt x="1580" y="2391"/>
                    <a:pt x="1580" y="2392"/>
                    <a:pt x="1580" y="2392"/>
                  </a:cubicBezTo>
                  <a:cubicBezTo>
                    <a:pt x="1580" y="2393"/>
                    <a:pt x="1580" y="2394"/>
                    <a:pt x="1580" y="2395"/>
                  </a:cubicBezTo>
                  <a:cubicBezTo>
                    <a:pt x="1580" y="2395"/>
                    <a:pt x="1579" y="2396"/>
                    <a:pt x="1579" y="2396"/>
                  </a:cubicBezTo>
                  <a:cubicBezTo>
                    <a:pt x="1579" y="2396"/>
                    <a:pt x="1579" y="2397"/>
                    <a:pt x="1579" y="2397"/>
                  </a:cubicBezTo>
                  <a:cubicBezTo>
                    <a:pt x="1579" y="2398"/>
                    <a:pt x="1579" y="2398"/>
                    <a:pt x="1579" y="2399"/>
                  </a:cubicBezTo>
                  <a:cubicBezTo>
                    <a:pt x="1579" y="2399"/>
                    <a:pt x="1580" y="2400"/>
                    <a:pt x="1580" y="2400"/>
                  </a:cubicBezTo>
                  <a:cubicBezTo>
                    <a:pt x="1580" y="2401"/>
                    <a:pt x="1580" y="2401"/>
                    <a:pt x="1580" y="2401"/>
                  </a:cubicBezTo>
                  <a:cubicBezTo>
                    <a:pt x="1580" y="2401"/>
                    <a:pt x="1580" y="2401"/>
                    <a:pt x="1580" y="2400"/>
                  </a:cubicBezTo>
                  <a:cubicBezTo>
                    <a:pt x="1580" y="2400"/>
                    <a:pt x="1580" y="2399"/>
                    <a:pt x="1580" y="2399"/>
                  </a:cubicBezTo>
                  <a:cubicBezTo>
                    <a:pt x="1581" y="2398"/>
                    <a:pt x="1581" y="2398"/>
                    <a:pt x="1581" y="2397"/>
                  </a:cubicBezTo>
                  <a:cubicBezTo>
                    <a:pt x="1581" y="2397"/>
                    <a:pt x="1581" y="2397"/>
                    <a:pt x="1581" y="2396"/>
                  </a:cubicBezTo>
                  <a:cubicBezTo>
                    <a:pt x="1581" y="2396"/>
                    <a:pt x="1582" y="2396"/>
                    <a:pt x="1582" y="2395"/>
                  </a:cubicBezTo>
                  <a:cubicBezTo>
                    <a:pt x="1582" y="2395"/>
                    <a:pt x="1582" y="2395"/>
                    <a:pt x="1582" y="2395"/>
                  </a:cubicBezTo>
                  <a:cubicBezTo>
                    <a:pt x="1582" y="2394"/>
                    <a:pt x="1583" y="2394"/>
                    <a:pt x="1583" y="2393"/>
                  </a:cubicBezTo>
                  <a:cubicBezTo>
                    <a:pt x="1583" y="2393"/>
                    <a:pt x="1583" y="2393"/>
                    <a:pt x="1583" y="2392"/>
                  </a:cubicBezTo>
                  <a:cubicBezTo>
                    <a:pt x="1584" y="2392"/>
                    <a:pt x="1584" y="2392"/>
                    <a:pt x="1584" y="2391"/>
                  </a:cubicBezTo>
                  <a:cubicBezTo>
                    <a:pt x="1585" y="2391"/>
                    <a:pt x="1585" y="2390"/>
                    <a:pt x="1586" y="2389"/>
                  </a:cubicBezTo>
                  <a:cubicBezTo>
                    <a:pt x="1587" y="2387"/>
                    <a:pt x="1589" y="2386"/>
                    <a:pt x="1590" y="2384"/>
                  </a:cubicBezTo>
                  <a:cubicBezTo>
                    <a:pt x="1592" y="2383"/>
                    <a:pt x="1594" y="2381"/>
                    <a:pt x="1595" y="2379"/>
                  </a:cubicBezTo>
                  <a:cubicBezTo>
                    <a:pt x="1596" y="2379"/>
                    <a:pt x="1597" y="2378"/>
                    <a:pt x="1598" y="2377"/>
                  </a:cubicBezTo>
                  <a:cubicBezTo>
                    <a:pt x="1599" y="2376"/>
                    <a:pt x="1600" y="2375"/>
                    <a:pt x="1601" y="2374"/>
                  </a:cubicBezTo>
                  <a:cubicBezTo>
                    <a:pt x="1604" y="2373"/>
                    <a:pt x="1606" y="2371"/>
                    <a:pt x="1608" y="2369"/>
                  </a:cubicBezTo>
                  <a:cubicBezTo>
                    <a:pt x="1610" y="2367"/>
                    <a:pt x="1612" y="2366"/>
                    <a:pt x="1614" y="2364"/>
                  </a:cubicBezTo>
                  <a:cubicBezTo>
                    <a:pt x="1615" y="2363"/>
                    <a:pt x="1616" y="2362"/>
                    <a:pt x="1617" y="2361"/>
                  </a:cubicBezTo>
                  <a:cubicBezTo>
                    <a:pt x="1618" y="2360"/>
                    <a:pt x="1619" y="2359"/>
                    <a:pt x="1620" y="2358"/>
                  </a:cubicBezTo>
                  <a:cubicBezTo>
                    <a:pt x="1624" y="2355"/>
                    <a:pt x="1627" y="2351"/>
                    <a:pt x="1630" y="2348"/>
                  </a:cubicBezTo>
                  <a:cubicBezTo>
                    <a:pt x="1630" y="2348"/>
                    <a:pt x="1630" y="2348"/>
                    <a:pt x="1630" y="2348"/>
                  </a:cubicBezTo>
                  <a:cubicBezTo>
                    <a:pt x="1629" y="2351"/>
                    <a:pt x="1627" y="2353"/>
                    <a:pt x="1626" y="2356"/>
                  </a:cubicBezTo>
                  <a:cubicBezTo>
                    <a:pt x="1625" y="2357"/>
                    <a:pt x="1624" y="2359"/>
                    <a:pt x="1624" y="2361"/>
                  </a:cubicBezTo>
                  <a:cubicBezTo>
                    <a:pt x="1623" y="2361"/>
                    <a:pt x="1623" y="2362"/>
                    <a:pt x="1622" y="2363"/>
                  </a:cubicBezTo>
                  <a:cubicBezTo>
                    <a:pt x="1622" y="2364"/>
                    <a:pt x="1622" y="2364"/>
                    <a:pt x="1622" y="2364"/>
                  </a:cubicBezTo>
                  <a:cubicBezTo>
                    <a:pt x="1621" y="2365"/>
                    <a:pt x="1621" y="2365"/>
                    <a:pt x="1621" y="2365"/>
                  </a:cubicBezTo>
                  <a:cubicBezTo>
                    <a:pt x="1621" y="2365"/>
                    <a:pt x="1621" y="2365"/>
                    <a:pt x="1621" y="2365"/>
                  </a:cubicBezTo>
                  <a:cubicBezTo>
                    <a:pt x="1621" y="2366"/>
                    <a:pt x="1621" y="2366"/>
                    <a:pt x="1621" y="2366"/>
                  </a:cubicBezTo>
                  <a:cubicBezTo>
                    <a:pt x="1620" y="2367"/>
                    <a:pt x="1620" y="2369"/>
                    <a:pt x="1619" y="2370"/>
                  </a:cubicBezTo>
                  <a:cubicBezTo>
                    <a:pt x="1618" y="2371"/>
                    <a:pt x="1618" y="2372"/>
                    <a:pt x="1618" y="2373"/>
                  </a:cubicBezTo>
                  <a:cubicBezTo>
                    <a:pt x="1617" y="2376"/>
                    <a:pt x="1617" y="2376"/>
                    <a:pt x="1617" y="2376"/>
                  </a:cubicBezTo>
                  <a:cubicBezTo>
                    <a:pt x="1616" y="2377"/>
                    <a:pt x="1615" y="2379"/>
                    <a:pt x="1615" y="2381"/>
                  </a:cubicBezTo>
                  <a:cubicBezTo>
                    <a:pt x="1614" y="2383"/>
                    <a:pt x="1613" y="2384"/>
                    <a:pt x="1613" y="2386"/>
                  </a:cubicBezTo>
                  <a:cubicBezTo>
                    <a:pt x="1612" y="2388"/>
                    <a:pt x="1612" y="2390"/>
                    <a:pt x="1611" y="2391"/>
                  </a:cubicBezTo>
                  <a:cubicBezTo>
                    <a:pt x="1611" y="2392"/>
                    <a:pt x="1611" y="2393"/>
                    <a:pt x="1610" y="2394"/>
                  </a:cubicBezTo>
                  <a:cubicBezTo>
                    <a:pt x="1610" y="2395"/>
                    <a:pt x="1610" y="2396"/>
                    <a:pt x="1610" y="2397"/>
                  </a:cubicBezTo>
                  <a:cubicBezTo>
                    <a:pt x="1609" y="2399"/>
                    <a:pt x="1609" y="2400"/>
                    <a:pt x="1609" y="2402"/>
                  </a:cubicBezTo>
                  <a:cubicBezTo>
                    <a:pt x="1608" y="2404"/>
                    <a:pt x="1608" y="2406"/>
                    <a:pt x="1608" y="2407"/>
                  </a:cubicBezTo>
                  <a:cubicBezTo>
                    <a:pt x="1607" y="2409"/>
                    <a:pt x="1607" y="2411"/>
                    <a:pt x="1607" y="2413"/>
                  </a:cubicBezTo>
                  <a:cubicBezTo>
                    <a:pt x="1606" y="2414"/>
                    <a:pt x="1606" y="2416"/>
                    <a:pt x="1606" y="2418"/>
                  </a:cubicBezTo>
                  <a:cubicBezTo>
                    <a:pt x="1606" y="2420"/>
                    <a:pt x="1606" y="2421"/>
                    <a:pt x="1606" y="2423"/>
                  </a:cubicBezTo>
                  <a:cubicBezTo>
                    <a:pt x="1605" y="2425"/>
                    <a:pt x="1605" y="2426"/>
                    <a:pt x="1605" y="2428"/>
                  </a:cubicBezTo>
                  <a:cubicBezTo>
                    <a:pt x="1605" y="2430"/>
                    <a:pt x="1605" y="2431"/>
                    <a:pt x="1605" y="2433"/>
                  </a:cubicBezTo>
                  <a:cubicBezTo>
                    <a:pt x="1605" y="2435"/>
                    <a:pt x="1605" y="2436"/>
                    <a:pt x="1605" y="2438"/>
                  </a:cubicBezTo>
                  <a:cubicBezTo>
                    <a:pt x="1605" y="2441"/>
                    <a:pt x="1605" y="2444"/>
                    <a:pt x="1605" y="2447"/>
                  </a:cubicBezTo>
                  <a:cubicBezTo>
                    <a:pt x="1606" y="2448"/>
                    <a:pt x="1606" y="2450"/>
                    <a:pt x="1606" y="2451"/>
                  </a:cubicBezTo>
                  <a:cubicBezTo>
                    <a:pt x="1606" y="2453"/>
                    <a:pt x="1606" y="2454"/>
                    <a:pt x="1606" y="2456"/>
                  </a:cubicBezTo>
                  <a:cubicBezTo>
                    <a:pt x="1606" y="2457"/>
                    <a:pt x="1607" y="2458"/>
                    <a:pt x="1607" y="2460"/>
                  </a:cubicBezTo>
                  <a:cubicBezTo>
                    <a:pt x="1607" y="2461"/>
                    <a:pt x="1607" y="2462"/>
                    <a:pt x="1607" y="2463"/>
                  </a:cubicBezTo>
                  <a:cubicBezTo>
                    <a:pt x="1608" y="2466"/>
                    <a:pt x="1608" y="2468"/>
                    <a:pt x="1609" y="2470"/>
                  </a:cubicBezTo>
                  <a:cubicBezTo>
                    <a:pt x="1609" y="2473"/>
                    <a:pt x="1610" y="2475"/>
                    <a:pt x="1610" y="2476"/>
                  </a:cubicBezTo>
                  <a:cubicBezTo>
                    <a:pt x="1611" y="2478"/>
                    <a:pt x="1611" y="2480"/>
                    <a:pt x="1612" y="2482"/>
                  </a:cubicBezTo>
                  <a:cubicBezTo>
                    <a:pt x="1612" y="2482"/>
                    <a:pt x="1612" y="2483"/>
                    <a:pt x="1613" y="2484"/>
                  </a:cubicBezTo>
                  <a:cubicBezTo>
                    <a:pt x="1613" y="2484"/>
                    <a:pt x="1613" y="2485"/>
                    <a:pt x="1613" y="2486"/>
                  </a:cubicBezTo>
                  <a:cubicBezTo>
                    <a:pt x="1614" y="2487"/>
                    <a:pt x="1614" y="2488"/>
                    <a:pt x="1614" y="2489"/>
                  </a:cubicBezTo>
                  <a:cubicBezTo>
                    <a:pt x="1615" y="2490"/>
                    <a:pt x="1615" y="2491"/>
                    <a:pt x="1615" y="2491"/>
                  </a:cubicBezTo>
                  <a:cubicBezTo>
                    <a:pt x="1615" y="2491"/>
                    <a:pt x="1615" y="2490"/>
                    <a:pt x="1615" y="2488"/>
                  </a:cubicBezTo>
                  <a:cubicBezTo>
                    <a:pt x="1615" y="2488"/>
                    <a:pt x="1614" y="2487"/>
                    <a:pt x="1614" y="2485"/>
                  </a:cubicBezTo>
                  <a:cubicBezTo>
                    <a:pt x="1614" y="2485"/>
                    <a:pt x="1614" y="2484"/>
                    <a:pt x="1614" y="2483"/>
                  </a:cubicBezTo>
                  <a:cubicBezTo>
                    <a:pt x="1614" y="2483"/>
                    <a:pt x="1614" y="2482"/>
                    <a:pt x="1613" y="2481"/>
                  </a:cubicBezTo>
                  <a:cubicBezTo>
                    <a:pt x="1613" y="2480"/>
                    <a:pt x="1613" y="2478"/>
                    <a:pt x="1613" y="2476"/>
                  </a:cubicBezTo>
                  <a:cubicBezTo>
                    <a:pt x="1612" y="2474"/>
                    <a:pt x="1612" y="2472"/>
                    <a:pt x="1612" y="2470"/>
                  </a:cubicBezTo>
                  <a:cubicBezTo>
                    <a:pt x="1612" y="2468"/>
                    <a:pt x="1611" y="2465"/>
                    <a:pt x="1611" y="2463"/>
                  </a:cubicBezTo>
                  <a:cubicBezTo>
                    <a:pt x="1611" y="2462"/>
                    <a:pt x="1611" y="2460"/>
                    <a:pt x="1611" y="2459"/>
                  </a:cubicBezTo>
                  <a:cubicBezTo>
                    <a:pt x="1611" y="2458"/>
                    <a:pt x="1611" y="2457"/>
                    <a:pt x="1611" y="2455"/>
                  </a:cubicBezTo>
                  <a:cubicBezTo>
                    <a:pt x="1611" y="2454"/>
                    <a:pt x="1611" y="2452"/>
                    <a:pt x="1611" y="2451"/>
                  </a:cubicBezTo>
                  <a:cubicBezTo>
                    <a:pt x="1611" y="2450"/>
                    <a:pt x="1611" y="2448"/>
                    <a:pt x="1611" y="2447"/>
                  </a:cubicBezTo>
                  <a:cubicBezTo>
                    <a:pt x="1611" y="2444"/>
                    <a:pt x="1611" y="2441"/>
                    <a:pt x="1611" y="2438"/>
                  </a:cubicBezTo>
                  <a:cubicBezTo>
                    <a:pt x="1611" y="2436"/>
                    <a:pt x="1611" y="2435"/>
                    <a:pt x="1611" y="2433"/>
                  </a:cubicBezTo>
                  <a:cubicBezTo>
                    <a:pt x="1611" y="2432"/>
                    <a:pt x="1612" y="2430"/>
                    <a:pt x="1612" y="2428"/>
                  </a:cubicBezTo>
                  <a:cubicBezTo>
                    <a:pt x="1612" y="2427"/>
                    <a:pt x="1612" y="2425"/>
                    <a:pt x="1612" y="2424"/>
                  </a:cubicBezTo>
                  <a:cubicBezTo>
                    <a:pt x="1613" y="2422"/>
                    <a:pt x="1613" y="2420"/>
                    <a:pt x="1613" y="2419"/>
                  </a:cubicBezTo>
                  <a:cubicBezTo>
                    <a:pt x="1613" y="2417"/>
                    <a:pt x="1614" y="2415"/>
                    <a:pt x="1614" y="2414"/>
                  </a:cubicBezTo>
                  <a:cubicBezTo>
                    <a:pt x="1614" y="2412"/>
                    <a:pt x="1615" y="2410"/>
                    <a:pt x="1615" y="2409"/>
                  </a:cubicBezTo>
                  <a:cubicBezTo>
                    <a:pt x="1615" y="2405"/>
                    <a:pt x="1616" y="2402"/>
                    <a:pt x="1617" y="2399"/>
                  </a:cubicBezTo>
                  <a:cubicBezTo>
                    <a:pt x="1617" y="2398"/>
                    <a:pt x="1618" y="2398"/>
                    <a:pt x="1618" y="2397"/>
                  </a:cubicBezTo>
                  <a:cubicBezTo>
                    <a:pt x="1618" y="2397"/>
                    <a:pt x="1618" y="2397"/>
                    <a:pt x="1618" y="2397"/>
                  </a:cubicBezTo>
                  <a:cubicBezTo>
                    <a:pt x="1618" y="2398"/>
                    <a:pt x="1618" y="2400"/>
                    <a:pt x="1619" y="2401"/>
                  </a:cubicBezTo>
                  <a:cubicBezTo>
                    <a:pt x="1619" y="2402"/>
                    <a:pt x="1619" y="2403"/>
                    <a:pt x="1619" y="2404"/>
                  </a:cubicBezTo>
                  <a:cubicBezTo>
                    <a:pt x="1619" y="2404"/>
                    <a:pt x="1620" y="2405"/>
                    <a:pt x="1620" y="2406"/>
                  </a:cubicBezTo>
                  <a:cubicBezTo>
                    <a:pt x="1620" y="2408"/>
                    <a:pt x="1621" y="2410"/>
                    <a:pt x="1621" y="2412"/>
                  </a:cubicBezTo>
                  <a:cubicBezTo>
                    <a:pt x="1622" y="2414"/>
                    <a:pt x="1622" y="2416"/>
                    <a:pt x="1623" y="2419"/>
                  </a:cubicBezTo>
                  <a:cubicBezTo>
                    <a:pt x="1623" y="2421"/>
                    <a:pt x="1623" y="2423"/>
                    <a:pt x="1624" y="2426"/>
                  </a:cubicBezTo>
                  <a:cubicBezTo>
                    <a:pt x="1624" y="2428"/>
                    <a:pt x="1625" y="2430"/>
                    <a:pt x="1625" y="2433"/>
                  </a:cubicBezTo>
                  <a:cubicBezTo>
                    <a:pt x="1626" y="2435"/>
                    <a:pt x="1626" y="2437"/>
                    <a:pt x="1627" y="2440"/>
                  </a:cubicBezTo>
                  <a:cubicBezTo>
                    <a:pt x="1627" y="2442"/>
                    <a:pt x="1628" y="2445"/>
                    <a:pt x="1628" y="2447"/>
                  </a:cubicBezTo>
                  <a:cubicBezTo>
                    <a:pt x="1628" y="2448"/>
                    <a:pt x="1628" y="2449"/>
                    <a:pt x="1628" y="2450"/>
                  </a:cubicBezTo>
                  <a:cubicBezTo>
                    <a:pt x="1629" y="2451"/>
                    <a:pt x="1629" y="2452"/>
                    <a:pt x="1629" y="2453"/>
                  </a:cubicBezTo>
                  <a:cubicBezTo>
                    <a:pt x="1629" y="2455"/>
                    <a:pt x="1630" y="2457"/>
                    <a:pt x="1630" y="2459"/>
                  </a:cubicBezTo>
                  <a:cubicBezTo>
                    <a:pt x="1630" y="2461"/>
                    <a:pt x="1630" y="2463"/>
                    <a:pt x="1631" y="2464"/>
                  </a:cubicBezTo>
                  <a:cubicBezTo>
                    <a:pt x="1631" y="2466"/>
                    <a:pt x="1631" y="2467"/>
                    <a:pt x="1631" y="2468"/>
                  </a:cubicBezTo>
                  <a:cubicBezTo>
                    <a:pt x="1632" y="2469"/>
                    <a:pt x="1632" y="2470"/>
                    <a:pt x="1632" y="2471"/>
                  </a:cubicBezTo>
                  <a:cubicBezTo>
                    <a:pt x="1632" y="2471"/>
                    <a:pt x="1632" y="2472"/>
                    <a:pt x="1632" y="2472"/>
                  </a:cubicBezTo>
                  <a:cubicBezTo>
                    <a:pt x="1632" y="2472"/>
                    <a:pt x="1632" y="2471"/>
                    <a:pt x="1632" y="2471"/>
                  </a:cubicBezTo>
                  <a:cubicBezTo>
                    <a:pt x="1632" y="2470"/>
                    <a:pt x="1633" y="2469"/>
                    <a:pt x="1633" y="2468"/>
                  </a:cubicBezTo>
                  <a:cubicBezTo>
                    <a:pt x="1633" y="2467"/>
                    <a:pt x="1633" y="2466"/>
                    <a:pt x="1634" y="2464"/>
                  </a:cubicBezTo>
                  <a:cubicBezTo>
                    <a:pt x="1634" y="2464"/>
                    <a:pt x="1634" y="2463"/>
                    <a:pt x="1634" y="2462"/>
                  </a:cubicBezTo>
                  <a:cubicBezTo>
                    <a:pt x="1634" y="2461"/>
                    <a:pt x="1634" y="2460"/>
                    <a:pt x="1634" y="2459"/>
                  </a:cubicBezTo>
                  <a:cubicBezTo>
                    <a:pt x="1635" y="2458"/>
                    <a:pt x="1635" y="2457"/>
                    <a:pt x="1635" y="2456"/>
                  </a:cubicBezTo>
                  <a:cubicBezTo>
                    <a:pt x="1635" y="2455"/>
                    <a:pt x="1635" y="2454"/>
                    <a:pt x="1635" y="2453"/>
                  </a:cubicBezTo>
                  <a:cubicBezTo>
                    <a:pt x="1635" y="2452"/>
                    <a:pt x="1635" y="2451"/>
                    <a:pt x="1635" y="2450"/>
                  </a:cubicBezTo>
                  <a:cubicBezTo>
                    <a:pt x="1635" y="2448"/>
                    <a:pt x="1635" y="2447"/>
                    <a:pt x="1635" y="2446"/>
                  </a:cubicBezTo>
                  <a:cubicBezTo>
                    <a:pt x="1635" y="2445"/>
                    <a:pt x="1635" y="2444"/>
                    <a:pt x="1635" y="2442"/>
                  </a:cubicBezTo>
                  <a:cubicBezTo>
                    <a:pt x="1635" y="2441"/>
                    <a:pt x="1634" y="2440"/>
                    <a:pt x="1634" y="2439"/>
                  </a:cubicBezTo>
                  <a:cubicBezTo>
                    <a:pt x="1634" y="2436"/>
                    <a:pt x="1634" y="2434"/>
                    <a:pt x="1633" y="2431"/>
                  </a:cubicBezTo>
                  <a:cubicBezTo>
                    <a:pt x="1633" y="2429"/>
                    <a:pt x="1632" y="2426"/>
                    <a:pt x="1631" y="2424"/>
                  </a:cubicBezTo>
                  <a:cubicBezTo>
                    <a:pt x="1631" y="2423"/>
                    <a:pt x="1631" y="2421"/>
                    <a:pt x="1630" y="2420"/>
                  </a:cubicBezTo>
                  <a:cubicBezTo>
                    <a:pt x="1630" y="2419"/>
                    <a:pt x="1630" y="2418"/>
                    <a:pt x="1629" y="2417"/>
                  </a:cubicBezTo>
                  <a:cubicBezTo>
                    <a:pt x="1629" y="2416"/>
                    <a:pt x="1628" y="2414"/>
                    <a:pt x="1628" y="2413"/>
                  </a:cubicBezTo>
                  <a:cubicBezTo>
                    <a:pt x="1628" y="2412"/>
                    <a:pt x="1627" y="2411"/>
                    <a:pt x="1627" y="2410"/>
                  </a:cubicBezTo>
                  <a:cubicBezTo>
                    <a:pt x="1626" y="2409"/>
                    <a:pt x="1626" y="2408"/>
                    <a:pt x="1625" y="2407"/>
                  </a:cubicBezTo>
                  <a:cubicBezTo>
                    <a:pt x="1625" y="2406"/>
                    <a:pt x="1624" y="2406"/>
                    <a:pt x="1624" y="2405"/>
                  </a:cubicBezTo>
                  <a:cubicBezTo>
                    <a:pt x="1624" y="2404"/>
                    <a:pt x="1623" y="2403"/>
                    <a:pt x="1623" y="2402"/>
                  </a:cubicBezTo>
                  <a:cubicBezTo>
                    <a:pt x="1622" y="2401"/>
                    <a:pt x="1622" y="2401"/>
                    <a:pt x="1621" y="2400"/>
                  </a:cubicBezTo>
                  <a:cubicBezTo>
                    <a:pt x="1621" y="2399"/>
                    <a:pt x="1620" y="2398"/>
                    <a:pt x="1619" y="2397"/>
                  </a:cubicBezTo>
                  <a:cubicBezTo>
                    <a:pt x="1619" y="2396"/>
                    <a:pt x="1618" y="2396"/>
                    <a:pt x="1618" y="2395"/>
                  </a:cubicBezTo>
                  <a:cubicBezTo>
                    <a:pt x="1618" y="2395"/>
                    <a:pt x="1619" y="2394"/>
                    <a:pt x="1619" y="2394"/>
                  </a:cubicBezTo>
                  <a:cubicBezTo>
                    <a:pt x="1619" y="2392"/>
                    <a:pt x="1620" y="2390"/>
                    <a:pt x="1620" y="2389"/>
                  </a:cubicBezTo>
                  <a:cubicBezTo>
                    <a:pt x="1621" y="2387"/>
                    <a:pt x="1621" y="2385"/>
                    <a:pt x="1622" y="2384"/>
                  </a:cubicBezTo>
                  <a:cubicBezTo>
                    <a:pt x="1623" y="2382"/>
                    <a:pt x="1623" y="2380"/>
                    <a:pt x="1624" y="2379"/>
                  </a:cubicBezTo>
                  <a:cubicBezTo>
                    <a:pt x="1625" y="2376"/>
                    <a:pt x="1625" y="2376"/>
                    <a:pt x="1625" y="2376"/>
                  </a:cubicBezTo>
                  <a:cubicBezTo>
                    <a:pt x="1625" y="2375"/>
                    <a:pt x="1626" y="2375"/>
                    <a:pt x="1626" y="2374"/>
                  </a:cubicBezTo>
                  <a:cubicBezTo>
                    <a:pt x="1627" y="2372"/>
                    <a:pt x="1627" y="2370"/>
                    <a:pt x="1628" y="2369"/>
                  </a:cubicBezTo>
                  <a:cubicBezTo>
                    <a:pt x="1628" y="2368"/>
                    <a:pt x="1628" y="2368"/>
                    <a:pt x="1628" y="2368"/>
                  </a:cubicBezTo>
                  <a:cubicBezTo>
                    <a:pt x="1628" y="2368"/>
                    <a:pt x="1628" y="2368"/>
                    <a:pt x="1628" y="2368"/>
                  </a:cubicBezTo>
                  <a:cubicBezTo>
                    <a:pt x="1628" y="2368"/>
                    <a:pt x="1628" y="2368"/>
                    <a:pt x="1628" y="2368"/>
                  </a:cubicBezTo>
                  <a:cubicBezTo>
                    <a:pt x="1628" y="2368"/>
                    <a:pt x="1628" y="2368"/>
                    <a:pt x="1628" y="2368"/>
                  </a:cubicBezTo>
                  <a:cubicBezTo>
                    <a:pt x="1629" y="2368"/>
                    <a:pt x="1629" y="2368"/>
                    <a:pt x="1629" y="2368"/>
                  </a:cubicBezTo>
                  <a:cubicBezTo>
                    <a:pt x="1629" y="2366"/>
                    <a:pt x="1629" y="2366"/>
                    <a:pt x="1629" y="2366"/>
                  </a:cubicBezTo>
                  <a:cubicBezTo>
                    <a:pt x="1630" y="2366"/>
                    <a:pt x="1630" y="2365"/>
                    <a:pt x="1630" y="2364"/>
                  </a:cubicBezTo>
                  <a:cubicBezTo>
                    <a:pt x="1631" y="2362"/>
                    <a:pt x="1632" y="2361"/>
                    <a:pt x="1633" y="2359"/>
                  </a:cubicBezTo>
                  <a:cubicBezTo>
                    <a:pt x="1634" y="2356"/>
                    <a:pt x="1636" y="2353"/>
                    <a:pt x="1638" y="2350"/>
                  </a:cubicBezTo>
                  <a:cubicBezTo>
                    <a:pt x="1640" y="2347"/>
                    <a:pt x="1641" y="2344"/>
                    <a:pt x="1643" y="2341"/>
                  </a:cubicBezTo>
                  <a:cubicBezTo>
                    <a:pt x="1646" y="2335"/>
                    <a:pt x="1649" y="2329"/>
                    <a:pt x="1652" y="2324"/>
                  </a:cubicBezTo>
                  <a:cubicBezTo>
                    <a:pt x="1652" y="2324"/>
                    <a:pt x="1652" y="2324"/>
                    <a:pt x="1652" y="2323"/>
                  </a:cubicBezTo>
                  <a:cubicBezTo>
                    <a:pt x="1652" y="2327"/>
                    <a:pt x="1651" y="2330"/>
                    <a:pt x="1650" y="2334"/>
                  </a:cubicBezTo>
                  <a:cubicBezTo>
                    <a:pt x="1649" y="2341"/>
                    <a:pt x="1648" y="2349"/>
                    <a:pt x="1647" y="2357"/>
                  </a:cubicBezTo>
                  <a:cubicBezTo>
                    <a:pt x="1646" y="2361"/>
                    <a:pt x="1646" y="2365"/>
                    <a:pt x="1646" y="2369"/>
                  </a:cubicBezTo>
                  <a:cubicBezTo>
                    <a:pt x="1645" y="2371"/>
                    <a:pt x="1645" y="2373"/>
                    <a:pt x="1645" y="2375"/>
                  </a:cubicBezTo>
                  <a:cubicBezTo>
                    <a:pt x="1645" y="2377"/>
                    <a:pt x="1645" y="2379"/>
                    <a:pt x="1645" y="2381"/>
                  </a:cubicBezTo>
                  <a:cubicBezTo>
                    <a:pt x="1644" y="2390"/>
                    <a:pt x="1644" y="2398"/>
                    <a:pt x="1643" y="2407"/>
                  </a:cubicBezTo>
                  <a:cubicBezTo>
                    <a:pt x="1643" y="2415"/>
                    <a:pt x="1644" y="2424"/>
                    <a:pt x="1644" y="2432"/>
                  </a:cubicBezTo>
                  <a:cubicBezTo>
                    <a:pt x="1644" y="2434"/>
                    <a:pt x="1644" y="2436"/>
                    <a:pt x="1645" y="2438"/>
                  </a:cubicBezTo>
                  <a:cubicBezTo>
                    <a:pt x="1645" y="2439"/>
                    <a:pt x="1645" y="2440"/>
                    <a:pt x="1645" y="2442"/>
                  </a:cubicBezTo>
                  <a:cubicBezTo>
                    <a:pt x="1645" y="2443"/>
                    <a:pt x="1645" y="2444"/>
                    <a:pt x="1645" y="2445"/>
                  </a:cubicBezTo>
                  <a:cubicBezTo>
                    <a:pt x="1645" y="2447"/>
                    <a:pt x="1646" y="2449"/>
                    <a:pt x="1646" y="2451"/>
                  </a:cubicBezTo>
                  <a:cubicBezTo>
                    <a:pt x="1646" y="2453"/>
                    <a:pt x="1646" y="2455"/>
                    <a:pt x="1646" y="2457"/>
                  </a:cubicBezTo>
                  <a:cubicBezTo>
                    <a:pt x="1648" y="2465"/>
                    <a:pt x="1649" y="2472"/>
                    <a:pt x="1651" y="2479"/>
                  </a:cubicBezTo>
                  <a:cubicBezTo>
                    <a:pt x="1652" y="2487"/>
                    <a:pt x="1654" y="2493"/>
                    <a:pt x="1656" y="2500"/>
                  </a:cubicBezTo>
                  <a:cubicBezTo>
                    <a:pt x="1657" y="2503"/>
                    <a:pt x="1658" y="2506"/>
                    <a:pt x="1658" y="2508"/>
                  </a:cubicBezTo>
                  <a:cubicBezTo>
                    <a:pt x="1659" y="2511"/>
                    <a:pt x="1660" y="2514"/>
                    <a:pt x="1661" y="2516"/>
                  </a:cubicBezTo>
                  <a:cubicBezTo>
                    <a:pt x="1662" y="2518"/>
                    <a:pt x="1663" y="2521"/>
                    <a:pt x="1664" y="2523"/>
                  </a:cubicBezTo>
                  <a:cubicBezTo>
                    <a:pt x="1665" y="2525"/>
                    <a:pt x="1666" y="2527"/>
                    <a:pt x="1666" y="2528"/>
                  </a:cubicBezTo>
                  <a:cubicBezTo>
                    <a:pt x="1668" y="2532"/>
                    <a:pt x="1669" y="2534"/>
                    <a:pt x="1670" y="2536"/>
                  </a:cubicBezTo>
                  <a:cubicBezTo>
                    <a:pt x="1671" y="2538"/>
                    <a:pt x="1672" y="2539"/>
                    <a:pt x="1672" y="2539"/>
                  </a:cubicBezTo>
                  <a:cubicBezTo>
                    <a:pt x="1672" y="2539"/>
                    <a:pt x="1671" y="2538"/>
                    <a:pt x="1671" y="2536"/>
                  </a:cubicBezTo>
                  <a:cubicBezTo>
                    <a:pt x="1670" y="2534"/>
                    <a:pt x="1669" y="2531"/>
                    <a:pt x="1668" y="2528"/>
                  </a:cubicBezTo>
                  <a:cubicBezTo>
                    <a:pt x="1667" y="2526"/>
                    <a:pt x="1667" y="2524"/>
                    <a:pt x="1666" y="2522"/>
                  </a:cubicBezTo>
                  <a:cubicBezTo>
                    <a:pt x="1666" y="2520"/>
                    <a:pt x="1665" y="2518"/>
                    <a:pt x="1664" y="2515"/>
                  </a:cubicBezTo>
                  <a:cubicBezTo>
                    <a:pt x="1664" y="2513"/>
                    <a:pt x="1663" y="2510"/>
                    <a:pt x="1662" y="2507"/>
                  </a:cubicBezTo>
                  <a:cubicBezTo>
                    <a:pt x="1662" y="2504"/>
                    <a:pt x="1661" y="2501"/>
                    <a:pt x="1660" y="2498"/>
                  </a:cubicBezTo>
                  <a:cubicBezTo>
                    <a:pt x="1659" y="2492"/>
                    <a:pt x="1657" y="2486"/>
                    <a:pt x="1656" y="2478"/>
                  </a:cubicBezTo>
                  <a:cubicBezTo>
                    <a:pt x="1655" y="2471"/>
                    <a:pt x="1654" y="2464"/>
                    <a:pt x="1653" y="2456"/>
                  </a:cubicBezTo>
                  <a:cubicBezTo>
                    <a:pt x="1653" y="2448"/>
                    <a:pt x="1652" y="2440"/>
                    <a:pt x="1652" y="2432"/>
                  </a:cubicBezTo>
                  <a:cubicBezTo>
                    <a:pt x="1651" y="2423"/>
                    <a:pt x="1651" y="2415"/>
                    <a:pt x="1651" y="2407"/>
                  </a:cubicBezTo>
                  <a:cubicBezTo>
                    <a:pt x="1651" y="2398"/>
                    <a:pt x="1652" y="2390"/>
                    <a:pt x="1652" y="2382"/>
                  </a:cubicBezTo>
                  <a:cubicBezTo>
                    <a:pt x="1653" y="2373"/>
                    <a:pt x="1653" y="2365"/>
                    <a:pt x="1654" y="2357"/>
                  </a:cubicBezTo>
                  <a:cubicBezTo>
                    <a:pt x="1655" y="2350"/>
                    <a:pt x="1655" y="2342"/>
                    <a:pt x="1656" y="2335"/>
                  </a:cubicBezTo>
                  <a:cubicBezTo>
                    <a:pt x="1656" y="2333"/>
                    <a:pt x="1657" y="2331"/>
                    <a:pt x="1657" y="2328"/>
                  </a:cubicBezTo>
                  <a:cubicBezTo>
                    <a:pt x="1662" y="2309"/>
                    <a:pt x="1671" y="2290"/>
                    <a:pt x="1683" y="2277"/>
                  </a:cubicBezTo>
                  <a:cubicBezTo>
                    <a:pt x="1705" y="2304"/>
                    <a:pt x="1719" y="2331"/>
                    <a:pt x="1729" y="2361"/>
                  </a:cubicBezTo>
                  <a:cubicBezTo>
                    <a:pt x="1729" y="2361"/>
                    <a:pt x="1729" y="2361"/>
                    <a:pt x="1729" y="2361"/>
                  </a:cubicBezTo>
                  <a:cubicBezTo>
                    <a:pt x="1729" y="2364"/>
                    <a:pt x="1728" y="2367"/>
                    <a:pt x="1727" y="2370"/>
                  </a:cubicBezTo>
                  <a:cubicBezTo>
                    <a:pt x="1726" y="2373"/>
                    <a:pt x="1725" y="2376"/>
                    <a:pt x="1723" y="2379"/>
                  </a:cubicBezTo>
                  <a:cubicBezTo>
                    <a:pt x="1723" y="2380"/>
                    <a:pt x="1723" y="2380"/>
                    <a:pt x="1723" y="2381"/>
                  </a:cubicBezTo>
                  <a:cubicBezTo>
                    <a:pt x="1723" y="2381"/>
                    <a:pt x="1722" y="2381"/>
                    <a:pt x="1722" y="2382"/>
                  </a:cubicBezTo>
                  <a:cubicBezTo>
                    <a:pt x="1722" y="2383"/>
                    <a:pt x="1721" y="2383"/>
                    <a:pt x="1721" y="2384"/>
                  </a:cubicBezTo>
                  <a:cubicBezTo>
                    <a:pt x="1720" y="2385"/>
                    <a:pt x="1720" y="2386"/>
                    <a:pt x="1719" y="2387"/>
                  </a:cubicBezTo>
                  <a:cubicBezTo>
                    <a:pt x="1719" y="2388"/>
                    <a:pt x="1718" y="2389"/>
                    <a:pt x="1718" y="2389"/>
                  </a:cubicBezTo>
                  <a:cubicBezTo>
                    <a:pt x="1717" y="2391"/>
                    <a:pt x="1716" y="2393"/>
                    <a:pt x="1715" y="2395"/>
                  </a:cubicBezTo>
                  <a:cubicBezTo>
                    <a:pt x="1713" y="2397"/>
                    <a:pt x="1712" y="2398"/>
                    <a:pt x="1711" y="2400"/>
                  </a:cubicBezTo>
                  <a:cubicBezTo>
                    <a:pt x="1709" y="2404"/>
                    <a:pt x="1706" y="2407"/>
                    <a:pt x="1704" y="2411"/>
                  </a:cubicBezTo>
                  <a:cubicBezTo>
                    <a:pt x="1701" y="2415"/>
                    <a:pt x="1699" y="2419"/>
                    <a:pt x="1697" y="2422"/>
                  </a:cubicBezTo>
                  <a:cubicBezTo>
                    <a:pt x="1696" y="2424"/>
                    <a:pt x="1696" y="2424"/>
                    <a:pt x="1696" y="2424"/>
                  </a:cubicBezTo>
                  <a:cubicBezTo>
                    <a:pt x="1696" y="2425"/>
                    <a:pt x="1696" y="2425"/>
                    <a:pt x="1696" y="2425"/>
                  </a:cubicBezTo>
                  <a:cubicBezTo>
                    <a:pt x="1695" y="2425"/>
                    <a:pt x="1695" y="2425"/>
                    <a:pt x="1695" y="2425"/>
                  </a:cubicBezTo>
                  <a:cubicBezTo>
                    <a:pt x="1695" y="2426"/>
                    <a:pt x="1694" y="2427"/>
                    <a:pt x="1694" y="2428"/>
                  </a:cubicBezTo>
                  <a:cubicBezTo>
                    <a:pt x="1693" y="2429"/>
                    <a:pt x="1693" y="2430"/>
                    <a:pt x="1692" y="2431"/>
                  </a:cubicBezTo>
                  <a:cubicBezTo>
                    <a:pt x="1692" y="2432"/>
                    <a:pt x="1691" y="2433"/>
                    <a:pt x="1691" y="2434"/>
                  </a:cubicBezTo>
                  <a:cubicBezTo>
                    <a:pt x="1689" y="2438"/>
                    <a:pt x="1688" y="2442"/>
                    <a:pt x="1687" y="2446"/>
                  </a:cubicBezTo>
                  <a:cubicBezTo>
                    <a:pt x="1687" y="2448"/>
                    <a:pt x="1686" y="2450"/>
                    <a:pt x="1686" y="2452"/>
                  </a:cubicBezTo>
                  <a:cubicBezTo>
                    <a:pt x="1686" y="2453"/>
                    <a:pt x="1685" y="2455"/>
                    <a:pt x="1685" y="2457"/>
                  </a:cubicBezTo>
                  <a:cubicBezTo>
                    <a:pt x="1685" y="2459"/>
                    <a:pt x="1685" y="2460"/>
                    <a:pt x="1685" y="2462"/>
                  </a:cubicBezTo>
                  <a:cubicBezTo>
                    <a:pt x="1685" y="2463"/>
                    <a:pt x="1685" y="2463"/>
                    <a:pt x="1685" y="2464"/>
                  </a:cubicBezTo>
                  <a:cubicBezTo>
                    <a:pt x="1685" y="2465"/>
                    <a:pt x="1685" y="2465"/>
                    <a:pt x="1685" y="2466"/>
                  </a:cubicBezTo>
                  <a:cubicBezTo>
                    <a:pt x="1685" y="2469"/>
                    <a:pt x="1686" y="2471"/>
                    <a:pt x="1686" y="2473"/>
                  </a:cubicBezTo>
                  <a:cubicBezTo>
                    <a:pt x="1687" y="2474"/>
                    <a:pt x="1687" y="2475"/>
                    <a:pt x="1687" y="2476"/>
                  </a:cubicBezTo>
                  <a:cubicBezTo>
                    <a:pt x="1687" y="2476"/>
                    <a:pt x="1687" y="2477"/>
                    <a:pt x="1688" y="2478"/>
                  </a:cubicBezTo>
                  <a:cubicBezTo>
                    <a:pt x="1688" y="2479"/>
                    <a:pt x="1688" y="2479"/>
                    <a:pt x="1688" y="2479"/>
                  </a:cubicBezTo>
                  <a:cubicBezTo>
                    <a:pt x="1688" y="2479"/>
                    <a:pt x="1688" y="2479"/>
                    <a:pt x="1688" y="2477"/>
                  </a:cubicBezTo>
                  <a:cubicBezTo>
                    <a:pt x="1688" y="2477"/>
                    <a:pt x="1688" y="2476"/>
                    <a:pt x="1688" y="2476"/>
                  </a:cubicBezTo>
                  <a:cubicBezTo>
                    <a:pt x="1688" y="2475"/>
                    <a:pt x="1688" y="2474"/>
                    <a:pt x="1688" y="2473"/>
                  </a:cubicBezTo>
                  <a:cubicBezTo>
                    <a:pt x="1688" y="2471"/>
                    <a:pt x="1688" y="2469"/>
                    <a:pt x="1688" y="2466"/>
                  </a:cubicBezTo>
                  <a:cubicBezTo>
                    <a:pt x="1688" y="2465"/>
                    <a:pt x="1688" y="2464"/>
                    <a:pt x="1689" y="2462"/>
                  </a:cubicBezTo>
                  <a:cubicBezTo>
                    <a:pt x="1689" y="2461"/>
                    <a:pt x="1689" y="2459"/>
                    <a:pt x="1690" y="2458"/>
                  </a:cubicBezTo>
                  <a:cubicBezTo>
                    <a:pt x="1690" y="2454"/>
                    <a:pt x="1691" y="2451"/>
                    <a:pt x="1693" y="2448"/>
                  </a:cubicBezTo>
                  <a:cubicBezTo>
                    <a:pt x="1694" y="2444"/>
                    <a:pt x="1696" y="2441"/>
                    <a:pt x="1697" y="2437"/>
                  </a:cubicBezTo>
                  <a:cubicBezTo>
                    <a:pt x="1698" y="2436"/>
                    <a:pt x="1698" y="2435"/>
                    <a:pt x="1699" y="2434"/>
                  </a:cubicBezTo>
                  <a:cubicBezTo>
                    <a:pt x="1699" y="2434"/>
                    <a:pt x="1700" y="2433"/>
                    <a:pt x="1700" y="2432"/>
                  </a:cubicBezTo>
                  <a:cubicBezTo>
                    <a:pt x="1701" y="2431"/>
                    <a:pt x="1701" y="2430"/>
                    <a:pt x="1702" y="2429"/>
                  </a:cubicBezTo>
                  <a:cubicBezTo>
                    <a:pt x="1702" y="2428"/>
                    <a:pt x="1702" y="2428"/>
                    <a:pt x="1702" y="2428"/>
                  </a:cubicBezTo>
                  <a:cubicBezTo>
                    <a:pt x="1703" y="2428"/>
                    <a:pt x="1703" y="2428"/>
                    <a:pt x="1703" y="2428"/>
                  </a:cubicBezTo>
                  <a:cubicBezTo>
                    <a:pt x="1703" y="2426"/>
                    <a:pt x="1703" y="2426"/>
                    <a:pt x="1703" y="2426"/>
                  </a:cubicBezTo>
                  <a:cubicBezTo>
                    <a:pt x="1706" y="2423"/>
                    <a:pt x="1708" y="2419"/>
                    <a:pt x="1710" y="2415"/>
                  </a:cubicBezTo>
                  <a:cubicBezTo>
                    <a:pt x="1713" y="2412"/>
                    <a:pt x="1715" y="2408"/>
                    <a:pt x="1718" y="2404"/>
                  </a:cubicBezTo>
                  <a:cubicBezTo>
                    <a:pt x="1719" y="2402"/>
                    <a:pt x="1720" y="2400"/>
                    <a:pt x="1721" y="2399"/>
                  </a:cubicBezTo>
                  <a:cubicBezTo>
                    <a:pt x="1721" y="2398"/>
                    <a:pt x="1722" y="2397"/>
                    <a:pt x="1722" y="2396"/>
                  </a:cubicBezTo>
                  <a:cubicBezTo>
                    <a:pt x="1723" y="2395"/>
                    <a:pt x="1723" y="2394"/>
                    <a:pt x="1724" y="2393"/>
                  </a:cubicBezTo>
                  <a:cubicBezTo>
                    <a:pt x="1725" y="2391"/>
                    <a:pt x="1726" y="2389"/>
                    <a:pt x="1727" y="2387"/>
                  </a:cubicBezTo>
                  <a:cubicBezTo>
                    <a:pt x="1727" y="2386"/>
                    <a:pt x="1727" y="2385"/>
                    <a:pt x="1728" y="2384"/>
                  </a:cubicBezTo>
                  <a:cubicBezTo>
                    <a:pt x="1728" y="2384"/>
                    <a:pt x="1728" y="2383"/>
                    <a:pt x="1728" y="2383"/>
                  </a:cubicBezTo>
                  <a:cubicBezTo>
                    <a:pt x="1729" y="2383"/>
                    <a:pt x="1729" y="2382"/>
                    <a:pt x="1729" y="2382"/>
                  </a:cubicBezTo>
                  <a:cubicBezTo>
                    <a:pt x="1730" y="2378"/>
                    <a:pt x="1731" y="2374"/>
                    <a:pt x="1732" y="2371"/>
                  </a:cubicBezTo>
                  <a:cubicBezTo>
                    <a:pt x="1732" y="2370"/>
                    <a:pt x="1732" y="2369"/>
                    <a:pt x="1732" y="2368"/>
                  </a:cubicBezTo>
                  <a:cubicBezTo>
                    <a:pt x="1734" y="2372"/>
                    <a:pt x="1735" y="2376"/>
                    <a:pt x="1736" y="2380"/>
                  </a:cubicBezTo>
                  <a:cubicBezTo>
                    <a:pt x="1736" y="2381"/>
                    <a:pt x="1736" y="2382"/>
                    <a:pt x="1736" y="2383"/>
                  </a:cubicBezTo>
                  <a:cubicBezTo>
                    <a:pt x="1736" y="2388"/>
                    <a:pt x="1736" y="2392"/>
                    <a:pt x="1735" y="2397"/>
                  </a:cubicBezTo>
                  <a:cubicBezTo>
                    <a:pt x="1735" y="2399"/>
                    <a:pt x="1734" y="2402"/>
                    <a:pt x="1734" y="2404"/>
                  </a:cubicBezTo>
                  <a:cubicBezTo>
                    <a:pt x="1734" y="2405"/>
                    <a:pt x="1733" y="2406"/>
                    <a:pt x="1733" y="2408"/>
                  </a:cubicBezTo>
                  <a:cubicBezTo>
                    <a:pt x="1733" y="2409"/>
                    <a:pt x="1732" y="2410"/>
                    <a:pt x="1732" y="2411"/>
                  </a:cubicBezTo>
                  <a:cubicBezTo>
                    <a:pt x="1731" y="2414"/>
                    <a:pt x="1731" y="2416"/>
                    <a:pt x="1730" y="2419"/>
                  </a:cubicBezTo>
                  <a:cubicBezTo>
                    <a:pt x="1729" y="2421"/>
                    <a:pt x="1728" y="2424"/>
                    <a:pt x="1727" y="2427"/>
                  </a:cubicBezTo>
                  <a:cubicBezTo>
                    <a:pt x="1725" y="2432"/>
                    <a:pt x="1723" y="2437"/>
                    <a:pt x="1721" y="2443"/>
                  </a:cubicBezTo>
                  <a:cubicBezTo>
                    <a:pt x="1721" y="2445"/>
                    <a:pt x="1720" y="2448"/>
                    <a:pt x="1719" y="2451"/>
                  </a:cubicBezTo>
                  <a:cubicBezTo>
                    <a:pt x="1718" y="2453"/>
                    <a:pt x="1718" y="2453"/>
                    <a:pt x="1718" y="2453"/>
                  </a:cubicBezTo>
                  <a:cubicBezTo>
                    <a:pt x="1718" y="2455"/>
                    <a:pt x="1718" y="2455"/>
                    <a:pt x="1718" y="2455"/>
                  </a:cubicBezTo>
                  <a:cubicBezTo>
                    <a:pt x="1717" y="2456"/>
                    <a:pt x="1717" y="2458"/>
                    <a:pt x="1717" y="2459"/>
                  </a:cubicBezTo>
                  <a:cubicBezTo>
                    <a:pt x="1715" y="2465"/>
                    <a:pt x="1714" y="2470"/>
                    <a:pt x="1713" y="2476"/>
                  </a:cubicBezTo>
                  <a:cubicBezTo>
                    <a:pt x="1713" y="2481"/>
                    <a:pt x="1712" y="2486"/>
                    <a:pt x="1712" y="2491"/>
                  </a:cubicBezTo>
                  <a:cubicBezTo>
                    <a:pt x="1712" y="2494"/>
                    <a:pt x="1712" y="2496"/>
                    <a:pt x="1712" y="2498"/>
                  </a:cubicBezTo>
                  <a:cubicBezTo>
                    <a:pt x="1712" y="2501"/>
                    <a:pt x="1712" y="2503"/>
                    <a:pt x="1712" y="2505"/>
                  </a:cubicBezTo>
                  <a:cubicBezTo>
                    <a:pt x="1712" y="2510"/>
                    <a:pt x="1713" y="2513"/>
                    <a:pt x="1714" y="2517"/>
                  </a:cubicBezTo>
                  <a:cubicBezTo>
                    <a:pt x="1715" y="2520"/>
                    <a:pt x="1717" y="2523"/>
                    <a:pt x="1718" y="2525"/>
                  </a:cubicBezTo>
                  <a:cubicBezTo>
                    <a:pt x="1719" y="2526"/>
                    <a:pt x="1719" y="2526"/>
                    <a:pt x="1719" y="2527"/>
                  </a:cubicBezTo>
                  <a:cubicBezTo>
                    <a:pt x="1720" y="2527"/>
                    <a:pt x="1720" y="2528"/>
                    <a:pt x="1720" y="2528"/>
                  </a:cubicBezTo>
                  <a:cubicBezTo>
                    <a:pt x="1721" y="2529"/>
                    <a:pt x="1721" y="2529"/>
                    <a:pt x="1722" y="2530"/>
                  </a:cubicBezTo>
                  <a:cubicBezTo>
                    <a:pt x="1723" y="2531"/>
                    <a:pt x="1723" y="2531"/>
                    <a:pt x="1723" y="2531"/>
                  </a:cubicBezTo>
                  <a:cubicBezTo>
                    <a:pt x="1723" y="2531"/>
                    <a:pt x="1723" y="2531"/>
                    <a:pt x="1722" y="2530"/>
                  </a:cubicBezTo>
                  <a:cubicBezTo>
                    <a:pt x="1722" y="2529"/>
                    <a:pt x="1721" y="2528"/>
                    <a:pt x="1721" y="2528"/>
                  </a:cubicBezTo>
                  <a:cubicBezTo>
                    <a:pt x="1721" y="2527"/>
                    <a:pt x="1721" y="2527"/>
                    <a:pt x="1720" y="2526"/>
                  </a:cubicBezTo>
                  <a:cubicBezTo>
                    <a:pt x="1720" y="2526"/>
                    <a:pt x="1720" y="2525"/>
                    <a:pt x="1720" y="2525"/>
                  </a:cubicBezTo>
                  <a:cubicBezTo>
                    <a:pt x="1719" y="2522"/>
                    <a:pt x="1718" y="2520"/>
                    <a:pt x="1717" y="2516"/>
                  </a:cubicBezTo>
                  <a:cubicBezTo>
                    <a:pt x="1717" y="2513"/>
                    <a:pt x="1717" y="2509"/>
                    <a:pt x="1717" y="2505"/>
                  </a:cubicBezTo>
                  <a:cubicBezTo>
                    <a:pt x="1717" y="2503"/>
                    <a:pt x="1717" y="2501"/>
                    <a:pt x="1717" y="2499"/>
                  </a:cubicBezTo>
                  <a:cubicBezTo>
                    <a:pt x="1717" y="2496"/>
                    <a:pt x="1717" y="2494"/>
                    <a:pt x="1718" y="2492"/>
                  </a:cubicBezTo>
                  <a:cubicBezTo>
                    <a:pt x="1718" y="2487"/>
                    <a:pt x="1719" y="2482"/>
                    <a:pt x="1720" y="2477"/>
                  </a:cubicBezTo>
                  <a:cubicBezTo>
                    <a:pt x="1721" y="2474"/>
                    <a:pt x="1721" y="2472"/>
                    <a:pt x="1722" y="2469"/>
                  </a:cubicBezTo>
                  <a:cubicBezTo>
                    <a:pt x="1723" y="2466"/>
                    <a:pt x="1723" y="2464"/>
                    <a:pt x="1724" y="2461"/>
                  </a:cubicBezTo>
                  <a:cubicBezTo>
                    <a:pt x="1724" y="2460"/>
                    <a:pt x="1725" y="2458"/>
                    <a:pt x="1725" y="2457"/>
                  </a:cubicBezTo>
                  <a:cubicBezTo>
                    <a:pt x="1725" y="2456"/>
                    <a:pt x="1726" y="2454"/>
                    <a:pt x="1726" y="2453"/>
                  </a:cubicBezTo>
                  <a:cubicBezTo>
                    <a:pt x="1727" y="2450"/>
                    <a:pt x="1728" y="2448"/>
                    <a:pt x="1729" y="2445"/>
                  </a:cubicBezTo>
                  <a:cubicBezTo>
                    <a:pt x="1731" y="2440"/>
                    <a:pt x="1733" y="2435"/>
                    <a:pt x="1734" y="2429"/>
                  </a:cubicBezTo>
                  <a:cubicBezTo>
                    <a:pt x="1735" y="2426"/>
                    <a:pt x="1736" y="2424"/>
                    <a:pt x="1737" y="2421"/>
                  </a:cubicBezTo>
                  <a:cubicBezTo>
                    <a:pt x="1738" y="2418"/>
                    <a:pt x="1738" y="2416"/>
                    <a:pt x="1739" y="2413"/>
                  </a:cubicBezTo>
                  <a:cubicBezTo>
                    <a:pt x="1739" y="2412"/>
                    <a:pt x="1739" y="2410"/>
                    <a:pt x="1740" y="2409"/>
                  </a:cubicBezTo>
                  <a:cubicBezTo>
                    <a:pt x="1740" y="2408"/>
                    <a:pt x="1740" y="2406"/>
                    <a:pt x="1740" y="2405"/>
                  </a:cubicBezTo>
                  <a:cubicBezTo>
                    <a:pt x="1741" y="2402"/>
                    <a:pt x="1741" y="2400"/>
                    <a:pt x="1741" y="2397"/>
                  </a:cubicBezTo>
                  <a:cubicBezTo>
                    <a:pt x="1741" y="2397"/>
                    <a:pt x="1741" y="2396"/>
                    <a:pt x="1741" y="2396"/>
                  </a:cubicBezTo>
                  <a:cubicBezTo>
                    <a:pt x="1747" y="2417"/>
                    <a:pt x="1753" y="2439"/>
                    <a:pt x="1759" y="2464"/>
                  </a:cubicBezTo>
                  <a:cubicBezTo>
                    <a:pt x="1759" y="2467"/>
                    <a:pt x="1759" y="2470"/>
                    <a:pt x="1759" y="2474"/>
                  </a:cubicBezTo>
                  <a:cubicBezTo>
                    <a:pt x="1759" y="2481"/>
                    <a:pt x="1759" y="2488"/>
                    <a:pt x="1758" y="2495"/>
                  </a:cubicBezTo>
                  <a:cubicBezTo>
                    <a:pt x="1758" y="2503"/>
                    <a:pt x="1757" y="2510"/>
                    <a:pt x="1756" y="2517"/>
                  </a:cubicBezTo>
                  <a:cubicBezTo>
                    <a:pt x="1755" y="2525"/>
                    <a:pt x="1754" y="2532"/>
                    <a:pt x="1752" y="2539"/>
                  </a:cubicBezTo>
                  <a:cubicBezTo>
                    <a:pt x="1750" y="2546"/>
                    <a:pt x="1748" y="2553"/>
                    <a:pt x="1746" y="2560"/>
                  </a:cubicBezTo>
                  <a:cubicBezTo>
                    <a:pt x="1744" y="2567"/>
                    <a:pt x="1742" y="2573"/>
                    <a:pt x="1740" y="2579"/>
                  </a:cubicBezTo>
                  <a:cubicBezTo>
                    <a:pt x="1737" y="2585"/>
                    <a:pt x="1735" y="2591"/>
                    <a:pt x="1733" y="2596"/>
                  </a:cubicBezTo>
                  <a:cubicBezTo>
                    <a:pt x="1732" y="2598"/>
                    <a:pt x="1730" y="2601"/>
                    <a:pt x="1729" y="2603"/>
                  </a:cubicBezTo>
                  <a:cubicBezTo>
                    <a:pt x="1728" y="2605"/>
                    <a:pt x="1727" y="2608"/>
                    <a:pt x="1726" y="2610"/>
                  </a:cubicBezTo>
                  <a:cubicBezTo>
                    <a:pt x="1725" y="2612"/>
                    <a:pt x="1724" y="2614"/>
                    <a:pt x="1723" y="2615"/>
                  </a:cubicBezTo>
                  <a:cubicBezTo>
                    <a:pt x="1722" y="2617"/>
                    <a:pt x="1721" y="2619"/>
                    <a:pt x="1720" y="2620"/>
                  </a:cubicBezTo>
                  <a:cubicBezTo>
                    <a:pt x="1719" y="2623"/>
                    <a:pt x="1717" y="2625"/>
                    <a:pt x="1716" y="2627"/>
                  </a:cubicBezTo>
                  <a:cubicBezTo>
                    <a:pt x="1715" y="2628"/>
                    <a:pt x="1715" y="2629"/>
                    <a:pt x="1715" y="2629"/>
                  </a:cubicBezTo>
                  <a:cubicBezTo>
                    <a:pt x="1715" y="2629"/>
                    <a:pt x="1715" y="2628"/>
                    <a:pt x="1717" y="2627"/>
                  </a:cubicBezTo>
                  <a:cubicBezTo>
                    <a:pt x="1718" y="2626"/>
                    <a:pt x="1719" y="2624"/>
                    <a:pt x="1721" y="2621"/>
                  </a:cubicBezTo>
                  <a:cubicBezTo>
                    <a:pt x="1722" y="2620"/>
                    <a:pt x="1724" y="2618"/>
                    <a:pt x="1725" y="2617"/>
                  </a:cubicBezTo>
                  <a:cubicBezTo>
                    <a:pt x="1726" y="2615"/>
                    <a:pt x="1727" y="2613"/>
                    <a:pt x="1729" y="2611"/>
                  </a:cubicBezTo>
                  <a:cubicBezTo>
                    <a:pt x="1730" y="2609"/>
                    <a:pt x="1731" y="2607"/>
                    <a:pt x="1733" y="2605"/>
                  </a:cubicBezTo>
                  <a:cubicBezTo>
                    <a:pt x="1734" y="2603"/>
                    <a:pt x="1735" y="2600"/>
                    <a:pt x="1737" y="2598"/>
                  </a:cubicBezTo>
                  <a:cubicBezTo>
                    <a:pt x="1738" y="2595"/>
                    <a:pt x="1740" y="2593"/>
                    <a:pt x="1741" y="2590"/>
                  </a:cubicBezTo>
                  <a:cubicBezTo>
                    <a:pt x="1742" y="2587"/>
                    <a:pt x="1744" y="2584"/>
                    <a:pt x="1745" y="2581"/>
                  </a:cubicBezTo>
                  <a:cubicBezTo>
                    <a:pt x="1748" y="2575"/>
                    <a:pt x="1751" y="2569"/>
                    <a:pt x="1753" y="2562"/>
                  </a:cubicBezTo>
                  <a:cubicBezTo>
                    <a:pt x="1754" y="2561"/>
                    <a:pt x="1754" y="2559"/>
                    <a:pt x="1755" y="2557"/>
                  </a:cubicBezTo>
                  <a:cubicBezTo>
                    <a:pt x="1755" y="2555"/>
                    <a:pt x="1756" y="2554"/>
                    <a:pt x="1756" y="2552"/>
                  </a:cubicBezTo>
                  <a:cubicBezTo>
                    <a:pt x="1758" y="2548"/>
                    <a:pt x="1758" y="2545"/>
                    <a:pt x="1759" y="2541"/>
                  </a:cubicBezTo>
                  <a:cubicBezTo>
                    <a:pt x="1761" y="2534"/>
                    <a:pt x="1763" y="2526"/>
                    <a:pt x="1764" y="2518"/>
                  </a:cubicBezTo>
                  <a:cubicBezTo>
                    <a:pt x="1765" y="2511"/>
                    <a:pt x="1766" y="2503"/>
                    <a:pt x="1766" y="2496"/>
                  </a:cubicBezTo>
                  <a:cubicBezTo>
                    <a:pt x="1766" y="2492"/>
                    <a:pt x="1766" y="2488"/>
                    <a:pt x="1766" y="2484"/>
                  </a:cubicBezTo>
                  <a:cubicBezTo>
                    <a:pt x="1766" y="2483"/>
                    <a:pt x="1766" y="2481"/>
                    <a:pt x="1766" y="2479"/>
                  </a:cubicBezTo>
                  <a:cubicBezTo>
                    <a:pt x="1766" y="2477"/>
                    <a:pt x="1766" y="2475"/>
                    <a:pt x="1766" y="2473"/>
                  </a:cubicBezTo>
                  <a:cubicBezTo>
                    <a:pt x="1765" y="2466"/>
                    <a:pt x="1765" y="2459"/>
                    <a:pt x="1764" y="2453"/>
                  </a:cubicBezTo>
                  <a:cubicBezTo>
                    <a:pt x="1763" y="2449"/>
                    <a:pt x="1763" y="2446"/>
                    <a:pt x="1762" y="2443"/>
                  </a:cubicBezTo>
                  <a:cubicBezTo>
                    <a:pt x="1762" y="2442"/>
                    <a:pt x="1762" y="2440"/>
                    <a:pt x="1761" y="2439"/>
                  </a:cubicBezTo>
                  <a:cubicBezTo>
                    <a:pt x="1761" y="2437"/>
                    <a:pt x="1761" y="2436"/>
                    <a:pt x="1760" y="2435"/>
                  </a:cubicBezTo>
                  <a:cubicBezTo>
                    <a:pt x="1760" y="2434"/>
                    <a:pt x="1760" y="2434"/>
                    <a:pt x="1760" y="2433"/>
                  </a:cubicBezTo>
                  <a:cubicBezTo>
                    <a:pt x="1756" y="2400"/>
                    <a:pt x="1749" y="2367"/>
                    <a:pt x="1737" y="2339"/>
                  </a:cubicBezTo>
                  <a:cubicBezTo>
                    <a:pt x="1736" y="2338"/>
                    <a:pt x="1735" y="2337"/>
                    <a:pt x="1735" y="2335"/>
                  </a:cubicBezTo>
                  <a:cubicBezTo>
                    <a:pt x="1736" y="2337"/>
                    <a:pt x="1737" y="2340"/>
                    <a:pt x="1739" y="2342"/>
                  </a:cubicBezTo>
                  <a:cubicBezTo>
                    <a:pt x="1740" y="2344"/>
                    <a:pt x="1741" y="2345"/>
                    <a:pt x="1742" y="2347"/>
                  </a:cubicBezTo>
                  <a:cubicBezTo>
                    <a:pt x="1743" y="2349"/>
                    <a:pt x="1744" y="2351"/>
                    <a:pt x="1745" y="2353"/>
                  </a:cubicBezTo>
                  <a:cubicBezTo>
                    <a:pt x="1747" y="2356"/>
                    <a:pt x="1750" y="2360"/>
                    <a:pt x="1752" y="2363"/>
                  </a:cubicBezTo>
                  <a:cubicBezTo>
                    <a:pt x="1754" y="2367"/>
                    <a:pt x="1757" y="2371"/>
                    <a:pt x="1759" y="2374"/>
                  </a:cubicBezTo>
                  <a:cubicBezTo>
                    <a:pt x="1761" y="2378"/>
                    <a:pt x="1763" y="2381"/>
                    <a:pt x="1765" y="2384"/>
                  </a:cubicBezTo>
                  <a:cubicBezTo>
                    <a:pt x="1768" y="2388"/>
                    <a:pt x="1770" y="2391"/>
                    <a:pt x="1772" y="2394"/>
                  </a:cubicBezTo>
                  <a:cubicBezTo>
                    <a:pt x="1773" y="2396"/>
                    <a:pt x="1774" y="2397"/>
                    <a:pt x="1775" y="2399"/>
                  </a:cubicBezTo>
                  <a:cubicBezTo>
                    <a:pt x="1775" y="2399"/>
                    <a:pt x="1776" y="2400"/>
                    <a:pt x="1776" y="2401"/>
                  </a:cubicBezTo>
                  <a:cubicBezTo>
                    <a:pt x="1777" y="2401"/>
                    <a:pt x="1777" y="2402"/>
                    <a:pt x="1778" y="2403"/>
                  </a:cubicBezTo>
                  <a:cubicBezTo>
                    <a:pt x="1779" y="2405"/>
                    <a:pt x="1781" y="2408"/>
                    <a:pt x="1782" y="2410"/>
                  </a:cubicBezTo>
                  <a:cubicBezTo>
                    <a:pt x="1783" y="2412"/>
                    <a:pt x="1784" y="2414"/>
                    <a:pt x="1784" y="2416"/>
                  </a:cubicBezTo>
                  <a:cubicBezTo>
                    <a:pt x="1785" y="2418"/>
                    <a:pt x="1785" y="2419"/>
                    <a:pt x="1785" y="2420"/>
                  </a:cubicBezTo>
                  <a:cubicBezTo>
                    <a:pt x="1785" y="2421"/>
                    <a:pt x="1785" y="2422"/>
                    <a:pt x="1785" y="2422"/>
                  </a:cubicBezTo>
                  <a:cubicBezTo>
                    <a:pt x="1785" y="2422"/>
                    <a:pt x="1785" y="2421"/>
                    <a:pt x="1785" y="2420"/>
                  </a:cubicBezTo>
                  <a:cubicBezTo>
                    <a:pt x="1785" y="2419"/>
                    <a:pt x="1786" y="2418"/>
                    <a:pt x="1786" y="2416"/>
                  </a:cubicBezTo>
                  <a:cubicBezTo>
                    <a:pt x="1786" y="2414"/>
                    <a:pt x="1786" y="2412"/>
                    <a:pt x="1785" y="2409"/>
                  </a:cubicBezTo>
                  <a:cubicBezTo>
                    <a:pt x="1784" y="2406"/>
                    <a:pt x="1783" y="2403"/>
                    <a:pt x="1782" y="2400"/>
                  </a:cubicBezTo>
                  <a:cubicBezTo>
                    <a:pt x="1780" y="2397"/>
                    <a:pt x="1779" y="2394"/>
                    <a:pt x="1777" y="2391"/>
                  </a:cubicBezTo>
                  <a:cubicBezTo>
                    <a:pt x="1775" y="2388"/>
                    <a:pt x="1773" y="2384"/>
                    <a:pt x="1772" y="2381"/>
                  </a:cubicBezTo>
                  <a:cubicBezTo>
                    <a:pt x="1771" y="2379"/>
                    <a:pt x="1770" y="2377"/>
                    <a:pt x="1768" y="2376"/>
                  </a:cubicBezTo>
                  <a:cubicBezTo>
                    <a:pt x="1767" y="2374"/>
                    <a:pt x="1766" y="2372"/>
                    <a:pt x="1765" y="2370"/>
                  </a:cubicBezTo>
                  <a:cubicBezTo>
                    <a:pt x="1763" y="2366"/>
                    <a:pt x="1761" y="2363"/>
                    <a:pt x="1759" y="2359"/>
                  </a:cubicBezTo>
                  <a:cubicBezTo>
                    <a:pt x="1756" y="2356"/>
                    <a:pt x="1754" y="2352"/>
                    <a:pt x="1752" y="2348"/>
                  </a:cubicBezTo>
                  <a:cubicBezTo>
                    <a:pt x="1749" y="2345"/>
                    <a:pt x="1747" y="2341"/>
                    <a:pt x="1745" y="2338"/>
                  </a:cubicBezTo>
                  <a:cubicBezTo>
                    <a:pt x="1742" y="2335"/>
                    <a:pt x="1740" y="2332"/>
                    <a:pt x="1738" y="2329"/>
                  </a:cubicBezTo>
                  <a:cubicBezTo>
                    <a:pt x="1736" y="2326"/>
                    <a:pt x="1734" y="2323"/>
                    <a:pt x="1732" y="2321"/>
                  </a:cubicBezTo>
                  <a:cubicBezTo>
                    <a:pt x="1728" y="2316"/>
                    <a:pt x="1725" y="2313"/>
                    <a:pt x="1723" y="2310"/>
                  </a:cubicBezTo>
                  <a:cubicBezTo>
                    <a:pt x="1715" y="2294"/>
                    <a:pt x="1707" y="2278"/>
                    <a:pt x="1699" y="2261"/>
                  </a:cubicBezTo>
                  <a:cubicBezTo>
                    <a:pt x="1699" y="2261"/>
                    <a:pt x="1699" y="2261"/>
                    <a:pt x="1699" y="2261"/>
                  </a:cubicBezTo>
                  <a:cubicBezTo>
                    <a:pt x="1701" y="2263"/>
                    <a:pt x="1702" y="2264"/>
                    <a:pt x="1703" y="2265"/>
                  </a:cubicBezTo>
                  <a:cubicBezTo>
                    <a:pt x="1706" y="2267"/>
                    <a:pt x="1709" y="2270"/>
                    <a:pt x="1711" y="2272"/>
                  </a:cubicBezTo>
                  <a:cubicBezTo>
                    <a:pt x="1714" y="2274"/>
                    <a:pt x="1717" y="2276"/>
                    <a:pt x="1720" y="2279"/>
                  </a:cubicBezTo>
                  <a:cubicBezTo>
                    <a:pt x="1726" y="2283"/>
                    <a:pt x="1732" y="2287"/>
                    <a:pt x="1737" y="2291"/>
                  </a:cubicBezTo>
                  <a:cubicBezTo>
                    <a:pt x="1740" y="2293"/>
                    <a:pt x="1743" y="2295"/>
                    <a:pt x="1745" y="2297"/>
                  </a:cubicBezTo>
                  <a:cubicBezTo>
                    <a:pt x="1748" y="2299"/>
                    <a:pt x="1750" y="2301"/>
                    <a:pt x="1752" y="2304"/>
                  </a:cubicBezTo>
                  <a:cubicBezTo>
                    <a:pt x="1752" y="2304"/>
                    <a:pt x="1753" y="2305"/>
                    <a:pt x="1753" y="2305"/>
                  </a:cubicBezTo>
                  <a:cubicBezTo>
                    <a:pt x="1754" y="2306"/>
                    <a:pt x="1754" y="2307"/>
                    <a:pt x="1755" y="2307"/>
                  </a:cubicBezTo>
                  <a:cubicBezTo>
                    <a:pt x="1756" y="2309"/>
                    <a:pt x="1757" y="2310"/>
                    <a:pt x="1758" y="2311"/>
                  </a:cubicBezTo>
                  <a:cubicBezTo>
                    <a:pt x="1758" y="2312"/>
                    <a:pt x="1758" y="2312"/>
                    <a:pt x="1758" y="2312"/>
                  </a:cubicBezTo>
                  <a:cubicBezTo>
                    <a:pt x="1759" y="2313"/>
                    <a:pt x="1759" y="2313"/>
                    <a:pt x="1759" y="2313"/>
                  </a:cubicBezTo>
                  <a:cubicBezTo>
                    <a:pt x="1759" y="2314"/>
                    <a:pt x="1760" y="2314"/>
                    <a:pt x="1760" y="2315"/>
                  </a:cubicBezTo>
                  <a:cubicBezTo>
                    <a:pt x="1761" y="2316"/>
                    <a:pt x="1761" y="2317"/>
                    <a:pt x="1762" y="2319"/>
                  </a:cubicBezTo>
                  <a:cubicBezTo>
                    <a:pt x="1765" y="2324"/>
                    <a:pt x="1767" y="2329"/>
                    <a:pt x="1768" y="2334"/>
                  </a:cubicBezTo>
                  <a:cubicBezTo>
                    <a:pt x="1770" y="2339"/>
                    <a:pt x="1771" y="2344"/>
                    <a:pt x="1772" y="2348"/>
                  </a:cubicBezTo>
                  <a:cubicBezTo>
                    <a:pt x="1773" y="2352"/>
                    <a:pt x="1774" y="2356"/>
                    <a:pt x="1774" y="2359"/>
                  </a:cubicBezTo>
                  <a:cubicBezTo>
                    <a:pt x="1775" y="2362"/>
                    <a:pt x="1776" y="2364"/>
                    <a:pt x="1776" y="2366"/>
                  </a:cubicBezTo>
                  <a:cubicBezTo>
                    <a:pt x="1776" y="2367"/>
                    <a:pt x="1776" y="2368"/>
                    <a:pt x="1776" y="2368"/>
                  </a:cubicBezTo>
                  <a:cubicBezTo>
                    <a:pt x="1776" y="2368"/>
                    <a:pt x="1776" y="2367"/>
                    <a:pt x="1776" y="2366"/>
                  </a:cubicBezTo>
                  <a:cubicBezTo>
                    <a:pt x="1776" y="2364"/>
                    <a:pt x="1776" y="2362"/>
                    <a:pt x="1776" y="2359"/>
                  </a:cubicBezTo>
                  <a:cubicBezTo>
                    <a:pt x="1776" y="2355"/>
                    <a:pt x="1776" y="2352"/>
                    <a:pt x="1775" y="2347"/>
                  </a:cubicBezTo>
                  <a:cubicBezTo>
                    <a:pt x="1775" y="2343"/>
                    <a:pt x="1774" y="2338"/>
                    <a:pt x="1773" y="2333"/>
                  </a:cubicBezTo>
                  <a:cubicBezTo>
                    <a:pt x="1772" y="2328"/>
                    <a:pt x="1770" y="2322"/>
                    <a:pt x="1767" y="2316"/>
                  </a:cubicBezTo>
                  <a:cubicBezTo>
                    <a:pt x="1767" y="2315"/>
                    <a:pt x="1766" y="2313"/>
                    <a:pt x="1765" y="2312"/>
                  </a:cubicBezTo>
                  <a:cubicBezTo>
                    <a:pt x="1765" y="2311"/>
                    <a:pt x="1765" y="2310"/>
                    <a:pt x="1764" y="2310"/>
                  </a:cubicBezTo>
                  <a:cubicBezTo>
                    <a:pt x="1764" y="2309"/>
                    <a:pt x="1764" y="2309"/>
                    <a:pt x="1764" y="2309"/>
                  </a:cubicBezTo>
                  <a:cubicBezTo>
                    <a:pt x="1763" y="2307"/>
                    <a:pt x="1763" y="2307"/>
                    <a:pt x="1763" y="2307"/>
                  </a:cubicBezTo>
                  <a:cubicBezTo>
                    <a:pt x="1763" y="2307"/>
                    <a:pt x="1762" y="2306"/>
                    <a:pt x="1762" y="2305"/>
                  </a:cubicBezTo>
                  <a:cubicBezTo>
                    <a:pt x="1761" y="2305"/>
                    <a:pt x="1761" y="2305"/>
                    <a:pt x="1761" y="2305"/>
                  </a:cubicBezTo>
                  <a:cubicBezTo>
                    <a:pt x="1761" y="2304"/>
                    <a:pt x="1761" y="2304"/>
                    <a:pt x="1761" y="2304"/>
                  </a:cubicBezTo>
                  <a:cubicBezTo>
                    <a:pt x="1760" y="2303"/>
                    <a:pt x="1760" y="2303"/>
                    <a:pt x="1760" y="2303"/>
                  </a:cubicBezTo>
                  <a:cubicBezTo>
                    <a:pt x="1760" y="2303"/>
                    <a:pt x="1759" y="2302"/>
                    <a:pt x="1759" y="2301"/>
                  </a:cubicBezTo>
                  <a:cubicBezTo>
                    <a:pt x="1758" y="2300"/>
                    <a:pt x="1758" y="2300"/>
                    <a:pt x="1757" y="2299"/>
                  </a:cubicBezTo>
                  <a:cubicBezTo>
                    <a:pt x="1753" y="2294"/>
                    <a:pt x="1748" y="2289"/>
                    <a:pt x="1742" y="2285"/>
                  </a:cubicBezTo>
                  <a:cubicBezTo>
                    <a:pt x="1736" y="2280"/>
                    <a:pt x="1730" y="2276"/>
                    <a:pt x="1725" y="2272"/>
                  </a:cubicBezTo>
                  <a:cubicBezTo>
                    <a:pt x="1722" y="2270"/>
                    <a:pt x="1719" y="2268"/>
                    <a:pt x="1716" y="2266"/>
                  </a:cubicBezTo>
                  <a:cubicBezTo>
                    <a:pt x="1714" y="2264"/>
                    <a:pt x="1711" y="2262"/>
                    <a:pt x="1708" y="2259"/>
                  </a:cubicBezTo>
                  <a:cubicBezTo>
                    <a:pt x="1706" y="2257"/>
                    <a:pt x="1703" y="2255"/>
                    <a:pt x="1701" y="2253"/>
                  </a:cubicBezTo>
                  <a:cubicBezTo>
                    <a:pt x="1701" y="2252"/>
                    <a:pt x="1700" y="2251"/>
                    <a:pt x="1699" y="2251"/>
                  </a:cubicBezTo>
                  <a:cubicBezTo>
                    <a:pt x="1699" y="2250"/>
                    <a:pt x="1698" y="2250"/>
                    <a:pt x="1698" y="2249"/>
                  </a:cubicBezTo>
                  <a:cubicBezTo>
                    <a:pt x="1697" y="2248"/>
                    <a:pt x="1695" y="2247"/>
                    <a:pt x="1694" y="2245"/>
                  </a:cubicBezTo>
                  <a:cubicBezTo>
                    <a:pt x="1693" y="2244"/>
                    <a:pt x="1691" y="2242"/>
                    <a:pt x="1690" y="2240"/>
                  </a:cubicBezTo>
                  <a:cubicBezTo>
                    <a:pt x="1689" y="2239"/>
                    <a:pt x="1689" y="2239"/>
                    <a:pt x="1689" y="2238"/>
                  </a:cubicBezTo>
                  <a:cubicBezTo>
                    <a:pt x="1681" y="2221"/>
                    <a:pt x="1679" y="2207"/>
                    <a:pt x="1678" y="2195"/>
                  </a:cubicBezTo>
                  <a:cubicBezTo>
                    <a:pt x="1678" y="2196"/>
                    <a:pt x="1678" y="2197"/>
                    <a:pt x="1679" y="2198"/>
                  </a:cubicBezTo>
                  <a:cubicBezTo>
                    <a:pt x="1679" y="2199"/>
                    <a:pt x="1680" y="2199"/>
                    <a:pt x="1680" y="2200"/>
                  </a:cubicBezTo>
                  <a:cubicBezTo>
                    <a:pt x="1681" y="2201"/>
                    <a:pt x="1682" y="2202"/>
                    <a:pt x="1682" y="2203"/>
                  </a:cubicBezTo>
                  <a:cubicBezTo>
                    <a:pt x="1683" y="2204"/>
                    <a:pt x="1683" y="2205"/>
                    <a:pt x="1684" y="2206"/>
                  </a:cubicBezTo>
                  <a:cubicBezTo>
                    <a:pt x="1685" y="2207"/>
                    <a:pt x="1685" y="2209"/>
                    <a:pt x="1686" y="2210"/>
                  </a:cubicBezTo>
                  <a:cubicBezTo>
                    <a:pt x="1687" y="2211"/>
                    <a:pt x="1688" y="2212"/>
                    <a:pt x="1689" y="2213"/>
                  </a:cubicBezTo>
                  <a:cubicBezTo>
                    <a:pt x="1689" y="2214"/>
                    <a:pt x="1690" y="2215"/>
                    <a:pt x="1691" y="2216"/>
                  </a:cubicBezTo>
                  <a:cubicBezTo>
                    <a:pt x="1693" y="2218"/>
                    <a:pt x="1695" y="2220"/>
                    <a:pt x="1696" y="2222"/>
                  </a:cubicBezTo>
                  <a:cubicBezTo>
                    <a:pt x="1698" y="2224"/>
                    <a:pt x="1700" y="2226"/>
                    <a:pt x="1702" y="2228"/>
                  </a:cubicBezTo>
                  <a:cubicBezTo>
                    <a:pt x="1703" y="2229"/>
                    <a:pt x="1704" y="2230"/>
                    <a:pt x="1705" y="2230"/>
                  </a:cubicBezTo>
                  <a:cubicBezTo>
                    <a:pt x="1706" y="2231"/>
                    <a:pt x="1707" y="2232"/>
                    <a:pt x="1708" y="2233"/>
                  </a:cubicBezTo>
                  <a:cubicBezTo>
                    <a:pt x="1710" y="2234"/>
                    <a:pt x="1712" y="2236"/>
                    <a:pt x="1714" y="2237"/>
                  </a:cubicBezTo>
                  <a:cubicBezTo>
                    <a:pt x="1715" y="2238"/>
                    <a:pt x="1716" y="2239"/>
                    <a:pt x="1717" y="2239"/>
                  </a:cubicBezTo>
                  <a:cubicBezTo>
                    <a:pt x="1718" y="2240"/>
                    <a:pt x="1719" y="2240"/>
                    <a:pt x="1720" y="2241"/>
                  </a:cubicBezTo>
                  <a:cubicBezTo>
                    <a:pt x="1721" y="2242"/>
                    <a:pt x="1721" y="2242"/>
                    <a:pt x="1722" y="2242"/>
                  </a:cubicBezTo>
                  <a:cubicBezTo>
                    <a:pt x="1723" y="2243"/>
                    <a:pt x="1724" y="2243"/>
                    <a:pt x="1725" y="2244"/>
                  </a:cubicBezTo>
                  <a:cubicBezTo>
                    <a:pt x="1726" y="2245"/>
                    <a:pt x="1727" y="2245"/>
                    <a:pt x="1728" y="2246"/>
                  </a:cubicBezTo>
                  <a:cubicBezTo>
                    <a:pt x="1729" y="2246"/>
                    <a:pt x="1730" y="2247"/>
                    <a:pt x="1731" y="2247"/>
                  </a:cubicBezTo>
                  <a:cubicBezTo>
                    <a:pt x="1732" y="2247"/>
                    <a:pt x="1732" y="2247"/>
                    <a:pt x="1732" y="2247"/>
                  </a:cubicBezTo>
                  <a:cubicBezTo>
                    <a:pt x="1732" y="2247"/>
                    <a:pt x="1732" y="2247"/>
                    <a:pt x="1731" y="2246"/>
                  </a:cubicBezTo>
                  <a:cubicBezTo>
                    <a:pt x="1731" y="2246"/>
                    <a:pt x="1730" y="2245"/>
                    <a:pt x="1729" y="2244"/>
                  </a:cubicBezTo>
                  <a:cubicBezTo>
                    <a:pt x="1728" y="2244"/>
                    <a:pt x="1727" y="2242"/>
                    <a:pt x="1726" y="2241"/>
                  </a:cubicBezTo>
                  <a:cubicBezTo>
                    <a:pt x="1725" y="2240"/>
                    <a:pt x="1724" y="2239"/>
                    <a:pt x="1722" y="2237"/>
                  </a:cubicBezTo>
                  <a:cubicBezTo>
                    <a:pt x="1721" y="2236"/>
                    <a:pt x="1720" y="2234"/>
                    <a:pt x="1718" y="2233"/>
                  </a:cubicBezTo>
                  <a:cubicBezTo>
                    <a:pt x="1717" y="2232"/>
                    <a:pt x="1716" y="2231"/>
                    <a:pt x="1715" y="2230"/>
                  </a:cubicBezTo>
                  <a:cubicBezTo>
                    <a:pt x="1715" y="2229"/>
                    <a:pt x="1714" y="2229"/>
                    <a:pt x="1713" y="2228"/>
                  </a:cubicBezTo>
                  <a:cubicBezTo>
                    <a:pt x="1711" y="2226"/>
                    <a:pt x="1709" y="2224"/>
                    <a:pt x="1708" y="2222"/>
                  </a:cubicBezTo>
                  <a:cubicBezTo>
                    <a:pt x="1706" y="2220"/>
                    <a:pt x="1704" y="2218"/>
                    <a:pt x="1702" y="2217"/>
                  </a:cubicBezTo>
                  <a:cubicBezTo>
                    <a:pt x="1700" y="2215"/>
                    <a:pt x="1699" y="2213"/>
                    <a:pt x="1697" y="2211"/>
                  </a:cubicBezTo>
                  <a:cubicBezTo>
                    <a:pt x="1695" y="2209"/>
                    <a:pt x="1693" y="2207"/>
                    <a:pt x="1692" y="2205"/>
                  </a:cubicBezTo>
                  <a:cubicBezTo>
                    <a:pt x="1690" y="2203"/>
                    <a:pt x="1688" y="2202"/>
                    <a:pt x="1687" y="2200"/>
                  </a:cubicBezTo>
                  <a:cubicBezTo>
                    <a:pt x="1685" y="2198"/>
                    <a:pt x="1684" y="2197"/>
                    <a:pt x="1683" y="2195"/>
                  </a:cubicBezTo>
                  <a:cubicBezTo>
                    <a:pt x="1682" y="2194"/>
                    <a:pt x="1681" y="2194"/>
                    <a:pt x="1681" y="2193"/>
                  </a:cubicBezTo>
                  <a:cubicBezTo>
                    <a:pt x="1680" y="2192"/>
                    <a:pt x="1680" y="2192"/>
                    <a:pt x="1679" y="2191"/>
                  </a:cubicBezTo>
                  <a:cubicBezTo>
                    <a:pt x="1678" y="2190"/>
                    <a:pt x="1678" y="2190"/>
                    <a:pt x="1677" y="2189"/>
                  </a:cubicBezTo>
                  <a:cubicBezTo>
                    <a:pt x="1676" y="2180"/>
                    <a:pt x="1676" y="2171"/>
                    <a:pt x="1675" y="2162"/>
                  </a:cubicBezTo>
                  <a:cubicBezTo>
                    <a:pt x="1675" y="2153"/>
                    <a:pt x="1692" y="2158"/>
                    <a:pt x="1710" y="2160"/>
                  </a:cubicBezTo>
                  <a:cubicBezTo>
                    <a:pt x="1710" y="2160"/>
                    <a:pt x="1711" y="2161"/>
                    <a:pt x="1711" y="2161"/>
                  </a:cubicBezTo>
                  <a:cubicBezTo>
                    <a:pt x="1711" y="2161"/>
                    <a:pt x="1711" y="2161"/>
                    <a:pt x="1711" y="2161"/>
                  </a:cubicBezTo>
                  <a:cubicBezTo>
                    <a:pt x="1711" y="2161"/>
                    <a:pt x="1711" y="2161"/>
                    <a:pt x="1711" y="2161"/>
                  </a:cubicBezTo>
                  <a:cubicBezTo>
                    <a:pt x="1712" y="2162"/>
                    <a:pt x="1712" y="2162"/>
                    <a:pt x="1712" y="2162"/>
                  </a:cubicBezTo>
                  <a:cubicBezTo>
                    <a:pt x="1712" y="2162"/>
                    <a:pt x="1712" y="2163"/>
                    <a:pt x="1713" y="2163"/>
                  </a:cubicBezTo>
                  <a:cubicBezTo>
                    <a:pt x="1713" y="2163"/>
                    <a:pt x="1714" y="2164"/>
                    <a:pt x="1715" y="2165"/>
                  </a:cubicBezTo>
                  <a:cubicBezTo>
                    <a:pt x="1716" y="2165"/>
                    <a:pt x="1716" y="2166"/>
                    <a:pt x="1717" y="2166"/>
                  </a:cubicBezTo>
                  <a:cubicBezTo>
                    <a:pt x="1718" y="2167"/>
                    <a:pt x="1718" y="2167"/>
                    <a:pt x="1718" y="2167"/>
                  </a:cubicBezTo>
                  <a:cubicBezTo>
                    <a:pt x="1719" y="2167"/>
                    <a:pt x="1719" y="2168"/>
                    <a:pt x="1720" y="2168"/>
                  </a:cubicBezTo>
                  <a:cubicBezTo>
                    <a:pt x="1721" y="2168"/>
                    <a:pt x="1722" y="2169"/>
                    <a:pt x="1723" y="2169"/>
                  </a:cubicBezTo>
                  <a:cubicBezTo>
                    <a:pt x="1726" y="2171"/>
                    <a:pt x="1731" y="2172"/>
                    <a:pt x="1735" y="2174"/>
                  </a:cubicBezTo>
                  <a:cubicBezTo>
                    <a:pt x="1737" y="2175"/>
                    <a:pt x="1738" y="2176"/>
                    <a:pt x="1740" y="2178"/>
                  </a:cubicBezTo>
                  <a:cubicBezTo>
                    <a:pt x="1741" y="2178"/>
                    <a:pt x="1741" y="2178"/>
                    <a:pt x="1741" y="2178"/>
                  </a:cubicBezTo>
                  <a:cubicBezTo>
                    <a:pt x="1741" y="2178"/>
                    <a:pt x="1741" y="2178"/>
                    <a:pt x="1741" y="2178"/>
                  </a:cubicBezTo>
                  <a:cubicBezTo>
                    <a:pt x="1741" y="2179"/>
                    <a:pt x="1741" y="2179"/>
                    <a:pt x="1741" y="2179"/>
                  </a:cubicBezTo>
                  <a:cubicBezTo>
                    <a:pt x="1741" y="2179"/>
                    <a:pt x="1741" y="2179"/>
                    <a:pt x="1741" y="2179"/>
                  </a:cubicBezTo>
                  <a:cubicBezTo>
                    <a:pt x="1742" y="2179"/>
                    <a:pt x="1742" y="2179"/>
                    <a:pt x="1742" y="2179"/>
                  </a:cubicBezTo>
                  <a:cubicBezTo>
                    <a:pt x="1742" y="2180"/>
                    <a:pt x="1742" y="2180"/>
                    <a:pt x="1742" y="2180"/>
                  </a:cubicBezTo>
                  <a:cubicBezTo>
                    <a:pt x="1742" y="2180"/>
                    <a:pt x="1742" y="2180"/>
                    <a:pt x="1742" y="2180"/>
                  </a:cubicBezTo>
                  <a:cubicBezTo>
                    <a:pt x="1743" y="2180"/>
                    <a:pt x="1743" y="2181"/>
                    <a:pt x="1743" y="2181"/>
                  </a:cubicBezTo>
                  <a:cubicBezTo>
                    <a:pt x="1744" y="2182"/>
                    <a:pt x="1744" y="2182"/>
                    <a:pt x="1744" y="2182"/>
                  </a:cubicBezTo>
                  <a:cubicBezTo>
                    <a:pt x="1744" y="2183"/>
                    <a:pt x="1744" y="2183"/>
                    <a:pt x="1744" y="2183"/>
                  </a:cubicBezTo>
                  <a:cubicBezTo>
                    <a:pt x="1746" y="2186"/>
                    <a:pt x="1747" y="2191"/>
                    <a:pt x="1748" y="2196"/>
                  </a:cubicBezTo>
                  <a:cubicBezTo>
                    <a:pt x="1749" y="2199"/>
                    <a:pt x="1749" y="2202"/>
                    <a:pt x="1749" y="2204"/>
                  </a:cubicBezTo>
                  <a:cubicBezTo>
                    <a:pt x="1750" y="2207"/>
                    <a:pt x="1750" y="2210"/>
                    <a:pt x="1751" y="2212"/>
                  </a:cubicBezTo>
                  <a:cubicBezTo>
                    <a:pt x="1752" y="2218"/>
                    <a:pt x="1752" y="2223"/>
                    <a:pt x="1753" y="2228"/>
                  </a:cubicBezTo>
                  <a:cubicBezTo>
                    <a:pt x="1754" y="2231"/>
                    <a:pt x="1754" y="2234"/>
                    <a:pt x="1755" y="2236"/>
                  </a:cubicBezTo>
                  <a:cubicBezTo>
                    <a:pt x="1755" y="2239"/>
                    <a:pt x="1756" y="2241"/>
                    <a:pt x="1756" y="2244"/>
                  </a:cubicBezTo>
                  <a:cubicBezTo>
                    <a:pt x="1757" y="2249"/>
                    <a:pt x="1758" y="2254"/>
                    <a:pt x="1760" y="2259"/>
                  </a:cubicBezTo>
                  <a:cubicBezTo>
                    <a:pt x="1761" y="2261"/>
                    <a:pt x="1762" y="2263"/>
                    <a:pt x="1764" y="2265"/>
                  </a:cubicBezTo>
                  <a:cubicBezTo>
                    <a:pt x="1764" y="2266"/>
                    <a:pt x="1764" y="2266"/>
                    <a:pt x="1764" y="2267"/>
                  </a:cubicBezTo>
                  <a:cubicBezTo>
                    <a:pt x="1764" y="2267"/>
                    <a:pt x="1764" y="2267"/>
                    <a:pt x="1764" y="2267"/>
                  </a:cubicBezTo>
                  <a:cubicBezTo>
                    <a:pt x="1765" y="2267"/>
                    <a:pt x="1764" y="2267"/>
                    <a:pt x="1765" y="2267"/>
                  </a:cubicBezTo>
                  <a:cubicBezTo>
                    <a:pt x="1765" y="2267"/>
                    <a:pt x="1765" y="2267"/>
                    <a:pt x="1765" y="2267"/>
                  </a:cubicBezTo>
                  <a:cubicBezTo>
                    <a:pt x="1765" y="2267"/>
                    <a:pt x="1765" y="2267"/>
                    <a:pt x="1765" y="2267"/>
                  </a:cubicBezTo>
                  <a:cubicBezTo>
                    <a:pt x="1765" y="2267"/>
                    <a:pt x="1765" y="2267"/>
                    <a:pt x="1765" y="2267"/>
                  </a:cubicBezTo>
                  <a:cubicBezTo>
                    <a:pt x="1765" y="2268"/>
                    <a:pt x="1765" y="2268"/>
                    <a:pt x="1765" y="2268"/>
                  </a:cubicBezTo>
                  <a:cubicBezTo>
                    <a:pt x="1766" y="2269"/>
                    <a:pt x="1766" y="2269"/>
                    <a:pt x="1766" y="2269"/>
                  </a:cubicBezTo>
                  <a:cubicBezTo>
                    <a:pt x="1767" y="2270"/>
                    <a:pt x="1767" y="2270"/>
                    <a:pt x="1767" y="2271"/>
                  </a:cubicBezTo>
                  <a:cubicBezTo>
                    <a:pt x="1770" y="2274"/>
                    <a:pt x="1773" y="2277"/>
                    <a:pt x="1776" y="2278"/>
                  </a:cubicBezTo>
                  <a:cubicBezTo>
                    <a:pt x="1779" y="2280"/>
                    <a:pt x="1782" y="2281"/>
                    <a:pt x="1785" y="2282"/>
                  </a:cubicBezTo>
                  <a:cubicBezTo>
                    <a:pt x="1787" y="2282"/>
                    <a:pt x="1789" y="2282"/>
                    <a:pt x="1790" y="2282"/>
                  </a:cubicBezTo>
                  <a:cubicBezTo>
                    <a:pt x="1791" y="2282"/>
                    <a:pt x="1792" y="2282"/>
                    <a:pt x="1792" y="2282"/>
                  </a:cubicBezTo>
                  <a:cubicBezTo>
                    <a:pt x="1792" y="2282"/>
                    <a:pt x="1791" y="2282"/>
                    <a:pt x="1790" y="2282"/>
                  </a:cubicBezTo>
                  <a:cubicBezTo>
                    <a:pt x="1789" y="2282"/>
                    <a:pt x="1787" y="2281"/>
                    <a:pt x="1785" y="2280"/>
                  </a:cubicBezTo>
                  <a:cubicBezTo>
                    <a:pt x="1783" y="2279"/>
                    <a:pt x="1780" y="2278"/>
                    <a:pt x="1778" y="2276"/>
                  </a:cubicBezTo>
                  <a:cubicBezTo>
                    <a:pt x="1776" y="2274"/>
                    <a:pt x="1773" y="2271"/>
                    <a:pt x="1771" y="2268"/>
                  </a:cubicBezTo>
                  <a:cubicBezTo>
                    <a:pt x="1771" y="2268"/>
                    <a:pt x="1771" y="2267"/>
                    <a:pt x="1770" y="2267"/>
                  </a:cubicBezTo>
                  <a:cubicBezTo>
                    <a:pt x="1770" y="2266"/>
                    <a:pt x="1770" y="2266"/>
                    <a:pt x="1770" y="2266"/>
                  </a:cubicBezTo>
                  <a:cubicBezTo>
                    <a:pt x="1769" y="2265"/>
                    <a:pt x="1769" y="2265"/>
                    <a:pt x="1769" y="2265"/>
                  </a:cubicBezTo>
                  <a:cubicBezTo>
                    <a:pt x="1769" y="2264"/>
                    <a:pt x="1769" y="2264"/>
                    <a:pt x="1769" y="2264"/>
                  </a:cubicBezTo>
                  <a:cubicBezTo>
                    <a:pt x="1769" y="2264"/>
                    <a:pt x="1769" y="2264"/>
                    <a:pt x="1769" y="2264"/>
                  </a:cubicBezTo>
                  <a:cubicBezTo>
                    <a:pt x="1769" y="2264"/>
                    <a:pt x="1769" y="2264"/>
                    <a:pt x="1769" y="2264"/>
                  </a:cubicBezTo>
                  <a:cubicBezTo>
                    <a:pt x="1769" y="2264"/>
                    <a:pt x="1769" y="2264"/>
                    <a:pt x="1769" y="2264"/>
                  </a:cubicBezTo>
                  <a:cubicBezTo>
                    <a:pt x="1769" y="2264"/>
                    <a:pt x="1769" y="2264"/>
                    <a:pt x="1769" y="2264"/>
                  </a:cubicBezTo>
                  <a:cubicBezTo>
                    <a:pt x="1769" y="2264"/>
                    <a:pt x="1768" y="2263"/>
                    <a:pt x="1768" y="2263"/>
                  </a:cubicBezTo>
                  <a:cubicBezTo>
                    <a:pt x="1767" y="2261"/>
                    <a:pt x="1767" y="2259"/>
                    <a:pt x="1766" y="2257"/>
                  </a:cubicBezTo>
                  <a:cubicBezTo>
                    <a:pt x="1765" y="2253"/>
                    <a:pt x="1764" y="2248"/>
                    <a:pt x="1763" y="2243"/>
                  </a:cubicBezTo>
                  <a:cubicBezTo>
                    <a:pt x="1763" y="2244"/>
                    <a:pt x="1763" y="2244"/>
                    <a:pt x="1764" y="2244"/>
                  </a:cubicBezTo>
                  <a:cubicBezTo>
                    <a:pt x="1765" y="2245"/>
                    <a:pt x="1766" y="2247"/>
                    <a:pt x="1768" y="2248"/>
                  </a:cubicBezTo>
                  <a:cubicBezTo>
                    <a:pt x="1769" y="2249"/>
                    <a:pt x="1771" y="2250"/>
                    <a:pt x="1773" y="2251"/>
                  </a:cubicBezTo>
                  <a:cubicBezTo>
                    <a:pt x="1773" y="2252"/>
                    <a:pt x="1774" y="2252"/>
                    <a:pt x="1775" y="2252"/>
                  </a:cubicBezTo>
                  <a:cubicBezTo>
                    <a:pt x="1776" y="2253"/>
                    <a:pt x="1777" y="2253"/>
                    <a:pt x="1778" y="2253"/>
                  </a:cubicBezTo>
                  <a:cubicBezTo>
                    <a:pt x="1780" y="2254"/>
                    <a:pt x="1781" y="2254"/>
                    <a:pt x="1783" y="2254"/>
                  </a:cubicBezTo>
                  <a:cubicBezTo>
                    <a:pt x="1785" y="2254"/>
                    <a:pt x="1786" y="2254"/>
                    <a:pt x="1787" y="2254"/>
                  </a:cubicBezTo>
                  <a:cubicBezTo>
                    <a:pt x="1788" y="2254"/>
                    <a:pt x="1789" y="2254"/>
                    <a:pt x="1789" y="2254"/>
                  </a:cubicBezTo>
                  <a:cubicBezTo>
                    <a:pt x="1790" y="2254"/>
                    <a:pt x="1791" y="2254"/>
                    <a:pt x="1791" y="2253"/>
                  </a:cubicBezTo>
                  <a:cubicBezTo>
                    <a:pt x="1792" y="2253"/>
                    <a:pt x="1792" y="2253"/>
                    <a:pt x="1793" y="2253"/>
                  </a:cubicBezTo>
                  <a:cubicBezTo>
                    <a:pt x="1793" y="2253"/>
                    <a:pt x="1794" y="2252"/>
                    <a:pt x="1794" y="2252"/>
                  </a:cubicBezTo>
                  <a:cubicBezTo>
                    <a:pt x="1795" y="2252"/>
                    <a:pt x="1795" y="2252"/>
                    <a:pt x="1796" y="2251"/>
                  </a:cubicBezTo>
                  <a:cubicBezTo>
                    <a:pt x="1796" y="2251"/>
                    <a:pt x="1796" y="2251"/>
                    <a:pt x="1796" y="2251"/>
                  </a:cubicBezTo>
                  <a:cubicBezTo>
                    <a:pt x="1796" y="2251"/>
                    <a:pt x="1796" y="2251"/>
                    <a:pt x="1796" y="2251"/>
                  </a:cubicBezTo>
                  <a:cubicBezTo>
                    <a:pt x="1795" y="2251"/>
                    <a:pt x="1794" y="2251"/>
                    <a:pt x="1794" y="2251"/>
                  </a:cubicBezTo>
                  <a:cubicBezTo>
                    <a:pt x="1793" y="2251"/>
                    <a:pt x="1793" y="2251"/>
                    <a:pt x="1792" y="2251"/>
                  </a:cubicBezTo>
                  <a:cubicBezTo>
                    <a:pt x="1792" y="2250"/>
                    <a:pt x="1792" y="2250"/>
                    <a:pt x="1791" y="2250"/>
                  </a:cubicBezTo>
                  <a:cubicBezTo>
                    <a:pt x="1791" y="2250"/>
                    <a:pt x="1790" y="2250"/>
                    <a:pt x="1789" y="2250"/>
                  </a:cubicBezTo>
                  <a:cubicBezTo>
                    <a:pt x="1789" y="2250"/>
                    <a:pt x="1788" y="2250"/>
                    <a:pt x="1788" y="2250"/>
                  </a:cubicBezTo>
                  <a:cubicBezTo>
                    <a:pt x="1787" y="2249"/>
                    <a:pt x="1785" y="2249"/>
                    <a:pt x="1784" y="2248"/>
                  </a:cubicBezTo>
                  <a:cubicBezTo>
                    <a:pt x="1783" y="2248"/>
                    <a:pt x="1782" y="2247"/>
                    <a:pt x="1780" y="2247"/>
                  </a:cubicBezTo>
                  <a:cubicBezTo>
                    <a:pt x="1779" y="2246"/>
                    <a:pt x="1778" y="2245"/>
                    <a:pt x="1776" y="2244"/>
                  </a:cubicBezTo>
                  <a:cubicBezTo>
                    <a:pt x="1775" y="2244"/>
                    <a:pt x="1774" y="2243"/>
                    <a:pt x="1773" y="2242"/>
                  </a:cubicBezTo>
                  <a:cubicBezTo>
                    <a:pt x="1772" y="2241"/>
                    <a:pt x="1770" y="2240"/>
                    <a:pt x="1769" y="2239"/>
                  </a:cubicBezTo>
                  <a:cubicBezTo>
                    <a:pt x="1768" y="2238"/>
                    <a:pt x="1767" y="2237"/>
                    <a:pt x="1766" y="2236"/>
                  </a:cubicBezTo>
                  <a:cubicBezTo>
                    <a:pt x="1765" y="2234"/>
                    <a:pt x="1764" y="2233"/>
                    <a:pt x="1764" y="2232"/>
                  </a:cubicBezTo>
                  <a:cubicBezTo>
                    <a:pt x="1763" y="2231"/>
                    <a:pt x="1762" y="2230"/>
                    <a:pt x="1762" y="2229"/>
                  </a:cubicBezTo>
                  <a:cubicBezTo>
                    <a:pt x="1761" y="2228"/>
                    <a:pt x="1761" y="2228"/>
                    <a:pt x="1761" y="2227"/>
                  </a:cubicBezTo>
                  <a:cubicBezTo>
                    <a:pt x="1761" y="2227"/>
                    <a:pt x="1761" y="2227"/>
                    <a:pt x="1761" y="2227"/>
                  </a:cubicBezTo>
                  <a:cubicBezTo>
                    <a:pt x="1760" y="2222"/>
                    <a:pt x="1759" y="2217"/>
                    <a:pt x="1758" y="2211"/>
                  </a:cubicBezTo>
                  <a:cubicBezTo>
                    <a:pt x="1758" y="2208"/>
                    <a:pt x="1758" y="2206"/>
                    <a:pt x="1757" y="2203"/>
                  </a:cubicBezTo>
                  <a:cubicBezTo>
                    <a:pt x="1757" y="2200"/>
                    <a:pt x="1756" y="2198"/>
                    <a:pt x="1756" y="2195"/>
                  </a:cubicBezTo>
                  <a:cubicBezTo>
                    <a:pt x="1755" y="2192"/>
                    <a:pt x="1755" y="2189"/>
                    <a:pt x="1754" y="2187"/>
                  </a:cubicBezTo>
                  <a:cubicBezTo>
                    <a:pt x="1753" y="2184"/>
                    <a:pt x="1752" y="2181"/>
                    <a:pt x="1750" y="2179"/>
                  </a:cubicBezTo>
                  <a:cubicBezTo>
                    <a:pt x="1749" y="2178"/>
                    <a:pt x="1749" y="2178"/>
                    <a:pt x="1749" y="2178"/>
                  </a:cubicBezTo>
                  <a:cubicBezTo>
                    <a:pt x="1749" y="2177"/>
                    <a:pt x="1749" y="2177"/>
                    <a:pt x="1749" y="2177"/>
                  </a:cubicBezTo>
                  <a:cubicBezTo>
                    <a:pt x="1748" y="2177"/>
                    <a:pt x="1748" y="2176"/>
                    <a:pt x="1747" y="2175"/>
                  </a:cubicBezTo>
                  <a:cubicBezTo>
                    <a:pt x="1747" y="2175"/>
                    <a:pt x="1747" y="2175"/>
                    <a:pt x="1747" y="2175"/>
                  </a:cubicBezTo>
                  <a:cubicBezTo>
                    <a:pt x="1746" y="2175"/>
                    <a:pt x="1746" y="2175"/>
                    <a:pt x="1746" y="2175"/>
                  </a:cubicBezTo>
                  <a:cubicBezTo>
                    <a:pt x="1746" y="2174"/>
                    <a:pt x="1746" y="2174"/>
                    <a:pt x="1746" y="2174"/>
                  </a:cubicBezTo>
                  <a:cubicBezTo>
                    <a:pt x="1746" y="2174"/>
                    <a:pt x="1746" y="2174"/>
                    <a:pt x="1746" y="2174"/>
                  </a:cubicBezTo>
                  <a:cubicBezTo>
                    <a:pt x="1746" y="2174"/>
                    <a:pt x="1746" y="2174"/>
                    <a:pt x="1746" y="2174"/>
                  </a:cubicBezTo>
                  <a:cubicBezTo>
                    <a:pt x="1746" y="2174"/>
                    <a:pt x="1746" y="2174"/>
                    <a:pt x="1746" y="2174"/>
                  </a:cubicBezTo>
                  <a:cubicBezTo>
                    <a:pt x="1745" y="2174"/>
                    <a:pt x="1745" y="2174"/>
                    <a:pt x="1745" y="2174"/>
                  </a:cubicBezTo>
                  <a:cubicBezTo>
                    <a:pt x="1745" y="2173"/>
                    <a:pt x="1745" y="2173"/>
                    <a:pt x="1745" y="2173"/>
                  </a:cubicBezTo>
                  <a:cubicBezTo>
                    <a:pt x="1744" y="2173"/>
                    <a:pt x="1744" y="2173"/>
                    <a:pt x="1744" y="2173"/>
                  </a:cubicBezTo>
                  <a:cubicBezTo>
                    <a:pt x="1742" y="2171"/>
                    <a:pt x="1739" y="2170"/>
                    <a:pt x="1737" y="2169"/>
                  </a:cubicBezTo>
                  <a:cubicBezTo>
                    <a:pt x="1732" y="2167"/>
                    <a:pt x="1728" y="2166"/>
                    <a:pt x="1724" y="2165"/>
                  </a:cubicBezTo>
                  <a:cubicBezTo>
                    <a:pt x="1722" y="2164"/>
                    <a:pt x="1721" y="2164"/>
                    <a:pt x="1719" y="2163"/>
                  </a:cubicBezTo>
                  <a:cubicBezTo>
                    <a:pt x="1718" y="2163"/>
                    <a:pt x="1717" y="2162"/>
                    <a:pt x="1717" y="2162"/>
                  </a:cubicBezTo>
                  <a:cubicBezTo>
                    <a:pt x="1716" y="2161"/>
                    <a:pt x="1715" y="2161"/>
                    <a:pt x="1715" y="2161"/>
                  </a:cubicBezTo>
                  <a:cubicBezTo>
                    <a:pt x="1715" y="2161"/>
                    <a:pt x="1715" y="2161"/>
                    <a:pt x="1715" y="2161"/>
                  </a:cubicBezTo>
                  <a:cubicBezTo>
                    <a:pt x="1717" y="2161"/>
                    <a:pt x="1719" y="2161"/>
                    <a:pt x="1721" y="2161"/>
                  </a:cubicBezTo>
                  <a:cubicBezTo>
                    <a:pt x="1766" y="2162"/>
                    <a:pt x="1797" y="2191"/>
                    <a:pt x="1818" y="2228"/>
                  </a:cubicBezTo>
                  <a:cubicBezTo>
                    <a:pt x="1818" y="2229"/>
                    <a:pt x="1819" y="2232"/>
                    <a:pt x="1820" y="2236"/>
                  </a:cubicBezTo>
                  <a:cubicBezTo>
                    <a:pt x="1820" y="2238"/>
                    <a:pt x="1821" y="2242"/>
                    <a:pt x="1822" y="2246"/>
                  </a:cubicBezTo>
                  <a:cubicBezTo>
                    <a:pt x="1823" y="2249"/>
                    <a:pt x="1823" y="2254"/>
                    <a:pt x="1824" y="2259"/>
                  </a:cubicBezTo>
                  <a:cubicBezTo>
                    <a:pt x="1824" y="2263"/>
                    <a:pt x="1824" y="2269"/>
                    <a:pt x="1824" y="2274"/>
                  </a:cubicBezTo>
                  <a:cubicBezTo>
                    <a:pt x="1824" y="2275"/>
                    <a:pt x="1824" y="2275"/>
                    <a:pt x="1824" y="2276"/>
                  </a:cubicBezTo>
                  <a:cubicBezTo>
                    <a:pt x="1824" y="2277"/>
                    <a:pt x="1823" y="2277"/>
                    <a:pt x="1823" y="2278"/>
                  </a:cubicBezTo>
                  <a:cubicBezTo>
                    <a:pt x="1823" y="2279"/>
                    <a:pt x="1823" y="2279"/>
                    <a:pt x="1823" y="2280"/>
                  </a:cubicBezTo>
                  <a:cubicBezTo>
                    <a:pt x="1823" y="2280"/>
                    <a:pt x="1823" y="2281"/>
                    <a:pt x="1823" y="2281"/>
                  </a:cubicBezTo>
                  <a:cubicBezTo>
                    <a:pt x="1823" y="2282"/>
                    <a:pt x="1823" y="2282"/>
                    <a:pt x="1823" y="2282"/>
                  </a:cubicBezTo>
                  <a:cubicBezTo>
                    <a:pt x="1822" y="2285"/>
                    <a:pt x="1821" y="2288"/>
                    <a:pt x="1820" y="2291"/>
                  </a:cubicBezTo>
                  <a:cubicBezTo>
                    <a:pt x="1819" y="2293"/>
                    <a:pt x="1818" y="2296"/>
                    <a:pt x="1817" y="2299"/>
                  </a:cubicBezTo>
                  <a:cubicBezTo>
                    <a:pt x="1816" y="2302"/>
                    <a:pt x="1815" y="2305"/>
                    <a:pt x="1814" y="2308"/>
                  </a:cubicBezTo>
                  <a:cubicBezTo>
                    <a:pt x="1814" y="2310"/>
                    <a:pt x="1813" y="2311"/>
                    <a:pt x="1813" y="2313"/>
                  </a:cubicBezTo>
                  <a:cubicBezTo>
                    <a:pt x="1812" y="2315"/>
                    <a:pt x="1812" y="2316"/>
                    <a:pt x="1811" y="2318"/>
                  </a:cubicBezTo>
                  <a:cubicBezTo>
                    <a:pt x="1811" y="2319"/>
                    <a:pt x="1810" y="2321"/>
                    <a:pt x="1810" y="2323"/>
                  </a:cubicBezTo>
                  <a:cubicBezTo>
                    <a:pt x="1809" y="2328"/>
                    <a:pt x="1809" y="2328"/>
                    <a:pt x="1809" y="2328"/>
                  </a:cubicBezTo>
                  <a:cubicBezTo>
                    <a:pt x="1809" y="2329"/>
                    <a:pt x="1808" y="2331"/>
                    <a:pt x="1808" y="2332"/>
                  </a:cubicBezTo>
                  <a:cubicBezTo>
                    <a:pt x="1808" y="2334"/>
                    <a:pt x="1808" y="2336"/>
                    <a:pt x="1807" y="2337"/>
                  </a:cubicBezTo>
                  <a:cubicBezTo>
                    <a:pt x="1807" y="2339"/>
                    <a:pt x="1807" y="2341"/>
                    <a:pt x="1807" y="2342"/>
                  </a:cubicBezTo>
                  <a:cubicBezTo>
                    <a:pt x="1806" y="2344"/>
                    <a:pt x="1806" y="2346"/>
                    <a:pt x="1806" y="2347"/>
                  </a:cubicBezTo>
                  <a:cubicBezTo>
                    <a:pt x="1806" y="2349"/>
                    <a:pt x="1806" y="2350"/>
                    <a:pt x="1806" y="2352"/>
                  </a:cubicBezTo>
                  <a:cubicBezTo>
                    <a:pt x="1806" y="2354"/>
                    <a:pt x="1806" y="2355"/>
                    <a:pt x="1805" y="2357"/>
                  </a:cubicBezTo>
                  <a:cubicBezTo>
                    <a:pt x="1805" y="2359"/>
                    <a:pt x="1805" y="2360"/>
                    <a:pt x="1805" y="2362"/>
                  </a:cubicBezTo>
                  <a:cubicBezTo>
                    <a:pt x="1805" y="2363"/>
                    <a:pt x="1805" y="2365"/>
                    <a:pt x="1805" y="2366"/>
                  </a:cubicBezTo>
                  <a:cubicBezTo>
                    <a:pt x="1805" y="2373"/>
                    <a:pt x="1806" y="2379"/>
                    <a:pt x="1806" y="2384"/>
                  </a:cubicBezTo>
                  <a:cubicBezTo>
                    <a:pt x="1806" y="2386"/>
                    <a:pt x="1807" y="2387"/>
                    <a:pt x="1807" y="2389"/>
                  </a:cubicBezTo>
                  <a:cubicBezTo>
                    <a:pt x="1807" y="2390"/>
                    <a:pt x="1807" y="2391"/>
                    <a:pt x="1807" y="2393"/>
                  </a:cubicBezTo>
                  <a:cubicBezTo>
                    <a:pt x="1808" y="2395"/>
                    <a:pt x="1808" y="2398"/>
                    <a:pt x="1809" y="2400"/>
                  </a:cubicBezTo>
                  <a:cubicBezTo>
                    <a:pt x="1810" y="2405"/>
                    <a:pt x="1811" y="2410"/>
                    <a:pt x="1812" y="2413"/>
                  </a:cubicBezTo>
                  <a:cubicBezTo>
                    <a:pt x="1813" y="2417"/>
                    <a:pt x="1814" y="2421"/>
                    <a:pt x="1815" y="2423"/>
                  </a:cubicBezTo>
                  <a:cubicBezTo>
                    <a:pt x="1816" y="2425"/>
                    <a:pt x="1816" y="2426"/>
                    <a:pt x="1817" y="2427"/>
                  </a:cubicBezTo>
                  <a:cubicBezTo>
                    <a:pt x="1817" y="2428"/>
                    <a:pt x="1817" y="2429"/>
                    <a:pt x="1818" y="2429"/>
                  </a:cubicBezTo>
                  <a:cubicBezTo>
                    <a:pt x="1818" y="2431"/>
                    <a:pt x="1819" y="2432"/>
                    <a:pt x="1819" y="2432"/>
                  </a:cubicBezTo>
                  <a:cubicBezTo>
                    <a:pt x="1819" y="2432"/>
                    <a:pt x="1818" y="2431"/>
                    <a:pt x="1818" y="2429"/>
                  </a:cubicBezTo>
                  <a:cubicBezTo>
                    <a:pt x="1818" y="2428"/>
                    <a:pt x="1817" y="2426"/>
                    <a:pt x="1817" y="2423"/>
                  </a:cubicBezTo>
                  <a:cubicBezTo>
                    <a:pt x="1817" y="2421"/>
                    <a:pt x="1816" y="2420"/>
                    <a:pt x="1816" y="2418"/>
                  </a:cubicBezTo>
                  <a:cubicBezTo>
                    <a:pt x="1816" y="2417"/>
                    <a:pt x="1816" y="2416"/>
                    <a:pt x="1815" y="2416"/>
                  </a:cubicBezTo>
                  <a:cubicBezTo>
                    <a:pt x="1815" y="2415"/>
                    <a:pt x="1815" y="2414"/>
                    <a:pt x="1815" y="2413"/>
                  </a:cubicBezTo>
                  <a:cubicBezTo>
                    <a:pt x="1815" y="2411"/>
                    <a:pt x="1814" y="2409"/>
                    <a:pt x="1814" y="2406"/>
                  </a:cubicBezTo>
                  <a:cubicBezTo>
                    <a:pt x="1814" y="2404"/>
                    <a:pt x="1814" y="2402"/>
                    <a:pt x="1813" y="2400"/>
                  </a:cubicBezTo>
                  <a:cubicBezTo>
                    <a:pt x="1813" y="2397"/>
                    <a:pt x="1813" y="2395"/>
                    <a:pt x="1813" y="2392"/>
                  </a:cubicBezTo>
                  <a:cubicBezTo>
                    <a:pt x="1813" y="2389"/>
                    <a:pt x="1812" y="2387"/>
                    <a:pt x="1812" y="2384"/>
                  </a:cubicBezTo>
                  <a:cubicBezTo>
                    <a:pt x="1812" y="2378"/>
                    <a:pt x="1812" y="2373"/>
                    <a:pt x="1812" y="2367"/>
                  </a:cubicBezTo>
                  <a:cubicBezTo>
                    <a:pt x="1812" y="2365"/>
                    <a:pt x="1812" y="2364"/>
                    <a:pt x="1812" y="2362"/>
                  </a:cubicBezTo>
                  <a:cubicBezTo>
                    <a:pt x="1813" y="2360"/>
                    <a:pt x="1813" y="2359"/>
                    <a:pt x="1813" y="2357"/>
                  </a:cubicBezTo>
                  <a:cubicBezTo>
                    <a:pt x="1813" y="2354"/>
                    <a:pt x="1813" y="2351"/>
                    <a:pt x="1814" y="2348"/>
                  </a:cubicBezTo>
                  <a:cubicBezTo>
                    <a:pt x="1814" y="2346"/>
                    <a:pt x="1814" y="2345"/>
                    <a:pt x="1814" y="2343"/>
                  </a:cubicBezTo>
                  <a:cubicBezTo>
                    <a:pt x="1815" y="2342"/>
                    <a:pt x="1815" y="2340"/>
                    <a:pt x="1815" y="2339"/>
                  </a:cubicBezTo>
                  <a:cubicBezTo>
                    <a:pt x="1815" y="2337"/>
                    <a:pt x="1816" y="2335"/>
                    <a:pt x="1816" y="2334"/>
                  </a:cubicBezTo>
                  <a:cubicBezTo>
                    <a:pt x="1816" y="2332"/>
                    <a:pt x="1816" y="2331"/>
                    <a:pt x="1817" y="2329"/>
                  </a:cubicBezTo>
                  <a:cubicBezTo>
                    <a:pt x="1818" y="2324"/>
                    <a:pt x="1818" y="2324"/>
                    <a:pt x="1818" y="2324"/>
                  </a:cubicBezTo>
                  <a:cubicBezTo>
                    <a:pt x="1818" y="2323"/>
                    <a:pt x="1819" y="2321"/>
                    <a:pt x="1819" y="2320"/>
                  </a:cubicBezTo>
                  <a:cubicBezTo>
                    <a:pt x="1820" y="2318"/>
                    <a:pt x="1820" y="2318"/>
                    <a:pt x="1820" y="2318"/>
                  </a:cubicBezTo>
                  <a:cubicBezTo>
                    <a:pt x="1820" y="2317"/>
                    <a:pt x="1820" y="2316"/>
                    <a:pt x="1820" y="2315"/>
                  </a:cubicBezTo>
                  <a:cubicBezTo>
                    <a:pt x="1821" y="2314"/>
                    <a:pt x="1821" y="2312"/>
                    <a:pt x="1821" y="2311"/>
                  </a:cubicBezTo>
                  <a:cubicBezTo>
                    <a:pt x="1823" y="2305"/>
                    <a:pt x="1825" y="2299"/>
                    <a:pt x="1827" y="2292"/>
                  </a:cubicBezTo>
                  <a:cubicBezTo>
                    <a:pt x="1828" y="2289"/>
                    <a:pt x="1829" y="2286"/>
                    <a:pt x="1829" y="2283"/>
                  </a:cubicBezTo>
                  <a:cubicBezTo>
                    <a:pt x="1829" y="2282"/>
                    <a:pt x="1829" y="2282"/>
                    <a:pt x="1829" y="2282"/>
                  </a:cubicBezTo>
                  <a:cubicBezTo>
                    <a:pt x="1829" y="2282"/>
                    <a:pt x="1829" y="2281"/>
                    <a:pt x="1829" y="2281"/>
                  </a:cubicBezTo>
                  <a:cubicBezTo>
                    <a:pt x="1829" y="2280"/>
                    <a:pt x="1829" y="2279"/>
                    <a:pt x="1830" y="2279"/>
                  </a:cubicBezTo>
                  <a:cubicBezTo>
                    <a:pt x="1830" y="2277"/>
                    <a:pt x="1830" y="2276"/>
                    <a:pt x="1830" y="2274"/>
                  </a:cubicBezTo>
                  <a:cubicBezTo>
                    <a:pt x="1830" y="2268"/>
                    <a:pt x="1829" y="2263"/>
                    <a:pt x="1828" y="2258"/>
                  </a:cubicBezTo>
                  <a:cubicBezTo>
                    <a:pt x="1827" y="2253"/>
                    <a:pt x="1826" y="2249"/>
                    <a:pt x="1825" y="2245"/>
                  </a:cubicBezTo>
                  <a:cubicBezTo>
                    <a:pt x="1824" y="2241"/>
                    <a:pt x="1822" y="2238"/>
                    <a:pt x="1821" y="2235"/>
                  </a:cubicBezTo>
                  <a:cubicBezTo>
                    <a:pt x="1820" y="2232"/>
                    <a:pt x="1819" y="2230"/>
                    <a:pt x="1819" y="2229"/>
                  </a:cubicBezTo>
                  <a:cubicBezTo>
                    <a:pt x="1819" y="2229"/>
                    <a:pt x="1819" y="2229"/>
                    <a:pt x="1819" y="2229"/>
                  </a:cubicBezTo>
                  <a:cubicBezTo>
                    <a:pt x="1824" y="2238"/>
                    <a:pt x="1828" y="2248"/>
                    <a:pt x="1832" y="2257"/>
                  </a:cubicBezTo>
                  <a:cubicBezTo>
                    <a:pt x="1832" y="2258"/>
                    <a:pt x="1832" y="2258"/>
                    <a:pt x="1833" y="2259"/>
                  </a:cubicBezTo>
                  <a:cubicBezTo>
                    <a:pt x="1833" y="2260"/>
                    <a:pt x="1833" y="2261"/>
                    <a:pt x="1833" y="2263"/>
                  </a:cubicBezTo>
                  <a:cubicBezTo>
                    <a:pt x="1833" y="2263"/>
                    <a:pt x="1833" y="2264"/>
                    <a:pt x="1834" y="2265"/>
                  </a:cubicBezTo>
                  <a:cubicBezTo>
                    <a:pt x="1834" y="2267"/>
                    <a:pt x="1834" y="2267"/>
                    <a:pt x="1834" y="2267"/>
                  </a:cubicBezTo>
                  <a:cubicBezTo>
                    <a:pt x="1834" y="2270"/>
                    <a:pt x="1835" y="2273"/>
                    <a:pt x="1835" y="2276"/>
                  </a:cubicBezTo>
                  <a:cubicBezTo>
                    <a:pt x="1835" y="2278"/>
                    <a:pt x="1836" y="2281"/>
                    <a:pt x="1836" y="2284"/>
                  </a:cubicBezTo>
                  <a:cubicBezTo>
                    <a:pt x="1836" y="2286"/>
                    <a:pt x="1836" y="2287"/>
                    <a:pt x="1836" y="2289"/>
                  </a:cubicBezTo>
                  <a:cubicBezTo>
                    <a:pt x="1836" y="2290"/>
                    <a:pt x="1837" y="2292"/>
                    <a:pt x="1837" y="2293"/>
                  </a:cubicBezTo>
                  <a:cubicBezTo>
                    <a:pt x="1838" y="2305"/>
                    <a:pt x="1838" y="2317"/>
                    <a:pt x="1838" y="2329"/>
                  </a:cubicBezTo>
                  <a:cubicBezTo>
                    <a:pt x="1839" y="2341"/>
                    <a:pt x="1839" y="2353"/>
                    <a:pt x="1840" y="2365"/>
                  </a:cubicBezTo>
                  <a:cubicBezTo>
                    <a:pt x="1840" y="2371"/>
                    <a:pt x="1840" y="2377"/>
                    <a:pt x="1841" y="2383"/>
                  </a:cubicBezTo>
                  <a:cubicBezTo>
                    <a:pt x="1841" y="2386"/>
                    <a:pt x="1841" y="2389"/>
                    <a:pt x="1842" y="2392"/>
                  </a:cubicBezTo>
                  <a:cubicBezTo>
                    <a:pt x="1842" y="2393"/>
                    <a:pt x="1842" y="2393"/>
                    <a:pt x="1842" y="2394"/>
                  </a:cubicBezTo>
                  <a:cubicBezTo>
                    <a:pt x="1842" y="2395"/>
                    <a:pt x="1842" y="2396"/>
                    <a:pt x="1842" y="2396"/>
                  </a:cubicBezTo>
                  <a:cubicBezTo>
                    <a:pt x="1842" y="2398"/>
                    <a:pt x="1842" y="2399"/>
                    <a:pt x="1843" y="2400"/>
                  </a:cubicBezTo>
                  <a:cubicBezTo>
                    <a:pt x="1844" y="2412"/>
                    <a:pt x="1846" y="2423"/>
                    <a:pt x="1849" y="2433"/>
                  </a:cubicBezTo>
                  <a:cubicBezTo>
                    <a:pt x="1850" y="2438"/>
                    <a:pt x="1851" y="2443"/>
                    <a:pt x="1853" y="2448"/>
                  </a:cubicBezTo>
                  <a:cubicBezTo>
                    <a:pt x="1854" y="2450"/>
                    <a:pt x="1855" y="2453"/>
                    <a:pt x="1856" y="2455"/>
                  </a:cubicBezTo>
                  <a:cubicBezTo>
                    <a:pt x="1856" y="2456"/>
                    <a:pt x="1856" y="2457"/>
                    <a:pt x="1857" y="2458"/>
                  </a:cubicBezTo>
                  <a:cubicBezTo>
                    <a:pt x="1857" y="2459"/>
                    <a:pt x="1858" y="2460"/>
                    <a:pt x="1858" y="2461"/>
                  </a:cubicBezTo>
                  <a:cubicBezTo>
                    <a:pt x="1860" y="2466"/>
                    <a:pt x="1862" y="2470"/>
                    <a:pt x="1864" y="2473"/>
                  </a:cubicBezTo>
                  <a:cubicBezTo>
                    <a:pt x="1865" y="2475"/>
                    <a:pt x="1866" y="2477"/>
                    <a:pt x="1867" y="2479"/>
                  </a:cubicBezTo>
                  <a:cubicBezTo>
                    <a:pt x="1867" y="2479"/>
                    <a:pt x="1867" y="2479"/>
                    <a:pt x="1868" y="2480"/>
                  </a:cubicBezTo>
                  <a:cubicBezTo>
                    <a:pt x="1868" y="2480"/>
                    <a:pt x="1868" y="2481"/>
                    <a:pt x="1868" y="2481"/>
                  </a:cubicBezTo>
                  <a:cubicBezTo>
                    <a:pt x="1869" y="2482"/>
                    <a:pt x="1869" y="2483"/>
                    <a:pt x="1870" y="2484"/>
                  </a:cubicBezTo>
                  <a:cubicBezTo>
                    <a:pt x="1872" y="2487"/>
                    <a:pt x="1874" y="2490"/>
                    <a:pt x="1876" y="2492"/>
                  </a:cubicBezTo>
                  <a:cubicBezTo>
                    <a:pt x="1877" y="2493"/>
                    <a:pt x="1878" y="2495"/>
                    <a:pt x="1879" y="2496"/>
                  </a:cubicBezTo>
                  <a:cubicBezTo>
                    <a:pt x="1880" y="2497"/>
                    <a:pt x="1881" y="2498"/>
                    <a:pt x="1882" y="2499"/>
                  </a:cubicBezTo>
                  <a:cubicBezTo>
                    <a:pt x="1885" y="2503"/>
                    <a:pt x="1888" y="2506"/>
                    <a:pt x="1890" y="2508"/>
                  </a:cubicBezTo>
                  <a:cubicBezTo>
                    <a:pt x="1892" y="2510"/>
                    <a:pt x="1894" y="2511"/>
                    <a:pt x="1894" y="2511"/>
                  </a:cubicBezTo>
                  <a:cubicBezTo>
                    <a:pt x="1894" y="2511"/>
                    <a:pt x="1893" y="2510"/>
                    <a:pt x="1891" y="2507"/>
                  </a:cubicBezTo>
                  <a:cubicBezTo>
                    <a:pt x="1890" y="2507"/>
                    <a:pt x="1890" y="2506"/>
                    <a:pt x="1889" y="2506"/>
                  </a:cubicBezTo>
                  <a:cubicBezTo>
                    <a:pt x="1889" y="2505"/>
                    <a:pt x="1888" y="2505"/>
                    <a:pt x="1888" y="2505"/>
                  </a:cubicBezTo>
                  <a:cubicBezTo>
                    <a:pt x="1888" y="2504"/>
                    <a:pt x="1888" y="2504"/>
                    <a:pt x="1887" y="2504"/>
                  </a:cubicBezTo>
                  <a:cubicBezTo>
                    <a:pt x="1887" y="2503"/>
                    <a:pt x="1886" y="2502"/>
                    <a:pt x="1885" y="2501"/>
                  </a:cubicBezTo>
                  <a:cubicBezTo>
                    <a:pt x="1884" y="2500"/>
                    <a:pt x="1884" y="2499"/>
                    <a:pt x="1883" y="2498"/>
                  </a:cubicBezTo>
                  <a:cubicBezTo>
                    <a:pt x="1882" y="2497"/>
                    <a:pt x="1881" y="2496"/>
                    <a:pt x="1880" y="2495"/>
                  </a:cubicBezTo>
                  <a:cubicBezTo>
                    <a:pt x="1880" y="2493"/>
                    <a:pt x="1879" y="2492"/>
                    <a:pt x="1878" y="2491"/>
                  </a:cubicBezTo>
                  <a:cubicBezTo>
                    <a:pt x="1876" y="2488"/>
                    <a:pt x="1874" y="2485"/>
                    <a:pt x="1873" y="2482"/>
                  </a:cubicBezTo>
                  <a:cubicBezTo>
                    <a:pt x="1872" y="2481"/>
                    <a:pt x="1872" y="2480"/>
                    <a:pt x="1871" y="2480"/>
                  </a:cubicBezTo>
                  <a:cubicBezTo>
                    <a:pt x="1871" y="2479"/>
                    <a:pt x="1871" y="2479"/>
                    <a:pt x="1871" y="2478"/>
                  </a:cubicBezTo>
                  <a:cubicBezTo>
                    <a:pt x="1870" y="2478"/>
                    <a:pt x="1870" y="2477"/>
                    <a:pt x="1870" y="2477"/>
                  </a:cubicBezTo>
                  <a:cubicBezTo>
                    <a:pt x="1869" y="2475"/>
                    <a:pt x="1868" y="2473"/>
                    <a:pt x="1867" y="2472"/>
                  </a:cubicBezTo>
                  <a:cubicBezTo>
                    <a:pt x="1866" y="2468"/>
                    <a:pt x="1864" y="2464"/>
                    <a:pt x="1862" y="2460"/>
                  </a:cubicBezTo>
                  <a:cubicBezTo>
                    <a:pt x="1862" y="2459"/>
                    <a:pt x="1862" y="2458"/>
                    <a:pt x="1861" y="2456"/>
                  </a:cubicBezTo>
                  <a:cubicBezTo>
                    <a:pt x="1861" y="2455"/>
                    <a:pt x="1861" y="2454"/>
                    <a:pt x="1860" y="2453"/>
                  </a:cubicBezTo>
                  <a:cubicBezTo>
                    <a:pt x="1859" y="2451"/>
                    <a:pt x="1859" y="2449"/>
                    <a:pt x="1858" y="2446"/>
                  </a:cubicBezTo>
                  <a:cubicBezTo>
                    <a:pt x="1857" y="2442"/>
                    <a:pt x="1856" y="2437"/>
                    <a:pt x="1854" y="2432"/>
                  </a:cubicBezTo>
                  <a:cubicBezTo>
                    <a:pt x="1852" y="2422"/>
                    <a:pt x="1851" y="2411"/>
                    <a:pt x="1849" y="2400"/>
                  </a:cubicBezTo>
                  <a:cubicBezTo>
                    <a:pt x="1849" y="2392"/>
                    <a:pt x="1848" y="2384"/>
                    <a:pt x="1848" y="2377"/>
                  </a:cubicBezTo>
                  <a:cubicBezTo>
                    <a:pt x="1848" y="2377"/>
                    <a:pt x="1848" y="2378"/>
                    <a:pt x="1848" y="2378"/>
                  </a:cubicBezTo>
                  <a:cubicBezTo>
                    <a:pt x="1849" y="2380"/>
                    <a:pt x="1851" y="2383"/>
                    <a:pt x="1852" y="2385"/>
                  </a:cubicBezTo>
                  <a:cubicBezTo>
                    <a:pt x="1853" y="2386"/>
                    <a:pt x="1853" y="2388"/>
                    <a:pt x="1854" y="2389"/>
                  </a:cubicBezTo>
                  <a:cubicBezTo>
                    <a:pt x="1855" y="2390"/>
                    <a:pt x="1856" y="2391"/>
                    <a:pt x="1856" y="2392"/>
                  </a:cubicBezTo>
                  <a:cubicBezTo>
                    <a:pt x="1858" y="2395"/>
                    <a:pt x="1860" y="2397"/>
                    <a:pt x="1861" y="2400"/>
                  </a:cubicBezTo>
                  <a:cubicBezTo>
                    <a:pt x="1863" y="2402"/>
                    <a:pt x="1864" y="2404"/>
                    <a:pt x="1866" y="2406"/>
                  </a:cubicBezTo>
                  <a:cubicBezTo>
                    <a:pt x="1867" y="2408"/>
                    <a:pt x="1867" y="2409"/>
                    <a:pt x="1868" y="2410"/>
                  </a:cubicBezTo>
                  <a:cubicBezTo>
                    <a:pt x="1869" y="2411"/>
                    <a:pt x="1870" y="2412"/>
                    <a:pt x="1870" y="2413"/>
                  </a:cubicBezTo>
                  <a:cubicBezTo>
                    <a:pt x="1872" y="2415"/>
                    <a:pt x="1873" y="2418"/>
                    <a:pt x="1874" y="2420"/>
                  </a:cubicBezTo>
                  <a:cubicBezTo>
                    <a:pt x="1874" y="2420"/>
                    <a:pt x="1875" y="2421"/>
                    <a:pt x="1875" y="2421"/>
                  </a:cubicBezTo>
                  <a:cubicBezTo>
                    <a:pt x="1875" y="2422"/>
                    <a:pt x="1875" y="2422"/>
                    <a:pt x="1876" y="2423"/>
                  </a:cubicBezTo>
                  <a:cubicBezTo>
                    <a:pt x="1876" y="2424"/>
                    <a:pt x="1876" y="2425"/>
                    <a:pt x="1877" y="2426"/>
                  </a:cubicBezTo>
                  <a:cubicBezTo>
                    <a:pt x="1877" y="2427"/>
                    <a:pt x="1878" y="2428"/>
                    <a:pt x="1878" y="2428"/>
                  </a:cubicBezTo>
                  <a:cubicBezTo>
                    <a:pt x="1878" y="2429"/>
                    <a:pt x="1878" y="2430"/>
                    <a:pt x="1879" y="2431"/>
                  </a:cubicBezTo>
                  <a:cubicBezTo>
                    <a:pt x="1879" y="2432"/>
                    <a:pt x="1879" y="2433"/>
                    <a:pt x="1879" y="2433"/>
                  </a:cubicBezTo>
                  <a:cubicBezTo>
                    <a:pt x="1880" y="2434"/>
                    <a:pt x="1880" y="2435"/>
                    <a:pt x="1880" y="2435"/>
                  </a:cubicBezTo>
                  <a:cubicBezTo>
                    <a:pt x="1880" y="2437"/>
                    <a:pt x="1880" y="2438"/>
                    <a:pt x="1880" y="2438"/>
                  </a:cubicBezTo>
                  <a:cubicBezTo>
                    <a:pt x="1881" y="2439"/>
                    <a:pt x="1881" y="2439"/>
                    <a:pt x="1881" y="2439"/>
                  </a:cubicBezTo>
                  <a:cubicBezTo>
                    <a:pt x="1881" y="2439"/>
                    <a:pt x="1881" y="2439"/>
                    <a:pt x="1881" y="2438"/>
                  </a:cubicBezTo>
                  <a:cubicBezTo>
                    <a:pt x="1881" y="2438"/>
                    <a:pt x="1881" y="2437"/>
                    <a:pt x="1881" y="2435"/>
                  </a:cubicBezTo>
                  <a:cubicBezTo>
                    <a:pt x="1882" y="2435"/>
                    <a:pt x="1882" y="2434"/>
                    <a:pt x="1882" y="2433"/>
                  </a:cubicBezTo>
                  <a:cubicBezTo>
                    <a:pt x="1882" y="2432"/>
                    <a:pt x="1882" y="2432"/>
                    <a:pt x="1882" y="2431"/>
                  </a:cubicBezTo>
                  <a:cubicBezTo>
                    <a:pt x="1882" y="2430"/>
                    <a:pt x="1882" y="2429"/>
                    <a:pt x="1882" y="2428"/>
                  </a:cubicBezTo>
                  <a:cubicBezTo>
                    <a:pt x="1882" y="2427"/>
                    <a:pt x="1881" y="2426"/>
                    <a:pt x="1881" y="2424"/>
                  </a:cubicBezTo>
                  <a:cubicBezTo>
                    <a:pt x="1881" y="2422"/>
                    <a:pt x="1880" y="2420"/>
                    <a:pt x="1880" y="2417"/>
                  </a:cubicBezTo>
                  <a:cubicBezTo>
                    <a:pt x="1879" y="2417"/>
                    <a:pt x="1879" y="2416"/>
                    <a:pt x="1879" y="2416"/>
                  </a:cubicBezTo>
                  <a:cubicBezTo>
                    <a:pt x="1879" y="2415"/>
                    <a:pt x="1878" y="2414"/>
                    <a:pt x="1878" y="2414"/>
                  </a:cubicBezTo>
                  <a:cubicBezTo>
                    <a:pt x="1878" y="2412"/>
                    <a:pt x="1877" y="2411"/>
                    <a:pt x="1876" y="2410"/>
                  </a:cubicBezTo>
                  <a:cubicBezTo>
                    <a:pt x="1875" y="2407"/>
                    <a:pt x="1874" y="2405"/>
                    <a:pt x="1872" y="2402"/>
                  </a:cubicBezTo>
                  <a:cubicBezTo>
                    <a:pt x="1871" y="2400"/>
                    <a:pt x="1869" y="2397"/>
                    <a:pt x="1868" y="2395"/>
                  </a:cubicBezTo>
                  <a:cubicBezTo>
                    <a:pt x="1866" y="2393"/>
                    <a:pt x="1864" y="2390"/>
                    <a:pt x="1863" y="2388"/>
                  </a:cubicBezTo>
                  <a:cubicBezTo>
                    <a:pt x="1861" y="2386"/>
                    <a:pt x="1860" y="2384"/>
                    <a:pt x="1858" y="2381"/>
                  </a:cubicBezTo>
                  <a:cubicBezTo>
                    <a:pt x="1856" y="2379"/>
                    <a:pt x="1855" y="2377"/>
                    <a:pt x="1854" y="2375"/>
                  </a:cubicBezTo>
                  <a:cubicBezTo>
                    <a:pt x="1852" y="2373"/>
                    <a:pt x="1851" y="2371"/>
                    <a:pt x="1850" y="2369"/>
                  </a:cubicBezTo>
                  <a:cubicBezTo>
                    <a:pt x="1849" y="2369"/>
                    <a:pt x="1849" y="2368"/>
                    <a:pt x="1848" y="2367"/>
                  </a:cubicBezTo>
                  <a:cubicBezTo>
                    <a:pt x="1848" y="2366"/>
                    <a:pt x="1848" y="2365"/>
                    <a:pt x="1847" y="2365"/>
                  </a:cubicBezTo>
                  <a:cubicBezTo>
                    <a:pt x="1847" y="2353"/>
                    <a:pt x="1847" y="2341"/>
                    <a:pt x="1846" y="2329"/>
                  </a:cubicBezTo>
                  <a:cubicBezTo>
                    <a:pt x="1846" y="2319"/>
                    <a:pt x="1846" y="2309"/>
                    <a:pt x="1845" y="2299"/>
                  </a:cubicBezTo>
                  <a:cubicBezTo>
                    <a:pt x="1846" y="2301"/>
                    <a:pt x="1846" y="2303"/>
                    <a:pt x="1847" y="2305"/>
                  </a:cubicBezTo>
                  <a:cubicBezTo>
                    <a:pt x="1848" y="2307"/>
                    <a:pt x="1850" y="2310"/>
                    <a:pt x="1851" y="2313"/>
                  </a:cubicBezTo>
                  <a:cubicBezTo>
                    <a:pt x="1852" y="2314"/>
                    <a:pt x="1852" y="2315"/>
                    <a:pt x="1853" y="2317"/>
                  </a:cubicBezTo>
                  <a:cubicBezTo>
                    <a:pt x="1854" y="2318"/>
                    <a:pt x="1854" y="2319"/>
                    <a:pt x="1855" y="2321"/>
                  </a:cubicBezTo>
                  <a:cubicBezTo>
                    <a:pt x="1857" y="2323"/>
                    <a:pt x="1858" y="2325"/>
                    <a:pt x="1859" y="2327"/>
                  </a:cubicBezTo>
                  <a:cubicBezTo>
                    <a:pt x="1860" y="2329"/>
                    <a:pt x="1861" y="2330"/>
                    <a:pt x="1862" y="2331"/>
                  </a:cubicBezTo>
                  <a:cubicBezTo>
                    <a:pt x="1862" y="2332"/>
                    <a:pt x="1863" y="2333"/>
                    <a:pt x="1864" y="2333"/>
                  </a:cubicBezTo>
                  <a:cubicBezTo>
                    <a:pt x="1864" y="2334"/>
                    <a:pt x="1865" y="2335"/>
                    <a:pt x="1866" y="2336"/>
                  </a:cubicBezTo>
                  <a:cubicBezTo>
                    <a:pt x="1866" y="2337"/>
                    <a:pt x="1867" y="2338"/>
                    <a:pt x="1868" y="2338"/>
                  </a:cubicBezTo>
                  <a:cubicBezTo>
                    <a:pt x="1869" y="2340"/>
                    <a:pt x="1870" y="2341"/>
                    <a:pt x="1871" y="2342"/>
                  </a:cubicBezTo>
                  <a:cubicBezTo>
                    <a:pt x="1872" y="2343"/>
                    <a:pt x="1872" y="2344"/>
                    <a:pt x="1873" y="2344"/>
                  </a:cubicBezTo>
                  <a:cubicBezTo>
                    <a:pt x="1873" y="2345"/>
                    <a:pt x="1874" y="2345"/>
                    <a:pt x="1874" y="2345"/>
                  </a:cubicBezTo>
                  <a:cubicBezTo>
                    <a:pt x="1874" y="2345"/>
                    <a:pt x="1874" y="2345"/>
                    <a:pt x="1873" y="2344"/>
                  </a:cubicBezTo>
                  <a:cubicBezTo>
                    <a:pt x="1873" y="2343"/>
                    <a:pt x="1873" y="2342"/>
                    <a:pt x="1872" y="2341"/>
                  </a:cubicBezTo>
                  <a:cubicBezTo>
                    <a:pt x="1872" y="2340"/>
                    <a:pt x="1871" y="2338"/>
                    <a:pt x="1870" y="2337"/>
                  </a:cubicBezTo>
                  <a:cubicBezTo>
                    <a:pt x="1869" y="2335"/>
                    <a:pt x="1869" y="2333"/>
                    <a:pt x="1868" y="2331"/>
                  </a:cubicBezTo>
                  <a:cubicBezTo>
                    <a:pt x="1867" y="2329"/>
                    <a:pt x="1866" y="2327"/>
                    <a:pt x="1865" y="2325"/>
                  </a:cubicBezTo>
                  <a:cubicBezTo>
                    <a:pt x="1864" y="2323"/>
                    <a:pt x="1864" y="2322"/>
                    <a:pt x="1863" y="2321"/>
                  </a:cubicBezTo>
                  <a:cubicBezTo>
                    <a:pt x="1863" y="2320"/>
                    <a:pt x="1862" y="2319"/>
                    <a:pt x="1861" y="2317"/>
                  </a:cubicBezTo>
                  <a:cubicBezTo>
                    <a:pt x="1860" y="2315"/>
                    <a:pt x="1859" y="2312"/>
                    <a:pt x="1858" y="2310"/>
                  </a:cubicBezTo>
                  <a:cubicBezTo>
                    <a:pt x="1857" y="2307"/>
                    <a:pt x="1856" y="2304"/>
                    <a:pt x="1854" y="2301"/>
                  </a:cubicBezTo>
                  <a:cubicBezTo>
                    <a:pt x="1853" y="2299"/>
                    <a:pt x="1852" y="2296"/>
                    <a:pt x="1851" y="2293"/>
                  </a:cubicBezTo>
                  <a:cubicBezTo>
                    <a:pt x="1850" y="2291"/>
                    <a:pt x="1849" y="2288"/>
                    <a:pt x="1848" y="2285"/>
                  </a:cubicBezTo>
                  <a:cubicBezTo>
                    <a:pt x="1847" y="2283"/>
                    <a:pt x="1846" y="2280"/>
                    <a:pt x="1845" y="2278"/>
                  </a:cubicBezTo>
                  <a:cubicBezTo>
                    <a:pt x="1844" y="2277"/>
                    <a:pt x="1844" y="2276"/>
                    <a:pt x="1844" y="2275"/>
                  </a:cubicBezTo>
                  <a:cubicBezTo>
                    <a:pt x="1841" y="2256"/>
                    <a:pt x="1837" y="2237"/>
                    <a:pt x="1829" y="2218"/>
                  </a:cubicBezTo>
                  <a:cubicBezTo>
                    <a:pt x="1830" y="2219"/>
                    <a:pt x="1831" y="2221"/>
                    <a:pt x="1832" y="2222"/>
                  </a:cubicBezTo>
                  <a:cubicBezTo>
                    <a:pt x="1835" y="2225"/>
                    <a:pt x="1837" y="2228"/>
                    <a:pt x="1840" y="2231"/>
                  </a:cubicBezTo>
                  <a:cubicBezTo>
                    <a:pt x="1845" y="2237"/>
                    <a:pt x="1850" y="2244"/>
                    <a:pt x="1855" y="2251"/>
                  </a:cubicBezTo>
                  <a:cubicBezTo>
                    <a:pt x="1856" y="2252"/>
                    <a:pt x="1858" y="2254"/>
                    <a:pt x="1859" y="2256"/>
                  </a:cubicBezTo>
                  <a:cubicBezTo>
                    <a:pt x="1860" y="2258"/>
                    <a:pt x="1861" y="2260"/>
                    <a:pt x="1863" y="2261"/>
                  </a:cubicBezTo>
                  <a:cubicBezTo>
                    <a:pt x="1863" y="2262"/>
                    <a:pt x="1864" y="2263"/>
                    <a:pt x="1864" y="2264"/>
                  </a:cubicBezTo>
                  <a:cubicBezTo>
                    <a:pt x="1865" y="2266"/>
                    <a:pt x="1865" y="2266"/>
                    <a:pt x="1865" y="2266"/>
                  </a:cubicBezTo>
                  <a:cubicBezTo>
                    <a:pt x="1866" y="2267"/>
                    <a:pt x="1866" y="2267"/>
                    <a:pt x="1866" y="2267"/>
                  </a:cubicBezTo>
                  <a:cubicBezTo>
                    <a:pt x="1867" y="2269"/>
                    <a:pt x="1869" y="2271"/>
                    <a:pt x="1870" y="2273"/>
                  </a:cubicBezTo>
                  <a:cubicBezTo>
                    <a:pt x="1870" y="2274"/>
                    <a:pt x="1871" y="2275"/>
                    <a:pt x="1872" y="2276"/>
                  </a:cubicBezTo>
                  <a:cubicBezTo>
                    <a:pt x="1872" y="2277"/>
                    <a:pt x="1873" y="2278"/>
                    <a:pt x="1873" y="2279"/>
                  </a:cubicBezTo>
                  <a:cubicBezTo>
                    <a:pt x="1874" y="2280"/>
                    <a:pt x="1875" y="2282"/>
                    <a:pt x="1877" y="2284"/>
                  </a:cubicBezTo>
                  <a:cubicBezTo>
                    <a:pt x="1878" y="2286"/>
                    <a:pt x="1879" y="2288"/>
                    <a:pt x="1880" y="2291"/>
                  </a:cubicBezTo>
                  <a:cubicBezTo>
                    <a:pt x="1881" y="2294"/>
                    <a:pt x="1881" y="2294"/>
                    <a:pt x="1881" y="2294"/>
                  </a:cubicBezTo>
                  <a:cubicBezTo>
                    <a:pt x="1882" y="2295"/>
                    <a:pt x="1882" y="2296"/>
                    <a:pt x="1883" y="2297"/>
                  </a:cubicBezTo>
                  <a:cubicBezTo>
                    <a:pt x="1884" y="2299"/>
                    <a:pt x="1885" y="2301"/>
                    <a:pt x="1886" y="2303"/>
                  </a:cubicBezTo>
                  <a:cubicBezTo>
                    <a:pt x="1886" y="2304"/>
                    <a:pt x="1886" y="2305"/>
                    <a:pt x="1887" y="2306"/>
                  </a:cubicBezTo>
                  <a:cubicBezTo>
                    <a:pt x="1888" y="2309"/>
                    <a:pt x="1888" y="2309"/>
                    <a:pt x="1888" y="2309"/>
                  </a:cubicBezTo>
                  <a:cubicBezTo>
                    <a:pt x="1889" y="2312"/>
                    <a:pt x="1889" y="2312"/>
                    <a:pt x="1889" y="2312"/>
                  </a:cubicBezTo>
                  <a:cubicBezTo>
                    <a:pt x="1890" y="2314"/>
                    <a:pt x="1890" y="2314"/>
                    <a:pt x="1890" y="2314"/>
                  </a:cubicBezTo>
                  <a:cubicBezTo>
                    <a:pt x="1890" y="2314"/>
                    <a:pt x="1890" y="2315"/>
                    <a:pt x="1891" y="2316"/>
                  </a:cubicBezTo>
                  <a:cubicBezTo>
                    <a:pt x="1891" y="2318"/>
                    <a:pt x="1892" y="2320"/>
                    <a:pt x="1893" y="2322"/>
                  </a:cubicBezTo>
                  <a:cubicBezTo>
                    <a:pt x="1893" y="2324"/>
                    <a:pt x="1893" y="2324"/>
                    <a:pt x="1893" y="2324"/>
                  </a:cubicBezTo>
                  <a:cubicBezTo>
                    <a:pt x="1893" y="2324"/>
                    <a:pt x="1893" y="2324"/>
                    <a:pt x="1893" y="2324"/>
                  </a:cubicBezTo>
                  <a:cubicBezTo>
                    <a:pt x="1893" y="2324"/>
                    <a:pt x="1893" y="2324"/>
                    <a:pt x="1893" y="2324"/>
                  </a:cubicBezTo>
                  <a:cubicBezTo>
                    <a:pt x="1893" y="2324"/>
                    <a:pt x="1893" y="2324"/>
                    <a:pt x="1893" y="2324"/>
                  </a:cubicBezTo>
                  <a:cubicBezTo>
                    <a:pt x="1894" y="2325"/>
                    <a:pt x="1894" y="2325"/>
                    <a:pt x="1894" y="2325"/>
                  </a:cubicBezTo>
                  <a:cubicBezTo>
                    <a:pt x="1894" y="2325"/>
                    <a:pt x="1894" y="2325"/>
                    <a:pt x="1894" y="2325"/>
                  </a:cubicBezTo>
                  <a:cubicBezTo>
                    <a:pt x="1894" y="2326"/>
                    <a:pt x="1894" y="2327"/>
                    <a:pt x="1895" y="2328"/>
                  </a:cubicBezTo>
                  <a:cubicBezTo>
                    <a:pt x="1895" y="2329"/>
                    <a:pt x="1895" y="2331"/>
                    <a:pt x="1895" y="2332"/>
                  </a:cubicBezTo>
                  <a:cubicBezTo>
                    <a:pt x="1896" y="2333"/>
                    <a:pt x="1896" y="2334"/>
                    <a:pt x="1896" y="2335"/>
                  </a:cubicBezTo>
                  <a:cubicBezTo>
                    <a:pt x="1896" y="2336"/>
                    <a:pt x="1897" y="2337"/>
                    <a:pt x="1897" y="2338"/>
                  </a:cubicBezTo>
                  <a:cubicBezTo>
                    <a:pt x="1897" y="2339"/>
                    <a:pt x="1897" y="2340"/>
                    <a:pt x="1898" y="2341"/>
                  </a:cubicBezTo>
                  <a:cubicBezTo>
                    <a:pt x="1898" y="2343"/>
                    <a:pt x="1899" y="2345"/>
                    <a:pt x="1899" y="2348"/>
                  </a:cubicBezTo>
                  <a:cubicBezTo>
                    <a:pt x="1900" y="2356"/>
                    <a:pt x="1902" y="2364"/>
                    <a:pt x="1902" y="2372"/>
                  </a:cubicBezTo>
                  <a:cubicBezTo>
                    <a:pt x="1902" y="2374"/>
                    <a:pt x="1903" y="2376"/>
                    <a:pt x="1903" y="2378"/>
                  </a:cubicBezTo>
                  <a:cubicBezTo>
                    <a:pt x="1903" y="2380"/>
                    <a:pt x="1903" y="2382"/>
                    <a:pt x="1903" y="2384"/>
                  </a:cubicBezTo>
                  <a:cubicBezTo>
                    <a:pt x="1903" y="2386"/>
                    <a:pt x="1903" y="2387"/>
                    <a:pt x="1903" y="2389"/>
                  </a:cubicBezTo>
                  <a:cubicBezTo>
                    <a:pt x="1903" y="2391"/>
                    <a:pt x="1904" y="2393"/>
                    <a:pt x="1904" y="2394"/>
                  </a:cubicBezTo>
                  <a:cubicBezTo>
                    <a:pt x="1904" y="2401"/>
                    <a:pt x="1904" y="2408"/>
                    <a:pt x="1904" y="2413"/>
                  </a:cubicBezTo>
                  <a:cubicBezTo>
                    <a:pt x="1904" y="2419"/>
                    <a:pt x="1904" y="2424"/>
                    <a:pt x="1904" y="2428"/>
                  </a:cubicBezTo>
                  <a:cubicBezTo>
                    <a:pt x="1904" y="2432"/>
                    <a:pt x="1904" y="2435"/>
                    <a:pt x="1904" y="2438"/>
                  </a:cubicBezTo>
                  <a:cubicBezTo>
                    <a:pt x="1904" y="2440"/>
                    <a:pt x="1904" y="2441"/>
                    <a:pt x="1904" y="2441"/>
                  </a:cubicBezTo>
                  <a:cubicBezTo>
                    <a:pt x="1904" y="2441"/>
                    <a:pt x="1905" y="2440"/>
                    <a:pt x="1905" y="2438"/>
                  </a:cubicBezTo>
                  <a:cubicBezTo>
                    <a:pt x="1905" y="2435"/>
                    <a:pt x="1905" y="2432"/>
                    <a:pt x="1906" y="2428"/>
                  </a:cubicBezTo>
                  <a:cubicBezTo>
                    <a:pt x="1906" y="2424"/>
                    <a:pt x="1907" y="2419"/>
                    <a:pt x="1907" y="2414"/>
                  </a:cubicBezTo>
                  <a:cubicBezTo>
                    <a:pt x="1907" y="2411"/>
                    <a:pt x="1907" y="2408"/>
                    <a:pt x="1908" y="2405"/>
                  </a:cubicBezTo>
                  <a:cubicBezTo>
                    <a:pt x="1908" y="2403"/>
                    <a:pt x="1908" y="2401"/>
                    <a:pt x="1908" y="2400"/>
                  </a:cubicBezTo>
                  <a:cubicBezTo>
                    <a:pt x="1908" y="2398"/>
                    <a:pt x="1908" y="2396"/>
                    <a:pt x="1908" y="2394"/>
                  </a:cubicBezTo>
                  <a:cubicBezTo>
                    <a:pt x="1908" y="2387"/>
                    <a:pt x="1908" y="2380"/>
                    <a:pt x="1908" y="2372"/>
                  </a:cubicBezTo>
                  <a:cubicBezTo>
                    <a:pt x="1908" y="2370"/>
                    <a:pt x="1908" y="2368"/>
                    <a:pt x="1908" y="2366"/>
                  </a:cubicBezTo>
                  <a:cubicBezTo>
                    <a:pt x="1908" y="2364"/>
                    <a:pt x="1907" y="2361"/>
                    <a:pt x="1907" y="2359"/>
                  </a:cubicBezTo>
                  <a:cubicBezTo>
                    <a:pt x="1907" y="2357"/>
                    <a:pt x="1907" y="2355"/>
                    <a:pt x="1907" y="2353"/>
                  </a:cubicBezTo>
                  <a:cubicBezTo>
                    <a:pt x="1906" y="2351"/>
                    <a:pt x="1906" y="2349"/>
                    <a:pt x="1906" y="2346"/>
                  </a:cubicBezTo>
                  <a:cubicBezTo>
                    <a:pt x="1906" y="2344"/>
                    <a:pt x="1905" y="2342"/>
                    <a:pt x="1905" y="2340"/>
                  </a:cubicBezTo>
                  <a:cubicBezTo>
                    <a:pt x="1905" y="2339"/>
                    <a:pt x="1904" y="2338"/>
                    <a:pt x="1904" y="2336"/>
                  </a:cubicBezTo>
                  <a:cubicBezTo>
                    <a:pt x="1904" y="2335"/>
                    <a:pt x="1904" y="2334"/>
                    <a:pt x="1903" y="2333"/>
                  </a:cubicBezTo>
                  <a:cubicBezTo>
                    <a:pt x="1903" y="2332"/>
                    <a:pt x="1903" y="2331"/>
                    <a:pt x="1903" y="2330"/>
                  </a:cubicBezTo>
                  <a:cubicBezTo>
                    <a:pt x="1902" y="2329"/>
                    <a:pt x="1902" y="2328"/>
                    <a:pt x="1902" y="2326"/>
                  </a:cubicBezTo>
                  <a:cubicBezTo>
                    <a:pt x="1902" y="2325"/>
                    <a:pt x="1901" y="2324"/>
                    <a:pt x="1901" y="2323"/>
                  </a:cubicBezTo>
                  <a:cubicBezTo>
                    <a:pt x="1901" y="2323"/>
                    <a:pt x="1901" y="2323"/>
                    <a:pt x="1901" y="2323"/>
                  </a:cubicBezTo>
                  <a:cubicBezTo>
                    <a:pt x="1901" y="2323"/>
                    <a:pt x="1901" y="2323"/>
                    <a:pt x="1901" y="2323"/>
                  </a:cubicBezTo>
                  <a:cubicBezTo>
                    <a:pt x="1901" y="2322"/>
                    <a:pt x="1901" y="2322"/>
                    <a:pt x="1901" y="2322"/>
                  </a:cubicBezTo>
                  <a:cubicBezTo>
                    <a:pt x="1901" y="2322"/>
                    <a:pt x="1901" y="2322"/>
                    <a:pt x="1901" y="2322"/>
                  </a:cubicBezTo>
                  <a:cubicBezTo>
                    <a:pt x="1901" y="2321"/>
                    <a:pt x="1901" y="2321"/>
                    <a:pt x="1901" y="2321"/>
                  </a:cubicBezTo>
                  <a:cubicBezTo>
                    <a:pt x="1900" y="2320"/>
                    <a:pt x="1900" y="2320"/>
                    <a:pt x="1900" y="2320"/>
                  </a:cubicBezTo>
                  <a:cubicBezTo>
                    <a:pt x="1899" y="2317"/>
                    <a:pt x="1899" y="2315"/>
                    <a:pt x="1898" y="2313"/>
                  </a:cubicBezTo>
                  <a:cubicBezTo>
                    <a:pt x="1898" y="2312"/>
                    <a:pt x="1898" y="2312"/>
                    <a:pt x="1897" y="2311"/>
                  </a:cubicBezTo>
                  <a:cubicBezTo>
                    <a:pt x="1897" y="2310"/>
                    <a:pt x="1897" y="2310"/>
                    <a:pt x="1897" y="2310"/>
                  </a:cubicBezTo>
                  <a:cubicBezTo>
                    <a:pt x="1895" y="2306"/>
                    <a:pt x="1895" y="2306"/>
                    <a:pt x="1895" y="2306"/>
                  </a:cubicBezTo>
                  <a:cubicBezTo>
                    <a:pt x="1894" y="2303"/>
                    <a:pt x="1894" y="2303"/>
                    <a:pt x="1894" y="2303"/>
                  </a:cubicBezTo>
                  <a:cubicBezTo>
                    <a:pt x="1894" y="2302"/>
                    <a:pt x="1893" y="2301"/>
                    <a:pt x="1893" y="2300"/>
                  </a:cubicBezTo>
                  <a:cubicBezTo>
                    <a:pt x="1892" y="2298"/>
                    <a:pt x="1891" y="2295"/>
                    <a:pt x="1890" y="2293"/>
                  </a:cubicBezTo>
                  <a:cubicBezTo>
                    <a:pt x="1889" y="2292"/>
                    <a:pt x="1889" y="2291"/>
                    <a:pt x="1888" y="2290"/>
                  </a:cubicBezTo>
                  <a:cubicBezTo>
                    <a:pt x="1887" y="2287"/>
                    <a:pt x="1887" y="2287"/>
                    <a:pt x="1887" y="2287"/>
                  </a:cubicBezTo>
                  <a:cubicBezTo>
                    <a:pt x="1886" y="2285"/>
                    <a:pt x="1885" y="2283"/>
                    <a:pt x="1884" y="2281"/>
                  </a:cubicBezTo>
                  <a:cubicBezTo>
                    <a:pt x="1882" y="2279"/>
                    <a:pt x="1881" y="2277"/>
                    <a:pt x="1880" y="2275"/>
                  </a:cubicBezTo>
                  <a:cubicBezTo>
                    <a:pt x="1879" y="2274"/>
                    <a:pt x="1879" y="2273"/>
                    <a:pt x="1878" y="2272"/>
                  </a:cubicBezTo>
                  <a:cubicBezTo>
                    <a:pt x="1878" y="2271"/>
                    <a:pt x="1877" y="2270"/>
                    <a:pt x="1876" y="2269"/>
                  </a:cubicBezTo>
                  <a:cubicBezTo>
                    <a:pt x="1875" y="2267"/>
                    <a:pt x="1874" y="2265"/>
                    <a:pt x="1873" y="2263"/>
                  </a:cubicBezTo>
                  <a:cubicBezTo>
                    <a:pt x="1872" y="2261"/>
                    <a:pt x="1872" y="2261"/>
                    <a:pt x="1872" y="2261"/>
                  </a:cubicBezTo>
                  <a:cubicBezTo>
                    <a:pt x="1871" y="2260"/>
                    <a:pt x="1871" y="2260"/>
                    <a:pt x="1871" y="2260"/>
                  </a:cubicBezTo>
                  <a:cubicBezTo>
                    <a:pt x="1870" y="2259"/>
                    <a:pt x="1869" y="2258"/>
                    <a:pt x="1869" y="2257"/>
                  </a:cubicBezTo>
                  <a:cubicBezTo>
                    <a:pt x="1867" y="2255"/>
                    <a:pt x="1866" y="2253"/>
                    <a:pt x="1865" y="2252"/>
                  </a:cubicBezTo>
                  <a:cubicBezTo>
                    <a:pt x="1863" y="2250"/>
                    <a:pt x="1862" y="2248"/>
                    <a:pt x="1861" y="2246"/>
                  </a:cubicBezTo>
                  <a:cubicBezTo>
                    <a:pt x="1859" y="2245"/>
                    <a:pt x="1858" y="2243"/>
                    <a:pt x="1857" y="2241"/>
                  </a:cubicBezTo>
                  <a:cubicBezTo>
                    <a:pt x="1855" y="2240"/>
                    <a:pt x="1854" y="2238"/>
                    <a:pt x="1852" y="2236"/>
                  </a:cubicBezTo>
                  <a:cubicBezTo>
                    <a:pt x="1851" y="2235"/>
                    <a:pt x="1850" y="2233"/>
                    <a:pt x="1848" y="2232"/>
                  </a:cubicBezTo>
                  <a:cubicBezTo>
                    <a:pt x="1847" y="2230"/>
                    <a:pt x="1846" y="2229"/>
                    <a:pt x="1844" y="2227"/>
                  </a:cubicBezTo>
                  <a:cubicBezTo>
                    <a:pt x="1842" y="2224"/>
                    <a:pt x="1839" y="2221"/>
                    <a:pt x="1836" y="2218"/>
                  </a:cubicBezTo>
                  <a:cubicBezTo>
                    <a:pt x="1834" y="2216"/>
                    <a:pt x="1831" y="2213"/>
                    <a:pt x="1829" y="2211"/>
                  </a:cubicBezTo>
                  <a:cubicBezTo>
                    <a:pt x="1827" y="2209"/>
                    <a:pt x="1826" y="2207"/>
                    <a:pt x="1824" y="2206"/>
                  </a:cubicBezTo>
                  <a:cubicBezTo>
                    <a:pt x="1815" y="2186"/>
                    <a:pt x="1802" y="2168"/>
                    <a:pt x="1785" y="2155"/>
                  </a:cubicBezTo>
                  <a:cubicBezTo>
                    <a:pt x="1849" y="2131"/>
                    <a:pt x="1895" y="2170"/>
                    <a:pt x="1895" y="2170"/>
                  </a:cubicBezTo>
                  <a:cubicBezTo>
                    <a:pt x="1895" y="2170"/>
                    <a:pt x="1908" y="2182"/>
                    <a:pt x="1914" y="2194"/>
                  </a:cubicBezTo>
                  <a:cubicBezTo>
                    <a:pt x="1914" y="2195"/>
                    <a:pt x="1914" y="2196"/>
                    <a:pt x="1915" y="2197"/>
                  </a:cubicBezTo>
                  <a:cubicBezTo>
                    <a:pt x="1915" y="2198"/>
                    <a:pt x="1915" y="2199"/>
                    <a:pt x="1916" y="2200"/>
                  </a:cubicBezTo>
                  <a:cubicBezTo>
                    <a:pt x="1916" y="2201"/>
                    <a:pt x="1916" y="2202"/>
                    <a:pt x="1917" y="2203"/>
                  </a:cubicBezTo>
                  <a:cubicBezTo>
                    <a:pt x="1917" y="2206"/>
                    <a:pt x="1918" y="2208"/>
                    <a:pt x="1919" y="2211"/>
                  </a:cubicBezTo>
                  <a:cubicBezTo>
                    <a:pt x="1919" y="2213"/>
                    <a:pt x="1920" y="2216"/>
                    <a:pt x="1921" y="2218"/>
                  </a:cubicBezTo>
                  <a:cubicBezTo>
                    <a:pt x="1921" y="2221"/>
                    <a:pt x="1922" y="2224"/>
                    <a:pt x="1922" y="2227"/>
                  </a:cubicBezTo>
                  <a:cubicBezTo>
                    <a:pt x="1923" y="2229"/>
                    <a:pt x="1924" y="2232"/>
                    <a:pt x="1924" y="2235"/>
                  </a:cubicBezTo>
                  <a:cubicBezTo>
                    <a:pt x="1925" y="2238"/>
                    <a:pt x="1926" y="2241"/>
                    <a:pt x="1927" y="2244"/>
                  </a:cubicBezTo>
                  <a:cubicBezTo>
                    <a:pt x="1928" y="2250"/>
                    <a:pt x="1930" y="2256"/>
                    <a:pt x="1932" y="2261"/>
                  </a:cubicBezTo>
                  <a:cubicBezTo>
                    <a:pt x="1933" y="2264"/>
                    <a:pt x="1934" y="2267"/>
                    <a:pt x="1936" y="2270"/>
                  </a:cubicBezTo>
                  <a:cubicBezTo>
                    <a:pt x="1936" y="2271"/>
                    <a:pt x="1936" y="2271"/>
                    <a:pt x="1936" y="2271"/>
                  </a:cubicBezTo>
                  <a:cubicBezTo>
                    <a:pt x="1936" y="2271"/>
                    <a:pt x="1936" y="2271"/>
                    <a:pt x="1936" y="2271"/>
                  </a:cubicBezTo>
                  <a:cubicBezTo>
                    <a:pt x="1936" y="2271"/>
                    <a:pt x="1936" y="2271"/>
                    <a:pt x="1936" y="2271"/>
                  </a:cubicBezTo>
                  <a:cubicBezTo>
                    <a:pt x="1937" y="2272"/>
                    <a:pt x="1937" y="2272"/>
                    <a:pt x="1937" y="2272"/>
                  </a:cubicBezTo>
                  <a:cubicBezTo>
                    <a:pt x="1938" y="2274"/>
                    <a:pt x="1938" y="2274"/>
                    <a:pt x="1938" y="2274"/>
                  </a:cubicBezTo>
                  <a:cubicBezTo>
                    <a:pt x="1938" y="2275"/>
                    <a:pt x="1938" y="2276"/>
                    <a:pt x="1939" y="2276"/>
                  </a:cubicBezTo>
                  <a:cubicBezTo>
                    <a:pt x="1940" y="2279"/>
                    <a:pt x="1940" y="2279"/>
                    <a:pt x="1940" y="2279"/>
                  </a:cubicBezTo>
                  <a:cubicBezTo>
                    <a:pt x="1941" y="2281"/>
                    <a:pt x="1943" y="2284"/>
                    <a:pt x="1945" y="2286"/>
                  </a:cubicBezTo>
                  <a:cubicBezTo>
                    <a:pt x="1945" y="2288"/>
                    <a:pt x="1946" y="2289"/>
                    <a:pt x="1947" y="2290"/>
                  </a:cubicBezTo>
                  <a:cubicBezTo>
                    <a:pt x="1948" y="2291"/>
                    <a:pt x="1949" y="2293"/>
                    <a:pt x="1950" y="2294"/>
                  </a:cubicBezTo>
                  <a:cubicBezTo>
                    <a:pt x="1951" y="2295"/>
                    <a:pt x="1952" y="2296"/>
                    <a:pt x="1953" y="2297"/>
                  </a:cubicBezTo>
                  <a:cubicBezTo>
                    <a:pt x="1953" y="2298"/>
                    <a:pt x="1954" y="2299"/>
                    <a:pt x="1955" y="2300"/>
                  </a:cubicBezTo>
                  <a:cubicBezTo>
                    <a:pt x="1956" y="2301"/>
                    <a:pt x="1957" y="2302"/>
                    <a:pt x="1958" y="2303"/>
                  </a:cubicBezTo>
                  <a:cubicBezTo>
                    <a:pt x="1959" y="2304"/>
                    <a:pt x="1960" y="2305"/>
                    <a:pt x="1961" y="2306"/>
                  </a:cubicBezTo>
                  <a:cubicBezTo>
                    <a:pt x="1962" y="2307"/>
                    <a:pt x="1963" y="2308"/>
                    <a:pt x="1964" y="2309"/>
                  </a:cubicBezTo>
                  <a:cubicBezTo>
                    <a:pt x="1965" y="2310"/>
                    <a:pt x="1966" y="2311"/>
                    <a:pt x="1967" y="2311"/>
                  </a:cubicBezTo>
                  <a:cubicBezTo>
                    <a:pt x="1969" y="2313"/>
                    <a:pt x="1971" y="2315"/>
                    <a:pt x="1973" y="2316"/>
                  </a:cubicBezTo>
                  <a:cubicBezTo>
                    <a:pt x="1974" y="2317"/>
                    <a:pt x="1975" y="2317"/>
                    <a:pt x="1976" y="2318"/>
                  </a:cubicBezTo>
                  <a:cubicBezTo>
                    <a:pt x="1976" y="2319"/>
                    <a:pt x="1977" y="2319"/>
                    <a:pt x="1978" y="2320"/>
                  </a:cubicBezTo>
                  <a:cubicBezTo>
                    <a:pt x="1980" y="2321"/>
                    <a:pt x="1982" y="2322"/>
                    <a:pt x="1983" y="2323"/>
                  </a:cubicBezTo>
                  <a:cubicBezTo>
                    <a:pt x="1985" y="2324"/>
                    <a:pt x="1987" y="2324"/>
                    <a:pt x="1988" y="2325"/>
                  </a:cubicBezTo>
                  <a:cubicBezTo>
                    <a:pt x="1990" y="2326"/>
                    <a:pt x="1991" y="2327"/>
                    <a:pt x="1992" y="2327"/>
                  </a:cubicBezTo>
                  <a:cubicBezTo>
                    <a:pt x="1995" y="2328"/>
                    <a:pt x="1997" y="2329"/>
                    <a:pt x="1998" y="2329"/>
                  </a:cubicBezTo>
                  <a:cubicBezTo>
                    <a:pt x="1999" y="2330"/>
                    <a:pt x="2000" y="2330"/>
                    <a:pt x="2000" y="2330"/>
                  </a:cubicBezTo>
                  <a:cubicBezTo>
                    <a:pt x="2000" y="2330"/>
                    <a:pt x="1999" y="2330"/>
                    <a:pt x="1998" y="2329"/>
                  </a:cubicBezTo>
                  <a:cubicBezTo>
                    <a:pt x="1998" y="2329"/>
                    <a:pt x="1997" y="2328"/>
                    <a:pt x="1996" y="2328"/>
                  </a:cubicBezTo>
                  <a:cubicBezTo>
                    <a:pt x="1995" y="2327"/>
                    <a:pt x="1994" y="2326"/>
                    <a:pt x="1993" y="2326"/>
                  </a:cubicBezTo>
                  <a:cubicBezTo>
                    <a:pt x="1992" y="2325"/>
                    <a:pt x="1991" y="2324"/>
                    <a:pt x="1989" y="2323"/>
                  </a:cubicBezTo>
                  <a:cubicBezTo>
                    <a:pt x="1988" y="2322"/>
                    <a:pt x="1987" y="2321"/>
                    <a:pt x="1985" y="2320"/>
                  </a:cubicBezTo>
                  <a:cubicBezTo>
                    <a:pt x="1984" y="2319"/>
                    <a:pt x="1982" y="2318"/>
                    <a:pt x="1981" y="2317"/>
                  </a:cubicBezTo>
                  <a:cubicBezTo>
                    <a:pt x="1980" y="2316"/>
                    <a:pt x="1979" y="2315"/>
                    <a:pt x="1978" y="2315"/>
                  </a:cubicBezTo>
                  <a:cubicBezTo>
                    <a:pt x="1977" y="2314"/>
                    <a:pt x="1976" y="2313"/>
                    <a:pt x="1976" y="2312"/>
                  </a:cubicBezTo>
                  <a:cubicBezTo>
                    <a:pt x="1972" y="2309"/>
                    <a:pt x="1969" y="2306"/>
                    <a:pt x="1965" y="2302"/>
                  </a:cubicBezTo>
                  <a:cubicBezTo>
                    <a:pt x="1965" y="2301"/>
                    <a:pt x="1964" y="2300"/>
                    <a:pt x="1963" y="2299"/>
                  </a:cubicBezTo>
                  <a:cubicBezTo>
                    <a:pt x="1962" y="2298"/>
                    <a:pt x="1961" y="2297"/>
                    <a:pt x="1960" y="2296"/>
                  </a:cubicBezTo>
                  <a:cubicBezTo>
                    <a:pt x="1959" y="2295"/>
                    <a:pt x="1959" y="2294"/>
                    <a:pt x="1958" y="2293"/>
                  </a:cubicBezTo>
                  <a:cubicBezTo>
                    <a:pt x="1957" y="2292"/>
                    <a:pt x="1956" y="2291"/>
                    <a:pt x="1955" y="2290"/>
                  </a:cubicBezTo>
                  <a:cubicBezTo>
                    <a:pt x="1955" y="2288"/>
                    <a:pt x="1954" y="2287"/>
                    <a:pt x="1953" y="2286"/>
                  </a:cubicBezTo>
                  <a:cubicBezTo>
                    <a:pt x="1952" y="2285"/>
                    <a:pt x="1952" y="2284"/>
                    <a:pt x="1951" y="2282"/>
                  </a:cubicBezTo>
                  <a:cubicBezTo>
                    <a:pt x="1950" y="2281"/>
                    <a:pt x="1949" y="2280"/>
                    <a:pt x="1949" y="2279"/>
                  </a:cubicBezTo>
                  <a:cubicBezTo>
                    <a:pt x="1948" y="2277"/>
                    <a:pt x="1947" y="2276"/>
                    <a:pt x="1947" y="2275"/>
                  </a:cubicBezTo>
                  <a:cubicBezTo>
                    <a:pt x="1946" y="2273"/>
                    <a:pt x="1946" y="2273"/>
                    <a:pt x="1946" y="2273"/>
                  </a:cubicBezTo>
                  <a:cubicBezTo>
                    <a:pt x="1945" y="2272"/>
                    <a:pt x="1945" y="2272"/>
                    <a:pt x="1945" y="2271"/>
                  </a:cubicBezTo>
                  <a:cubicBezTo>
                    <a:pt x="1944" y="2269"/>
                    <a:pt x="1944" y="2269"/>
                    <a:pt x="1944" y="2269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8"/>
                    <a:pt x="1943" y="2268"/>
                    <a:pt x="1943" y="2268"/>
                  </a:cubicBezTo>
                  <a:cubicBezTo>
                    <a:pt x="1943" y="2267"/>
                    <a:pt x="1943" y="2267"/>
                    <a:pt x="1943" y="2267"/>
                  </a:cubicBezTo>
                  <a:cubicBezTo>
                    <a:pt x="1942" y="2264"/>
                    <a:pt x="1941" y="2262"/>
                    <a:pt x="1940" y="2259"/>
                  </a:cubicBezTo>
                  <a:cubicBezTo>
                    <a:pt x="1939" y="2256"/>
                    <a:pt x="1938" y="2254"/>
                    <a:pt x="1937" y="2251"/>
                  </a:cubicBezTo>
                  <a:cubicBezTo>
                    <a:pt x="1937" y="2251"/>
                    <a:pt x="1937" y="2251"/>
                    <a:pt x="1937" y="2251"/>
                  </a:cubicBezTo>
                  <a:cubicBezTo>
                    <a:pt x="1938" y="2252"/>
                    <a:pt x="1938" y="2253"/>
                    <a:pt x="1939" y="2254"/>
                  </a:cubicBezTo>
                  <a:cubicBezTo>
                    <a:pt x="1939" y="2255"/>
                    <a:pt x="1940" y="2256"/>
                    <a:pt x="1941" y="2257"/>
                  </a:cubicBezTo>
                  <a:cubicBezTo>
                    <a:pt x="1942" y="2258"/>
                    <a:pt x="1942" y="2259"/>
                    <a:pt x="1943" y="2260"/>
                  </a:cubicBezTo>
                  <a:cubicBezTo>
                    <a:pt x="1945" y="2261"/>
                    <a:pt x="1947" y="2263"/>
                    <a:pt x="1949" y="2265"/>
                  </a:cubicBezTo>
                  <a:cubicBezTo>
                    <a:pt x="1951" y="2267"/>
                    <a:pt x="1953" y="2268"/>
                    <a:pt x="1955" y="2270"/>
                  </a:cubicBezTo>
                  <a:cubicBezTo>
                    <a:pt x="1957" y="2272"/>
                    <a:pt x="1959" y="2273"/>
                    <a:pt x="1961" y="2275"/>
                  </a:cubicBezTo>
                  <a:cubicBezTo>
                    <a:pt x="1963" y="2276"/>
                    <a:pt x="1966" y="2277"/>
                    <a:pt x="1968" y="2278"/>
                  </a:cubicBezTo>
                  <a:cubicBezTo>
                    <a:pt x="1969" y="2279"/>
                    <a:pt x="1970" y="2279"/>
                    <a:pt x="1971" y="2280"/>
                  </a:cubicBezTo>
                  <a:cubicBezTo>
                    <a:pt x="1972" y="2280"/>
                    <a:pt x="1974" y="2281"/>
                    <a:pt x="1975" y="2281"/>
                  </a:cubicBezTo>
                  <a:cubicBezTo>
                    <a:pt x="1976" y="2281"/>
                    <a:pt x="1977" y="2282"/>
                    <a:pt x="1978" y="2282"/>
                  </a:cubicBezTo>
                  <a:cubicBezTo>
                    <a:pt x="1979" y="2282"/>
                    <a:pt x="1980" y="2283"/>
                    <a:pt x="1981" y="2283"/>
                  </a:cubicBezTo>
                  <a:cubicBezTo>
                    <a:pt x="1982" y="2283"/>
                    <a:pt x="1983" y="2283"/>
                    <a:pt x="1984" y="2283"/>
                  </a:cubicBezTo>
                  <a:cubicBezTo>
                    <a:pt x="1984" y="2284"/>
                    <a:pt x="1985" y="2284"/>
                    <a:pt x="1986" y="2284"/>
                  </a:cubicBezTo>
                  <a:cubicBezTo>
                    <a:pt x="1987" y="2284"/>
                    <a:pt x="1988" y="2284"/>
                    <a:pt x="1988" y="2284"/>
                  </a:cubicBezTo>
                  <a:cubicBezTo>
                    <a:pt x="1989" y="2284"/>
                    <a:pt x="1990" y="2284"/>
                    <a:pt x="1990" y="2284"/>
                  </a:cubicBezTo>
                  <a:cubicBezTo>
                    <a:pt x="1991" y="2285"/>
                    <a:pt x="1992" y="2285"/>
                    <a:pt x="1993" y="2285"/>
                  </a:cubicBezTo>
                  <a:cubicBezTo>
                    <a:pt x="1993" y="2285"/>
                    <a:pt x="1994" y="2285"/>
                    <a:pt x="1994" y="2285"/>
                  </a:cubicBezTo>
                  <a:cubicBezTo>
                    <a:pt x="1994" y="2285"/>
                    <a:pt x="1993" y="2284"/>
                    <a:pt x="1993" y="2284"/>
                  </a:cubicBezTo>
                  <a:cubicBezTo>
                    <a:pt x="1992" y="2284"/>
                    <a:pt x="1992" y="2283"/>
                    <a:pt x="1991" y="2283"/>
                  </a:cubicBezTo>
                  <a:cubicBezTo>
                    <a:pt x="1990" y="2283"/>
                    <a:pt x="1990" y="2282"/>
                    <a:pt x="1989" y="2282"/>
                  </a:cubicBezTo>
                  <a:cubicBezTo>
                    <a:pt x="1988" y="2282"/>
                    <a:pt x="1988" y="2281"/>
                    <a:pt x="1987" y="2281"/>
                  </a:cubicBezTo>
                  <a:cubicBezTo>
                    <a:pt x="1986" y="2281"/>
                    <a:pt x="1986" y="2280"/>
                    <a:pt x="1985" y="2280"/>
                  </a:cubicBezTo>
                  <a:cubicBezTo>
                    <a:pt x="1984" y="2279"/>
                    <a:pt x="1983" y="2279"/>
                    <a:pt x="1982" y="2279"/>
                  </a:cubicBezTo>
                  <a:cubicBezTo>
                    <a:pt x="1982" y="2278"/>
                    <a:pt x="1981" y="2278"/>
                    <a:pt x="1980" y="2277"/>
                  </a:cubicBezTo>
                  <a:cubicBezTo>
                    <a:pt x="1979" y="2277"/>
                    <a:pt x="1978" y="2276"/>
                    <a:pt x="1977" y="2276"/>
                  </a:cubicBezTo>
                  <a:cubicBezTo>
                    <a:pt x="1977" y="2275"/>
                    <a:pt x="1976" y="2275"/>
                    <a:pt x="1976" y="2275"/>
                  </a:cubicBezTo>
                  <a:cubicBezTo>
                    <a:pt x="1975" y="2274"/>
                    <a:pt x="1975" y="2274"/>
                    <a:pt x="1974" y="2274"/>
                  </a:cubicBezTo>
                  <a:cubicBezTo>
                    <a:pt x="1973" y="2273"/>
                    <a:pt x="1972" y="2273"/>
                    <a:pt x="1971" y="2272"/>
                  </a:cubicBezTo>
                  <a:cubicBezTo>
                    <a:pt x="1970" y="2271"/>
                    <a:pt x="1969" y="2271"/>
                    <a:pt x="1968" y="2270"/>
                  </a:cubicBezTo>
                  <a:cubicBezTo>
                    <a:pt x="1967" y="2270"/>
                    <a:pt x="1966" y="2269"/>
                    <a:pt x="1965" y="2268"/>
                  </a:cubicBezTo>
                  <a:cubicBezTo>
                    <a:pt x="1963" y="2267"/>
                    <a:pt x="1961" y="2265"/>
                    <a:pt x="1959" y="2264"/>
                  </a:cubicBezTo>
                  <a:cubicBezTo>
                    <a:pt x="1958" y="2262"/>
                    <a:pt x="1956" y="2261"/>
                    <a:pt x="1954" y="2259"/>
                  </a:cubicBezTo>
                  <a:cubicBezTo>
                    <a:pt x="1953" y="2258"/>
                    <a:pt x="1952" y="2258"/>
                    <a:pt x="1951" y="2257"/>
                  </a:cubicBezTo>
                  <a:cubicBezTo>
                    <a:pt x="1950" y="2256"/>
                    <a:pt x="1949" y="2255"/>
                    <a:pt x="1948" y="2255"/>
                  </a:cubicBezTo>
                  <a:cubicBezTo>
                    <a:pt x="1947" y="2254"/>
                    <a:pt x="1947" y="2253"/>
                    <a:pt x="1946" y="2252"/>
                  </a:cubicBezTo>
                  <a:cubicBezTo>
                    <a:pt x="1945" y="2252"/>
                    <a:pt x="1945" y="2252"/>
                    <a:pt x="1945" y="2251"/>
                  </a:cubicBezTo>
                  <a:cubicBezTo>
                    <a:pt x="1944" y="2251"/>
                    <a:pt x="1944" y="2250"/>
                    <a:pt x="1943" y="2250"/>
                  </a:cubicBezTo>
                  <a:cubicBezTo>
                    <a:pt x="1943" y="2249"/>
                    <a:pt x="1942" y="2249"/>
                    <a:pt x="1941" y="2248"/>
                  </a:cubicBezTo>
                  <a:cubicBezTo>
                    <a:pt x="1940" y="2247"/>
                    <a:pt x="1940" y="2246"/>
                    <a:pt x="1939" y="2246"/>
                  </a:cubicBezTo>
                  <a:cubicBezTo>
                    <a:pt x="1938" y="2245"/>
                    <a:pt x="1938" y="2244"/>
                    <a:pt x="1937" y="2244"/>
                  </a:cubicBezTo>
                  <a:cubicBezTo>
                    <a:pt x="1937" y="2243"/>
                    <a:pt x="1936" y="2243"/>
                    <a:pt x="1935" y="2242"/>
                  </a:cubicBezTo>
                  <a:cubicBezTo>
                    <a:pt x="1935" y="2242"/>
                    <a:pt x="1934" y="2241"/>
                    <a:pt x="1934" y="2241"/>
                  </a:cubicBezTo>
                  <a:cubicBezTo>
                    <a:pt x="1934" y="2240"/>
                    <a:pt x="1934" y="2240"/>
                    <a:pt x="1934" y="2240"/>
                  </a:cubicBezTo>
                  <a:cubicBezTo>
                    <a:pt x="1932" y="2235"/>
                    <a:pt x="1931" y="2230"/>
                    <a:pt x="1929" y="2225"/>
                  </a:cubicBezTo>
                  <a:cubicBezTo>
                    <a:pt x="1928" y="2222"/>
                    <a:pt x="1928" y="2219"/>
                    <a:pt x="1927" y="2217"/>
                  </a:cubicBezTo>
                  <a:cubicBezTo>
                    <a:pt x="1926" y="2214"/>
                    <a:pt x="1925" y="2211"/>
                    <a:pt x="1924" y="2209"/>
                  </a:cubicBezTo>
                  <a:cubicBezTo>
                    <a:pt x="1923" y="2206"/>
                    <a:pt x="1923" y="2204"/>
                    <a:pt x="1922" y="2202"/>
                  </a:cubicBezTo>
                  <a:cubicBezTo>
                    <a:pt x="1921" y="2199"/>
                    <a:pt x="1920" y="2197"/>
                    <a:pt x="1919" y="2195"/>
                  </a:cubicBezTo>
                  <a:cubicBezTo>
                    <a:pt x="1918" y="2194"/>
                    <a:pt x="1918" y="2193"/>
                    <a:pt x="1917" y="2192"/>
                  </a:cubicBezTo>
                  <a:cubicBezTo>
                    <a:pt x="1917" y="2191"/>
                    <a:pt x="1916" y="2190"/>
                    <a:pt x="1916" y="2189"/>
                  </a:cubicBezTo>
                  <a:cubicBezTo>
                    <a:pt x="1915" y="2187"/>
                    <a:pt x="1914" y="2185"/>
                    <a:pt x="1913" y="2184"/>
                  </a:cubicBezTo>
                  <a:cubicBezTo>
                    <a:pt x="1912" y="2182"/>
                    <a:pt x="1911" y="2181"/>
                    <a:pt x="1910" y="2179"/>
                  </a:cubicBezTo>
                  <a:cubicBezTo>
                    <a:pt x="1910" y="2179"/>
                    <a:pt x="1909" y="2179"/>
                    <a:pt x="1909" y="2178"/>
                  </a:cubicBezTo>
                  <a:cubicBezTo>
                    <a:pt x="1904" y="2165"/>
                    <a:pt x="1896" y="2155"/>
                    <a:pt x="1886" y="2148"/>
                  </a:cubicBezTo>
                  <a:cubicBezTo>
                    <a:pt x="1888" y="2148"/>
                    <a:pt x="1891" y="2149"/>
                    <a:pt x="1896" y="2149"/>
                  </a:cubicBezTo>
                  <a:cubicBezTo>
                    <a:pt x="1899" y="2150"/>
                    <a:pt x="1904" y="2151"/>
                    <a:pt x="1909" y="2152"/>
                  </a:cubicBezTo>
                  <a:cubicBezTo>
                    <a:pt x="1913" y="2154"/>
                    <a:pt x="1919" y="2155"/>
                    <a:pt x="1924" y="2158"/>
                  </a:cubicBezTo>
                  <a:cubicBezTo>
                    <a:pt x="1925" y="2158"/>
                    <a:pt x="1926" y="2158"/>
                    <a:pt x="1927" y="2159"/>
                  </a:cubicBezTo>
                  <a:cubicBezTo>
                    <a:pt x="1927" y="2159"/>
                    <a:pt x="1928" y="2159"/>
                    <a:pt x="1929" y="2160"/>
                  </a:cubicBezTo>
                  <a:cubicBezTo>
                    <a:pt x="1929" y="2160"/>
                    <a:pt x="1930" y="2161"/>
                    <a:pt x="1931" y="2161"/>
                  </a:cubicBezTo>
                  <a:cubicBezTo>
                    <a:pt x="1931" y="2161"/>
                    <a:pt x="1932" y="2162"/>
                    <a:pt x="1933" y="2162"/>
                  </a:cubicBezTo>
                  <a:cubicBezTo>
                    <a:pt x="1936" y="2164"/>
                    <a:pt x="1939" y="2166"/>
                    <a:pt x="1941" y="2168"/>
                  </a:cubicBezTo>
                  <a:cubicBezTo>
                    <a:pt x="1947" y="2172"/>
                    <a:pt x="1952" y="2178"/>
                    <a:pt x="1957" y="2183"/>
                  </a:cubicBezTo>
                  <a:cubicBezTo>
                    <a:pt x="1958" y="2184"/>
                    <a:pt x="1959" y="2185"/>
                    <a:pt x="1959" y="2186"/>
                  </a:cubicBezTo>
                  <a:cubicBezTo>
                    <a:pt x="1960" y="2186"/>
                    <a:pt x="1961" y="2187"/>
                    <a:pt x="1961" y="2188"/>
                  </a:cubicBezTo>
                  <a:cubicBezTo>
                    <a:pt x="1963" y="2189"/>
                    <a:pt x="1964" y="2191"/>
                    <a:pt x="1965" y="2192"/>
                  </a:cubicBezTo>
                  <a:cubicBezTo>
                    <a:pt x="1968" y="2195"/>
                    <a:pt x="1970" y="2198"/>
                    <a:pt x="1973" y="2202"/>
                  </a:cubicBezTo>
                  <a:cubicBezTo>
                    <a:pt x="1978" y="2208"/>
                    <a:pt x="1983" y="2215"/>
                    <a:pt x="1988" y="2221"/>
                  </a:cubicBezTo>
                  <a:cubicBezTo>
                    <a:pt x="1993" y="2228"/>
                    <a:pt x="1997" y="2235"/>
                    <a:pt x="2002" y="2242"/>
                  </a:cubicBezTo>
                  <a:cubicBezTo>
                    <a:pt x="2002" y="2243"/>
                    <a:pt x="2002" y="2243"/>
                    <a:pt x="2003" y="2244"/>
                  </a:cubicBezTo>
                  <a:cubicBezTo>
                    <a:pt x="2003" y="2245"/>
                    <a:pt x="2003" y="2246"/>
                    <a:pt x="2003" y="2247"/>
                  </a:cubicBezTo>
                  <a:cubicBezTo>
                    <a:pt x="2004" y="2250"/>
                    <a:pt x="2005" y="2254"/>
                    <a:pt x="2006" y="2258"/>
                  </a:cubicBezTo>
                  <a:cubicBezTo>
                    <a:pt x="2007" y="2262"/>
                    <a:pt x="2008" y="2266"/>
                    <a:pt x="2009" y="2270"/>
                  </a:cubicBezTo>
                  <a:cubicBezTo>
                    <a:pt x="2009" y="2274"/>
                    <a:pt x="2010" y="2279"/>
                    <a:pt x="2011" y="2283"/>
                  </a:cubicBezTo>
                  <a:cubicBezTo>
                    <a:pt x="2012" y="2287"/>
                    <a:pt x="2013" y="2292"/>
                    <a:pt x="2015" y="2296"/>
                  </a:cubicBezTo>
                  <a:cubicBezTo>
                    <a:pt x="2015" y="2298"/>
                    <a:pt x="2016" y="2300"/>
                    <a:pt x="2017" y="2302"/>
                  </a:cubicBezTo>
                  <a:cubicBezTo>
                    <a:pt x="2017" y="2303"/>
                    <a:pt x="2017" y="2304"/>
                    <a:pt x="2018" y="2305"/>
                  </a:cubicBezTo>
                  <a:cubicBezTo>
                    <a:pt x="2018" y="2306"/>
                    <a:pt x="2018" y="2307"/>
                    <a:pt x="2019" y="2308"/>
                  </a:cubicBezTo>
                  <a:cubicBezTo>
                    <a:pt x="2020" y="2312"/>
                    <a:pt x="2022" y="2316"/>
                    <a:pt x="2024" y="2319"/>
                  </a:cubicBezTo>
                  <a:cubicBezTo>
                    <a:pt x="2026" y="2323"/>
                    <a:pt x="2028" y="2326"/>
                    <a:pt x="2030" y="2328"/>
                  </a:cubicBezTo>
                  <a:cubicBezTo>
                    <a:pt x="2031" y="2330"/>
                    <a:pt x="2032" y="2331"/>
                    <a:pt x="2033" y="2332"/>
                  </a:cubicBezTo>
                  <a:cubicBezTo>
                    <a:pt x="2034" y="2333"/>
                    <a:pt x="2035" y="2334"/>
                    <a:pt x="2036" y="2335"/>
                  </a:cubicBezTo>
                  <a:cubicBezTo>
                    <a:pt x="2037" y="2336"/>
                    <a:pt x="2038" y="2337"/>
                    <a:pt x="2039" y="2338"/>
                  </a:cubicBezTo>
                  <a:cubicBezTo>
                    <a:pt x="2040" y="2339"/>
                    <a:pt x="2041" y="2339"/>
                    <a:pt x="2041" y="2340"/>
                  </a:cubicBezTo>
                  <a:cubicBezTo>
                    <a:pt x="2042" y="2341"/>
                    <a:pt x="2043" y="2341"/>
                    <a:pt x="2043" y="2342"/>
                  </a:cubicBezTo>
                  <a:cubicBezTo>
                    <a:pt x="2044" y="2342"/>
                    <a:pt x="2045" y="2342"/>
                    <a:pt x="2045" y="2343"/>
                  </a:cubicBezTo>
                  <a:cubicBezTo>
                    <a:pt x="2046" y="2343"/>
                    <a:pt x="2046" y="2343"/>
                    <a:pt x="2046" y="2343"/>
                  </a:cubicBezTo>
                  <a:cubicBezTo>
                    <a:pt x="2046" y="2343"/>
                    <a:pt x="2046" y="2343"/>
                    <a:pt x="2045" y="2342"/>
                  </a:cubicBezTo>
                  <a:cubicBezTo>
                    <a:pt x="2045" y="2341"/>
                    <a:pt x="2044" y="2340"/>
                    <a:pt x="2042" y="2339"/>
                  </a:cubicBezTo>
                  <a:cubicBezTo>
                    <a:pt x="2042" y="2338"/>
                    <a:pt x="2041" y="2337"/>
                    <a:pt x="2040" y="2336"/>
                  </a:cubicBezTo>
                  <a:cubicBezTo>
                    <a:pt x="2040" y="2335"/>
                    <a:pt x="2039" y="2334"/>
                    <a:pt x="2038" y="2333"/>
                  </a:cubicBezTo>
                  <a:cubicBezTo>
                    <a:pt x="2038" y="2332"/>
                    <a:pt x="2037" y="2331"/>
                    <a:pt x="2036" y="2330"/>
                  </a:cubicBezTo>
                  <a:cubicBezTo>
                    <a:pt x="2035" y="2329"/>
                    <a:pt x="2035" y="2327"/>
                    <a:pt x="2034" y="2326"/>
                  </a:cubicBezTo>
                  <a:cubicBezTo>
                    <a:pt x="2032" y="2323"/>
                    <a:pt x="2031" y="2320"/>
                    <a:pt x="2029" y="2317"/>
                  </a:cubicBezTo>
                  <a:cubicBezTo>
                    <a:pt x="2028" y="2313"/>
                    <a:pt x="2027" y="2310"/>
                    <a:pt x="2025" y="2306"/>
                  </a:cubicBezTo>
                  <a:cubicBezTo>
                    <a:pt x="2024" y="2302"/>
                    <a:pt x="2023" y="2298"/>
                    <a:pt x="2022" y="2294"/>
                  </a:cubicBezTo>
                  <a:cubicBezTo>
                    <a:pt x="2021" y="2290"/>
                    <a:pt x="2020" y="2286"/>
                    <a:pt x="2019" y="2281"/>
                  </a:cubicBezTo>
                  <a:cubicBezTo>
                    <a:pt x="2018" y="2277"/>
                    <a:pt x="2017" y="2273"/>
                    <a:pt x="2016" y="2269"/>
                  </a:cubicBezTo>
                  <a:cubicBezTo>
                    <a:pt x="2016" y="2268"/>
                    <a:pt x="2016" y="2267"/>
                    <a:pt x="2016" y="2267"/>
                  </a:cubicBezTo>
                  <a:cubicBezTo>
                    <a:pt x="2019" y="2272"/>
                    <a:pt x="2022" y="2278"/>
                    <a:pt x="2025" y="2283"/>
                  </a:cubicBezTo>
                  <a:cubicBezTo>
                    <a:pt x="2027" y="2286"/>
                    <a:pt x="2029" y="2289"/>
                    <a:pt x="2031" y="2292"/>
                  </a:cubicBezTo>
                  <a:cubicBezTo>
                    <a:pt x="2032" y="2292"/>
                    <a:pt x="2032" y="2293"/>
                    <a:pt x="2033" y="2294"/>
                  </a:cubicBezTo>
                  <a:cubicBezTo>
                    <a:pt x="2033" y="2294"/>
                    <a:pt x="2033" y="2294"/>
                    <a:pt x="2034" y="2295"/>
                  </a:cubicBezTo>
                  <a:cubicBezTo>
                    <a:pt x="2034" y="2295"/>
                    <a:pt x="2034" y="2295"/>
                    <a:pt x="2034" y="2295"/>
                  </a:cubicBezTo>
                  <a:cubicBezTo>
                    <a:pt x="2034" y="2296"/>
                    <a:pt x="2034" y="2296"/>
                    <a:pt x="2034" y="2296"/>
                  </a:cubicBezTo>
                  <a:cubicBezTo>
                    <a:pt x="2035" y="2296"/>
                    <a:pt x="2035" y="2297"/>
                    <a:pt x="2036" y="2298"/>
                  </a:cubicBezTo>
                  <a:cubicBezTo>
                    <a:pt x="2036" y="2298"/>
                    <a:pt x="2037" y="2299"/>
                    <a:pt x="2038" y="2300"/>
                  </a:cubicBezTo>
                  <a:cubicBezTo>
                    <a:pt x="2040" y="2302"/>
                    <a:pt x="2042" y="2304"/>
                    <a:pt x="2044" y="2306"/>
                  </a:cubicBezTo>
                  <a:cubicBezTo>
                    <a:pt x="2046" y="2308"/>
                    <a:pt x="2049" y="2310"/>
                    <a:pt x="2051" y="2311"/>
                  </a:cubicBezTo>
                  <a:cubicBezTo>
                    <a:pt x="2055" y="2314"/>
                    <a:pt x="2059" y="2316"/>
                    <a:pt x="2063" y="2318"/>
                  </a:cubicBezTo>
                  <a:cubicBezTo>
                    <a:pt x="2066" y="2319"/>
                    <a:pt x="2069" y="2320"/>
                    <a:pt x="2071" y="2320"/>
                  </a:cubicBezTo>
                  <a:cubicBezTo>
                    <a:pt x="2073" y="2321"/>
                    <a:pt x="2074" y="2321"/>
                    <a:pt x="2074" y="2321"/>
                  </a:cubicBezTo>
                  <a:cubicBezTo>
                    <a:pt x="2074" y="2321"/>
                    <a:pt x="2073" y="2321"/>
                    <a:pt x="2071" y="2320"/>
                  </a:cubicBezTo>
                  <a:cubicBezTo>
                    <a:pt x="2069" y="2319"/>
                    <a:pt x="2066" y="2318"/>
                    <a:pt x="2063" y="2316"/>
                  </a:cubicBezTo>
                  <a:cubicBezTo>
                    <a:pt x="2060" y="2315"/>
                    <a:pt x="2056" y="2312"/>
                    <a:pt x="2053" y="2309"/>
                  </a:cubicBezTo>
                  <a:cubicBezTo>
                    <a:pt x="2049" y="2306"/>
                    <a:pt x="2045" y="2301"/>
                    <a:pt x="2041" y="2297"/>
                  </a:cubicBezTo>
                  <a:cubicBezTo>
                    <a:pt x="2041" y="2296"/>
                    <a:pt x="2040" y="2295"/>
                    <a:pt x="2040" y="2295"/>
                  </a:cubicBezTo>
                  <a:cubicBezTo>
                    <a:pt x="2039" y="2294"/>
                    <a:pt x="2039" y="2293"/>
                    <a:pt x="2038" y="2293"/>
                  </a:cubicBezTo>
                  <a:cubicBezTo>
                    <a:pt x="2038" y="2292"/>
                    <a:pt x="2038" y="2292"/>
                    <a:pt x="2038" y="2292"/>
                  </a:cubicBezTo>
                  <a:cubicBezTo>
                    <a:pt x="2038" y="2292"/>
                    <a:pt x="2038" y="2292"/>
                    <a:pt x="2038" y="2292"/>
                  </a:cubicBezTo>
                  <a:cubicBezTo>
                    <a:pt x="2037" y="2291"/>
                    <a:pt x="2037" y="2291"/>
                    <a:pt x="2037" y="2291"/>
                  </a:cubicBezTo>
                  <a:cubicBezTo>
                    <a:pt x="2036" y="2290"/>
                    <a:pt x="2036" y="2289"/>
                    <a:pt x="2036" y="2289"/>
                  </a:cubicBezTo>
                  <a:cubicBezTo>
                    <a:pt x="2034" y="2286"/>
                    <a:pt x="2032" y="2283"/>
                    <a:pt x="2030" y="2280"/>
                  </a:cubicBezTo>
                  <a:cubicBezTo>
                    <a:pt x="2027" y="2274"/>
                    <a:pt x="2023" y="2267"/>
                    <a:pt x="2020" y="2260"/>
                  </a:cubicBezTo>
                  <a:cubicBezTo>
                    <a:pt x="2019" y="2258"/>
                    <a:pt x="2018" y="2256"/>
                    <a:pt x="2017" y="2254"/>
                  </a:cubicBezTo>
                  <a:cubicBezTo>
                    <a:pt x="2017" y="2254"/>
                    <a:pt x="2016" y="2253"/>
                    <a:pt x="2016" y="2252"/>
                  </a:cubicBezTo>
                  <a:cubicBezTo>
                    <a:pt x="2015" y="2251"/>
                    <a:pt x="2015" y="2250"/>
                    <a:pt x="2014" y="2249"/>
                  </a:cubicBezTo>
                  <a:cubicBezTo>
                    <a:pt x="2012" y="2245"/>
                    <a:pt x="2010" y="2242"/>
                    <a:pt x="2008" y="2238"/>
                  </a:cubicBezTo>
                  <a:cubicBezTo>
                    <a:pt x="2004" y="2231"/>
                    <a:pt x="1999" y="2224"/>
                    <a:pt x="1994" y="2217"/>
                  </a:cubicBezTo>
                  <a:cubicBezTo>
                    <a:pt x="1989" y="2210"/>
                    <a:pt x="1984" y="2203"/>
                    <a:pt x="1979" y="2197"/>
                  </a:cubicBezTo>
                  <a:cubicBezTo>
                    <a:pt x="1978" y="2195"/>
                    <a:pt x="1976" y="2194"/>
                    <a:pt x="1975" y="2192"/>
                  </a:cubicBezTo>
                  <a:cubicBezTo>
                    <a:pt x="1973" y="2190"/>
                    <a:pt x="1972" y="2189"/>
                    <a:pt x="1971" y="2187"/>
                  </a:cubicBezTo>
                  <a:cubicBezTo>
                    <a:pt x="1969" y="2186"/>
                    <a:pt x="1968" y="2184"/>
                    <a:pt x="1967" y="2183"/>
                  </a:cubicBezTo>
                  <a:cubicBezTo>
                    <a:pt x="1966" y="2182"/>
                    <a:pt x="1965" y="2181"/>
                    <a:pt x="1964" y="2181"/>
                  </a:cubicBezTo>
                  <a:cubicBezTo>
                    <a:pt x="1964" y="2180"/>
                    <a:pt x="1963" y="2179"/>
                    <a:pt x="1962" y="2179"/>
                  </a:cubicBezTo>
                  <a:cubicBezTo>
                    <a:pt x="1957" y="2173"/>
                    <a:pt x="1951" y="2168"/>
                    <a:pt x="1945" y="2163"/>
                  </a:cubicBezTo>
                  <a:cubicBezTo>
                    <a:pt x="1942" y="2161"/>
                    <a:pt x="1939" y="2159"/>
                    <a:pt x="1935" y="2158"/>
                  </a:cubicBezTo>
                  <a:cubicBezTo>
                    <a:pt x="1935" y="2157"/>
                    <a:pt x="1934" y="2157"/>
                    <a:pt x="1933" y="2156"/>
                  </a:cubicBezTo>
                  <a:cubicBezTo>
                    <a:pt x="1932" y="2156"/>
                    <a:pt x="1932" y="2156"/>
                    <a:pt x="1931" y="2155"/>
                  </a:cubicBezTo>
                  <a:cubicBezTo>
                    <a:pt x="1930" y="2155"/>
                    <a:pt x="1929" y="2155"/>
                    <a:pt x="1928" y="2154"/>
                  </a:cubicBezTo>
                  <a:cubicBezTo>
                    <a:pt x="1928" y="2154"/>
                    <a:pt x="1927" y="2154"/>
                    <a:pt x="1926" y="2154"/>
                  </a:cubicBezTo>
                  <a:cubicBezTo>
                    <a:pt x="1920" y="2151"/>
                    <a:pt x="1914" y="2150"/>
                    <a:pt x="1909" y="2149"/>
                  </a:cubicBezTo>
                  <a:cubicBezTo>
                    <a:pt x="1904" y="2149"/>
                    <a:pt x="1900" y="2148"/>
                    <a:pt x="1896" y="2148"/>
                  </a:cubicBezTo>
                  <a:cubicBezTo>
                    <a:pt x="1892" y="2148"/>
                    <a:pt x="1889" y="2148"/>
                    <a:pt x="1887" y="2147"/>
                  </a:cubicBezTo>
                  <a:cubicBezTo>
                    <a:pt x="1887" y="2147"/>
                    <a:pt x="1886" y="2147"/>
                    <a:pt x="1885" y="2147"/>
                  </a:cubicBezTo>
                  <a:cubicBezTo>
                    <a:pt x="1865" y="2132"/>
                    <a:pt x="1836" y="2129"/>
                    <a:pt x="1805" y="2129"/>
                  </a:cubicBezTo>
                  <a:cubicBezTo>
                    <a:pt x="1807" y="2128"/>
                    <a:pt x="1808" y="2128"/>
                    <a:pt x="1809" y="2127"/>
                  </a:cubicBezTo>
                  <a:cubicBezTo>
                    <a:pt x="1812" y="2126"/>
                    <a:pt x="1814" y="2125"/>
                    <a:pt x="1816" y="2124"/>
                  </a:cubicBezTo>
                  <a:cubicBezTo>
                    <a:pt x="1820" y="2122"/>
                    <a:pt x="1824" y="2120"/>
                    <a:pt x="1829" y="2119"/>
                  </a:cubicBezTo>
                  <a:cubicBezTo>
                    <a:pt x="1833" y="2117"/>
                    <a:pt x="1837" y="2115"/>
                    <a:pt x="1841" y="2114"/>
                  </a:cubicBezTo>
                  <a:cubicBezTo>
                    <a:pt x="1843" y="2114"/>
                    <a:pt x="1843" y="2114"/>
                    <a:pt x="1843" y="2114"/>
                  </a:cubicBezTo>
                  <a:cubicBezTo>
                    <a:pt x="1845" y="2113"/>
                    <a:pt x="1845" y="2113"/>
                    <a:pt x="1845" y="2113"/>
                  </a:cubicBezTo>
                  <a:cubicBezTo>
                    <a:pt x="1846" y="2113"/>
                    <a:pt x="1847" y="2113"/>
                    <a:pt x="1848" y="2112"/>
                  </a:cubicBezTo>
                  <a:cubicBezTo>
                    <a:pt x="1849" y="2112"/>
                    <a:pt x="1850" y="2112"/>
                    <a:pt x="1851" y="2112"/>
                  </a:cubicBezTo>
                  <a:cubicBezTo>
                    <a:pt x="1852" y="2112"/>
                    <a:pt x="1852" y="2112"/>
                    <a:pt x="1852" y="2112"/>
                  </a:cubicBezTo>
                  <a:cubicBezTo>
                    <a:pt x="1853" y="2112"/>
                    <a:pt x="1853" y="2112"/>
                    <a:pt x="1853" y="2112"/>
                  </a:cubicBezTo>
                  <a:cubicBezTo>
                    <a:pt x="1853" y="2111"/>
                    <a:pt x="1854" y="2111"/>
                    <a:pt x="1854" y="2111"/>
                  </a:cubicBezTo>
                  <a:cubicBezTo>
                    <a:pt x="1858" y="2111"/>
                    <a:pt x="1863" y="2111"/>
                    <a:pt x="1866" y="2111"/>
                  </a:cubicBezTo>
                  <a:cubicBezTo>
                    <a:pt x="1870" y="2111"/>
                    <a:pt x="1874" y="2112"/>
                    <a:pt x="1877" y="2113"/>
                  </a:cubicBezTo>
                  <a:cubicBezTo>
                    <a:pt x="1879" y="2113"/>
                    <a:pt x="1880" y="2114"/>
                    <a:pt x="1882" y="2114"/>
                  </a:cubicBezTo>
                  <a:cubicBezTo>
                    <a:pt x="1883" y="2115"/>
                    <a:pt x="1885" y="2115"/>
                    <a:pt x="1886" y="2116"/>
                  </a:cubicBezTo>
                  <a:cubicBezTo>
                    <a:pt x="1888" y="2117"/>
                    <a:pt x="1891" y="2119"/>
                    <a:pt x="1892" y="2120"/>
                  </a:cubicBezTo>
                  <a:cubicBezTo>
                    <a:pt x="1893" y="2121"/>
                    <a:pt x="1894" y="2121"/>
                    <a:pt x="1894" y="2122"/>
                  </a:cubicBezTo>
                  <a:cubicBezTo>
                    <a:pt x="1895" y="2122"/>
                    <a:pt x="1895" y="2123"/>
                    <a:pt x="1896" y="2123"/>
                  </a:cubicBezTo>
                  <a:cubicBezTo>
                    <a:pt x="1897" y="2124"/>
                    <a:pt x="1897" y="2124"/>
                    <a:pt x="1897" y="2124"/>
                  </a:cubicBezTo>
                  <a:cubicBezTo>
                    <a:pt x="1897" y="2124"/>
                    <a:pt x="1897" y="2124"/>
                    <a:pt x="1896" y="2123"/>
                  </a:cubicBezTo>
                  <a:cubicBezTo>
                    <a:pt x="1896" y="2122"/>
                    <a:pt x="1895" y="2120"/>
                    <a:pt x="1893" y="2119"/>
                  </a:cubicBezTo>
                  <a:cubicBezTo>
                    <a:pt x="1893" y="2118"/>
                    <a:pt x="1893" y="2118"/>
                    <a:pt x="1892" y="2118"/>
                  </a:cubicBezTo>
                  <a:cubicBezTo>
                    <a:pt x="1892" y="2117"/>
                    <a:pt x="1891" y="2117"/>
                    <a:pt x="1891" y="2116"/>
                  </a:cubicBezTo>
                  <a:cubicBezTo>
                    <a:pt x="1890" y="2115"/>
                    <a:pt x="1889" y="2114"/>
                    <a:pt x="1888" y="2114"/>
                  </a:cubicBezTo>
                  <a:cubicBezTo>
                    <a:pt x="1886" y="2113"/>
                    <a:pt x="1885" y="2112"/>
                    <a:pt x="1884" y="2111"/>
                  </a:cubicBezTo>
                  <a:cubicBezTo>
                    <a:pt x="1882" y="2110"/>
                    <a:pt x="1880" y="2109"/>
                    <a:pt x="1879" y="2108"/>
                  </a:cubicBezTo>
                  <a:cubicBezTo>
                    <a:pt x="1875" y="2107"/>
                    <a:pt x="1871" y="2106"/>
                    <a:pt x="1867" y="2105"/>
                  </a:cubicBezTo>
                  <a:cubicBezTo>
                    <a:pt x="1863" y="2104"/>
                    <a:pt x="1858" y="2104"/>
                    <a:pt x="1854" y="2104"/>
                  </a:cubicBezTo>
                  <a:cubicBezTo>
                    <a:pt x="1853" y="2104"/>
                    <a:pt x="1852" y="2104"/>
                    <a:pt x="1852" y="2104"/>
                  </a:cubicBezTo>
                  <a:cubicBezTo>
                    <a:pt x="1851" y="2105"/>
                    <a:pt x="1851" y="2105"/>
                    <a:pt x="1851" y="2105"/>
                  </a:cubicBezTo>
                  <a:cubicBezTo>
                    <a:pt x="1851" y="2105"/>
                    <a:pt x="1851" y="2105"/>
                    <a:pt x="1851" y="2105"/>
                  </a:cubicBezTo>
                  <a:cubicBezTo>
                    <a:pt x="1851" y="2105"/>
                    <a:pt x="1851" y="2105"/>
                    <a:pt x="1851" y="2105"/>
                  </a:cubicBezTo>
                  <a:cubicBezTo>
                    <a:pt x="1851" y="2105"/>
                    <a:pt x="1851" y="2105"/>
                    <a:pt x="1851" y="2105"/>
                  </a:cubicBezTo>
                  <a:cubicBezTo>
                    <a:pt x="1850" y="2105"/>
                    <a:pt x="1850" y="2105"/>
                    <a:pt x="1850" y="2105"/>
                  </a:cubicBezTo>
                  <a:cubicBezTo>
                    <a:pt x="1849" y="2105"/>
                    <a:pt x="1848" y="2105"/>
                    <a:pt x="1847" y="2105"/>
                  </a:cubicBezTo>
                  <a:cubicBezTo>
                    <a:pt x="1845" y="2105"/>
                    <a:pt x="1844" y="2106"/>
                    <a:pt x="1843" y="2106"/>
                  </a:cubicBezTo>
                  <a:cubicBezTo>
                    <a:pt x="1842" y="2106"/>
                    <a:pt x="1842" y="2106"/>
                    <a:pt x="1841" y="2106"/>
                  </a:cubicBezTo>
                  <a:cubicBezTo>
                    <a:pt x="1839" y="2107"/>
                    <a:pt x="1839" y="2107"/>
                    <a:pt x="1839" y="2107"/>
                  </a:cubicBezTo>
                  <a:cubicBezTo>
                    <a:pt x="1835" y="2108"/>
                    <a:pt x="1830" y="2110"/>
                    <a:pt x="1826" y="2111"/>
                  </a:cubicBezTo>
                  <a:cubicBezTo>
                    <a:pt x="1821" y="2113"/>
                    <a:pt x="1817" y="2115"/>
                    <a:pt x="1812" y="2117"/>
                  </a:cubicBezTo>
                  <a:cubicBezTo>
                    <a:pt x="1810" y="2118"/>
                    <a:pt x="1808" y="2120"/>
                    <a:pt x="1806" y="2121"/>
                  </a:cubicBezTo>
                  <a:cubicBezTo>
                    <a:pt x="1804" y="2122"/>
                    <a:pt x="1802" y="2123"/>
                    <a:pt x="1800" y="2124"/>
                  </a:cubicBezTo>
                  <a:cubicBezTo>
                    <a:pt x="1796" y="2126"/>
                    <a:pt x="1792" y="2128"/>
                    <a:pt x="1789" y="2129"/>
                  </a:cubicBezTo>
                  <a:cubicBezTo>
                    <a:pt x="1789" y="2130"/>
                    <a:pt x="1789" y="2130"/>
                    <a:pt x="1789" y="2130"/>
                  </a:cubicBezTo>
                  <a:cubicBezTo>
                    <a:pt x="1755" y="2131"/>
                    <a:pt x="1720" y="2135"/>
                    <a:pt x="1692" y="2132"/>
                  </a:cubicBezTo>
                  <a:cubicBezTo>
                    <a:pt x="1644" y="2125"/>
                    <a:pt x="1603" y="2108"/>
                    <a:pt x="1564" y="2084"/>
                  </a:cubicBezTo>
                  <a:cubicBezTo>
                    <a:pt x="1565" y="2084"/>
                    <a:pt x="1566" y="2084"/>
                    <a:pt x="1567" y="2084"/>
                  </a:cubicBezTo>
                  <a:cubicBezTo>
                    <a:pt x="1572" y="2085"/>
                    <a:pt x="1576" y="2085"/>
                    <a:pt x="1581" y="2086"/>
                  </a:cubicBezTo>
                  <a:cubicBezTo>
                    <a:pt x="1586" y="2086"/>
                    <a:pt x="1592" y="2086"/>
                    <a:pt x="1597" y="2086"/>
                  </a:cubicBezTo>
                  <a:cubicBezTo>
                    <a:pt x="1600" y="2086"/>
                    <a:pt x="1603" y="2087"/>
                    <a:pt x="1606" y="2086"/>
                  </a:cubicBezTo>
                  <a:cubicBezTo>
                    <a:pt x="1608" y="2086"/>
                    <a:pt x="1611" y="2086"/>
                    <a:pt x="1614" y="2086"/>
                  </a:cubicBezTo>
                  <a:cubicBezTo>
                    <a:pt x="1616" y="2086"/>
                    <a:pt x="1617" y="2086"/>
                    <a:pt x="1619" y="2086"/>
                  </a:cubicBezTo>
                  <a:cubicBezTo>
                    <a:pt x="1620" y="2086"/>
                    <a:pt x="1620" y="2086"/>
                    <a:pt x="1621" y="2086"/>
                  </a:cubicBezTo>
                  <a:cubicBezTo>
                    <a:pt x="1622" y="2087"/>
                    <a:pt x="1623" y="2087"/>
                    <a:pt x="1624" y="2087"/>
                  </a:cubicBezTo>
                  <a:cubicBezTo>
                    <a:pt x="1626" y="2088"/>
                    <a:pt x="1629" y="2089"/>
                    <a:pt x="1631" y="2090"/>
                  </a:cubicBezTo>
                  <a:cubicBezTo>
                    <a:pt x="1632" y="2090"/>
                    <a:pt x="1632" y="2090"/>
                    <a:pt x="1633" y="2090"/>
                  </a:cubicBezTo>
                  <a:cubicBezTo>
                    <a:pt x="1633" y="2091"/>
                    <a:pt x="1634" y="2091"/>
                    <a:pt x="1635" y="2091"/>
                  </a:cubicBezTo>
                  <a:cubicBezTo>
                    <a:pt x="1636" y="2092"/>
                    <a:pt x="1637" y="2092"/>
                    <a:pt x="1638" y="2093"/>
                  </a:cubicBezTo>
                  <a:cubicBezTo>
                    <a:pt x="1639" y="2093"/>
                    <a:pt x="1639" y="2093"/>
                    <a:pt x="1640" y="2094"/>
                  </a:cubicBezTo>
                  <a:cubicBezTo>
                    <a:pt x="1641" y="2094"/>
                    <a:pt x="1641" y="2094"/>
                    <a:pt x="1642" y="2095"/>
                  </a:cubicBezTo>
                  <a:cubicBezTo>
                    <a:pt x="1643" y="2096"/>
                    <a:pt x="1643" y="2096"/>
                    <a:pt x="1643" y="2096"/>
                  </a:cubicBezTo>
                  <a:cubicBezTo>
                    <a:pt x="1644" y="2096"/>
                    <a:pt x="1645" y="2096"/>
                    <a:pt x="1645" y="2097"/>
                  </a:cubicBezTo>
                  <a:cubicBezTo>
                    <a:pt x="1647" y="2098"/>
                    <a:pt x="1650" y="2100"/>
                    <a:pt x="1652" y="2101"/>
                  </a:cubicBezTo>
                  <a:cubicBezTo>
                    <a:pt x="1654" y="2103"/>
                    <a:pt x="1657" y="2105"/>
                    <a:pt x="1659" y="2106"/>
                  </a:cubicBezTo>
                  <a:cubicBezTo>
                    <a:pt x="1662" y="2107"/>
                    <a:pt x="1664" y="2109"/>
                    <a:pt x="1667" y="2110"/>
                  </a:cubicBezTo>
                  <a:cubicBezTo>
                    <a:pt x="1669" y="2110"/>
                    <a:pt x="1672" y="2111"/>
                    <a:pt x="1674" y="2111"/>
                  </a:cubicBezTo>
                  <a:cubicBezTo>
                    <a:pt x="1677" y="2111"/>
                    <a:pt x="1679" y="2111"/>
                    <a:pt x="1681" y="2111"/>
                  </a:cubicBezTo>
                  <a:cubicBezTo>
                    <a:pt x="1682" y="2111"/>
                    <a:pt x="1684" y="2110"/>
                    <a:pt x="1685" y="2109"/>
                  </a:cubicBezTo>
                  <a:cubicBezTo>
                    <a:pt x="1686" y="2109"/>
                    <a:pt x="1686" y="2109"/>
                    <a:pt x="1686" y="2109"/>
                  </a:cubicBezTo>
                  <a:cubicBezTo>
                    <a:pt x="1686" y="2109"/>
                    <a:pt x="1687" y="2109"/>
                    <a:pt x="1687" y="2109"/>
                  </a:cubicBezTo>
                  <a:cubicBezTo>
                    <a:pt x="1687" y="2108"/>
                    <a:pt x="1688" y="2108"/>
                    <a:pt x="1688" y="2108"/>
                  </a:cubicBezTo>
                  <a:cubicBezTo>
                    <a:pt x="1688" y="2107"/>
                    <a:pt x="1689" y="2107"/>
                    <a:pt x="1689" y="2107"/>
                  </a:cubicBezTo>
                  <a:cubicBezTo>
                    <a:pt x="1689" y="2107"/>
                    <a:pt x="1688" y="2107"/>
                    <a:pt x="1688" y="2107"/>
                  </a:cubicBezTo>
                  <a:cubicBezTo>
                    <a:pt x="1687" y="2108"/>
                    <a:pt x="1687" y="2108"/>
                    <a:pt x="1686" y="2108"/>
                  </a:cubicBezTo>
                  <a:cubicBezTo>
                    <a:pt x="1686" y="2108"/>
                    <a:pt x="1685" y="2108"/>
                    <a:pt x="1685" y="2108"/>
                  </a:cubicBezTo>
                  <a:cubicBezTo>
                    <a:pt x="1684" y="2108"/>
                    <a:pt x="1682" y="2108"/>
                    <a:pt x="1681" y="2108"/>
                  </a:cubicBezTo>
                  <a:cubicBezTo>
                    <a:pt x="1679" y="2108"/>
                    <a:pt x="1677" y="2107"/>
                    <a:pt x="1675" y="2107"/>
                  </a:cubicBezTo>
                  <a:cubicBezTo>
                    <a:pt x="1673" y="2106"/>
                    <a:pt x="1671" y="2105"/>
                    <a:pt x="1669" y="2104"/>
                  </a:cubicBezTo>
                  <a:cubicBezTo>
                    <a:pt x="1667" y="2103"/>
                    <a:pt x="1665" y="2102"/>
                    <a:pt x="1663" y="2100"/>
                  </a:cubicBezTo>
                  <a:cubicBezTo>
                    <a:pt x="1662" y="2099"/>
                    <a:pt x="1661" y="2099"/>
                    <a:pt x="1660" y="2098"/>
                  </a:cubicBezTo>
                  <a:cubicBezTo>
                    <a:pt x="1659" y="2097"/>
                    <a:pt x="1658" y="2096"/>
                    <a:pt x="1657" y="2095"/>
                  </a:cubicBezTo>
                  <a:cubicBezTo>
                    <a:pt x="1654" y="2094"/>
                    <a:pt x="1652" y="2092"/>
                    <a:pt x="1649" y="2090"/>
                  </a:cubicBezTo>
                  <a:cubicBezTo>
                    <a:pt x="1649" y="2090"/>
                    <a:pt x="1648" y="2089"/>
                    <a:pt x="1648" y="2089"/>
                  </a:cubicBezTo>
                  <a:cubicBezTo>
                    <a:pt x="1646" y="2088"/>
                    <a:pt x="1646" y="2088"/>
                    <a:pt x="1646" y="2088"/>
                  </a:cubicBezTo>
                  <a:cubicBezTo>
                    <a:pt x="1645" y="2087"/>
                    <a:pt x="1644" y="2087"/>
                    <a:pt x="1643" y="2087"/>
                  </a:cubicBezTo>
                  <a:cubicBezTo>
                    <a:pt x="1643" y="2086"/>
                    <a:pt x="1642" y="2086"/>
                    <a:pt x="1641" y="2086"/>
                  </a:cubicBezTo>
                  <a:cubicBezTo>
                    <a:pt x="1641" y="2085"/>
                    <a:pt x="1640" y="2085"/>
                    <a:pt x="1639" y="2085"/>
                  </a:cubicBezTo>
                  <a:cubicBezTo>
                    <a:pt x="1639" y="2085"/>
                    <a:pt x="1638" y="2085"/>
                    <a:pt x="1638" y="2084"/>
                  </a:cubicBezTo>
                  <a:cubicBezTo>
                    <a:pt x="1642" y="2084"/>
                    <a:pt x="1645" y="2084"/>
                    <a:pt x="1649" y="2084"/>
                  </a:cubicBezTo>
                  <a:cubicBezTo>
                    <a:pt x="1649" y="2084"/>
                    <a:pt x="1650" y="2084"/>
                    <a:pt x="1651" y="2084"/>
                  </a:cubicBezTo>
                  <a:cubicBezTo>
                    <a:pt x="1651" y="2084"/>
                    <a:pt x="1652" y="2085"/>
                    <a:pt x="1653" y="2085"/>
                  </a:cubicBezTo>
                  <a:cubicBezTo>
                    <a:pt x="1653" y="2085"/>
                    <a:pt x="1654" y="2085"/>
                    <a:pt x="1655" y="2085"/>
                  </a:cubicBezTo>
                  <a:cubicBezTo>
                    <a:pt x="1656" y="2085"/>
                    <a:pt x="1656" y="2085"/>
                    <a:pt x="1656" y="2085"/>
                  </a:cubicBezTo>
                  <a:cubicBezTo>
                    <a:pt x="1657" y="2085"/>
                    <a:pt x="1657" y="2085"/>
                    <a:pt x="1657" y="2085"/>
                  </a:cubicBezTo>
                  <a:cubicBezTo>
                    <a:pt x="1658" y="2085"/>
                    <a:pt x="1659" y="2086"/>
                    <a:pt x="1661" y="2086"/>
                  </a:cubicBezTo>
                  <a:cubicBezTo>
                    <a:pt x="1662" y="2086"/>
                    <a:pt x="1663" y="2087"/>
                    <a:pt x="1664" y="2087"/>
                  </a:cubicBezTo>
                  <a:cubicBezTo>
                    <a:pt x="1669" y="2088"/>
                    <a:pt x="1674" y="2090"/>
                    <a:pt x="1679" y="2092"/>
                  </a:cubicBezTo>
                  <a:cubicBezTo>
                    <a:pt x="1680" y="2092"/>
                    <a:pt x="1681" y="2093"/>
                    <a:pt x="1682" y="2093"/>
                  </a:cubicBezTo>
                  <a:cubicBezTo>
                    <a:pt x="1683" y="2093"/>
                    <a:pt x="1684" y="2094"/>
                    <a:pt x="1686" y="2094"/>
                  </a:cubicBezTo>
                  <a:cubicBezTo>
                    <a:pt x="1688" y="2095"/>
                    <a:pt x="1690" y="2096"/>
                    <a:pt x="1692" y="2097"/>
                  </a:cubicBezTo>
                  <a:cubicBezTo>
                    <a:pt x="1696" y="2099"/>
                    <a:pt x="1699" y="2101"/>
                    <a:pt x="1702" y="2103"/>
                  </a:cubicBezTo>
                  <a:cubicBezTo>
                    <a:pt x="1704" y="2103"/>
                    <a:pt x="1705" y="2104"/>
                    <a:pt x="1707" y="2105"/>
                  </a:cubicBezTo>
                  <a:cubicBezTo>
                    <a:pt x="1708" y="2106"/>
                    <a:pt x="1709" y="2106"/>
                    <a:pt x="1710" y="2107"/>
                  </a:cubicBezTo>
                  <a:cubicBezTo>
                    <a:pt x="1713" y="2108"/>
                    <a:pt x="1714" y="2109"/>
                    <a:pt x="1716" y="2110"/>
                  </a:cubicBezTo>
                  <a:cubicBezTo>
                    <a:pt x="1717" y="2110"/>
                    <a:pt x="1717" y="2111"/>
                    <a:pt x="1717" y="2111"/>
                  </a:cubicBezTo>
                  <a:cubicBezTo>
                    <a:pt x="1717" y="2111"/>
                    <a:pt x="1717" y="2110"/>
                    <a:pt x="1716" y="2109"/>
                  </a:cubicBezTo>
                  <a:cubicBezTo>
                    <a:pt x="1715" y="2109"/>
                    <a:pt x="1713" y="2107"/>
                    <a:pt x="1711" y="2106"/>
                  </a:cubicBezTo>
                  <a:cubicBezTo>
                    <a:pt x="1709" y="2104"/>
                    <a:pt x="1707" y="2102"/>
                    <a:pt x="1704" y="2100"/>
                  </a:cubicBezTo>
                  <a:cubicBezTo>
                    <a:pt x="1701" y="2098"/>
                    <a:pt x="1698" y="2096"/>
                    <a:pt x="1694" y="2093"/>
                  </a:cubicBezTo>
                  <a:cubicBezTo>
                    <a:pt x="1690" y="2091"/>
                    <a:pt x="1686" y="2088"/>
                    <a:pt x="1681" y="2086"/>
                  </a:cubicBezTo>
                  <a:cubicBezTo>
                    <a:pt x="1677" y="2084"/>
                    <a:pt x="1672" y="2082"/>
                    <a:pt x="1666" y="2080"/>
                  </a:cubicBezTo>
                  <a:cubicBezTo>
                    <a:pt x="1665" y="2080"/>
                    <a:pt x="1664" y="2079"/>
                    <a:pt x="1662" y="2079"/>
                  </a:cubicBezTo>
                  <a:cubicBezTo>
                    <a:pt x="1661" y="2079"/>
                    <a:pt x="1659" y="2078"/>
                    <a:pt x="1658" y="2078"/>
                  </a:cubicBezTo>
                  <a:cubicBezTo>
                    <a:pt x="1657" y="2078"/>
                    <a:pt x="1657" y="2078"/>
                    <a:pt x="1657" y="2078"/>
                  </a:cubicBezTo>
                  <a:cubicBezTo>
                    <a:pt x="1656" y="2078"/>
                    <a:pt x="1656" y="2078"/>
                    <a:pt x="1656" y="2078"/>
                  </a:cubicBezTo>
                  <a:cubicBezTo>
                    <a:pt x="1655" y="2077"/>
                    <a:pt x="1654" y="2077"/>
                    <a:pt x="1653" y="2077"/>
                  </a:cubicBezTo>
                  <a:cubicBezTo>
                    <a:pt x="1653" y="2077"/>
                    <a:pt x="1652" y="2077"/>
                    <a:pt x="1651" y="2077"/>
                  </a:cubicBezTo>
                  <a:cubicBezTo>
                    <a:pt x="1650" y="2077"/>
                    <a:pt x="1650" y="2077"/>
                    <a:pt x="1649" y="2077"/>
                  </a:cubicBezTo>
                  <a:cubicBezTo>
                    <a:pt x="1643" y="2076"/>
                    <a:pt x="1637" y="2077"/>
                    <a:pt x="1631" y="2077"/>
                  </a:cubicBezTo>
                  <a:cubicBezTo>
                    <a:pt x="1625" y="2078"/>
                    <a:pt x="1619" y="2078"/>
                    <a:pt x="1614" y="2079"/>
                  </a:cubicBezTo>
                  <a:cubicBezTo>
                    <a:pt x="1612" y="2079"/>
                    <a:pt x="1611" y="2079"/>
                    <a:pt x="1610" y="2079"/>
                  </a:cubicBezTo>
                  <a:cubicBezTo>
                    <a:pt x="1608" y="2079"/>
                    <a:pt x="1607" y="2079"/>
                    <a:pt x="1605" y="2079"/>
                  </a:cubicBezTo>
                  <a:cubicBezTo>
                    <a:pt x="1603" y="2079"/>
                    <a:pt x="1600" y="2079"/>
                    <a:pt x="1597" y="2079"/>
                  </a:cubicBezTo>
                  <a:cubicBezTo>
                    <a:pt x="1592" y="2080"/>
                    <a:pt x="1587" y="2080"/>
                    <a:pt x="1582" y="2080"/>
                  </a:cubicBezTo>
                  <a:cubicBezTo>
                    <a:pt x="1577" y="2080"/>
                    <a:pt x="1572" y="2080"/>
                    <a:pt x="1568" y="2080"/>
                  </a:cubicBezTo>
                  <a:cubicBezTo>
                    <a:pt x="1564" y="2079"/>
                    <a:pt x="1560" y="2079"/>
                    <a:pt x="1557" y="2079"/>
                  </a:cubicBezTo>
                  <a:cubicBezTo>
                    <a:pt x="1531" y="2062"/>
                    <a:pt x="1506" y="2042"/>
                    <a:pt x="1480" y="2021"/>
                  </a:cubicBezTo>
                  <a:cubicBezTo>
                    <a:pt x="1495" y="2020"/>
                    <a:pt x="1509" y="2018"/>
                    <a:pt x="1522" y="2014"/>
                  </a:cubicBezTo>
                  <a:cubicBezTo>
                    <a:pt x="1523" y="2014"/>
                    <a:pt x="1523" y="2014"/>
                    <a:pt x="1523" y="2014"/>
                  </a:cubicBezTo>
                  <a:cubicBezTo>
                    <a:pt x="1523" y="2015"/>
                    <a:pt x="1524" y="2015"/>
                    <a:pt x="1524" y="2015"/>
                  </a:cubicBezTo>
                  <a:cubicBezTo>
                    <a:pt x="1524" y="2015"/>
                    <a:pt x="1525" y="2015"/>
                    <a:pt x="1525" y="2015"/>
                  </a:cubicBezTo>
                  <a:cubicBezTo>
                    <a:pt x="1525" y="2015"/>
                    <a:pt x="1525" y="2016"/>
                    <a:pt x="1525" y="2016"/>
                  </a:cubicBezTo>
                  <a:cubicBezTo>
                    <a:pt x="1526" y="2017"/>
                    <a:pt x="1527" y="2018"/>
                    <a:pt x="1527" y="2019"/>
                  </a:cubicBezTo>
                  <a:cubicBezTo>
                    <a:pt x="1528" y="2020"/>
                    <a:pt x="1529" y="2021"/>
                    <a:pt x="1529" y="2023"/>
                  </a:cubicBezTo>
                  <a:cubicBezTo>
                    <a:pt x="1531" y="2026"/>
                    <a:pt x="1533" y="2029"/>
                    <a:pt x="1535" y="2033"/>
                  </a:cubicBezTo>
                  <a:cubicBezTo>
                    <a:pt x="1536" y="2034"/>
                    <a:pt x="1536" y="2035"/>
                    <a:pt x="1537" y="2036"/>
                  </a:cubicBezTo>
                  <a:cubicBezTo>
                    <a:pt x="1538" y="2036"/>
                    <a:pt x="1538" y="2037"/>
                    <a:pt x="1539" y="2038"/>
                  </a:cubicBezTo>
                  <a:cubicBezTo>
                    <a:pt x="1539" y="2039"/>
                    <a:pt x="1539" y="2039"/>
                    <a:pt x="1539" y="2039"/>
                  </a:cubicBezTo>
                  <a:cubicBezTo>
                    <a:pt x="1540" y="2039"/>
                    <a:pt x="1540" y="2039"/>
                    <a:pt x="1540" y="2039"/>
                  </a:cubicBezTo>
                  <a:cubicBezTo>
                    <a:pt x="1540" y="2040"/>
                    <a:pt x="1540" y="2040"/>
                    <a:pt x="1540" y="2040"/>
                  </a:cubicBezTo>
                  <a:cubicBezTo>
                    <a:pt x="1541" y="2040"/>
                    <a:pt x="1541" y="2040"/>
                    <a:pt x="1541" y="2041"/>
                  </a:cubicBezTo>
                  <a:cubicBezTo>
                    <a:pt x="1542" y="2042"/>
                    <a:pt x="1543" y="2043"/>
                    <a:pt x="1544" y="2043"/>
                  </a:cubicBezTo>
                  <a:cubicBezTo>
                    <a:pt x="1546" y="2045"/>
                    <a:pt x="1548" y="2046"/>
                    <a:pt x="1550" y="2048"/>
                  </a:cubicBezTo>
                  <a:cubicBezTo>
                    <a:pt x="1552" y="2049"/>
                    <a:pt x="1554" y="2050"/>
                    <a:pt x="1556" y="2051"/>
                  </a:cubicBezTo>
                  <a:cubicBezTo>
                    <a:pt x="1557" y="2052"/>
                    <a:pt x="1557" y="2052"/>
                    <a:pt x="1558" y="2053"/>
                  </a:cubicBezTo>
                  <a:cubicBezTo>
                    <a:pt x="1559" y="2053"/>
                    <a:pt x="1560" y="2053"/>
                    <a:pt x="1561" y="2054"/>
                  </a:cubicBezTo>
                  <a:cubicBezTo>
                    <a:pt x="1563" y="2054"/>
                    <a:pt x="1565" y="2055"/>
                    <a:pt x="1567" y="2055"/>
                  </a:cubicBezTo>
                  <a:cubicBezTo>
                    <a:pt x="1569" y="2056"/>
                    <a:pt x="1570" y="2056"/>
                    <a:pt x="1572" y="2056"/>
                  </a:cubicBezTo>
                  <a:cubicBezTo>
                    <a:pt x="1573" y="2056"/>
                    <a:pt x="1574" y="2056"/>
                    <a:pt x="1575" y="2056"/>
                  </a:cubicBezTo>
                  <a:cubicBezTo>
                    <a:pt x="1576" y="2056"/>
                    <a:pt x="1577" y="2056"/>
                    <a:pt x="1578" y="2056"/>
                  </a:cubicBezTo>
                  <a:cubicBezTo>
                    <a:pt x="1578" y="2056"/>
                    <a:pt x="1578" y="2056"/>
                    <a:pt x="1578" y="2056"/>
                  </a:cubicBezTo>
                  <a:cubicBezTo>
                    <a:pt x="1578" y="2056"/>
                    <a:pt x="1578" y="2056"/>
                    <a:pt x="1578" y="2055"/>
                  </a:cubicBezTo>
                  <a:cubicBezTo>
                    <a:pt x="1577" y="2055"/>
                    <a:pt x="1576" y="2055"/>
                    <a:pt x="1576" y="2054"/>
                  </a:cubicBezTo>
                  <a:cubicBezTo>
                    <a:pt x="1575" y="2054"/>
                    <a:pt x="1574" y="2054"/>
                    <a:pt x="1572" y="2053"/>
                  </a:cubicBezTo>
                  <a:cubicBezTo>
                    <a:pt x="1572" y="2053"/>
                    <a:pt x="1571" y="2052"/>
                    <a:pt x="1570" y="2052"/>
                  </a:cubicBezTo>
                  <a:cubicBezTo>
                    <a:pt x="1570" y="2052"/>
                    <a:pt x="1569" y="2051"/>
                    <a:pt x="1568" y="2051"/>
                  </a:cubicBezTo>
                  <a:cubicBezTo>
                    <a:pt x="1567" y="2050"/>
                    <a:pt x="1565" y="2049"/>
                    <a:pt x="1564" y="2048"/>
                  </a:cubicBezTo>
                  <a:cubicBezTo>
                    <a:pt x="1563" y="2048"/>
                    <a:pt x="1562" y="2047"/>
                    <a:pt x="1561" y="2047"/>
                  </a:cubicBezTo>
                  <a:cubicBezTo>
                    <a:pt x="1561" y="2047"/>
                    <a:pt x="1561" y="2046"/>
                    <a:pt x="1560" y="2046"/>
                  </a:cubicBezTo>
                  <a:cubicBezTo>
                    <a:pt x="1560" y="2046"/>
                    <a:pt x="1559" y="2046"/>
                    <a:pt x="1559" y="2045"/>
                  </a:cubicBezTo>
                  <a:cubicBezTo>
                    <a:pt x="1558" y="2045"/>
                    <a:pt x="1557" y="2044"/>
                    <a:pt x="1557" y="2043"/>
                  </a:cubicBezTo>
                  <a:cubicBezTo>
                    <a:pt x="1556" y="2043"/>
                    <a:pt x="1555" y="2042"/>
                    <a:pt x="1554" y="2042"/>
                  </a:cubicBezTo>
                  <a:cubicBezTo>
                    <a:pt x="1553" y="2041"/>
                    <a:pt x="1553" y="2040"/>
                    <a:pt x="1552" y="2040"/>
                  </a:cubicBezTo>
                  <a:cubicBezTo>
                    <a:pt x="1551" y="2039"/>
                    <a:pt x="1551" y="2039"/>
                    <a:pt x="1551" y="2039"/>
                  </a:cubicBezTo>
                  <a:cubicBezTo>
                    <a:pt x="1549" y="2038"/>
                    <a:pt x="1549" y="2038"/>
                    <a:pt x="1549" y="2038"/>
                  </a:cubicBezTo>
                  <a:cubicBezTo>
                    <a:pt x="1549" y="2037"/>
                    <a:pt x="1548" y="2036"/>
                    <a:pt x="1547" y="2035"/>
                  </a:cubicBezTo>
                  <a:cubicBezTo>
                    <a:pt x="1546" y="2034"/>
                    <a:pt x="1546" y="2034"/>
                    <a:pt x="1546" y="2034"/>
                  </a:cubicBezTo>
                  <a:cubicBezTo>
                    <a:pt x="1546" y="2034"/>
                    <a:pt x="1546" y="2034"/>
                    <a:pt x="1546" y="2034"/>
                  </a:cubicBezTo>
                  <a:cubicBezTo>
                    <a:pt x="1545" y="2034"/>
                    <a:pt x="1545" y="2034"/>
                    <a:pt x="1545" y="2034"/>
                  </a:cubicBezTo>
                  <a:cubicBezTo>
                    <a:pt x="1545" y="2034"/>
                    <a:pt x="1545" y="2034"/>
                    <a:pt x="1545" y="2034"/>
                  </a:cubicBezTo>
                  <a:cubicBezTo>
                    <a:pt x="1545" y="2033"/>
                    <a:pt x="1545" y="2033"/>
                    <a:pt x="1545" y="2033"/>
                  </a:cubicBezTo>
                  <a:cubicBezTo>
                    <a:pt x="1545" y="2034"/>
                    <a:pt x="1545" y="2033"/>
                    <a:pt x="1545" y="2034"/>
                  </a:cubicBezTo>
                  <a:cubicBezTo>
                    <a:pt x="1545" y="2033"/>
                    <a:pt x="1545" y="2033"/>
                    <a:pt x="1545" y="2033"/>
                  </a:cubicBezTo>
                  <a:cubicBezTo>
                    <a:pt x="1545" y="2033"/>
                    <a:pt x="1545" y="2033"/>
                    <a:pt x="1545" y="2033"/>
                  </a:cubicBezTo>
                  <a:cubicBezTo>
                    <a:pt x="1544" y="2032"/>
                    <a:pt x="1544" y="2032"/>
                    <a:pt x="1543" y="2031"/>
                  </a:cubicBezTo>
                  <a:cubicBezTo>
                    <a:pt x="1542" y="2030"/>
                    <a:pt x="1542" y="2029"/>
                    <a:pt x="1541" y="2029"/>
                  </a:cubicBezTo>
                  <a:cubicBezTo>
                    <a:pt x="1540" y="2027"/>
                    <a:pt x="1538" y="2026"/>
                    <a:pt x="1537" y="2024"/>
                  </a:cubicBezTo>
                  <a:cubicBezTo>
                    <a:pt x="1536" y="2023"/>
                    <a:pt x="1534" y="2021"/>
                    <a:pt x="1533" y="2020"/>
                  </a:cubicBezTo>
                  <a:cubicBezTo>
                    <a:pt x="1532" y="2019"/>
                    <a:pt x="1531" y="2018"/>
                    <a:pt x="1529" y="2017"/>
                  </a:cubicBezTo>
                  <a:cubicBezTo>
                    <a:pt x="1529" y="2017"/>
                    <a:pt x="1528" y="2016"/>
                    <a:pt x="1528" y="2016"/>
                  </a:cubicBezTo>
                  <a:cubicBezTo>
                    <a:pt x="1527" y="2015"/>
                    <a:pt x="1527" y="2015"/>
                    <a:pt x="1526" y="2015"/>
                  </a:cubicBezTo>
                  <a:cubicBezTo>
                    <a:pt x="1526" y="2015"/>
                    <a:pt x="1526" y="2015"/>
                    <a:pt x="1526" y="2015"/>
                  </a:cubicBezTo>
                  <a:cubicBezTo>
                    <a:pt x="1527" y="2015"/>
                    <a:pt x="1528" y="2015"/>
                    <a:pt x="1529" y="2015"/>
                  </a:cubicBezTo>
                  <a:cubicBezTo>
                    <a:pt x="1531" y="2015"/>
                    <a:pt x="1533" y="2016"/>
                    <a:pt x="1535" y="2016"/>
                  </a:cubicBezTo>
                  <a:cubicBezTo>
                    <a:pt x="1537" y="2017"/>
                    <a:pt x="1540" y="2017"/>
                    <a:pt x="1542" y="2018"/>
                  </a:cubicBezTo>
                  <a:cubicBezTo>
                    <a:pt x="1544" y="2019"/>
                    <a:pt x="1547" y="2020"/>
                    <a:pt x="1549" y="2022"/>
                  </a:cubicBezTo>
                  <a:cubicBezTo>
                    <a:pt x="1549" y="2022"/>
                    <a:pt x="1550" y="2022"/>
                    <a:pt x="1551" y="2023"/>
                  </a:cubicBezTo>
                  <a:cubicBezTo>
                    <a:pt x="1551" y="2023"/>
                    <a:pt x="1552" y="2023"/>
                    <a:pt x="1552" y="2024"/>
                  </a:cubicBezTo>
                  <a:cubicBezTo>
                    <a:pt x="1553" y="2024"/>
                    <a:pt x="1553" y="2024"/>
                    <a:pt x="1554" y="2025"/>
                  </a:cubicBezTo>
                  <a:cubicBezTo>
                    <a:pt x="1555" y="2025"/>
                    <a:pt x="1555" y="2025"/>
                    <a:pt x="1555" y="2025"/>
                  </a:cubicBezTo>
                  <a:cubicBezTo>
                    <a:pt x="1555" y="2026"/>
                    <a:pt x="1555" y="2026"/>
                    <a:pt x="1555" y="2026"/>
                  </a:cubicBezTo>
                  <a:cubicBezTo>
                    <a:pt x="1558" y="2028"/>
                    <a:pt x="1560" y="2029"/>
                    <a:pt x="1562" y="2031"/>
                  </a:cubicBezTo>
                  <a:cubicBezTo>
                    <a:pt x="1563" y="2032"/>
                    <a:pt x="1564" y="2033"/>
                    <a:pt x="1565" y="2034"/>
                  </a:cubicBezTo>
                  <a:cubicBezTo>
                    <a:pt x="1566" y="2035"/>
                    <a:pt x="1567" y="2036"/>
                    <a:pt x="1568" y="2036"/>
                  </a:cubicBezTo>
                  <a:cubicBezTo>
                    <a:pt x="1570" y="2037"/>
                    <a:pt x="1571" y="2038"/>
                    <a:pt x="1572" y="2039"/>
                  </a:cubicBezTo>
                  <a:cubicBezTo>
                    <a:pt x="1573" y="2039"/>
                    <a:pt x="1573" y="2039"/>
                    <a:pt x="1574" y="2040"/>
                  </a:cubicBezTo>
                  <a:cubicBezTo>
                    <a:pt x="1574" y="2040"/>
                    <a:pt x="1575" y="2040"/>
                    <a:pt x="1575" y="2041"/>
                  </a:cubicBezTo>
                  <a:cubicBezTo>
                    <a:pt x="1578" y="2042"/>
                    <a:pt x="1580" y="2042"/>
                    <a:pt x="1583" y="2043"/>
                  </a:cubicBezTo>
                  <a:cubicBezTo>
                    <a:pt x="1585" y="2043"/>
                    <a:pt x="1587" y="2044"/>
                    <a:pt x="1589" y="2043"/>
                  </a:cubicBezTo>
                  <a:cubicBezTo>
                    <a:pt x="1591" y="2043"/>
                    <a:pt x="1592" y="2043"/>
                    <a:pt x="1594" y="2043"/>
                  </a:cubicBezTo>
                  <a:cubicBezTo>
                    <a:pt x="1594" y="2043"/>
                    <a:pt x="1594" y="2042"/>
                    <a:pt x="1594" y="2042"/>
                  </a:cubicBezTo>
                  <a:cubicBezTo>
                    <a:pt x="1595" y="2042"/>
                    <a:pt x="1595" y="2042"/>
                    <a:pt x="1595" y="2042"/>
                  </a:cubicBezTo>
                  <a:cubicBezTo>
                    <a:pt x="1596" y="2042"/>
                    <a:pt x="1596" y="2042"/>
                    <a:pt x="1596" y="2041"/>
                  </a:cubicBezTo>
                  <a:cubicBezTo>
                    <a:pt x="1597" y="2041"/>
                    <a:pt x="1597" y="2041"/>
                    <a:pt x="1597" y="2041"/>
                  </a:cubicBezTo>
                  <a:cubicBezTo>
                    <a:pt x="1597" y="2041"/>
                    <a:pt x="1597" y="2041"/>
                    <a:pt x="1596" y="2041"/>
                  </a:cubicBezTo>
                  <a:cubicBezTo>
                    <a:pt x="1596" y="2041"/>
                    <a:pt x="1595" y="2041"/>
                    <a:pt x="1595" y="2041"/>
                  </a:cubicBezTo>
                  <a:cubicBezTo>
                    <a:pt x="1595" y="2041"/>
                    <a:pt x="1594" y="2041"/>
                    <a:pt x="1594" y="2041"/>
                  </a:cubicBezTo>
                  <a:cubicBezTo>
                    <a:pt x="1594" y="2041"/>
                    <a:pt x="1594" y="2041"/>
                    <a:pt x="1593" y="2041"/>
                  </a:cubicBezTo>
                  <a:cubicBezTo>
                    <a:pt x="1592" y="2041"/>
                    <a:pt x="1591" y="2041"/>
                    <a:pt x="1589" y="2040"/>
                  </a:cubicBezTo>
                  <a:cubicBezTo>
                    <a:pt x="1588" y="2040"/>
                    <a:pt x="1586" y="2039"/>
                    <a:pt x="1584" y="2039"/>
                  </a:cubicBezTo>
                  <a:cubicBezTo>
                    <a:pt x="1582" y="2038"/>
                    <a:pt x="1580" y="2037"/>
                    <a:pt x="1578" y="2035"/>
                  </a:cubicBezTo>
                  <a:cubicBezTo>
                    <a:pt x="1578" y="2035"/>
                    <a:pt x="1578" y="2035"/>
                    <a:pt x="1577" y="2034"/>
                  </a:cubicBezTo>
                  <a:cubicBezTo>
                    <a:pt x="1577" y="2034"/>
                    <a:pt x="1576" y="2034"/>
                    <a:pt x="1576" y="2033"/>
                  </a:cubicBezTo>
                  <a:cubicBezTo>
                    <a:pt x="1575" y="2033"/>
                    <a:pt x="1574" y="2032"/>
                    <a:pt x="1573" y="2031"/>
                  </a:cubicBezTo>
                  <a:cubicBezTo>
                    <a:pt x="1572" y="2030"/>
                    <a:pt x="1571" y="2029"/>
                    <a:pt x="1570" y="2028"/>
                  </a:cubicBezTo>
                  <a:cubicBezTo>
                    <a:pt x="1569" y="2027"/>
                    <a:pt x="1568" y="2026"/>
                    <a:pt x="1567" y="2025"/>
                  </a:cubicBezTo>
                  <a:cubicBezTo>
                    <a:pt x="1565" y="2023"/>
                    <a:pt x="1563" y="2022"/>
                    <a:pt x="1560" y="2020"/>
                  </a:cubicBezTo>
                  <a:cubicBezTo>
                    <a:pt x="1559" y="2019"/>
                    <a:pt x="1559" y="2019"/>
                    <a:pt x="1559" y="2019"/>
                  </a:cubicBezTo>
                  <a:cubicBezTo>
                    <a:pt x="1558" y="2018"/>
                    <a:pt x="1558" y="2018"/>
                    <a:pt x="1558" y="2018"/>
                  </a:cubicBezTo>
                  <a:cubicBezTo>
                    <a:pt x="1558" y="2018"/>
                    <a:pt x="1557" y="2018"/>
                    <a:pt x="1556" y="2017"/>
                  </a:cubicBezTo>
                  <a:cubicBezTo>
                    <a:pt x="1555" y="2016"/>
                    <a:pt x="1554" y="2015"/>
                    <a:pt x="1552" y="2015"/>
                  </a:cubicBezTo>
                  <a:cubicBezTo>
                    <a:pt x="1552" y="2014"/>
                    <a:pt x="1551" y="2014"/>
                    <a:pt x="1550" y="2014"/>
                  </a:cubicBezTo>
                  <a:cubicBezTo>
                    <a:pt x="1550" y="2014"/>
                    <a:pt x="1549" y="2013"/>
                    <a:pt x="1548" y="2013"/>
                  </a:cubicBezTo>
                  <a:cubicBezTo>
                    <a:pt x="1548" y="2013"/>
                    <a:pt x="1547" y="2012"/>
                    <a:pt x="1546" y="2012"/>
                  </a:cubicBezTo>
                  <a:cubicBezTo>
                    <a:pt x="1546" y="2012"/>
                    <a:pt x="1545" y="2012"/>
                    <a:pt x="1544" y="2012"/>
                  </a:cubicBezTo>
                  <a:cubicBezTo>
                    <a:pt x="1541" y="2011"/>
                    <a:pt x="1539" y="2010"/>
                    <a:pt x="1536" y="2010"/>
                  </a:cubicBezTo>
                  <a:cubicBezTo>
                    <a:pt x="1536" y="2010"/>
                    <a:pt x="1536" y="2010"/>
                    <a:pt x="1536" y="2010"/>
                  </a:cubicBezTo>
                  <a:cubicBezTo>
                    <a:pt x="1541" y="2008"/>
                    <a:pt x="1546" y="2006"/>
                    <a:pt x="1550" y="2004"/>
                  </a:cubicBezTo>
                  <a:cubicBezTo>
                    <a:pt x="1480" y="2010"/>
                    <a:pt x="1436" y="1989"/>
                    <a:pt x="1409" y="1960"/>
                  </a:cubicBezTo>
                  <a:cubicBezTo>
                    <a:pt x="1414" y="1962"/>
                    <a:pt x="1419" y="1965"/>
                    <a:pt x="1424" y="1967"/>
                  </a:cubicBezTo>
                  <a:cubicBezTo>
                    <a:pt x="1427" y="1968"/>
                    <a:pt x="1431" y="1969"/>
                    <a:pt x="1434" y="1970"/>
                  </a:cubicBezTo>
                  <a:cubicBezTo>
                    <a:pt x="1435" y="1971"/>
                    <a:pt x="1436" y="1971"/>
                    <a:pt x="1437" y="1971"/>
                  </a:cubicBezTo>
                  <a:cubicBezTo>
                    <a:pt x="1438" y="1971"/>
                    <a:pt x="1438" y="1971"/>
                    <a:pt x="1438" y="1971"/>
                  </a:cubicBezTo>
                  <a:cubicBezTo>
                    <a:pt x="1439" y="1971"/>
                    <a:pt x="1439" y="1971"/>
                    <a:pt x="1439" y="1971"/>
                  </a:cubicBezTo>
                  <a:cubicBezTo>
                    <a:pt x="1439" y="1971"/>
                    <a:pt x="1439" y="1971"/>
                    <a:pt x="1439" y="1971"/>
                  </a:cubicBezTo>
                  <a:cubicBezTo>
                    <a:pt x="1439" y="1972"/>
                    <a:pt x="1439" y="1972"/>
                    <a:pt x="1439" y="1972"/>
                  </a:cubicBezTo>
                  <a:cubicBezTo>
                    <a:pt x="1440" y="1972"/>
                    <a:pt x="1441" y="1972"/>
                    <a:pt x="1442" y="1972"/>
                  </a:cubicBezTo>
                  <a:cubicBezTo>
                    <a:pt x="1443" y="1972"/>
                    <a:pt x="1444" y="1972"/>
                    <a:pt x="1445" y="1973"/>
                  </a:cubicBezTo>
                  <a:cubicBezTo>
                    <a:pt x="1447" y="1973"/>
                    <a:pt x="1448" y="1973"/>
                    <a:pt x="1450" y="1973"/>
                  </a:cubicBezTo>
                  <a:cubicBezTo>
                    <a:pt x="1452" y="1974"/>
                    <a:pt x="1454" y="1974"/>
                    <a:pt x="1456" y="1974"/>
                  </a:cubicBezTo>
                  <a:cubicBezTo>
                    <a:pt x="1458" y="1974"/>
                    <a:pt x="1460" y="1974"/>
                    <a:pt x="1461" y="1974"/>
                  </a:cubicBezTo>
                  <a:cubicBezTo>
                    <a:pt x="1463" y="1975"/>
                    <a:pt x="1465" y="1975"/>
                    <a:pt x="1467" y="1975"/>
                  </a:cubicBezTo>
                  <a:cubicBezTo>
                    <a:pt x="1475" y="1975"/>
                    <a:pt x="1483" y="1975"/>
                    <a:pt x="1490" y="1975"/>
                  </a:cubicBezTo>
                  <a:cubicBezTo>
                    <a:pt x="1498" y="1974"/>
                    <a:pt x="1506" y="1974"/>
                    <a:pt x="1513" y="1974"/>
                  </a:cubicBezTo>
                  <a:cubicBezTo>
                    <a:pt x="1517" y="1974"/>
                    <a:pt x="1520" y="1974"/>
                    <a:pt x="1524" y="1974"/>
                  </a:cubicBezTo>
                  <a:cubicBezTo>
                    <a:pt x="1527" y="1974"/>
                    <a:pt x="1531" y="1975"/>
                    <a:pt x="1534" y="1976"/>
                  </a:cubicBezTo>
                  <a:cubicBezTo>
                    <a:pt x="1535" y="1976"/>
                    <a:pt x="1535" y="1976"/>
                    <a:pt x="1535" y="1976"/>
                  </a:cubicBezTo>
                  <a:cubicBezTo>
                    <a:pt x="1535" y="1976"/>
                    <a:pt x="1535" y="1976"/>
                    <a:pt x="1535" y="1976"/>
                  </a:cubicBezTo>
                  <a:cubicBezTo>
                    <a:pt x="1535" y="1976"/>
                    <a:pt x="1535" y="1976"/>
                    <a:pt x="1535" y="1976"/>
                  </a:cubicBezTo>
                  <a:cubicBezTo>
                    <a:pt x="1535" y="1976"/>
                    <a:pt x="1535" y="1976"/>
                    <a:pt x="1535" y="1976"/>
                  </a:cubicBezTo>
                  <a:cubicBezTo>
                    <a:pt x="1536" y="1976"/>
                    <a:pt x="1536" y="1976"/>
                    <a:pt x="1536" y="1976"/>
                  </a:cubicBezTo>
                  <a:cubicBezTo>
                    <a:pt x="1536" y="1976"/>
                    <a:pt x="1536" y="1976"/>
                    <a:pt x="1536" y="1976"/>
                  </a:cubicBezTo>
                  <a:cubicBezTo>
                    <a:pt x="1537" y="1976"/>
                    <a:pt x="1537" y="1977"/>
                    <a:pt x="1538" y="1977"/>
                  </a:cubicBezTo>
                  <a:cubicBezTo>
                    <a:pt x="1539" y="1977"/>
                    <a:pt x="1539" y="1977"/>
                    <a:pt x="1539" y="1977"/>
                  </a:cubicBezTo>
                  <a:cubicBezTo>
                    <a:pt x="1540" y="1978"/>
                    <a:pt x="1542" y="1978"/>
                    <a:pt x="1543" y="1979"/>
                  </a:cubicBezTo>
                  <a:cubicBezTo>
                    <a:pt x="1546" y="1980"/>
                    <a:pt x="1549" y="1982"/>
                    <a:pt x="1552" y="1984"/>
                  </a:cubicBezTo>
                  <a:cubicBezTo>
                    <a:pt x="1557" y="1988"/>
                    <a:pt x="1562" y="1992"/>
                    <a:pt x="1566" y="1995"/>
                  </a:cubicBezTo>
                  <a:cubicBezTo>
                    <a:pt x="1570" y="1999"/>
                    <a:pt x="1575" y="2002"/>
                    <a:pt x="1579" y="2005"/>
                  </a:cubicBezTo>
                  <a:cubicBezTo>
                    <a:pt x="1582" y="2008"/>
                    <a:pt x="1586" y="2010"/>
                    <a:pt x="1589" y="2011"/>
                  </a:cubicBezTo>
                  <a:cubicBezTo>
                    <a:pt x="1592" y="2012"/>
                    <a:pt x="1595" y="2013"/>
                    <a:pt x="1597" y="2014"/>
                  </a:cubicBezTo>
                  <a:cubicBezTo>
                    <a:pt x="1597" y="2014"/>
                    <a:pt x="1598" y="2014"/>
                    <a:pt x="1599" y="2014"/>
                  </a:cubicBezTo>
                  <a:cubicBezTo>
                    <a:pt x="1599" y="2014"/>
                    <a:pt x="1599" y="2014"/>
                    <a:pt x="1599" y="2014"/>
                  </a:cubicBezTo>
                  <a:cubicBezTo>
                    <a:pt x="1599" y="2014"/>
                    <a:pt x="1598" y="2014"/>
                    <a:pt x="1597" y="2013"/>
                  </a:cubicBezTo>
                  <a:cubicBezTo>
                    <a:pt x="1595" y="2013"/>
                    <a:pt x="1593" y="2011"/>
                    <a:pt x="1590" y="2010"/>
                  </a:cubicBezTo>
                  <a:cubicBezTo>
                    <a:pt x="1587" y="2008"/>
                    <a:pt x="1584" y="2005"/>
                    <a:pt x="1580" y="2002"/>
                  </a:cubicBezTo>
                  <a:cubicBezTo>
                    <a:pt x="1577" y="1999"/>
                    <a:pt x="1573" y="1996"/>
                    <a:pt x="1569" y="1992"/>
                  </a:cubicBezTo>
                  <a:cubicBezTo>
                    <a:pt x="1565" y="1988"/>
                    <a:pt x="1560" y="1983"/>
                    <a:pt x="1555" y="1979"/>
                  </a:cubicBezTo>
                  <a:cubicBezTo>
                    <a:pt x="1552" y="1977"/>
                    <a:pt x="1549" y="1975"/>
                    <a:pt x="1546" y="1973"/>
                  </a:cubicBezTo>
                  <a:cubicBezTo>
                    <a:pt x="1545" y="1972"/>
                    <a:pt x="1543" y="1972"/>
                    <a:pt x="1541" y="1971"/>
                  </a:cubicBezTo>
                  <a:cubicBezTo>
                    <a:pt x="1540" y="1970"/>
                    <a:pt x="1540" y="1970"/>
                    <a:pt x="1540" y="1970"/>
                  </a:cubicBezTo>
                  <a:cubicBezTo>
                    <a:pt x="1539" y="1970"/>
                    <a:pt x="1539" y="1970"/>
                    <a:pt x="1539" y="1970"/>
                  </a:cubicBezTo>
                  <a:cubicBezTo>
                    <a:pt x="1538" y="1970"/>
                    <a:pt x="1538" y="1970"/>
                    <a:pt x="1538" y="1970"/>
                  </a:cubicBezTo>
                  <a:cubicBezTo>
                    <a:pt x="1538" y="1969"/>
                    <a:pt x="1538" y="1969"/>
                    <a:pt x="1538" y="1969"/>
                  </a:cubicBezTo>
                  <a:cubicBezTo>
                    <a:pt x="1538" y="1969"/>
                    <a:pt x="1538" y="1969"/>
                    <a:pt x="1538" y="1969"/>
                  </a:cubicBezTo>
                  <a:cubicBezTo>
                    <a:pt x="1537" y="1969"/>
                    <a:pt x="1537" y="1969"/>
                    <a:pt x="1537" y="1969"/>
                  </a:cubicBezTo>
                  <a:cubicBezTo>
                    <a:pt x="1536" y="1969"/>
                    <a:pt x="1536" y="1969"/>
                    <a:pt x="1536" y="1969"/>
                  </a:cubicBezTo>
                  <a:cubicBezTo>
                    <a:pt x="1532" y="1968"/>
                    <a:pt x="1528" y="1967"/>
                    <a:pt x="1525" y="1967"/>
                  </a:cubicBezTo>
                  <a:cubicBezTo>
                    <a:pt x="1521" y="1966"/>
                    <a:pt x="1517" y="1966"/>
                    <a:pt x="1513" y="1966"/>
                  </a:cubicBezTo>
                  <a:cubicBezTo>
                    <a:pt x="1505" y="1966"/>
                    <a:pt x="1498" y="1967"/>
                    <a:pt x="1490" y="1967"/>
                  </a:cubicBezTo>
                  <a:cubicBezTo>
                    <a:pt x="1489" y="1967"/>
                    <a:pt x="1488" y="1967"/>
                    <a:pt x="1486" y="1967"/>
                  </a:cubicBezTo>
                  <a:cubicBezTo>
                    <a:pt x="1487" y="1967"/>
                    <a:pt x="1488" y="1966"/>
                    <a:pt x="1489" y="1966"/>
                  </a:cubicBezTo>
                  <a:cubicBezTo>
                    <a:pt x="1490" y="1965"/>
                    <a:pt x="1491" y="1965"/>
                    <a:pt x="1492" y="1964"/>
                  </a:cubicBezTo>
                  <a:cubicBezTo>
                    <a:pt x="1493" y="1964"/>
                    <a:pt x="1494" y="1963"/>
                    <a:pt x="1495" y="1963"/>
                  </a:cubicBezTo>
                  <a:cubicBezTo>
                    <a:pt x="1496" y="1963"/>
                    <a:pt x="1497" y="1962"/>
                    <a:pt x="1497" y="1962"/>
                  </a:cubicBezTo>
                  <a:cubicBezTo>
                    <a:pt x="1498" y="1962"/>
                    <a:pt x="1498" y="1962"/>
                    <a:pt x="1498" y="1962"/>
                  </a:cubicBezTo>
                  <a:cubicBezTo>
                    <a:pt x="1498" y="1962"/>
                    <a:pt x="1498" y="1962"/>
                    <a:pt x="1498" y="1962"/>
                  </a:cubicBezTo>
                  <a:cubicBezTo>
                    <a:pt x="1498" y="1962"/>
                    <a:pt x="1498" y="1962"/>
                    <a:pt x="1498" y="1962"/>
                  </a:cubicBezTo>
                  <a:cubicBezTo>
                    <a:pt x="1499" y="1962"/>
                    <a:pt x="1499" y="1962"/>
                    <a:pt x="1499" y="1962"/>
                  </a:cubicBezTo>
                  <a:cubicBezTo>
                    <a:pt x="1500" y="1961"/>
                    <a:pt x="1500" y="1961"/>
                    <a:pt x="1500" y="1961"/>
                  </a:cubicBezTo>
                  <a:cubicBezTo>
                    <a:pt x="1502" y="1960"/>
                    <a:pt x="1502" y="1960"/>
                    <a:pt x="1502" y="1960"/>
                  </a:cubicBezTo>
                  <a:cubicBezTo>
                    <a:pt x="1503" y="1960"/>
                    <a:pt x="1504" y="1960"/>
                    <a:pt x="1505" y="1959"/>
                  </a:cubicBezTo>
                  <a:cubicBezTo>
                    <a:pt x="1507" y="1958"/>
                    <a:pt x="1510" y="1958"/>
                    <a:pt x="1512" y="1957"/>
                  </a:cubicBezTo>
                  <a:cubicBezTo>
                    <a:pt x="1514" y="1957"/>
                    <a:pt x="1516" y="1956"/>
                    <a:pt x="1518" y="1956"/>
                  </a:cubicBezTo>
                  <a:cubicBezTo>
                    <a:pt x="1520" y="1956"/>
                    <a:pt x="1522" y="1955"/>
                    <a:pt x="1524" y="1955"/>
                  </a:cubicBezTo>
                  <a:cubicBezTo>
                    <a:pt x="1526" y="1955"/>
                    <a:pt x="1527" y="1955"/>
                    <a:pt x="1529" y="1954"/>
                  </a:cubicBezTo>
                  <a:cubicBezTo>
                    <a:pt x="1529" y="1954"/>
                    <a:pt x="1530" y="1954"/>
                    <a:pt x="1531" y="1954"/>
                  </a:cubicBezTo>
                  <a:cubicBezTo>
                    <a:pt x="1532" y="1954"/>
                    <a:pt x="1532" y="1954"/>
                    <a:pt x="1533" y="1954"/>
                  </a:cubicBezTo>
                  <a:cubicBezTo>
                    <a:pt x="1534" y="1954"/>
                    <a:pt x="1535" y="1954"/>
                    <a:pt x="1535" y="1954"/>
                  </a:cubicBezTo>
                  <a:cubicBezTo>
                    <a:pt x="1536" y="1954"/>
                    <a:pt x="1536" y="1954"/>
                    <a:pt x="1536" y="1954"/>
                  </a:cubicBezTo>
                  <a:cubicBezTo>
                    <a:pt x="1536" y="1954"/>
                    <a:pt x="1536" y="1954"/>
                    <a:pt x="1535" y="1953"/>
                  </a:cubicBezTo>
                  <a:cubicBezTo>
                    <a:pt x="1535" y="1953"/>
                    <a:pt x="1534" y="1953"/>
                    <a:pt x="1533" y="1953"/>
                  </a:cubicBezTo>
                  <a:cubicBezTo>
                    <a:pt x="1532" y="1952"/>
                    <a:pt x="1532" y="1952"/>
                    <a:pt x="1531" y="1952"/>
                  </a:cubicBezTo>
                  <a:cubicBezTo>
                    <a:pt x="1530" y="1952"/>
                    <a:pt x="1530" y="1952"/>
                    <a:pt x="1529" y="1951"/>
                  </a:cubicBezTo>
                  <a:cubicBezTo>
                    <a:pt x="1528" y="1951"/>
                    <a:pt x="1527" y="1951"/>
                    <a:pt x="1527" y="1951"/>
                  </a:cubicBezTo>
                  <a:cubicBezTo>
                    <a:pt x="1526" y="1951"/>
                    <a:pt x="1525" y="1951"/>
                    <a:pt x="1524" y="1950"/>
                  </a:cubicBezTo>
                  <a:cubicBezTo>
                    <a:pt x="1523" y="1950"/>
                    <a:pt x="1522" y="1950"/>
                    <a:pt x="1521" y="1950"/>
                  </a:cubicBezTo>
                  <a:cubicBezTo>
                    <a:pt x="1520" y="1950"/>
                    <a:pt x="1519" y="1950"/>
                    <a:pt x="1518" y="1950"/>
                  </a:cubicBezTo>
                  <a:cubicBezTo>
                    <a:pt x="1515" y="1950"/>
                    <a:pt x="1513" y="1950"/>
                    <a:pt x="1511" y="1950"/>
                  </a:cubicBezTo>
                  <a:cubicBezTo>
                    <a:pt x="1509" y="1951"/>
                    <a:pt x="1508" y="1951"/>
                    <a:pt x="1507" y="1951"/>
                  </a:cubicBezTo>
                  <a:cubicBezTo>
                    <a:pt x="1506" y="1951"/>
                    <a:pt x="1506" y="1951"/>
                    <a:pt x="1505" y="1951"/>
                  </a:cubicBezTo>
                  <a:cubicBezTo>
                    <a:pt x="1504" y="1951"/>
                    <a:pt x="1504" y="1952"/>
                    <a:pt x="1503" y="1952"/>
                  </a:cubicBezTo>
                  <a:cubicBezTo>
                    <a:pt x="1502" y="1952"/>
                    <a:pt x="1502" y="1952"/>
                    <a:pt x="1501" y="1952"/>
                  </a:cubicBezTo>
                  <a:cubicBezTo>
                    <a:pt x="1501" y="1952"/>
                    <a:pt x="1500" y="1953"/>
                    <a:pt x="1499" y="1953"/>
                  </a:cubicBezTo>
                  <a:cubicBezTo>
                    <a:pt x="1497" y="1954"/>
                    <a:pt x="1497" y="1954"/>
                    <a:pt x="1497" y="1954"/>
                  </a:cubicBezTo>
                  <a:cubicBezTo>
                    <a:pt x="1496" y="1954"/>
                    <a:pt x="1496" y="1954"/>
                    <a:pt x="1496" y="1954"/>
                  </a:cubicBezTo>
                  <a:cubicBezTo>
                    <a:pt x="1495" y="1954"/>
                    <a:pt x="1495" y="1954"/>
                    <a:pt x="1495" y="1954"/>
                  </a:cubicBezTo>
                  <a:cubicBezTo>
                    <a:pt x="1495" y="1955"/>
                    <a:pt x="1495" y="1955"/>
                    <a:pt x="1495" y="1955"/>
                  </a:cubicBezTo>
                  <a:cubicBezTo>
                    <a:pt x="1495" y="1955"/>
                    <a:pt x="1495" y="1955"/>
                    <a:pt x="1495" y="1955"/>
                  </a:cubicBezTo>
                  <a:cubicBezTo>
                    <a:pt x="1494" y="1955"/>
                    <a:pt x="1494" y="1955"/>
                    <a:pt x="1494" y="1955"/>
                  </a:cubicBezTo>
                  <a:cubicBezTo>
                    <a:pt x="1493" y="1955"/>
                    <a:pt x="1493" y="1956"/>
                    <a:pt x="1492" y="1956"/>
                  </a:cubicBezTo>
                  <a:cubicBezTo>
                    <a:pt x="1491" y="1956"/>
                    <a:pt x="1490" y="1957"/>
                    <a:pt x="1489" y="1957"/>
                  </a:cubicBezTo>
                  <a:cubicBezTo>
                    <a:pt x="1488" y="1958"/>
                    <a:pt x="1487" y="1959"/>
                    <a:pt x="1486" y="1959"/>
                  </a:cubicBezTo>
                  <a:cubicBezTo>
                    <a:pt x="1485" y="1960"/>
                    <a:pt x="1484" y="1960"/>
                    <a:pt x="1483" y="1961"/>
                  </a:cubicBezTo>
                  <a:cubicBezTo>
                    <a:pt x="1481" y="1962"/>
                    <a:pt x="1479" y="1963"/>
                    <a:pt x="1477" y="1964"/>
                  </a:cubicBezTo>
                  <a:cubicBezTo>
                    <a:pt x="1476" y="1964"/>
                    <a:pt x="1476" y="1964"/>
                    <a:pt x="1475" y="1965"/>
                  </a:cubicBezTo>
                  <a:cubicBezTo>
                    <a:pt x="1475" y="1965"/>
                    <a:pt x="1475" y="1965"/>
                    <a:pt x="1474" y="1965"/>
                  </a:cubicBezTo>
                  <a:cubicBezTo>
                    <a:pt x="1473" y="1966"/>
                    <a:pt x="1472" y="1966"/>
                    <a:pt x="1472" y="1966"/>
                  </a:cubicBezTo>
                  <a:cubicBezTo>
                    <a:pt x="1471" y="1966"/>
                    <a:pt x="1470" y="1967"/>
                    <a:pt x="1469" y="1967"/>
                  </a:cubicBezTo>
                  <a:cubicBezTo>
                    <a:pt x="1469" y="1967"/>
                    <a:pt x="1469" y="1967"/>
                    <a:pt x="1469" y="1967"/>
                  </a:cubicBezTo>
                  <a:cubicBezTo>
                    <a:pt x="1468" y="1967"/>
                    <a:pt x="1468" y="1967"/>
                    <a:pt x="1467" y="1967"/>
                  </a:cubicBezTo>
                  <a:cubicBezTo>
                    <a:pt x="1464" y="1967"/>
                    <a:pt x="1460" y="1967"/>
                    <a:pt x="1456" y="1967"/>
                  </a:cubicBezTo>
                  <a:cubicBezTo>
                    <a:pt x="1455" y="1967"/>
                    <a:pt x="1453" y="1966"/>
                    <a:pt x="1451" y="1966"/>
                  </a:cubicBezTo>
                  <a:cubicBezTo>
                    <a:pt x="1449" y="1966"/>
                    <a:pt x="1448" y="1966"/>
                    <a:pt x="1446" y="1966"/>
                  </a:cubicBezTo>
                  <a:cubicBezTo>
                    <a:pt x="1445" y="1966"/>
                    <a:pt x="1444" y="1965"/>
                    <a:pt x="1443" y="1965"/>
                  </a:cubicBezTo>
                  <a:cubicBezTo>
                    <a:pt x="1442" y="1965"/>
                    <a:pt x="1441" y="1965"/>
                    <a:pt x="1441" y="1965"/>
                  </a:cubicBezTo>
                  <a:cubicBezTo>
                    <a:pt x="1440" y="1965"/>
                    <a:pt x="1440" y="1965"/>
                    <a:pt x="1440" y="1965"/>
                  </a:cubicBezTo>
                  <a:cubicBezTo>
                    <a:pt x="1440" y="1965"/>
                    <a:pt x="1440" y="1965"/>
                    <a:pt x="1440" y="1965"/>
                  </a:cubicBezTo>
                  <a:cubicBezTo>
                    <a:pt x="1439" y="1965"/>
                    <a:pt x="1439" y="1965"/>
                    <a:pt x="1439" y="1965"/>
                  </a:cubicBezTo>
                  <a:cubicBezTo>
                    <a:pt x="1438" y="1964"/>
                    <a:pt x="1438" y="1964"/>
                    <a:pt x="1438" y="1964"/>
                  </a:cubicBezTo>
                  <a:cubicBezTo>
                    <a:pt x="1437" y="1964"/>
                    <a:pt x="1436" y="1964"/>
                    <a:pt x="1436" y="1964"/>
                  </a:cubicBezTo>
                  <a:cubicBezTo>
                    <a:pt x="1432" y="1963"/>
                    <a:pt x="1429" y="1962"/>
                    <a:pt x="1426" y="1961"/>
                  </a:cubicBezTo>
                  <a:cubicBezTo>
                    <a:pt x="1420" y="1959"/>
                    <a:pt x="1415" y="1957"/>
                    <a:pt x="1410" y="1954"/>
                  </a:cubicBezTo>
                  <a:cubicBezTo>
                    <a:pt x="1408" y="1954"/>
                    <a:pt x="1407" y="1953"/>
                    <a:pt x="1406" y="1952"/>
                  </a:cubicBezTo>
                  <a:cubicBezTo>
                    <a:pt x="1406" y="1952"/>
                    <a:pt x="1405" y="1952"/>
                    <a:pt x="1404" y="1951"/>
                  </a:cubicBezTo>
                  <a:cubicBezTo>
                    <a:pt x="1404" y="1951"/>
                    <a:pt x="1404" y="1951"/>
                    <a:pt x="1404" y="1951"/>
                  </a:cubicBezTo>
                  <a:cubicBezTo>
                    <a:pt x="1403" y="1950"/>
                    <a:pt x="1403" y="1950"/>
                    <a:pt x="1403" y="1950"/>
                  </a:cubicBezTo>
                  <a:cubicBezTo>
                    <a:pt x="1402" y="1949"/>
                    <a:pt x="1401" y="1949"/>
                    <a:pt x="1400" y="1948"/>
                  </a:cubicBezTo>
                  <a:cubicBezTo>
                    <a:pt x="1383" y="1925"/>
                    <a:pt x="1375" y="1898"/>
                    <a:pt x="1371" y="1876"/>
                  </a:cubicBezTo>
                  <a:cubicBezTo>
                    <a:pt x="1371" y="1877"/>
                    <a:pt x="1371" y="1878"/>
                    <a:pt x="1372" y="1878"/>
                  </a:cubicBezTo>
                  <a:cubicBezTo>
                    <a:pt x="1372" y="1879"/>
                    <a:pt x="1373" y="1881"/>
                    <a:pt x="1374" y="1882"/>
                  </a:cubicBezTo>
                  <a:cubicBezTo>
                    <a:pt x="1374" y="1882"/>
                    <a:pt x="1375" y="1883"/>
                    <a:pt x="1375" y="1884"/>
                  </a:cubicBezTo>
                  <a:cubicBezTo>
                    <a:pt x="1375" y="1884"/>
                    <a:pt x="1376" y="1885"/>
                    <a:pt x="1376" y="1885"/>
                  </a:cubicBezTo>
                  <a:cubicBezTo>
                    <a:pt x="1377" y="1887"/>
                    <a:pt x="1378" y="1888"/>
                    <a:pt x="1379" y="1889"/>
                  </a:cubicBezTo>
                  <a:cubicBezTo>
                    <a:pt x="1381" y="1891"/>
                    <a:pt x="1382" y="1892"/>
                    <a:pt x="1383" y="1893"/>
                  </a:cubicBezTo>
                  <a:cubicBezTo>
                    <a:pt x="1384" y="1894"/>
                    <a:pt x="1384" y="1895"/>
                    <a:pt x="1385" y="1895"/>
                  </a:cubicBezTo>
                  <a:cubicBezTo>
                    <a:pt x="1386" y="1896"/>
                    <a:pt x="1386" y="1897"/>
                    <a:pt x="1387" y="1897"/>
                  </a:cubicBezTo>
                  <a:cubicBezTo>
                    <a:pt x="1387" y="1898"/>
                    <a:pt x="1388" y="1898"/>
                    <a:pt x="1388" y="1898"/>
                  </a:cubicBezTo>
                  <a:cubicBezTo>
                    <a:pt x="1388" y="1899"/>
                    <a:pt x="1389" y="1899"/>
                    <a:pt x="1389" y="1899"/>
                  </a:cubicBezTo>
                  <a:cubicBezTo>
                    <a:pt x="1390" y="1900"/>
                    <a:pt x="1391" y="1900"/>
                    <a:pt x="1392" y="1901"/>
                  </a:cubicBezTo>
                  <a:cubicBezTo>
                    <a:pt x="1393" y="1902"/>
                    <a:pt x="1395" y="1904"/>
                    <a:pt x="1396" y="1905"/>
                  </a:cubicBezTo>
                  <a:cubicBezTo>
                    <a:pt x="1397" y="1905"/>
                    <a:pt x="1398" y="1906"/>
                    <a:pt x="1399" y="1907"/>
                  </a:cubicBezTo>
                  <a:cubicBezTo>
                    <a:pt x="1400" y="1907"/>
                    <a:pt x="1401" y="1908"/>
                    <a:pt x="1402" y="1908"/>
                  </a:cubicBezTo>
                  <a:cubicBezTo>
                    <a:pt x="1403" y="1909"/>
                    <a:pt x="1403" y="1909"/>
                    <a:pt x="1404" y="1910"/>
                  </a:cubicBezTo>
                  <a:cubicBezTo>
                    <a:pt x="1405" y="1910"/>
                    <a:pt x="1406" y="1911"/>
                    <a:pt x="1407" y="1911"/>
                  </a:cubicBezTo>
                  <a:cubicBezTo>
                    <a:pt x="1408" y="1912"/>
                    <a:pt x="1409" y="1912"/>
                    <a:pt x="1410" y="1913"/>
                  </a:cubicBezTo>
                  <a:cubicBezTo>
                    <a:pt x="1413" y="1914"/>
                    <a:pt x="1413" y="1914"/>
                    <a:pt x="1413" y="1914"/>
                  </a:cubicBezTo>
                  <a:cubicBezTo>
                    <a:pt x="1414" y="1914"/>
                    <a:pt x="1415" y="1915"/>
                    <a:pt x="1416" y="1915"/>
                  </a:cubicBezTo>
                  <a:cubicBezTo>
                    <a:pt x="1417" y="1915"/>
                    <a:pt x="1418" y="1916"/>
                    <a:pt x="1419" y="1916"/>
                  </a:cubicBezTo>
                  <a:cubicBezTo>
                    <a:pt x="1419" y="1916"/>
                    <a:pt x="1420" y="1916"/>
                    <a:pt x="1420" y="1916"/>
                  </a:cubicBezTo>
                  <a:cubicBezTo>
                    <a:pt x="1420" y="1916"/>
                    <a:pt x="1420" y="1917"/>
                    <a:pt x="1420" y="1917"/>
                  </a:cubicBezTo>
                  <a:cubicBezTo>
                    <a:pt x="1422" y="1918"/>
                    <a:pt x="1423" y="1920"/>
                    <a:pt x="1426" y="1923"/>
                  </a:cubicBezTo>
                  <a:cubicBezTo>
                    <a:pt x="1428" y="1925"/>
                    <a:pt x="1431" y="1928"/>
                    <a:pt x="1434" y="1931"/>
                  </a:cubicBezTo>
                  <a:cubicBezTo>
                    <a:pt x="1435" y="1932"/>
                    <a:pt x="1436" y="1932"/>
                    <a:pt x="1437" y="1933"/>
                  </a:cubicBezTo>
                  <a:cubicBezTo>
                    <a:pt x="1437" y="1934"/>
                    <a:pt x="1438" y="1934"/>
                    <a:pt x="1439" y="1935"/>
                  </a:cubicBezTo>
                  <a:cubicBezTo>
                    <a:pt x="1441" y="1936"/>
                    <a:pt x="1443" y="1938"/>
                    <a:pt x="1444" y="1939"/>
                  </a:cubicBezTo>
                  <a:cubicBezTo>
                    <a:pt x="1446" y="1940"/>
                    <a:pt x="1448" y="1942"/>
                    <a:pt x="1450" y="1943"/>
                  </a:cubicBezTo>
                  <a:cubicBezTo>
                    <a:pt x="1450" y="1943"/>
                    <a:pt x="1451" y="1944"/>
                    <a:pt x="1451" y="1944"/>
                  </a:cubicBezTo>
                  <a:cubicBezTo>
                    <a:pt x="1452" y="1944"/>
                    <a:pt x="1452" y="1945"/>
                    <a:pt x="1453" y="1945"/>
                  </a:cubicBezTo>
                  <a:cubicBezTo>
                    <a:pt x="1454" y="1946"/>
                    <a:pt x="1455" y="1946"/>
                    <a:pt x="1456" y="1947"/>
                  </a:cubicBezTo>
                  <a:cubicBezTo>
                    <a:pt x="1458" y="1948"/>
                    <a:pt x="1460" y="1949"/>
                    <a:pt x="1462" y="1949"/>
                  </a:cubicBezTo>
                  <a:cubicBezTo>
                    <a:pt x="1464" y="1950"/>
                    <a:pt x="1465" y="1951"/>
                    <a:pt x="1467" y="1951"/>
                  </a:cubicBezTo>
                  <a:cubicBezTo>
                    <a:pt x="1469" y="1951"/>
                    <a:pt x="1471" y="1951"/>
                    <a:pt x="1472" y="1951"/>
                  </a:cubicBezTo>
                  <a:cubicBezTo>
                    <a:pt x="1474" y="1951"/>
                    <a:pt x="1475" y="1951"/>
                    <a:pt x="1476" y="1951"/>
                  </a:cubicBezTo>
                  <a:cubicBezTo>
                    <a:pt x="1477" y="1950"/>
                    <a:pt x="1478" y="1950"/>
                    <a:pt x="1478" y="1950"/>
                  </a:cubicBezTo>
                  <a:cubicBezTo>
                    <a:pt x="1479" y="1950"/>
                    <a:pt x="1479" y="1950"/>
                    <a:pt x="1479" y="1950"/>
                  </a:cubicBezTo>
                  <a:cubicBezTo>
                    <a:pt x="1479" y="1950"/>
                    <a:pt x="1479" y="1950"/>
                    <a:pt x="1478" y="1949"/>
                  </a:cubicBezTo>
                  <a:cubicBezTo>
                    <a:pt x="1478" y="1949"/>
                    <a:pt x="1477" y="1949"/>
                    <a:pt x="1476" y="1949"/>
                  </a:cubicBezTo>
                  <a:cubicBezTo>
                    <a:pt x="1475" y="1949"/>
                    <a:pt x="1474" y="1949"/>
                    <a:pt x="1473" y="1948"/>
                  </a:cubicBezTo>
                  <a:cubicBezTo>
                    <a:pt x="1471" y="1948"/>
                    <a:pt x="1470" y="1947"/>
                    <a:pt x="1469" y="1946"/>
                  </a:cubicBezTo>
                  <a:cubicBezTo>
                    <a:pt x="1467" y="1946"/>
                    <a:pt x="1466" y="1945"/>
                    <a:pt x="1464" y="1944"/>
                  </a:cubicBezTo>
                  <a:cubicBezTo>
                    <a:pt x="1463" y="1943"/>
                    <a:pt x="1461" y="1942"/>
                    <a:pt x="1459" y="1941"/>
                  </a:cubicBezTo>
                  <a:cubicBezTo>
                    <a:pt x="1459" y="1940"/>
                    <a:pt x="1458" y="1939"/>
                    <a:pt x="1457" y="1939"/>
                  </a:cubicBezTo>
                  <a:cubicBezTo>
                    <a:pt x="1456" y="1938"/>
                    <a:pt x="1455" y="1938"/>
                    <a:pt x="1454" y="1937"/>
                  </a:cubicBezTo>
                  <a:cubicBezTo>
                    <a:pt x="1453" y="1936"/>
                    <a:pt x="1451" y="1934"/>
                    <a:pt x="1449" y="1933"/>
                  </a:cubicBezTo>
                  <a:cubicBezTo>
                    <a:pt x="1447" y="1932"/>
                    <a:pt x="1446" y="1930"/>
                    <a:pt x="1444" y="1929"/>
                  </a:cubicBezTo>
                  <a:cubicBezTo>
                    <a:pt x="1443" y="1928"/>
                    <a:pt x="1442" y="1928"/>
                    <a:pt x="1441" y="1927"/>
                  </a:cubicBezTo>
                  <a:cubicBezTo>
                    <a:pt x="1440" y="1926"/>
                    <a:pt x="1439" y="1926"/>
                    <a:pt x="1438" y="1925"/>
                  </a:cubicBezTo>
                  <a:cubicBezTo>
                    <a:pt x="1435" y="1923"/>
                    <a:pt x="1432" y="1921"/>
                    <a:pt x="1429" y="1919"/>
                  </a:cubicBezTo>
                  <a:cubicBezTo>
                    <a:pt x="1428" y="1919"/>
                    <a:pt x="1427" y="1919"/>
                    <a:pt x="1427" y="1918"/>
                  </a:cubicBezTo>
                  <a:cubicBezTo>
                    <a:pt x="1427" y="1918"/>
                    <a:pt x="1428" y="1919"/>
                    <a:pt x="1428" y="1919"/>
                  </a:cubicBezTo>
                  <a:cubicBezTo>
                    <a:pt x="1429" y="1919"/>
                    <a:pt x="1430" y="1919"/>
                    <a:pt x="1431" y="1919"/>
                  </a:cubicBezTo>
                  <a:cubicBezTo>
                    <a:pt x="1432" y="1919"/>
                    <a:pt x="1433" y="1920"/>
                    <a:pt x="1434" y="1920"/>
                  </a:cubicBezTo>
                  <a:cubicBezTo>
                    <a:pt x="1435" y="1920"/>
                    <a:pt x="1436" y="1920"/>
                    <a:pt x="1437" y="1920"/>
                  </a:cubicBezTo>
                  <a:cubicBezTo>
                    <a:pt x="1438" y="1920"/>
                    <a:pt x="1439" y="1920"/>
                    <a:pt x="1440" y="1920"/>
                  </a:cubicBezTo>
                  <a:cubicBezTo>
                    <a:pt x="1441" y="1920"/>
                    <a:pt x="1442" y="1920"/>
                    <a:pt x="1443" y="1920"/>
                  </a:cubicBezTo>
                  <a:cubicBezTo>
                    <a:pt x="1444" y="1920"/>
                    <a:pt x="1445" y="1920"/>
                    <a:pt x="1446" y="1920"/>
                  </a:cubicBezTo>
                  <a:cubicBezTo>
                    <a:pt x="1447" y="1920"/>
                    <a:pt x="1447" y="1920"/>
                    <a:pt x="1448" y="1920"/>
                  </a:cubicBezTo>
                  <a:cubicBezTo>
                    <a:pt x="1448" y="1920"/>
                    <a:pt x="1448" y="1920"/>
                    <a:pt x="1449" y="1920"/>
                  </a:cubicBezTo>
                  <a:cubicBezTo>
                    <a:pt x="1453" y="1920"/>
                    <a:pt x="1456" y="1920"/>
                    <a:pt x="1459" y="1920"/>
                  </a:cubicBezTo>
                  <a:cubicBezTo>
                    <a:pt x="1462" y="1919"/>
                    <a:pt x="1465" y="1919"/>
                    <a:pt x="1467" y="1919"/>
                  </a:cubicBezTo>
                  <a:cubicBezTo>
                    <a:pt x="1470" y="1919"/>
                    <a:pt x="1472" y="1919"/>
                    <a:pt x="1474" y="1919"/>
                  </a:cubicBezTo>
                  <a:cubicBezTo>
                    <a:pt x="1475" y="1919"/>
                    <a:pt x="1477" y="1920"/>
                    <a:pt x="1478" y="1920"/>
                  </a:cubicBezTo>
                  <a:cubicBezTo>
                    <a:pt x="1479" y="1920"/>
                    <a:pt x="1479" y="1920"/>
                    <a:pt x="1479" y="1920"/>
                  </a:cubicBezTo>
                  <a:cubicBezTo>
                    <a:pt x="1479" y="1920"/>
                    <a:pt x="1479" y="1920"/>
                    <a:pt x="1478" y="1919"/>
                  </a:cubicBezTo>
                  <a:cubicBezTo>
                    <a:pt x="1477" y="1919"/>
                    <a:pt x="1477" y="1919"/>
                    <a:pt x="1476" y="1919"/>
                  </a:cubicBezTo>
                  <a:cubicBezTo>
                    <a:pt x="1476" y="1918"/>
                    <a:pt x="1475" y="1918"/>
                    <a:pt x="1474" y="1918"/>
                  </a:cubicBezTo>
                  <a:cubicBezTo>
                    <a:pt x="1472" y="1917"/>
                    <a:pt x="1470" y="1916"/>
                    <a:pt x="1468" y="1916"/>
                  </a:cubicBezTo>
                  <a:cubicBezTo>
                    <a:pt x="1465" y="1916"/>
                    <a:pt x="1462" y="1915"/>
                    <a:pt x="1459" y="1915"/>
                  </a:cubicBezTo>
                  <a:cubicBezTo>
                    <a:pt x="1456" y="1915"/>
                    <a:pt x="1453" y="1915"/>
                    <a:pt x="1449" y="1914"/>
                  </a:cubicBezTo>
                  <a:cubicBezTo>
                    <a:pt x="1449" y="1914"/>
                    <a:pt x="1448" y="1914"/>
                    <a:pt x="1448" y="1914"/>
                  </a:cubicBezTo>
                  <a:cubicBezTo>
                    <a:pt x="1447" y="1914"/>
                    <a:pt x="1447" y="1914"/>
                    <a:pt x="1446" y="1914"/>
                  </a:cubicBezTo>
                  <a:cubicBezTo>
                    <a:pt x="1446" y="1914"/>
                    <a:pt x="1445" y="1914"/>
                    <a:pt x="1444" y="1914"/>
                  </a:cubicBezTo>
                  <a:cubicBezTo>
                    <a:pt x="1443" y="1914"/>
                    <a:pt x="1443" y="1914"/>
                    <a:pt x="1442" y="1914"/>
                  </a:cubicBezTo>
                  <a:cubicBezTo>
                    <a:pt x="1442" y="1914"/>
                    <a:pt x="1442" y="1914"/>
                    <a:pt x="1441" y="1913"/>
                  </a:cubicBezTo>
                  <a:cubicBezTo>
                    <a:pt x="1440" y="1913"/>
                    <a:pt x="1439" y="1913"/>
                    <a:pt x="1438" y="1913"/>
                  </a:cubicBezTo>
                  <a:cubicBezTo>
                    <a:pt x="1437" y="1913"/>
                    <a:pt x="1437" y="1913"/>
                    <a:pt x="1436" y="1913"/>
                  </a:cubicBezTo>
                  <a:cubicBezTo>
                    <a:pt x="1435" y="1912"/>
                    <a:pt x="1434" y="1912"/>
                    <a:pt x="1433" y="1912"/>
                  </a:cubicBezTo>
                  <a:cubicBezTo>
                    <a:pt x="1432" y="1912"/>
                    <a:pt x="1431" y="1911"/>
                    <a:pt x="1430" y="1911"/>
                  </a:cubicBezTo>
                  <a:cubicBezTo>
                    <a:pt x="1429" y="1911"/>
                    <a:pt x="1428" y="1911"/>
                    <a:pt x="1427" y="1910"/>
                  </a:cubicBezTo>
                  <a:cubicBezTo>
                    <a:pt x="1426" y="1910"/>
                    <a:pt x="1425" y="1910"/>
                    <a:pt x="1424" y="1910"/>
                  </a:cubicBezTo>
                  <a:cubicBezTo>
                    <a:pt x="1423" y="1909"/>
                    <a:pt x="1423" y="1909"/>
                    <a:pt x="1422" y="1909"/>
                  </a:cubicBezTo>
                  <a:cubicBezTo>
                    <a:pt x="1421" y="1908"/>
                    <a:pt x="1420" y="1908"/>
                    <a:pt x="1419" y="1908"/>
                  </a:cubicBezTo>
                  <a:cubicBezTo>
                    <a:pt x="1418" y="1907"/>
                    <a:pt x="1417" y="1907"/>
                    <a:pt x="1416" y="1907"/>
                  </a:cubicBezTo>
                  <a:cubicBezTo>
                    <a:pt x="1413" y="1905"/>
                    <a:pt x="1413" y="1905"/>
                    <a:pt x="1413" y="1905"/>
                  </a:cubicBezTo>
                  <a:cubicBezTo>
                    <a:pt x="1412" y="1905"/>
                    <a:pt x="1412" y="1905"/>
                    <a:pt x="1411" y="1904"/>
                  </a:cubicBezTo>
                  <a:cubicBezTo>
                    <a:pt x="1410" y="1904"/>
                    <a:pt x="1409" y="1903"/>
                    <a:pt x="1408" y="1903"/>
                  </a:cubicBezTo>
                  <a:cubicBezTo>
                    <a:pt x="1407" y="1902"/>
                    <a:pt x="1406" y="1902"/>
                    <a:pt x="1405" y="1901"/>
                  </a:cubicBezTo>
                  <a:cubicBezTo>
                    <a:pt x="1404" y="1901"/>
                    <a:pt x="1402" y="1900"/>
                    <a:pt x="1400" y="1899"/>
                  </a:cubicBezTo>
                  <a:cubicBezTo>
                    <a:pt x="1399" y="1898"/>
                    <a:pt x="1397" y="1897"/>
                    <a:pt x="1396" y="1896"/>
                  </a:cubicBezTo>
                  <a:cubicBezTo>
                    <a:pt x="1395" y="1895"/>
                    <a:pt x="1394" y="1894"/>
                    <a:pt x="1393" y="1894"/>
                  </a:cubicBezTo>
                  <a:cubicBezTo>
                    <a:pt x="1393" y="1894"/>
                    <a:pt x="1393" y="1893"/>
                    <a:pt x="1392" y="1893"/>
                  </a:cubicBezTo>
                  <a:cubicBezTo>
                    <a:pt x="1392" y="1893"/>
                    <a:pt x="1392" y="1893"/>
                    <a:pt x="1391" y="1892"/>
                  </a:cubicBezTo>
                  <a:cubicBezTo>
                    <a:pt x="1390" y="1891"/>
                    <a:pt x="1388" y="1890"/>
                    <a:pt x="1387" y="1889"/>
                  </a:cubicBezTo>
                  <a:cubicBezTo>
                    <a:pt x="1386" y="1888"/>
                    <a:pt x="1385" y="1887"/>
                    <a:pt x="1383" y="1886"/>
                  </a:cubicBezTo>
                  <a:cubicBezTo>
                    <a:pt x="1382" y="1885"/>
                    <a:pt x="1381" y="1884"/>
                    <a:pt x="1380" y="1883"/>
                  </a:cubicBezTo>
                  <a:cubicBezTo>
                    <a:pt x="1379" y="1882"/>
                    <a:pt x="1379" y="1881"/>
                    <a:pt x="1378" y="1881"/>
                  </a:cubicBezTo>
                  <a:cubicBezTo>
                    <a:pt x="1378" y="1880"/>
                    <a:pt x="1377" y="1880"/>
                    <a:pt x="1377" y="1879"/>
                  </a:cubicBezTo>
                  <a:cubicBezTo>
                    <a:pt x="1376" y="1878"/>
                    <a:pt x="1375" y="1877"/>
                    <a:pt x="1374" y="1877"/>
                  </a:cubicBezTo>
                  <a:cubicBezTo>
                    <a:pt x="1373" y="1875"/>
                    <a:pt x="1371" y="1873"/>
                    <a:pt x="1370" y="1872"/>
                  </a:cubicBezTo>
                  <a:cubicBezTo>
                    <a:pt x="1370" y="1872"/>
                    <a:pt x="1370" y="1871"/>
                    <a:pt x="1370" y="1871"/>
                  </a:cubicBezTo>
                  <a:cubicBezTo>
                    <a:pt x="1366" y="1849"/>
                    <a:pt x="1367" y="1834"/>
                    <a:pt x="1367" y="1834"/>
                  </a:cubicBezTo>
                  <a:cubicBezTo>
                    <a:pt x="1367" y="1834"/>
                    <a:pt x="1432" y="1859"/>
                    <a:pt x="1495" y="1885"/>
                  </a:cubicBezTo>
                  <a:cubicBezTo>
                    <a:pt x="1495" y="1885"/>
                    <a:pt x="1496" y="1886"/>
                    <a:pt x="1496" y="1886"/>
                  </a:cubicBezTo>
                  <a:cubicBezTo>
                    <a:pt x="1499" y="1888"/>
                    <a:pt x="1502" y="1891"/>
                    <a:pt x="1506" y="1894"/>
                  </a:cubicBezTo>
                  <a:cubicBezTo>
                    <a:pt x="1507" y="1895"/>
                    <a:pt x="1509" y="1897"/>
                    <a:pt x="1511" y="1898"/>
                  </a:cubicBezTo>
                  <a:cubicBezTo>
                    <a:pt x="1512" y="1899"/>
                    <a:pt x="1514" y="1901"/>
                    <a:pt x="1516" y="1902"/>
                  </a:cubicBezTo>
                  <a:cubicBezTo>
                    <a:pt x="1522" y="1908"/>
                    <a:pt x="1529" y="1914"/>
                    <a:pt x="1536" y="1920"/>
                  </a:cubicBezTo>
                  <a:cubicBezTo>
                    <a:pt x="1542" y="1926"/>
                    <a:pt x="1549" y="1932"/>
                    <a:pt x="1555" y="1938"/>
                  </a:cubicBezTo>
                  <a:cubicBezTo>
                    <a:pt x="1559" y="1941"/>
                    <a:pt x="1562" y="1944"/>
                    <a:pt x="1565" y="1947"/>
                  </a:cubicBezTo>
                  <a:cubicBezTo>
                    <a:pt x="1568" y="1950"/>
                    <a:pt x="1572" y="1953"/>
                    <a:pt x="1575" y="1956"/>
                  </a:cubicBezTo>
                  <a:cubicBezTo>
                    <a:pt x="1581" y="1961"/>
                    <a:pt x="1588" y="1967"/>
                    <a:pt x="1594" y="1971"/>
                  </a:cubicBezTo>
                  <a:cubicBezTo>
                    <a:pt x="1595" y="1973"/>
                    <a:pt x="1597" y="1974"/>
                    <a:pt x="1598" y="1975"/>
                  </a:cubicBezTo>
                  <a:cubicBezTo>
                    <a:pt x="1600" y="1976"/>
                    <a:pt x="1601" y="1977"/>
                    <a:pt x="1603" y="1978"/>
                  </a:cubicBezTo>
                  <a:cubicBezTo>
                    <a:pt x="1604" y="1979"/>
                    <a:pt x="1604" y="1979"/>
                    <a:pt x="1605" y="1980"/>
                  </a:cubicBezTo>
                  <a:cubicBezTo>
                    <a:pt x="1606" y="1980"/>
                    <a:pt x="1607" y="1981"/>
                    <a:pt x="1607" y="1981"/>
                  </a:cubicBezTo>
                  <a:cubicBezTo>
                    <a:pt x="1609" y="1982"/>
                    <a:pt x="1610" y="1983"/>
                    <a:pt x="1612" y="1984"/>
                  </a:cubicBezTo>
                  <a:cubicBezTo>
                    <a:pt x="1617" y="1988"/>
                    <a:pt x="1623" y="1991"/>
                    <a:pt x="1628" y="1993"/>
                  </a:cubicBezTo>
                  <a:cubicBezTo>
                    <a:pt x="1634" y="1995"/>
                    <a:pt x="1638" y="1996"/>
                    <a:pt x="1642" y="1996"/>
                  </a:cubicBezTo>
                  <a:cubicBezTo>
                    <a:pt x="1646" y="1997"/>
                    <a:pt x="1650" y="1996"/>
                    <a:pt x="1652" y="1996"/>
                  </a:cubicBezTo>
                  <a:cubicBezTo>
                    <a:pt x="1654" y="1996"/>
                    <a:pt x="1655" y="1995"/>
                    <a:pt x="1655" y="1995"/>
                  </a:cubicBezTo>
                  <a:cubicBezTo>
                    <a:pt x="1655" y="1995"/>
                    <a:pt x="1654" y="1995"/>
                    <a:pt x="1652" y="1996"/>
                  </a:cubicBezTo>
                  <a:cubicBezTo>
                    <a:pt x="1651" y="1996"/>
                    <a:pt x="1651" y="1996"/>
                    <a:pt x="1650" y="1996"/>
                  </a:cubicBezTo>
                  <a:cubicBezTo>
                    <a:pt x="1650" y="1996"/>
                    <a:pt x="1649" y="1996"/>
                    <a:pt x="1649" y="1996"/>
                  </a:cubicBezTo>
                  <a:cubicBezTo>
                    <a:pt x="1649" y="1996"/>
                    <a:pt x="1648" y="1996"/>
                    <a:pt x="1648" y="1996"/>
                  </a:cubicBezTo>
                  <a:cubicBezTo>
                    <a:pt x="1647" y="1996"/>
                    <a:pt x="1646" y="1995"/>
                    <a:pt x="1645" y="1995"/>
                  </a:cubicBezTo>
                  <a:cubicBezTo>
                    <a:pt x="1644" y="1995"/>
                    <a:pt x="1644" y="1995"/>
                    <a:pt x="1643" y="1995"/>
                  </a:cubicBezTo>
                  <a:cubicBezTo>
                    <a:pt x="1639" y="1994"/>
                    <a:pt x="1634" y="1993"/>
                    <a:pt x="1630" y="1990"/>
                  </a:cubicBezTo>
                  <a:cubicBezTo>
                    <a:pt x="1628" y="1990"/>
                    <a:pt x="1627" y="1989"/>
                    <a:pt x="1626" y="1988"/>
                  </a:cubicBezTo>
                  <a:cubicBezTo>
                    <a:pt x="1625" y="1988"/>
                    <a:pt x="1625" y="1988"/>
                    <a:pt x="1624" y="1987"/>
                  </a:cubicBezTo>
                  <a:cubicBezTo>
                    <a:pt x="1623" y="1987"/>
                    <a:pt x="1623" y="1987"/>
                    <a:pt x="1622" y="1986"/>
                  </a:cubicBezTo>
                  <a:cubicBezTo>
                    <a:pt x="1621" y="1985"/>
                    <a:pt x="1620" y="1984"/>
                    <a:pt x="1618" y="1984"/>
                  </a:cubicBezTo>
                  <a:cubicBezTo>
                    <a:pt x="1617" y="1983"/>
                    <a:pt x="1616" y="1982"/>
                    <a:pt x="1614" y="1981"/>
                  </a:cubicBezTo>
                  <a:cubicBezTo>
                    <a:pt x="1613" y="1980"/>
                    <a:pt x="1612" y="1979"/>
                    <a:pt x="1610" y="1978"/>
                  </a:cubicBezTo>
                  <a:cubicBezTo>
                    <a:pt x="1610" y="1977"/>
                    <a:pt x="1609" y="1976"/>
                    <a:pt x="1608" y="1976"/>
                  </a:cubicBezTo>
                  <a:cubicBezTo>
                    <a:pt x="1608" y="1975"/>
                    <a:pt x="1607" y="1975"/>
                    <a:pt x="1606" y="1974"/>
                  </a:cubicBezTo>
                  <a:cubicBezTo>
                    <a:pt x="1605" y="1973"/>
                    <a:pt x="1603" y="1972"/>
                    <a:pt x="1602" y="1971"/>
                  </a:cubicBezTo>
                  <a:cubicBezTo>
                    <a:pt x="1600" y="1969"/>
                    <a:pt x="1599" y="1968"/>
                    <a:pt x="1598" y="1967"/>
                  </a:cubicBezTo>
                  <a:cubicBezTo>
                    <a:pt x="1597" y="1966"/>
                    <a:pt x="1596" y="1965"/>
                    <a:pt x="1595" y="1965"/>
                  </a:cubicBezTo>
                  <a:cubicBezTo>
                    <a:pt x="1595" y="1965"/>
                    <a:pt x="1595" y="1965"/>
                    <a:pt x="1595" y="1965"/>
                  </a:cubicBezTo>
                  <a:cubicBezTo>
                    <a:pt x="1597" y="1965"/>
                    <a:pt x="1598" y="1965"/>
                    <a:pt x="1599" y="1965"/>
                  </a:cubicBezTo>
                  <a:cubicBezTo>
                    <a:pt x="1600" y="1966"/>
                    <a:pt x="1601" y="1966"/>
                    <a:pt x="1603" y="1966"/>
                  </a:cubicBezTo>
                  <a:cubicBezTo>
                    <a:pt x="1605" y="1966"/>
                    <a:pt x="1607" y="1967"/>
                    <a:pt x="1610" y="1967"/>
                  </a:cubicBezTo>
                  <a:cubicBezTo>
                    <a:pt x="1611" y="1967"/>
                    <a:pt x="1612" y="1967"/>
                    <a:pt x="1613" y="1967"/>
                  </a:cubicBezTo>
                  <a:cubicBezTo>
                    <a:pt x="1614" y="1968"/>
                    <a:pt x="1614" y="1968"/>
                    <a:pt x="1614" y="1968"/>
                  </a:cubicBezTo>
                  <a:cubicBezTo>
                    <a:pt x="1614" y="1968"/>
                    <a:pt x="1614" y="1968"/>
                    <a:pt x="1614" y="1968"/>
                  </a:cubicBezTo>
                  <a:cubicBezTo>
                    <a:pt x="1614" y="1968"/>
                    <a:pt x="1614" y="1968"/>
                    <a:pt x="1614" y="1968"/>
                  </a:cubicBezTo>
                  <a:cubicBezTo>
                    <a:pt x="1614" y="1968"/>
                    <a:pt x="1614" y="1968"/>
                    <a:pt x="1614" y="1968"/>
                  </a:cubicBezTo>
                  <a:cubicBezTo>
                    <a:pt x="1614" y="1968"/>
                    <a:pt x="1614" y="1968"/>
                    <a:pt x="1614" y="1968"/>
                  </a:cubicBezTo>
                  <a:cubicBezTo>
                    <a:pt x="1615" y="1968"/>
                    <a:pt x="1615" y="1968"/>
                    <a:pt x="1615" y="1968"/>
                  </a:cubicBezTo>
                  <a:cubicBezTo>
                    <a:pt x="1615" y="1968"/>
                    <a:pt x="1615" y="1968"/>
                    <a:pt x="1615" y="1968"/>
                  </a:cubicBezTo>
                  <a:cubicBezTo>
                    <a:pt x="1616" y="1968"/>
                    <a:pt x="1616" y="1968"/>
                    <a:pt x="1617" y="1968"/>
                  </a:cubicBezTo>
                  <a:cubicBezTo>
                    <a:pt x="1617" y="1968"/>
                    <a:pt x="1618" y="1968"/>
                    <a:pt x="1618" y="1968"/>
                  </a:cubicBezTo>
                  <a:cubicBezTo>
                    <a:pt x="1619" y="1969"/>
                    <a:pt x="1619" y="1969"/>
                    <a:pt x="1620" y="1969"/>
                  </a:cubicBezTo>
                  <a:cubicBezTo>
                    <a:pt x="1621" y="1969"/>
                    <a:pt x="1622" y="1969"/>
                    <a:pt x="1623" y="1970"/>
                  </a:cubicBezTo>
                  <a:cubicBezTo>
                    <a:pt x="1625" y="1970"/>
                    <a:pt x="1627" y="1971"/>
                    <a:pt x="1629" y="1972"/>
                  </a:cubicBezTo>
                  <a:cubicBezTo>
                    <a:pt x="1631" y="1973"/>
                    <a:pt x="1633" y="1973"/>
                    <a:pt x="1634" y="1974"/>
                  </a:cubicBezTo>
                  <a:cubicBezTo>
                    <a:pt x="1635" y="1975"/>
                    <a:pt x="1636" y="1975"/>
                    <a:pt x="1636" y="1975"/>
                  </a:cubicBezTo>
                  <a:cubicBezTo>
                    <a:pt x="1637" y="1976"/>
                    <a:pt x="1638" y="1976"/>
                    <a:pt x="1639" y="1977"/>
                  </a:cubicBezTo>
                  <a:cubicBezTo>
                    <a:pt x="1639" y="1977"/>
                    <a:pt x="1640" y="1977"/>
                    <a:pt x="1640" y="1978"/>
                  </a:cubicBezTo>
                  <a:cubicBezTo>
                    <a:pt x="1641" y="1978"/>
                    <a:pt x="1641" y="1978"/>
                    <a:pt x="1642" y="1979"/>
                  </a:cubicBezTo>
                  <a:cubicBezTo>
                    <a:pt x="1643" y="1979"/>
                    <a:pt x="1643" y="1980"/>
                    <a:pt x="1644" y="1980"/>
                  </a:cubicBezTo>
                  <a:cubicBezTo>
                    <a:pt x="1644" y="1980"/>
                    <a:pt x="1645" y="1981"/>
                    <a:pt x="1645" y="1981"/>
                  </a:cubicBezTo>
                  <a:cubicBezTo>
                    <a:pt x="1645" y="1981"/>
                    <a:pt x="1645" y="1980"/>
                    <a:pt x="1644" y="1980"/>
                  </a:cubicBezTo>
                  <a:cubicBezTo>
                    <a:pt x="1644" y="1979"/>
                    <a:pt x="1644" y="1978"/>
                    <a:pt x="1643" y="1978"/>
                  </a:cubicBezTo>
                  <a:cubicBezTo>
                    <a:pt x="1643" y="1977"/>
                    <a:pt x="1642" y="1977"/>
                    <a:pt x="1642" y="1976"/>
                  </a:cubicBezTo>
                  <a:cubicBezTo>
                    <a:pt x="1641" y="1975"/>
                    <a:pt x="1641" y="1975"/>
                    <a:pt x="1640" y="1974"/>
                  </a:cubicBezTo>
                  <a:cubicBezTo>
                    <a:pt x="1639" y="1973"/>
                    <a:pt x="1638" y="1972"/>
                    <a:pt x="1637" y="1971"/>
                  </a:cubicBezTo>
                  <a:cubicBezTo>
                    <a:pt x="1636" y="1970"/>
                    <a:pt x="1635" y="1969"/>
                    <a:pt x="1634" y="1969"/>
                  </a:cubicBezTo>
                  <a:cubicBezTo>
                    <a:pt x="1634" y="1968"/>
                    <a:pt x="1633" y="1967"/>
                    <a:pt x="1632" y="1967"/>
                  </a:cubicBezTo>
                  <a:cubicBezTo>
                    <a:pt x="1630" y="1965"/>
                    <a:pt x="1628" y="1964"/>
                    <a:pt x="1626" y="1963"/>
                  </a:cubicBezTo>
                  <a:cubicBezTo>
                    <a:pt x="1625" y="1963"/>
                    <a:pt x="1623" y="1962"/>
                    <a:pt x="1622" y="1962"/>
                  </a:cubicBezTo>
                  <a:cubicBezTo>
                    <a:pt x="1622" y="1962"/>
                    <a:pt x="1621" y="1961"/>
                    <a:pt x="1620" y="1961"/>
                  </a:cubicBezTo>
                  <a:cubicBezTo>
                    <a:pt x="1620" y="1961"/>
                    <a:pt x="1619" y="1961"/>
                    <a:pt x="1618" y="1961"/>
                  </a:cubicBezTo>
                  <a:cubicBezTo>
                    <a:pt x="1618" y="1960"/>
                    <a:pt x="1617" y="1960"/>
                    <a:pt x="1617" y="1960"/>
                  </a:cubicBezTo>
                  <a:cubicBezTo>
                    <a:pt x="1616" y="1960"/>
                    <a:pt x="1616" y="1960"/>
                    <a:pt x="1616" y="1960"/>
                  </a:cubicBezTo>
                  <a:cubicBezTo>
                    <a:pt x="1616" y="1960"/>
                    <a:pt x="1616" y="1960"/>
                    <a:pt x="1616" y="1960"/>
                  </a:cubicBezTo>
                  <a:cubicBezTo>
                    <a:pt x="1616" y="1960"/>
                    <a:pt x="1616" y="1960"/>
                    <a:pt x="1616" y="1960"/>
                  </a:cubicBezTo>
                  <a:cubicBezTo>
                    <a:pt x="1615" y="1960"/>
                    <a:pt x="1615" y="1960"/>
                    <a:pt x="1615" y="1960"/>
                  </a:cubicBezTo>
                  <a:cubicBezTo>
                    <a:pt x="1613" y="1959"/>
                    <a:pt x="1612" y="1959"/>
                    <a:pt x="1611" y="1959"/>
                  </a:cubicBezTo>
                  <a:cubicBezTo>
                    <a:pt x="1608" y="1959"/>
                    <a:pt x="1606" y="1959"/>
                    <a:pt x="1603" y="1958"/>
                  </a:cubicBezTo>
                  <a:cubicBezTo>
                    <a:pt x="1602" y="1958"/>
                    <a:pt x="1601" y="1958"/>
                    <a:pt x="1600" y="1958"/>
                  </a:cubicBezTo>
                  <a:cubicBezTo>
                    <a:pt x="1599" y="1958"/>
                    <a:pt x="1598" y="1958"/>
                    <a:pt x="1596" y="1958"/>
                  </a:cubicBezTo>
                  <a:cubicBezTo>
                    <a:pt x="1596" y="1958"/>
                    <a:pt x="1595" y="1958"/>
                    <a:pt x="1595" y="1958"/>
                  </a:cubicBezTo>
                  <a:cubicBezTo>
                    <a:pt x="1594" y="1958"/>
                    <a:pt x="1594" y="1958"/>
                    <a:pt x="1593" y="1958"/>
                  </a:cubicBezTo>
                  <a:cubicBezTo>
                    <a:pt x="1592" y="1957"/>
                    <a:pt x="1591" y="1957"/>
                    <a:pt x="1590" y="1957"/>
                  </a:cubicBezTo>
                  <a:cubicBezTo>
                    <a:pt x="1588" y="1957"/>
                    <a:pt x="1587" y="1956"/>
                    <a:pt x="1585" y="1956"/>
                  </a:cubicBezTo>
                  <a:cubicBezTo>
                    <a:pt x="1585" y="1956"/>
                    <a:pt x="1585" y="1956"/>
                    <a:pt x="1585" y="1956"/>
                  </a:cubicBezTo>
                  <a:cubicBezTo>
                    <a:pt x="1583" y="1954"/>
                    <a:pt x="1581" y="1952"/>
                    <a:pt x="1580" y="1951"/>
                  </a:cubicBezTo>
                  <a:cubicBezTo>
                    <a:pt x="1577" y="1948"/>
                    <a:pt x="1573" y="1945"/>
                    <a:pt x="1570" y="1942"/>
                  </a:cubicBezTo>
                  <a:cubicBezTo>
                    <a:pt x="1567" y="1939"/>
                    <a:pt x="1564" y="1936"/>
                    <a:pt x="1561" y="1933"/>
                  </a:cubicBezTo>
                  <a:cubicBezTo>
                    <a:pt x="1554" y="1927"/>
                    <a:pt x="1548" y="1921"/>
                    <a:pt x="1541" y="1914"/>
                  </a:cubicBezTo>
                  <a:cubicBezTo>
                    <a:pt x="1538" y="1911"/>
                    <a:pt x="1534" y="1908"/>
                    <a:pt x="1531" y="1905"/>
                  </a:cubicBezTo>
                  <a:cubicBezTo>
                    <a:pt x="1529" y="1904"/>
                    <a:pt x="1528" y="1902"/>
                    <a:pt x="1526" y="1901"/>
                  </a:cubicBezTo>
                  <a:cubicBezTo>
                    <a:pt x="1524" y="1899"/>
                    <a:pt x="1522" y="1898"/>
                    <a:pt x="1521" y="1896"/>
                  </a:cubicBezTo>
                  <a:cubicBezTo>
                    <a:pt x="1520" y="1896"/>
                    <a:pt x="1520" y="1895"/>
                    <a:pt x="1519" y="1895"/>
                  </a:cubicBezTo>
                  <a:cubicBezTo>
                    <a:pt x="1550" y="1908"/>
                    <a:pt x="1578" y="1920"/>
                    <a:pt x="1596" y="1928"/>
                  </a:cubicBezTo>
                  <a:cubicBezTo>
                    <a:pt x="1628" y="1943"/>
                    <a:pt x="1663" y="1965"/>
                    <a:pt x="1698" y="1989"/>
                  </a:cubicBezTo>
                  <a:cubicBezTo>
                    <a:pt x="1698" y="1989"/>
                    <a:pt x="1698" y="1989"/>
                    <a:pt x="1698" y="1989"/>
                  </a:cubicBezTo>
                  <a:cubicBezTo>
                    <a:pt x="1699" y="1990"/>
                    <a:pt x="1699" y="1991"/>
                    <a:pt x="1699" y="1992"/>
                  </a:cubicBezTo>
                  <a:cubicBezTo>
                    <a:pt x="1700" y="1993"/>
                    <a:pt x="1700" y="1994"/>
                    <a:pt x="1701" y="1995"/>
                  </a:cubicBezTo>
                  <a:cubicBezTo>
                    <a:pt x="1701" y="1997"/>
                    <a:pt x="1702" y="2000"/>
                    <a:pt x="1703" y="2003"/>
                  </a:cubicBezTo>
                  <a:cubicBezTo>
                    <a:pt x="1703" y="2005"/>
                    <a:pt x="1704" y="2008"/>
                    <a:pt x="1705" y="2011"/>
                  </a:cubicBezTo>
                  <a:cubicBezTo>
                    <a:pt x="1705" y="2014"/>
                    <a:pt x="1706" y="2017"/>
                    <a:pt x="1707" y="2020"/>
                  </a:cubicBezTo>
                  <a:cubicBezTo>
                    <a:pt x="1707" y="2023"/>
                    <a:pt x="1708" y="2026"/>
                    <a:pt x="1709" y="2029"/>
                  </a:cubicBezTo>
                  <a:cubicBezTo>
                    <a:pt x="1709" y="2033"/>
                    <a:pt x="1710" y="2036"/>
                    <a:pt x="1711" y="2039"/>
                  </a:cubicBezTo>
                  <a:cubicBezTo>
                    <a:pt x="1711" y="2041"/>
                    <a:pt x="1712" y="2042"/>
                    <a:pt x="1712" y="2044"/>
                  </a:cubicBezTo>
                  <a:cubicBezTo>
                    <a:pt x="1712" y="2045"/>
                    <a:pt x="1713" y="2047"/>
                    <a:pt x="1713" y="2048"/>
                  </a:cubicBezTo>
                  <a:cubicBezTo>
                    <a:pt x="1714" y="2051"/>
                    <a:pt x="1715" y="2054"/>
                    <a:pt x="1717" y="2057"/>
                  </a:cubicBezTo>
                  <a:cubicBezTo>
                    <a:pt x="1718" y="2059"/>
                    <a:pt x="1719" y="2062"/>
                    <a:pt x="1720" y="2064"/>
                  </a:cubicBezTo>
                  <a:cubicBezTo>
                    <a:pt x="1721" y="2065"/>
                    <a:pt x="1722" y="2066"/>
                    <a:pt x="1722" y="2067"/>
                  </a:cubicBezTo>
                  <a:cubicBezTo>
                    <a:pt x="1723" y="2068"/>
                    <a:pt x="1723" y="2069"/>
                    <a:pt x="1724" y="2070"/>
                  </a:cubicBezTo>
                  <a:cubicBezTo>
                    <a:pt x="1725" y="2070"/>
                    <a:pt x="1725" y="2071"/>
                    <a:pt x="1726" y="2072"/>
                  </a:cubicBezTo>
                  <a:cubicBezTo>
                    <a:pt x="1726" y="2073"/>
                    <a:pt x="1727" y="2073"/>
                    <a:pt x="1727" y="2074"/>
                  </a:cubicBezTo>
                  <a:cubicBezTo>
                    <a:pt x="1728" y="2075"/>
                    <a:pt x="1729" y="2076"/>
                    <a:pt x="1730" y="2076"/>
                  </a:cubicBezTo>
                  <a:cubicBezTo>
                    <a:pt x="1730" y="2077"/>
                    <a:pt x="1731" y="2077"/>
                    <a:pt x="1731" y="2077"/>
                  </a:cubicBezTo>
                  <a:cubicBezTo>
                    <a:pt x="1731" y="2077"/>
                    <a:pt x="1730" y="2076"/>
                    <a:pt x="1730" y="2076"/>
                  </a:cubicBezTo>
                  <a:cubicBezTo>
                    <a:pt x="1730" y="2075"/>
                    <a:pt x="1729" y="2074"/>
                    <a:pt x="1729" y="2073"/>
                  </a:cubicBezTo>
                  <a:cubicBezTo>
                    <a:pt x="1728" y="2072"/>
                    <a:pt x="1728" y="2071"/>
                    <a:pt x="1728" y="2071"/>
                  </a:cubicBezTo>
                  <a:cubicBezTo>
                    <a:pt x="1727" y="2070"/>
                    <a:pt x="1727" y="2069"/>
                    <a:pt x="1727" y="2068"/>
                  </a:cubicBezTo>
                  <a:cubicBezTo>
                    <a:pt x="1726" y="2067"/>
                    <a:pt x="1726" y="2066"/>
                    <a:pt x="1726" y="2065"/>
                  </a:cubicBezTo>
                  <a:cubicBezTo>
                    <a:pt x="1725" y="2064"/>
                    <a:pt x="1725" y="2063"/>
                    <a:pt x="1724" y="2062"/>
                  </a:cubicBezTo>
                  <a:cubicBezTo>
                    <a:pt x="1724" y="2060"/>
                    <a:pt x="1723" y="2057"/>
                    <a:pt x="1722" y="2055"/>
                  </a:cubicBezTo>
                  <a:cubicBezTo>
                    <a:pt x="1722" y="2052"/>
                    <a:pt x="1721" y="2049"/>
                    <a:pt x="1720" y="2046"/>
                  </a:cubicBezTo>
                  <a:cubicBezTo>
                    <a:pt x="1720" y="2043"/>
                    <a:pt x="1719" y="2040"/>
                    <a:pt x="1718" y="2037"/>
                  </a:cubicBezTo>
                  <a:cubicBezTo>
                    <a:pt x="1718" y="2034"/>
                    <a:pt x="1717" y="2031"/>
                    <a:pt x="1716" y="2028"/>
                  </a:cubicBezTo>
                  <a:cubicBezTo>
                    <a:pt x="1716" y="2025"/>
                    <a:pt x="1715" y="2021"/>
                    <a:pt x="1714" y="2018"/>
                  </a:cubicBezTo>
                  <a:cubicBezTo>
                    <a:pt x="1714" y="2017"/>
                    <a:pt x="1713" y="2015"/>
                    <a:pt x="1713" y="2014"/>
                  </a:cubicBezTo>
                  <a:cubicBezTo>
                    <a:pt x="1712" y="2012"/>
                    <a:pt x="1712" y="2011"/>
                    <a:pt x="1711" y="2009"/>
                  </a:cubicBezTo>
                  <a:cubicBezTo>
                    <a:pt x="1710" y="2006"/>
                    <a:pt x="1709" y="2003"/>
                    <a:pt x="1708" y="2001"/>
                  </a:cubicBezTo>
                  <a:cubicBezTo>
                    <a:pt x="1707" y="1998"/>
                    <a:pt x="1706" y="1996"/>
                    <a:pt x="1705" y="1993"/>
                  </a:cubicBezTo>
                  <a:cubicBezTo>
                    <a:pt x="1705" y="1993"/>
                    <a:pt x="1705" y="1993"/>
                    <a:pt x="1705" y="1993"/>
                  </a:cubicBezTo>
                  <a:cubicBezTo>
                    <a:pt x="1711" y="1997"/>
                    <a:pt x="1718" y="2002"/>
                    <a:pt x="1724" y="2006"/>
                  </a:cubicBezTo>
                  <a:cubicBezTo>
                    <a:pt x="1725" y="2007"/>
                    <a:pt x="1725" y="2008"/>
                    <a:pt x="1725" y="2009"/>
                  </a:cubicBezTo>
                  <a:cubicBezTo>
                    <a:pt x="1726" y="2010"/>
                    <a:pt x="1726" y="2011"/>
                    <a:pt x="1727" y="2012"/>
                  </a:cubicBezTo>
                  <a:cubicBezTo>
                    <a:pt x="1727" y="2013"/>
                    <a:pt x="1728" y="2014"/>
                    <a:pt x="1728" y="2015"/>
                  </a:cubicBezTo>
                  <a:cubicBezTo>
                    <a:pt x="1729" y="2017"/>
                    <a:pt x="1729" y="2018"/>
                    <a:pt x="1730" y="2019"/>
                  </a:cubicBezTo>
                  <a:cubicBezTo>
                    <a:pt x="1731" y="2022"/>
                    <a:pt x="1732" y="2025"/>
                    <a:pt x="1733" y="2028"/>
                  </a:cubicBezTo>
                  <a:cubicBezTo>
                    <a:pt x="1734" y="2032"/>
                    <a:pt x="1735" y="2035"/>
                    <a:pt x="1736" y="2039"/>
                  </a:cubicBezTo>
                  <a:cubicBezTo>
                    <a:pt x="1737" y="2041"/>
                    <a:pt x="1737" y="2042"/>
                    <a:pt x="1738" y="2044"/>
                  </a:cubicBezTo>
                  <a:cubicBezTo>
                    <a:pt x="1738" y="2046"/>
                    <a:pt x="1739" y="2048"/>
                    <a:pt x="1740" y="2050"/>
                  </a:cubicBezTo>
                  <a:cubicBezTo>
                    <a:pt x="1741" y="2054"/>
                    <a:pt x="1742" y="2058"/>
                    <a:pt x="1743" y="2061"/>
                  </a:cubicBezTo>
                  <a:cubicBezTo>
                    <a:pt x="1745" y="2064"/>
                    <a:pt x="1745" y="2064"/>
                    <a:pt x="1745" y="2064"/>
                  </a:cubicBezTo>
                  <a:cubicBezTo>
                    <a:pt x="1745" y="2065"/>
                    <a:pt x="1745" y="2066"/>
                    <a:pt x="1746" y="2067"/>
                  </a:cubicBezTo>
                  <a:cubicBezTo>
                    <a:pt x="1747" y="2069"/>
                    <a:pt x="1747" y="2071"/>
                    <a:pt x="1748" y="2073"/>
                  </a:cubicBezTo>
                  <a:cubicBezTo>
                    <a:pt x="1749" y="2075"/>
                    <a:pt x="1750" y="2077"/>
                    <a:pt x="1751" y="2078"/>
                  </a:cubicBezTo>
                  <a:cubicBezTo>
                    <a:pt x="1752" y="2079"/>
                    <a:pt x="1752" y="2080"/>
                    <a:pt x="1753" y="2081"/>
                  </a:cubicBezTo>
                  <a:cubicBezTo>
                    <a:pt x="1753" y="2082"/>
                    <a:pt x="1754" y="2082"/>
                    <a:pt x="1755" y="2083"/>
                  </a:cubicBezTo>
                  <a:cubicBezTo>
                    <a:pt x="1755" y="2084"/>
                    <a:pt x="1756" y="2085"/>
                    <a:pt x="1756" y="2086"/>
                  </a:cubicBezTo>
                  <a:cubicBezTo>
                    <a:pt x="1757" y="2086"/>
                    <a:pt x="1757" y="2087"/>
                    <a:pt x="1758" y="2088"/>
                  </a:cubicBezTo>
                  <a:cubicBezTo>
                    <a:pt x="1759" y="2089"/>
                    <a:pt x="1760" y="2091"/>
                    <a:pt x="1762" y="2092"/>
                  </a:cubicBezTo>
                  <a:cubicBezTo>
                    <a:pt x="1762" y="2093"/>
                    <a:pt x="1763" y="2093"/>
                    <a:pt x="1764" y="2094"/>
                  </a:cubicBezTo>
                  <a:cubicBezTo>
                    <a:pt x="1764" y="2095"/>
                    <a:pt x="1765" y="2095"/>
                    <a:pt x="1766" y="2096"/>
                  </a:cubicBezTo>
                  <a:cubicBezTo>
                    <a:pt x="1766" y="2096"/>
                    <a:pt x="1766" y="2096"/>
                    <a:pt x="1767" y="2097"/>
                  </a:cubicBezTo>
                  <a:cubicBezTo>
                    <a:pt x="1767" y="2097"/>
                    <a:pt x="1767" y="2097"/>
                    <a:pt x="1767" y="2097"/>
                  </a:cubicBezTo>
                  <a:cubicBezTo>
                    <a:pt x="1768" y="2098"/>
                    <a:pt x="1769" y="2098"/>
                    <a:pt x="1769" y="2099"/>
                  </a:cubicBezTo>
                  <a:cubicBezTo>
                    <a:pt x="1771" y="2100"/>
                    <a:pt x="1772" y="2101"/>
                    <a:pt x="1773" y="2101"/>
                  </a:cubicBezTo>
                  <a:cubicBezTo>
                    <a:pt x="1775" y="2102"/>
                    <a:pt x="1776" y="2103"/>
                    <a:pt x="1777" y="2103"/>
                  </a:cubicBezTo>
                  <a:cubicBezTo>
                    <a:pt x="1778" y="2104"/>
                    <a:pt x="1779" y="2104"/>
                    <a:pt x="1780" y="2105"/>
                  </a:cubicBezTo>
                  <a:cubicBezTo>
                    <a:pt x="1781" y="2105"/>
                    <a:pt x="1781" y="2105"/>
                    <a:pt x="1782" y="2105"/>
                  </a:cubicBezTo>
                  <a:cubicBezTo>
                    <a:pt x="1782" y="2105"/>
                    <a:pt x="1783" y="2105"/>
                    <a:pt x="1783" y="2105"/>
                  </a:cubicBezTo>
                  <a:cubicBezTo>
                    <a:pt x="1784" y="2106"/>
                    <a:pt x="1785" y="2106"/>
                    <a:pt x="1785" y="2106"/>
                  </a:cubicBezTo>
                  <a:cubicBezTo>
                    <a:pt x="1786" y="2106"/>
                    <a:pt x="1787" y="2106"/>
                    <a:pt x="1787" y="2106"/>
                  </a:cubicBezTo>
                  <a:cubicBezTo>
                    <a:pt x="1788" y="2106"/>
                    <a:pt x="1789" y="2106"/>
                    <a:pt x="1789" y="2106"/>
                  </a:cubicBezTo>
                  <a:cubicBezTo>
                    <a:pt x="1789" y="2106"/>
                    <a:pt x="1788" y="2106"/>
                    <a:pt x="1787" y="2106"/>
                  </a:cubicBezTo>
                  <a:cubicBezTo>
                    <a:pt x="1787" y="2105"/>
                    <a:pt x="1785" y="2105"/>
                    <a:pt x="1784" y="2104"/>
                  </a:cubicBezTo>
                  <a:cubicBezTo>
                    <a:pt x="1783" y="2104"/>
                    <a:pt x="1783" y="2103"/>
                    <a:pt x="1783" y="2103"/>
                  </a:cubicBezTo>
                  <a:cubicBezTo>
                    <a:pt x="1782" y="2103"/>
                    <a:pt x="1782" y="2103"/>
                    <a:pt x="1781" y="2102"/>
                  </a:cubicBezTo>
                  <a:cubicBezTo>
                    <a:pt x="1780" y="2102"/>
                    <a:pt x="1779" y="2101"/>
                    <a:pt x="1778" y="2101"/>
                  </a:cubicBezTo>
                  <a:cubicBezTo>
                    <a:pt x="1777" y="2100"/>
                    <a:pt x="1776" y="2099"/>
                    <a:pt x="1775" y="2098"/>
                  </a:cubicBezTo>
                  <a:cubicBezTo>
                    <a:pt x="1774" y="2097"/>
                    <a:pt x="1773" y="2096"/>
                    <a:pt x="1772" y="2095"/>
                  </a:cubicBezTo>
                  <a:cubicBezTo>
                    <a:pt x="1772" y="2095"/>
                    <a:pt x="1771" y="2094"/>
                    <a:pt x="1771" y="2094"/>
                  </a:cubicBezTo>
                  <a:cubicBezTo>
                    <a:pt x="1771" y="2093"/>
                    <a:pt x="1770" y="2093"/>
                    <a:pt x="1770" y="2093"/>
                  </a:cubicBezTo>
                  <a:cubicBezTo>
                    <a:pt x="1770" y="2093"/>
                    <a:pt x="1770" y="2092"/>
                    <a:pt x="1769" y="2092"/>
                  </a:cubicBezTo>
                  <a:cubicBezTo>
                    <a:pt x="1769" y="2091"/>
                    <a:pt x="1768" y="2091"/>
                    <a:pt x="1768" y="2090"/>
                  </a:cubicBezTo>
                  <a:cubicBezTo>
                    <a:pt x="1767" y="2090"/>
                    <a:pt x="1767" y="2089"/>
                    <a:pt x="1766" y="2088"/>
                  </a:cubicBezTo>
                  <a:cubicBezTo>
                    <a:pt x="1765" y="2087"/>
                    <a:pt x="1764" y="2086"/>
                    <a:pt x="1763" y="2084"/>
                  </a:cubicBezTo>
                  <a:cubicBezTo>
                    <a:pt x="1763" y="2083"/>
                    <a:pt x="1762" y="2083"/>
                    <a:pt x="1762" y="2082"/>
                  </a:cubicBezTo>
                  <a:cubicBezTo>
                    <a:pt x="1761" y="2081"/>
                    <a:pt x="1761" y="2080"/>
                    <a:pt x="1760" y="2080"/>
                  </a:cubicBezTo>
                  <a:cubicBezTo>
                    <a:pt x="1759" y="2076"/>
                    <a:pt x="1757" y="2073"/>
                    <a:pt x="1755" y="2070"/>
                  </a:cubicBezTo>
                  <a:cubicBezTo>
                    <a:pt x="1754" y="2068"/>
                    <a:pt x="1754" y="2066"/>
                    <a:pt x="1753" y="2064"/>
                  </a:cubicBezTo>
                  <a:cubicBezTo>
                    <a:pt x="1753" y="2063"/>
                    <a:pt x="1752" y="2062"/>
                    <a:pt x="1752" y="2062"/>
                  </a:cubicBezTo>
                  <a:cubicBezTo>
                    <a:pt x="1751" y="2059"/>
                    <a:pt x="1751" y="2059"/>
                    <a:pt x="1751" y="2059"/>
                  </a:cubicBezTo>
                  <a:cubicBezTo>
                    <a:pt x="1749" y="2055"/>
                    <a:pt x="1748" y="2051"/>
                    <a:pt x="1747" y="2047"/>
                  </a:cubicBezTo>
                  <a:cubicBezTo>
                    <a:pt x="1746" y="2046"/>
                    <a:pt x="1746" y="2044"/>
                    <a:pt x="1745" y="2042"/>
                  </a:cubicBezTo>
                  <a:cubicBezTo>
                    <a:pt x="1744" y="2040"/>
                    <a:pt x="1744" y="2038"/>
                    <a:pt x="1743" y="2036"/>
                  </a:cubicBezTo>
                  <a:cubicBezTo>
                    <a:pt x="1741" y="2033"/>
                    <a:pt x="1740" y="2029"/>
                    <a:pt x="1739" y="2026"/>
                  </a:cubicBezTo>
                  <a:cubicBezTo>
                    <a:pt x="1737" y="2023"/>
                    <a:pt x="1736" y="2020"/>
                    <a:pt x="1734" y="2017"/>
                  </a:cubicBezTo>
                  <a:cubicBezTo>
                    <a:pt x="1733" y="2016"/>
                    <a:pt x="1733" y="2015"/>
                    <a:pt x="1732" y="2014"/>
                  </a:cubicBezTo>
                  <a:cubicBezTo>
                    <a:pt x="1731" y="2012"/>
                    <a:pt x="1730" y="2011"/>
                    <a:pt x="1729" y="2010"/>
                  </a:cubicBezTo>
                  <a:cubicBezTo>
                    <a:pt x="1729" y="2010"/>
                    <a:pt x="1729" y="2010"/>
                    <a:pt x="1729" y="2009"/>
                  </a:cubicBezTo>
                  <a:cubicBezTo>
                    <a:pt x="1756" y="2027"/>
                    <a:pt x="1782" y="2044"/>
                    <a:pt x="1808" y="2057"/>
                  </a:cubicBezTo>
                  <a:cubicBezTo>
                    <a:pt x="1779" y="2038"/>
                    <a:pt x="1757" y="2020"/>
                    <a:pt x="1740" y="2004"/>
                  </a:cubicBezTo>
                  <a:cubicBezTo>
                    <a:pt x="1742" y="2006"/>
                    <a:pt x="1745" y="2007"/>
                    <a:pt x="1748" y="2009"/>
                  </a:cubicBezTo>
                  <a:cubicBezTo>
                    <a:pt x="1750" y="2009"/>
                    <a:pt x="1751" y="2010"/>
                    <a:pt x="1752" y="2010"/>
                  </a:cubicBezTo>
                  <a:cubicBezTo>
                    <a:pt x="1753" y="2011"/>
                    <a:pt x="1754" y="2011"/>
                    <a:pt x="1755" y="2012"/>
                  </a:cubicBezTo>
                  <a:cubicBezTo>
                    <a:pt x="1756" y="2012"/>
                    <a:pt x="1758" y="2013"/>
                    <a:pt x="1759" y="2013"/>
                  </a:cubicBezTo>
                  <a:cubicBezTo>
                    <a:pt x="1760" y="2014"/>
                    <a:pt x="1761" y="2014"/>
                    <a:pt x="1762" y="2015"/>
                  </a:cubicBezTo>
                  <a:cubicBezTo>
                    <a:pt x="1767" y="2016"/>
                    <a:pt x="1772" y="2018"/>
                    <a:pt x="1777" y="2019"/>
                  </a:cubicBezTo>
                  <a:cubicBezTo>
                    <a:pt x="1782" y="2020"/>
                    <a:pt x="1787" y="2021"/>
                    <a:pt x="1792" y="2022"/>
                  </a:cubicBezTo>
                  <a:cubicBezTo>
                    <a:pt x="1795" y="2023"/>
                    <a:pt x="1797" y="2023"/>
                    <a:pt x="1799" y="2024"/>
                  </a:cubicBezTo>
                  <a:cubicBezTo>
                    <a:pt x="1800" y="2024"/>
                    <a:pt x="1800" y="2024"/>
                    <a:pt x="1801" y="2025"/>
                  </a:cubicBezTo>
                  <a:cubicBezTo>
                    <a:pt x="1802" y="2025"/>
                    <a:pt x="1802" y="2025"/>
                    <a:pt x="1803" y="2025"/>
                  </a:cubicBezTo>
                  <a:cubicBezTo>
                    <a:pt x="1803" y="2025"/>
                    <a:pt x="1804" y="2025"/>
                    <a:pt x="1804" y="2026"/>
                  </a:cubicBezTo>
                  <a:cubicBezTo>
                    <a:pt x="1805" y="2026"/>
                    <a:pt x="1805" y="2026"/>
                    <a:pt x="1806" y="2026"/>
                  </a:cubicBezTo>
                  <a:cubicBezTo>
                    <a:pt x="1810" y="2028"/>
                    <a:pt x="1814" y="2030"/>
                    <a:pt x="1818" y="2032"/>
                  </a:cubicBezTo>
                  <a:cubicBezTo>
                    <a:pt x="1822" y="2034"/>
                    <a:pt x="1825" y="2036"/>
                    <a:pt x="1828" y="2039"/>
                  </a:cubicBezTo>
                  <a:cubicBezTo>
                    <a:pt x="1829" y="2039"/>
                    <a:pt x="1829" y="2040"/>
                    <a:pt x="1830" y="2040"/>
                  </a:cubicBezTo>
                  <a:cubicBezTo>
                    <a:pt x="1831" y="2041"/>
                    <a:pt x="1831" y="2042"/>
                    <a:pt x="1832" y="2042"/>
                  </a:cubicBezTo>
                  <a:cubicBezTo>
                    <a:pt x="1833" y="2043"/>
                    <a:pt x="1833" y="2043"/>
                    <a:pt x="1834" y="2044"/>
                  </a:cubicBezTo>
                  <a:cubicBezTo>
                    <a:pt x="1834" y="2045"/>
                    <a:pt x="1835" y="2045"/>
                    <a:pt x="1835" y="2046"/>
                  </a:cubicBezTo>
                  <a:cubicBezTo>
                    <a:pt x="1837" y="2047"/>
                    <a:pt x="1837" y="2048"/>
                    <a:pt x="1838" y="2049"/>
                  </a:cubicBezTo>
                  <a:cubicBezTo>
                    <a:pt x="1839" y="2050"/>
                    <a:pt x="1840" y="2051"/>
                    <a:pt x="1841" y="2052"/>
                  </a:cubicBezTo>
                  <a:cubicBezTo>
                    <a:pt x="1841" y="2052"/>
                    <a:pt x="1842" y="2053"/>
                    <a:pt x="1843" y="2054"/>
                  </a:cubicBezTo>
                  <a:cubicBezTo>
                    <a:pt x="1843" y="2055"/>
                    <a:pt x="1844" y="2055"/>
                    <a:pt x="1844" y="2056"/>
                  </a:cubicBezTo>
                  <a:cubicBezTo>
                    <a:pt x="1845" y="2057"/>
                    <a:pt x="1845" y="2057"/>
                    <a:pt x="1845" y="2057"/>
                  </a:cubicBezTo>
                  <a:cubicBezTo>
                    <a:pt x="1845" y="2057"/>
                    <a:pt x="1845" y="2057"/>
                    <a:pt x="1844" y="2055"/>
                  </a:cubicBezTo>
                  <a:cubicBezTo>
                    <a:pt x="1844" y="2054"/>
                    <a:pt x="1843" y="2053"/>
                    <a:pt x="1842" y="2051"/>
                  </a:cubicBezTo>
                  <a:cubicBezTo>
                    <a:pt x="1842" y="2050"/>
                    <a:pt x="1841" y="2049"/>
                    <a:pt x="1840" y="2047"/>
                  </a:cubicBezTo>
                  <a:cubicBezTo>
                    <a:pt x="1839" y="2046"/>
                    <a:pt x="1839" y="2045"/>
                    <a:pt x="1838" y="2044"/>
                  </a:cubicBezTo>
                  <a:cubicBezTo>
                    <a:pt x="1836" y="2041"/>
                    <a:pt x="1834" y="2038"/>
                    <a:pt x="1831" y="2035"/>
                  </a:cubicBezTo>
                  <a:cubicBezTo>
                    <a:pt x="1828" y="2032"/>
                    <a:pt x="1825" y="2030"/>
                    <a:pt x="1821" y="2027"/>
                  </a:cubicBezTo>
                  <a:cubicBezTo>
                    <a:pt x="1817" y="2024"/>
                    <a:pt x="1813" y="2022"/>
                    <a:pt x="1809" y="2020"/>
                  </a:cubicBezTo>
                  <a:cubicBezTo>
                    <a:pt x="1804" y="2018"/>
                    <a:pt x="1799" y="2016"/>
                    <a:pt x="1794" y="2015"/>
                  </a:cubicBezTo>
                  <a:cubicBezTo>
                    <a:pt x="1789" y="2014"/>
                    <a:pt x="1784" y="2013"/>
                    <a:pt x="1779" y="2012"/>
                  </a:cubicBezTo>
                  <a:cubicBezTo>
                    <a:pt x="1774" y="2010"/>
                    <a:pt x="1770" y="2009"/>
                    <a:pt x="1765" y="2007"/>
                  </a:cubicBezTo>
                  <a:cubicBezTo>
                    <a:pt x="1760" y="2006"/>
                    <a:pt x="1756" y="2004"/>
                    <a:pt x="1751" y="2002"/>
                  </a:cubicBezTo>
                  <a:cubicBezTo>
                    <a:pt x="1747" y="2000"/>
                    <a:pt x="1743" y="1999"/>
                    <a:pt x="1739" y="1997"/>
                  </a:cubicBezTo>
                  <a:cubicBezTo>
                    <a:pt x="1735" y="1995"/>
                    <a:pt x="1731" y="1993"/>
                    <a:pt x="1728" y="1991"/>
                  </a:cubicBezTo>
                  <a:cubicBezTo>
                    <a:pt x="1727" y="1991"/>
                    <a:pt x="1726" y="1991"/>
                    <a:pt x="1726" y="1990"/>
                  </a:cubicBezTo>
                  <a:cubicBezTo>
                    <a:pt x="1712" y="1977"/>
                    <a:pt x="1702" y="1965"/>
                    <a:pt x="1694" y="1955"/>
                  </a:cubicBezTo>
                  <a:cubicBezTo>
                    <a:pt x="1749" y="1969"/>
                    <a:pt x="1792" y="1994"/>
                    <a:pt x="1845" y="2004"/>
                  </a:cubicBezTo>
                  <a:cubicBezTo>
                    <a:pt x="1845" y="2004"/>
                    <a:pt x="1845" y="2004"/>
                    <a:pt x="1846" y="2005"/>
                  </a:cubicBezTo>
                  <a:cubicBezTo>
                    <a:pt x="1847" y="2005"/>
                    <a:pt x="1849" y="2006"/>
                    <a:pt x="1852" y="2007"/>
                  </a:cubicBezTo>
                  <a:cubicBezTo>
                    <a:pt x="1854" y="2008"/>
                    <a:pt x="1856" y="2010"/>
                    <a:pt x="1859" y="2011"/>
                  </a:cubicBezTo>
                  <a:cubicBezTo>
                    <a:pt x="1860" y="2011"/>
                    <a:pt x="1861" y="2012"/>
                    <a:pt x="1862" y="2013"/>
                  </a:cubicBezTo>
                  <a:cubicBezTo>
                    <a:pt x="1864" y="2013"/>
                    <a:pt x="1865" y="2014"/>
                    <a:pt x="1866" y="2015"/>
                  </a:cubicBezTo>
                  <a:cubicBezTo>
                    <a:pt x="1868" y="2016"/>
                    <a:pt x="1869" y="2016"/>
                    <a:pt x="1871" y="2017"/>
                  </a:cubicBezTo>
                  <a:cubicBezTo>
                    <a:pt x="1871" y="2018"/>
                    <a:pt x="1872" y="2018"/>
                    <a:pt x="1873" y="2018"/>
                  </a:cubicBezTo>
                  <a:cubicBezTo>
                    <a:pt x="1873" y="2019"/>
                    <a:pt x="1874" y="2019"/>
                    <a:pt x="1875" y="2020"/>
                  </a:cubicBezTo>
                  <a:cubicBezTo>
                    <a:pt x="1876" y="2021"/>
                    <a:pt x="1878" y="2022"/>
                    <a:pt x="1879" y="2023"/>
                  </a:cubicBezTo>
                  <a:cubicBezTo>
                    <a:pt x="1881" y="2024"/>
                    <a:pt x="1882" y="2024"/>
                    <a:pt x="1884" y="2025"/>
                  </a:cubicBezTo>
                  <a:cubicBezTo>
                    <a:pt x="1885" y="2026"/>
                    <a:pt x="1887" y="2028"/>
                    <a:pt x="1888" y="2029"/>
                  </a:cubicBezTo>
                  <a:cubicBezTo>
                    <a:pt x="1889" y="2029"/>
                    <a:pt x="1890" y="2030"/>
                    <a:pt x="1891" y="2030"/>
                  </a:cubicBezTo>
                  <a:cubicBezTo>
                    <a:pt x="1892" y="2031"/>
                    <a:pt x="1892" y="2031"/>
                    <a:pt x="1893" y="2032"/>
                  </a:cubicBezTo>
                  <a:cubicBezTo>
                    <a:pt x="1900" y="2036"/>
                    <a:pt x="1906" y="2042"/>
                    <a:pt x="1912" y="2047"/>
                  </a:cubicBezTo>
                  <a:cubicBezTo>
                    <a:pt x="1919" y="2053"/>
                    <a:pt x="1925" y="2059"/>
                    <a:pt x="1931" y="2065"/>
                  </a:cubicBezTo>
                  <a:cubicBezTo>
                    <a:pt x="1932" y="2067"/>
                    <a:pt x="1934" y="2069"/>
                    <a:pt x="1936" y="2071"/>
                  </a:cubicBezTo>
                  <a:cubicBezTo>
                    <a:pt x="1937" y="2072"/>
                    <a:pt x="1938" y="2074"/>
                    <a:pt x="1940" y="2076"/>
                  </a:cubicBezTo>
                  <a:cubicBezTo>
                    <a:pt x="1943" y="2079"/>
                    <a:pt x="1945" y="2083"/>
                    <a:pt x="1948" y="2086"/>
                  </a:cubicBezTo>
                  <a:cubicBezTo>
                    <a:pt x="1950" y="2088"/>
                    <a:pt x="1951" y="2090"/>
                    <a:pt x="1952" y="2092"/>
                  </a:cubicBezTo>
                  <a:cubicBezTo>
                    <a:pt x="1954" y="2094"/>
                    <a:pt x="1955" y="2095"/>
                    <a:pt x="1956" y="2097"/>
                  </a:cubicBezTo>
                  <a:cubicBezTo>
                    <a:pt x="1957" y="2099"/>
                    <a:pt x="1959" y="2101"/>
                    <a:pt x="1960" y="2103"/>
                  </a:cubicBezTo>
                  <a:cubicBezTo>
                    <a:pt x="1961" y="2104"/>
                    <a:pt x="1961" y="2105"/>
                    <a:pt x="1962" y="2106"/>
                  </a:cubicBezTo>
                  <a:cubicBezTo>
                    <a:pt x="1962" y="2107"/>
                    <a:pt x="1963" y="2108"/>
                    <a:pt x="1964" y="2108"/>
                  </a:cubicBezTo>
                  <a:cubicBezTo>
                    <a:pt x="1965" y="2110"/>
                    <a:pt x="1966" y="2112"/>
                    <a:pt x="1967" y="2114"/>
                  </a:cubicBezTo>
                  <a:cubicBezTo>
                    <a:pt x="1968" y="2116"/>
                    <a:pt x="1970" y="2118"/>
                    <a:pt x="1971" y="2120"/>
                  </a:cubicBezTo>
                  <a:cubicBezTo>
                    <a:pt x="1972" y="2122"/>
                    <a:pt x="1973" y="2124"/>
                    <a:pt x="1974" y="2125"/>
                  </a:cubicBezTo>
                  <a:cubicBezTo>
                    <a:pt x="1975" y="2127"/>
                    <a:pt x="1976" y="2129"/>
                    <a:pt x="1977" y="2131"/>
                  </a:cubicBezTo>
                  <a:cubicBezTo>
                    <a:pt x="1981" y="2139"/>
                    <a:pt x="1985" y="2146"/>
                    <a:pt x="1989" y="2153"/>
                  </a:cubicBezTo>
                  <a:cubicBezTo>
                    <a:pt x="1991" y="2156"/>
                    <a:pt x="1992" y="2160"/>
                    <a:pt x="1994" y="2163"/>
                  </a:cubicBezTo>
                  <a:cubicBezTo>
                    <a:pt x="1996" y="2166"/>
                    <a:pt x="1997" y="2170"/>
                    <a:pt x="1999" y="2173"/>
                  </a:cubicBezTo>
                  <a:cubicBezTo>
                    <a:pt x="2005" y="2185"/>
                    <a:pt x="2010" y="2195"/>
                    <a:pt x="2013" y="2203"/>
                  </a:cubicBezTo>
                  <a:cubicBezTo>
                    <a:pt x="2015" y="2206"/>
                    <a:pt x="2016" y="2209"/>
                    <a:pt x="2017" y="2211"/>
                  </a:cubicBezTo>
                  <a:cubicBezTo>
                    <a:pt x="2018" y="2213"/>
                    <a:pt x="2019" y="2214"/>
                    <a:pt x="2019" y="2214"/>
                  </a:cubicBezTo>
                  <a:cubicBezTo>
                    <a:pt x="2019" y="2214"/>
                    <a:pt x="2018" y="2213"/>
                    <a:pt x="2018" y="2211"/>
                  </a:cubicBezTo>
                  <a:cubicBezTo>
                    <a:pt x="2017" y="2209"/>
                    <a:pt x="2016" y="2206"/>
                    <a:pt x="2015" y="2202"/>
                  </a:cubicBezTo>
                  <a:cubicBezTo>
                    <a:pt x="2013" y="2198"/>
                    <a:pt x="2012" y="2194"/>
                    <a:pt x="2010" y="2188"/>
                  </a:cubicBezTo>
                  <a:cubicBezTo>
                    <a:pt x="2009" y="2186"/>
                    <a:pt x="2008" y="2183"/>
                    <a:pt x="2006" y="2180"/>
                  </a:cubicBezTo>
                  <a:cubicBezTo>
                    <a:pt x="2005" y="2177"/>
                    <a:pt x="2004" y="2174"/>
                    <a:pt x="2003" y="2171"/>
                  </a:cubicBezTo>
                  <a:cubicBezTo>
                    <a:pt x="2002" y="2168"/>
                    <a:pt x="2000" y="2164"/>
                    <a:pt x="1999" y="2161"/>
                  </a:cubicBezTo>
                  <a:cubicBezTo>
                    <a:pt x="1997" y="2157"/>
                    <a:pt x="1996" y="2154"/>
                    <a:pt x="1994" y="2150"/>
                  </a:cubicBezTo>
                  <a:cubicBezTo>
                    <a:pt x="1992" y="2147"/>
                    <a:pt x="1991" y="2143"/>
                    <a:pt x="1989" y="2139"/>
                  </a:cubicBezTo>
                  <a:cubicBezTo>
                    <a:pt x="1988" y="2137"/>
                    <a:pt x="1987" y="2135"/>
                    <a:pt x="1986" y="2134"/>
                  </a:cubicBezTo>
                  <a:cubicBezTo>
                    <a:pt x="1986" y="2133"/>
                    <a:pt x="1985" y="2132"/>
                    <a:pt x="1985" y="2131"/>
                  </a:cubicBezTo>
                  <a:cubicBezTo>
                    <a:pt x="1985" y="2130"/>
                    <a:pt x="1984" y="2130"/>
                    <a:pt x="1984" y="2130"/>
                  </a:cubicBezTo>
                  <a:cubicBezTo>
                    <a:pt x="1985" y="2130"/>
                    <a:pt x="1987" y="2131"/>
                    <a:pt x="1988" y="2132"/>
                  </a:cubicBezTo>
                  <a:cubicBezTo>
                    <a:pt x="1990" y="2133"/>
                    <a:pt x="1993" y="2135"/>
                    <a:pt x="1995" y="2137"/>
                  </a:cubicBezTo>
                  <a:cubicBezTo>
                    <a:pt x="1998" y="2139"/>
                    <a:pt x="2001" y="2141"/>
                    <a:pt x="2004" y="2143"/>
                  </a:cubicBezTo>
                  <a:cubicBezTo>
                    <a:pt x="2007" y="2145"/>
                    <a:pt x="2010" y="2147"/>
                    <a:pt x="2014" y="2149"/>
                  </a:cubicBezTo>
                  <a:cubicBezTo>
                    <a:pt x="2017" y="2152"/>
                    <a:pt x="2020" y="2154"/>
                    <a:pt x="2024" y="2157"/>
                  </a:cubicBezTo>
                  <a:cubicBezTo>
                    <a:pt x="2027" y="2159"/>
                    <a:pt x="2030" y="2162"/>
                    <a:pt x="2034" y="2164"/>
                  </a:cubicBezTo>
                  <a:cubicBezTo>
                    <a:pt x="2036" y="2167"/>
                    <a:pt x="2036" y="2167"/>
                    <a:pt x="2036" y="2167"/>
                  </a:cubicBezTo>
                  <a:cubicBezTo>
                    <a:pt x="2037" y="2167"/>
                    <a:pt x="2038" y="2168"/>
                    <a:pt x="2038" y="2169"/>
                  </a:cubicBezTo>
                  <a:cubicBezTo>
                    <a:pt x="2040" y="2170"/>
                    <a:pt x="2041" y="2172"/>
                    <a:pt x="2043" y="2173"/>
                  </a:cubicBezTo>
                  <a:cubicBezTo>
                    <a:pt x="2046" y="2176"/>
                    <a:pt x="2049" y="2179"/>
                    <a:pt x="2051" y="2182"/>
                  </a:cubicBezTo>
                  <a:cubicBezTo>
                    <a:pt x="2054" y="2185"/>
                    <a:pt x="2056" y="2188"/>
                    <a:pt x="2058" y="2191"/>
                  </a:cubicBezTo>
                  <a:cubicBezTo>
                    <a:pt x="2060" y="2194"/>
                    <a:pt x="2062" y="2197"/>
                    <a:pt x="2064" y="2200"/>
                  </a:cubicBezTo>
                  <a:cubicBezTo>
                    <a:pt x="2064" y="2201"/>
                    <a:pt x="2065" y="2202"/>
                    <a:pt x="2066" y="2204"/>
                  </a:cubicBezTo>
                  <a:cubicBezTo>
                    <a:pt x="2067" y="2205"/>
                    <a:pt x="2067" y="2206"/>
                    <a:pt x="2068" y="2207"/>
                  </a:cubicBezTo>
                  <a:cubicBezTo>
                    <a:pt x="2068" y="2209"/>
                    <a:pt x="2069" y="2210"/>
                    <a:pt x="2069" y="2211"/>
                  </a:cubicBezTo>
                  <a:cubicBezTo>
                    <a:pt x="2070" y="2212"/>
                    <a:pt x="2070" y="2213"/>
                    <a:pt x="2071" y="2214"/>
                  </a:cubicBezTo>
                  <a:cubicBezTo>
                    <a:pt x="2071" y="2215"/>
                    <a:pt x="2072" y="2217"/>
                    <a:pt x="2072" y="2218"/>
                  </a:cubicBezTo>
                  <a:cubicBezTo>
                    <a:pt x="2073" y="2219"/>
                    <a:pt x="2073" y="2219"/>
                    <a:pt x="2073" y="2219"/>
                  </a:cubicBezTo>
                  <a:cubicBezTo>
                    <a:pt x="2073" y="2219"/>
                    <a:pt x="2073" y="2219"/>
                    <a:pt x="2073" y="2218"/>
                  </a:cubicBezTo>
                  <a:cubicBezTo>
                    <a:pt x="2072" y="2217"/>
                    <a:pt x="2072" y="2215"/>
                    <a:pt x="2072" y="2213"/>
                  </a:cubicBezTo>
                  <a:cubicBezTo>
                    <a:pt x="2072" y="2212"/>
                    <a:pt x="2072" y="2211"/>
                    <a:pt x="2072" y="2210"/>
                  </a:cubicBezTo>
                  <a:cubicBezTo>
                    <a:pt x="2071" y="2209"/>
                    <a:pt x="2071" y="2208"/>
                    <a:pt x="2071" y="2206"/>
                  </a:cubicBezTo>
                  <a:cubicBezTo>
                    <a:pt x="2070" y="2205"/>
                    <a:pt x="2070" y="2204"/>
                    <a:pt x="2069" y="2202"/>
                  </a:cubicBezTo>
                  <a:cubicBezTo>
                    <a:pt x="2069" y="2201"/>
                    <a:pt x="2068" y="2199"/>
                    <a:pt x="2068" y="2198"/>
                  </a:cubicBezTo>
                  <a:cubicBezTo>
                    <a:pt x="2067" y="2196"/>
                    <a:pt x="2067" y="2194"/>
                    <a:pt x="2066" y="2193"/>
                  </a:cubicBezTo>
                  <a:cubicBezTo>
                    <a:pt x="2065" y="2191"/>
                    <a:pt x="2064" y="2190"/>
                    <a:pt x="2063" y="2188"/>
                  </a:cubicBezTo>
                  <a:cubicBezTo>
                    <a:pt x="2061" y="2184"/>
                    <a:pt x="2059" y="2181"/>
                    <a:pt x="2057" y="2178"/>
                  </a:cubicBezTo>
                  <a:cubicBezTo>
                    <a:pt x="2056" y="2177"/>
                    <a:pt x="2055" y="2176"/>
                    <a:pt x="2055" y="2175"/>
                  </a:cubicBezTo>
                  <a:cubicBezTo>
                    <a:pt x="2054" y="2174"/>
                    <a:pt x="2053" y="2173"/>
                    <a:pt x="2053" y="2173"/>
                  </a:cubicBezTo>
                  <a:cubicBezTo>
                    <a:pt x="2051" y="2171"/>
                    <a:pt x="2050" y="2169"/>
                    <a:pt x="2048" y="2168"/>
                  </a:cubicBezTo>
                  <a:cubicBezTo>
                    <a:pt x="2047" y="2166"/>
                    <a:pt x="2045" y="2165"/>
                    <a:pt x="2044" y="2163"/>
                  </a:cubicBezTo>
                  <a:cubicBezTo>
                    <a:pt x="2043" y="2162"/>
                    <a:pt x="2042" y="2161"/>
                    <a:pt x="2041" y="2161"/>
                  </a:cubicBezTo>
                  <a:cubicBezTo>
                    <a:pt x="2039" y="2158"/>
                    <a:pt x="2039" y="2158"/>
                    <a:pt x="2039" y="2158"/>
                  </a:cubicBezTo>
                  <a:cubicBezTo>
                    <a:pt x="2035" y="2156"/>
                    <a:pt x="2032" y="2153"/>
                    <a:pt x="2028" y="2150"/>
                  </a:cubicBezTo>
                  <a:cubicBezTo>
                    <a:pt x="2026" y="2149"/>
                    <a:pt x="2025" y="2148"/>
                    <a:pt x="2023" y="2147"/>
                  </a:cubicBezTo>
                  <a:cubicBezTo>
                    <a:pt x="2021" y="2146"/>
                    <a:pt x="2019" y="2144"/>
                    <a:pt x="2018" y="2143"/>
                  </a:cubicBezTo>
                  <a:cubicBezTo>
                    <a:pt x="2014" y="2141"/>
                    <a:pt x="2010" y="2139"/>
                    <a:pt x="2007" y="2138"/>
                  </a:cubicBezTo>
                  <a:cubicBezTo>
                    <a:pt x="2004" y="2136"/>
                    <a:pt x="2001" y="2134"/>
                    <a:pt x="1998" y="2133"/>
                  </a:cubicBezTo>
                  <a:cubicBezTo>
                    <a:pt x="1995" y="2132"/>
                    <a:pt x="1992" y="2130"/>
                    <a:pt x="1989" y="2129"/>
                  </a:cubicBezTo>
                  <a:cubicBezTo>
                    <a:pt x="1987" y="2128"/>
                    <a:pt x="1985" y="2127"/>
                    <a:pt x="1983" y="2127"/>
                  </a:cubicBezTo>
                  <a:cubicBezTo>
                    <a:pt x="1983" y="2127"/>
                    <a:pt x="1983" y="2127"/>
                    <a:pt x="1983" y="2127"/>
                  </a:cubicBezTo>
                  <a:cubicBezTo>
                    <a:pt x="1982" y="2125"/>
                    <a:pt x="1981" y="2124"/>
                    <a:pt x="1980" y="2122"/>
                  </a:cubicBezTo>
                  <a:cubicBezTo>
                    <a:pt x="1979" y="2120"/>
                    <a:pt x="1978" y="2118"/>
                    <a:pt x="1977" y="2116"/>
                  </a:cubicBezTo>
                  <a:cubicBezTo>
                    <a:pt x="1976" y="2114"/>
                    <a:pt x="1975" y="2112"/>
                    <a:pt x="1974" y="2110"/>
                  </a:cubicBezTo>
                  <a:cubicBezTo>
                    <a:pt x="1973" y="2108"/>
                    <a:pt x="1971" y="2106"/>
                    <a:pt x="1970" y="2104"/>
                  </a:cubicBezTo>
                  <a:cubicBezTo>
                    <a:pt x="1970" y="2103"/>
                    <a:pt x="1969" y="2102"/>
                    <a:pt x="1968" y="2101"/>
                  </a:cubicBezTo>
                  <a:cubicBezTo>
                    <a:pt x="1968" y="2101"/>
                    <a:pt x="1967" y="2100"/>
                    <a:pt x="1967" y="2099"/>
                  </a:cubicBezTo>
                  <a:cubicBezTo>
                    <a:pt x="1965" y="2097"/>
                    <a:pt x="1964" y="2095"/>
                    <a:pt x="1963" y="2093"/>
                  </a:cubicBezTo>
                  <a:cubicBezTo>
                    <a:pt x="1961" y="2091"/>
                    <a:pt x="1960" y="2089"/>
                    <a:pt x="1959" y="2087"/>
                  </a:cubicBezTo>
                  <a:cubicBezTo>
                    <a:pt x="1957" y="2085"/>
                    <a:pt x="1956" y="2083"/>
                    <a:pt x="1955" y="2081"/>
                  </a:cubicBezTo>
                  <a:cubicBezTo>
                    <a:pt x="1952" y="2078"/>
                    <a:pt x="1949" y="2074"/>
                    <a:pt x="1946" y="2071"/>
                  </a:cubicBezTo>
                  <a:cubicBezTo>
                    <a:pt x="1944" y="2069"/>
                    <a:pt x="1943" y="2067"/>
                    <a:pt x="1941" y="2065"/>
                  </a:cubicBezTo>
                  <a:cubicBezTo>
                    <a:pt x="1940" y="2064"/>
                    <a:pt x="1938" y="2062"/>
                    <a:pt x="1937" y="2060"/>
                  </a:cubicBezTo>
                  <a:cubicBezTo>
                    <a:pt x="1936" y="2059"/>
                    <a:pt x="1935" y="2059"/>
                    <a:pt x="1934" y="2058"/>
                  </a:cubicBezTo>
                  <a:cubicBezTo>
                    <a:pt x="1934" y="2058"/>
                    <a:pt x="1934" y="2058"/>
                    <a:pt x="1934" y="2058"/>
                  </a:cubicBezTo>
                  <a:cubicBezTo>
                    <a:pt x="1934" y="2057"/>
                    <a:pt x="1934" y="2057"/>
                    <a:pt x="1934" y="2057"/>
                  </a:cubicBezTo>
                  <a:cubicBezTo>
                    <a:pt x="1934" y="2057"/>
                    <a:pt x="1934" y="2057"/>
                    <a:pt x="1934" y="2057"/>
                  </a:cubicBezTo>
                  <a:cubicBezTo>
                    <a:pt x="1934" y="2057"/>
                    <a:pt x="1934" y="2057"/>
                    <a:pt x="1934" y="2057"/>
                  </a:cubicBezTo>
                  <a:cubicBezTo>
                    <a:pt x="1933" y="2057"/>
                    <a:pt x="1933" y="2057"/>
                    <a:pt x="1933" y="2057"/>
                  </a:cubicBezTo>
                  <a:cubicBezTo>
                    <a:pt x="1932" y="2055"/>
                    <a:pt x="1932" y="2055"/>
                    <a:pt x="1932" y="2055"/>
                  </a:cubicBezTo>
                  <a:cubicBezTo>
                    <a:pt x="1931" y="2055"/>
                    <a:pt x="1930" y="2054"/>
                    <a:pt x="1930" y="2053"/>
                  </a:cubicBezTo>
                  <a:cubicBezTo>
                    <a:pt x="1930" y="2054"/>
                    <a:pt x="1931" y="2054"/>
                    <a:pt x="1932" y="2054"/>
                  </a:cubicBezTo>
                  <a:cubicBezTo>
                    <a:pt x="1933" y="2055"/>
                    <a:pt x="1935" y="2056"/>
                    <a:pt x="1936" y="2057"/>
                  </a:cubicBezTo>
                  <a:cubicBezTo>
                    <a:pt x="1942" y="2060"/>
                    <a:pt x="1949" y="2063"/>
                    <a:pt x="1955" y="2066"/>
                  </a:cubicBezTo>
                  <a:cubicBezTo>
                    <a:pt x="1956" y="2066"/>
                    <a:pt x="1956" y="2066"/>
                    <a:pt x="1956" y="2066"/>
                  </a:cubicBezTo>
                  <a:cubicBezTo>
                    <a:pt x="1958" y="2067"/>
                    <a:pt x="1958" y="2067"/>
                    <a:pt x="1958" y="2067"/>
                  </a:cubicBezTo>
                  <a:cubicBezTo>
                    <a:pt x="1960" y="2068"/>
                    <a:pt x="1960" y="2068"/>
                    <a:pt x="1960" y="2068"/>
                  </a:cubicBezTo>
                  <a:cubicBezTo>
                    <a:pt x="1962" y="2068"/>
                    <a:pt x="1963" y="2069"/>
                    <a:pt x="1965" y="2070"/>
                  </a:cubicBezTo>
                  <a:cubicBezTo>
                    <a:pt x="1968" y="2071"/>
                    <a:pt x="1971" y="2072"/>
                    <a:pt x="1975" y="2073"/>
                  </a:cubicBezTo>
                  <a:cubicBezTo>
                    <a:pt x="1981" y="2075"/>
                    <a:pt x="1988" y="2077"/>
                    <a:pt x="1994" y="2080"/>
                  </a:cubicBezTo>
                  <a:cubicBezTo>
                    <a:pt x="2000" y="2082"/>
                    <a:pt x="2005" y="2084"/>
                    <a:pt x="2011" y="2087"/>
                  </a:cubicBezTo>
                  <a:cubicBezTo>
                    <a:pt x="2016" y="2089"/>
                    <a:pt x="2021" y="2092"/>
                    <a:pt x="2025" y="2095"/>
                  </a:cubicBezTo>
                  <a:cubicBezTo>
                    <a:pt x="2029" y="2098"/>
                    <a:pt x="2033" y="2101"/>
                    <a:pt x="2036" y="2103"/>
                  </a:cubicBezTo>
                  <a:cubicBezTo>
                    <a:pt x="2039" y="2106"/>
                    <a:pt x="2041" y="2109"/>
                    <a:pt x="2043" y="2111"/>
                  </a:cubicBezTo>
                  <a:cubicBezTo>
                    <a:pt x="2044" y="2113"/>
                    <a:pt x="2045" y="2114"/>
                    <a:pt x="2045" y="2115"/>
                  </a:cubicBezTo>
                  <a:cubicBezTo>
                    <a:pt x="2046" y="2116"/>
                    <a:pt x="2046" y="2116"/>
                    <a:pt x="2047" y="2117"/>
                  </a:cubicBezTo>
                  <a:cubicBezTo>
                    <a:pt x="2048" y="2119"/>
                    <a:pt x="2048" y="2119"/>
                    <a:pt x="2048" y="2119"/>
                  </a:cubicBezTo>
                  <a:cubicBezTo>
                    <a:pt x="2048" y="2119"/>
                    <a:pt x="2048" y="2119"/>
                    <a:pt x="2047" y="2117"/>
                  </a:cubicBezTo>
                  <a:cubicBezTo>
                    <a:pt x="2047" y="2116"/>
                    <a:pt x="2047" y="2115"/>
                    <a:pt x="2046" y="2114"/>
                  </a:cubicBezTo>
                  <a:cubicBezTo>
                    <a:pt x="2046" y="2113"/>
                    <a:pt x="2045" y="2112"/>
                    <a:pt x="2044" y="2111"/>
                  </a:cubicBezTo>
                  <a:cubicBezTo>
                    <a:pt x="2043" y="2108"/>
                    <a:pt x="2041" y="2105"/>
                    <a:pt x="2038" y="2101"/>
                  </a:cubicBezTo>
                  <a:cubicBezTo>
                    <a:pt x="2035" y="2098"/>
                    <a:pt x="2032" y="2095"/>
                    <a:pt x="2027" y="2091"/>
                  </a:cubicBezTo>
                  <a:cubicBezTo>
                    <a:pt x="2023" y="2088"/>
                    <a:pt x="2019" y="2084"/>
                    <a:pt x="2013" y="2081"/>
                  </a:cubicBezTo>
                  <a:cubicBezTo>
                    <a:pt x="2008" y="2078"/>
                    <a:pt x="2002" y="2076"/>
                    <a:pt x="1996" y="2073"/>
                  </a:cubicBezTo>
                  <a:cubicBezTo>
                    <a:pt x="1993" y="2072"/>
                    <a:pt x="1990" y="2071"/>
                    <a:pt x="1987" y="2069"/>
                  </a:cubicBezTo>
                  <a:cubicBezTo>
                    <a:pt x="1984" y="2068"/>
                    <a:pt x="1980" y="2067"/>
                    <a:pt x="1977" y="2066"/>
                  </a:cubicBezTo>
                  <a:cubicBezTo>
                    <a:pt x="1974" y="2065"/>
                    <a:pt x="1971" y="2063"/>
                    <a:pt x="1968" y="2062"/>
                  </a:cubicBezTo>
                  <a:cubicBezTo>
                    <a:pt x="1966" y="2062"/>
                    <a:pt x="1964" y="2061"/>
                    <a:pt x="1963" y="2060"/>
                  </a:cubicBezTo>
                  <a:cubicBezTo>
                    <a:pt x="1960" y="2059"/>
                    <a:pt x="1960" y="2059"/>
                    <a:pt x="1960" y="2059"/>
                  </a:cubicBezTo>
                  <a:cubicBezTo>
                    <a:pt x="1960" y="2059"/>
                    <a:pt x="1960" y="2059"/>
                    <a:pt x="1959" y="2059"/>
                  </a:cubicBezTo>
                  <a:cubicBezTo>
                    <a:pt x="1958" y="2058"/>
                    <a:pt x="1958" y="2058"/>
                    <a:pt x="1958" y="2058"/>
                  </a:cubicBezTo>
                  <a:cubicBezTo>
                    <a:pt x="1953" y="2056"/>
                    <a:pt x="1953" y="2056"/>
                    <a:pt x="1953" y="2056"/>
                  </a:cubicBezTo>
                  <a:cubicBezTo>
                    <a:pt x="1952" y="2056"/>
                    <a:pt x="1950" y="2055"/>
                    <a:pt x="1949" y="2054"/>
                  </a:cubicBezTo>
                  <a:cubicBezTo>
                    <a:pt x="1947" y="2054"/>
                    <a:pt x="1946" y="2053"/>
                    <a:pt x="1944" y="2052"/>
                  </a:cubicBezTo>
                  <a:cubicBezTo>
                    <a:pt x="1943" y="2051"/>
                    <a:pt x="1941" y="2051"/>
                    <a:pt x="1940" y="2050"/>
                  </a:cubicBezTo>
                  <a:cubicBezTo>
                    <a:pt x="1936" y="2048"/>
                    <a:pt x="1933" y="2047"/>
                    <a:pt x="1930" y="2045"/>
                  </a:cubicBezTo>
                  <a:cubicBezTo>
                    <a:pt x="1934" y="2046"/>
                    <a:pt x="1938" y="2047"/>
                    <a:pt x="1942" y="2048"/>
                  </a:cubicBezTo>
                  <a:cubicBezTo>
                    <a:pt x="1945" y="2049"/>
                    <a:pt x="1947" y="2049"/>
                    <a:pt x="1950" y="2050"/>
                  </a:cubicBezTo>
                  <a:cubicBezTo>
                    <a:pt x="1951" y="2050"/>
                    <a:pt x="1953" y="2050"/>
                    <a:pt x="1954" y="2050"/>
                  </a:cubicBezTo>
                  <a:cubicBezTo>
                    <a:pt x="1955" y="2050"/>
                    <a:pt x="1957" y="2050"/>
                    <a:pt x="1958" y="2050"/>
                  </a:cubicBezTo>
                  <a:cubicBezTo>
                    <a:pt x="1964" y="2051"/>
                    <a:pt x="1969" y="2051"/>
                    <a:pt x="1974" y="2051"/>
                  </a:cubicBezTo>
                  <a:cubicBezTo>
                    <a:pt x="1977" y="2051"/>
                    <a:pt x="1980" y="2051"/>
                    <a:pt x="1982" y="2051"/>
                  </a:cubicBezTo>
                  <a:cubicBezTo>
                    <a:pt x="1985" y="2052"/>
                    <a:pt x="1988" y="2052"/>
                    <a:pt x="1990" y="2052"/>
                  </a:cubicBezTo>
                  <a:cubicBezTo>
                    <a:pt x="1993" y="2052"/>
                    <a:pt x="1996" y="2052"/>
                    <a:pt x="1998" y="2052"/>
                  </a:cubicBezTo>
                  <a:cubicBezTo>
                    <a:pt x="2001" y="2053"/>
                    <a:pt x="2003" y="2053"/>
                    <a:pt x="2006" y="2053"/>
                  </a:cubicBezTo>
                  <a:cubicBezTo>
                    <a:pt x="2011" y="2054"/>
                    <a:pt x="2015" y="2055"/>
                    <a:pt x="2020" y="2056"/>
                  </a:cubicBezTo>
                  <a:cubicBezTo>
                    <a:pt x="2022" y="2056"/>
                    <a:pt x="2024" y="2057"/>
                    <a:pt x="2026" y="2058"/>
                  </a:cubicBezTo>
                  <a:cubicBezTo>
                    <a:pt x="2027" y="2058"/>
                    <a:pt x="2027" y="2058"/>
                    <a:pt x="2028" y="2058"/>
                  </a:cubicBezTo>
                  <a:cubicBezTo>
                    <a:pt x="2028" y="2058"/>
                    <a:pt x="2028" y="2059"/>
                    <a:pt x="2029" y="2059"/>
                  </a:cubicBezTo>
                  <a:cubicBezTo>
                    <a:pt x="2029" y="2059"/>
                    <a:pt x="2030" y="2059"/>
                    <a:pt x="2030" y="2059"/>
                  </a:cubicBezTo>
                  <a:cubicBezTo>
                    <a:pt x="2031" y="2060"/>
                    <a:pt x="2031" y="2060"/>
                    <a:pt x="2032" y="2060"/>
                  </a:cubicBezTo>
                  <a:cubicBezTo>
                    <a:pt x="2035" y="2062"/>
                    <a:pt x="2038" y="2064"/>
                    <a:pt x="2041" y="2066"/>
                  </a:cubicBezTo>
                  <a:cubicBezTo>
                    <a:pt x="2043" y="2068"/>
                    <a:pt x="2045" y="2070"/>
                    <a:pt x="2047" y="2071"/>
                  </a:cubicBezTo>
                  <a:cubicBezTo>
                    <a:pt x="2049" y="2073"/>
                    <a:pt x="2050" y="2075"/>
                    <a:pt x="2051" y="2076"/>
                  </a:cubicBezTo>
                  <a:cubicBezTo>
                    <a:pt x="2051" y="2077"/>
                    <a:pt x="2052" y="2077"/>
                    <a:pt x="2052" y="2077"/>
                  </a:cubicBezTo>
                  <a:cubicBezTo>
                    <a:pt x="2052" y="2077"/>
                    <a:pt x="2051" y="2077"/>
                    <a:pt x="2051" y="2075"/>
                  </a:cubicBezTo>
                  <a:cubicBezTo>
                    <a:pt x="2050" y="2074"/>
                    <a:pt x="2050" y="2072"/>
                    <a:pt x="2048" y="2070"/>
                  </a:cubicBezTo>
                  <a:cubicBezTo>
                    <a:pt x="2047" y="2068"/>
                    <a:pt x="2045" y="2066"/>
                    <a:pt x="2043" y="2064"/>
                  </a:cubicBezTo>
                  <a:cubicBezTo>
                    <a:pt x="2040" y="2061"/>
                    <a:pt x="2037" y="2059"/>
                    <a:pt x="2034" y="2056"/>
                  </a:cubicBezTo>
                  <a:cubicBezTo>
                    <a:pt x="2033" y="2056"/>
                    <a:pt x="2033" y="2056"/>
                    <a:pt x="2033" y="2055"/>
                  </a:cubicBezTo>
                  <a:cubicBezTo>
                    <a:pt x="2032" y="2055"/>
                    <a:pt x="2032" y="2055"/>
                    <a:pt x="2031" y="2054"/>
                  </a:cubicBezTo>
                  <a:cubicBezTo>
                    <a:pt x="2031" y="2054"/>
                    <a:pt x="2030" y="2054"/>
                    <a:pt x="2030" y="2054"/>
                  </a:cubicBezTo>
                  <a:cubicBezTo>
                    <a:pt x="2029" y="2053"/>
                    <a:pt x="2029" y="2053"/>
                    <a:pt x="2028" y="2053"/>
                  </a:cubicBezTo>
                  <a:cubicBezTo>
                    <a:pt x="2027" y="2052"/>
                    <a:pt x="2027" y="2052"/>
                    <a:pt x="2027" y="2052"/>
                  </a:cubicBezTo>
                  <a:cubicBezTo>
                    <a:pt x="2027" y="2052"/>
                    <a:pt x="2027" y="2052"/>
                    <a:pt x="2027" y="2052"/>
                  </a:cubicBezTo>
                  <a:cubicBezTo>
                    <a:pt x="2027" y="2052"/>
                    <a:pt x="2027" y="2052"/>
                    <a:pt x="2027" y="2052"/>
                  </a:cubicBezTo>
                  <a:cubicBezTo>
                    <a:pt x="2026" y="2052"/>
                    <a:pt x="2025" y="2052"/>
                    <a:pt x="2025" y="2051"/>
                  </a:cubicBezTo>
                  <a:cubicBezTo>
                    <a:pt x="2024" y="2051"/>
                    <a:pt x="2023" y="2050"/>
                    <a:pt x="2022" y="2050"/>
                  </a:cubicBezTo>
                  <a:cubicBezTo>
                    <a:pt x="2017" y="2048"/>
                    <a:pt x="2012" y="2047"/>
                    <a:pt x="2007" y="2046"/>
                  </a:cubicBezTo>
                  <a:cubicBezTo>
                    <a:pt x="2004" y="2046"/>
                    <a:pt x="2002" y="2045"/>
                    <a:pt x="1999" y="2045"/>
                  </a:cubicBezTo>
                  <a:cubicBezTo>
                    <a:pt x="1996" y="2045"/>
                    <a:pt x="1994" y="2044"/>
                    <a:pt x="1991" y="2044"/>
                  </a:cubicBezTo>
                  <a:cubicBezTo>
                    <a:pt x="1988" y="2044"/>
                    <a:pt x="1986" y="2044"/>
                    <a:pt x="1983" y="2043"/>
                  </a:cubicBezTo>
                  <a:cubicBezTo>
                    <a:pt x="1980" y="2043"/>
                    <a:pt x="1977" y="2043"/>
                    <a:pt x="1975" y="2043"/>
                  </a:cubicBezTo>
                  <a:cubicBezTo>
                    <a:pt x="1969" y="2043"/>
                    <a:pt x="1964" y="2043"/>
                    <a:pt x="1958" y="2043"/>
                  </a:cubicBezTo>
                  <a:cubicBezTo>
                    <a:pt x="1953" y="2043"/>
                    <a:pt x="1948" y="2042"/>
                    <a:pt x="1943" y="2041"/>
                  </a:cubicBezTo>
                  <a:cubicBezTo>
                    <a:pt x="1938" y="2041"/>
                    <a:pt x="1933" y="2040"/>
                    <a:pt x="1929" y="2039"/>
                  </a:cubicBezTo>
                  <a:cubicBezTo>
                    <a:pt x="1925" y="2037"/>
                    <a:pt x="1920" y="2036"/>
                    <a:pt x="1917" y="2035"/>
                  </a:cubicBezTo>
                  <a:cubicBezTo>
                    <a:pt x="1915" y="2034"/>
                    <a:pt x="1913" y="2034"/>
                    <a:pt x="1911" y="2033"/>
                  </a:cubicBezTo>
                  <a:cubicBezTo>
                    <a:pt x="1910" y="2032"/>
                    <a:pt x="1909" y="2032"/>
                    <a:pt x="1909" y="2031"/>
                  </a:cubicBezTo>
                  <a:cubicBezTo>
                    <a:pt x="1907" y="2030"/>
                    <a:pt x="1906" y="2029"/>
                    <a:pt x="1904" y="2028"/>
                  </a:cubicBezTo>
                  <a:cubicBezTo>
                    <a:pt x="1903" y="2027"/>
                    <a:pt x="1901" y="2026"/>
                    <a:pt x="1900" y="2024"/>
                  </a:cubicBezTo>
                  <a:cubicBezTo>
                    <a:pt x="1899" y="2024"/>
                    <a:pt x="1898" y="2023"/>
                    <a:pt x="1897" y="2022"/>
                  </a:cubicBezTo>
                  <a:cubicBezTo>
                    <a:pt x="1896" y="2022"/>
                    <a:pt x="1895" y="2021"/>
                    <a:pt x="1894" y="2021"/>
                  </a:cubicBezTo>
                  <a:cubicBezTo>
                    <a:pt x="1892" y="2019"/>
                    <a:pt x="1891" y="2018"/>
                    <a:pt x="1889" y="2017"/>
                  </a:cubicBezTo>
                  <a:cubicBezTo>
                    <a:pt x="1887" y="2016"/>
                    <a:pt x="1885" y="2014"/>
                    <a:pt x="1883" y="2013"/>
                  </a:cubicBezTo>
                  <a:cubicBezTo>
                    <a:pt x="1882" y="2013"/>
                    <a:pt x="1881" y="2012"/>
                    <a:pt x="1880" y="2012"/>
                  </a:cubicBezTo>
                  <a:cubicBezTo>
                    <a:pt x="1880" y="2011"/>
                    <a:pt x="1879" y="2010"/>
                    <a:pt x="1878" y="2010"/>
                  </a:cubicBezTo>
                  <a:cubicBezTo>
                    <a:pt x="1877" y="2009"/>
                    <a:pt x="1876" y="2009"/>
                    <a:pt x="1875" y="2008"/>
                  </a:cubicBezTo>
                  <a:cubicBezTo>
                    <a:pt x="1876" y="2008"/>
                    <a:pt x="1878" y="2008"/>
                    <a:pt x="1879" y="2008"/>
                  </a:cubicBezTo>
                  <a:cubicBezTo>
                    <a:pt x="1937" y="2011"/>
                    <a:pt x="2010" y="2008"/>
                    <a:pt x="2045" y="2022"/>
                  </a:cubicBezTo>
                  <a:cubicBezTo>
                    <a:pt x="2061" y="2029"/>
                    <a:pt x="2077" y="2037"/>
                    <a:pt x="2091" y="2046"/>
                  </a:cubicBezTo>
                  <a:cubicBezTo>
                    <a:pt x="2091" y="2046"/>
                    <a:pt x="2091" y="2046"/>
                    <a:pt x="2092" y="2047"/>
                  </a:cubicBezTo>
                  <a:cubicBezTo>
                    <a:pt x="2092" y="2048"/>
                    <a:pt x="2092" y="2048"/>
                    <a:pt x="2093" y="2049"/>
                  </a:cubicBezTo>
                  <a:cubicBezTo>
                    <a:pt x="2093" y="2050"/>
                    <a:pt x="2094" y="2051"/>
                    <a:pt x="2094" y="2052"/>
                  </a:cubicBezTo>
                  <a:cubicBezTo>
                    <a:pt x="2095" y="2053"/>
                    <a:pt x="2095" y="2054"/>
                    <a:pt x="2096" y="2055"/>
                  </a:cubicBezTo>
                  <a:cubicBezTo>
                    <a:pt x="2098" y="2059"/>
                    <a:pt x="2100" y="2063"/>
                    <a:pt x="2101" y="2069"/>
                  </a:cubicBezTo>
                  <a:cubicBezTo>
                    <a:pt x="2103" y="2074"/>
                    <a:pt x="2104" y="2079"/>
                    <a:pt x="2105" y="2086"/>
                  </a:cubicBezTo>
                  <a:cubicBezTo>
                    <a:pt x="2107" y="2092"/>
                    <a:pt x="2108" y="2098"/>
                    <a:pt x="2108" y="2105"/>
                  </a:cubicBezTo>
                  <a:cubicBezTo>
                    <a:pt x="2109" y="2108"/>
                    <a:pt x="2109" y="2112"/>
                    <a:pt x="2110" y="2115"/>
                  </a:cubicBezTo>
                  <a:cubicBezTo>
                    <a:pt x="2110" y="2119"/>
                    <a:pt x="2111" y="2123"/>
                    <a:pt x="2111" y="2126"/>
                  </a:cubicBezTo>
                  <a:cubicBezTo>
                    <a:pt x="2112" y="2133"/>
                    <a:pt x="2113" y="2141"/>
                    <a:pt x="2115" y="2148"/>
                  </a:cubicBezTo>
                  <a:cubicBezTo>
                    <a:pt x="2116" y="2155"/>
                    <a:pt x="2118" y="2163"/>
                    <a:pt x="2121" y="2170"/>
                  </a:cubicBezTo>
                  <a:cubicBezTo>
                    <a:pt x="2122" y="2173"/>
                    <a:pt x="2124" y="2177"/>
                    <a:pt x="2125" y="2180"/>
                  </a:cubicBezTo>
                  <a:cubicBezTo>
                    <a:pt x="2126" y="2182"/>
                    <a:pt x="2127" y="2183"/>
                    <a:pt x="2128" y="2185"/>
                  </a:cubicBezTo>
                  <a:cubicBezTo>
                    <a:pt x="2129" y="2186"/>
                    <a:pt x="2130" y="2188"/>
                    <a:pt x="2131" y="2189"/>
                  </a:cubicBezTo>
                  <a:cubicBezTo>
                    <a:pt x="2135" y="2195"/>
                    <a:pt x="2140" y="2201"/>
                    <a:pt x="2145" y="2205"/>
                  </a:cubicBezTo>
                  <a:cubicBezTo>
                    <a:pt x="2145" y="2205"/>
                    <a:pt x="2146" y="2206"/>
                    <a:pt x="2147" y="2206"/>
                  </a:cubicBezTo>
                  <a:cubicBezTo>
                    <a:pt x="2147" y="2207"/>
                    <a:pt x="2148" y="2207"/>
                    <a:pt x="2149" y="2208"/>
                  </a:cubicBezTo>
                  <a:cubicBezTo>
                    <a:pt x="2149" y="2208"/>
                    <a:pt x="2150" y="2209"/>
                    <a:pt x="2151" y="2209"/>
                  </a:cubicBezTo>
                  <a:cubicBezTo>
                    <a:pt x="2151" y="2210"/>
                    <a:pt x="2152" y="2210"/>
                    <a:pt x="2153" y="2211"/>
                  </a:cubicBezTo>
                  <a:cubicBezTo>
                    <a:pt x="2155" y="2212"/>
                    <a:pt x="2158" y="2214"/>
                    <a:pt x="2160" y="2215"/>
                  </a:cubicBezTo>
                  <a:cubicBezTo>
                    <a:pt x="2166" y="2217"/>
                    <a:pt x="2170" y="2219"/>
                    <a:pt x="2175" y="2220"/>
                  </a:cubicBezTo>
                  <a:cubicBezTo>
                    <a:pt x="2179" y="2221"/>
                    <a:pt x="2183" y="2222"/>
                    <a:pt x="2186" y="2223"/>
                  </a:cubicBezTo>
                  <a:cubicBezTo>
                    <a:pt x="2189" y="2223"/>
                    <a:pt x="2192" y="2224"/>
                    <a:pt x="2194" y="2224"/>
                  </a:cubicBezTo>
                  <a:cubicBezTo>
                    <a:pt x="2195" y="2224"/>
                    <a:pt x="2196" y="2224"/>
                    <a:pt x="2196" y="2224"/>
                  </a:cubicBezTo>
                  <a:cubicBezTo>
                    <a:pt x="2196" y="2224"/>
                    <a:pt x="2195" y="2224"/>
                    <a:pt x="2194" y="2223"/>
                  </a:cubicBezTo>
                  <a:cubicBezTo>
                    <a:pt x="2192" y="2223"/>
                    <a:pt x="2190" y="2222"/>
                    <a:pt x="2187" y="2221"/>
                  </a:cubicBezTo>
                  <a:cubicBezTo>
                    <a:pt x="2184" y="2220"/>
                    <a:pt x="2180" y="2219"/>
                    <a:pt x="2176" y="2217"/>
                  </a:cubicBezTo>
                  <a:cubicBezTo>
                    <a:pt x="2172" y="2215"/>
                    <a:pt x="2167" y="2213"/>
                    <a:pt x="2163" y="2211"/>
                  </a:cubicBezTo>
                  <a:cubicBezTo>
                    <a:pt x="2160" y="2209"/>
                    <a:pt x="2158" y="2208"/>
                    <a:pt x="2156" y="2206"/>
                  </a:cubicBezTo>
                  <a:cubicBezTo>
                    <a:pt x="2155" y="2206"/>
                    <a:pt x="2154" y="2205"/>
                    <a:pt x="2154" y="2205"/>
                  </a:cubicBezTo>
                  <a:cubicBezTo>
                    <a:pt x="2153" y="2204"/>
                    <a:pt x="2153" y="2204"/>
                    <a:pt x="2152" y="2203"/>
                  </a:cubicBezTo>
                  <a:cubicBezTo>
                    <a:pt x="2152" y="2203"/>
                    <a:pt x="2151" y="2202"/>
                    <a:pt x="2150" y="2202"/>
                  </a:cubicBezTo>
                  <a:cubicBezTo>
                    <a:pt x="2150" y="2202"/>
                    <a:pt x="2149" y="2201"/>
                    <a:pt x="2149" y="2200"/>
                  </a:cubicBezTo>
                  <a:cubicBezTo>
                    <a:pt x="2144" y="2196"/>
                    <a:pt x="2140" y="2191"/>
                    <a:pt x="2137" y="2186"/>
                  </a:cubicBezTo>
                  <a:cubicBezTo>
                    <a:pt x="2136" y="2184"/>
                    <a:pt x="2135" y="2183"/>
                    <a:pt x="2134" y="2181"/>
                  </a:cubicBezTo>
                  <a:cubicBezTo>
                    <a:pt x="2134" y="2180"/>
                    <a:pt x="2133" y="2178"/>
                    <a:pt x="2132" y="2177"/>
                  </a:cubicBezTo>
                  <a:cubicBezTo>
                    <a:pt x="2131" y="2174"/>
                    <a:pt x="2129" y="2170"/>
                    <a:pt x="2128" y="2167"/>
                  </a:cubicBezTo>
                  <a:cubicBezTo>
                    <a:pt x="2127" y="2163"/>
                    <a:pt x="2125" y="2159"/>
                    <a:pt x="2124" y="2155"/>
                  </a:cubicBezTo>
                  <a:cubicBezTo>
                    <a:pt x="2125" y="2156"/>
                    <a:pt x="2126" y="2157"/>
                    <a:pt x="2128" y="2159"/>
                  </a:cubicBezTo>
                  <a:cubicBezTo>
                    <a:pt x="2128" y="2160"/>
                    <a:pt x="2129" y="2160"/>
                    <a:pt x="2129" y="2161"/>
                  </a:cubicBezTo>
                  <a:cubicBezTo>
                    <a:pt x="2130" y="2162"/>
                    <a:pt x="2130" y="2162"/>
                    <a:pt x="2130" y="2162"/>
                  </a:cubicBezTo>
                  <a:cubicBezTo>
                    <a:pt x="2131" y="2163"/>
                    <a:pt x="2131" y="2163"/>
                    <a:pt x="2131" y="2163"/>
                  </a:cubicBezTo>
                  <a:cubicBezTo>
                    <a:pt x="2132" y="2164"/>
                    <a:pt x="2133" y="2165"/>
                    <a:pt x="2133" y="2165"/>
                  </a:cubicBezTo>
                  <a:cubicBezTo>
                    <a:pt x="2134" y="2166"/>
                    <a:pt x="2135" y="2167"/>
                    <a:pt x="2136" y="2167"/>
                  </a:cubicBezTo>
                  <a:cubicBezTo>
                    <a:pt x="2137" y="2169"/>
                    <a:pt x="2139" y="2170"/>
                    <a:pt x="2140" y="2171"/>
                  </a:cubicBezTo>
                  <a:cubicBezTo>
                    <a:pt x="2142" y="2172"/>
                    <a:pt x="2142" y="2172"/>
                    <a:pt x="2142" y="2172"/>
                  </a:cubicBezTo>
                  <a:cubicBezTo>
                    <a:pt x="2142" y="2172"/>
                    <a:pt x="2142" y="2172"/>
                    <a:pt x="2142" y="2172"/>
                  </a:cubicBezTo>
                  <a:cubicBezTo>
                    <a:pt x="2142" y="2172"/>
                    <a:pt x="2142" y="2172"/>
                    <a:pt x="2142" y="2172"/>
                  </a:cubicBezTo>
                  <a:cubicBezTo>
                    <a:pt x="2142" y="2172"/>
                    <a:pt x="2142" y="2172"/>
                    <a:pt x="2142" y="2172"/>
                  </a:cubicBezTo>
                  <a:cubicBezTo>
                    <a:pt x="2142" y="2172"/>
                    <a:pt x="2142" y="2172"/>
                    <a:pt x="2142" y="2172"/>
                  </a:cubicBezTo>
                  <a:cubicBezTo>
                    <a:pt x="2143" y="2173"/>
                    <a:pt x="2143" y="2173"/>
                    <a:pt x="2143" y="2173"/>
                  </a:cubicBezTo>
                  <a:cubicBezTo>
                    <a:pt x="2145" y="2174"/>
                    <a:pt x="2145" y="2174"/>
                    <a:pt x="2145" y="2174"/>
                  </a:cubicBezTo>
                  <a:cubicBezTo>
                    <a:pt x="2149" y="2177"/>
                    <a:pt x="2152" y="2178"/>
                    <a:pt x="2156" y="2180"/>
                  </a:cubicBezTo>
                  <a:cubicBezTo>
                    <a:pt x="2159" y="2182"/>
                    <a:pt x="2163" y="2183"/>
                    <a:pt x="2166" y="2184"/>
                  </a:cubicBezTo>
                  <a:cubicBezTo>
                    <a:pt x="2170" y="2186"/>
                    <a:pt x="2173" y="2187"/>
                    <a:pt x="2176" y="2188"/>
                  </a:cubicBezTo>
                  <a:cubicBezTo>
                    <a:pt x="2179" y="2189"/>
                    <a:pt x="2182" y="2191"/>
                    <a:pt x="2184" y="2192"/>
                  </a:cubicBezTo>
                  <a:cubicBezTo>
                    <a:pt x="2187" y="2193"/>
                    <a:pt x="2189" y="2194"/>
                    <a:pt x="2191" y="2195"/>
                  </a:cubicBezTo>
                  <a:cubicBezTo>
                    <a:pt x="2192" y="2196"/>
                    <a:pt x="2193" y="2196"/>
                    <a:pt x="2194" y="2197"/>
                  </a:cubicBezTo>
                  <a:cubicBezTo>
                    <a:pt x="2195" y="2197"/>
                    <a:pt x="2196" y="2198"/>
                    <a:pt x="2196" y="2198"/>
                  </a:cubicBezTo>
                  <a:cubicBezTo>
                    <a:pt x="2197" y="2199"/>
                    <a:pt x="2197" y="2199"/>
                    <a:pt x="2197" y="2199"/>
                  </a:cubicBezTo>
                  <a:cubicBezTo>
                    <a:pt x="2198" y="2199"/>
                    <a:pt x="2198" y="2200"/>
                    <a:pt x="2198" y="2200"/>
                  </a:cubicBezTo>
                  <a:cubicBezTo>
                    <a:pt x="2199" y="2200"/>
                    <a:pt x="2199" y="2200"/>
                    <a:pt x="2199" y="2201"/>
                  </a:cubicBezTo>
                  <a:cubicBezTo>
                    <a:pt x="2200" y="2201"/>
                    <a:pt x="2201" y="2202"/>
                    <a:pt x="2201" y="2202"/>
                  </a:cubicBezTo>
                  <a:cubicBezTo>
                    <a:pt x="2201" y="2202"/>
                    <a:pt x="2200" y="2201"/>
                    <a:pt x="2200" y="2200"/>
                  </a:cubicBezTo>
                  <a:cubicBezTo>
                    <a:pt x="2199" y="2200"/>
                    <a:pt x="2199" y="2200"/>
                    <a:pt x="2199" y="2199"/>
                  </a:cubicBezTo>
                  <a:cubicBezTo>
                    <a:pt x="2199" y="2199"/>
                    <a:pt x="2198" y="2198"/>
                    <a:pt x="2198" y="2198"/>
                  </a:cubicBezTo>
                  <a:cubicBezTo>
                    <a:pt x="2198" y="2198"/>
                    <a:pt x="2198" y="2198"/>
                    <a:pt x="2197" y="2197"/>
                  </a:cubicBezTo>
                  <a:cubicBezTo>
                    <a:pt x="2197" y="2197"/>
                    <a:pt x="2196" y="2196"/>
                    <a:pt x="2195" y="2195"/>
                  </a:cubicBezTo>
                  <a:cubicBezTo>
                    <a:pt x="2195" y="2194"/>
                    <a:pt x="2194" y="2194"/>
                    <a:pt x="2193" y="2193"/>
                  </a:cubicBezTo>
                  <a:cubicBezTo>
                    <a:pt x="2191" y="2191"/>
                    <a:pt x="2189" y="2190"/>
                    <a:pt x="2187" y="2188"/>
                  </a:cubicBezTo>
                  <a:cubicBezTo>
                    <a:pt x="2185" y="2187"/>
                    <a:pt x="2184" y="2186"/>
                    <a:pt x="2183" y="2185"/>
                  </a:cubicBezTo>
                  <a:cubicBezTo>
                    <a:pt x="2181" y="2184"/>
                    <a:pt x="2180" y="2184"/>
                    <a:pt x="2178" y="2183"/>
                  </a:cubicBezTo>
                  <a:cubicBezTo>
                    <a:pt x="2175" y="2181"/>
                    <a:pt x="2172" y="2180"/>
                    <a:pt x="2169" y="2178"/>
                  </a:cubicBezTo>
                  <a:cubicBezTo>
                    <a:pt x="2167" y="2177"/>
                    <a:pt x="2166" y="2176"/>
                    <a:pt x="2164" y="2176"/>
                  </a:cubicBezTo>
                  <a:cubicBezTo>
                    <a:pt x="2163" y="2175"/>
                    <a:pt x="2161" y="2174"/>
                    <a:pt x="2159" y="2173"/>
                  </a:cubicBezTo>
                  <a:cubicBezTo>
                    <a:pt x="2156" y="2171"/>
                    <a:pt x="2153" y="2170"/>
                    <a:pt x="2150" y="2168"/>
                  </a:cubicBezTo>
                  <a:cubicBezTo>
                    <a:pt x="2147" y="2166"/>
                    <a:pt x="2147" y="2166"/>
                    <a:pt x="2147" y="2166"/>
                  </a:cubicBezTo>
                  <a:cubicBezTo>
                    <a:pt x="2146" y="2166"/>
                    <a:pt x="2146" y="2166"/>
                    <a:pt x="2146" y="2166"/>
                  </a:cubicBezTo>
                  <a:cubicBezTo>
                    <a:pt x="2146" y="2166"/>
                    <a:pt x="2146" y="2166"/>
                    <a:pt x="2146" y="2166"/>
                  </a:cubicBezTo>
                  <a:cubicBezTo>
                    <a:pt x="2146" y="2166"/>
                    <a:pt x="2146" y="2166"/>
                    <a:pt x="2146" y="2166"/>
                  </a:cubicBezTo>
                  <a:cubicBezTo>
                    <a:pt x="2146" y="2166"/>
                    <a:pt x="2146" y="2166"/>
                    <a:pt x="2146" y="2166"/>
                  </a:cubicBezTo>
                  <a:cubicBezTo>
                    <a:pt x="2146" y="2166"/>
                    <a:pt x="2146" y="2166"/>
                    <a:pt x="2146" y="2166"/>
                  </a:cubicBezTo>
                  <a:cubicBezTo>
                    <a:pt x="2145" y="2165"/>
                    <a:pt x="2145" y="2165"/>
                    <a:pt x="2145" y="2165"/>
                  </a:cubicBezTo>
                  <a:cubicBezTo>
                    <a:pt x="2143" y="2164"/>
                    <a:pt x="2142" y="2163"/>
                    <a:pt x="2141" y="2161"/>
                  </a:cubicBezTo>
                  <a:cubicBezTo>
                    <a:pt x="2138" y="2159"/>
                    <a:pt x="2135" y="2157"/>
                    <a:pt x="2133" y="2154"/>
                  </a:cubicBezTo>
                  <a:cubicBezTo>
                    <a:pt x="2130" y="2152"/>
                    <a:pt x="2128" y="2149"/>
                    <a:pt x="2126" y="2147"/>
                  </a:cubicBezTo>
                  <a:cubicBezTo>
                    <a:pt x="2126" y="2145"/>
                    <a:pt x="2125" y="2144"/>
                    <a:pt x="2124" y="2143"/>
                  </a:cubicBezTo>
                  <a:cubicBezTo>
                    <a:pt x="2123" y="2142"/>
                    <a:pt x="2123" y="2142"/>
                    <a:pt x="2123" y="2141"/>
                  </a:cubicBezTo>
                  <a:cubicBezTo>
                    <a:pt x="2122" y="2140"/>
                    <a:pt x="2122" y="2140"/>
                    <a:pt x="2121" y="2139"/>
                  </a:cubicBezTo>
                  <a:cubicBezTo>
                    <a:pt x="2121" y="2139"/>
                    <a:pt x="2121" y="2138"/>
                    <a:pt x="2121" y="2138"/>
                  </a:cubicBezTo>
                  <a:cubicBezTo>
                    <a:pt x="2120" y="2134"/>
                    <a:pt x="2119" y="2129"/>
                    <a:pt x="2119" y="2125"/>
                  </a:cubicBezTo>
                  <a:cubicBezTo>
                    <a:pt x="2118" y="2122"/>
                    <a:pt x="2118" y="2118"/>
                    <a:pt x="2117" y="2114"/>
                  </a:cubicBezTo>
                  <a:cubicBezTo>
                    <a:pt x="2117" y="2111"/>
                    <a:pt x="2116" y="2107"/>
                    <a:pt x="2115" y="2104"/>
                  </a:cubicBezTo>
                  <a:cubicBezTo>
                    <a:pt x="2114" y="2097"/>
                    <a:pt x="2113" y="2090"/>
                    <a:pt x="2111" y="2084"/>
                  </a:cubicBezTo>
                  <a:cubicBezTo>
                    <a:pt x="2110" y="2078"/>
                    <a:pt x="2108" y="2072"/>
                    <a:pt x="2105" y="2067"/>
                  </a:cubicBezTo>
                  <a:cubicBezTo>
                    <a:pt x="2103" y="2062"/>
                    <a:pt x="2101" y="2057"/>
                    <a:pt x="2098" y="2053"/>
                  </a:cubicBezTo>
                  <a:cubicBezTo>
                    <a:pt x="2098" y="2052"/>
                    <a:pt x="2097" y="2051"/>
                    <a:pt x="2097" y="2051"/>
                  </a:cubicBezTo>
                  <a:cubicBezTo>
                    <a:pt x="2096" y="2050"/>
                    <a:pt x="2096" y="2049"/>
                    <a:pt x="2095" y="2048"/>
                  </a:cubicBezTo>
                  <a:cubicBezTo>
                    <a:pt x="2136" y="2075"/>
                    <a:pt x="2164" y="2104"/>
                    <a:pt x="2164" y="2104"/>
                  </a:cubicBezTo>
                  <a:cubicBezTo>
                    <a:pt x="2164" y="2104"/>
                    <a:pt x="2145" y="2076"/>
                    <a:pt x="2114" y="2049"/>
                  </a:cubicBezTo>
                  <a:cubicBezTo>
                    <a:pt x="2116" y="2049"/>
                    <a:pt x="2118" y="2050"/>
                    <a:pt x="2120" y="2050"/>
                  </a:cubicBezTo>
                  <a:cubicBezTo>
                    <a:pt x="2122" y="2051"/>
                    <a:pt x="2124" y="2051"/>
                    <a:pt x="2126" y="2052"/>
                  </a:cubicBezTo>
                  <a:cubicBezTo>
                    <a:pt x="2128" y="2053"/>
                    <a:pt x="2130" y="2053"/>
                    <a:pt x="2132" y="2054"/>
                  </a:cubicBezTo>
                  <a:cubicBezTo>
                    <a:pt x="2133" y="2054"/>
                    <a:pt x="2134" y="2055"/>
                    <a:pt x="2135" y="2055"/>
                  </a:cubicBezTo>
                  <a:cubicBezTo>
                    <a:pt x="2136" y="2055"/>
                    <a:pt x="2136" y="2056"/>
                    <a:pt x="2137" y="2056"/>
                  </a:cubicBezTo>
                  <a:cubicBezTo>
                    <a:pt x="2137" y="2056"/>
                    <a:pt x="2137" y="2056"/>
                    <a:pt x="2137" y="2056"/>
                  </a:cubicBezTo>
                  <a:cubicBezTo>
                    <a:pt x="2137" y="2056"/>
                    <a:pt x="2137" y="2056"/>
                    <a:pt x="2137" y="2056"/>
                  </a:cubicBezTo>
                  <a:cubicBezTo>
                    <a:pt x="2137" y="2056"/>
                    <a:pt x="2137" y="2056"/>
                    <a:pt x="2137" y="2056"/>
                  </a:cubicBezTo>
                  <a:cubicBezTo>
                    <a:pt x="2137" y="2056"/>
                    <a:pt x="2137" y="2056"/>
                    <a:pt x="2137" y="2056"/>
                  </a:cubicBezTo>
                  <a:cubicBezTo>
                    <a:pt x="2137" y="2056"/>
                    <a:pt x="2137" y="2056"/>
                    <a:pt x="2137" y="2056"/>
                  </a:cubicBezTo>
                  <a:cubicBezTo>
                    <a:pt x="2138" y="2057"/>
                    <a:pt x="2138" y="2057"/>
                    <a:pt x="2138" y="2057"/>
                  </a:cubicBezTo>
                  <a:cubicBezTo>
                    <a:pt x="2140" y="2057"/>
                    <a:pt x="2140" y="2057"/>
                    <a:pt x="2140" y="2057"/>
                  </a:cubicBezTo>
                  <a:cubicBezTo>
                    <a:pt x="2140" y="2058"/>
                    <a:pt x="2140" y="2058"/>
                    <a:pt x="2141" y="2058"/>
                  </a:cubicBezTo>
                  <a:cubicBezTo>
                    <a:pt x="2142" y="2059"/>
                    <a:pt x="2143" y="2059"/>
                    <a:pt x="2144" y="2060"/>
                  </a:cubicBezTo>
                  <a:cubicBezTo>
                    <a:pt x="2145" y="2061"/>
                    <a:pt x="2147" y="2062"/>
                    <a:pt x="2149" y="2064"/>
                  </a:cubicBezTo>
                  <a:cubicBezTo>
                    <a:pt x="2151" y="2065"/>
                    <a:pt x="2152" y="2066"/>
                    <a:pt x="2154" y="2068"/>
                  </a:cubicBezTo>
                  <a:cubicBezTo>
                    <a:pt x="2156" y="2069"/>
                    <a:pt x="2157" y="2071"/>
                    <a:pt x="2159" y="2072"/>
                  </a:cubicBezTo>
                  <a:cubicBezTo>
                    <a:pt x="2165" y="2078"/>
                    <a:pt x="2171" y="2083"/>
                    <a:pt x="2177" y="2088"/>
                  </a:cubicBezTo>
                  <a:cubicBezTo>
                    <a:pt x="2182" y="2092"/>
                    <a:pt x="2186" y="2096"/>
                    <a:pt x="2189" y="2098"/>
                  </a:cubicBezTo>
                  <a:cubicBezTo>
                    <a:pt x="2191" y="2100"/>
                    <a:pt x="2192" y="2101"/>
                    <a:pt x="2193" y="2102"/>
                  </a:cubicBezTo>
                  <a:cubicBezTo>
                    <a:pt x="2194" y="2102"/>
                    <a:pt x="2194" y="2103"/>
                    <a:pt x="2194" y="2103"/>
                  </a:cubicBezTo>
                  <a:cubicBezTo>
                    <a:pt x="2194" y="2103"/>
                    <a:pt x="2194" y="2102"/>
                    <a:pt x="2193" y="2101"/>
                  </a:cubicBezTo>
                  <a:cubicBezTo>
                    <a:pt x="2193" y="2100"/>
                    <a:pt x="2192" y="2099"/>
                    <a:pt x="2190" y="2097"/>
                  </a:cubicBezTo>
                  <a:cubicBezTo>
                    <a:pt x="2189" y="2096"/>
                    <a:pt x="2188" y="2094"/>
                    <a:pt x="2186" y="2092"/>
                  </a:cubicBezTo>
                  <a:cubicBezTo>
                    <a:pt x="2184" y="2089"/>
                    <a:pt x="2182" y="2087"/>
                    <a:pt x="2180" y="2084"/>
                  </a:cubicBezTo>
                  <a:cubicBezTo>
                    <a:pt x="2175" y="2079"/>
                    <a:pt x="2170" y="2073"/>
                    <a:pt x="2164" y="2067"/>
                  </a:cubicBezTo>
                  <a:cubicBezTo>
                    <a:pt x="2162" y="2065"/>
                    <a:pt x="2161" y="2064"/>
                    <a:pt x="2159" y="2062"/>
                  </a:cubicBezTo>
                  <a:cubicBezTo>
                    <a:pt x="2157" y="2061"/>
                    <a:pt x="2156" y="2059"/>
                    <a:pt x="2154" y="2058"/>
                  </a:cubicBezTo>
                  <a:cubicBezTo>
                    <a:pt x="2152" y="2056"/>
                    <a:pt x="2150" y="2055"/>
                    <a:pt x="2148" y="2053"/>
                  </a:cubicBezTo>
                  <a:cubicBezTo>
                    <a:pt x="2147" y="2053"/>
                    <a:pt x="2146" y="2052"/>
                    <a:pt x="2145" y="2051"/>
                  </a:cubicBezTo>
                  <a:cubicBezTo>
                    <a:pt x="2144" y="2051"/>
                    <a:pt x="2144" y="2051"/>
                    <a:pt x="2143" y="2050"/>
                  </a:cubicBezTo>
                  <a:cubicBezTo>
                    <a:pt x="2143" y="2050"/>
                    <a:pt x="2142" y="2050"/>
                    <a:pt x="2142" y="2050"/>
                  </a:cubicBezTo>
                  <a:cubicBezTo>
                    <a:pt x="2141" y="2049"/>
                    <a:pt x="2141" y="2049"/>
                    <a:pt x="2141" y="2049"/>
                  </a:cubicBezTo>
                  <a:cubicBezTo>
                    <a:pt x="2141" y="2049"/>
                    <a:pt x="2141" y="2049"/>
                    <a:pt x="2141" y="2049"/>
                  </a:cubicBezTo>
                  <a:cubicBezTo>
                    <a:pt x="2140" y="2049"/>
                    <a:pt x="2140" y="2049"/>
                    <a:pt x="2140" y="2049"/>
                  </a:cubicBezTo>
                  <a:cubicBezTo>
                    <a:pt x="2139" y="2048"/>
                    <a:pt x="2139" y="2048"/>
                    <a:pt x="2138" y="2048"/>
                  </a:cubicBezTo>
                  <a:cubicBezTo>
                    <a:pt x="2137" y="2048"/>
                    <a:pt x="2136" y="2047"/>
                    <a:pt x="2135" y="2047"/>
                  </a:cubicBezTo>
                  <a:cubicBezTo>
                    <a:pt x="2133" y="2046"/>
                    <a:pt x="2130" y="2045"/>
                    <a:pt x="2128" y="2045"/>
                  </a:cubicBezTo>
                  <a:cubicBezTo>
                    <a:pt x="2126" y="2044"/>
                    <a:pt x="2124" y="2044"/>
                    <a:pt x="2121" y="2043"/>
                  </a:cubicBezTo>
                  <a:cubicBezTo>
                    <a:pt x="2119" y="2043"/>
                    <a:pt x="2117" y="2042"/>
                    <a:pt x="2115" y="2042"/>
                  </a:cubicBezTo>
                  <a:cubicBezTo>
                    <a:pt x="2110" y="2040"/>
                    <a:pt x="2106" y="2039"/>
                    <a:pt x="2101" y="2038"/>
                  </a:cubicBezTo>
                  <a:cubicBezTo>
                    <a:pt x="2085" y="2025"/>
                    <a:pt x="2066" y="2013"/>
                    <a:pt x="2045" y="2005"/>
                  </a:cubicBezTo>
                  <a:cubicBezTo>
                    <a:pt x="2043" y="2004"/>
                    <a:pt x="2042" y="2004"/>
                    <a:pt x="2040" y="2003"/>
                  </a:cubicBezTo>
                  <a:cubicBezTo>
                    <a:pt x="2046" y="2003"/>
                    <a:pt x="2052" y="2003"/>
                    <a:pt x="2059" y="2003"/>
                  </a:cubicBezTo>
                  <a:cubicBezTo>
                    <a:pt x="2061" y="2003"/>
                    <a:pt x="2063" y="2003"/>
                    <a:pt x="2065" y="2003"/>
                  </a:cubicBezTo>
                  <a:cubicBezTo>
                    <a:pt x="2067" y="2003"/>
                    <a:pt x="2069" y="2003"/>
                    <a:pt x="2071" y="2003"/>
                  </a:cubicBezTo>
                  <a:cubicBezTo>
                    <a:pt x="2075" y="2003"/>
                    <a:pt x="2078" y="2003"/>
                    <a:pt x="2082" y="2003"/>
                  </a:cubicBezTo>
                  <a:cubicBezTo>
                    <a:pt x="2090" y="2003"/>
                    <a:pt x="2099" y="2004"/>
                    <a:pt x="2107" y="2004"/>
                  </a:cubicBezTo>
                  <a:cubicBezTo>
                    <a:pt x="2115" y="2005"/>
                    <a:pt x="2123" y="2006"/>
                    <a:pt x="2131" y="2008"/>
                  </a:cubicBezTo>
                  <a:cubicBezTo>
                    <a:pt x="2131" y="2008"/>
                    <a:pt x="2133" y="2008"/>
                    <a:pt x="2133" y="2008"/>
                  </a:cubicBezTo>
                  <a:cubicBezTo>
                    <a:pt x="2134" y="2008"/>
                    <a:pt x="2135" y="2009"/>
                    <a:pt x="2136" y="2009"/>
                  </a:cubicBezTo>
                  <a:cubicBezTo>
                    <a:pt x="2136" y="2009"/>
                    <a:pt x="2137" y="2009"/>
                    <a:pt x="2138" y="2010"/>
                  </a:cubicBezTo>
                  <a:cubicBezTo>
                    <a:pt x="2139" y="2011"/>
                    <a:pt x="2140" y="2011"/>
                    <a:pt x="2141" y="2012"/>
                  </a:cubicBezTo>
                  <a:cubicBezTo>
                    <a:pt x="2142" y="2013"/>
                    <a:pt x="2142" y="2013"/>
                    <a:pt x="2143" y="2014"/>
                  </a:cubicBezTo>
                  <a:cubicBezTo>
                    <a:pt x="2143" y="2014"/>
                    <a:pt x="2144" y="2015"/>
                    <a:pt x="2145" y="2015"/>
                  </a:cubicBezTo>
                  <a:cubicBezTo>
                    <a:pt x="2147" y="2018"/>
                    <a:pt x="2150" y="2020"/>
                    <a:pt x="2153" y="2023"/>
                  </a:cubicBezTo>
                  <a:cubicBezTo>
                    <a:pt x="2155" y="2027"/>
                    <a:pt x="2158" y="2030"/>
                    <a:pt x="2161" y="2034"/>
                  </a:cubicBezTo>
                  <a:cubicBezTo>
                    <a:pt x="2164" y="2038"/>
                    <a:pt x="2166" y="2042"/>
                    <a:pt x="2169" y="2047"/>
                  </a:cubicBezTo>
                  <a:cubicBezTo>
                    <a:pt x="2170" y="2048"/>
                    <a:pt x="2170" y="2049"/>
                    <a:pt x="2171" y="2050"/>
                  </a:cubicBezTo>
                  <a:cubicBezTo>
                    <a:pt x="2172" y="2051"/>
                    <a:pt x="2172" y="2053"/>
                    <a:pt x="2173" y="2054"/>
                  </a:cubicBezTo>
                  <a:cubicBezTo>
                    <a:pt x="2174" y="2056"/>
                    <a:pt x="2176" y="2059"/>
                    <a:pt x="2177" y="2061"/>
                  </a:cubicBezTo>
                  <a:cubicBezTo>
                    <a:pt x="2180" y="2066"/>
                    <a:pt x="2182" y="2071"/>
                    <a:pt x="2185" y="2076"/>
                  </a:cubicBezTo>
                  <a:cubicBezTo>
                    <a:pt x="2189" y="2081"/>
                    <a:pt x="2192" y="2085"/>
                    <a:pt x="2195" y="2090"/>
                  </a:cubicBezTo>
                  <a:cubicBezTo>
                    <a:pt x="2196" y="2091"/>
                    <a:pt x="2197" y="2092"/>
                    <a:pt x="2198" y="2093"/>
                  </a:cubicBezTo>
                  <a:cubicBezTo>
                    <a:pt x="2199" y="2094"/>
                    <a:pt x="2199" y="2094"/>
                    <a:pt x="2199" y="2095"/>
                  </a:cubicBezTo>
                  <a:cubicBezTo>
                    <a:pt x="2200" y="2096"/>
                    <a:pt x="2200" y="2096"/>
                    <a:pt x="2200" y="2096"/>
                  </a:cubicBezTo>
                  <a:cubicBezTo>
                    <a:pt x="2201" y="2096"/>
                    <a:pt x="2201" y="2096"/>
                    <a:pt x="2201" y="2096"/>
                  </a:cubicBezTo>
                  <a:cubicBezTo>
                    <a:pt x="2201" y="2097"/>
                    <a:pt x="2201" y="2097"/>
                    <a:pt x="2201" y="2097"/>
                  </a:cubicBezTo>
                  <a:cubicBezTo>
                    <a:pt x="2202" y="2097"/>
                    <a:pt x="2203" y="2098"/>
                    <a:pt x="2204" y="2099"/>
                  </a:cubicBezTo>
                  <a:cubicBezTo>
                    <a:pt x="2205" y="2100"/>
                    <a:pt x="2206" y="2101"/>
                    <a:pt x="2207" y="2102"/>
                  </a:cubicBezTo>
                  <a:cubicBezTo>
                    <a:pt x="2211" y="2106"/>
                    <a:pt x="2215" y="2109"/>
                    <a:pt x="2219" y="2112"/>
                  </a:cubicBezTo>
                  <a:cubicBezTo>
                    <a:pt x="2224" y="2115"/>
                    <a:pt x="2228" y="2117"/>
                    <a:pt x="2232" y="2119"/>
                  </a:cubicBezTo>
                  <a:cubicBezTo>
                    <a:pt x="2236" y="2121"/>
                    <a:pt x="2239" y="2122"/>
                    <a:pt x="2243" y="2123"/>
                  </a:cubicBezTo>
                  <a:cubicBezTo>
                    <a:pt x="2245" y="2124"/>
                    <a:pt x="2246" y="2124"/>
                    <a:pt x="2248" y="2124"/>
                  </a:cubicBezTo>
                  <a:cubicBezTo>
                    <a:pt x="2249" y="2125"/>
                    <a:pt x="2250" y="2125"/>
                    <a:pt x="2252" y="2125"/>
                  </a:cubicBezTo>
                  <a:cubicBezTo>
                    <a:pt x="2253" y="2126"/>
                    <a:pt x="2254" y="2126"/>
                    <a:pt x="2255" y="2126"/>
                  </a:cubicBezTo>
                  <a:cubicBezTo>
                    <a:pt x="2256" y="2126"/>
                    <a:pt x="2257" y="2126"/>
                    <a:pt x="2257" y="2126"/>
                  </a:cubicBezTo>
                  <a:cubicBezTo>
                    <a:pt x="2259" y="2126"/>
                    <a:pt x="2259" y="2126"/>
                    <a:pt x="2259" y="2126"/>
                  </a:cubicBezTo>
                  <a:cubicBezTo>
                    <a:pt x="2259" y="2126"/>
                    <a:pt x="2259" y="2126"/>
                    <a:pt x="2257" y="2126"/>
                  </a:cubicBezTo>
                  <a:cubicBezTo>
                    <a:pt x="2257" y="2126"/>
                    <a:pt x="2256" y="2125"/>
                    <a:pt x="2255" y="2125"/>
                  </a:cubicBezTo>
                  <a:cubicBezTo>
                    <a:pt x="2254" y="2125"/>
                    <a:pt x="2253" y="2124"/>
                    <a:pt x="2252" y="2124"/>
                  </a:cubicBezTo>
                  <a:cubicBezTo>
                    <a:pt x="2251" y="2123"/>
                    <a:pt x="2250" y="2123"/>
                    <a:pt x="2248" y="2122"/>
                  </a:cubicBezTo>
                  <a:cubicBezTo>
                    <a:pt x="2247" y="2122"/>
                    <a:pt x="2246" y="2121"/>
                    <a:pt x="2244" y="2120"/>
                  </a:cubicBezTo>
                  <a:cubicBezTo>
                    <a:pt x="2241" y="2119"/>
                    <a:pt x="2237" y="2117"/>
                    <a:pt x="2234" y="2115"/>
                  </a:cubicBezTo>
                  <a:cubicBezTo>
                    <a:pt x="2230" y="2113"/>
                    <a:pt x="2227" y="2110"/>
                    <a:pt x="2223" y="2107"/>
                  </a:cubicBezTo>
                  <a:cubicBezTo>
                    <a:pt x="2219" y="2104"/>
                    <a:pt x="2215" y="2101"/>
                    <a:pt x="2212" y="2097"/>
                  </a:cubicBezTo>
                  <a:cubicBezTo>
                    <a:pt x="2211" y="2096"/>
                    <a:pt x="2210" y="2095"/>
                    <a:pt x="2209" y="2095"/>
                  </a:cubicBezTo>
                  <a:cubicBezTo>
                    <a:pt x="2208" y="2094"/>
                    <a:pt x="2207" y="2093"/>
                    <a:pt x="2206" y="2092"/>
                  </a:cubicBezTo>
                  <a:cubicBezTo>
                    <a:pt x="2206" y="2091"/>
                    <a:pt x="2206" y="2091"/>
                    <a:pt x="2206" y="2091"/>
                  </a:cubicBezTo>
                  <a:cubicBezTo>
                    <a:pt x="2206" y="2091"/>
                    <a:pt x="2206" y="2091"/>
                    <a:pt x="2206" y="2091"/>
                  </a:cubicBezTo>
                  <a:cubicBezTo>
                    <a:pt x="2205" y="2090"/>
                    <a:pt x="2205" y="2090"/>
                    <a:pt x="2205" y="2090"/>
                  </a:cubicBezTo>
                  <a:cubicBezTo>
                    <a:pt x="2205" y="2089"/>
                    <a:pt x="2204" y="2089"/>
                    <a:pt x="2204" y="2088"/>
                  </a:cubicBezTo>
                  <a:cubicBezTo>
                    <a:pt x="2203" y="2087"/>
                    <a:pt x="2202" y="2086"/>
                    <a:pt x="2201" y="2085"/>
                  </a:cubicBezTo>
                  <a:cubicBezTo>
                    <a:pt x="2198" y="2081"/>
                    <a:pt x="2195" y="2076"/>
                    <a:pt x="2192" y="2072"/>
                  </a:cubicBezTo>
                  <a:cubicBezTo>
                    <a:pt x="2189" y="2067"/>
                    <a:pt x="2186" y="2062"/>
                    <a:pt x="2184" y="2057"/>
                  </a:cubicBezTo>
                  <a:cubicBezTo>
                    <a:pt x="2182" y="2055"/>
                    <a:pt x="2181" y="2052"/>
                    <a:pt x="2179" y="2050"/>
                  </a:cubicBezTo>
                  <a:cubicBezTo>
                    <a:pt x="2178" y="2049"/>
                    <a:pt x="2178" y="2048"/>
                    <a:pt x="2177" y="2046"/>
                  </a:cubicBezTo>
                  <a:cubicBezTo>
                    <a:pt x="2176" y="2045"/>
                    <a:pt x="2176" y="2044"/>
                    <a:pt x="2175" y="2043"/>
                  </a:cubicBezTo>
                  <a:cubicBezTo>
                    <a:pt x="2172" y="2039"/>
                    <a:pt x="2169" y="2034"/>
                    <a:pt x="2165" y="2031"/>
                  </a:cubicBezTo>
                  <a:cubicBezTo>
                    <a:pt x="2162" y="2027"/>
                    <a:pt x="2159" y="2023"/>
                    <a:pt x="2156" y="2020"/>
                  </a:cubicBezTo>
                  <a:cubicBezTo>
                    <a:pt x="2153" y="2017"/>
                    <a:pt x="2149" y="2015"/>
                    <a:pt x="2146" y="2013"/>
                  </a:cubicBezTo>
                  <a:cubicBezTo>
                    <a:pt x="2146" y="2012"/>
                    <a:pt x="2145" y="2012"/>
                    <a:pt x="2144" y="2012"/>
                  </a:cubicBezTo>
                  <a:cubicBezTo>
                    <a:pt x="2144" y="2011"/>
                    <a:pt x="2143" y="2011"/>
                    <a:pt x="2142" y="2010"/>
                  </a:cubicBezTo>
                  <a:cubicBezTo>
                    <a:pt x="2142" y="2010"/>
                    <a:pt x="2141" y="2010"/>
                    <a:pt x="2141" y="2010"/>
                  </a:cubicBezTo>
                  <a:cubicBezTo>
                    <a:pt x="2141" y="2010"/>
                    <a:pt x="2142" y="2010"/>
                    <a:pt x="2142" y="2010"/>
                  </a:cubicBezTo>
                  <a:cubicBezTo>
                    <a:pt x="2144" y="2010"/>
                    <a:pt x="2146" y="2011"/>
                    <a:pt x="2148" y="2011"/>
                  </a:cubicBezTo>
                  <a:cubicBezTo>
                    <a:pt x="2150" y="2012"/>
                    <a:pt x="2151" y="2012"/>
                    <a:pt x="2153" y="2013"/>
                  </a:cubicBezTo>
                  <a:cubicBezTo>
                    <a:pt x="2155" y="2013"/>
                    <a:pt x="2157" y="2014"/>
                    <a:pt x="2159" y="2014"/>
                  </a:cubicBezTo>
                  <a:cubicBezTo>
                    <a:pt x="2160" y="2015"/>
                    <a:pt x="2162" y="2015"/>
                    <a:pt x="2164" y="2016"/>
                  </a:cubicBezTo>
                  <a:cubicBezTo>
                    <a:pt x="2166" y="2017"/>
                    <a:pt x="2167" y="2017"/>
                    <a:pt x="2169" y="2018"/>
                  </a:cubicBezTo>
                  <a:cubicBezTo>
                    <a:pt x="2171" y="2018"/>
                    <a:pt x="2172" y="2019"/>
                    <a:pt x="2174" y="2020"/>
                  </a:cubicBezTo>
                  <a:cubicBezTo>
                    <a:pt x="2175" y="2020"/>
                    <a:pt x="2176" y="2020"/>
                    <a:pt x="2176" y="2021"/>
                  </a:cubicBezTo>
                  <a:cubicBezTo>
                    <a:pt x="2177" y="2021"/>
                    <a:pt x="2178" y="2021"/>
                    <a:pt x="2179" y="2022"/>
                  </a:cubicBezTo>
                  <a:cubicBezTo>
                    <a:pt x="2180" y="2022"/>
                    <a:pt x="2182" y="2023"/>
                    <a:pt x="2183" y="2023"/>
                  </a:cubicBezTo>
                  <a:cubicBezTo>
                    <a:pt x="2185" y="2024"/>
                    <a:pt x="2186" y="2025"/>
                    <a:pt x="2188" y="2025"/>
                  </a:cubicBezTo>
                  <a:cubicBezTo>
                    <a:pt x="2189" y="2026"/>
                    <a:pt x="2191" y="2027"/>
                    <a:pt x="2192" y="2027"/>
                  </a:cubicBezTo>
                  <a:cubicBezTo>
                    <a:pt x="2193" y="2028"/>
                    <a:pt x="2193" y="2028"/>
                    <a:pt x="2194" y="2028"/>
                  </a:cubicBezTo>
                  <a:cubicBezTo>
                    <a:pt x="2195" y="2029"/>
                    <a:pt x="2195" y="2029"/>
                    <a:pt x="2196" y="2030"/>
                  </a:cubicBezTo>
                  <a:cubicBezTo>
                    <a:pt x="2197" y="2030"/>
                    <a:pt x="2198" y="2031"/>
                    <a:pt x="2200" y="2032"/>
                  </a:cubicBezTo>
                  <a:cubicBezTo>
                    <a:pt x="2201" y="2032"/>
                    <a:pt x="2202" y="2033"/>
                    <a:pt x="2203" y="2034"/>
                  </a:cubicBezTo>
                  <a:cubicBezTo>
                    <a:pt x="2204" y="2034"/>
                    <a:pt x="2204" y="2034"/>
                    <a:pt x="2205" y="2035"/>
                  </a:cubicBezTo>
                  <a:cubicBezTo>
                    <a:pt x="2205" y="2035"/>
                    <a:pt x="2206" y="2035"/>
                    <a:pt x="2206" y="2036"/>
                  </a:cubicBezTo>
                  <a:cubicBezTo>
                    <a:pt x="2209" y="2037"/>
                    <a:pt x="2211" y="2038"/>
                    <a:pt x="2212" y="2039"/>
                  </a:cubicBezTo>
                  <a:cubicBezTo>
                    <a:pt x="2214" y="2041"/>
                    <a:pt x="2216" y="2042"/>
                    <a:pt x="2217" y="2043"/>
                  </a:cubicBezTo>
                  <a:cubicBezTo>
                    <a:pt x="2219" y="2044"/>
                    <a:pt x="2220" y="2045"/>
                    <a:pt x="2221" y="2045"/>
                  </a:cubicBezTo>
                  <a:cubicBezTo>
                    <a:pt x="2222" y="2046"/>
                    <a:pt x="2223" y="2047"/>
                    <a:pt x="2224" y="2048"/>
                  </a:cubicBezTo>
                  <a:cubicBezTo>
                    <a:pt x="2225" y="2049"/>
                    <a:pt x="2226" y="2049"/>
                    <a:pt x="2226" y="2049"/>
                  </a:cubicBezTo>
                  <a:cubicBezTo>
                    <a:pt x="2226" y="2049"/>
                    <a:pt x="2225" y="2049"/>
                    <a:pt x="2224" y="2047"/>
                  </a:cubicBezTo>
                  <a:cubicBezTo>
                    <a:pt x="2223" y="2047"/>
                    <a:pt x="2223" y="2046"/>
                    <a:pt x="2222" y="2045"/>
                  </a:cubicBezTo>
                  <a:cubicBezTo>
                    <a:pt x="2221" y="2044"/>
                    <a:pt x="2220" y="2043"/>
                    <a:pt x="2218" y="2041"/>
                  </a:cubicBezTo>
                  <a:cubicBezTo>
                    <a:pt x="2217" y="2040"/>
                    <a:pt x="2215" y="2039"/>
                    <a:pt x="2214" y="2037"/>
                  </a:cubicBezTo>
                  <a:cubicBezTo>
                    <a:pt x="2212" y="2036"/>
                    <a:pt x="2210" y="2035"/>
                    <a:pt x="2208" y="2033"/>
                  </a:cubicBezTo>
                  <a:cubicBezTo>
                    <a:pt x="2208" y="2033"/>
                    <a:pt x="2207" y="2032"/>
                    <a:pt x="2207" y="2032"/>
                  </a:cubicBezTo>
                  <a:cubicBezTo>
                    <a:pt x="2206" y="2031"/>
                    <a:pt x="2206" y="2031"/>
                    <a:pt x="2205" y="2031"/>
                  </a:cubicBezTo>
                  <a:cubicBezTo>
                    <a:pt x="2204" y="2030"/>
                    <a:pt x="2203" y="2029"/>
                    <a:pt x="2202" y="2028"/>
                  </a:cubicBezTo>
                  <a:cubicBezTo>
                    <a:pt x="2201" y="2027"/>
                    <a:pt x="2199" y="2027"/>
                    <a:pt x="2198" y="2026"/>
                  </a:cubicBezTo>
                  <a:cubicBezTo>
                    <a:pt x="2197" y="2025"/>
                    <a:pt x="2197" y="2025"/>
                    <a:pt x="2196" y="2025"/>
                  </a:cubicBezTo>
                  <a:cubicBezTo>
                    <a:pt x="2195" y="2024"/>
                    <a:pt x="2195" y="2024"/>
                    <a:pt x="2194" y="2023"/>
                  </a:cubicBezTo>
                  <a:cubicBezTo>
                    <a:pt x="2189" y="2020"/>
                    <a:pt x="2183" y="2017"/>
                    <a:pt x="2176" y="2014"/>
                  </a:cubicBezTo>
                  <a:cubicBezTo>
                    <a:pt x="2175" y="2013"/>
                    <a:pt x="2173" y="2013"/>
                    <a:pt x="2171" y="2012"/>
                  </a:cubicBezTo>
                  <a:cubicBezTo>
                    <a:pt x="2170" y="2011"/>
                    <a:pt x="2168" y="2011"/>
                    <a:pt x="2166" y="2010"/>
                  </a:cubicBezTo>
                  <a:cubicBezTo>
                    <a:pt x="2164" y="2009"/>
                    <a:pt x="2163" y="2009"/>
                    <a:pt x="2161" y="2008"/>
                  </a:cubicBezTo>
                  <a:cubicBezTo>
                    <a:pt x="2159" y="2007"/>
                    <a:pt x="2157" y="2007"/>
                    <a:pt x="2155" y="2006"/>
                  </a:cubicBezTo>
                  <a:cubicBezTo>
                    <a:pt x="2153" y="2005"/>
                    <a:pt x="2152" y="2005"/>
                    <a:pt x="2150" y="2004"/>
                  </a:cubicBezTo>
                  <a:cubicBezTo>
                    <a:pt x="2148" y="2004"/>
                    <a:pt x="2146" y="2003"/>
                    <a:pt x="2144" y="2003"/>
                  </a:cubicBezTo>
                  <a:cubicBezTo>
                    <a:pt x="2143" y="2003"/>
                    <a:pt x="2142" y="2002"/>
                    <a:pt x="2141" y="2002"/>
                  </a:cubicBezTo>
                  <a:cubicBezTo>
                    <a:pt x="2140" y="2002"/>
                    <a:pt x="2139" y="2002"/>
                    <a:pt x="2138" y="2001"/>
                  </a:cubicBezTo>
                  <a:cubicBezTo>
                    <a:pt x="2137" y="2001"/>
                    <a:pt x="2136" y="2001"/>
                    <a:pt x="2135" y="2001"/>
                  </a:cubicBezTo>
                  <a:cubicBezTo>
                    <a:pt x="2134" y="2001"/>
                    <a:pt x="2133" y="2000"/>
                    <a:pt x="2132" y="2000"/>
                  </a:cubicBezTo>
                  <a:cubicBezTo>
                    <a:pt x="2124" y="1999"/>
                    <a:pt x="2116" y="1997"/>
                    <a:pt x="2107" y="1997"/>
                  </a:cubicBezTo>
                  <a:cubicBezTo>
                    <a:pt x="2099" y="1996"/>
                    <a:pt x="2091" y="1995"/>
                    <a:pt x="2083" y="1995"/>
                  </a:cubicBezTo>
                  <a:cubicBezTo>
                    <a:pt x="2079" y="1995"/>
                    <a:pt x="2075" y="1995"/>
                    <a:pt x="2071" y="1995"/>
                  </a:cubicBezTo>
                  <a:cubicBezTo>
                    <a:pt x="2067" y="1995"/>
                    <a:pt x="2063" y="1995"/>
                    <a:pt x="2059" y="1996"/>
                  </a:cubicBezTo>
                  <a:cubicBezTo>
                    <a:pt x="2051" y="1996"/>
                    <a:pt x="2044" y="1997"/>
                    <a:pt x="2037" y="1997"/>
                  </a:cubicBezTo>
                  <a:cubicBezTo>
                    <a:pt x="2033" y="1998"/>
                    <a:pt x="2030" y="1998"/>
                    <a:pt x="2026" y="1998"/>
                  </a:cubicBezTo>
                  <a:cubicBezTo>
                    <a:pt x="2025" y="1999"/>
                    <a:pt x="2023" y="1999"/>
                    <a:pt x="2021" y="1999"/>
                  </a:cubicBezTo>
                  <a:cubicBezTo>
                    <a:pt x="1949" y="1986"/>
                    <a:pt x="1797" y="1991"/>
                    <a:pt x="1751" y="1937"/>
                  </a:cubicBezTo>
                  <a:cubicBezTo>
                    <a:pt x="1759" y="1931"/>
                    <a:pt x="1767" y="1926"/>
                    <a:pt x="1774" y="1922"/>
                  </a:cubicBezTo>
                  <a:cubicBezTo>
                    <a:pt x="1777" y="1922"/>
                    <a:pt x="1780" y="1922"/>
                    <a:pt x="1783" y="1923"/>
                  </a:cubicBezTo>
                  <a:cubicBezTo>
                    <a:pt x="1787" y="1923"/>
                    <a:pt x="1791" y="1923"/>
                    <a:pt x="1796" y="1924"/>
                  </a:cubicBezTo>
                  <a:cubicBezTo>
                    <a:pt x="1798" y="1925"/>
                    <a:pt x="1800" y="1925"/>
                    <a:pt x="1802" y="1926"/>
                  </a:cubicBezTo>
                  <a:cubicBezTo>
                    <a:pt x="1803" y="1926"/>
                    <a:pt x="1805" y="1927"/>
                    <a:pt x="1806" y="1927"/>
                  </a:cubicBezTo>
                  <a:cubicBezTo>
                    <a:pt x="1806" y="1927"/>
                    <a:pt x="1806" y="1927"/>
                    <a:pt x="1806" y="1927"/>
                  </a:cubicBezTo>
                  <a:cubicBezTo>
                    <a:pt x="1807" y="1927"/>
                    <a:pt x="1807" y="1927"/>
                    <a:pt x="1807" y="1927"/>
                  </a:cubicBezTo>
                  <a:cubicBezTo>
                    <a:pt x="1807" y="1928"/>
                    <a:pt x="1807" y="1928"/>
                    <a:pt x="1807" y="1928"/>
                  </a:cubicBezTo>
                  <a:cubicBezTo>
                    <a:pt x="1807" y="1928"/>
                    <a:pt x="1807" y="1928"/>
                    <a:pt x="1807" y="1928"/>
                  </a:cubicBezTo>
                  <a:cubicBezTo>
                    <a:pt x="1807" y="1928"/>
                    <a:pt x="1807" y="1928"/>
                    <a:pt x="1807" y="1928"/>
                  </a:cubicBezTo>
                  <a:cubicBezTo>
                    <a:pt x="1807" y="1928"/>
                    <a:pt x="1807" y="1928"/>
                    <a:pt x="1807" y="1928"/>
                  </a:cubicBezTo>
                  <a:cubicBezTo>
                    <a:pt x="1808" y="1928"/>
                    <a:pt x="1808" y="1928"/>
                    <a:pt x="1809" y="1928"/>
                  </a:cubicBezTo>
                  <a:cubicBezTo>
                    <a:pt x="1809" y="1929"/>
                    <a:pt x="1810" y="1929"/>
                    <a:pt x="1810" y="1929"/>
                  </a:cubicBezTo>
                  <a:cubicBezTo>
                    <a:pt x="1811" y="1930"/>
                    <a:pt x="1811" y="1930"/>
                    <a:pt x="1811" y="1930"/>
                  </a:cubicBezTo>
                  <a:cubicBezTo>
                    <a:pt x="1812" y="1930"/>
                    <a:pt x="1812" y="1930"/>
                    <a:pt x="1812" y="1930"/>
                  </a:cubicBezTo>
                  <a:cubicBezTo>
                    <a:pt x="1813" y="1931"/>
                    <a:pt x="1814" y="1932"/>
                    <a:pt x="1815" y="1932"/>
                  </a:cubicBezTo>
                  <a:cubicBezTo>
                    <a:pt x="1817" y="1934"/>
                    <a:pt x="1819" y="1935"/>
                    <a:pt x="1821" y="1937"/>
                  </a:cubicBezTo>
                  <a:cubicBezTo>
                    <a:pt x="1825" y="1941"/>
                    <a:pt x="1828" y="1944"/>
                    <a:pt x="1832" y="1948"/>
                  </a:cubicBezTo>
                  <a:cubicBezTo>
                    <a:pt x="1833" y="1949"/>
                    <a:pt x="1834" y="1950"/>
                    <a:pt x="1836" y="1951"/>
                  </a:cubicBezTo>
                  <a:cubicBezTo>
                    <a:pt x="1837" y="1952"/>
                    <a:pt x="1837" y="1952"/>
                    <a:pt x="1837" y="1952"/>
                  </a:cubicBezTo>
                  <a:cubicBezTo>
                    <a:pt x="1839" y="1954"/>
                    <a:pt x="1839" y="1954"/>
                    <a:pt x="1839" y="1954"/>
                  </a:cubicBezTo>
                  <a:cubicBezTo>
                    <a:pt x="1841" y="1955"/>
                    <a:pt x="1843" y="1957"/>
                    <a:pt x="1845" y="1959"/>
                  </a:cubicBezTo>
                  <a:cubicBezTo>
                    <a:pt x="1847" y="1960"/>
                    <a:pt x="1848" y="1960"/>
                    <a:pt x="1849" y="1961"/>
                  </a:cubicBezTo>
                  <a:cubicBezTo>
                    <a:pt x="1850" y="1962"/>
                    <a:pt x="1851" y="1962"/>
                    <a:pt x="1853" y="1963"/>
                  </a:cubicBezTo>
                  <a:cubicBezTo>
                    <a:pt x="1853" y="1963"/>
                    <a:pt x="1854" y="1964"/>
                    <a:pt x="1854" y="1964"/>
                  </a:cubicBezTo>
                  <a:cubicBezTo>
                    <a:pt x="1855" y="1964"/>
                    <a:pt x="1856" y="1965"/>
                    <a:pt x="1856" y="1965"/>
                  </a:cubicBezTo>
                  <a:cubicBezTo>
                    <a:pt x="1857" y="1966"/>
                    <a:pt x="1859" y="1966"/>
                    <a:pt x="1860" y="1967"/>
                  </a:cubicBezTo>
                  <a:cubicBezTo>
                    <a:pt x="1865" y="1969"/>
                    <a:pt x="1869" y="1971"/>
                    <a:pt x="1874" y="1972"/>
                  </a:cubicBezTo>
                  <a:cubicBezTo>
                    <a:pt x="1875" y="1972"/>
                    <a:pt x="1876" y="1973"/>
                    <a:pt x="1877" y="1973"/>
                  </a:cubicBezTo>
                  <a:cubicBezTo>
                    <a:pt x="1879" y="1973"/>
                    <a:pt x="1880" y="1974"/>
                    <a:pt x="1881" y="1974"/>
                  </a:cubicBezTo>
                  <a:cubicBezTo>
                    <a:pt x="1882" y="1974"/>
                    <a:pt x="1883" y="1974"/>
                    <a:pt x="1884" y="1974"/>
                  </a:cubicBezTo>
                  <a:cubicBezTo>
                    <a:pt x="1885" y="1975"/>
                    <a:pt x="1886" y="1975"/>
                    <a:pt x="1887" y="1975"/>
                  </a:cubicBezTo>
                  <a:cubicBezTo>
                    <a:pt x="1891" y="1975"/>
                    <a:pt x="1895" y="1976"/>
                    <a:pt x="1899" y="1976"/>
                  </a:cubicBezTo>
                  <a:cubicBezTo>
                    <a:pt x="1902" y="1976"/>
                    <a:pt x="1905" y="1976"/>
                    <a:pt x="1907" y="1975"/>
                  </a:cubicBezTo>
                  <a:cubicBezTo>
                    <a:pt x="1910" y="1975"/>
                    <a:pt x="1912" y="1975"/>
                    <a:pt x="1913" y="1975"/>
                  </a:cubicBezTo>
                  <a:cubicBezTo>
                    <a:pt x="1914" y="1974"/>
                    <a:pt x="1915" y="1974"/>
                    <a:pt x="1915" y="1974"/>
                  </a:cubicBezTo>
                  <a:cubicBezTo>
                    <a:pt x="1915" y="1974"/>
                    <a:pt x="1914" y="1974"/>
                    <a:pt x="1913" y="1974"/>
                  </a:cubicBezTo>
                  <a:cubicBezTo>
                    <a:pt x="1912" y="1974"/>
                    <a:pt x="1910" y="1974"/>
                    <a:pt x="1907" y="1974"/>
                  </a:cubicBezTo>
                  <a:cubicBezTo>
                    <a:pt x="1905" y="1974"/>
                    <a:pt x="1902" y="1973"/>
                    <a:pt x="1899" y="1973"/>
                  </a:cubicBezTo>
                  <a:cubicBezTo>
                    <a:pt x="1896" y="1972"/>
                    <a:pt x="1892" y="1971"/>
                    <a:pt x="1888" y="1970"/>
                  </a:cubicBezTo>
                  <a:cubicBezTo>
                    <a:pt x="1887" y="1970"/>
                    <a:pt x="1886" y="1970"/>
                    <a:pt x="1885" y="1970"/>
                  </a:cubicBezTo>
                  <a:cubicBezTo>
                    <a:pt x="1884" y="1969"/>
                    <a:pt x="1883" y="1969"/>
                    <a:pt x="1882" y="1969"/>
                  </a:cubicBezTo>
                  <a:cubicBezTo>
                    <a:pt x="1880" y="1968"/>
                    <a:pt x="1878" y="1967"/>
                    <a:pt x="1876" y="1966"/>
                  </a:cubicBezTo>
                  <a:cubicBezTo>
                    <a:pt x="1872" y="1965"/>
                    <a:pt x="1867" y="1963"/>
                    <a:pt x="1863" y="1961"/>
                  </a:cubicBezTo>
                  <a:cubicBezTo>
                    <a:pt x="1862" y="1960"/>
                    <a:pt x="1861" y="1959"/>
                    <a:pt x="1860" y="1959"/>
                  </a:cubicBezTo>
                  <a:cubicBezTo>
                    <a:pt x="1859" y="1958"/>
                    <a:pt x="1858" y="1958"/>
                    <a:pt x="1858" y="1958"/>
                  </a:cubicBezTo>
                  <a:cubicBezTo>
                    <a:pt x="1857" y="1957"/>
                    <a:pt x="1857" y="1957"/>
                    <a:pt x="1856" y="1957"/>
                  </a:cubicBezTo>
                  <a:cubicBezTo>
                    <a:pt x="1854" y="1955"/>
                    <a:pt x="1852" y="1954"/>
                    <a:pt x="1850" y="1953"/>
                  </a:cubicBezTo>
                  <a:cubicBezTo>
                    <a:pt x="1848" y="1951"/>
                    <a:pt x="1847" y="1950"/>
                    <a:pt x="1845" y="1949"/>
                  </a:cubicBezTo>
                  <a:cubicBezTo>
                    <a:pt x="1846" y="1949"/>
                    <a:pt x="1846" y="1949"/>
                    <a:pt x="1847" y="1949"/>
                  </a:cubicBezTo>
                  <a:cubicBezTo>
                    <a:pt x="1848" y="1950"/>
                    <a:pt x="1848" y="1950"/>
                    <a:pt x="1849" y="1950"/>
                  </a:cubicBezTo>
                  <a:cubicBezTo>
                    <a:pt x="1850" y="1950"/>
                    <a:pt x="1852" y="1950"/>
                    <a:pt x="1853" y="1950"/>
                  </a:cubicBezTo>
                  <a:cubicBezTo>
                    <a:pt x="1856" y="1950"/>
                    <a:pt x="1859" y="1950"/>
                    <a:pt x="1862" y="1950"/>
                  </a:cubicBezTo>
                  <a:cubicBezTo>
                    <a:pt x="1865" y="1950"/>
                    <a:pt x="1868" y="1950"/>
                    <a:pt x="1871" y="1950"/>
                  </a:cubicBezTo>
                  <a:cubicBezTo>
                    <a:pt x="1874" y="1949"/>
                    <a:pt x="1877" y="1949"/>
                    <a:pt x="1880" y="1948"/>
                  </a:cubicBezTo>
                  <a:cubicBezTo>
                    <a:pt x="1883" y="1948"/>
                    <a:pt x="1886" y="1948"/>
                    <a:pt x="1889" y="1947"/>
                  </a:cubicBezTo>
                  <a:cubicBezTo>
                    <a:pt x="1890" y="1947"/>
                    <a:pt x="1890" y="1947"/>
                    <a:pt x="1891" y="1947"/>
                  </a:cubicBezTo>
                  <a:cubicBezTo>
                    <a:pt x="1892" y="1947"/>
                    <a:pt x="1892" y="1947"/>
                    <a:pt x="1893" y="1947"/>
                  </a:cubicBezTo>
                  <a:cubicBezTo>
                    <a:pt x="1895" y="1947"/>
                    <a:pt x="1896" y="1947"/>
                    <a:pt x="1897" y="1947"/>
                  </a:cubicBezTo>
                  <a:cubicBezTo>
                    <a:pt x="1900" y="1947"/>
                    <a:pt x="1903" y="1947"/>
                    <a:pt x="1905" y="1947"/>
                  </a:cubicBezTo>
                  <a:cubicBezTo>
                    <a:pt x="1908" y="1947"/>
                    <a:pt x="1911" y="1948"/>
                    <a:pt x="1913" y="1948"/>
                  </a:cubicBezTo>
                  <a:cubicBezTo>
                    <a:pt x="1914" y="1948"/>
                    <a:pt x="1915" y="1948"/>
                    <a:pt x="1916" y="1948"/>
                  </a:cubicBezTo>
                  <a:cubicBezTo>
                    <a:pt x="1917" y="1948"/>
                    <a:pt x="1918" y="1949"/>
                    <a:pt x="1919" y="1949"/>
                  </a:cubicBezTo>
                  <a:cubicBezTo>
                    <a:pt x="1920" y="1949"/>
                    <a:pt x="1921" y="1949"/>
                    <a:pt x="1922" y="1949"/>
                  </a:cubicBezTo>
                  <a:cubicBezTo>
                    <a:pt x="1922" y="1949"/>
                    <a:pt x="1923" y="1949"/>
                    <a:pt x="1924" y="1949"/>
                  </a:cubicBezTo>
                  <a:cubicBezTo>
                    <a:pt x="1925" y="1950"/>
                    <a:pt x="1926" y="1950"/>
                    <a:pt x="1927" y="1950"/>
                  </a:cubicBezTo>
                  <a:cubicBezTo>
                    <a:pt x="1928" y="1950"/>
                    <a:pt x="1928" y="1950"/>
                    <a:pt x="1928" y="1950"/>
                  </a:cubicBezTo>
                  <a:cubicBezTo>
                    <a:pt x="1928" y="1950"/>
                    <a:pt x="1928" y="1950"/>
                    <a:pt x="1927" y="1950"/>
                  </a:cubicBezTo>
                  <a:cubicBezTo>
                    <a:pt x="1926" y="1949"/>
                    <a:pt x="1926" y="1949"/>
                    <a:pt x="1924" y="1948"/>
                  </a:cubicBezTo>
                  <a:cubicBezTo>
                    <a:pt x="1924" y="1948"/>
                    <a:pt x="1923" y="1947"/>
                    <a:pt x="1922" y="1947"/>
                  </a:cubicBezTo>
                  <a:cubicBezTo>
                    <a:pt x="1922" y="1946"/>
                    <a:pt x="1921" y="1946"/>
                    <a:pt x="1920" y="1946"/>
                  </a:cubicBezTo>
                  <a:cubicBezTo>
                    <a:pt x="1918" y="1945"/>
                    <a:pt x="1916" y="1944"/>
                    <a:pt x="1914" y="1943"/>
                  </a:cubicBezTo>
                  <a:cubicBezTo>
                    <a:pt x="1911" y="1943"/>
                    <a:pt x="1909" y="1942"/>
                    <a:pt x="1906" y="1941"/>
                  </a:cubicBezTo>
                  <a:cubicBezTo>
                    <a:pt x="1904" y="1941"/>
                    <a:pt x="1901" y="1940"/>
                    <a:pt x="1898" y="1940"/>
                  </a:cubicBezTo>
                  <a:cubicBezTo>
                    <a:pt x="1896" y="1940"/>
                    <a:pt x="1895" y="1940"/>
                    <a:pt x="1893" y="1940"/>
                  </a:cubicBezTo>
                  <a:cubicBezTo>
                    <a:pt x="1892" y="1940"/>
                    <a:pt x="1890" y="1940"/>
                    <a:pt x="1888" y="1940"/>
                  </a:cubicBezTo>
                  <a:cubicBezTo>
                    <a:pt x="1885" y="1940"/>
                    <a:pt x="1882" y="1940"/>
                    <a:pt x="1879" y="1941"/>
                  </a:cubicBezTo>
                  <a:cubicBezTo>
                    <a:pt x="1876" y="1941"/>
                    <a:pt x="1873" y="1942"/>
                    <a:pt x="1870" y="1942"/>
                  </a:cubicBezTo>
                  <a:cubicBezTo>
                    <a:pt x="1868" y="1942"/>
                    <a:pt x="1867" y="1942"/>
                    <a:pt x="1865" y="1943"/>
                  </a:cubicBezTo>
                  <a:cubicBezTo>
                    <a:pt x="1864" y="1943"/>
                    <a:pt x="1862" y="1943"/>
                    <a:pt x="1861" y="1943"/>
                  </a:cubicBezTo>
                  <a:cubicBezTo>
                    <a:pt x="1858" y="1944"/>
                    <a:pt x="1855" y="1944"/>
                    <a:pt x="1853" y="1944"/>
                  </a:cubicBezTo>
                  <a:cubicBezTo>
                    <a:pt x="1852" y="1944"/>
                    <a:pt x="1852" y="1944"/>
                    <a:pt x="1851" y="1944"/>
                  </a:cubicBezTo>
                  <a:cubicBezTo>
                    <a:pt x="1850" y="1945"/>
                    <a:pt x="1850" y="1944"/>
                    <a:pt x="1849" y="1945"/>
                  </a:cubicBezTo>
                  <a:cubicBezTo>
                    <a:pt x="1849" y="1945"/>
                    <a:pt x="1848" y="1945"/>
                    <a:pt x="1847" y="1945"/>
                  </a:cubicBezTo>
                  <a:cubicBezTo>
                    <a:pt x="1847" y="1945"/>
                    <a:pt x="1846" y="1945"/>
                    <a:pt x="1846" y="1945"/>
                  </a:cubicBezTo>
                  <a:cubicBezTo>
                    <a:pt x="1845" y="1944"/>
                    <a:pt x="1845" y="1944"/>
                    <a:pt x="1844" y="1944"/>
                  </a:cubicBezTo>
                  <a:cubicBezTo>
                    <a:pt x="1844" y="1944"/>
                    <a:pt x="1843" y="1944"/>
                    <a:pt x="1843" y="1944"/>
                  </a:cubicBezTo>
                  <a:cubicBezTo>
                    <a:pt x="1842" y="1944"/>
                    <a:pt x="1842" y="1944"/>
                    <a:pt x="1841" y="1944"/>
                  </a:cubicBezTo>
                  <a:cubicBezTo>
                    <a:pt x="1841" y="1944"/>
                    <a:pt x="1840" y="1944"/>
                    <a:pt x="1840" y="1944"/>
                  </a:cubicBezTo>
                  <a:cubicBezTo>
                    <a:pt x="1840" y="1944"/>
                    <a:pt x="1840" y="1944"/>
                    <a:pt x="1839" y="1944"/>
                  </a:cubicBezTo>
                  <a:cubicBezTo>
                    <a:pt x="1839" y="1943"/>
                    <a:pt x="1838" y="1943"/>
                    <a:pt x="1838" y="1942"/>
                  </a:cubicBezTo>
                  <a:cubicBezTo>
                    <a:pt x="1834" y="1939"/>
                    <a:pt x="1830" y="1935"/>
                    <a:pt x="1826" y="1931"/>
                  </a:cubicBezTo>
                  <a:cubicBezTo>
                    <a:pt x="1824" y="1929"/>
                    <a:pt x="1821" y="1928"/>
                    <a:pt x="1819" y="1926"/>
                  </a:cubicBezTo>
                  <a:cubicBezTo>
                    <a:pt x="1818" y="1925"/>
                    <a:pt x="1817" y="1925"/>
                    <a:pt x="1815" y="1924"/>
                  </a:cubicBezTo>
                  <a:cubicBezTo>
                    <a:pt x="1815" y="1924"/>
                    <a:pt x="1815" y="1924"/>
                    <a:pt x="1815" y="1924"/>
                  </a:cubicBezTo>
                  <a:cubicBezTo>
                    <a:pt x="1814" y="1923"/>
                    <a:pt x="1814" y="1923"/>
                    <a:pt x="1814" y="1923"/>
                  </a:cubicBezTo>
                  <a:cubicBezTo>
                    <a:pt x="1813" y="1923"/>
                    <a:pt x="1812" y="1922"/>
                    <a:pt x="1812" y="1922"/>
                  </a:cubicBezTo>
                  <a:cubicBezTo>
                    <a:pt x="1811" y="1922"/>
                    <a:pt x="1811" y="1922"/>
                    <a:pt x="1810" y="1921"/>
                  </a:cubicBezTo>
                  <a:cubicBezTo>
                    <a:pt x="1810" y="1921"/>
                    <a:pt x="1810" y="1921"/>
                    <a:pt x="1810" y="1921"/>
                  </a:cubicBezTo>
                  <a:cubicBezTo>
                    <a:pt x="1810" y="1921"/>
                    <a:pt x="1810" y="1921"/>
                    <a:pt x="1810" y="1921"/>
                  </a:cubicBezTo>
                  <a:cubicBezTo>
                    <a:pt x="1810" y="1921"/>
                    <a:pt x="1810" y="1921"/>
                    <a:pt x="1810" y="1921"/>
                  </a:cubicBezTo>
                  <a:cubicBezTo>
                    <a:pt x="1809" y="1921"/>
                    <a:pt x="1809" y="1921"/>
                    <a:pt x="1809" y="1921"/>
                  </a:cubicBezTo>
                  <a:cubicBezTo>
                    <a:pt x="1809" y="1921"/>
                    <a:pt x="1809" y="1921"/>
                    <a:pt x="1809" y="1921"/>
                  </a:cubicBezTo>
                  <a:cubicBezTo>
                    <a:pt x="1808" y="1921"/>
                    <a:pt x="1808" y="1921"/>
                    <a:pt x="1808" y="1921"/>
                  </a:cubicBezTo>
                  <a:cubicBezTo>
                    <a:pt x="1807" y="1920"/>
                    <a:pt x="1805" y="1920"/>
                    <a:pt x="1804" y="1919"/>
                  </a:cubicBezTo>
                  <a:cubicBezTo>
                    <a:pt x="1802" y="1919"/>
                    <a:pt x="1799" y="1918"/>
                    <a:pt x="1797" y="1918"/>
                  </a:cubicBezTo>
                  <a:cubicBezTo>
                    <a:pt x="1792" y="1918"/>
                    <a:pt x="1787" y="1918"/>
                    <a:pt x="1783" y="1918"/>
                  </a:cubicBezTo>
                  <a:cubicBezTo>
                    <a:pt x="1783" y="1918"/>
                    <a:pt x="1782" y="1918"/>
                    <a:pt x="1782" y="1918"/>
                  </a:cubicBezTo>
                  <a:cubicBezTo>
                    <a:pt x="1808" y="1906"/>
                    <a:pt x="1834" y="1905"/>
                    <a:pt x="1877" y="1899"/>
                  </a:cubicBezTo>
                  <a:cubicBezTo>
                    <a:pt x="1894" y="1897"/>
                    <a:pt x="1911" y="1896"/>
                    <a:pt x="1926" y="1896"/>
                  </a:cubicBezTo>
                  <a:cubicBezTo>
                    <a:pt x="1929" y="1897"/>
                    <a:pt x="1931" y="1898"/>
                    <a:pt x="1933" y="1899"/>
                  </a:cubicBezTo>
                  <a:cubicBezTo>
                    <a:pt x="1937" y="1901"/>
                    <a:pt x="1942" y="1904"/>
                    <a:pt x="1946" y="1907"/>
                  </a:cubicBezTo>
                  <a:cubicBezTo>
                    <a:pt x="1951" y="1910"/>
                    <a:pt x="1956" y="1914"/>
                    <a:pt x="1961" y="1918"/>
                  </a:cubicBezTo>
                  <a:cubicBezTo>
                    <a:pt x="1966" y="1922"/>
                    <a:pt x="1971" y="1926"/>
                    <a:pt x="1976" y="1931"/>
                  </a:cubicBezTo>
                  <a:cubicBezTo>
                    <a:pt x="1979" y="1933"/>
                    <a:pt x="1981" y="1936"/>
                    <a:pt x="1984" y="1938"/>
                  </a:cubicBezTo>
                  <a:cubicBezTo>
                    <a:pt x="1987" y="1940"/>
                    <a:pt x="1990" y="1943"/>
                    <a:pt x="1992" y="1945"/>
                  </a:cubicBezTo>
                  <a:cubicBezTo>
                    <a:pt x="1995" y="1948"/>
                    <a:pt x="1998" y="1950"/>
                    <a:pt x="2001" y="1952"/>
                  </a:cubicBezTo>
                  <a:cubicBezTo>
                    <a:pt x="2003" y="1954"/>
                    <a:pt x="2004" y="1955"/>
                    <a:pt x="2006" y="1956"/>
                  </a:cubicBezTo>
                  <a:cubicBezTo>
                    <a:pt x="2006" y="1957"/>
                    <a:pt x="2007" y="1957"/>
                    <a:pt x="2008" y="1958"/>
                  </a:cubicBezTo>
                  <a:cubicBezTo>
                    <a:pt x="2009" y="1959"/>
                    <a:pt x="2009" y="1959"/>
                    <a:pt x="2009" y="1959"/>
                  </a:cubicBezTo>
                  <a:cubicBezTo>
                    <a:pt x="2010" y="1959"/>
                    <a:pt x="2010" y="1959"/>
                    <a:pt x="2010" y="1959"/>
                  </a:cubicBezTo>
                  <a:cubicBezTo>
                    <a:pt x="2010" y="1959"/>
                    <a:pt x="2010" y="1959"/>
                    <a:pt x="2010" y="1959"/>
                  </a:cubicBezTo>
                  <a:cubicBezTo>
                    <a:pt x="2015" y="1963"/>
                    <a:pt x="2015" y="1963"/>
                    <a:pt x="2015" y="1963"/>
                  </a:cubicBezTo>
                  <a:cubicBezTo>
                    <a:pt x="2016" y="1963"/>
                    <a:pt x="2017" y="1964"/>
                    <a:pt x="2017" y="1964"/>
                  </a:cubicBezTo>
                  <a:cubicBezTo>
                    <a:pt x="2020" y="1966"/>
                    <a:pt x="2020" y="1966"/>
                    <a:pt x="2020" y="1966"/>
                  </a:cubicBezTo>
                  <a:cubicBezTo>
                    <a:pt x="2022" y="1967"/>
                    <a:pt x="2022" y="1967"/>
                    <a:pt x="2022" y="1967"/>
                  </a:cubicBezTo>
                  <a:cubicBezTo>
                    <a:pt x="2023" y="1968"/>
                    <a:pt x="2024" y="1968"/>
                    <a:pt x="2025" y="1969"/>
                  </a:cubicBezTo>
                  <a:cubicBezTo>
                    <a:pt x="2026" y="1970"/>
                    <a:pt x="2028" y="1970"/>
                    <a:pt x="2030" y="1971"/>
                  </a:cubicBezTo>
                  <a:cubicBezTo>
                    <a:pt x="2031" y="1972"/>
                    <a:pt x="2033" y="1973"/>
                    <a:pt x="2035" y="1974"/>
                  </a:cubicBezTo>
                  <a:cubicBezTo>
                    <a:pt x="2036" y="1975"/>
                    <a:pt x="2038" y="1976"/>
                    <a:pt x="2040" y="1976"/>
                  </a:cubicBezTo>
                  <a:cubicBezTo>
                    <a:pt x="2043" y="1978"/>
                    <a:pt x="2047" y="1979"/>
                    <a:pt x="2050" y="1981"/>
                  </a:cubicBezTo>
                  <a:cubicBezTo>
                    <a:pt x="2052" y="1981"/>
                    <a:pt x="2053" y="1982"/>
                    <a:pt x="2055" y="1982"/>
                  </a:cubicBezTo>
                  <a:cubicBezTo>
                    <a:pt x="2056" y="1983"/>
                    <a:pt x="2057" y="1983"/>
                    <a:pt x="2057" y="1983"/>
                  </a:cubicBezTo>
                  <a:cubicBezTo>
                    <a:pt x="2058" y="1983"/>
                    <a:pt x="2059" y="1984"/>
                    <a:pt x="2060" y="1984"/>
                  </a:cubicBezTo>
                  <a:cubicBezTo>
                    <a:pt x="2061" y="1985"/>
                    <a:pt x="2063" y="1985"/>
                    <a:pt x="2065" y="1986"/>
                  </a:cubicBezTo>
                  <a:cubicBezTo>
                    <a:pt x="2066" y="1986"/>
                    <a:pt x="2068" y="1986"/>
                    <a:pt x="2070" y="1987"/>
                  </a:cubicBezTo>
                  <a:cubicBezTo>
                    <a:pt x="2071" y="1987"/>
                    <a:pt x="2073" y="1988"/>
                    <a:pt x="2074" y="1988"/>
                  </a:cubicBezTo>
                  <a:cubicBezTo>
                    <a:pt x="2076" y="1988"/>
                    <a:pt x="2077" y="1989"/>
                    <a:pt x="2079" y="1989"/>
                  </a:cubicBezTo>
                  <a:cubicBezTo>
                    <a:pt x="2080" y="1989"/>
                    <a:pt x="2082" y="1989"/>
                    <a:pt x="2083" y="1990"/>
                  </a:cubicBezTo>
                  <a:cubicBezTo>
                    <a:pt x="2085" y="1990"/>
                    <a:pt x="2086" y="1990"/>
                    <a:pt x="2088" y="1990"/>
                  </a:cubicBezTo>
                  <a:cubicBezTo>
                    <a:pt x="2090" y="1991"/>
                    <a:pt x="2093" y="1991"/>
                    <a:pt x="2096" y="1991"/>
                  </a:cubicBezTo>
                  <a:cubicBezTo>
                    <a:pt x="2098" y="1992"/>
                    <a:pt x="2101" y="1992"/>
                    <a:pt x="2103" y="1992"/>
                  </a:cubicBezTo>
                  <a:cubicBezTo>
                    <a:pt x="2105" y="1992"/>
                    <a:pt x="2108" y="1992"/>
                    <a:pt x="2110" y="1992"/>
                  </a:cubicBezTo>
                  <a:cubicBezTo>
                    <a:pt x="2112" y="1992"/>
                    <a:pt x="2113" y="1992"/>
                    <a:pt x="2115" y="1992"/>
                  </a:cubicBezTo>
                  <a:cubicBezTo>
                    <a:pt x="2116" y="1992"/>
                    <a:pt x="2117" y="1992"/>
                    <a:pt x="2117" y="1992"/>
                  </a:cubicBezTo>
                  <a:cubicBezTo>
                    <a:pt x="2118" y="1992"/>
                    <a:pt x="2119" y="1992"/>
                    <a:pt x="2119" y="1992"/>
                  </a:cubicBezTo>
                  <a:cubicBezTo>
                    <a:pt x="2121" y="1992"/>
                    <a:pt x="2122" y="1992"/>
                    <a:pt x="2123" y="1992"/>
                  </a:cubicBezTo>
                  <a:cubicBezTo>
                    <a:pt x="2124" y="1992"/>
                    <a:pt x="2125" y="1992"/>
                    <a:pt x="2125" y="1992"/>
                  </a:cubicBezTo>
                  <a:cubicBezTo>
                    <a:pt x="2125" y="1992"/>
                    <a:pt x="2124" y="1992"/>
                    <a:pt x="2123" y="1991"/>
                  </a:cubicBezTo>
                  <a:cubicBezTo>
                    <a:pt x="2121" y="1991"/>
                    <a:pt x="2118" y="1991"/>
                    <a:pt x="2115" y="1991"/>
                  </a:cubicBezTo>
                  <a:cubicBezTo>
                    <a:pt x="2114" y="1990"/>
                    <a:pt x="2112" y="1990"/>
                    <a:pt x="2110" y="1990"/>
                  </a:cubicBezTo>
                  <a:cubicBezTo>
                    <a:pt x="2108" y="1990"/>
                    <a:pt x="2106" y="1989"/>
                    <a:pt x="2103" y="1989"/>
                  </a:cubicBezTo>
                  <a:cubicBezTo>
                    <a:pt x="2101" y="1989"/>
                    <a:pt x="2099" y="1988"/>
                    <a:pt x="2096" y="1988"/>
                  </a:cubicBezTo>
                  <a:cubicBezTo>
                    <a:pt x="2094" y="1987"/>
                    <a:pt x="2091" y="1987"/>
                    <a:pt x="2088" y="1986"/>
                  </a:cubicBezTo>
                  <a:cubicBezTo>
                    <a:pt x="2086" y="1985"/>
                    <a:pt x="2083" y="1985"/>
                    <a:pt x="2080" y="1984"/>
                  </a:cubicBezTo>
                  <a:cubicBezTo>
                    <a:pt x="2077" y="1983"/>
                    <a:pt x="2074" y="1982"/>
                    <a:pt x="2071" y="1981"/>
                  </a:cubicBezTo>
                  <a:cubicBezTo>
                    <a:pt x="2070" y="1981"/>
                    <a:pt x="2068" y="1980"/>
                    <a:pt x="2067" y="1980"/>
                  </a:cubicBezTo>
                  <a:cubicBezTo>
                    <a:pt x="2065" y="1979"/>
                    <a:pt x="2064" y="1978"/>
                    <a:pt x="2062" y="1978"/>
                  </a:cubicBezTo>
                  <a:cubicBezTo>
                    <a:pt x="2061" y="1978"/>
                    <a:pt x="2060" y="1977"/>
                    <a:pt x="2060" y="1977"/>
                  </a:cubicBezTo>
                  <a:cubicBezTo>
                    <a:pt x="2059" y="1977"/>
                    <a:pt x="2058" y="1976"/>
                    <a:pt x="2057" y="1976"/>
                  </a:cubicBezTo>
                  <a:cubicBezTo>
                    <a:pt x="2056" y="1975"/>
                    <a:pt x="2054" y="1975"/>
                    <a:pt x="2053" y="1974"/>
                  </a:cubicBezTo>
                  <a:cubicBezTo>
                    <a:pt x="2046" y="1971"/>
                    <a:pt x="2040" y="1968"/>
                    <a:pt x="2034" y="1965"/>
                  </a:cubicBezTo>
                  <a:cubicBezTo>
                    <a:pt x="2037" y="1966"/>
                    <a:pt x="2040" y="1966"/>
                    <a:pt x="2043" y="1966"/>
                  </a:cubicBezTo>
                  <a:cubicBezTo>
                    <a:pt x="2044" y="1967"/>
                    <a:pt x="2045" y="1967"/>
                    <a:pt x="2046" y="1967"/>
                  </a:cubicBezTo>
                  <a:cubicBezTo>
                    <a:pt x="2047" y="1967"/>
                    <a:pt x="2047" y="1967"/>
                    <a:pt x="2048" y="1967"/>
                  </a:cubicBezTo>
                  <a:cubicBezTo>
                    <a:pt x="2050" y="1967"/>
                    <a:pt x="2052" y="1967"/>
                    <a:pt x="2053" y="1967"/>
                  </a:cubicBezTo>
                  <a:cubicBezTo>
                    <a:pt x="2055" y="1967"/>
                    <a:pt x="2057" y="1967"/>
                    <a:pt x="2058" y="1967"/>
                  </a:cubicBezTo>
                  <a:cubicBezTo>
                    <a:pt x="2060" y="1967"/>
                    <a:pt x="2062" y="1967"/>
                    <a:pt x="2063" y="1967"/>
                  </a:cubicBezTo>
                  <a:cubicBezTo>
                    <a:pt x="2064" y="1967"/>
                    <a:pt x="2065" y="1967"/>
                    <a:pt x="2066" y="1967"/>
                  </a:cubicBezTo>
                  <a:cubicBezTo>
                    <a:pt x="2067" y="1967"/>
                    <a:pt x="2067" y="1967"/>
                    <a:pt x="2068" y="1967"/>
                  </a:cubicBezTo>
                  <a:cubicBezTo>
                    <a:pt x="2070" y="1967"/>
                    <a:pt x="2072" y="1967"/>
                    <a:pt x="2073" y="1967"/>
                  </a:cubicBezTo>
                  <a:cubicBezTo>
                    <a:pt x="2076" y="1966"/>
                    <a:pt x="2079" y="1966"/>
                    <a:pt x="2082" y="1965"/>
                  </a:cubicBezTo>
                  <a:cubicBezTo>
                    <a:pt x="2083" y="1965"/>
                    <a:pt x="2085" y="1965"/>
                    <a:pt x="2086" y="1965"/>
                  </a:cubicBezTo>
                  <a:cubicBezTo>
                    <a:pt x="2088" y="1965"/>
                    <a:pt x="2089" y="1964"/>
                    <a:pt x="2090" y="1964"/>
                  </a:cubicBezTo>
                  <a:cubicBezTo>
                    <a:pt x="2093" y="1964"/>
                    <a:pt x="2095" y="1963"/>
                    <a:pt x="2097" y="1963"/>
                  </a:cubicBezTo>
                  <a:cubicBezTo>
                    <a:pt x="2099" y="1962"/>
                    <a:pt x="2100" y="1962"/>
                    <a:pt x="2102" y="1961"/>
                  </a:cubicBezTo>
                  <a:cubicBezTo>
                    <a:pt x="2103" y="1961"/>
                    <a:pt x="2104" y="1961"/>
                    <a:pt x="2105" y="1960"/>
                  </a:cubicBezTo>
                  <a:cubicBezTo>
                    <a:pt x="2106" y="1960"/>
                    <a:pt x="2106" y="1960"/>
                    <a:pt x="2106" y="1960"/>
                  </a:cubicBezTo>
                  <a:cubicBezTo>
                    <a:pt x="2106" y="1960"/>
                    <a:pt x="2106" y="1960"/>
                    <a:pt x="2105" y="1960"/>
                  </a:cubicBezTo>
                  <a:cubicBezTo>
                    <a:pt x="2104" y="1960"/>
                    <a:pt x="2103" y="1960"/>
                    <a:pt x="2102" y="1960"/>
                  </a:cubicBezTo>
                  <a:cubicBezTo>
                    <a:pt x="2100" y="1960"/>
                    <a:pt x="2098" y="1960"/>
                    <a:pt x="2096" y="1960"/>
                  </a:cubicBezTo>
                  <a:cubicBezTo>
                    <a:pt x="2094" y="1960"/>
                    <a:pt x="2092" y="1960"/>
                    <a:pt x="2090" y="1960"/>
                  </a:cubicBezTo>
                  <a:cubicBezTo>
                    <a:pt x="2087" y="1960"/>
                    <a:pt x="2084" y="1960"/>
                    <a:pt x="2082" y="1960"/>
                  </a:cubicBezTo>
                  <a:cubicBezTo>
                    <a:pt x="2079" y="1960"/>
                    <a:pt x="2076" y="1960"/>
                    <a:pt x="2073" y="1960"/>
                  </a:cubicBezTo>
                  <a:cubicBezTo>
                    <a:pt x="2070" y="1960"/>
                    <a:pt x="2066" y="1960"/>
                    <a:pt x="2063" y="1960"/>
                  </a:cubicBezTo>
                  <a:cubicBezTo>
                    <a:pt x="2060" y="1960"/>
                    <a:pt x="2057" y="1959"/>
                    <a:pt x="2054" y="1959"/>
                  </a:cubicBezTo>
                  <a:cubicBezTo>
                    <a:pt x="2052" y="1959"/>
                    <a:pt x="2050" y="1959"/>
                    <a:pt x="2049" y="1959"/>
                  </a:cubicBezTo>
                  <a:cubicBezTo>
                    <a:pt x="2048" y="1959"/>
                    <a:pt x="2047" y="1959"/>
                    <a:pt x="2046" y="1959"/>
                  </a:cubicBezTo>
                  <a:cubicBezTo>
                    <a:pt x="2045" y="1959"/>
                    <a:pt x="2045" y="1959"/>
                    <a:pt x="2044" y="1959"/>
                  </a:cubicBezTo>
                  <a:cubicBezTo>
                    <a:pt x="2043" y="1959"/>
                    <a:pt x="2042" y="1959"/>
                    <a:pt x="2042" y="1959"/>
                  </a:cubicBezTo>
                  <a:cubicBezTo>
                    <a:pt x="2041" y="1959"/>
                    <a:pt x="2040" y="1959"/>
                    <a:pt x="2039" y="1959"/>
                  </a:cubicBezTo>
                  <a:cubicBezTo>
                    <a:pt x="2038" y="1958"/>
                    <a:pt x="2036" y="1958"/>
                    <a:pt x="2035" y="1958"/>
                  </a:cubicBezTo>
                  <a:cubicBezTo>
                    <a:pt x="2033" y="1958"/>
                    <a:pt x="2032" y="1958"/>
                    <a:pt x="2030" y="1957"/>
                  </a:cubicBezTo>
                  <a:cubicBezTo>
                    <a:pt x="2029" y="1957"/>
                    <a:pt x="2027" y="1957"/>
                    <a:pt x="2026" y="1957"/>
                  </a:cubicBezTo>
                  <a:cubicBezTo>
                    <a:pt x="2025" y="1957"/>
                    <a:pt x="2023" y="1956"/>
                    <a:pt x="2022" y="1956"/>
                  </a:cubicBezTo>
                  <a:cubicBezTo>
                    <a:pt x="2021" y="1956"/>
                    <a:pt x="2020" y="1956"/>
                    <a:pt x="2019" y="1955"/>
                  </a:cubicBezTo>
                  <a:cubicBezTo>
                    <a:pt x="2015" y="1953"/>
                    <a:pt x="2015" y="1953"/>
                    <a:pt x="2015" y="1953"/>
                  </a:cubicBezTo>
                  <a:cubicBezTo>
                    <a:pt x="2014" y="1952"/>
                    <a:pt x="2014" y="1952"/>
                    <a:pt x="2014" y="1952"/>
                  </a:cubicBezTo>
                  <a:cubicBezTo>
                    <a:pt x="2014" y="1952"/>
                    <a:pt x="2014" y="1952"/>
                    <a:pt x="2014" y="1952"/>
                  </a:cubicBezTo>
                  <a:cubicBezTo>
                    <a:pt x="2013" y="1951"/>
                    <a:pt x="2013" y="1951"/>
                    <a:pt x="2013" y="1951"/>
                  </a:cubicBezTo>
                  <a:cubicBezTo>
                    <a:pt x="2012" y="1951"/>
                    <a:pt x="2011" y="1950"/>
                    <a:pt x="2010" y="1950"/>
                  </a:cubicBezTo>
                  <a:cubicBezTo>
                    <a:pt x="2009" y="1949"/>
                    <a:pt x="2007" y="1947"/>
                    <a:pt x="2006" y="1946"/>
                  </a:cubicBezTo>
                  <a:cubicBezTo>
                    <a:pt x="2003" y="1944"/>
                    <a:pt x="2000" y="1942"/>
                    <a:pt x="1997" y="1939"/>
                  </a:cubicBezTo>
                  <a:cubicBezTo>
                    <a:pt x="1994" y="1937"/>
                    <a:pt x="1992" y="1935"/>
                    <a:pt x="1989" y="1932"/>
                  </a:cubicBezTo>
                  <a:cubicBezTo>
                    <a:pt x="1986" y="1930"/>
                    <a:pt x="1983" y="1928"/>
                    <a:pt x="1981" y="1926"/>
                  </a:cubicBezTo>
                  <a:cubicBezTo>
                    <a:pt x="1975" y="1921"/>
                    <a:pt x="1970" y="1917"/>
                    <a:pt x="1964" y="1913"/>
                  </a:cubicBezTo>
                  <a:cubicBezTo>
                    <a:pt x="1959" y="1909"/>
                    <a:pt x="1954" y="1906"/>
                    <a:pt x="1949" y="1903"/>
                  </a:cubicBezTo>
                  <a:cubicBezTo>
                    <a:pt x="1944" y="1900"/>
                    <a:pt x="1939" y="1898"/>
                    <a:pt x="1935" y="1896"/>
                  </a:cubicBezTo>
                  <a:cubicBezTo>
                    <a:pt x="1934" y="1896"/>
                    <a:pt x="1934" y="1896"/>
                    <a:pt x="1933" y="1896"/>
                  </a:cubicBezTo>
                  <a:cubicBezTo>
                    <a:pt x="1955" y="1896"/>
                    <a:pt x="1974" y="1898"/>
                    <a:pt x="1988" y="1899"/>
                  </a:cubicBezTo>
                  <a:cubicBezTo>
                    <a:pt x="2035" y="1904"/>
                    <a:pt x="2062" y="1920"/>
                    <a:pt x="2085" y="1943"/>
                  </a:cubicBezTo>
                  <a:cubicBezTo>
                    <a:pt x="2075" y="1925"/>
                    <a:pt x="2055" y="1911"/>
                    <a:pt x="2032" y="1902"/>
                  </a:cubicBezTo>
                  <a:cubicBezTo>
                    <a:pt x="2037" y="1902"/>
                    <a:pt x="2043" y="1902"/>
                    <a:pt x="2049" y="1903"/>
                  </a:cubicBezTo>
                  <a:cubicBezTo>
                    <a:pt x="2056" y="1903"/>
                    <a:pt x="2063" y="1903"/>
                    <a:pt x="2070" y="1904"/>
                  </a:cubicBezTo>
                  <a:cubicBezTo>
                    <a:pt x="2076" y="1905"/>
                    <a:pt x="2083" y="1905"/>
                    <a:pt x="2090" y="1906"/>
                  </a:cubicBezTo>
                  <a:cubicBezTo>
                    <a:pt x="2096" y="1907"/>
                    <a:pt x="2103" y="1908"/>
                    <a:pt x="2109" y="1909"/>
                  </a:cubicBezTo>
                  <a:cubicBezTo>
                    <a:pt x="2111" y="1910"/>
                    <a:pt x="2112" y="1910"/>
                    <a:pt x="2114" y="1911"/>
                  </a:cubicBezTo>
                  <a:cubicBezTo>
                    <a:pt x="2114" y="1911"/>
                    <a:pt x="2115" y="1912"/>
                    <a:pt x="2116" y="1913"/>
                  </a:cubicBezTo>
                  <a:cubicBezTo>
                    <a:pt x="2117" y="1913"/>
                    <a:pt x="2118" y="1914"/>
                    <a:pt x="2119" y="1915"/>
                  </a:cubicBezTo>
                  <a:cubicBezTo>
                    <a:pt x="2120" y="1916"/>
                    <a:pt x="2121" y="1917"/>
                    <a:pt x="2122" y="1918"/>
                  </a:cubicBezTo>
                  <a:cubicBezTo>
                    <a:pt x="2123" y="1919"/>
                    <a:pt x="2125" y="1921"/>
                    <a:pt x="2126" y="1922"/>
                  </a:cubicBezTo>
                  <a:cubicBezTo>
                    <a:pt x="2128" y="1924"/>
                    <a:pt x="2131" y="1927"/>
                    <a:pt x="2133" y="1930"/>
                  </a:cubicBezTo>
                  <a:cubicBezTo>
                    <a:pt x="2136" y="1933"/>
                    <a:pt x="2139" y="1936"/>
                    <a:pt x="2141" y="1939"/>
                  </a:cubicBezTo>
                  <a:cubicBezTo>
                    <a:pt x="2143" y="1941"/>
                    <a:pt x="2144" y="1943"/>
                    <a:pt x="2146" y="1944"/>
                  </a:cubicBezTo>
                  <a:cubicBezTo>
                    <a:pt x="2147" y="1946"/>
                    <a:pt x="2149" y="1948"/>
                    <a:pt x="2150" y="1950"/>
                  </a:cubicBezTo>
                  <a:cubicBezTo>
                    <a:pt x="2153" y="1953"/>
                    <a:pt x="2156" y="1957"/>
                    <a:pt x="2159" y="1960"/>
                  </a:cubicBezTo>
                  <a:cubicBezTo>
                    <a:pt x="2161" y="1962"/>
                    <a:pt x="2162" y="1963"/>
                    <a:pt x="2164" y="1965"/>
                  </a:cubicBezTo>
                  <a:cubicBezTo>
                    <a:pt x="2166" y="1967"/>
                    <a:pt x="2168" y="1968"/>
                    <a:pt x="2169" y="1970"/>
                  </a:cubicBezTo>
                  <a:cubicBezTo>
                    <a:pt x="2171" y="1972"/>
                    <a:pt x="2173" y="1973"/>
                    <a:pt x="2175" y="1975"/>
                  </a:cubicBezTo>
                  <a:cubicBezTo>
                    <a:pt x="2176" y="1975"/>
                    <a:pt x="2176" y="1976"/>
                    <a:pt x="2177" y="1977"/>
                  </a:cubicBezTo>
                  <a:cubicBezTo>
                    <a:pt x="2178" y="1977"/>
                    <a:pt x="2179" y="1978"/>
                    <a:pt x="2180" y="1979"/>
                  </a:cubicBezTo>
                  <a:cubicBezTo>
                    <a:pt x="2184" y="1981"/>
                    <a:pt x="2187" y="1984"/>
                    <a:pt x="2191" y="1986"/>
                  </a:cubicBezTo>
                  <a:cubicBezTo>
                    <a:pt x="2195" y="1987"/>
                    <a:pt x="2198" y="1989"/>
                    <a:pt x="2202" y="1990"/>
                  </a:cubicBezTo>
                  <a:cubicBezTo>
                    <a:pt x="2203" y="1991"/>
                    <a:pt x="2205" y="1991"/>
                    <a:pt x="2207" y="1992"/>
                  </a:cubicBezTo>
                  <a:cubicBezTo>
                    <a:pt x="2208" y="1992"/>
                    <a:pt x="2210" y="1992"/>
                    <a:pt x="2211" y="1993"/>
                  </a:cubicBezTo>
                  <a:cubicBezTo>
                    <a:pt x="2213" y="1993"/>
                    <a:pt x="2214" y="1993"/>
                    <a:pt x="2215" y="1993"/>
                  </a:cubicBezTo>
                  <a:cubicBezTo>
                    <a:pt x="2216" y="1993"/>
                    <a:pt x="2218" y="1993"/>
                    <a:pt x="2219" y="1993"/>
                  </a:cubicBezTo>
                  <a:cubicBezTo>
                    <a:pt x="2220" y="1993"/>
                    <a:pt x="2221" y="1993"/>
                    <a:pt x="2221" y="1993"/>
                  </a:cubicBezTo>
                  <a:cubicBezTo>
                    <a:pt x="2222" y="1993"/>
                    <a:pt x="2223" y="1993"/>
                    <a:pt x="2223" y="1993"/>
                  </a:cubicBezTo>
                  <a:cubicBezTo>
                    <a:pt x="2224" y="1993"/>
                    <a:pt x="2225" y="1993"/>
                    <a:pt x="2225" y="1993"/>
                  </a:cubicBezTo>
                  <a:cubicBezTo>
                    <a:pt x="2225" y="1993"/>
                    <a:pt x="2225" y="1993"/>
                    <a:pt x="2223" y="1993"/>
                  </a:cubicBezTo>
                  <a:cubicBezTo>
                    <a:pt x="2222" y="1993"/>
                    <a:pt x="2221" y="1992"/>
                    <a:pt x="2219" y="1992"/>
                  </a:cubicBezTo>
                  <a:cubicBezTo>
                    <a:pt x="2218" y="1991"/>
                    <a:pt x="2217" y="1991"/>
                    <a:pt x="2216" y="1991"/>
                  </a:cubicBezTo>
                  <a:cubicBezTo>
                    <a:pt x="2214" y="1990"/>
                    <a:pt x="2213" y="1990"/>
                    <a:pt x="2212" y="1990"/>
                  </a:cubicBezTo>
                  <a:cubicBezTo>
                    <a:pt x="2211" y="1989"/>
                    <a:pt x="2209" y="1989"/>
                    <a:pt x="2208" y="1988"/>
                  </a:cubicBezTo>
                  <a:cubicBezTo>
                    <a:pt x="2206" y="1987"/>
                    <a:pt x="2205" y="1987"/>
                    <a:pt x="2203" y="1986"/>
                  </a:cubicBezTo>
                  <a:cubicBezTo>
                    <a:pt x="2200" y="1984"/>
                    <a:pt x="2197" y="1983"/>
                    <a:pt x="2194" y="1980"/>
                  </a:cubicBezTo>
                  <a:cubicBezTo>
                    <a:pt x="2191" y="1978"/>
                    <a:pt x="2188" y="1976"/>
                    <a:pt x="2184" y="1973"/>
                  </a:cubicBezTo>
                  <a:cubicBezTo>
                    <a:pt x="2181" y="1970"/>
                    <a:pt x="2178" y="1967"/>
                    <a:pt x="2175" y="1964"/>
                  </a:cubicBezTo>
                  <a:cubicBezTo>
                    <a:pt x="2173" y="1963"/>
                    <a:pt x="2171" y="1961"/>
                    <a:pt x="2170" y="1960"/>
                  </a:cubicBezTo>
                  <a:cubicBezTo>
                    <a:pt x="2168" y="1958"/>
                    <a:pt x="2167" y="1956"/>
                    <a:pt x="2165" y="1955"/>
                  </a:cubicBezTo>
                  <a:cubicBezTo>
                    <a:pt x="2162" y="1951"/>
                    <a:pt x="2159" y="1948"/>
                    <a:pt x="2156" y="1945"/>
                  </a:cubicBezTo>
                  <a:cubicBezTo>
                    <a:pt x="2154" y="1943"/>
                    <a:pt x="2153" y="1941"/>
                    <a:pt x="2151" y="1940"/>
                  </a:cubicBezTo>
                  <a:cubicBezTo>
                    <a:pt x="2150" y="1938"/>
                    <a:pt x="2148" y="1936"/>
                    <a:pt x="2147" y="1935"/>
                  </a:cubicBezTo>
                  <a:cubicBezTo>
                    <a:pt x="2143" y="1932"/>
                    <a:pt x="2140" y="1929"/>
                    <a:pt x="2137" y="1926"/>
                  </a:cubicBezTo>
                  <a:cubicBezTo>
                    <a:pt x="2135" y="1923"/>
                    <a:pt x="2132" y="1921"/>
                    <a:pt x="2129" y="1918"/>
                  </a:cubicBezTo>
                  <a:cubicBezTo>
                    <a:pt x="2127" y="1917"/>
                    <a:pt x="2126" y="1916"/>
                    <a:pt x="2125" y="1915"/>
                  </a:cubicBezTo>
                  <a:cubicBezTo>
                    <a:pt x="2123" y="1915"/>
                    <a:pt x="2122" y="1914"/>
                    <a:pt x="2121" y="1913"/>
                  </a:cubicBezTo>
                  <a:cubicBezTo>
                    <a:pt x="2120" y="1913"/>
                    <a:pt x="2120" y="1912"/>
                    <a:pt x="2119" y="1912"/>
                  </a:cubicBezTo>
                  <a:cubicBezTo>
                    <a:pt x="2122" y="1913"/>
                    <a:pt x="2124" y="1913"/>
                    <a:pt x="2127" y="1914"/>
                  </a:cubicBezTo>
                  <a:cubicBezTo>
                    <a:pt x="2132" y="1916"/>
                    <a:pt x="2137" y="1918"/>
                    <a:pt x="2142" y="1919"/>
                  </a:cubicBezTo>
                  <a:cubicBezTo>
                    <a:pt x="2144" y="1920"/>
                    <a:pt x="2147" y="1921"/>
                    <a:pt x="2149" y="1922"/>
                  </a:cubicBezTo>
                  <a:cubicBezTo>
                    <a:pt x="2151" y="1923"/>
                    <a:pt x="2153" y="1924"/>
                    <a:pt x="2155" y="1925"/>
                  </a:cubicBezTo>
                  <a:cubicBezTo>
                    <a:pt x="2157" y="1926"/>
                    <a:pt x="2158" y="1927"/>
                    <a:pt x="2160" y="1928"/>
                  </a:cubicBezTo>
                  <a:cubicBezTo>
                    <a:pt x="2161" y="1929"/>
                    <a:pt x="2163" y="1930"/>
                    <a:pt x="2164" y="1931"/>
                  </a:cubicBezTo>
                  <a:cubicBezTo>
                    <a:pt x="2167" y="1932"/>
                    <a:pt x="2169" y="1934"/>
                    <a:pt x="2170" y="1934"/>
                  </a:cubicBezTo>
                  <a:cubicBezTo>
                    <a:pt x="2171" y="1935"/>
                    <a:pt x="2172" y="1936"/>
                    <a:pt x="2172" y="1936"/>
                  </a:cubicBezTo>
                  <a:cubicBezTo>
                    <a:pt x="2172" y="1936"/>
                    <a:pt x="2171" y="1935"/>
                    <a:pt x="2170" y="1934"/>
                  </a:cubicBezTo>
                  <a:cubicBezTo>
                    <a:pt x="2170" y="1934"/>
                    <a:pt x="2169" y="1933"/>
                    <a:pt x="2168" y="1932"/>
                  </a:cubicBezTo>
                  <a:cubicBezTo>
                    <a:pt x="2168" y="1932"/>
                    <a:pt x="2167" y="1931"/>
                    <a:pt x="2167" y="1931"/>
                  </a:cubicBezTo>
                  <a:cubicBezTo>
                    <a:pt x="2166" y="1930"/>
                    <a:pt x="2166" y="1930"/>
                    <a:pt x="2165" y="1929"/>
                  </a:cubicBezTo>
                  <a:cubicBezTo>
                    <a:pt x="2164" y="1928"/>
                    <a:pt x="2163" y="1927"/>
                    <a:pt x="2161" y="1926"/>
                  </a:cubicBezTo>
                  <a:cubicBezTo>
                    <a:pt x="2160" y="1925"/>
                    <a:pt x="2158" y="1924"/>
                    <a:pt x="2156" y="1923"/>
                  </a:cubicBezTo>
                  <a:cubicBezTo>
                    <a:pt x="2155" y="1922"/>
                    <a:pt x="2153" y="1920"/>
                    <a:pt x="2151" y="1919"/>
                  </a:cubicBezTo>
                  <a:cubicBezTo>
                    <a:pt x="2149" y="1918"/>
                    <a:pt x="2146" y="1917"/>
                    <a:pt x="2144" y="1915"/>
                  </a:cubicBezTo>
                  <a:cubicBezTo>
                    <a:pt x="2143" y="1915"/>
                    <a:pt x="2142" y="1914"/>
                    <a:pt x="2140" y="1914"/>
                  </a:cubicBezTo>
                  <a:cubicBezTo>
                    <a:pt x="2139" y="1913"/>
                    <a:pt x="2138" y="1912"/>
                    <a:pt x="2137" y="1912"/>
                  </a:cubicBezTo>
                  <a:cubicBezTo>
                    <a:pt x="2134" y="1911"/>
                    <a:pt x="2131" y="1909"/>
                    <a:pt x="2129" y="1908"/>
                  </a:cubicBezTo>
                  <a:cubicBezTo>
                    <a:pt x="2123" y="1906"/>
                    <a:pt x="2117" y="1904"/>
                    <a:pt x="2111" y="1903"/>
                  </a:cubicBezTo>
                  <a:cubicBezTo>
                    <a:pt x="2109" y="1902"/>
                    <a:pt x="2107" y="1902"/>
                    <a:pt x="2106" y="1901"/>
                  </a:cubicBezTo>
                  <a:cubicBezTo>
                    <a:pt x="2104" y="1901"/>
                    <a:pt x="2103" y="1901"/>
                    <a:pt x="2101" y="1900"/>
                  </a:cubicBezTo>
                  <a:cubicBezTo>
                    <a:pt x="2098" y="1900"/>
                    <a:pt x="2094" y="1899"/>
                    <a:pt x="2091" y="1899"/>
                  </a:cubicBezTo>
                  <a:cubicBezTo>
                    <a:pt x="2084" y="1897"/>
                    <a:pt x="2077" y="1897"/>
                    <a:pt x="2070" y="1896"/>
                  </a:cubicBezTo>
                  <a:cubicBezTo>
                    <a:pt x="2063" y="1896"/>
                    <a:pt x="2056" y="1895"/>
                    <a:pt x="2050" y="1895"/>
                  </a:cubicBezTo>
                  <a:cubicBezTo>
                    <a:pt x="2046" y="1895"/>
                    <a:pt x="2043" y="1895"/>
                    <a:pt x="2040" y="1895"/>
                  </a:cubicBezTo>
                  <a:cubicBezTo>
                    <a:pt x="2036" y="1895"/>
                    <a:pt x="2033" y="1895"/>
                    <a:pt x="2030" y="1895"/>
                  </a:cubicBezTo>
                  <a:cubicBezTo>
                    <a:pt x="2023" y="1895"/>
                    <a:pt x="2017" y="1894"/>
                    <a:pt x="2011" y="1894"/>
                  </a:cubicBezTo>
                  <a:cubicBezTo>
                    <a:pt x="2011" y="1894"/>
                    <a:pt x="2011" y="1894"/>
                    <a:pt x="2010" y="1894"/>
                  </a:cubicBezTo>
                  <a:cubicBezTo>
                    <a:pt x="1983" y="1887"/>
                    <a:pt x="1953" y="1883"/>
                    <a:pt x="1924" y="1881"/>
                  </a:cubicBezTo>
                  <a:cubicBezTo>
                    <a:pt x="1928" y="1880"/>
                    <a:pt x="1933" y="1879"/>
                    <a:pt x="1937" y="1878"/>
                  </a:cubicBezTo>
                  <a:cubicBezTo>
                    <a:pt x="1941" y="1877"/>
                    <a:pt x="1944" y="1876"/>
                    <a:pt x="1948" y="1875"/>
                  </a:cubicBezTo>
                  <a:cubicBezTo>
                    <a:pt x="1951" y="1874"/>
                    <a:pt x="1955" y="1873"/>
                    <a:pt x="1959" y="1872"/>
                  </a:cubicBezTo>
                  <a:cubicBezTo>
                    <a:pt x="1966" y="1870"/>
                    <a:pt x="1973" y="1867"/>
                    <a:pt x="1980" y="1866"/>
                  </a:cubicBezTo>
                  <a:cubicBezTo>
                    <a:pt x="1988" y="1864"/>
                    <a:pt x="1995" y="1862"/>
                    <a:pt x="2002" y="1861"/>
                  </a:cubicBezTo>
                  <a:cubicBezTo>
                    <a:pt x="2006" y="1860"/>
                    <a:pt x="2010" y="1860"/>
                    <a:pt x="2013" y="1859"/>
                  </a:cubicBezTo>
                  <a:cubicBezTo>
                    <a:pt x="2015" y="1859"/>
                    <a:pt x="2017" y="1859"/>
                    <a:pt x="2019" y="1858"/>
                  </a:cubicBezTo>
                  <a:cubicBezTo>
                    <a:pt x="2020" y="1858"/>
                    <a:pt x="2022" y="1858"/>
                    <a:pt x="2024" y="1858"/>
                  </a:cubicBezTo>
                  <a:cubicBezTo>
                    <a:pt x="2031" y="1857"/>
                    <a:pt x="2038" y="1857"/>
                    <a:pt x="2044" y="1857"/>
                  </a:cubicBezTo>
                  <a:cubicBezTo>
                    <a:pt x="2051" y="1857"/>
                    <a:pt x="2057" y="1857"/>
                    <a:pt x="2063" y="1857"/>
                  </a:cubicBezTo>
                  <a:cubicBezTo>
                    <a:pt x="2068" y="1858"/>
                    <a:pt x="2073" y="1858"/>
                    <a:pt x="2078" y="1859"/>
                  </a:cubicBezTo>
                  <a:cubicBezTo>
                    <a:pt x="2079" y="1859"/>
                    <a:pt x="2080" y="1859"/>
                    <a:pt x="2081" y="1859"/>
                  </a:cubicBezTo>
                  <a:cubicBezTo>
                    <a:pt x="2082" y="1859"/>
                    <a:pt x="2083" y="1859"/>
                    <a:pt x="2084" y="1860"/>
                  </a:cubicBezTo>
                  <a:cubicBezTo>
                    <a:pt x="2086" y="1860"/>
                    <a:pt x="2088" y="1860"/>
                    <a:pt x="2090" y="1860"/>
                  </a:cubicBezTo>
                  <a:cubicBezTo>
                    <a:pt x="2092" y="1861"/>
                    <a:pt x="2093" y="1861"/>
                    <a:pt x="2094" y="1861"/>
                  </a:cubicBezTo>
                  <a:cubicBezTo>
                    <a:pt x="2096" y="1861"/>
                    <a:pt x="2097" y="1862"/>
                    <a:pt x="2098" y="1862"/>
                  </a:cubicBezTo>
                  <a:cubicBezTo>
                    <a:pt x="2099" y="1862"/>
                    <a:pt x="2100" y="1862"/>
                    <a:pt x="2100" y="1862"/>
                  </a:cubicBezTo>
                  <a:cubicBezTo>
                    <a:pt x="2100" y="1862"/>
                    <a:pt x="2099" y="1862"/>
                    <a:pt x="2098" y="1861"/>
                  </a:cubicBezTo>
                  <a:cubicBezTo>
                    <a:pt x="2097" y="1861"/>
                    <a:pt x="2096" y="1861"/>
                    <a:pt x="2095" y="1860"/>
                  </a:cubicBezTo>
                  <a:cubicBezTo>
                    <a:pt x="2093" y="1860"/>
                    <a:pt x="2092" y="1859"/>
                    <a:pt x="2090" y="1859"/>
                  </a:cubicBezTo>
                  <a:cubicBezTo>
                    <a:pt x="2089" y="1858"/>
                    <a:pt x="2087" y="1858"/>
                    <a:pt x="2085" y="1857"/>
                  </a:cubicBezTo>
                  <a:cubicBezTo>
                    <a:pt x="2084" y="1857"/>
                    <a:pt x="2083" y="1857"/>
                    <a:pt x="2082" y="1857"/>
                  </a:cubicBezTo>
                  <a:cubicBezTo>
                    <a:pt x="2081" y="1856"/>
                    <a:pt x="2080" y="1856"/>
                    <a:pt x="2079" y="1856"/>
                  </a:cubicBezTo>
                  <a:cubicBezTo>
                    <a:pt x="2074" y="1855"/>
                    <a:pt x="2069" y="1854"/>
                    <a:pt x="2063" y="1853"/>
                  </a:cubicBezTo>
                  <a:cubicBezTo>
                    <a:pt x="2057" y="1852"/>
                    <a:pt x="2051" y="1851"/>
                    <a:pt x="2044" y="1851"/>
                  </a:cubicBezTo>
                  <a:cubicBezTo>
                    <a:pt x="2038" y="1851"/>
                    <a:pt x="2031" y="1850"/>
                    <a:pt x="2023" y="1851"/>
                  </a:cubicBezTo>
                  <a:cubicBezTo>
                    <a:pt x="2022" y="1851"/>
                    <a:pt x="2020" y="1851"/>
                    <a:pt x="2018" y="1851"/>
                  </a:cubicBezTo>
                  <a:cubicBezTo>
                    <a:pt x="2016" y="1851"/>
                    <a:pt x="2014" y="1852"/>
                    <a:pt x="2012" y="1852"/>
                  </a:cubicBezTo>
                  <a:cubicBezTo>
                    <a:pt x="2011" y="1852"/>
                    <a:pt x="2009" y="1852"/>
                    <a:pt x="2007" y="1852"/>
                  </a:cubicBezTo>
                  <a:cubicBezTo>
                    <a:pt x="2005" y="1853"/>
                    <a:pt x="2003" y="1853"/>
                    <a:pt x="2001" y="1853"/>
                  </a:cubicBezTo>
                  <a:cubicBezTo>
                    <a:pt x="1994" y="1854"/>
                    <a:pt x="1986" y="1856"/>
                    <a:pt x="1978" y="1858"/>
                  </a:cubicBezTo>
                  <a:cubicBezTo>
                    <a:pt x="1971" y="1860"/>
                    <a:pt x="1964" y="1862"/>
                    <a:pt x="1956" y="1864"/>
                  </a:cubicBezTo>
                  <a:cubicBezTo>
                    <a:pt x="1953" y="1865"/>
                    <a:pt x="1949" y="1867"/>
                    <a:pt x="1946" y="1868"/>
                  </a:cubicBezTo>
                  <a:cubicBezTo>
                    <a:pt x="1942" y="1869"/>
                    <a:pt x="1939" y="1870"/>
                    <a:pt x="1935" y="1871"/>
                  </a:cubicBezTo>
                  <a:cubicBezTo>
                    <a:pt x="1925" y="1874"/>
                    <a:pt x="1915" y="1877"/>
                    <a:pt x="1907" y="1880"/>
                  </a:cubicBezTo>
                  <a:cubicBezTo>
                    <a:pt x="1856" y="1879"/>
                    <a:pt x="1812" y="1883"/>
                    <a:pt x="1800" y="1883"/>
                  </a:cubicBezTo>
                  <a:cubicBezTo>
                    <a:pt x="1802" y="1876"/>
                    <a:pt x="1805" y="1869"/>
                    <a:pt x="1808" y="1862"/>
                  </a:cubicBezTo>
                  <a:cubicBezTo>
                    <a:pt x="1808" y="1862"/>
                    <a:pt x="1809" y="1862"/>
                    <a:pt x="1809" y="1862"/>
                  </a:cubicBezTo>
                  <a:cubicBezTo>
                    <a:pt x="1810" y="1861"/>
                    <a:pt x="1811" y="1860"/>
                    <a:pt x="1812" y="1860"/>
                  </a:cubicBezTo>
                  <a:cubicBezTo>
                    <a:pt x="1813" y="1859"/>
                    <a:pt x="1815" y="1858"/>
                    <a:pt x="1816" y="1857"/>
                  </a:cubicBezTo>
                  <a:cubicBezTo>
                    <a:pt x="1817" y="1856"/>
                    <a:pt x="1819" y="1856"/>
                    <a:pt x="1820" y="1855"/>
                  </a:cubicBezTo>
                  <a:cubicBezTo>
                    <a:pt x="1822" y="1854"/>
                    <a:pt x="1824" y="1853"/>
                    <a:pt x="1825" y="1852"/>
                  </a:cubicBezTo>
                  <a:cubicBezTo>
                    <a:pt x="1826" y="1852"/>
                    <a:pt x="1827" y="1852"/>
                    <a:pt x="1828" y="1851"/>
                  </a:cubicBezTo>
                  <a:cubicBezTo>
                    <a:pt x="1829" y="1851"/>
                    <a:pt x="1830" y="1851"/>
                    <a:pt x="1830" y="1850"/>
                  </a:cubicBezTo>
                  <a:cubicBezTo>
                    <a:pt x="1832" y="1850"/>
                    <a:pt x="1834" y="1849"/>
                    <a:pt x="1836" y="1848"/>
                  </a:cubicBezTo>
                  <a:cubicBezTo>
                    <a:pt x="1837" y="1848"/>
                    <a:pt x="1838" y="1848"/>
                    <a:pt x="1839" y="1847"/>
                  </a:cubicBezTo>
                  <a:cubicBezTo>
                    <a:pt x="1840" y="1847"/>
                    <a:pt x="1841" y="1847"/>
                    <a:pt x="1842" y="1846"/>
                  </a:cubicBezTo>
                  <a:cubicBezTo>
                    <a:pt x="1844" y="1846"/>
                    <a:pt x="1846" y="1845"/>
                    <a:pt x="1848" y="1845"/>
                  </a:cubicBezTo>
                  <a:cubicBezTo>
                    <a:pt x="1852" y="1844"/>
                    <a:pt x="1856" y="1843"/>
                    <a:pt x="1860" y="1842"/>
                  </a:cubicBezTo>
                  <a:cubicBezTo>
                    <a:pt x="1863" y="1841"/>
                    <a:pt x="1863" y="1841"/>
                    <a:pt x="1863" y="1841"/>
                  </a:cubicBezTo>
                  <a:cubicBezTo>
                    <a:pt x="1864" y="1841"/>
                    <a:pt x="1865" y="1841"/>
                    <a:pt x="1867" y="1840"/>
                  </a:cubicBezTo>
                  <a:cubicBezTo>
                    <a:pt x="1868" y="1840"/>
                    <a:pt x="1869" y="1840"/>
                    <a:pt x="1871" y="1839"/>
                  </a:cubicBezTo>
                  <a:cubicBezTo>
                    <a:pt x="1871" y="1839"/>
                    <a:pt x="1871" y="1840"/>
                    <a:pt x="1871" y="1840"/>
                  </a:cubicBezTo>
                  <a:cubicBezTo>
                    <a:pt x="1871" y="1840"/>
                    <a:pt x="1872" y="1840"/>
                    <a:pt x="1873" y="1841"/>
                  </a:cubicBezTo>
                  <a:cubicBezTo>
                    <a:pt x="1873" y="1841"/>
                    <a:pt x="1874" y="1841"/>
                    <a:pt x="1875" y="1842"/>
                  </a:cubicBezTo>
                  <a:cubicBezTo>
                    <a:pt x="1876" y="1842"/>
                    <a:pt x="1876" y="1843"/>
                    <a:pt x="1877" y="1843"/>
                  </a:cubicBezTo>
                  <a:cubicBezTo>
                    <a:pt x="1878" y="1843"/>
                    <a:pt x="1879" y="1844"/>
                    <a:pt x="1880" y="1844"/>
                  </a:cubicBezTo>
                  <a:cubicBezTo>
                    <a:pt x="1881" y="1845"/>
                    <a:pt x="1881" y="1845"/>
                    <a:pt x="1882" y="1845"/>
                  </a:cubicBezTo>
                  <a:cubicBezTo>
                    <a:pt x="1883" y="1846"/>
                    <a:pt x="1884" y="1846"/>
                    <a:pt x="1885" y="1846"/>
                  </a:cubicBezTo>
                  <a:cubicBezTo>
                    <a:pt x="1887" y="1847"/>
                    <a:pt x="1889" y="1847"/>
                    <a:pt x="1891" y="1848"/>
                  </a:cubicBezTo>
                  <a:cubicBezTo>
                    <a:pt x="1894" y="1848"/>
                    <a:pt x="1896" y="1849"/>
                    <a:pt x="1898" y="1849"/>
                  </a:cubicBezTo>
                  <a:cubicBezTo>
                    <a:pt x="1900" y="1849"/>
                    <a:pt x="1902" y="1849"/>
                    <a:pt x="1905" y="1849"/>
                  </a:cubicBezTo>
                  <a:cubicBezTo>
                    <a:pt x="1907" y="1850"/>
                    <a:pt x="1909" y="1849"/>
                    <a:pt x="1911" y="1849"/>
                  </a:cubicBezTo>
                  <a:cubicBezTo>
                    <a:pt x="1912" y="1849"/>
                    <a:pt x="1913" y="1849"/>
                    <a:pt x="1914" y="1849"/>
                  </a:cubicBezTo>
                  <a:cubicBezTo>
                    <a:pt x="1915" y="1849"/>
                    <a:pt x="1916" y="1849"/>
                    <a:pt x="1917" y="1849"/>
                  </a:cubicBezTo>
                  <a:cubicBezTo>
                    <a:pt x="1918" y="1849"/>
                    <a:pt x="1919" y="1848"/>
                    <a:pt x="1920" y="1848"/>
                  </a:cubicBezTo>
                  <a:cubicBezTo>
                    <a:pt x="1920" y="1848"/>
                    <a:pt x="1921" y="1848"/>
                    <a:pt x="1922" y="1848"/>
                  </a:cubicBezTo>
                  <a:cubicBezTo>
                    <a:pt x="1923" y="1847"/>
                    <a:pt x="1924" y="1847"/>
                    <a:pt x="1924" y="1847"/>
                  </a:cubicBezTo>
                  <a:cubicBezTo>
                    <a:pt x="1925" y="1847"/>
                    <a:pt x="1926" y="1847"/>
                    <a:pt x="1926" y="1846"/>
                  </a:cubicBezTo>
                  <a:cubicBezTo>
                    <a:pt x="1928" y="1846"/>
                    <a:pt x="1929" y="1845"/>
                    <a:pt x="1930" y="1845"/>
                  </a:cubicBezTo>
                  <a:cubicBezTo>
                    <a:pt x="1931" y="1845"/>
                    <a:pt x="1931" y="1844"/>
                    <a:pt x="1932" y="1844"/>
                  </a:cubicBezTo>
                  <a:cubicBezTo>
                    <a:pt x="1932" y="1844"/>
                    <a:pt x="1932" y="1844"/>
                    <a:pt x="1932" y="1844"/>
                  </a:cubicBezTo>
                  <a:cubicBezTo>
                    <a:pt x="1932" y="1844"/>
                    <a:pt x="1932" y="1844"/>
                    <a:pt x="1932" y="1844"/>
                  </a:cubicBezTo>
                  <a:cubicBezTo>
                    <a:pt x="1931" y="1844"/>
                    <a:pt x="1930" y="1844"/>
                    <a:pt x="1929" y="1844"/>
                  </a:cubicBezTo>
                  <a:cubicBezTo>
                    <a:pt x="1928" y="1843"/>
                    <a:pt x="1927" y="1843"/>
                    <a:pt x="1926" y="1843"/>
                  </a:cubicBezTo>
                  <a:cubicBezTo>
                    <a:pt x="1925" y="1843"/>
                    <a:pt x="1925" y="1843"/>
                    <a:pt x="1924" y="1843"/>
                  </a:cubicBezTo>
                  <a:cubicBezTo>
                    <a:pt x="1923" y="1843"/>
                    <a:pt x="1922" y="1843"/>
                    <a:pt x="1922" y="1843"/>
                  </a:cubicBezTo>
                  <a:cubicBezTo>
                    <a:pt x="1920" y="1843"/>
                    <a:pt x="1918" y="1843"/>
                    <a:pt x="1917" y="1843"/>
                  </a:cubicBezTo>
                  <a:cubicBezTo>
                    <a:pt x="1916" y="1843"/>
                    <a:pt x="1915" y="1843"/>
                    <a:pt x="1914" y="1843"/>
                  </a:cubicBezTo>
                  <a:cubicBezTo>
                    <a:pt x="1913" y="1842"/>
                    <a:pt x="1912" y="1842"/>
                    <a:pt x="1911" y="1842"/>
                  </a:cubicBezTo>
                  <a:cubicBezTo>
                    <a:pt x="1910" y="1842"/>
                    <a:pt x="1909" y="1842"/>
                    <a:pt x="1908" y="1842"/>
                  </a:cubicBezTo>
                  <a:cubicBezTo>
                    <a:pt x="1907" y="1842"/>
                    <a:pt x="1906" y="1842"/>
                    <a:pt x="1905" y="1842"/>
                  </a:cubicBezTo>
                  <a:cubicBezTo>
                    <a:pt x="1903" y="1842"/>
                    <a:pt x="1901" y="1841"/>
                    <a:pt x="1899" y="1841"/>
                  </a:cubicBezTo>
                  <a:cubicBezTo>
                    <a:pt x="1897" y="1841"/>
                    <a:pt x="1895" y="1841"/>
                    <a:pt x="1893" y="1840"/>
                  </a:cubicBezTo>
                  <a:cubicBezTo>
                    <a:pt x="1892" y="1840"/>
                    <a:pt x="1891" y="1840"/>
                    <a:pt x="1890" y="1840"/>
                  </a:cubicBezTo>
                  <a:cubicBezTo>
                    <a:pt x="1889" y="1840"/>
                    <a:pt x="1888" y="1840"/>
                    <a:pt x="1887" y="1839"/>
                  </a:cubicBezTo>
                  <a:cubicBezTo>
                    <a:pt x="1886" y="1839"/>
                    <a:pt x="1885" y="1839"/>
                    <a:pt x="1884" y="1839"/>
                  </a:cubicBezTo>
                  <a:cubicBezTo>
                    <a:pt x="1884" y="1839"/>
                    <a:pt x="1883" y="1839"/>
                    <a:pt x="1883" y="1839"/>
                  </a:cubicBezTo>
                  <a:cubicBezTo>
                    <a:pt x="1882" y="1839"/>
                    <a:pt x="1882" y="1839"/>
                    <a:pt x="1881" y="1839"/>
                  </a:cubicBezTo>
                  <a:cubicBezTo>
                    <a:pt x="1880" y="1838"/>
                    <a:pt x="1879" y="1838"/>
                    <a:pt x="1878" y="1838"/>
                  </a:cubicBezTo>
                  <a:cubicBezTo>
                    <a:pt x="1880" y="1837"/>
                    <a:pt x="1883" y="1837"/>
                    <a:pt x="1885" y="1836"/>
                  </a:cubicBezTo>
                  <a:cubicBezTo>
                    <a:pt x="1893" y="1835"/>
                    <a:pt x="1901" y="1833"/>
                    <a:pt x="1907" y="1832"/>
                  </a:cubicBezTo>
                  <a:cubicBezTo>
                    <a:pt x="1910" y="1831"/>
                    <a:pt x="1913" y="1831"/>
                    <a:pt x="1916" y="1830"/>
                  </a:cubicBezTo>
                  <a:cubicBezTo>
                    <a:pt x="1918" y="1829"/>
                    <a:pt x="1921" y="1829"/>
                    <a:pt x="1922" y="1829"/>
                  </a:cubicBezTo>
                  <a:cubicBezTo>
                    <a:pt x="1924" y="1828"/>
                    <a:pt x="1926" y="1828"/>
                    <a:pt x="1927" y="1828"/>
                  </a:cubicBezTo>
                  <a:cubicBezTo>
                    <a:pt x="1928" y="1827"/>
                    <a:pt x="1928" y="1827"/>
                    <a:pt x="1928" y="1827"/>
                  </a:cubicBezTo>
                  <a:cubicBezTo>
                    <a:pt x="1928" y="1827"/>
                    <a:pt x="1928" y="1827"/>
                    <a:pt x="1927" y="1827"/>
                  </a:cubicBezTo>
                  <a:cubicBezTo>
                    <a:pt x="1926" y="1827"/>
                    <a:pt x="1924" y="1827"/>
                    <a:pt x="1922" y="1827"/>
                  </a:cubicBezTo>
                  <a:cubicBezTo>
                    <a:pt x="1920" y="1827"/>
                    <a:pt x="1918" y="1827"/>
                    <a:pt x="1915" y="1827"/>
                  </a:cubicBezTo>
                  <a:cubicBezTo>
                    <a:pt x="1913" y="1827"/>
                    <a:pt x="1910" y="1827"/>
                    <a:pt x="1906" y="1827"/>
                  </a:cubicBezTo>
                  <a:cubicBezTo>
                    <a:pt x="1900" y="1828"/>
                    <a:pt x="1892" y="1828"/>
                    <a:pt x="1884" y="1829"/>
                  </a:cubicBezTo>
                  <a:cubicBezTo>
                    <a:pt x="1880" y="1830"/>
                    <a:pt x="1876" y="1831"/>
                    <a:pt x="1871" y="1831"/>
                  </a:cubicBezTo>
                  <a:cubicBezTo>
                    <a:pt x="1869" y="1832"/>
                    <a:pt x="1867" y="1832"/>
                    <a:pt x="1865" y="1833"/>
                  </a:cubicBezTo>
                  <a:cubicBezTo>
                    <a:pt x="1864" y="1833"/>
                    <a:pt x="1863" y="1833"/>
                    <a:pt x="1862" y="1833"/>
                  </a:cubicBezTo>
                  <a:cubicBezTo>
                    <a:pt x="1858" y="1834"/>
                    <a:pt x="1858" y="1834"/>
                    <a:pt x="1858" y="1834"/>
                  </a:cubicBezTo>
                  <a:cubicBezTo>
                    <a:pt x="1856" y="1834"/>
                    <a:pt x="1854" y="1835"/>
                    <a:pt x="1852" y="1836"/>
                  </a:cubicBezTo>
                  <a:cubicBezTo>
                    <a:pt x="1850" y="1836"/>
                    <a:pt x="1848" y="1837"/>
                    <a:pt x="1846" y="1837"/>
                  </a:cubicBezTo>
                  <a:cubicBezTo>
                    <a:pt x="1841" y="1839"/>
                    <a:pt x="1837" y="1840"/>
                    <a:pt x="1833" y="1842"/>
                  </a:cubicBezTo>
                  <a:cubicBezTo>
                    <a:pt x="1832" y="1843"/>
                    <a:pt x="1830" y="1843"/>
                    <a:pt x="1828" y="1844"/>
                  </a:cubicBezTo>
                  <a:cubicBezTo>
                    <a:pt x="1826" y="1845"/>
                    <a:pt x="1824" y="1846"/>
                    <a:pt x="1823" y="1847"/>
                  </a:cubicBezTo>
                  <a:cubicBezTo>
                    <a:pt x="1822" y="1848"/>
                    <a:pt x="1821" y="1848"/>
                    <a:pt x="1820" y="1849"/>
                  </a:cubicBezTo>
                  <a:cubicBezTo>
                    <a:pt x="1819" y="1849"/>
                    <a:pt x="1819" y="1850"/>
                    <a:pt x="1818" y="1850"/>
                  </a:cubicBezTo>
                  <a:cubicBezTo>
                    <a:pt x="1816" y="1851"/>
                    <a:pt x="1815" y="1852"/>
                    <a:pt x="1814" y="1853"/>
                  </a:cubicBezTo>
                  <a:cubicBezTo>
                    <a:pt x="1813" y="1854"/>
                    <a:pt x="1813" y="1854"/>
                    <a:pt x="1812" y="1854"/>
                  </a:cubicBezTo>
                  <a:cubicBezTo>
                    <a:pt x="1814" y="1851"/>
                    <a:pt x="1816" y="1849"/>
                    <a:pt x="1817" y="1846"/>
                  </a:cubicBezTo>
                  <a:cubicBezTo>
                    <a:pt x="1818" y="1845"/>
                    <a:pt x="1820" y="1844"/>
                    <a:pt x="1821" y="1843"/>
                  </a:cubicBezTo>
                  <a:cubicBezTo>
                    <a:pt x="1824" y="1839"/>
                    <a:pt x="1827" y="1836"/>
                    <a:pt x="1830" y="1833"/>
                  </a:cubicBezTo>
                  <a:cubicBezTo>
                    <a:pt x="1834" y="1830"/>
                    <a:pt x="1837" y="1828"/>
                    <a:pt x="1841" y="1825"/>
                  </a:cubicBezTo>
                  <a:cubicBezTo>
                    <a:pt x="1842" y="1824"/>
                    <a:pt x="1842" y="1824"/>
                    <a:pt x="1842" y="1824"/>
                  </a:cubicBezTo>
                  <a:cubicBezTo>
                    <a:pt x="1844" y="1823"/>
                    <a:pt x="1844" y="1823"/>
                    <a:pt x="1844" y="1823"/>
                  </a:cubicBezTo>
                  <a:cubicBezTo>
                    <a:pt x="1845" y="1823"/>
                    <a:pt x="1845" y="1822"/>
                    <a:pt x="1846" y="1821"/>
                  </a:cubicBezTo>
                  <a:cubicBezTo>
                    <a:pt x="1848" y="1821"/>
                    <a:pt x="1848" y="1821"/>
                    <a:pt x="1848" y="1821"/>
                  </a:cubicBezTo>
                  <a:cubicBezTo>
                    <a:pt x="1849" y="1820"/>
                    <a:pt x="1849" y="1820"/>
                    <a:pt x="1849" y="1820"/>
                  </a:cubicBezTo>
                  <a:cubicBezTo>
                    <a:pt x="1849" y="1820"/>
                    <a:pt x="1849" y="1820"/>
                    <a:pt x="1849" y="1820"/>
                  </a:cubicBezTo>
                  <a:cubicBezTo>
                    <a:pt x="1849" y="1820"/>
                    <a:pt x="1849" y="1820"/>
                    <a:pt x="1849" y="1820"/>
                  </a:cubicBezTo>
                  <a:cubicBezTo>
                    <a:pt x="1849" y="1820"/>
                    <a:pt x="1849" y="1820"/>
                    <a:pt x="1849" y="1820"/>
                  </a:cubicBezTo>
                  <a:cubicBezTo>
                    <a:pt x="1849" y="1820"/>
                    <a:pt x="1849" y="1820"/>
                    <a:pt x="1849" y="1820"/>
                  </a:cubicBezTo>
                  <a:cubicBezTo>
                    <a:pt x="1850" y="1819"/>
                    <a:pt x="1851" y="1819"/>
                    <a:pt x="1852" y="1818"/>
                  </a:cubicBezTo>
                  <a:cubicBezTo>
                    <a:pt x="1855" y="1817"/>
                    <a:pt x="1855" y="1817"/>
                    <a:pt x="1855" y="1817"/>
                  </a:cubicBezTo>
                  <a:cubicBezTo>
                    <a:pt x="1858" y="1815"/>
                    <a:pt x="1858" y="1815"/>
                    <a:pt x="1858" y="1815"/>
                  </a:cubicBezTo>
                  <a:cubicBezTo>
                    <a:pt x="1861" y="1814"/>
                    <a:pt x="1861" y="1814"/>
                    <a:pt x="1861" y="1814"/>
                  </a:cubicBezTo>
                  <a:cubicBezTo>
                    <a:pt x="1864" y="1812"/>
                    <a:pt x="1864" y="1812"/>
                    <a:pt x="1864" y="1812"/>
                  </a:cubicBezTo>
                  <a:cubicBezTo>
                    <a:pt x="1869" y="1811"/>
                    <a:pt x="1873" y="1809"/>
                    <a:pt x="1877" y="1808"/>
                  </a:cubicBezTo>
                  <a:cubicBezTo>
                    <a:pt x="1882" y="1807"/>
                    <a:pt x="1886" y="1806"/>
                    <a:pt x="1890" y="1805"/>
                  </a:cubicBezTo>
                  <a:cubicBezTo>
                    <a:pt x="1895" y="1803"/>
                    <a:pt x="1899" y="1802"/>
                    <a:pt x="1903" y="1801"/>
                  </a:cubicBezTo>
                  <a:cubicBezTo>
                    <a:pt x="1912" y="1799"/>
                    <a:pt x="1920" y="1797"/>
                    <a:pt x="1928" y="1796"/>
                  </a:cubicBezTo>
                  <a:cubicBezTo>
                    <a:pt x="1929" y="1795"/>
                    <a:pt x="1931" y="1795"/>
                    <a:pt x="1933" y="1795"/>
                  </a:cubicBezTo>
                  <a:cubicBezTo>
                    <a:pt x="1935" y="1794"/>
                    <a:pt x="1937" y="1794"/>
                    <a:pt x="1939" y="1794"/>
                  </a:cubicBezTo>
                  <a:cubicBezTo>
                    <a:pt x="1941" y="1793"/>
                    <a:pt x="1942" y="1793"/>
                    <a:pt x="1944" y="1793"/>
                  </a:cubicBezTo>
                  <a:cubicBezTo>
                    <a:pt x="1946" y="1792"/>
                    <a:pt x="1948" y="1792"/>
                    <a:pt x="1950" y="1792"/>
                  </a:cubicBezTo>
                  <a:cubicBezTo>
                    <a:pt x="1956" y="1791"/>
                    <a:pt x="1963" y="1790"/>
                    <a:pt x="1968" y="1790"/>
                  </a:cubicBezTo>
                  <a:cubicBezTo>
                    <a:pt x="1970" y="1790"/>
                    <a:pt x="1971" y="1790"/>
                    <a:pt x="1972" y="1790"/>
                  </a:cubicBezTo>
                  <a:cubicBezTo>
                    <a:pt x="1974" y="1790"/>
                    <a:pt x="1975" y="1790"/>
                    <a:pt x="1976" y="1790"/>
                  </a:cubicBezTo>
                  <a:cubicBezTo>
                    <a:pt x="1979" y="1790"/>
                    <a:pt x="1981" y="1790"/>
                    <a:pt x="1983" y="1790"/>
                  </a:cubicBezTo>
                  <a:cubicBezTo>
                    <a:pt x="1987" y="1791"/>
                    <a:pt x="1990" y="1791"/>
                    <a:pt x="1992" y="1791"/>
                  </a:cubicBezTo>
                  <a:cubicBezTo>
                    <a:pt x="1994" y="1792"/>
                    <a:pt x="1996" y="1792"/>
                    <a:pt x="1996" y="1792"/>
                  </a:cubicBezTo>
                  <a:cubicBezTo>
                    <a:pt x="1996" y="1792"/>
                    <a:pt x="1994" y="1792"/>
                    <a:pt x="1992" y="1791"/>
                  </a:cubicBezTo>
                  <a:cubicBezTo>
                    <a:pt x="1991" y="1791"/>
                    <a:pt x="1990" y="1790"/>
                    <a:pt x="1988" y="1790"/>
                  </a:cubicBezTo>
                  <a:cubicBezTo>
                    <a:pt x="1987" y="1790"/>
                    <a:pt x="1985" y="1789"/>
                    <a:pt x="1983" y="1789"/>
                  </a:cubicBezTo>
                  <a:cubicBezTo>
                    <a:pt x="1981" y="1789"/>
                    <a:pt x="1979" y="1788"/>
                    <a:pt x="1976" y="1788"/>
                  </a:cubicBezTo>
                  <a:cubicBezTo>
                    <a:pt x="1975" y="1788"/>
                    <a:pt x="1974" y="1788"/>
                    <a:pt x="1972" y="1787"/>
                  </a:cubicBezTo>
                  <a:cubicBezTo>
                    <a:pt x="1971" y="1787"/>
                    <a:pt x="1970" y="1787"/>
                    <a:pt x="1968" y="1787"/>
                  </a:cubicBezTo>
                  <a:cubicBezTo>
                    <a:pt x="1967" y="1787"/>
                    <a:pt x="1965" y="1787"/>
                    <a:pt x="1964" y="1787"/>
                  </a:cubicBezTo>
                  <a:cubicBezTo>
                    <a:pt x="1962" y="1787"/>
                    <a:pt x="1961" y="1787"/>
                    <a:pt x="1959" y="1787"/>
                  </a:cubicBezTo>
                  <a:cubicBezTo>
                    <a:pt x="1958" y="1787"/>
                    <a:pt x="1956" y="1787"/>
                    <a:pt x="1954" y="1787"/>
                  </a:cubicBezTo>
                  <a:cubicBezTo>
                    <a:pt x="1953" y="1787"/>
                    <a:pt x="1951" y="1787"/>
                    <a:pt x="1949" y="1787"/>
                  </a:cubicBezTo>
                  <a:cubicBezTo>
                    <a:pt x="1947" y="1787"/>
                    <a:pt x="1945" y="1788"/>
                    <a:pt x="1944" y="1788"/>
                  </a:cubicBezTo>
                  <a:cubicBezTo>
                    <a:pt x="1942" y="1788"/>
                    <a:pt x="1940" y="1788"/>
                    <a:pt x="1938" y="1788"/>
                  </a:cubicBezTo>
                  <a:cubicBezTo>
                    <a:pt x="1934" y="1789"/>
                    <a:pt x="1930" y="1789"/>
                    <a:pt x="1926" y="1790"/>
                  </a:cubicBezTo>
                  <a:cubicBezTo>
                    <a:pt x="1918" y="1791"/>
                    <a:pt x="1910" y="1793"/>
                    <a:pt x="1902" y="1795"/>
                  </a:cubicBezTo>
                  <a:cubicBezTo>
                    <a:pt x="1897" y="1795"/>
                    <a:pt x="1893" y="1796"/>
                    <a:pt x="1889" y="1797"/>
                  </a:cubicBezTo>
                  <a:cubicBezTo>
                    <a:pt x="1884" y="1798"/>
                    <a:pt x="1880" y="1799"/>
                    <a:pt x="1875" y="1801"/>
                  </a:cubicBezTo>
                  <a:cubicBezTo>
                    <a:pt x="1871" y="1802"/>
                    <a:pt x="1866" y="1803"/>
                    <a:pt x="1862" y="1805"/>
                  </a:cubicBezTo>
                  <a:cubicBezTo>
                    <a:pt x="1858" y="1806"/>
                    <a:pt x="1858" y="1806"/>
                    <a:pt x="1858" y="1806"/>
                  </a:cubicBezTo>
                  <a:cubicBezTo>
                    <a:pt x="1855" y="1808"/>
                    <a:pt x="1855" y="1808"/>
                    <a:pt x="1855" y="1808"/>
                  </a:cubicBezTo>
                  <a:cubicBezTo>
                    <a:pt x="1852" y="1809"/>
                    <a:pt x="1852" y="1809"/>
                    <a:pt x="1852" y="1809"/>
                  </a:cubicBezTo>
                  <a:cubicBezTo>
                    <a:pt x="1848" y="1811"/>
                    <a:pt x="1848" y="1811"/>
                    <a:pt x="1848" y="1811"/>
                  </a:cubicBezTo>
                  <a:cubicBezTo>
                    <a:pt x="1847" y="1812"/>
                    <a:pt x="1846" y="1812"/>
                    <a:pt x="1845" y="1813"/>
                  </a:cubicBezTo>
                  <a:cubicBezTo>
                    <a:pt x="1845" y="1813"/>
                    <a:pt x="1845" y="1813"/>
                    <a:pt x="1845" y="1813"/>
                  </a:cubicBezTo>
                  <a:cubicBezTo>
                    <a:pt x="1845" y="1813"/>
                    <a:pt x="1845" y="1813"/>
                    <a:pt x="1845" y="1813"/>
                  </a:cubicBezTo>
                  <a:cubicBezTo>
                    <a:pt x="1845" y="1813"/>
                    <a:pt x="1845" y="1813"/>
                    <a:pt x="1845" y="1813"/>
                  </a:cubicBezTo>
                  <a:cubicBezTo>
                    <a:pt x="1844" y="1814"/>
                    <a:pt x="1844" y="1814"/>
                    <a:pt x="1844" y="1814"/>
                  </a:cubicBezTo>
                  <a:cubicBezTo>
                    <a:pt x="1842" y="1815"/>
                    <a:pt x="1842" y="1815"/>
                    <a:pt x="1842" y="1815"/>
                  </a:cubicBezTo>
                  <a:cubicBezTo>
                    <a:pt x="1841" y="1815"/>
                    <a:pt x="1840" y="1816"/>
                    <a:pt x="1839" y="1817"/>
                  </a:cubicBezTo>
                  <a:cubicBezTo>
                    <a:pt x="1838" y="1818"/>
                    <a:pt x="1838" y="1818"/>
                    <a:pt x="1838" y="1818"/>
                  </a:cubicBezTo>
                  <a:cubicBezTo>
                    <a:pt x="1836" y="1819"/>
                    <a:pt x="1836" y="1819"/>
                    <a:pt x="1836" y="1819"/>
                  </a:cubicBezTo>
                  <a:cubicBezTo>
                    <a:pt x="1834" y="1820"/>
                    <a:pt x="1832" y="1822"/>
                    <a:pt x="1830" y="1824"/>
                  </a:cubicBezTo>
                  <a:cubicBezTo>
                    <a:pt x="1822" y="1826"/>
                    <a:pt x="1816" y="1829"/>
                    <a:pt x="1810" y="1833"/>
                  </a:cubicBezTo>
                  <a:cubicBezTo>
                    <a:pt x="1810" y="1833"/>
                    <a:pt x="1811" y="1832"/>
                    <a:pt x="1811" y="1831"/>
                  </a:cubicBezTo>
                  <a:cubicBezTo>
                    <a:pt x="1813" y="1829"/>
                    <a:pt x="1814" y="1827"/>
                    <a:pt x="1816" y="1824"/>
                  </a:cubicBezTo>
                  <a:cubicBezTo>
                    <a:pt x="1818" y="1822"/>
                    <a:pt x="1820" y="1819"/>
                    <a:pt x="1822" y="1817"/>
                  </a:cubicBezTo>
                  <a:cubicBezTo>
                    <a:pt x="1824" y="1814"/>
                    <a:pt x="1826" y="1812"/>
                    <a:pt x="1828" y="1810"/>
                  </a:cubicBezTo>
                  <a:cubicBezTo>
                    <a:pt x="1831" y="1807"/>
                    <a:pt x="1833" y="1805"/>
                    <a:pt x="1836" y="1803"/>
                  </a:cubicBezTo>
                  <a:cubicBezTo>
                    <a:pt x="1838" y="1801"/>
                    <a:pt x="1841" y="1799"/>
                    <a:pt x="1843" y="1797"/>
                  </a:cubicBezTo>
                  <a:cubicBezTo>
                    <a:pt x="1846" y="1796"/>
                    <a:pt x="1848" y="1794"/>
                    <a:pt x="1850" y="1793"/>
                  </a:cubicBezTo>
                  <a:cubicBezTo>
                    <a:pt x="1853" y="1791"/>
                    <a:pt x="1855" y="1790"/>
                    <a:pt x="1858" y="1789"/>
                  </a:cubicBezTo>
                  <a:cubicBezTo>
                    <a:pt x="1859" y="1788"/>
                    <a:pt x="1860" y="1788"/>
                    <a:pt x="1861" y="1787"/>
                  </a:cubicBezTo>
                  <a:cubicBezTo>
                    <a:pt x="1862" y="1787"/>
                    <a:pt x="1863" y="1786"/>
                    <a:pt x="1864" y="1786"/>
                  </a:cubicBezTo>
                  <a:cubicBezTo>
                    <a:pt x="1865" y="1785"/>
                    <a:pt x="1866" y="1785"/>
                    <a:pt x="1866" y="1785"/>
                  </a:cubicBezTo>
                  <a:cubicBezTo>
                    <a:pt x="1867" y="1784"/>
                    <a:pt x="1868" y="1784"/>
                    <a:pt x="1869" y="1784"/>
                  </a:cubicBezTo>
                  <a:cubicBezTo>
                    <a:pt x="1870" y="1783"/>
                    <a:pt x="1871" y="1783"/>
                    <a:pt x="1872" y="1783"/>
                  </a:cubicBezTo>
                  <a:cubicBezTo>
                    <a:pt x="1873" y="1782"/>
                    <a:pt x="1873" y="1782"/>
                    <a:pt x="1873" y="1782"/>
                  </a:cubicBezTo>
                  <a:cubicBezTo>
                    <a:pt x="1873" y="1782"/>
                    <a:pt x="1873" y="1782"/>
                    <a:pt x="1872" y="1782"/>
                  </a:cubicBezTo>
                  <a:cubicBezTo>
                    <a:pt x="1871" y="1782"/>
                    <a:pt x="1870" y="1782"/>
                    <a:pt x="1868" y="1782"/>
                  </a:cubicBezTo>
                  <a:cubicBezTo>
                    <a:pt x="1868" y="1782"/>
                    <a:pt x="1867" y="1782"/>
                    <a:pt x="1866" y="1783"/>
                  </a:cubicBezTo>
                  <a:cubicBezTo>
                    <a:pt x="1865" y="1783"/>
                    <a:pt x="1864" y="1783"/>
                    <a:pt x="1863" y="1783"/>
                  </a:cubicBezTo>
                  <a:cubicBezTo>
                    <a:pt x="1862" y="1783"/>
                    <a:pt x="1861" y="1783"/>
                    <a:pt x="1860" y="1784"/>
                  </a:cubicBezTo>
                  <a:cubicBezTo>
                    <a:pt x="1858" y="1784"/>
                    <a:pt x="1857" y="1784"/>
                    <a:pt x="1856" y="1784"/>
                  </a:cubicBezTo>
                  <a:cubicBezTo>
                    <a:pt x="1855" y="1785"/>
                    <a:pt x="1853" y="1785"/>
                    <a:pt x="1852" y="1786"/>
                  </a:cubicBezTo>
                  <a:cubicBezTo>
                    <a:pt x="1851" y="1786"/>
                    <a:pt x="1849" y="1787"/>
                    <a:pt x="1848" y="1787"/>
                  </a:cubicBezTo>
                  <a:cubicBezTo>
                    <a:pt x="1845" y="1788"/>
                    <a:pt x="1842" y="1790"/>
                    <a:pt x="1839" y="1791"/>
                  </a:cubicBezTo>
                  <a:cubicBezTo>
                    <a:pt x="1838" y="1792"/>
                    <a:pt x="1836" y="1793"/>
                    <a:pt x="1835" y="1794"/>
                  </a:cubicBezTo>
                  <a:cubicBezTo>
                    <a:pt x="1834" y="1795"/>
                    <a:pt x="1832" y="1796"/>
                    <a:pt x="1831" y="1797"/>
                  </a:cubicBezTo>
                  <a:cubicBezTo>
                    <a:pt x="1828" y="1799"/>
                    <a:pt x="1825" y="1801"/>
                    <a:pt x="1823" y="1804"/>
                  </a:cubicBezTo>
                  <a:cubicBezTo>
                    <a:pt x="1820" y="1806"/>
                    <a:pt x="1818" y="1809"/>
                    <a:pt x="1816" y="1812"/>
                  </a:cubicBezTo>
                  <a:cubicBezTo>
                    <a:pt x="1815" y="1813"/>
                    <a:pt x="1814" y="1815"/>
                    <a:pt x="1813" y="1816"/>
                  </a:cubicBezTo>
                  <a:cubicBezTo>
                    <a:pt x="1812" y="1817"/>
                    <a:pt x="1811" y="1819"/>
                    <a:pt x="1810" y="1820"/>
                  </a:cubicBezTo>
                  <a:cubicBezTo>
                    <a:pt x="1808" y="1823"/>
                    <a:pt x="1807" y="1826"/>
                    <a:pt x="1806" y="1829"/>
                  </a:cubicBezTo>
                  <a:cubicBezTo>
                    <a:pt x="1805" y="1830"/>
                    <a:pt x="1805" y="1832"/>
                    <a:pt x="1804" y="1833"/>
                  </a:cubicBezTo>
                  <a:cubicBezTo>
                    <a:pt x="1804" y="1834"/>
                    <a:pt x="1803" y="1835"/>
                    <a:pt x="1803" y="1837"/>
                  </a:cubicBezTo>
                  <a:cubicBezTo>
                    <a:pt x="1803" y="1838"/>
                    <a:pt x="1802" y="1839"/>
                    <a:pt x="1802" y="1840"/>
                  </a:cubicBezTo>
                  <a:cubicBezTo>
                    <a:pt x="1793" y="1848"/>
                    <a:pt x="1786" y="1859"/>
                    <a:pt x="1778" y="1869"/>
                  </a:cubicBezTo>
                  <a:cubicBezTo>
                    <a:pt x="1778" y="1869"/>
                    <a:pt x="1779" y="1868"/>
                    <a:pt x="1779" y="1867"/>
                  </a:cubicBezTo>
                  <a:cubicBezTo>
                    <a:pt x="1779" y="1864"/>
                    <a:pt x="1780" y="1861"/>
                    <a:pt x="1780" y="1857"/>
                  </a:cubicBezTo>
                  <a:cubicBezTo>
                    <a:pt x="1780" y="1856"/>
                    <a:pt x="1780" y="1855"/>
                    <a:pt x="1780" y="1854"/>
                  </a:cubicBezTo>
                  <a:cubicBezTo>
                    <a:pt x="1780" y="1853"/>
                    <a:pt x="1780" y="1852"/>
                    <a:pt x="1780" y="1852"/>
                  </a:cubicBezTo>
                  <a:cubicBezTo>
                    <a:pt x="1781" y="1850"/>
                    <a:pt x="1781" y="1848"/>
                    <a:pt x="1781" y="1846"/>
                  </a:cubicBezTo>
                  <a:cubicBezTo>
                    <a:pt x="1781" y="1842"/>
                    <a:pt x="1781" y="1839"/>
                    <a:pt x="1781" y="1835"/>
                  </a:cubicBezTo>
                  <a:cubicBezTo>
                    <a:pt x="1781" y="1831"/>
                    <a:pt x="1781" y="1828"/>
                    <a:pt x="1782" y="1824"/>
                  </a:cubicBezTo>
                  <a:cubicBezTo>
                    <a:pt x="1782" y="1823"/>
                    <a:pt x="1782" y="1823"/>
                    <a:pt x="1782" y="1822"/>
                  </a:cubicBezTo>
                  <a:cubicBezTo>
                    <a:pt x="1782" y="1821"/>
                    <a:pt x="1782" y="1820"/>
                    <a:pt x="1783" y="1819"/>
                  </a:cubicBezTo>
                  <a:cubicBezTo>
                    <a:pt x="1783" y="1818"/>
                    <a:pt x="1783" y="1818"/>
                    <a:pt x="1783" y="1817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3" y="1816"/>
                    <a:pt x="1783" y="1816"/>
                    <a:pt x="1783" y="1816"/>
                  </a:cubicBezTo>
                  <a:cubicBezTo>
                    <a:pt x="1784" y="1815"/>
                    <a:pt x="1784" y="1815"/>
                    <a:pt x="1784" y="1814"/>
                  </a:cubicBezTo>
                  <a:cubicBezTo>
                    <a:pt x="1785" y="1811"/>
                    <a:pt x="1786" y="1808"/>
                    <a:pt x="1787" y="1806"/>
                  </a:cubicBezTo>
                  <a:cubicBezTo>
                    <a:pt x="1789" y="1803"/>
                    <a:pt x="1790" y="1801"/>
                    <a:pt x="1792" y="1799"/>
                  </a:cubicBezTo>
                  <a:cubicBezTo>
                    <a:pt x="1793" y="1797"/>
                    <a:pt x="1794" y="1797"/>
                    <a:pt x="1794" y="1796"/>
                  </a:cubicBezTo>
                  <a:cubicBezTo>
                    <a:pt x="1795" y="1795"/>
                    <a:pt x="1796" y="1794"/>
                    <a:pt x="1797" y="1793"/>
                  </a:cubicBezTo>
                  <a:cubicBezTo>
                    <a:pt x="1799" y="1792"/>
                    <a:pt x="1800" y="1791"/>
                    <a:pt x="1802" y="1790"/>
                  </a:cubicBezTo>
                  <a:cubicBezTo>
                    <a:pt x="1803" y="1790"/>
                    <a:pt x="1804" y="1789"/>
                    <a:pt x="1805" y="1789"/>
                  </a:cubicBezTo>
                  <a:cubicBezTo>
                    <a:pt x="1806" y="1788"/>
                    <a:pt x="1807" y="1788"/>
                    <a:pt x="1807" y="1788"/>
                  </a:cubicBezTo>
                  <a:cubicBezTo>
                    <a:pt x="1807" y="1788"/>
                    <a:pt x="1806" y="1788"/>
                    <a:pt x="1805" y="1788"/>
                  </a:cubicBezTo>
                  <a:cubicBezTo>
                    <a:pt x="1804" y="1788"/>
                    <a:pt x="1803" y="1788"/>
                    <a:pt x="1801" y="1789"/>
                  </a:cubicBezTo>
                  <a:cubicBezTo>
                    <a:pt x="1800" y="1789"/>
                    <a:pt x="1798" y="1790"/>
                    <a:pt x="1795" y="1791"/>
                  </a:cubicBezTo>
                  <a:cubicBezTo>
                    <a:pt x="1794" y="1791"/>
                    <a:pt x="1793" y="1792"/>
                    <a:pt x="1792" y="1793"/>
                  </a:cubicBezTo>
                  <a:cubicBezTo>
                    <a:pt x="1791" y="1793"/>
                    <a:pt x="1790" y="1794"/>
                    <a:pt x="1789" y="1795"/>
                  </a:cubicBezTo>
                  <a:cubicBezTo>
                    <a:pt x="1786" y="1797"/>
                    <a:pt x="1784" y="1800"/>
                    <a:pt x="1782" y="1803"/>
                  </a:cubicBezTo>
                  <a:cubicBezTo>
                    <a:pt x="1780" y="1805"/>
                    <a:pt x="1779" y="1809"/>
                    <a:pt x="1777" y="1812"/>
                  </a:cubicBezTo>
                  <a:cubicBezTo>
                    <a:pt x="1777" y="1813"/>
                    <a:pt x="1777" y="1813"/>
                    <a:pt x="1777" y="1813"/>
                  </a:cubicBezTo>
                  <a:cubicBezTo>
                    <a:pt x="1777" y="1814"/>
                    <a:pt x="1777" y="1814"/>
                    <a:pt x="1777" y="1814"/>
                  </a:cubicBezTo>
                  <a:cubicBezTo>
                    <a:pt x="1777" y="1814"/>
                    <a:pt x="1777" y="1814"/>
                    <a:pt x="1777" y="1814"/>
                  </a:cubicBezTo>
                  <a:cubicBezTo>
                    <a:pt x="1776" y="1814"/>
                    <a:pt x="1776" y="1814"/>
                    <a:pt x="1776" y="1814"/>
                  </a:cubicBezTo>
                  <a:cubicBezTo>
                    <a:pt x="1776" y="1814"/>
                    <a:pt x="1776" y="1814"/>
                    <a:pt x="1776" y="1814"/>
                  </a:cubicBezTo>
                  <a:cubicBezTo>
                    <a:pt x="1776" y="1815"/>
                    <a:pt x="1776" y="1815"/>
                    <a:pt x="1776" y="1815"/>
                  </a:cubicBezTo>
                  <a:cubicBezTo>
                    <a:pt x="1776" y="1816"/>
                    <a:pt x="1776" y="1817"/>
                    <a:pt x="1775" y="1818"/>
                  </a:cubicBezTo>
                  <a:cubicBezTo>
                    <a:pt x="1775" y="1819"/>
                    <a:pt x="1775" y="1821"/>
                    <a:pt x="1774" y="1823"/>
                  </a:cubicBezTo>
                  <a:cubicBezTo>
                    <a:pt x="1774" y="1827"/>
                    <a:pt x="1773" y="1831"/>
                    <a:pt x="1773" y="1835"/>
                  </a:cubicBezTo>
                  <a:cubicBezTo>
                    <a:pt x="1773" y="1839"/>
                    <a:pt x="1773" y="1842"/>
                    <a:pt x="1773" y="1846"/>
                  </a:cubicBezTo>
                  <a:cubicBezTo>
                    <a:pt x="1773" y="1848"/>
                    <a:pt x="1773" y="1850"/>
                    <a:pt x="1773" y="1851"/>
                  </a:cubicBezTo>
                  <a:cubicBezTo>
                    <a:pt x="1773" y="1853"/>
                    <a:pt x="1773" y="1855"/>
                    <a:pt x="1773" y="1857"/>
                  </a:cubicBezTo>
                  <a:cubicBezTo>
                    <a:pt x="1773" y="1860"/>
                    <a:pt x="1773" y="1863"/>
                    <a:pt x="1773" y="1867"/>
                  </a:cubicBezTo>
                  <a:cubicBezTo>
                    <a:pt x="1773" y="1870"/>
                    <a:pt x="1772" y="1873"/>
                    <a:pt x="1772" y="1875"/>
                  </a:cubicBezTo>
                  <a:cubicBezTo>
                    <a:pt x="1772" y="1876"/>
                    <a:pt x="1771" y="1877"/>
                    <a:pt x="1771" y="1879"/>
                  </a:cubicBezTo>
                  <a:cubicBezTo>
                    <a:pt x="1764" y="1888"/>
                    <a:pt x="1755" y="1897"/>
                    <a:pt x="1743" y="1904"/>
                  </a:cubicBezTo>
                  <a:cubicBezTo>
                    <a:pt x="1699" y="1930"/>
                    <a:pt x="1649" y="1910"/>
                    <a:pt x="1604" y="1887"/>
                  </a:cubicBezTo>
                  <a:cubicBezTo>
                    <a:pt x="1607" y="1887"/>
                    <a:pt x="1610" y="1887"/>
                    <a:pt x="1613" y="1888"/>
                  </a:cubicBezTo>
                  <a:cubicBezTo>
                    <a:pt x="1617" y="1888"/>
                    <a:pt x="1622" y="1888"/>
                    <a:pt x="1627" y="1888"/>
                  </a:cubicBezTo>
                  <a:cubicBezTo>
                    <a:pt x="1632" y="1888"/>
                    <a:pt x="1637" y="1888"/>
                    <a:pt x="1642" y="1887"/>
                  </a:cubicBezTo>
                  <a:cubicBezTo>
                    <a:pt x="1646" y="1886"/>
                    <a:pt x="1651" y="1885"/>
                    <a:pt x="1655" y="1884"/>
                  </a:cubicBezTo>
                  <a:cubicBezTo>
                    <a:pt x="1655" y="1884"/>
                    <a:pt x="1655" y="1884"/>
                    <a:pt x="1655" y="1884"/>
                  </a:cubicBezTo>
                  <a:cubicBezTo>
                    <a:pt x="1656" y="1884"/>
                    <a:pt x="1656" y="1885"/>
                    <a:pt x="1656" y="1885"/>
                  </a:cubicBezTo>
                  <a:cubicBezTo>
                    <a:pt x="1657" y="1885"/>
                    <a:pt x="1659" y="1886"/>
                    <a:pt x="1660" y="1887"/>
                  </a:cubicBezTo>
                  <a:cubicBezTo>
                    <a:pt x="1661" y="1887"/>
                    <a:pt x="1662" y="1887"/>
                    <a:pt x="1663" y="1887"/>
                  </a:cubicBezTo>
                  <a:cubicBezTo>
                    <a:pt x="1663" y="1888"/>
                    <a:pt x="1664" y="1888"/>
                    <a:pt x="1665" y="1888"/>
                  </a:cubicBezTo>
                  <a:cubicBezTo>
                    <a:pt x="1666" y="1889"/>
                    <a:pt x="1667" y="1889"/>
                    <a:pt x="1668" y="1889"/>
                  </a:cubicBezTo>
                  <a:cubicBezTo>
                    <a:pt x="1669" y="1890"/>
                    <a:pt x="1670" y="1890"/>
                    <a:pt x="1671" y="1890"/>
                  </a:cubicBezTo>
                  <a:cubicBezTo>
                    <a:pt x="1672" y="1890"/>
                    <a:pt x="1674" y="1891"/>
                    <a:pt x="1675" y="1891"/>
                  </a:cubicBezTo>
                  <a:cubicBezTo>
                    <a:pt x="1676" y="1891"/>
                    <a:pt x="1677" y="1891"/>
                    <a:pt x="1678" y="1891"/>
                  </a:cubicBezTo>
                  <a:cubicBezTo>
                    <a:pt x="1681" y="1892"/>
                    <a:pt x="1683" y="1892"/>
                    <a:pt x="1686" y="1892"/>
                  </a:cubicBezTo>
                  <a:cubicBezTo>
                    <a:pt x="1688" y="1893"/>
                    <a:pt x="1691" y="1893"/>
                    <a:pt x="1694" y="1893"/>
                  </a:cubicBezTo>
                  <a:cubicBezTo>
                    <a:pt x="1696" y="1892"/>
                    <a:pt x="1699" y="1892"/>
                    <a:pt x="1701" y="1892"/>
                  </a:cubicBezTo>
                  <a:cubicBezTo>
                    <a:pt x="1704" y="1892"/>
                    <a:pt x="1707" y="1891"/>
                    <a:pt x="1709" y="1891"/>
                  </a:cubicBezTo>
                  <a:cubicBezTo>
                    <a:pt x="1710" y="1891"/>
                    <a:pt x="1711" y="1891"/>
                    <a:pt x="1712" y="1890"/>
                  </a:cubicBezTo>
                  <a:cubicBezTo>
                    <a:pt x="1714" y="1890"/>
                    <a:pt x="1715" y="1890"/>
                    <a:pt x="1716" y="1889"/>
                  </a:cubicBezTo>
                  <a:cubicBezTo>
                    <a:pt x="1717" y="1889"/>
                    <a:pt x="1718" y="1889"/>
                    <a:pt x="1719" y="1889"/>
                  </a:cubicBezTo>
                  <a:cubicBezTo>
                    <a:pt x="1720" y="1888"/>
                    <a:pt x="1721" y="1888"/>
                    <a:pt x="1722" y="1888"/>
                  </a:cubicBezTo>
                  <a:cubicBezTo>
                    <a:pt x="1723" y="1887"/>
                    <a:pt x="1724" y="1887"/>
                    <a:pt x="1725" y="1887"/>
                  </a:cubicBezTo>
                  <a:cubicBezTo>
                    <a:pt x="1725" y="1886"/>
                    <a:pt x="1726" y="1886"/>
                    <a:pt x="1727" y="1886"/>
                  </a:cubicBezTo>
                  <a:cubicBezTo>
                    <a:pt x="1728" y="1885"/>
                    <a:pt x="1730" y="1884"/>
                    <a:pt x="1731" y="1884"/>
                  </a:cubicBezTo>
                  <a:cubicBezTo>
                    <a:pt x="1732" y="1883"/>
                    <a:pt x="1732" y="1883"/>
                    <a:pt x="1733" y="1882"/>
                  </a:cubicBezTo>
                  <a:cubicBezTo>
                    <a:pt x="1733" y="1882"/>
                    <a:pt x="1734" y="1882"/>
                    <a:pt x="1734" y="1882"/>
                  </a:cubicBezTo>
                  <a:cubicBezTo>
                    <a:pt x="1734" y="1882"/>
                    <a:pt x="1733" y="1882"/>
                    <a:pt x="1733" y="1882"/>
                  </a:cubicBezTo>
                  <a:cubicBezTo>
                    <a:pt x="1732" y="1882"/>
                    <a:pt x="1731" y="1882"/>
                    <a:pt x="1730" y="1882"/>
                  </a:cubicBezTo>
                  <a:cubicBezTo>
                    <a:pt x="1730" y="1882"/>
                    <a:pt x="1729" y="1882"/>
                    <a:pt x="1728" y="1882"/>
                  </a:cubicBezTo>
                  <a:cubicBezTo>
                    <a:pt x="1728" y="1882"/>
                    <a:pt x="1727" y="1883"/>
                    <a:pt x="1726" y="1883"/>
                  </a:cubicBezTo>
                  <a:cubicBezTo>
                    <a:pt x="1725" y="1883"/>
                    <a:pt x="1724" y="1883"/>
                    <a:pt x="1724" y="1883"/>
                  </a:cubicBezTo>
                  <a:cubicBezTo>
                    <a:pt x="1723" y="1883"/>
                    <a:pt x="1722" y="1883"/>
                    <a:pt x="1721" y="1883"/>
                  </a:cubicBezTo>
                  <a:cubicBezTo>
                    <a:pt x="1719" y="1883"/>
                    <a:pt x="1717" y="1883"/>
                    <a:pt x="1715" y="1884"/>
                  </a:cubicBezTo>
                  <a:cubicBezTo>
                    <a:pt x="1714" y="1884"/>
                    <a:pt x="1714" y="1884"/>
                    <a:pt x="1713" y="1884"/>
                  </a:cubicBezTo>
                  <a:cubicBezTo>
                    <a:pt x="1713" y="1884"/>
                    <a:pt x="1712" y="1884"/>
                    <a:pt x="1712" y="1884"/>
                  </a:cubicBezTo>
                  <a:cubicBezTo>
                    <a:pt x="1710" y="1884"/>
                    <a:pt x="1709" y="1884"/>
                    <a:pt x="1708" y="1884"/>
                  </a:cubicBezTo>
                  <a:cubicBezTo>
                    <a:pt x="1707" y="1884"/>
                    <a:pt x="1706" y="1884"/>
                    <a:pt x="1705" y="1884"/>
                  </a:cubicBezTo>
                  <a:cubicBezTo>
                    <a:pt x="1703" y="1884"/>
                    <a:pt x="1702" y="1884"/>
                    <a:pt x="1701" y="1884"/>
                  </a:cubicBezTo>
                  <a:cubicBezTo>
                    <a:pt x="1698" y="1885"/>
                    <a:pt x="1696" y="1885"/>
                    <a:pt x="1694" y="1885"/>
                  </a:cubicBezTo>
                  <a:cubicBezTo>
                    <a:pt x="1691" y="1885"/>
                    <a:pt x="1689" y="1885"/>
                    <a:pt x="1686" y="1885"/>
                  </a:cubicBezTo>
                  <a:cubicBezTo>
                    <a:pt x="1685" y="1885"/>
                    <a:pt x="1684" y="1885"/>
                    <a:pt x="1682" y="1885"/>
                  </a:cubicBezTo>
                  <a:cubicBezTo>
                    <a:pt x="1681" y="1885"/>
                    <a:pt x="1680" y="1885"/>
                    <a:pt x="1679" y="1885"/>
                  </a:cubicBezTo>
                  <a:cubicBezTo>
                    <a:pt x="1678" y="1884"/>
                    <a:pt x="1677" y="1884"/>
                    <a:pt x="1676" y="1884"/>
                  </a:cubicBezTo>
                  <a:cubicBezTo>
                    <a:pt x="1675" y="1884"/>
                    <a:pt x="1674" y="1884"/>
                    <a:pt x="1674" y="1884"/>
                  </a:cubicBezTo>
                  <a:cubicBezTo>
                    <a:pt x="1673" y="1884"/>
                    <a:pt x="1673" y="1884"/>
                    <a:pt x="1672" y="1884"/>
                  </a:cubicBezTo>
                  <a:cubicBezTo>
                    <a:pt x="1671" y="1884"/>
                    <a:pt x="1670" y="1884"/>
                    <a:pt x="1669" y="1884"/>
                  </a:cubicBezTo>
                  <a:cubicBezTo>
                    <a:pt x="1668" y="1884"/>
                    <a:pt x="1667" y="1884"/>
                    <a:pt x="1666" y="1884"/>
                  </a:cubicBezTo>
                  <a:cubicBezTo>
                    <a:pt x="1665" y="1884"/>
                    <a:pt x="1664" y="1884"/>
                    <a:pt x="1663" y="1884"/>
                  </a:cubicBezTo>
                  <a:cubicBezTo>
                    <a:pt x="1663" y="1884"/>
                    <a:pt x="1662" y="1884"/>
                    <a:pt x="1661" y="1884"/>
                  </a:cubicBezTo>
                  <a:cubicBezTo>
                    <a:pt x="1660" y="1884"/>
                    <a:pt x="1659" y="1883"/>
                    <a:pt x="1659" y="1883"/>
                  </a:cubicBezTo>
                  <a:cubicBezTo>
                    <a:pt x="1659" y="1883"/>
                    <a:pt x="1659" y="1883"/>
                    <a:pt x="1659" y="1883"/>
                  </a:cubicBezTo>
                  <a:cubicBezTo>
                    <a:pt x="1660" y="1883"/>
                    <a:pt x="1661" y="1883"/>
                    <a:pt x="1662" y="1883"/>
                  </a:cubicBezTo>
                  <a:cubicBezTo>
                    <a:pt x="1663" y="1882"/>
                    <a:pt x="1664" y="1882"/>
                    <a:pt x="1665" y="1882"/>
                  </a:cubicBezTo>
                  <a:cubicBezTo>
                    <a:pt x="1666" y="1881"/>
                    <a:pt x="1667" y="1881"/>
                    <a:pt x="1668" y="1881"/>
                  </a:cubicBezTo>
                  <a:cubicBezTo>
                    <a:pt x="1670" y="1880"/>
                    <a:pt x="1672" y="1879"/>
                    <a:pt x="1673" y="1879"/>
                  </a:cubicBezTo>
                  <a:cubicBezTo>
                    <a:pt x="1674" y="1878"/>
                    <a:pt x="1675" y="1878"/>
                    <a:pt x="1676" y="1877"/>
                  </a:cubicBezTo>
                  <a:cubicBezTo>
                    <a:pt x="1677" y="1877"/>
                    <a:pt x="1678" y="1877"/>
                    <a:pt x="1679" y="1876"/>
                  </a:cubicBezTo>
                  <a:cubicBezTo>
                    <a:pt x="1680" y="1876"/>
                    <a:pt x="1682" y="1875"/>
                    <a:pt x="1683" y="1874"/>
                  </a:cubicBezTo>
                  <a:cubicBezTo>
                    <a:pt x="1685" y="1873"/>
                    <a:pt x="1686" y="1873"/>
                    <a:pt x="1687" y="1872"/>
                  </a:cubicBezTo>
                  <a:cubicBezTo>
                    <a:pt x="1689" y="1871"/>
                    <a:pt x="1690" y="1871"/>
                    <a:pt x="1691" y="1870"/>
                  </a:cubicBezTo>
                  <a:cubicBezTo>
                    <a:pt x="1692" y="1869"/>
                    <a:pt x="1693" y="1869"/>
                    <a:pt x="1694" y="1868"/>
                  </a:cubicBezTo>
                  <a:cubicBezTo>
                    <a:pt x="1696" y="1867"/>
                    <a:pt x="1697" y="1866"/>
                    <a:pt x="1698" y="1865"/>
                  </a:cubicBezTo>
                  <a:cubicBezTo>
                    <a:pt x="1699" y="1865"/>
                    <a:pt x="1699" y="1864"/>
                    <a:pt x="1699" y="1864"/>
                  </a:cubicBezTo>
                  <a:cubicBezTo>
                    <a:pt x="1699" y="1864"/>
                    <a:pt x="1699" y="1865"/>
                    <a:pt x="1698" y="1865"/>
                  </a:cubicBezTo>
                  <a:cubicBezTo>
                    <a:pt x="1697" y="1865"/>
                    <a:pt x="1695" y="1866"/>
                    <a:pt x="1693" y="1867"/>
                  </a:cubicBezTo>
                  <a:cubicBezTo>
                    <a:pt x="1692" y="1867"/>
                    <a:pt x="1691" y="1867"/>
                    <a:pt x="1690" y="1868"/>
                  </a:cubicBezTo>
                  <a:cubicBezTo>
                    <a:pt x="1689" y="1868"/>
                    <a:pt x="1688" y="1869"/>
                    <a:pt x="1686" y="1869"/>
                  </a:cubicBezTo>
                  <a:cubicBezTo>
                    <a:pt x="1685" y="1870"/>
                    <a:pt x="1683" y="1870"/>
                    <a:pt x="1682" y="1871"/>
                  </a:cubicBezTo>
                  <a:cubicBezTo>
                    <a:pt x="1680" y="1871"/>
                    <a:pt x="1679" y="1872"/>
                    <a:pt x="1677" y="1872"/>
                  </a:cubicBezTo>
                  <a:cubicBezTo>
                    <a:pt x="1675" y="1872"/>
                    <a:pt x="1674" y="1873"/>
                    <a:pt x="1672" y="1874"/>
                  </a:cubicBezTo>
                  <a:cubicBezTo>
                    <a:pt x="1670" y="1874"/>
                    <a:pt x="1668" y="1874"/>
                    <a:pt x="1666" y="1875"/>
                  </a:cubicBezTo>
                  <a:cubicBezTo>
                    <a:pt x="1665" y="1875"/>
                    <a:pt x="1664" y="1875"/>
                    <a:pt x="1663" y="1876"/>
                  </a:cubicBezTo>
                  <a:cubicBezTo>
                    <a:pt x="1662" y="1876"/>
                    <a:pt x="1661" y="1876"/>
                    <a:pt x="1660" y="1876"/>
                  </a:cubicBezTo>
                  <a:cubicBezTo>
                    <a:pt x="1658" y="1877"/>
                    <a:pt x="1656" y="1877"/>
                    <a:pt x="1654" y="1877"/>
                  </a:cubicBezTo>
                  <a:cubicBezTo>
                    <a:pt x="1652" y="1878"/>
                    <a:pt x="1650" y="1878"/>
                    <a:pt x="1647" y="1878"/>
                  </a:cubicBezTo>
                  <a:cubicBezTo>
                    <a:pt x="1646" y="1879"/>
                    <a:pt x="1645" y="1879"/>
                    <a:pt x="1644" y="1879"/>
                  </a:cubicBezTo>
                  <a:cubicBezTo>
                    <a:pt x="1643" y="1879"/>
                    <a:pt x="1642" y="1879"/>
                    <a:pt x="1641" y="1879"/>
                  </a:cubicBezTo>
                  <a:cubicBezTo>
                    <a:pt x="1636" y="1880"/>
                    <a:pt x="1632" y="1880"/>
                    <a:pt x="1627" y="1880"/>
                  </a:cubicBezTo>
                  <a:cubicBezTo>
                    <a:pt x="1622" y="1880"/>
                    <a:pt x="1618" y="1880"/>
                    <a:pt x="1613" y="1880"/>
                  </a:cubicBezTo>
                  <a:cubicBezTo>
                    <a:pt x="1612" y="1880"/>
                    <a:pt x="1611" y="1880"/>
                    <a:pt x="1610" y="1880"/>
                  </a:cubicBezTo>
                  <a:cubicBezTo>
                    <a:pt x="1609" y="1880"/>
                    <a:pt x="1608" y="1880"/>
                    <a:pt x="1606" y="1880"/>
                  </a:cubicBezTo>
                  <a:cubicBezTo>
                    <a:pt x="1604" y="1879"/>
                    <a:pt x="1602" y="1879"/>
                    <a:pt x="1600" y="1879"/>
                  </a:cubicBezTo>
                  <a:cubicBezTo>
                    <a:pt x="1598" y="1879"/>
                    <a:pt x="1596" y="1878"/>
                    <a:pt x="1593" y="1878"/>
                  </a:cubicBezTo>
                  <a:cubicBezTo>
                    <a:pt x="1592" y="1878"/>
                    <a:pt x="1591" y="1878"/>
                    <a:pt x="1590" y="1878"/>
                  </a:cubicBezTo>
                  <a:cubicBezTo>
                    <a:pt x="1590" y="1878"/>
                    <a:pt x="1590" y="1878"/>
                    <a:pt x="1589" y="1878"/>
                  </a:cubicBezTo>
                  <a:cubicBezTo>
                    <a:pt x="1590" y="1878"/>
                    <a:pt x="1590" y="1878"/>
                    <a:pt x="1590" y="1878"/>
                  </a:cubicBezTo>
                  <a:cubicBezTo>
                    <a:pt x="1592" y="1878"/>
                    <a:pt x="1593" y="1878"/>
                    <a:pt x="1594" y="1878"/>
                  </a:cubicBezTo>
                  <a:cubicBezTo>
                    <a:pt x="1596" y="1878"/>
                    <a:pt x="1598" y="1878"/>
                    <a:pt x="1599" y="1877"/>
                  </a:cubicBezTo>
                  <a:cubicBezTo>
                    <a:pt x="1601" y="1877"/>
                    <a:pt x="1603" y="1877"/>
                    <a:pt x="1605" y="1877"/>
                  </a:cubicBezTo>
                  <a:cubicBezTo>
                    <a:pt x="1608" y="1876"/>
                    <a:pt x="1612" y="1876"/>
                    <a:pt x="1617" y="1875"/>
                  </a:cubicBezTo>
                  <a:cubicBezTo>
                    <a:pt x="1621" y="1874"/>
                    <a:pt x="1625" y="1873"/>
                    <a:pt x="1630" y="1871"/>
                  </a:cubicBezTo>
                  <a:cubicBezTo>
                    <a:pt x="1631" y="1871"/>
                    <a:pt x="1632" y="1871"/>
                    <a:pt x="1633" y="1870"/>
                  </a:cubicBezTo>
                  <a:cubicBezTo>
                    <a:pt x="1634" y="1870"/>
                    <a:pt x="1635" y="1870"/>
                    <a:pt x="1637" y="1869"/>
                  </a:cubicBezTo>
                  <a:cubicBezTo>
                    <a:pt x="1639" y="1868"/>
                    <a:pt x="1641" y="1868"/>
                    <a:pt x="1643" y="1867"/>
                  </a:cubicBezTo>
                  <a:cubicBezTo>
                    <a:pt x="1648" y="1865"/>
                    <a:pt x="1653" y="1863"/>
                    <a:pt x="1657" y="1861"/>
                  </a:cubicBezTo>
                  <a:cubicBezTo>
                    <a:pt x="1662" y="1860"/>
                    <a:pt x="1666" y="1858"/>
                    <a:pt x="1671" y="1856"/>
                  </a:cubicBezTo>
                  <a:cubicBezTo>
                    <a:pt x="1675" y="1854"/>
                    <a:pt x="1680" y="1852"/>
                    <a:pt x="1684" y="1851"/>
                  </a:cubicBezTo>
                  <a:cubicBezTo>
                    <a:pt x="1688" y="1849"/>
                    <a:pt x="1692" y="1848"/>
                    <a:pt x="1696" y="1846"/>
                  </a:cubicBezTo>
                  <a:cubicBezTo>
                    <a:pt x="1700" y="1845"/>
                    <a:pt x="1704" y="1844"/>
                    <a:pt x="1707" y="1843"/>
                  </a:cubicBezTo>
                  <a:cubicBezTo>
                    <a:pt x="1708" y="1843"/>
                    <a:pt x="1709" y="1843"/>
                    <a:pt x="1709" y="1843"/>
                  </a:cubicBezTo>
                  <a:cubicBezTo>
                    <a:pt x="1710" y="1843"/>
                    <a:pt x="1710" y="1843"/>
                    <a:pt x="1710" y="1843"/>
                  </a:cubicBezTo>
                  <a:cubicBezTo>
                    <a:pt x="1711" y="1844"/>
                    <a:pt x="1712" y="1845"/>
                    <a:pt x="1712" y="1845"/>
                  </a:cubicBezTo>
                  <a:cubicBezTo>
                    <a:pt x="1713" y="1846"/>
                    <a:pt x="1714" y="1847"/>
                    <a:pt x="1715" y="1847"/>
                  </a:cubicBezTo>
                  <a:cubicBezTo>
                    <a:pt x="1716" y="1848"/>
                    <a:pt x="1717" y="1849"/>
                    <a:pt x="1719" y="1849"/>
                  </a:cubicBezTo>
                  <a:cubicBezTo>
                    <a:pt x="1720" y="1850"/>
                    <a:pt x="1721" y="1851"/>
                    <a:pt x="1723" y="1851"/>
                  </a:cubicBezTo>
                  <a:cubicBezTo>
                    <a:pt x="1723" y="1852"/>
                    <a:pt x="1724" y="1852"/>
                    <a:pt x="1725" y="1852"/>
                  </a:cubicBezTo>
                  <a:cubicBezTo>
                    <a:pt x="1725" y="1853"/>
                    <a:pt x="1726" y="1853"/>
                    <a:pt x="1727" y="1853"/>
                  </a:cubicBezTo>
                  <a:cubicBezTo>
                    <a:pt x="1729" y="1854"/>
                    <a:pt x="1730" y="1854"/>
                    <a:pt x="1732" y="1855"/>
                  </a:cubicBezTo>
                  <a:cubicBezTo>
                    <a:pt x="1733" y="1855"/>
                    <a:pt x="1735" y="1856"/>
                    <a:pt x="1736" y="1856"/>
                  </a:cubicBezTo>
                  <a:cubicBezTo>
                    <a:pt x="1737" y="1856"/>
                    <a:pt x="1738" y="1856"/>
                    <a:pt x="1739" y="1856"/>
                  </a:cubicBezTo>
                  <a:cubicBezTo>
                    <a:pt x="1740" y="1857"/>
                    <a:pt x="1740" y="1857"/>
                    <a:pt x="1741" y="1857"/>
                  </a:cubicBezTo>
                  <a:cubicBezTo>
                    <a:pt x="1743" y="1857"/>
                    <a:pt x="1744" y="1857"/>
                    <a:pt x="1746" y="1857"/>
                  </a:cubicBezTo>
                  <a:cubicBezTo>
                    <a:pt x="1747" y="1857"/>
                    <a:pt x="1748" y="1857"/>
                    <a:pt x="1750" y="1857"/>
                  </a:cubicBezTo>
                  <a:cubicBezTo>
                    <a:pt x="1751" y="1857"/>
                    <a:pt x="1752" y="1857"/>
                    <a:pt x="1753" y="1857"/>
                  </a:cubicBezTo>
                  <a:cubicBezTo>
                    <a:pt x="1754" y="1857"/>
                    <a:pt x="1755" y="1857"/>
                    <a:pt x="1756" y="1857"/>
                  </a:cubicBezTo>
                  <a:cubicBezTo>
                    <a:pt x="1757" y="1856"/>
                    <a:pt x="1757" y="1856"/>
                    <a:pt x="1757" y="1856"/>
                  </a:cubicBezTo>
                  <a:cubicBezTo>
                    <a:pt x="1758" y="1856"/>
                    <a:pt x="1758" y="1856"/>
                    <a:pt x="1758" y="1856"/>
                  </a:cubicBezTo>
                  <a:cubicBezTo>
                    <a:pt x="1758" y="1856"/>
                    <a:pt x="1758" y="1856"/>
                    <a:pt x="1758" y="1856"/>
                  </a:cubicBezTo>
                  <a:cubicBezTo>
                    <a:pt x="1757" y="1856"/>
                    <a:pt x="1757" y="1855"/>
                    <a:pt x="1756" y="1855"/>
                  </a:cubicBezTo>
                  <a:cubicBezTo>
                    <a:pt x="1755" y="1855"/>
                    <a:pt x="1754" y="1854"/>
                    <a:pt x="1754" y="1854"/>
                  </a:cubicBezTo>
                  <a:cubicBezTo>
                    <a:pt x="1753" y="1854"/>
                    <a:pt x="1752" y="1853"/>
                    <a:pt x="1750" y="1853"/>
                  </a:cubicBezTo>
                  <a:cubicBezTo>
                    <a:pt x="1749" y="1852"/>
                    <a:pt x="1748" y="1852"/>
                    <a:pt x="1747" y="1851"/>
                  </a:cubicBezTo>
                  <a:cubicBezTo>
                    <a:pt x="1745" y="1851"/>
                    <a:pt x="1744" y="1850"/>
                    <a:pt x="1743" y="1850"/>
                  </a:cubicBezTo>
                  <a:cubicBezTo>
                    <a:pt x="1742" y="1850"/>
                    <a:pt x="1741" y="1849"/>
                    <a:pt x="1741" y="1849"/>
                  </a:cubicBezTo>
                  <a:cubicBezTo>
                    <a:pt x="1740" y="1849"/>
                    <a:pt x="1739" y="1849"/>
                    <a:pt x="1738" y="1849"/>
                  </a:cubicBezTo>
                  <a:cubicBezTo>
                    <a:pt x="1737" y="1848"/>
                    <a:pt x="1735" y="1848"/>
                    <a:pt x="1734" y="1847"/>
                  </a:cubicBezTo>
                  <a:cubicBezTo>
                    <a:pt x="1732" y="1847"/>
                    <a:pt x="1731" y="1846"/>
                    <a:pt x="1729" y="1846"/>
                  </a:cubicBezTo>
                  <a:cubicBezTo>
                    <a:pt x="1729" y="1846"/>
                    <a:pt x="1728" y="1846"/>
                    <a:pt x="1727" y="1845"/>
                  </a:cubicBezTo>
                  <a:cubicBezTo>
                    <a:pt x="1726" y="1845"/>
                    <a:pt x="1726" y="1845"/>
                    <a:pt x="1725" y="1845"/>
                  </a:cubicBezTo>
                  <a:cubicBezTo>
                    <a:pt x="1723" y="1844"/>
                    <a:pt x="1722" y="1844"/>
                    <a:pt x="1721" y="1844"/>
                  </a:cubicBezTo>
                  <a:cubicBezTo>
                    <a:pt x="1719" y="1844"/>
                    <a:pt x="1718" y="1843"/>
                    <a:pt x="1717" y="1843"/>
                  </a:cubicBezTo>
                  <a:cubicBezTo>
                    <a:pt x="1716" y="1843"/>
                    <a:pt x="1715" y="1843"/>
                    <a:pt x="1714" y="1842"/>
                  </a:cubicBezTo>
                  <a:cubicBezTo>
                    <a:pt x="1713" y="1842"/>
                    <a:pt x="1712" y="1842"/>
                    <a:pt x="1712" y="1842"/>
                  </a:cubicBezTo>
                  <a:cubicBezTo>
                    <a:pt x="1712" y="1842"/>
                    <a:pt x="1712" y="1842"/>
                    <a:pt x="1712" y="1842"/>
                  </a:cubicBezTo>
                  <a:cubicBezTo>
                    <a:pt x="1714" y="1842"/>
                    <a:pt x="1716" y="1841"/>
                    <a:pt x="1717" y="1841"/>
                  </a:cubicBezTo>
                  <a:cubicBezTo>
                    <a:pt x="1719" y="1841"/>
                    <a:pt x="1720" y="1840"/>
                    <a:pt x="1721" y="1840"/>
                  </a:cubicBezTo>
                  <a:cubicBezTo>
                    <a:pt x="1722" y="1840"/>
                    <a:pt x="1724" y="1840"/>
                    <a:pt x="1725" y="1840"/>
                  </a:cubicBezTo>
                  <a:cubicBezTo>
                    <a:pt x="1727" y="1839"/>
                    <a:pt x="1729" y="1839"/>
                    <a:pt x="1730" y="1839"/>
                  </a:cubicBezTo>
                  <a:cubicBezTo>
                    <a:pt x="1731" y="1839"/>
                    <a:pt x="1731" y="1839"/>
                    <a:pt x="1731" y="1839"/>
                  </a:cubicBezTo>
                  <a:cubicBezTo>
                    <a:pt x="1731" y="1839"/>
                    <a:pt x="1731" y="1839"/>
                    <a:pt x="1730" y="1839"/>
                  </a:cubicBezTo>
                  <a:cubicBezTo>
                    <a:pt x="1729" y="1839"/>
                    <a:pt x="1727" y="1838"/>
                    <a:pt x="1725" y="1838"/>
                  </a:cubicBezTo>
                  <a:cubicBezTo>
                    <a:pt x="1724" y="1838"/>
                    <a:pt x="1722" y="1838"/>
                    <a:pt x="1721" y="1838"/>
                  </a:cubicBezTo>
                  <a:cubicBezTo>
                    <a:pt x="1720" y="1838"/>
                    <a:pt x="1718" y="1838"/>
                    <a:pt x="1717" y="1838"/>
                  </a:cubicBezTo>
                  <a:cubicBezTo>
                    <a:pt x="1715" y="1838"/>
                    <a:pt x="1714" y="1838"/>
                    <a:pt x="1712" y="1838"/>
                  </a:cubicBezTo>
                  <a:cubicBezTo>
                    <a:pt x="1710" y="1838"/>
                    <a:pt x="1708" y="1838"/>
                    <a:pt x="1707" y="1839"/>
                  </a:cubicBezTo>
                  <a:cubicBezTo>
                    <a:pt x="1703" y="1839"/>
                    <a:pt x="1699" y="1840"/>
                    <a:pt x="1695" y="1841"/>
                  </a:cubicBezTo>
                  <a:cubicBezTo>
                    <a:pt x="1690" y="1842"/>
                    <a:pt x="1686" y="1843"/>
                    <a:pt x="1682" y="1844"/>
                  </a:cubicBezTo>
                  <a:cubicBezTo>
                    <a:pt x="1679" y="1845"/>
                    <a:pt x="1677" y="1846"/>
                    <a:pt x="1675" y="1846"/>
                  </a:cubicBezTo>
                  <a:cubicBezTo>
                    <a:pt x="1672" y="1847"/>
                    <a:pt x="1670" y="1848"/>
                    <a:pt x="1668" y="1849"/>
                  </a:cubicBezTo>
                  <a:cubicBezTo>
                    <a:pt x="1663" y="1850"/>
                    <a:pt x="1659" y="1852"/>
                    <a:pt x="1654" y="1854"/>
                  </a:cubicBezTo>
                  <a:cubicBezTo>
                    <a:pt x="1650" y="1856"/>
                    <a:pt x="1645" y="1858"/>
                    <a:pt x="1641" y="1860"/>
                  </a:cubicBezTo>
                  <a:cubicBezTo>
                    <a:pt x="1636" y="1861"/>
                    <a:pt x="1632" y="1863"/>
                    <a:pt x="1627" y="1865"/>
                  </a:cubicBezTo>
                  <a:cubicBezTo>
                    <a:pt x="1623" y="1866"/>
                    <a:pt x="1619" y="1868"/>
                    <a:pt x="1615" y="1869"/>
                  </a:cubicBezTo>
                  <a:cubicBezTo>
                    <a:pt x="1611" y="1870"/>
                    <a:pt x="1607" y="1871"/>
                    <a:pt x="1604" y="1872"/>
                  </a:cubicBezTo>
                  <a:cubicBezTo>
                    <a:pt x="1602" y="1873"/>
                    <a:pt x="1600" y="1873"/>
                    <a:pt x="1599" y="1874"/>
                  </a:cubicBezTo>
                  <a:cubicBezTo>
                    <a:pt x="1597" y="1874"/>
                    <a:pt x="1596" y="1874"/>
                    <a:pt x="1594" y="1875"/>
                  </a:cubicBezTo>
                  <a:cubicBezTo>
                    <a:pt x="1593" y="1875"/>
                    <a:pt x="1591" y="1875"/>
                    <a:pt x="1590" y="1875"/>
                  </a:cubicBezTo>
                  <a:cubicBezTo>
                    <a:pt x="1589" y="1876"/>
                    <a:pt x="1588" y="1876"/>
                    <a:pt x="1587" y="1876"/>
                  </a:cubicBezTo>
                  <a:cubicBezTo>
                    <a:pt x="1585" y="1876"/>
                    <a:pt x="1584" y="1876"/>
                    <a:pt x="1584" y="1876"/>
                  </a:cubicBezTo>
                  <a:cubicBezTo>
                    <a:pt x="1576" y="1872"/>
                    <a:pt x="1569" y="1869"/>
                    <a:pt x="1562" y="1866"/>
                  </a:cubicBezTo>
                  <a:cubicBezTo>
                    <a:pt x="1533" y="1851"/>
                    <a:pt x="1510" y="1840"/>
                    <a:pt x="1488" y="1830"/>
                  </a:cubicBezTo>
                  <a:cubicBezTo>
                    <a:pt x="1426" y="1802"/>
                    <a:pt x="1372" y="1776"/>
                    <a:pt x="1329" y="1717"/>
                  </a:cubicBezTo>
                  <a:cubicBezTo>
                    <a:pt x="1272" y="1638"/>
                    <a:pt x="1260" y="1544"/>
                    <a:pt x="1229" y="1455"/>
                  </a:cubicBezTo>
                  <a:cubicBezTo>
                    <a:pt x="1196" y="1360"/>
                    <a:pt x="1289" y="1274"/>
                    <a:pt x="1366" y="1257"/>
                  </a:cubicBezTo>
                  <a:cubicBezTo>
                    <a:pt x="1392" y="1251"/>
                    <a:pt x="1415" y="1246"/>
                    <a:pt x="1437" y="1240"/>
                  </a:cubicBezTo>
                  <a:cubicBezTo>
                    <a:pt x="1438" y="1240"/>
                    <a:pt x="1440" y="1241"/>
                    <a:pt x="1442" y="1241"/>
                  </a:cubicBezTo>
                  <a:cubicBezTo>
                    <a:pt x="1447" y="1243"/>
                    <a:pt x="1452" y="1245"/>
                    <a:pt x="1457" y="1246"/>
                  </a:cubicBezTo>
                  <a:cubicBezTo>
                    <a:pt x="1460" y="1247"/>
                    <a:pt x="1463" y="1248"/>
                    <a:pt x="1466" y="1248"/>
                  </a:cubicBezTo>
                  <a:cubicBezTo>
                    <a:pt x="1466" y="1249"/>
                    <a:pt x="1466" y="1249"/>
                    <a:pt x="1466" y="1250"/>
                  </a:cubicBezTo>
                  <a:cubicBezTo>
                    <a:pt x="1467" y="1250"/>
                    <a:pt x="1467" y="1251"/>
                    <a:pt x="1467" y="1251"/>
                  </a:cubicBezTo>
                  <a:cubicBezTo>
                    <a:pt x="1467" y="1251"/>
                    <a:pt x="1467" y="1252"/>
                    <a:pt x="1467" y="1252"/>
                  </a:cubicBezTo>
                  <a:cubicBezTo>
                    <a:pt x="1467" y="1252"/>
                    <a:pt x="1468" y="1253"/>
                    <a:pt x="1468" y="1253"/>
                  </a:cubicBezTo>
                  <a:cubicBezTo>
                    <a:pt x="1468" y="1253"/>
                    <a:pt x="1468" y="1253"/>
                    <a:pt x="1468" y="1253"/>
                  </a:cubicBezTo>
                  <a:cubicBezTo>
                    <a:pt x="1468" y="1254"/>
                    <a:pt x="1469" y="1255"/>
                    <a:pt x="1469" y="1255"/>
                  </a:cubicBezTo>
                  <a:cubicBezTo>
                    <a:pt x="1470" y="1256"/>
                    <a:pt x="1470" y="1257"/>
                    <a:pt x="1471" y="1258"/>
                  </a:cubicBezTo>
                  <a:cubicBezTo>
                    <a:pt x="1471" y="1259"/>
                    <a:pt x="1472" y="1260"/>
                    <a:pt x="1472" y="1261"/>
                  </a:cubicBezTo>
                  <a:cubicBezTo>
                    <a:pt x="1472" y="1262"/>
                    <a:pt x="1473" y="1263"/>
                    <a:pt x="1473" y="1263"/>
                  </a:cubicBezTo>
                  <a:cubicBezTo>
                    <a:pt x="1474" y="1264"/>
                    <a:pt x="1474" y="1265"/>
                    <a:pt x="1474" y="1266"/>
                  </a:cubicBezTo>
                  <a:cubicBezTo>
                    <a:pt x="1474" y="1267"/>
                    <a:pt x="1474" y="1267"/>
                    <a:pt x="1474" y="1267"/>
                  </a:cubicBezTo>
                  <a:cubicBezTo>
                    <a:pt x="1459" y="1283"/>
                    <a:pt x="1466" y="1292"/>
                    <a:pt x="1488" y="1295"/>
                  </a:cubicBezTo>
                  <a:cubicBezTo>
                    <a:pt x="1489" y="1284"/>
                    <a:pt x="1495" y="1269"/>
                    <a:pt x="1477" y="1266"/>
                  </a:cubicBezTo>
                  <a:cubicBezTo>
                    <a:pt x="1477" y="1265"/>
                    <a:pt x="1477" y="1265"/>
                    <a:pt x="1477" y="1265"/>
                  </a:cubicBezTo>
                  <a:cubicBezTo>
                    <a:pt x="1477" y="1265"/>
                    <a:pt x="1477" y="1265"/>
                    <a:pt x="1477" y="1265"/>
                  </a:cubicBezTo>
                  <a:cubicBezTo>
                    <a:pt x="1477" y="1264"/>
                    <a:pt x="1476" y="1263"/>
                    <a:pt x="1476" y="1262"/>
                  </a:cubicBezTo>
                  <a:cubicBezTo>
                    <a:pt x="1476" y="1261"/>
                    <a:pt x="1475" y="1260"/>
                    <a:pt x="1475" y="1259"/>
                  </a:cubicBezTo>
                  <a:cubicBezTo>
                    <a:pt x="1474" y="1258"/>
                    <a:pt x="1474" y="1257"/>
                    <a:pt x="1473" y="1257"/>
                  </a:cubicBezTo>
                  <a:cubicBezTo>
                    <a:pt x="1473" y="1256"/>
                    <a:pt x="1473" y="1255"/>
                    <a:pt x="1472" y="1254"/>
                  </a:cubicBezTo>
                  <a:cubicBezTo>
                    <a:pt x="1472" y="1253"/>
                    <a:pt x="1471" y="1252"/>
                    <a:pt x="1471" y="1252"/>
                  </a:cubicBezTo>
                  <a:cubicBezTo>
                    <a:pt x="1470" y="1251"/>
                    <a:pt x="1470" y="1251"/>
                    <a:pt x="1470" y="1251"/>
                  </a:cubicBezTo>
                  <a:cubicBezTo>
                    <a:pt x="1470" y="1251"/>
                    <a:pt x="1470" y="1251"/>
                    <a:pt x="1470" y="1251"/>
                  </a:cubicBezTo>
                  <a:cubicBezTo>
                    <a:pt x="1470" y="1250"/>
                    <a:pt x="1469" y="1250"/>
                    <a:pt x="1469" y="1250"/>
                  </a:cubicBezTo>
                  <a:cubicBezTo>
                    <a:pt x="1468" y="1249"/>
                    <a:pt x="1468" y="1249"/>
                    <a:pt x="1467" y="1249"/>
                  </a:cubicBezTo>
                  <a:cubicBezTo>
                    <a:pt x="1467" y="1249"/>
                    <a:pt x="1467" y="1249"/>
                    <a:pt x="1467" y="1248"/>
                  </a:cubicBezTo>
                  <a:cubicBezTo>
                    <a:pt x="1469" y="1249"/>
                    <a:pt x="1472" y="1249"/>
                    <a:pt x="1474" y="1249"/>
                  </a:cubicBezTo>
                  <a:cubicBezTo>
                    <a:pt x="1476" y="1249"/>
                    <a:pt x="1477" y="1249"/>
                    <a:pt x="1478" y="1249"/>
                  </a:cubicBezTo>
                  <a:cubicBezTo>
                    <a:pt x="1479" y="1249"/>
                    <a:pt x="1479" y="1249"/>
                    <a:pt x="1479" y="1249"/>
                  </a:cubicBezTo>
                  <a:cubicBezTo>
                    <a:pt x="1480" y="1249"/>
                    <a:pt x="1480" y="1249"/>
                    <a:pt x="1480" y="1249"/>
                  </a:cubicBezTo>
                  <a:cubicBezTo>
                    <a:pt x="1481" y="1249"/>
                    <a:pt x="1481" y="1249"/>
                    <a:pt x="1481" y="1249"/>
                  </a:cubicBezTo>
                  <a:cubicBezTo>
                    <a:pt x="1481" y="1249"/>
                    <a:pt x="1482" y="1249"/>
                    <a:pt x="1483" y="1249"/>
                  </a:cubicBezTo>
                  <a:cubicBezTo>
                    <a:pt x="1486" y="1249"/>
                    <a:pt x="1488" y="1248"/>
                    <a:pt x="1491" y="1247"/>
                  </a:cubicBezTo>
                  <a:cubicBezTo>
                    <a:pt x="1493" y="1247"/>
                    <a:pt x="1494" y="1246"/>
                    <a:pt x="1495" y="1246"/>
                  </a:cubicBezTo>
                  <a:cubicBezTo>
                    <a:pt x="1496" y="1246"/>
                    <a:pt x="1496" y="1246"/>
                    <a:pt x="1496" y="1247"/>
                  </a:cubicBezTo>
                  <a:cubicBezTo>
                    <a:pt x="1497" y="1247"/>
                    <a:pt x="1497" y="1247"/>
                    <a:pt x="1498" y="1248"/>
                  </a:cubicBezTo>
                  <a:cubicBezTo>
                    <a:pt x="1498" y="1248"/>
                    <a:pt x="1499" y="1248"/>
                    <a:pt x="1499" y="1248"/>
                  </a:cubicBezTo>
                  <a:cubicBezTo>
                    <a:pt x="1499" y="1249"/>
                    <a:pt x="1499" y="1249"/>
                    <a:pt x="1500" y="1249"/>
                  </a:cubicBezTo>
                  <a:cubicBezTo>
                    <a:pt x="1500" y="1249"/>
                    <a:pt x="1501" y="1250"/>
                    <a:pt x="1502" y="1250"/>
                  </a:cubicBezTo>
                  <a:cubicBezTo>
                    <a:pt x="1502" y="1250"/>
                    <a:pt x="1503" y="1251"/>
                    <a:pt x="1504" y="1251"/>
                  </a:cubicBezTo>
                  <a:cubicBezTo>
                    <a:pt x="1504" y="1252"/>
                    <a:pt x="1504" y="1252"/>
                    <a:pt x="1505" y="1252"/>
                  </a:cubicBezTo>
                  <a:cubicBezTo>
                    <a:pt x="1505" y="1252"/>
                    <a:pt x="1505" y="1252"/>
                    <a:pt x="1506" y="1253"/>
                  </a:cubicBezTo>
                  <a:cubicBezTo>
                    <a:pt x="1506" y="1253"/>
                    <a:pt x="1507" y="1254"/>
                    <a:pt x="1508" y="1254"/>
                  </a:cubicBezTo>
                  <a:cubicBezTo>
                    <a:pt x="1509" y="1255"/>
                    <a:pt x="1511" y="1257"/>
                    <a:pt x="1512" y="1258"/>
                  </a:cubicBezTo>
                  <a:cubicBezTo>
                    <a:pt x="1514" y="1259"/>
                    <a:pt x="1515" y="1261"/>
                    <a:pt x="1516" y="1262"/>
                  </a:cubicBezTo>
                  <a:cubicBezTo>
                    <a:pt x="1517" y="1263"/>
                    <a:pt x="1519" y="1265"/>
                    <a:pt x="1520" y="1266"/>
                  </a:cubicBezTo>
                  <a:cubicBezTo>
                    <a:pt x="1521" y="1268"/>
                    <a:pt x="1521" y="1269"/>
                    <a:pt x="1522" y="1270"/>
                  </a:cubicBezTo>
                  <a:cubicBezTo>
                    <a:pt x="1518" y="1278"/>
                    <a:pt x="1514" y="1288"/>
                    <a:pt x="1518" y="1296"/>
                  </a:cubicBezTo>
                  <a:cubicBezTo>
                    <a:pt x="1522" y="1305"/>
                    <a:pt x="1535" y="1305"/>
                    <a:pt x="1545" y="1308"/>
                  </a:cubicBezTo>
                  <a:cubicBezTo>
                    <a:pt x="1543" y="1291"/>
                    <a:pt x="1551" y="1263"/>
                    <a:pt x="1524" y="1268"/>
                  </a:cubicBezTo>
                  <a:cubicBezTo>
                    <a:pt x="1524" y="1267"/>
                    <a:pt x="1524" y="1267"/>
                    <a:pt x="1524" y="1267"/>
                  </a:cubicBezTo>
                  <a:cubicBezTo>
                    <a:pt x="1525" y="1267"/>
                    <a:pt x="1525" y="1266"/>
                    <a:pt x="1526" y="1265"/>
                  </a:cubicBezTo>
                  <a:cubicBezTo>
                    <a:pt x="1524" y="1267"/>
                    <a:pt x="1524" y="1267"/>
                    <a:pt x="1524" y="1267"/>
                  </a:cubicBezTo>
                  <a:cubicBezTo>
                    <a:pt x="1523" y="1266"/>
                    <a:pt x="1523" y="1265"/>
                    <a:pt x="1522" y="1265"/>
                  </a:cubicBezTo>
                  <a:cubicBezTo>
                    <a:pt x="1521" y="1263"/>
                    <a:pt x="1520" y="1261"/>
                    <a:pt x="1518" y="1260"/>
                  </a:cubicBezTo>
                  <a:cubicBezTo>
                    <a:pt x="1517" y="1258"/>
                    <a:pt x="1516" y="1257"/>
                    <a:pt x="1514" y="1256"/>
                  </a:cubicBezTo>
                  <a:cubicBezTo>
                    <a:pt x="1513" y="1254"/>
                    <a:pt x="1511" y="1253"/>
                    <a:pt x="1510" y="1252"/>
                  </a:cubicBezTo>
                  <a:cubicBezTo>
                    <a:pt x="1509" y="1251"/>
                    <a:pt x="1508" y="1251"/>
                    <a:pt x="1508" y="1250"/>
                  </a:cubicBezTo>
                  <a:cubicBezTo>
                    <a:pt x="1507" y="1250"/>
                    <a:pt x="1507" y="1250"/>
                    <a:pt x="1507" y="1249"/>
                  </a:cubicBezTo>
                  <a:cubicBezTo>
                    <a:pt x="1506" y="1249"/>
                    <a:pt x="1506" y="1249"/>
                    <a:pt x="1505" y="1249"/>
                  </a:cubicBezTo>
                  <a:cubicBezTo>
                    <a:pt x="1505" y="1248"/>
                    <a:pt x="1504" y="1248"/>
                    <a:pt x="1503" y="1247"/>
                  </a:cubicBezTo>
                  <a:cubicBezTo>
                    <a:pt x="1503" y="1247"/>
                    <a:pt x="1502" y="1246"/>
                    <a:pt x="1501" y="1246"/>
                  </a:cubicBezTo>
                  <a:cubicBezTo>
                    <a:pt x="1501" y="1246"/>
                    <a:pt x="1501" y="1246"/>
                    <a:pt x="1500" y="1246"/>
                  </a:cubicBezTo>
                  <a:cubicBezTo>
                    <a:pt x="1500" y="1245"/>
                    <a:pt x="1500" y="1245"/>
                    <a:pt x="1499" y="1245"/>
                  </a:cubicBezTo>
                  <a:cubicBezTo>
                    <a:pt x="1499" y="1245"/>
                    <a:pt x="1499" y="1245"/>
                    <a:pt x="1498" y="1245"/>
                  </a:cubicBezTo>
                  <a:cubicBezTo>
                    <a:pt x="1501" y="1244"/>
                    <a:pt x="1504" y="1243"/>
                    <a:pt x="1507" y="1241"/>
                  </a:cubicBezTo>
                  <a:cubicBezTo>
                    <a:pt x="1512" y="1239"/>
                    <a:pt x="1516" y="1237"/>
                    <a:pt x="1521" y="1236"/>
                  </a:cubicBezTo>
                  <a:cubicBezTo>
                    <a:pt x="1526" y="1234"/>
                    <a:pt x="1531" y="1233"/>
                    <a:pt x="1536" y="1233"/>
                  </a:cubicBezTo>
                  <a:cubicBezTo>
                    <a:pt x="1541" y="1233"/>
                    <a:pt x="1545" y="1234"/>
                    <a:pt x="1550" y="1236"/>
                  </a:cubicBezTo>
                  <a:cubicBezTo>
                    <a:pt x="1554" y="1238"/>
                    <a:pt x="1559" y="1240"/>
                    <a:pt x="1563" y="1242"/>
                  </a:cubicBezTo>
                  <a:cubicBezTo>
                    <a:pt x="1571" y="1246"/>
                    <a:pt x="1578" y="1251"/>
                    <a:pt x="1585" y="1256"/>
                  </a:cubicBezTo>
                  <a:cubicBezTo>
                    <a:pt x="1586" y="1257"/>
                    <a:pt x="1588" y="1259"/>
                    <a:pt x="1589" y="1260"/>
                  </a:cubicBezTo>
                  <a:cubicBezTo>
                    <a:pt x="1591" y="1261"/>
                    <a:pt x="1592" y="1262"/>
                    <a:pt x="1594" y="1264"/>
                  </a:cubicBezTo>
                  <a:cubicBezTo>
                    <a:pt x="1596" y="1266"/>
                    <a:pt x="1599" y="1268"/>
                    <a:pt x="1601" y="1271"/>
                  </a:cubicBezTo>
                  <a:cubicBezTo>
                    <a:pt x="1606" y="1275"/>
                    <a:pt x="1609" y="1280"/>
                    <a:pt x="1612" y="1284"/>
                  </a:cubicBezTo>
                  <a:cubicBezTo>
                    <a:pt x="1612" y="1284"/>
                    <a:pt x="1612" y="1284"/>
                    <a:pt x="1612" y="1284"/>
                  </a:cubicBezTo>
                  <a:cubicBezTo>
                    <a:pt x="1612" y="1284"/>
                    <a:pt x="1612" y="1284"/>
                    <a:pt x="1612" y="1284"/>
                  </a:cubicBezTo>
                  <a:cubicBezTo>
                    <a:pt x="1612" y="1284"/>
                    <a:pt x="1612" y="1285"/>
                    <a:pt x="1612" y="1285"/>
                  </a:cubicBezTo>
                  <a:cubicBezTo>
                    <a:pt x="1612" y="1285"/>
                    <a:pt x="1612" y="1285"/>
                    <a:pt x="1612" y="1285"/>
                  </a:cubicBezTo>
                  <a:cubicBezTo>
                    <a:pt x="1612" y="1286"/>
                    <a:pt x="1612" y="1287"/>
                    <a:pt x="1613" y="1288"/>
                  </a:cubicBezTo>
                  <a:cubicBezTo>
                    <a:pt x="1613" y="1288"/>
                    <a:pt x="1613" y="1289"/>
                    <a:pt x="1613" y="1290"/>
                  </a:cubicBezTo>
                  <a:cubicBezTo>
                    <a:pt x="1613" y="1291"/>
                    <a:pt x="1613" y="1292"/>
                    <a:pt x="1613" y="1293"/>
                  </a:cubicBezTo>
                  <a:cubicBezTo>
                    <a:pt x="1613" y="1294"/>
                    <a:pt x="1613" y="1295"/>
                    <a:pt x="1613" y="1296"/>
                  </a:cubicBezTo>
                  <a:cubicBezTo>
                    <a:pt x="1612" y="1297"/>
                    <a:pt x="1612" y="1297"/>
                    <a:pt x="1612" y="1298"/>
                  </a:cubicBezTo>
                  <a:cubicBezTo>
                    <a:pt x="1603" y="1308"/>
                    <a:pt x="1597" y="1319"/>
                    <a:pt x="1605" y="1330"/>
                  </a:cubicBezTo>
                  <a:cubicBezTo>
                    <a:pt x="1614" y="1319"/>
                    <a:pt x="1622" y="1309"/>
                    <a:pt x="1616" y="1296"/>
                  </a:cubicBezTo>
                  <a:cubicBezTo>
                    <a:pt x="1615" y="1296"/>
                    <a:pt x="1615" y="1296"/>
                    <a:pt x="1615" y="1296"/>
                  </a:cubicBezTo>
                  <a:cubicBezTo>
                    <a:pt x="1615" y="1296"/>
                    <a:pt x="1615" y="1296"/>
                    <a:pt x="1615" y="1296"/>
                  </a:cubicBezTo>
                  <a:cubicBezTo>
                    <a:pt x="1616" y="1295"/>
                    <a:pt x="1616" y="1294"/>
                    <a:pt x="1616" y="1293"/>
                  </a:cubicBezTo>
                  <a:cubicBezTo>
                    <a:pt x="1616" y="1292"/>
                    <a:pt x="1616" y="1292"/>
                    <a:pt x="1616" y="1291"/>
                  </a:cubicBezTo>
                  <a:cubicBezTo>
                    <a:pt x="1616" y="1292"/>
                    <a:pt x="1616" y="1293"/>
                    <a:pt x="1616" y="1294"/>
                  </a:cubicBezTo>
                  <a:cubicBezTo>
                    <a:pt x="1617" y="1295"/>
                    <a:pt x="1617" y="1296"/>
                    <a:pt x="1617" y="1297"/>
                  </a:cubicBezTo>
                  <a:cubicBezTo>
                    <a:pt x="1617" y="1297"/>
                    <a:pt x="1617" y="1298"/>
                    <a:pt x="1617" y="1298"/>
                  </a:cubicBezTo>
                  <a:cubicBezTo>
                    <a:pt x="1617" y="1298"/>
                    <a:pt x="1617" y="1297"/>
                    <a:pt x="1617" y="1297"/>
                  </a:cubicBezTo>
                  <a:cubicBezTo>
                    <a:pt x="1617" y="1296"/>
                    <a:pt x="1617" y="1295"/>
                    <a:pt x="1617" y="1294"/>
                  </a:cubicBezTo>
                  <a:cubicBezTo>
                    <a:pt x="1617" y="1292"/>
                    <a:pt x="1616" y="1290"/>
                    <a:pt x="1615" y="1288"/>
                  </a:cubicBezTo>
                  <a:cubicBezTo>
                    <a:pt x="1615" y="1288"/>
                    <a:pt x="1615" y="1287"/>
                    <a:pt x="1615" y="1287"/>
                  </a:cubicBezTo>
                  <a:cubicBezTo>
                    <a:pt x="1615" y="1286"/>
                    <a:pt x="1615" y="1286"/>
                    <a:pt x="1615" y="1285"/>
                  </a:cubicBezTo>
                  <a:cubicBezTo>
                    <a:pt x="1615" y="1285"/>
                    <a:pt x="1615" y="1285"/>
                    <a:pt x="1615" y="1284"/>
                  </a:cubicBezTo>
                  <a:cubicBezTo>
                    <a:pt x="1615" y="1284"/>
                    <a:pt x="1615" y="1284"/>
                    <a:pt x="1615" y="1284"/>
                  </a:cubicBezTo>
                  <a:cubicBezTo>
                    <a:pt x="1615" y="1284"/>
                    <a:pt x="1615" y="1283"/>
                    <a:pt x="1614" y="1283"/>
                  </a:cubicBezTo>
                  <a:cubicBezTo>
                    <a:pt x="1614" y="1282"/>
                    <a:pt x="1614" y="1282"/>
                    <a:pt x="1614" y="1282"/>
                  </a:cubicBezTo>
                  <a:cubicBezTo>
                    <a:pt x="1613" y="1281"/>
                    <a:pt x="1613" y="1280"/>
                    <a:pt x="1613" y="1280"/>
                  </a:cubicBezTo>
                  <a:cubicBezTo>
                    <a:pt x="1613" y="1280"/>
                    <a:pt x="1613" y="1281"/>
                    <a:pt x="1613" y="1281"/>
                  </a:cubicBezTo>
                  <a:cubicBezTo>
                    <a:pt x="1611" y="1278"/>
                    <a:pt x="1609" y="1274"/>
                    <a:pt x="1606" y="1270"/>
                  </a:cubicBezTo>
                  <a:cubicBezTo>
                    <a:pt x="1606" y="1270"/>
                    <a:pt x="1607" y="1271"/>
                    <a:pt x="1608" y="1271"/>
                  </a:cubicBezTo>
                  <a:cubicBezTo>
                    <a:pt x="1609" y="1271"/>
                    <a:pt x="1610" y="1271"/>
                    <a:pt x="1611" y="1271"/>
                  </a:cubicBezTo>
                  <a:cubicBezTo>
                    <a:pt x="1611" y="1271"/>
                    <a:pt x="1612" y="1271"/>
                    <a:pt x="1613" y="1271"/>
                  </a:cubicBezTo>
                  <a:cubicBezTo>
                    <a:pt x="1613" y="1271"/>
                    <a:pt x="1613" y="1271"/>
                    <a:pt x="1614" y="1271"/>
                  </a:cubicBezTo>
                  <a:cubicBezTo>
                    <a:pt x="1614" y="1271"/>
                    <a:pt x="1614" y="1271"/>
                    <a:pt x="1615" y="1271"/>
                  </a:cubicBezTo>
                  <a:cubicBezTo>
                    <a:pt x="1615" y="1271"/>
                    <a:pt x="1616" y="1271"/>
                    <a:pt x="1617" y="1271"/>
                  </a:cubicBezTo>
                  <a:cubicBezTo>
                    <a:pt x="1617" y="1271"/>
                    <a:pt x="1618" y="1271"/>
                    <a:pt x="1619" y="1271"/>
                  </a:cubicBezTo>
                  <a:cubicBezTo>
                    <a:pt x="1620" y="1271"/>
                    <a:pt x="1621" y="1272"/>
                    <a:pt x="1621" y="1272"/>
                  </a:cubicBezTo>
                  <a:cubicBezTo>
                    <a:pt x="1622" y="1272"/>
                    <a:pt x="1623" y="1272"/>
                    <a:pt x="1624" y="1272"/>
                  </a:cubicBezTo>
                  <a:cubicBezTo>
                    <a:pt x="1626" y="1272"/>
                    <a:pt x="1628" y="1273"/>
                    <a:pt x="1629" y="1273"/>
                  </a:cubicBezTo>
                  <a:cubicBezTo>
                    <a:pt x="1631" y="1273"/>
                    <a:pt x="1633" y="1274"/>
                    <a:pt x="1635" y="1274"/>
                  </a:cubicBezTo>
                  <a:cubicBezTo>
                    <a:pt x="1636" y="1275"/>
                    <a:pt x="1638" y="1276"/>
                    <a:pt x="1640" y="1276"/>
                  </a:cubicBezTo>
                  <a:cubicBezTo>
                    <a:pt x="1641" y="1277"/>
                    <a:pt x="1643" y="1278"/>
                    <a:pt x="1645" y="1279"/>
                  </a:cubicBezTo>
                  <a:cubicBezTo>
                    <a:pt x="1645" y="1279"/>
                    <a:pt x="1645" y="1279"/>
                    <a:pt x="1645" y="1279"/>
                  </a:cubicBezTo>
                  <a:cubicBezTo>
                    <a:pt x="1647" y="1306"/>
                    <a:pt x="1666" y="1302"/>
                    <a:pt x="1686" y="1292"/>
                  </a:cubicBezTo>
                  <a:cubicBezTo>
                    <a:pt x="1668" y="1287"/>
                    <a:pt x="1668" y="1268"/>
                    <a:pt x="1645" y="1275"/>
                  </a:cubicBezTo>
                  <a:cubicBezTo>
                    <a:pt x="1644" y="1275"/>
                    <a:pt x="1642" y="1274"/>
                    <a:pt x="1641" y="1273"/>
                  </a:cubicBezTo>
                  <a:cubicBezTo>
                    <a:pt x="1639" y="1273"/>
                    <a:pt x="1637" y="1272"/>
                    <a:pt x="1636" y="1271"/>
                  </a:cubicBezTo>
                  <a:cubicBezTo>
                    <a:pt x="1634" y="1271"/>
                    <a:pt x="1632" y="1270"/>
                    <a:pt x="1630" y="1270"/>
                  </a:cubicBezTo>
                  <a:cubicBezTo>
                    <a:pt x="1628" y="1269"/>
                    <a:pt x="1626" y="1269"/>
                    <a:pt x="1624" y="1269"/>
                  </a:cubicBezTo>
                  <a:cubicBezTo>
                    <a:pt x="1624" y="1269"/>
                    <a:pt x="1623" y="1269"/>
                    <a:pt x="1622" y="1269"/>
                  </a:cubicBezTo>
                  <a:cubicBezTo>
                    <a:pt x="1621" y="1268"/>
                    <a:pt x="1620" y="1268"/>
                    <a:pt x="1619" y="1268"/>
                  </a:cubicBezTo>
                  <a:cubicBezTo>
                    <a:pt x="1618" y="1268"/>
                    <a:pt x="1618" y="1268"/>
                    <a:pt x="1617" y="1268"/>
                  </a:cubicBezTo>
                  <a:cubicBezTo>
                    <a:pt x="1616" y="1268"/>
                    <a:pt x="1615" y="1268"/>
                    <a:pt x="1615" y="1268"/>
                  </a:cubicBezTo>
                  <a:cubicBezTo>
                    <a:pt x="1614" y="1268"/>
                    <a:pt x="1614" y="1268"/>
                    <a:pt x="1614" y="1268"/>
                  </a:cubicBezTo>
                  <a:cubicBezTo>
                    <a:pt x="1613" y="1268"/>
                    <a:pt x="1613" y="1268"/>
                    <a:pt x="1612" y="1268"/>
                  </a:cubicBezTo>
                  <a:cubicBezTo>
                    <a:pt x="1612" y="1268"/>
                    <a:pt x="1611" y="1268"/>
                    <a:pt x="1611" y="1269"/>
                  </a:cubicBezTo>
                  <a:cubicBezTo>
                    <a:pt x="1610" y="1269"/>
                    <a:pt x="1610" y="1269"/>
                    <a:pt x="1609" y="1269"/>
                  </a:cubicBezTo>
                  <a:cubicBezTo>
                    <a:pt x="1609" y="1269"/>
                    <a:pt x="1608" y="1269"/>
                    <a:pt x="1608" y="1269"/>
                  </a:cubicBezTo>
                  <a:cubicBezTo>
                    <a:pt x="1607" y="1270"/>
                    <a:pt x="1606" y="1270"/>
                    <a:pt x="1605" y="1270"/>
                  </a:cubicBezTo>
                  <a:cubicBezTo>
                    <a:pt x="1605" y="1270"/>
                    <a:pt x="1604" y="1269"/>
                    <a:pt x="1604" y="1268"/>
                  </a:cubicBezTo>
                  <a:cubicBezTo>
                    <a:pt x="1602" y="1266"/>
                    <a:pt x="1599" y="1263"/>
                    <a:pt x="1597" y="1260"/>
                  </a:cubicBezTo>
                  <a:cubicBezTo>
                    <a:pt x="1595" y="1259"/>
                    <a:pt x="1594" y="1258"/>
                    <a:pt x="1592" y="1256"/>
                  </a:cubicBezTo>
                  <a:cubicBezTo>
                    <a:pt x="1591" y="1255"/>
                    <a:pt x="1589" y="1254"/>
                    <a:pt x="1588" y="1252"/>
                  </a:cubicBezTo>
                  <a:cubicBezTo>
                    <a:pt x="1585" y="1250"/>
                    <a:pt x="1582" y="1248"/>
                    <a:pt x="1579" y="1246"/>
                  </a:cubicBezTo>
                  <a:cubicBezTo>
                    <a:pt x="1580" y="1246"/>
                    <a:pt x="1580" y="1246"/>
                    <a:pt x="1580" y="1246"/>
                  </a:cubicBezTo>
                  <a:cubicBezTo>
                    <a:pt x="1582" y="1247"/>
                    <a:pt x="1584" y="1247"/>
                    <a:pt x="1586" y="1247"/>
                  </a:cubicBezTo>
                  <a:cubicBezTo>
                    <a:pt x="1587" y="1247"/>
                    <a:pt x="1589" y="1246"/>
                    <a:pt x="1590" y="1246"/>
                  </a:cubicBezTo>
                  <a:cubicBezTo>
                    <a:pt x="1590" y="1246"/>
                    <a:pt x="1591" y="1246"/>
                    <a:pt x="1592" y="1246"/>
                  </a:cubicBezTo>
                  <a:cubicBezTo>
                    <a:pt x="1592" y="1246"/>
                    <a:pt x="1593" y="1245"/>
                    <a:pt x="1594" y="1245"/>
                  </a:cubicBezTo>
                  <a:cubicBezTo>
                    <a:pt x="1596" y="1244"/>
                    <a:pt x="1599" y="1243"/>
                    <a:pt x="1602" y="1242"/>
                  </a:cubicBezTo>
                  <a:cubicBezTo>
                    <a:pt x="1605" y="1241"/>
                    <a:pt x="1608" y="1239"/>
                    <a:pt x="1611" y="1238"/>
                  </a:cubicBezTo>
                  <a:cubicBezTo>
                    <a:pt x="1617" y="1235"/>
                    <a:pt x="1623" y="1232"/>
                    <a:pt x="1630" y="1228"/>
                  </a:cubicBezTo>
                  <a:cubicBezTo>
                    <a:pt x="1633" y="1227"/>
                    <a:pt x="1636" y="1225"/>
                    <a:pt x="1639" y="1224"/>
                  </a:cubicBezTo>
                  <a:cubicBezTo>
                    <a:pt x="1643" y="1222"/>
                    <a:pt x="1646" y="1221"/>
                    <a:pt x="1649" y="1219"/>
                  </a:cubicBezTo>
                  <a:cubicBezTo>
                    <a:pt x="1650" y="1218"/>
                    <a:pt x="1652" y="1218"/>
                    <a:pt x="1653" y="1217"/>
                  </a:cubicBezTo>
                  <a:cubicBezTo>
                    <a:pt x="1655" y="1217"/>
                    <a:pt x="1656" y="1217"/>
                    <a:pt x="1658" y="1216"/>
                  </a:cubicBezTo>
                  <a:cubicBezTo>
                    <a:pt x="1658" y="1216"/>
                    <a:pt x="1658" y="1216"/>
                    <a:pt x="1659" y="1216"/>
                  </a:cubicBezTo>
                  <a:cubicBezTo>
                    <a:pt x="1659" y="1216"/>
                    <a:pt x="1659" y="1216"/>
                    <a:pt x="1660" y="1216"/>
                  </a:cubicBezTo>
                  <a:cubicBezTo>
                    <a:pt x="1660" y="1216"/>
                    <a:pt x="1661" y="1216"/>
                    <a:pt x="1662" y="1217"/>
                  </a:cubicBezTo>
                  <a:cubicBezTo>
                    <a:pt x="1663" y="1217"/>
                    <a:pt x="1664" y="1217"/>
                    <a:pt x="1666" y="1217"/>
                  </a:cubicBezTo>
                  <a:cubicBezTo>
                    <a:pt x="1667" y="1218"/>
                    <a:pt x="1668" y="1218"/>
                    <a:pt x="1669" y="1219"/>
                  </a:cubicBezTo>
                  <a:cubicBezTo>
                    <a:pt x="1670" y="1219"/>
                    <a:pt x="1671" y="1219"/>
                    <a:pt x="1671" y="1220"/>
                  </a:cubicBezTo>
                  <a:cubicBezTo>
                    <a:pt x="1671" y="1220"/>
                    <a:pt x="1671" y="1220"/>
                    <a:pt x="1672" y="1220"/>
                  </a:cubicBezTo>
                  <a:cubicBezTo>
                    <a:pt x="1672" y="1220"/>
                    <a:pt x="1672" y="1220"/>
                    <a:pt x="1672" y="1221"/>
                  </a:cubicBezTo>
                  <a:cubicBezTo>
                    <a:pt x="1673" y="1221"/>
                    <a:pt x="1673" y="1221"/>
                    <a:pt x="1673" y="1221"/>
                  </a:cubicBezTo>
                  <a:cubicBezTo>
                    <a:pt x="1673" y="1221"/>
                    <a:pt x="1673" y="1221"/>
                    <a:pt x="1673" y="1221"/>
                  </a:cubicBezTo>
                  <a:cubicBezTo>
                    <a:pt x="1674" y="1221"/>
                    <a:pt x="1674" y="1221"/>
                    <a:pt x="1675" y="1221"/>
                  </a:cubicBezTo>
                  <a:cubicBezTo>
                    <a:pt x="1676" y="1222"/>
                    <a:pt x="1676" y="1222"/>
                    <a:pt x="1677" y="1223"/>
                  </a:cubicBezTo>
                  <a:cubicBezTo>
                    <a:pt x="1680" y="1224"/>
                    <a:pt x="1681" y="1225"/>
                    <a:pt x="1681" y="1225"/>
                  </a:cubicBezTo>
                  <a:cubicBezTo>
                    <a:pt x="1681" y="1225"/>
                    <a:pt x="1681" y="1225"/>
                    <a:pt x="1681" y="1224"/>
                  </a:cubicBezTo>
                  <a:cubicBezTo>
                    <a:pt x="1680" y="1224"/>
                    <a:pt x="1679" y="1223"/>
                    <a:pt x="1678" y="1222"/>
                  </a:cubicBezTo>
                  <a:cubicBezTo>
                    <a:pt x="1679" y="1222"/>
                    <a:pt x="1679" y="1223"/>
                    <a:pt x="1679" y="1223"/>
                  </a:cubicBezTo>
                  <a:cubicBezTo>
                    <a:pt x="1680" y="1223"/>
                    <a:pt x="1681" y="1223"/>
                    <a:pt x="1682" y="1223"/>
                  </a:cubicBezTo>
                  <a:cubicBezTo>
                    <a:pt x="1683" y="1223"/>
                    <a:pt x="1684" y="1224"/>
                    <a:pt x="1685" y="1224"/>
                  </a:cubicBezTo>
                  <a:cubicBezTo>
                    <a:pt x="1686" y="1224"/>
                    <a:pt x="1687" y="1224"/>
                    <a:pt x="1687" y="1224"/>
                  </a:cubicBezTo>
                  <a:cubicBezTo>
                    <a:pt x="1687" y="1224"/>
                    <a:pt x="1687" y="1224"/>
                    <a:pt x="1687" y="1224"/>
                  </a:cubicBezTo>
                  <a:cubicBezTo>
                    <a:pt x="1689" y="1224"/>
                    <a:pt x="1689" y="1224"/>
                    <a:pt x="1689" y="1224"/>
                  </a:cubicBezTo>
                  <a:cubicBezTo>
                    <a:pt x="1695" y="1239"/>
                    <a:pt x="1708" y="1231"/>
                    <a:pt x="1719" y="1228"/>
                  </a:cubicBezTo>
                  <a:cubicBezTo>
                    <a:pt x="1711" y="1210"/>
                    <a:pt x="1700" y="1205"/>
                    <a:pt x="1689" y="1221"/>
                  </a:cubicBezTo>
                  <a:cubicBezTo>
                    <a:pt x="1689" y="1221"/>
                    <a:pt x="1689" y="1221"/>
                    <a:pt x="1688" y="1221"/>
                  </a:cubicBezTo>
                  <a:cubicBezTo>
                    <a:pt x="1687" y="1221"/>
                    <a:pt x="1686" y="1221"/>
                    <a:pt x="1685" y="1221"/>
                  </a:cubicBezTo>
                  <a:cubicBezTo>
                    <a:pt x="1684" y="1221"/>
                    <a:pt x="1683" y="1221"/>
                    <a:pt x="1682" y="1221"/>
                  </a:cubicBezTo>
                  <a:cubicBezTo>
                    <a:pt x="1681" y="1220"/>
                    <a:pt x="1680" y="1220"/>
                    <a:pt x="1679" y="1220"/>
                  </a:cubicBezTo>
                  <a:cubicBezTo>
                    <a:pt x="1678" y="1220"/>
                    <a:pt x="1678" y="1220"/>
                    <a:pt x="1677" y="1219"/>
                  </a:cubicBezTo>
                  <a:cubicBezTo>
                    <a:pt x="1676" y="1219"/>
                    <a:pt x="1675" y="1219"/>
                    <a:pt x="1674" y="1218"/>
                  </a:cubicBezTo>
                  <a:cubicBezTo>
                    <a:pt x="1674" y="1218"/>
                    <a:pt x="1674" y="1218"/>
                    <a:pt x="1674" y="1218"/>
                  </a:cubicBezTo>
                  <a:cubicBezTo>
                    <a:pt x="1674" y="1218"/>
                    <a:pt x="1674" y="1218"/>
                    <a:pt x="1673" y="1218"/>
                  </a:cubicBezTo>
                  <a:cubicBezTo>
                    <a:pt x="1673" y="1218"/>
                    <a:pt x="1673" y="1218"/>
                    <a:pt x="1673" y="1218"/>
                  </a:cubicBezTo>
                  <a:cubicBezTo>
                    <a:pt x="1672" y="1218"/>
                    <a:pt x="1671" y="1217"/>
                    <a:pt x="1670" y="1216"/>
                  </a:cubicBezTo>
                  <a:cubicBezTo>
                    <a:pt x="1670" y="1216"/>
                    <a:pt x="1669" y="1216"/>
                    <a:pt x="1668" y="1215"/>
                  </a:cubicBezTo>
                  <a:cubicBezTo>
                    <a:pt x="1668" y="1215"/>
                    <a:pt x="1667" y="1215"/>
                    <a:pt x="1666" y="1215"/>
                  </a:cubicBezTo>
                  <a:cubicBezTo>
                    <a:pt x="1665" y="1214"/>
                    <a:pt x="1664" y="1214"/>
                    <a:pt x="1663" y="1214"/>
                  </a:cubicBezTo>
                  <a:cubicBezTo>
                    <a:pt x="1663" y="1213"/>
                    <a:pt x="1663" y="1213"/>
                    <a:pt x="1663" y="1212"/>
                  </a:cubicBezTo>
                  <a:cubicBezTo>
                    <a:pt x="1663" y="1212"/>
                    <a:pt x="1663" y="1211"/>
                    <a:pt x="1664" y="1211"/>
                  </a:cubicBezTo>
                  <a:cubicBezTo>
                    <a:pt x="1664" y="1210"/>
                    <a:pt x="1664" y="1210"/>
                    <a:pt x="1664" y="1209"/>
                  </a:cubicBezTo>
                  <a:cubicBezTo>
                    <a:pt x="1664" y="1208"/>
                    <a:pt x="1664" y="1207"/>
                    <a:pt x="1665" y="1207"/>
                  </a:cubicBezTo>
                  <a:cubicBezTo>
                    <a:pt x="1665" y="1206"/>
                    <a:pt x="1665" y="1206"/>
                    <a:pt x="1665" y="1206"/>
                  </a:cubicBezTo>
                  <a:cubicBezTo>
                    <a:pt x="1665" y="1205"/>
                    <a:pt x="1665" y="1205"/>
                    <a:pt x="1665" y="1204"/>
                  </a:cubicBezTo>
                  <a:cubicBezTo>
                    <a:pt x="1665" y="1204"/>
                    <a:pt x="1665" y="1203"/>
                    <a:pt x="1666" y="1202"/>
                  </a:cubicBezTo>
                  <a:cubicBezTo>
                    <a:pt x="1666" y="1201"/>
                    <a:pt x="1666" y="1200"/>
                    <a:pt x="1666" y="1199"/>
                  </a:cubicBezTo>
                  <a:cubicBezTo>
                    <a:pt x="1667" y="1199"/>
                    <a:pt x="1667" y="1198"/>
                    <a:pt x="1667" y="1198"/>
                  </a:cubicBezTo>
                  <a:cubicBezTo>
                    <a:pt x="1667" y="1197"/>
                    <a:pt x="1667" y="1197"/>
                    <a:pt x="1667" y="1196"/>
                  </a:cubicBezTo>
                  <a:cubicBezTo>
                    <a:pt x="1668" y="1195"/>
                    <a:pt x="1668" y="1195"/>
                    <a:pt x="1668" y="1194"/>
                  </a:cubicBezTo>
                  <a:cubicBezTo>
                    <a:pt x="1669" y="1192"/>
                    <a:pt x="1670" y="1190"/>
                    <a:pt x="1671" y="1188"/>
                  </a:cubicBezTo>
                  <a:cubicBezTo>
                    <a:pt x="1672" y="1188"/>
                    <a:pt x="1672" y="1189"/>
                    <a:pt x="1673" y="1190"/>
                  </a:cubicBezTo>
                  <a:cubicBezTo>
                    <a:pt x="1671" y="1188"/>
                    <a:pt x="1671" y="1188"/>
                    <a:pt x="1671" y="1188"/>
                  </a:cubicBezTo>
                  <a:cubicBezTo>
                    <a:pt x="1672" y="1187"/>
                    <a:pt x="1672" y="1186"/>
                    <a:pt x="1672" y="1186"/>
                  </a:cubicBezTo>
                  <a:cubicBezTo>
                    <a:pt x="1680" y="1184"/>
                    <a:pt x="1689" y="1183"/>
                    <a:pt x="1696" y="1179"/>
                  </a:cubicBezTo>
                  <a:cubicBezTo>
                    <a:pt x="1707" y="1174"/>
                    <a:pt x="1711" y="1160"/>
                    <a:pt x="1722" y="1155"/>
                  </a:cubicBezTo>
                  <a:cubicBezTo>
                    <a:pt x="1704" y="1143"/>
                    <a:pt x="1664" y="1155"/>
                    <a:pt x="1668" y="1183"/>
                  </a:cubicBezTo>
                  <a:cubicBezTo>
                    <a:pt x="1669" y="1185"/>
                    <a:pt x="1669" y="1185"/>
                    <a:pt x="1669" y="1185"/>
                  </a:cubicBezTo>
                  <a:cubicBezTo>
                    <a:pt x="1669" y="1185"/>
                    <a:pt x="1669" y="1186"/>
                    <a:pt x="1668" y="1186"/>
                  </a:cubicBezTo>
                  <a:cubicBezTo>
                    <a:pt x="1667" y="1188"/>
                    <a:pt x="1666" y="1190"/>
                    <a:pt x="1665" y="1192"/>
                  </a:cubicBezTo>
                  <a:cubicBezTo>
                    <a:pt x="1665" y="1193"/>
                    <a:pt x="1665" y="1194"/>
                    <a:pt x="1664" y="1195"/>
                  </a:cubicBezTo>
                  <a:cubicBezTo>
                    <a:pt x="1664" y="1196"/>
                    <a:pt x="1664" y="1196"/>
                    <a:pt x="1664" y="1197"/>
                  </a:cubicBezTo>
                  <a:cubicBezTo>
                    <a:pt x="1664" y="1197"/>
                    <a:pt x="1664" y="1198"/>
                    <a:pt x="1663" y="1198"/>
                  </a:cubicBezTo>
                  <a:cubicBezTo>
                    <a:pt x="1663" y="1199"/>
                    <a:pt x="1663" y="1200"/>
                    <a:pt x="1663" y="1201"/>
                  </a:cubicBezTo>
                  <a:cubicBezTo>
                    <a:pt x="1662" y="1202"/>
                    <a:pt x="1662" y="1203"/>
                    <a:pt x="1662" y="1204"/>
                  </a:cubicBezTo>
                  <a:cubicBezTo>
                    <a:pt x="1662" y="1204"/>
                    <a:pt x="1662" y="1205"/>
                    <a:pt x="1662" y="1205"/>
                  </a:cubicBezTo>
                  <a:cubicBezTo>
                    <a:pt x="1662" y="1205"/>
                    <a:pt x="1662" y="1206"/>
                    <a:pt x="1662" y="1206"/>
                  </a:cubicBezTo>
                  <a:cubicBezTo>
                    <a:pt x="1662" y="1207"/>
                    <a:pt x="1662" y="1208"/>
                    <a:pt x="1662" y="1209"/>
                  </a:cubicBezTo>
                  <a:cubicBezTo>
                    <a:pt x="1662" y="1209"/>
                    <a:pt x="1662" y="1210"/>
                    <a:pt x="1662" y="1211"/>
                  </a:cubicBezTo>
                  <a:cubicBezTo>
                    <a:pt x="1662" y="1211"/>
                    <a:pt x="1662" y="1212"/>
                    <a:pt x="1662" y="1212"/>
                  </a:cubicBezTo>
                  <a:cubicBezTo>
                    <a:pt x="1662" y="1213"/>
                    <a:pt x="1662" y="1213"/>
                    <a:pt x="1662" y="1214"/>
                  </a:cubicBezTo>
                  <a:cubicBezTo>
                    <a:pt x="1662" y="1214"/>
                    <a:pt x="1662" y="1214"/>
                    <a:pt x="1662" y="1214"/>
                  </a:cubicBezTo>
                  <a:cubicBezTo>
                    <a:pt x="1661" y="1214"/>
                    <a:pt x="1661" y="1214"/>
                    <a:pt x="1660" y="1214"/>
                  </a:cubicBezTo>
                  <a:cubicBezTo>
                    <a:pt x="1659" y="1214"/>
                    <a:pt x="1659" y="1214"/>
                    <a:pt x="1659" y="1214"/>
                  </a:cubicBezTo>
                  <a:cubicBezTo>
                    <a:pt x="1658" y="1214"/>
                    <a:pt x="1658" y="1214"/>
                    <a:pt x="1657" y="1214"/>
                  </a:cubicBezTo>
                  <a:cubicBezTo>
                    <a:pt x="1654" y="1214"/>
                    <a:pt x="1651" y="1215"/>
                    <a:pt x="1648" y="1217"/>
                  </a:cubicBezTo>
                  <a:cubicBezTo>
                    <a:pt x="1644" y="1218"/>
                    <a:pt x="1641" y="1220"/>
                    <a:pt x="1638" y="1221"/>
                  </a:cubicBezTo>
                  <a:cubicBezTo>
                    <a:pt x="1635" y="1223"/>
                    <a:pt x="1632" y="1224"/>
                    <a:pt x="1629" y="1226"/>
                  </a:cubicBezTo>
                  <a:cubicBezTo>
                    <a:pt x="1622" y="1229"/>
                    <a:pt x="1616" y="1232"/>
                    <a:pt x="1610" y="1235"/>
                  </a:cubicBezTo>
                  <a:cubicBezTo>
                    <a:pt x="1606" y="1237"/>
                    <a:pt x="1604" y="1238"/>
                    <a:pt x="1601" y="1239"/>
                  </a:cubicBezTo>
                  <a:cubicBezTo>
                    <a:pt x="1598" y="1241"/>
                    <a:pt x="1595" y="1242"/>
                    <a:pt x="1593" y="1243"/>
                  </a:cubicBezTo>
                  <a:cubicBezTo>
                    <a:pt x="1592" y="1243"/>
                    <a:pt x="1590" y="1243"/>
                    <a:pt x="1589" y="1244"/>
                  </a:cubicBezTo>
                  <a:cubicBezTo>
                    <a:pt x="1588" y="1244"/>
                    <a:pt x="1587" y="1244"/>
                    <a:pt x="1586" y="1244"/>
                  </a:cubicBezTo>
                  <a:cubicBezTo>
                    <a:pt x="1585" y="1245"/>
                    <a:pt x="1584" y="1245"/>
                    <a:pt x="1583" y="1245"/>
                  </a:cubicBezTo>
                  <a:cubicBezTo>
                    <a:pt x="1582" y="1245"/>
                    <a:pt x="1582" y="1245"/>
                    <a:pt x="1582" y="1245"/>
                  </a:cubicBezTo>
                  <a:cubicBezTo>
                    <a:pt x="1581" y="1245"/>
                    <a:pt x="1581" y="1245"/>
                    <a:pt x="1580" y="1245"/>
                  </a:cubicBezTo>
                  <a:cubicBezTo>
                    <a:pt x="1580" y="1245"/>
                    <a:pt x="1579" y="1245"/>
                    <a:pt x="1578" y="1245"/>
                  </a:cubicBezTo>
                  <a:cubicBezTo>
                    <a:pt x="1578" y="1245"/>
                    <a:pt x="1578" y="1245"/>
                    <a:pt x="1578" y="1245"/>
                  </a:cubicBezTo>
                  <a:cubicBezTo>
                    <a:pt x="1574" y="1243"/>
                    <a:pt x="1570" y="1240"/>
                    <a:pt x="1565" y="1238"/>
                  </a:cubicBezTo>
                  <a:cubicBezTo>
                    <a:pt x="1561" y="1235"/>
                    <a:pt x="1556" y="1233"/>
                    <a:pt x="1552" y="1232"/>
                  </a:cubicBezTo>
                  <a:cubicBezTo>
                    <a:pt x="1550" y="1231"/>
                    <a:pt x="1549" y="1231"/>
                    <a:pt x="1548" y="1230"/>
                  </a:cubicBezTo>
                  <a:cubicBezTo>
                    <a:pt x="1547" y="1230"/>
                    <a:pt x="1547" y="1230"/>
                    <a:pt x="1546" y="1230"/>
                  </a:cubicBezTo>
                  <a:cubicBezTo>
                    <a:pt x="1545" y="1230"/>
                    <a:pt x="1545" y="1230"/>
                    <a:pt x="1545" y="1230"/>
                  </a:cubicBezTo>
                  <a:cubicBezTo>
                    <a:pt x="1545" y="1230"/>
                    <a:pt x="1545" y="1230"/>
                    <a:pt x="1545" y="1230"/>
                  </a:cubicBezTo>
                  <a:cubicBezTo>
                    <a:pt x="1545" y="1229"/>
                    <a:pt x="1546" y="1229"/>
                    <a:pt x="1546" y="1229"/>
                  </a:cubicBezTo>
                  <a:cubicBezTo>
                    <a:pt x="1547" y="1229"/>
                    <a:pt x="1547" y="1228"/>
                    <a:pt x="1547" y="1228"/>
                  </a:cubicBezTo>
                  <a:cubicBezTo>
                    <a:pt x="1547" y="1228"/>
                    <a:pt x="1548" y="1228"/>
                    <a:pt x="1548" y="1227"/>
                  </a:cubicBezTo>
                  <a:cubicBezTo>
                    <a:pt x="1548" y="1227"/>
                    <a:pt x="1549" y="1227"/>
                    <a:pt x="1550" y="1226"/>
                  </a:cubicBezTo>
                  <a:cubicBezTo>
                    <a:pt x="1550" y="1226"/>
                    <a:pt x="1551" y="1225"/>
                    <a:pt x="1551" y="1225"/>
                  </a:cubicBezTo>
                  <a:cubicBezTo>
                    <a:pt x="1552" y="1224"/>
                    <a:pt x="1553" y="1224"/>
                    <a:pt x="1553" y="1223"/>
                  </a:cubicBezTo>
                  <a:cubicBezTo>
                    <a:pt x="1554" y="1223"/>
                    <a:pt x="1555" y="1222"/>
                    <a:pt x="1555" y="1222"/>
                  </a:cubicBezTo>
                  <a:cubicBezTo>
                    <a:pt x="1557" y="1221"/>
                    <a:pt x="1558" y="1220"/>
                    <a:pt x="1560" y="1219"/>
                  </a:cubicBezTo>
                  <a:cubicBezTo>
                    <a:pt x="1561" y="1219"/>
                    <a:pt x="1563" y="1218"/>
                    <a:pt x="1565" y="1217"/>
                  </a:cubicBezTo>
                  <a:cubicBezTo>
                    <a:pt x="1566" y="1216"/>
                    <a:pt x="1568" y="1216"/>
                    <a:pt x="1570" y="1215"/>
                  </a:cubicBezTo>
                  <a:cubicBezTo>
                    <a:pt x="1570" y="1215"/>
                    <a:pt x="1570" y="1215"/>
                    <a:pt x="1570" y="1215"/>
                  </a:cubicBezTo>
                  <a:cubicBezTo>
                    <a:pt x="1569" y="1215"/>
                    <a:pt x="1568" y="1216"/>
                    <a:pt x="1567" y="1217"/>
                  </a:cubicBezTo>
                  <a:cubicBezTo>
                    <a:pt x="1582" y="1242"/>
                    <a:pt x="1610" y="1216"/>
                    <a:pt x="1620" y="1199"/>
                  </a:cubicBezTo>
                  <a:cubicBezTo>
                    <a:pt x="1609" y="1202"/>
                    <a:pt x="1562" y="1188"/>
                    <a:pt x="1565" y="1214"/>
                  </a:cubicBezTo>
                  <a:cubicBezTo>
                    <a:pt x="1564" y="1214"/>
                    <a:pt x="1564" y="1214"/>
                    <a:pt x="1563" y="1214"/>
                  </a:cubicBezTo>
                  <a:cubicBezTo>
                    <a:pt x="1562" y="1215"/>
                    <a:pt x="1560" y="1216"/>
                    <a:pt x="1558" y="1217"/>
                  </a:cubicBezTo>
                  <a:cubicBezTo>
                    <a:pt x="1557" y="1217"/>
                    <a:pt x="1555" y="1218"/>
                    <a:pt x="1554" y="1219"/>
                  </a:cubicBezTo>
                  <a:cubicBezTo>
                    <a:pt x="1553" y="1220"/>
                    <a:pt x="1552" y="1220"/>
                    <a:pt x="1552" y="1221"/>
                  </a:cubicBezTo>
                  <a:cubicBezTo>
                    <a:pt x="1551" y="1221"/>
                    <a:pt x="1550" y="1222"/>
                    <a:pt x="1549" y="1222"/>
                  </a:cubicBezTo>
                  <a:cubicBezTo>
                    <a:pt x="1549" y="1223"/>
                    <a:pt x="1548" y="1223"/>
                    <a:pt x="1548" y="1224"/>
                  </a:cubicBezTo>
                  <a:cubicBezTo>
                    <a:pt x="1547" y="1224"/>
                    <a:pt x="1546" y="1225"/>
                    <a:pt x="1546" y="1225"/>
                  </a:cubicBezTo>
                  <a:cubicBezTo>
                    <a:pt x="1546" y="1225"/>
                    <a:pt x="1545" y="1226"/>
                    <a:pt x="1545" y="1226"/>
                  </a:cubicBezTo>
                  <a:cubicBezTo>
                    <a:pt x="1545" y="1226"/>
                    <a:pt x="1545" y="1226"/>
                    <a:pt x="1544" y="1226"/>
                  </a:cubicBezTo>
                  <a:cubicBezTo>
                    <a:pt x="1544" y="1227"/>
                    <a:pt x="1544" y="1227"/>
                    <a:pt x="1543" y="1228"/>
                  </a:cubicBezTo>
                  <a:cubicBezTo>
                    <a:pt x="1543" y="1228"/>
                    <a:pt x="1543" y="1229"/>
                    <a:pt x="1542" y="1229"/>
                  </a:cubicBezTo>
                  <a:cubicBezTo>
                    <a:pt x="1540" y="1229"/>
                    <a:pt x="1538" y="1229"/>
                    <a:pt x="1536" y="1228"/>
                  </a:cubicBezTo>
                  <a:cubicBezTo>
                    <a:pt x="1531" y="1228"/>
                    <a:pt x="1525" y="1229"/>
                    <a:pt x="1520" y="1231"/>
                  </a:cubicBezTo>
                  <a:cubicBezTo>
                    <a:pt x="1515" y="1233"/>
                    <a:pt x="1510" y="1235"/>
                    <a:pt x="1505" y="1237"/>
                  </a:cubicBezTo>
                  <a:cubicBezTo>
                    <a:pt x="1500" y="1239"/>
                    <a:pt x="1495" y="1241"/>
                    <a:pt x="1490" y="1243"/>
                  </a:cubicBezTo>
                  <a:cubicBezTo>
                    <a:pt x="1487" y="1244"/>
                    <a:pt x="1485" y="1244"/>
                    <a:pt x="1482" y="1244"/>
                  </a:cubicBezTo>
                  <a:cubicBezTo>
                    <a:pt x="1481" y="1245"/>
                    <a:pt x="1481" y="1245"/>
                    <a:pt x="1480" y="1245"/>
                  </a:cubicBezTo>
                  <a:cubicBezTo>
                    <a:pt x="1479" y="1245"/>
                    <a:pt x="1479" y="1245"/>
                    <a:pt x="1479" y="1245"/>
                  </a:cubicBezTo>
                  <a:cubicBezTo>
                    <a:pt x="1479" y="1245"/>
                    <a:pt x="1479" y="1245"/>
                    <a:pt x="1479" y="1245"/>
                  </a:cubicBezTo>
                  <a:cubicBezTo>
                    <a:pt x="1478" y="1245"/>
                    <a:pt x="1478" y="1245"/>
                    <a:pt x="1478" y="1245"/>
                  </a:cubicBezTo>
                  <a:cubicBezTo>
                    <a:pt x="1477" y="1245"/>
                    <a:pt x="1476" y="1245"/>
                    <a:pt x="1474" y="1245"/>
                  </a:cubicBezTo>
                  <a:cubicBezTo>
                    <a:pt x="1469" y="1244"/>
                    <a:pt x="1464" y="1243"/>
                    <a:pt x="1459" y="1242"/>
                  </a:cubicBezTo>
                  <a:cubicBezTo>
                    <a:pt x="1454" y="1240"/>
                    <a:pt x="1450" y="1239"/>
                    <a:pt x="1445" y="1237"/>
                  </a:cubicBezTo>
                  <a:cubicBezTo>
                    <a:pt x="1477" y="1228"/>
                    <a:pt x="1507" y="1216"/>
                    <a:pt x="1540" y="1196"/>
                  </a:cubicBezTo>
                  <a:cubicBezTo>
                    <a:pt x="1505" y="1206"/>
                    <a:pt x="1477" y="1220"/>
                    <a:pt x="1444" y="1223"/>
                  </a:cubicBezTo>
                  <a:cubicBezTo>
                    <a:pt x="1446" y="1222"/>
                    <a:pt x="1447" y="1221"/>
                    <a:pt x="1448" y="1219"/>
                  </a:cubicBezTo>
                  <a:cubicBezTo>
                    <a:pt x="1449" y="1219"/>
                    <a:pt x="1449" y="1218"/>
                    <a:pt x="1450" y="1218"/>
                  </a:cubicBezTo>
                  <a:cubicBezTo>
                    <a:pt x="1450" y="1217"/>
                    <a:pt x="1451" y="1216"/>
                    <a:pt x="1451" y="1216"/>
                  </a:cubicBezTo>
                  <a:cubicBezTo>
                    <a:pt x="1452" y="1215"/>
                    <a:pt x="1453" y="1213"/>
                    <a:pt x="1454" y="1212"/>
                  </a:cubicBezTo>
                  <a:cubicBezTo>
                    <a:pt x="1456" y="1210"/>
                    <a:pt x="1458" y="1207"/>
                    <a:pt x="1460" y="1204"/>
                  </a:cubicBezTo>
                  <a:cubicBezTo>
                    <a:pt x="1462" y="1202"/>
                    <a:pt x="1464" y="1199"/>
                    <a:pt x="1466" y="1197"/>
                  </a:cubicBezTo>
                  <a:cubicBezTo>
                    <a:pt x="1466" y="1196"/>
                    <a:pt x="1467" y="1195"/>
                    <a:pt x="1468" y="1195"/>
                  </a:cubicBezTo>
                  <a:cubicBezTo>
                    <a:pt x="1468" y="1195"/>
                    <a:pt x="1468" y="1195"/>
                    <a:pt x="1468" y="1195"/>
                  </a:cubicBezTo>
                  <a:cubicBezTo>
                    <a:pt x="1468" y="1195"/>
                    <a:pt x="1468" y="1195"/>
                    <a:pt x="1468" y="1194"/>
                  </a:cubicBezTo>
                  <a:cubicBezTo>
                    <a:pt x="1469" y="1193"/>
                    <a:pt x="1471" y="1192"/>
                    <a:pt x="1472" y="1191"/>
                  </a:cubicBezTo>
                  <a:cubicBezTo>
                    <a:pt x="1476" y="1187"/>
                    <a:pt x="1481" y="1184"/>
                    <a:pt x="1485" y="1182"/>
                  </a:cubicBezTo>
                  <a:cubicBezTo>
                    <a:pt x="1486" y="1182"/>
                    <a:pt x="1486" y="1181"/>
                    <a:pt x="1487" y="1181"/>
                  </a:cubicBezTo>
                  <a:cubicBezTo>
                    <a:pt x="1487" y="1181"/>
                    <a:pt x="1488" y="1181"/>
                    <a:pt x="1488" y="1180"/>
                  </a:cubicBezTo>
                  <a:cubicBezTo>
                    <a:pt x="1489" y="1180"/>
                    <a:pt x="1490" y="1179"/>
                    <a:pt x="1491" y="1179"/>
                  </a:cubicBezTo>
                  <a:cubicBezTo>
                    <a:pt x="1492" y="1178"/>
                    <a:pt x="1493" y="1178"/>
                    <a:pt x="1493" y="1177"/>
                  </a:cubicBezTo>
                  <a:cubicBezTo>
                    <a:pt x="1493" y="1178"/>
                    <a:pt x="1492" y="1179"/>
                    <a:pt x="1492" y="1179"/>
                  </a:cubicBezTo>
                  <a:cubicBezTo>
                    <a:pt x="1492" y="1179"/>
                    <a:pt x="1493" y="1178"/>
                    <a:pt x="1494" y="1178"/>
                  </a:cubicBezTo>
                  <a:cubicBezTo>
                    <a:pt x="1495" y="1178"/>
                    <a:pt x="1496" y="1177"/>
                    <a:pt x="1497" y="1177"/>
                  </a:cubicBezTo>
                  <a:cubicBezTo>
                    <a:pt x="1497" y="1177"/>
                    <a:pt x="1497" y="1176"/>
                    <a:pt x="1498" y="1176"/>
                  </a:cubicBezTo>
                  <a:cubicBezTo>
                    <a:pt x="1498" y="1176"/>
                    <a:pt x="1498" y="1176"/>
                    <a:pt x="1499" y="1176"/>
                  </a:cubicBezTo>
                  <a:cubicBezTo>
                    <a:pt x="1499" y="1175"/>
                    <a:pt x="1499" y="1175"/>
                    <a:pt x="1499" y="1175"/>
                  </a:cubicBezTo>
                  <a:cubicBezTo>
                    <a:pt x="1500" y="1174"/>
                    <a:pt x="1501" y="1174"/>
                    <a:pt x="1502" y="1173"/>
                  </a:cubicBezTo>
                  <a:cubicBezTo>
                    <a:pt x="1503" y="1172"/>
                    <a:pt x="1504" y="1171"/>
                    <a:pt x="1505" y="1170"/>
                  </a:cubicBezTo>
                  <a:cubicBezTo>
                    <a:pt x="1507" y="1169"/>
                    <a:pt x="1508" y="1168"/>
                    <a:pt x="1509" y="1167"/>
                  </a:cubicBezTo>
                  <a:cubicBezTo>
                    <a:pt x="1510" y="1166"/>
                    <a:pt x="1511" y="1164"/>
                    <a:pt x="1512" y="1163"/>
                  </a:cubicBezTo>
                  <a:cubicBezTo>
                    <a:pt x="1513" y="1162"/>
                    <a:pt x="1513" y="1162"/>
                    <a:pt x="1514" y="1161"/>
                  </a:cubicBezTo>
                  <a:cubicBezTo>
                    <a:pt x="1531" y="1161"/>
                    <a:pt x="1536" y="1145"/>
                    <a:pt x="1535" y="1130"/>
                  </a:cubicBezTo>
                  <a:cubicBezTo>
                    <a:pt x="1535" y="1130"/>
                    <a:pt x="1536" y="1130"/>
                    <a:pt x="1536" y="1130"/>
                  </a:cubicBezTo>
                  <a:cubicBezTo>
                    <a:pt x="1555" y="1128"/>
                    <a:pt x="1563" y="1117"/>
                    <a:pt x="1580" y="1112"/>
                  </a:cubicBezTo>
                  <a:cubicBezTo>
                    <a:pt x="1605" y="1105"/>
                    <a:pt x="1624" y="1110"/>
                    <a:pt x="1650" y="1096"/>
                  </a:cubicBezTo>
                  <a:cubicBezTo>
                    <a:pt x="1696" y="1071"/>
                    <a:pt x="1750" y="1077"/>
                    <a:pt x="1799" y="1101"/>
                  </a:cubicBezTo>
                  <a:cubicBezTo>
                    <a:pt x="1826" y="1114"/>
                    <a:pt x="1850" y="1151"/>
                    <a:pt x="1868" y="1186"/>
                  </a:cubicBezTo>
                  <a:cubicBezTo>
                    <a:pt x="1868" y="1188"/>
                    <a:pt x="1868" y="1191"/>
                    <a:pt x="1869" y="1193"/>
                  </a:cubicBezTo>
                  <a:cubicBezTo>
                    <a:pt x="1869" y="1195"/>
                    <a:pt x="1869" y="1197"/>
                    <a:pt x="1869" y="1199"/>
                  </a:cubicBezTo>
                  <a:cubicBezTo>
                    <a:pt x="1870" y="1200"/>
                    <a:pt x="1870" y="1202"/>
                    <a:pt x="1870" y="1203"/>
                  </a:cubicBezTo>
                  <a:cubicBezTo>
                    <a:pt x="1870" y="1204"/>
                    <a:pt x="1870" y="1204"/>
                    <a:pt x="1870" y="1204"/>
                  </a:cubicBezTo>
                  <a:cubicBezTo>
                    <a:pt x="1870" y="1204"/>
                    <a:pt x="1870" y="1205"/>
                    <a:pt x="1870" y="1205"/>
                  </a:cubicBezTo>
                  <a:cubicBezTo>
                    <a:pt x="1870" y="1205"/>
                    <a:pt x="1869" y="1205"/>
                    <a:pt x="1869" y="1206"/>
                  </a:cubicBezTo>
                  <a:cubicBezTo>
                    <a:pt x="1869" y="1206"/>
                    <a:pt x="1869" y="1207"/>
                    <a:pt x="1869" y="1207"/>
                  </a:cubicBezTo>
                  <a:cubicBezTo>
                    <a:pt x="1869" y="1207"/>
                    <a:pt x="1869" y="1207"/>
                    <a:pt x="1869" y="1207"/>
                  </a:cubicBezTo>
                  <a:cubicBezTo>
                    <a:pt x="1869" y="1207"/>
                    <a:pt x="1869" y="1208"/>
                    <a:pt x="1869" y="1208"/>
                  </a:cubicBezTo>
                  <a:cubicBezTo>
                    <a:pt x="1869" y="1208"/>
                    <a:pt x="1869" y="1209"/>
                    <a:pt x="1869" y="1210"/>
                  </a:cubicBezTo>
                  <a:cubicBezTo>
                    <a:pt x="1869" y="1211"/>
                    <a:pt x="1869" y="1212"/>
                    <a:pt x="1869" y="1212"/>
                  </a:cubicBezTo>
                  <a:cubicBezTo>
                    <a:pt x="1869" y="1213"/>
                    <a:pt x="1869" y="1214"/>
                    <a:pt x="1869" y="1215"/>
                  </a:cubicBezTo>
                  <a:cubicBezTo>
                    <a:pt x="1869" y="1216"/>
                    <a:pt x="1869" y="1217"/>
                    <a:pt x="1869" y="1218"/>
                  </a:cubicBezTo>
                  <a:cubicBezTo>
                    <a:pt x="1869" y="1218"/>
                    <a:pt x="1869" y="1218"/>
                    <a:pt x="1869" y="1218"/>
                  </a:cubicBezTo>
                  <a:cubicBezTo>
                    <a:pt x="1869" y="1218"/>
                    <a:pt x="1869" y="1218"/>
                    <a:pt x="1869" y="1218"/>
                  </a:cubicBezTo>
                  <a:cubicBezTo>
                    <a:pt x="1865" y="1230"/>
                    <a:pt x="1871" y="1239"/>
                    <a:pt x="1878" y="1248"/>
                  </a:cubicBezTo>
                  <a:cubicBezTo>
                    <a:pt x="1884" y="1238"/>
                    <a:pt x="1879" y="1228"/>
                    <a:pt x="1872" y="1220"/>
                  </a:cubicBezTo>
                  <a:cubicBezTo>
                    <a:pt x="1872" y="1219"/>
                    <a:pt x="1871" y="1218"/>
                    <a:pt x="1871" y="1217"/>
                  </a:cubicBezTo>
                  <a:cubicBezTo>
                    <a:pt x="1871" y="1216"/>
                    <a:pt x="1871" y="1216"/>
                    <a:pt x="1871" y="1215"/>
                  </a:cubicBezTo>
                  <a:cubicBezTo>
                    <a:pt x="1871" y="1214"/>
                    <a:pt x="1871" y="1213"/>
                    <a:pt x="1871" y="1212"/>
                  </a:cubicBezTo>
                  <a:cubicBezTo>
                    <a:pt x="1871" y="1211"/>
                    <a:pt x="1871" y="1211"/>
                    <a:pt x="1871" y="1210"/>
                  </a:cubicBezTo>
                  <a:cubicBezTo>
                    <a:pt x="1871" y="1210"/>
                    <a:pt x="1871" y="1209"/>
                    <a:pt x="1871" y="1209"/>
                  </a:cubicBezTo>
                  <a:cubicBezTo>
                    <a:pt x="1871" y="1210"/>
                    <a:pt x="1871" y="1210"/>
                    <a:pt x="1871" y="1210"/>
                  </a:cubicBezTo>
                  <a:cubicBezTo>
                    <a:pt x="1872" y="1212"/>
                    <a:pt x="1872" y="1213"/>
                    <a:pt x="1872" y="1213"/>
                  </a:cubicBezTo>
                  <a:cubicBezTo>
                    <a:pt x="1872" y="1213"/>
                    <a:pt x="1872" y="1212"/>
                    <a:pt x="1872" y="1210"/>
                  </a:cubicBezTo>
                  <a:cubicBezTo>
                    <a:pt x="1872" y="1209"/>
                    <a:pt x="1872" y="1208"/>
                    <a:pt x="1872" y="1207"/>
                  </a:cubicBezTo>
                  <a:cubicBezTo>
                    <a:pt x="1872" y="1207"/>
                    <a:pt x="1872" y="1206"/>
                    <a:pt x="1872" y="1205"/>
                  </a:cubicBezTo>
                  <a:cubicBezTo>
                    <a:pt x="1872" y="1205"/>
                    <a:pt x="1872" y="1204"/>
                    <a:pt x="1872" y="1204"/>
                  </a:cubicBezTo>
                  <a:cubicBezTo>
                    <a:pt x="1872" y="1204"/>
                    <a:pt x="1872" y="1203"/>
                    <a:pt x="1872" y="1203"/>
                  </a:cubicBezTo>
                  <a:cubicBezTo>
                    <a:pt x="1872" y="1202"/>
                    <a:pt x="1872" y="1200"/>
                    <a:pt x="1872" y="1198"/>
                  </a:cubicBezTo>
                  <a:cubicBezTo>
                    <a:pt x="1872" y="1197"/>
                    <a:pt x="1871" y="1195"/>
                    <a:pt x="1871" y="1193"/>
                  </a:cubicBezTo>
                  <a:cubicBezTo>
                    <a:pt x="1871" y="1193"/>
                    <a:pt x="1871" y="1193"/>
                    <a:pt x="1871" y="1193"/>
                  </a:cubicBezTo>
                  <a:cubicBezTo>
                    <a:pt x="1876" y="1203"/>
                    <a:pt x="1881" y="1213"/>
                    <a:pt x="1884" y="1222"/>
                  </a:cubicBezTo>
                  <a:cubicBezTo>
                    <a:pt x="1889" y="1211"/>
                    <a:pt x="1878" y="1184"/>
                    <a:pt x="1865" y="1159"/>
                  </a:cubicBezTo>
                  <a:cubicBezTo>
                    <a:pt x="1865" y="1159"/>
                    <a:pt x="1864" y="1159"/>
                    <a:pt x="1864" y="1158"/>
                  </a:cubicBezTo>
                  <a:cubicBezTo>
                    <a:pt x="1864" y="1158"/>
                    <a:pt x="1864" y="1157"/>
                    <a:pt x="1864" y="1156"/>
                  </a:cubicBezTo>
                  <a:cubicBezTo>
                    <a:pt x="1863" y="1156"/>
                    <a:pt x="1863" y="1155"/>
                    <a:pt x="1863" y="1155"/>
                  </a:cubicBezTo>
                  <a:cubicBezTo>
                    <a:pt x="1871" y="1162"/>
                    <a:pt x="1880" y="1169"/>
                    <a:pt x="1889" y="1175"/>
                  </a:cubicBezTo>
                  <a:cubicBezTo>
                    <a:pt x="1891" y="1177"/>
                    <a:pt x="1894" y="1178"/>
                    <a:pt x="1896" y="1179"/>
                  </a:cubicBezTo>
                  <a:cubicBezTo>
                    <a:pt x="1898" y="1181"/>
                    <a:pt x="1900" y="1182"/>
                    <a:pt x="1903" y="1184"/>
                  </a:cubicBezTo>
                  <a:cubicBezTo>
                    <a:pt x="1907" y="1186"/>
                    <a:pt x="1912" y="1189"/>
                    <a:pt x="1917" y="1191"/>
                  </a:cubicBezTo>
                  <a:cubicBezTo>
                    <a:pt x="1924" y="1196"/>
                    <a:pt x="1932" y="1200"/>
                    <a:pt x="1939" y="1204"/>
                  </a:cubicBezTo>
                  <a:cubicBezTo>
                    <a:pt x="1939" y="1204"/>
                    <a:pt x="1939" y="1205"/>
                    <a:pt x="1940" y="1206"/>
                  </a:cubicBezTo>
                  <a:cubicBezTo>
                    <a:pt x="1940" y="1206"/>
                    <a:pt x="1940" y="1206"/>
                    <a:pt x="1940" y="1207"/>
                  </a:cubicBezTo>
                  <a:cubicBezTo>
                    <a:pt x="1940" y="1207"/>
                    <a:pt x="1940" y="1208"/>
                    <a:pt x="1941" y="1208"/>
                  </a:cubicBezTo>
                  <a:cubicBezTo>
                    <a:pt x="1941" y="1208"/>
                    <a:pt x="1941" y="1209"/>
                    <a:pt x="1941" y="1209"/>
                  </a:cubicBezTo>
                  <a:cubicBezTo>
                    <a:pt x="1941" y="1210"/>
                    <a:pt x="1941" y="1210"/>
                    <a:pt x="1942" y="1210"/>
                  </a:cubicBezTo>
                  <a:cubicBezTo>
                    <a:pt x="1942" y="1210"/>
                    <a:pt x="1942" y="1210"/>
                    <a:pt x="1942" y="1211"/>
                  </a:cubicBezTo>
                  <a:cubicBezTo>
                    <a:pt x="1942" y="1211"/>
                    <a:pt x="1943" y="1212"/>
                    <a:pt x="1943" y="1212"/>
                  </a:cubicBezTo>
                  <a:cubicBezTo>
                    <a:pt x="1943" y="1213"/>
                    <a:pt x="1943" y="1213"/>
                    <a:pt x="1944" y="1214"/>
                  </a:cubicBezTo>
                  <a:cubicBezTo>
                    <a:pt x="1944" y="1214"/>
                    <a:pt x="1944" y="1214"/>
                    <a:pt x="1944" y="1215"/>
                  </a:cubicBezTo>
                  <a:cubicBezTo>
                    <a:pt x="1944" y="1215"/>
                    <a:pt x="1944" y="1215"/>
                    <a:pt x="1944" y="1215"/>
                  </a:cubicBezTo>
                  <a:cubicBezTo>
                    <a:pt x="1945" y="1216"/>
                    <a:pt x="1945" y="1217"/>
                    <a:pt x="1945" y="1217"/>
                  </a:cubicBezTo>
                  <a:cubicBezTo>
                    <a:pt x="1946" y="1219"/>
                    <a:pt x="1946" y="1220"/>
                    <a:pt x="1947" y="1221"/>
                  </a:cubicBezTo>
                  <a:cubicBezTo>
                    <a:pt x="1947" y="1223"/>
                    <a:pt x="1947" y="1224"/>
                    <a:pt x="1948" y="1226"/>
                  </a:cubicBezTo>
                  <a:cubicBezTo>
                    <a:pt x="1948" y="1227"/>
                    <a:pt x="1948" y="1228"/>
                    <a:pt x="1948" y="1230"/>
                  </a:cubicBezTo>
                  <a:cubicBezTo>
                    <a:pt x="1949" y="1231"/>
                    <a:pt x="1949" y="1232"/>
                    <a:pt x="1949" y="1233"/>
                  </a:cubicBezTo>
                  <a:cubicBezTo>
                    <a:pt x="1943" y="1236"/>
                    <a:pt x="1936" y="1242"/>
                    <a:pt x="1936" y="1248"/>
                  </a:cubicBezTo>
                  <a:cubicBezTo>
                    <a:pt x="1935" y="1256"/>
                    <a:pt x="1944" y="1261"/>
                    <a:pt x="1949" y="1267"/>
                  </a:cubicBezTo>
                  <a:cubicBezTo>
                    <a:pt x="1954" y="1255"/>
                    <a:pt x="1971" y="1240"/>
                    <a:pt x="1951" y="1232"/>
                  </a:cubicBezTo>
                  <a:cubicBezTo>
                    <a:pt x="1951" y="1232"/>
                    <a:pt x="1951" y="1232"/>
                    <a:pt x="1951" y="1232"/>
                  </a:cubicBezTo>
                  <a:cubicBezTo>
                    <a:pt x="1952" y="1232"/>
                    <a:pt x="1952" y="1232"/>
                    <a:pt x="1953" y="1231"/>
                  </a:cubicBezTo>
                  <a:cubicBezTo>
                    <a:pt x="1951" y="1232"/>
                    <a:pt x="1951" y="1232"/>
                    <a:pt x="1951" y="1232"/>
                  </a:cubicBezTo>
                  <a:cubicBezTo>
                    <a:pt x="1951" y="1231"/>
                    <a:pt x="1951" y="1230"/>
                    <a:pt x="1951" y="1230"/>
                  </a:cubicBezTo>
                  <a:cubicBezTo>
                    <a:pt x="1951" y="1228"/>
                    <a:pt x="1950" y="1227"/>
                    <a:pt x="1950" y="1225"/>
                  </a:cubicBezTo>
                  <a:cubicBezTo>
                    <a:pt x="1950" y="1224"/>
                    <a:pt x="1949" y="1222"/>
                    <a:pt x="1949" y="1221"/>
                  </a:cubicBezTo>
                  <a:cubicBezTo>
                    <a:pt x="1949" y="1219"/>
                    <a:pt x="1948" y="1218"/>
                    <a:pt x="1948" y="1216"/>
                  </a:cubicBezTo>
                  <a:cubicBezTo>
                    <a:pt x="1947" y="1216"/>
                    <a:pt x="1947" y="1215"/>
                    <a:pt x="1947" y="1215"/>
                  </a:cubicBezTo>
                  <a:cubicBezTo>
                    <a:pt x="1947" y="1214"/>
                    <a:pt x="1946" y="1214"/>
                    <a:pt x="1946" y="1214"/>
                  </a:cubicBezTo>
                  <a:cubicBezTo>
                    <a:pt x="1946" y="1213"/>
                    <a:pt x="1946" y="1213"/>
                    <a:pt x="1946" y="1213"/>
                  </a:cubicBezTo>
                  <a:cubicBezTo>
                    <a:pt x="1946" y="1212"/>
                    <a:pt x="1945" y="1212"/>
                    <a:pt x="1945" y="1211"/>
                  </a:cubicBezTo>
                  <a:cubicBezTo>
                    <a:pt x="1945" y="1210"/>
                    <a:pt x="1944" y="1210"/>
                    <a:pt x="1944" y="1209"/>
                  </a:cubicBezTo>
                  <a:cubicBezTo>
                    <a:pt x="1944" y="1209"/>
                    <a:pt x="1944" y="1209"/>
                    <a:pt x="1944" y="1209"/>
                  </a:cubicBezTo>
                  <a:cubicBezTo>
                    <a:pt x="1944" y="1208"/>
                    <a:pt x="1943" y="1208"/>
                    <a:pt x="1943" y="1208"/>
                  </a:cubicBezTo>
                  <a:cubicBezTo>
                    <a:pt x="1943" y="1208"/>
                    <a:pt x="1942" y="1207"/>
                    <a:pt x="1942" y="1207"/>
                  </a:cubicBezTo>
                  <a:cubicBezTo>
                    <a:pt x="1942" y="1207"/>
                    <a:pt x="1942" y="1206"/>
                    <a:pt x="1941" y="1206"/>
                  </a:cubicBezTo>
                  <a:cubicBezTo>
                    <a:pt x="1941" y="1206"/>
                    <a:pt x="1941" y="1206"/>
                    <a:pt x="1940" y="1205"/>
                  </a:cubicBezTo>
                  <a:cubicBezTo>
                    <a:pt x="1940" y="1205"/>
                    <a:pt x="1940" y="1205"/>
                    <a:pt x="1939" y="1204"/>
                  </a:cubicBezTo>
                  <a:cubicBezTo>
                    <a:pt x="1941" y="1206"/>
                    <a:pt x="1943" y="1207"/>
                    <a:pt x="1945" y="1208"/>
                  </a:cubicBezTo>
                  <a:cubicBezTo>
                    <a:pt x="1946" y="1208"/>
                    <a:pt x="1947" y="1209"/>
                    <a:pt x="1948" y="1210"/>
                  </a:cubicBezTo>
                  <a:cubicBezTo>
                    <a:pt x="1949" y="1211"/>
                    <a:pt x="1950" y="1212"/>
                    <a:pt x="1951" y="1212"/>
                  </a:cubicBezTo>
                  <a:cubicBezTo>
                    <a:pt x="1952" y="1213"/>
                    <a:pt x="1953" y="1214"/>
                    <a:pt x="1955" y="1215"/>
                  </a:cubicBezTo>
                  <a:cubicBezTo>
                    <a:pt x="1958" y="1217"/>
                    <a:pt x="1958" y="1217"/>
                    <a:pt x="1958" y="1217"/>
                  </a:cubicBezTo>
                  <a:cubicBezTo>
                    <a:pt x="1962" y="1220"/>
                    <a:pt x="1966" y="1224"/>
                    <a:pt x="1970" y="1227"/>
                  </a:cubicBezTo>
                  <a:cubicBezTo>
                    <a:pt x="1978" y="1234"/>
                    <a:pt x="1986" y="1241"/>
                    <a:pt x="1994" y="1248"/>
                  </a:cubicBezTo>
                  <a:cubicBezTo>
                    <a:pt x="2001" y="1255"/>
                    <a:pt x="2008" y="1262"/>
                    <a:pt x="2015" y="1268"/>
                  </a:cubicBezTo>
                  <a:cubicBezTo>
                    <a:pt x="2023" y="1274"/>
                    <a:pt x="2030" y="1280"/>
                    <a:pt x="2036" y="1285"/>
                  </a:cubicBezTo>
                  <a:cubicBezTo>
                    <a:pt x="2040" y="1287"/>
                    <a:pt x="2043" y="1290"/>
                    <a:pt x="2046" y="1292"/>
                  </a:cubicBezTo>
                  <a:cubicBezTo>
                    <a:pt x="2048" y="1293"/>
                    <a:pt x="2049" y="1293"/>
                    <a:pt x="2051" y="1294"/>
                  </a:cubicBezTo>
                  <a:cubicBezTo>
                    <a:pt x="2052" y="1295"/>
                    <a:pt x="2054" y="1296"/>
                    <a:pt x="2055" y="1297"/>
                  </a:cubicBezTo>
                  <a:cubicBezTo>
                    <a:pt x="2061" y="1300"/>
                    <a:pt x="2067" y="1302"/>
                    <a:pt x="2071" y="1304"/>
                  </a:cubicBezTo>
                  <a:cubicBezTo>
                    <a:pt x="2074" y="1304"/>
                    <a:pt x="2076" y="1305"/>
                    <a:pt x="2077" y="1305"/>
                  </a:cubicBezTo>
                  <a:cubicBezTo>
                    <a:pt x="2079" y="1306"/>
                    <a:pt x="2081" y="1306"/>
                    <a:pt x="2082" y="1307"/>
                  </a:cubicBezTo>
                  <a:cubicBezTo>
                    <a:pt x="2085" y="1307"/>
                    <a:pt x="2086" y="1308"/>
                    <a:pt x="2086" y="1308"/>
                  </a:cubicBezTo>
                  <a:cubicBezTo>
                    <a:pt x="2086" y="1308"/>
                    <a:pt x="2085" y="1307"/>
                    <a:pt x="2082" y="1306"/>
                  </a:cubicBezTo>
                  <a:cubicBezTo>
                    <a:pt x="2081" y="1306"/>
                    <a:pt x="2079" y="1305"/>
                    <a:pt x="2078" y="1305"/>
                  </a:cubicBezTo>
                  <a:cubicBezTo>
                    <a:pt x="2076" y="1304"/>
                    <a:pt x="2074" y="1303"/>
                    <a:pt x="2072" y="1302"/>
                  </a:cubicBezTo>
                  <a:cubicBezTo>
                    <a:pt x="2068" y="1300"/>
                    <a:pt x="2062" y="1298"/>
                    <a:pt x="2057" y="1294"/>
                  </a:cubicBezTo>
                  <a:cubicBezTo>
                    <a:pt x="2055" y="1293"/>
                    <a:pt x="2054" y="1292"/>
                    <a:pt x="2053" y="1291"/>
                  </a:cubicBezTo>
                  <a:cubicBezTo>
                    <a:pt x="2051" y="1290"/>
                    <a:pt x="2050" y="1289"/>
                    <a:pt x="2048" y="1288"/>
                  </a:cubicBezTo>
                  <a:cubicBezTo>
                    <a:pt x="2047" y="1288"/>
                    <a:pt x="2047" y="1287"/>
                    <a:pt x="2046" y="1287"/>
                  </a:cubicBezTo>
                  <a:cubicBezTo>
                    <a:pt x="2045" y="1286"/>
                    <a:pt x="2044" y="1286"/>
                    <a:pt x="2043" y="1285"/>
                  </a:cubicBezTo>
                  <a:cubicBezTo>
                    <a:pt x="2042" y="1284"/>
                    <a:pt x="2040" y="1283"/>
                    <a:pt x="2039" y="1282"/>
                  </a:cubicBezTo>
                  <a:cubicBezTo>
                    <a:pt x="2038" y="1282"/>
                    <a:pt x="2038" y="1282"/>
                    <a:pt x="2038" y="1282"/>
                  </a:cubicBezTo>
                  <a:cubicBezTo>
                    <a:pt x="2038" y="1282"/>
                    <a:pt x="2039" y="1282"/>
                    <a:pt x="2039" y="1282"/>
                  </a:cubicBezTo>
                  <a:cubicBezTo>
                    <a:pt x="2040" y="1282"/>
                    <a:pt x="2041" y="1282"/>
                    <a:pt x="2042" y="1282"/>
                  </a:cubicBezTo>
                  <a:cubicBezTo>
                    <a:pt x="2043" y="1282"/>
                    <a:pt x="2045" y="1283"/>
                    <a:pt x="2046" y="1283"/>
                  </a:cubicBezTo>
                  <a:cubicBezTo>
                    <a:pt x="2047" y="1283"/>
                    <a:pt x="2048" y="1283"/>
                    <a:pt x="2050" y="1283"/>
                  </a:cubicBezTo>
                  <a:cubicBezTo>
                    <a:pt x="2050" y="1283"/>
                    <a:pt x="2050" y="1283"/>
                    <a:pt x="2050" y="1283"/>
                  </a:cubicBezTo>
                  <a:cubicBezTo>
                    <a:pt x="2050" y="1283"/>
                    <a:pt x="2050" y="1283"/>
                    <a:pt x="2050" y="1283"/>
                  </a:cubicBezTo>
                  <a:cubicBezTo>
                    <a:pt x="2067" y="1291"/>
                    <a:pt x="2080" y="1285"/>
                    <a:pt x="2095" y="1276"/>
                  </a:cubicBezTo>
                  <a:cubicBezTo>
                    <a:pt x="2081" y="1266"/>
                    <a:pt x="2066" y="1271"/>
                    <a:pt x="2053" y="1280"/>
                  </a:cubicBezTo>
                  <a:cubicBezTo>
                    <a:pt x="2052" y="1280"/>
                    <a:pt x="2051" y="1280"/>
                    <a:pt x="2050" y="1280"/>
                  </a:cubicBezTo>
                  <a:cubicBezTo>
                    <a:pt x="2049" y="1280"/>
                    <a:pt x="2047" y="1280"/>
                    <a:pt x="2046" y="1279"/>
                  </a:cubicBezTo>
                  <a:cubicBezTo>
                    <a:pt x="2045" y="1279"/>
                    <a:pt x="2044" y="1279"/>
                    <a:pt x="2043" y="1279"/>
                  </a:cubicBezTo>
                  <a:cubicBezTo>
                    <a:pt x="2041" y="1279"/>
                    <a:pt x="2040" y="1279"/>
                    <a:pt x="2039" y="1279"/>
                  </a:cubicBezTo>
                  <a:cubicBezTo>
                    <a:pt x="2038" y="1278"/>
                    <a:pt x="2037" y="1278"/>
                    <a:pt x="2036" y="1278"/>
                  </a:cubicBezTo>
                  <a:cubicBezTo>
                    <a:pt x="2036" y="1278"/>
                    <a:pt x="2036" y="1278"/>
                    <a:pt x="2036" y="1278"/>
                  </a:cubicBezTo>
                  <a:cubicBezTo>
                    <a:pt x="2036" y="1278"/>
                    <a:pt x="2035" y="1278"/>
                    <a:pt x="2035" y="1278"/>
                  </a:cubicBezTo>
                  <a:cubicBezTo>
                    <a:pt x="2035" y="1278"/>
                    <a:pt x="2034" y="1278"/>
                    <a:pt x="2034" y="1278"/>
                  </a:cubicBezTo>
                  <a:cubicBezTo>
                    <a:pt x="2034" y="1278"/>
                    <a:pt x="2033" y="1278"/>
                    <a:pt x="2033" y="1278"/>
                  </a:cubicBezTo>
                  <a:cubicBezTo>
                    <a:pt x="2028" y="1274"/>
                    <a:pt x="2023" y="1270"/>
                    <a:pt x="2018" y="1265"/>
                  </a:cubicBezTo>
                  <a:cubicBezTo>
                    <a:pt x="2011" y="1259"/>
                    <a:pt x="2004" y="1252"/>
                    <a:pt x="1996" y="1245"/>
                  </a:cubicBezTo>
                  <a:cubicBezTo>
                    <a:pt x="1989" y="1238"/>
                    <a:pt x="1981" y="1231"/>
                    <a:pt x="1973" y="1224"/>
                  </a:cubicBezTo>
                  <a:cubicBezTo>
                    <a:pt x="1969" y="1221"/>
                    <a:pt x="1964" y="1217"/>
                    <a:pt x="1960" y="1214"/>
                  </a:cubicBezTo>
                  <a:cubicBezTo>
                    <a:pt x="1957" y="1211"/>
                    <a:pt x="1957" y="1211"/>
                    <a:pt x="1957" y="1211"/>
                  </a:cubicBezTo>
                  <a:cubicBezTo>
                    <a:pt x="1956" y="1211"/>
                    <a:pt x="1955" y="1210"/>
                    <a:pt x="1954" y="1209"/>
                  </a:cubicBezTo>
                  <a:cubicBezTo>
                    <a:pt x="1952" y="1208"/>
                    <a:pt x="1951" y="1207"/>
                    <a:pt x="1950" y="1207"/>
                  </a:cubicBezTo>
                  <a:cubicBezTo>
                    <a:pt x="1949" y="1206"/>
                    <a:pt x="1948" y="1205"/>
                    <a:pt x="1947" y="1204"/>
                  </a:cubicBezTo>
                  <a:cubicBezTo>
                    <a:pt x="1937" y="1198"/>
                    <a:pt x="1928" y="1193"/>
                    <a:pt x="1918" y="1188"/>
                  </a:cubicBezTo>
                  <a:cubicBezTo>
                    <a:pt x="1916" y="1186"/>
                    <a:pt x="1913" y="1185"/>
                    <a:pt x="1910" y="1183"/>
                  </a:cubicBezTo>
                  <a:cubicBezTo>
                    <a:pt x="1911" y="1184"/>
                    <a:pt x="1911" y="1184"/>
                    <a:pt x="1911" y="1184"/>
                  </a:cubicBezTo>
                  <a:cubicBezTo>
                    <a:pt x="1912" y="1184"/>
                    <a:pt x="1912" y="1184"/>
                    <a:pt x="1913" y="1184"/>
                  </a:cubicBezTo>
                  <a:cubicBezTo>
                    <a:pt x="1914" y="1184"/>
                    <a:pt x="1915" y="1184"/>
                    <a:pt x="1915" y="1184"/>
                  </a:cubicBezTo>
                  <a:cubicBezTo>
                    <a:pt x="1916" y="1184"/>
                    <a:pt x="1917" y="1184"/>
                    <a:pt x="1918" y="1184"/>
                  </a:cubicBezTo>
                  <a:cubicBezTo>
                    <a:pt x="1919" y="1184"/>
                    <a:pt x="1919" y="1184"/>
                    <a:pt x="1919" y="1184"/>
                  </a:cubicBezTo>
                  <a:cubicBezTo>
                    <a:pt x="1920" y="1184"/>
                    <a:pt x="1920" y="1184"/>
                    <a:pt x="1921" y="1184"/>
                  </a:cubicBezTo>
                  <a:cubicBezTo>
                    <a:pt x="1923" y="1184"/>
                    <a:pt x="1925" y="1184"/>
                    <a:pt x="1928" y="1184"/>
                  </a:cubicBezTo>
                  <a:cubicBezTo>
                    <a:pt x="1930" y="1184"/>
                    <a:pt x="1932" y="1183"/>
                    <a:pt x="1935" y="1183"/>
                  </a:cubicBezTo>
                  <a:cubicBezTo>
                    <a:pt x="1940" y="1183"/>
                    <a:pt x="1945" y="1182"/>
                    <a:pt x="1951" y="1181"/>
                  </a:cubicBezTo>
                  <a:cubicBezTo>
                    <a:pt x="1956" y="1181"/>
                    <a:pt x="1961" y="1180"/>
                    <a:pt x="1965" y="1180"/>
                  </a:cubicBezTo>
                  <a:cubicBezTo>
                    <a:pt x="1966" y="1180"/>
                    <a:pt x="1966" y="1181"/>
                    <a:pt x="1966" y="1181"/>
                  </a:cubicBezTo>
                  <a:cubicBezTo>
                    <a:pt x="1966" y="1181"/>
                    <a:pt x="1967" y="1182"/>
                    <a:pt x="1967" y="1183"/>
                  </a:cubicBezTo>
                  <a:cubicBezTo>
                    <a:pt x="1968" y="1183"/>
                    <a:pt x="1968" y="1184"/>
                    <a:pt x="1968" y="1184"/>
                  </a:cubicBezTo>
                  <a:cubicBezTo>
                    <a:pt x="1968" y="1184"/>
                    <a:pt x="1969" y="1184"/>
                    <a:pt x="1969" y="1185"/>
                  </a:cubicBezTo>
                  <a:cubicBezTo>
                    <a:pt x="1969" y="1185"/>
                    <a:pt x="1969" y="1185"/>
                    <a:pt x="1969" y="1185"/>
                  </a:cubicBezTo>
                  <a:cubicBezTo>
                    <a:pt x="1970" y="1186"/>
                    <a:pt x="1971" y="1187"/>
                    <a:pt x="1972" y="1188"/>
                  </a:cubicBezTo>
                  <a:cubicBezTo>
                    <a:pt x="1973" y="1189"/>
                    <a:pt x="1974" y="1189"/>
                    <a:pt x="1975" y="1190"/>
                  </a:cubicBezTo>
                  <a:cubicBezTo>
                    <a:pt x="1977" y="1192"/>
                    <a:pt x="1979" y="1194"/>
                    <a:pt x="1981" y="1196"/>
                  </a:cubicBezTo>
                  <a:cubicBezTo>
                    <a:pt x="1981" y="1196"/>
                    <a:pt x="1982" y="1197"/>
                    <a:pt x="1982" y="1197"/>
                  </a:cubicBezTo>
                  <a:cubicBezTo>
                    <a:pt x="1981" y="1197"/>
                    <a:pt x="1981" y="1197"/>
                    <a:pt x="1981" y="1197"/>
                  </a:cubicBezTo>
                  <a:cubicBezTo>
                    <a:pt x="1978" y="1215"/>
                    <a:pt x="2000" y="1220"/>
                    <a:pt x="2012" y="1215"/>
                  </a:cubicBezTo>
                  <a:cubicBezTo>
                    <a:pt x="2004" y="1208"/>
                    <a:pt x="1997" y="1191"/>
                    <a:pt x="1984" y="1196"/>
                  </a:cubicBezTo>
                  <a:cubicBezTo>
                    <a:pt x="1983" y="1195"/>
                    <a:pt x="1983" y="1195"/>
                    <a:pt x="1983" y="1195"/>
                  </a:cubicBezTo>
                  <a:cubicBezTo>
                    <a:pt x="1980" y="1193"/>
                    <a:pt x="1978" y="1191"/>
                    <a:pt x="1976" y="1189"/>
                  </a:cubicBezTo>
                  <a:cubicBezTo>
                    <a:pt x="1975" y="1188"/>
                    <a:pt x="1974" y="1187"/>
                    <a:pt x="1973" y="1186"/>
                  </a:cubicBezTo>
                  <a:cubicBezTo>
                    <a:pt x="1972" y="1185"/>
                    <a:pt x="1972" y="1184"/>
                    <a:pt x="1971" y="1184"/>
                  </a:cubicBezTo>
                  <a:cubicBezTo>
                    <a:pt x="1971" y="1183"/>
                    <a:pt x="1970" y="1183"/>
                    <a:pt x="1970" y="1183"/>
                  </a:cubicBezTo>
                  <a:cubicBezTo>
                    <a:pt x="1970" y="1183"/>
                    <a:pt x="1970" y="1183"/>
                    <a:pt x="1970" y="1183"/>
                  </a:cubicBezTo>
                  <a:cubicBezTo>
                    <a:pt x="1969" y="1182"/>
                    <a:pt x="1969" y="1182"/>
                    <a:pt x="1969" y="1182"/>
                  </a:cubicBezTo>
                  <a:cubicBezTo>
                    <a:pt x="1968" y="1181"/>
                    <a:pt x="1967" y="1181"/>
                    <a:pt x="1967" y="1180"/>
                  </a:cubicBezTo>
                  <a:cubicBezTo>
                    <a:pt x="1966" y="1180"/>
                    <a:pt x="1966" y="1180"/>
                    <a:pt x="1966" y="1180"/>
                  </a:cubicBezTo>
                  <a:cubicBezTo>
                    <a:pt x="1966" y="1180"/>
                    <a:pt x="1966" y="1180"/>
                    <a:pt x="1966" y="1180"/>
                  </a:cubicBezTo>
                  <a:cubicBezTo>
                    <a:pt x="1969" y="1180"/>
                    <a:pt x="1971" y="1179"/>
                    <a:pt x="1973" y="1179"/>
                  </a:cubicBezTo>
                  <a:cubicBezTo>
                    <a:pt x="1976" y="1179"/>
                    <a:pt x="1978" y="1179"/>
                    <a:pt x="1980" y="1179"/>
                  </a:cubicBezTo>
                  <a:cubicBezTo>
                    <a:pt x="1980" y="1179"/>
                    <a:pt x="1981" y="1179"/>
                    <a:pt x="1981" y="1179"/>
                  </a:cubicBezTo>
                  <a:cubicBezTo>
                    <a:pt x="1982" y="1179"/>
                    <a:pt x="1982" y="1179"/>
                    <a:pt x="1983" y="1179"/>
                  </a:cubicBezTo>
                  <a:cubicBezTo>
                    <a:pt x="1984" y="1179"/>
                    <a:pt x="1985" y="1179"/>
                    <a:pt x="1985" y="1178"/>
                  </a:cubicBezTo>
                  <a:cubicBezTo>
                    <a:pt x="1987" y="1178"/>
                    <a:pt x="1989" y="1178"/>
                    <a:pt x="1990" y="1178"/>
                  </a:cubicBezTo>
                  <a:cubicBezTo>
                    <a:pt x="1992" y="1178"/>
                    <a:pt x="1993" y="1178"/>
                    <a:pt x="1993" y="1178"/>
                  </a:cubicBezTo>
                  <a:cubicBezTo>
                    <a:pt x="1993" y="1178"/>
                    <a:pt x="1992" y="1177"/>
                    <a:pt x="1990" y="1177"/>
                  </a:cubicBezTo>
                  <a:cubicBezTo>
                    <a:pt x="1989" y="1177"/>
                    <a:pt x="1988" y="1177"/>
                    <a:pt x="1988" y="1177"/>
                  </a:cubicBezTo>
                  <a:cubicBezTo>
                    <a:pt x="1987" y="1177"/>
                    <a:pt x="1986" y="1177"/>
                    <a:pt x="1985" y="1177"/>
                  </a:cubicBezTo>
                  <a:cubicBezTo>
                    <a:pt x="1985" y="1177"/>
                    <a:pt x="1984" y="1176"/>
                    <a:pt x="1983" y="1176"/>
                  </a:cubicBezTo>
                  <a:cubicBezTo>
                    <a:pt x="1982" y="1176"/>
                    <a:pt x="1982" y="1176"/>
                    <a:pt x="1981" y="1176"/>
                  </a:cubicBezTo>
                  <a:cubicBezTo>
                    <a:pt x="1981" y="1176"/>
                    <a:pt x="1980" y="1176"/>
                    <a:pt x="1980" y="1177"/>
                  </a:cubicBezTo>
                  <a:cubicBezTo>
                    <a:pt x="1978" y="1177"/>
                    <a:pt x="1976" y="1177"/>
                    <a:pt x="1973" y="1177"/>
                  </a:cubicBezTo>
                  <a:cubicBezTo>
                    <a:pt x="1971" y="1177"/>
                    <a:pt x="1969" y="1177"/>
                    <a:pt x="1966" y="1177"/>
                  </a:cubicBezTo>
                  <a:cubicBezTo>
                    <a:pt x="1961" y="1178"/>
                    <a:pt x="1956" y="1178"/>
                    <a:pt x="1950" y="1179"/>
                  </a:cubicBezTo>
                  <a:cubicBezTo>
                    <a:pt x="1949" y="1179"/>
                    <a:pt x="1947" y="1179"/>
                    <a:pt x="1945" y="1180"/>
                  </a:cubicBezTo>
                  <a:cubicBezTo>
                    <a:pt x="1946" y="1179"/>
                    <a:pt x="1946" y="1179"/>
                    <a:pt x="1946" y="1179"/>
                  </a:cubicBezTo>
                  <a:cubicBezTo>
                    <a:pt x="1946" y="1179"/>
                    <a:pt x="1946" y="1179"/>
                    <a:pt x="1947" y="1178"/>
                  </a:cubicBezTo>
                  <a:cubicBezTo>
                    <a:pt x="1947" y="1178"/>
                    <a:pt x="1947" y="1178"/>
                    <a:pt x="1947" y="1178"/>
                  </a:cubicBezTo>
                  <a:cubicBezTo>
                    <a:pt x="1947" y="1177"/>
                    <a:pt x="1948" y="1177"/>
                    <a:pt x="1948" y="1177"/>
                  </a:cubicBezTo>
                  <a:cubicBezTo>
                    <a:pt x="1949" y="1174"/>
                    <a:pt x="1951" y="1171"/>
                    <a:pt x="1952" y="1167"/>
                  </a:cubicBezTo>
                  <a:cubicBezTo>
                    <a:pt x="1953" y="1165"/>
                    <a:pt x="1954" y="1161"/>
                    <a:pt x="1955" y="1158"/>
                  </a:cubicBezTo>
                  <a:cubicBezTo>
                    <a:pt x="1955" y="1159"/>
                    <a:pt x="1956" y="1159"/>
                    <a:pt x="1956" y="1159"/>
                  </a:cubicBezTo>
                  <a:cubicBezTo>
                    <a:pt x="1959" y="1159"/>
                    <a:pt x="1959" y="1159"/>
                    <a:pt x="1959" y="1159"/>
                  </a:cubicBezTo>
                  <a:cubicBezTo>
                    <a:pt x="1974" y="1159"/>
                    <a:pt x="1984" y="1144"/>
                    <a:pt x="1979" y="1130"/>
                  </a:cubicBezTo>
                  <a:cubicBezTo>
                    <a:pt x="1969" y="1136"/>
                    <a:pt x="1947" y="1140"/>
                    <a:pt x="1954" y="1156"/>
                  </a:cubicBezTo>
                  <a:cubicBezTo>
                    <a:pt x="1954" y="1156"/>
                    <a:pt x="1954" y="1156"/>
                    <a:pt x="1954" y="1156"/>
                  </a:cubicBezTo>
                  <a:cubicBezTo>
                    <a:pt x="1952" y="1160"/>
                    <a:pt x="1951" y="1163"/>
                    <a:pt x="1950" y="1167"/>
                  </a:cubicBezTo>
                  <a:cubicBezTo>
                    <a:pt x="1948" y="1170"/>
                    <a:pt x="1947" y="1173"/>
                    <a:pt x="1946" y="1175"/>
                  </a:cubicBezTo>
                  <a:cubicBezTo>
                    <a:pt x="1946" y="1176"/>
                    <a:pt x="1945" y="1176"/>
                    <a:pt x="1945" y="1176"/>
                  </a:cubicBezTo>
                  <a:cubicBezTo>
                    <a:pt x="1945" y="1177"/>
                    <a:pt x="1945" y="1177"/>
                    <a:pt x="1945" y="1177"/>
                  </a:cubicBezTo>
                  <a:cubicBezTo>
                    <a:pt x="1945" y="1177"/>
                    <a:pt x="1944" y="1178"/>
                    <a:pt x="1944" y="1178"/>
                  </a:cubicBezTo>
                  <a:cubicBezTo>
                    <a:pt x="1944" y="1178"/>
                    <a:pt x="1944" y="1178"/>
                    <a:pt x="1944" y="1179"/>
                  </a:cubicBezTo>
                  <a:cubicBezTo>
                    <a:pt x="1943" y="1179"/>
                    <a:pt x="1943" y="1180"/>
                    <a:pt x="1943" y="1180"/>
                  </a:cubicBezTo>
                  <a:cubicBezTo>
                    <a:pt x="1940" y="1180"/>
                    <a:pt x="1937" y="1181"/>
                    <a:pt x="1935" y="1181"/>
                  </a:cubicBezTo>
                  <a:cubicBezTo>
                    <a:pt x="1932" y="1181"/>
                    <a:pt x="1930" y="1181"/>
                    <a:pt x="1927" y="1181"/>
                  </a:cubicBezTo>
                  <a:cubicBezTo>
                    <a:pt x="1925" y="1182"/>
                    <a:pt x="1923" y="1182"/>
                    <a:pt x="1921" y="1182"/>
                  </a:cubicBezTo>
                  <a:cubicBezTo>
                    <a:pt x="1920" y="1182"/>
                    <a:pt x="1919" y="1182"/>
                    <a:pt x="1918" y="1182"/>
                  </a:cubicBezTo>
                  <a:cubicBezTo>
                    <a:pt x="1917" y="1182"/>
                    <a:pt x="1916" y="1182"/>
                    <a:pt x="1915" y="1182"/>
                  </a:cubicBezTo>
                  <a:cubicBezTo>
                    <a:pt x="1914" y="1182"/>
                    <a:pt x="1912" y="1183"/>
                    <a:pt x="1911" y="1183"/>
                  </a:cubicBezTo>
                  <a:cubicBezTo>
                    <a:pt x="1910" y="1183"/>
                    <a:pt x="1910" y="1183"/>
                    <a:pt x="1909" y="1183"/>
                  </a:cubicBezTo>
                  <a:cubicBezTo>
                    <a:pt x="1908" y="1182"/>
                    <a:pt x="1906" y="1181"/>
                    <a:pt x="1905" y="1180"/>
                  </a:cubicBezTo>
                  <a:cubicBezTo>
                    <a:pt x="1902" y="1179"/>
                    <a:pt x="1900" y="1177"/>
                    <a:pt x="1898" y="1176"/>
                  </a:cubicBezTo>
                  <a:cubicBezTo>
                    <a:pt x="1896" y="1175"/>
                    <a:pt x="1894" y="1173"/>
                    <a:pt x="1892" y="1172"/>
                  </a:cubicBezTo>
                  <a:cubicBezTo>
                    <a:pt x="1880" y="1164"/>
                    <a:pt x="1869" y="1155"/>
                    <a:pt x="1860" y="1147"/>
                  </a:cubicBezTo>
                  <a:cubicBezTo>
                    <a:pt x="1860" y="1147"/>
                    <a:pt x="1861" y="1147"/>
                    <a:pt x="1861" y="1147"/>
                  </a:cubicBezTo>
                  <a:cubicBezTo>
                    <a:pt x="1862" y="1147"/>
                    <a:pt x="1862" y="1147"/>
                    <a:pt x="1863" y="1146"/>
                  </a:cubicBezTo>
                  <a:cubicBezTo>
                    <a:pt x="1864" y="1146"/>
                    <a:pt x="1865" y="1146"/>
                    <a:pt x="1866" y="1146"/>
                  </a:cubicBezTo>
                  <a:cubicBezTo>
                    <a:pt x="1867" y="1145"/>
                    <a:pt x="1868" y="1145"/>
                    <a:pt x="1868" y="1145"/>
                  </a:cubicBezTo>
                  <a:cubicBezTo>
                    <a:pt x="1869" y="1145"/>
                    <a:pt x="1869" y="1145"/>
                    <a:pt x="1869" y="1145"/>
                  </a:cubicBezTo>
                  <a:cubicBezTo>
                    <a:pt x="1869" y="1145"/>
                    <a:pt x="1869" y="1145"/>
                    <a:pt x="1869" y="1145"/>
                  </a:cubicBezTo>
                  <a:cubicBezTo>
                    <a:pt x="1883" y="1147"/>
                    <a:pt x="1889" y="1137"/>
                    <a:pt x="1896" y="1124"/>
                  </a:cubicBezTo>
                  <a:cubicBezTo>
                    <a:pt x="1883" y="1118"/>
                    <a:pt x="1875" y="1128"/>
                    <a:pt x="1870" y="1140"/>
                  </a:cubicBezTo>
                  <a:cubicBezTo>
                    <a:pt x="1869" y="1141"/>
                    <a:pt x="1868" y="1141"/>
                    <a:pt x="1867" y="1142"/>
                  </a:cubicBezTo>
                  <a:cubicBezTo>
                    <a:pt x="1867" y="1142"/>
                    <a:pt x="1866" y="1142"/>
                    <a:pt x="1865" y="1143"/>
                  </a:cubicBezTo>
                  <a:cubicBezTo>
                    <a:pt x="1864" y="1143"/>
                    <a:pt x="1863" y="1143"/>
                    <a:pt x="1862" y="1143"/>
                  </a:cubicBezTo>
                  <a:cubicBezTo>
                    <a:pt x="1862" y="1143"/>
                    <a:pt x="1861" y="1144"/>
                    <a:pt x="1860" y="1144"/>
                  </a:cubicBezTo>
                  <a:cubicBezTo>
                    <a:pt x="1859" y="1144"/>
                    <a:pt x="1859" y="1144"/>
                    <a:pt x="1858" y="1144"/>
                  </a:cubicBezTo>
                  <a:cubicBezTo>
                    <a:pt x="1858" y="1144"/>
                    <a:pt x="1858" y="1144"/>
                    <a:pt x="1857" y="1144"/>
                  </a:cubicBezTo>
                  <a:cubicBezTo>
                    <a:pt x="1857" y="1144"/>
                    <a:pt x="1857" y="1144"/>
                    <a:pt x="1857" y="1144"/>
                  </a:cubicBezTo>
                  <a:cubicBezTo>
                    <a:pt x="1856" y="1144"/>
                    <a:pt x="1856" y="1143"/>
                    <a:pt x="1855" y="1143"/>
                  </a:cubicBezTo>
                  <a:cubicBezTo>
                    <a:pt x="1846" y="1128"/>
                    <a:pt x="1838" y="1115"/>
                    <a:pt x="1833" y="1110"/>
                  </a:cubicBezTo>
                  <a:cubicBezTo>
                    <a:pt x="1871" y="1117"/>
                    <a:pt x="1927" y="1106"/>
                    <a:pt x="1967" y="1108"/>
                  </a:cubicBezTo>
                  <a:cubicBezTo>
                    <a:pt x="1952" y="1105"/>
                    <a:pt x="1925" y="1103"/>
                    <a:pt x="1910" y="1100"/>
                  </a:cubicBezTo>
                  <a:cubicBezTo>
                    <a:pt x="1890" y="1097"/>
                    <a:pt x="1868" y="1100"/>
                    <a:pt x="1846" y="1097"/>
                  </a:cubicBezTo>
                  <a:cubicBezTo>
                    <a:pt x="1786" y="1089"/>
                    <a:pt x="1756" y="1035"/>
                    <a:pt x="1692" y="1052"/>
                  </a:cubicBezTo>
                  <a:cubicBezTo>
                    <a:pt x="1726" y="1027"/>
                    <a:pt x="1767" y="1013"/>
                    <a:pt x="1808" y="1006"/>
                  </a:cubicBezTo>
                  <a:cubicBezTo>
                    <a:pt x="1856" y="999"/>
                    <a:pt x="1885" y="1022"/>
                    <a:pt x="1928" y="1033"/>
                  </a:cubicBezTo>
                  <a:cubicBezTo>
                    <a:pt x="1962" y="1041"/>
                    <a:pt x="1999" y="1033"/>
                    <a:pt x="2034" y="1041"/>
                  </a:cubicBezTo>
                  <a:cubicBezTo>
                    <a:pt x="2069" y="1050"/>
                    <a:pt x="2098" y="1070"/>
                    <a:pt x="2132" y="1079"/>
                  </a:cubicBezTo>
                  <a:cubicBezTo>
                    <a:pt x="2143" y="1082"/>
                    <a:pt x="2151" y="1082"/>
                    <a:pt x="2159" y="1083"/>
                  </a:cubicBezTo>
                  <a:cubicBezTo>
                    <a:pt x="2167" y="1087"/>
                    <a:pt x="2175" y="1092"/>
                    <a:pt x="2185" y="1096"/>
                  </a:cubicBezTo>
                  <a:cubicBezTo>
                    <a:pt x="2187" y="1097"/>
                    <a:pt x="2190" y="1099"/>
                    <a:pt x="2192" y="1100"/>
                  </a:cubicBezTo>
                  <a:cubicBezTo>
                    <a:pt x="2193" y="1100"/>
                    <a:pt x="2193" y="1100"/>
                    <a:pt x="2193" y="1100"/>
                  </a:cubicBezTo>
                  <a:cubicBezTo>
                    <a:pt x="2193" y="1101"/>
                    <a:pt x="2193" y="1102"/>
                    <a:pt x="2193" y="1102"/>
                  </a:cubicBezTo>
                  <a:cubicBezTo>
                    <a:pt x="2193" y="1103"/>
                    <a:pt x="2193" y="1103"/>
                    <a:pt x="2194" y="1103"/>
                  </a:cubicBezTo>
                  <a:cubicBezTo>
                    <a:pt x="2194" y="1104"/>
                    <a:pt x="2194" y="1104"/>
                    <a:pt x="2194" y="1104"/>
                  </a:cubicBezTo>
                  <a:cubicBezTo>
                    <a:pt x="2194" y="1104"/>
                    <a:pt x="2194" y="1104"/>
                    <a:pt x="2194" y="1105"/>
                  </a:cubicBezTo>
                  <a:cubicBezTo>
                    <a:pt x="2194" y="1105"/>
                    <a:pt x="2194" y="1106"/>
                    <a:pt x="2194" y="1107"/>
                  </a:cubicBezTo>
                  <a:cubicBezTo>
                    <a:pt x="2194" y="1108"/>
                    <a:pt x="2194" y="1110"/>
                    <a:pt x="2194" y="1111"/>
                  </a:cubicBezTo>
                  <a:cubicBezTo>
                    <a:pt x="2194" y="1112"/>
                    <a:pt x="2194" y="1113"/>
                    <a:pt x="2194" y="1114"/>
                  </a:cubicBezTo>
                  <a:cubicBezTo>
                    <a:pt x="2194" y="1115"/>
                    <a:pt x="2194" y="1117"/>
                    <a:pt x="2193" y="1118"/>
                  </a:cubicBezTo>
                  <a:cubicBezTo>
                    <a:pt x="2193" y="1119"/>
                    <a:pt x="2193" y="1121"/>
                    <a:pt x="2193" y="1122"/>
                  </a:cubicBezTo>
                  <a:cubicBezTo>
                    <a:pt x="2185" y="1125"/>
                    <a:pt x="2184" y="1140"/>
                    <a:pt x="2188" y="1146"/>
                  </a:cubicBezTo>
                  <a:cubicBezTo>
                    <a:pt x="2192" y="1155"/>
                    <a:pt x="2201" y="1157"/>
                    <a:pt x="2210" y="1155"/>
                  </a:cubicBezTo>
                  <a:cubicBezTo>
                    <a:pt x="2193" y="1148"/>
                    <a:pt x="2210" y="1133"/>
                    <a:pt x="2195" y="1123"/>
                  </a:cubicBezTo>
                  <a:cubicBezTo>
                    <a:pt x="2195" y="1121"/>
                    <a:pt x="2195" y="1120"/>
                    <a:pt x="2195" y="1118"/>
                  </a:cubicBezTo>
                  <a:cubicBezTo>
                    <a:pt x="2195" y="1117"/>
                    <a:pt x="2196" y="1116"/>
                    <a:pt x="2196" y="1114"/>
                  </a:cubicBezTo>
                  <a:cubicBezTo>
                    <a:pt x="2196" y="1113"/>
                    <a:pt x="2196" y="1112"/>
                    <a:pt x="2196" y="1111"/>
                  </a:cubicBezTo>
                  <a:cubicBezTo>
                    <a:pt x="2196" y="1109"/>
                    <a:pt x="2196" y="1108"/>
                    <a:pt x="2196" y="1107"/>
                  </a:cubicBezTo>
                  <a:cubicBezTo>
                    <a:pt x="2196" y="1106"/>
                    <a:pt x="2196" y="1105"/>
                    <a:pt x="2196" y="1104"/>
                  </a:cubicBezTo>
                  <a:cubicBezTo>
                    <a:pt x="2196" y="1104"/>
                    <a:pt x="2196" y="1104"/>
                    <a:pt x="2196" y="1103"/>
                  </a:cubicBezTo>
                  <a:cubicBezTo>
                    <a:pt x="2195" y="1103"/>
                    <a:pt x="2195" y="1103"/>
                    <a:pt x="2195" y="1103"/>
                  </a:cubicBezTo>
                  <a:cubicBezTo>
                    <a:pt x="2195" y="1102"/>
                    <a:pt x="2195" y="1102"/>
                    <a:pt x="2195" y="1102"/>
                  </a:cubicBezTo>
                  <a:cubicBezTo>
                    <a:pt x="2194" y="1101"/>
                    <a:pt x="2194" y="1101"/>
                    <a:pt x="2194" y="1101"/>
                  </a:cubicBezTo>
                  <a:cubicBezTo>
                    <a:pt x="2197" y="1102"/>
                    <a:pt x="2200" y="1104"/>
                    <a:pt x="2204" y="1105"/>
                  </a:cubicBezTo>
                  <a:cubicBezTo>
                    <a:pt x="2221" y="1122"/>
                    <a:pt x="2230" y="1145"/>
                    <a:pt x="2235" y="1166"/>
                  </a:cubicBezTo>
                  <a:cubicBezTo>
                    <a:pt x="2234" y="1168"/>
                    <a:pt x="2234" y="1169"/>
                    <a:pt x="2233" y="1170"/>
                  </a:cubicBezTo>
                  <a:cubicBezTo>
                    <a:pt x="2232" y="1172"/>
                    <a:pt x="2232" y="1173"/>
                    <a:pt x="2231" y="1175"/>
                  </a:cubicBezTo>
                  <a:cubicBezTo>
                    <a:pt x="2230" y="1176"/>
                    <a:pt x="2229" y="1177"/>
                    <a:pt x="2228" y="1178"/>
                  </a:cubicBezTo>
                  <a:cubicBezTo>
                    <a:pt x="2228" y="1178"/>
                    <a:pt x="2227" y="1179"/>
                    <a:pt x="2227" y="1179"/>
                  </a:cubicBezTo>
                  <a:cubicBezTo>
                    <a:pt x="2227" y="1180"/>
                    <a:pt x="2226" y="1180"/>
                    <a:pt x="2226" y="1180"/>
                  </a:cubicBezTo>
                  <a:cubicBezTo>
                    <a:pt x="2225" y="1181"/>
                    <a:pt x="2224" y="1182"/>
                    <a:pt x="2223" y="1183"/>
                  </a:cubicBezTo>
                  <a:cubicBezTo>
                    <a:pt x="2222" y="1183"/>
                    <a:pt x="2222" y="1183"/>
                    <a:pt x="2222" y="1184"/>
                  </a:cubicBezTo>
                  <a:cubicBezTo>
                    <a:pt x="2207" y="1180"/>
                    <a:pt x="2205" y="1192"/>
                    <a:pt x="2194" y="1199"/>
                  </a:cubicBezTo>
                  <a:cubicBezTo>
                    <a:pt x="2209" y="1207"/>
                    <a:pt x="2218" y="1199"/>
                    <a:pt x="2224" y="1184"/>
                  </a:cubicBezTo>
                  <a:cubicBezTo>
                    <a:pt x="2224" y="1184"/>
                    <a:pt x="2223" y="1184"/>
                    <a:pt x="2223" y="1184"/>
                  </a:cubicBezTo>
                  <a:cubicBezTo>
                    <a:pt x="2224" y="1183"/>
                    <a:pt x="2225" y="1182"/>
                    <a:pt x="2226" y="1182"/>
                  </a:cubicBezTo>
                  <a:cubicBezTo>
                    <a:pt x="2227" y="1181"/>
                    <a:pt x="2227" y="1181"/>
                    <a:pt x="2228" y="1180"/>
                  </a:cubicBezTo>
                  <a:cubicBezTo>
                    <a:pt x="2228" y="1180"/>
                    <a:pt x="2229" y="1179"/>
                    <a:pt x="2229" y="1179"/>
                  </a:cubicBezTo>
                  <a:cubicBezTo>
                    <a:pt x="2230" y="1179"/>
                    <a:pt x="2230" y="1178"/>
                    <a:pt x="2230" y="1178"/>
                  </a:cubicBezTo>
                  <a:cubicBezTo>
                    <a:pt x="2230" y="1180"/>
                    <a:pt x="2229" y="1181"/>
                    <a:pt x="2229" y="1182"/>
                  </a:cubicBezTo>
                  <a:cubicBezTo>
                    <a:pt x="2228" y="1186"/>
                    <a:pt x="2227" y="1190"/>
                    <a:pt x="2227" y="1193"/>
                  </a:cubicBezTo>
                  <a:cubicBezTo>
                    <a:pt x="2227" y="1194"/>
                    <a:pt x="2227" y="1194"/>
                    <a:pt x="2227" y="1195"/>
                  </a:cubicBezTo>
                  <a:cubicBezTo>
                    <a:pt x="2227" y="1195"/>
                    <a:pt x="2227" y="1195"/>
                    <a:pt x="2227" y="1196"/>
                  </a:cubicBezTo>
                  <a:cubicBezTo>
                    <a:pt x="2227" y="1196"/>
                    <a:pt x="2227" y="1197"/>
                    <a:pt x="2227" y="1198"/>
                  </a:cubicBezTo>
                  <a:cubicBezTo>
                    <a:pt x="2227" y="1199"/>
                    <a:pt x="2227" y="1200"/>
                    <a:pt x="2228" y="1201"/>
                  </a:cubicBezTo>
                  <a:cubicBezTo>
                    <a:pt x="2228" y="1202"/>
                    <a:pt x="2228" y="1203"/>
                    <a:pt x="2228" y="1203"/>
                  </a:cubicBezTo>
                  <a:cubicBezTo>
                    <a:pt x="2228" y="1204"/>
                    <a:pt x="2228" y="1204"/>
                    <a:pt x="2228" y="1204"/>
                  </a:cubicBezTo>
                  <a:cubicBezTo>
                    <a:pt x="2228" y="1204"/>
                    <a:pt x="2228" y="1203"/>
                    <a:pt x="2229" y="1201"/>
                  </a:cubicBezTo>
                  <a:cubicBezTo>
                    <a:pt x="2229" y="1200"/>
                    <a:pt x="2229" y="1199"/>
                    <a:pt x="2229" y="1198"/>
                  </a:cubicBezTo>
                  <a:cubicBezTo>
                    <a:pt x="2230" y="1197"/>
                    <a:pt x="2230" y="1196"/>
                    <a:pt x="2230" y="1196"/>
                  </a:cubicBezTo>
                  <a:cubicBezTo>
                    <a:pt x="2230" y="1195"/>
                    <a:pt x="2230" y="1195"/>
                    <a:pt x="2230" y="1195"/>
                  </a:cubicBezTo>
                  <a:cubicBezTo>
                    <a:pt x="2230" y="1194"/>
                    <a:pt x="2230" y="1194"/>
                    <a:pt x="2230" y="1194"/>
                  </a:cubicBezTo>
                  <a:cubicBezTo>
                    <a:pt x="2230" y="1193"/>
                    <a:pt x="2230" y="1192"/>
                    <a:pt x="2230" y="1192"/>
                  </a:cubicBezTo>
                  <a:cubicBezTo>
                    <a:pt x="2230" y="1192"/>
                    <a:pt x="2230" y="1192"/>
                    <a:pt x="2230" y="1192"/>
                  </a:cubicBezTo>
                  <a:cubicBezTo>
                    <a:pt x="2230" y="1192"/>
                    <a:pt x="2230" y="1192"/>
                    <a:pt x="2230" y="1192"/>
                  </a:cubicBezTo>
                  <a:cubicBezTo>
                    <a:pt x="2231" y="1192"/>
                    <a:pt x="2231" y="1193"/>
                    <a:pt x="2231" y="1193"/>
                  </a:cubicBezTo>
                  <a:cubicBezTo>
                    <a:pt x="2231" y="1194"/>
                    <a:pt x="2231" y="1195"/>
                    <a:pt x="2232" y="1196"/>
                  </a:cubicBezTo>
                  <a:cubicBezTo>
                    <a:pt x="2232" y="1197"/>
                    <a:pt x="2232" y="1197"/>
                    <a:pt x="2233" y="1198"/>
                  </a:cubicBezTo>
                  <a:cubicBezTo>
                    <a:pt x="2233" y="1199"/>
                    <a:pt x="2234" y="1201"/>
                    <a:pt x="2234" y="1202"/>
                  </a:cubicBezTo>
                  <a:cubicBezTo>
                    <a:pt x="2234" y="1202"/>
                    <a:pt x="2235" y="1203"/>
                    <a:pt x="2235" y="1203"/>
                  </a:cubicBezTo>
                  <a:cubicBezTo>
                    <a:pt x="2235" y="1203"/>
                    <a:pt x="2235" y="1203"/>
                    <a:pt x="2235" y="1203"/>
                  </a:cubicBezTo>
                  <a:cubicBezTo>
                    <a:pt x="2235" y="1203"/>
                    <a:pt x="2235" y="1203"/>
                    <a:pt x="2235" y="1203"/>
                  </a:cubicBezTo>
                  <a:cubicBezTo>
                    <a:pt x="2235" y="1204"/>
                    <a:pt x="2235" y="1204"/>
                    <a:pt x="2235" y="1204"/>
                  </a:cubicBezTo>
                  <a:cubicBezTo>
                    <a:pt x="2233" y="1207"/>
                    <a:pt x="2233" y="1217"/>
                    <a:pt x="2237" y="1221"/>
                  </a:cubicBezTo>
                  <a:cubicBezTo>
                    <a:pt x="2241" y="1227"/>
                    <a:pt x="2250" y="1228"/>
                    <a:pt x="2256" y="1230"/>
                  </a:cubicBezTo>
                  <a:cubicBezTo>
                    <a:pt x="2248" y="1219"/>
                    <a:pt x="2252" y="1205"/>
                    <a:pt x="2237" y="1204"/>
                  </a:cubicBezTo>
                  <a:cubicBezTo>
                    <a:pt x="2237" y="1203"/>
                    <a:pt x="2236" y="1202"/>
                    <a:pt x="2236" y="1201"/>
                  </a:cubicBezTo>
                  <a:cubicBezTo>
                    <a:pt x="2235" y="1200"/>
                    <a:pt x="2235" y="1199"/>
                    <a:pt x="2235" y="1198"/>
                  </a:cubicBezTo>
                  <a:cubicBezTo>
                    <a:pt x="2234" y="1197"/>
                    <a:pt x="2234" y="1196"/>
                    <a:pt x="2233" y="1195"/>
                  </a:cubicBezTo>
                  <a:cubicBezTo>
                    <a:pt x="2233" y="1194"/>
                    <a:pt x="2233" y="1193"/>
                    <a:pt x="2233" y="1192"/>
                  </a:cubicBezTo>
                  <a:cubicBezTo>
                    <a:pt x="2232" y="1192"/>
                    <a:pt x="2232" y="1192"/>
                    <a:pt x="2232" y="1192"/>
                  </a:cubicBezTo>
                  <a:cubicBezTo>
                    <a:pt x="2232" y="1191"/>
                    <a:pt x="2232" y="1191"/>
                    <a:pt x="2232" y="1191"/>
                  </a:cubicBezTo>
                  <a:cubicBezTo>
                    <a:pt x="2232" y="1191"/>
                    <a:pt x="2232" y="1190"/>
                    <a:pt x="2232" y="1190"/>
                  </a:cubicBezTo>
                  <a:cubicBezTo>
                    <a:pt x="2231" y="1189"/>
                    <a:pt x="2231" y="1189"/>
                    <a:pt x="2231" y="1188"/>
                  </a:cubicBezTo>
                  <a:cubicBezTo>
                    <a:pt x="2231" y="1188"/>
                    <a:pt x="2231" y="1188"/>
                    <a:pt x="2231" y="1188"/>
                  </a:cubicBezTo>
                  <a:cubicBezTo>
                    <a:pt x="2231" y="1187"/>
                    <a:pt x="2231" y="1185"/>
                    <a:pt x="2232" y="1183"/>
                  </a:cubicBezTo>
                  <a:cubicBezTo>
                    <a:pt x="2232" y="1181"/>
                    <a:pt x="2233" y="1179"/>
                    <a:pt x="2234" y="1177"/>
                  </a:cubicBezTo>
                  <a:cubicBezTo>
                    <a:pt x="2234" y="1176"/>
                    <a:pt x="2235" y="1174"/>
                    <a:pt x="2236" y="1172"/>
                  </a:cubicBezTo>
                  <a:cubicBezTo>
                    <a:pt x="2237" y="1168"/>
                    <a:pt x="2239" y="1164"/>
                    <a:pt x="2241" y="1161"/>
                  </a:cubicBezTo>
                  <a:cubicBezTo>
                    <a:pt x="2242" y="1159"/>
                    <a:pt x="2243" y="1157"/>
                    <a:pt x="2244" y="1155"/>
                  </a:cubicBezTo>
                  <a:cubicBezTo>
                    <a:pt x="2244" y="1154"/>
                    <a:pt x="2245" y="1152"/>
                    <a:pt x="2246" y="1151"/>
                  </a:cubicBezTo>
                  <a:cubicBezTo>
                    <a:pt x="2246" y="1150"/>
                    <a:pt x="2246" y="1150"/>
                    <a:pt x="2246" y="1149"/>
                  </a:cubicBezTo>
                  <a:cubicBezTo>
                    <a:pt x="2246" y="1149"/>
                    <a:pt x="2247" y="1149"/>
                    <a:pt x="2247" y="1148"/>
                  </a:cubicBezTo>
                  <a:cubicBezTo>
                    <a:pt x="2247" y="1148"/>
                    <a:pt x="2247" y="1147"/>
                    <a:pt x="2247" y="1146"/>
                  </a:cubicBezTo>
                  <a:cubicBezTo>
                    <a:pt x="2247" y="1146"/>
                    <a:pt x="2247" y="1145"/>
                    <a:pt x="2247" y="1144"/>
                  </a:cubicBezTo>
                  <a:cubicBezTo>
                    <a:pt x="2247" y="1144"/>
                    <a:pt x="2247" y="1144"/>
                    <a:pt x="2247" y="1144"/>
                  </a:cubicBezTo>
                  <a:cubicBezTo>
                    <a:pt x="2250" y="1148"/>
                    <a:pt x="2253" y="1151"/>
                    <a:pt x="2256" y="1154"/>
                  </a:cubicBezTo>
                  <a:cubicBezTo>
                    <a:pt x="2258" y="1156"/>
                    <a:pt x="2261" y="1159"/>
                    <a:pt x="2264" y="1161"/>
                  </a:cubicBezTo>
                  <a:cubicBezTo>
                    <a:pt x="2267" y="1163"/>
                    <a:pt x="2270" y="1166"/>
                    <a:pt x="2272" y="1168"/>
                  </a:cubicBezTo>
                  <a:cubicBezTo>
                    <a:pt x="2275" y="1170"/>
                    <a:pt x="2277" y="1172"/>
                    <a:pt x="2279" y="1175"/>
                  </a:cubicBezTo>
                  <a:cubicBezTo>
                    <a:pt x="2280" y="1175"/>
                    <a:pt x="2280" y="1176"/>
                    <a:pt x="2280" y="1177"/>
                  </a:cubicBezTo>
                  <a:cubicBezTo>
                    <a:pt x="2281" y="1177"/>
                    <a:pt x="2281" y="1177"/>
                    <a:pt x="2281" y="1177"/>
                  </a:cubicBezTo>
                  <a:cubicBezTo>
                    <a:pt x="2281" y="1177"/>
                    <a:pt x="2281" y="1177"/>
                    <a:pt x="2281" y="1177"/>
                  </a:cubicBezTo>
                  <a:cubicBezTo>
                    <a:pt x="2281" y="1177"/>
                    <a:pt x="2281" y="1177"/>
                    <a:pt x="2281" y="1177"/>
                  </a:cubicBezTo>
                  <a:cubicBezTo>
                    <a:pt x="2281" y="1177"/>
                    <a:pt x="2281" y="1177"/>
                    <a:pt x="2281" y="1177"/>
                  </a:cubicBezTo>
                  <a:cubicBezTo>
                    <a:pt x="2281" y="1177"/>
                    <a:pt x="2281" y="1177"/>
                    <a:pt x="2281" y="1177"/>
                  </a:cubicBezTo>
                  <a:cubicBezTo>
                    <a:pt x="2281" y="1178"/>
                    <a:pt x="2282" y="1178"/>
                    <a:pt x="2282" y="1178"/>
                  </a:cubicBezTo>
                  <a:cubicBezTo>
                    <a:pt x="2282" y="1179"/>
                    <a:pt x="2282" y="1179"/>
                    <a:pt x="2282" y="1179"/>
                  </a:cubicBezTo>
                  <a:cubicBezTo>
                    <a:pt x="2282" y="1180"/>
                    <a:pt x="2283" y="1180"/>
                    <a:pt x="2283" y="1180"/>
                  </a:cubicBezTo>
                  <a:cubicBezTo>
                    <a:pt x="2283" y="1181"/>
                    <a:pt x="2283" y="1182"/>
                    <a:pt x="2284" y="1182"/>
                  </a:cubicBezTo>
                  <a:cubicBezTo>
                    <a:pt x="2284" y="1184"/>
                    <a:pt x="2285" y="1185"/>
                    <a:pt x="2285" y="1186"/>
                  </a:cubicBezTo>
                  <a:cubicBezTo>
                    <a:pt x="2286" y="1188"/>
                    <a:pt x="2286" y="1189"/>
                    <a:pt x="2287" y="1191"/>
                  </a:cubicBezTo>
                  <a:cubicBezTo>
                    <a:pt x="2288" y="1193"/>
                    <a:pt x="2289" y="1196"/>
                    <a:pt x="2289" y="1198"/>
                  </a:cubicBezTo>
                  <a:cubicBezTo>
                    <a:pt x="2290" y="1198"/>
                    <a:pt x="2290" y="1198"/>
                    <a:pt x="2290" y="1199"/>
                  </a:cubicBezTo>
                  <a:cubicBezTo>
                    <a:pt x="2290" y="1199"/>
                    <a:pt x="2290" y="1199"/>
                    <a:pt x="2290" y="1200"/>
                  </a:cubicBezTo>
                  <a:cubicBezTo>
                    <a:pt x="2290" y="1201"/>
                    <a:pt x="2290" y="1201"/>
                    <a:pt x="2290" y="1202"/>
                  </a:cubicBezTo>
                  <a:cubicBezTo>
                    <a:pt x="2290" y="1203"/>
                    <a:pt x="2290" y="1203"/>
                    <a:pt x="2290" y="1204"/>
                  </a:cubicBezTo>
                  <a:cubicBezTo>
                    <a:pt x="2290" y="1205"/>
                    <a:pt x="2291" y="1207"/>
                    <a:pt x="2290" y="1208"/>
                  </a:cubicBezTo>
                  <a:cubicBezTo>
                    <a:pt x="2291" y="1210"/>
                    <a:pt x="2290" y="1212"/>
                    <a:pt x="2290" y="1213"/>
                  </a:cubicBezTo>
                  <a:cubicBezTo>
                    <a:pt x="2290" y="1215"/>
                    <a:pt x="2290" y="1216"/>
                    <a:pt x="2290" y="1218"/>
                  </a:cubicBezTo>
                  <a:cubicBezTo>
                    <a:pt x="2289" y="1219"/>
                    <a:pt x="2289" y="1221"/>
                    <a:pt x="2289" y="1222"/>
                  </a:cubicBezTo>
                  <a:cubicBezTo>
                    <a:pt x="2289" y="1222"/>
                    <a:pt x="2289" y="1222"/>
                    <a:pt x="2289" y="1222"/>
                  </a:cubicBezTo>
                  <a:cubicBezTo>
                    <a:pt x="2268" y="1230"/>
                    <a:pt x="2274" y="1245"/>
                    <a:pt x="2286" y="1259"/>
                  </a:cubicBezTo>
                  <a:cubicBezTo>
                    <a:pt x="2287" y="1243"/>
                    <a:pt x="2301" y="1239"/>
                    <a:pt x="2291" y="1222"/>
                  </a:cubicBezTo>
                  <a:cubicBezTo>
                    <a:pt x="2292" y="1220"/>
                    <a:pt x="2292" y="1219"/>
                    <a:pt x="2292" y="1218"/>
                  </a:cubicBezTo>
                  <a:cubicBezTo>
                    <a:pt x="2292" y="1216"/>
                    <a:pt x="2293" y="1215"/>
                    <a:pt x="2293" y="1213"/>
                  </a:cubicBezTo>
                  <a:cubicBezTo>
                    <a:pt x="2293" y="1212"/>
                    <a:pt x="2293" y="1210"/>
                    <a:pt x="2293" y="1208"/>
                  </a:cubicBezTo>
                  <a:cubicBezTo>
                    <a:pt x="2293" y="1207"/>
                    <a:pt x="2293" y="1207"/>
                    <a:pt x="2293" y="1206"/>
                  </a:cubicBezTo>
                  <a:cubicBezTo>
                    <a:pt x="2294" y="1207"/>
                    <a:pt x="2294" y="1209"/>
                    <a:pt x="2295" y="1210"/>
                  </a:cubicBezTo>
                  <a:cubicBezTo>
                    <a:pt x="2296" y="1211"/>
                    <a:pt x="2297" y="1213"/>
                    <a:pt x="2298" y="1214"/>
                  </a:cubicBezTo>
                  <a:cubicBezTo>
                    <a:pt x="2299" y="1215"/>
                    <a:pt x="2299" y="1216"/>
                    <a:pt x="2300" y="1217"/>
                  </a:cubicBezTo>
                  <a:cubicBezTo>
                    <a:pt x="2301" y="1218"/>
                    <a:pt x="2302" y="1219"/>
                    <a:pt x="2302" y="1219"/>
                  </a:cubicBezTo>
                  <a:cubicBezTo>
                    <a:pt x="2302" y="1219"/>
                    <a:pt x="2301" y="1218"/>
                    <a:pt x="2300" y="1216"/>
                  </a:cubicBezTo>
                  <a:cubicBezTo>
                    <a:pt x="2300" y="1216"/>
                    <a:pt x="2299" y="1215"/>
                    <a:pt x="2299" y="1213"/>
                  </a:cubicBezTo>
                  <a:cubicBezTo>
                    <a:pt x="2298" y="1212"/>
                    <a:pt x="2297" y="1211"/>
                    <a:pt x="2297" y="1209"/>
                  </a:cubicBezTo>
                  <a:cubicBezTo>
                    <a:pt x="2295" y="1206"/>
                    <a:pt x="2294" y="1202"/>
                    <a:pt x="2293" y="1197"/>
                  </a:cubicBezTo>
                  <a:cubicBezTo>
                    <a:pt x="2292" y="1194"/>
                    <a:pt x="2291" y="1192"/>
                    <a:pt x="2291" y="1189"/>
                  </a:cubicBezTo>
                  <a:cubicBezTo>
                    <a:pt x="2290" y="1187"/>
                    <a:pt x="2290" y="1186"/>
                    <a:pt x="2289" y="1185"/>
                  </a:cubicBezTo>
                  <a:cubicBezTo>
                    <a:pt x="2289" y="1183"/>
                    <a:pt x="2288" y="1182"/>
                    <a:pt x="2288" y="1180"/>
                  </a:cubicBezTo>
                  <a:cubicBezTo>
                    <a:pt x="2287" y="1180"/>
                    <a:pt x="2287" y="1179"/>
                    <a:pt x="2287" y="1178"/>
                  </a:cubicBezTo>
                  <a:cubicBezTo>
                    <a:pt x="2286" y="1178"/>
                    <a:pt x="2286" y="1177"/>
                    <a:pt x="2286" y="1177"/>
                  </a:cubicBezTo>
                  <a:cubicBezTo>
                    <a:pt x="2286" y="1176"/>
                    <a:pt x="2286" y="1176"/>
                    <a:pt x="2285" y="1176"/>
                  </a:cubicBezTo>
                  <a:cubicBezTo>
                    <a:pt x="2285" y="1175"/>
                    <a:pt x="2285" y="1175"/>
                    <a:pt x="2285" y="1175"/>
                  </a:cubicBezTo>
                  <a:cubicBezTo>
                    <a:pt x="2285" y="1174"/>
                    <a:pt x="2285" y="1174"/>
                    <a:pt x="2285" y="1174"/>
                  </a:cubicBezTo>
                  <a:cubicBezTo>
                    <a:pt x="2284" y="1174"/>
                    <a:pt x="2285" y="1174"/>
                    <a:pt x="2284" y="1174"/>
                  </a:cubicBezTo>
                  <a:cubicBezTo>
                    <a:pt x="2284" y="1174"/>
                    <a:pt x="2284" y="1174"/>
                    <a:pt x="2284" y="1174"/>
                  </a:cubicBezTo>
                  <a:cubicBezTo>
                    <a:pt x="2284" y="1174"/>
                    <a:pt x="2284" y="1174"/>
                    <a:pt x="2284" y="1174"/>
                  </a:cubicBezTo>
                  <a:cubicBezTo>
                    <a:pt x="2284" y="1174"/>
                    <a:pt x="2284" y="1174"/>
                    <a:pt x="2284" y="1174"/>
                  </a:cubicBezTo>
                  <a:cubicBezTo>
                    <a:pt x="2283" y="1173"/>
                    <a:pt x="2283" y="1172"/>
                    <a:pt x="2282" y="1172"/>
                  </a:cubicBezTo>
                  <a:cubicBezTo>
                    <a:pt x="2282" y="1171"/>
                    <a:pt x="2281" y="1170"/>
                    <a:pt x="2280" y="1169"/>
                  </a:cubicBezTo>
                  <a:cubicBezTo>
                    <a:pt x="2281" y="1169"/>
                    <a:pt x="2281" y="1169"/>
                    <a:pt x="2281" y="1169"/>
                  </a:cubicBezTo>
                  <a:cubicBezTo>
                    <a:pt x="2282" y="1170"/>
                    <a:pt x="2284" y="1170"/>
                    <a:pt x="2286" y="1170"/>
                  </a:cubicBezTo>
                  <a:cubicBezTo>
                    <a:pt x="2286" y="1170"/>
                    <a:pt x="2287" y="1170"/>
                    <a:pt x="2287" y="1170"/>
                  </a:cubicBezTo>
                  <a:cubicBezTo>
                    <a:pt x="2288" y="1170"/>
                    <a:pt x="2288" y="1170"/>
                    <a:pt x="2289" y="1170"/>
                  </a:cubicBezTo>
                  <a:cubicBezTo>
                    <a:pt x="2290" y="1170"/>
                    <a:pt x="2290" y="1170"/>
                    <a:pt x="2291" y="1169"/>
                  </a:cubicBezTo>
                  <a:cubicBezTo>
                    <a:pt x="2291" y="1169"/>
                    <a:pt x="2292" y="1169"/>
                    <a:pt x="2292" y="1169"/>
                  </a:cubicBezTo>
                  <a:cubicBezTo>
                    <a:pt x="2294" y="1168"/>
                    <a:pt x="2295" y="1168"/>
                    <a:pt x="2296" y="1167"/>
                  </a:cubicBezTo>
                  <a:cubicBezTo>
                    <a:pt x="2296" y="1167"/>
                    <a:pt x="2297" y="1167"/>
                    <a:pt x="2297" y="1166"/>
                  </a:cubicBezTo>
                  <a:cubicBezTo>
                    <a:pt x="2297" y="1166"/>
                    <a:pt x="2297" y="1166"/>
                    <a:pt x="2298" y="1166"/>
                  </a:cubicBezTo>
                  <a:cubicBezTo>
                    <a:pt x="2298" y="1166"/>
                    <a:pt x="2298" y="1165"/>
                    <a:pt x="2298" y="1165"/>
                  </a:cubicBezTo>
                  <a:cubicBezTo>
                    <a:pt x="2299" y="1165"/>
                    <a:pt x="2299" y="1165"/>
                    <a:pt x="2299" y="1164"/>
                  </a:cubicBezTo>
                  <a:cubicBezTo>
                    <a:pt x="2301" y="1162"/>
                    <a:pt x="2303" y="1160"/>
                    <a:pt x="2305" y="1157"/>
                  </a:cubicBezTo>
                  <a:cubicBezTo>
                    <a:pt x="2306" y="1156"/>
                    <a:pt x="2307" y="1155"/>
                    <a:pt x="2308" y="1154"/>
                  </a:cubicBezTo>
                  <a:cubicBezTo>
                    <a:pt x="2308" y="1154"/>
                    <a:pt x="2309" y="1154"/>
                    <a:pt x="2310" y="1153"/>
                  </a:cubicBezTo>
                  <a:cubicBezTo>
                    <a:pt x="2310" y="1153"/>
                    <a:pt x="2310" y="1153"/>
                    <a:pt x="2310" y="1153"/>
                  </a:cubicBezTo>
                  <a:cubicBezTo>
                    <a:pt x="2310" y="1153"/>
                    <a:pt x="2310" y="1153"/>
                    <a:pt x="2310" y="1153"/>
                  </a:cubicBezTo>
                  <a:cubicBezTo>
                    <a:pt x="2311" y="1153"/>
                    <a:pt x="2311" y="1153"/>
                    <a:pt x="2311" y="1153"/>
                  </a:cubicBezTo>
                  <a:cubicBezTo>
                    <a:pt x="2311" y="1152"/>
                    <a:pt x="2311" y="1152"/>
                    <a:pt x="2311" y="1152"/>
                  </a:cubicBezTo>
                  <a:cubicBezTo>
                    <a:pt x="2314" y="1151"/>
                    <a:pt x="2317" y="1151"/>
                    <a:pt x="2320" y="1151"/>
                  </a:cubicBezTo>
                  <a:cubicBezTo>
                    <a:pt x="2323" y="1152"/>
                    <a:pt x="2326" y="1152"/>
                    <a:pt x="2329" y="1152"/>
                  </a:cubicBezTo>
                  <a:cubicBezTo>
                    <a:pt x="2332" y="1152"/>
                    <a:pt x="2335" y="1152"/>
                    <a:pt x="2338" y="1152"/>
                  </a:cubicBezTo>
                  <a:cubicBezTo>
                    <a:pt x="2340" y="1152"/>
                    <a:pt x="2342" y="1152"/>
                    <a:pt x="2344" y="1151"/>
                  </a:cubicBezTo>
                  <a:cubicBezTo>
                    <a:pt x="2344" y="1152"/>
                    <a:pt x="2344" y="1152"/>
                    <a:pt x="2345" y="1152"/>
                  </a:cubicBezTo>
                  <a:cubicBezTo>
                    <a:pt x="2345" y="1152"/>
                    <a:pt x="2345" y="1152"/>
                    <a:pt x="2346" y="1152"/>
                  </a:cubicBezTo>
                  <a:cubicBezTo>
                    <a:pt x="2346" y="1153"/>
                    <a:pt x="2346" y="1153"/>
                    <a:pt x="2346" y="1153"/>
                  </a:cubicBezTo>
                  <a:cubicBezTo>
                    <a:pt x="2346" y="1153"/>
                    <a:pt x="2347" y="1153"/>
                    <a:pt x="2347" y="1153"/>
                  </a:cubicBezTo>
                  <a:cubicBezTo>
                    <a:pt x="2347" y="1153"/>
                    <a:pt x="2348" y="1153"/>
                    <a:pt x="2348" y="1153"/>
                  </a:cubicBezTo>
                  <a:cubicBezTo>
                    <a:pt x="2349" y="1153"/>
                    <a:pt x="2349" y="1154"/>
                    <a:pt x="2349" y="1154"/>
                  </a:cubicBezTo>
                  <a:cubicBezTo>
                    <a:pt x="2350" y="1154"/>
                    <a:pt x="2350" y="1154"/>
                    <a:pt x="2351" y="1154"/>
                  </a:cubicBezTo>
                  <a:cubicBezTo>
                    <a:pt x="2351" y="1155"/>
                    <a:pt x="2352" y="1155"/>
                    <a:pt x="2352" y="1155"/>
                  </a:cubicBezTo>
                  <a:cubicBezTo>
                    <a:pt x="2353" y="1156"/>
                    <a:pt x="2354" y="1156"/>
                    <a:pt x="2355" y="1157"/>
                  </a:cubicBezTo>
                  <a:cubicBezTo>
                    <a:pt x="2356" y="1157"/>
                    <a:pt x="2357" y="1158"/>
                    <a:pt x="2358" y="1159"/>
                  </a:cubicBezTo>
                  <a:cubicBezTo>
                    <a:pt x="2359" y="1160"/>
                    <a:pt x="2360" y="1160"/>
                    <a:pt x="2361" y="1161"/>
                  </a:cubicBezTo>
                  <a:cubicBezTo>
                    <a:pt x="2361" y="1161"/>
                    <a:pt x="2361" y="1161"/>
                    <a:pt x="2361" y="1161"/>
                  </a:cubicBezTo>
                  <a:cubicBezTo>
                    <a:pt x="2361" y="1161"/>
                    <a:pt x="2360" y="1160"/>
                    <a:pt x="2359" y="1160"/>
                  </a:cubicBezTo>
                  <a:cubicBezTo>
                    <a:pt x="2350" y="1178"/>
                    <a:pt x="2374" y="1185"/>
                    <a:pt x="2387" y="1185"/>
                  </a:cubicBezTo>
                  <a:cubicBezTo>
                    <a:pt x="2382" y="1179"/>
                    <a:pt x="2374" y="1146"/>
                    <a:pt x="2360" y="1158"/>
                  </a:cubicBezTo>
                  <a:cubicBezTo>
                    <a:pt x="2360" y="1157"/>
                    <a:pt x="2360" y="1157"/>
                    <a:pt x="2360" y="1157"/>
                  </a:cubicBezTo>
                  <a:cubicBezTo>
                    <a:pt x="2359" y="1156"/>
                    <a:pt x="2358" y="1156"/>
                    <a:pt x="2356" y="1155"/>
                  </a:cubicBezTo>
                  <a:cubicBezTo>
                    <a:pt x="2355" y="1154"/>
                    <a:pt x="2354" y="1154"/>
                    <a:pt x="2353" y="1153"/>
                  </a:cubicBezTo>
                  <a:cubicBezTo>
                    <a:pt x="2353" y="1153"/>
                    <a:pt x="2352" y="1153"/>
                    <a:pt x="2352" y="1152"/>
                  </a:cubicBezTo>
                  <a:cubicBezTo>
                    <a:pt x="2351" y="1152"/>
                    <a:pt x="2351" y="1152"/>
                    <a:pt x="2350" y="1152"/>
                  </a:cubicBezTo>
                  <a:cubicBezTo>
                    <a:pt x="2350" y="1152"/>
                    <a:pt x="2349" y="1151"/>
                    <a:pt x="2349" y="1151"/>
                  </a:cubicBezTo>
                  <a:cubicBezTo>
                    <a:pt x="2349" y="1151"/>
                    <a:pt x="2349" y="1151"/>
                    <a:pt x="2348" y="1151"/>
                  </a:cubicBezTo>
                  <a:cubicBezTo>
                    <a:pt x="2350" y="1151"/>
                    <a:pt x="2352" y="1151"/>
                    <a:pt x="2353" y="1150"/>
                  </a:cubicBezTo>
                  <a:cubicBezTo>
                    <a:pt x="2354" y="1150"/>
                    <a:pt x="2355" y="1150"/>
                    <a:pt x="2355" y="1150"/>
                  </a:cubicBezTo>
                  <a:cubicBezTo>
                    <a:pt x="2356" y="1150"/>
                    <a:pt x="2356" y="1150"/>
                    <a:pt x="2357" y="1150"/>
                  </a:cubicBezTo>
                  <a:cubicBezTo>
                    <a:pt x="2358" y="1150"/>
                    <a:pt x="2359" y="1150"/>
                    <a:pt x="2360" y="1149"/>
                  </a:cubicBezTo>
                  <a:cubicBezTo>
                    <a:pt x="2361" y="1149"/>
                    <a:pt x="2363" y="1149"/>
                    <a:pt x="2364" y="1148"/>
                  </a:cubicBezTo>
                  <a:cubicBezTo>
                    <a:pt x="2365" y="1148"/>
                    <a:pt x="2366" y="1148"/>
                    <a:pt x="2366" y="1148"/>
                  </a:cubicBezTo>
                  <a:cubicBezTo>
                    <a:pt x="2366" y="1147"/>
                    <a:pt x="2367" y="1147"/>
                    <a:pt x="2367" y="1147"/>
                  </a:cubicBezTo>
                  <a:cubicBezTo>
                    <a:pt x="2367" y="1147"/>
                    <a:pt x="2367" y="1147"/>
                    <a:pt x="2367" y="1147"/>
                  </a:cubicBezTo>
                  <a:cubicBezTo>
                    <a:pt x="2367" y="1147"/>
                    <a:pt x="2367" y="1147"/>
                    <a:pt x="2367" y="1147"/>
                  </a:cubicBezTo>
                  <a:cubicBezTo>
                    <a:pt x="2367" y="1147"/>
                    <a:pt x="2367" y="1147"/>
                    <a:pt x="2367" y="1147"/>
                  </a:cubicBezTo>
                  <a:cubicBezTo>
                    <a:pt x="2367" y="1146"/>
                    <a:pt x="2367" y="1146"/>
                    <a:pt x="2367" y="1146"/>
                  </a:cubicBezTo>
                  <a:cubicBezTo>
                    <a:pt x="2367" y="1146"/>
                    <a:pt x="2367" y="1146"/>
                    <a:pt x="2367" y="1146"/>
                  </a:cubicBezTo>
                  <a:cubicBezTo>
                    <a:pt x="2366" y="1146"/>
                    <a:pt x="2366" y="1146"/>
                    <a:pt x="2366" y="1146"/>
                  </a:cubicBezTo>
                  <a:cubicBezTo>
                    <a:pt x="2366" y="1146"/>
                    <a:pt x="2366" y="1146"/>
                    <a:pt x="2366" y="1146"/>
                  </a:cubicBezTo>
                  <a:cubicBezTo>
                    <a:pt x="2366" y="1146"/>
                    <a:pt x="2366" y="1146"/>
                    <a:pt x="2366" y="1146"/>
                  </a:cubicBezTo>
                  <a:cubicBezTo>
                    <a:pt x="2366" y="1146"/>
                    <a:pt x="2366" y="1146"/>
                    <a:pt x="2366" y="1146"/>
                  </a:cubicBezTo>
                  <a:cubicBezTo>
                    <a:pt x="2366" y="1146"/>
                    <a:pt x="2366" y="1146"/>
                    <a:pt x="2366" y="1146"/>
                  </a:cubicBezTo>
                  <a:cubicBezTo>
                    <a:pt x="2366" y="1147"/>
                    <a:pt x="2366" y="1147"/>
                    <a:pt x="2366" y="1147"/>
                  </a:cubicBezTo>
                  <a:cubicBezTo>
                    <a:pt x="2366" y="1147"/>
                    <a:pt x="2366" y="1147"/>
                    <a:pt x="2366" y="1147"/>
                  </a:cubicBezTo>
                  <a:cubicBezTo>
                    <a:pt x="2366" y="1147"/>
                    <a:pt x="2366" y="1147"/>
                    <a:pt x="2366" y="1147"/>
                  </a:cubicBezTo>
                  <a:cubicBezTo>
                    <a:pt x="2366" y="1147"/>
                    <a:pt x="2366" y="1147"/>
                    <a:pt x="2366" y="1147"/>
                  </a:cubicBezTo>
                  <a:cubicBezTo>
                    <a:pt x="2366" y="1147"/>
                    <a:pt x="2366" y="1147"/>
                    <a:pt x="2366" y="1147"/>
                  </a:cubicBezTo>
                  <a:cubicBezTo>
                    <a:pt x="2366" y="1147"/>
                    <a:pt x="2365" y="1147"/>
                    <a:pt x="2364" y="1147"/>
                  </a:cubicBezTo>
                  <a:cubicBezTo>
                    <a:pt x="2363" y="1147"/>
                    <a:pt x="2361" y="1147"/>
                    <a:pt x="2359" y="1147"/>
                  </a:cubicBezTo>
                  <a:cubicBezTo>
                    <a:pt x="2359" y="1147"/>
                    <a:pt x="2358" y="1147"/>
                    <a:pt x="2356" y="1147"/>
                  </a:cubicBezTo>
                  <a:cubicBezTo>
                    <a:pt x="2356" y="1147"/>
                    <a:pt x="2355" y="1147"/>
                    <a:pt x="2355" y="1147"/>
                  </a:cubicBezTo>
                  <a:cubicBezTo>
                    <a:pt x="2354" y="1147"/>
                    <a:pt x="2354" y="1147"/>
                    <a:pt x="2353" y="1147"/>
                  </a:cubicBezTo>
                  <a:cubicBezTo>
                    <a:pt x="2349" y="1148"/>
                    <a:pt x="2343" y="1148"/>
                    <a:pt x="2338" y="1149"/>
                  </a:cubicBezTo>
                  <a:cubicBezTo>
                    <a:pt x="2335" y="1149"/>
                    <a:pt x="2332" y="1149"/>
                    <a:pt x="2329" y="1149"/>
                  </a:cubicBezTo>
                  <a:cubicBezTo>
                    <a:pt x="2328" y="1149"/>
                    <a:pt x="2327" y="1149"/>
                    <a:pt x="2326" y="1149"/>
                  </a:cubicBezTo>
                  <a:cubicBezTo>
                    <a:pt x="2326" y="1148"/>
                    <a:pt x="2327" y="1148"/>
                    <a:pt x="2327" y="1148"/>
                  </a:cubicBezTo>
                  <a:cubicBezTo>
                    <a:pt x="2328" y="1148"/>
                    <a:pt x="2328" y="1147"/>
                    <a:pt x="2329" y="1147"/>
                  </a:cubicBezTo>
                  <a:cubicBezTo>
                    <a:pt x="2330" y="1146"/>
                    <a:pt x="2331" y="1145"/>
                    <a:pt x="2332" y="1145"/>
                  </a:cubicBezTo>
                  <a:cubicBezTo>
                    <a:pt x="2332" y="1144"/>
                    <a:pt x="2333" y="1143"/>
                    <a:pt x="2334" y="1143"/>
                  </a:cubicBezTo>
                  <a:cubicBezTo>
                    <a:pt x="2334" y="1143"/>
                    <a:pt x="2334" y="1143"/>
                    <a:pt x="2334" y="1142"/>
                  </a:cubicBezTo>
                  <a:cubicBezTo>
                    <a:pt x="2335" y="1143"/>
                    <a:pt x="2335" y="1143"/>
                    <a:pt x="2335" y="1143"/>
                  </a:cubicBezTo>
                  <a:cubicBezTo>
                    <a:pt x="2349" y="1138"/>
                    <a:pt x="2354" y="1127"/>
                    <a:pt x="2359" y="1113"/>
                  </a:cubicBezTo>
                  <a:cubicBezTo>
                    <a:pt x="2345" y="1115"/>
                    <a:pt x="2338" y="1126"/>
                    <a:pt x="2335" y="1139"/>
                  </a:cubicBezTo>
                  <a:cubicBezTo>
                    <a:pt x="2334" y="1139"/>
                    <a:pt x="2333" y="1140"/>
                    <a:pt x="2333" y="1141"/>
                  </a:cubicBezTo>
                  <a:cubicBezTo>
                    <a:pt x="2332" y="1141"/>
                    <a:pt x="2331" y="1142"/>
                    <a:pt x="2330" y="1143"/>
                  </a:cubicBezTo>
                  <a:cubicBezTo>
                    <a:pt x="2329" y="1143"/>
                    <a:pt x="2329" y="1144"/>
                    <a:pt x="2328" y="1144"/>
                  </a:cubicBezTo>
                  <a:cubicBezTo>
                    <a:pt x="2327" y="1145"/>
                    <a:pt x="2326" y="1145"/>
                    <a:pt x="2326" y="1146"/>
                  </a:cubicBezTo>
                  <a:cubicBezTo>
                    <a:pt x="2325" y="1146"/>
                    <a:pt x="2324" y="1147"/>
                    <a:pt x="2324" y="1147"/>
                  </a:cubicBezTo>
                  <a:cubicBezTo>
                    <a:pt x="2323" y="1147"/>
                    <a:pt x="2323" y="1147"/>
                    <a:pt x="2323" y="1147"/>
                  </a:cubicBezTo>
                  <a:cubicBezTo>
                    <a:pt x="2323" y="1147"/>
                    <a:pt x="2323" y="1147"/>
                    <a:pt x="2323" y="1148"/>
                  </a:cubicBezTo>
                  <a:cubicBezTo>
                    <a:pt x="2322" y="1148"/>
                    <a:pt x="2322" y="1148"/>
                    <a:pt x="2322" y="1148"/>
                  </a:cubicBezTo>
                  <a:cubicBezTo>
                    <a:pt x="2321" y="1148"/>
                    <a:pt x="2321" y="1148"/>
                    <a:pt x="2320" y="1148"/>
                  </a:cubicBezTo>
                  <a:cubicBezTo>
                    <a:pt x="2317" y="1148"/>
                    <a:pt x="2314" y="1148"/>
                    <a:pt x="2310" y="1149"/>
                  </a:cubicBezTo>
                  <a:cubicBezTo>
                    <a:pt x="2310" y="1149"/>
                    <a:pt x="2310" y="1149"/>
                    <a:pt x="2310" y="1149"/>
                  </a:cubicBezTo>
                  <a:cubicBezTo>
                    <a:pt x="2309" y="1150"/>
                    <a:pt x="2309" y="1150"/>
                    <a:pt x="2309" y="1150"/>
                  </a:cubicBezTo>
                  <a:cubicBezTo>
                    <a:pt x="2309" y="1150"/>
                    <a:pt x="2309" y="1150"/>
                    <a:pt x="2309" y="1150"/>
                  </a:cubicBezTo>
                  <a:cubicBezTo>
                    <a:pt x="2308" y="1150"/>
                    <a:pt x="2308" y="1150"/>
                    <a:pt x="2308" y="1150"/>
                  </a:cubicBezTo>
                  <a:cubicBezTo>
                    <a:pt x="2307" y="1151"/>
                    <a:pt x="2307" y="1151"/>
                    <a:pt x="2306" y="1152"/>
                  </a:cubicBezTo>
                  <a:cubicBezTo>
                    <a:pt x="2305" y="1153"/>
                    <a:pt x="2304" y="1154"/>
                    <a:pt x="2303" y="1155"/>
                  </a:cubicBezTo>
                  <a:cubicBezTo>
                    <a:pt x="2301" y="1158"/>
                    <a:pt x="2299" y="1160"/>
                    <a:pt x="2297" y="1162"/>
                  </a:cubicBezTo>
                  <a:cubicBezTo>
                    <a:pt x="2297" y="1162"/>
                    <a:pt x="2297" y="1162"/>
                    <a:pt x="2297" y="1163"/>
                  </a:cubicBezTo>
                  <a:cubicBezTo>
                    <a:pt x="2296" y="1163"/>
                    <a:pt x="2296" y="1163"/>
                    <a:pt x="2296" y="1163"/>
                  </a:cubicBezTo>
                  <a:cubicBezTo>
                    <a:pt x="2296" y="1163"/>
                    <a:pt x="2295" y="1164"/>
                    <a:pt x="2295" y="1164"/>
                  </a:cubicBezTo>
                  <a:cubicBezTo>
                    <a:pt x="2295" y="1164"/>
                    <a:pt x="2295" y="1164"/>
                    <a:pt x="2294" y="1164"/>
                  </a:cubicBezTo>
                  <a:cubicBezTo>
                    <a:pt x="2293" y="1165"/>
                    <a:pt x="2292" y="1165"/>
                    <a:pt x="2291" y="1166"/>
                  </a:cubicBezTo>
                  <a:cubicBezTo>
                    <a:pt x="2290" y="1166"/>
                    <a:pt x="2289" y="1166"/>
                    <a:pt x="2288" y="1167"/>
                  </a:cubicBezTo>
                  <a:cubicBezTo>
                    <a:pt x="2288" y="1167"/>
                    <a:pt x="2288" y="1167"/>
                    <a:pt x="2287" y="1167"/>
                  </a:cubicBezTo>
                  <a:cubicBezTo>
                    <a:pt x="2287" y="1167"/>
                    <a:pt x="2286" y="1167"/>
                    <a:pt x="2286" y="1167"/>
                  </a:cubicBezTo>
                  <a:cubicBezTo>
                    <a:pt x="2284" y="1168"/>
                    <a:pt x="2282" y="1168"/>
                    <a:pt x="2281" y="1168"/>
                  </a:cubicBezTo>
                  <a:cubicBezTo>
                    <a:pt x="2280" y="1168"/>
                    <a:pt x="2280" y="1168"/>
                    <a:pt x="2279" y="1168"/>
                  </a:cubicBezTo>
                  <a:cubicBezTo>
                    <a:pt x="2278" y="1167"/>
                    <a:pt x="2277" y="1166"/>
                    <a:pt x="2275" y="1164"/>
                  </a:cubicBezTo>
                  <a:cubicBezTo>
                    <a:pt x="2272" y="1162"/>
                    <a:pt x="2270" y="1160"/>
                    <a:pt x="2267" y="1157"/>
                  </a:cubicBezTo>
                  <a:cubicBezTo>
                    <a:pt x="2264" y="1155"/>
                    <a:pt x="2261" y="1153"/>
                    <a:pt x="2259" y="1150"/>
                  </a:cubicBezTo>
                  <a:cubicBezTo>
                    <a:pt x="2253" y="1145"/>
                    <a:pt x="2248" y="1139"/>
                    <a:pt x="2244" y="1133"/>
                  </a:cubicBezTo>
                  <a:cubicBezTo>
                    <a:pt x="2242" y="1129"/>
                    <a:pt x="2239" y="1126"/>
                    <a:pt x="2237" y="1123"/>
                  </a:cubicBezTo>
                  <a:cubicBezTo>
                    <a:pt x="2236" y="1122"/>
                    <a:pt x="2236" y="1121"/>
                    <a:pt x="2235" y="1120"/>
                  </a:cubicBezTo>
                  <a:cubicBezTo>
                    <a:pt x="2234" y="1119"/>
                    <a:pt x="2233" y="1119"/>
                    <a:pt x="2233" y="1118"/>
                  </a:cubicBezTo>
                  <a:cubicBezTo>
                    <a:pt x="2231" y="1116"/>
                    <a:pt x="2230" y="1115"/>
                    <a:pt x="2228" y="1114"/>
                  </a:cubicBezTo>
                  <a:cubicBezTo>
                    <a:pt x="2226" y="1112"/>
                    <a:pt x="2223" y="1110"/>
                    <a:pt x="2220" y="1109"/>
                  </a:cubicBezTo>
                  <a:cubicBezTo>
                    <a:pt x="2220" y="1107"/>
                    <a:pt x="2219" y="1106"/>
                    <a:pt x="2219" y="1105"/>
                  </a:cubicBezTo>
                  <a:cubicBezTo>
                    <a:pt x="2219" y="1105"/>
                    <a:pt x="2219" y="1105"/>
                    <a:pt x="2219" y="1105"/>
                  </a:cubicBezTo>
                  <a:cubicBezTo>
                    <a:pt x="2220" y="1105"/>
                    <a:pt x="2220" y="1105"/>
                    <a:pt x="2221" y="1105"/>
                  </a:cubicBezTo>
                  <a:cubicBezTo>
                    <a:pt x="2224" y="1104"/>
                    <a:pt x="2227" y="1103"/>
                    <a:pt x="2230" y="1101"/>
                  </a:cubicBezTo>
                  <a:cubicBezTo>
                    <a:pt x="2230" y="1101"/>
                    <a:pt x="2230" y="1101"/>
                    <a:pt x="2231" y="1101"/>
                  </a:cubicBezTo>
                  <a:cubicBezTo>
                    <a:pt x="2231" y="1100"/>
                    <a:pt x="2231" y="1100"/>
                    <a:pt x="2232" y="1100"/>
                  </a:cubicBezTo>
                  <a:cubicBezTo>
                    <a:pt x="2232" y="1099"/>
                    <a:pt x="2232" y="1099"/>
                    <a:pt x="2232" y="1099"/>
                  </a:cubicBezTo>
                  <a:cubicBezTo>
                    <a:pt x="2233" y="1099"/>
                    <a:pt x="2233" y="1099"/>
                    <a:pt x="2233" y="1099"/>
                  </a:cubicBezTo>
                  <a:cubicBezTo>
                    <a:pt x="2233" y="1099"/>
                    <a:pt x="2233" y="1098"/>
                    <a:pt x="2233" y="1098"/>
                  </a:cubicBezTo>
                  <a:cubicBezTo>
                    <a:pt x="2235" y="1096"/>
                    <a:pt x="2236" y="1095"/>
                    <a:pt x="2237" y="1094"/>
                  </a:cubicBezTo>
                  <a:cubicBezTo>
                    <a:pt x="2237" y="1093"/>
                    <a:pt x="2237" y="1092"/>
                    <a:pt x="2238" y="1091"/>
                  </a:cubicBezTo>
                  <a:cubicBezTo>
                    <a:pt x="2238" y="1091"/>
                    <a:pt x="2239" y="1090"/>
                    <a:pt x="2239" y="1089"/>
                  </a:cubicBezTo>
                  <a:cubicBezTo>
                    <a:pt x="2240" y="1088"/>
                    <a:pt x="2240" y="1088"/>
                    <a:pt x="2241" y="1087"/>
                  </a:cubicBezTo>
                  <a:cubicBezTo>
                    <a:pt x="2241" y="1086"/>
                    <a:pt x="2242" y="1086"/>
                    <a:pt x="2242" y="1085"/>
                  </a:cubicBezTo>
                  <a:cubicBezTo>
                    <a:pt x="2243" y="1085"/>
                    <a:pt x="2243" y="1084"/>
                    <a:pt x="2244" y="1084"/>
                  </a:cubicBezTo>
                  <a:cubicBezTo>
                    <a:pt x="2244" y="1084"/>
                    <a:pt x="2244" y="1084"/>
                    <a:pt x="2244" y="1084"/>
                  </a:cubicBezTo>
                  <a:cubicBezTo>
                    <a:pt x="2244" y="1084"/>
                    <a:pt x="2245" y="1084"/>
                    <a:pt x="2245" y="1084"/>
                  </a:cubicBezTo>
                  <a:cubicBezTo>
                    <a:pt x="2245" y="1084"/>
                    <a:pt x="2245" y="1084"/>
                    <a:pt x="2246" y="1084"/>
                  </a:cubicBezTo>
                  <a:cubicBezTo>
                    <a:pt x="2246" y="1084"/>
                    <a:pt x="2246" y="1084"/>
                    <a:pt x="2246" y="1084"/>
                  </a:cubicBezTo>
                  <a:cubicBezTo>
                    <a:pt x="2247" y="1084"/>
                    <a:pt x="2247" y="1084"/>
                    <a:pt x="2247" y="1084"/>
                  </a:cubicBezTo>
                  <a:cubicBezTo>
                    <a:pt x="2248" y="1084"/>
                    <a:pt x="2248" y="1084"/>
                    <a:pt x="2249" y="1084"/>
                  </a:cubicBezTo>
                  <a:cubicBezTo>
                    <a:pt x="2249" y="1084"/>
                    <a:pt x="2249" y="1084"/>
                    <a:pt x="2249" y="1084"/>
                  </a:cubicBezTo>
                  <a:cubicBezTo>
                    <a:pt x="2250" y="1084"/>
                    <a:pt x="2250" y="1084"/>
                    <a:pt x="2250" y="1084"/>
                  </a:cubicBezTo>
                  <a:cubicBezTo>
                    <a:pt x="2251" y="1084"/>
                    <a:pt x="2251" y="1084"/>
                    <a:pt x="2252" y="1084"/>
                  </a:cubicBezTo>
                  <a:cubicBezTo>
                    <a:pt x="2253" y="1084"/>
                    <a:pt x="2254" y="1085"/>
                    <a:pt x="2255" y="1085"/>
                  </a:cubicBezTo>
                  <a:cubicBezTo>
                    <a:pt x="2256" y="1085"/>
                    <a:pt x="2257" y="1086"/>
                    <a:pt x="2258" y="1086"/>
                  </a:cubicBezTo>
                  <a:cubicBezTo>
                    <a:pt x="2258" y="1086"/>
                    <a:pt x="2258" y="1086"/>
                    <a:pt x="2258" y="1086"/>
                  </a:cubicBezTo>
                  <a:cubicBezTo>
                    <a:pt x="2258" y="1086"/>
                    <a:pt x="2258" y="1087"/>
                    <a:pt x="2257" y="1087"/>
                  </a:cubicBezTo>
                  <a:cubicBezTo>
                    <a:pt x="2258" y="1087"/>
                    <a:pt x="2259" y="1088"/>
                    <a:pt x="2260" y="1088"/>
                  </a:cubicBezTo>
                  <a:cubicBezTo>
                    <a:pt x="2258" y="1088"/>
                    <a:pt x="2258" y="1088"/>
                    <a:pt x="2258" y="1088"/>
                  </a:cubicBezTo>
                  <a:cubicBezTo>
                    <a:pt x="2254" y="1107"/>
                    <a:pt x="2274" y="1100"/>
                    <a:pt x="2282" y="1105"/>
                  </a:cubicBezTo>
                  <a:cubicBezTo>
                    <a:pt x="2280" y="1097"/>
                    <a:pt x="2270" y="1077"/>
                    <a:pt x="2259" y="1085"/>
                  </a:cubicBezTo>
                  <a:cubicBezTo>
                    <a:pt x="2259" y="1085"/>
                    <a:pt x="2259" y="1085"/>
                    <a:pt x="2258" y="1084"/>
                  </a:cubicBezTo>
                  <a:cubicBezTo>
                    <a:pt x="2257" y="1084"/>
                    <a:pt x="2256" y="1084"/>
                    <a:pt x="2255" y="1083"/>
                  </a:cubicBezTo>
                  <a:cubicBezTo>
                    <a:pt x="2254" y="1083"/>
                    <a:pt x="2253" y="1083"/>
                    <a:pt x="2252" y="1083"/>
                  </a:cubicBezTo>
                  <a:cubicBezTo>
                    <a:pt x="2251" y="1082"/>
                    <a:pt x="2251" y="1082"/>
                    <a:pt x="2250" y="1082"/>
                  </a:cubicBezTo>
                  <a:cubicBezTo>
                    <a:pt x="2250" y="1082"/>
                    <a:pt x="2250" y="1082"/>
                    <a:pt x="2250" y="1082"/>
                  </a:cubicBezTo>
                  <a:cubicBezTo>
                    <a:pt x="2249" y="1082"/>
                    <a:pt x="2249" y="1082"/>
                    <a:pt x="2249" y="1082"/>
                  </a:cubicBezTo>
                  <a:cubicBezTo>
                    <a:pt x="2248" y="1082"/>
                    <a:pt x="2248" y="1082"/>
                    <a:pt x="2248" y="1082"/>
                  </a:cubicBezTo>
                  <a:cubicBezTo>
                    <a:pt x="2247" y="1082"/>
                    <a:pt x="2247" y="1082"/>
                    <a:pt x="2246" y="1082"/>
                  </a:cubicBezTo>
                  <a:cubicBezTo>
                    <a:pt x="2246" y="1082"/>
                    <a:pt x="2246" y="1082"/>
                    <a:pt x="2246" y="1082"/>
                  </a:cubicBezTo>
                  <a:cubicBezTo>
                    <a:pt x="2245" y="1082"/>
                    <a:pt x="2245" y="1082"/>
                    <a:pt x="2245" y="1082"/>
                  </a:cubicBezTo>
                  <a:cubicBezTo>
                    <a:pt x="2246" y="1081"/>
                    <a:pt x="2248" y="1079"/>
                    <a:pt x="2250" y="1078"/>
                  </a:cubicBezTo>
                  <a:cubicBezTo>
                    <a:pt x="2250" y="1077"/>
                    <a:pt x="2250" y="1077"/>
                    <a:pt x="2251" y="1077"/>
                  </a:cubicBezTo>
                  <a:cubicBezTo>
                    <a:pt x="2252" y="1076"/>
                    <a:pt x="2252" y="1076"/>
                    <a:pt x="2252" y="1076"/>
                  </a:cubicBezTo>
                  <a:cubicBezTo>
                    <a:pt x="2253" y="1075"/>
                    <a:pt x="2253" y="1075"/>
                    <a:pt x="2254" y="1074"/>
                  </a:cubicBezTo>
                  <a:cubicBezTo>
                    <a:pt x="2255" y="1074"/>
                    <a:pt x="2255" y="1073"/>
                    <a:pt x="2256" y="1073"/>
                  </a:cubicBezTo>
                  <a:cubicBezTo>
                    <a:pt x="2257" y="1072"/>
                    <a:pt x="2258" y="1072"/>
                    <a:pt x="2258" y="1072"/>
                  </a:cubicBezTo>
                  <a:cubicBezTo>
                    <a:pt x="2261" y="1070"/>
                    <a:pt x="2264" y="1068"/>
                    <a:pt x="2267" y="1067"/>
                  </a:cubicBezTo>
                  <a:cubicBezTo>
                    <a:pt x="2268" y="1067"/>
                    <a:pt x="2270" y="1066"/>
                    <a:pt x="2271" y="1066"/>
                  </a:cubicBezTo>
                  <a:cubicBezTo>
                    <a:pt x="2271" y="1066"/>
                    <a:pt x="2271" y="1066"/>
                    <a:pt x="2271" y="1066"/>
                  </a:cubicBezTo>
                  <a:cubicBezTo>
                    <a:pt x="2271" y="1066"/>
                    <a:pt x="2271" y="1066"/>
                    <a:pt x="2272" y="1065"/>
                  </a:cubicBezTo>
                  <a:cubicBezTo>
                    <a:pt x="2284" y="1066"/>
                    <a:pt x="2296" y="1069"/>
                    <a:pt x="2311" y="1071"/>
                  </a:cubicBezTo>
                  <a:cubicBezTo>
                    <a:pt x="2305" y="1068"/>
                    <a:pt x="2298" y="1065"/>
                    <a:pt x="2291" y="1063"/>
                  </a:cubicBezTo>
                  <a:cubicBezTo>
                    <a:pt x="2292" y="1062"/>
                    <a:pt x="2293" y="1063"/>
                    <a:pt x="2294" y="1063"/>
                  </a:cubicBezTo>
                  <a:cubicBezTo>
                    <a:pt x="2295" y="1062"/>
                    <a:pt x="2296" y="1062"/>
                    <a:pt x="2296" y="1062"/>
                  </a:cubicBezTo>
                  <a:cubicBezTo>
                    <a:pt x="2299" y="1063"/>
                    <a:pt x="2301" y="1063"/>
                    <a:pt x="2301" y="1063"/>
                  </a:cubicBezTo>
                  <a:cubicBezTo>
                    <a:pt x="2301" y="1063"/>
                    <a:pt x="2301" y="1063"/>
                    <a:pt x="2300" y="1062"/>
                  </a:cubicBezTo>
                  <a:cubicBezTo>
                    <a:pt x="2299" y="1062"/>
                    <a:pt x="2298" y="1062"/>
                    <a:pt x="2297" y="1061"/>
                  </a:cubicBezTo>
                  <a:cubicBezTo>
                    <a:pt x="2296" y="1061"/>
                    <a:pt x="2295" y="1061"/>
                    <a:pt x="2294" y="1061"/>
                  </a:cubicBezTo>
                  <a:cubicBezTo>
                    <a:pt x="2293" y="1060"/>
                    <a:pt x="2292" y="1060"/>
                    <a:pt x="2291" y="1060"/>
                  </a:cubicBezTo>
                  <a:cubicBezTo>
                    <a:pt x="2290" y="1060"/>
                    <a:pt x="2289" y="1060"/>
                    <a:pt x="2288" y="1060"/>
                  </a:cubicBezTo>
                  <a:cubicBezTo>
                    <a:pt x="2287" y="1060"/>
                    <a:pt x="2287" y="1060"/>
                    <a:pt x="2286" y="1060"/>
                  </a:cubicBezTo>
                  <a:cubicBezTo>
                    <a:pt x="2285" y="1060"/>
                    <a:pt x="2285" y="1060"/>
                    <a:pt x="2284" y="1060"/>
                  </a:cubicBezTo>
                  <a:cubicBezTo>
                    <a:pt x="2284" y="1060"/>
                    <a:pt x="2283" y="1060"/>
                    <a:pt x="2283" y="1060"/>
                  </a:cubicBezTo>
                  <a:cubicBezTo>
                    <a:pt x="2283" y="1060"/>
                    <a:pt x="2283" y="1060"/>
                    <a:pt x="2283" y="1060"/>
                  </a:cubicBezTo>
                  <a:cubicBezTo>
                    <a:pt x="2281" y="1060"/>
                    <a:pt x="2280" y="1059"/>
                    <a:pt x="2279" y="1059"/>
                  </a:cubicBezTo>
                  <a:cubicBezTo>
                    <a:pt x="2279" y="1058"/>
                    <a:pt x="2280" y="1057"/>
                    <a:pt x="2281" y="1056"/>
                  </a:cubicBezTo>
                  <a:cubicBezTo>
                    <a:pt x="2281" y="1056"/>
                    <a:pt x="2282" y="1055"/>
                    <a:pt x="2282" y="1054"/>
                  </a:cubicBezTo>
                  <a:cubicBezTo>
                    <a:pt x="2283" y="1053"/>
                    <a:pt x="2283" y="1052"/>
                    <a:pt x="2283" y="1052"/>
                  </a:cubicBezTo>
                  <a:cubicBezTo>
                    <a:pt x="2283" y="1052"/>
                    <a:pt x="2283" y="1052"/>
                    <a:pt x="2283" y="1052"/>
                  </a:cubicBezTo>
                  <a:cubicBezTo>
                    <a:pt x="2284" y="1050"/>
                    <a:pt x="2284" y="1050"/>
                    <a:pt x="2284" y="1050"/>
                  </a:cubicBezTo>
                  <a:cubicBezTo>
                    <a:pt x="2287" y="1050"/>
                    <a:pt x="2290" y="1050"/>
                    <a:pt x="2292" y="1048"/>
                  </a:cubicBezTo>
                  <a:cubicBezTo>
                    <a:pt x="2294" y="1051"/>
                    <a:pt x="2296" y="1053"/>
                    <a:pt x="2298" y="1056"/>
                  </a:cubicBezTo>
                  <a:cubicBezTo>
                    <a:pt x="2301" y="1059"/>
                    <a:pt x="2303" y="1061"/>
                    <a:pt x="2306" y="1064"/>
                  </a:cubicBezTo>
                  <a:cubicBezTo>
                    <a:pt x="2308" y="1067"/>
                    <a:pt x="2311" y="1070"/>
                    <a:pt x="2314" y="1072"/>
                  </a:cubicBezTo>
                  <a:cubicBezTo>
                    <a:pt x="2315" y="1073"/>
                    <a:pt x="2315" y="1073"/>
                    <a:pt x="2315" y="1073"/>
                  </a:cubicBezTo>
                  <a:cubicBezTo>
                    <a:pt x="2317" y="1074"/>
                    <a:pt x="2317" y="1074"/>
                    <a:pt x="2317" y="1074"/>
                  </a:cubicBezTo>
                  <a:cubicBezTo>
                    <a:pt x="2317" y="1074"/>
                    <a:pt x="2317" y="1074"/>
                    <a:pt x="2317" y="1074"/>
                  </a:cubicBezTo>
                  <a:cubicBezTo>
                    <a:pt x="2317" y="1074"/>
                    <a:pt x="2317" y="1074"/>
                    <a:pt x="2317" y="1074"/>
                  </a:cubicBezTo>
                  <a:cubicBezTo>
                    <a:pt x="2317" y="1074"/>
                    <a:pt x="2317" y="1074"/>
                    <a:pt x="2317" y="1074"/>
                  </a:cubicBezTo>
                  <a:cubicBezTo>
                    <a:pt x="2317" y="1074"/>
                    <a:pt x="2317" y="1074"/>
                    <a:pt x="2317" y="1074"/>
                  </a:cubicBezTo>
                  <a:cubicBezTo>
                    <a:pt x="2318" y="1075"/>
                    <a:pt x="2318" y="1075"/>
                    <a:pt x="2318" y="1075"/>
                  </a:cubicBezTo>
                  <a:cubicBezTo>
                    <a:pt x="2319" y="1075"/>
                    <a:pt x="2319" y="1075"/>
                    <a:pt x="2319" y="1075"/>
                  </a:cubicBezTo>
                  <a:cubicBezTo>
                    <a:pt x="2319" y="1075"/>
                    <a:pt x="2319" y="1076"/>
                    <a:pt x="2319" y="1076"/>
                  </a:cubicBezTo>
                  <a:cubicBezTo>
                    <a:pt x="2319" y="1077"/>
                    <a:pt x="2319" y="1077"/>
                    <a:pt x="2320" y="1077"/>
                  </a:cubicBezTo>
                  <a:cubicBezTo>
                    <a:pt x="2320" y="1078"/>
                    <a:pt x="2320" y="1078"/>
                    <a:pt x="2320" y="1078"/>
                  </a:cubicBezTo>
                  <a:cubicBezTo>
                    <a:pt x="2320" y="1078"/>
                    <a:pt x="2320" y="1079"/>
                    <a:pt x="2320" y="1079"/>
                  </a:cubicBezTo>
                  <a:cubicBezTo>
                    <a:pt x="2320" y="1079"/>
                    <a:pt x="2321" y="1080"/>
                    <a:pt x="2321" y="1080"/>
                  </a:cubicBezTo>
                  <a:cubicBezTo>
                    <a:pt x="2321" y="1081"/>
                    <a:pt x="2321" y="1081"/>
                    <a:pt x="2321" y="1082"/>
                  </a:cubicBezTo>
                  <a:cubicBezTo>
                    <a:pt x="2321" y="1082"/>
                    <a:pt x="2322" y="1083"/>
                    <a:pt x="2322" y="1083"/>
                  </a:cubicBezTo>
                  <a:cubicBezTo>
                    <a:pt x="2322" y="1083"/>
                    <a:pt x="2322" y="1084"/>
                    <a:pt x="2322" y="1084"/>
                  </a:cubicBezTo>
                  <a:cubicBezTo>
                    <a:pt x="2322" y="1084"/>
                    <a:pt x="2322" y="1085"/>
                    <a:pt x="2322" y="1086"/>
                  </a:cubicBezTo>
                  <a:cubicBezTo>
                    <a:pt x="2322" y="1087"/>
                    <a:pt x="2323" y="1088"/>
                    <a:pt x="2323" y="1090"/>
                  </a:cubicBezTo>
                  <a:cubicBezTo>
                    <a:pt x="2323" y="1091"/>
                    <a:pt x="2322" y="1093"/>
                    <a:pt x="2322" y="1094"/>
                  </a:cubicBezTo>
                  <a:cubicBezTo>
                    <a:pt x="2322" y="1095"/>
                    <a:pt x="2322" y="1095"/>
                    <a:pt x="2322" y="1095"/>
                  </a:cubicBezTo>
                  <a:cubicBezTo>
                    <a:pt x="2322" y="1095"/>
                    <a:pt x="2322" y="1095"/>
                    <a:pt x="2321" y="1094"/>
                  </a:cubicBezTo>
                  <a:cubicBezTo>
                    <a:pt x="2321" y="1096"/>
                    <a:pt x="2321" y="1097"/>
                    <a:pt x="2321" y="1098"/>
                  </a:cubicBezTo>
                  <a:cubicBezTo>
                    <a:pt x="2319" y="1096"/>
                    <a:pt x="2319" y="1096"/>
                    <a:pt x="2319" y="1096"/>
                  </a:cubicBezTo>
                  <a:cubicBezTo>
                    <a:pt x="2290" y="1105"/>
                    <a:pt x="2309" y="1124"/>
                    <a:pt x="2306" y="1137"/>
                  </a:cubicBezTo>
                  <a:cubicBezTo>
                    <a:pt x="2317" y="1128"/>
                    <a:pt x="2342" y="1103"/>
                    <a:pt x="2325" y="1096"/>
                  </a:cubicBezTo>
                  <a:cubicBezTo>
                    <a:pt x="2325" y="1095"/>
                    <a:pt x="2325" y="1095"/>
                    <a:pt x="2325" y="1094"/>
                  </a:cubicBezTo>
                  <a:cubicBezTo>
                    <a:pt x="2325" y="1092"/>
                    <a:pt x="2325" y="1091"/>
                    <a:pt x="2325" y="1089"/>
                  </a:cubicBezTo>
                  <a:cubicBezTo>
                    <a:pt x="2325" y="1088"/>
                    <a:pt x="2325" y="1086"/>
                    <a:pt x="2325" y="1085"/>
                  </a:cubicBezTo>
                  <a:cubicBezTo>
                    <a:pt x="2325" y="1084"/>
                    <a:pt x="2324" y="1084"/>
                    <a:pt x="2324" y="1083"/>
                  </a:cubicBezTo>
                  <a:cubicBezTo>
                    <a:pt x="2324" y="1083"/>
                    <a:pt x="2324" y="1082"/>
                    <a:pt x="2324" y="1082"/>
                  </a:cubicBezTo>
                  <a:cubicBezTo>
                    <a:pt x="2324" y="1082"/>
                    <a:pt x="2324" y="1081"/>
                    <a:pt x="2324" y="1081"/>
                  </a:cubicBezTo>
                  <a:cubicBezTo>
                    <a:pt x="2324" y="1080"/>
                    <a:pt x="2323" y="1080"/>
                    <a:pt x="2323" y="1079"/>
                  </a:cubicBezTo>
                  <a:cubicBezTo>
                    <a:pt x="2323" y="1079"/>
                    <a:pt x="2323" y="1078"/>
                    <a:pt x="2323" y="1078"/>
                  </a:cubicBezTo>
                  <a:cubicBezTo>
                    <a:pt x="2322" y="1077"/>
                    <a:pt x="2322" y="1077"/>
                    <a:pt x="2322" y="1077"/>
                  </a:cubicBezTo>
                  <a:cubicBezTo>
                    <a:pt x="2323" y="1077"/>
                    <a:pt x="2324" y="1078"/>
                    <a:pt x="2325" y="1078"/>
                  </a:cubicBezTo>
                  <a:cubicBezTo>
                    <a:pt x="2326" y="1078"/>
                    <a:pt x="2327" y="1079"/>
                    <a:pt x="2328" y="1079"/>
                  </a:cubicBezTo>
                  <a:cubicBezTo>
                    <a:pt x="2329" y="1079"/>
                    <a:pt x="2330" y="1080"/>
                    <a:pt x="2331" y="1080"/>
                  </a:cubicBezTo>
                  <a:cubicBezTo>
                    <a:pt x="2332" y="1080"/>
                    <a:pt x="2333" y="1080"/>
                    <a:pt x="2334" y="1081"/>
                  </a:cubicBezTo>
                  <a:cubicBezTo>
                    <a:pt x="2335" y="1081"/>
                    <a:pt x="2336" y="1081"/>
                    <a:pt x="2337" y="1081"/>
                  </a:cubicBezTo>
                  <a:cubicBezTo>
                    <a:pt x="2338" y="1081"/>
                    <a:pt x="2339" y="1082"/>
                    <a:pt x="2340" y="1082"/>
                  </a:cubicBezTo>
                  <a:cubicBezTo>
                    <a:pt x="2342" y="1082"/>
                    <a:pt x="2343" y="1082"/>
                    <a:pt x="2344" y="1082"/>
                  </a:cubicBezTo>
                  <a:cubicBezTo>
                    <a:pt x="2345" y="1082"/>
                    <a:pt x="2346" y="1082"/>
                    <a:pt x="2347" y="1082"/>
                  </a:cubicBezTo>
                  <a:cubicBezTo>
                    <a:pt x="2348" y="1082"/>
                    <a:pt x="2349" y="1082"/>
                    <a:pt x="2350" y="1082"/>
                  </a:cubicBezTo>
                  <a:cubicBezTo>
                    <a:pt x="2352" y="1082"/>
                    <a:pt x="2354" y="1082"/>
                    <a:pt x="2356" y="1081"/>
                  </a:cubicBezTo>
                  <a:cubicBezTo>
                    <a:pt x="2357" y="1081"/>
                    <a:pt x="2358" y="1081"/>
                    <a:pt x="2359" y="1081"/>
                  </a:cubicBezTo>
                  <a:cubicBezTo>
                    <a:pt x="2360" y="1081"/>
                    <a:pt x="2361" y="1081"/>
                    <a:pt x="2362" y="1081"/>
                  </a:cubicBezTo>
                  <a:cubicBezTo>
                    <a:pt x="2362" y="1080"/>
                    <a:pt x="2363" y="1080"/>
                    <a:pt x="2363" y="1080"/>
                  </a:cubicBezTo>
                  <a:cubicBezTo>
                    <a:pt x="2363" y="1080"/>
                    <a:pt x="2363" y="1080"/>
                    <a:pt x="2363" y="1080"/>
                  </a:cubicBezTo>
                  <a:cubicBezTo>
                    <a:pt x="2364" y="1080"/>
                    <a:pt x="2364" y="1080"/>
                    <a:pt x="2364" y="1080"/>
                  </a:cubicBezTo>
                  <a:cubicBezTo>
                    <a:pt x="2364" y="1080"/>
                    <a:pt x="2364" y="1080"/>
                    <a:pt x="2364" y="1080"/>
                  </a:cubicBezTo>
                  <a:cubicBezTo>
                    <a:pt x="2365" y="1080"/>
                    <a:pt x="2365" y="1080"/>
                    <a:pt x="2365" y="1080"/>
                  </a:cubicBezTo>
                  <a:cubicBezTo>
                    <a:pt x="2366" y="1080"/>
                    <a:pt x="2367" y="1080"/>
                    <a:pt x="2368" y="1080"/>
                  </a:cubicBezTo>
                  <a:cubicBezTo>
                    <a:pt x="2368" y="1080"/>
                    <a:pt x="2369" y="1081"/>
                    <a:pt x="2370" y="1081"/>
                  </a:cubicBezTo>
                  <a:cubicBezTo>
                    <a:pt x="2371" y="1081"/>
                    <a:pt x="2372" y="1081"/>
                    <a:pt x="2373" y="1081"/>
                  </a:cubicBezTo>
                  <a:cubicBezTo>
                    <a:pt x="2374" y="1081"/>
                    <a:pt x="2375" y="1081"/>
                    <a:pt x="2376" y="1082"/>
                  </a:cubicBezTo>
                  <a:cubicBezTo>
                    <a:pt x="2376" y="1082"/>
                    <a:pt x="2377" y="1082"/>
                    <a:pt x="2377" y="1082"/>
                  </a:cubicBezTo>
                  <a:cubicBezTo>
                    <a:pt x="2377" y="1082"/>
                    <a:pt x="2377" y="1082"/>
                    <a:pt x="2377" y="1082"/>
                  </a:cubicBezTo>
                  <a:cubicBezTo>
                    <a:pt x="2378" y="1082"/>
                    <a:pt x="2379" y="1084"/>
                    <a:pt x="2380" y="1084"/>
                  </a:cubicBezTo>
                  <a:cubicBezTo>
                    <a:pt x="2381" y="1084"/>
                    <a:pt x="2381" y="1084"/>
                    <a:pt x="2381" y="1084"/>
                  </a:cubicBezTo>
                  <a:cubicBezTo>
                    <a:pt x="2376" y="1091"/>
                    <a:pt x="2387" y="1091"/>
                    <a:pt x="2391" y="1092"/>
                  </a:cubicBezTo>
                  <a:cubicBezTo>
                    <a:pt x="2398" y="1094"/>
                    <a:pt x="2399" y="1096"/>
                    <a:pt x="2404" y="1100"/>
                  </a:cubicBezTo>
                  <a:cubicBezTo>
                    <a:pt x="2405" y="1090"/>
                    <a:pt x="2395" y="1071"/>
                    <a:pt x="2379" y="1080"/>
                  </a:cubicBezTo>
                  <a:cubicBezTo>
                    <a:pt x="2378" y="1080"/>
                    <a:pt x="2378" y="1080"/>
                    <a:pt x="2377" y="1080"/>
                  </a:cubicBezTo>
                  <a:cubicBezTo>
                    <a:pt x="2376" y="1080"/>
                    <a:pt x="2375" y="1080"/>
                    <a:pt x="2374" y="1080"/>
                  </a:cubicBezTo>
                  <a:cubicBezTo>
                    <a:pt x="2373" y="1079"/>
                    <a:pt x="2372" y="1079"/>
                    <a:pt x="2371" y="1079"/>
                  </a:cubicBezTo>
                  <a:cubicBezTo>
                    <a:pt x="2370" y="1079"/>
                    <a:pt x="2369" y="1079"/>
                    <a:pt x="2368" y="1079"/>
                  </a:cubicBezTo>
                  <a:cubicBezTo>
                    <a:pt x="2369" y="1079"/>
                    <a:pt x="2369" y="1079"/>
                    <a:pt x="2369" y="1079"/>
                  </a:cubicBezTo>
                  <a:cubicBezTo>
                    <a:pt x="2370" y="1078"/>
                    <a:pt x="2371" y="1078"/>
                    <a:pt x="2372" y="1078"/>
                  </a:cubicBezTo>
                  <a:cubicBezTo>
                    <a:pt x="2375" y="1077"/>
                    <a:pt x="2377" y="1076"/>
                    <a:pt x="2379" y="1075"/>
                  </a:cubicBezTo>
                  <a:cubicBezTo>
                    <a:pt x="2381" y="1074"/>
                    <a:pt x="2382" y="1073"/>
                    <a:pt x="2384" y="1072"/>
                  </a:cubicBezTo>
                  <a:cubicBezTo>
                    <a:pt x="2385" y="1071"/>
                    <a:pt x="2385" y="1071"/>
                    <a:pt x="2385" y="1071"/>
                  </a:cubicBezTo>
                  <a:cubicBezTo>
                    <a:pt x="2385" y="1071"/>
                    <a:pt x="2385" y="1071"/>
                    <a:pt x="2383" y="1072"/>
                  </a:cubicBezTo>
                  <a:cubicBezTo>
                    <a:pt x="2382" y="1072"/>
                    <a:pt x="2381" y="1073"/>
                    <a:pt x="2379" y="1074"/>
                  </a:cubicBezTo>
                  <a:cubicBezTo>
                    <a:pt x="2377" y="1074"/>
                    <a:pt x="2374" y="1075"/>
                    <a:pt x="2371" y="1076"/>
                  </a:cubicBezTo>
                  <a:cubicBezTo>
                    <a:pt x="2371" y="1076"/>
                    <a:pt x="2370" y="1076"/>
                    <a:pt x="2369" y="1076"/>
                  </a:cubicBezTo>
                  <a:cubicBezTo>
                    <a:pt x="2368" y="1077"/>
                    <a:pt x="2368" y="1077"/>
                    <a:pt x="2367" y="1077"/>
                  </a:cubicBezTo>
                  <a:cubicBezTo>
                    <a:pt x="2365" y="1077"/>
                    <a:pt x="2363" y="1078"/>
                    <a:pt x="2362" y="1078"/>
                  </a:cubicBezTo>
                  <a:cubicBezTo>
                    <a:pt x="2361" y="1078"/>
                    <a:pt x="2360" y="1078"/>
                    <a:pt x="2359" y="1079"/>
                  </a:cubicBezTo>
                  <a:cubicBezTo>
                    <a:pt x="2358" y="1079"/>
                    <a:pt x="2357" y="1079"/>
                    <a:pt x="2356" y="1079"/>
                  </a:cubicBezTo>
                  <a:cubicBezTo>
                    <a:pt x="2354" y="1079"/>
                    <a:pt x="2352" y="1079"/>
                    <a:pt x="2350" y="1079"/>
                  </a:cubicBezTo>
                  <a:cubicBezTo>
                    <a:pt x="2349" y="1079"/>
                    <a:pt x="2349" y="1079"/>
                    <a:pt x="2348" y="1079"/>
                  </a:cubicBezTo>
                  <a:cubicBezTo>
                    <a:pt x="2347" y="1079"/>
                    <a:pt x="2345" y="1079"/>
                    <a:pt x="2344" y="1079"/>
                  </a:cubicBezTo>
                  <a:cubicBezTo>
                    <a:pt x="2343" y="1079"/>
                    <a:pt x="2342" y="1079"/>
                    <a:pt x="2341" y="1079"/>
                  </a:cubicBezTo>
                  <a:cubicBezTo>
                    <a:pt x="2340" y="1079"/>
                    <a:pt x="2339" y="1079"/>
                    <a:pt x="2338" y="1079"/>
                  </a:cubicBezTo>
                  <a:cubicBezTo>
                    <a:pt x="2337" y="1079"/>
                    <a:pt x="2336" y="1078"/>
                    <a:pt x="2335" y="1078"/>
                  </a:cubicBezTo>
                  <a:cubicBezTo>
                    <a:pt x="2334" y="1078"/>
                    <a:pt x="2333" y="1078"/>
                    <a:pt x="2332" y="1078"/>
                  </a:cubicBezTo>
                  <a:cubicBezTo>
                    <a:pt x="2331" y="1077"/>
                    <a:pt x="2330" y="1077"/>
                    <a:pt x="2329" y="1077"/>
                  </a:cubicBezTo>
                  <a:cubicBezTo>
                    <a:pt x="2329" y="1076"/>
                    <a:pt x="2328" y="1076"/>
                    <a:pt x="2327" y="1076"/>
                  </a:cubicBezTo>
                  <a:cubicBezTo>
                    <a:pt x="2326" y="1075"/>
                    <a:pt x="2325" y="1075"/>
                    <a:pt x="2324" y="1075"/>
                  </a:cubicBezTo>
                  <a:cubicBezTo>
                    <a:pt x="2323" y="1074"/>
                    <a:pt x="2323" y="1074"/>
                    <a:pt x="2323" y="1074"/>
                  </a:cubicBezTo>
                  <a:cubicBezTo>
                    <a:pt x="2322" y="1074"/>
                    <a:pt x="2322" y="1073"/>
                    <a:pt x="2321" y="1073"/>
                  </a:cubicBezTo>
                  <a:cubicBezTo>
                    <a:pt x="2320" y="1072"/>
                    <a:pt x="2320" y="1072"/>
                    <a:pt x="2320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9" y="1072"/>
                    <a:pt x="2319" y="1072"/>
                    <a:pt x="2319" y="1072"/>
                  </a:cubicBezTo>
                  <a:cubicBezTo>
                    <a:pt x="2318" y="1071"/>
                    <a:pt x="2318" y="1071"/>
                    <a:pt x="2318" y="1071"/>
                  </a:cubicBezTo>
                  <a:cubicBezTo>
                    <a:pt x="2316" y="1070"/>
                    <a:pt x="2316" y="1070"/>
                    <a:pt x="2316" y="1070"/>
                  </a:cubicBezTo>
                  <a:cubicBezTo>
                    <a:pt x="2313" y="1068"/>
                    <a:pt x="2311" y="1065"/>
                    <a:pt x="2308" y="1062"/>
                  </a:cubicBezTo>
                  <a:cubicBezTo>
                    <a:pt x="2306" y="1060"/>
                    <a:pt x="2303" y="1057"/>
                    <a:pt x="2301" y="1054"/>
                  </a:cubicBezTo>
                  <a:cubicBezTo>
                    <a:pt x="2299" y="1051"/>
                    <a:pt x="2296" y="1049"/>
                    <a:pt x="2294" y="1046"/>
                  </a:cubicBezTo>
                  <a:cubicBezTo>
                    <a:pt x="2299" y="1041"/>
                    <a:pt x="2298" y="1032"/>
                    <a:pt x="2300" y="1024"/>
                  </a:cubicBezTo>
                  <a:cubicBezTo>
                    <a:pt x="2287" y="1024"/>
                    <a:pt x="2279" y="1028"/>
                    <a:pt x="2278" y="1036"/>
                  </a:cubicBezTo>
                  <a:cubicBezTo>
                    <a:pt x="2278" y="1036"/>
                    <a:pt x="2277" y="1035"/>
                    <a:pt x="2276" y="1035"/>
                  </a:cubicBezTo>
                  <a:cubicBezTo>
                    <a:pt x="2275" y="1035"/>
                    <a:pt x="2274" y="1034"/>
                    <a:pt x="2273" y="1034"/>
                  </a:cubicBezTo>
                  <a:cubicBezTo>
                    <a:pt x="2272" y="1034"/>
                    <a:pt x="2272" y="1034"/>
                    <a:pt x="2271" y="1034"/>
                  </a:cubicBezTo>
                  <a:cubicBezTo>
                    <a:pt x="2271" y="1034"/>
                    <a:pt x="2270" y="1034"/>
                    <a:pt x="2270" y="1034"/>
                  </a:cubicBezTo>
                  <a:cubicBezTo>
                    <a:pt x="2269" y="1034"/>
                    <a:pt x="2269" y="1034"/>
                    <a:pt x="2268" y="1034"/>
                  </a:cubicBezTo>
                  <a:cubicBezTo>
                    <a:pt x="2268" y="1034"/>
                    <a:pt x="2267" y="1034"/>
                    <a:pt x="2267" y="1034"/>
                  </a:cubicBezTo>
                  <a:cubicBezTo>
                    <a:pt x="2268" y="1033"/>
                    <a:pt x="2269" y="1033"/>
                    <a:pt x="2271" y="1032"/>
                  </a:cubicBezTo>
                  <a:cubicBezTo>
                    <a:pt x="2279" y="1028"/>
                    <a:pt x="2288" y="1024"/>
                    <a:pt x="2298" y="1021"/>
                  </a:cubicBezTo>
                  <a:cubicBezTo>
                    <a:pt x="2302" y="1019"/>
                    <a:pt x="2307" y="1017"/>
                    <a:pt x="2312" y="1016"/>
                  </a:cubicBezTo>
                  <a:cubicBezTo>
                    <a:pt x="2313" y="1016"/>
                    <a:pt x="2314" y="1015"/>
                    <a:pt x="2315" y="1015"/>
                  </a:cubicBezTo>
                  <a:cubicBezTo>
                    <a:pt x="2317" y="1015"/>
                    <a:pt x="2317" y="1015"/>
                    <a:pt x="2317" y="1015"/>
                  </a:cubicBezTo>
                  <a:cubicBezTo>
                    <a:pt x="2319" y="1014"/>
                    <a:pt x="2319" y="1014"/>
                    <a:pt x="2319" y="1014"/>
                  </a:cubicBezTo>
                  <a:cubicBezTo>
                    <a:pt x="2321" y="1014"/>
                    <a:pt x="2321" y="1014"/>
                    <a:pt x="2321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2" y="1014"/>
                    <a:pt x="2322" y="1014"/>
                    <a:pt x="2322" y="1014"/>
                  </a:cubicBezTo>
                  <a:cubicBezTo>
                    <a:pt x="2324" y="1013"/>
                    <a:pt x="2325" y="1013"/>
                    <a:pt x="2326" y="1013"/>
                  </a:cubicBezTo>
                  <a:cubicBezTo>
                    <a:pt x="2333" y="1012"/>
                    <a:pt x="2339" y="1012"/>
                    <a:pt x="2346" y="1011"/>
                  </a:cubicBezTo>
                  <a:cubicBezTo>
                    <a:pt x="2346" y="1011"/>
                    <a:pt x="2346" y="1011"/>
                    <a:pt x="2346" y="1011"/>
                  </a:cubicBezTo>
                  <a:cubicBezTo>
                    <a:pt x="2349" y="1012"/>
                    <a:pt x="2352" y="1013"/>
                    <a:pt x="2355" y="1015"/>
                  </a:cubicBezTo>
                  <a:cubicBezTo>
                    <a:pt x="2355" y="1015"/>
                    <a:pt x="2356" y="1015"/>
                    <a:pt x="2357" y="1016"/>
                  </a:cubicBezTo>
                  <a:cubicBezTo>
                    <a:pt x="2358" y="1016"/>
                    <a:pt x="2358" y="1017"/>
                    <a:pt x="2359" y="1017"/>
                  </a:cubicBezTo>
                  <a:cubicBezTo>
                    <a:pt x="2360" y="1018"/>
                    <a:pt x="2362" y="1019"/>
                    <a:pt x="2363" y="1020"/>
                  </a:cubicBezTo>
                  <a:cubicBezTo>
                    <a:pt x="2364" y="1020"/>
                    <a:pt x="2364" y="1020"/>
                    <a:pt x="2364" y="1021"/>
                  </a:cubicBezTo>
                  <a:cubicBezTo>
                    <a:pt x="2359" y="1044"/>
                    <a:pt x="2380" y="1040"/>
                    <a:pt x="2393" y="1051"/>
                  </a:cubicBezTo>
                  <a:cubicBezTo>
                    <a:pt x="2404" y="1025"/>
                    <a:pt x="2390" y="1016"/>
                    <a:pt x="2365" y="1018"/>
                  </a:cubicBezTo>
                  <a:cubicBezTo>
                    <a:pt x="2365" y="1018"/>
                    <a:pt x="2365" y="1018"/>
                    <a:pt x="2365" y="1018"/>
                  </a:cubicBezTo>
                  <a:cubicBezTo>
                    <a:pt x="2364" y="1017"/>
                    <a:pt x="2362" y="1016"/>
                    <a:pt x="2361" y="1015"/>
                  </a:cubicBezTo>
                  <a:cubicBezTo>
                    <a:pt x="2360" y="1015"/>
                    <a:pt x="2359" y="1014"/>
                    <a:pt x="2359" y="1014"/>
                  </a:cubicBezTo>
                  <a:cubicBezTo>
                    <a:pt x="2358" y="1013"/>
                    <a:pt x="2357" y="1013"/>
                    <a:pt x="2356" y="1013"/>
                  </a:cubicBezTo>
                  <a:cubicBezTo>
                    <a:pt x="2355" y="1012"/>
                    <a:pt x="2354" y="1012"/>
                    <a:pt x="2353" y="1011"/>
                  </a:cubicBezTo>
                  <a:cubicBezTo>
                    <a:pt x="2353" y="1011"/>
                    <a:pt x="2354" y="1011"/>
                    <a:pt x="2355" y="1011"/>
                  </a:cubicBezTo>
                  <a:cubicBezTo>
                    <a:pt x="2360" y="1011"/>
                    <a:pt x="2364" y="1010"/>
                    <a:pt x="2369" y="1010"/>
                  </a:cubicBezTo>
                  <a:cubicBezTo>
                    <a:pt x="2371" y="1009"/>
                    <a:pt x="2374" y="1009"/>
                    <a:pt x="2376" y="1009"/>
                  </a:cubicBezTo>
                  <a:cubicBezTo>
                    <a:pt x="2378" y="1008"/>
                    <a:pt x="2379" y="1008"/>
                    <a:pt x="2380" y="1008"/>
                  </a:cubicBezTo>
                  <a:cubicBezTo>
                    <a:pt x="2381" y="1008"/>
                    <a:pt x="2381" y="1008"/>
                    <a:pt x="2381" y="1008"/>
                  </a:cubicBezTo>
                  <a:cubicBezTo>
                    <a:pt x="2381" y="1008"/>
                    <a:pt x="2381" y="1008"/>
                    <a:pt x="2381" y="1008"/>
                  </a:cubicBezTo>
                  <a:cubicBezTo>
                    <a:pt x="2381" y="1008"/>
                    <a:pt x="2381" y="1008"/>
                    <a:pt x="2381" y="1008"/>
                  </a:cubicBezTo>
                  <a:cubicBezTo>
                    <a:pt x="2381" y="1008"/>
                    <a:pt x="2381" y="1008"/>
                    <a:pt x="2381" y="1008"/>
                  </a:cubicBezTo>
                  <a:cubicBezTo>
                    <a:pt x="2382" y="1008"/>
                    <a:pt x="2382" y="1008"/>
                    <a:pt x="2382" y="1008"/>
                  </a:cubicBezTo>
                  <a:cubicBezTo>
                    <a:pt x="2383" y="1007"/>
                    <a:pt x="2383" y="1007"/>
                    <a:pt x="2383" y="1007"/>
                  </a:cubicBezTo>
                  <a:cubicBezTo>
                    <a:pt x="2388" y="1006"/>
                    <a:pt x="2393" y="1004"/>
                    <a:pt x="2398" y="1002"/>
                  </a:cubicBezTo>
                  <a:cubicBezTo>
                    <a:pt x="2398" y="1002"/>
                    <a:pt x="2398" y="1002"/>
                    <a:pt x="2398" y="1002"/>
                  </a:cubicBezTo>
                  <a:cubicBezTo>
                    <a:pt x="2398" y="1003"/>
                    <a:pt x="2399" y="1003"/>
                    <a:pt x="2400" y="1003"/>
                  </a:cubicBezTo>
                  <a:cubicBezTo>
                    <a:pt x="2400" y="1003"/>
                    <a:pt x="2401" y="1004"/>
                    <a:pt x="2402" y="1004"/>
                  </a:cubicBezTo>
                  <a:cubicBezTo>
                    <a:pt x="2403" y="1004"/>
                    <a:pt x="2403" y="1005"/>
                    <a:pt x="2404" y="1005"/>
                  </a:cubicBezTo>
                  <a:cubicBezTo>
                    <a:pt x="2405" y="1006"/>
                    <a:pt x="2406" y="1006"/>
                    <a:pt x="2407" y="1006"/>
                  </a:cubicBezTo>
                  <a:cubicBezTo>
                    <a:pt x="2409" y="1007"/>
                    <a:pt x="2410" y="1009"/>
                    <a:pt x="2412" y="1010"/>
                  </a:cubicBezTo>
                  <a:cubicBezTo>
                    <a:pt x="2414" y="1011"/>
                    <a:pt x="2416" y="1013"/>
                    <a:pt x="2418" y="1014"/>
                  </a:cubicBezTo>
                  <a:cubicBezTo>
                    <a:pt x="2420" y="1015"/>
                    <a:pt x="2422" y="1017"/>
                    <a:pt x="2425" y="1018"/>
                  </a:cubicBezTo>
                  <a:cubicBezTo>
                    <a:pt x="2426" y="1018"/>
                    <a:pt x="2426" y="1019"/>
                    <a:pt x="2427" y="1019"/>
                  </a:cubicBezTo>
                  <a:cubicBezTo>
                    <a:pt x="2427" y="1019"/>
                    <a:pt x="2427" y="1019"/>
                    <a:pt x="2428" y="1020"/>
                  </a:cubicBezTo>
                  <a:cubicBezTo>
                    <a:pt x="2429" y="1020"/>
                    <a:pt x="2429" y="1020"/>
                    <a:pt x="2429" y="1020"/>
                  </a:cubicBezTo>
                  <a:cubicBezTo>
                    <a:pt x="2431" y="1021"/>
                    <a:pt x="2431" y="1021"/>
                    <a:pt x="2431" y="1021"/>
                  </a:cubicBezTo>
                  <a:cubicBezTo>
                    <a:pt x="2432" y="1021"/>
                    <a:pt x="2432" y="1021"/>
                    <a:pt x="2433" y="1021"/>
                  </a:cubicBezTo>
                  <a:cubicBezTo>
                    <a:pt x="2434" y="1022"/>
                    <a:pt x="2436" y="1022"/>
                    <a:pt x="2437" y="1022"/>
                  </a:cubicBezTo>
                  <a:cubicBezTo>
                    <a:pt x="2438" y="1023"/>
                    <a:pt x="2439" y="1023"/>
                    <a:pt x="2440" y="1023"/>
                  </a:cubicBezTo>
                  <a:cubicBezTo>
                    <a:pt x="2440" y="1023"/>
                    <a:pt x="2441" y="1023"/>
                    <a:pt x="2442" y="1023"/>
                  </a:cubicBezTo>
                  <a:cubicBezTo>
                    <a:pt x="2443" y="1023"/>
                    <a:pt x="2443" y="1023"/>
                    <a:pt x="2444" y="1023"/>
                  </a:cubicBezTo>
                  <a:cubicBezTo>
                    <a:pt x="2445" y="1024"/>
                    <a:pt x="2445" y="1024"/>
                    <a:pt x="2445" y="1024"/>
                  </a:cubicBezTo>
                  <a:cubicBezTo>
                    <a:pt x="2446" y="1024"/>
                    <a:pt x="2446" y="1024"/>
                    <a:pt x="2446" y="1024"/>
                  </a:cubicBezTo>
                  <a:cubicBezTo>
                    <a:pt x="2447" y="1024"/>
                    <a:pt x="2448" y="1024"/>
                    <a:pt x="2449" y="1024"/>
                  </a:cubicBezTo>
                  <a:cubicBezTo>
                    <a:pt x="2450" y="1024"/>
                    <a:pt x="2450" y="1024"/>
                    <a:pt x="2451" y="1024"/>
                  </a:cubicBezTo>
                  <a:cubicBezTo>
                    <a:pt x="2452" y="1024"/>
                    <a:pt x="2453" y="1024"/>
                    <a:pt x="2453" y="1024"/>
                  </a:cubicBezTo>
                  <a:cubicBezTo>
                    <a:pt x="2454" y="1023"/>
                    <a:pt x="2455" y="1023"/>
                    <a:pt x="2456" y="1023"/>
                  </a:cubicBezTo>
                  <a:cubicBezTo>
                    <a:pt x="2457" y="1023"/>
                    <a:pt x="2459" y="1023"/>
                    <a:pt x="2460" y="1023"/>
                  </a:cubicBezTo>
                  <a:cubicBezTo>
                    <a:pt x="2461" y="1023"/>
                    <a:pt x="2461" y="1023"/>
                    <a:pt x="2462" y="1022"/>
                  </a:cubicBezTo>
                  <a:cubicBezTo>
                    <a:pt x="2463" y="1022"/>
                    <a:pt x="2463" y="1022"/>
                    <a:pt x="2464" y="1022"/>
                  </a:cubicBezTo>
                  <a:cubicBezTo>
                    <a:pt x="2465" y="1022"/>
                    <a:pt x="2467" y="1021"/>
                    <a:pt x="2468" y="1021"/>
                  </a:cubicBezTo>
                  <a:cubicBezTo>
                    <a:pt x="2469" y="1021"/>
                    <a:pt x="2469" y="1021"/>
                    <a:pt x="2470" y="1021"/>
                  </a:cubicBezTo>
                  <a:cubicBezTo>
                    <a:pt x="2470" y="1021"/>
                    <a:pt x="2471" y="1020"/>
                    <a:pt x="2472" y="1020"/>
                  </a:cubicBezTo>
                  <a:cubicBezTo>
                    <a:pt x="2473" y="1020"/>
                    <a:pt x="2474" y="1019"/>
                    <a:pt x="2475" y="1019"/>
                  </a:cubicBezTo>
                  <a:cubicBezTo>
                    <a:pt x="2477" y="1018"/>
                    <a:pt x="2478" y="1017"/>
                    <a:pt x="2480" y="1016"/>
                  </a:cubicBezTo>
                  <a:cubicBezTo>
                    <a:pt x="2480" y="1016"/>
                    <a:pt x="2481" y="1016"/>
                    <a:pt x="2481" y="1015"/>
                  </a:cubicBezTo>
                  <a:cubicBezTo>
                    <a:pt x="2482" y="1015"/>
                    <a:pt x="2482" y="1015"/>
                    <a:pt x="2483" y="1014"/>
                  </a:cubicBezTo>
                  <a:cubicBezTo>
                    <a:pt x="2483" y="1014"/>
                    <a:pt x="2484" y="1014"/>
                    <a:pt x="2484" y="1014"/>
                  </a:cubicBezTo>
                  <a:cubicBezTo>
                    <a:pt x="2484" y="1014"/>
                    <a:pt x="2483" y="1014"/>
                    <a:pt x="2482" y="1014"/>
                  </a:cubicBezTo>
                  <a:cubicBezTo>
                    <a:pt x="2482" y="1015"/>
                    <a:pt x="2481" y="1015"/>
                    <a:pt x="2479" y="1015"/>
                  </a:cubicBezTo>
                  <a:cubicBezTo>
                    <a:pt x="2478" y="1016"/>
                    <a:pt x="2476" y="1016"/>
                    <a:pt x="2474" y="1017"/>
                  </a:cubicBezTo>
                  <a:cubicBezTo>
                    <a:pt x="2473" y="1017"/>
                    <a:pt x="2472" y="1018"/>
                    <a:pt x="2471" y="1018"/>
                  </a:cubicBezTo>
                  <a:cubicBezTo>
                    <a:pt x="2470" y="1018"/>
                    <a:pt x="2469" y="1018"/>
                    <a:pt x="2468" y="1019"/>
                  </a:cubicBezTo>
                  <a:cubicBezTo>
                    <a:pt x="2467" y="1019"/>
                    <a:pt x="2465" y="1019"/>
                    <a:pt x="2464" y="1020"/>
                  </a:cubicBezTo>
                  <a:cubicBezTo>
                    <a:pt x="2463" y="1020"/>
                    <a:pt x="2463" y="1020"/>
                    <a:pt x="2462" y="1020"/>
                  </a:cubicBezTo>
                  <a:cubicBezTo>
                    <a:pt x="2461" y="1020"/>
                    <a:pt x="2461" y="1020"/>
                    <a:pt x="2460" y="1020"/>
                  </a:cubicBezTo>
                  <a:cubicBezTo>
                    <a:pt x="2459" y="1020"/>
                    <a:pt x="2457" y="1021"/>
                    <a:pt x="2456" y="1021"/>
                  </a:cubicBezTo>
                  <a:cubicBezTo>
                    <a:pt x="2455" y="1021"/>
                    <a:pt x="2455" y="1021"/>
                    <a:pt x="2454" y="1021"/>
                  </a:cubicBezTo>
                  <a:cubicBezTo>
                    <a:pt x="2453" y="1021"/>
                    <a:pt x="2452" y="1021"/>
                    <a:pt x="2452" y="1021"/>
                  </a:cubicBezTo>
                  <a:cubicBezTo>
                    <a:pt x="2451" y="1021"/>
                    <a:pt x="2450" y="1021"/>
                    <a:pt x="2449" y="1021"/>
                  </a:cubicBezTo>
                  <a:cubicBezTo>
                    <a:pt x="2449" y="1021"/>
                    <a:pt x="2448" y="1021"/>
                    <a:pt x="2447" y="1021"/>
                  </a:cubicBezTo>
                  <a:cubicBezTo>
                    <a:pt x="2446" y="1021"/>
                    <a:pt x="2446" y="1021"/>
                    <a:pt x="2446" y="1021"/>
                  </a:cubicBezTo>
                  <a:cubicBezTo>
                    <a:pt x="2445" y="1021"/>
                    <a:pt x="2445" y="1021"/>
                    <a:pt x="2445" y="1021"/>
                  </a:cubicBezTo>
                  <a:cubicBezTo>
                    <a:pt x="2445" y="1021"/>
                    <a:pt x="2445" y="1021"/>
                    <a:pt x="2445" y="1021"/>
                  </a:cubicBezTo>
                  <a:cubicBezTo>
                    <a:pt x="2445" y="1021"/>
                    <a:pt x="2445" y="1021"/>
                    <a:pt x="2445" y="1021"/>
                  </a:cubicBezTo>
                  <a:cubicBezTo>
                    <a:pt x="2445" y="1021"/>
                    <a:pt x="2445" y="1021"/>
                    <a:pt x="2446" y="1021"/>
                  </a:cubicBezTo>
                  <a:close/>
                  <a:moveTo>
                    <a:pt x="2003" y="715"/>
                  </a:moveTo>
                  <a:cubicBezTo>
                    <a:pt x="2013" y="702"/>
                    <a:pt x="2015" y="686"/>
                    <a:pt x="2025" y="674"/>
                  </a:cubicBezTo>
                  <a:cubicBezTo>
                    <a:pt x="2028" y="671"/>
                    <a:pt x="2030" y="668"/>
                    <a:pt x="2033" y="665"/>
                  </a:cubicBezTo>
                  <a:cubicBezTo>
                    <a:pt x="2033" y="666"/>
                    <a:pt x="2033" y="667"/>
                    <a:pt x="2033" y="667"/>
                  </a:cubicBezTo>
                  <a:cubicBezTo>
                    <a:pt x="2033" y="668"/>
                    <a:pt x="2033" y="669"/>
                    <a:pt x="2033" y="669"/>
                  </a:cubicBezTo>
                  <a:cubicBezTo>
                    <a:pt x="2033" y="670"/>
                    <a:pt x="2033" y="670"/>
                    <a:pt x="2033" y="670"/>
                  </a:cubicBezTo>
                  <a:cubicBezTo>
                    <a:pt x="2033" y="670"/>
                    <a:pt x="2033" y="670"/>
                    <a:pt x="2033" y="670"/>
                  </a:cubicBezTo>
                  <a:cubicBezTo>
                    <a:pt x="2032" y="670"/>
                    <a:pt x="2032" y="671"/>
                    <a:pt x="2032" y="672"/>
                  </a:cubicBezTo>
                  <a:cubicBezTo>
                    <a:pt x="2031" y="673"/>
                    <a:pt x="2030" y="675"/>
                    <a:pt x="2029" y="676"/>
                  </a:cubicBezTo>
                  <a:cubicBezTo>
                    <a:pt x="2027" y="679"/>
                    <a:pt x="2026" y="682"/>
                    <a:pt x="2024" y="686"/>
                  </a:cubicBezTo>
                  <a:cubicBezTo>
                    <a:pt x="2024" y="686"/>
                    <a:pt x="2024" y="687"/>
                    <a:pt x="2024" y="688"/>
                  </a:cubicBezTo>
                  <a:cubicBezTo>
                    <a:pt x="2023" y="689"/>
                    <a:pt x="2023" y="690"/>
                    <a:pt x="2023" y="691"/>
                  </a:cubicBezTo>
                  <a:cubicBezTo>
                    <a:pt x="2023" y="692"/>
                    <a:pt x="2022" y="692"/>
                    <a:pt x="2022" y="693"/>
                  </a:cubicBezTo>
                  <a:cubicBezTo>
                    <a:pt x="2022" y="695"/>
                    <a:pt x="2022" y="695"/>
                    <a:pt x="2022" y="695"/>
                  </a:cubicBezTo>
                  <a:cubicBezTo>
                    <a:pt x="2022" y="695"/>
                    <a:pt x="2022" y="695"/>
                    <a:pt x="2022" y="696"/>
                  </a:cubicBezTo>
                  <a:cubicBezTo>
                    <a:pt x="2021" y="699"/>
                    <a:pt x="2021" y="703"/>
                    <a:pt x="2021" y="707"/>
                  </a:cubicBezTo>
                  <a:cubicBezTo>
                    <a:pt x="2021" y="707"/>
                    <a:pt x="2021" y="708"/>
                    <a:pt x="2021" y="709"/>
                  </a:cubicBezTo>
                  <a:cubicBezTo>
                    <a:pt x="2021" y="710"/>
                    <a:pt x="2021" y="711"/>
                    <a:pt x="2021" y="712"/>
                  </a:cubicBezTo>
                  <a:cubicBezTo>
                    <a:pt x="2021" y="713"/>
                    <a:pt x="2021" y="714"/>
                    <a:pt x="2021" y="714"/>
                  </a:cubicBezTo>
                  <a:cubicBezTo>
                    <a:pt x="2021" y="715"/>
                    <a:pt x="2021" y="716"/>
                    <a:pt x="2021" y="717"/>
                  </a:cubicBezTo>
                  <a:cubicBezTo>
                    <a:pt x="2022" y="718"/>
                    <a:pt x="2022" y="720"/>
                    <a:pt x="2022" y="721"/>
                  </a:cubicBezTo>
                  <a:cubicBezTo>
                    <a:pt x="2022" y="722"/>
                    <a:pt x="2022" y="722"/>
                    <a:pt x="2022" y="722"/>
                  </a:cubicBezTo>
                  <a:cubicBezTo>
                    <a:pt x="2022" y="723"/>
                    <a:pt x="2022" y="723"/>
                    <a:pt x="2022" y="723"/>
                  </a:cubicBezTo>
                  <a:cubicBezTo>
                    <a:pt x="2022" y="724"/>
                    <a:pt x="2022" y="724"/>
                    <a:pt x="2022" y="724"/>
                  </a:cubicBezTo>
                  <a:cubicBezTo>
                    <a:pt x="2022" y="724"/>
                    <a:pt x="2022" y="724"/>
                    <a:pt x="2022" y="725"/>
                  </a:cubicBezTo>
                  <a:cubicBezTo>
                    <a:pt x="2021" y="725"/>
                    <a:pt x="2021" y="725"/>
                    <a:pt x="2021" y="726"/>
                  </a:cubicBezTo>
                  <a:cubicBezTo>
                    <a:pt x="2020" y="728"/>
                    <a:pt x="2019" y="730"/>
                    <a:pt x="2017" y="732"/>
                  </a:cubicBezTo>
                  <a:cubicBezTo>
                    <a:pt x="2016" y="733"/>
                    <a:pt x="2015" y="734"/>
                    <a:pt x="2015" y="735"/>
                  </a:cubicBezTo>
                  <a:cubicBezTo>
                    <a:pt x="2014" y="735"/>
                    <a:pt x="2014" y="735"/>
                    <a:pt x="2013" y="736"/>
                  </a:cubicBezTo>
                  <a:cubicBezTo>
                    <a:pt x="2013" y="736"/>
                    <a:pt x="2013" y="737"/>
                    <a:pt x="2012" y="737"/>
                  </a:cubicBezTo>
                  <a:cubicBezTo>
                    <a:pt x="2011" y="738"/>
                    <a:pt x="2009" y="739"/>
                    <a:pt x="2008" y="740"/>
                  </a:cubicBezTo>
                  <a:cubicBezTo>
                    <a:pt x="2007" y="741"/>
                    <a:pt x="2006" y="742"/>
                    <a:pt x="2006" y="742"/>
                  </a:cubicBezTo>
                  <a:cubicBezTo>
                    <a:pt x="1998" y="744"/>
                    <a:pt x="1991" y="746"/>
                    <a:pt x="1984" y="748"/>
                  </a:cubicBezTo>
                  <a:cubicBezTo>
                    <a:pt x="1973" y="752"/>
                    <a:pt x="1962" y="755"/>
                    <a:pt x="1952" y="757"/>
                  </a:cubicBezTo>
                  <a:cubicBezTo>
                    <a:pt x="1952" y="757"/>
                    <a:pt x="1953" y="757"/>
                    <a:pt x="1953" y="757"/>
                  </a:cubicBezTo>
                  <a:cubicBezTo>
                    <a:pt x="1968" y="743"/>
                    <a:pt x="1991" y="731"/>
                    <a:pt x="2003" y="715"/>
                  </a:cubicBezTo>
                  <a:close/>
                  <a:moveTo>
                    <a:pt x="272" y="1185"/>
                  </a:moveTo>
                  <a:cubicBezTo>
                    <a:pt x="271" y="1186"/>
                    <a:pt x="270" y="1186"/>
                    <a:pt x="269" y="1187"/>
                  </a:cubicBezTo>
                  <a:cubicBezTo>
                    <a:pt x="268" y="1187"/>
                    <a:pt x="268" y="1187"/>
                    <a:pt x="268" y="1187"/>
                  </a:cubicBezTo>
                  <a:cubicBezTo>
                    <a:pt x="268" y="1187"/>
                    <a:pt x="268" y="1187"/>
                    <a:pt x="268" y="1187"/>
                  </a:cubicBezTo>
                  <a:cubicBezTo>
                    <a:pt x="267" y="1187"/>
                    <a:pt x="267" y="1187"/>
                    <a:pt x="267" y="1187"/>
                  </a:cubicBezTo>
                  <a:cubicBezTo>
                    <a:pt x="267" y="1188"/>
                    <a:pt x="266" y="1188"/>
                    <a:pt x="266" y="1188"/>
                  </a:cubicBezTo>
                  <a:cubicBezTo>
                    <a:pt x="264" y="1189"/>
                    <a:pt x="262" y="1190"/>
                    <a:pt x="261" y="1192"/>
                  </a:cubicBezTo>
                  <a:cubicBezTo>
                    <a:pt x="260" y="1192"/>
                    <a:pt x="259" y="1193"/>
                    <a:pt x="258" y="1194"/>
                  </a:cubicBezTo>
                  <a:cubicBezTo>
                    <a:pt x="258" y="1194"/>
                    <a:pt x="257" y="1194"/>
                    <a:pt x="257" y="1193"/>
                  </a:cubicBezTo>
                  <a:cubicBezTo>
                    <a:pt x="257" y="1193"/>
                    <a:pt x="256" y="1193"/>
                    <a:pt x="256" y="1193"/>
                  </a:cubicBezTo>
                  <a:cubicBezTo>
                    <a:pt x="255" y="1193"/>
                    <a:pt x="255" y="1193"/>
                    <a:pt x="255" y="1193"/>
                  </a:cubicBezTo>
                  <a:cubicBezTo>
                    <a:pt x="255" y="1193"/>
                    <a:pt x="254" y="1193"/>
                    <a:pt x="254" y="1193"/>
                  </a:cubicBezTo>
                  <a:cubicBezTo>
                    <a:pt x="254" y="1193"/>
                    <a:pt x="253" y="1193"/>
                    <a:pt x="253" y="1193"/>
                  </a:cubicBezTo>
                  <a:cubicBezTo>
                    <a:pt x="252" y="1192"/>
                    <a:pt x="251" y="1192"/>
                    <a:pt x="251" y="1192"/>
                  </a:cubicBezTo>
                  <a:cubicBezTo>
                    <a:pt x="251" y="1192"/>
                    <a:pt x="250" y="1192"/>
                    <a:pt x="250" y="1192"/>
                  </a:cubicBezTo>
                  <a:cubicBezTo>
                    <a:pt x="250" y="1192"/>
                    <a:pt x="249" y="1192"/>
                    <a:pt x="249" y="1192"/>
                  </a:cubicBezTo>
                  <a:cubicBezTo>
                    <a:pt x="248" y="1192"/>
                    <a:pt x="248" y="1192"/>
                    <a:pt x="247" y="1191"/>
                  </a:cubicBezTo>
                  <a:cubicBezTo>
                    <a:pt x="246" y="1191"/>
                    <a:pt x="245" y="1191"/>
                    <a:pt x="244" y="1190"/>
                  </a:cubicBezTo>
                  <a:cubicBezTo>
                    <a:pt x="255" y="1188"/>
                    <a:pt x="267" y="1184"/>
                    <a:pt x="274" y="1183"/>
                  </a:cubicBezTo>
                  <a:cubicBezTo>
                    <a:pt x="274" y="1183"/>
                    <a:pt x="274" y="1183"/>
                    <a:pt x="274" y="1184"/>
                  </a:cubicBezTo>
                  <a:cubicBezTo>
                    <a:pt x="275" y="1184"/>
                    <a:pt x="275" y="1184"/>
                    <a:pt x="275" y="1184"/>
                  </a:cubicBezTo>
                  <a:cubicBezTo>
                    <a:pt x="276" y="1184"/>
                    <a:pt x="276" y="1184"/>
                    <a:pt x="277" y="1184"/>
                  </a:cubicBezTo>
                  <a:cubicBezTo>
                    <a:pt x="277" y="1184"/>
                    <a:pt x="277" y="1184"/>
                    <a:pt x="277" y="1184"/>
                  </a:cubicBezTo>
                  <a:cubicBezTo>
                    <a:pt x="275" y="1184"/>
                    <a:pt x="274" y="1185"/>
                    <a:pt x="272" y="1185"/>
                  </a:cubicBezTo>
                  <a:close/>
                  <a:moveTo>
                    <a:pt x="277" y="1183"/>
                  </a:moveTo>
                  <a:cubicBezTo>
                    <a:pt x="278" y="1184"/>
                    <a:pt x="278" y="1184"/>
                    <a:pt x="279" y="1184"/>
                  </a:cubicBezTo>
                  <a:cubicBezTo>
                    <a:pt x="279" y="1184"/>
                    <a:pt x="278" y="1184"/>
                    <a:pt x="278" y="1184"/>
                  </a:cubicBezTo>
                  <a:cubicBezTo>
                    <a:pt x="278" y="1184"/>
                    <a:pt x="277" y="1184"/>
                    <a:pt x="277" y="1183"/>
                  </a:cubicBezTo>
                  <a:close/>
                  <a:moveTo>
                    <a:pt x="825" y="992"/>
                  </a:moveTo>
                  <a:cubicBezTo>
                    <a:pt x="827" y="991"/>
                    <a:pt x="829" y="991"/>
                    <a:pt x="831" y="991"/>
                  </a:cubicBezTo>
                  <a:cubicBezTo>
                    <a:pt x="835" y="991"/>
                    <a:pt x="839" y="990"/>
                    <a:pt x="843" y="990"/>
                  </a:cubicBezTo>
                  <a:cubicBezTo>
                    <a:pt x="846" y="989"/>
                    <a:pt x="850" y="989"/>
                    <a:pt x="854" y="990"/>
                  </a:cubicBezTo>
                  <a:cubicBezTo>
                    <a:pt x="855" y="990"/>
                    <a:pt x="855" y="990"/>
                    <a:pt x="855" y="990"/>
                  </a:cubicBezTo>
                  <a:cubicBezTo>
                    <a:pt x="855" y="990"/>
                    <a:pt x="856" y="990"/>
                    <a:pt x="856" y="991"/>
                  </a:cubicBezTo>
                  <a:cubicBezTo>
                    <a:pt x="857" y="991"/>
                    <a:pt x="857" y="991"/>
                    <a:pt x="857" y="991"/>
                  </a:cubicBezTo>
                  <a:cubicBezTo>
                    <a:pt x="857" y="991"/>
                    <a:pt x="857" y="991"/>
                    <a:pt x="857" y="991"/>
                  </a:cubicBezTo>
                  <a:cubicBezTo>
                    <a:pt x="857" y="991"/>
                    <a:pt x="857" y="991"/>
                    <a:pt x="857" y="991"/>
                  </a:cubicBezTo>
                  <a:cubicBezTo>
                    <a:pt x="859" y="991"/>
                    <a:pt x="859" y="991"/>
                    <a:pt x="859" y="991"/>
                  </a:cubicBezTo>
                  <a:cubicBezTo>
                    <a:pt x="860" y="992"/>
                    <a:pt x="861" y="992"/>
                    <a:pt x="861" y="992"/>
                  </a:cubicBezTo>
                  <a:cubicBezTo>
                    <a:pt x="862" y="993"/>
                    <a:pt x="863" y="993"/>
                    <a:pt x="864" y="993"/>
                  </a:cubicBezTo>
                  <a:cubicBezTo>
                    <a:pt x="871" y="996"/>
                    <a:pt x="878" y="999"/>
                    <a:pt x="884" y="1002"/>
                  </a:cubicBezTo>
                  <a:cubicBezTo>
                    <a:pt x="886" y="1003"/>
                    <a:pt x="888" y="1003"/>
                    <a:pt x="889" y="1004"/>
                  </a:cubicBezTo>
                  <a:cubicBezTo>
                    <a:pt x="886" y="1005"/>
                    <a:pt x="883" y="1005"/>
                    <a:pt x="880" y="1005"/>
                  </a:cubicBezTo>
                  <a:cubicBezTo>
                    <a:pt x="861" y="1006"/>
                    <a:pt x="841" y="1008"/>
                    <a:pt x="822" y="1011"/>
                  </a:cubicBezTo>
                  <a:cubicBezTo>
                    <a:pt x="821" y="1009"/>
                    <a:pt x="820" y="1006"/>
                    <a:pt x="817" y="1003"/>
                  </a:cubicBezTo>
                  <a:cubicBezTo>
                    <a:pt x="817" y="1003"/>
                    <a:pt x="817" y="1003"/>
                    <a:pt x="818" y="1003"/>
                  </a:cubicBezTo>
                  <a:cubicBezTo>
                    <a:pt x="818" y="1002"/>
                    <a:pt x="818" y="1002"/>
                    <a:pt x="818" y="1001"/>
                  </a:cubicBezTo>
                  <a:cubicBezTo>
                    <a:pt x="819" y="1000"/>
                    <a:pt x="819" y="1000"/>
                    <a:pt x="820" y="999"/>
                  </a:cubicBezTo>
                  <a:cubicBezTo>
                    <a:pt x="820" y="999"/>
                    <a:pt x="820" y="998"/>
                    <a:pt x="821" y="997"/>
                  </a:cubicBezTo>
                  <a:cubicBezTo>
                    <a:pt x="821" y="997"/>
                    <a:pt x="822" y="996"/>
                    <a:pt x="822" y="996"/>
                  </a:cubicBezTo>
                  <a:cubicBezTo>
                    <a:pt x="822" y="995"/>
                    <a:pt x="823" y="995"/>
                    <a:pt x="823" y="995"/>
                  </a:cubicBezTo>
                  <a:cubicBezTo>
                    <a:pt x="823" y="994"/>
                    <a:pt x="823" y="994"/>
                    <a:pt x="823" y="994"/>
                  </a:cubicBezTo>
                  <a:cubicBezTo>
                    <a:pt x="823" y="994"/>
                    <a:pt x="824" y="994"/>
                    <a:pt x="824" y="994"/>
                  </a:cubicBezTo>
                  <a:cubicBezTo>
                    <a:pt x="824" y="994"/>
                    <a:pt x="824" y="994"/>
                    <a:pt x="824" y="993"/>
                  </a:cubicBezTo>
                  <a:cubicBezTo>
                    <a:pt x="824" y="993"/>
                    <a:pt x="824" y="993"/>
                    <a:pt x="824" y="992"/>
                  </a:cubicBezTo>
                  <a:cubicBezTo>
                    <a:pt x="825" y="992"/>
                    <a:pt x="825" y="992"/>
                    <a:pt x="825" y="992"/>
                  </a:cubicBezTo>
                  <a:close/>
                  <a:moveTo>
                    <a:pt x="804" y="986"/>
                  </a:moveTo>
                  <a:cubicBezTo>
                    <a:pt x="805" y="987"/>
                    <a:pt x="806" y="987"/>
                    <a:pt x="807" y="987"/>
                  </a:cubicBezTo>
                  <a:cubicBezTo>
                    <a:pt x="809" y="988"/>
                    <a:pt x="811" y="989"/>
                    <a:pt x="813" y="990"/>
                  </a:cubicBezTo>
                  <a:cubicBezTo>
                    <a:pt x="814" y="990"/>
                    <a:pt x="814" y="990"/>
                    <a:pt x="815" y="990"/>
                  </a:cubicBezTo>
                  <a:cubicBezTo>
                    <a:pt x="815" y="990"/>
                    <a:pt x="815" y="990"/>
                    <a:pt x="815" y="990"/>
                  </a:cubicBezTo>
                  <a:cubicBezTo>
                    <a:pt x="816" y="991"/>
                    <a:pt x="816" y="991"/>
                    <a:pt x="816" y="991"/>
                  </a:cubicBezTo>
                  <a:cubicBezTo>
                    <a:pt x="816" y="991"/>
                    <a:pt x="816" y="991"/>
                    <a:pt x="816" y="991"/>
                  </a:cubicBezTo>
                  <a:cubicBezTo>
                    <a:pt x="817" y="991"/>
                    <a:pt x="818" y="991"/>
                    <a:pt x="819" y="991"/>
                  </a:cubicBezTo>
                  <a:cubicBezTo>
                    <a:pt x="821" y="991"/>
                    <a:pt x="823" y="992"/>
                    <a:pt x="824" y="992"/>
                  </a:cubicBezTo>
                  <a:cubicBezTo>
                    <a:pt x="824" y="992"/>
                    <a:pt x="824" y="992"/>
                    <a:pt x="824" y="992"/>
                  </a:cubicBezTo>
                  <a:cubicBezTo>
                    <a:pt x="824" y="992"/>
                    <a:pt x="823" y="992"/>
                    <a:pt x="823" y="992"/>
                  </a:cubicBezTo>
                  <a:cubicBezTo>
                    <a:pt x="822" y="992"/>
                    <a:pt x="822" y="992"/>
                    <a:pt x="822" y="993"/>
                  </a:cubicBezTo>
                  <a:cubicBezTo>
                    <a:pt x="822" y="993"/>
                    <a:pt x="822" y="993"/>
                    <a:pt x="822" y="993"/>
                  </a:cubicBezTo>
                  <a:cubicBezTo>
                    <a:pt x="822" y="993"/>
                    <a:pt x="821" y="993"/>
                    <a:pt x="821" y="993"/>
                  </a:cubicBezTo>
                  <a:cubicBezTo>
                    <a:pt x="821" y="994"/>
                    <a:pt x="821" y="994"/>
                    <a:pt x="820" y="995"/>
                  </a:cubicBezTo>
                  <a:cubicBezTo>
                    <a:pt x="820" y="995"/>
                    <a:pt x="819" y="996"/>
                    <a:pt x="819" y="996"/>
                  </a:cubicBezTo>
                  <a:cubicBezTo>
                    <a:pt x="819" y="997"/>
                    <a:pt x="818" y="997"/>
                    <a:pt x="818" y="998"/>
                  </a:cubicBezTo>
                  <a:cubicBezTo>
                    <a:pt x="817" y="999"/>
                    <a:pt x="817" y="999"/>
                    <a:pt x="817" y="1000"/>
                  </a:cubicBezTo>
                  <a:cubicBezTo>
                    <a:pt x="816" y="1000"/>
                    <a:pt x="816" y="1001"/>
                    <a:pt x="816" y="1001"/>
                  </a:cubicBezTo>
                  <a:cubicBezTo>
                    <a:pt x="816" y="1001"/>
                    <a:pt x="816" y="1001"/>
                    <a:pt x="816" y="1001"/>
                  </a:cubicBezTo>
                  <a:cubicBezTo>
                    <a:pt x="815" y="1002"/>
                    <a:pt x="815" y="1002"/>
                    <a:pt x="815" y="1002"/>
                  </a:cubicBezTo>
                  <a:cubicBezTo>
                    <a:pt x="806" y="1002"/>
                    <a:pt x="805" y="1007"/>
                    <a:pt x="805" y="1013"/>
                  </a:cubicBezTo>
                  <a:cubicBezTo>
                    <a:pt x="798" y="1014"/>
                    <a:pt x="791" y="1015"/>
                    <a:pt x="785" y="1016"/>
                  </a:cubicBezTo>
                  <a:cubicBezTo>
                    <a:pt x="787" y="1012"/>
                    <a:pt x="786" y="1004"/>
                    <a:pt x="783" y="999"/>
                  </a:cubicBezTo>
                  <a:cubicBezTo>
                    <a:pt x="784" y="998"/>
                    <a:pt x="785" y="998"/>
                    <a:pt x="785" y="997"/>
                  </a:cubicBezTo>
                  <a:cubicBezTo>
                    <a:pt x="786" y="996"/>
                    <a:pt x="787" y="995"/>
                    <a:pt x="788" y="994"/>
                  </a:cubicBezTo>
                  <a:cubicBezTo>
                    <a:pt x="789" y="994"/>
                    <a:pt x="790" y="993"/>
                    <a:pt x="791" y="992"/>
                  </a:cubicBezTo>
                  <a:cubicBezTo>
                    <a:pt x="792" y="991"/>
                    <a:pt x="794" y="991"/>
                    <a:pt x="795" y="990"/>
                  </a:cubicBezTo>
                  <a:cubicBezTo>
                    <a:pt x="795" y="990"/>
                    <a:pt x="796" y="990"/>
                    <a:pt x="796" y="989"/>
                  </a:cubicBezTo>
                  <a:cubicBezTo>
                    <a:pt x="797" y="989"/>
                    <a:pt x="797" y="989"/>
                    <a:pt x="797" y="989"/>
                  </a:cubicBezTo>
                  <a:cubicBezTo>
                    <a:pt x="797" y="989"/>
                    <a:pt x="798" y="989"/>
                    <a:pt x="798" y="989"/>
                  </a:cubicBezTo>
                  <a:cubicBezTo>
                    <a:pt x="798" y="988"/>
                    <a:pt x="799" y="988"/>
                    <a:pt x="799" y="988"/>
                  </a:cubicBezTo>
                  <a:cubicBezTo>
                    <a:pt x="800" y="988"/>
                    <a:pt x="800" y="988"/>
                    <a:pt x="801" y="987"/>
                  </a:cubicBezTo>
                  <a:cubicBezTo>
                    <a:pt x="801" y="987"/>
                    <a:pt x="801" y="987"/>
                    <a:pt x="802" y="987"/>
                  </a:cubicBezTo>
                  <a:cubicBezTo>
                    <a:pt x="802" y="987"/>
                    <a:pt x="802" y="987"/>
                    <a:pt x="802" y="987"/>
                  </a:cubicBezTo>
                  <a:cubicBezTo>
                    <a:pt x="803" y="987"/>
                    <a:pt x="803" y="987"/>
                    <a:pt x="804" y="986"/>
                  </a:cubicBezTo>
                  <a:cubicBezTo>
                    <a:pt x="804" y="986"/>
                    <a:pt x="804" y="986"/>
                    <a:pt x="804" y="986"/>
                  </a:cubicBezTo>
                  <a:close/>
                  <a:moveTo>
                    <a:pt x="717" y="1005"/>
                  </a:moveTo>
                  <a:cubicBezTo>
                    <a:pt x="717" y="1004"/>
                    <a:pt x="717" y="1003"/>
                    <a:pt x="717" y="1003"/>
                  </a:cubicBezTo>
                  <a:cubicBezTo>
                    <a:pt x="717" y="1002"/>
                    <a:pt x="717" y="1002"/>
                    <a:pt x="717" y="1001"/>
                  </a:cubicBezTo>
                  <a:cubicBezTo>
                    <a:pt x="717" y="1000"/>
                    <a:pt x="718" y="1000"/>
                    <a:pt x="718" y="999"/>
                  </a:cubicBezTo>
                  <a:cubicBezTo>
                    <a:pt x="718" y="999"/>
                    <a:pt x="718" y="998"/>
                    <a:pt x="718" y="998"/>
                  </a:cubicBezTo>
                  <a:cubicBezTo>
                    <a:pt x="718" y="998"/>
                    <a:pt x="718" y="997"/>
                    <a:pt x="718" y="997"/>
                  </a:cubicBezTo>
                  <a:cubicBezTo>
                    <a:pt x="718" y="997"/>
                    <a:pt x="718" y="997"/>
                    <a:pt x="718" y="997"/>
                  </a:cubicBezTo>
                  <a:cubicBezTo>
                    <a:pt x="718" y="997"/>
                    <a:pt x="718" y="997"/>
                    <a:pt x="718" y="997"/>
                  </a:cubicBezTo>
                  <a:cubicBezTo>
                    <a:pt x="718" y="997"/>
                    <a:pt x="718" y="997"/>
                    <a:pt x="718" y="997"/>
                  </a:cubicBezTo>
                  <a:cubicBezTo>
                    <a:pt x="721" y="994"/>
                    <a:pt x="723" y="992"/>
                    <a:pt x="727" y="989"/>
                  </a:cubicBezTo>
                  <a:cubicBezTo>
                    <a:pt x="729" y="988"/>
                    <a:pt x="731" y="986"/>
                    <a:pt x="733" y="985"/>
                  </a:cubicBezTo>
                  <a:cubicBezTo>
                    <a:pt x="734" y="985"/>
                    <a:pt x="735" y="984"/>
                    <a:pt x="737" y="983"/>
                  </a:cubicBezTo>
                  <a:cubicBezTo>
                    <a:pt x="738" y="982"/>
                    <a:pt x="739" y="982"/>
                    <a:pt x="740" y="981"/>
                  </a:cubicBezTo>
                  <a:cubicBezTo>
                    <a:pt x="745" y="979"/>
                    <a:pt x="751" y="976"/>
                    <a:pt x="757" y="974"/>
                  </a:cubicBezTo>
                  <a:cubicBezTo>
                    <a:pt x="760" y="973"/>
                    <a:pt x="763" y="972"/>
                    <a:pt x="767" y="972"/>
                  </a:cubicBezTo>
                  <a:cubicBezTo>
                    <a:pt x="770" y="971"/>
                    <a:pt x="773" y="971"/>
                    <a:pt x="777" y="972"/>
                  </a:cubicBezTo>
                  <a:cubicBezTo>
                    <a:pt x="780" y="972"/>
                    <a:pt x="784" y="974"/>
                    <a:pt x="787" y="975"/>
                  </a:cubicBezTo>
                  <a:cubicBezTo>
                    <a:pt x="790" y="977"/>
                    <a:pt x="793" y="979"/>
                    <a:pt x="797" y="981"/>
                  </a:cubicBezTo>
                  <a:cubicBezTo>
                    <a:pt x="799" y="983"/>
                    <a:pt x="800" y="984"/>
                    <a:pt x="802" y="985"/>
                  </a:cubicBezTo>
                  <a:cubicBezTo>
                    <a:pt x="802" y="985"/>
                    <a:pt x="802" y="985"/>
                    <a:pt x="802" y="985"/>
                  </a:cubicBezTo>
                  <a:cubicBezTo>
                    <a:pt x="801" y="985"/>
                    <a:pt x="801" y="985"/>
                    <a:pt x="801" y="985"/>
                  </a:cubicBezTo>
                  <a:cubicBezTo>
                    <a:pt x="801" y="985"/>
                    <a:pt x="800" y="985"/>
                    <a:pt x="800" y="985"/>
                  </a:cubicBezTo>
                  <a:cubicBezTo>
                    <a:pt x="800" y="986"/>
                    <a:pt x="799" y="986"/>
                    <a:pt x="799" y="986"/>
                  </a:cubicBezTo>
                  <a:cubicBezTo>
                    <a:pt x="798" y="986"/>
                    <a:pt x="798" y="986"/>
                    <a:pt x="797" y="987"/>
                  </a:cubicBezTo>
                  <a:cubicBezTo>
                    <a:pt x="797" y="987"/>
                    <a:pt x="796" y="987"/>
                    <a:pt x="796" y="987"/>
                  </a:cubicBezTo>
                  <a:cubicBezTo>
                    <a:pt x="796" y="987"/>
                    <a:pt x="796" y="987"/>
                    <a:pt x="795" y="987"/>
                  </a:cubicBezTo>
                  <a:cubicBezTo>
                    <a:pt x="795" y="988"/>
                    <a:pt x="794" y="988"/>
                    <a:pt x="794" y="988"/>
                  </a:cubicBezTo>
                  <a:cubicBezTo>
                    <a:pt x="792" y="989"/>
                    <a:pt x="791" y="989"/>
                    <a:pt x="790" y="990"/>
                  </a:cubicBezTo>
                  <a:cubicBezTo>
                    <a:pt x="789" y="991"/>
                    <a:pt x="788" y="992"/>
                    <a:pt x="787" y="993"/>
                  </a:cubicBezTo>
                  <a:cubicBezTo>
                    <a:pt x="786" y="993"/>
                    <a:pt x="785" y="994"/>
                    <a:pt x="784" y="995"/>
                  </a:cubicBezTo>
                  <a:cubicBezTo>
                    <a:pt x="783" y="996"/>
                    <a:pt x="783" y="996"/>
                    <a:pt x="782" y="997"/>
                  </a:cubicBezTo>
                  <a:cubicBezTo>
                    <a:pt x="781" y="995"/>
                    <a:pt x="781" y="995"/>
                    <a:pt x="781" y="995"/>
                  </a:cubicBezTo>
                  <a:cubicBezTo>
                    <a:pt x="781" y="996"/>
                    <a:pt x="782" y="996"/>
                    <a:pt x="782" y="997"/>
                  </a:cubicBezTo>
                  <a:cubicBezTo>
                    <a:pt x="782" y="997"/>
                    <a:pt x="782" y="997"/>
                    <a:pt x="782" y="997"/>
                  </a:cubicBezTo>
                  <a:cubicBezTo>
                    <a:pt x="765" y="991"/>
                    <a:pt x="766" y="1008"/>
                    <a:pt x="764" y="1019"/>
                  </a:cubicBezTo>
                  <a:cubicBezTo>
                    <a:pt x="751" y="1021"/>
                    <a:pt x="740" y="1022"/>
                    <a:pt x="722" y="1018"/>
                  </a:cubicBezTo>
                  <a:cubicBezTo>
                    <a:pt x="722" y="1014"/>
                    <a:pt x="720" y="1010"/>
                    <a:pt x="717" y="1007"/>
                  </a:cubicBezTo>
                  <a:cubicBezTo>
                    <a:pt x="717" y="1006"/>
                    <a:pt x="717" y="1005"/>
                    <a:pt x="717" y="1005"/>
                  </a:cubicBezTo>
                  <a:close/>
                  <a:moveTo>
                    <a:pt x="842" y="1122"/>
                  </a:moveTo>
                  <a:cubicBezTo>
                    <a:pt x="809" y="1121"/>
                    <a:pt x="794" y="1110"/>
                    <a:pt x="766" y="1097"/>
                  </a:cubicBezTo>
                  <a:cubicBezTo>
                    <a:pt x="769" y="1108"/>
                    <a:pt x="779" y="1116"/>
                    <a:pt x="788" y="1123"/>
                  </a:cubicBezTo>
                  <a:cubicBezTo>
                    <a:pt x="766" y="1141"/>
                    <a:pt x="728" y="1123"/>
                    <a:pt x="707" y="1114"/>
                  </a:cubicBezTo>
                  <a:cubicBezTo>
                    <a:pt x="702" y="1112"/>
                    <a:pt x="691" y="1114"/>
                    <a:pt x="686" y="1111"/>
                  </a:cubicBezTo>
                  <a:cubicBezTo>
                    <a:pt x="682" y="1108"/>
                    <a:pt x="681" y="1097"/>
                    <a:pt x="677" y="1096"/>
                  </a:cubicBezTo>
                  <a:cubicBezTo>
                    <a:pt x="669" y="1091"/>
                    <a:pt x="651" y="1090"/>
                    <a:pt x="646" y="1080"/>
                  </a:cubicBezTo>
                  <a:cubicBezTo>
                    <a:pt x="657" y="1075"/>
                    <a:pt x="674" y="1056"/>
                    <a:pt x="684" y="1052"/>
                  </a:cubicBezTo>
                  <a:cubicBezTo>
                    <a:pt x="705" y="1045"/>
                    <a:pt x="712" y="1055"/>
                    <a:pt x="723" y="1056"/>
                  </a:cubicBezTo>
                  <a:cubicBezTo>
                    <a:pt x="752" y="1057"/>
                    <a:pt x="777" y="1054"/>
                    <a:pt x="810" y="1049"/>
                  </a:cubicBezTo>
                  <a:cubicBezTo>
                    <a:pt x="847" y="1045"/>
                    <a:pt x="875" y="1042"/>
                    <a:pt x="899" y="1049"/>
                  </a:cubicBezTo>
                  <a:cubicBezTo>
                    <a:pt x="911" y="1053"/>
                    <a:pt x="903" y="1095"/>
                    <a:pt x="923" y="1120"/>
                  </a:cubicBezTo>
                  <a:cubicBezTo>
                    <a:pt x="898" y="1124"/>
                    <a:pt x="867" y="1123"/>
                    <a:pt x="842" y="1122"/>
                  </a:cubicBezTo>
                  <a:close/>
                  <a:moveTo>
                    <a:pt x="1032" y="1170"/>
                  </a:moveTo>
                  <a:cubicBezTo>
                    <a:pt x="1021" y="1163"/>
                    <a:pt x="1003" y="1154"/>
                    <a:pt x="993" y="1146"/>
                  </a:cubicBezTo>
                  <a:cubicBezTo>
                    <a:pt x="985" y="1139"/>
                    <a:pt x="978" y="1132"/>
                    <a:pt x="972" y="1123"/>
                  </a:cubicBezTo>
                  <a:cubicBezTo>
                    <a:pt x="972" y="1123"/>
                    <a:pt x="972" y="1123"/>
                    <a:pt x="972" y="1123"/>
                  </a:cubicBezTo>
                  <a:cubicBezTo>
                    <a:pt x="973" y="1123"/>
                    <a:pt x="974" y="1123"/>
                    <a:pt x="975" y="1123"/>
                  </a:cubicBezTo>
                  <a:cubicBezTo>
                    <a:pt x="975" y="1122"/>
                    <a:pt x="976" y="1122"/>
                    <a:pt x="977" y="1122"/>
                  </a:cubicBezTo>
                  <a:cubicBezTo>
                    <a:pt x="978" y="1122"/>
                    <a:pt x="979" y="1122"/>
                    <a:pt x="980" y="1122"/>
                  </a:cubicBezTo>
                  <a:cubicBezTo>
                    <a:pt x="980" y="1122"/>
                    <a:pt x="981" y="1122"/>
                    <a:pt x="982" y="1122"/>
                  </a:cubicBezTo>
                  <a:cubicBezTo>
                    <a:pt x="983" y="1122"/>
                    <a:pt x="983" y="1122"/>
                    <a:pt x="984" y="1122"/>
                  </a:cubicBezTo>
                  <a:cubicBezTo>
                    <a:pt x="984" y="1122"/>
                    <a:pt x="984" y="1122"/>
                    <a:pt x="984" y="1122"/>
                  </a:cubicBezTo>
                  <a:cubicBezTo>
                    <a:pt x="984" y="1122"/>
                    <a:pt x="984" y="1122"/>
                    <a:pt x="984" y="1122"/>
                  </a:cubicBezTo>
                  <a:cubicBezTo>
                    <a:pt x="985" y="1123"/>
                    <a:pt x="986" y="1123"/>
                    <a:pt x="986" y="1124"/>
                  </a:cubicBezTo>
                  <a:cubicBezTo>
                    <a:pt x="987" y="1125"/>
                    <a:pt x="989" y="1126"/>
                    <a:pt x="990" y="1126"/>
                  </a:cubicBezTo>
                  <a:cubicBezTo>
                    <a:pt x="993" y="1128"/>
                    <a:pt x="996" y="1130"/>
                    <a:pt x="999" y="1131"/>
                  </a:cubicBezTo>
                  <a:cubicBezTo>
                    <a:pt x="999" y="1131"/>
                    <a:pt x="1000" y="1132"/>
                    <a:pt x="1001" y="1132"/>
                  </a:cubicBezTo>
                  <a:cubicBezTo>
                    <a:pt x="1002" y="1132"/>
                    <a:pt x="1003" y="1132"/>
                    <a:pt x="1003" y="1133"/>
                  </a:cubicBezTo>
                  <a:cubicBezTo>
                    <a:pt x="1004" y="1133"/>
                    <a:pt x="1005" y="1133"/>
                    <a:pt x="1006" y="1133"/>
                  </a:cubicBezTo>
                  <a:cubicBezTo>
                    <a:pt x="1007" y="1134"/>
                    <a:pt x="1007" y="1134"/>
                    <a:pt x="1007" y="1134"/>
                  </a:cubicBezTo>
                  <a:cubicBezTo>
                    <a:pt x="1007" y="1134"/>
                    <a:pt x="1008" y="1134"/>
                    <a:pt x="1008" y="1134"/>
                  </a:cubicBezTo>
                  <a:cubicBezTo>
                    <a:pt x="1011" y="1135"/>
                    <a:pt x="1014" y="1135"/>
                    <a:pt x="1017" y="1135"/>
                  </a:cubicBezTo>
                  <a:cubicBezTo>
                    <a:pt x="1018" y="1135"/>
                    <a:pt x="1019" y="1135"/>
                    <a:pt x="1020" y="1135"/>
                  </a:cubicBezTo>
                  <a:cubicBezTo>
                    <a:pt x="1020" y="1135"/>
                    <a:pt x="1021" y="1135"/>
                    <a:pt x="1022" y="1135"/>
                  </a:cubicBezTo>
                  <a:cubicBezTo>
                    <a:pt x="1023" y="1135"/>
                    <a:pt x="1023" y="1135"/>
                    <a:pt x="1024" y="1135"/>
                  </a:cubicBezTo>
                  <a:cubicBezTo>
                    <a:pt x="1025" y="1135"/>
                    <a:pt x="1026" y="1135"/>
                    <a:pt x="1026" y="1135"/>
                  </a:cubicBezTo>
                  <a:cubicBezTo>
                    <a:pt x="1028" y="1135"/>
                    <a:pt x="1029" y="1134"/>
                    <a:pt x="1030" y="1135"/>
                  </a:cubicBezTo>
                  <a:cubicBezTo>
                    <a:pt x="1030" y="1135"/>
                    <a:pt x="1031" y="1135"/>
                    <a:pt x="1031" y="1135"/>
                  </a:cubicBezTo>
                  <a:cubicBezTo>
                    <a:pt x="1032" y="1135"/>
                    <a:pt x="1032" y="1135"/>
                    <a:pt x="1032" y="1135"/>
                  </a:cubicBezTo>
                  <a:cubicBezTo>
                    <a:pt x="1032" y="1135"/>
                    <a:pt x="1032" y="1135"/>
                    <a:pt x="1032" y="1135"/>
                  </a:cubicBezTo>
                  <a:cubicBezTo>
                    <a:pt x="1032" y="1135"/>
                    <a:pt x="1033" y="1135"/>
                    <a:pt x="1033" y="1135"/>
                  </a:cubicBezTo>
                  <a:cubicBezTo>
                    <a:pt x="1033" y="1135"/>
                    <a:pt x="1034" y="1135"/>
                    <a:pt x="1034" y="1135"/>
                  </a:cubicBezTo>
                  <a:cubicBezTo>
                    <a:pt x="1036" y="1136"/>
                    <a:pt x="1038" y="1138"/>
                    <a:pt x="1040" y="1139"/>
                  </a:cubicBezTo>
                  <a:cubicBezTo>
                    <a:pt x="1041" y="1140"/>
                    <a:pt x="1042" y="1141"/>
                    <a:pt x="1042" y="1142"/>
                  </a:cubicBezTo>
                  <a:cubicBezTo>
                    <a:pt x="1043" y="1142"/>
                    <a:pt x="1043" y="1143"/>
                    <a:pt x="1043" y="1143"/>
                  </a:cubicBezTo>
                  <a:cubicBezTo>
                    <a:pt x="1044" y="1144"/>
                    <a:pt x="1044" y="1144"/>
                    <a:pt x="1045" y="1144"/>
                  </a:cubicBezTo>
                  <a:cubicBezTo>
                    <a:pt x="1046" y="1146"/>
                    <a:pt x="1047" y="1147"/>
                    <a:pt x="1048" y="1149"/>
                  </a:cubicBezTo>
                  <a:cubicBezTo>
                    <a:pt x="1049" y="1149"/>
                    <a:pt x="1049" y="1150"/>
                    <a:pt x="1050" y="1151"/>
                  </a:cubicBezTo>
                  <a:cubicBezTo>
                    <a:pt x="1052" y="1158"/>
                    <a:pt x="1055" y="1165"/>
                    <a:pt x="1057" y="1172"/>
                  </a:cubicBezTo>
                  <a:cubicBezTo>
                    <a:pt x="1059" y="1179"/>
                    <a:pt x="1062" y="1186"/>
                    <a:pt x="1064" y="1192"/>
                  </a:cubicBezTo>
                  <a:cubicBezTo>
                    <a:pt x="1055" y="1183"/>
                    <a:pt x="1045" y="1177"/>
                    <a:pt x="1032" y="1170"/>
                  </a:cubicBezTo>
                  <a:close/>
                  <a:moveTo>
                    <a:pt x="1865" y="2007"/>
                  </a:moveTo>
                  <a:cubicBezTo>
                    <a:pt x="1865" y="2007"/>
                    <a:pt x="1865" y="2008"/>
                    <a:pt x="1865" y="2008"/>
                  </a:cubicBezTo>
                  <a:cubicBezTo>
                    <a:pt x="1866" y="2009"/>
                    <a:pt x="1868" y="2010"/>
                    <a:pt x="1869" y="2012"/>
                  </a:cubicBezTo>
                  <a:cubicBezTo>
                    <a:pt x="1869" y="2012"/>
                    <a:pt x="1870" y="2012"/>
                    <a:pt x="1870" y="2012"/>
                  </a:cubicBezTo>
                  <a:cubicBezTo>
                    <a:pt x="1869" y="2012"/>
                    <a:pt x="1869" y="2012"/>
                    <a:pt x="1868" y="2012"/>
                  </a:cubicBezTo>
                  <a:cubicBezTo>
                    <a:pt x="1867" y="2011"/>
                    <a:pt x="1865" y="2010"/>
                    <a:pt x="1864" y="2010"/>
                  </a:cubicBezTo>
                  <a:cubicBezTo>
                    <a:pt x="1862" y="2009"/>
                    <a:pt x="1861" y="2009"/>
                    <a:pt x="1860" y="2008"/>
                  </a:cubicBezTo>
                  <a:cubicBezTo>
                    <a:pt x="1858" y="2007"/>
                    <a:pt x="1856" y="2007"/>
                    <a:pt x="1855" y="2006"/>
                  </a:cubicBezTo>
                  <a:cubicBezTo>
                    <a:pt x="1858" y="2006"/>
                    <a:pt x="1861" y="2007"/>
                    <a:pt x="1865" y="2007"/>
                  </a:cubicBezTo>
                  <a:close/>
                  <a:moveTo>
                    <a:pt x="1672" y="846"/>
                  </a:moveTo>
                  <a:cubicBezTo>
                    <a:pt x="1673" y="846"/>
                    <a:pt x="1673" y="846"/>
                    <a:pt x="1673" y="846"/>
                  </a:cubicBezTo>
                  <a:cubicBezTo>
                    <a:pt x="1674" y="847"/>
                    <a:pt x="1674" y="847"/>
                    <a:pt x="1674" y="847"/>
                  </a:cubicBezTo>
                  <a:cubicBezTo>
                    <a:pt x="1675" y="847"/>
                    <a:pt x="1675" y="847"/>
                    <a:pt x="1675" y="847"/>
                  </a:cubicBezTo>
                  <a:cubicBezTo>
                    <a:pt x="1675" y="848"/>
                    <a:pt x="1675" y="848"/>
                    <a:pt x="1675" y="848"/>
                  </a:cubicBezTo>
                  <a:cubicBezTo>
                    <a:pt x="1676" y="848"/>
                    <a:pt x="1676" y="848"/>
                    <a:pt x="1676" y="849"/>
                  </a:cubicBezTo>
                  <a:cubicBezTo>
                    <a:pt x="1677" y="850"/>
                    <a:pt x="1678" y="851"/>
                    <a:pt x="1680" y="853"/>
                  </a:cubicBezTo>
                  <a:cubicBezTo>
                    <a:pt x="1680" y="854"/>
                    <a:pt x="1681" y="854"/>
                    <a:pt x="1681" y="855"/>
                  </a:cubicBezTo>
                  <a:cubicBezTo>
                    <a:pt x="1682" y="856"/>
                    <a:pt x="1683" y="857"/>
                    <a:pt x="1683" y="857"/>
                  </a:cubicBezTo>
                  <a:cubicBezTo>
                    <a:pt x="1684" y="858"/>
                    <a:pt x="1684" y="859"/>
                    <a:pt x="1685" y="860"/>
                  </a:cubicBezTo>
                  <a:cubicBezTo>
                    <a:pt x="1685" y="860"/>
                    <a:pt x="1685" y="860"/>
                    <a:pt x="1685" y="860"/>
                  </a:cubicBezTo>
                  <a:cubicBezTo>
                    <a:pt x="1673" y="857"/>
                    <a:pt x="1666" y="857"/>
                    <a:pt x="1650" y="859"/>
                  </a:cubicBezTo>
                  <a:cubicBezTo>
                    <a:pt x="1655" y="854"/>
                    <a:pt x="1660" y="849"/>
                    <a:pt x="1666" y="844"/>
                  </a:cubicBezTo>
                  <a:cubicBezTo>
                    <a:pt x="1668" y="844"/>
                    <a:pt x="1670" y="845"/>
                    <a:pt x="1672" y="846"/>
                  </a:cubicBezTo>
                  <a:close/>
                  <a:moveTo>
                    <a:pt x="1657" y="839"/>
                  </a:moveTo>
                  <a:cubicBezTo>
                    <a:pt x="1656" y="840"/>
                    <a:pt x="1655" y="840"/>
                    <a:pt x="1654" y="841"/>
                  </a:cubicBezTo>
                  <a:cubicBezTo>
                    <a:pt x="1654" y="841"/>
                    <a:pt x="1654" y="841"/>
                    <a:pt x="1654" y="841"/>
                  </a:cubicBezTo>
                  <a:cubicBezTo>
                    <a:pt x="1653" y="842"/>
                    <a:pt x="1651" y="842"/>
                    <a:pt x="1650" y="842"/>
                  </a:cubicBezTo>
                  <a:cubicBezTo>
                    <a:pt x="1652" y="841"/>
                    <a:pt x="1655" y="840"/>
                    <a:pt x="1657" y="839"/>
                  </a:cubicBezTo>
                  <a:close/>
                  <a:moveTo>
                    <a:pt x="1620" y="858"/>
                  </a:moveTo>
                  <a:cubicBezTo>
                    <a:pt x="1628" y="854"/>
                    <a:pt x="1636" y="850"/>
                    <a:pt x="1645" y="845"/>
                  </a:cubicBezTo>
                  <a:cubicBezTo>
                    <a:pt x="1646" y="845"/>
                    <a:pt x="1647" y="845"/>
                    <a:pt x="1648" y="845"/>
                  </a:cubicBezTo>
                  <a:cubicBezTo>
                    <a:pt x="1649" y="845"/>
                    <a:pt x="1650" y="844"/>
                    <a:pt x="1651" y="844"/>
                  </a:cubicBezTo>
                  <a:cubicBezTo>
                    <a:pt x="1645" y="850"/>
                    <a:pt x="1637" y="855"/>
                    <a:pt x="1626" y="859"/>
                  </a:cubicBezTo>
                  <a:cubicBezTo>
                    <a:pt x="1620" y="862"/>
                    <a:pt x="1612" y="864"/>
                    <a:pt x="1604" y="866"/>
                  </a:cubicBezTo>
                  <a:cubicBezTo>
                    <a:pt x="1609" y="864"/>
                    <a:pt x="1615" y="861"/>
                    <a:pt x="1620" y="858"/>
                  </a:cubicBezTo>
                  <a:close/>
                  <a:moveTo>
                    <a:pt x="1564" y="914"/>
                  </a:moveTo>
                  <a:cubicBezTo>
                    <a:pt x="1568" y="914"/>
                    <a:pt x="1572" y="913"/>
                    <a:pt x="1576" y="912"/>
                  </a:cubicBezTo>
                  <a:cubicBezTo>
                    <a:pt x="1565" y="922"/>
                    <a:pt x="1558" y="940"/>
                    <a:pt x="1570" y="951"/>
                  </a:cubicBezTo>
                  <a:cubicBezTo>
                    <a:pt x="1572" y="952"/>
                    <a:pt x="1572" y="952"/>
                    <a:pt x="1572" y="952"/>
                  </a:cubicBezTo>
                  <a:cubicBezTo>
                    <a:pt x="1572" y="952"/>
                    <a:pt x="1572" y="952"/>
                    <a:pt x="1572" y="953"/>
                  </a:cubicBezTo>
                  <a:cubicBezTo>
                    <a:pt x="1572" y="955"/>
                    <a:pt x="1573" y="956"/>
                    <a:pt x="1573" y="958"/>
                  </a:cubicBezTo>
                  <a:cubicBezTo>
                    <a:pt x="1573" y="959"/>
                    <a:pt x="1574" y="960"/>
                    <a:pt x="1574" y="961"/>
                  </a:cubicBezTo>
                  <a:cubicBezTo>
                    <a:pt x="1574" y="961"/>
                    <a:pt x="1574" y="961"/>
                    <a:pt x="1574" y="962"/>
                  </a:cubicBezTo>
                  <a:cubicBezTo>
                    <a:pt x="1575" y="962"/>
                    <a:pt x="1575" y="963"/>
                    <a:pt x="1575" y="963"/>
                  </a:cubicBezTo>
                  <a:cubicBezTo>
                    <a:pt x="1575" y="964"/>
                    <a:pt x="1576" y="964"/>
                    <a:pt x="1576" y="965"/>
                  </a:cubicBezTo>
                  <a:cubicBezTo>
                    <a:pt x="1576" y="966"/>
                    <a:pt x="1577" y="966"/>
                    <a:pt x="1577" y="967"/>
                  </a:cubicBezTo>
                  <a:cubicBezTo>
                    <a:pt x="1577" y="967"/>
                    <a:pt x="1577" y="968"/>
                    <a:pt x="1577" y="968"/>
                  </a:cubicBezTo>
                  <a:cubicBezTo>
                    <a:pt x="1578" y="968"/>
                    <a:pt x="1578" y="969"/>
                    <a:pt x="1578" y="969"/>
                  </a:cubicBezTo>
                  <a:cubicBezTo>
                    <a:pt x="1578" y="969"/>
                    <a:pt x="1579" y="970"/>
                    <a:pt x="1579" y="970"/>
                  </a:cubicBezTo>
                  <a:cubicBezTo>
                    <a:pt x="1579" y="971"/>
                    <a:pt x="1580" y="971"/>
                    <a:pt x="1580" y="971"/>
                  </a:cubicBezTo>
                  <a:cubicBezTo>
                    <a:pt x="1581" y="972"/>
                    <a:pt x="1581" y="972"/>
                    <a:pt x="1581" y="972"/>
                  </a:cubicBezTo>
                  <a:cubicBezTo>
                    <a:pt x="1582" y="973"/>
                    <a:pt x="1582" y="973"/>
                    <a:pt x="1582" y="973"/>
                  </a:cubicBezTo>
                  <a:cubicBezTo>
                    <a:pt x="1582" y="973"/>
                    <a:pt x="1582" y="973"/>
                    <a:pt x="1582" y="973"/>
                  </a:cubicBezTo>
                  <a:cubicBezTo>
                    <a:pt x="1581" y="974"/>
                    <a:pt x="1581" y="974"/>
                    <a:pt x="1580" y="974"/>
                  </a:cubicBezTo>
                  <a:cubicBezTo>
                    <a:pt x="1580" y="974"/>
                    <a:pt x="1580" y="975"/>
                    <a:pt x="1580" y="975"/>
                  </a:cubicBezTo>
                  <a:cubicBezTo>
                    <a:pt x="1579" y="975"/>
                    <a:pt x="1579" y="975"/>
                    <a:pt x="1579" y="976"/>
                  </a:cubicBezTo>
                  <a:cubicBezTo>
                    <a:pt x="1577" y="977"/>
                    <a:pt x="1576" y="980"/>
                    <a:pt x="1574" y="982"/>
                  </a:cubicBezTo>
                  <a:cubicBezTo>
                    <a:pt x="1573" y="985"/>
                    <a:pt x="1572" y="987"/>
                    <a:pt x="1571" y="990"/>
                  </a:cubicBezTo>
                  <a:cubicBezTo>
                    <a:pt x="1570" y="993"/>
                    <a:pt x="1569" y="995"/>
                    <a:pt x="1567" y="998"/>
                  </a:cubicBezTo>
                  <a:cubicBezTo>
                    <a:pt x="1565" y="1003"/>
                    <a:pt x="1563" y="1008"/>
                    <a:pt x="1560" y="1013"/>
                  </a:cubicBezTo>
                  <a:cubicBezTo>
                    <a:pt x="1559" y="1016"/>
                    <a:pt x="1558" y="1018"/>
                    <a:pt x="1557" y="1020"/>
                  </a:cubicBezTo>
                  <a:cubicBezTo>
                    <a:pt x="1556" y="1022"/>
                    <a:pt x="1555" y="1025"/>
                    <a:pt x="1554" y="1026"/>
                  </a:cubicBezTo>
                  <a:cubicBezTo>
                    <a:pt x="1553" y="1027"/>
                    <a:pt x="1552" y="1028"/>
                    <a:pt x="1552" y="1029"/>
                  </a:cubicBezTo>
                  <a:cubicBezTo>
                    <a:pt x="1551" y="1030"/>
                    <a:pt x="1551" y="1030"/>
                    <a:pt x="1550" y="1031"/>
                  </a:cubicBezTo>
                  <a:cubicBezTo>
                    <a:pt x="1550" y="1032"/>
                    <a:pt x="1549" y="1032"/>
                    <a:pt x="1549" y="1033"/>
                  </a:cubicBezTo>
                  <a:cubicBezTo>
                    <a:pt x="1548" y="1033"/>
                    <a:pt x="1548" y="1033"/>
                    <a:pt x="1548" y="1034"/>
                  </a:cubicBezTo>
                  <a:cubicBezTo>
                    <a:pt x="1548" y="1034"/>
                    <a:pt x="1548" y="1034"/>
                    <a:pt x="1547" y="1034"/>
                  </a:cubicBezTo>
                  <a:cubicBezTo>
                    <a:pt x="1547" y="1035"/>
                    <a:pt x="1546" y="1035"/>
                    <a:pt x="1546" y="1035"/>
                  </a:cubicBezTo>
                  <a:cubicBezTo>
                    <a:pt x="1546" y="1036"/>
                    <a:pt x="1546" y="1036"/>
                    <a:pt x="1546" y="1036"/>
                  </a:cubicBezTo>
                  <a:cubicBezTo>
                    <a:pt x="1542" y="1036"/>
                    <a:pt x="1538" y="1037"/>
                    <a:pt x="1534" y="1037"/>
                  </a:cubicBezTo>
                  <a:cubicBezTo>
                    <a:pt x="1530" y="1038"/>
                    <a:pt x="1526" y="1039"/>
                    <a:pt x="1522" y="1040"/>
                  </a:cubicBezTo>
                  <a:cubicBezTo>
                    <a:pt x="1521" y="1041"/>
                    <a:pt x="1520" y="1041"/>
                    <a:pt x="1519" y="1042"/>
                  </a:cubicBezTo>
                  <a:cubicBezTo>
                    <a:pt x="1519" y="1042"/>
                    <a:pt x="1519" y="1042"/>
                    <a:pt x="1518" y="1042"/>
                  </a:cubicBezTo>
                  <a:cubicBezTo>
                    <a:pt x="1517" y="1043"/>
                    <a:pt x="1517" y="1043"/>
                    <a:pt x="1517" y="1043"/>
                  </a:cubicBezTo>
                  <a:cubicBezTo>
                    <a:pt x="1517" y="1043"/>
                    <a:pt x="1517" y="1043"/>
                    <a:pt x="1517" y="1043"/>
                  </a:cubicBezTo>
                  <a:cubicBezTo>
                    <a:pt x="1517" y="1042"/>
                    <a:pt x="1518" y="1042"/>
                    <a:pt x="1518" y="1041"/>
                  </a:cubicBezTo>
                  <a:cubicBezTo>
                    <a:pt x="1518" y="1041"/>
                    <a:pt x="1518" y="1041"/>
                    <a:pt x="1518" y="1041"/>
                  </a:cubicBezTo>
                  <a:cubicBezTo>
                    <a:pt x="1518" y="1040"/>
                    <a:pt x="1518" y="1040"/>
                    <a:pt x="1518" y="1040"/>
                  </a:cubicBezTo>
                  <a:cubicBezTo>
                    <a:pt x="1518" y="1039"/>
                    <a:pt x="1518" y="1039"/>
                    <a:pt x="1518" y="1038"/>
                  </a:cubicBezTo>
                  <a:cubicBezTo>
                    <a:pt x="1519" y="1038"/>
                    <a:pt x="1519" y="1037"/>
                    <a:pt x="1519" y="1036"/>
                  </a:cubicBezTo>
                  <a:cubicBezTo>
                    <a:pt x="1519" y="1036"/>
                    <a:pt x="1519" y="1035"/>
                    <a:pt x="1519" y="1035"/>
                  </a:cubicBezTo>
                  <a:cubicBezTo>
                    <a:pt x="1520" y="1034"/>
                    <a:pt x="1520" y="1033"/>
                    <a:pt x="1520" y="1033"/>
                  </a:cubicBezTo>
                  <a:cubicBezTo>
                    <a:pt x="1520" y="1031"/>
                    <a:pt x="1521" y="1030"/>
                    <a:pt x="1521" y="1029"/>
                  </a:cubicBezTo>
                  <a:cubicBezTo>
                    <a:pt x="1522" y="1027"/>
                    <a:pt x="1523" y="1026"/>
                    <a:pt x="1523" y="1025"/>
                  </a:cubicBezTo>
                  <a:cubicBezTo>
                    <a:pt x="1524" y="1023"/>
                    <a:pt x="1524" y="1022"/>
                    <a:pt x="1525" y="1021"/>
                  </a:cubicBezTo>
                  <a:cubicBezTo>
                    <a:pt x="1526" y="1021"/>
                    <a:pt x="1526" y="1021"/>
                    <a:pt x="1526" y="1021"/>
                  </a:cubicBezTo>
                  <a:cubicBezTo>
                    <a:pt x="1525" y="1022"/>
                    <a:pt x="1525" y="1023"/>
                    <a:pt x="1524" y="1024"/>
                  </a:cubicBezTo>
                  <a:cubicBezTo>
                    <a:pt x="1546" y="1031"/>
                    <a:pt x="1551" y="1001"/>
                    <a:pt x="1549" y="985"/>
                  </a:cubicBezTo>
                  <a:cubicBezTo>
                    <a:pt x="1543" y="993"/>
                    <a:pt x="1507" y="1008"/>
                    <a:pt x="1522" y="1022"/>
                  </a:cubicBezTo>
                  <a:cubicBezTo>
                    <a:pt x="1521" y="1023"/>
                    <a:pt x="1521" y="1023"/>
                    <a:pt x="1521" y="1024"/>
                  </a:cubicBezTo>
                  <a:cubicBezTo>
                    <a:pt x="1520" y="1025"/>
                    <a:pt x="1520" y="1026"/>
                    <a:pt x="1519" y="1028"/>
                  </a:cubicBezTo>
                  <a:cubicBezTo>
                    <a:pt x="1518" y="1029"/>
                    <a:pt x="1518" y="1030"/>
                    <a:pt x="1517" y="1032"/>
                  </a:cubicBezTo>
                  <a:cubicBezTo>
                    <a:pt x="1517" y="1032"/>
                    <a:pt x="1517" y="1033"/>
                    <a:pt x="1517" y="1034"/>
                  </a:cubicBezTo>
                  <a:cubicBezTo>
                    <a:pt x="1517" y="1034"/>
                    <a:pt x="1517" y="1035"/>
                    <a:pt x="1516" y="1036"/>
                  </a:cubicBezTo>
                  <a:cubicBezTo>
                    <a:pt x="1516" y="1036"/>
                    <a:pt x="1516" y="1037"/>
                    <a:pt x="1516" y="1038"/>
                  </a:cubicBezTo>
                  <a:cubicBezTo>
                    <a:pt x="1516" y="1038"/>
                    <a:pt x="1516" y="1039"/>
                    <a:pt x="1516" y="1039"/>
                  </a:cubicBezTo>
                  <a:cubicBezTo>
                    <a:pt x="1516" y="1040"/>
                    <a:pt x="1515" y="1040"/>
                    <a:pt x="1515" y="1040"/>
                  </a:cubicBezTo>
                  <a:cubicBezTo>
                    <a:pt x="1515" y="1040"/>
                    <a:pt x="1515" y="1041"/>
                    <a:pt x="1515" y="1041"/>
                  </a:cubicBezTo>
                  <a:cubicBezTo>
                    <a:pt x="1515" y="1041"/>
                    <a:pt x="1515" y="1042"/>
                    <a:pt x="1515" y="1042"/>
                  </a:cubicBezTo>
                  <a:cubicBezTo>
                    <a:pt x="1515" y="1043"/>
                    <a:pt x="1515" y="1043"/>
                    <a:pt x="1515" y="1044"/>
                  </a:cubicBezTo>
                  <a:cubicBezTo>
                    <a:pt x="1514" y="1044"/>
                    <a:pt x="1513" y="1045"/>
                    <a:pt x="1511" y="1046"/>
                  </a:cubicBezTo>
                  <a:cubicBezTo>
                    <a:pt x="1508" y="1049"/>
                    <a:pt x="1505" y="1053"/>
                    <a:pt x="1502" y="1056"/>
                  </a:cubicBezTo>
                  <a:cubicBezTo>
                    <a:pt x="1500" y="1060"/>
                    <a:pt x="1498" y="1064"/>
                    <a:pt x="1496" y="1068"/>
                  </a:cubicBezTo>
                  <a:cubicBezTo>
                    <a:pt x="1494" y="1068"/>
                    <a:pt x="1492" y="1069"/>
                    <a:pt x="1490" y="1069"/>
                  </a:cubicBezTo>
                  <a:cubicBezTo>
                    <a:pt x="1483" y="1062"/>
                    <a:pt x="1476" y="1062"/>
                    <a:pt x="1471" y="1074"/>
                  </a:cubicBezTo>
                  <a:cubicBezTo>
                    <a:pt x="1471" y="1074"/>
                    <a:pt x="1471" y="1074"/>
                    <a:pt x="1471" y="1074"/>
                  </a:cubicBezTo>
                  <a:cubicBezTo>
                    <a:pt x="1471" y="1074"/>
                    <a:pt x="1471" y="1074"/>
                    <a:pt x="1471" y="1074"/>
                  </a:cubicBezTo>
                  <a:cubicBezTo>
                    <a:pt x="1470" y="1074"/>
                    <a:pt x="1469" y="1074"/>
                    <a:pt x="1468" y="1074"/>
                  </a:cubicBezTo>
                  <a:cubicBezTo>
                    <a:pt x="1468" y="1074"/>
                    <a:pt x="1467" y="1074"/>
                    <a:pt x="1466" y="1074"/>
                  </a:cubicBezTo>
                  <a:cubicBezTo>
                    <a:pt x="1465" y="1074"/>
                    <a:pt x="1465" y="1074"/>
                    <a:pt x="1464" y="1074"/>
                  </a:cubicBezTo>
                  <a:cubicBezTo>
                    <a:pt x="1463" y="1074"/>
                    <a:pt x="1463" y="1074"/>
                    <a:pt x="1462" y="1074"/>
                  </a:cubicBezTo>
                  <a:cubicBezTo>
                    <a:pt x="1461" y="1074"/>
                    <a:pt x="1461" y="1074"/>
                    <a:pt x="1460" y="1074"/>
                  </a:cubicBezTo>
                  <a:cubicBezTo>
                    <a:pt x="1460" y="1074"/>
                    <a:pt x="1460" y="1074"/>
                    <a:pt x="1460" y="1074"/>
                  </a:cubicBezTo>
                  <a:cubicBezTo>
                    <a:pt x="1460" y="1074"/>
                    <a:pt x="1459" y="1074"/>
                    <a:pt x="1459" y="1074"/>
                  </a:cubicBezTo>
                  <a:cubicBezTo>
                    <a:pt x="1459" y="1074"/>
                    <a:pt x="1459" y="1074"/>
                    <a:pt x="1459" y="1074"/>
                  </a:cubicBezTo>
                  <a:cubicBezTo>
                    <a:pt x="1458" y="1074"/>
                    <a:pt x="1458" y="1073"/>
                    <a:pt x="1457" y="1073"/>
                  </a:cubicBezTo>
                  <a:cubicBezTo>
                    <a:pt x="1456" y="1073"/>
                    <a:pt x="1456" y="1073"/>
                    <a:pt x="1455" y="1073"/>
                  </a:cubicBezTo>
                  <a:cubicBezTo>
                    <a:pt x="1455" y="1073"/>
                    <a:pt x="1454" y="1072"/>
                    <a:pt x="1454" y="1072"/>
                  </a:cubicBezTo>
                  <a:cubicBezTo>
                    <a:pt x="1453" y="1072"/>
                    <a:pt x="1452" y="1072"/>
                    <a:pt x="1452" y="1072"/>
                  </a:cubicBezTo>
                  <a:cubicBezTo>
                    <a:pt x="1452" y="1072"/>
                    <a:pt x="1452" y="1071"/>
                    <a:pt x="1452" y="1070"/>
                  </a:cubicBezTo>
                  <a:cubicBezTo>
                    <a:pt x="1452" y="1068"/>
                    <a:pt x="1451" y="1065"/>
                    <a:pt x="1452" y="1063"/>
                  </a:cubicBezTo>
                  <a:cubicBezTo>
                    <a:pt x="1452" y="1062"/>
                    <a:pt x="1452" y="1061"/>
                    <a:pt x="1452" y="1060"/>
                  </a:cubicBezTo>
                  <a:cubicBezTo>
                    <a:pt x="1452" y="1060"/>
                    <a:pt x="1452" y="1060"/>
                    <a:pt x="1452" y="1060"/>
                  </a:cubicBezTo>
                  <a:cubicBezTo>
                    <a:pt x="1452" y="1060"/>
                    <a:pt x="1452" y="1060"/>
                    <a:pt x="1452" y="1060"/>
                  </a:cubicBezTo>
                  <a:cubicBezTo>
                    <a:pt x="1452" y="1058"/>
                    <a:pt x="1452" y="1057"/>
                    <a:pt x="1452" y="1056"/>
                  </a:cubicBezTo>
                  <a:cubicBezTo>
                    <a:pt x="1453" y="1054"/>
                    <a:pt x="1453" y="1053"/>
                    <a:pt x="1453" y="1052"/>
                  </a:cubicBezTo>
                  <a:cubicBezTo>
                    <a:pt x="1453" y="1052"/>
                    <a:pt x="1454" y="1053"/>
                    <a:pt x="1455" y="1053"/>
                  </a:cubicBezTo>
                  <a:cubicBezTo>
                    <a:pt x="1453" y="1052"/>
                    <a:pt x="1453" y="1052"/>
                    <a:pt x="1453" y="1052"/>
                  </a:cubicBezTo>
                  <a:cubicBezTo>
                    <a:pt x="1453" y="1051"/>
                    <a:pt x="1453" y="1051"/>
                    <a:pt x="1454" y="1050"/>
                  </a:cubicBezTo>
                  <a:cubicBezTo>
                    <a:pt x="1459" y="1048"/>
                    <a:pt x="1466" y="1046"/>
                    <a:pt x="1470" y="1042"/>
                  </a:cubicBezTo>
                  <a:cubicBezTo>
                    <a:pt x="1477" y="1036"/>
                    <a:pt x="1478" y="1025"/>
                    <a:pt x="1485" y="1020"/>
                  </a:cubicBezTo>
                  <a:cubicBezTo>
                    <a:pt x="1479" y="1018"/>
                    <a:pt x="1470" y="1019"/>
                    <a:pt x="1463" y="1023"/>
                  </a:cubicBezTo>
                  <a:cubicBezTo>
                    <a:pt x="1463" y="1023"/>
                    <a:pt x="1463" y="1022"/>
                    <a:pt x="1463" y="1022"/>
                  </a:cubicBezTo>
                  <a:cubicBezTo>
                    <a:pt x="1463" y="1021"/>
                    <a:pt x="1463" y="1019"/>
                    <a:pt x="1463" y="1018"/>
                  </a:cubicBezTo>
                  <a:cubicBezTo>
                    <a:pt x="1463" y="1017"/>
                    <a:pt x="1463" y="1016"/>
                    <a:pt x="1463" y="1016"/>
                  </a:cubicBezTo>
                  <a:cubicBezTo>
                    <a:pt x="1480" y="1003"/>
                    <a:pt x="1459" y="980"/>
                    <a:pt x="1446" y="974"/>
                  </a:cubicBezTo>
                  <a:cubicBezTo>
                    <a:pt x="1450" y="982"/>
                    <a:pt x="1452" y="985"/>
                    <a:pt x="1452" y="994"/>
                  </a:cubicBezTo>
                  <a:cubicBezTo>
                    <a:pt x="1452" y="1000"/>
                    <a:pt x="1449" y="1012"/>
                    <a:pt x="1459" y="1011"/>
                  </a:cubicBezTo>
                  <a:cubicBezTo>
                    <a:pt x="1459" y="1012"/>
                    <a:pt x="1459" y="1012"/>
                    <a:pt x="1459" y="1012"/>
                  </a:cubicBezTo>
                  <a:cubicBezTo>
                    <a:pt x="1459" y="1014"/>
                    <a:pt x="1461" y="1015"/>
                    <a:pt x="1461" y="1017"/>
                  </a:cubicBezTo>
                  <a:cubicBezTo>
                    <a:pt x="1461" y="1017"/>
                    <a:pt x="1461" y="1017"/>
                    <a:pt x="1461" y="1017"/>
                  </a:cubicBezTo>
                  <a:cubicBezTo>
                    <a:pt x="1461" y="1017"/>
                    <a:pt x="1461" y="1018"/>
                    <a:pt x="1461" y="1018"/>
                  </a:cubicBezTo>
                  <a:cubicBezTo>
                    <a:pt x="1461" y="1019"/>
                    <a:pt x="1461" y="1021"/>
                    <a:pt x="1461" y="1022"/>
                  </a:cubicBezTo>
                  <a:cubicBezTo>
                    <a:pt x="1461" y="1023"/>
                    <a:pt x="1461" y="1023"/>
                    <a:pt x="1461" y="1024"/>
                  </a:cubicBezTo>
                  <a:cubicBezTo>
                    <a:pt x="1452" y="1030"/>
                    <a:pt x="1446" y="1039"/>
                    <a:pt x="1450" y="1049"/>
                  </a:cubicBezTo>
                  <a:cubicBezTo>
                    <a:pt x="1451" y="1050"/>
                    <a:pt x="1451" y="1050"/>
                    <a:pt x="1451" y="1050"/>
                  </a:cubicBezTo>
                  <a:cubicBezTo>
                    <a:pt x="1451" y="1051"/>
                    <a:pt x="1451" y="1051"/>
                    <a:pt x="1451" y="1051"/>
                  </a:cubicBezTo>
                  <a:cubicBezTo>
                    <a:pt x="1450" y="1052"/>
                    <a:pt x="1450" y="1053"/>
                    <a:pt x="1450" y="1054"/>
                  </a:cubicBezTo>
                  <a:cubicBezTo>
                    <a:pt x="1450" y="1054"/>
                    <a:pt x="1450" y="1054"/>
                    <a:pt x="1450" y="1054"/>
                  </a:cubicBezTo>
                  <a:cubicBezTo>
                    <a:pt x="1450" y="1054"/>
                    <a:pt x="1449" y="1053"/>
                    <a:pt x="1449" y="1053"/>
                  </a:cubicBezTo>
                  <a:cubicBezTo>
                    <a:pt x="1449" y="1053"/>
                    <a:pt x="1449" y="1053"/>
                    <a:pt x="1449" y="1053"/>
                  </a:cubicBezTo>
                  <a:cubicBezTo>
                    <a:pt x="1447" y="1051"/>
                    <a:pt x="1444" y="1049"/>
                    <a:pt x="1442" y="1048"/>
                  </a:cubicBezTo>
                  <a:cubicBezTo>
                    <a:pt x="1440" y="1046"/>
                    <a:pt x="1437" y="1045"/>
                    <a:pt x="1435" y="1043"/>
                  </a:cubicBezTo>
                  <a:cubicBezTo>
                    <a:pt x="1435" y="1043"/>
                    <a:pt x="1436" y="1043"/>
                    <a:pt x="1436" y="1043"/>
                  </a:cubicBezTo>
                  <a:cubicBezTo>
                    <a:pt x="1436" y="1040"/>
                    <a:pt x="1436" y="1040"/>
                    <a:pt x="1436" y="1040"/>
                  </a:cubicBezTo>
                  <a:cubicBezTo>
                    <a:pt x="1439" y="1028"/>
                    <a:pt x="1429" y="1017"/>
                    <a:pt x="1416" y="1018"/>
                  </a:cubicBezTo>
                  <a:cubicBezTo>
                    <a:pt x="1419" y="1028"/>
                    <a:pt x="1418" y="1046"/>
                    <a:pt x="1432" y="1044"/>
                  </a:cubicBezTo>
                  <a:cubicBezTo>
                    <a:pt x="1433" y="1044"/>
                    <a:pt x="1433" y="1044"/>
                    <a:pt x="1433" y="1044"/>
                  </a:cubicBezTo>
                  <a:cubicBezTo>
                    <a:pt x="1435" y="1046"/>
                    <a:pt x="1438" y="1048"/>
                    <a:pt x="1441" y="1049"/>
                  </a:cubicBezTo>
                  <a:cubicBezTo>
                    <a:pt x="1443" y="1051"/>
                    <a:pt x="1445" y="1052"/>
                    <a:pt x="1447" y="1054"/>
                  </a:cubicBezTo>
                  <a:cubicBezTo>
                    <a:pt x="1447" y="1054"/>
                    <a:pt x="1448" y="1054"/>
                    <a:pt x="1448" y="1055"/>
                  </a:cubicBezTo>
                  <a:cubicBezTo>
                    <a:pt x="1448" y="1055"/>
                    <a:pt x="1448" y="1055"/>
                    <a:pt x="1448" y="1055"/>
                  </a:cubicBezTo>
                  <a:cubicBezTo>
                    <a:pt x="1448" y="1055"/>
                    <a:pt x="1449" y="1056"/>
                    <a:pt x="1449" y="1056"/>
                  </a:cubicBezTo>
                  <a:cubicBezTo>
                    <a:pt x="1449" y="1056"/>
                    <a:pt x="1449" y="1056"/>
                    <a:pt x="1449" y="1056"/>
                  </a:cubicBezTo>
                  <a:cubicBezTo>
                    <a:pt x="1449" y="1056"/>
                    <a:pt x="1449" y="1056"/>
                    <a:pt x="1450" y="1057"/>
                  </a:cubicBezTo>
                  <a:cubicBezTo>
                    <a:pt x="1449" y="1057"/>
                    <a:pt x="1449" y="1058"/>
                    <a:pt x="1449" y="1059"/>
                  </a:cubicBezTo>
                  <a:cubicBezTo>
                    <a:pt x="1449" y="1059"/>
                    <a:pt x="1449" y="1059"/>
                    <a:pt x="1449" y="1060"/>
                  </a:cubicBezTo>
                  <a:cubicBezTo>
                    <a:pt x="1449" y="1060"/>
                    <a:pt x="1449" y="1060"/>
                    <a:pt x="1449" y="1061"/>
                  </a:cubicBezTo>
                  <a:cubicBezTo>
                    <a:pt x="1449" y="1062"/>
                    <a:pt x="1449" y="1062"/>
                    <a:pt x="1449" y="1063"/>
                  </a:cubicBezTo>
                  <a:cubicBezTo>
                    <a:pt x="1449" y="1064"/>
                    <a:pt x="1449" y="1064"/>
                    <a:pt x="1449" y="1065"/>
                  </a:cubicBezTo>
                  <a:cubicBezTo>
                    <a:pt x="1449" y="1065"/>
                    <a:pt x="1449" y="1066"/>
                    <a:pt x="1449" y="1066"/>
                  </a:cubicBezTo>
                  <a:cubicBezTo>
                    <a:pt x="1449" y="1066"/>
                    <a:pt x="1449" y="1067"/>
                    <a:pt x="1449" y="1067"/>
                  </a:cubicBezTo>
                  <a:cubicBezTo>
                    <a:pt x="1449" y="1068"/>
                    <a:pt x="1449" y="1068"/>
                    <a:pt x="1449" y="1069"/>
                  </a:cubicBezTo>
                  <a:cubicBezTo>
                    <a:pt x="1449" y="1069"/>
                    <a:pt x="1449" y="1070"/>
                    <a:pt x="1449" y="1070"/>
                  </a:cubicBezTo>
                  <a:cubicBezTo>
                    <a:pt x="1449" y="1071"/>
                    <a:pt x="1449" y="1072"/>
                    <a:pt x="1449" y="1072"/>
                  </a:cubicBezTo>
                  <a:cubicBezTo>
                    <a:pt x="1449" y="1072"/>
                    <a:pt x="1449" y="1072"/>
                    <a:pt x="1449" y="1073"/>
                  </a:cubicBezTo>
                  <a:cubicBezTo>
                    <a:pt x="1448" y="1073"/>
                    <a:pt x="1448" y="1073"/>
                    <a:pt x="1448" y="1073"/>
                  </a:cubicBezTo>
                  <a:cubicBezTo>
                    <a:pt x="1447" y="1073"/>
                    <a:pt x="1447" y="1073"/>
                    <a:pt x="1447" y="1073"/>
                  </a:cubicBezTo>
                  <a:cubicBezTo>
                    <a:pt x="1444" y="1074"/>
                    <a:pt x="1442" y="1075"/>
                    <a:pt x="1440" y="1077"/>
                  </a:cubicBezTo>
                  <a:cubicBezTo>
                    <a:pt x="1438" y="1078"/>
                    <a:pt x="1436" y="1080"/>
                    <a:pt x="1434" y="1081"/>
                  </a:cubicBezTo>
                  <a:cubicBezTo>
                    <a:pt x="1432" y="1083"/>
                    <a:pt x="1430" y="1085"/>
                    <a:pt x="1428" y="1086"/>
                  </a:cubicBezTo>
                  <a:cubicBezTo>
                    <a:pt x="1424" y="1090"/>
                    <a:pt x="1419" y="1093"/>
                    <a:pt x="1415" y="1096"/>
                  </a:cubicBezTo>
                  <a:cubicBezTo>
                    <a:pt x="1413" y="1098"/>
                    <a:pt x="1411" y="1099"/>
                    <a:pt x="1410" y="1100"/>
                  </a:cubicBezTo>
                  <a:cubicBezTo>
                    <a:pt x="1408" y="1102"/>
                    <a:pt x="1406" y="1103"/>
                    <a:pt x="1404" y="1104"/>
                  </a:cubicBezTo>
                  <a:cubicBezTo>
                    <a:pt x="1403" y="1104"/>
                    <a:pt x="1403" y="1105"/>
                    <a:pt x="1402" y="1105"/>
                  </a:cubicBezTo>
                  <a:cubicBezTo>
                    <a:pt x="1401" y="1106"/>
                    <a:pt x="1400" y="1106"/>
                    <a:pt x="1400" y="1106"/>
                  </a:cubicBezTo>
                  <a:cubicBezTo>
                    <a:pt x="1399" y="1107"/>
                    <a:pt x="1398" y="1107"/>
                    <a:pt x="1397" y="1107"/>
                  </a:cubicBezTo>
                  <a:cubicBezTo>
                    <a:pt x="1397" y="1107"/>
                    <a:pt x="1397" y="1108"/>
                    <a:pt x="1397" y="1108"/>
                  </a:cubicBezTo>
                  <a:cubicBezTo>
                    <a:pt x="1396" y="1108"/>
                    <a:pt x="1396" y="1108"/>
                    <a:pt x="1396" y="1108"/>
                  </a:cubicBezTo>
                  <a:cubicBezTo>
                    <a:pt x="1395" y="1108"/>
                    <a:pt x="1395" y="1108"/>
                    <a:pt x="1394" y="1108"/>
                  </a:cubicBezTo>
                  <a:cubicBezTo>
                    <a:pt x="1394" y="1108"/>
                    <a:pt x="1394" y="1108"/>
                    <a:pt x="1394" y="1108"/>
                  </a:cubicBezTo>
                  <a:cubicBezTo>
                    <a:pt x="1391" y="1107"/>
                    <a:pt x="1387" y="1106"/>
                    <a:pt x="1383" y="1105"/>
                  </a:cubicBezTo>
                  <a:cubicBezTo>
                    <a:pt x="1380" y="1104"/>
                    <a:pt x="1376" y="1103"/>
                    <a:pt x="1372" y="1102"/>
                  </a:cubicBezTo>
                  <a:cubicBezTo>
                    <a:pt x="1372" y="1102"/>
                    <a:pt x="1371" y="1102"/>
                    <a:pt x="1370" y="1102"/>
                  </a:cubicBezTo>
                  <a:cubicBezTo>
                    <a:pt x="1369" y="1102"/>
                    <a:pt x="1369" y="1102"/>
                    <a:pt x="1368" y="1102"/>
                  </a:cubicBezTo>
                  <a:cubicBezTo>
                    <a:pt x="1367" y="1102"/>
                    <a:pt x="1367" y="1102"/>
                    <a:pt x="1367" y="1102"/>
                  </a:cubicBezTo>
                  <a:cubicBezTo>
                    <a:pt x="1367" y="1102"/>
                    <a:pt x="1367" y="1102"/>
                    <a:pt x="1367" y="1102"/>
                  </a:cubicBezTo>
                  <a:cubicBezTo>
                    <a:pt x="1368" y="1102"/>
                    <a:pt x="1368" y="1101"/>
                    <a:pt x="1368" y="1101"/>
                  </a:cubicBezTo>
                  <a:cubicBezTo>
                    <a:pt x="1368" y="1101"/>
                    <a:pt x="1369" y="1101"/>
                    <a:pt x="1369" y="1100"/>
                  </a:cubicBezTo>
                  <a:cubicBezTo>
                    <a:pt x="1369" y="1100"/>
                    <a:pt x="1369" y="1100"/>
                    <a:pt x="1369" y="1100"/>
                  </a:cubicBezTo>
                  <a:cubicBezTo>
                    <a:pt x="1370" y="1099"/>
                    <a:pt x="1370" y="1099"/>
                    <a:pt x="1370" y="1099"/>
                  </a:cubicBezTo>
                  <a:cubicBezTo>
                    <a:pt x="1371" y="1098"/>
                    <a:pt x="1371" y="1098"/>
                    <a:pt x="1371" y="1097"/>
                  </a:cubicBezTo>
                  <a:cubicBezTo>
                    <a:pt x="1372" y="1097"/>
                    <a:pt x="1372" y="1096"/>
                    <a:pt x="1373" y="1096"/>
                  </a:cubicBezTo>
                  <a:cubicBezTo>
                    <a:pt x="1373" y="1096"/>
                    <a:pt x="1373" y="1095"/>
                    <a:pt x="1374" y="1095"/>
                  </a:cubicBezTo>
                  <a:cubicBezTo>
                    <a:pt x="1375" y="1094"/>
                    <a:pt x="1376" y="1093"/>
                    <a:pt x="1377" y="1092"/>
                  </a:cubicBezTo>
                  <a:cubicBezTo>
                    <a:pt x="1378" y="1091"/>
                    <a:pt x="1379" y="1090"/>
                    <a:pt x="1380" y="1090"/>
                  </a:cubicBezTo>
                  <a:cubicBezTo>
                    <a:pt x="1381" y="1089"/>
                    <a:pt x="1382" y="1088"/>
                    <a:pt x="1383" y="1087"/>
                  </a:cubicBezTo>
                  <a:cubicBezTo>
                    <a:pt x="1384" y="1087"/>
                    <a:pt x="1384" y="1087"/>
                    <a:pt x="1384" y="1087"/>
                  </a:cubicBezTo>
                  <a:cubicBezTo>
                    <a:pt x="1383" y="1088"/>
                    <a:pt x="1382" y="1089"/>
                    <a:pt x="1381" y="1089"/>
                  </a:cubicBezTo>
                  <a:cubicBezTo>
                    <a:pt x="1396" y="1105"/>
                    <a:pt x="1413" y="1082"/>
                    <a:pt x="1418" y="1068"/>
                  </a:cubicBezTo>
                  <a:cubicBezTo>
                    <a:pt x="1410" y="1072"/>
                    <a:pt x="1373" y="1069"/>
                    <a:pt x="1379" y="1087"/>
                  </a:cubicBezTo>
                  <a:cubicBezTo>
                    <a:pt x="1379" y="1087"/>
                    <a:pt x="1379" y="1087"/>
                    <a:pt x="1378" y="1088"/>
                  </a:cubicBezTo>
                  <a:cubicBezTo>
                    <a:pt x="1377" y="1089"/>
                    <a:pt x="1376" y="1089"/>
                    <a:pt x="1375" y="1090"/>
                  </a:cubicBezTo>
                  <a:cubicBezTo>
                    <a:pt x="1374" y="1091"/>
                    <a:pt x="1373" y="1092"/>
                    <a:pt x="1372" y="1093"/>
                  </a:cubicBezTo>
                  <a:cubicBezTo>
                    <a:pt x="1372" y="1093"/>
                    <a:pt x="1371" y="1094"/>
                    <a:pt x="1371" y="1094"/>
                  </a:cubicBezTo>
                  <a:cubicBezTo>
                    <a:pt x="1370" y="1095"/>
                    <a:pt x="1370" y="1095"/>
                    <a:pt x="1370" y="1096"/>
                  </a:cubicBezTo>
                  <a:cubicBezTo>
                    <a:pt x="1369" y="1096"/>
                    <a:pt x="1369" y="1097"/>
                    <a:pt x="1368" y="1097"/>
                  </a:cubicBezTo>
                  <a:cubicBezTo>
                    <a:pt x="1368" y="1098"/>
                    <a:pt x="1368" y="1098"/>
                    <a:pt x="1367" y="1098"/>
                  </a:cubicBezTo>
                  <a:cubicBezTo>
                    <a:pt x="1367" y="1099"/>
                    <a:pt x="1367" y="1099"/>
                    <a:pt x="1367" y="1099"/>
                  </a:cubicBezTo>
                  <a:cubicBezTo>
                    <a:pt x="1367" y="1099"/>
                    <a:pt x="1367" y="1099"/>
                    <a:pt x="1366" y="1100"/>
                  </a:cubicBezTo>
                  <a:cubicBezTo>
                    <a:pt x="1366" y="1100"/>
                    <a:pt x="1366" y="1100"/>
                    <a:pt x="1366" y="1101"/>
                  </a:cubicBezTo>
                  <a:cubicBezTo>
                    <a:pt x="1366" y="1101"/>
                    <a:pt x="1366" y="1102"/>
                    <a:pt x="1365" y="1102"/>
                  </a:cubicBezTo>
                  <a:cubicBezTo>
                    <a:pt x="1364" y="1102"/>
                    <a:pt x="1362" y="1102"/>
                    <a:pt x="1361" y="1102"/>
                  </a:cubicBezTo>
                  <a:cubicBezTo>
                    <a:pt x="1357" y="1103"/>
                    <a:pt x="1353" y="1105"/>
                    <a:pt x="1349" y="1107"/>
                  </a:cubicBezTo>
                  <a:cubicBezTo>
                    <a:pt x="1346" y="1109"/>
                    <a:pt x="1342" y="1111"/>
                    <a:pt x="1339" y="1113"/>
                  </a:cubicBezTo>
                  <a:cubicBezTo>
                    <a:pt x="1336" y="1116"/>
                    <a:pt x="1333" y="1118"/>
                    <a:pt x="1329" y="1120"/>
                  </a:cubicBezTo>
                  <a:cubicBezTo>
                    <a:pt x="1327" y="1121"/>
                    <a:pt x="1326" y="1122"/>
                    <a:pt x="1324" y="1122"/>
                  </a:cubicBezTo>
                  <a:cubicBezTo>
                    <a:pt x="1323" y="1122"/>
                    <a:pt x="1323" y="1123"/>
                    <a:pt x="1322" y="1123"/>
                  </a:cubicBezTo>
                  <a:cubicBezTo>
                    <a:pt x="1322" y="1123"/>
                    <a:pt x="1322" y="1123"/>
                    <a:pt x="1322" y="1123"/>
                  </a:cubicBezTo>
                  <a:cubicBezTo>
                    <a:pt x="1321" y="1123"/>
                    <a:pt x="1321" y="1123"/>
                    <a:pt x="1321" y="1123"/>
                  </a:cubicBezTo>
                  <a:cubicBezTo>
                    <a:pt x="1321" y="1123"/>
                    <a:pt x="1321" y="1123"/>
                    <a:pt x="1321" y="1123"/>
                  </a:cubicBezTo>
                  <a:cubicBezTo>
                    <a:pt x="1320" y="1123"/>
                    <a:pt x="1319" y="1124"/>
                    <a:pt x="1318" y="1124"/>
                  </a:cubicBezTo>
                  <a:cubicBezTo>
                    <a:pt x="1314" y="1124"/>
                    <a:pt x="1310" y="1124"/>
                    <a:pt x="1306" y="1124"/>
                  </a:cubicBezTo>
                  <a:cubicBezTo>
                    <a:pt x="1302" y="1123"/>
                    <a:pt x="1298" y="1123"/>
                    <a:pt x="1294" y="1123"/>
                  </a:cubicBezTo>
                  <a:cubicBezTo>
                    <a:pt x="1290" y="1122"/>
                    <a:pt x="1286" y="1122"/>
                    <a:pt x="1282" y="1123"/>
                  </a:cubicBezTo>
                  <a:cubicBezTo>
                    <a:pt x="1283" y="1123"/>
                    <a:pt x="1283" y="1122"/>
                    <a:pt x="1284" y="1122"/>
                  </a:cubicBezTo>
                  <a:cubicBezTo>
                    <a:pt x="1285" y="1122"/>
                    <a:pt x="1285" y="1121"/>
                    <a:pt x="1286" y="1121"/>
                  </a:cubicBezTo>
                  <a:cubicBezTo>
                    <a:pt x="1286" y="1121"/>
                    <a:pt x="1287" y="1120"/>
                    <a:pt x="1287" y="1120"/>
                  </a:cubicBezTo>
                  <a:cubicBezTo>
                    <a:pt x="1287" y="1120"/>
                    <a:pt x="1288" y="1119"/>
                    <a:pt x="1288" y="1119"/>
                  </a:cubicBezTo>
                  <a:cubicBezTo>
                    <a:pt x="1291" y="1117"/>
                    <a:pt x="1293" y="1113"/>
                    <a:pt x="1295" y="1109"/>
                  </a:cubicBezTo>
                  <a:cubicBezTo>
                    <a:pt x="1296" y="1109"/>
                    <a:pt x="1296" y="1108"/>
                    <a:pt x="1296" y="1108"/>
                  </a:cubicBezTo>
                  <a:cubicBezTo>
                    <a:pt x="1296" y="1107"/>
                    <a:pt x="1297" y="1107"/>
                    <a:pt x="1297" y="1106"/>
                  </a:cubicBezTo>
                  <a:cubicBezTo>
                    <a:pt x="1297" y="1105"/>
                    <a:pt x="1298" y="1104"/>
                    <a:pt x="1298" y="1103"/>
                  </a:cubicBezTo>
                  <a:cubicBezTo>
                    <a:pt x="1299" y="1101"/>
                    <a:pt x="1300" y="1099"/>
                    <a:pt x="1301" y="1097"/>
                  </a:cubicBezTo>
                  <a:cubicBezTo>
                    <a:pt x="1302" y="1094"/>
                    <a:pt x="1303" y="1092"/>
                    <a:pt x="1305" y="1090"/>
                  </a:cubicBezTo>
                  <a:cubicBezTo>
                    <a:pt x="1305" y="1090"/>
                    <a:pt x="1305" y="1089"/>
                    <a:pt x="1306" y="1088"/>
                  </a:cubicBezTo>
                  <a:cubicBezTo>
                    <a:pt x="1306" y="1088"/>
                    <a:pt x="1306" y="1088"/>
                    <a:pt x="1306" y="1088"/>
                  </a:cubicBezTo>
                  <a:cubicBezTo>
                    <a:pt x="1306" y="1088"/>
                    <a:pt x="1306" y="1088"/>
                    <a:pt x="1306" y="1088"/>
                  </a:cubicBezTo>
                  <a:cubicBezTo>
                    <a:pt x="1307" y="1087"/>
                    <a:pt x="1307" y="1086"/>
                    <a:pt x="1308" y="1085"/>
                  </a:cubicBezTo>
                  <a:cubicBezTo>
                    <a:pt x="1311" y="1081"/>
                    <a:pt x="1314" y="1078"/>
                    <a:pt x="1317" y="1076"/>
                  </a:cubicBezTo>
                  <a:cubicBezTo>
                    <a:pt x="1317" y="1076"/>
                    <a:pt x="1317" y="1076"/>
                    <a:pt x="1318" y="1075"/>
                  </a:cubicBezTo>
                  <a:cubicBezTo>
                    <a:pt x="1318" y="1075"/>
                    <a:pt x="1318" y="1075"/>
                    <a:pt x="1319" y="1075"/>
                  </a:cubicBezTo>
                  <a:cubicBezTo>
                    <a:pt x="1319" y="1074"/>
                    <a:pt x="1320" y="1073"/>
                    <a:pt x="1320" y="1073"/>
                  </a:cubicBezTo>
                  <a:cubicBezTo>
                    <a:pt x="1321" y="1072"/>
                    <a:pt x="1321" y="1072"/>
                    <a:pt x="1322" y="1072"/>
                  </a:cubicBezTo>
                  <a:cubicBezTo>
                    <a:pt x="1321" y="1072"/>
                    <a:pt x="1321" y="1073"/>
                    <a:pt x="1321" y="1073"/>
                  </a:cubicBezTo>
                  <a:cubicBezTo>
                    <a:pt x="1321" y="1073"/>
                    <a:pt x="1322" y="1072"/>
                    <a:pt x="1322" y="1072"/>
                  </a:cubicBezTo>
                  <a:cubicBezTo>
                    <a:pt x="1323" y="1071"/>
                    <a:pt x="1323" y="1071"/>
                    <a:pt x="1324" y="1071"/>
                  </a:cubicBezTo>
                  <a:cubicBezTo>
                    <a:pt x="1324" y="1070"/>
                    <a:pt x="1325" y="1070"/>
                    <a:pt x="1325" y="1070"/>
                  </a:cubicBezTo>
                  <a:cubicBezTo>
                    <a:pt x="1325" y="1070"/>
                    <a:pt x="1325" y="1070"/>
                    <a:pt x="1325" y="1070"/>
                  </a:cubicBezTo>
                  <a:cubicBezTo>
                    <a:pt x="1325" y="1069"/>
                    <a:pt x="1326" y="1069"/>
                    <a:pt x="1326" y="1069"/>
                  </a:cubicBezTo>
                  <a:cubicBezTo>
                    <a:pt x="1326" y="1068"/>
                    <a:pt x="1327" y="1068"/>
                    <a:pt x="1328" y="1067"/>
                  </a:cubicBezTo>
                  <a:cubicBezTo>
                    <a:pt x="1328" y="1066"/>
                    <a:pt x="1329" y="1065"/>
                    <a:pt x="1329" y="1064"/>
                  </a:cubicBezTo>
                  <a:cubicBezTo>
                    <a:pt x="1330" y="1063"/>
                    <a:pt x="1331" y="1062"/>
                    <a:pt x="1331" y="1061"/>
                  </a:cubicBezTo>
                  <a:cubicBezTo>
                    <a:pt x="1332" y="1060"/>
                    <a:pt x="1333" y="1059"/>
                    <a:pt x="1333" y="1058"/>
                  </a:cubicBezTo>
                  <a:cubicBezTo>
                    <a:pt x="1334" y="1058"/>
                    <a:pt x="1334" y="1057"/>
                    <a:pt x="1334" y="1056"/>
                  </a:cubicBezTo>
                  <a:cubicBezTo>
                    <a:pt x="1353" y="1053"/>
                    <a:pt x="1347" y="1027"/>
                    <a:pt x="1339" y="1016"/>
                  </a:cubicBezTo>
                  <a:cubicBezTo>
                    <a:pt x="1365" y="1005"/>
                    <a:pt x="1384" y="986"/>
                    <a:pt x="1401" y="967"/>
                  </a:cubicBezTo>
                  <a:cubicBezTo>
                    <a:pt x="1418" y="948"/>
                    <a:pt x="1505" y="921"/>
                    <a:pt x="1564" y="914"/>
                  </a:cubicBezTo>
                  <a:close/>
                  <a:moveTo>
                    <a:pt x="1358" y="1132"/>
                  </a:moveTo>
                  <a:cubicBezTo>
                    <a:pt x="1357" y="1132"/>
                    <a:pt x="1357" y="1131"/>
                    <a:pt x="1356" y="1131"/>
                  </a:cubicBezTo>
                  <a:cubicBezTo>
                    <a:pt x="1355" y="1130"/>
                    <a:pt x="1354" y="1129"/>
                    <a:pt x="1353" y="1128"/>
                  </a:cubicBezTo>
                  <a:cubicBezTo>
                    <a:pt x="1351" y="1127"/>
                    <a:pt x="1350" y="1126"/>
                    <a:pt x="1349" y="1125"/>
                  </a:cubicBezTo>
                  <a:cubicBezTo>
                    <a:pt x="1348" y="1125"/>
                    <a:pt x="1346" y="1124"/>
                    <a:pt x="1345" y="1123"/>
                  </a:cubicBezTo>
                  <a:cubicBezTo>
                    <a:pt x="1345" y="1123"/>
                    <a:pt x="1344" y="1123"/>
                    <a:pt x="1343" y="1123"/>
                  </a:cubicBezTo>
                  <a:cubicBezTo>
                    <a:pt x="1343" y="1122"/>
                    <a:pt x="1343" y="1122"/>
                    <a:pt x="1342" y="1122"/>
                  </a:cubicBezTo>
                  <a:cubicBezTo>
                    <a:pt x="1342" y="1122"/>
                    <a:pt x="1342" y="1122"/>
                    <a:pt x="1341" y="1122"/>
                  </a:cubicBezTo>
                  <a:cubicBezTo>
                    <a:pt x="1341" y="1122"/>
                    <a:pt x="1340" y="1121"/>
                    <a:pt x="1340" y="1121"/>
                  </a:cubicBezTo>
                  <a:cubicBezTo>
                    <a:pt x="1339" y="1121"/>
                    <a:pt x="1339" y="1121"/>
                    <a:pt x="1338" y="1121"/>
                  </a:cubicBezTo>
                  <a:cubicBezTo>
                    <a:pt x="1338" y="1120"/>
                    <a:pt x="1338" y="1120"/>
                    <a:pt x="1337" y="1120"/>
                  </a:cubicBezTo>
                  <a:cubicBezTo>
                    <a:pt x="1337" y="1120"/>
                    <a:pt x="1337" y="1120"/>
                    <a:pt x="1337" y="1120"/>
                  </a:cubicBezTo>
                  <a:cubicBezTo>
                    <a:pt x="1336" y="1120"/>
                    <a:pt x="1336" y="1120"/>
                    <a:pt x="1336" y="1120"/>
                  </a:cubicBezTo>
                  <a:cubicBezTo>
                    <a:pt x="1338" y="1119"/>
                    <a:pt x="1339" y="1118"/>
                    <a:pt x="1341" y="1116"/>
                  </a:cubicBezTo>
                  <a:cubicBezTo>
                    <a:pt x="1344" y="1114"/>
                    <a:pt x="1348" y="1112"/>
                    <a:pt x="1351" y="1110"/>
                  </a:cubicBezTo>
                  <a:cubicBezTo>
                    <a:pt x="1354" y="1108"/>
                    <a:pt x="1358" y="1106"/>
                    <a:pt x="1361" y="1106"/>
                  </a:cubicBezTo>
                  <a:cubicBezTo>
                    <a:pt x="1365" y="1105"/>
                    <a:pt x="1368" y="1105"/>
                    <a:pt x="1372" y="1106"/>
                  </a:cubicBezTo>
                  <a:cubicBezTo>
                    <a:pt x="1376" y="1106"/>
                    <a:pt x="1379" y="1107"/>
                    <a:pt x="1382" y="1108"/>
                  </a:cubicBezTo>
                  <a:cubicBezTo>
                    <a:pt x="1389" y="1110"/>
                    <a:pt x="1395" y="1112"/>
                    <a:pt x="1400" y="1115"/>
                  </a:cubicBezTo>
                  <a:cubicBezTo>
                    <a:pt x="1402" y="1116"/>
                    <a:pt x="1403" y="1116"/>
                    <a:pt x="1404" y="1117"/>
                  </a:cubicBezTo>
                  <a:cubicBezTo>
                    <a:pt x="1405" y="1118"/>
                    <a:pt x="1406" y="1118"/>
                    <a:pt x="1407" y="1118"/>
                  </a:cubicBezTo>
                  <a:cubicBezTo>
                    <a:pt x="1401" y="1125"/>
                    <a:pt x="1396" y="1131"/>
                    <a:pt x="1392" y="1137"/>
                  </a:cubicBezTo>
                  <a:cubicBezTo>
                    <a:pt x="1389" y="1143"/>
                    <a:pt x="1383" y="1151"/>
                    <a:pt x="1380" y="1158"/>
                  </a:cubicBezTo>
                  <a:cubicBezTo>
                    <a:pt x="1379" y="1158"/>
                    <a:pt x="1379" y="1158"/>
                    <a:pt x="1379" y="1158"/>
                  </a:cubicBezTo>
                  <a:cubicBezTo>
                    <a:pt x="1375" y="1146"/>
                    <a:pt x="1377" y="1125"/>
                    <a:pt x="1358" y="1133"/>
                  </a:cubicBezTo>
                  <a:cubicBezTo>
                    <a:pt x="1358" y="1133"/>
                    <a:pt x="1358" y="1132"/>
                    <a:pt x="1358" y="1132"/>
                  </a:cubicBezTo>
                  <a:cubicBezTo>
                    <a:pt x="1358" y="1132"/>
                    <a:pt x="1358" y="1131"/>
                    <a:pt x="1359" y="1131"/>
                  </a:cubicBezTo>
                  <a:lnTo>
                    <a:pt x="1358" y="1132"/>
                  </a:lnTo>
                  <a:close/>
                  <a:moveTo>
                    <a:pt x="1464" y="1076"/>
                  </a:moveTo>
                  <a:cubicBezTo>
                    <a:pt x="1464" y="1076"/>
                    <a:pt x="1464" y="1076"/>
                    <a:pt x="1464" y="1076"/>
                  </a:cubicBezTo>
                  <a:cubicBezTo>
                    <a:pt x="1464" y="1076"/>
                    <a:pt x="1464" y="1076"/>
                    <a:pt x="1465" y="1076"/>
                  </a:cubicBezTo>
                  <a:cubicBezTo>
                    <a:pt x="1464" y="1076"/>
                    <a:pt x="1464" y="1076"/>
                    <a:pt x="1464" y="1076"/>
                  </a:cubicBezTo>
                  <a:cubicBezTo>
                    <a:pt x="1464" y="1076"/>
                    <a:pt x="1464" y="1076"/>
                    <a:pt x="1464" y="1076"/>
                  </a:cubicBezTo>
                  <a:close/>
                  <a:moveTo>
                    <a:pt x="1452" y="1082"/>
                  </a:moveTo>
                  <a:cubicBezTo>
                    <a:pt x="1452" y="1082"/>
                    <a:pt x="1452" y="1082"/>
                    <a:pt x="1452" y="1082"/>
                  </a:cubicBezTo>
                  <a:cubicBezTo>
                    <a:pt x="1452" y="1080"/>
                    <a:pt x="1452" y="1079"/>
                    <a:pt x="1452" y="1078"/>
                  </a:cubicBezTo>
                  <a:cubicBezTo>
                    <a:pt x="1452" y="1077"/>
                    <a:pt x="1452" y="1076"/>
                    <a:pt x="1452" y="1074"/>
                  </a:cubicBezTo>
                  <a:cubicBezTo>
                    <a:pt x="1452" y="1074"/>
                    <a:pt x="1453" y="1074"/>
                    <a:pt x="1454" y="1074"/>
                  </a:cubicBezTo>
                  <a:cubicBezTo>
                    <a:pt x="1454" y="1075"/>
                    <a:pt x="1455" y="1075"/>
                    <a:pt x="1456" y="1075"/>
                  </a:cubicBezTo>
                  <a:cubicBezTo>
                    <a:pt x="1457" y="1075"/>
                    <a:pt x="1457" y="1075"/>
                    <a:pt x="1458" y="1075"/>
                  </a:cubicBezTo>
                  <a:cubicBezTo>
                    <a:pt x="1458" y="1075"/>
                    <a:pt x="1458" y="1075"/>
                    <a:pt x="1458" y="1075"/>
                  </a:cubicBezTo>
                  <a:cubicBezTo>
                    <a:pt x="1458" y="1075"/>
                    <a:pt x="1459" y="1076"/>
                    <a:pt x="1459" y="1076"/>
                  </a:cubicBezTo>
                  <a:cubicBezTo>
                    <a:pt x="1459" y="1076"/>
                    <a:pt x="1459" y="1076"/>
                    <a:pt x="1459" y="1076"/>
                  </a:cubicBezTo>
                  <a:cubicBezTo>
                    <a:pt x="1460" y="1076"/>
                    <a:pt x="1460" y="1076"/>
                    <a:pt x="1460" y="1076"/>
                  </a:cubicBezTo>
                  <a:cubicBezTo>
                    <a:pt x="1460" y="1076"/>
                    <a:pt x="1460" y="1076"/>
                    <a:pt x="1461" y="1076"/>
                  </a:cubicBezTo>
                  <a:cubicBezTo>
                    <a:pt x="1462" y="1076"/>
                    <a:pt x="1462" y="1076"/>
                    <a:pt x="1463" y="1077"/>
                  </a:cubicBezTo>
                  <a:cubicBezTo>
                    <a:pt x="1463" y="1077"/>
                    <a:pt x="1463" y="1077"/>
                    <a:pt x="1463" y="1077"/>
                  </a:cubicBezTo>
                  <a:cubicBezTo>
                    <a:pt x="1460" y="1078"/>
                    <a:pt x="1456" y="1080"/>
                    <a:pt x="1452" y="1082"/>
                  </a:cubicBezTo>
                  <a:close/>
                  <a:moveTo>
                    <a:pt x="1450" y="1078"/>
                  </a:moveTo>
                  <a:cubicBezTo>
                    <a:pt x="1450" y="1079"/>
                    <a:pt x="1450" y="1080"/>
                    <a:pt x="1450" y="1082"/>
                  </a:cubicBezTo>
                  <a:cubicBezTo>
                    <a:pt x="1450" y="1082"/>
                    <a:pt x="1450" y="1083"/>
                    <a:pt x="1450" y="1084"/>
                  </a:cubicBezTo>
                  <a:cubicBezTo>
                    <a:pt x="1450" y="1084"/>
                    <a:pt x="1450" y="1084"/>
                    <a:pt x="1450" y="1084"/>
                  </a:cubicBezTo>
                  <a:cubicBezTo>
                    <a:pt x="1435" y="1092"/>
                    <a:pt x="1421" y="1104"/>
                    <a:pt x="1409" y="1116"/>
                  </a:cubicBezTo>
                  <a:cubicBezTo>
                    <a:pt x="1408" y="1115"/>
                    <a:pt x="1407" y="1115"/>
                    <a:pt x="1406" y="1114"/>
                  </a:cubicBezTo>
                  <a:cubicBezTo>
                    <a:pt x="1405" y="1113"/>
                    <a:pt x="1403" y="1113"/>
                    <a:pt x="1402" y="1112"/>
                  </a:cubicBezTo>
                  <a:cubicBezTo>
                    <a:pt x="1400" y="1111"/>
                    <a:pt x="1397" y="1110"/>
                    <a:pt x="1395" y="1109"/>
                  </a:cubicBezTo>
                  <a:cubicBezTo>
                    <a:pt x="1395" y="1109"/>
                    <a:pt x="1396" y="1109"/>
                    <a:pt x="1396" y="1109"/>
                  </a:cubicBezTo>
                  <a:cubicBezTo>
                    <a:pt x="1397" y="1109"/>
                    <a:pt x="1398" y="1108"/>
                    <a:pt x="1400" y="1108"/>
                  </a:cubicBezTo>
                  <a:cubicBezTo>
                    <a:pt x="1401" y="1108"/>
                    <a:pt x="1402" y="1107"/>
                    <a:pt x="1403" y="1107"/>
                  </a:cubicBezTo>
                  <a:cubicBezTo>
                    <a:pt x="1403" y="1107"/>
                    <a:pt x="1404" y="1107"/>
                    <a:pt x="1404" y="1106"/>
                  </a:cubicBezTo>
                  <a:cubicBezTo>
                    <a:pt x="1404" y="1106"/>
                    <a:pt x="1405" y="1106"/>
                    <a:pt x="1405" y="1106"/>
                  </a:cubicBezTo>
                  <a:cubicBezTo>
                    <a:pt x="1407" y="1105"/>
                    <a:pt x="1409" y="1103"/>
                    <a:pt x="1411" y="1102"/>
                  </a:cubicBezTo>
                  <a:cubicBezTo>
                    <a:pt x="1413" y="1101"/>
                    <a:pt x="1415" y="1099"/>
                    <a:pt x="1417" y="1098"/>
                  </a:cubicBezTo>
                  <a:cubicBezTo>
                    <a:pt x="1421" y="1095"/>
                    <a:pt x="1425" y="1091"/>
                    <a:pt x="1429" y="1088"/>
                  </a:cubicBezTo>
                  <a:cubicBezTo>
                    <a:pt x="1431" y="1086"/>
                    <a:pt x="1433" y="1085"/>
                    <a:pt x="1435" y="1083"/>
                  </a:cubicBezTo>
                  <a:cubicBezTo>
                    <a:pt x="1437" y="1081"/>
                    <a:pt x="1440" y="1080"/>
                    <a:pt x="1442" y="1078"/>
                  </a:cubicBezTo>
                  <a:cubicBezTo>
                    <a:pt x="1442" y="1078"/>
                    <a:pt x="1443" y="1077"/>
                    <a:pt x="1444" y="1076"/>
                  </a:cubicBezTo>
                  <a:cubicBezTo>
                    <a:pt x="1445" y="1076"/>
                    <a:pt x="1447" y="1075"/>
                    <a:pt x="1447" y="1075"/>
                  </a:cubicBezTo>
                  <a:cubicBezTo>
                    <a:pt x="1448" y="1075"/>
                    <a:pt x="1448" y="1075"/>
                    <a:pt x="1448" y="1075"/>
                  </a:cubicBezTo>
                  <a:cubicBezTo>
                    <a:pt x="1449" y="1075"/>
                    <a:pt x="1449" y="1075"/>
                    <a:pt x="1449" y="1075"/>
                  </a:cubicBezTo>
                  <a:cubicBezTo>
                    <a:pt x="1449" y="1075"/>
                    <a:pt x="1449" y="1075"/>
                    <a:pt x="1450" y="1074"/>
                  </a:cubicBezTo>
                  <a:cubicBezTo>
                    <a:pt x="1450" y="1076"/>
                    <a:pt x="1450" y="1077"/>
                    <a:pt x="1450" y="1078"/>
                  </a:cubicBezTo>
                  <a:close/>
                  <a:moveTo>
                    <a:pt x="1247" y="1138"/>
                  </a:moveTo>
                  <a:cubicBezTo>
                    <a:pt x="1226" y="1128"/>
                    <a:pt x="1198" y="1126"/>
                    <a:pt x="1210" y="1089"/>
                  </a:cubicBezTo>
                  <a:cubicBezTo>
                    <a:pt x="1222" y="1048"/>
                    <a:pt x="1249" y="1030"/>
                    <a:pt x="1283" y="1029"/>
                  </a:cubicBezTo>
                  <a:cubicBezTo>
                    <a:pt x="1305" y="1028"/>
                    <a:pt x="1323" y="1023"/>
                    <a:pt x="1338" y="1017"/>
                  </a:cubicBezTo>
                  <a:cubicBezTo>
                    <a:pt x="1338" y="1024"/>
                    <a:pt x="1338" y="1027"/>
                    <a:pt x="1335" y="1034"/>
                  </a:cubicBezTo>
                  <a:cubicBezTo>
                    <a:pt x="1332" y="1039"/>
                    <a:pt x="1324" y="1047"/>
                    <a:pt x="1333" y="1051"/>
                  </a:cubicBezTo>
                  <a:cubicBezTo>
                    <a:pt x="1332" y="1052"/>
                    <a:pt x="1332" y="1052"/>
                    <a:pt x="1332" y="1052"/>
                  </a:cubicBezTo>
                  <a:cubicBezTo>
                    <a:pt x="1332" y="1053"/>
                    <a:pt x="1332" y="1055"/>
                    <a:pt x="1332" y="1057"/>
                  </a:cubicBezTo>
                  <a:cubicBezTo>
                    <a:pt x="1332" y="1057"/>
                    <a:pt x="1332" y="1057"/>
                    <a:pt x="1332" y="1057"/>
                  </a:cubicBezTo>
                  <a:cubicBezTo>
                    <a:pt x="1332" y="1057"/>
                    <a:pt x="1332" y="1057"/>
                    <a:pt x="1331" y="1057"/>
                  </a:cubicBezTo>
                  <a:cubicBezTo>
                    <a:pt x="1331" y="1058"/>
                    <a:pt x="1330" y="1059"/>
                    <a:pt x="1330" y="1060"/>
                  </a:cubicBezTo>
                  <a:cubicBezTo>
                    <a:pt x="1329" y="1061"/>
                    <a:pt x="1328" y="1062"/>
                    <a:pt x="1328" y="1063"/>
                  </a:cubicBezTo>
                  <a:cubicBezTo>
                    <a:pt x="1327" y="1064"/>
                    <a:pt x="1327" y="1065"/>
                    <a:pt x="1326" y="1066"/>
                  </a:cubicBezTo>
                  <a:cubicBezTo>
                    <a:pt x="1325" y="1066"/>
                    <a:pt x="1325" y="1067"/>
                    <a:pt x="1324" y="1068"/>
                  </a:cubicBezTo>
                  <a:cubicBezTo>
                    <a:pt x="1324" y="1068"/>
                    <a:pt x="1324" y="1068"/>
                    <a:pt x="1324" y="1068"/>
                  </a:cubicBezTo>
                  <a:cubicBezTo>
                    <a:pt x="1324" y="1068"/>
                    <a:pt x="1324" y="1069"/>
                    <a:pt x="1323" y="1069"/>
                  </a:cubicBezTo>
                  <a:cubicBezTo>
                    <a:pt x="1323" y="1069"/>
                    <a:pt x="1323" y="1069"/>
                    <a:pt x="1323" y="1069"/>
                  </a:cubicBezTo>
                  <a:cubicBezTo>
                    <a:pt x="1323" y="1070"/>
                    <a:pt x="1323" y="1070"/>
                    <a:pt x="1322" y="1070"/>
                  </a:cubicBezTo>
                  <a:cubicBezTo>
                    <a:pt x="1322" y="1070"/>
                    <a:pt x="1320" y="1071"/>
                    <a:pt x="1319" y="1072"/>
                  </a:cubicBezTo>
                  <a:cubicBezTo>
                    <a:pt x="1319" y="1072"/>
                    <a:pt x="1318" y="1073"/>
                    <a:pt x="1317" y="1073"/>
                  </a:cubicBezTo>
                  <a:cubicBezTo>
                    <a:pt x="1317" y="1073"/>
                    <a:pt x="1317" y="1073"/>
                    <a:pt x="1316" y="1074"/>
                  </a:cubicBezTo>
                  <a:cubicBezTo>
                    <a:pt x="1316" y="1074"/>
                    <a:pt x="1316" y="1074"/>
                    <a:pt x="1315" y="1075"/>
                  </a:cubicBezTo>
                  <a:cubicBezTo>
                    <a:pt x="1313" y="1077"/>
                    <a:pt x="1310" y="1080"/>
                    <a:pt x="1307" y="1083"/>
                  </a:cubicBezTo>
                  <a:cubicBezTo>
                    <a:pt x="1307" y="1083"/>
                    <a:pt x="1307" y="1083"/>
                    <a:pt x="1307" y="1083"/>
                  </a:cubicBezTo>
                  <a:cubicBezTo>
                    <a:pt x="1307" y="1083"/>
                    <a:pt x="1307" y="1082"/>
                    <a:pt x="1307" y="1082"/>
                  </a:cubicBezTo>
                  <a:cubicBezTo>
                    <a:pt x="1307" y="1082"/>
                    <a:pt x="1307" y="1082"/>
                    <a:pt x="1307" y="1081"/>
                  </a:cubicBezTo>
                  <a:cubicBezTo>
                    <a:pt x="1307" y="1081"/>
                    <a:pt x="1307" y="1081"/>
                    <a:pt x="1306" y="1081"/>
                  </a:cubicBezTo>
                  <a:cubicBezTo>
                    <a:pt x="1306" y="1078"/>
                    <a:pt x="1304" y="1076"/>
                    <a:pt x="1303" y="1074"/>
                  </a:cubicBezTo>
                  <a:cubicBezTo>
                    <a:pt x="1302" y="1071"/>
                    <a:pt x="1300" y="1069"/>
                    <a:pt x="1299" y="1067"/>
                  </a:cubicBezTo>
                  <a:cubicBezTo>
                    <a:pt x="1300" y="1067"/>
                    <a:pt x="1300" y="1067"/>
                    <a:pt x="1300" y="1067"/>
                  </a:cubicBezTo>
                  <a:cubicBezTo>
                    <a:pt x="1301" y="1065"/>
                    <a:pt x="1301" y="1065"/>
                    <a:pt x="1301" y="1065"/>
                  </a:cubicBezTo>
                  <a:cubicBezTo>
                    <a:pt x="1309" y="1056"/>
                    <a:pt x="1306" y="1043"/>
                    <a:pt x="1295" y="1038"/>
                  </a:cubicBezTo>
                  <a:cubicBezTo>
                    <a:pt x="1293" y="1048"/>
                    <a:pt x="1284" y="1062"/>
                    <a:pt x="1297" y="1066"/>
                  </a:cubicBezTo>
                  <a:cubicBezTo>
                    <a:pt x="1297" y="1067"/>
                    <a:pt x="1297" y="1067"/>
                    <a:pt x="1297" y="1067"/>
                  </a:cubicBezTo>
                  <a:cubicBezTo>
                    <a:pt x="1298" y="1070"/>
                    <a:pt x="1300" y="1072"/>
                    <a:pt x="1301" y="1074"/>
                  </a:cubicBezTo>
                  <a:cubicBezTo>
                    <a:pt x="1303" y="1077"/>
                    <a:pt x="1304" y="1079"/>
                    <a:pt x="1305" y="1081"/>
                  </a:cubicBezTo>
                  <a:cubicBezTo>
                    <a:pt x="1305" y="1081"/>
                    <a:pt x="1305" y="1082"/>
                    <a:pt x="1305" y="1082"/>
                  </a:cubicBezTo>
                  <a:cubicBezTo>
                    <a:pt x="1305" y="1082"/>
                    <a:pt x="1305" y="1082"/>
                    <a:pt x="1305" y="1083"/>
                  </a:cubicBezTo>
                  <a:cubicBezTo>
                    <a:pt x="1305" y="1083"/>
                    <a:pt x="1305" y="1083"/>
                    <a:pt x="1305" y="1083"/>
                  </a:cubicBezTo>
                  <a:cubicBezTo>
                    <a:pt x="1305" y="1083"/>
                    <a:pt x="1305" y="1084"/>
                    <a:pt x="1305" y="1084"/>
                  </a:cubicBezTo>
                  <a:cubicBezTo>
                    <a:pt x="1306" y="1084"/>
                    <a:pt x="1306" y="1084"/>
                    <a:pt x="1306" y="1085"/>
                  </a:cubicBezTo>
                  <a:cubicBezTo>
                    <a:pt x="1305" y="1086"/>
                    <a:pt x="1304" y="1088"/>
                    <a:pt x="1303" y="1089"/>
                  </a:cubicBezTo>
                  <a:cubicBezTo>
                    <a:pt x="1302" y="1091"/>
                    <a:pt x="1300" y="1093"/>
                    <a:pt x="1299" y="1096"/>
                  </a:cubicBezTo>
                  <a:cubicBezTo>
                    <a:pt x="1298" y="1098"/>
                    <a:pt x="1297" y="1100"/>
                    <a:pt x="1296" y="1102"/>
                  </a:cubicBezTo>
                  <a:cubicBezTo>
                    <a:pt x="1296" y="1103"/>
                    <a:pt x="1296" y="1104"/>
                    <a:pt x="1295" y="1105"/>
                  </a:cubicBezTo>
                  <a:cubicBezTo>
                    <a:pt x="1295" y="1106"/>
                    <a:pt x="1294" y="1106"/>
                    <a:pt x="1294" y="1107"/>
                  </a:cubicBezTo>
                  <a:cubicBezTo>
                    <a:pt x="1294" y="1107"/>
                    <a:pt x="1294" y="1108"/>
                    <a:pt x="1293" y="1108"/>
                  </a:cubicBezTo>
                  <a:cubicBezTo>
                    <a:pt x="1291" y="1112"/>
                    <a:pt x="1289" y="1115"/>
                    <a:pt x="1286" y="1118"/>
                  </a:cubicBezTo>
                  <a:cubicBezTo>
                    <a:pt x="1286" y="1118"/>
                    <a:pt x="1286" y="1118"/>
                    <a:pt x="1286" y="1118"/>
                  </a:cubicBezTo>
                  <a:cubicBezTo>
                    <a:pt x="1285" y="1119"/>
                    <a:pt x="1285" y="1119"/>
                    <a:pt x="1285" y="1119"/>
                  </a:cubicBezTo>
                  <a:cubicBezTo>
                    <a:pt x="1284" y="1120"/>
                    <a:pt x="1284" y="1120"/>
                    <a:pt x="1283" y="1121"/>
                  </a:cubicBezTo>
                  <a:cubicBezTo>
                    <a:pt x="1282" y="1122"/>
                    <a:pt x="1281" y="1122"/>
                    <a:pt x="1280" y="1123"/>
                  </a:cubicBezTo>
                  <a:cubicBezTo>
                    <a:pt x="1279" y="1123"/>
                    <a:pt x="1279" y="1124"/>
                    <a:pt x="1278" y="1124"/>
                  </a:cubicBezTo>
                  <a:cubicBezTo>
                    <a:pt x="1278" y="1124"/>
                    <a:pt x="1278" y="1124"/>
                    <a:pt x="1278" y="1124"/>
                  </a:cubicBezTo>
                  <a:cubicBezTo>
                    <a:pt x="1278" y="1124"/>
                    <a:pt x="1278" y="1124"/>
                    <a:pt x="1278" y="1124"/>
                  </a:cubicBezTo>
                  <a:cubicBezTo>
                    <a:pt x="1278" y="1124"/>
                    <a:pt x="1278" y="1124"/>
                    <a:pt x="1278" y="1124"/>
                  </a:cubicBezTo>
                  <a:cubicBezTo>
                    <a:pt x="1277" y="1124"/>
                    <a:pt x="1277" y="1124"/>
                    <a:pt x="1277" y="1124"/>
                  </a:cubicBezTo>
                  <a:cubicBezTo>
                    <a:pt x="1276" y="1125"/>
                    <a:pt x="1276" y="1125"/>
                    <a:pt x="1276" y="1125"/>
                  </a:cubicBezTo>
                  <a:cubicBezTo>
                    <a:pt x="1275" y="1125"/>
                    <a:pt x="1274" y="1125"/>
                    <a:pt x="1273" y="1126"/>
                  </a:cubicBezTo>
                  <a:cubicBezTo>
                    <a:pt x="1272" y="1126"/>
                    <a:pt x="1271" y="1127"/>
                    <a:pt x="1270" y="1127"/>
                  </a:cubicBezTo>
                  <a:cubicBezTo>
                    <a:pt x="1263" y="1130"/>
                    <a:pt x="1257" y="1133"/>
                    <a:pt x="1250" y="1136"/>
                  </a:cubicBezTo>
                  <a:cubicBezTo>
                    <a:pt x="1249" y="1137"/>
                    <a:pt x="1248" y="1137"/>
                    <a:pt x="1247" y="1138"/>
                  </a:cubicBezTo>
                  <a:close/>
                  <a:moveTo>
                    <a:pt x="1077" y="746"/>
                  </a:moveTo>
                  <a:cubicBezTo>
                    <a:pt x="1076" y="741"/>
                    <a:pt x="1073" y="736"/>
                    <a:pt x="1071" y="731"/>
                  </a:cubicBezTo>
                  <a:cubicBezTo>
                    <a:pt x="1068" y="723"/>
                    <a:pt x="1064" y="715"/>
                    <a:pt x="1061" y="707"/>
                  </a:cubicBezTo>
                  <a:cubicBezTo>
                    <a:pt x="1061" y="707"/>
                    <a:pt x="1062" y="707"/>
                    <a:pt x="1062" y="706"/>
                  </a:cubicBezTo>
                  <a:cubicBezTo>
                    <a:pt x="1062" y="705"/>
                    <a:pt x="1062" y="705"/>
                    <a:pt x="1062" y="705"/>
                  </a:cubicBezTo>
                  <a:cubicBezTo>
                    <a:pt x="1062" y="704"/>
                    <a:pt x="1062" y="704"/>
                    <a:pt x="1062" y="703"/>
                  </a:cubicBezTo>
                  <a:cubicBezTo>
                    <a:pt x="1062" y="703"/>
                    <a:pt x="1062" y="702"/>
                    <a:pt x="1063" y="702"/>
                  </a:cubicBezTo>
                  <a:cubicBezTo>
                    <a:pt x="1063" y="702"/>
                    <a:pt x="1063" y="702"/>
                    <a:pt x="1063" y="702"/>
                  </a:cubicBezTo>
                  <a:cubicBezTo>
                    <a:pt x="1082" y="702"/>
                    <a:pt x="1100" y="705"/>
                    <a:pt x="1112" y="714"/>
                  </a:cubicBezTo>
                  <a:cubicBezTo>
                    <a:pt x="1117" y="717"/>
                    <a:pt x="1120" y="721"/>
                    <a:pt x="1122" y="726"/>
                  </a:cubicBezTo>
                  <a:cubicBezTo>
                    <a:pt x="1118" y="728"/>
                    <a:pt x="1113" y="732"/>
                    <a:pt x="1108" y="736"/>
                  </a:cubicBezTo>
                  <a:cubicBezTo>
                    <a:pt x="1113" y="737"/>
                    <a:pt x="1117" y="739"/>
                    <a:pt x="1121" y="741"/>
                  </a:cubicBezTo>
                  <a:cubicBezTo>
                    <a:pt x="1121" y="742"/>
                    <a:pt x="1120" y="742"/>
                    <a:pt x="1120" y="742"/>
                  </a:cubicBezTo>
                  <a:cubicBezTo>
                    <a:pt x="1120" y="743"/>
                    <a:pt x="1119" y="744"/>
                    <a:pt x="1119" y="744"/>
                  </a:cubicBezTo>
                  <a:cubicBezTo>
                    <a:pt x="1118" y="745"/>
                    <a:pt x="1118" y="745"/>
                    <a:pt x="1118" y="745"/>
                  </a:cubicBezTo>
                  <a:cubicBezTo>
                    <a:pt x="1118" y="745"/>
                    <a:pt x="1118" y="744"/>
                    <a:pt x="1119" y="744"/>
                  </a:cubicBezTo>
                  <a:cubicBezTo>
                    <a:pt x="1119" y="742"/>
                    <a:pt x="1120" y="741"/>
                    <a:pt x="1120" y="741"/>
                  </a:cubicBezTo>
                  <a:cubicBezTo>
                    <a:pt x="1120" y="741"/>
                    <a:pt x="1119" y="742"/>
                    <a:pt x="1118" y="743"/>
                  </a:cubicBezTo>
                  <a:cubicBezTo>
                    <a:pt x="1117" y="744"/>
                    <a:pt x="1117" y="745"/>
                    <a:pt x="1116" y="746"/>
                  </a:cubicBezTo>
                  <a:cubicBezTo>
                    <a:pt x="1115" y="746"/>
                    <a:pt x="1115" y="747"/>
                    <a:pt x="1115" y="747"/>
                  </a:cubicBezTo>
                  <a:cubicBezTo>
                    <a:pt x="1114" y="747"/>
                    <a:pt x="1114" y="748"/>
                    <a:pt x="1114" y="748"/>
                  </a:cubicBezTo>
                  <a:cubicBezTo>
                    <a:pt x="1114" y="748"/>
                    <a:pt x="1114" y="749"/>
                    <a:pt x="1113" y="749"/>
                  </a:cubicBezTo>
                  <a:cubicBezTo>
                    <a:pt x="1113" y="750"/>
                    <a:pt x="1112" y="752"/>
                    <a:pt x="1111" y="753"/>
                  </a:cubicBezTo>
                  <a:cubicBezTo>
                    <a:pt x="1110" y="755"/>
                    <a:pt x="1109" y="756"/>
                    <a:pt x="1108" y="758"/>
                  </a:cubicBezTo>
                  <a:cubicBezTo>
                    <a:pt x="1106" y="761"/>
                    <a:pt x="1104" y="764"/>
                    <a:pt x="1103" y="768"/>
                  </a:cubicBezTo>
                  <a:cubicBezTo>
                    <a:pt x="1101" y="771"/>
                    <a:pt x="1099" y="775"/>
                    <a:pt x="1097" y="778"/>
                  </a:cubicBezTo>
                  <a:cubicBezTo>
                    <a:pt x="1097" y="778"/>
                    <a:pt x="1097" y="779"/>
                    <a:pt x="1097" y="779"/>
                  </a:cubicBezTo>
                  <a:cubicBezTo>
                    <a:pt x="1097" y="779"/>
                    <a:pt x="1097" y="779"/>
                    <a:pt x="1097" y="778"/>
                  </a:cubicBezTo>
                  <a:cubicBezTo>
                    <a:pt x="1097" y="778"/>
                    <a:pt x="1096" y="777"/>
                    <a:pt x="1096" y="776"/>
                  </a:cubicBezTo>
                  <a:cubicBezTo>
                    <a:pt x="1095" y="774"/>
                    <a:pt x="1095" y="772"/>
                    <a:pt x="1094" y="771"/>
                  </a:cubicBezTo>
                  <a:cubicBezTo>
                    <a:pt x="1094" y="770"/>
                    <a:pt x="1093" y="769"/>
                    <a:pt x="1093" y="769"/>
                  </a:cubicBezTo>
                  <a:cubicBezTo>
                    <a:pt x="1093" y="768"/>
                    <a:pt x="1093" y="767"/>
                    <a:pt x="1092" y="766"/>
                  </a:cubicBezTo>
                  <a:cubicBezTo>
                    <a:pt x="1091" y="763"/>
                    <a:pt x="1091" y="761"/>
                    <a:pt x="1090" y="759"/>
                  </a:cubicBezTo>
                  <a:cubicBezTo>
                    <a:pt x="1090" y="757"/>
                    <a:pt x="1090" y="755"/>
                    <a:pt x="1090" y="754"/>
                  </a:cubicBezTo>
                  <a:cubicBezTo>
                    <a:pt x="1089" y="753"/>
                    <a:pt x="1089" y="752"/>
                    <a:pt x="1089" y="752"/>
                  </a:cubicBezTo>
                  <a:cubicBezTo>
                    <a:pt x="1089" y="752"/>
                    <a:pt x="1089" y="753"/>
                    <a:pt x="1089" y="754"/>
                  </a:cubicBezTo>
                  <a:cubicBezTo>
                    <a:pt x="1089" y="755"/>
                    <a:pt x="1089" y="757"/>
                    <a:pt x="1089" y="759"/>
                  </a:cubicBezTo>
                  <a:cubicBezTo>
                    <a:pt x="1089" y="761"/>
                    <a:pt x="1090" y="764"/>
                    <a:pt x="1090" y="767"/>
                  </a:cubicBezTo>
                  <a:cubicBezTo>
                    <a:pt x="1090" y="768"/>
                    <a:pt x="1090" y="768"/>
                    <a:pt x="1090" y="769"/>
                  </a:cubicBezTo>
                  <a:cubicBezTo>
                    <a:pt x="1091" y="770"/>
                    <a:pt x="1091" y="770"/>
                    <a:pt x="1091" y="770"/>
                  </a:cubicBezTo>
                  <a:cubicBezTo>
                    <a:pt x="1090" y="770"/>
                    <a:pt x="1089" y="769"/>
                    <a:pt x="1089" y="768"/>
                  </a:cubicBezTo>
                  <a:cubicBezTo>
                    <a:pt x="1088" y="767"/>
                    <a:pt x="1087" y="767"/>
                    <a:pt x="1086" y="766"/>
                  </a:cubicBezTo>
                  <a:cubicBezTo>
                    <a:pt x="1086" y="765"/>
                    <a:pt x="1085" y="764"/>
                    <a:pt x="1084" y="763"/>
                  </a:cubicBezTo>
                  <a:cubicBezTo>
                    <a:pt x="1084" y="763"/>
                    <a:pt x="1084" y="763"/>
                    <a:pt x="1084" y="763"/>
                  </a:cubicBezTo>
                  <a:cubicBezTo>
                    <a:pt x="1083" y="762"/>
                    <a:pt x="1083" y="761"/>
                    <a:pt x="1083" y="761"/>
                  </a:cubicBezTo>
                  <a:cubicBezTo>
                    <a:pt x="1083" y="760"/>
                    <a:pt x="1082" y="759"/>
                    <a:pt x="1082" y="759"/>
                  </a:cubicBezTo>
                  <a:cubicBezTo>
                    <a:pt x="1082" y="756"/>
                    <a:pt x="1081" y="754"/>
                    <a:pt x="1080" y="753"/>
                  </a:cubicBezTo>
                  <a:cubicBezTo>
                    <a:pt x="1079" y="750"/>
                    <a:pt x="1078" y="748"/>
                    <a:pt x="1077" y="746"/>
                  </a:cubicBezTo>
                  <a:close/>
                  <a:moveTo>
                    <a:pt x="1023" y="704"/>
                  </a:moveTo>
                  <a:cubicBezTo>
                    <a:pt x="1024" y="704"/>
                    <a:pt x="1024" y="705"/>
                    <a:pt x="1024" y="705"/>
                  </a:cubicBezTo>
                  <a:cubicBezTo>
                    <a:pt x="1024" y="705"/>
                    <a:pt x="1024" y="705"/>
                    <a:pt x="1024" y="706"/>
                  </a:cubicBezTo>
                  <a:cubicBezTo>
                    <a:pt x="1024" y="706"/>
                    <a:pt x="1024" y="707"/>
                    <a:pt x="1024" y="707"/>
                  </a:cubicBezTo>
                  <a:cubicBezTo>
                    <a:pt x="1024" y="708"/>
                    <a:pt x="1025" y="709"/>
                    <a:pt x="1025" y="709"/>
                  </a:cubicBezTo>
                  <a:cubicBezTo>
                    <a:pt x="1025" y="710"/>
                    <a:pt x="1025" y="710"/>
                    <a:pt x="1025" y="710"/>
                  </a:cubicBezTo>
                  <a:cubicBezTo>
                    <a:pt x="1025" y="710"/>
                    <a:pt x="1025" y="710"/>
                    <a:pt x="1025" y="710"/>
                  </a:cubicBezTo>
                  <a:cubicBezTo>
                    <a:pt x="1023" y="709"/>
                    <a:pt x="1021" y="707"/>
                    <a:pt x="1019" y="706"/>
                  </a:cubicBezTo>
                  <a:cubicBezTo>
                    <a:pt x="1017" y="705"/>
                    <a:pt x="1016" y="704"/>
                    <a:pt x="1015" y="704"/>
                  </a:cubicBezTo>
                  <a:cubicBezTo>
                    <a:pt x="1018" y="703"/>
                    <a:pt x="1021" y="703"/>
                    <a:pt x="1023" y="703"/>
                  </a:cubicBezTo>
                  <a:cubicBezTo>
                    <a:pt x="1023" y="703"/>
                    <a:pt x="1023" y="704"/>
                    <a:pt x="1023" y="704"/>
                  </a:cubicBezTo>
                  <a:close/>
                  <a:moveTo>
                    <a:pt x="1026" y="705"/>
                  </a:moveTo>
                  <a:cubicBezTo>
                    <a:pt x="1026" y="704"/>
                    <a:pt x="1026" y="704"/>
                    <a:pt x="1026" y="704"/>
                  </a:cubicBezTo>
                  <a:cubicBezTo>
                    <a:pt x="1026" y="704"/>
                    <a:pt x="1026" y="703"/>
                    <a:pt x="1025" y="703"/>
                  </a:cubicBezTo>
                  <a:cubicBezTo>
                    <a:pt x="1035" y="702"/>
                    <a:pt x="1045" y="702"/>
                    <a:pt x="1055" y="702"/>
                  </a:cubicBezTo>
                  <a:cubicBezTo>
                    <a:pt x="1055" y="702"/>
                    <a:pt x="1055" y="702"/>
                    <a:pt x="1055" y="702"/>
                  </a:cubicBezTo>
                  <a:cubicBezTo>
                    <a:pt x="1059" y="713"/>
                    <a:pt x="1063" y="723"/>
                    <a:pt x="1068" y="733"/>
                  </a:cubicBezTo>
                  <a:cubicBezTo>
                    <a:pt x="1069" y="736"/>
                    <a:pt x="1070" y="738"/>
                    <a:pt x="1071" y="741"/>
                  </a:cubicBezTo>
                  <a:cubicBezTo>
                    <a:pt x="1071" y="741"/>
                    <a:pt x="1071" y="741"/>
                    <a:pt x="1071" y="741"/>
                  </a:cubicBezTo>
                  <a:cubicBezTo>
                    <a:pt x="1070" y="740"/>
                    <a:pt x="1070" y="740"/>
                    <a:pt x="1069" y="739"/>
                  </a:cubicBezTo>
                  <a:cubicBezTo>
                    <a:pt x="1069" y="739"/>
                    <a:pt x="1068" y="738"/>
                    <a:pt x="1068" y="738"/>
                  </a:cubicBezTo>
                  <a:cubicBezTo>
                    <a:pt x="1067" y="737"/>
                    <a:pt x="1066" y="737"/>
                    <a:pt x="1066" y="736"/>
                  </a:cubicBezTo>
                  <a:cubicBezTo>
                    <a:pt x="1065" y="736"/>
                    <a:pt x="1065" y="735"/>
                    <a:pt x="1064" y="735"/>
                  </a:cubicBezTo>
                  <a:cubicBezTo>
                    <a:pt x="1064" y="735"/>
                    <a:pt x="1064" y="735"/>
                    <a:pt x="1063" y="734"/>
                  </a:cubicBezTo>
                  <a:cubicBezTo>
                    <a:pt x="1062" y="733"/>
                    <a:pt x="1060" y="732"/>
                    <a:pt x="1058" y="731"/>
                  </a:cubicBezTo>
                  <a:cubicBezTo>
                    <a:pt x="1056" y="729"/>
                    <a:pt x="1054" y="728"/>
                    <a:pt x="1052" y="727"/>
                  </a:cubicBezTo>
                  <a:cubicBezTo>
                    <a:pt x="1047" y="724"/>
                    <a:pt x="1043" y="721"/>
                    <a:pt x="1038" y="718"/>
                  </a:cubicBezTo>
                  <a:cubicBezTo>
                    <a:pt x="1034" y="716"/>
                    <a:pt x="1030" y="713"/>
                    <a:pt x="1025" y="710"/>
                  </a:cubicBezTo>
                  <a:cubicBezTo>
                    <a:pt x="1025" y="710"/>
                    <a:pt x="1026" y="710"/>
                    <a:pt x="1026" y="709"/>
                  </a:cubicBezTo>
                  <a:cubicBezTo>
                    <a:pt x="1026" y="709"/>
                    <a:pt x="1026" y="708"/>
                    <a:pt x="1026" y="707"/>
                  </a:cubicBezTo>
                  <a:cubicBezTo>
                    <a:pt x="1026" y="706"/>
                    <a:pt x="1026" y="706"/>
                    <a:pt x="1026" y="705"/>
                  </a:cubicBezTo>
                  <a:cubicBezTo>
                    <a:pt x="1026" y="705"/>
                    <a:pt x="1026" y="705"/>
                    <a:pt x="1026" y="705"/>
                  </a:cubicBezTo>
                  <a:close/>
                  <a:moveTo>
                    <a:pt x="1060" y="702"/>
                  </a:moveTo>
                  <a:cubicBezTo>
                    <a:pt x="1060" y="702"/>
                    <a:pt x="1060" y="703"/>
                    <a:pt x="1060" y="703"/>
                  </a:cubicBezTo>
                  <a:cubicBezTo>
                    <a:pt x="1060" y="704"/>
                    <a:pt x="1061" y="704"/>
                    <a:pt x="1061" y="705"/>
                  </a:cubicBezTo>
                  <a:cubicBezTo>
                    <a:pt x="1061" y="705"/>
                    <a:pt x="1061" y="705"/>
                    <a:pt x="1061" y="706"/>
                  </a:cubicBezTo>
                  <a:cubicBezTo>
                    <a:pt x="1061" y="706"/>
                    <a:pt x="1061" y="707"/>
                    <a:pt x="1061" y="707"/>
                  </a:cubicBezTo>
                  <a:cubicBezTo>
                    <a:pt x="1060" y="705"/>
                    <a:pt x="1060" y="703"/>
                    <a:pt x="1059" y="702"/>
                  </a:cubicBezTo>
                  <a:cubicBezTo>
                    <a:pt x="1060" y="702"/>
                    <a:pt x="1060" y="702"/>
                    <a:pt x="1060" y="702"/>
                  </a:cubicBezTo>
                  <a:close/>
                  <a:moveTo>
                    <a:pt x="1194" y="635"/>
                  </a:moveTo>
                  <a:cubicBezTo>
                    <a:pt x="1194" y="635"/>
                    <a:pt x="1194" y="635"/>
                    <a:pt x="1194" y="635"/>
                  </a:cubicBezTo>
                  <a:cubicBezTo>
                    <a:pt x="1198" y="634"/>
                    <a:pt x="1202" y="633"/>
                    <a:pt x="1206" y="632"/>
                  </a:cubicBezTo>
                  <a:cubicBezTo>
                    <a:pt x="1207" y="632"/>
                    <a:pt x="1207" y="632"/>
                    <a:pt x="1208" y="632"/>
                  </a:cubicBezTo>
                  <a:cubicBezTo>
                    <a:pt x="1221" y="642"/>
                    <a:pt x="1230" y="640"/>
                    <a:pt x="1241" y="655"/>
                  </a:cubicBezTo>
                  <a:cubicBezTo>
                    <a:pt x="1245" y="661"/>
                    <a:pt x="1249" y="677"/>
                    <a:pt x="1250" y="698"/>
                  </a:cubicBezTo>
                  <a:cubicBezTo>
                    <a:pt x="1241" y="702"/>
                    <a:pt x="1229" y="704"/>
                    <a:pt x="1236" y="717"/>
                  </a:cubicBezTo>
                  <a:cubicBezTo>
                    <a:pt x="1236" y="717"/>
                    <a:pt x="1236" y="717"/>
                    <a:pt x="1236" y="717"/>
                  </a:cubicBezTo>
                  <a:cubicBezTo>
                    <a:pt x="1235" y="718"/>
                    <a:pt x="1235" y="718"/>
                    <a:pt x="1235" y="719"/>
                  </a:cubicBezTo>
                  <a:cubicBezTo>
                    <a:pt x="1234" y="720"/>
                    <a:pt x="1233" y="721"/>
                    <a:pt x="1233" y="722"/>
                  </a:cubicBezTo>
                  <a:cubicBezTo>
                    <a:pt x="1232" y="723"/>
                    <a:pt x="1232" y="724"/>
                    <a:pt x="1231" y="725"/>
                  </a:cubicBezTo>
                  <a:cubicBezTo>
                    <a:pt x="1231" y="726"/>
                    <a:pt x="1230" y="727"/>
                    <a:pt x="1230" y="729"/>
                  </a:cubicBezTo>
                  <a:cubicBezTo>
                    <a:pt x="1230" y="729"/>
                    <a:pt x="1230" y="730"/>
                    <a:pt x="1230" y="730"/>
                  </a:cubicBezTo>
                  <a:cubicBezTo>
                    <a:pt x="1229" y="730"/>
                    <a:pt x="1229" y="731"/>
                    <a:pt x="1229" y="731"/>
                  </a:cubicBezTo>
                  <a:cubicBezTo>
                    <a:pt x="1229" y="731"/>
                    <a:pt x="1229" y="731"/>
                    <a:pt x="1229" y="732"/>
                  </a:cubicBezTo>
                  <a:cubicBezTo>
                    <a:pt x="1229" y="732"/>
                    <a:pt x="1229" y="733"/>
                    <a:pt x="1229" y="733"/>
                  </a:cubicBezTo>
                  <a:cubicBezTo>
                    <a:pt x="1229" y="734"/>
                    <a:pt x="1229" y="734"/>
                    <a:pt x="1229" y="735"/>
                  </a:cubicBezTo>
                  <a:cubicBezTo>
                    <a:pt x="1229" y="735"/>
                    <a:pt x="1229" y="735"/>
                    <a:pt x="1228" y="735"/>
                  </a:cubicBezTo>
                  <a:cubicBezTo>
                    <a:pt x="1228" y="736"/>
                    <a:pt x="1228" y="736"/>
                    <a:pt x="1228" y="736"/>
                  </a:cubicBezTo>
                  <a:cubicBezTo>
                    <a:pt x="1228" y="736"/>
                    <a:pt x="1228" y="736"/>
                    <a:pt x="1228" y="736"/>
                  </a:cubicBezTo>
                  <a:cubicBezTo>
                    <a:pt x="1225" y="740"/>
                    <a:pt x="1222" y="744"/>
                    <a:pt x="1219" y="748"/>
                  </a:cubicBezTo>
                  <a:cubicBezTo>
                    <a:pt x="1217" y="750"/>
                    <a:pt x="1216" y="752"/>
                    <a:pt x="1214" y="754"/>
                  </a:cubicBezTo>
                  <a:cubicBezTo>
                    <a:pt x="1213" y="755"/>
                    <a:pt x="1211" y="757"/>
                    <a:pt x="1210" y="759"/>
                  </a:cubicBezTo>
                  <a:cubicBezTo>
                    <a:pt x="1207" y="763"/>
                    <a:pt x="1205" y="766"/>
                    <a:pt x="1203" y="770"/>
                  </a:cubicBezTo>
                  <a:cubicBezTo>
                    <a:pt x="1203" y="770"/>
                    <a:pt x="1203" y="770"/>
                    <a:pt x="1203" y="771"/>
                  </a:cubicBezTo>
                  <a:cubicBezTo>
                    <a:pt x="1202" y="771"/>
                    <a:pt x="1202" y="772"/>
                    <a:pt x="1202" y="772"/>
                  </a:cubicBezTo>
                  <a:cubicBezTo>
                    <a:pt x="1202" y="773"/>
                    <a:pt x="1202" y="774"/>
                    <a:pt x="1202" y="774"/>
                  </a:cubicBezTo>
                  <a:cubicBezTo>
                    <a:pt x="1201" y="775"/>
                    <a:pt x="1201" y="776"/>
                    <a:pt x="1201" y="777"/>
                  </a:cubicBezTo>
                  <a:cubicBezTo>
                    <a:pt x="1201" y="777"/>
                    <a:pt x="1201" y="778"/>
                    <a:pt x="1201" y="778"/>
                  </a:cubicBezTo>
                  <a:cubicBezTo>
                    <a:pt x="1201" y="779"/>
                    <a:pt x="1201" y="779"/>
                    <a:pt x="1202" y="780"/>
                  </a:cubicBezTo>
                  <a:cubicBezTo>
                    <a:pt x="1201" y="780"/>
                    <a:pt x="1201" y="780"/>
                    <a:pt x="1201" y="780"/>
                  </a:cubicBezTo>
                  <a:cubicBezTo>
                    <a:pt x="1201" y="779"/>
                    <a:pt x="1201" y="779"/>
                    <a:pt x="1201" y="779"/>
                  </a:cubicBezTo>
                  <a:cubicBezTo>
                    <a:pt x="1201" y="779"/>
                    <a:pt x="1201" y="779"/>
                    <a:pt x="1201" y="779"/>
                  </a:cubicBezTo>
                  <a:cubicBezTo>
                    <a:pt x="1201" y="779"/>
                    <a:pt x="1201" y="779"/>
                    <a:pt x="1201" y="779"/>
                  </a:cubicBezTo>
                  <a:cubicBezTo>
                    <a:pt x="1200" y="777"/>
                    <a:pt x="1200" y="776"/>
                    <a:pt x="1199" y="775"/>
                  </a:cubicBezTo>
                  <a:cubicBezTo>
                    <a:pt x="1195" y="766"/>
                    <a:pt x="1189" y="757"/>
                    <a:pt x="1184" y="748"/>
                  </a:cubicBezTo>
                  <a:cubicBezTo>
                    <a:pt x="1181" y="744"/>
                    <a:pt x="1179" y="740"/>
                    <a:pt x="1176" y="735"/>
                  </a:cubicBezTo>
                  <a:cubicBezTo>
                    <a:pt x="1176" y="734"/>
                    <a:pt x="1175" y="733"/>
                    <a:pt x="1175" y="732"/>
                  </a:cubicBezTo>
                  <a:cubicBezTo>
                    <a:pt x="1175" y="732"/>
                    <a:pt x="1175" y="732"/>
                    <a:pt x="1175" y="732"/>
                  </a:cubicBezTo>
                  <a:cubicBezTo>
                    <a:pt x="1175" y="731"/>
                    <a:pt x="1175" y="731"/>
                    <a:pt x="1175" y="730"/>
                  </a:cubicBezTo>
                  <a:cubicBezTo>
                    <a:pt x="1175" y="730"/>
                    <a:pt x="1175" y="729"/>
                    <a:pt x="1175" y="728"/>
                  </a:cubicBezTo>
                  <a:cubicBezTo>
                    <a:pt x="1176" y="727"/>
                    <a:pt x="1176" y="726"/>
                    <a:pt x="1176" y="726"/>
                  </a:cubicBezTo>
                  <a:cubicBezTo>
                    <a:pt x="1176" y="726"/>
                    <a:pt x="1176" y="725"/>
                    <a:pt x="1176" y="725"/>
                  </a:cubicBezTo>
                  <a:cubicBezTo>
                    <a:pt x="1176" y="725"/>
                    <a:pt x="1176" y="724"/>
                    <a:pt x="1177" y="724"/>
                  </a:cubicBezTo>
                  <a:cubicBezTo>
                    <a:pt x="1177" y="721"/>
                    <a:pt x="1179" y="718"/>
                    <a:pt x="1181" y="715"/>
                  </a:cubicBezTo>
                  <a:cubicBezTo>
                    <a:pt x="1181" y="714"/>
                    <a:pt x="1182" y="714"/>
                    <a:pt x="1182" y="713"/>
                  </a:cubicBezTo>
                  <a:cubicBezTo>
                    <a:pt x="1183" y="712"/>
                    <a:pt x="1183" y="711"/>
                    <a:pt x="1184" y="711"/>
                  </a:cubicBezTo>
                  <a:cubicBezTo>
                    <a:pt x="1185" y="709"/>
                    <a:pt x="1186" y="708"/>
                    <a:pt x="1187" y="706"/>
                  </a:cubicBezTo>
                  <a:cubicBezTo>
                    <a:pt x="1187" y="706"/>
                    <a:pt x="1188" y="705"/>
                    <a:pt x="1188" y="705"/>
                  </a:cubicBezTo>
                  <a:cubicBezTo>
                    <a:pt x="1212" y="704"/>
                    <a:pt x="1209" y="686"/>
                    <a:pt x="1223" y="672"/>
                  </a:cubicBezTo>
                  <a:cubicBezTo>
                    <a:pt x="1197" y="668"/>
                    <a:pt x="1186" y="682"/>
                    <a:pt x="1185" y="705"/>
                  </a:cubicBezTo>
                  <a:cubicBezTo>
                    <a:pt x="1185" y="705"/>
                    <a:pt x="1185" y="705"/>
                    <a:pt x="1185" y="705"/>
                  </a:cubicBezTo>
                  <a:cubicBezTo>
                    <a:pt x="1184" y="706"/>
                    <a:pt x="1183" y="708"/>
                    <a:pt x="1182" y="709"/>
                  </a:cubicBezTo>
                  <a:cubicBezTo>
                    <a:pt x="1181" y="710"/>
                    <a:pt x="1181" y="711"/>
                    <a:pt x="1180" y="712"/>
                  </a:cubicBezTo>
                  <a:cubicBezTo>
                    <a:pt x="1180" y="713"/>
                    <a:pt x="1179" y="713"/>
                    <a:pt x="1179" y="714"/>
                  </a:cubicBezTo>
                  <a:cubicBezTo>
                    <a:pt x="1177" y="717"/>
                    <a:pt x="1175" y="720"/>
                    <a:pt x="1175" y="723"/>
                  </a:cubicBezTo>
                  <a:cubicBezTo>
                    <a:pt x="1174" y="724"/>
                    <a:pt x="1174" y="724"/>
                    <a:pt x="1174" y="724"/>
                  </a:cubicBezTo>
                  <a:cubicBezTo>
                    <a:pt x="1174" y="725"/>
                    <a:pt x="1174" y="725"/>
                    <a:pt x="1174" y="725"/>
                  </a:cubicBezTo>
                  <a:cubicBezTo>
                    <a:pt x="1174" y="726"/>
                    <a:pt x="1174" y="727"/>
                    <a:pt x="1174" y="727"/>
                  </a:cubicBezTo>
                  <a:cubicBezTo>
                    <a:pt x="1174" y="728"/>
                    <a:pt x="1174" y="729"/>
                    <a:pt x="1174" y="730"/>
                  </a:cubicBezTo>
                  <a:cubicBezTo>
                    <a:pt x="1174" y="730"/>
                    <a:pt x="1174" y="729"/>
                    <a:pt x="1173" y="729"/>
                  </a:cubicBezTo>
                  <a:cubicBezTo>
                    <a:pt x="1173" y="728"/>
                    <a:pt x="1173" y="727"/>
                    <a:pt x="1172" y="725"/>
                  </a:cubicBezTo>
                  <a:cubicBezTo>
                    <a:pt x="1172" y="725"/>
                    <a:pt x="1172" y="725"/>
                    <a:pt x="1172" y="725"/>
                  </a:cubicBezTo>
                  <a:cubicBezTo>
                    <a:pt x="1172" y="724"/>
                    <a:pt x="1172" y="724"/>
                    <a:pt x="1172" y="724"/>
                  </a:cubicBezTo>
                  <a:cubicBezTo>
                    <a:pt x="1172" y="724"/>
                    <a:pt x="1172" y="724"/>
                    <a:pt x="1172" y="724"/>
                  </a:cubicBezTo>
                  <a:cubicBezTo>
                    <a:pt x="1172" y="724"/>
                    <a:pt x="1172" y="724"/>
                    <a:pt x="1172" y="724"/>
                  </a:cubicBezTo>
                  <a:cubicBezTo>
                    <a:pt x="1171" y="724"/>
                    <a:pt x="1171" y="724"/>
                    <a:pt x="1171" y="724"/>
                  </a:cubicBezTo>
                  <a:cubicBezTo>
                    <a:pt x="1171" y="722"/>
                    <a:pt x="1171" y="722"/>
                    <a:pt x="1171" y="722"/>
                  </a:cubicBezTo>
                  <a:cubicBezTo>
                    <a:pt x="1168" y="713"/>
                    <a:pt x="1167" y="704"/>
                    <a:pt x="1167" y="695"/>
                  </a:cubicBezTo>
                  <a:cubicBezTo>
                    <a:pt x="1167" y="687"/>
                    <a:pt x="1168" y="679"/>
                    <a:pt x="1169" y="671"/>
                  </a:cubicBezTo>
                  <a:cubicBezTo>
                    <a:pt x="1169" y="669"/>
                    <a:pt x="1170" y="667"/>
                    <a:pt x="1170" y="666"/>
                  </a:cubicBezTo>
                  <a:cubicBezTo>
                    <a:pt x="1171" y="664"/>
                    <a:pt x="1171" y="662"/>
                    <a:pt x="1171" y="660"/>
                  </a:cubicBezTo>
                  <a:cubicBezTo>
                    <a:pt x="1172" y="657"/>
                    <a:pt x="1173" y="654"/>
                    <a:pt x="1173" y="651"/>
                  </a:cubicBezTo>
                  <a:cubicBezTo>
                    <a:pt x="1174" y="646"/>
                    <a:pt x="1175" y="642"/>
                    <a:pt x="1176" y="638"/>
                  </a:cubicBezTo>
                  <a:cubicBezTo>
                    <a:pt x="1183" y="641"/>
                    <a:pt x="1189" y="642"/>
                    <a:pt x="1194" y="635"/>
                  </a:cubicBezTo>
                  <a:close/>
                  <a:moveTo>
                    <a:pt x="1253" y="537"/>
                  </a:moveTo>
                  <a:cubicBezTo>
                    <a:pt x="1253" y="537"/>
                    <a:pt x="1253" y="538"/>
                    <a:pt x="1253" y="538"/>
                  </a:cubicBezTo>
                  <a:cubicBezTo>
                    <a:pt x="1254" y="540"/>
                    <a:pt x="1255" y="542"/>
                    <a:pt x="1255" y="544"/>
                  </a:cubicBezTo>
                  <a:cubicBezTo>
                    <a:pt x="1256" y="545"/>
                    <a:pt x="1257" y="547"/>
                    <a:pt x="1258" y="549"/>
                  </a:cubicBezTo>
                  <a:cubicBezTo>
                    <a:pt x="1258" y="549"/>
                    <a:pt x="1258" y="550"/>
                    <a:pt x="1259" y="551"/>
                  </a:cubicBezTo>
                  <a:cubicBezTo>
                    <a:pt x="1259" y="552"/>
                    <a:pt x="1260" y="552"/>
                    <a:pt x="1260" y="553"/>
                  </a:cubicBezTo>
                  <a:cubicBezTo>
                    <a:pt x="1261" y="554"/>
                    <a:pt x="1261" y="554"/>
                    <a:pt x="1261" y="555"/>
                  </a:cubicBezTo>
                  <a:cubicBezTo>
                    <a:pt x="1262" y="556"/>
                    <a:pt x="1262" y="556"/>
                    <a:pt x="1263" y="557"/>
                  </a:cubicBezTo>
                  <a:cubicBezTo>
                    <a:pt x="1263" y="557"/>
                    <a:pt x="1263" y="558"/>
                    <a:pt x="1263" y="558"/>
                  </a:cubicBezTo>
                  <a:cubicBezTo>
                    <a:pt x="1263" y="558"/>
                    <a:pt x="1263" y="558"/>
                    <a:pt x="1264" y="559"/>
                  </a:cubicBezTo>
                  <a:cubicBezTo>
                    <a:pt x="1264" y="559"/>
                    <a:pt x="1265" y="559"/>
                    <a:pt x="1265" y="560"/>
                  </a:cubicBezTo>
                  <a:cubicBezTo>
                    <a:pt x="1266" y="560"/>
                    <a:pt x="1266" y="560"/>
                    <a:pt x="1266" y="561"/>
                  </a:cubicBezTo>
                  <a:cubicBezTo>
                    <a:pt x="1266" y="563"/>
                    <a:pt x="1265" y="565"/>
                    <a:pt x="1265" y="567"/>
                  </a:cubicBezTo>
                  <a:cubicBezTo>
                    <a:pt x="1264" y="572"/>
                    <a:pt x="1265" y="578"/>
                    <a:pt x="1266" y="583"/>
                  </a:cubicBezTo>
                  <a:cubicBezTo>
                    <a:pt x="1267" y="589"/>
                    <a:pt x="1269" y="594"/>
                    <a:pt x="1271" y="599"/>
                  </a:cubicBezTo>
                  <a:cubicBezTo>
                    <a:pt x="1272" y="604"/>
                    <a:pt x="1274" y="609"/>
                    <a:pt x="1275" y="614"/>
                  </a:cubicBezTo>
                  <a:cubicBezTo>
                    <a:pt x="1276" y="617"/>
                    <a:pt x="1276" y="620"/>
                    <a:pt x="1276" y="622"/>
                  </a:cubicBezTo>
                  <a:cubicBezTo>
                    <a:pt x="1276" y="623"/>
                    <a:pt x="1276" y="623"/>
                    <a:pt x="1276" y="623"/>
                  </a:cubicBezTo>
                  <a:cubicBezTo>
                    <a:pt x="1267" y="604"/>
                    <a:pt x="1255" y="578"/>
                    <a:pt x="1249" y="560"/>
                  </a:cubicBezTo>
                  <a:cubicBezTo>
                    <a:pt x="1246" y="551"/>
                    <a:pt x="1245" y="543"/>
                    <a:pt x="1246" y="536"/>
                  </a:cubicBezTo>
                  <a:cubicBezTo>
                    <a:pt x="1248" y="537"/>
                    <a:pt x="1250" y="537"/>
                    <a:pt x="1253" y="537"/>
                  </a:cubicBezTo>
                  <a:close/>
                  <a:moveTo>
                    <a:pt x="1316" y="483"/>
                  </a:moveTo>
                  <a:cubicBezTo>
                    <a:pt x="1317" y="483"/>
                    <a:pt x="1317" y="482"/>
                    <a:pt x="1317" y="481"/>
                  </a:cubicBezTo>
                  <a:cubicBezTo>
                    <a:pt x="1317" y="482"/>
                    <a:pt x="1317" y="482"/>
                    <a:pt x="1318" y="483"/>
                  </a:cubicBezTo>
                  <a:cubicBezTo>
                    <a:pt x="1319" y="487"/>
                    <a:pt x="1320" y="492"/>
                    <a:pt x="1320" y="498"/>
                  </a:cubicBezTo>
                  <a:cubicBezTo>
                    <a:pt x="1318" y="499"/>
                    <a:pt x="1316" y="500"/>
                    <a:pt x="1313" y="502"/>
                  </a:cubicBezTo>
                  <a:cubicBezTo>
                    <a:pt x="1313" y="501"/>
                    <a:pt x="1313" y="500"/>
                    <a:pt x="1314" y="499"/>
                  </a:cubicBezTo>
                  <a:cubicBezTo>
                    <a:pt x="1314" y="499"/>
                    <a:pt x="1314" y="498"/>
                    <a:pt x="1314" y="497"/>
                  </a:cubicBezTo>
                  <a:cubicBezTo>
                    <a:pt x="1314" y="496"/>
                    <a:pt x="1315" y="495"/>
                    <a:pt x="1315" y="495"/>
                  </a:cubicBezTo>
                  <a:cubicBezTo>
                    <a:pt x="1315" y="494"/>
                    <a:pt x="1315" y="494"/>
                    <a:pt x="1315" y="494"/>
                  </a:cubicBezTo>
                  <a:cubicBezTo>
                    <a:pt x="1315" y="493"/>
                    <a:pt x="1315" y="493"/>
                    <a:pt x="1315" y="493"/>
                  </a:cubicBezTo>
                  <a:cubicBezTo>
                    <a:pt x="1315" y="492"/>
                    <a:pt x="1315" y="491"/>
                    <a:pt x="1315" y="491"/>
                  </a:cubicBezTo>
                  <a:cubicBezTo>
                    <a:pt x="1315" y="490"/>
                    <a:pt x="1315" y="489"/>
                    <a:pt x="1315" y="488"/>
                  </a:cubicBezTo>
                  <a:cubicBezTo>
                    <a:pt x="1316" y="488"/>
                    <a:pt x="1316" y="487"/>
                    <a:pt x="1316" y="486"/>
                  </a:cubicBezTo>
                  <a:cubicBezTo>
                    <a:pt x="1316" y="485"/>
                    <a:pt x="1316" y="484"/>
                    <a:pt x="1316" y="483"/>
                  </a:cubicBezTo>
                  <a:close/>
                  <a:moveTo>
                    <a:pt x="1310" y="792"/>
                  </a:moveTo>
                  <a:cubicBezTo>
                    <a:pt x="1310" y="792"/>
                    <a:pt x="1310" y="792"/>
                    <a:pt x="1310" y="792"/>
                  </a:cubicBezTo>
                  <a:cubicBezTo>
                    <a:pt x="1310" y="793"/>
                    <a:pt x="1310" y="793"/>
                    <a:pt x="1310" y="793"/>
                  </a:cubicBezTo>
                  <a:cubicBezTo>
                    <a:pt x="1309" y="793"/>
                    <a:pt x="1309" y="793"/>
                    <a:pt x="1309" y="793"/>
                  </a:cubicBezTo>
                  <a:cubicBezTo>
                    <a:pt x="1309" y="794"/>
                    <a:pt x="1308" y="795"/>
                    <a:pt x="1307" y="796"/>
                  </a:cubicBezTo>
                  <a:cubicBezTo>
                    <a:pt x="1307" y="797"/>
                    <a:pt x="1307" y="797"/>
                    <a:pt x="1306" y="797"/>
                  </a:cubicBezTo>
                  <a:cubicBezTo>
                    <a:pt x="1307" y="797"/>
                    <a:pt x="1307" y="796"/>
                    <a:pt x="1307" y="795"/>
                  </a:cubicBezTo>
                  <a:cubicBezTo>
                    <a:pt x="1307" y="794"/>
                    <a:pt x="1307" y="793"/>
                    <a:pt x="1307" y="793"/>
                  </a:cubicBezTo>
                  <a:cubicBezTo>
                    <a:pt x="1307" y="792"/>
                    <a:pt x="1307" y="792"/>
                    <a:pt x="1307" y="792"/>
                  </a:cubicBezTo>
                  <a:cubicBezTo>
                    <a:pt x="1307" y="791"/>
                    <a:pt x="1307" y="791"/>
                    <a:pt x="1307" y="791"/>
                  </a:cubicBezTo>
                  <a:cubicBezTo>
                    <a:pt x="1307" y="788"/>
                    <a:pt x="1306" y="784"/>
                    <a:pt x="1305" y="781"/>
                  </a:cubicBezTo>
                  <a:cubicBezTo>
                    <a:pt x="1305" y="780"/>
                    <a:pt x="1304" y="780"/>
                    <a:pt x="1304" y="779"/>
                  </a:cubicBezTo>
                  <a:cubicBezTo>
                    <a:pt x="1311" y="766"/>
                    <a:pt x="1318" y="752"/>
                    <a:pt x="1325" y="739"/>
                  </a:cubicBezTo>
                  <a:cubicBezTo>
                    <a:pt x="1325" y="739"/>
                    <a:pt x="1325" y="740"/>
                    <a:pt x="1325" y="741"/>
                  </a:cubicBezTo>
                  <a:cubicBezTo>
                    <a:pt x="1325" y="749"/>
                    <a:pt x="1324" y="757"/>
                    <a:pt x="1322" y="765"/>
                  </a:cubicBezTo>
                  <a:cubicBezTo>
                    <a:pt x="1320" y="774"/>
                    <a:pt x="1316" y="782"/>
                    <a:pt x="1311" y="790"/>
                  </a:cubicBezTo>
                  <a:cubicBezTo>
                    <a:pt x="1310" y="792"/>
                    <a:pt x="1310" y="792"/>
                    <a:pt x="1310" y="792"/>
                  </a:cubicBezTo>
                  <a:cubicBezTo>
                    <a:pt x="1310" y="792"/>
                    <a:pt x="1310" y="792"/>
                    <a:pt x="1310" y="792"/>
                  </a:cubicBezTo>
                  <a:cubicBezTo>
                    <a:pt x="1310" y="792"/>
                    <a:pt x="1310" y="792"/>
                    <a:pt x="1310" y="792"/>
                  </a:cubicBezTo>
                  <a:close/>
                  <a:moveTo>
                    <a:pt x="1184" y="801"/>
                  </a:moveTo>
                  <a:cubicBezTo>
                    <a:pt x="1164" y="799"/>
                    <a:pt x="1163" y="775"/>
                    <a:pt x="1166" y="748"/>
                  </a:cubicBezTo>
                  <a:cubicBezTo>
                    <a:pt x="1167" y="749"/>
                    <a:pt x="1168" y="749"/>
                    <a:pt x="1170" y="750"/>
                  </a:cubicBezTo>
                  <a:cubicBezTo>
                    <a:pt x="1171" y="750"/>
                    <a:pt x="1172" y="751"/>
                    <a:pt x="1173" y="751"/>
                  </a:cubicBezTo>
                  <a:cubicBezTo>
                    <a:pt x="1174" y="752"/>
                    <a:pt x="1175" y="752"/>
                    <a:pt x="1175" y="752"/>
                  </a:cubicBezTo>
                  <a:cubicBezTo>
                    <a:pt x="1179" y="754"/>
                    <a:pt x="1182" y="756"/>
                    <a:pt x="1184" y="759"/>
                  </a:cubicBezTo>
                  <a:cubicBezTo>
                    <a:pt x="1185" y="759"/>
                    <a:pt x="1185" y="759"/>
                    <a:pt x="1185" y="759"/>
                  </a:cubicBezTo>
                  <a:cubicBezTo>
                    <a:pt x="1189" y="765"/>
                    <a:pt x="1192" y="771"/>
                    <a:pt x="1195" y="777"/>
                  </a:cubicBezTo>
                  <a:cubicBezTo>
                    <a:pt x="1196" y="778"/>
                    <a:pt x="1196" y="779"/>
                    <a:pt x="1197" y="781"/>
                  </a:cubicBezTo>
                  <a:cubicBezTo>
                    <a:pt x="1197" y="781"/>
                    <a:pt x="1197" y="781"/>
                    <a:pt x="1197" y="781"/>
                  </a:cubicBezTo>
                  <a:cubicBezTo>
                    <a:pt x="1197" y="781"/>
                    <a:pt x="1197" y="781"/>
                    <a:pt x="1197" y="781"/>
                  </a:cubicBezTo>
                  <a:cubicBezTo>
                    <a:pt x="1197" y="781"/>
                    <a:pt x="1197" y="781"/>
                    <a:pt x="1197" y="781"/>
                  </a:cubicBezTo>
                  <a:cubicBezTo>
                    <a:pt x="1197" y="781"/>
                    <a:pt x="1197" y="781"/>
                    <a:pt x="1197" y="781"/>
                  </a:cubicBezTo>
                  <a:cubicBezTo>
                    <a:pt x="1197" y="781"/>
                    <a:pt x="1197" y="781"/>
                    <a:pt x="1197" y="781"/>
                  </a:cubicBezTo>
                  <a:cubicBezTo>
                    <a:pt x="1197" y="782"/>
                    <a:pt x="1197" y="782"/>
                    <a:pt x="1197" y="782"/>
                  </a:cubicBezTo>
                  <a:cubicBezTo>
                    <a:pt x="1198" y="784"/>
                    <a:pt x="1198" y="784"/>
                    <a:pt x="1198" y="784"/>
                  </a:cubicBezTo>
                  <a:cubicBezTo>
                    <a:pt x="1199" y="786"/>
                    <a:pt x="1199" y="786"/>
                    <a:pt x="1199" y="786"/>
                  </a:cubicBezTo>
                  <a:cubicBezTo>
                    <a:pt x="1199" y="788"/>
                    <a:pt x="1199" y="788"/>
                    <a:pt x="1199" y="788"/>
                  </a:cubicBezTo>
                  <a:cubicBezTo>
                    <a:pt x="1200" y="789"/>
                    <a:pt x="1200" y="790"/>
                    <a:pt x="1201" y="791"/>
                  </a:cubicBezTo>
                  <a:cubicBezTo>
                    <a:pt x="1201" y="792"/>
                    <a:pt x="1201" y="793"/>
                    <a:pt x="1201" y="794"/>
                  </a:cubicBezTo>
                  <a:cubicBezTo>
                    <a:pt x="1200" y="794"/>
                    <a:pt x="1199" y="795"/>
                    <a:pt x="1198" y="795"/>
                  </a:cubicBezTo>
                  <a:cubicBezTo>
                    <a:pt x="1200" y="799"/>
                    <a:pt x="1202" y="801"/>
                    <a:pt x="1204" y="804"/>
                  </a:cubicBezTo>
                  <a:cubicBezTo>
                    <a:pt x="1204" y="804"/>
                    <a:pt x="1204" y="804"/>
                    <a:pt x="1204" y="805"/>
                  </a:cubicBezTo>
                  <a:cubicBezTo>
                    <a:pt x="1197" y="803"/>
                    <a:pt x="1189" y="801"/>
                    <a:pt x="1184" y="801"/>
                  </a:cubicBezTo>
                  <a:close/>
                  <a:moveTo>
                    <a:pt x="1205" y="790"/>
                  </a:moveTo>
                  <a:cubicBezTo>
                    <a:pt x="1205" y="789"/>
                    <a:pt x="1204" y="787"/>
                    <a:pt x="1204" y="786"/>
                  </a:cubicBezTo>
                  <a:cubicBezTo>
                    <a:pt x="1203" y="784"/>
                    <a:pt x="1203" y="784"/>
                    <a:pt x="1203" y="784"/>
                  </a:cubicBezTo>
                  <a:cubicBezTo>
                    <a:pt x="1203" y="782"/>
                    <a:pt x="1203" y="782"/>
                    <a:pt x="1203" y="782"/>
                  </a:cubicBezTo>
                  <a:cubicBezTo>
                    <a:pt x="1202" y="781"/>
                    <a:pt x="1202" y="781"/>
                    <a:pt x="1202" y="781"/>
                  </a:cubicBezTo>
                  <a:cubicBezTo>
                    <a:pt x="1202" y="781"/>
                    <a:pt x="1202" y="781"/>
                    <a:pt x="1202" y="781"/>
                  </a:cubicBezTo>
                  <a:cubicBezTo>
                    <a:pt x="1202" y="781"/>
                    <a:pt x="1202" y="780"/>
                    <a:pt x="1202" y="780"/>
                  </a:cubicBezTo>
                  <a:cubicBezTo>
                    <a:pt x="1202" y="780"/>
                    <a:pt x="1202" y="779"/>
                    <a:pt x="1203" y="779"/>
                  </a:cubicBezTo>
                  <a:cubicBezTo>
                    <a:pt x="1203" y="778"/>
                    <a:pt x="1203" y="778"/>
                    <a:pt x="1203" y="777"/>
                  </a:cubicBezTo>
                  <a:cubicBezTo>
                    <a:pt x="1203" y="776"/>
                    <a:pt x="1204" y="776"/>
                    <a:pt x="1204" y="775"/>
                  </a:cubicBezTo>
                  <a:cubicBezTo>
                    <a:pt x="1204" y="775"/>
                    <a:pt x="1205" y="774"/>
                    <a:pt x="1205" y="773"/>
                  </a:cubicBezTo>
                  <a:cubicBezTo>
                    <a:pt x="1205" y="773"/>
                    <a:pt x="1205" y="772"/>
                    <a:pt x="1205" y="772"/>
                  </a:cubicBezTo>
                  <a:cubicBezTo>
                    <a:pt x="1206" y="772"/>
                    <a:pt x="1206" y="771"/>
                    <a:pt x="1206" y="771"/>
                  </a:cubicBezTo>
                  <a:cubicBezTo>
                    <a:pt x="1207" y="768"/>
                    <a:pt x="1210" y="764"/>
                    <a:pt x="1213" y="761"/>
                  </a:cubicBezTo>
                  <a:cubicBezTo>
                    <a:pt x="1214" y="759"/>
                    <a:pt x="1215" y="757"/>
                    <a:pt x="1217" y="756"/>
                  </a:cubicBezTo>
                  <a:cubicBezTo>
                    <a:pt x="1218" y="754"/>
                    <a:pt x="1220" y="752"/>
                    <a:pt x="1221" y="750"/>
                  </a:cubicBezTo>
                  <a:cubicBezTo>
                    <a:pt x="1222" y="750"/>
                    <a:pt x="1222" y="750"/>
                    <a:pt x="1222" y="749"/>
                  </a:cubicBezTo>
                  <a:cubicBezTo>
                    <a:pt x="1222" y="749"/>
                    <a:pt x="1222" y="749"/>
                    <a:pt x="1222" y="749"/>
                  </a:cubicBezTo>
                  <a:cubicBezTo>
                    <a:pt x="1222" y="749"/>
                    <a:pt x="1223" y="749"/>
                    <a:pt x="1224" y="750"/>
                  </a:cubicBezTo>
                  <a:cubicBezTo>
                    <a:pt x="1224" y="750"/>
                    <a:pt x="1224" y="750"/>
                    <a:pt x="1225" y="750"/>
                  </a:cubicBezTo>
                  <a:cubicBezTo>
                    <a:pt x="1225" y="750"/>
                    <a:pt x="1225" y="750"/>
                    <a:pt x="1225" y="750"/>
                  </a:cubicBezTo>
                  <a:cubicBezTo>
                    <a:pt x="1225" y="750"/>
                    <a:pt x="1226" y="750"/>
                    <a:pt x="1226" y="750"/>
                  </a:cubicBezTo>
                  <a:cubicBezTo>
                    <a:pt x="1226" y="750"/>
                    <a:pt x="1227" y="750"/>
                    <a:pt x="1227" y="750"/>
                  </a:cubicBezTo>
                  <a:cubicBezTo>
                    <a:pt x="1225" y="754"/>
                    <a:pt x="1223" y="758"/>
                    <a:pt x="1226" y="762"/>
                  </a:cubicBezTo>
                  <a:cubicBezTo>
                    <a:pt x="1229" y="767"/>
                    <a:pt x="1236" y="769"/>
                    <a:pt x="1242" y="769"/>
                  </a:cubicBezTo>
                  <a:cubicBezTo>
                    <a:pt x="1242" y="769"/>
                    <a:pt x="1242" y="769"/>
                    <a:pt x="1242" y="770"/>
                  </a:cubicBezTo>
                  <a:cubicBezTo>
                    <a:pt x="1242" y="772"/>
                    <a:pt x="1241" y="774"/>
                    <a:pt x="1240" y="776"/>
                  </a:cubicBezTo>
                  <a:cubicBezTo>
                    <a:pt x="1240" y="776"/>
                    <a:pt x="1240" y="776"/>
                    <a:pt x="1239" y="775"/>
                  </a:cubicBezTo>
                  <a:cubicBezTo>
                    <a:pt x="1238" y="774"/>
                    <a:pt x="1238" y="773"/>
                    <a:pt x="1237" y="772"/>
                  </a:cubicBezTo>
                  <a:cubicBezTo>
                    <a:pt x="1236" y="770"/>
                    <a:pt x="1235" y="769"/>
                    <a:pt x="1235" y="769"/>
                  </a:cubicBezTo>
                  <a:cubicBezTo>
                    <a:pt x="1235" y="769"/>
                    <a:pt x="1235" y="770"/>
                    <a:pt x="1236" y="773"/>
                  </a:cubicBezTo>
                  <a:cubicBezTo>
                    <a:pt x="1236" y="774"/>
                    <a:pt x="1236" y="775"/>
                    <a:pt x="1237" y="776"/>
                  </a:cubicBezTo>
                  <a:cubicBezTo>
                    <a:pt x="1237" y="777"/>
                    <a:pt x="1237" y="778"/>
                    <a:pt x="1238" y="779"/>
                  </a:cubicBezTo>
                  <a:cubicBezTo>
                    <a:pt x="1238" y="779"/>
                    <a:pt x="1238" y="779"/>
                    <a:pt x="1238" y="780"/>
                  </a:cubicBezTo>
                  <a:cubicBezTo>
                    <a:pt x="1238" y="780"/>
                    <a:pt x="1239" y="780"/>
                    <a:pt x="1239" y="780"/>
                  </a:cubicBezTo>
                  <a:cubicBezTo>
                    <a:pt x="1236" y="787"/>
                    <a:pt x="1234" y="793"/>
                    <a:pt x="1231" y="798"/>
                  </a:cubicBezTo>
                  <a:cubicBezTo>
                    <a:pt x="1231" y="798"/>
                    <a:pt x="1231" y="798"/>
                    <a:pt x="1231" y="798"/>
                  </a:cubicBezTo>
                  <a:cubicBezTo>
                    <a:pt x="1225" y="787"/>
                    <a:pt x="1215" y="789"/>
                    <a:pt x="1206" y="792"/>
                  </a:cubicBezTo>
                  <a:cubicBezTo>
                    <a:pt x="1206" y="792"/>
                    <a:pt x="1205" y="791"/>
                    <a:pt x="1205" y="790"/>
                  </a:cubicBezTo>
                  <a:close/>
                  <a:moveTo>
                    <a:pt x="1242" y="721"/>
                  </a:moveTo>
                  <a:cubicBezTo>
                    <a:pt x="1241" y="722"/>
                    <a:pt x="1240" y="723"/>
                    <a:pt x="1239" y="724"/>
                  </a:cubicBezTo>
                  <a:cubicBezTo>
                    <a:pt x="1238" y="725"/>
                    <a:pt x="1238" y="725"/>
                    <a:pt x="1237" y="726"/>
                  </a:cubicBezTo>
                  <a:cubicBezTo>
                    <a:pt x="1237" y="726"/>
                    <a:pt x="1236" y="726"/>
                    <a:pt x="1236" y="727"/>
                  </a:cubicBezTo>
                  <a:cubicBezTo>
                    <a:pt x="1236" y="727"/>
                    <a:pt x="1236" y="727"/>
                    <a:pt x="1235" y="728"/>
                  </a:cubicBezTo>
                  <a:cubicBezTo>
                    <a:pt x="1234" y="729"/>
                    <a:pt x="1232" y="731"/>
                    <a:pt x="1231" y="733"/>
                  </a:cubicBezTo>
                  <a:cubicBezTo>
                    <a:pt x="1231" y="733"/>
                    <a:pt x="1231" y="733"/>
                    <a:pt x="1231" y="732"/>
                  </a:cubicBezTo>
                  <a:cubicBezTo>
                    <a:pt x="1231" y="732"/>
                    <a:pt x="1231" y="732"/>
                    <a:pt x="1231" y="731"/>
                  </a:cubicBezTo>
                  <a:cubicBezTo>
                    <a:pt x="1231" y="731"/>
                    <a:pt x="1231" y="731"/>
                    <a:pt x="1231" y="731"/>
                  </a:cubicBezTo>
                  <a:cubicBezTo>
                    <a:pt x="1232" y="730"/>
                    <a:pt x="1232" y="730"/>
                    <a:pt x="1232" y="729"/>
                  </a:cubicBezTo>
                  <a:cubicBezTo>
                    <a:pt x="1232" y="728"/>
                    <a:pt x="1233" y="727"/>
                    <a:pt x="1233" y="726"/>
                  </a:cubicBezTo>
                  <a:cubicBezTo>
                    <a:pt x="1233" y="725"/>
                    <a:pt x="1234" y="724"/>
                    <a:pt x="1234" y="723"/>
                  </a:cubicBezTo>
                  <a:cubicBezTo>
                    <a:pt x="1235" y="722"/>
                    <a:pt x="1236" y="721"/>
                    <a:pt x="1236" y="720"/>
                  </a:cubicBezTo>
                  <a:cubicBezTo>
                    <a:pt x="1237" y="719"/>
                    <a:pt x="1237" y="718"/>
                    <a:pt x="1238" y="717"/>
                  </a:cubicBezTo>
                  <a:cubicBezTo>
                    <a:pt x="1242" y="718"/>
                    <a:pt x="1247" y="718"/>
                    <a:pt x="1250" y="717"/>
                  </a:cubicBezTo>
                  <a:cubicBezTo>
                    <a:pt x="1250" y="725"/>
                    <a:pt x="1249" y="734"/>
                    <a:pt x="1248" y="743"/>
                  </a:cubicBezTo>
                  <a:cubicBezTo>
                    <a:pt x="1246" y="744"/>
                    <a:pt x="1243" y="746"/>
                    <a:pt x="1241" y="748"/>
                  </a:cubicBezTo>
                  <a:cubicBezTo>
                    <a:pt x="1240" y="748"/>
                    <a:pt x="1240" y="748"/>
                    <a:pt x="1240" y="748"/>
                  </a:cubicBezTo>
                  <a:cubicBezTo>
                    <a:pt x="1240" y="748"/>
                    <a:pt x="1240" y="748"/>
                    <a:pt x="1240" y="748"/>
                  </a:cubicBezTo>
                  <a:cubicBezTo>
                    <a:pt x="1239" y="748"/>
                    <a:pt x="1238" y="748"/>
                    <a:pt x="1238" y="748"/>
                  </a:cubicBezTo>
                  <a:cubicBezTo>
                    <a:pt x="1237" y="747"/>
                    <a:pt x="1236" y="747"/>
                    <a:pt x="1234" y="747"/>
                  </a:cubicBezTo>
                  <a:cubicBezTo>
                    <a:pt x="1234" y="747"/>
                    <a:pt x="1233" y="747"/>
                    <a:pt x="1233" y="747"/>
                  </a:cubicBezTo>
                  <a:cubicBezTo>
                    <a:pt x="1232" y="746"/>
                    <a:pt x="1230" y="745"/>
                    <a:pt x="1229" y="744"/>
                  </a:cubicBezTo>
                  <a:cubicBezTo>
                    <a:pt x="1229" y="745"/>
                    <a:pt x="1229" y="746"/>
                    <a:pt x="1228" y="747"/>
                  </a:cubicBezTo>
                  <a:cubicBezTo>
                    <a:pt x="1227" y="747"/>
                    <a:pt x="1226" y="747"/>
                    <a:pt x="1226" y="747"/>
                  </a:cubicBezTo>
                  <a:cubicBezTo>
                    <a:pt x="1225" y="747"/>
                    <a:pt x="1225" y="747"/>
                    <a:pt x="1225" y="747"/>
                  </a:cubicBezTo>
                  <a:cubicBezTo>
                    <a:pt x="1225" y="747"/>
                    <a:pt x="1225" y="747"/>
                    <a:pt x="1225" y="747"/>
                  </a:cubicBezTo>
                  <a:cubicBezTo>
                    <a:pt x="1224" y="747"/>
                    <a:pt x="1224" y="747"/>
                    <a:pt x="1223" y="748"/>
                  </a:cubicBezTo>
                  <a:cubicBezTo>
                    <a:pt x="1223" y="748"/>
                    <a:pt x="1223" y="748"/>
                    <a:pt x="1223" y="748"/>
                  </a:cubicBezTo>
                  <a:cubicBezTo>
                    <a:pt x="1229" y="741"/>
                    <a:pt x="1234" y="735"/>
                    <a:pt x="1238" y="730"/>
                  </a:cubicBezTo>
                  <a:cubicBezTo>
                    <a:pt x="1238" y="729"/>
                    <a:pt x="1238" y="729"/>
                    <a:pt x="1239" y="729"/>
                  </a:cubicBezTo>
                  <a:cubicBezTo>
                    <a:pt x="1239" y="728"/>
                    <a:pt x="1239" y="728"/>
                    <a:pt x="1239" y="728"/>
                  </a:cubicBezTo>
                  <a:cubicBezTo>
                    <a:pt x="1240" y="727"/>
                    <a:pt x="1240" y="726"/>
                    <a:pt x="1241" y="726"/>
                  </a:cubicBezTo>
                  <a:cubicBezTo>
                    <a:pt x="1241" y="724"/>
                    <a:pt x="1242" y="723"/>
                    <a:pt x="1243" y="722"/>
                  </a:cubicBezTo>
                  <a:cubicBezTo>
                    <a:pt x="1244" y="720"/>
                    <a:pt x="1244" y="719"/>
                    <a:pt x="1244" y="719"/>
                  </a:cubicBezTo>
                  <a:cubicBezTo>
                    <a:pt x="1244" y="719"/>
                    <a:pt x="1243" y="720"/>
                    <a:pt x="1242" y="721"/>
                  </a:cubicBezTo>
                  <a:close/>
                  <a:moveTo>
                    <a:pt x="1281" y="622"/>
                  </a:moveTo>
                  <a:cubicBezTo>
                    <a:pt x="1281" y="619"/>
                    <a:pt x="1280" y="616"/>
                    <a:pt x="1280" y="614"/>
                  </a:cubicBezTo>
                  <a:cubicBezTo>
                    <a:pt x="1279" y="612"/>
                    <a:pt x="1279" y="611"/>
                    <a:pt x="1279" y="609"/>
                  </a:cubicBezTo>
                  <a:cubicBezTo>
                    <a:pt x="1279" y="609"/>
                    <a:pt x="1279" y="609"/>
                    <a:pt x="1280" y="608"/>
                  </a:cubicBezTo>
                  <a:cubicBezTo>
                    <a:pt x="1280" y="608"/>
                    <a:pt x="1280" y="607"/>
                    <a:pt x="1281" y="607"/>
                  </a:cubicBezTo>
                  <a:cubicBezTo>
                    <a:pt x="1281" y="606"/>
                    <a:pt x="1281" y="606"/>
                    <a:pt x="1281" y="606"/>
                  </a:cubicBezTo>
                  <a:cubicBezTo>
                    <a:pt x="1282" y="606"/>
                    <a:pt x="1282" y="605"/>
                    <a:pt x="1282" y="605"/>
                  </a:cubicBezTo>
                  <a:cubicBezTo>
                    <a:pt x="1282" y="604"/>
                    <a:pt x="1283" y="604"/>
                    <a:pt x="1283" y="603"/>
                  </a:cubicBezTo>
                  <a:cubicBezTo>
                    <a:pt x="1284" y="603"/>
                    <a:pt x="1284" y="602"/>
                    <a:pt x="1285" y="601"/>
                  </a:cubicBezTo>
                  <a:cubicBezTo>
                    <a:pt x="1285" y="601"/>
                    <a:pt x="1285" y="601"/>
                    <a:pt x="1286" y="600"/>
                  </a:cubicBezTo>
                  <a:cubicBezTo>
                    <a:pt x="1286" y="600"/>
                    <a:pt x="1286" y="600"/>
                    <a:pt x="1286" y="599"/>
                  </a:cubicBezTo>
                  <a:cubicBezTo>
                    <a:pt x="1287" y="599"/>
                    <a:pt x="1288" y="598"/>
                    <a:pt x="1288" y="597"/>
                  </a:cubicBezTo>
                  <a:cubicBezTo>
                    <a:pt x="1289" y="596"/>
                    <a:pt x="1291" y="595"/>
                    <a:pt x="1292" y="594"/>
                  </a:cubicBezTo>
                  <a:cubicBezTo>
                    <a:pt x="1294" y="592"/>
                    <a:pt x="1295" y="591"/>
                    <a:pt x="1297" y="590"/>
                  </a:cubicBezTo>
                  <a:cubicBezTo>
                    <a:pt x="1298" y="589"/>
                    <a:pt x="1300" y="588"/>
                    <a:pt x="1301" y="587"/>
                  </a:cubicBezTo>
                  <a:cubicBezTo>
                    <a:pt x="1303" y="586"/>
                    <a:pt x="1304" y="585"/>
                    <a:pt x="1305" y="585"/>
                  </a:cubicBezTo>
                  <a:cubicBezTo>
                    <a:pt x="1310" y="588"/>
                    <a:pt x="1316" y="591"/>
                    <a:pt x="1322" y="592"/>
                  </a:cubicBezTo>
                  <a:cubicBezTo>
                    <a:pt x="1321" y="602"/>
                    <a:pt x="1319" y="611"/>
                    <a:pt x="1316" y="619"/>
                  </a:cubicBezTo>
                  <a:cubicBezTo>
                    <a:pt x="1308" y="617"/>
                    <a:pt x="1300" y="617"/>
                    <a:pt x="1297" y="629"/>
                  </a:cubicBezTo>
                  <a:cubicBezTo>
                    <a:pt x="1296" y="629"/>
                    <a:pt x="1296" y="629"/>
                    <a:pt x="1296" y="629"/>
                  </a:cubicBezTo>
                  <a:cubicBezTo>
                    <a:pt x="1296" y="629"/>
                    <a:pt x="1296" y="629"/>
                    <a:pt x="1296" y="629"/>
                  </a:cubicBezTo>
                  <a:cubicBezTo>
                    <a:pt x="1295" y="630"/>
                    <a:pt x="1294" y="630"/>
                    <a:pt x="1293" y="630"/>
                  </a:cubicBezTo>
                  <a:cubicBezTo>
                    <a:pt x="1292" y="630"/>
                    <a:pt x="1291" y="630"/>
                    <a:pt x="1290" y="631"/>
                  </a:cubicBezTo>
                  <a:cubicBezTo>
                    <a:pt x="1289" y="631"/>
                    <a:pt x="1288" y="632"/>
                    <a:pt x="1287" y="632"/>
                  </a:cubicBezTo>
                  <a:cubicBezTo>
                    <a:pt x="1286" y="632"/>
                    <a:pt x="1285" y="633"/>
                    <a:pt x="1284" y="633"/>
                  </a:cubicBezTo>
                  <a:cubicBezTo>
                    <a:pt x="1284" y="634"/>
                    <a:pt x="1283" y="634"/>
                    <a:pt x="1282" y="634"/>
                  </a:cubicBezTo>
                  <a:cubicBezTo>
                    <a:pt x="1282" y="634"/>
                    <a:pt x="1282" y="635"/>
                    <a:pt x="1282" y="635"/>
                  </a:cubicBezTo>
                  <a:cubicBezTo>
                    <a:pt x="1281" y="635"/>
                    <a:pt x="1281" y="635"/>
                    <a:pt x="1281" y="635"/>
                  </a:cubicBezTo>
                  <a:cubicBezTo>
                    <a:pt x="1281" y="634"/>
                    <a:pt x="1280" y="633"/>
                    <a:pt x="1280" y="632"/>
                  </a:cubicBezTo>
                  <a:cubicBezTo>
                    <a:pt x="1280" y="631"/>
                    <a:pt x="1280" y="631"/>
                    <a:pt x="1280" y="631"/>
                  </a:cubicBezTo>
                  <a:cubicBezTo>
                    <a:pt x="1280" y="629"/>
                    <a:pt x="1281" y="628"/>
                    <a:pt x="1281" y="626"/>
                  </a:cubicBezTo>
                  <a:cubicBezTo>
                    <a:pt x="1281" y="626"/>
                    <a:pt x="1281" y="626"/>
                    <a:pt x="1281" y="626"/>
                  </a:cubicBezTo>
                  <a:cubicBezTo>
                    <a:pt x="1281" y="625"/>
                    <a:pt x="1281" y="625"/>
                    <a:pt x="1281" y="625"/>
                  </a:cubicBezTo>
                  <a:cubicBezTo>
                    <a:pt x="1281" y="624"/>
                    <a:pt x="1281" y="624"/>
                    <a:pt x="1281" y="624"/>
                  </a:cubicBezTo>
                  <a:cubicBezTo>
                    <a:pt x="1281" y="624"/>
                    <a:pt x="1281" y="623"/>
                    <a:pt x="1281" y="622"/>
                  </a:cubicBezTo>
                  <a:close/>
                  <a:moveTo>
                    <a:pt x="1287" y="647"/>
                  </a:moveTo>
                  <a:cubicBezTo>
                    <a:pt x="1287" y="646"/>
                    <a:pt x="1285" y="642"/>
                    <a:pt x="1283" y="637"/>
                  </a:cubicBezTo>
                  <a:cubicBezTo>
                    <a:pt x="1283" y="637"/>
                    <a:pt x="1283" y="637"/>
                    <a:pt x="1283" y="637"/>
                  </a:cubicBezTo>
                  <a:cubicBezTo>
                    <a:pt x="1283" y="637"/>
                    <a:pt x="1283" y="637"/>
                    <a:pt x="1283" y="637"/>
                  </a:cubicBezTo>
                  <a:cubicBezTo>
                    <a:pt x="1284" y="637"/>
                    <a:pt x="1285" y="636"/>
                    <a:pt x="1286" y="636"/>
                  </a:cubicBezTo>
                  <a:cubicBezTo>
                    <a:pt x="1286" y="636"/>
                    <a:pt x="1287" y="635"/>
                    <a:pt x="1288" y="635"/>
                  </a:cubicBezTo>
                  <a:cubicBezTo>
                    <a:pt x="1289" y="634"/>
                    <a:pt x="1290" y="634"/>
                    <a:pt x="1291" y="634"/>
                  </a:cubicBezTo>
                  <a:cubicBezTo>
                    <a:pt x="1292" y="633"/>
                    <a:pt x="1293" y="633"/>
                    <a:pt x="1294" y="633"/>
                  </a:cubicBezTo>
                  <a:cubicBezTo>
                    <a:pt x="1295" y="633"/>
                    <a:pt x="1296" y="632"/>
                    <a:pt x="1297" y="632"/>
                  </a:cubicBezTo>
                  <a:cubicBezTo>
                    <a:pt x="1297" y="632"/>
                    <a:pt x="1298" y="632"/>
                    <a:pt x="1298" y="632"/>
                  </a:cubicBezTo>
                  <a:cubicBezTo>
                    <a:pt x="1300" y="635"/>
                    <a:pt x="1303" y="637"/>
                    <a:pt x="1305" y="639"/>
                  </a:cubicBezTo>
                  <a:cubicBezTo>
                    <a:pt x="1300" y="644"/>
                    <a:pt x="1294" y="647"/>
                    <a:pt x="1287" y="647"/>
                  </a:cubicBezTo>
                  <a:close/>
                  <a:moveTo>
                    <a:pt x="1242" y="753"/>
                  </a:moveTo>
                  <a:cubicBezTo>
                    <a:pt x="1241" y="752"/>
                    <a:pt x="1239" y="751"/>
                    <a:pt x="1238" y="750"/>
                  </a:cubicBezTo>
                  <a:cubicBezTo>
                    <a:pt x="1239" y="751"/>
                    <a:pt x="1240" y="751"/>
                    <a:pt x="1240" y="751"/>
                  </a:cubicBezTo>
                  <a:cubicBezTo>
                    <a:pt x="1241" y="751"/>
                    <a:pt x="1241" y="751"/>
                    <a:pt x="1241" y="751"/>
                  </a:cubicBezTo>
                  <a:cubicBezTo>
                    <a:pt x="1241" y="752"/>
                    <a:pt x="1241" y="752"/>
                    <a:pt x="1242" y="753"/>
                  </a:cubicBezTo>
                  <a:close/>
                  <a:moveTo>
                    <a:pt x="1229" y="804"/>
                  </a:moveTo>
                  <a:cubicBezTo>
                    <a:pt x="1226" y="808"/>
                    <a:pt x="1225" y="811"/>
                    <a:pt x="1225" y="811"/>
                  </a:cubicBezTo>
                  <a:cubicBezTo>
                    <a:pt x="1225" y="811"/>
                    <a:pt x="1223" y="811"/>
                    <a:pt x="1221" y="810"/>
                  </a:cubicBezTo>
                  <a:cubicBezTo>
                    <a:pt x="1224" y="809"/>
                    <a:pt x="1226" y="807"/>
                    <a:pt x="1229" y="804"/>
                  </a:cubicBezTo>
                  <a:close/>
                  <a:moveTo>
                    <a:pt x="1303" y="782"/>
                  </a:moveTo>
                  <a:cubicBezTo>
                    <a:pt x="1304" y="785"/>
                    <a:pt x="1305" y="788"/>
                    <a:pt x="1305" y="791"/>
                  </a:cubicBezTo>
                  <a:cubicBezTo>
                    <a:pt x="1305" y="791"/>
                    <a:pt x="1305" y="791"/>
                    <a:pt x="1305" y="792"/>
                  </a:cubicBezTo>
                  <a:cubicBezTo>
                    <a:pt x="1305" y="792"/>
                    <a:pt x="1305" y="792"/>
                    <a:pt x="1305" y="793"/>
                  </a:cubicBezTo>
                  <a:cubicBezTo>
                    <a:pt x="1305" y="793"/>
                    <a:pt x="1305" y="794"/>
                    <a:pt x="1305" y="795"/>
                  </a:cubicBezTo>
                  <a:cubicBezTo>
                    <a:pt x="1305" y="796"/>
                    <a:pt x="1305" y="797"/>
                    <a:pt x="1305" y="798"/>
                  </a:cubicBezTo>
                  <a:cubicBezTo>
                    <a:pt x="1305" y="798"/>
                    <a:pt x="1305" y="798"/>
                    <a:pt x="1305" y="799"/>
                  </a:cubicBezTo>
                  <a:cubicBezTo>
                    <a:pt x="1305" y="799"/>
                    <a:pt x="1305" y="799"/>
                    <a:pt x="1305" y="799"/>
                  </a:cubicBezTo>
                  <a:cubicBezTo>
                    <a:pt x="1304" y="800"/>
                    <a:pt x="1303" y="801"/>
                    <a:pt x="1302" y="802"/>
                  </a:cubicBezTo>
                  <a:cubicBezTo>
                    <a:pt x="1299" y="806"/>
                    <a:pt x="1295" y="809"/>
                    <a:pt x="1292" y="813"/>
                  </a:cubicBezTo>
                  <a:cubicBezTo>
                    <a:pt x="1289" y="815"/>
                    <a:pt x="1286" y="818"/>
                    <a:pt x="1283" y="821"/>
                  </a:cubicBezTo>
                  <a:cubicBezTo>
                    <a:pt x="1289" y="808"/>
                    <a:pt x="1296" y="795"/>
                    <a:pt x="1303" y="782"/>
                  </a:cubicBezTo>
                  <a:close/>
                  <a:moveTo>
                    <a:pt x="1321" y="500"/>
                  </a:moveTo>
                  <a:cubicBezTo>
                    <a:pt x="1323" y="517"/>
                    <a:pt x="1325" y="541"/>
                    <a:pt x="1324" y="564"/>
                  </a:cubicBezTo>
                  <a:cubicBezTo>
                    <a:pt x="1312" y="563"/>
                    <a:pt x="1302" y="565"/>
                    <a:pt x="1303" y="582"/>
                  </a:cubicBezTo>
                  <a:cubicBezTo>
                    <a:pt x="1303" y="582"/>
                    <a:pt x="1303" y="582"/>
                    <a:pt x="1303" y="582"/>
                  </a:cubicBezTo>
                  <a:cubicBezTo>
                    <a:pt x="1302" y="582"/>
                    <a:pt x="1301" y="581"/>
                    <a:pt x="1301" y="581"/>
                  </a:cubicBezTo>
                  <a:cubicBezTo>
                    <a:pt x="1302" y="583"/>
                    <a:pt x="1302" y="583"/>
                    <a:pt x="1302" y="583"/>
                  </a:cubicBezTo>
                  <a:cubicBezTo>
                    <a:pt x="1301" y="583"/>
                    <a:pt x="1300" y="584"/>
                    <a:pt x="1300" y="584"/>
                  </a:cubicBezTo>
                  <a:cubicBezTo>
                    <a:pt x="1298" y="585"/>
                    <a:pt x="1296" y="586"/>
                    <a:pt x="1295" y="587"/>
                  </a:cubicBezTo>
                  <a:cubicBezTo>
                    <a:pt x="1293" y="589"/>
                    <a:pt x="1291" y="590"/>
                    <a:pt x="1290" y="591"/>
                  </a:cubicBezTo>
                  <a:cubicBezTo>
                    <a:pt x="1289" y="592"/>
                    <a:pt x="1287" y="594"/>
                    <a:pt x="1286" y="595"/>
                  </a:cubicBezTo>
                  <a:cubicBezTo>
                    <a:pt x="1285" y="596"/>
                    <a:pt x="1285" y="597"/>
                    <a:pt x="1284" y="597"/>
                  </a:cubicBezTo>
                  <a:cubicBezTo>
                    <a:pt x="1284" y="598"/>
                    <a:pt x="1283" y="598"/>
                    <a:pt x="1283" y="598"/>
                  </a:cubicBezTo>
                  <a:cubicBezTo>
                    <a:pt x="1283" y="599"/>
                    <a:pt x="1283" y="599"/>
                    <a:pt x="1282" y="599"/>
                  </a:cubicBezTo>
                  <a:cubicBezTo>
                    <a:pt x="1282" y="600"/>
                    <a:pt x="1281" y="601"/>
                    <a:pt x="1281" y="601"/>
                  </a:cubicBezTo>
                  <a:cubicBezTo>
                    <a:pt x="1280" y="602"/>
                    <a:pt x="1280" y="603"/>
                    <a:pt x="1279" y="603"/>
                  </a:cubicBezTo>
                  <a:cubicBezTo>
                    <a:pt x="1279" y="604"/>
                    <a:pt x="1279" y="604"/>
                    <a:pt x="1279" y="604"/>
                  </a:cubicBezTo>
                  <a:cubicBezTo>
                    <a:pt x="1279" y="604"/>
                    <a:pt x="1278" y="605"/>
                    <a:pt x="1278" y="605"/>
                  </a:cubicBezTo>
                  <a:cubicBezTo>
                    <a:pt x="1278" y="605"/>
                    <a:pt x="1278" y="606"/>
                    <a:pt x="1278" y="606"/>
                  </a:cubicBezTo>
                  <a:cubicBezTo>
                    <a:pt x="1277" y="603"/>
                    <a:pt x="1276" y="600"/>
                    <a:pt x="1275" y="598"/>
                  </a:cubicBezTo>
                  <a:cubicBezTo>
                    <a:pt x="1273" y="592"/>
                    <a:pt x="1272" y="587"/>
                    <a:pt x="1271" y="582"/>
                  </a:cubicBezTo>
                  <a:cubicBezTo>
                    <a:pt x="1270" y="577"/>
                    <a:pt x="1269" y="572"/>
                    <a:pt x="1270" y="568"/>
                  </a:cubicBezTo>
                  <a:cubicBezTo>
                    <a:pt x="1270" y="563"/>
                    <a:pt x="1272" y="558"/>
                    <a:pt x="1274" y="554"/>
                  </a:cubicBezTo>
                  <a:cubicBezTo>
                    <a:pt x="1276" y="549"/>
                    <a:pt x="1278" y="545"/>
                    <a:pt x="1281" y="542"/>
                  </a:cubicBezTo>
                  <a:cubicBezTo>
                    <a:pt x="1286" y="534"/>
                    <a:pt x="1291" y="527"/>
                    <a:pt x="1297" y="521"/>
                  </a:cubicBezTo>
                  <a:cubicBezTo>
                    <a:pt x="1298" y="520"/>
                    <a:pt x="1300" y="518"/>
                    <a:pt x="1301" y="517"/>
                  </a:cubicBezTo>
                  <a:cubicBezTo>
                    <a:pt x="1303" y="516"/>
                    <a:pt x="1304" y="514"/>
                    <a:pt x="1305" y="513"/>
                  </a:cubicBezTo>
                  <a:cubicBezTo>
                    <a:pt x="1308" y="510"/>
                    <a:pt x="1310" y="508"/>
                    <a:pt x="1313" y="506"/>
                  </a:cubicBezTo>
                  <a:cubicBezTo>
                    <a:pt x="1316" y="504"/>
                    <a:pt x="1318" y="502"/>
                    <a:pt x="1321" y="500"/>
                  </a:cubicBezTo>
                  <a:close/>
                  <a:moveTo>
                    <a:pt x="1184" y="586"/>
                  </a:moveTo>
                  <a:cubicBezTo>
                    <a:pt x="1184" y="586"/>
                    <a:pt x="1184" y="586"/>
                    <a:pt x="1184" y="586"/>
                  </a:cubicBezTo>
                  <a:cubicBezTo>
                    <a:pt x="1185" y="585"/>
                    <a:pt x="1187" y="584"/>
                    <a:pt x="1188" y="582"/>
                  </a:cubicBezTo>
                  <a:cubicBezTo>
                    <a:pt x="1189" y="584"/>
                    <a:pt x="1189" y="584"/>
                    <a:pt x="1189" y="584"/>
                  </a:cubicBezTo>
                  <a:cubicBezTo>
                    <a:pt x="1190" y="585"/>
                    <a:pt x="1193" y="585"/>
                    <a:pt x="1195" y="586"/>
                  </a:cubicBezTo>
                  <a:cubicBezTo>
                    <a:pt x="1195" y="586"/>
                    <a:pt x="1195" y="586"/>
                    <a:pt x="1195" y="586"/>
                  </a:cubicBezTo>
                  <a:cubicBezTo>
                    <a:pt x="1195" y="586"/>
                    <a:pt x="1196" y="586"/>
                    <a:pt x="1196" y="587"/>
                  </a:cubicBezTo>
                  <a:cubicBezTo>
                    <a:pt x="1197" y="588"/>
                    <a:pt x="1198" y="589"/>
                    <a:pt x="1199" y="590"/>
                  </a:cubicBezTo>
                  <a:cubicBezTo>
                    <a:pt x="1200" y="591"/>
                    <a:pt x="1201" y="593"/>
                    <a:pt x="1202" y="594"/>
                  </a:cubicBezTo>
                  <a:cubicBezTo>
                    <a:pt x="1203" y="595"/>
                    <a:pt x="1204" y="596"/>
                    <a:pt x="1204" y="597"/>
                  </a:cubicBezTo>
                  <a:cubicBezTo>
                    <a:pt x="1205" y="598"/>
                    <a:pt x="1206" y="599"/>
                    <a:pt x="1206" y="600"/>
                  </a:cubicBezTo>
                  <a:cubicBezTo>
                    <a:pt x="1207" y="600"/>
                    <a:pt x="1207" y="601"/>
                    <a:pt x="1207" y="601"/>
                  </a:cubicBezTo>
                  <a:cubicBezTo>
                    <a:pt x="1207" y="601"/>
                    <a:pt x="1207" y="601"/>
                    <a:pt x="1207" y="601"/>
                  </a:cubicBezTo>
                  <a:cubicBezTo>
                    <a:pt x="1208" y="602"/>
                    <a:pt x="1208" y="602"/>
                    <a:pt x="1208" y="602"/>
                  </a:cubicBezTo>
                  <a:cubicBezTo>
                    <a:pt x="1208" y="603"/>
                    <a:pt x="1208" y="603"/>
                    <a:pt x="1208" y="603"/>
                  </a:cubicBezTo>
                  <a:cubicBezTo>
                    <a:pt x="1209" y="605"/>
                    <a:pt x="1209" y="606"/>
                    <a:pt x="1209" y="608"/>
                  </a:cubicBezTo>
                  <a:cubicBezTo>
                    <a:pt x="1210" y="609"/>
                    <a:pt x="1210" y="610"/>
                    <a:pt x="1210" y="611"/>
                  </a:cubicBezTo>
                  <a:cubicBezTo>
                    <a:pt x="1210" y="612"/>
                    <a:pt x="1211" y="612"/>
                    <a:pt x="1211" y="613"/>
                  </a:cubicBezTo>
                  <a:cubicBezTo>
                    <a:pt x="1211" y="613"/>
                    <a:pt x="1211" y="614"/>
                    <a:pt x="1212" y="614"/>
                  </a:cubicBezTo>
                  <a:cubicBezTo>
                    <a:pt x="1213" y="617"/>
                    <a:pt x="1214" y="620"/>
                    <a:pt x="1216" y="623"/>
                  </a:cubicBezTo>
                  <a:cubicBezTo>
                    <a:pt x="1203" y="615"/>
                    <a:pt x="1199" y="600"/>
                    <a:pt x="1184" y="586"/>
                  </a:cubicBezTo>
                  <a:close/>
                  <a:moveTo>
                    <a:pt x="1167" y="725"/>
                  </a:moveTo>
                  <a:cubicBezTo>
                    <a:pt x="1167" y="726"/>
                    <a:pt x="1167" y="726"/>
                    <a:pt x="1167" y="726"/>
                  </a:cubicBezTo>
                  <a:cubicBezTo>
                    <a:pt x="1167" y="726"/>
                    <a:pt x="1167" y="726"/>
                    <a:pt x="1167" y="726"/>
                  </a:cubicBezTo>
                  <a:cubicBezTo>
                    <a:pt x="1167" y="726"/>
                    <a:pt x="1167" y="726"/>
                    <a:pt x="1167" y="726"/>
                  </a:cubicBezTo>
                  <a:cubicBezTo>
                    <a:pt x="1167" y="726"/>
                    <a:pt x="1167" y="726"/>
                    <a:pt x="1167" y="726"/>
                  </a:cubicBezTo>
                  <a:cubicBezTo>
                    <a:pt x="1168" y="727"/>
                    <a:pt x="1168" y="727"/>
                    <a:pt x="1168" y="727"/>
                  </a:cubicBezTo>
                  <a:cubicBezTo>
                    <a:pt x="1168" y="728"/>
                    <a:pt x="1168" y="729"/>
                    <a:pt x="1169" y="731"/>
                  </a:cubicBezTo>
                  <a:cubicBezTo>
                    <a:pt x="1170" y="733"/>
                    <a:pt x="1171" y="735"/>
                    <a:pt x="1172" y="737"/>
                  </a:cubicBezTo>
                  <a:cubicBezTo>
                    <a:pt x="1175" y="742"/>
                    <a:pt x="1177" y="746"/>
                    <a:pt x="1180" y="751"/>
                  </a:cubicBezTo>
                  <a:cubicBezTo>
                    <a:pt x="1180" y="751"/>
                    <a:pt x="1181" y="752"/>
                    <a:pt x="1181" y="753"/>
                  </a:cubicBezTo>
                  <a:cubicBezTo>
                    <a:pt x="1180" y="752"/>
                    <a:pt x="1178" y="751"/>
                    <a:pt x="1177" y="750"/>
                  </a:cubicBezTo>
                  <a:cubicBezTo>
                    <a:pt x="1176" y="750"/>
                    <a:pt x="1175" y="749"/>
                    <a:pt x="1174" y="749"/>
                  </a:cubicBezTo>
                  <a:cubicBezTo>
                    <a:pt x="1173" y="748"/>
                    <a:pt x="1172" y="748"/>
                    <a:pt x="1171" y="747"/>
                  </a:cubicBezTo>
                  <a:cubicBezTo>
                    <a:pt x="1169" y="747"/>
                    <a:pt x="1168" y="746"/>
                    <a:pt x="1166" y="745"/>
                  </a:cubicBezTo>
                  <a:cubicBezTo>
                    <a:pt x="1166" y="745"/>
                    <a:pt x="1166" y="744"/>
                    <a:pt x="1166" y="743"/>
                  </a:cubicBezTo>
                  <a:cubicBezTo>
                    <a:pt x="1167" y="735"/>
                    <a:pt x="1167" y="728"/>
                    <a:pt x="1166" y="722"/>
                  </a:cubicBezTo>
                  <a:cubicBezTo>
                    <a:pt x="1166" y="722"/>
                    <a:pt x="1166" y="723"/>
                    <a:pt x="1166" y="724"/>
                  </a:cubicBezTo>
                  <a:lnTo>
                    <a:pt x="1167" y="725"/>
                  </a:lnTo>
                  <a:close/>
                  <a:moveTo>
                    <a:pt x="1161" y="707"/>
                  </a:moveTo>
                  <a:cubicBezTo>
                    <a:pt x="1161" y="707"/>
                    <a:pt x="1161" y="707"/>
                    <a:pt x="1161" y="707"/>
                  </a:cubicBezTo>
                  <a:cubicBezTo>
                    <a:pt x="1162" y="708"/>
                    <a:pt x="1162" y="708"/>
                    <a:pt x="1163" y="709"/>
                  </a:cubicBezTo>
                  <a:cubicBezTo>
                    <a:pt x="1163" y="709"/>
                    <a:pt x="1163" y="709"/>
                    <a:pt x="1163" y="709"/>
                  </a:cubicBezTo>
                  <a:cubicBezTo>
                    <a:pt x="1163" y="711"/>
                    <a:pt x="1164" y="713"/>
                    <a:pt x="1164" y="715"/>
                  </a:cubicBezTo>
                  <a:cubicBezTo>
                    <a:pt x="1163" y="712"/>
                    <a:pt x="1162" y="710"/>
                    <a:pt x="1161" y="707"/>
                  </a:cubicBezTo>
                  <a:close/>
                  <a:moveTo>
                    <a:pt x="1085" y="767"/>
                  </a:moveTo>
                  <a:cubicBezTo>
                    <a:pt x="1086" y="768"/>
                    <a:pt x="1087" y="769"/>
                    <a:pt x="1087" y="769"/>
                  </a:cubicBezTo>
                  <a:cubicBezTo>
                    <a:pt x="1088" y="770"/>
                    <a:pt x="1089" y="771"/>
                    <a:pt x="1089" y="772"/>
                  </a:cubicBezTo>
                  <a:cubicBezTo>
                    <a:pt x="1090" y="773"/>
                    <a:pt x="1091" y="773"/>
                    <a:pt x="1091" y="774"/>
                  </a:cubicBezTo>
                  <a:cubicBezTo>
                    <a:pt x="1091" y="774"/>
                    <a:pt x="1091" y="774"/>
                    <a:pt x="1091" y="774"/>
                  </a:cubicBezTo>
                  <a:cubicBezTo>
                    <a:pt x="1091" y="775"/>
                    <a:pt x="1092" y="775"/>
                    <a:pt x="1092" y="775"/>
                  </a:cubicBezTo>
                  <a:cubicBezTo>
                    <a:pt x="1092" y="775"/>
                    <a:pt x="1092" y="775"/>
                    <a:pt x="1092" y="775"/>
                  </a:cubicBezTo>
                  <a:cubicBezTo>
                    <a:pt x="1092" y="776"/>
                    <a:pt x="1092" y="776"/>
                    <a:pt x="1092" y="776"/>
                  </a:cubicBezTo>
                  <a:cubicBezTo>
                    <a:pt x="1093" y="776"/>
                    <a:pt x="1093" y="777"/>
                    <a:pt x="1093" y="777"/>
                  </a:cubicBezTo>
                  <a:cubicBezTo>
                    <a:pt x="1093" y="778"/>
                    <a:pt x="1094" y="779"/>
                    <a:pt x="1094" y="780"/>
                  </a:cubicBezTo>
                  <a:cubicBezTo>
                    <a:pt x="1094" y="781"/>
                    <a:pt x="1095" y="781"/>
                    <a:pt x="1095" y="782"/>
                  </a:cubicBezTo>
                  <a:cubicBezTo>
                    <a:pt x="1095" y="783"/>
                    <a:pt x="1095" y="783"/>
                    <a:pt x="1095" y="783"/>
                  </a:cubicBezTo>
                  <a:cubicBezTo>
                    <a:pt x="1094" y="785"/>
                    <a:pt x="1094" y="786"/>
                    <a:pt x="1093" y="787"/>
                  </a:cubicBezTo>
                  <a:cubicBezTo>
                    <a:pt x="1093" y="788"/>
                    <a:pt x="1092" y="789"/>
                    <a:pt x="1092" y="789"/>
                  </a:cubicBezTo>
                  <a:cubicBezTo>
                    <a:pt x="1092" y="790"/>
                    <a:pt x="1092" y="791"/>
                    <a:pt x="1092" y="791"/>
                  </a:cubicBezTo>
                  <a:cubicBezTo>
                    <a:pt x="1092" y="792"/>
                    <a:pt x="1091" y="792"/>
                    <a:pt x="1091" y="793"/>
                  </a:cubicBezTo>
                  <a:cubicBezTo>
                    <a:pt x="1090" y="784"/>
                    <a:pt x="1087" y="776"/>
                    <a:pt x="1085" y="767"/>
                  </a:cubicBezTo>
                  <a:cubicBezTo>
                    <a:pt x="1085" y="767"/>
                    <a:pt x="1085" y="767"/>
                    <a:pt x="1085" y="767"/>
                  </a:cubicBezTo>
                  <a:close/>
                  <a:moveTo>
                    <a:pt x="1090" y="805"/>
                  </a:moveTo>
                  <a:cubicBezTo>
                    <a:pt x="1090" y="806"/>
                    <a:pt x="1090" y="808"/>
                    <a:pt x="1090" y="809"/>
                  </a:cubicBezTo>
                  <a:cubicBezTo>
                    <a:pt x="1088" y="807"/>
                    <a:pt x="1086" y="805"/>
                    <a:pt x="1084" y="802"/>
                  </a:cubicBezTo>
                  <a:cubicBezTo>
                    <a:pt x="1084" y="802"/>
                    <a:pt x="1085" y="802"/>
                    <a:pt x="1085" y="802"/>
                  </a:cubicBezTo>
                  <a:cubicBezTo>
                    <a:pt x="1085" y="803"/>
                    <a:pt x="1086" y="803"/>
                    <a:pt x="1087" y="803"/>
                  </a:cubicBezTo>
                  <a:cubicBezTo>
                    <a:pt x="1088" y="804"/>
                    <a:pt x="1088" y="804"/>
                    <a:pt x="1089" y="804"/>
                  </a:cubicBezTo>
                  <a:cubicBezTo>
                    <a:pt x="1089" y="804"/>
                    <a:pt x="1089" y="805"/>
                    <a:pt x="1089" y="805"/>
                  </a:cubicBezTo>
                  <a:cubicBezTo>
                    <a:pt x="1089" y="805"/>
                    <a:pt x="1089" y="805"/>
                    <a:pt x="1090" y="805"/>
                  </a:cubicBezTo>
                  <a:close/>
                  <a:moveTo>
                    <a:pt x="1095" y="815"/>
                  </a:moveTo>
                  <a:cubicBezTo>
                    <a:pt x="1094" y="809"/>
                    <a:pt x="1093" y="802"/>
                    <a:pt x="1092" y="795"/>
                  </a:cubicBezTo>
                  <a:cubicBezTo>
                    <a:pt x="1092" y="795"/>
                    <a:pt x="1092" y="795"/>
                    <a:pt x="1092" y="795"/>
                  </a:cubicBezTo>
                  <a:cubicBezTo>
                    <a:pt x="1092" y="794"/>
                    <a:pt x="1093" y="793"/>
                    <a:pt x="1093" y="792"/>
                  </a:cubicBezTo>
                  <a:cubicBezTo>
                    <a:pt x="1094" y="791"/>
                    <a:pt x="1094" y="791"/>
                    <a:pt x="1094" y="790"/>
                  </a:cubicBezTo>
                  <a:cubicBezTo>
                    <a:pt x="1095" y="790"/>
                    <a:pt x="1095" y="789"/>
                    <a:pt x="1095" y="788"/>
                  </a:cubicBezTo>
                  <a:cubicBezTo>
                    <a:pt x="1096" y="787"/>
                    <a:pt x="1096" y="786"/>
                    <a:pt x="1097" y="785"/>
                  </a:cubicBezTo>
                  <a:cubicBezTo>
                    <a:pt x="1097" y="786"/>
                    <a:pt x="1098" y="787"/>
                    <a:pt x="1099" y="788"/>
                  </a:cubicBezTo>
                  <a:cubicBezTo>
                    <a:pt x="1099" y="789"/>
                    <a:pt x="1100" y="790"/>
                    <a:pt x="1101" y="791"/>
                  </a:cubicBezTo>
                  <a:cubicBezTo>
                    <a:pt x="1101" y="792"/>
                    <a:pt x="1102" y="793"/>
                    <a:pt x="1103" y="794"/>
                  </a:cubicBezTo>
                  <a:cubicBezTo>
                    <a:pt x="1103" y="795"/>
                    <a:pt x="1104" y="795"/>
                    <a:pt x="1105" y="796"/>
                  </a:cubicBezTo>
                  <a:cubicBezTo>
                    <a:pt x="1106" y="797"/>
                    <a:pt x="1106" y="798"/>
                    <a:pt x="1107" y="799"/>
                  </a:cubicBezTo>
                  <a:cubicBezTo>
                    <a:pt x="1108" y="800"/>
                    <a:pt x="1109" y="801"/>
                    <a:pt x="1110" y="801"/>
                  </a:cubicBezTo>
                  <a:cubicBezTo>
                    <a:pt x="1111" y="802"/>
                    <a:pt x="1112" y="803"/>
                    <a:pt x="1113" y="804"/>
                  </a:cubicBezTo>
                  <a:cubicBezTo>
                    <a:pt x="1114" y="805"/>
                    <a:pt x="1115" y="805"/>
                    <a:pt x="1116" y="806"/>
                  </a:cubicBezTo>
                  <a:cubicBezTo>
                    <a:pt x="1117" y="807"/>
                    <a:pt x="1118" y="808"/>
                    <a:pt x="1119" y="808"/>
                  </a:cubicBezTo>
                  <a:cubicBezTo>
                    <a:pt x="1120" y="809"/>
                    <a:pt x="1121" y="810"/>
                    <a:pt x="1122" y="810"/>
                  </a:cubicBezTo>
                  <a:cubicBezTo>
                    <a:pt x="1121" y="810"/>
                    <a:pt x="1121" y="810"/>
                    <a:pt x="1121" y="810"/>
                  </a:cubicBezTo>
                  <a:cubicBezTo>
                    <a:pt x="1120" y="810"/>
                    <a:pt x="1119" y="810"/>
                    <a:pt x="1118" y="810"/>
                  </a:cubicBezTo>
                  <a:cubicBezTo>
                    <a:pt x="1118" y="811"/>
                    <a:pt x="1117" y="811"/>
                    <a:pt x="1116" y="811"/>
                  </a:cubicBezTo>
                  <a:cubicBezTo>
                    <a:pt x="1116" y="811"/>
                    <a:pt x="1115" y="811"/>
                    <a:pt x="1115" y="811"/>
                  </a:cubicBezTo>
                  <a:cubicBezTo>
                    <a:pt x="1114" y="811"/>
                    <a:pt x="1114" y="811"/>
                    <a:pt x="1113" y="811"/>
                  </a:cubicBezTo>
                  <a:cubicBezTo>
                    <a:pt x="1113" y="811"/>
                    <a:pt x="1112" y="812"/>
                    <a:pt x="1111" y="812"/>
                  </a:cubicBezTo>
                  <a:cubicBezTo>
                    <a:pt x="1109" y="812"/>
                    <a:pt x="1107" y="813"/>
                    <a:pt x="1105" y="813"/>
                  </a:cubicBezTo>
                  <a:cubicBezTo>
                    <a:pt x="1103" y="814"/>
                    <a:pt x="1102" y="815"/>
                    <a:pt x="1100" y="816"/>
                  </a:cubicBezTo>
                  <a:cubicBezTo>
                    <a:pt x="1099" y="816"/>
                    <a:pt x="1099" y="816"/>
                    <a:pt x="1098" y="817"/>
                  </a:cubicBezTo>
                  <a:cubicBezTo>
                    <a:pt x="1097" y="816"/>
                    <a:pt x="1096" y="816"/>
                    <a:pt x="1095" y="815"/>
                  </a:cubicBezTo>
                  <a:close/>
                  <a:moveTo>
                    <a:pt x="1120" y="806"/>
                  </a:moveTo>
                  <a:cubicBezTo>
                    <a:pt x="1119" y="805"/>
                    <a:pt x="1118" y="804"/>
                    <a:pt x="1118" y="804"/>
                  </a:cubicBezTo>
                  <a:cubicBezTo>
                    <a:pt x="1117" y="803"/>
                    <a:pt x="1116" y="802"/>
                    <a:pt x="1115" y="802"/>
                  </a:cubicBezTo>
                  <a:cubicBezTo>
                    <a:pt x="1114" y="801"/>
                    <a:pt x="1113" y="800"/>
                    <a:pt x="1112" y="799"/>
                  </a:cubicBezTo>
                  <a:cubicBezTo>
                    <a:pt x="1111" y="798"/>
                    <a:pt x="1110" y="798"/>
                    <a:pt x="1110" y="797"/>
                  </a:cubicBezTo>
                  <a:cubicBezTo>
                    <a:pt x="1109" y="796"/>
                    <a:pt x="1108" y="795"/>
                    <a:pt x="1107" y="794"/>
                  </a:cubicBezTo>
                  <a:cubicBezTo>
                    <a:pt x="1107" y="793"/>
                    <a:pt x="1106" y="793"/>
                    <a:pt x="1105" y="792"/>
                  </a:cubicBezTo>
                  <a:cubicBezTo>
                    <a:pt x="1104" y="791"/>
                    <a:pt x="1104" y="790"/>
                    <a:pt x="1103" y="789"/>
                  </a:cubicBezTo>
                  <a:cubicBezTo>
                    <a:pt x="1103" y="788"/>
                    <a:pt x="1102" y="787"/>
                    <a:pt x="1101" y="786"/>
                  </a:cubicBezTo>
                  <a:cubicBezTo>
                    <a:pt x="1100" y="785"/>
                    <a:pt x="1099" y="783"/>
                    <a:pt x="1098" y="781"/>
                  </a:cubicBezTo>
                  <a:cubicBezTo>
                    <a:pt x="1099" y="781"/>
                    <a:pt x="1099" y="780"/>
                    <a:pt x="1099" y="779"/>
                  </a:cubicBezTo>
                  <a:cubicBezTo>
                    <a:pt x="1101" y="776"/>
                    <a:pt x="1103" y="772"/>
                    <a:pt x="1105" y="769"/>
                  </a:cubicBezTo>
                  <a:cubicBezTo>
                    <a:pt x="1106" y="765"/>
                    <a:pt x="1108" y="762"/>
                    <a:pt x="1110" y="759"/>
                  </a:cubicBezTo>
                  <a:cubicBezTo>
                    <a:pt x="1111" y="757"/>
                    <a:pt x="1112" y="756"/>
                    <a:pt x="1113" y="754"/>
                  </a:cubicBezTo>
                  <a:cubicBezTo>
                    <a:pt x="1114" y="753"/>
                    <a:pt x="1115" y="751"/>
                    <a:pt x="1115" y="750"/>
                  </a:cubicBezTo>
                  <a:cubicBezTo>
                    <a:pt x="1116" y="750"/>
                    <a:pt x="1116" y="750"/>
                    <a:pt x="1116" y="749"/>
                  </a:cubicBezTo>
                  <a:cubicBezTo>
                    <a:pt x="1116" y="749"/>
                    <a:pt x="1116" y="749"/>
                    <a:pt x="1116" y="749"/>
                  </a:cubicBezTo>
                  <a:cubicBezTo>
                    <a:pt x="1117" y="749"/>
                    <a:pt x="1117" y="749"/>
                    <a:pt x="1118" y="749"/>
                  </a:cubicBezTo>
                  <a:cubicBezTo>
                    <a:pt x="1118" y="748"/>
                    <a:pt x="1118" y="748"/>
                    <a:pt x="1118" y="748"/>
                  </a:cubicBezTo>
                  <a:cubicBezTo>
                    <a:pt x="1118" y="748"/>
                    <a:pt x="1119" y="748"/>
                    <a:pt x="1119" y="748"/>
                  </a:cubicBezTo>
                  <a:cubicBezTo>
                    <a:pt x="1119" y="748"/>
                    <a:pt x="1119" y="747"/>
                    <a:pt x="1119" y="747"/>
                  </a:cubicBezTo>
                  <a:cubicBezTo>
                    <a:pt x="1119" y="747"/>
                    <a:pt x="1120" y="746"/>
                    <a:pt x="1120" y="746"/>
                  </a:cubicBezTo>
                  <a:cubicBezTo>
                    <a:pt x="1121" y="745"/>
                    <a:pt x="1121" y="744"/>
                    <a:pt x="1122" y="744"/>
                  </a:cubicBezTo>
                  <a:cubicBezTo>
                    <a:pt x="1122" y="743"/>
                    <a:pt x="1122" y="743"/>
                    <a:pt x="1123" y="743"/>
                  </a:cubicBezTo>
                  <a:cubicBezTo>
                    <a:pt x="1123" y="743"/>
                    <a:pt x="1124" y="743"/>
                    <a:pt x="1124" y="744"/>
                  </a:cubicBezTo>
                  <a:cubicBezTo>
                    <a:pt x="1123" y="763"/>
                    <a:pt x="1116" y="788"/>
                    <a:pt x="1127" y="808"/>
                  </a:cubicBezTo>
                  <a:cubicBezTo>
                    <a:pt x="1128" y="809"/>
                    <a:pt x="1128" y="810"/>
                    <a:pt x="1129" y="810"/>
                  </a:cubicBezTo>
                  <a:cubicBezTo>
                    <a:pt x="1129" y="810"/>
                    <a:pt x="1129" y="810"/>
                    <a:pt x="1129" y="810"/>
                  </a:cubicBezTo>
                  <a:cubicBezTo>
                    <a:pt x="1127" y="809"/>
                    <a:pt x="1127" y="809"/>
                    <a:pt x="1127" y="809"/>
                  </a:cubicBezTo>
                  <a:cubicBezTo>
                    <a:pt x="1126" y="809"/>
                    <a:pt x="1126" y="809"/>
                    <a:pt x="1125" y="809"/>
                  </a:cubicBezTo>
                  <a:cubicBezTo>
                    <a:pt x="1124" y="808"/>
                    <a:pt x="1124" y="808"/>
                    <a:pt x="1124" y="808"/>
                  </a:cubicBezTo>
                  <a:cubicBezTo>
                    <a:pt x="1123" y="807"/>
                    <a:pt x="1121" y="806"/>
                    <a:pt x="1120" y="806"/>
                  </a:cubicBezTo>
                  <a:close/>
                  <a:moveTo>
                    <a:pt x="1298" y="889"/>
                  </a:moveTo>
                  <a:cubicBezTo>
                    <a:pt x="1303" y="890"/>
                    <a:pt x="1308" y="890"/>
                    <a:pt x="1314" y="891"/>
                  </a:cubicBezTo>
                  <a:cubicBezTo>
                    <a:pt x="1319" y="891"/>
                    <a:pt x="1325" y="891"/>
                    <a:pt x="1330" y="891"/>
                  </a:cubicBezTo>
                  <a:cubicBezTo>
                    <a:pt x="1332" y="890"/>
                    <a:pt x="1332" y="890"/>
                    <a:pt x="1332" y="890"/>
                  </a:cubicBezTo>
                  <a:cubicBezTo>
                    <a:pt x="1334" y="890"/>
                    <a:pt x="1334" y="890"/>
                    <a:pt x="1334" y="890"/>
                  </a:cubicBezTo>
                  <a:cubicBezTo>
                    <a:pt x="1335" y="890"/>
                    <a:pt x="1335" y="890"/>
                    <a:pt x="1335" y="890"/>
                  </a:cubicBezTo>
                  <a:cubicBezTo>
                    <a:pt x="1335" y="890"/>
                    <a:pt x="1335" y="890"/>
                    <a:pt x="1335" y="890"/>
                  </a:cubicBezTo>
                  <a:cubicBezTo>
                    <a:pt x="1335" y="890"/>
                    <a:pt x="1335" y="890"/>
                    <a:pt x="1335" y="890"/>
                  </a:cubicBezTo>
                  <a:cubicBezTo>
                    <a:pt x="1336" y="890"/>
                    <a:pt x="1336" y="890"/>
                    <a:pt x="1336" y="890"/>
                  </a:cubicBezTo>
                  <a:cubicBezTo>
                    <a:pt x="1337" y="890"/>
                    <a:pt x="1337" y="890"/>
                    <a:pt x="1337" y="890"/>
                  </a:cubicBezTo>
                  <a:cubicBezTo>
                    <a:pt x="1338" y="890"/>
                    <a:pt x="1338" y="890"/>
                    <a:pt x="1338" y="890"/>
                  </a:cubicBezTo>
                  <a:cubicBezTo>
                    <a:pt x="1338" y="890"/>
                    <a:pt x="1339" y="890"/>
                    <a:pt x="1339" y="890"/>
                  </a:cubicBezTo>
                  <a:cubicBezTo>
                    <a:pt x="1340" y="890"/>
                    <a:pt x="1340" y="890"/>
                    <a:pt x="1341" y="891"/>
                  </a:cubicBezTo>
                  <a:cubicBezTo>
                    <a:pt x="1341" y="891"/>
                    <a:pt x="1342" y="891"/>
                    <a:pt x="1342" y="891"/>
                  </a:cubicBezTo>
                  <a:cubicBezTo>
                    <a:pt x="1342" y="891"/>
                    <a:pt x="1343" y="891"/>
                    <a:pt x="1343" y="891"/>
                  </a:cubicBezTo>
                  <a:cubicBezTo>
                    <a:pt x="1344" y="892"/>
                    <a:pt x="1345" y="892"/>
                    <a:pt x="1345" y="892"/>
                  </a:cubicBezTo>
                  <a:cubicBezTo>
                    <a:pt x="1346" y="892"/>
                    <a:pt x="1347" y="893"/>
                    <a:pt x="1348" y="893"/>
                  </a:cubicBezTo>
                  <a:cubicBezTo>
                    <a:pt x="1348" y="893"/>
                    <a:pt x="1349" y="893"/>
                    <a:pt x="1349" y="893"/>
                  </a:cubicBezTo>
                  <a:cubicBezTo>
                    <a:pt x="1349" y="894"/>
                    <a:pt x="1350" y="894"/>
                    <a:pt x="1350" y="894"/>
                  </a:cubicBezTo>
                  <a:cubicBezTo>
                    <a:pt x="1351" y="894"/>
                    <a:pt x="1352" y="895"/>
                    <a:pt x="1353" y="895"/>
                  </a:cubicBezTo>
                  <a:cubicBezTo>
                    <a:pt x="1355" y="896"/>
                    <a:pt x="1356" y="897"/>
                    <a:pt x="1358" y="898"/>
                  </a:cubicBezTo>
                  <a:cubicBezTo>
                    <a:pt x="1360" y="899"/>
                    <a:pt x="1361" y="900"/>
                    <a:pt x="1363" y="901"/>
                  </a:cubicBezTo>
                  <a:cubicBezTo>
                    <a:pt x="1363" y="902"/>
                    <a:pt x="1363" y="902"/>
                    <a:pt x="1363" y="902"/>
                  </a:cubicBezTo>
                  <a:cubicBezTo>
                    <a:pt x="1363" y="902"/>
                    <a:pt x="1362" y="902"/>
                    <a:pt x="1362" y="902"/>
                  </a:cubicBezTo>
                  <a:cubicBezTo>
                    <a:pt x="1363" y="904"/>
                    <a:pt x="1364" y="904"/>
                    <a:pt x="1365" y="905"/>
                  </a:cubicBezTo>
                  <a:cubicBezTo>
                    <a:pt x="1362" y="905"/>
                    <a:pt x="1362" y="905"/>
                    <a:pt x="1362" y="905"/>
                  </a:cubicBezTo>
                  <a:cubicBezTo>
                    <a:pt x="1353" y="921"/>
                    <a:pt x="1363" y="928"/>
                    <a:pt x="1376" y="933"/>
                  </a:cubicBezTo>
                  <a:cubicBezTo>
                    <a:pt x="1365" y="942"/>
                    <a:pt x="1355" y="951"/>
                    <a:pt x="1341" y="959"/>
                  </a:cubicBezTo>
                  <a:cubicBezTo>
                    <a:pt x="1325" y="969"/>
                    <a:pt x="1306" y="971"/>
                    <a:pt x="1289" y="976"/>
                  </a:cubicBezTo>
                  <a:cubicBezTo>
                    <a:pt x="1272" y="980"/>
                    <a:pt x="1259" y="986"/>
                    <a:pt x="1241" y="988"/>
                  </a:cubicBezTo>
                  <a:cubicBezTo>
                    <a:pt x="1251" y="956"/>
                    <a:pt x="1251" y="931"/>
                    <a:pt x="1270" y="905"/>
                  </a:cubicBezTo>
                  <a:cubicBezTo>
                    <a:pt x="1275" y="899"/>
                    <a:pt x="1280" y="894"/>
                    <a:pt x="1286" y="889"/>
                  </a:cubicBezTo>
                  <a:cubicBezTo>
                    <a:pt x="1290" y="889"/>
                    <a:pt x="1294" y="889"/>
                    <a:pt x="1298" y="889"/>
                  </a:cubicBezTo>
                  <a:close/>
                  <a:moveTo>
                    <a:pt x="1448" y="743"/>
                  </a:moveTo>
                  <a:cubicBezTo>
                    <a:pt x="1449" y="742"/>
                    <a:pt x="1449" y="742"/>
                    <a:pt x="1449" y="742"/>
                  </a:cubicBezTo>
                  <a:cubicBezTo>
                    <a:pt x="1449" y="742"/>
                    <a:pt x="1449" y="742"/>
                    <a:pt x="1449" y="742"/>
                  </a:cubicBezTo>
                  <a:cubicBezTo>
                    <a:pt x="1449" y="742"/>
                    <a:pt x="1449" y="742"/>
                    <a:pt x="1449" y="742"/>
                  </a:cubicBezTo>
                  <a:cubicBezTo>
                    <a:pt x="1450" y="741"/>
                    <a:pt x="1450" y="741"/>
                    <a:pt x="1450" y="741"/>
                  </a:cubicBezTo>
                  <a:cubicBezTo>
                    <a:pt x="1450" y="741"/>
                    <a:pt x="1451" y="740"/>
                    <a:pt x="1451" y="740"/>
                  </a:cubicBezTo>
                  <a:cubicBezTo>
                    <a:pt x="1452" y="739"/>
                    <a:pt x="1452" y="739"/>
                    <a:pt x="1452" y="739"/>
                  </a:cubicBezTo>
                  <a:cubicBezTo>
                    <a:pt x="1454" y="738"/>
                    <a:pt x="1455" y="736"/>
                    <a:pt x="1457" y="735"/>
                  </a:cubicBezTo>
                  <a:cubicBezTo>
                    <a:pt x="1454" y="738"/>
                    <a:pt x="1451" y="740"/>
                    <a:pt x="1448" y="743"/>
                  </a:cubicBezTo>
                  <a:close/>
                  <a:moveTo>
                    <a:pt x="1519" y="662"/>
                  </a:moveTo>
                  <a:cubicBezTo>
                    <a:pt x="1518" y="662"/>
                    <a:pt x="1518" y="663"/>
                    <a:pt x="1518" y="664"/>
                  </a:cubicBezTo>
                  <a:cubicBezTo>
                    <a:pt x="1518" y="664"/>
                    <a:pt x="1518" y="665"/>
                    <a:pt x="1518" y="665"/>
                  </a:cubicBezTo>
                  <a:cubicBezTo>
                    <a:pt x="1518" y="666"/>
                    <a:pt x="1518" y="667"/>
                    <a:pt x="1517" y="667"/>
                  </a:cubicBezTo>
                  <a:cubicBezTo>
                    <a:pt x="1517" y="667"/>
                    <a:pt x="1517" y="668"/>
                    <a:pt x="1517" y="668"/>
                  </a:cubicBezTo>
                  <a:cubicBezTo>
                    <a:pt x="1517" y="668"/>
                    <a:pt x="1517" y="669"/>
                    <a:pt x="1517" y="669"/>
                  </a:cubicBezTo>
                  <a:cubicBezTo>
                    <a:pt x="1517" y="669"/>
                    <a:pt x="1517" y="670"/>
                    <a:pt x="1517" y="670"/>
                  </a:cubicBezTo>
                  <a:cubicBezTo>
                    <a:pt x="1517" y="671"/>
                    <a:pt x="1517" y="671"/>
                    <a:pt x="1517" y="671"/>
                  </a:cubicBezTo>
                  <a:cubicBezTo>
                    <a:pt x="1516" y="672"/>
                    <a:pt x="1515" y="673"/>
                    <a:pt x="1513" y="674"/>
                  </a:cubicBezTo>
                  <a:cubicBezTo>
                    <a:pt x="1510" y="677"/>
                    <a:pt x="1507" y="681"/>
                    <a:pt x="1505" y="685"/>
                  </a:cubicBezTo>
                  <a:cubicBezTo>
                    <a:pt x="1503" y="688"/>
                    <a:pt x="1501" y="692"/>
                    <a:pt x="1499" y="696"/>
                  </a:cubicBezTo>
                  <a:cubicBezTo>
                    <a:pt x="1497" y="700"/>
                    <a:pt x="1495" y="704"/>
                    <a:pt x="1493" y="708"/>
                  </a:cubicBezTo>
                  <a:cubicBezTo>
                    <a:pt x="1492" y="710"/>
                    <a:pt x="1490" y="711"/>
                    <a:pt x="1489" y="713"/>
                  </a:cubicBezTo>
                  <a:cubicBezTo>
                    <a:pt x="1489" y="713"/>
                    <a:pt x="1488" y="714"/>
                    <a:pt x="1488" y="714"/>
                  </a:cubicBezTo>
                  <a:cubicBezTo>
                    <a:pt x="1487" y="715"/>
                    <a:pt x="1487" y="715"/>
                    <a:pt x="1487" y="715"/>
                  </a:cubicBezTo>
                  <a:cubicBezTo>
                    <a:pt x="1487" y="715"/>
                    <a:pt x="1487" y="715"/>
                    <a:pt x="1487" y="715"/>
                  </a:cubicBezTo>
                  <a:cubicBezTo>
                    <a:pt x="1487" y="715"/>
                    <a:pt x="1487" y="715"/>
                    <a:pt x="1487" y="715"/>
                  </a:cubicBezTo>
                  <a:cubicBezTo>
                    <a:pt x="1486" y="716"/>
                    <a:pt x="1485" y="717"/>
                    <a:pt x="1484" y="717"/>
                  </a:cubicBezTo>
                  <a:cubicBezTo>
                    <a:pt x="1481" y="720"/>
                    <a:pt x="1477" y="722"/>
                    <a:pt x="1473" y="724"/>
                  </a:cubicBezTo>
                  <a:cubicBezTo>
                    <a:pt x="1469" y="726"/>
                    <a:pt x="1465" y="727"/>
                    <a:pt x="1461" y="729"/>
                  </a:cubicBezTo>
                  <a:cubicBezTo>
                    <a:pt x="1457" y="731"/>
                    <a:pt x="1453" y="733"/>
                    <a:pt x="1450" y="736"/>
                  </a:cubicBezTo>
                  <a:cubicBezTo>
                    <a:pt x="1450" y="735"/>
                    <a:pt x="1451" y="735"/>
                    <a:pt x="1451" y="734"/>
                  </a:cubicBezTo>
                  <a:cubicBezTo>
                    <a:pt x="1452" y="733"/>
                    <a:pt x="1452" y="733"/>
                    <a:pt x="1452" y="732"/>
                  </a:cubicBezTo>
                  <a:cubicBezTo>
                    <a:pt x="1453" y="731"/>
                    <a:pt x="1453" y="731"/>
                    <a:pt x="1453" y="731"/>
                  </a:cubicBezTo>
                  <a:cubicBezTo>
                    <a:pt x="1453" y="730"/>
                    <a:pt x="1453" y="730"/>
                    <a:pt x="1453" y="729"/>
                  </a:cubicBezTo>
                  <a:cubicBezTo>
                    <a:pt x="1454" y="725"/>
                    <a:pt x="1455" y="721"/>
                    <a:pt x="1455" y="716"/>
                  </a:cubicBezTo>
                  <a:cubicBezTo>
                    <a:pt x="1455" y="715"/>
                    <a:pt x="1455" y="715"/>
                    <a:pt x="1455" y="714"/>
                  </a:cubicBezTo>
                  <a:cubicBezTo>
                    <a:pt x="1455" y="713"/>
                    <a:pt x="1455" y="713"/>
                    <a:pt x="1455" y="712"/>
                  </a:cubicBezTo>
                  <a:cubicBezTo>
                    <a:pt x="1455" y="711"/>
                    <a:pt x="1455" y="709"/>
                    <a:pt x="1455" y="708"/>
                  </a:cubicBezTo>
                  <a:cubicBezTo>
                    <a:pt x="1454" y="706"/>
                    <a:pt x="1454" y="703"/>
                    <a:pt x="1454" y="701"/>
                  </a:cubicBezTo>
                  <a:cubicBezTo>
                    <a:pt x="1454" y="698"/>
                    <a:pt x="1454" y="695"/>
                    <a:pt x="1454" y="693"/>
                  </a:cubicBezTo>
                  <a:cubicBezTo>
                    <a:pt x="1454" y="692"/>
                    <a:pt x="1454" y="691"/>
                    <a:pt x="1454" y="690"/>
                  </a:cubicBezTo>
                  <a:cubicBezTo>
                    <a:pt x="1454" y="690"/>
                    <a:pt x="1454" y="690"/>
                    <a:pt x="1454" y="690"/>
                  </a:cubicBezTo>
                  <a:cubicBezTo>
                    <a:pt x="1454" y="690"/>
                    <a:pt x="1454" y="690"/>
                    <a:pt x="1454" y="690"/>
                  </a:cubicBezTo>
                  <a:cubicBezTo>
                    <a:pt x="1454" y="688"/>
                    <a:pt x="1454" y="687"/>
                    <a:pt x="1454" y="686"/>
                  </a:cubicBezTo>
                  <a:cubicBezTo>
                    <a:pt x="1455" y="681"/>
                    <a:pt x="1456" y="677"/>
                    <a:pt x="1458" y="673"/>
                  </a:cubicBezTo>
                  <a:cubicBezTo>
                    <a:pt x="1458" y="673"/>
                    <a:pt x="1458" y="672"/>
                    <a:pt x="1458" y="672"/>
                  </a:cubicBezTo>
                  <a:cubicBezTo>
                    <a:pt x="1458" y="672"/>
                    <a:pt x="1458" y="671"/>
                    <a:pt x="1459" y="671"/>
                  </a:cubicBezTo>
                  <a:cubicBezTo>
                    <a:pt x="1459" y="670"/>
                    <a:pt x="1459" y="669"/>
                    <a:pt x="1459" y="668"/>
                  </a:cubicBezTo>
                  <a:cubicBezTo>
                    <a:pt x="1460" y="668"/>
                    <a:pt x="1460" y="667"/>
                    <a:pt x="1460" y="666"/>
                  </a:cubicBezTo>
                  <a:cubicBezTo>
                    <a:pt x="1460" y="667"/>
                    <a:pt x="1460" y="667"/>
                    <a:pt x="1460" y="667"/>
                  </a:cubicBezTo>
                  <a:cubicBezTo>
                    <a:pt x="1460" y="667"/>
                    <a:pt x="1460" y="667"/>
                    <a:pt x="1461" y="666"/>
                  </a:cubicBezTo>
                  <a:cubicBezTo>
                    <a:pt x="1461" y="665"/>
                    <a:pt x="1461" y="665"/>
                    <a:pt x="1462" y="664"/>
                  </a:cubicBezTo>
                  <a:cubicBezTo>
                    <a:pt x="1462" y="664"/>
                    <a:pt x="1462" y="663"/>
                    <a:pt x="1462" y="663"/>
                  </a:cubicBezTo>
                  <a:cubicBezTo>
                    <a:pt x="1462" y="663"/>
                    <a:pt x="1462" y="662"/>
                    <a:pt x="1462" y="662"/>
                  </a:cubicBezTo>
                  <a:cubicBezTo>
                    <a:pt x="1462" y="662"/>
                    <a:pt x="1462" y="662"/>
                    <a:pt x="1462" y="662"/>
                  </a:cubicBezTo>
                  <a:cubicBezTo>
                    <a:pt x="1463" y="661"/>
                    <a:pt x="1463" y="660"/>
                    <a:pt x="1463" y="659"/>
                  </a:cubicBezTo>
                  <a:cubicBezTo>
                    <a:pt x="1463" y="657"/>
                    <a:pt x="1463" y="656"/>
                    <a:pt x="1463" y="655"/>
                  </a:cubicBezTo>
                  <a:cubicBezTo>
                    <a:pt x="1463" y="654"/>
                    <a:pt x="1464" y="653"/>
                    <a:pt x="1464" y="651"/>
                  </a:cubicBezTo>
                  <a:cubicBezTo>
                    <a:pt x="1464" y="650"/>
                    <a:pt x="1464" y="649"/>
                    <a:pt x="1464" y="648"/>
                  </a:cubicBezTo>
                  <a:cubicBezTo>
                    <a:pt x="1464" y="647"/>
                    <a:pt x="1464" y="646"/>
                    <a:pt x="1464" y="645"/>
                  </a:cubicBezTo>
                  <a:cubicBezTo>
                    <a:pt x="1472" y="638"/>
                    <a:pt x="1470" y="629"/>
                    <a:pt x="1465" y="621"/>
                  </a:cubicBezTo>
                  <a:cubicBezTo>
                    <a:pt x="1485" y="623"/>
                    <a:pt x="1504" y="628"/>
                    <a:pt x="1522" y="635"/>
                  </a:cubicBezTo>
                  <a:cubicBezTo>
                    <a:pt x="1518" y="640"/>
                    <a:pt x="1518" y="645"/>
                    <a:pt x="1523" y="650"/>
                  </a:cubicBezTo>
                  <a:cubicBezTo>
                    <a:pt x="1523" y="650"/>
                    <a:pt x="1522" y="651"/>
                    <a:pt x="1522" y="651"/>
                  </a:cubicBezTo>
                  <a:cubicBezTo>
                    <a:pt x="1522" y="653"/>
                    <a:pt x="1521" y="654"/>
                    <a:pt x="1521" y="655"/>
                  </a:cubicBezTo>
                  <a:cubicBezTo>
                    <a:pt x="1520" y="657"/>
                    <a:pt x="1520" y="658"/>
                    <a:pt x="1519" y="659"/>
                  </a:cubicBezTo>
                  <a:cubicBezTo>
                    <a:pt x="1519" y="660"/>
                    <a:pt x="1519" y="661"/>
                    <a:pt x="1519" y="662"/>
                  </a:cubicBezTo>
                  <a:close/>
                  <a:moveTo>
                    <a:pt x="1548" y="662"/>
                  </a:moveTo>
                  <a:cubicBezTo>
                    <a:pt x="1548" y="662"/>
                    <a:pt x="1548" y="662"/>
                    <a:pt x="1548" y="662"/>
                  </a:cubicBezTo>
                  <a:cubicBezTo>
                    <a:pt x="1544" y="663"/>
                    <a:pt x="1540" y="664"/>
                    <a:pt x="1536" y="665"/>
                  </a:cubicBezTo>
                  <a:cubicBezTo>
                    <a:pt x="1532" y="665"/>
                    <a:pt x="1528" y="667"/>
                    <a:pt x="1524" y="668"/>
                  </a:cubicBezTo>
                  <a:cubicBezTo>
                    <a:pt x="1523" y="668"/>
                    <a:pt x="1522" y="669"/>
                    <a:pt x="1521" y="669"/>
                  </a:cubicBezTo>
                  <a:cubicBezTo>
                    <a:pt x="1521" y="670"/>
                    <a:pt x="1520" y="670"/>
                    <a:pt x="1520" y="670"/>
                  </a:cubicBezTo>
                  <a:cubicBezTo>
                    <a:pt x="1519" y="670"/>
                    <a:pt x="1519" y="670"/>
                    <a:pt x="1519" y="670"/>
                  </a:cubicBezTo>
                  <a:cubicBezTo>
                    <a:pt x="1519" y="670"/>
                    <a:pt x="1519" y="670"/>
                    <a:pt x="1519" y="670"/>
                  </a:cubicBezTo>
                  <a:cubicBezTo>
                    <a:pt x="1519" y="670"/>
                    <a:pt x="1520" y="670"/>
                    <a:pt x="1520" y="669"/>
                  </a:cubicBezTo>
                  <a:cubicBezTo>
                    <a:pt x="1520" y="669"/>
                    <a:pt x="1520" y="669"/>
                    <a:pt x="1520" y="668"/>
                  </a:cubicBezTo>
                  <a:cubicBezTo>
                    <a:pt x="1520" y="668"/>
                    <a:pt x="1520" y="668"/>
                    <a:pt x="1520" y="668"/>
                  </a:cubicBezTo>
                  <a:cubicBezTo>
                    <a:pt x="1520" y="667"/>
                    <a:pt x="1520" y="666"/>
                    <a:pt x="1520" y="666"/>
                  </a:cubicBezTo>
                  <a:cubicBezTo>
                    <a:pt x="1520" y="665"/>
                    <a:pt x="1520" y="665"/>
                    <a:pt x="1521" y="664"/>
                  </a:cubicBezTo>
                  <a:cubicBezTo>
                    <a:pt x="1521" y="663"/>
                    <a:pt x="1521" y="663"/>
                    <a:pt x="1521" y="662"/>
                  </a:cubicBezTo>
                  <a:cubicBezTo>
                    <a:pt x="1521" y="662"/>
                    <a:pt x="1521" y="661"/>
                    <a:pt x="1522" y="660"/>
                  </a:cubicBezTo>
                  <a:cubicBezTo>
                    <a:pt x="1522" y="659"/>
                    <a:pt x="1522" y="658"/>
                    <a:pt x="1523" y="656"/>
                  </a:cubicBezTo>
                  <a:cubicBezTo>
                    <a:pt x="1523" y="655"/>
                    <a:pt x="1524" y="654"/>
                    <a:pt x="1525" y="652"/>
                  </a:cubicBezTo>
                  <a:cubicBezTo>
                    <a:pt x="1525" y="651"/>
                    <a:pt x="1526" y="650"/>
                    <a:pt x="1527" y="648"/>
                  </a:cubicBezTo>
                  <a:cubicBezTo>
                    <a:pt x="1527" y="648"/>
                    <a:pt x="1527" y="648"/>
                    <a:pt x="1527" y="648"/>
                  </a:cubicBezTo>
                  <a:cubicBezTo>
                    <a:pt x="1526" y="649"/>
                    <a:pt x="1526" y="650"/>
                    <a:pt x="1526" y="651"/>
                  </a:cubicBezTo>
                  <a:cubicBezTo>
                    <a:pt x="1534" y="654"/>
                    <a:pt x="1540" y="651"/>
                    <a:pt x="1544" y="646"/>
                  </a:cubicBezTo>
                  <a:cubicBezTo>
                    <a:pt x="1548" y="648"/>
                    <a:pt x="1552" y="650"/>
                    <a:pt x="1555" y="652"/>
                  </a:cubicBezTo>
                  <a:cubicBezTo>
                    <a:pt x="1555" y="653"/>
                    <a:pt x="1555" y="653"/>
                    <a:pt x="1555" y="653"/>
                  </a:cubicBezTo>
                  <a:cubicBezTo>
                    <a:pt x="1555" y="654"/>
                    <a:pt x="1554" y="654"/>
                    <a:pt x="1554" y="655"/>
                  </a:cubicBezTo>
                  <a:cubicBezTo>
                    <a:pt x="1553" y="656"/>
                    <a:pt x="1553" y="657"/>
                    <a:pt x="1552" y="658"/>
                  </a:cubicBezTo>
                  <a:cubicBezTo>
                    <a:pt x="1552" y="658"/>
                    <a:pt x="1551" y="659"/>
                    <a:pt x="1551" y="660"/>
                  </a:cubicBezTo>
                  <a:cubicBezTo>
                    <a:pt x="1550" y="660"/>
                    <a:pt x="1550" y="660"/>
                    <a:pt x="1550" y="660"/>
                  </a:cubicBezTo>
                  <a:cubicBezTo>
                    <a:pt x="1550" y="661"/>
                    <a:pt x="1549" y="661"/>
                    <a:pt x="1549" y="661"/>
                  </a:cubicBezTo>
                  <a:cubicBezTo>
                    <a:pt x="1549" y="662"/>
                    <a:pt x="1548" y="662"/>
                    <a:pt x="1548" y="662"/>
                  </a:cubicBezTo>
                  <a:close/>
                  <a:moveTo>
                    <a:pt x="1567" y="661"/>
                  </a:moveTo>
                  <a:cubicBezTo>
                    <a:pt x="1566" y="661"/>
                    <a:pt x="1564" y="661"/>
                    <a:pt x="1562" y="661"/>
                  </a:cubicBezTo>
                  <a:cubicBezTo>
                    <a:pt x="1561" y="661"/>
                    <a:pt x="1559" y="661"/>
                    <a:pt x="1557" y="661"/>
                  </a:cubicBezTo>
                  <a:cubicBezTo>
                    <a:pt x="1555" y="662"/>
                    <a:pt x="1552" y="662"/>
                    <a:pt x="1549" y="662"/>
                  </a:cubicBezTo>
                  <a:cubicBezTo>
                    <a:pt x="1549" y="662"/>
                    <a:pt x="1550" y="662"/>
                    <a:pt x="1550" y="662"/>
                  </a:cubicBezTo>
                  <a:cubicBezTo>
                    <a:pt x="1551" y="661"/>
                    <a:pt x="1552" y="660"/>
                    <a:pt x="1553" y="659"/>
                  </a:cubicBezTo>
                  <a:cubicBezTo>
                    <a:pt x="1554" y="658"/>
                    <a:pt x="1555" y="657"/>
                    <a:pt x="1555" y="657"/>
                  </a:cubicBezTo>
                  <a:cubicBezTo>
                    <a:pt x="1556" y="656"/>
                    <a:pt x="1556" y="656"/>
                    <a:pt x="1556" y="655"/>
                  </a:cubicBezTo>
                  <a:cubicBezTo>
                    <a:pt x="1557" y="655"/>
                    <a:pt x="1557" y="654"/>
                    <a:pt x="1557" y="654"/>
                  </a:cubicBezTo>
                  <a:cubicBezTo>
                    <a:pt x="1557" y="654"/>
                    <a:pt x="1557" y="654"/>
                    <a:pt x="1557" y="654"/>
                  </a:cubicBezTo>
                  <a:cubicBezTo>
                    <a:pt x="1561" y="656"/>
                    <a:pt x="1565" y="659"/>
                    <a:pt x="1569" y="662"/>
                  </a:cubicBezTo>
                  <a:cubicBezTo>
                    <a:pt x="1568" y="661"/>
                    <a:pt x="1568" y="661"/>
                    <a:pt x="1567" y="661"/>
                  </a:cubicBezTo>
                  <a:close/>
                  <a:moveTo>
                    <a:pt x="1520" y="553"/>
                  </a:moveTo>
                  <a:cubicBezTo>
                    <a:pt x="1523" y="552"/>
                    <a:pt x="1543" y="552"/>
                    <a:pt x="1563" y="555"/>
                  </a:cubicBezTo>
                  <a:cubicBezTo>
                    <a:pt x="1561" y="562"/>
                    <a:pt x="1563" y="571"/>
                    <a:pt x="1570" y="577"/>
                  </a:cubicBezTo>
                  <a:cubicBezTo>
                    <a:pt x="1571" y="577"/>
                    <a:pt x="1571" y="577"/>
                    <a:pt x="1571" y="577"/>
                  </a:cubicBezTo>
                  <a:cubicBezTo>
                    <a:pt x="1571" y="577"/>
                    <a:pt x="1571" y="578"/>
                    <a:pt x="1571" y="578"/>
                  </a:cubicBezTo>
                  <a:cubicBezTo>
                    <a:pt x="1572" y="580"/>
                    <a:pt x="1572" y="582"/>
                    <a:pt x="1573" y="583"/>
                  </a:cubicBezTo>
                  <a:cubicBezTo>
                    <a:pt x="1573" y="584"/>
                    <a:pt x="1573" y="585"/>
                    <a:pt x="1574" y="586"/>
                  </a:cubicBezTo>
                  <a:cubicBezTo>
                    <a:pt x="1574" y="586"/>
                    <a:pt x="1574" y="587"/>
                    <a:pt x="1574" y="587"/>
                  </a:cubicBezTo>
                  <a:cubicBezTo>
                    <a:pt x="1574" y="587"/>
                    <a:pt x="1575" y="588"/>
                    <a:pt x="1575" y="588"/>
                  </a:cubicBezTo>
                  <a:cubicBezTo>
                    <a:pt x="1575" y="589"/>
                    <a:pt x="1575" y="590"/>
                    <a:pt x="1576" y="590"/>
                  </a:cubicBezTo>
                  <a:cubicBezTo>
                    <a:pt x="1576" y="591"/>
                    <a:pt x="1576" y="592"/>
                    <a:pt x="1577" y="592"/>
                  </a:cubicBezTo>
                  <a:cubicBezTo>
                    <a:pt x="1577" y="593"/>
                    <a:pt x="1577" y="593"/>
                    <a:pt x="1577" y="593"/>
                  </a:cubicBezTo>
                  <a:cubicBezTo>
                    <a:pt x="1577" y="593"/>
                    <a:pt x="1578" y="594"/>
                    <a:pt x="1578" y="594"/>
                  </a:cubicBezTo>
                  <a:cubicBezTo>
                    <a:pt x="1578" y="594"/>
                    <a:pt x="1579" y="595"/>
                    <a:pt x="1579" y="595"/>
                  </a:cubicBezTo>
                  <a:cubicBezTo>
                    <a:pt x="1580" y="596"/>
                    <a:pt x="1580" y="596"/>
                    <a:pt x="1580" y="596"/>
                  </a:cubicBezTo>
                  <a:cubicBezTo>
                    <a:pt x="1581" y="597"/>
                    <a:pt x="1581" y="597"/>
                    <a:pt x="1581" y="597"/>
                  </a:cubicBezTo>
                  <a:cubicBezTo>
                    <a:pt x="1582" y="598"/>
                    <a:pt x="1582" y="598"/>
                    <a:pt x="1582" y="598"/>
                  </a:cubicBezTo>
                  <a:cubicBezTo>
                    <a:pt x="1582" y="598"/>
                    <a:pt x="1582" y="598"/>
                    <a:pt x="1582" y="598"/>
                  </a:cubicBezTo>
                  <a:cubicBezTo>
                    <a:pt x="1582" y="599"/>
                    <a:pt x="1581" y="599"/>
                    <a:pt x="1581" y="599"/>
                  </a:cubicBezTo>
                  <a:cubicBezTo>
                    <a:pt x="1580" y="600"/>
                    <a:pt x="1580" y="600"/>
                    <a:pt x="1580" y="600"/>
                  </a:cubicBezTo>
                  <a:cubicBezTo>
                    <a:pt x="1580" y="600"/>
                    <a:pt x="1579" y="600"/>
                    <a:pt x="1579" y="601"/>
                  </a:cubicBezTo>
                  <a:cubicBezTo>
                    <a:pt x="1577" y="603"/>
                    <a:pt x="1576" y="605"/>
                    <a:pt x="1575" y="608"/>
                  </a:cubicBezTo>
                  <a:cubicBezTo>
                    <a:pt x="1574" y="610"/>
                    <a:pt x="1573" y="613"/>
                    <a:pt x="1572" y="615"/>
                  </a:cubicBezTo>
                  <a:cubicBezTo>
                    <a:pt x="1570" y="618"/>
                    <a:pt x="1569" y="621"/>
                    <a:pt x="1568" y="624"/>
                  </a:cubicBezTo>
                  <a:cubicBezTo>
                    <a:pt x="1566" y="629"/>
                    <a:pt x="1564" y="634"/>
                    <a:pt x="1562" y="639"/>
                  </a:cubicBezTo>
                  <a:cubicBezTo>
                    <a:pt x="1561" y="641"/>
                    <a:pt x="1560" y="643"/>
                    <a:pt x="1559" y="645"/>
                  </a:cubicBezTo>
                  <a:cubicBezTo>
                    <a:pt x="1556" y="642"/>
                    <a:pt x="1552" y="638"/>
                    <a:pt x="1548" y="635"/>
                  </a:cubicBezTo>
                  <a:cubicBezTo>
                    <a:pt x="1550" y="627"/>
                    <a:pt x="1550" y="618"/>
                    <a:pt x="1549" y="612"/>
                  </a:cubicBezTo>
                  <a:cubicBezTo>
                    <a:pt x="1547" y="615"/>
                    <a:pt x="1539" y="620"/>
                    <a:pt x="1532" y="625"/>
                  </a:cubicBezTo>
                  <a:cubicBezTo>
                    <a:pt x="1530" y="624"/>
                    <a:pt x="1527" y="623"/>
                    <a:pt x="1525" y="622"/>
                  </a:cubicBezTo>
                  <a:cubicBezTo>
                    <a:pt x="1491" y="609"/>
                    <a:pt x="1477" y="607"/>
                    <a:pt x="1444" y="599"/>
                  </a:cubicBezTo>
                  <a:cubicBezTo>
                    <a:pt x="1476" y="580"/>
                    <a:pt x="1486" y="568"/>
                    <a:pt x="1520" y="553"/>
                  </a:cubicBezTo>
                  <a:close/>
                  <a:moveTo>
                    <a:pt x="1452" y="619"/>
                  </a:moveTo>
                  <a:cubicBezTo>
                    <a:pt x="1452" y="619"/>
                    <a:pt x="1452" y="619"/>
                    <a:pt x="1452" y="619"/>
                  </a:cubicBezTo>
                  <a:cubicBezTo>
                    <a:pt x="1452" y="620"/>
                    <a:pt x="1452" y="622"/>
                    <a:pt x="1452" y="623"/>
                  </a:cubicBezTo>
                  <a:cubicBezTo>
                    <a:pt x="1452" y="630"/>
                    <a:pt x="1449" y="642"/>
                    <a:pt x="1460" y="641"/>
                  </a:cubicBezTo>
                  <a:cubicBezTo>
                    <a:pt x="1459" y="642"/>
                    <a:pt x="1459" y="642"/>
                    <a:pt x="1459" y="642"/>
                  </a:cubicBezTo>
                  <a:cubicBezTo>
                    <a:pt x="1460" y="643"/>
                    <a:pt x="1461" y="645"/>
                    <a:pt x="1461" y="647"/>
                  </a:cubicBezTo>
                  <a:cubicBezTo>
                    <a:pt x="1462" y="647"/>
                    <a:pt x="1462" y="646"/>
                    <a:pt x="1462" y="646"/>
                  </a:cubicBezTo>
                  <a:cubicBezTo>
                    <a:pt x="1462" y="647"/>
                    <a:pt x="1462" y="647"/>
                    <a:pt x="1462" y="648"/>
                  </a:cubicBezTo>
                  <a:cubicBezTo>
                    <a:pt x="1462" y="649"/>
                    <a:pt x="1462" y="650"/>
                    <a:pt x="1462" y="651"/>
                  </a:cubicBezTo>
                  <a:cubicBezTo>
                    <a:pt x="1462" y="653"/>
                    <a:pt x="1461" y="654"/>
                    <a:pt x="1461" y="655"/>
                  </a:cubicBezTo>
                  <a:cubicBezTo>
                    <a:pt x="1461" y="656"/>
                    <a:pt x="1461" y="657"/>
                    <a:pt x="1461" y="658"/>
                  </a:cubicBezTo>
                  <a:cubicBezTo>
                    <a:pt x="1461" y="659"/>
                    <a:pt x="1461" y="660"/>
                    <a:pt x="1460" y="661"/>
                  </a:cubicBezTo>
                  <a:cubicBezTo>
                    <a:pt x="1460" y="661"/>
                    <a:pt x="1460" y="662"/>
                    <a:pt x="1460" y="662"/>
                  </a:cubicBezTo>
                  <a:cubicBezTo>
                    <a:pt x="1460" y="662"/>
                    <a:pt x="1460" y="662"/>
                    <a:pt x="1460" y="662"/>
                  </a:cubicBezTo>
                  <a:cubicBezTo>
                    <a:pt x="1460" y="663"/>
                    <a:pt x="1460" y="663"/>
                    <a:pt x="1460" y="663"/>
                  </a:cubicBezTo>
                  <a:cubicBezTo>
                    <a:pt x="1460" y="664"/>
                    <a:pt x="1460" y="664"/>
                    <a:pt x="1460" y="664"/>
                  </a:cubicBezTo>
                  <a:cubicBezTo>
                    <a:pt x="1459" y="665"/>
                    <a:pt x="1458" y="666"/>
                    <a:pt x="1458" y="668"/>
                  </a:cubicBezTo>
                  <a:cubicBezTo>
                    <a:pt x="1457" y="668"/>
                    <a:pt x="1457" y="669"/>
                    <a:pt x="1457" y="670"/>
                  </a:cubicBezTo>
                  <a:cubicBezTo>
                    <a:pt x="1456" y="670"/>
                    <a:pt x="1456" y="671"/>
                    <a:pt x="1456" y="671"/>
                  </a:cubicBezTo>
                  <a:cubicBezTo>
                    <a:pt x="1456" y="672"/>
                    <a:pt x="1456" y="672"/>
                    <a:pt x="1455" y="672"/>
                  </a:cubicBezTo>
                  <a:cubicBezTo>
                    <a:pt x="1454" y="676"/>
                    <a:pt x="1453" y="680"/>
                    <a:pt x="1452" y="685"/>
                  </a:cubicBezTo>
                  <a:cubicBezTo>
                    <a:pt x="1452" y="685"/>
                    <a:pt x="1452" y="685"/>
                    <a:pt x="1452" y="685"/>
                  </a:cubicBezTo>
                  <a:cubicBezTo>
                    <a:pt x="1452" y="685"/>
                    <a:pt x="1452" y="684"/>
                    <a:pt x="1452" y="684"/>
                  </a:cubicBezTo>
                  <a:cubicBezTo>
                    <a:pt x="1451" y="684"/>
                    <a:pt x="1451" y="684"/>
                    <a:pt x="1451" y="683"/>
                  </a:cubicBezTo>
                  <a:cubicBezTo>
                    <a:pt x="1451" y="683"/>
                    <a:pt x="1451" y="683"/>
                    <a:pt x="1450" y="683"/>
                  </a:cubicBezTo>
                  <a:cubicBezTo>
                    <a:pt x="1448" y="681"/>
                    <a:pt x="1446" y="679"/>
                    <a:pt x="1443" y="678"/>
                  </a:cubicBezTo>
                  <a:cubicBezTo>
                    <a:pt x="1441" y="677"/>
                    <a:pt x="1439" y="675"/>
                    <a:pt x="1436" y="674"/>
                  </a:cubicBezTo>
                  <a:cubicBezTo>
                    <a:pt x="1437" y="674"/>
                    <a:pt x="1437" y="674"/>
                    <a:pt x="1437" y="673"/>
                  </a:cubicBezTo>
                  <a:cubicBezTo>
                    <a:pt x="1437" y="671"/>
                    <a:pt x="1437" y="671"/>
                    <a:pt x="1437" y="671"/>
                  </a:cubicBezTo>
                  <a:cubicBezTo>
                    <a:pt x="1440" y="659"/>
                    <a:pt x="1430" y="647"/>
                    <a:pt x="1417" y="649"/>
                  </a:cubicBezTo>
                  <a:cubicBezTo>
                    <a:pt x="1420" y="659"/>
                    <a:pt x="1420" y="677"/>
                    <a:pt x="1434" y="674"/>
                  </a:cubicBezTo>
                  <a:cubicBezTo>
                    <a:pt x="1434" y="675"/>
                    <a:pt x="1434" y="675"/>
                    <a:pt x="1434" y="675"/>
                  </a:cubicBezTo>
                  <a:cubicBezTo>
                    <a:pt x="1437" y="677"/>
                    <a:pt x="1440" y="678"/>
                    <a:pt x="1442" y="680"/>
                  </a:cubicBezTo>
                  <a:cubicBezTo>
                    <a:pt x="1445" y="681"/>
                    <a:pt x="1447" y="683"/>
                    <a:pt x="1449" y="684"/>
                  </a:cubicBezTo>
                  <a:cubicBezTo>
                    <a:pt x="1449" y="684"/>
                    <a:pt x="1449" y="685"/>
                    <a:pt x="1449" y="685"/>
                  </a:cubicBezTo>
                  <a:cubicBezTo>
                    <a:pt x="1450" y="685"/>
                    <a:pt x="1450" y="685"/>
                    <a:pt x="1450" y="685"/>
                  </a:cubicBezTo>
                  <a:cubicBezTo>
                    <a:pt x="1450" y="686"/>
                    <a:pt x="1450" y="686"/>
                    <a:pt x="1451" y="686"/>
                  </a:cubicBezTo>
                  <a:cubicBezTo>
                    <a:pt x="1451" y="686"/>
                    <a:pt x="1451" y="686"/>
                    <a:pt x="1451" y="686"/>
                  </a:cubicBezTo>
                  <a:cubicBezTo>
                    <a:pt x="1451" y="687"/>
                    <a:pt x="1452" y="687"/>
                    <a:pt x="1452" y="687"/>
                  </a:cubicBezTo>
                  <a:cubicBezTo>
                    <a:pt x="1452" y="689"/>
                    <a:pt x="1451" y="691"/>
                    <a:pt x="1451" y="693"/>
                  </a:cubicBezTo>
                  <a:cubicBezTo>
                    <a:pt x="1451" y="696"/>
                    <a:pt x="1452" y="698"/>
                    <a:pt x="1452" y="701"/>
                  </a:cubicBezTo>
                  <a:cubicBezTo>
                    <a:pt x="1452" y="703"/>
                    <a:pt x="1452" y="706"/>
                    <a:pt x="1452" y="708"/>
                  </a:cubicBezTo>
                  <a:cubicBezTo>
                    <a:pt x="1452" y="710"/>
                    <a:pt x="1453" y="711"/>
                    <a:pt x="1453" y="712"/>
                  </a:cubicBezTo>
                  <a:cubicBezTo>
                    <a:pt x="1453" y="713"/>
                    <a:pt x="1453" y="713"/>
                    <a:pt x="1453" y="714"/>
                  </a:cubicBezTo>
                  <a:cubicBezTo>
                    <a:pt x="1453" y="715"/>
                    <a:pt x="1453" y="715"/>
                    <a:pt x="1453" y="716"/>
                  </a:cubicBezTo>
                  <a:cubicBezTo>
                    <a:pt x="1453" y="720"/>
                    <a:pt x="1452" y="725"/>
                    <a:pt x="1451" y="728"/>
                  </a:cubicBezTo>
                  <a:cubicBezTo>
                    <a:pt x="1451" y="729"/>
                    <a:pt x="1451" y="729"/>
                    <a:pt x="1451" y="730"/>
                  </a:cubicBezTo>
                  <a:cubicBezTo>
                    <a:pt x="1451" y="730"/>
                    <a:pt x="1450" y="731"/>
                    <a:pt x="1450" y="731"/>
                  </a:cubicBezTo>
                  <a:cubicBezTo>
                    <a:pt x="1450" y="732"/>
                    <a:pt x="1450" y="733"/>
                    <a:pt x="1450" y="733"/>
                  </a:cubicBezTo>
                  <a:cubicBezTo>
                    <a:pt x="1449" y="735"/>
                    <a:pt x="1448" y="736"/>
                    <a:pt x="1448" y="737"/>
                  </a:cubicBezTo>
                  <a:cubicBezTo>
                    <a:pt x="1448" y="738"/>
                    <a:pt x="1447" y="738"/>
                    <a:pt x="1447" y="739"/>
                  </a:cubicBezTo>
                  <a:cubicBezTo>
                    <a:pt x="1447" y="739"/>
                    <a:pt x="1447" y="739"/>
                    <a:pt x="1447" y="739"/>
                  </a:cubicBezTo>
                  <a:cubicBezTo>
                    <a:pt x="1446" y="739"/>
                    <a:pt x="1446" y="739"/>
                    <a:pt x="1446" y="739"/>
                  </a:cubicBezTo>
                  <a:cubicBezTo>
                    <a:pt x="1446" y="739"/>
                    <a:pt x="1446" y="739"/>
                    <a:pt x="1446" y="739"/>
                  </a:cubicBezTo>
                  <a:cubicBezTo>
                    <a:pt x="1446" y="740"/>
                    <a:pt x="1446" y="740"/>
                    <a:pt x="1446" y="740"/>
                  </a:cubicBezTo>
                  <a:cubicBezTo>
                    <a:pt x="1445" y="741"/>
                    <a:pt x="1445" y="741"/>
                    <a:pt x="1445" y="741"/>
                  </a:cubicBezTo>
                  <a:cubicBezTo>
                    <a:pt x="1444" y="742"/>
                    <a:pt x="1444" y="742"/>
                    <a:pt x="1443" y="743"/>
                  </a:cubicBezTo>
                  <a:cubicBezTo>
                    <a:pt x="1442" y="744"/>
                    <a:pt x="1442" y="745"/>
                    <a:pt x="1441" y="746"/>
                  </a:cubicBezTo>
                  <a:cubicBezTo>
                    <a:pt x="1436" y="752"/>
                    <a:pt x="1431" y="759"/>
                    <a:pt x="1427" y="765"/>
                  </a:cubicBezTo>
                  <a:cubicBezTo>
                    <a:pt x="1408" y="787"/>
                    <a:pt x="1391" y="811"/>
                    <a:pt x="1366" y="826"/>
                  </a:cubicBezTo>
                  <a:cubicBezTo>
                    <a:pt x="1333" y="845"/>
                    <a:pt x="1292" y="865"/>
                    <a:pt x="1259" y="880"/>
                  </a:cubicBezTo>
                  <a:cubicBezTo>
                    <a:pt x="1264" y="864"/>
                    <a:pt x="1270" y="849"/>
                    <a:pt x="1277" y="834"/>
                  </a:cubicBezTo>
                  <a:cubicBezTo>
                    <a:pt x="1280" y="830"/>
                    <a:pt x="1284" y="826"/>
                    <a:pt x="1288" y="823"/>
                  </a:cubicBezTo>
                  <a:cubicBezTo>
                    <a:pt x="1288" y="823"/>
                    <a:pt x="1288" y="823"/>
                    <a:pt x="1289" y="823"/>
                  </a:cubicBezTo>
                  <a:cubicBezTo>
                    <a:pt x="1292" y="821"/>
                    <a:pt x="1295" y="820"/>
                    <a:pt x="1300" y="819"/>
                  </a:cubicBezTo>
                  <a:cubicBezTo>
                    <a:pt x="1301" y="819"/>
                    <a:pt x="1302" y="818"/>
                    <a:pt x="1303" y="818"/>
                  </a:cubicBezTo>
                  <a:cubicBezTo>
                    <a:pt x="1304" y="818"/>
                    <a:pt x="1305" y="818"/>
                    <a:pt x="1306" y="818"/>
                  </a:cubicBezTo>
                  <a:cubicBezTo>
                    <a:pt x="1308" y="817"/>
                    <a:pt x="1311" y="817"/>
                    <a:pt x="1313" y="817"/>
                  </a:cubicBezTo>
                  <a:cubicBezTo>
                    <a:pt x="1314" y="817"/>
                    <a:pt x="1314" y="817"/>
                    <a:pt x="1315" y="816"/>
                  </a:cubicBezTo>
                  <a:cubicBezTo>
                    <a:pt x="1338" y="838"/>
                    <a:pt x="1350" y="820"/>
                    <a:pt x="1374" y="820"/>
                  </a:cubicBezTo>
                  <a:cubicBezTo>
                    <a:pt x="1354" y="792"/>
                    <a:pt x="1332" y="795"/>
                    <a:pt x="1312" y="814"/>
                  </a:cubicBezTo>
                  <a:cubicBezTo>
                    <a:pt x="1312" y="814"/>
                    <a:pt x="1312" y="814"/>
                    <a:pt x="1312" y="814"/>
                  </a:cubicBezTo>
                  <a:cubicBezTo>
                    <a:pt x="1310" y="814"/>
                    <a:pt x="1308" y="815"/>
                    <a:pt x="1306" y="815"/>
                  </a:cubicBezTo>
                  <a:cubicBezTo>
                    <a:pt x="1304" y="815"/>
                    <a:pt x="1303" y="815"/>
                    <a:pt x="1302" y="816"/>
                  </a:cubicBezTo>
                  <a:cubicBezTo>
                    <a:pt x="1301" y="816"/>
                    <a:pt x="1300" y="816"/>
                    <a:pt x="1299" y="816"/>
                  </a:cubicBezTo>
                  <a:cubicBezTo>
                    <a:pt x="1297" y="817"/>
                    <a:pt x="1295" y="817"/>
                    <a:pt x="1294" y="818"/>
                  </a:cubicBezTo>
                  <a:cubicBezTo>
                    <a:pt x="1294" y="817"/>
                    <a:pt x="1295" y="817"/>
                    <a:pt x="1295" y="816"/>
                  </a:cubicBezTo>
                  <a:cubicBezTo>
                    <a:pt x="1299" y="812"/>
                    <a:pt x="1303" y="809"/>
                    <a:pt x="1306" y="805"/>
                  </a:cubicBezTo>
                  <a:cubicBezTo>
                    <a:pt x="1308" y="803"/>
                    <a:pt x="1310" y="801"/>
                    <a:pt x="1311" y="799"/>
                  </a:cubicBezTo>
                  <a:cubicBezTo>
                    <a:pt x="1312" y="798"/>
                    <a:pt x="1313" y="797"/>
                    <a:pt x="1314" y="796"/>
                  </a:cubicBezTo>
                  <a:cubicBezTo>
                    <a:pt x="1314" y="795"/>
                    <a:pt x="1314" y="795"/>
                    <a:pt x="1314" y="795"/>
                  </a:cubicBezTo>
                  <a:cubicBezTo>
                    <a:pt x="1314" y="795"/>
                    <a:pt x="1314" y="795"/>
                    <a:pt x="1314" y="795"/>
                  </a:cubicBezTo>
                  <a:cubicBezTo>
                    <a:pt x="1315" y="795"/>
                    <a:pt x="1315" y="795"/>
                    <a:pt x="1315" y="795"/>
                  </a:cubicBezTo>
                  <a:cubicBezTo>
                    <a:pt x="1315" y="795"/>
                    <a:pt x="1315" y="795"/>
                    <a:pt x="1315" y="795"/>
                  </a:cubicBezTo>
                  <a:cubicBezTo>
                    <a:pt x="1315" y="795"/>
                    <a:pt x="1315" y="795"/>
                    <a:pt x="1315" y="795"/>
                  </a:cubicBezTo>
                  <a:cubicBezTo>
                    <a:pt x="1316" y="793"/>
                    <a:pt x="1316" y="793"/>
                    <a:pt x="1316" y="793"/>
                  </a:cubicBezTo>
                  <a:cubicBezTo>
                    <a:pt x="1319" y="789"/>
                    <a:pt x="1321" y="784"/>
                    <a:pt x="1323" y="779"/>
                  </a:cubicBezTo>
                  <a:cubicBezTo>
                    <a:pt x="1323" y="779"/>
                    <a:pt x="1323" y="779"/>
                    <a:pt x="1323" y="779"/>
                  </a:cubicBezTo>
                  <a:cubicBezTo>
                    <a:pt x="1324" y="779"/>
                    <a:pt x="1324" y="779"/>
                    <a:pt x="1325" y="778"/>
                  </a:cubicBezTo>
                  <a:cubicBezTo>
                    <a:pt x="1326" y="778"/>
                    <a:pt x="1327" y="778"/>
                    <a:pt x="1328" y="778"/>
                  </a:cubicBezTo>
                  <a:cubicBezTo>
                    <a:pt x="1329" y="777"/>
                    <a:pt x="1330" y="777"/>
                    <a:pt x="1332" y="777"/>
                  </a:cubicBezTo>
                  <a:cubicBezTo>
                    <a:pt x="1333" y="777"/>
                    <a:pt x="1334" y="776"/>
                    <a:pt x="1335" y="776"/>
                  </a:cubicBezTo>
                  <a:cubicBezTo>
                    <a:pt x="1338" y="775"/>
                    <a:pt x="1341" y="775"/>
                    <a:pt x="1344" y="775"/>
                  </a:cubicBezTo>
                  <a:cubicBezTo>
                    <a:pt x="1347" y="774"/>
                    <a:pt x="1350" y="774"/>
                    <a:pt x="1354" y="774"/>
                  </a:cubicBezTo>
                  <a:cubicBezTo>
                    <a:pt x="1357" y="773"/>
                    <a:pt x="1361" y="773"/>
                    <a:pt x="1364" y="772"/>
                  </a:cubicBezTo>
                  <a:cubicBezTo>
                    <a:pt x="1365" y="772"/>
                    <a:pt x="1366" y="772"/>
                    <a:pt x="1367" y="771"/>
                  </a:cubicBezTo>
                  <a:cubicBezTo>
                    <a:pt x="1367" y="771"/>
                    <a:pt x="1368" y="771"/>
                    <a:pt x="1368" y="771"/>
                  </a:cubicBezTo>
                  <a:cubicBezTo>
                    <a:pt x="1370" y="771"/>
                    <a:pt x="1370" y="771"/>
                    <a:pt x="1370" y="771"/>
                  </a:cubicBezTo>
                  <a:cubicBezTo>
                    <a:pt x="1372" y="770"/>
                    <a:pt x="1372" y="770"/>
                    <a:pt x="1372" y="770"/>
                  </a:cubicBezTo>
                  <a:cubicBezTo>
                    <a:pt x="1373" y="769"/>
                    <a:pt x="1374" y="769"/>
                    <a:pt x="1375" y="769"/>
                  </a:cubicBezTo>
                  <a:cubicBezTo>
                    <a:pt x="1377" y="768"/>
                    <a:pt x="1378" y="767"/>
                    <a:pt x="1380" y="767"/>
                  </a:cubicBezTo>
                  <a:cubicBezTo>
                    <a:pt x="1381" y="766"/>
                    <a:pt x="1381" y="766"/>
                    <a:pt x="1382" y="765"/>
                  </a:cubicBezTo>
                  <a:cubicBezTo>
                    <a:pt x="1383" y="765"/>
                    <a:pt x="1384" y="764"/>
                    <a:pt x="1385" y="764"/>
                  </a:cubicBezTo>
                  <a:cubicBezTo>
                    <a:pt x="1385" y="763"/>
                    <a:pt x="1386" y="763"/>
                    <a:pt x="1387" y="762"/>
                  </a:cubicBezTo>
                  <a:cubicBezTo>
                    <a:pt x="1388" y="762"/>
                    <a:pt x="1388" y="762"/>
                    <a:pt x="1388" y="762"/>
                  </a:cubicBezTo>
                  <a:cubicBezTo>
                    <a:pt x="1389" y="761"/>
                    <a:pt x="1389" y="761"/>
                    <a:pt x="1389" y="761"/>
                  </a:cubicBezTo>
                  <a:cubicBezTo>
                    <a:pt x="1390" y="760"/>
                    <a:pt x="1390" y="760"/>
                    <a:pt x="1391" y="759"/>
                  </a:cubicBezTo>
                  <a:cubicBezTo>
                    <a:pt x="1392" y="759"/>
                    <a:pt x="1392" y="758"/>
                    <a:pt x="1393" y="758"/>
                  </a:cubicBezTo>
                  <a:cubicBezTo>
                    <a:pt x="1394" y="757"/>
                    <a:pt x="1394" y="757"/>
                    <a:pt x="1395" y="756"/>
                  </a:cubicBezTo>
                  <a:cubicBezTo>
                    <a:pt x="1395" y="755"/>
                    <a:pt x="1396" y="755"/>
                    <a:pt x="1397" y="754"/>
                  </a:cubicBezTo>
                  <a:cubicBezTo>
                    <a:pt x="1398" y="753"/>
                    <a:pt x="1399" y="752"/>
                    <a:pt x="1400" y="751"/>
                  </a:cubicBezTo>
                  <a:cubicBezTo>
                    <a:pt x="1400" y="750"/>
                    <a:pt x="1401" y="750"/>
                    <a:pt x="1401" y="749"/>
                  </a:cubicBezTo>
                  <a:cubicBezTo>
                    <a:pt x="1402" y="748"/>
                    <a:pt x="1402" y="748"/>
                    <a:pt x="1403" y="747"/>
                  </a:cubicBezTo>
                  <a:cubicBezTo>
                    <a:pt x="1403" y="746"/>
                    <a:pt x="1404" y="745"/>
                    <a:pt x="1405" y="744"/>
                  </a:cubicBezTo>
                  <a:cubicBezTo>
                    <a:pt x="1405" y="743"/>
                    <a:pt x="1405" y="743"/>
                    <a:pt x="1406" y="742"/>
                  </a:cubicBezTo>
                  <a:cubicBezTo>
                    <a:pt x="1406" y="742"/>
                    <a:pt x="1406" y="741"/>
                    <a:pt x="1407" y="741"/>
                  </a:cubicBezTo>
                  <a:cubicBezTo>
                    <a:pt x="1407" y="740"/>
                    <a:pt x="1407" y="738"/>
                    <a:pt x="1408" y="737"/>
                  </a:cubicBezTo>
                  <a:cubicBezTo>
                    <a:pt x="1409" y="735"/>
                    <a:pt x="1409" y="734"/>
                    <a:pt x="1409" y="732"/>
                  </a:cubicBezTo>
                  <a:cubicBezTo>
                    <a:pt x="1409" y="731"/>
                    <a:pt x="1409" y="731"/>
                    <a:pt x="1410" y="730"/>
                  </a:cubicBezTo>
                  <a:cubicBezTo>
                    <a:pt x="1410" y="730"/>
                    <a:pt x="1410" y="729"/>
                    <a:pt x="1410" y="729"/>
                  </a:cubicBezTo>
                  <a:cubicBezTo>
                    <a:pt x="1410" y="728"/>
                    <a:pt x="1410" y="727"/>
                    <a:pt x="1410" y="727"/>
                  </a:cubicBezTo>
                  <a:cubicBezTo>
                    <a:pt x="1410" y="727"/>
                    <a:pt x="1410" y="728"/>
                    <a:pt x="1409" y="729"/>
                  </a:cubicBezTo>
                  <a:cubicBezTo>
                    <a:pt x="1409" y="729"/>
                    <a:pt x="1409" y="730"/>
                    <a:pt x="1408" y="732"/>
                  </a:cubicBezTo>
                  <a:cubicBezTo>
                    <a:pt x="1407" y="733"/>
                    <a:pt x="1407" y="735"/>
                    <a:pt x="1405" y="736"/>
                  </a:cubicBezTo>
                  <a:cubicBezTo>
                    <a:pt x="1405" y="737"/>
                    <a:pt x="1404" y="738"/>
                    <a:pt x="1404" y="739"/>
                  </a:cubicBezTo>
                  <a:cubicBezTo>
                    <a:pt x="1403" y="740"/>
                    <a:pt x="1403" y="741"/>
                    <a:pt x="1402" y="742"/>
                  </a:cubicBezTo>
                  <a:cubicBezTo>
                    <a:pt x="1401" y="743"/>
                    <a:pt x="1400" y="744"/>
                    <a:pt x="1400" y="745"/>
                  </a:cubicBezTo>
                  <a:cubicBezTo>
                    <a:pt x="1399" y="746"/>
                    <a:pt x="1399" y="747"/>
                    <a:pt x="1398" y="747"/>
                  </a:cubicBezTo>
                  <a:cubicBezTo>
                    <a:pt x="1398" y="748"/>
                    <a:pt x="1398" y="748"/>
                    <a:pt x="1397" y="749"/>
                  </a:cubicBezTo>
                  <a:cubicBezTo>
                    <a:pt x="1396" y="750"/>
                    <a:pt x="1395" y="751"/>
                    <a:pt x="1394" y="752"/>
                  </a:cubicBezTo>
                  <a:cubicBezTo>
                    <a:pt x="1394" y="753"/>
                    <a:pt x="1393" y="753"/>
                    <a:pt x="1392" y="754"/>
                  </a:cubicBezTo>
                  <a:cubicBezTo>
                    <a:pt x="1392" y="754"/>
                    <a:pt x="1391" y="755"/>
                    <a:pt x="1391" y="755"/>
                  </a:cubicBezTo>
                  <a:cubicBezTo>
                    <a:pt x="1390" y="756"/>
                    <a:pt x="1389" y="756"/>
                    <a:pt x="1389" y="757"/>
                  </a:cubicBezTo>
                  <a:cubicBezTo>
                    <a:pt x="1388" y="757"/>
                    <a:pt x="1387" y="758"/>
                    <a:pt x="1387" y="758"/>
                  </a:cubicBezTo>
                  <a:cubicBezTo>
                    <a:pt x="1386" y="759"/>
                    <a:pt x="1386" y="759"/>
                    <a:pt x="1386" y="759"/>
                  </a:cubicBezTo>
                  <a:cubicBezTo>
                    <a:pt x="1385" y="760"/>
                    <a:pt x="1385" y="760"/>
                    <a:pt x="1385" y="760"/>
                  </a:cubicBezTo>
                  <a:cubicBezTo>
                    <a:pt x="1385" y="760"/>
                    <a:pt x="1384" y="760"/>
                    <a:pt x="1384" y="760"/>
                  </a:cubicBezTo>
                  <a:cubicBezTo>
                    <a:pt x="1384" y="760"/>
                    <a:pt x="1384" y="760"/>
                    <a:pt x="1384" y="760"/>
                  </a:cubicBezTo>
                  <a:cubicBezTo>
                    <a:pt x="1384" y="760"/>
                    <a:pt x="1385" y="760"/>
                    <a:pt x="1385" y="759"/>
                  </a:cubicBezTo>
                  <a:cubicBezTo>
                    <a:pt x="1385" y="759"/>
                    <a:pt x="1385" y="759"/>
                    <a:pt x="1386" y="758"/>
                  </a:cubicBezTo>
                  <a:cubicBezTo>
                    <a:pt x="1386" y="758"/>
                    <a:pt x="1386" y="757"/>
                    <a:pt x="1387" y="757"/>
                  </a:cubicBezTo>
                  <a:cubicBezTo>
                    <a:pt x="1387" y="757"/>
                    <a:pt x="1387" y="756"/>
                    <a:pt x="1387" y="756"/>
                  </a:cubicBezTo>
                  <a:cubicBezTo>
                    <a:pt x="1387" y="756"/>
                    <a:pt x="1387" y="756"/>
                    <a:pt x="1387" y="755"/>
                  </a:cubicBezTo>
                  <a:cubicBezTo>
                    <a:pt x="1387" y="755"/>
                    <a:pt x="1388" y="754"/>
                    <a:pt x="1388" y="754"/>
                  </a:cubicBezTo>
                  <a:cubicBezTo>
                    <a:pt x="1388" y="753"/>
                    <a:pt x="1388" y="752"/>
                    <a:pt x="1388" y="752"/>
                  </a:cubicBezTo>
                  <a:cubicBezTo>
                    <a:pt x="1388" y="751"/>
                    <a:pt x="1389" y="750"/>
                    <a:pt x="1389" y="750"/>
                  </a:cubicBezTo>
                  <a:cubicBezTo>
                    <a:pt x="1389" y="749"/>
                    <a:pt x="1389" y="748"/>
                    <a:pt x="1389" y="748"/>
                  </a:cubicBezTo>
                  <a:cubicBezTo>
                    <a:pt x="1389" y="746"/>
                    <a:pt x="1390" y="745"/>
                    <a:pt x="1390" y="743"/>
                  </a:cubicBezTo>
                  <a:cubicBezTo>
                    <a:pt x="1390" y="742"/>
                    <a:pt x="1390" y="740"/>
                    <a:pt x="1390" y="738"/>
                  </a:cubicBezTo>
                  <a:cubicBezTo>
                    <a:pt x="1390" y="737"/>
                    <a:pt x="1390" y="735"/>
                    <a:pt x="1390" y="734"/>
                  </a:cubicBezTo>
                  <a:cubicBezTo>
                    <a:pt x="1390" y="733"/>
                    <a:pt x="1389" y="732"/>
                    <a:pt x="1389" y="730"/>
                  </a:cubicBezTo>
                  <a:cubicBezTo>
                    <a:pt x="1401" y="715"/>
                    <a:pt x="1386" y="710"/>
                    <a:pt x="1386" y="694"/>
                  </a:cubicBezTo>
                  <a:cubicBezTo>
                    <a:pt x="1373" y="707"/>
                    <a:pt x="1365" y="721"/>
                    <a:pt x="1386" y="730"/>
                  </a:cubicBezTo>
                  <a:cubicBezTo>
                    <a:pt x="1386" y="730"/>
                    <a:pt x="1386" y="730"/>
                    <a:pt x="1386" y="730"/>
                  </a:cubicBezTo>
                  <a:cubicBezTo>
                    <a:pt x="1387" y="731"/>
                    <a:pt x="1387" y="732"/>
                    <a:pt x="1387" y="734"/>
                  </a:cubicBezTo>
                  <a:cubicBezTo>
                    <a:pt x="1387" y="735"/>
                    <a:pt x="1387" y="737"/>
                    <a:pt x="1387" y="738"/>
                  </a:cubicBezTo>
                  <a:cubicBezTo>
                    <a:pt x="1387" y="740"/>
                    <a:pt x="1387" y="741"/>
                    <a:pt x="1387" y="743"/>
                  </a:cubicBezTo>
                  <a:cubicBezTo>
                    <a:pt x="1387" y="744"/>
                    <a:pt x="1387" y="746"/>
                    <a:pt x="1386" y="747"/>
                  </a:cubicBezTo>
                  <a:cubicBezTo>
                    <a:pt x="1386" y="748"/>
                    <a:pt x="1386" y="748"/>
                    <a:pt x="1386" y="749"/>
                  </a:cubicBezTo>
                  <a:cubicBezTo>
                    <a:pt x="1386" y="750"/>
                    <a:pt x="1386" y="750"/>
                    <a:pt x="1386" y="751"/>
                  </a:cubicBezTo>
                  <a:cubicBezTo>
                    <a:pt x="1385" y="752"/>
                    <a:pt x="1385" y="752"/>
                    <a:pt x="1385" y="753"/>
                  </a:cubicBezTo>
                  <a:cubicBezTo>
                    <a:pt x="1385" y="753"/>
                    <a:pt x="1385" y="754"/>
                    <a:pt x="1385" y="754"/>
                  </a:cubicBezTo>
                  <a:cubicBezTo>
                    <a:pt x="1384" y="755"/>
                    <a:pt x="1384" y="755"/>
                    <a:pt x="1384" y="755"/>
                  </a:cubicBezTo>
                  <a:cubicBezTo>
                    <a:pt x="1384" y="755"/>
                    <a:pt x="1384" y="756"/>
                    <a:pt x="1384" y="756"/>
                  </a:cubicBezTo>
                  <a:cubicBezTo>
                    <a:pt x="1384" y="756"/>
                    <a:pt x="1384" y="757"/>
                    <a:pt x="1384" y="757"/>
                  </a:cubicBezTo>
                  <a:cubicBezTo>
                    <a:pt x="1384" y="758"/>
                    <a:pt x="1383" y="759"/>
                    <a:pt x="1383" y="760"/>
                  </a:cubicBezTo>
                  <a:cubicBezTo>
                    <a:pt x="1383" y="760"/>
                    <a:pt x="1383" y="761"/>
                    <a:pt x="1383" y="761"/>
                  </a:cubicBezTo>
                  <a:cubicBezTo>
                    <a:pt x="1383" y="761"/>
                    <a:pt x="1383" y="761"/>
                    <a:pt x="1383" y="761"/>
                  </a:cubicBezTo>
                  <a:cubicBezTo>
                    <a:pt x="1382" y="762"/>
                    <a:pt x="1381" y="762"/>
                    <a:pt x="1380" y="762"/>
                  </a:cubicBezTo>
                  <a:cubicBezTo>
                    <a:pt x="1380" y="763"/>
                    <a:pt x="1379" y="763"/>
                    <a:pt x="1378" y="764"/>
                  </a:cubicBezTo>
                  <a:cubicBezTo>
                    <a:pt x="1377" y="764"/>
                    <a:pt x="1375" y="765"/>
                    <a:pt x="1373" y="766"/>
                  </a:cubicBezTo>
                  <a:cubicBezTo>
                    <a:pt x="1373" y="766"/>
                    <a:pt x="1372" y="766"/>
                    <a:pt x="1371" y="767"/>
                  </a:cubicBezTo>
                  <a:cubicBezTo>
                    <a:pt x="1368" y="768"/>
                    <a:pt x="1368" y="768"/>
                    <a:pt x="1368" y="768"/>
                  </a:cubicBezTo>
                  <a:cubicBezTo>
                    <a:pt x="1367" y="768"/>
                    <a:pt x="1367" y="768"/>
                    <a:pt x="1367" y="768"/>
                  </a:cubicBezTo>
                  <a:cubicBezTo>
                    <a:pt x="1367" y="768"/>
                    <a:pt x="1366" y="768"/>
                    <a:pt x="1366" y="768"/>
                  </a:cubicBezTo>
                  <a:cubicBezTo>
                    <a:pt x="1365" y="768"/>
                    <a:pt x="1364" y="769"/>
                    <a:pt x="1363" y="769"/>
                  </a:cubicBezTo>
                  <a:cubicBezTo>
                    <a:pt x="1362" y="769"/>
                    <a:pt x="1360" y="770"/>
                    <a:pt x="1358" y="770"/>
                  </a:cubicBezTo>
                  <a:cubicBezTo>
                    <a:pt x="1357" y="770"/>
                    <a:pt x="1355" y="770"/>
                    <a:pt x="1353" y="770"/>
                  </a:cubicBezTo>
                  <a:cubicBezTo>
                    <a:pt x="1346" y="771"/>
                    <a:pt x="1340" y="772"/>
                    <a:pt x="1334" y="773"/>
                  </a:cubicBezTo>
                  <a:cubicBezTo>
                    <a:pt x="1334" y="773"/>
                    <a:pt x="1333" y="773"/>
                    <a:pt x="1332" y="773"/>
                  </a:cubicBezTo>
                  <a:cubicBezTo>
                    <a:pt x="1332" y="773"/>
                    <a:pt x="1331" y="774"/>
                    <a:pt x="1330" y="774"/>
                  </a:cubicBezTo>
                  <a:cubicBezTo>
                    <a:pt x="1329" y="774"/>
                    <a:pt x="1328" y="775"/>
                    <a:pt x="1327" y="775"/>
                  </a:cubicBezTo>
                  <a:cubicBezTo>
                    <a:pt x="1326" y="776"/>
                    <a:pt x="1325" y="777"/>
                    <a:pt x="1324" y="777"/>
                  </a:cubicBezTo>
                  <a:cubicBezTo>
                    <a:pt x="1325" y="774"/>
                    <a:pt x="1326" y="770"/>
                    <a:pt x="1327" y="767"/>
                  </a:cubicBezTo>
                  <a:cubicBezTo>
                    <a:pt x="1329" y="758"/>
                    <a:pt x="1330" y="749"/>
                    <a:pt x="1330" y="742"/>
                  </a:cubicBezTo>
                  <a:cubicBezTo>
                    <a:pt x="1330" y="741"/>
                    <a:pt x="1330" y="740"/>
                    <a:pt x="1330" y="739"/>
                  </a:cubicBezTo>
                  <a:cubicBezTo>
                    <a:pt x="1330" y="738"/>
                    <a:pt x="1330" y="738"/>
                    <a:pt x="1330" y="737"/>
                  </a:cubicBezTo>
                  <a:cubicBezTo>
                    <a:pt x="1330" y="737"/>
                    <a:pt x="1330" y="736"/>
                    <a:pt x="1330" y="736"/>
                  </a:cubicBezTo>
                  <a:cubicBezTo>
                    <a:pt x="1330" y="734"/>
                    <a:pt x="1331" y="732"/>
                    <a:pt x="1330" y="730"/>
                  </a:cubicBezTo>
                  <a:cubicBezTo>
                    <a:pt x="1330" y="730"/>
                    <a:pt x="1330" y="729"/>
                    <a:pt x="1330" y="728"/>
                  </a:cubicBezTo>
                  <a:cubicBezTo>
                    <a:pt x="1333" y="723"/>
                    <a:pt x="1335" y="718"/>
                    <a:pt x="1338" y="712"/>
                  </a:cubicBezTo>
                  <a:cubicBezTo>
                    <a:pt x="1361" y="658"/>
                    <a:pt x="1388" y="613"/>
                    <a:pt x="1452" y="619"/>
                  </a:cubicBezTo>
                  <a:close/>
                  <a:moveTo>
                    <a:pt x="1270" y="464"/>
                  </a:moveTo>
                  <a:cubicBezTo>
                    <a:pt x="1269" y="460"/>
                    <a:pt x="1267" y="457"/>
                    <a:pt x="1266" y="454"/>
                  </a:cubicBezTo>
                  <a:cubicBezTo>
                    <a:pt x="1266" y="452"/>
                    <a:pt x="1265" y="451"/>
                    <a:pt x="1265" y="449"/>
                  </a:cubicBezTo>
                  <a:cubicBezTo>
                    <a:pt x="1264" y="448"/>
                    <a:pt x="1264" y="446"/>
                    <a:pt x="1264" y="445"/>
                  </a:cubicBezTo>
                  <a:cubicBezTo>
                    <a:pt x="1264" y="445"/>
                    <a:pt x="1264" y="444"/>
                    <a:pt x="1264" y="444"/>
                  </a:cubicBezTo>
                  <a:cubicBezTo>
                    <a:pt x="1264" y="443"/>
                    <a:pt x="1264" y="443"/>
                    <a:pt x="1264" y="443"/>
                  </a:cubicBezTo>
                  <a:cubicBezTo>
                    <a:pt x="1264" y="442"/>
                    <a:pt x="1265" y="441"/>
                    <a:pt x="1265" y="441"/>
                  </a:cubicBezTo>
                  <a:cubicBezTo>
                    <a:pt x="1265" y="439"/>
                    <a:pt x="1265" y="438"/>
                    <a:pt x="1266" y="437"/>
                  </a:cubicBezTo>
                  <a:cubicBezTo>
                    <a:pt x="1266" y="436"/>
                    <a:pt x="1267" y="435"/>
                    <a:pt x="1268" y="434"/>
                  </a:cubicBezTo>
                  <a:cubicBezTo>
                    <a:pt x="1268" y="433"/>
                    <a:pt x="1268" y="432"/>
                    <a:pt x="1269" y="431"/>
                  </a:cubicBezTo>
                  <a:cubicBezTo>
                    <a:pt x="1269" y="431"/>
                    <a:pt x="1269" y="431"/>
                    <a:pt x="1269" y="431"/>
                  </a:cubicBezTo>
                  <a:cubicBezTo>
                    <a:pt x="1269" y="431"/>
                    <a:pt x="1269" y="431"/>
                    <a:pt x="1270" y="431"/>
                  </a:cubicBezTo>
                  <a:cubicBezTo>
                    <a:pt x="1270" y="430"/>
                    <a:pt x="1270" y="430"/>
                    <a:pt x="1270" y="430"/>
                  </a:cubicBezTo>
                  <a:cubicBezTo>
                    <a:pt x="1270" y="430"/>
                    <a:pt x="1270" y="430"/>
                    <a:pt x="1270" y="429"/>
                  </a:cubicBezTo>
                  <a:cubicBezTo>
                    <a:pt x="1270" y="429"/>
                    <a:pt x="1271" y="429"/>
                    <a:pt x="1271" y="428"/>
                  </a:cubicBezTo>
                  <a:cubicBezTo>
                    <a:pt x="1271" y="427"/>
                    <a:pt x="1272" y="427"/>
                    <a:pt x="1272" y="426"/>
                  </a:cubicBezTo>
                  <a:cubicBezTo>
                    <a:pt x="1274" y="423"/>
                    <a:pt x="1275" y="422"/>
                    <a:pt x="1275" y="422"/>
                  </a:cubicBezTo>
                  <a:cubicBezTo>
                    <a:pt x="1275" y="422"/>
                    <a:pt x="1275" y="422"/>
                    <a:pt x="1274" y="423"/>
                  </a:cubicBezTo>
                  <a:cubicBezTo>
                    <a:pt x="1274" y="423"/>
                    <a:pt x="1273" y="424"/>
                    <a:pt x="1272" y="425"/>
                  </a:cubicBezTo>
                  <a:cubicBezTo>
                    <a:pt x="1272" y="425"/>
                    <a:pt x="1272" y="424"/>
                    <a:pt x="1272" y="424"/>
                  </a:cubicBezTo>
                  <a:cubicBezTo>
                    <a:pt x="1273" y="423"/>
                    <a:pt x="1273" y="422"/>
                    <a:pt x="1273" y="421"/>
                  </a:cubicBezTo>
                  <a:cubicBezTo>
                    <a:pt x="1273" y="420"/>
                    <a:pt x="1274" y="419"/>
                    <a:pt x="1274" y="418"/>
                  </a:cubicBezTo>
                  <a:cubicBezTo>
                    <a:pt x="1274" y="417"/>
                    <a:pt x="1274" y="417"/>
                    <a:pt x="1274" y="416"/>
                  </a:cubicBezTo>
                  <a:cubicBezTo>
                    <a:pt x="1274" y="416"/>
                    <a:pt x="1274" y="416"/>
                    <a:pt x="1274" y="416"/>
                  </a:cubicBezTo>
                  <a:cubicBezTo>
                    <a:pt x="1275" y="415"/>
                    <a:pt x="1275" y="415"/>
                    <a:pt x="1275" y="415"/>
                  </a:cubicBezTo>
                  <a:cubicBezTo>
                    <a:pt x="1281" y="412"/>
                    <a:pt x="1284" y="409"/>
                    <a:pt x="1284" y="404"/>
                  </a:cubicBezTo>
                  <a:cubicBezTo>
                    <a:pt x="1304" y="424"/>
                    <a:pt x="1309" y="446"/>
                    <a:pt x="1316" y="475"/>
                  </a:cubicBezTo>
                  <a:cubicBezTo>
                    <a:pt x="1315" y="476"/>
                    <a:pt x="1315" y="477"/>
                    <a:pt x="1315" y="477"/>
                  </a:cubicBezTo>
                  <a:cubicBezTo>
                    <a:pt x="1314" y="479"/>
                    <a:pt x="1314" y="481"/>
                    <a:pt x="1313" y="483"/>
                  </a:cubicBezTo>
                  <a:cubicBezTo>
                    <a:pt x="1313" y="484"/>
                    <a:pt x="1313" y="484"/>
                    <a:pt x="1313" y="485"/>
                  </a:cubicBezTo>
                  <a:cubicBezTo>
                    <a:pt x="1313" y="486"/>
                    <a:pt x="1312" y="487"/>
                    <a:pt x="1312" y="488"/>
                  </a:cubicBezTo>
                  <a:cubicBezTo>
                    <a:pt x="1312" y="489"/>
                    <a:pt x="1312" y="489"/>
                    <a:pt x="1312" y="490"/>
                  </a:cubicBezTo>
                  <a:cubicBezTo>
                    <a:pt x="1312" y="491"/>
                    <a:pt x="1312" y="492"/>
                    <a:pt x="1312" y="492"/>
                  </a:cubicBezTo>
                  <a:cubicBezTo>
                    <a:pt x="1312" y="493"/>
                    <a:pt x="1312" y="493"/>
                    <a:pt x="1312" y="494"/>
                  </a:cubicBezTo>
                  <a:cubicBezTo>
                    <a:pt x="1312" y="494"/>
                    <a:pt x="1312" y="494"/>
                    <a:pt x="1312" y="495"/>
                  </a:cubicBezTo>
                  <a:cubicBezTo>
                    <a:pt x="1312" y="495"/>
                    <a:pt x="1312" y="496"/>
                    <a:pt x="1312" y="496"/>
                  </a:cubicBezTo>
                  <a:cubicBezTo>
                    <a:pt x="1312" y="497"/>
                    <a:pt x="1312" y="498"/>
                    <a:pt x="1312" y="498"/>
                  </a:cubicBezTo>
                  <a:cubicBezTo>
                    <a:pt x="1312" y="499"/>
                    <a:pt x="1312" y="499"/>
                    <a:pt x="1312" y="499"/>
                  </a:cubicBezTo>
                  <a:cubicBezTo>
                    <a:pt x="1313" y="501"/>
                    <a:pt x="1313" y="501"/>
                    <a:pt x="1313" y="502"/>
                  </a:cubicBezTo>
                  <a:cubicBezTo>
                    <a:pt x="1312" y="502"/>
                    <a:pt x="1312" y="503"/>
                    <a:pt x="1311" y="503"/>
                  </a:cubicBezTo>
                  <a:cubicBezTo>
                    <a:pt x="1308" y="505"/>
                    <a:pt x="1305" y="507"/>
                    <a:pt x="1302" y="510"/>
                  </a:cubicBezTo>
                  <a:cubicBezTo>
                    <a:pt x="1301" y="511"/>
                    <a:pt x="1299" y="512"/>
                    <a:pt x="1298" y="513"/>
                  </a:cubicBezTo>
                  <a:cubicBezTo>
                    <a:pt x="1296" y="515"/>
                    <a:pt x="1295" y="516"/>
                    <a:pt x="1294" y="518"/>
                  </a:cubicBezTo>
                  <a:cubicBezTo>
                    <a:pt x="1291" y="520"/>
                    <a:pt x="1289" y="523"/>
                    <a:pt x="1287" y="526"/>
                  </a:cubicBezTo>
                  <a:cubicBezTo>
                    <a:pt x="1287" y="525"/>
                    <a:pt x="1287" y="525"/>
                    <a:pt x="1287" y="525"/>
                  </a:cubicBezTo>
                  <a:cubicBezTo>
                    <a:pt x="1287" y="523"/>
                    <a:pt x="1288" y="521"/>
                    <a:pt x="1288" y="519"/>
                  </a:cubicBezTo>
                  <a:cubicBezTo>
                    <a:pt x="1288" y="518"/>
                    <a:pt x="1288" y="516"/>
                    <a:pt x="1288" y="515"/>
                  </a:cubicBezTo>
                  <a:cubicBezTo>
                    <a:pt x="1288" y="515"/>
                    <a:pt x="1288" y="514"/>
                    <a:pt x="1287" y="513"/>
                  </a:cubicBezTo>
                  <a:cubicBezTo>
                    <a:pt x="1287" y="513"/>
                    <a:pt x="1287" y="512"/>
                    <a:pt x="1287" y="511"/>
                  </a:cubicBezTo>
                  <a:cubicBezTo>
                    <a:pt x="1286" y="509"/>
                    <a:pt x="1286" y="506"/>
                    <a:pt x="1285" y="503"/>
                  </a:cubicBezTo>
                  <a:cubicBezTo>
                    <a:pt x="1284" y="500"/>
                    <a:pt x="1283" y="497"/>
                    <a:pt x="1282" y="495"/>
                  </a:cubicBezTo>
                  <a:cubicBezTo>
                    <a:pt x="1282" y="494"/>
                    <a:pt x="1283" y="494"/>
                    <a:pt x="1283" y="494"/>
                  </a:cubicBezTo>
                  <a:cubicBezTo>
                    <a:pt x="1282" y="494"/>
                    <a:pt x="1282" y="494"/>
                    <a:pt x="1281" y="494"/>
                  </a:cubicBezTo>
                  <a:cubicBezTo>
                    <a:pt x="1281" y="494"/>
                    <a:pt x="1281" y="494"/>
                    <a:pt x="1281" y="493"/>
                  </a:cubicBezTo>
                  <a:cubicBezTo>
                    <a:pt x="1279" y="487"/>
                    <a:pt x="1276" y="480"/>
                    <a:pt x="1274" y="474"/>
                  </a:cubicBezTo>
                  <a:cubicBezTo>
                    <a:pt x="1272" y="470"/>
                    <a:pt x="1271" y="467"/>
                    <a:pt x="1270" y="464"/>
                  </a:cubicBezTo>
                  <a:close/>
                  <a:moveTo>
                    <a:pt x="1279" y="496"/>
                  </a:moveTo>
                  <a:cubicBezTo>
                    <a:pt x="1280" y="499"/>
                    <a:pt x="1281" y="501"/>
                    <a:pt x="1282" y="504"/>
                  </a:cubicBezTo>
                  <a:cubicBezTo>
                    <a:pt x="1283" y="506"/>
                    <a:pt x="1284" y="509"/>
                    <a:pt x="1284" y="512"/>
                  </a:cubicBezTo>
                  <a:cubicBezTo>
                    <a:pt x="1285" y="513"/>
                    <a:pt x="1285" y="514"/>
                    <a:pt x="1285" y="516"/>
                  </a:cubicBezTo>
                  <a:cubicBezTo>
                    <a:pt x="1285" y="517"/>
                    <a:pt x="1285" y="518"/>
                    <a:pt x="1286" y="519"/>
                  </a:cubicBezTo>
                  <a:cubicBezTo>
                    <a:pt x="1286" y="520"/>
                    <a:pt x="1286" y="521"/>
                    <a:pt x="1286" y="522"/>
                  </a:cubicBezTo>
                  <a:cubicBezTo>
                    <a:pt x="1286" y="522"/>
                    <a:pt x="1286" y="523"/>
                    <a:pt x="1286" y="523"/>
                  </a:cubicBezTo>
                  <a:cubicBezTo>
                    <a:pt x="1286" y="524"/>
                    <a:pt x="1286" y="524"/>
                    <a:pt x="1286" y="524"/>
                  </a:cubicBezTo>
                  <a:cubicBezTo>
                    <a:pt x="1286" y="525"/>
                    <a:pt x="1286" y="526"/>
                    <a:pt x="1286" y="527"/>
                  </a:cubicBezTo>
                  <a:cubicBezTo>
                    <a:pt x="1286" y="527"/>
                    <a:pt x="1286" y="527"/>
                    <a:pt x="1286" y="527"/>
                  </a:cubicBezTo>
                  <a:cubicBezTo>
                    <a:pt x="1283" y="530"/>
                    <a:pt x="1280" y="535"/>
                    <a:pt x="1277" y="539"/>
                  </a:cubicBezTo>
                  <a:cubicBezTo>
                    <a:pt x="1274" y="543"/>
                    <a:pt x="1272" y="547"/>
                    <a:pt x="1270" y="552"/>
                  </a:cubicBezTo>
                  <a:cubicBezTo>
                    <a:pt x="1269" y="553"/>
                    <a:pt x="1269" y="554"/>
                    <a:pt x="1268" y="555"/>
                  </a:cubicBezTo>
                  <a:cubicBezTo>
                    <a:pt x="1268" y="556"/>
                    <a:pt x="1268" y="557"/>
                    <a:pt x="1267" y="557"/>
                  </a:cubicBezTo>
                  <a:cubicBezTo>
                    <a:pt x="1267" y="558"/>
                    <a:pt x="1267" y="558"/>
                    <a:pt x="1267" y="558"/>
                  </a:cubicBezTo>
                  <a:cubicBezTo>
                    <a:pt x="1267" y="558"/>
                    <a:pt x="1267" y="558"/>
                    <a:pt x="1267" y="558"/>
                  </a:cubicBezTo>
                  <a:cubicBezTo>
                    <a:pt x="1267" y="558"/>
                    <a:pt x="1267" y="557"/>
                    <a:pt x="1266" y="557"/>
                  </a:cubicBezTo>
                  <a:cubicBezTo>
                    <a:pt x="1266" y="556"/>
                    <a:pt x="1266" y="556"/>
                    <a:pt x="1266" y="556"/>
                  </a:cubicBezTo>
                  <a:cubicBezTo>
                    <a:pt x="1266" y="556"/>
                    <a:pt x="1265" y="555"/>
                    <a:pt x="1265" y="555"/>
                  </a:cubicBezTo>
                  <a:cubicBezTo>
                    <a:pt x="1265" y="555"/>
                    <a:pt x="1264" y="554"/>
                    <a:pt x="1264" y="553"/>
                  </a:cubicBezTo>
                  <a:cubicBezTo>
                    <a:pt x="1264" y="553"/>
                    <a:pt x="1263" y="552"/>
                    <a:pt x="1263" y="551"/>
                  </a:cubicBezTo>
                  <a:cubicBezTo>
                    <a:pt x="1262" y="551"/>
                    <a:pt x="1262" y="550"/>
                    <a:pt x="1262" y="549"/>
                  </a:cubicBezTo>
                  <a:cubicBezTo>
                    <a:pt x="1261" y="549"/>
                    <a:pt x="1261" y="548"/>
                    <a:pt x="1260" y="547"/>
                  </a:cubicBezTo>
                  <a:cubicBezTo>
                    <a:pt x="1260" y="546"/>
                    <a:pt x="1259" y="544"/>
                    <a:pt x="1258" y="542"/>
                  </a:cubicBezTo>
                  <a:cubicBezTo>
                    <a:pt x="1257" y="541"/>
                    <a:pt x="1257" y="539"/>
                    <a:pt x="1256" y="537"/>
                  </a:cubicBezTo>
                  <a:cubicBezTo>
                    <a:pt x="1256" y="536"/>
                    <a:pt x="1255" y="534"/>
                    <a:pt x="1255" y="532"/>
                  </a:cubicBezTo>
                  <a:cubicBezTo>
                    <a:pt x="1255" y="532"/>
                    <a:pt x="1255" y="532"/>
                    <a:pt x="1255" y="532"/>
                  </a:cubicBezTo>
                  <a:cubicBezTo>
                    <a:pt x="1255" y="533"/>
                    <a:pt x="1256" y="534"/>
                    <a:pt x="1257" y="536"/>
                  </a:cubicBezTo>
                  <a:cubicBezTo>
                    <a:pt x="1270" y="529"/>
                    <a:pt x="1270" y="517"/>
                    <a:pt x="1265" y="506"/>
                  </a:cubicBezTo>
                  <a:cubicBezTo>
                    <a:pt x="1269" y="502"/>
                    <a:pt x="1274" y="499"/>
                    <a:pt x="1279" y="496"/>
                  </a:cubicBezTo>
                  <a:close/>
                  <a:moveTo>
                    <a:pt x="1131" y="307"/>
                  </a:moveTo>
                  <a:cubicBezTo>
                    <a:pt x="1123" y="302"/>
                    <a:pt x="1117" y="295"/>
                    <a:pt x="1109" y="291"/>
                  </a:cubicBezTo>
                  <a:cubicBezTo>
                    <a:pt x="1110" y="291"/>
                    <a:pt x="1110" y="291"/>
                    <a:pt x="1111" y="291"/>
                  </a:cubicBezTo>
                  <a:cubicBezTo>
                    <a:pt x="1112" y="291"/>
                    <a:pt x="1113" y="291"/>
                    <a:pt x="1114" y="291"/>
                  </a:cubicBezTo>
                  <a:cubicBezTo>
                    <a:pt x="1115" y="291"/>
                    <a:pt x="1116" y="291"/>
                    <a:pt x="1117" y="291"/>
                  </a:cubicBezTo>
                  <a:cubicBezTo>
                    <a:pt x="1118" y="291"/>
                    <a:pt x="1120" y="291"/>
                    <a:pt x="1121" y="291"/>
                  </a:cubicBezTo>
                  <a:cubicBezTo>
                    <a:pt x="1122" y="290"/>
                    <a:pt x="1123" y="290"/>
                    <a:pt x="1124" y="290"/>
                  </a:cubicBezTo>
                  <a:cubicBezTo>
                    <a:pt x="1126" y="290"/>
                    <a:pt x="1128" y="290"/>
                    <a:pt x="1129" y="289"/>
                  </a:cubicBezTo>
                  <a:cubicBezTo>
                    <a:pt x="1130" y="289"/>
                    <a:pt x="1130" y="289"/>
                    <a:pt x="1131" y="289"/>
                  </a:cubicBezTo>
                  <a:cubicBezTo>
                    <a:pt x="1131" y="290"/>
                    <a:pt x="1131" y="290"/>
                    <a:pt x="1131" y="290"/>
                  </a:cubicBezTo>
                  <a:cubicBezTo>
                    <a:pt x="1132" y="290"/>
                    <a:pt x="1132" y="290"/>
                    <a:pt x="1132" y="290"/>
                  </a:cubicBezTo>
                  <a:cubicBezTo>
                    <a:pt x="1132" y="290"/>
                    <a:pt x="1133" y="290"/>
                    <a:pt x="1133" y="290"/>
                  </a:cubicBezTo>
                  <a:cubicBezTo>
                    <a:pt x="1134" y="290"/>
                    <a:pt x="1134" y="290"/>
                    <a:pt x="1135" y="290"/>
                  </a:cubicBezTo>
                  <a:cubicBezTo>
                    <a:pt x="1138" y="291"/>
                    <a:pt x="1141" y="293"/>
                    <a:pt x="1143" y="295"/>
                  </a:cubicBezTo>
                  <a:cubicBezTo>
                    <a:pt x="1143" y="295"/>
                    <a:pt x="1143" y="295"/>
                    <a:pt x="1143" y="295"/>
                  </a:cubicBezTo>
                  <a:cubicBezTo>
                    <a:pt x="1139" y="299"/>
                    <a:pt x="1134" y="303"/>
                    <a:pt x="1131" y="307"/>
                  </a:cubicBezTo>
                  <a:close/>
                  <a:moveTo>
                    <a:pt x="1145" y="297"/>
                  </a:moveTo>
                  <a:cubicBezTo>
                    <a:pt x="1145" y="297"/>
                    <a:pt x="1146" y="298"/>
                    <a:pt x="1146" y="298"/>
                  </a:cubicBezTo>
                  <a:cubicBezTo>
                    <a:pt x="1146" y="299"/>
                    <a:pt x="1147" y="299"/>
                    <a:pt x="1147" y="300"/>
                  </a:cubicBezTo>
                  <a:cubicBezTo>
                    <a:pt x="1148" y="300"/>
                    <a:pt x="1148" y="301"/>
                    <a:pt x="1149" y="301"/>
                  </a:cubicBezTo>
                  <a:cubicBezTo>
                    <a:pt x="1150" y="303"/>
                    <a:pt x="1152" y="305"/>
                    <a:pt x="1153" y="306"/>
                  </a:cubicBezTo>
                  <a:cubicBezTo>
                    <a:pt x="1154" y="307"/>
                    <a:pt x="1155" y="308"/>
                    <a:pt x="1155" y="309"/>
                  </a:cubicBezTo>
                  <a:cubicBezTo>
                    <a:pt x="1158" y="318"/>
                    <a:pt x="1160" y="327"/>
                    <a:pt x="1163" y="336"/>
                  </a:cubicBezTo>
                  <a:cubicBezTo>
                    <a:pt x="1167" y="350"/>
                    <a:pt x="1171" y="363"/>
                    <a:pt x="1175" y="375"/>
                  </a:cubicBezTo>
                  <a:cubicBezTo>
                    <a:pt x="1152" y="357"/>
                    <a:pt x="1124" y="346"/>
                    <a:pt x="1145" y="297"/>
                  </a:cubicBezTo>
                  <a:close/>
                  <a:moveTo>
                    <a:pt x="1030" y="585"/>
                  </a:moveTo>
                  <a:cubicBezTo>
                    <a:pt x="1029" y="584"/>
                    <a:pt x="1028" y="583"/>
                    <a:pt x="1027" y="583"/>
                  </a:cubicBezTo>
                  <a:cubicBezTo>
                    <a:pt x="1026" y="582"/>
                    <a:pt x="1025" y="581"/>
                    <a:pt x="1024" y="580"/>
                  </a:cubicBezTo>
                  <a:cubicBezTo>
                    <a:pt x="1024" y="579"/>
                    <a:pt x="1023" y="578"/>
                    <a:pt x="1022" y="577"/>
                  </a:cubicBezTo>
                  <a:cubicBezTo>
                    <a:pt x="1021" y="577"/>
                    <a:pt x="1021" y="577"/>
                    <a:pt x="1021" y="577"/>
                  </a:cubicBezTo>
                  <a:cubicBezTo>
                    <a:pt x="1022" y="577"/>
                    <a:pt x="1022" y="577"/>
                    <a:pt x="1022" y="577"/>
                  </a:cubicBezTo>
                  <a:cubicBezTo>
                    <a:pt x="1014" y="562"/>
                    <a:pt x="1001" y="558"/>
                    <a:pt x="986" y="555"/>
                  </a:cubicBezTo>
                  <a:cubicBezTo>
                    <a:pt x="994" y="550"/>
                    <a:pt x="1002" y="545"/>
                    <a:pt x="1011" y="540"/>
                  </a:cubicBezTo>
                  <a:cubicBezTo>
                    <a:pt x="1011" y="541"/>
                    <a:pt x="1012" y="542"/>
                    <a:pt x="1013" y="543"/>
                  </a:cubicBezTo>
                  <a:cubicBezTo>
                    <a:pt x="1014" y="545"/>
                    <a:pt x="1015" y="547"/>
                    <a:pt x="1016" y="549"/>
                  </a:cubicBezTo>
                  <a:cubicBezTo>
                    <a:pt x="1018" y="553"/>
                    <a:pt x="1020" y="558"/>
                    <a:pt x="1023" y="564"/>
                  </a:cubicBezTo>
                  <a:cubicBezTo>
                    <a:pt x="1023" y="566"/>
                    <a:pt x="1024" y="567"/>
                    <a:pt x="1025" y="569"/>
                  </a:cubicBezTo>
                  <a:cubicBezTo>
                    <a:pt x="1025" y="571"/>
                    <a:pt x="1026" y="572"/>
                    <a:pt x="1026" y="574"/>
                  </a:cubicBezTo>
                  <a:cubicBezTo>
                    <a:pt x="1027" y="575"/>
                    <a:pt x="1027" y="576"/>
                    <a:pt x="1027" y="577"/>
                  </a:cubicBezTo>
                  <a:cubicBezTo>
                    <a:pt x="1027" y="578"/>
                    <a:pt x="1028" y="579"/>
                    <a:pt x="1028" y="579"/>
                  </a:cubicBezTo>
                  <a:cubicBezTo>
                    <a:pt x="1029" y="581"/>
                    <a:pt x="1029" y="583"/>
                    <a:pt x="1030" y="585"/>
                  </a:cubicBezTo>
                  <a:cubicBezTo>
                    <a:pt x="1030" y="585"/>
                    <a:pt x="1030" y="585"/>
                    <a:pt x="1030" y="585"/>
                  </a:cubicBezTo>
                  <a:cubicBezTo>
                    <a:pt x="1030" y="585"/>
                    <a:pt x="1030" y="585"/>
                    <a:pt x="1030" y="585"/>
                  </a:cubicBezTo>
                  <a:close/>
                  <a:moveTo>
                    <a:pt x="1045" y="639"/>
                  </a:moveTo>
                  <a:cubicBezTo>
                    <a:pt x="1043" y="629"/>
                    <a:pt x="1042" y="619"/>
                    <a:pt x="1040" y="610"/>
                  </a:cubicBezTo>
                  <a:cubicBezTo>
                    <a:pt x="1038" y="601"/>
                    <a:pt x="1036" y="592"/>
                    <a:pt x="1034" y="584"/>
                  </a:cubicBezTo>
                  <a:cubicBezTo>
                    <a:pt x="1032" y="580"/>
                    <a:pt x="1031" y="576"/>
                    <a:pt x="1030" y="573"/>
                  </a:cubicBezTo>
                  <a:cubicBezTo>
                    <a:pt x="1029" y="571"/>
                    <a:pt x="1028" y="569"/>
                    <a:pt x="1028" y="568"/>
                  </a:cubicBezTo>
                  <a:cubicBezTo>
                    <a:pt x="1027" y="566"/>
                    <a:pt x="1026" y="564"/>
                    <a:pt x="1026" y="563"/>
                  </a:cubicBezTo>
                  <a:cubicBezTo>
                    <a:pt x="1023" y="557"/>
                    <a:pt x="1020" y="552"/>
                    <a:pt x="1017" y="548"/>
                  </a:cubicBezTo>
                  <a:cubicBezTo>
                    <a:pt x="1016" y="546"/>
                    <a:pt x="1015" y="544"/>
                    <a:pt x="1013" y="543"/>
                  </a:cubicBezTo>
                  <a:cubicBezTo>
                    <a:pt x="1013" y="542"/>
                    <a:pt x="1012" y="541"/>
                    <a:pt x="1011" y="540"/>
                  </a:cubicBezTo>
                  <a:cubicBezTo>
                    <a:pt x="1031" y="529"/>
                    <a:pt x="1052" y="521"/>
                    <a:pt x="1075" y="520"/>
                  </a:cubicBezTo>
                  <a:cubicBezTo>
                    <a:pt x="1102" y="519"/>
                    <a:pt x="1120" y="519"/>
                    <a:pt x="1146" y="523"/>
                  </a:cubicBezTo>
                  <a:cubicBezTo>
                    <a:pt x="1166" y="525"/>
                    <a:pt x="1201" y="529"/>
                    <a:pt x="1208" y="557"/>
                  </a:cubicBezTo>
                  <a:cubicBezTo>
                    <a:pt x="1214" y="578"/>
                    <a:pt x="1214" y="586"/>
                    <a:pt x="1218" y="593"/>
                  </a:cubicBezTo>
                  <a:cubicBezTo>
                    <a:pt x="1226" y="610"/>
                    <a:pt x="1227" y="611"/>
                    <a:pt x="1234" y="629"/>
                  </a:cubicBezTo>
                  <a:cubicBezTo>
                    <a:pt x="1229" y="628"/>
                    <a:pt x="1224" y="627"/>
                    <a:pt x="1221" y="626"/>
                  </a:cubicBezTo>
                  <a:cubicBezTo>
                    <a:pt x="1218" y="621"/>
                    <a:pt x="1216" y="617"/>
                    <a:pt x="1214" y="613"/>
                  </a:cubicBezTo>
                  <a:cubicBezTo>
                    <a:pt x="1214" y="613"/>
                    <a:pt x="1214" y="612"/>
                    <a:pt x="1213" y="612"/>
                  </a:cubicBezTo>
                  <a:cubicBezTo>
                    <a:pt x="1213" y="611"/>
                    <a:pt x="1213" y="611"/>
                    <a:pt x="1213" y="610"/>
                  </a:cubicBezTo>
                  <a:cubicBezTo>
                    <a:pt x="1212" y="609"/>
                    <a:pt x="1212" y="608"/>
                    <a:pt x="1211" y="607"/>
                  </a:cubicBezTo>
                  <a:cubicBezTo>
                    <a:pt x="1211" y="606"/>
                    <a:pt x="1211" y="606"/>
                    <a:pt x="1210" y="605"/>
                  </a:cubicBezTo>
                  <a:cubicBezTo>
                    <a:pt x="1211" y="606"/>
                    <a:pt x="1211" y="606"/>
                    <a:pt x="1211" y="606"/>
                  </a:cubicBezTo>
                  <a:cubicBezTo>
                    <a:pt x="1211" y="606"/>
                    <a:pt x="1211" y="605"/>
                    <a:pt x="1211" y="604"/>
                  </a:cubicBezTo>
                  <a:cubicBezTo>
                    <a:pt x="1211" y="603"/>
                    <a:pt x="1210" y="603"/>
                    <a:pt x="1210" y="602"/>
                  </a:cubicBezTo>
                  <a:cubicBezTo>
                    <a:pt x="1210" y="601"/>
                    <a:pt x="1210" y="601"/>
                    <a:pt x="1209" y="600"/>
                  </a:cubicBezTo>
                  <a:cubicBezTo>
                    <a:pt x="1209" y="600"/>
                    <a:pt x="1209" y="600"/>
                    <a:pt x="1209" y="599"/>
                  </a:cubicBezTo>
                  <a:cubicBezTo>
                    <a:pt x="1209" y="599"/>
                    <a:pt x="1209" y="599"/>
                    <a:pt x="1209" y="599"/>
                  </a:cubicBezTo>
                  <a:cubicBezTo>
                    <a:pt x="1208" y="598"/>
                    <a:pt x="1207" y="597"/>
                    <a:pt x="1206" y="596"/>
                  </a:cubicBezTo>
                  <a:cubicBezTo>
                    <a:pt x="1206" y="594"/>
                    <a:pt x="1205" y="593"/>
                    <a:pt x="1204" y="592"/>
                  </a:cubicBezTo>
                  <a:cubicBezTo>
                    <a:pt x="1203" y="591"/>
                    <a:pt x="1202" y="590"/>
                    <a:pt x="1201" y="589"/>
                  </a:cubicBezTo>
                  <a:cubicBezTo>
                    <a:pt x="1200" y="587"/>
                    <a:pt x="1199" y="586"/>
                    <a:pt x="1198" y="585"/>
                  </a:cubicBezTo>
                  <a:cubicBezTo>
                    <a:pt x="1197" y="584"/>
                    <a:pt x="1196" y="583"/>
                    <a:pt x="1196" y="583"/>
                  </a:cubicBezTo>
                  <a:cubicBezTo>
                    <a:pt x="1199" y="557"/>
                    <a:pt x="1162" y="555"/>
                    <a:pt x="1145" y="561"/>
                  </a:cubicBezTo>
                  <a:cubicBezTo>
                    <a:pt x="1138" y="556"/>
                    <a:pt x="1131" y="550"/>
                    <a:pt x="1124" y="538"/>
                  </a:cubicBezTo>
                  <a:cubicBezTo>
                    <a:pt x="1126" y="543"/>
                    <a:pt x="1125" y="547"/>
                    <a:pt x="1126" y="551"/>
                  </a:cubicBezTo>
                  <a:cubicBezTo>
                    <a:pt x="1115" y="561"/>
                    <a:pt x="1097" y="556"/>
                    <a:pt x="1085" y="564"/>
                  </a:cubicBezTo>
                  <a:cubicBezTo>
                    <a:pt x="1084" y="558"/>
                    <a:pt x="1081" y="552"/>
                    <a:pt x="1078" y="546"/>
                  </a:cubicBezTo>
                  <a:cubicBezTo>
                    <a:pt x="1062" y="555"/>
                    <a:pt x="1058" y="566"/>
                    <a:pt x="1075" y="575"/>
                  </a:cubicBezTo>
                  <a:cubicBezTo>
                    <a:pt x="1075" y="576"/>
                    <a:pt x="1075" y="576"/>
                    <a:pt x="1075" y="576"/>
                  </a:cubicBezTo>
                  <a:cubicBezTo>
                    <a:pt x="1075" y="577"/>
                    <a:pt x="1075" y="578"/>
                    <a:pt x="1075" y="579"/>
                  </a:cubicBezTo>
                  <a:cubicBezTo>
                    <a:pt x="1075" y="580"/>
                    <a:pt x="1075" y="581"/>
                    <a:pt x="1075" y="582"/>
                  </a:cubicBezTo>
                  <a:cubicBezTo>
                    <a:pt x="1075" y="583"/>
                    <a:pt x="1074" y="584"/>
                    <a:pt x="1074" y="585"/>
                  </a:cubicBezTo>
                  <a:cubicBezTo>
                    <a:pt x="1074" y="586"/>
                    <a:pt x="1074" y="587"/>
                    <a:pt x="1074" y="588"/>
                  </a:cubicBezTo>
                  <a:cubicBezTo>
                    <a:pt x="1074" y="588"/>
                    <a:pt x="1074" y="589"/>
                    <a:pt x="1073" y="590"/>
                  </a:cubicBezTo>
                  <a:cubicBezTo>
                    <a:pt x="1073" y="590"/>
                    <a:pt x="1073" y="590"/>
                    <a:pt x="1073" y="591"/>
                  </a:cubicBezTo>
                  <a:cubicBezTo>
                    <a:pt x="1073" y="591"/>
                    <a:pt x="1073" y="591"/>
                    <a:pt x="1073" y="591"/>
                  </a:cubicBezTo>
                  <a:cubicBezTo>
                    <a:pt x="1073" y="591"/>
                    <a:pt x="1073" y="592"/>
                    <a:pt x="1073" y="592"/>
                  </a:cubicBezTo>
                  <a:cubicBezTo>
                    <a:pt x="1073" y="592"/>
                    <a:pt x="1073" y="592"/>
                    <a:pt x="1073" y="592"/>
                  </a:cubicBezTo>
                  <a:cubicBezTo>
                    <a:pt x="1072" y="593"/>
                    <a:pt x="1072" y="594"/>
                    <a:pt x="1071" y="595"/>
                  </a:cubicBezTo>
                  <a:cubicBezTo>
                    <a:pt x="1070" y="596"/>
                    <a:pt x="1068" y="597"/>
                    <a:pt x="1067" y="598"/>
                  </a:cubicBezTo>
                  <a:cubicBezTo>
                    <a:pt x="1066" y="600"/>
                    <a:pt x="1064" y="601"/>
                    <a:pt x="1063" y="602"/>
                  </a:cubicBezTo>
                  <a:cubicBezTo>
                    <a:pt x="1062" y="603"/>
                    <a:pt x="1060" y="605"/>
                    <a:pt x="1059" y="606"/>
                  </a:cubicBezTo>
                  <a:cubicBezTo>
                    <a:pt x="1057" y="607"/>
                    <a:pt x="1056" y="609"/>
                    <a:pt x="1055" y="610"/>
                  </a:cubicBezTo>
                  <a:cubicBezTo>
                    <a:pt x="1053" y="612"/>
                    <a:pt x="1052" y="613"/>
                    <a:pt x="1051" y="615"/>
                  </a:cubicBezTo>
                  <a:cubicBezTo>
                    <a:pt x="1050" y="616"/>
                    <a:pt x="1049" y="618"/>
                    <a:pt x="1048" y="619"/>
                  </a:cubicBezTo>
                  <a:cubicBezTo>
                    <a:pt x="1047" y="620"/>
                    <a:pt x="1046" y="622"/>
                    <a:pt x="1046" y="623"/>
                  </a:cubicBezTo>
                  <a:cubicBezTo>
                    <a:pt x="1046" y="624"/>
                    <a:pt x="1046" y="624"/>
                    <a:pt x="1045" y="624"/>
                  </a:cubicBezTo>
                  <a:cubicBezTo>
                    <a:pt x="1045" y="625"/>
                    <a:pt x="1045" y="625"/>
                    <a:pt x="1045" y="625"/>
                  </a:cubicBezTo>
                  <a:cubicBezTo>
                    <a:pt x="1045" y="626"/>
                    <a:pt x="1045" y="627"/>
                    <a:pt x="1045" y="627"/>
                  </a:cubicBezTo>
                  <a:cubicBezTo>
                    <a:pt x="1045" y="628"/>
                    <a:pt x="1045" y="628"/>
                    <a:pt x="1045" y="629"/>
                  </a:cubicBezTo>
                  <a:cubicBezTo>
                    <a:pt x="1045" y="629"/>
                    <a:pt x="1045" y="630"/>
                    <a:pt x="1045" y="630"/>
                  </a:cubicBezTo>
                  <a:cubicBezTo>
                    <a:pt x="1044" y="631"/>
                    <a:pt x="1045" y="632"/>
                    <a:pt x="1045" y="632"/>
                  </a:cubicBezTo>
                  <a:cubicBezTo>
                    <a:pt x="1045" y="633"/>
                    <a:pt x="1045" y="633"/>
                    <a:pt x="1045" y="633"/>
                  </a:cubicBezTo>
                  <a:cubicBezTo>
                    <a:pt x="1045" y="633"/>
                    <a:pt x="1045" y="633"/>
                    <a:pt x="1045" y="632"/>
                  </a:cubicBezTo>
                  <a:cubicBezTo>
                    <a:pt x="1045" y="632"/>
                    <a:pt x="1045" y="631"/>
                    <a:pt x="1045" y="630"/>
                  </a:cubicBezTo>
                  <a:cubicBezTo>
                    <a:pt x="1046" y="630"/>
                    <a:pt x="1046" y="629"/>
                    <a:pt x="1047" y="628"/>
                  </a:cubicBezTo>
                  <a:cubicBezTo>
                    <a:pt x="1047" y="627"/>
                    <a:pt x="1047" y="627"/>
                    <a:pt x="1047" y="626"/>
                  </a:cubicBezTo>
                  <a:cubicBezTo>
                    <a:pt x="1048" y="625"/>
                    <a:pt x="1048" y="625"/>
                    <a:pt x="1048" y="624"/>
                  </a:cubicBezTo>
                  <a:cubicBezTo>
                    <a:pt x="1049" y="623"/>
                    <a:pt x="1049" y="622"/>
                    <a:pt x="1050" y="620"/>
                  </a:cubicBezTo>
                  <a:cubicBezTo>
                    <a:pt x="1051" y="619"/>
                    <a:pt x="1052" y="617"/>
                    <a:pt x="1053" y="616"/>
                  </a:cubicBezTo>
                  <a:cubicBezTo>
                    <a:pt x="1055" y="613"/>
                    <a:pt x="1058" y="610"/>
                    <a:pt x="1060" y="608"/>
                  </a:cubicBezTo>
                  <a:cubicBezTo>
                    <a:pt x="1062" y="606"/>
                    <a:pt x="1063" y="605"/>
                    <a:pt x="1065" y="604"/>
                  </a:cubicBezTo>
                  <a:cubicBezTo>
                    <a:pt x="1066" y="603"/>
                    <a:pt x="1067" y="601"/>
                    <a:pt x="1069" y="600"/>
                  </a:cubicBezTo>
                  <a:cubicBezTo>
                    <a:pt x="1070" y="599"/>
                    <a:pt x="1071" y="598"/>
                    <a:pt x="1072" y="597"/>
                  </a:cubicBezTo>
                  <a:cubicBezTo>
                    <a:pt x="1074" y="595"/>
                    <a:pt x="1075" y="594"/>
                    <a:pt x="1076" y="593"/>
                  </a:cubicBezTo>
                  <a:cubicBezTo>
                    <a:pt x="1076" y="593"/>
                    <a:pt x="1076" y="593"/>
                    <a:pt x="1076" y="592"/>
                  </a:cubicBezTo>
                  <a:cubicBezTo>
                    <a:pt x="1077" y="592"/>
                    <a:pt x="1077" y="592"/>
                    <a:pt x="1077" y="592"/>
                  </a:cubicBezTo>
                  <a:cubicBezTo>
                    <a:pt x="1077" y="591"/>
                    <a:pt x="1078" y="590"/>
                    <a:pt x="1078" y="590"/>
                  </a:cubicBezTo>
                  <a:cubicBezTo>
                    <a:pt x="1079" y="589"/>
                    <a:pt x="1079" y="588"/>
                    <a:pt x="1079" y="587"/>
                  </a:cubicBezTo>
                  <a:cubicBezTo>
                    <a:pt x="1080" y="586"/>
                    <a:pt x="1080" y="586"/>
                    <a:pt x="1080" y="585"/>
                  </a:cubicBezTo>
                  <a:cubicBezTo>
                    <a:pt x="1080" y="585"/>
                    <a:pt x="1081" y="585"/>
                    <a:pt x="1081" y="585"/>
                  </a:cubicBezTo>
                  <a:cubicBezTo>
                    <a:pt x="1081" y="585"/>
                    <a:pt x="1080" y="585"/>
                    <a:pt x="1080" y="585"/>
                  </a:cubicBezTo>
                  <a:cubicBezTo>
                    <a:pt x="1080" y="586"/>
                    <a:pt x="1079" y="586"/>
                    <a:pt x="1079" y="587"/>
                  </a:cubicBezTo>
                  <a:cubicBezTo>
                    <a:pt x="1078" y="587"/>
                    <a:pt x="1077" y="588"/>
                    <a:pt x="1077" y="589"/>
                  </a:cubicBezTo>
                  <a:cubicBezTo>
                    <a:pt x="1076" y="589"/>
                    <a:pt x="1076" y="589"/>
                    <a:pt x="1076" y="589"/>
                  </a:cubicBezTo>
                  <a:cubicBezTo>
                    <a:pt x="1076" y="589"/>
                    <a:pt x="1076" y="589"/>
                    <a:pt x="1076" y="588"/>
                  </a:cubicBezTo>
                  <a:cubicBezTo>
                    <a:pt x="1077" y="587"/>
                    <a:pt x="1077" y="586"/>
                    <a:pt x="1077" y="585"/>
                  </a:cubicBezTo>
                  <a:cubicBezTo>
                    <a:pt x="1077" y="584"/>
                    <a:pt x="1077" y="583"/>
                    <a:pt x="1077" y="582"/>
                  </a:cubicBezTo>
                  <a:cubicBezTo>
                    <a:pt x="1077" y="581"/>
                    <a:pt x="1077" y="580"/>
                    <a:pt x="1077" y="579"/>
                  </a:cubicBezTo>
                  <a:cubicBezTo>
                    <a:pt x="1077" y="578"/>
                    <a:pt x="1077" y="578"/>
                    <a:pt x="1077" y="577"/>
                  </a:cubicBezTo>
                  <a:cubicBezTo>
                    <a:pt x="1077" y="577"/>
                    <a:pt x="1077" y="577"/>
                    <a:pt x="1077" y="577"/>
                  </a:cubicBezTo>
                  <a:cubicBezTo>
                    <a:pt x="1077" y="576"/>
                    <a:pt x="1077" y="576"/>
                    <a:pt x="1077" y="576"/>
                  </a:cubicBezTo>
                  <a:cubicBezTo>
                    <a:pt x="1083" y="573"/>
                    <a:pt x="1085" y="569"/>
                    <a:pt x="1085" y="565"/>
                  </a:cubicBezTo>
                  <a:cubicBezTo>
                    <a:pt x="1122" y="555"/>
                    <a:pt x="1146" y="575"/>
                    <a:pt x="1175" y="599"/>
                  </a:cubicBezTo>
                  <a:cubicBezTo>
                    <a:pt x="1185" y="608"/>
                    <a:pt x="1194" y="620"/>
                    <a:pt x="1204" y="628"/>
                  </a:cubicBezTo>
                  <a:cubicBezTo>
                    <a:pt x="1204" y="629"/>
                    <a:pt x="1205" y="629"/>
                    <a:pt x="1205" y="630"/>
                  </a:cubicBezTo>
                  <a:cubicBezTo>
                    <a:pt x="1205" y="630"/>
                    <a:pt x="1205" y="630"/>
                    <a:pt x="1205" y="630"/>
                  </a:cubicBezTo>
                  <a:cubicBezTo>
                    <a:pt x="1202" y="630"/>
                    <a:pt x="1199" y="631"/>
                    <a:pt x="1195" y="632"/>
                  </a:cubicBezTo>
                  <a:cubicBezTo>
                    <a:pt x="1196" y="631"/>
                    <a:pt x="1196" y="631"/>
                    <a:pt x="1196" y="631"/>
                  </a:cubicBezTo>
                  <a:cubicBezTo>
                    <a:pt x="1194" y="628"/>
                    <a:pt x="1194" y="628"/>
                    <a:pt x="1194" y="628"/>
                  </a:cubicBezTo>
                  <a:cubicBezTo>
                    <a:pt x="1186" y="615"/>
                    <a:pt x="1167" y="614"/>
                    <a:pt x="1157" y="627"/>
                  </a:cubicBezTo>
                  <a:cubicBezTo>
                    <a:pt x="1162" y="629"/>
                    <a:pt x="1168" y="634"/>
                    <a:pt x="1174" y="637"/>
                  </a:cubicBezTo>
                  <a:cubicBezTo>
                    <a:pt x="1173" y="641"/>
                    <a:pt x="1171" y="645"/>
                    <a:pt x="1170" y="650"/>
                  </a:cubicBezTo>
                  <a:cubicBezTo>
                    <a:pt x="1169" y="653"/>
                    <a:pt x="1168" y="656"/>
                    <a:pt x="1167" y="659"/>
                  </a:cubicBezTo>
                  <a:cubicBezTo>
                    <a:pt x="1166" y="661"/>
                    <a:pt x="1166" y="663"/>
                    <a:pt x="1165" y="665"/>
                  </a:cubicBezTo>
                  <a:cubicBezTo>
                    <a:pt x="1165" y="665"/>
                    <a:pt x="1165" y="665"/>
                    <a:pt x="1165" y="666"/>
                  </a:cubicBezTo>
                  <a:cubicBezTo>
                    <a:pt x="1165" y="666"/>
                    <a:pt x="1165" y="667"/>
                    <a:pt x="1165" y="667"/>
                  </a:cubicBezTo>
                  <a:cubicBezTo>
                    <a:pt x="1165" y="668"/>
                    <a:pt x="1165" y="669"/>
                    <a:pt x="1164" y="670"/>
                  </a:cubicBezTo>
                  <a:cubicBezTo>
                    <a:pt x="1163" y="678"/>
                    <a:pt x="1162" y="686"/>
                    <a:pt x="1162" y="695"/>
                  </a:cubicBezTo>
                  <a:cubicBezTo>
                    <a:pt x="1162" y="699"/>
                    <a:pt x="1162" y="703"/>
                    <a:pt x="1163" y="706"/>
                  </a:cubicBezTo>
                  <a:cubicBezTo>
                    <a:pt x="1162" y="706"/>
                    <a:pt x="1161" y="705"/>
                    <a:pt x="1160" y="704"/>
                  </a:cubicBezTo>
                  <a:cubicBezTo>
                    <a:pt x="1159" y="703"/>
                    <a:pt x="1159" y="703"/>
                    <a:pt x="1158" y="702"/>
                  </a:cubicBezTo>
                  <a:cubicBezTo>
                    <a:pt x="1146" y="684"/>
                    <a:pt x="1125" y="675"/>
                    <a:pt x="1113" y="672"/>
                  </a:cubicBezTo>
                  <a:cubicBezTo>
                    <a:pt x="1113" y="671"/>
                    <a:pt x="1113" y="671"/>
                    <a:pt x="1113" y="671"/>
                  </a:cubicBezTo>
                  <a:cubicBezTo>
                    <a:pt x="1113" y="671"/>
                    <a:pt x="1113" y="670"/>
                    <a:pt x="1113" y="670"/>
                  </a:cubicBezTo>
                  <a:cubicBezTo>
                    <a:pt x="1113" y="670"/>
                    <a:pt x="1113" y="669"/>
                    <a:pt x="1113" y="668"/>
                  </a:cubicBezTo>
                  <a:cubicBezTo>
                    <a:pt x="1113" y="668"/>
                    <a:pt x="1113" y="667"/>
                    <a:pt x="1113" y="667"/>
                  </a:cubicBezTo>
                  <a:cubicBezTo>
                    <a:pt x="1113" y="666"/>
                    <a:pt x="1113" y="665"/>
                    <a:pt x="1113" y="665"/>
                  </a:cubicBezTo>
                  <a:cubicBezTo>
                    <a:pt x="1113" y="664"/>
                    <a:pt x="1113" y="663"/>
                    <a:pt x="1113" y="663"/>
                  </a:cubicBezTo>
                  <a:cubicBezTo>
                    <a:pt x="1113" y="661"/>
                    <a:pt x="1113" y="660"/>
                    <a:pt x="1113" y="658"/>
                  </a:cubicBezTo>
                  <a:cubicBezTo>
                    <a:pt x="1113" y="657"/>
                    <a:pt x="1114" y="655"/>
                    <a:pt x="1114" y="654"/>
                  </a:cubicBezTo>
                  <a:cubicBezTo>
                    <a:pt x="1114" y="653"/>
                    <a:pt x="1115" y="651"/>
                    <a:pt x="1115" y="650"/>
                  </a:cubicBezTo>
                  <a:cubicBezTo>
                    <a:pt x="1115" y="648"/>
                    <a:pt x="1116" y="647"/>
                    <a:pt x="1116" y="646"/>
                  </a:cubicBezTo>
                  <a:cubicBezTo>
                    <a:pt x="1116" y="646"/>
                    <a:pt x="1117" y="646"/>
                    <a:pt x="1117" y="646"/>
                  </a:cubicBezTo>
                  <a:cubicBezTo>
                    <a:pt x="1138" y="642"/>
                    <a:pt x="1134" y="627"/>
                    <a:pt x="1124" y="611"/>
                  </a:cubicBezTo>
                  <a:cubicBezTo>
                    <a:pt x="1121" y="627"/>
                    <a:pt x="1107" y="628"/>
                    <a:pt x="1114" y="646"/>
                  </a:cubicBezTo>
                  <a:cubicBezTo>
                    <a:pt x="1113" y="647"/>
                    <a:pt x="1113" y="648"/>
                    <a:pt x="1113" y="649"/>
                  </a:cubicBezTo>
                  <a:cubicBezTo>
                    <a:pt x="1112" y="650"/>
                    <a:pt x="1112" y="652"/>
                    <a:pt x="1111" y="653"/>
                  </a:cubicBezTo>
                  <a:cubicBezTo>
                    <a:pt x="1111" y="655"/>
                    <a:pt x="1111" y="656"/>
                    <a:pt x="1111" y="658"/>
                  </a:cubicBezTo>
                  <a:cubicBezTo>
                    <a:pt x="1110" y="659"/>
                    <a:pt x="1110" y="661"/>
                    <a:pt x="1110" y="662"/>
                  </a:cubicBezTo>
                  <a:cubicBezTo>
                    <a:pt x="1110" y="663"/>
                    <a:pt x="1110" y="664"/>
                    <a:pt x="1110" y="665"/>
                  </a:cubicBezTo>
                  <a:cubicBezTo>
                    <a:pt x="1110" y="665"/>
                    <a:pt x="1110" y="666"/>
                    <a:pt x="1110" y="667"/>
                  </a:cubicBezTo>
                  <a:cubicBezTo>
                    <a:pt x="1110" y="667"/>
                    <a:pt x="1110" y="668"/>
                    <a:pt x="1110" y="669"/>
                  </a:cubicBezTo>
                  <a:cubicBezTo>
                    <a:pt x="1110" y="669"/>
                    <a:pt x="1110" y="670"/>
                    <a:pt x="1110" y="670"/>
                  </a:cubicBezTo>
                  <a:cubicBezTo>
                    <a:pt x="1110" y="671"/>
                    <a:pt x="1110" y="671"/>
                    <a:pt x="1110" y="671"/>
                  </a:cubicBezTo>
                  <a:cubicBezTo>
                    <a:pt x="1109" y="670"/>
                    <a:pt x="1108" y="670"/>
                    <a:pt x="1108" y="670"/>
                  </a:cubicBezTo>
                  <a:cubicBezTo>
                    <a:pt x="1107" y="670"/>
                    <a:pt x="1107" y="670"/>
                    <a:pt x="1107" y="670"/>
                  </a:cubicBezTo>
                  <a:cubicBezTo>
                    <a:pt x="1107" y="669"/>
                    <a:pt x="1106" y="668"/>
                    <a:pt x="1106" y="668"/>
                  </a:cubicBezTo>
                  <a:cubicBezTo>
                    <a:pt x="1106" y="667"/>
                    <a:pt x="1105" y="666"/>
                    <a:pt x="1105" y="666"/>
                  </a:cubicBezTo>
                  <a:cubicBezTo>
                    <a:pt x="1104" y="664"/>
                    <a:pt x="1104" y="663"/>
                    <a:pt x="1103" y="662"/>
                  </a:cubicBezTo>
                  <a:cubicBezTo>
                    <a:pt x="1103" y="661"/>
                    <a:pt x="1102" y="661"/>
                    <a:pt x="1102" y="660"/>
                  </a:cubicBezTo>
                  <a:cubicBezTo>
                    <a:pt x="1102" y="659"/>
                    <a:pt x="1101" y="659"/>
                    <a:pt x="1101" y="658"/>
                  </a:cubicBezTo>
                  <a:cubicBezTo>
                    <a:pt x="1101" y="657"/>
                    <a:pt x="1100" y="656"/>
                    <a:pt x="1100" y="654"/>
                  </a:cubicBezTo>
                  <a:cubicBezTo>
                    <a:pt x="1100" y="653"/>
                    <a:pt x="1099" y="652"/>
                    <a:pt x="1099" y="651"/>
                  </a:cubicBezTo>
                  <a:cubicBezTo>
                    <a:pt x="1099" y="650"/>
                    <a:pt x="1098" y="649"/>
                    <a:pt x="1098" y="648"/>
                  </a:cubicBezTo>
                  <a:cubicBezTo>
                    <a:pt x="1097" y="646"/>
                    <a:pt x="1097" y="644"/>
                    <a:pt x="1097" y="643"/>
                  </a:cubicBezTo>
                  <a:cubicBezTo>
                    <a:pt x="1096" y="641"/>
                    <a:pt x="1096" y="640"/>
                    <a:pt x="1096" y="639"/>
                  </a:cubicBezTo>
                  <a:cubicBezTo>
                    <a:pt x="1096" y="638"/>
                    <a:pt x="1096" y="638"/>
                    <a:pt x="1096" y="638"/>
                  </a:cubicBezTo>
                  <a:cubicBezTo>
                    <a:pt x="1096" y="638"/>
                    <a:pt x="1096" y="638"/>
                    <a:pt x="1096" y="639"/>
                  </a:cubicBezTo>
                  <a:cubicBezTo>
                    <a:pt x="1096" y="640"/>
                    <a:pt x="1096" y="640"/>
                    <a:pt x="1096" y="641"/>
                  </a:cubicBezTo>
                  <a:cubicBezTo>
                    <a:pt x="1096" y="641"/>
                    <a:pt x="1095" y="642"/>
                    <a:pt x="1096" y="643"/>
                  </a:cubicBezTo>
                  <a:cubicBezTo>
                    <a:pt x="1096" y="644"/>
                    <a:pt x="1095" y="646"/>
                    <a:pt x="1096" y="648"/>
                  </a:cubicBezTo>
                  <a:cubicBezTo>
                    <a:pt x="1096" y="649"/>
                    <a:pt x="1096" y="650"/>
                    <a:pt x="1096" y="652"/>
                  </a:cubicBezTo>
                  <a:cubicBezTo>
                    <a:pt x="1096" y="652"/>
                    <a:pt x="1096" y="653"/>
                    <a:pt x="1096" y="653"/>
                  </a:cubicBezTo>
                  <a:cubicBezTo>
                    <a:pt x="1097" y="654"/>
                    <a:pt x="1097" y="655"/>
                    <a:pt x="1097" y="655"/>
                  </a:cubicBezTo>
                  <a:cubicBezTo>
                    <a:pt x="1097" y="657"/>
                    <a:pt x="1098" y="658"/>
                    <a:pt x="1098" y="659"/>
                  </a:cubicBezTo>
                  <a:cubicBezTo>
                    <a:pt x="1099" y="660"/>
                    <a:pt x="1099" y="660"/>
                    <a:pt x="1099" y="661"/>
                  </a:cubicBezTo>
                  <a:cubicBezTo>
                    <a:pt x="1099" y="661"/>
                    <a:pt x="1099" y="661"/>
                    <a:pt x="1099" y="662"/>
                  </a:cubicBezTo>
                  <a:cubicBezTo>
                    <a:pt x="1097" y="659"/>
                    <a:pt x="1095" y="655"/>
                    <a:pt x="1091" y="652"/>
                  </a:cubicBezTo>
                  <a:cubicBezTo>
                    <a:pt x="1091" y="652"/>
                    <a:pt x="1091" y="652"/>
                    <a:pt x="1091" y="652"/>
                  </a:cubicBezTo>
                  <a:cubicBezTo>
                    <a:pt x="1091" y="652"/>
                    <a:pt x="1091" y="652"/>
                    <a:pt x="1091" y="652"/>
                  </a:cubicBezTo>
                  <a:cubicBezTo>
                    <a:pt x="1082" y="642"/>
                    <a:pt x="1069" y="630"/>
                    <a:pt x="1051" y="622"/>
                  </a:cubicBezTo>
                  <a:cubicBezTo>
                    <a:pt x="1067" y="633"/>
                    <a:pt x="1076" y="647"/>
                    <a:pt x="1080" y="656"/>
                  </a:cubicBezTo>
                  <a:cubicBezTo>
                    <a:pt x="1073" y="659"/>
                    <a:pt x="1066" y="662"/>
                    <a:pt x="1066" y="668"/>
                  </a:cubicBezTo>
                  <a:cubicBezTo>
                    <a:pt x="1061" y="669"/>
                    <a:pt x="1056" y="669"/>
                    <a:pt x="1050" y="669"/>
                  </a:cubicBezTo>
                  <a:cubicBezTo>
                    <a:pt x="1048" y="659"/>
                    <a:pt x="1047" y="649"/>
                    <a:pt x="1045" y="639"/>
                  </a:cubicBezTo>
                  <a:close/>
                  <a:moveTo>
                    <a:pt x="1166" y="573"/>
                  </a:moveTo>
                  <a:cubicBezTo>
                    <a:pt x="1160" y="569"/>
                    <a:pt x="1154" y="566"/>
                    <a:pt x="1148" y="563"/>
                  </a:cubicBezTo>
                  <a:cubicBezTo>
                    <a:pt x="1156" y="565"/>
                    <a:pt x="1160" y="567"/>
                    <a:pt x="1166" y="573"/>
                  </a:cubicBezTo>
                  <a:close/>
                  <a:moveTo>
                    <a:pt x="986" y="706"/>
                  </a:moveTo>
                  <a:cubicBezTo>
                    <a:pt x="993" y="706"/>
                    <a:pt x="1002" y="705"/>
                    <a:pt x="1011" y="704"/>
                  </a:cubicBezTo>
                  <a:cubicBezTo>
                    <a:pt x="1012" y="704"/>
                    <a:pt x="1012" y="704"/>
                    <a:pt x="1012" y="704"/>
                  </a:cubicBezTo>
                  <a:cubicBezTo>
                    <a:pt x="1014" y="705"/>
                    <a:pt x="1015" y="707"/>
                    <a:pt x="1017" y="708"/>
                  </a:cubicBezTo>
                  <a:cubicBezTo>
                    <a:pt x="1019" y="709"/>
                    <a:pt x="1021" y="711"/>
                    <a:pt x="1023" y="712"/>
                  </a:cubicBezTo>
                  <a:cubicBezTo>
                    <a:pt x="1028" y="715"/>
                    <a:pt x="1032" y="718"/>
                    <a:pt x="1037" y="720"/>
                  </a:cubicBezTo>
                  <a:cubicBezTo>
                    <a:pt x="1038" y="721"/>
                    <a:pt x="1040" y="722"/>
                    <a:pt x="1041" y="723"/>
                  </a:cubicBezTo>
                  <a:cubicBezTo>
                    <a:pt x="1041" y="723"/>
                    <a:pt x="1041" y="723"/>
                    <a:pt x="1040" y="723"/>
                  </a:cubicBezTo>
                  <a:cubicBezTo>
                    <a:pt x="1040" y="723"/>
                    <a:pt x="1040" y="723"/>
                    <a:pt x="1039" y="723"/>
                  </a:cubicBezTo>
                  <a:cubicBezTo>
                    <a:pt x="1039" y="723"/>
                    <a:pt x="1039" y="723"/>
                    <a:pt x="1038" y="723"/>
                  </a:cubicBezTo>
                  <a:cubicBezTo>
                    <a:pt x="1038" y="723"/>
                    <a:pt x="1038" y="724"/>
                    <a:pt x="1037" y="724"/>
                  </a:cubicBezTo>
                  <a:cubicBezTo>
                    <a:pt x="1035" y="725"/>
                    <a:pt x="1032" y="727"/>
                    <a:pt x="1029" y="729"/>
                  </a:cubicBezTo>
                  <a:cubicBezTo>
                    <a:pt x="1026" y="730"/>
                    <a:pt x="1023" y="732"/>
                    <a:pt x="1020" y="734"/>
                  </a:cubicBezTo>
                  <a:cubicBezTo>
                    <a:pt x="1021" y="733"/>
                    <a:pt x="1021" y="733"/>
                    <a:pt x="1021" y="733"/>
                  </a:cubicBezTo>
                  <a:cubicBezTo>
                    <a:pt x="1018" y="731"/>
                    <a:pt x="1018" y="731"/>
                    <a:pt x="1018" y="731"/>
                  </a:cubicBezTo>
                  <a:cubicBezTo>
                    <a:pt x="1006" y="722"/>
                    <a:pt x="989" y="727"/>
                    <a:pt x="984" y="742"/>
                  </a:cubicBezTo>
                  <a:cubicBezTo>
                    <a:pt x="996" y="743"/>
                    <a:pt x="1015" y="753"/>
                    <a:pt x="1020" y="737"/>
                  </a:cubicBezTo>
                  <a:cubicBezTo>
                    <a:pt x="1020" y="737"/>
                    <a:pt x="1020" y="737"/>
                    <a:pt x="1020" y="737"/>
                  </a:cubicBezTo>
                  <a:cubicBezTo>
                    <a:pt x="1024" y="735"/>
                    <a:pt x="1027" y="733"/>
                    <a:pt x="1030" y="731"/>
                  </a:cubicBezTo>
                  <a:cubicBezTo>
                    <a:pt x="1033" y="729"/>
                    <a:pt x="1036" y="727"/>
                    <a:pt x="1038" y="726"/>
                  </a:cubicBezTo>
                  <a:cubicBezTo>
                    <a:pt x="1039" y="726"/>
                    <a:pt x="1039" y="726"/>
                    <a:pt x="1039" y="726"/>
                  </a:cubicBezTo>
                  <a:cubicBezTo>
                    <a:pt x="1040" y="726"/>
                    <a:pt x="1040" y="725"/>
                    <a:pt x="1040" y="725"/>
                  </a:cubicBezTo>
                  <a:cubicBezTo>
                    <a:pt x="1040" y="725"/>
                    <a:pt x="1041" y="725"/>
                    <a:pt x="1041" y="725"/>
                  </a:cubicBezTo>
                  <a:cubicBezTo>
                    <a:pt x="1041" y="725"/>
                    <a:pt x="1041" y="725"/>
                    <a:pt x="1042" y="725"/>
                  </a:cubicBezTo>
                  <a:cubicBezTo>
                    <a:pt x="1042" y="725"/>
                    <a:pt x="1043" y="724"/>
                    <a:pt x="1043" y="724"/>
                  </a:cubicBezTo>
                  <a:cubicBezTo>
                    <a:pt x="1046" y="726"/>
                    <a:pt x="1048" y="727"/>
                    <a:pt x="1050" y="729"/>
                  </a:cubicBezTo>
                  <a:cubicBezTo>
                    <a:pt x="1053" y="730"/>
                    <a:pt x="1055" y="731"/>
                    <a:pt x="1057" y="733"/>
                  </a:cubicBezTo>
                  <a:cubicBezTo>
                    <a:pt x="1058" y="734"/>
                    <a:pt x="1060" y="735"/>
                    <a:pt x="1062" y="736"/>
                  </a:cubicBezTo>
                  <a:cubicBezTo>
                    <a:pt x="1063" y="737"/>
                    <a:pt x="1063" y="737"/>
                    <a:pt x="1064" y="738"/>
                  </a:cubicBezTo>
                  <a:cubicBezTo>
                    <a:pt x="1065" y="738"/>
                    <a:pt x="1066" y="739"/>
                    <a:pt x="1066" y="739"/>
                  </a:cubicBezTo>
                  <a:cubicBezTo>
                    <a:pt x="1068" y="740"/>
                    <a:pt x="1069" y="741"/>
                    <a:pt x="1070" y="741"/>
                  </a:cubicBezTo>
                  <a:cubicBezTo>
                    <a:pt x="1071" y="742"/>
                    <a:pt x="1071" y="742"/>
                    <a:pt x="1072" y="742"/>
                  </a:cubicBezTo>
                  <a:cubicBezTo>
                    <a:pt x="1072" y="744"/>
                    <a:pt x="1073" y="746"/>
                    <a:pt x="1074" y="747"/>
                  </a:cubicBezTo>
                  <a:cubicBezTo>
                    <a:pt x="1074" y="748"/>
                    <a:pt x="1074" y="748"/>
                    <a:pt x="1074" y="748"/>
                  </a:cubicBezTo>
                  <a:cubicBezTo>
                    <a:pt x="1065" y="744"/>
                    <a:pt x="1051" y="745"/>
                    <a:pt x="1043" y="749"/>
                  </a:cubicBezTo>
                  <a:cubicBezTo>
                    <a:pt x="1051" y="751"/>
                    <a:pt x="1055" y="751"/>
                    <a:pt x="1060" y="756"/>
                  </a:cubicBezTo>
                  <a:cubicBezTo>
                    <a:pt x="1064" y="760"/>
                    <a:pt x="1071" y="770"/>
                    <a:pt x="1077" y="762"/>
                  </a:cubicBezTo>
                  <a:cubicBezTo>
                    <a:pt x="1077" y="763"/>
                    <a:pt x="1077" y="763"/>
                    <a:pt x="1077" y="763"/>
                  </a:cubicBezTo>
                  <a:cubicBezTo>
                    <a:pt x="1078" y="763"/>
                    <a:pt x="1079" y="763"/>
                    <a:pt x="1080" y="763"/>
                  </a:cubicBezTo>
                  <a:cubicBezTo>
                    <a:pt x="1084" y="776"/>
                    <a:pt x="1087" y="789"/>
                    <a:pt x="1089" y="801"/>
                  </a:cubicBezTo>
                  <a:cubicBezTo>
                    <a:pt x="1089" y="801"/>
                    <a:pt x="1088" y="800"/>
                    <a:pt x="1088" y="800"/>
                  </a:cubicBezTo>
                  <a:cubicBezTo>
                    <a:pt x="1088" y="800"/>
                    <a:pt x="1087" y="800"/>
                    <a:pt x="1086" y="799"/>
                  </a:cubicBezTo>
                  <a:cubicBezTo>
                    <a:pt x="1085" y="799"/>
                    <a:pt x="1084" y="799"/>
                    <a:pt x="1083" y="798"/>
                  </a:cubicBezTo>
                  <a:cubicBezTo>
                    <a:pt x="1083" y="798"/>
                    <a:pt x="1082" y="798"/>
                    <a:pt x="1081" y="798"/>
                  </a:cubicBezTo>
                  <a:cubicBezTo>
                    <a:pt x="1081" y="798"/>
                    <a:pt x="1081" y="797"/>
                    <a:pt x="1080" y="797"/>
                  </a:cubicBezTo>
                  <a:cubicBezTo>
                    <a:pt x="1081" y="797"/>
                    <a:pt x="1081" y="797"/>
                    <a:pt x="1081" y="797"/>
                  </a:cubicBezTo>
                  <a:cubicBezTo>
                    <a:pt x="1079" y="795"/>
                    <a:pt x="1078" y="794"/>
                    <a:pt x="1076" y="793"/>
                  </a:cubicBezTo>
                  <a:cubicBezTo>
                    <a:pt x="1066" y="783"/>
                    <a:pt x="1057" y="775"/>
                    <a:pt x="1051" y="771"/>
                  </a:cubicBezTo>
                  <a:cubicBezTo>
                    <a:pt x="1026" y="757"/>
                    <a:pt x="988" y="754"/>
                    <a:pt x="959" y="757"/>
                  </a:cubicBezTo>
                  <a:cubicBezTo>
                    <a:pt x="957" y="751"/>
                    <a:pt x="949" y="747"/>
                    <a:pt x="943" y="743"/>
                  </a:cubicBezTo>
                  <a:cubicBezTo>
                    <a:pt x="934" y="760"/>
                    <a:pt x="937" y="771"/>
                    <a:pt x="956" y="770"/>
                  </a:cubicBezTo>
                  <a:cubicBezTo>
                    <a:pt x="956" y="770"/>
                    <a:pt x="956" y="770"/>
                    <a:pt x="957" y="770"/>
                  </a:cubicBezTo>
                  <a:cubicBezTo>
                    <a:pt x="957" y="771"/>
                    <a:pt x="958" y="772"/>
                    <a:pt x="958" y="773"/>
                  </a:cubicBezTo>
                  <a:cubicBezTo>
                    <a:pt x="959" y="774"/>
                    <a:pt x="959" y="775"/>
                    <a:pt x="960" y="775"/>
                  </a:cubicBezTo>
                  <a:cubicBezTo>
                    <a:pt x="960" y="776"/>
                    <a:pt x="961" y="777"/>
                    <a:pt x="961" y="778"/>
                  </a:cubicBezTo>
                  <a:cubicBezTo>
                    <a:pt x="961" y="779"/>
                    <a:pt x="962" y="780"/>
                    <a:pt x="962" y="781"/>
                  </a:cubicBezTo>
                  <a:cubicBezTo>
                    <a:pt x="962" y="781"/>
                    <a:pt x="963" y="782"/>
                    <a:pt x="963" y="783"/>
                  </a:cubicBezTo>
                  <a:cubicBezTo>
                    <a:pt x="963" y="783"/>
                    <a:pt x="963" y="783"/>
                    <a:pt x="963" y="783"/>
                  </a:cubicBezTo>
                  <a:cubicBezTo>
                    <a:pt x="963" y="784"/>
                    <a:pt x="963" y="784"/>
                    <a:pt x="963" y="784"/>
                  </a:cubicBezTo>
                  <a:cubicBezTo>
                    <a:pt x="963" y="784"/>
                    <a:pt x="964" y="784"/>
                    <a:pt x="964" y="785"/>
                  </a:cubicBezTo>
                  <a:cubicBezTo>
                    <a:pt x="964" y="785"/>
                    <a:pt x="964" y="785"/>
                    <a:pt x="964" y="785"/>
                  </a:cubicBezTo>
                  <a:cubicBezTo>
                    <a:pt x="964" y="786"/>
                    <a:pt x="964" y="787"/>
                    <a:pt x="963" y="788"/>
                  </a:cubicBezTo>
                  <a:cubicBezTo>
                    <a:pt x="963" y="790"/>
                    <a:pt x="963" y="792"/>
                    <a:pt x="962" y="793"/>
                  </a:cubicBezTo>
                  <a:cubicBezTo>
                    <a:pt x="962" y="795"/>
                    <a:pt x="961" y="797"/>
                    <a:pt x="961" y="799"/>
                  </a:cubicBezTo>
                  <a:cubicBezTo>
                    <a:pt x="960" y="801"/>
                    <a:pt x="960" y="802"/>
                    <a:pt x="959" y="804"/>
                  </a:cubicBezTo>
                  <a:cubicBezTo>
                    <a:pt x="959" y="806"/>
                    <a:pt x="959" y="808"/>
                    <a:pt x="958" y="810"/>
                  </a:cubicBezTo>
                  <a:cubicBezTo>
                    <a:pt x="958" y="812"/>
                    <a:pt x="958" y="814"/>
                    <a:pt x="958" y="816"/>
                  </a:cubicBezTo>
                  <a:cubicBezTo>
                    <a:pt x="958" y="817"/>
                    <a:pt x="958" y="819"/>
                    <a:pt x="958" y="821"/>
                  </a:cubicBezTo>
                  <a:cubicBezTo>
                    <a:pt x="958" y="823"/>
                    <a:pt x="958" y="824"/>
                    <a:pt x="958" y="826"/>
                  </a:cubicBezTo>
                  <a:cubicBezTo>
                    <a:pt x="958" y="826"/>
                    <a:pt x="958" y="826"/>
                    <a:pt x="958" y="827"/>
                  </a:cubicBezTo>
                  <a:cubicBezTo>
                    <a:pt x="958" y="827"/>
                    <a:pt x="959" y="827"/>
                    <a:pt x="959" y="828"/>
                  </a:cubicBezTo>
                  <a:cubicBezTo>
                    <a:pt x="959" y="828"/>
                    <a:pt x="959" y="829"/>
                    <a:pt x="959" y="830"/>
                  </a:cubicBezTo>
                  <a:cubicBezTo>
                    <a:pt x="960" y="830"/>
                    <a:pt x="960" y="831"/>
                    <a:pt x="960" y="831"/>
                  </a:cubicBezTo>
                  <a:cubicBezTo>
                    <a:pt x="960" y="832"/>
                    <a:pt x="961" y="832"/>
                    <a:pt x="961" y="832"/>
                  </a:cubicBezTo>
                  <a:cubicBezTo>
                    <a:pt x="961" y="833"/>
                    <a:pt x="962" y="834"/>
                    <a:pt x="962" y="834"/>
                  </a:cubicBezTo>
                  <a:cubicBezTo>
                    <a:pt x="962" y="834"/>
                    <a:pt x="963" y="835"/>
                    <a:pt x="963" y="835"/>
                  </a:cubicBezTo>
                  <a:cubicBezTo>
                    <a:pt x="963" y="835"/>
                    <a:pt x="962" y="834"/>
                    <a:pt x="962" y="834"/>
                  </a:cubicBezTo>
                  <a:cubicBezTo>
                    <a:pt x="962" y="833"/>
                    <a:pt x="962" y="833"/>
                    <a:pt x="962" y="832"/>
                  </a:cubicBezTo>
                  <a:cubicBezTo>
                    <a:pt x="962" y="831"/>
                    <a:pt x="961" y="830"/>
                    <a:pt x="961" y="829"/>
                  </a:cubicBezTo>
                  <a:cubicBezTo>
                    <a:pt x="961" y="828"/>
                    <a:pt x="961" y="828"/>
                    <a:pt x="961" y="827"/>
                  </a:cubicBezTo>
                  <a:cubicBezTo>
                    <a:pt x="961" y="827"/>
                    <a:pt x="961" y="826"/>
                    <a:pt x="961" y="825"/>
                  </a:cubicBezTo>
                  <a:cubicBezTo>
                    <a:pt x="960" y="824"/>
                    <a:pt x="960" y="822"/>
                    <a:pt x="960" y="821"/>
                  </a:cubicBezTo>
                  <a:cubicBezTo>
                    <a:pt x="960" y="819"/>
                    <a:pt x="960" y="818"/>
                    <a:pt x="960" y="816"/>
                  </a:cubicBezTo>
                  <a:cubicBezTo>
                    <a:pt x="960" y="812"/>
                    <a:pt x="961" y="809"/>
                    <a:pt x="962" y="805"/>
                  </a:cubicBezTo>
                  <a:cubicBezTo>
                    <a:pt x="962" y="803"/>
                    <a:pt x="963" y="801"/>
                    <a:pt x="963" y="799"/>
                  </a:cubicBezTo>
                  <a:cubicBezTo>
                    <a:pt x="964" y="797"/>
                    <a:pt x="964" y="796"/>
                    <a:pt x="965" y="794"/>
                  </a:cubicBezTo>
                  <a:cubicBezTo>
                    <a:pt x="965" y="792"/>
                    <a:pt x="965" y="790"/>
                    <a:pt x="966" y="789"/>
                  </a:cubicBezTo>
                  <a:cubicBezTo>
                    <a:pt x="966" y="787"/>
                    <a:pt x="966" y="786"/>
                    <a:pt x="967" y="784"/>
                  </a:cubicBezTo>
                  <a:cubicBezTo>
                    <a:pt x="967" y="784"/>
                    <a:pt x="967" y="783"/>
                    <a:pt x="967" y="783"/>
                  </a:cubicBezTo>
                  <a:cubicBezTo>
                    <a:pt x="967" y="783"/>
                    <a:pt x="967" y="782"/>
                    <a:pt x="967" y="782"/>
                  </a:cubicBezTo>
                  <a:cubicBezTo>
                    <a:pt x="967" y="781"/>
                    <a:pt x="967" y="781"/>
                    <a:pt x="967" y="780"/>
                  </a:cubicBezTo>
                  <a:cubicBezTo>
                    <a:pt x="967" y="779"/>
                    <a:pt x="967" y="778"/>
                    <a:pt x="966" y="777"/>
                  </a:cubicBezTo>
                  <a:cubicBezTo>
                    <a:pt x="966" y="776"/>
                    <a:pt x="966" y="776"/>
                    <a:pt x="966" y="775"/>
                  </a:cubicBezTo>
                  <a:cubicBezTo>
                    <a:pt x="966" y="775"/>
                    <a:pt x="966" y="774"/>
                    <a:pt x="966" y="774"/>
                  </a:cubicBezTo>
                  <a:cubicBezTo>
                    <a:pt x="966" y="774"/>
                    <a:pt x="966" y="775"/>
                    <a:pt x="966" y="775"/>
                  </a:cubicBezTo>
                  <a:cubicBezTo>
                    <a:pt x="966" y="776"/>
                    <a:pt x="966" y="776"/>
                    <a:pt x="966" y="777"/>
                  </a:cubicBezTo>
                  <a:cubicBezTo>
                    <a:pt x="965" y="778"/>
                    <a:pt x="965" y="779"/>
                    <a:pt x="965" y="780"/>
                  </a:cubicBezTo>
                  <a:cubicBezTo>
                    <a:pt x="965" y="780"/>
                    <a:pt x="965" y="780"/>
                    <a:pt x="965" y="781"/>
                  </a:cubicBezTo>
                  <a:cubicBezTo>
                    <a:pt x="965" y="780"/>
                    <a:pt x="965" y="780"/>
                    <a:pt x="964" y="780"/>
                  </a:cubicBezTo>
                  <a:cubicBezTo>
                    <a:pt x="964" y="779"/>
                    <a:pt x="964" y="778"/>
                    <a:pt x="963" y="777"/>
                  </a:cubicBezTo>
                  <a:cubicBezTo>
                    <a:pt x="963" y="776"/>
                    <a:pt x="962" y="775"/>
                    <a:pt x="962" y="774"/>
                  </a:cubicBezTo>
                  <a:cubicBezTo>
                    <a:pt x="962" y="773"/>
                    <a:pt x="961" y="772"/>
                    <a:pt x="960" y="772"/>
                  </a:cubicBezTo>
                  <a:cubicBezTo>
                    <a:pt x="960" y="771"/>
                    <a:pt x="960" y="770"/>
                    <a:pt x="959" y="770"/>
                  </a:cubicBezTo>
                  <a:cubicBezTo>
                    <a:pt x="959" y="770"/>
                    <a:pt x="959" y="770"/>
                    <a:pt x="959" y="770"/>
                  </a:cubicBezTo>
                  <a:cubicBezTo>
                    <a:pt x="958" y="769"/>
                    <a:pt x="958" y="769"/>
                    <a:pt x="958" y="769"/>
                  </a:cubicBezTo>
                  <a:cubicBezTo>
                    <a:pt x="961" y="764"/>
                    <a:pt x="961" y="760"/>
                    <a:pt x="960" y="757"/>
                  </a:cubicBezTo>
                  <a:cubicBezTo>
                    <a:pt x="1030" y="770"/>
                    <a:pt x="1042" y="783"/>
                    <a:pt x="1042" y="783"/>
                  </a:cubicBezTo>
                  <a:cubicBezTo>
                    <a:pt x="1042" y="783"/>
                    <a:pt x="995" y="795"/>
                    <a:pt x="987" y="824"/>
                  </a:cubicBezTo>
                  <a:cubicBezTo>
                    <a:pt x="998" y="803"/>
                    <a:pt x="1041" y="796"/>
                    <a:pt x="1051" y="795"/>
                  </a:cubicBezTo>
                  <a:cubicBezTo>
                    <a:pt x="1050" y="796"/>
                    <a:pt x="1048" y="796"/>
                    <a:pt x="1046" y="797"/>
                  </a:cubicBezTo>
                  <a:cubicBezTo>
                    <a:pt x="1050" y="805"/>
                    <a:pt x="1056" y="807"/>
                    <a:pt x="1063" y="806"/>
                  </a:cubicBezTo>
                  <a:cubicBezTo>
                    <a:pt x="1067" y="810"/>
                    <a:pt x="1071" y="816"/>
                    <a:pt x="1075" y="823"/>
                  </a:cubicBezTo>
                  <a:cubicBezTo>
                    <a:pt x="1068" y="832"/>
                    <a:pt x="1062" y="845"/>
                    <a:pt x="1060" y="853"/>
                  </a:cubicBezTo>
                  <a:cubicBezTo>
                    <a:pt x="1066" y="849"/>
                    <a:pt x="1074" y="848"/>
                    <a:pt x="1083" y="847"/>
                  </a:cubicBezTo>
                  <a:cubicBezTo>
                    <a:pt x="1083" y="848"/>
                    <a:pt x="1083" y="850"/>
                    <a:pt x="1083" y="851"/>
                  </a:cubicBezTo>
                  <a:cubicBezTo>
                    <a:pt x="1082" y="850"/>
                    <a:pt x="1082" y="849"/>
                    <a:pt x="1081" y="848"/>
                  </a:cubicBezTo>
                  <a:cubicBezTo>
                    <a:pt x="1077" y="855"/>
                    <a:pt x="1077" y="862"/>
                    <a:pt x="1080" y="868"/>
                  </a:cubicBezTo>
                  <a:cubicBezTo>
                    <a:pt x="1074" y="886"/>
                    <a:pt x="1064" y="911"/>
                    <a:pt x="1063" y="919"/>
                  </a:cubicBezTo>
                  <a:cubicBezTo>
                    <a:pt x="1061" y="918"/>
                    <a:pt x="1060" y="917"/>
                    <a:pt x="1058" y="916"/>
                  </a:cubicBezTo>
                  <a:cubicBezTo>
                    <a:pt x="1056" y="914"/>
                    <a:pt x="1054" y="912"/>
                    <a:pt x="1052" y="911"/>
                  </a:cubicBezTo>
                  <a:cubicBezTo>
                    <a:pt x="1048" y="908"/>
                    <a:pt x="1043" y="905"/>
                    <a:pt x="1039" y="902"/>
                  </a:cubicBezTo>
                  <a:cubicBezTo>
                    <a:pt x="1032" y="897"/>
                    <a:pt x="1024" y="893"/>
                    <a:pt x="1017" y="888"/>
                  </a:cubicBezTo>
                  <a:cubicBezTo>
                    <a:pt x="1017" y="887"/>
                    <a:pt x="1017" y="887"/>
                    <a:pt x="1017" y="886"/>
                  </a:cubicBezTo>
                  <a:cubicBezTo>
                    <a:pt x="1017" y="886"/>
                    <a:pt x="1016" y="885"/>
                    <a:pt x="1016" y="885"/>
                  </a:cubicBezTo>
                  <a:cubicBezTo>
                    <a:pt x="1016" y="884"/>
                    <a:pt x="1016" y="884"/>
                    <a:pt x="1016" y="884"/>
                  </a:cubicBezTo>
                  <a:cubicBezTo>
                    <a:pt x="1016" y="883"/>
                    <a:pt x="1016" y="883"/>
                    <a:pt x="1015" y="882"/>
                  </a:cubicBezTo>
                  <a:cubicBezTo>
                    <a:pt x="1015" y="882"/>
                    <a:pt x="1015" y="882"/>
                    <a:pt x="1015" y="882"/>
                  </a:cubicBezTo>
                  <a:cubicBezTo>
                    <a:pt x="1015" y="881"/>
                    <a:pt x="1015" y="881"/>
                    <a:pt x="1015" y="881"/>
                  </a:cubicBezTo>
                  <a:cubicBezTo>
                    <a:pt x="1014" y="880"/>
                    <a:pt x="1014" y="880"/>
                    <a:pt x="1014" y="879"/>
                  </a:cubicBezTo>
                  <a:cubicBezTo>
                    <a:pt x="1014" y="879"/>
                    <a:pt x="1014" y="878"/>
                    <a:pt x="1013" y="878"/>
                  </a:cubicBezTo>
                  <a:cubicBezTo>
                    <a:pt x="1013" y="877"/>
                    <a:pt x="1013" y="877"/>
                    <a:pt x="1013" y="877"/>
                  </a:cubicBezTo>
                  <a:cubicBezTo>
                    <a:pt x="1013" y="876"/>
                    <a:pt x="1013" y="876"/>
                    <a:pt x="1013" y="876"/>
                  </a:cubicBezTo>
                  <a:cubicBezTo>
                    <a:pt x="1012" y="875"/>
                    <a:pt x="1012" y="875"/>
                    <a:pt x="1012" y="874"/>
                  </a:cubicBezTo>
                  <a:cubicBezTo>
                    <a:pt x="1012" y="873"/>
                    <a:pt x="1011" y="871"/>
                    <a:pt x="1011" y="870"/>
                  </a:cubicBezTo>
                  <a:cubicBezTo>
                    <a:pt x="1011" y="868"/>
                    <a:pt x="1010" y="867"/>
                    <a:pt x="1010" y="866"/>
                  </a:cubicBezTo>
                  <a:cubicBezTo>
                    <a:pt x="1010" y="864"/>
                    <a:pt x="1010" y="863"/>
                    <a:pt x="1010" y="861"/>
                  </a:cubicBezTo>
                  <a:cubicBezTo>
                    <a:pt x="1010" y="860"/>
                    <a:pt x="1010" y="859"/>
                    <a:pt x="1010" y="858"/>
                  </a:cubicBezTo>
                  <a:cubicBezTo>
                    <a:pt x="1016" y="855"/>
                    <a:pt x="1023" y="850"/>
                    <a:pt x="1024" y="844"/>
                  </a:cubicBezTo>
                  <a:cubicBezTo>
                    <a:pt x="1025" y="836"/>
                    <a:pt x="1017" y="831"/>
                    <a:pt x="1012" y="824"/>
                  </a:cubicBezTo>
                  <a:cubicBezTo>
                    <a:pt x="1006" y="836"/>
                    <a:pt x="988" y="850"/>
                    <a:pt x="1007" y="859"/>
                  </a:cubicBezTo>
                  <a:cubicBezTo>
                    <a:pt x="1007" y="859"/>
                    <a:pt x="1007" y="859"/>
                    <a:pt x="1007" y="859"/>
                  </a:cubicBezTo>
                  <a:cubicBezTo>
                    <a:pt x="1007" y="859"/>
                    <a:pt x="1006" y="859"/>
                    <a:pt x="1006" y="859"/>
                  </a:cubicBezTo>
                  <a:cubicBezTo>
                    <a:pt x="1007" y="859"/>
                    <a:pt x="1007" y="859"/>
                    <a:pt x="1007" y="859"/>
                  </a:cubicBezTo>
                  <a:cubicBezTo>
                    <a:pt x="1007" y="860"/>
                    <a:pt x="1007" y="861"/>
                    <a:pt x="1007" y="861"/>
                  </a:cubicBezTo>
                  <a:cubicBezTo>
                    <a:pt x="1007" y="863"/>
                    <a:pt x="1008" y="864"/>
                    <a:pt x="1008" y="866"/>
                  </a:cubicBezTo>
                  <a:cubicBezTo>
                    <a:pt x="1008" y="867"/>
                    <a:pt x="1008" y="869"/>
                    <a:pt x="1009" y="870"/>
                  </a:cubicBezTo>
                  <a:cubicBezTo>
                    <a:pt x="1009" y="872"/>
                    <a:pt x="1009" y="873"/>
                    <a:pt x="1010" y="875"/>
                  </a:cubicBezTo>
                  <a:cubicBezTo>
                    <a:pt x="1010" y="875"/>
                    <a:pt x="1010" y="876"/>
                    <a:pt x="1010" y="877"/>
                  </a:cubicBezTo>
                  <a:cubicBezTo>
                    <a:pt x="1010" y="877"/>
                    <a:pt x="1011" y="877"/>
                    <a:pt x="1011" y="878"/>
                  </a:cubicBezTo>
                  <a:cubicBezTo>
                    <a:pt x="1011" y="878"/>
                    <a:pt x="1011" y="878"/>
                    <a:pt x="1011" y="879"/>
                  </a:cubicBezTo>
                  <a:cubicBezTo>
                    <a:pt x="1011" y="879"/>
                    <a:pt x="1012" y="880"/>
                    <a:pt x="1012" y="880"/>
                  </a:cubicBezTo>
                  <a:cubicBezTo>
                    <a:pt x="1012" y="881"/>
                    <a:pt x="1012" y="881"/>
                    <a:pt x="1013" y="882"/>
                  </a:cubicBezTo>
                  <a:cubicBezTo>
                    <a:pt x="1013" y="882"/>
                    <a:pt x="1013" y="882"/>
                    <a:pt x="1013" y="883"/>
                  </a:cubicBezTo>
                  <a:cubicBezTo>
                    <a:pt x="1013" y="883"/>
                    <a:pt x="1013" y="883"/>
                    <a:pt x="1013" y="883"/>
                  </a:cubicBezTo>
                  <a:cubicBezTo>
                    <a:pt x="1014" y="884"/>
                    <a:pt x="1014" y="884"/>
                    <a:pt x="1014" y="885"/>
                  </a:cubicBezTo>
                  <a:cubicBezTo>
                    <a:pt x="1015" y="885"/>
                    <a:pt x="1015" y="885"/>
                    <a:pt x="1015" y="886"/>
                  </a:cubicBezTo>
                  <a:cubicBezTo>
                    <a:pt x="1015" y="886"/>
                    <a:pt x="1016" y="886"/>
                    <a:pt x="1016" y="886"/>
                  </a:cubicBezTo>
                  <a:cubicBezTo>
                    <a:pt x="1016" y="887"/>
                    <a:pt x="1017" y="887"/>
                    <a:pt x="1017" y="887"/>
                  </a:cubicBezTo>
                  <a:cubicBezTo>
                    <a:pt x="1015" y="886"/>
                    <a:pt x="1014" y="885"/>
                    <a:pt x="1012" y="884"/>
                  </a:cubicBezTo>
                  <a:cubicBezTo>
                    <a:pt x="1011" y="883"/>
                    <a:pt x="1010" y="882"/>
                    <a:pt x="1009" y="881"/>
                  </a:cubicBezTo>
                  <a:cubicBezTo>
                    <a:pt x="1008" y="880"/>
                    <a:pt x="1007" y="879"/>
                    <a:pt x="1006" y="879"/>
                  </a:cubicBezTo>
                  <a:cubicBezTo>
                    <a:pt x="1005" y="878"/>
                    <a:pt x="1004" y="877"/>
                    <a:pt x="1003" y="876"/>
                  </a:cubicBezTo>
                  <a:cubicBezTo>
                    <a:pt x="1000" y="873"/>
                    <a:pt x="1000" y="873"/>
                    <a:pt x="1000" y="873"/>
                  </a:cubicBezTo>
                  <a:cubicBezTo>
                    <a:pt x="995" y="870"/>
                    <a:pt x="992" y="866"/>
                    <a:pt x="988" y="862"/>
                  </a:cubicBezTo>
                  <a:cubicBezTo>
                    <a:pt x="980" y="855"/>
                    <a:pt x="973" y="847"/>
                    <a:pt x="966" y="839"/>
                  </a:cubicBezTo>
                  <a:cubicBezTo>
                    <a:pt x="959" y="832"/>
                    <a:pt x="952" y="825"/>
                    <a:pt x="946" y="818"/>
                  </a:cubicBezTo>
                  <a:cubicBezTo>
                    <a:pt x="939" y="811"/>
                    <a:pt x="933" y="805"/>
                    <a:pt x="926" y="800"/>
                  </a:cubicBezTo>
                  <a:cubicBezTo>
                    <a:pt x="923" y="797"/>
                    <a:pt x="920" y="794"/>
                    <a:pt x="917" y="792"/>
                  </a:cubicBezTo>
                  <a:cubicBezTo>
                    <a:pt x="916" y="791"/>
                    <a:pt x="914" y="790"/>
                    <a:pt x="913" y="789"/>
                  </a:cubicBezTo>
                  <a:cubicBezTo>
                    <a:pt x="911" y="788"/>
                    <a:pt x="910" y="787"/>
                    <a:pt x="908" y="786"/>
                  </a:cubicBezTo>
                  <a:cubicBezTo>
                    <a:pt x="902" y="783"/>
                    <a:pt x="897" y="780"/>
                    <a:pt x="893" y="778"/>
                  </a:cubicBezTo>
                  <a:cubicBezTo>
                    <a:pt x="891" y="778"/>
                    <a:pt x="889" y="777"/>
                    <a:pt x="887" y="776"/>
                  </a:cubicBezTo>
                  <a:cubicBezTo>
                    <a:pt x="885" y="775"/>
                    <a:pt x="884" y="775"/>
                    <a:pt x="882" y="775"/>
                  </a:cubicBezTo>
                  <a:cubicBezTo>
                    <a:pt x="880" y="774"/>
                    <a:pt x="879" y="773"/>
                    <a:pt x="879" y="773"/>
                  </a:cubicBezTo>
                  <a:cubicBezTo>
                    <a:pt x="879" y="773"/>
                    <a:pt x="880" y="774"/>
                    <a:pt x="882" y="775"/>
                  </a:cubicBezTo>
                  <a:cubicBezTo>
                    <a:pt x="883" y="775"/>
                    <a:pt x="885" y="776"/>
                    <a:pt x="886" y="777"/>
                  </a:cubicBezTo>
                  <a:cubicBezTo>
                    <a:pt x="888" y="778"/>
                    <a:pt x="890" y="779"/>
                    <a:pt x="892" y="780"/>
                  </a:cubicBezTo>
                  <a:cubicBezTo>
                    <a:pt x="896" y="782"/>
                    <a:pt x="901" y="785"/>
                    <a:pt x="907" y="789"/>
                  </a:cubicBezTo>
                  <a:cubicBezTo>
                    <a:pt x="908" y="790"/>
                    <a:pt x="909" y="791"/>
                    <a:pt x="911" y="792"/>
                  </a:cubicBezTo>
                  <a:cubicBezTo>
                    <a:pt x="912" y="793"/>
                    <a:pt x="913" y="794"/>
                    <a:pt x="915" y="795"/>
                  </a:cubicBezTo>
                  <a:cubicBezTo>
                    <a:pt x="916" y="796"/>
                    <a:pt x="916" y="797"/>
                    <a:pt x="917" y="797"/>
                  </a:cubicBezTo>
                  <a:cubicBezTo>
                    <a:pt x="918" y="798"/>
                    <a:pt x="919" y="798"/>
                    <a:pt x="919" y="799"/>
                  </a:cubicBezTo>
                  <a:cubicBezTo>
                    <a:pt x="921" y="800"/>
                    <a:pt x="922" y="801"/>
                    <a:pt x="924" y="803"/>
                  </a:cubicBezTo>
                  <a:cubicBezTo>
                    <a:pt x="924" y="803"/>
                    <a:pt x="924" y="803"/>
                    <a:pt x="924" y="803"/>
                  </a:cubicBezTo>
                  <a:cubicBezTo>
                    <a:pt x="924" y="803"/>
                    <a:pt x="924" y="803"/>
                    <a:pt x="924" y="803"/>
                  </a:cubicBezTo>
                  <a:cubicBezTo>
                    <a:pt x="923" y="802"/>
                    <a:pt x="921" y="802"/>
                    <a:pt x="920" y="802"/>
                  </a:cubicBezTo>
                  <a:cubicBezTo>
                    <a:pt x="919" y="802"/>
                    <a:pt x="918" y="801"/>
                    <a:pt x="917" y="801"/>
                  </a:cubicBezTo>
                  <a:cubicBezTo>
                    <a:pt x="915" y="801"/>
                    <a:pt x="914" y="801"/>
                    <a:pt x="913" y="801"/>
                  </a:cubicBezTo>
                  <a:cubicBezTo>
                    <a:pt x="913" y="801"/>
                    <a:pt x="912" y="801"/>
                    <a:pt x="912" y="801"/>
                  </a:cubicBezTo>
                  <a:cubicBezTo>
                    <a:pt x="912" y="800"/>
                    <a:pt x="912" y="800"/>
                    <a:pt x="912" y="800"/>
                  </a:cubicBezTo>
                  <a:cubicBezTo>
                    <a:pt x="897" y="791"/>
                    <a:pt x="884" y="796"/>
                    <a:pt x="868" y="803"/>
                  </a:cubicBezTo>
                  <a:cubicBezTo>
                    <a:pt x="866" y="800"/>
                    <a:pt x="863" y="797"/>
                    <a:pt x="860" y="794"/>
                  </a:cubicBezTo>
                  <a:cubicBezTo>
                    <a:pt x="855" y="804"/>
                    <a:pt x="839" y="817"/>
                    <a:pt x="855" y="822"/>
                  </a:cubicBezTo>
                  <a:cubicBezTo>
                    <a:pt x="855" y="822"/>
                    <a:pt x="855" y="822"/>
                    <a:pt x="855" y="823"/>
                  </a:cubicBezTo>
                  <a:cubicBezTo>
                    <a:pt x="854" y="823"/>
                    <a:pt x="854" y="823"/>
                    <a:pt x="853" y="823"/>
                  </a:cubicBezTo>
                  <a:cubicBezTo>
                    <a:pt x="855" y="823"/>
                    <a:pt x="855" y="823"/>
                    <a:pt x="855" y="823"/>
                  </a:cubicBezTo>
                  <a:cubicBezTo>
                    <a:pt x="855" y="823"/>
                    <a:pt x="855" y="824"/>
                    <a:pt x="855" y="825"/>
                  </a:cubicBezTo>
                  <a:cubicBezTo>
                    <a:pt x="855" y="826"/>
                    <a:pt x="855" y="827"/>
                    <a:pt x="855" y="828"/>
                  </a:cubicBezTo>
                  <a:cubicBezTo>
                    <a:pt x="855" y="829"/>
                    <a:pt x="855" y="831"/>
                    <a:pt x="855" y="832"/>
                  </a:cubicBezTo>
                  <a:cubicBezTo>
                    <a:pt x="856" y="833"/>
                    <a:pt x="856" y="834"/>
                    <a:pt x="856" y="835"/>
                  </a:cubicBezTo>
                  <a:cubicBezTo>
                    <a:pt x="856" y="836"/>
                    <a:pt x="857" y="836"/>
                    <a:pt x="857" y="837"/>
                  </a:cubicBezTo>
                  <a:cubicBezTo>
                    <a:pt x="857" y="837"/>
                    <a:pt x="857" y="837"/>
                    <a:pt x="857" y="838"/>
                  </a:cubicBezTo>
                  <a:cubicBezTo>
                    <a:pt x="857" y="838"/>
                    <a:pt x="857" y="838"/>
                    <a:pt x="857" y="838"/>
                  </a:cubicBezTo>
                  <a:cubicBezTo>
                    <a:pt x="857" y="839"/>
                    <a:pt x="858" y="839"/>
                    <a:pt x="858" y="840"/>
                  </a:cubicBezTo>
                  <a:cubicBezTo>
                    <a:pt x="858" y="840"/>
                    <a:pt x="858" y="841"/>
                    <a:pt x="858" y="841"/>
                  </a:cubicBezTo>
                  <a:cubicBezTo>
                    <a:pt x="858" y="841"/>
                    <a:pt x="859" y="841"/>
                    <a:pt x="859" y="841"/>
                  </a:cubicBezTo>
                  <a:cubicBezTo>
                    <a:pt x="859" y="842"/>
                    <a:pt x="859" y="842"/>
                    <a:pt x="859" y="842"/>
                  </a:cubicBezTo>
                  <a:cubicBezTo>
                    <a:pt x="859" y="842"/>
                    <a:pt x="859" y="842"/>
                    <a:pt x="859" y="843"/>
                  </a:cubicBezTo>
                  <a:cubicBezTo>
                    <a:pt x="858" y="842"/>
                    <a:pt x="857" y="842"/>
                    <a:pt x="856" y="841"/>
                  </a:cubicBezTo>
                  <a:cubicBezTo>
                    <a:pt x="856" y="841"/>
                    <a:pt x="856" y="841"/>
                    <a:pt x="855" y="840"/>
                  </a:cubicBezTo>
                  <a:cubicBezTo>
                    <a:pt x="854" y="840"/>
                    <a:pt x="853" y="839"/>
                    <a:pt x="853" y="839"/>
                  </a:cubicBezTo>
                  <a:cubicBezTo>
                    <a:pt x="852" y="838"/>
                    <a:pt x="851" y="837"/>
                    <a:pt x="850" y="837"/>
                  </a:cubicBezTo>
                  <a:cubicBezTo>
                    <a:pt x="848" y="835"/>
                    <a:pt x="848" y="835"/>
                    <a:pt x="848" y="835"/>
                  </a:cubicBezTo>
                  <a:cubicBezTo>
                    <a:pt x="844" y="832"/>
                    <a:pt x="841" y="829"/>
                    <a:pt x="838" y="827"/>
                  </a:cubicBezTo>
                  <a:cubicBezTo>
                    <a:pt x="832" y="821"/>
                    <a:pt x="826" y="815"/>
                    <a:pt x="820" y="810"/>
                  </a:cubicBezTo>
                  <a:cubicBezTo>
                    <a:pt x="815" y="804"/>
                    <a:pt x="809" y="799"/>
                    <a:pt x="804" y="794"/>
                  </a:cubicBezTo>
                  <a:cubicBezTo>
                    <a:pt x="803" y="793"/>
                    <a:pt x="803" y="792"/>
                    <a:pt x="802" y="792"/>
                  </a:cubicBezTo>
                  <a:cubicBezTo>
                    <a:pt x="807" y="789"/>
                    <a:pt x="812" y="786"/>
                    <a:pt x="817" y="781"/>
                  </a:cubicBezTo>
                  <a:cubicBezTo>
                    <a:pt x="816" y="781"/>
                    <a:pt x="816" y="781"/>
                    <a:pt x="816" y="782"/>
                  </a:cubicBezTo>
                  <a:cubicBezTo>
                    <a:pt x="816" y="783"/>
                    <a:pt x="816" y="785"/>
                    <a:pt x="815" y="786"/>
                  </a:cubicBezTo>
                  <a:cubicBezTo>
                    <a:pt x="815" y="788"/>
                    <a:pt x="815" y="789"/>
                    <a:pt x="814" y="791"/>
                  </a:cubicBezTo>
                  <a:cubicBezTo>
                    <a:pt x="814" y="792"/>
                    <a:pt x="814" y="794"/>
                    <a:pt x="814" y="795"/>
                  </a:cubicBezTo>
                  <a:cubicBezTo>
                    <a:pt x="814" y="797"/>
                    <a:pt x="814" y="798"/>
                    <a:pt x="814" y="799"/>
                  </a:cubicBezTo>
                  <a:cubicBezTo>
                    <a:pt x="814" y="799"/>
                    <a:pt x="814" y="800"/>
                    <a:pt x="814" y="800"/>
                  </a:cubicBezTo>
                  <a:cubicBezTo>
                    <a:pt x="814" y="800"/>
                    <a:pt x="814" y="800"/>
                    <a:pt x="815" y="801"/>
                  </a:cubicBezTo>
                  <a:cubicBezTo>
                    <a:pt x="815" y="801"/>
                    <a:pt x="815" y="802"/>
                    <a:pt x="815" y="802"/>
                  </a:cubicBezTo>
                  <a:cubicBezTo>
                    <a:pt x="815" y="803"/>
                    <a:pt x="816" y="803"/>
                    <a:pt x="816" y="803"/>
                  </a:cubicBezTo>
                  <a:cubicBezTo>
                    <a:pt x="816" y="804"/>
                    <a:pt x="816" y="804"/>
                    <a:pt x="816" y="804"/>
                  </a:cubicBezTo>
                  <a:cubicBezTo>
                    <a:pt x="817" y="805"/>
                    <a:pt x="817" y="805"/>
                    <a:pt x="817" y="805"/>
                  </a:cubicBezTo>
                  <a:cubicBezTo>
                    <a:pt x="817" y="806"/>
                    <a:pt x="818" y="806"/>
                    <a:pt x="818" y="806"/>
                  </a:cubicBezTo>
                  <a:cubicBezTo>
                    <a:pt x="818" y="806"/>
                    <a:pt x="818" y="806"/>
                    <a:pt x="817" y="805"/>
                  </a:cubicBezTo>
                  <a:cubicBezTo>
                    <a:pt x="817" y="805"/>
                    <a:pt x="817" y="804"/>
                    <a:pt x="817" y="804"/>
                  </a:cubicBezTo>
                  <a:cubicBezTo>
                    <a:pt x="817" y="803"/>
                    <a:pt x="817" y="802"/>
                    <a:pt x="817" y="802"/>
                  </a:cubicBezTo>
                  <a:cubicBezTo>
                    <a:pt x="817" y="801"/>
                    <a:pt x="817" y="801"/>
                    <a:pt x="817" y="800"/>
                  </a:cubicBezTo>
                  <a:cubicBezTo>
                    <a:pt x="817" y="800"/>
                    <a:pt x="816" y="799"/>
                    <a:pt x="816" y="799"/>
                  </a:cubicBezTo>
                  <a:cubicBezTo>
                    <a:pt x="816" y="797"/>
                    <a:pt x="816" y="796"/>
                    <a:pt x="816" y="795"/>
                  </a:cubicBezTo>
                  <a:cubicBezTo>
                    <a:pt x="816" y="794"/>
                    <a:pt x="816" y="792"/>
                    <a:pt x="816" y="791"/>
                  </a:cubicBezTo>
                  <a:cubicBezTo>
                    <a:pt x="817" y="788"/>
                    <a:pt x="817" y="785"/>
                    <a:pt x="818" y="782"/>
                  </a:cubicBezTo>
                  <a:cubicBezTo>
                    <a:pt x="819" y="780"/>
                    <a:pt x="819" y="779"/>
                    <a:pt x="820" y="778"/>
                  </a:cubicBezTo>
                  <a:cubicBezTo>
                    <a:pt x="832" y="764"/>
                    <a:pt x="842" y="744"/>
                    <a:pt x="861" y="733"/>
                  </a:cubicBezTo>
                  <a:cubicBezTo>
                    <a:pt x="879" y="722"/>
                    <a:pt x="947" y="708"/>
                    <a:pt x="986" y="706"/>
                  </a:cubicBezTo>
                  <a:close/>
                  <a:moveTo>
                    <a:pt x="1008" y="912"/>
                  </a:moveTo>
                  <a:cubicBezTo>
                    <a:pt x="1008" y="912"/>
                    <a:pt x="1008" y="912"/>
                    <a:pt x="1008" y="913"/>
                  </a:cubicBezTo>
                  <a:cubicBezTo>
                    <a:pt x="1007" y="913"/>
                    <a:pt x="1007" y="913"/>
                    <a:pt x="1007" y="913"/>
                  </a:cubicBezTo>
                  <a:cubicBezTo>
                    <a:pt x="1005" y="913"/>
                    <a:pt x="1003" y="912"/>
                    <a:pt x="1002" y="912"/>
                  </a:cubicBezTo>
                  <a:cubicBezTo>
                    <a:pt x="1003" y="912"/>
                    <a:pt x="1003" y="912"/>
                    <a:pt x="1004" y="912"/>
                  </a:cubicBezTo>
                  <a:cubicBezTo>
                    <a:pt x="1006" y="912"/>
                    <a:pt x="1007" y="912"/>
                    <a:pt x="1009" y="912"/>
                  </a:cubicBezTo>
                  <a:cubicBezTo>
                    <a:pt x="1009" y="912"/>
                    <a:pt x="1009" y="912"/>
                    <a:pt x="1008" y="912"/>
                  </a:cubicBezTo>
                  <a:close/>
                  <a:moveTo>
                    <a:pt x="1004" y="909"/>
                  </a:moveTo>
                  <a:cubicBezTo>
                    <a:pt x="1001" y="909"/>
                    <a:pt x="998" y="910"/>
                    <a:pt x="995" y="910"/>
                  </a:cubicBezTo>
                  <a:cubicBezTo>
                    <a:pt x="993" y="909"/>
                    <a:pt x="990" y="908"/>
                    <a:pt x="987" y="907"/>
                  </a:cubicBezTo>
                  <a:cubicBezTo>
                    <a:pt x="987" y="906"/>
                    <a:pt x="987" y="906"/>
                    <a:pt x="987" y="905"/>
                  </a:cubicBezTo>
                  <a:cubicBezTo>
                    <a:pt x="986" y="905"/>
                    <a:pt x="986" y="905"/>
                    <a:pt x="986" y="905"/>
                  </a:cubicBezTo>
                  <a:cubicBezTo>
                    <a:pt x="986" y="905"/>
                    <a:pt x="986" y="904"/>
                    <a:pt x="986" y="904"/>
                  </a:cubicBezTo>
                  <a:cubicBezTo>
                    <a:pt x="985" y="903"/>
                    <a:pt x="984" y="902"/>
                    <a:pt x="983" y="902"/>
                  </a:cubicBezTo>
                  <a:cubicBezTo>
                    <a:pt x="982" y="901"/>
                    <a:pt x="981" y="900"/>
                    <a:pt x="981" y="899"/>
                  </a:cubicBezTo>
                  <a:cubicBezTo>
                    <a:pt x="979" y="897"/>
                    <a:pt x="977" y="894"/>
                    <a:pt x="975" y="892"/>
                  </a:cubicBezTo>
                  <a:cubicBezTo>
                    <a:pt x="974" y="892"/>
                    <a:pt x="974" y="892"/>
                    <a:pt x="974" y="892"/>
                  </a:cubicBezTo>
                  <a:cubicBezTo>
                    <a:pt x="974" y="891"/>
                    <a:pt x="974" y="891"/>
                    <a:pt x="974" y="891"/>
                  </a:cubicBezTo>
                  <a:cubicBezTo>
                    <a:pt x="979" y="874"/>
                    <a:pt x="958" y="867"/>
                    <a:pt x="945" y="871"/>
                  </a:cubicBezTo>
                  <a:cubicBezTo>
                    <a:pt x="952" y="879"/>
                    <a:pt x="958" y="897"/>
                    <a:pt x="972" y="893"/>
                  </a:cubicBezTo>
                  <a:cubicBezTo>
                    <a:pt x="972" y="893"/>
                    <a:pt x="973" y="893"/>
                    <a:pt x="973" y="894"/>
                  </a:cubicBezTo>
                  <a:cubicBezTo>
                    <a:pt x="975" y="896"/>
                    <a:pt x="977" y="898"/>
                    <a:pt x="979" y="900"/>
                  </a:cubicBezTo>
                  <a:cubicBezTo>
                    <a:pt x="980" y="901"/>
                    <a:pt x="981" y="902"/>
                    <a:pt x="982" y="903"/>
                  </a:cubicBezTo>
                  <a:cubicBezTo>
                    <a:pt x="982" y="904"/>
                    <a:pt x="983" y="904"/>
                    <a:pt x="983" y="905"/>
                  </a:cubicBezTo>
                  <a:cubicBezTo>
                    <a:pt x="966" y="898"/>
                    <a:pt x="948" y="889"/>
                    <a:pt x="929" y="880"/>
                  </a:cubicBezTo>
                  <a:cubicBezTo>
                    <a:pt x="927" y="879"/>
                    <a:pt x="924" y="878"/>
                    <a:pt x="922" y="877"/>
                  </a:cubicBezTo>
                  <a:cubicBezTo>
                    <a:pt x="922" y="876"/>
                    <a:pt x="922" y="876"/>
                    <a:pt x="922" y="876"/>
                  </a:cubicBezTo>
                  <a:cubicBezTo>
                    <a:pt x="922" y="875"/>
                    <a:pt x="922" y="873"/>
                    <a:pt x="922" y="872"/>
                  </a:cubicBezTo>
                  <a:cubicBezTo>
                    <a:pt x="921" y="869"/>
                    <a:pt x="921" y="866"/>
                    <a:pt x="921" y="863"/>
                  </a:cubicBezTo>
                  <a:cubicBezTo>
                    <a:pt x="921" y="860"/>
                    <a:pt x="921" y="856"/>
                    <a:pt x="921" y="854"/>
                  </a:cubicBezTo>
                  <a:cubicBezTo>
                    <a:pt x="921" y="852"/>
                    <a:pt x="921" y="851"/>
                    <a:pt x="921" y="849"/>
                  </a:cubicBezTo>
                  <a:cubicBezTo>
                    <a:pt x="921" y="848"/>
                    <a:pt x="921" y="847"/>
                    <a:pt x="921" y="845"/>
                  </a:cubicBezTo>
                  <a:cubicBezTo>
                    <a:pt x="921" y="845"/>
                    <a:pt x="921" y="845"/>
                    <a:pt x="921" y="845"/>
                  </a:cubicBezTo>
                  <a:cubicBezTo>
                    <a:pt x="921" y="844"/>
                    <a:pt x="921" y="844"/>
                    <a:pt x="921" y="844"/>
                  </a:cubicBezTo>
                  <a:cubicBezTo>
                    <a:pt x="921" y="844"/>
                    <a:pt x="922" y="844"/>
                    <a:pt x="922" y="843"/>
                  </a:cubicBezTo>
                  <a:cubicBezTo>
                    <a:pt x="922" y="843"/>
                    <a:pt x="922" y="843"/>
                    <a:pt x="922" y="843"/>
                  </a:cubicBezTo>
                  <a:cubicBezTo>
                    <a:pt x="922" y="842"/>
                    <a:pt x="922" y="842"/>
                    <a:pt x="922" y="842"/>
                  </a:cubicBezTo>
                  <a:cubicBezTo>
                    <a:pt x="922" y="842"/>
                    <a:pt x="922" y="842"/>
                    <a:pt x="922" y="842"/>
                  </a:cubicBezTo>
                  <a:cubicBezTo>
                    <a:pt x="922" y="841"/>
                    <a:pt x="923" y="841"/>
                    <a:pt x="923" y="840"/>
                  </a:cubicBezTo>
                  <a:cubicBezTo>
                    <a:pt x="923" y="839"/>
                    <a:pt x="923" y="839"/>
                    <a:pt x="923" y="838"/>
                  </a:cubicBezTo>
                  <a:cubicBezTo>
                    <a:pt x="923" y="837"/>
                    <a:pt x="923" y="837"/>
                    <a:pt x="923" y="836"/>
                  </a:cubicBezTo>
                  <a:cubicBezTo>
                    <a:pt x="923" y="835"/>
                    <a:pt x="923" y="834"/>
                    <a:pt x="923" y="834"/>
                  </a:cubicBezTo>
                  <a:cubicBezTo>
                    <a:pt x="923" y="834"/>
                    <a:pt x="923" y="834"/>
                    <a:pt x="923" y="833"/>
                  </a:cubicBezTo>
                  <a:cubicBezTo>
                    <a:pt x="924" y="833"/>
                    <a:pt x="924" y="833"/>
                    <a:pt x="924" y="833"/>
                  </a:cubicBezTo>
                  <a:cubicBezTo>
                    <a:pt x="928" y="823"/>
                    <a:pt x="924" y="816"/>
                    <a:pt x="919" y="809"/>
                  </a:cubicBezTo>
                  <a:cubicBezTo>
                    <a:pt x="913" y="817"/>
                    <a:pt x="916" y="826"/>
                    <a:pt x="921" y="832"/>
                  </a:cubicBezTo>
                  <a:cubicBezTo>
                    <a:pt x="921" y="833"/>
                    <a:pt x="921" y="833"/>
                    <a:pt x="921" y="834"/>
                  </a:cubicBezTo>
                  <a:cubicBezTo>
                    <a:pt x="921" y="835"/>
                    <a:pt x="921" y="835"/>
                    <a:pt x="921" y="836"/>
                  </a:cubicBezTo>
                  <a:cubicBezTo>
                    <a:pt x="921" y="837"/>
                    <a:pt x="921" y="837"/>
                    <a:pt x="921" y="838"/>
                  </a:cubicBezTo>
                  <a:cubicBezTo>
                    <a:pt x="921" y="839"/>
                    <a:pt x="921" y="839"/>
                    <a:pt x="921" y="840"/>
                  </a:cubicBezTo>
                  <a:cubicBezTo>
                    <a:pt x="921" y="840"/>
                    <a:pt x="921" y="840"/>
                    <a:pt x="921" y="841"/>
                  </a:cubicBezTo>
                  <a:cubicBezTo>
                    <a:pt x="921" y="840"/>
                    <a:pt x="921" y="840"/>
                    <a:pt x="921" y="840"/>
                  </a:cubicBezTo>
                  <a:cubicBezTo>
                    <a:pt x="920" y="838"/>
                    <a:pt x="920" y="838"/>
                    <a:pt x="920" y="838"/>
                  </a:cubicBezTo>
                  <a:cubicBezTo>
                    <a:pt x="920" y="838"/>
                    <a:pt x="920" y="838"/>
                    <a:pt x="920" y="840"/>
                  </a:cubicBezTo>
                  <a:cubicBezTo>
                    <a:pt x="920" y="840"/>
                    <a:pt x="919" y="841"/>
                    <a:pt x="919" y="842"/>
                  </a:cubicBezTo>
                  <a:cubicBezTo>
                    <a:pt x="919" y="843"/>
                    <a:pt x="919" y="843"/>
                    <a:pt x="919" y="844"/>
                  </a:cubicBezTo>
                  <a:cubicBezTo>
                    <a:pt x="919" y="844"/>
                    <a:pt x="919" y="844"/>
                    <a:pt x="919" y="845"/>
                  </a:cubicBezTo>
                  <a:cubicBezTo>
                    <a:pt x="919" y="845"/>
                    <a:pt x="919" y="845"/>
                    <a:pt x="919" y="846"/>
                  </a:cubicBezTo>
                  <a:cubicBezTo>
                    <a:pt x="919" y="847"/>
                    <a:pt x="919" y="848"/>
                    <a:pt x="919" y="849"/>
                  </a:cubicBezTo>
                  <a:cubicBezTo>
                    <a:pt x="919" y="851"/>
                    <a:pt x="919" y="852"/>
                    <a:pt x="919" y="854"/>
                  </a:cubicBezTo>
                  <a:cubicBezTo>
                    <a:pt x="919" y="857"/>
                    <a:pt x="919" y="860"/>
                    <a:pt x="919" y="863"/>
                  </a:cubicBezTo>
                  <a:cubicBezTo>
                    <a:pt x="919" y="866"/>
                    <a:pt x="919" y="869"/>
                    <a:pt x="920" y="872"/>
                  </a:cubicBezTo>
                  <a:cubicBezTo>
                    <a:pt x="920" y="873"/>
                    <a:pt x="920" y="874"/>
                    <a:pt x="920" y="875"/>
                  </a:cubicBezTo>
                  <a:cubicBezTo>
                    <a:pt x="900" y="865"/>
                    <a:pt x="882" y="853"/>
                    <a:pt x="862" y="844"/>
                  </a:cubicBezTo>
                  <a:cubicBezTo>
                    <a:pt x="862" y="843"/>
                    <a:pt x="861" y="843"/>
                    <a:pt x="861" y="843"/>
                  </a:cubicBezTo>
                  <a:cubicBezTo>
                    <a:pt x="861" y="843"/>
                    <a:pt x="861" y="842"/>
                    <a:pt x="861" y="842"/>
                  </a:cubicBezTo>
                  <a:cubicBezTo>
                    <a:pt x="861" y="842"/>
                    <a:pt x="861" y="841"/>
                    <a:pt x="861" y="841"/>
                  </a:cubicBezTo>
                  <a:cubicBezTo>
                    <a:pt x="861" y="841"/>
                    <a:pt x="861" y="841"/>
                    <a:pt x="861" y="840"/>
                  </a:cubicBezTo>
                  <a:cubicBezTo>
                    <a:pt x="860" y="840"/>
                    <a:pt x="860" y="840"/>
                    <a:pt x="860" y="840"/>
                  </a:cubicBezTo>
                  <a:cubicBezTo>
                    <a:pt x="860" y="840"/>
                    <a:pt x="860" y="839"/>
                    <a:pt x="860" y="839"/>
                  </a:cubicBezTo>
                  <a:cubicBezTo>
                    <a:pt x="860" y="838"/>
                    <a:pt x="859" y="838"/>
                    <a:pt x="859" y="837"/>
                  </a:cubicBezTo>
                  <a:cubicBezTo>
                    <a:pt x="859" y="837"/>
                    <a:pt x="859" y="837"/>
                    <a:pt x="859" y="837"/>
                  </a:cubicBezTo>
                  <a:cubicBezTo>
                    <a:pt x="859" y="836"/>
                    <a:pt x="859" y="836"/>
                    <a:pt x="859" y="836"/>
                  </a:cubicBezTo>
                  <a:cubicBezTo>
                    <a:pt x="859" y="835"/>
                    <a:pt x="858" y="835"/>
                    <a:pt x="858" y="834"/>
                  </a:cubicBezTo>
                  <a:cubicBezTo>
                    <a:pt x="858" y="833"/>
                    <a:pt x="858" y="832"/>
                    <a:pt x="857" y="831"/>
                  </a:cubicBezTo>
                  <a:cubicBezTo>
                    <a:pt x="857" y="830"/>
                    <a:pt x="857" y="829"/>
                    <a:pt x="857" y="828"/>
                  </a:cubicBezTo>
                  <a:cubicBezTo>
                    <a:pt x="857" y="827"/>
                    <a:pt x="857" y="826"/>
                    <a:pt x="857" y="824"/>
                  </a:cubicBezTo>
                  <a:cubicBezTo>
                    <a:pt x="857" y="823"/>
                    <a:pt x="857" y="823"/>
                    <a:pt x="857" y="822"/>
                  </a:cubicBezTo>
                  <a:cubicBezTo>
                    <a:pt x="862" y="819"/>
                    <a:pt x="868" y="814"/>
                    <a:pt x="870" y="809"/>
                  </a:cubicBezTo>
                  <a:cubicBezTo>
                    <a:pt x="870" y="808"/>
                    <a:pt x="870" y="807"/>
                    <a:pt x="870" y="806"/>
                  </a:cubicBezTo>
                  <a:cubicBezTo>
                    <a:pt x="882" y="814"/>
                    <a:pt x="896" y="811"/>
                    <a:pt x="909" y="804"/>
                  </a:cubicBezTo>
                  <a:cubicBezTo>
                    <a:pt x="910" y="804"/>
                    <a:pt x="911" y="804"/>
                    <a:pt x="912" y="804"/>
                  </a:cubicBezTo>
                  <a:cubicBezTo>
                    <a:pt x="914" y="804"/>
                    <a:pt x="915" y="804"/>
                    <a:pt x="916" y="804"/>
                  </a:cubicBezTo>
                  <a:cubicBezTo>
                    <a:pt x="917" y="805"/>
                    <a:pt x="918" y="805"/>
                    <a:pt x="920" y="805"/>
                  </a:cubicBezTo>
                  <a:cubicBezTo>
                    <a:pt x="921" y="805"/>
                    <a:pt x="922" y="806"/>
                    <a:pt x="923" y="806"/>
                  </a:cubicBezTo>
                  <a:cubicBezTo>
                    <a:pt x="924" y="806"/>
                    <a:pt x="925" y="806"/>
                    <a:pt x="926" y="807"/>
                  </a:cubicBezTo>
                  <a:cubicBezTo>
                    <a:pt x="926" y="807"/>
                    <a:pt x="926" y="807"/>
                    <a:pt x="926" y="807"/>
                  </a:cubicBezTo>
                  <a:cubicBezTo>
                    <a:pt x="926" y="807"/>
                    <a:pt x="927" y="807"/>
                    <a:pt x="927" y="807"/>
                  </a:cubicBezTo>
                  <a:cubicBezTo>
                    <a:pt x="927" y="807"/>
                    <a:pt x="928" y="807"/>
                    <a:pt x="928" y="807"/>
                  </a:cubicBezTo>
                  <a:cubicBezTo>
                    <a:pt x="928" y="807"/>
                    <a:pt x="929" y="807"/>
                    <a:pt x="929" y="807"/>
                  </a:cubicBezTo>
                  <a:cubicBezTo>
                    <a:pt x="933" y="811"/>
                    <a:pt x="938" y="816"/>
                    <a:pt x="943" y="821"/>
                  </a:cubicBezTo>
                  <a:cubicBezTo>
                    <a:pt x="949" y="827"/>
                    <a:pt x="956" y="835"/>
                    <a:pt x="963" y="842"/>
                  </a:cubicBezTo>
                  <a:cubicBezTo>
                    <a:pt x="970" y="850"/>
                    <a:pt x="977" y="857"/>
                    <a:pt x="985" y="865"/>
                  </a:cubicBezTo>
                  <a:cubicBezTo>
                    <a:pt x="989" y="869"/>
                    <a:pt x="993" y="873"/>
                    <a:pt x="997" y="876"/>
                  </a:cubicBezTo>
                  <a:cubicBezTo>
                    <a:pt x="1000" y="879"/>
                    <a:pt x="1000" y="879"/>
                    <a:pt x="1000" y="879"/>
                  </a:cubicBezTo>
                  <a:cubicBezTo>
                    <a:pt x="1001" y="880"/>
                    <a:pt x="1002" y="881"/>
                    <a:pt x="1003" y="882"/>
                  </a:cubicBezTo>
                  <a:cubicBezTo>
                    <a:pt x="1004" y="882"/>
                    <a:pt x="1005" y="883"/>
                    <a:pt x="1006" y="884"/>
                  </a:cubicBezTo>
                  <a:cubicBezTo>
                    <a:pt x="1007" y="885"/>
                    <a:pt x="1008" y="886"/>
                    <a:pt x="1010" y="887"/>
                  </a:cubicBezTo>
                  <a:cubicBezTo>
                    <a:pt x="1018" y="893"/>
                    <a:pt x="1028" y="899"/>
                    <a:pt x="1037" y="905"/>
                  </a:cubicBezTo>
                  <a:cubicBezTo>
                    <a:pt x="1039" y="907"/>
                    <a:pt x="1042" y="909"/>
                    <a:pt x="1044" y="910"/>
                  </a:cubicBezTo>
                  <a:cubicBezTo>
                    <a:pt x="1044" y="910"/>
                    <a:pt x="1044" y="910"/>
                    <a:pt x="1043" y="910"/>
                  </a:cubicBezTo>
                  <a:cubicBezTo>
                    <a:pt x="1043" y="910"/>
                    <a:pt x="1042" y="910"/>
                    <a:pt x="1042" y="910"/>
                  </a:cubicBezTo>
                  <a:cubicBezTo>
                    <a:pt x="1041" y="910"/>
                    <a:pt x="1040" y="910"/>
                    <a:pt x="1039" y="909"/>
                  </a:cubicBezTo>
                  <a:cubicBezTo>
                    <a:pt x="1038" y="909"/>
                    <a:pt x="1038" y="909"/>
                    <a:pt x="1037" y="909"/>
                  </a:cubicBezTo>
                  <a:cubicBezTo>
                    <a:pt x="1036" y="909"/>
                    <a:pt x="1036" y="909"/>
                    <a:pt x="1035" y="909"/>
                  </a:cubicBezTo>
                  <a:cubicBezTo>
                    <a:pt x="1035" y="909"/>
                    <a:pt x="1034" y="909"/>
                    <a:pt x="1034" y="909"/>
                  </a:cubicBezTo>
                  <a:cubicBezTo>
                    <a:pt x="1032" y="909"/>
                    <a:pt x="1029" y="909"/>
                    <a:pt x="1027" y="909"/>
                  </a:cubicBezTo>
                  <a:cubicBezTo>
                    <a:pt x="1025" y="909"/>
                    <a:pt x="1022" y="909"/>
                    <a:pt x="1020" y="909"/>
                  </a:cubicBezTo>
                  <a:cubicBezTo>
                    <a:pt x="1015" y="909"/>
                    <a:pt x="1009" y="909"/>
                    <a:pt x="1004" y="909"/>
                  </a:cubicBezTo>
                  <a:close/>
                  <a:moveTo>
                    <a:pt x="820" y="757"/>
                  </a:moveTo>
                  <a:cubicBezTo>
                    <a:pt x="820" y="756"/>
                    <a:pt x="819" y="756"/>
                    <a:pt x="819" y="755"/>
                  </a:cubicBezTo>
                  <a:cubicBezTo>
                    <a:pt x="818" y="754"/>
                    <a:pt x="818" y="754"/>
                    <a:pt x="818" y="753"/>
                  </a:cubicBezTo>
                  <a:cubicBezTo>
                    <a:pt x="818" y="753"/>
                    <a:pt x="818" y="753"/>
                    <a:pt x="818" y="753"/>
                  </a:cubicBezTo>
                  <a:cubicBezTo>
                    <a:pt x="817" y="753"/>
                    <a:pt x="817" y="753"/>
                    <a:pt x="817" y="753"/>
                  </a:cubicBezTo>
                  <a:cubicBezTo>
                    <a:pt x="823" y="742"/>
                    <a:pt x="815" y="739"/>
                    <a:pt x="808" y="735"/>
                  </a:cubicBezTo>
                  <a:cubicBezTo>
                    <a:pt x="813" y="734"/>
                    <a:pt x="819" y="733"/>
                    <a:pt x="826" y="732"/>
                  </a:cubicBezTo>
                  <a:cubicBezTo>
                    <a:pt x="826" y="740"/>
                    <a:pt x="824" y="749"/>
                    <a:pt x="821" y="758"/>
                  </a:cubicBezTo>
                  <a:cubicBezTo>
                    <a:pt x="820" y="758"/>
                    <a:pt x="820" y="757"/>
                    <a:pt x="820" y="757"/>
                  </a:cubicBezTo>
                  <a:close/>
                  <a:moveTo>
                    <a:pt x="700" y="747"/>
                  </a:moveTo>
                  <a:cubicBezTo>
                    <a:pt x="701" y="747"/>
                    <a:pt x="701" y="746"/>
                    <a:pt x="702" y="745"/>
                  </a:cubicBezTo>
                  <a:cubicBezTo>
                    <a:pt x="702" y="744"/>
                    <a:pt x="703" y="743"/>
                    <a:pt x="703" y="742"/>
                  </a:cubicBezTo>
                  <a:cubicBezTo>
                    <a:pt x="704" y="741"/>
                    <a:pt x="704" y="741"/>
                    <a:pt x="705" y="740"/>
                  </a:cubicBezTo>
                  <a:cubicBezTo>
                    <a:pt x="705" y="739"/>
                    <a:pt x="705" y="738"/>
                    <a:pt x="706" y="737"/>
                  </a:cubicBezTo>
                  <a:cubicBezTo>
                    <a:pt x="708" y="733"/>
                    <a:pt x="709" y="729"/>
                    <a:pt x="710" y="725"/>
                  </a:cubicBezTo>
                  <a:cubicBezTo>
                    <a:pt x="710" y="725"/>
                    <a:pt x="710" y="724"/>
                    <a:pt x="710" y="724"/>
                  </a:cubicBezTo>
                  <a:cubicBezTo>
                    <a:pt x="710" y="722"/>
                    <a:pt x="710" y="722"/>
                    <a:pt x="710" y="722"/>
                  </a:cubicBezTo>
                  <a:cubicBezTo>
                    <a:pt x="711" y="721"/>
                    <a:pt x="711" y="720"/>
                    <a:pt x="711" y="719"/>
                  </a:cubicBezTo>
                  <a:cubicBezTo>
                    <a:pt x="711" y="718"/>
                    <a:pt x="711" y="717"/>
                    <a:pt x="711" y="716"/>
                  </a:cubicBezTo>
                  <a:cubicBezTo>
                    <a:pt x="712" y="716"/>
                    <a:pt x="712" y="715"/>
                    <a:pt x="712" y="714"/>
                  </a:cubicBezTo>
                  <a:cubicBezTo>
                    <a:pt x="712" y="710"/>
                    <a:pt x="712" y="706"/>
                    <a:pt x="712" y="702"/>
                  </a:cubicBezTo>
                  <a:cubicBezTo>
                    <a:pt x="712" y="701"/>
                    <a:pt x="712" y="699"/>
                    <a:pt x="711" y="697"/>
                  </a:cubicBezTo>
                  <a:cubicBezTo>
                    <a:pt x="711" y="696"/>
                    <a:pt x="711" y="695"/>
                    <a:pt x="711" y="695"/>
                  </a:cubicBezTo>
                  <a:cubicBezTo>
                    <a:pt x="711" y="694"/>
                    <a:pt x="711" y="694"/>
                    <a:pt x="711" y="694"/>
                  </a:cubicBezTo>
                  <a:cubicBezTo>
                    <a:pt x="711" y="694"/>
                    <a:pt x="711" y="694"/>
                    <a:pt x="711" y="694"/>
                  </a:cubicBezTo>
                  <a:cubicBezTo>
                    <a:pt x="711" y="693"/>
                    <a:pt x="712" y="692"/>
                    <a:pt x="712" y="692"/>
                  </a:cubicBezTo>
                  <a:cubicBezTo>
                    <a:pt x="712" y="691"/>
                    <a:pt x="713" y="690"/>
                    <a:pt x="713" y="689"/>
                  </a:cubicBezTo>
                  <a:cubicBezTo>
                    <a:pt x="714" y="688"/>
                    <a:pt x="714" y="687"/>
                    <a:pt x="715" y="686"/>
                  </a:cubicBezTo>
                  <a:cubicBezTo>
                    <a:pt x="715" y="685"/>
                    <a:pt x="716" y="684"/>
                    <a:pt x="717" y="683"/>
                  </a:cubicBezTo>
                  <a:cubicBezTo>
                    <a:pt x="717" y="682"/>
                    <a:pt x="718" y="681"/>
                    <a:pt x="718" y="680"/>
                  </a:cubicBezTo>
                  <a:cubicBezTo>
                    <a:pt x="719" y="680"/>
                    <a:pt x="719" y="680"/>
                    <a:pt x="719" y="680"/>
                  </a:cubicBezTo>
                  <a:cubicBezTo>
                    <a:pt x="724" y="679"/>
                    <a:pt x="728" y="679"/>
                    <a:pt x="731" y="677"/>
                  </a:cubicBezTo>
                  <a:cubicBezTo>
                    <a:pt x="735" y="678"/>
                    <a:pt x="740" y="676"/>
                    <a:pt x="742" y="673"/>
                  </a:cubicBezTo>
                  <a:cubicBezTo>
                    <a:pt x="742" y="673"/>
                    <a:pt x="742" y="673"/>
                    <a:pt x="742" y="673"/>
                  </a:cubicBezTo>
                  <a:cubicBezTo>
                    <a:pt x="742" y="673"/>
                    <a:pt x="742" y="673"/>
                    <a:pt x="742" y="673"/>
                  </a:cubicBezTo>
                  <a:cubicBezTo>
                    <a:pt x="742" y="673"/>
                    <a:pt x="742" y="673"/>
                    <a:pt x="742" y="673"/>
                  </a:cubicBezTo>
                  <a:cubicBezTo>
                    <a:pt x="742" y="673"/>
                    <a:pt x="743" y="673"/>
                    <a:pt x="743" y="673"/>
                  </a:cubicBezTo>
                  <a:cubicBezTo>
                    <a:pt x="744" y="673"/>
                    <a:pt x="745" y="673"/>
                    <a:pt x="746" y="673"/>
                  </a:cubicBezTo>
                  <a:cubicBezTo>
                    <a:pt x="747" y="673"/>
                    <a:pt x="747" y="673"/>
                    <a:pt x="748" y="673"/>
                  </a:cubicBezTo>
                  <a:cubicBezTo>
                    <a:pt x="749" y="673"/>
                    <a:pt x="750" y="673"/>
                    <a:pt x="750" y="673"/>
                  </a:cubicBezTo>
                  <a:cubicBezTo>
                    <a:pt x="750" y="673"/>
                    <a:pt x="751" y="673"/>
                    <a:pt x="751" y="673"/>
                  </a:cubicBezTo>
                  <a:cubicBezTo>
                    <a:pt x="751" y="673"/>
                    <a:pt x="751" y="673"/>
                    <a:pt x="751" y="673"/>
                  </a:cubicBezTo>
                  <a:cubicBezTo>
                    <a:pt x="751" y="673"/>
                    <a:pt x="751" y="673"/>
                    <a:pt x="751" y="673"/>
                  </a:cubicBezTo>
                  <a:cubicBezTo>
                    <a:pt x="751" y="673"/>
                    <a:pt x="750" y="673"/>
                    <a:pt x="750" y="674"/>
                  </a:cubicBezTo>
                  <a:cubicBezTo>
                    <a:pt x="750" y="674"/>
                    <a:pt x="750" y="674"/>
                    <a:pt x="749" y="674"/>
                  </a:cubicBezTo>
                  <a:cubicBezTo>
                    <a:pt x="749" y="674"/>
                    <a:pt x="749" y="674"/>
                    <a:pt x="749" y="674"/>
                  </a:cubicBezTo>
                  <a:cubicBezTo>
                    <a:pt x="748" y="675"/>
                    <a:pt x="748" y="675"/>
                    <a:pt x="748" y="675"/>
                  </a:cubicBezTo>
                  <a:cubicBezTo>
                    <a:pt x="747" y="676"/>
                    <a:pt x="746" y="676"/>
                    <a:pt x="746" y="677"/>
                  </a:cubicBezTo>
                  <a:cubicBezTo>
                    <a:pt x="745" y="677"/>
                    <a:pt x="744" y="678"/>
                    <a:pt x="744" y="678"/>
                  </a:cubicBezTo>
                  <a:cubicBezTo>
                    <a:pt x="744" y="678"/>
                    <a:pt x="744" y="678"/>
                    <a:pt x="744" y="678"/>
                  </a:cubicBezTo>
                  <a:cubicBezTo>
                    <a:pt x="745" y="678"/>
                    <a:pt x="745" y="678"/>
                    <a:pt x="746" y="678"/>
                  </a:cubicBezTo>
                  <a:cubicBezTo>
                    <a:pt x="747" y="677"/>
                    <a:pt x="747" y="677"/>
                    <a:pt x="748" y="677"/>
                  </a:cubicBezTo>
                  <a:cubicBezTo>
                    <a:pt x="749" y="677"/>
                    <a:pt x="749" y="677"/>
                    <a:pt x="750" y="676"/>
                  </a:cubicBezTo>
                  <a:cubicBezTo>
                    <a:pt x="750" y="676"/>
                    <a:pt x="750" y="676"/>
                    <a:pt x="750" y="676"/>
                  </a:cubicBezTo>
                  <a:cubicBezTo>
                    <a:pt x="751" y="676"/>
                    <a:pt x="751" y="676"/>
                    <a:pt x="751" y="676"/>
                  </a:cubicBezTo>
                  <a:cubicBezTo>
                    <a:pt x="753" y="675"/>
                    <a:pt x="755" y="673"/>
                    <a:pt x="758" y="671"/>
                  </a:cubicBezTo>
                  <a:cubicBezTo>
                    <a:pt x="758" y="671"/>
                    <a:pt x="759" y="670"/>
                    <a:pt x="760" y="669"/>
                  </a:cubicBezTo>
                  <a:cubicBezTo>
                    <a:pt x="760" y="669"/>
                    <a:pt x="760" y="670"/>
                    <a:pt x="760" y="670"/>
                  </a:cubicBezTo>
                  <a:cubicBezTo>
                    <a:pt x="760" y="670"/>
                    <a:pt x="759" y="671"/>
                    <a:pt x="759" y="671"/>
                  </a:cubicBezTo>
                  <a:cubicBezTo>
                    <a:pt x="759" y="672"/>
                    <a:pt x="759" y="672"/>
                    <a:pt x="759" y="673"/>
                  </a:cubicBezTo>
                  <a:cubicBezTo>
                    <a:pt x="759" y="674"/>
                    <a:pt x="759" y="674"/>
                    <a:pt x="758" y="675"/>
                  </a:cubicBezTo>
                  <a:cubicBezTo>
                    <a:pt x="758" y="675"/>
                    <a:pt x="758" y="675"/>
                    <a:pt x="758" y="675"/>
                  </a:cubicBezTo>
                  <a:cubicBezTo>
                    <a:pt x="750" y="683"/>
                    <a:pt x="749" y="692"/>
                    <a:pt x="759" y="700"/>
                  </a:cubicBezTo>
                  <a:cubicBezTo>
                    <a:pt x="760" y="690"/>
                    <a:pt x="767" y="685"/>
                    <a:pt x="759" y="676"/>
                  </a:cubicBezTo>
                  <a:cubicBezTo>
                    <a:pt x="759" y="676"/>
                    <a:pt x="759" y="676"/>
                    <a:pt x="759" y="676"/>
                  </a:cubicBezTo>
                  <a:cubicBezTo>
                    <a:pt x="760" y="675"/>
                    <a:pt x="760" y="674"/>
                    <a:pt x="760" y="673"/>
                  </a:cubicBezTo>
                  <a:cubicBezTo>
                    <a:pt x="760" y="672"/>
                    <a:pt x="760" y="672"/>
                    <a:pt x="760" y="672"/>
                  </a:cubicBezTo>
                  <a:cubicBezTo>
                    <a:pt x="760" y="671"/>
                    <a:pt x="761" y="671"/>
                    <a:pt x="761" y="670"/>
                  </a:cubicBezTo>
                  <a:cubicBezTo>
                    <a:pt x="761" y="669"/>
                    <a:pt x="761" y="668"/>
                    <a:pt x="762" y="668"/>
                  </a:cubicBezTo>
                  <a:cubicBezTo>
                    <a:pt x="762" y="667"/>
                    <a:pt x="763" y="666"/>
                    <a:pt x="764" y="665"/>
                  </a:cubicBezTo>
                  <a:cubicBezTo>
                    <a:pt x="766" y="663"/>
                    <a:pt x="768" y="660"/>
                    <a:pt x="769" y="658"/>
                  </a:cubicBezTo>
                  <a:cubicBezTo>
                    <a:pt x="770" y="657"/>
                    <a:pt x="771" y="656"/>
                    <a:pt x="772" y="655"/>
                  </a:cubicBezTo>
                  <a:cubicBezTo>
                    <a:pt x="773" y="654"/>
                    <a:pt x="773" y="653"/>
                    <a:pt x="774" y="652"/>
                  </a:cubicBezTo>
                  <a:cubicBezTo>
                    <a:pt x="774" y="652"/>
                    <a:pt x="775" y="652"/>
                    <a:pt x="775" y="652"/>
                  </a:cubicBezTo>
                  <a:cubicBezTo>
                    <a:pt x="775" y="652"/>
                    <a:pt x="775" y="651"/>
                    <a:pt x="775" y="651"/>
                  </a:cubicBezTo>
                  <a:cubicBezTo>
                    <a:pt x="776" y="651"/>
                    <a:pt x="776" y="650"/>
                    <a:pt x="776" y="650"/>
                  </a:cubicBezTo>
                  <a:cubicBezTo>
                    <a:pt x="776" y="650"/>
                    <a:pt x="777" y="649"/>
                    <a:pt x="777" y="649"/>
                  </a:cubicBezTo>
                  <a:cubicBezTo>
                    <a:pt x="777" y="649"/>
                    <a:pt x="777" y="649"/>
                    <a:pt x="777" y="648"/>
                  </a:cubicBezTo>
                  <a:cubicBezTo>
                    <a:pt x="780" y="649"/>
                    <a:pt x="782" y="649"/>
                    <a:pt x="784" y="650"/>
                  </a:cubicBezTo>
                  <a:cubicBezTo>
                    <a:pt x="787" y="651"/>
                    <a:pt x="790" y="651"/>
                    <a:pt x="793" y="652"/>
                  </a:cubicBezTo>
                  <a:cubicBezTo>
                    <a:pt x="793" y="652"/>
                    <a:pt x="794" y="652"/>
                    <a:pt x="795" y="652"/>
                  </a:cubicBezTo>
                  <a:cubicBezTo>
                    <a:pt x="795" y="653"/>
                    <a:pt x="796" y="653"/>
                    <a:pt x="797" y="653"/>
                  </a:cubicBezTo>
                  <a:cubicBezTo>
                    <a:pt x="798" y="654"/>
                    <a:pt x="799" y="654"/>
                    <a:pt x="801" y="655"/>
                  </a:cubicBezTo>
                  <a:cubicBezTo>
                    <a:pt x="806" y="658"/>
                    <a:pt x="810" y="662"/>
                    <a:pt x="815" y="665"/>
                  </a:cubicBezTo>
                  <a:cubicBezTo>
                    <a:pt x="818" y="667"/>
                    <a:pt x="820" y="669"/>
                    <a:pt x="822" y="671"/>
                  </a:cubicBezTo>
                  <a:cubicBezTo>
                    <a:pt x="822" y="671"/>
                    <a:pt x="822" y="671"/>
                    <a:pt x="822" y="671"/>
                  </a:cubicBezTo>
                  <a:cubicBezTo>
                    <a:pt x="821" y="671"/>
                    <a:pt x="821" y="671"/>
                    <a:pt x="821" y="671"/>
                  </a:cubicBezTo>
                  <a:cubicBezTo>
                    <a:pt x="820" y="671"/>
                    <a:pt x="820" y="671"/>
                    <a:pt x="820" y="671"/>
                  </a:cubicBezTo>
                  <a:cubicBezTo>
                    <a:pt x="820" y="671"/>
                    <a:pt x="820" y="671"/>
                    <a:pt x="820" y="671"/>
                  </a:cubicBezTo>
                  <a:cubicBezTo>
                    <a:pt x="819" y="671"/>
                    <a:pt x="818" y="671"/>
                    <a:pt x="817" y="672"/>
                  </a:cubicBezTo>
                  <a:cubicBezTo>
                    <a:pt x="817" y="672"/>
                    <a:pt x="816" y="672"/>
                    <a:pt x="815" y="673"/>
                  </a:cubicBezTo>
                  <a:cubicBezTo>
                    <a:pt x="814" y="673"/>
                    <a:pt x="814" y="674"/>
                    <a:pt x="813" y="674"/>
                  </a:cubicBezTo>
                  <a:cubicBezTo>
                    <a:pt x="812" y="674"/>
                    <a:pt x="811" y="675"/>
                    <a:pt x="811" y="675"/>
                  </a:cubicBezTo>
                  <a:cubicBezTo>
                    <a:pt x="810" y="676"/>
                    <a:pt x="809" y="676"/>
                    <a:pt x="808" y="677"/>
                  </a:cubicBezTo>
                  <a:cubicBezTo>
                    <a:pt x="796" y="670"/>
                    <a:pt x="792" y="685"/>
                    <a:pt x="782" y="676"/>
                  </a:cubicBezTo>
                  <a:cubicBezTo>
                    <a:pt x="784" y="683"/>
                    <a:pt x="788" y="688"/>
                    <a:pt x="795" y="689"/>
                  </a:cubicBezTo>
                  <a:cubicBezTo>
                    <a:pt x="800" y="689"/>
                    <a:pt x="810" y="685"/>
                    <a:pt x="809" y="678"/>
                  </a:cubicBezTo>
                  <a:cubicBezTo>
                    <a:pt x="810" y="678"/>
                    <a:pt x="810" y="677"/>
                    <a:pt x="811" y="677"/>
                  </a:cubicBezTo>
                  <a:cubicBezTo>
                    <a:pt x="812" y="676"/>
                    <a:pt x="813" y="676"/>
                    <a:pt x="814" y="675"/>
                  </a:cubicBezTo>
                  <a:cubicBezTo>
                    <a:pt x="814" y="675"/>
                    <a:pt x="815" y="674"/>
                    <a:pt x="816" y="674"/>
                  </a:cubicBezTo>
                  <a:cubicBezTo>
                    <a:pt x="817" y="674"/>
                    <a:pt x="817" y="673"/>
                    <a:pt x="818" y="673"/>
                  </a:cubicBezTo>
                  <a:cubicBezTo>
                    <a:pt x="819" y="673"/>
                    <a:pt x="819" y="673"/>
                    <a:pt x="820" y="673"/>
                  </a:cubicBezTo>
                  <a:cubicBezTo>
                    <a:pt x="820" y="672"/>
                    <a:pt x="820" y="672"/>
                    <a:pt x="820" y="672"/>
                  </a:cubicBezTo>
                  <a:cubicBezTo>
                    <a:pt x="820" y="672"/>
                    <a:pt x="821" y="672"/>
                    <a:pt x="821" y="672"/>
                  </a:cubicBezTo>
                  <a:cubicBezTo>
                    <a:pt x="821" y="672"/>
                    <a:pt x="821" y="672"/>
                    <a:pt x="822" y="672"/>
                  </a:cubicBezTo>
                  <a:cubicBezTo>
                    <a:pt x="822" y="672"/>
                    <a:pt x="822" y="672"/>
                    <a:pt x="823" y="672"/>
                  </a:cubicBezTo>
                  <a:cubicBezTo>
                    <a:pt x="823" y="672"/>
                    <a:pt x="823" y="672"/>
                    <a:pt x="823" y="672"/>
                  </a:cubicBezTo>
                  <a:cubicBezTo>
                    <a:pt x="825" y="673"/>
                    <a:pt x="827" y="675"/>
                    <a:pt x="829" y="676"/>
                  </a:cubicBezTo>
                  <a:cubicBezTo>
                    <a:pt x="837" y="683"/>
                    <a:pt x="846" y="690"/>
                    <a:pt x="853" y="696"/>
                  </a:cubicBezTo>
                  <a:cubicBezTo>
                    <a:pt x="854" y="697"/>
                    <a:pt x="854" y="697"/>
                    <a:pt x="855" y="698"/>
                  </a:cubicBezTo>
                  <a:cubicBezTo>
                    <a:pt x="856" y="699"/>
                    <a:pt x="857" y="699"/>
                    <a:pt x="858" y="700"/>
                  </a:cubicBezTo>
                  <a:cubicBezTo>
                    <a:pt x="858" y="700"/>
                    <a:pt x="859" y="701"/>
                    <a:pt x="859" y="701"/>
                  </a:cubicBezTo>
                  <a:cubicBezTo>
                    <a:pt x="832" y="695"/>
                    <a:pt x="783" y="688"/>
                    <a:pt x="758" y="702"/>
                  </a:cubicBezTo>
                  <a:cubicBezTo>
                    <a:pt x="786" y="696"/>
                    <a:pt x="801" y="699"/>
                    <a:pt x="834" y="704"/>
                  </a:cubicBezTo>
                  <a:cubicBezTo>
                    <a:pt x="843" y="706"/>
                    <a:pt x="851" y="708"/>
                    <a:pt x="853" y="712"/>
                  </a:cubicBezTo>
                  <a:cubicBezTo>
                    <a:pt x="811" y="714"/>
                    <a:pt x="766" y="727"/>
                    <a:pt x="729" y="743"/>
                  </a:cubicBezTo>
                  <a:cubicBezTo>
                    <a:pt x="719" y="748"/>
                    <a:pt x="709" y="749"/>
                    <a:pt x="699" y="750"/>
                  </a:cubicBezTo>
                  <a:cubicBezTo>
                    <a:pt x="699" y="749"/>
                    <a:pt x="700" y="748"/>
                    <a:pt x="700" y="747"/>
                  </a:cubicBezTo>
                  <a:close/>
                  <a:moveTo>
                    <a:pt x="700" y="771"/>
                  </a:moveTo>
                  <a:cubicBezTo>
                    <a:pt x="700" y="771"/>
                    <a:pt x="700" y="770"/>
                    <a:pt x="699" y="770"/>
                  </a:cubicBezTo>
                  <a:cubicBezTo>
                    <a:pt x="699" y="769"/>
                    <a:pt x="699" y="769"/>
                    <a:pt x="699" y="768"/>
                  </a:cubicBezTo>
                  <a:cubicBezTo>
                    <a:pt x="698" y="767"/>
                    <a:pt x="698" y="766"/>
                    <a:pt x="697" y="765"/>
                  </a:cubicBezTo>
                  <a:cubicBezTo>
                    <a:pt x="697" y="763"/>
                    <a:pt x="696" y="761"/>
                    <a:pt x="696" y="758"/>
                  </a:cubicBezTo>
                  <a:cubicBezTo>
                    <a:pt x="707" y="759"/>
                    <a:pt x="718" y="759"/>
                    <a:pt x="727" y="755"/>
                  </a:cubicBezTo>
                  <a:cubicBezTo>
                    <a:pt x="757" y="746"/>
                    <a:pt x="776" y="741"/>
                    <a:pt x="804" y="735"/>
                  </a:cubicBezTo>
                  <a:cubicBezTo>
                    <a:pt x="797" y="748"/>
                    <a:pt x="800" y="756"/>
                    <a:pt x="815" y="754"/>
                  </a:cubicBezTo>
                  <a:cubicBezTo>
                    <a:pt x="815" y="754"/>
                    <a:pt x="815" y="754"/>
                    <a:pt x="816" y="754"/>
                  </a:cubicBezTo>
                  <a:cubicBezTo>
                    <a:pt x="816" y="755"/>
                    <a:pt x="816" y="756"/>
                    <a:pt x="817" y="756"/>
                  </a:cubicBezTo>
                  <a:cubicBezTo>
                    <a:pt x="817" y="757"/>
                    <a:pt x="818" y="757"/>
                    <a:pt x="818" y="758"/>
                  </a:cubicBezTo>
                  <a:cubicBezTo>
                    <a:pt x="818" y="759"/>
                    <a:pt x="819" y="760"/>
                    <a:pt x="819" y="760"/>
                  </a:cubicBezTo>
                  <a:cubicBezTo>
                    <a:pt x="819" y="761"/>
                    <a:pt x="819" y="761"/>
                    <a:pt x="819" y="761"/>
                  </a:cubicBezTo>
                  <a:cubicBezTo>
                    <a:pt x="815" y="773"/>
                    <a:pt x="808" y="783"/>
                    <a:pt x="800" y="790"/>
                  </a:cubicBezTo>
                  <a:cubicBezTo>
                    <a:pt x="796" y="786"/>
                    <a:pt x="792" y="783"/>
                    <a:pt x="788" y="780"/>
                  </a:cubicBezTo>
                  <a:cubicBezTo>
                    <a:pt x="786" y="778"/>
                    <a:pt x="783" y="776"/>
                    <a:pt x="781" y="775"/>
                  </a:cubicBezTo>
                  <a:cubicBezTo>
                    <a:pt x="779" y="774"/>
                    <a:pt x="778" y="773"/>
                    <a:pt x="777" y="773"/>
                  </a:cubicBezTo>
                  <a:cubicBezTo>
                    <a:pt x="776" y="772"/>
                    <a:pt x="774" y="771"/>
                    <a:pt x="773" y="771"/>
                  </a:cubicBezTo>
                  <a:cubicBezTo>
                    <a:pt x="768" y="768"/>
                    <a:pt x="764" y="766"/>
                    <a:pt x="760" y="765"/>
                  </a:cubicBezTo>
                  <a:cubicBezTo>
                    <a:pt x="758" y="765"/>
                    <a:pt x="757" y="764"/>
                    <a:pt x="755" y="764"/>
                  </a:cubicBezTo>
                  <a:cubicBezTo>
                    <a:pt x="754" y="763"/>
                    <a:pt x="753" y="763"/>
                    <a:pt x="751" y="763"/>
                  </a:cubicBezTo>
                  <a:cubicBezTo>
                    <a:pt x="749" y="762"/>
                    <a:pt x="748" y="762"/>
                    <a:pt x="748" y="762"/>
                  </a:cubicBezTo>
                  <a:cubicBezTo>
                    <a:pt x="748" y="762"/>
                    <a:pt x="749" y="762"/>
                    <a:pt x="751" y="763"/>
                  </a:cubicBezTo>
                  <a:cubicBezTo>
                    <a:pt x="752" y="763"/>
                    <a:pt x="754" y="764"/>
                    <a:pt x="755" y="764"/>
                  </a:cubicBezTo>
                  <a:cubicBezTo>
                    <a:pt x="756" y="765"/>
                    <a:pt x="758" y="766"/>
                    <a:pt x="760" y="766"/>
                  </a:cubicBezTo>
                  <a:cubicBezTo>
                    <a:pt x="763" y="768"/>
                    <a:pt x="767" y="770"/>
                    <a:pt x="772" y="773"/>
                  </a:cubicBezTo>
                  <a:cubicBezTo>
                    <a:pt x="773" y="773"/>
                    <a:pt x="774" y="774"/>
                    <a:pt x="775" y="775"/>
                  </a:cubicBezTo>
                  <a:cubicBezTo>
                    <a:pt x="776" y="776"/>
                    <a:pt x="777" y="777"/>
                    <a:pt x="778" y="777"/>
                  </a:cubicBezTo>
                  <a:cubicBezTo>
                    <a:pt x="779" y="778"/>
                    <a:pt x="780" y="778"/>
                    <a:pt x="780" y="779"/>
                  </a:cubicBezTo>
                  <a:cubicBezTo>
                    <a:pt x="781" y="779"/>
                    <a:pt x="781" y="779"/>
                    <a:pt x="782" y="780"/>
                  </a:cubicBezTo>
                  <a:cubicBezTo>
                    <a:pt x="783" y="781"/>
                    <a:pt x="785" y="782"/>
                    <a:pt x="786" y="783"/>
                  </a:cubicBezTo>
                  <a:cubicBezTo>
                    <a:pt x="786" y="783"/>
                    <a:pt x="786" y="783"/>
                    <a:pt x="786" y="783"/>
                  </a:cubicBezTo>
                  <a:cubicBezTo>
                    <a:pt x="786" y="783"/>
                    <a:pt x="786" y="783"/>
                    <a:pt x="786" y="783"/>
                  </a:cubicBezTo>
                  <a:cubicBezTo>
                    <a:pt x="785" y="783"/>
                    <a:pt x="784" y="782"/>
                    <a:pt x="783" y="782"/>
                  </a:cubicBezTo>
                  <a:cubicBezTo>
                    <a:pt x="782" y="782"/>
                    <a:pt x="781" y="782"/>
                    <a:pt x="780" y="782"/>
                  </a:cubicBezTo>
                  <a:cubicBezTo>
                    <a:pt x="779" y="782"/>
                    <a:pt x="778" y="782"/>
                    <a:pt x="776" y="782"/>
                  </a:cubicBezTo>
                  <a:cubicBezTo>
                    <a:pt x="776" y="782"/>
                    <a:pt x="776" y="782"/>
                    <a:pt x="776" y="782"/>
                  </a:cubicBezTo>
                  <a:cubicBezTo>
                    <a:pt x="776" y="781"/>
                    <a:pt x="776" y="781"/>
                    <a:pt x="776" y="781"/>
                  </a:cubicBezTo>
                  <a:cubicBezTo>
                    <a:pt x="763" y="775"/>
                    <a:pt x="751" y="781"/>
                    <a:pt x="737" y="787"/>
                  </a:cubicBezTo>
                  <a:cubicBezTo>
                    <a:pt x="748" y="796"/>
                    <a:pt x="761" y="792"/>
                    <a:pt x="773" y="784"/>
                  </a:cubicBezTo>
                  <a:cubicBezTo>
                    <a:pt x="774" y="784"/>
                    <a:pt x="775" y="784"/>
                    <a:pt x="776" y="784"/>
                  </a:cubicBezTo>
                  <a:cubicBezTo>
                    <a:pt x="777" y="784"/>
                    <a:pt x="778" y="785"/>
                    <a:pt x="779" y="785"/>
                  </a:cubicBezTo>
                  <a:cubicBezTo>
                    <a:pt x="780" y="785"/>
                    <a:pt x="781" y="785"/>
                    <a:pt x="782" y="785"/>
                  </a:cubicBezTo>
                  <a:cubicBezTo>
                    <a:pt x="783" y="785"/>
                    <a:pt x="784" y="785"/>
                    <a:pt x="785" y="785"/>
                  </a:cubicBezTo>
                  <a:cubicBezTo>
                    <a:pt x="786" y="785"/>
                    <a:pt x="786" y="786"/>
                    <a:pt x="787" y="786"/>
                  </a:cubicBezTo>
                  <a:cubicBezTo>
                    <a:pt x="787" y="786"/>
                    <a:pt x="788" y="786"/>
                    <a:pt x="788" y="786"/>
                  </a:cubicBezTo>
                  <a:cubicBezTo>
                    <a:pt x="788" y="786"/>
                    <a:pt x="788" y="786"/>
                    <a:pt x="788" y="786"/>
                  </a:cubicBezTo>
                  <a:cubicBezTo>
                    <a:pt x="789" y="786"/>
                    <a:pt x="789" y="786"/>
                    <a:pt x="789" y="786"/>
                  </a:cubicBezTo>
                  <a:cubicBezTo>
                    <a:pt x="790" y="786"/>
                    <a:pt x="790" y="786"/>
                    <a:pt x="790" y="786"/>
                  </a:cubicBezTo>
                  <a:cubicBezTo>
                    <a:pt x="792" y="788"/>
                    <a:pt x="794" y="790"/>
                    <a:pt x="797" y="792"/>
                  </a:cubicBezTo>
                  <a:cubicBezTo>
                    <a:pt x="795" y="793"/>
                    <a:pt x="794" y="793"/>
                    <a:pt x="792" y="794"/>
                  </a:cubicBezTo>
                  <a:cubicBezTo>
                    <a:pt x="794" y="794"/>
                    <a:pt x="796" y="793"/>
                    <a:pt x="798" y="793"/>
                  </a:cubicBezTo>
                  <a:cubicBezTo>
                    <a:pt x="799" y="794"/>
                    <a:pt x="800" y="795"/>
                    <a:pt x="801" y="796"/>
                  </a:cubicBezTo>
                  <a:cubicBezTo>
                    <a:pt x="807" y="801"/>
                    <a:pt x="812" y="806"/>
                    <a:pt x="818" y="812"/>
                  </a:cubicBezTo>
                  <a:cubicBezTo>
                    <a:pt x="823" y="818"/>
                    <a:pt x="829" y="823"/>
                    <a:pt x="835" y="829"/>
                  </a:cubicBezTo>
                  <a:cubicBezTo>
                    <a:pt x="839" y="832"/>
                    <a:pt x="842" y="835"/>
                    <a:pt x="845" y="837"/>
                  </a:cubicBezTo>
                  <a:cubicBezTo>
                    <a:pt x="845" y="837"/>
                    <a:pt x="845" y="837"/>
                    <a:pt x="845" y="837"/>
                  </a:cubicBezTo>
                  <a:cubicBezTo>
                    <a:pt x="816" y="828"/>
                    <a:pt x="792" y="825"/>
                    <a:pt x="770" y="826"/>
                  </a:cubicBezTo>
                  <a:cubicBezTo>
                    <a:pt x="768" y="825"/>
                    <a:pt x="766" y="823"/>
                    <a:pt x="764" y="822"/>
                  </a:cubicBezTo>
                  <a:cubicBezTo>
                    <a:pt x="763" y="821"/>
                    <a:pt x="762" y="820"/>
                    <a:pt x="761" y="819"/>
                  </a:cubicBezTo>
                  <a:cubicBezTo>
                    <a:pt x="760" y="818"/>
                    <a:pt x="758" y="817"/>
                    <a:pt x="757" y="817"/>
                  </a:cubicBezTo>
                  <a:cubicBezTo>
                    <a:pt x="747" y="809"/>
                    <a:pt x="735" y="801"/>
                    <a:pt x="723" y="792"/>
                  </a:cubicBezTo>
                  <a:cubicBezTo>
                    <a:pt x="717" y="787"/>
                    <a:pt x="710" y="783"/>
                    <a:pt x="704" y="779"/>
                  </a:cubicBezTo>
                  <a:cubicBezTo>
                    <a:pt x="704" y="778"/>
                    <a:pt x="703" y="777"/>
                    <a:pt x="703" y="776"/>
                  </a:cubicBezTo>
                  <a:cubicBezTo>
                    <a:pt x="702" y="775"/>
                    <a:pt x="701" y="773"/>
                    <a:pt x="700" y="771"/>
                  </a:cubicBezTo>
                  <a:close/>
                  <a:moveTo>
                    <a:pt x="548" y="765"/>
                  </a:moveTo>
                  <a:cubicBezTo>
                    <a:pt x="548" y="765"/>
                    <a:pt x="548" y="765"/>
                    <a:pt x="548" y="765"/>
                  </a:cubicBezTo>
                  <a:cubicBezTo>
                    <a:pt x="549" y="764"/>
                    <a:pt x="551" y="763"/>
                    <a:pt x="552" y="762"/>
                  </a:cubicBezTo>
                  <a:cubicBezTo>
                    <a:pt x="553" y="761"/>
                    <a:pt x="555" y="760"/>
                    <a:pt x="556" y="759"/>
                  </a:cubicBezTo>
                  <a:cubicBezTo>
                    <a:pt x="558" y="758"/>
                    <a:pt x="559" y="757"/>
                    <a:pt x="561" y="757"/>
                  </a:cubicBezTo>
                  <a:cubicBezTo>
                    <a:pt x="562" y="756"/>
                    <a:pt x="564" y="755"/>
                    <a:pt x="565" y="754"/>
                  </a:cubicBezTo>
                  <a:cubicBezTo>
                    <a:pt x="566" y="754"/>
                    <a:pt x="566" y="754"/>
                    <a:pt x="567" y="753"/>
                  </a:cubicBezTo>
                  <a:cubicBezTo>
                    <a:pt x="568" y="753"/>
                    <a:pt x="569" y="753"/>
                    <a:pt x="569" y="753"/>
                  </a:cubicBezTo>
                  <a:cubicBezTo>
                    <a:pt x="570" y="752"/>
                    <a:pt x="570" y="752"/>
                    <a:pt x="571" y="752"/>
                  </a:cubicBezTo>
                  <a:cubicBezTo>
                    <a:pt x="571" y="752"/>
                    <a:pt x="571" y="752"/>
                    <a:pt x="571" y="752"/>
                  </a:cubicBezTo>
                  <a:cubicBezTo>
                    <a:pt x="574" y="752"/>
                    <a:pt x="577" y="751"/>
                    <a:pt x="580" y="751"/>
                  </a:cubicBezTo>
                  <a:cubicBezTo>
                    <a:pt x="581" y="751"/>
                    <a:pt x="583" y="750"/>
                    <a:pt x="585" y="750"/>
                  </a:cubicBezTo>
                  <a:cubicBezTo>
                    <a:pt x="586" y="750"/>
                    <a:pt x="588" y="749"/>
                    <a:pt x="589" y="749"/>
                  </a:cubicBezTo>
                  <a:cubicBezTo>
                    <a:pt x="590" y="749"/>
                    <a:pt x="591" y="749"/>
                    <a:pt x="592" y="749"/>
                  </a:cubicBezTo>
                  <a:cubicBezTo>
                    <a:pt x="592" y="749"/>
                    <a:pt x="592" y="749"/>
                    <a:pt x="593" y="749"/>
                  </a:cubicBezTo>
                  <a:cubicBezTo>
                    <a:pt x="593" y="749"/>
                    <a:pt x="593" y="749"/>
                    <a:pt x="594" y="749"/>
                  </a:cubicBezTo>
                  <a:cubicBezTo>
                    <a:pt x="594" y="749"/>
                    <a:pt x="595" y="749"/>
                    <a:pt x="595" y="749"/>
                  </a:cubicBezTo>
                  <a:cubicBezTo>
                    <a:pt x="595" y="749"/>
                    <a:pt x="595" y="749"/>
                    <a:pt x="595" y="749"/>
                  </a:cubicBezTo>
                  <a:cubicBezTo>
                    <a:pt x="595" y="749"/>
                    <a:pt x="595" y="749"/>
                    <a:pt x="595" y="749"/>
                  </a:cubicBezTo>
                  <a:cubicBezTo>
                    <a:pt x="596" y="749"/>
                    <a:pt x="596" y="749"/>
                    <a:pt x="596" y="749"/>
                  </a:cubicBezTo>
                  <a:cubicBezTo>
                    <a:pt x="596" y="749"/>
                    <a:pt x="596" y="749"/>
                    <a:pt x="596" y="749"/>
                  </a:cubicBezTo>
                  <a:cubicBezTo>
                    <a:pt x="596" y="749"/>
                    <a:pt x="596" y="749"/>
                    <a:pt x="596" y="749"/>
                  </a:cubicBezTo>
                  <a:cubicBezTo>
                    <a:pt x="597" y="749"/>
                    <a:pt x="598" y="749"/>
                    <a:pt x="599" y="749"/>
                  </a:cubicBezTo>
                  <a:cubicBezTo>
                    <a:pt x="602" y="750"/>
                    <a:pt x="605" y="751"/>
                    <a:pt x="609" y="752"/>
                  </a:cubicBezTo>
                  <a:cubicBezTo>
                    <a:pt x="612" y="753"/>
                    <a:pt x="615" y="755"/>
                    <a:pt x="619" y="756"/>
                  </a:cubicBezTo>
                  <a:cubicBezTo>
                    <a:pt x="623" y="757"/>
                    <a:pt x="626" y="759"/>
                    <a:pt x="630" y="760"/>
                  </a:cubicBezTo>
                  <a:cubicBezTo>
                    <a:pt x="634" y="761"/>
                    <a:pt x="639" y="762"/>
                    <a:pt x="643" y="763"/>
                  </a:cubicBezTo>
                  <a:cubicBezTo>
                    <a:pt x="643" y="763"/>
                    <a:pt x="643" y="763"/>
                    <a:pt x="643" y="763"/>
                  </a:cubicBezTo>
                  <a:cubicBezTo>
                    <a:pt x="643" y="763"/>
                    <a:pt x="642" y="764"/>
                    <a:pt x="642" y="764"/>
                  </a:cubicBezTo>
                  <a:cubicBezTo>
                    <a:pt x="641" y="765"/>
                    <a:pt x="640" y="765"/>
                    <a:pt x="640" y="766"/>
                  </a:cubicBezTo>
                  <a:cubicBezTo>
                    <a:pt x="639" y="766"/>
                    <a:pt x="639" y="766"/>
                    <a:pt x="639" y="767"/>
                  </a:cubicBezTo>
                  <a:cubicBezTo>
                    <a:pt x="638" y="767"/>
                    <a:pt x="638" y="767"/>
                    <a:pt x="638" y="768"/>
                  </a:cubicBezTo>
                  <a:cubicBezTo>
                    <a:pt x="637" y="769"/>
                    <a:pt x="635" y="770"/>
                    <a:pt x="634" y="772"/>
                  </a:cubicBezTo>
                  <a:cubicBezTo>
                    <a:pt x="633" y="774"/>
                    <a:pt x="632" y="775"/>
                    <a:pt x="630" y="777"/>
                  </a:cubicBezTo>
                  <a:cubicBezTo>
                    <a:pt x="628" y="781"/>
                    <a:pt x="625" y="785"/>
                    <a:pt x="622" y="788"/>
                  </a:cubicBezTo>
                  <a:cubicBezTo>
                    <a:pt x="621" y="790"/>
                    <a:pt x="619" y="792"/>
                    <a:pt x="618" y="793"/>
                  </a:cubicBezTo>
                  <a:cubicBezTo>
                    <a:pt x="616" y="795"/>
                    <a:pt x="614" y="797"/>
                    <a:pt x="613" y="798"/>
                  </a:cubicBezTo>
                  <a:cubicBezTo>
                    <a:pt x="611" y="799"/>
                    <a:pt x="610" y="801"/>
                    <a:pt x="608" y="802"/>
                  </a:cubicBezTo>
                  <a:cubicBezTo>
                    <a:pt x="608" y="802"/>
                    <a:pt x="608" y="802"/>
                    <a:pt x="608" y="802"/>
                  </a:cubicBezTo>
                  <a:cubicBezTo>
                    <a:pt x="608" y="802"/>
                    <a:pt x="607" y="802"/>
                    <a:pt x="606" y="802"/>
                  </a:cubicBezTo>
                  <a:cubicBezTo>
                    <a:pt x="606" y="802"/>
                    <a:pt x="606" y="802"/>
                    <a:pt x="605" y="802"/>
                  </a:cubicBezTo>
                  <a:cubicBezTo>
                    <a:pt x="605" y="802"/>
                    <a:pt x="605" y="802"/>
                    <a:pt x="604" y="802"/>
                  </a:cubicBezTo>
                  <a:cubicBezTo>
                    <a:pt x="604" y="802"/>
                    <a:pt x="604" y="802"/>
                    <a:pt x="604" y="802"/>
                  </a:cubicBezTo>
                  <a:cubicBezTo>
                    <a:pt x="603" y="802"/>
                    <a:pt x="602" y="803"/>
                    <a:pt x="601" y="803"/>
                  </a:cubicBezTo>
                  <a:cubicBezTo>
                    <a:pt x="600" y="803"/>
                    <a:pt x="599" y="803"/>
                    <a:pt x="598" y="803"/>
                  </a:cubicBezTo>
                  <a:cubicBezTo>
                    <a:pt x="596" y="803"/>
                    <a:pt x="595" y="804"/>
                    <a:pt x="594" y="804"/>
                  </a:cubicBezTo>
                  <a:cubicBezTo>
                    <a:pt x="593" y="804"/>
                    <a:pt x="592" y="804"/>
                    <a:pt x="591" y="804"/>
                  </a:cubicBezTo>
                  <a:cubicBezTo>
                    <a:pt x="585" y="795"/>
                    <a:pt x="579" y="797"/>
                    <a:pt x="571" y="799"/>
                  </a:cubicBezTo>
                  <a:cubicBezTo>
                    <a:pt x="567" y="797"/>
                    <a:pt x="563" y="795"/>
                    <a:pt x="559" y="793"/>
                  </a:cubicBezTo>
                  <a:cubicBezTo>
                    <a:pt x="554" y="791"/>
                    <a:pt x="548" y="788"/>
                    <a:pt x="542" y="785"/>
                  </a:cubicBezTo>
                  <a:cubicBezTo>
                    <a:pt x="547" y="782"/>
                    <a:pt x="549" y="775"/>
                    <a:pt x="548" y="765"/>
                  </a:cubicBezTo>
                  <a:close/>
                  <a:moveTo>
                    <a:pt x="616" y="806"/>
                  </a:moveTo>
                  <a:cubicBezTo>
                    <a:pt x="616" y="806"/>
                    <a:pt x="616" y="806"/>
                    <a:pt x="616" y="806"/>
                  </a:cubicBezTo>
                  <a:cubicBezTo>
                    <a:pt x="613" y="810"/>
                    <a:pt x="610" y="813"/>
                    <a:pt x="608" y="817"/>
                  </a:cubicBezTo>
                  <a:cubicBezTo>
                    <a:pt x="608" y="816"/>
                    <a:pt x="607" y="816"/>
                    <a:pt x="606" y="816"/>
                  </a:cubicBezTo>
                  <a:cubicBezTo>
                    <a:pt x="603" y="814"/>
                    <a:pt x="601" y="813"/>
                    <a:pt x="598" y="812"/>
                  </a:cubicBezTo>
                  <a:cubicBezTo>
                    <a:pt x="599" y="811"/>
                    <a:pt x="600" y="811"/>
                    <a:pt x="601" y="810"/>
                  </a:cubicBezTo>
                  <a:cubicBezTo>
                    <a:pt x="602" y="810"/>
                    <a:pt x="602" y="810"/>
                    <a:pt x="603" y="809"/>
                  </a:cubicBezTo>
                  <a:cubicBezTo>
                    <a:pt x="604" y="809"/>
                    <a:pt x="604" y="809"/>
                    <a:pt x="604" y="809"/>
                  </a:cubicBezTo>
                  <a:cubicBezTo>
                    <a:pt x="605" y="809"/>
                    <a:pt x="605" y="808"/>
                    <a:pt x="605" y="808"/>
                  </a:cubicBezTo>
                  <a:cubicBezTo>
                    <a:pt x="608" y="806"/>
                    <a:pt x="612" y="803"/>
                    <a:pt x="615" y="800"/>
                  </a:cubicBezTo>
                  <a:cubicBezTo>
                    <a:pt x="616" y="799"/>
                    <a:pt x="617" y="798"/>
                    <a:pt x="619" y="797"/>
                  </a:cubicBezTo>
                  <a:cubicBezTo>
                    <a:pt x="618" y="797"/>
                    <a:pt x="618" y="798"/>
                    <a:pt x="618" y="798"/>
                  </a:cubicBezTo>
                  <a:cubicBezTo>
                    <a:pt x="618" y="799"/>
                    <a:pt x="618" y="800"/>
                    <a:pt x="618" y="800"/>
                  </a:cubicBezTo>
                  <a:cubicBezTo>
                    <a:pt x="617" y="801"/>
                    <a:pt x="617" y="802"/>
                    <a:pt x="617" y="802"/>
                  </a:cubicBezTo>
                  <a:cubicBezTo>
                    <a:pt x="617" y="804"/>
                    <a:pt x="616" y="805"/>
                    <a:pt x="616" y="806"/>
                  </a:cubicBezTo>
                  <a:close/>
                  <a:moveTo>
                    <a:pt x="596" y="811"/>
                  </a:moveTo>
                  <a:cubicBezTo>
                    <a:pt x="594" y="810"/>
                    <a:pt x="592" y="809"/>
                    <a:pt x="590" y="808"/>
                  </a:cubicBezTo>
                  <a:cubicBezTo>
                    <a:pt x="591" y="807"/>
                    <a:pt x="591" y="807"/>
                    <a:pt x="591" y="806"/>
                  </a:cubicBezTo>
                  <a:cubicBezTo>
                    <a:pt x="592" y="806"/>
                    <a:pt x="592" y="806"/>
                    <a:pt x="592" y="806"/>
                  </a:cubicBezTo>
                  <a:cubicBezTo>
                    <a:pt x="592" y="806"/>
                    <a:pt x="592" y="806"/>
                    <a:pt x="592" y="806"/>
                  </a:cubicBezTo>
                  <a:cubicBezTo>
                    <a:pt x="592" y="806"/>
                    <a:pt x="592" y="806"/>
                    <a:pt x="592" y="806"/>
                  </a:cubicBezTo>
                  <a:cubicBezTo>
                    <a:pt x="593" y="806"/>
                    <a:pt x="593" y="806"/>
                    <a:pt x="594" y="806"/>
                  </a:cubicBezTo>
                  <a:cubicBezTo>
                    <a:pt x="595" y="806"/>
                    <a:pt x="596" y="806"/>
                    <a:pt x="598" y="805"/>
                  </a:cubicBezTo>
                  <a:cubicBezTo>
                    <a:pt x="599" y="805"/>
                    <a:pt x="600" y="805"/>
                    <a:pt x="601" y="805"/>
                  </a:cubicBezTo>
                  <a:cubicBezTo>
                    <a:pt x="602" y="805"/>
                    <a:pt x="603" y="805"/>
                    <a:pt x="604" y="804"/>
                  </a:cubicBezTo>
                  <a:cubicBezTo>
                    <a:pt x="604" y="804"/>
                    <a:pt x="604" y="804"/>
                    <a:pt x="605" y="804"/>
                  </a:cubicBezTo>
                  <a:cubicBezTo>
                    <a:pt x="605" y="804"/>
                    <a:pt x="605" y="804"/>
                    <a:pt x="605" y="804"/>
                  </a:cubicBezTo>
                  <a:cubicBezTo>
                    <a:pt x="605" y="804"/>
                    <a:pt x="605" y="804"/>
                    <a:pt x="605" y="804"/>
                  </a:cubicBezTo>
                  <a:cubicBezTo>
                    <a:pt x="605" y="804"/>
                    <a:pt x="604" y="805"/>
                    <a:pt x="604" y="805"/>
                  </a:cubicBezTo>
                  <a:cubicBezTo>
                    <a:pt x="603" y="806"/>
                    <a:pt x="603" y="806"/>
                    <a:pt x="603" y="806"/>
                  </a:cubicBezTo>
                  <a:cubicBezTo>
                    <a:pt x="602" y="806"/>
                    <a:pt x="602" y="806"/>
                    <a:pt x="602" y="807"/>
                  </a:cubicBezTo>
                  <a:cubicBezTo>
                    <a:pt x="601" y="807"/>
                    <a:pt x="600" y="808"/>
                    <a:pt x="600" y="808"/>
                  </a:cubicBezTo>
                  <a:cubicBezTo>
                    <a:pt x="599" y="809"/>
                    <a:pt x="598" y="810"/>
                    <a:pt x="597" y="811"/>
                  </a:cubicBezTo>
                  <a:cubicBezTo>
                    <a:pt x="597" y="811"/>
                    <a:pt x="597" y="811"/>
                    <a:pt x="596" y="811"/>
                  </a:cubicBezTo>
                  <a:close/>
                  <a:moveTo>
                    <a:pt x="530" y="789"/>
                  </a:moveTo>
                  <a:cubicBezTo>
                    <a:pt x="532" y="789"/>
                    <a:pt x="534" y="788"/>
                    <a:pt x="536" y="788"/>
                  </a:cubicBezTo>
                  <a:cubicBezTo>
                    <a:pt x="539" y="789"/>
                    <a:pt x="542" y="791"/>
                    <a:pt x="545" y="793"/>
                  </a:cubicBezTo>
                  <a:cubicBezTo>
                    <a:pt x="545" y="793"/>
                    <a:pt x="544" y="792"/>
                    <a:pt x="544" y="793"/>
                  </a:cubicBezTo>
                  <a:cubicBezTo>
                    <a:pt x="543" y="793"/>
                    <a:pt x="543" y="793"/>
                    <a:pt x="542" y="793"/>
                  </a:cubicBezTo>
                  <a:cubicBezTo>
                    <a:pt x="542" y="793"/>
                    <a:pt x="542" y="793"/>
                    <a:pt x="541" y="793"/>
                  </a:cubicBezTo>
                  <a:cubicBezTo>
                    <a:pt x="541" y="793"/>
                    <a:pt x="541" y="793"/>
                    <a:pt x="541" y="793"/>
                  </a:cubicBezTo>
                  <a:cubicBezTo>
                    <a:pt x="540" y="794"/>
                    <a:pt x="539" y="794"/>
                    <a:pt x="538" y="795"/>
                  </a:cubicBezTo>
                  <a:cubicBezTo>
                    <a:pt x="537" y="795"/>
                    <a:pt x="536" y="796"/>
                    <a:pt x="536" y="797"/>
                  </a:cubicBezTo>
                  <a:cubicBezTo>
                    <a:pt x="534" y="794"/>
                    <a:pt x="532" y="791"/>
                    <a:pt x="530" y="789"/>
                  </a:cubicBezTo>
                  <a:close/>
                  <a:moveTo>
                    <a:pt x="526" y="817"/>
                  </a:moveTo>
                  <a:cubicBezTo>
                    <a:pt x="527" y="815"/>
                    <a:pt x="528" y="811"/>
                    <a:pt x="527" y="808"/>
                  </a:cubicBezTo>
                  <a:cubicBezTo>
                    <a:pt x="528" y="807"/>
                    <a:pt x="529" y="806"/>
                    <a:pt x="530" y="805"/>
                  </a:cubicBezTo>
                  <a:cubicBezTo>
                    <a:pt x="531" y="804"/>
                    <a:pt x="532" y="803"/>
                    <a:pt x="533" y="802"/>
                  </a:cubicBezTo>
                  <a:cubicBezTo>
                    <a:pt x="534" y="801"/>
                    <a:pt x="535" y="800"/>
                    <a:pt x="536" y="799"/>
                  </a:cubicBezTo>
                  <a:cubicBezTo>
                    <a:pt x="538" y="805"/>
                    <a:pt x="539" y="811"/>
                    <a:pt x="539" y="817"/>
                  </a:cubicBezTo>
                  <a:cubicBezTo>
                    <a:pt x="535" y="817"/>
                    <a:pt x="530" y="817"/>
                    <a:pt x="526" y="817"/>
                  </a:cubicBezTo>
                  <a:close/>
                  <a:moveTo>
                    <a:pt x="553" y="818"/>
                  </a:moveTo>
                  <a:cubicBezTo>
                    <a:pt x="545" y="813"/>
                    <a:pt x="541" y="806"/>
                    <a:pt x="537" y="799"/>
                  </a:cubicBezTo>
                  <a:cubicBezTo>
                    <a:pt x="538" y="798"/>
                    <a:pt x="538" y="797"/>
                    <a:pt x="539" y="797"/>
                  </a:cubicBezTo>
                  <a:cubicBezTo>
                    <a:pt x="540" y="796"/>
                    <a:pt x="541" y="796"/>
                    <a:pt x="542" y="795"/>
                  </a:cubicBezTo>
                  <a:cubicBezTo>
                    <a:pt x="542" y="795"/>
                    <a:pt x="542" y="795"/>
                    <a:pt x="542" y="795"/>
                  </a:cubicBezTo>
                  <a:cubicBezTo>
                    <a:pt x="543" y="795"/>
                    <a:pt x="543" y="795"/>
                    <a:pt x="543" y="795"/>
                  </a:cubicBezTo>
                  <a:cubicBezTo>
                    <a:pt x="543" y="795"/>
                    <a:pt x="544" y="794"/>
                    <a:pt x="544" y="794"/>
                  </a:cubicBezTo>
                  <a:cubicBezTo>
                    <a:pt x="545" y="794"/>
                    <a:pt x="546" y="794"/>
                    <a:pt x="546" y="794"/>
                  </a:cubicBezTo>
                  <a:cubicBezTo>
                    <a:pt x="547" y="794"/>
                    <a:pt x="547" y="793"/>
                    <a:pt x="547" y="793"/>
                  </a:cubicBezTo>
                  <a:cubicBezTo>
                    <a:pt x="551" y="795"/>
                    <a:pt x="554" y="797"/>
                    <a:pt x="557" y="798"/>
                  </a:cubicBezTo>
                  <a:cubicBezTo>
                    <a:pt x="559" y="799"/>
                    <a:pt x="560" y="800"/>
                    <a:pt x="561" y="800"/>
                  </a:cubicBezTo>
                  <a:cubicBezTo>
                    <a:pt x="560" y="800"/>
                    <a:pt x="558" y="800"/>
                    <a:pt x="556" y="800"/>
                  </a:cubicBezTo>
                  <a:cubicBezTo>
                    <a:pt x="562" y="805"/>
                    <a:pt x="567" y="813"/>
                    <a:pt x="574" y="814"/>
                  </a:cubicBezTo>
                  <a:cubicBezTo>
                    <a:pt x="577" y="814"/>
                    <a:pt x="581" y="813"/>
                    <a:pt x="585" y="811"/>
                  </a:cubicBezTo>
                  <a:cubicBezTo>
                    <a:pt x="592" y="815"/>
                    <a:pt x="598" y="818"/>
                    <a:pt x="604" y="820"/>
                  </a:cubicBezTo>
                  <a:cubicBezTo>
                    <a:pt x="605" y="821"/>
                    <a:pt x="606" y="821"/>
                    <a:pt x="606" y="821"/>
                  </a:cubicBezTo>
                  <a:cubicBezTo>
                    <a:pt x="606" y="823"/>
                    <a:pt x="606" y="825"/>
                    <a:pt x="606" y="827"/>
                  </a:cubicBezTo>
                  <a:cubicBezTo>
                    <a:pt x="587" y="828"/>
                    <a:pt x="564" y="826"/>
                    <a:pt x="553" y="818"/>
                  </a:cubicBezTo>
                  <a:close/>
                  <a:moveTo>
                    <a:pt x="682" y="830"/>
                  </a:moveTo>
                  <a:cubicBezTo>
                    <a:pt x="661" y="829"/>
                    <a:pt x="646" y="822"/>
                    <a:pt x="625" y="825"/>
                  </a:cubicBezTo>
                  <a:cubicBezTo>
                    <a:pt x="625" y="825"/>
                    <a:pt x="625" y="825"/>
                    <a:pt x="625" y="825"/>
                  </a:cubicBezTo>
                  <a:cubicBezTo>
                    <a:pt x="624" y="824"/>
                    <a:pt x="622" y="824"/>
                    <a:pt x="621" y="823"/>
                  </a:cubicBezTo>
                  <a:cubicBezTo>
                    <a:pt x="622" y="818"/>
                    <a:pt x="622" y="813"/>
                    <a:pt x="617" y="808"/>
                  </a:cubicBezTo>
                  <a:cubicBezTo>
                    <a:pt x="617" y="807"/>
                    <a:pt x="617" y="807"/>
                    <a:pt x="617" y="807"/>
                  </a:cubicBezTo>
                  <a:cubicBezTo>
                    <a:pt x="618" y="805"/>
                    <a:pt x="618" y="804"/>
                    <a:pt x="618" y="802"/>
                  </a:cubicBezTo>
                  <a:cubicBezTo>
                    <a:pt x="619" y="802"/>
                    <a:pt x="619" y="801"/>
                    <a:pt x="619" y="800"/>
                  </a:cubicBezTo>
                  <a:cubicBezTo>
                    <a:pt x="619" y="800"/>
                    <a:pt x="619" y="799"/>
                    <a:pt x="620" y="799"/>
                  </a:cubicBezTo>
                  <a:cubicBezTo>
                    <a:pt x="620" y="797"/>
                    <a:pt x="621" y="796"/>
                    <a:pt x="621" y="794"/>
                  </a:cubicBezTo>
                  <a:cubicBezTo>
                    <a:pt x="622" y="793"/>
                    <a:pt x="624" y="792"/>
                    <a:pt x="625" y="790"/>
                  </a:cubicBezTo>
                  <a:cubicBezTo>
                    <a:pt x="628" y="786"/>
                    <a:pt x="630" y="783"/>
                    <a:pt x="633" y="779"/>
                  </a:cubicBezTo>
                  <a:cubicBezTo>
                    <a:pt x="634" y="777"/>
                    <a:pt x="636" y="776"/>
                    <a:pt x="637" y="774"/>
                  </a:cubicBezTo>
                  <a:cubicBezTo>
                    <a:pt x="638" y="772"/>
                    <a:pt x="639" y="771"/>
                    <a:pt x="640" y="770"/>
                  </a:cubicBezTo>
                  <a:cubicBezTo>
                    <a:pt x="641" y="769"/>
                    <a:pt x="641" y="769"/>
                    <a:pt x="641" y="769"/>
                  </a:cubicBezTo>
                  <a:cubicBezTo>
                    <a:pt x="641" y="768"/>
                    <a:pt x="642" y="768"/>
                    <a:pt x="642" y="768"/>
                  </a:cubicBezTo>
                  <a:cubicBezTo>
                    <a:pt x="642" y="767"/>
                    <a:pt x="643" y="767"/>
                    <a:pt x="643" y="766"/>
                  </a:cubicBezTo>
                  <a:cubicBezTo>
                    <a:pt x="644" y="765"/>
                    <a:pt x="644" y="765"/>
                    <a:pt x="644" y="764"/>
                  </a:cubicBezTo>
                  <a:cubicBezTo>
                    <a:pt x="645" y="764"/>
                    <a:pt x="645" y="764"/>
                    <a:pt x="645" y="763"/>
                  </a:cubicBezTo>
                  <a:cubicBezTo>
                    <a:pt x="648" y="764"/>
                    <a:pt x="652" y="764"/>
                    <a:pt x="655" y="765"/>
                  </a:cubicBezTo>
                  <a:cubicBezTo>
                    <a:pt x="659" y="765"/>
                    <a:pt x="664" y="765"/>
                    <a:pt x="668" y="766"/>
                  </a:cubicBezTo>
                  <a:cubicBezTo>
                    <a:pt x="669" y="766"/>
                    <a:pt x="670" y="766"/>
                    <a:pt x="671" y="766"/>
                  </a:cubicBezTo>
                  <a:cubicBezTo>
                    <a:pt x="672" y="767"/>
                    <a:pt x="673" y="767"/>
                    <a:pt x="674" y="767"/>
                  </a:cubicBezTo>
                  <a:cubicBezTo>
                    <a:pt x="676" y="768"/>
                    <a:pt x="678" y="768"/>
                    <a:pt x="679" y="769"/>
                  </a:cubicBezTo>
                  <a:cubicBezTo>
                    <a:pt x="687" y="772"/>
                    <a:pt x="693" y="777"/>
                    <a:pt x="700" y="782"/>
                  </a:cubicBezTo>
                  <a:cubicBezTo>
                    <a:pt x="704" y="785"/>
                    <a:pt x="707" y="787"/>
                    <a:pt x="711" y="790"/>
                  </a:cubicBezTo>
                  <a:cubicBezTo>
                    <a:pt x="710" y="790"/>
                    <a:pt x="710" y="789"/>
                    <a:pt x="709" y="789"/>
                  </a:cubicBezTo>
                  <a:cubicBezTo>
                    <a:pt x="709" y="789"/>
                    <a:pt x="708" y="789"/>
                    <a:pt x="708" y="789"/>
                  </a:cubicBezTo>
                  <a:cubicBezTo>
                    <a:pt x="708" y="789"/>
                    <a:pt x="707" y="789"/>
                    <a:pt x="707" y="790"/>
                  </a:cubicBezTo>
                  <a:cubicBezTo>
                    <a:pt x="707" y="790"/>
                    <a:pt x="707" y="790"/>
                    <a:pt x="706" y="790"/>
                  </a:cubicBezTo>
                  <a:cubicBezTo>
                    <a:pt x="705" y="790"/>
                    <a:pt x="704" y="791"/>
                    <a:pt x="703" y="791"/>
                  </a:cubicBezTo>
                  <a:cubicBezTo>
                    <a:pt x="702" y="792"/>
                    <a:pt x="701" y="792"/>
                    <a:pt x="700" y="793"/>
                  </a:cubicBezTo>
                  <a:cubicBezTo>
                    <a:pt x="699" y="794"/>
                    <a:pt x="698" y="794"/>
                    <a:pt x="696" y="795"/>
                  </a:cubicBezTo>
                  <a:cubicBezTo>
                    <a:pt x="695" y="796"/>
                    <a:pt x="694" y="797"/>
                    <a:pt x="693" y="798"/>
                  </a:cubicBezTo>
                  <a:cubicBezTo>
                    <a:pt x="692" y="799"/>
                    <a:pt x="690" y="800"/>
                    <a:pt x="689" y="801"/>
                  </a:cubicBezTo>
                  <a:cubicBezTo>
                    <a:pt x="672" y="792"/>
                    <a:pt x="665" y="815"/>
                    <a:pt x="650" y="803"/>
                  </a:cubicBezTo>
                  <a:cubicBezTo>
                    <a:pt x="653" y="813"/>
                    <a:pt x="659" y="820"/>
                    <a:pt x="670" y="820"/>
                  </a:cubicBezTo>
                  <a:cubicBezTo>
                    <a:pt x="677" y="819"/>
                    <a:pt x="691" y="811"/>
                    <a:pt x="690" y="802"/>
                  </a:cubicBezTo>
                  <a:cubicBezTo>
                    <a:pt x="691" y="801"/>
                    <a:pt x="693" y="800"/>
                    <a:pt x="694" y="799"/>
                  </a:cubicBezTo>
                  <a:cubicBezTo>
                    <a:pt x="695" y="798"/>
                    <a:pt x="696" y="798"/>
                    <a:pt x="697" y="797"/>
                  </a:cubicBezTo>
                  <a:cubicBezTo>
                    <a:pt x="699" y="796"/>
                    <a:pt x="700" y="795"/>
                    <a:pt x="701" y="795"/>
                  </a:cubicBezTo>
                  <a:cubicBezTo>
                    <a:pt x="702" y="794"/>
                    <a:pt x="703" y="793"/>
                    <a:pt x="704" y="793"/>
                  </a:cubicBezTo>
                  <a:cubicBezTo>
                    <a:pt x="705" y="792"/>
                    <a:pt x="706" y="792"/>
                    <a:pt x="707" y="792"/>
                  </a:cubicBezTo>
                  <a:cubicBezTo>
                    <a:pt x="707" y="792"/>
                    <a:pt x="707" y="792"/>
                    <a:pt x="707" y="792"/>
                  </a:cubicBezTo>
                  <a:cubicBezTo>
                    <a:pt x="708" y="792"/>
                    <a:pt x="708" y="792"/>
                    <a:pt x="708" y="791"/>
                  </a:cubicBezTo>
                  <a:cubicBezTo>
                    <a:pt x="709" y="791"/>
                    <a:pt x="709" y="791"/>
                    <a:pt x="709" y="791"/>
                  </a:cubicBezTo>
                  <a:cubicBezTo>
                    <a:pt x="710" y="791"/>
                    <a:pt x="711" y="791"/>
                    <a:pt x="711" y="791"/>
                  </a:cubicBezTo>
                  <a:cubicBezTo>
                    <a:pt x="712" y="791"/>
                    <a:pt x="712" y="791"/>
                    <a:pt x="712" y="791"/>
                  </a:cubicBezTo>
                  <a:cubicBezTo>
                    <a:pt x="715" y="792"/>
                    <a:pt x="717" y="794"/>
                    <a:pt x="719" y="796"/>
                  </a:cubicBezTo>
                  <a:cubicBezTo>
                    <a:pt x="732" y="805"/>
                    <a:pt x="744" y="813"/>
                    <a:pt x="754" y="821"/>
                  </a:cubicBezTo>
                  <a:cubicBezTo>
                    <a:pt x="755" y="822"/>
                    <a:pt x="756" y="822"/>
                    <a:pt x="758" y="823"/>
                  </a:cubicBezTo>
                  <a:cubicBezTo>
                    <a:pt x="759" y="824"/>
                    <a:pt x="760" y="825"/>
                    <a:pt x="761" y="826"/>
                  </a:cubicBezTo>
                  <a:cubicBezTo>
                    <a:pt x="762" y="826"/>
                    <a:pt x="762" y="826"/>
                    <a:pt x="763" y="827"/>
                  </a:cubicBezTo>
                  <a:cubicBezTo>
                    <a:pt x="759" y="827"/>
                    <a:pt x="755" y="828"/>
                    <a:pt x="751" y="828"/>
                  </a:cubicBezTo>
                  <a:cubicBezTo>
                    <a:pt x="725" y="833"/>
                    <a:pt x="712" y="831"/>
                    <a:pt x="682" y="830"/>
                  </a:cubicBezTo>
                  <a:close/>
                  <a:moveTo>
                    <a:pt x="1010" y="914"/>
                  </a:moveTo>
                  <a:cubicBezTo>
                    <a:pt x="1010" y="914"/>
                    <a:pt x="1010" y="914"/>
                    <a:pt x="1010" y="913"/>
                  </a:cubicBezTo>
                  <a:cubicBezTo>
                    <a:pt x="1010" y="913"/>
                    <a:pt x="1010" y="913"/>
                    <a:pt x="1010" y="913"/>
                  </a:cubicBezTo>
                  <a:cubicBezTo>
                    <a:pt x="1011" y="912"/>
                    <a:pt x="1011" y="912"/>
                    <a:pt x="1012" y="911"/>
                  </a:cubicBezTo>
                  <a:cubicBezTo>
                    <a:pt x="1014" y="911"/>
                    <a:pt x="1017" y="911"/>
                    <a:pt x="1020" y="911"/>
                  </a:cubicBezTo>
                  <a:cubicBezTo>
                    <a:pt x="1022" y="911"/>
                    <a:pt x="1025" y="911"/>
                    <a:pt x="1027" y="911"/>
                  </a:cubicBezTo>
                  <a:cubicBezTo>
                    <a:pt x="1029" y="911"/>
                    <a:pt x="1032" y="911"/>
                    <a:pt x="1034" y="911"/>
                  </a:cubicBezTo>
                  <a:cubicBezTo>
                    <a:pt x="1035" y="911"/>
                    <a:pt x="1036" y="911"/>
                    <a:pt x="1037" y="911"/>
                  </a:cubicBezTo>
                  <a:cubicBezTo>
                    <a:pt x="1037" y="911"/>
                    <a:pt x="1038" y="911"/>
                    <a:pt x="1039" y="911"/>
                  </a:cubicBezTo>
                  <a:cubicBezTo>
                    <a:pt x="1041" y="911"/>
                    <a:pt x="1042" y="911"/>
                    <a:pt x="1043" y="911"/>
                  </a:cubicBezTo>
                  <a:cubicBezTo>
                    <a:pt x="1044" y="911"/>
                    <a:pt x="1045" y="911"/>
                    <a:pt x="1045" y="911"/>
                  </a:cubicBezTo>
                  <a:cubicBezTo>
                    <a:pt x="1047" y="912"/>
                    <a:pt x="1048" y="913"/>
                    <a:pt x="1050" y="914"/>
                  </a:cubicBezTo>
                  <a:cubicBezTo>
                    <a:pt x="1052" y="916"/>
                    <a:pt x="1054" y="917"/>
                    <a:pt x="1056" y="919"/>
                  </a:cubicBezTo>
                  <a:cubicBezTo>
                    <a:pt x="1056" y="919"/>
                    <a:pt x="1057" y="919"/>
                    <a:pt x="1057" y="919"/>
                  </a:cubicBezTo>
                  <a:cubicBezTo>
                    <a:pt x="1040" y="920"/>
                    <a:pt x="1024" y="918"/>
                    <a:pt x="1010" y="914"/>
                  </a:cubicBezTo>
                  <a:close/>
                  <a:moveTo>
                    <a:pt x="1096" y="922"/>
                  </a:moveTo>
                  <a:cubicBezTo>
                    <a:pt x="1085" y="894"/>
                    <a:pt x="1115" y="868"/>
                    <a:pt x="1109" y="840"/>
                  </a:cubicBezTo>
                  <a:cubicBezTo>
                    <a:pt x="1108" y="836"/>
                    <a:pt x="1105" y="831"/>
                    <a:pt x="1102" y="825"/>
                  </a:cubicBezTo>
                  <a:cubicBezTo>
                    <a:pt x="1102" y="824"/>
                    <a:pt x="1101" y="823"/>
                    <a:pt x="1101" y="821"/>
                  </a:cubicBezTo>
                  <a:cubicBezTo>
                    <a:pt x="1099" y="821"/>
                    <a:pt x="1099" y="821"/>
                    <a:pt x="1099" y="821"/>
                  </a:cubicBezTo>
                  <a:cubicBezTo>
                    <a:pt x="1099" y="821"/>
                    <a:pt x="1099" y="821"/>
                    <a:pt x="1099" y="821"/>
                  </a:cubicBezTo>
                  <a:cubicBezTo>
                    <a:pt x="1100" y="821"/>
                    <a:pt x="1101" y="820"/>
                    <a:pt x="1102" y="819"/>
                  </a:cubicBezTo>
                  <a:cubicBezTo>
                    <a:pt x="1101" y="819"/>
                    <a:pt x="1101" y="819"/>
                    <a:pt x="1101" y="818"/>
                  </a:cubicBezTo>
                  <a:cubicBezTo>
                    <a:pt x="1101" y="818"/>
                    <a:pt x="1101" y="818"/>
                    <a:pt x="1101" y="818"/>
                  </a:cubicBezTo>
                  <a:cubicBezTo>
                    <a:pt x="1103" y="817"/>
                    <a:pt x="1104" y="817"/>
                    <a:pt x="1106" y="816"/>
                  </a:cubicBezTo>
                  <a:cubicBezTo>
                    <a:pt x="1108" y="815"/>
                    <a:pt x="1110" y="815"/>
                    <a:pt x="1111" y="814"/>
                  </a:cubicBezTo>
                  <a:cubicBezTo>
                    <a:pt x="1112" y="814"/>
                    <a:pt x="1113" y="814"/>
                    <a:pt x="1114" y="814"/>
                  </a:cubicBezTo>
                  <a:cubicBezTo>
                    <a:pt x="1114" y="814"/>
                    <a:pt x="1115" y="814"/>
                    <a:pt x="1115" y="814"/>
                  </a:cubicBezTo>
                  <a:cubicBezTo>
                    <a:pt x="1116" y="814"/>
                    <a:pt x="1116" y="813"/>
                    <a:pt x="1116" y="813"/>
                  </a:cubicBezTo>
                  <a:cubicBezTo>
                    <a:pt x="1117" y="813"/>
                    <a:pt x="1118" y="813"/>
                    <a:pt x="1119" y="813"/>
                  </a:cubicBezTo>
                  <a:cubicBezTo>
                    <a:pt x="1119" y="813"/>
                    <a:pt x="1120" y="813"/>
                    <a:pt x="1121" y="813"/>
                  </a:cubicBezTo>
                  <a:cubicBezTo>
                    <a:pt x="1121" y="813"/>
                    <a:pt x="1122" y="813"/>
                    <a:pt x="1122" y="813"/>
                  </a:cubicBezTo>
                  <a:cubicBezTo>
                    <a:pt x="1122" y="813"/>
                    <a:pt x="1123" y="813"/>
                    <a:pt x="1123" y="813"/>
                  </a:cubicBezTo>
                  <a:cubicBezTo>
                    <a:pt x="1123" y="813"/>
                    <a:pt x="1124" y="813"/>
                    <a:pt x="1125" y="813"/>
                  </a:cubicBezTo>
                  <a:cubicBezTo>
                    <a:pt x="1125" y="813"/>
                    <a:pt x="1126" y="812"/>
                    <a:pt x="1126" y="812"/>
                  </a:cubicBezTo>
                  <a:cubicBezTo>
                    <a:pt x="1127" y="813"/>
                    <a:pt x="1127" y="813"/>
                    <a:pt x="1127" y="813"/>
                  </a:cubicBezTo>
                  <a:cubicBezTo>
                    <a:pt x="1128" y="813"/>
                    <a:pt x="1128" y="813"/>
                    <a:pt x="1128" y="813"/>
                  </a:cubicBezTo>
                  <a:cubicBezTo>
                    <a:pt x="1128" y="813"/>
                    <a:pt x="1128" y="813"/>
                    <a:pt x="1128" y="813"/>
                  </a:cubicBezTo>
                  <a:cubicBezTo>
                    <a:pt x="1128" y="814"/>
                    <a:pt x="1128" y="814"/>
                    <a:pt x="1128" y="814"/>
                  </a:cubicBezTo>
                  <a:cubicBezTo>
                    <a:pt x="1128" y="814"/>
                    <a:pt x="1128" y="814"/>
                    <a:pt x="1128" y="814"/>
                  </a:cubicBezTo>
                  <a:cubicBezTo>
                    <a:pt x="1129" y="814"/>
                    <a:pt x="1129" y="814"/>
                    <a:pt x="1129" y="814"/>
                  </a:cubicBezTo>
                  <a:cubicBezTo>
                    <a:pt x="1131" y="815"/>
                    <a:pt x="1131" y="815"/>
                    <a:pt x="1131" y="815"/>
                  </a:cubicBezTo>
                  <a:cubicBezTo>
                    <a:pt x="1132" y="815"/>
                    <a:pt x="1132" y="815"/>
                    <a:pt x="1132" y="815"/>
                  </a:cubicBezTo>
                  <a:cubicBezTo>
                    <a:pt x="1153" y="842"/>
                    <a:pt x="1195" y="839"/>
                    <a:pt x="1209" y="869"/>
                  </a:cubicBezTo>
                  <a:cubicBezTo>
                    <a:pt x="1209" y="874"/>
                    <a:pt x="1210" y="878"/>
                    <a:pt x="1210" y="883"/>
                  </a:cubicBezTo>
                  <a:cubicBezTo>
                    <a:pt x="1209" y="881"/>
                    <a:pt x="1207" y="879"/>
                    <a:pt x="1206" y="876"/>
                  </a:cubicBezTo>
                  <a:cubicBezTo>
                    <a:pt x="1200" y="890"/>
                    <a:pt x="1198" y="903"/>
                    <a:pt x="1211" y="908"/>
                  </a:cubicBezTo>
                  <a:cubicBezTo>
                    <a:pt x="1206" y="937"/>
                    <a:pt x="1191" y="970"/>
                    <a:pt x="1175" y="974"/>
                  </a:cubicBezTo>
                  <a:cubicBezTo>
                    <a:pt x="1157" y="980"/>
                    <a:pt x="1103" y="940"/>
                    <a:pt x="1096" y="922"/>
                  </a:cubicBezTo>
                  <a:close/>
                  <a:moveTo>
                    <a:pt x="1256" y="1251"/>
                  </a:moveTo>
                  <a:cubicBezTo>
                    <a:pt x="1241" y="1259"/>
                    <a:pt x="1234" y="1270"/>
                    <a:pt x="1222" y="1280"/>
                  </a:cubicBezTo>
                  <a:cubicBezTo>
                    <a:pt x="1196" y="1302"/>
                    <a:pt x="1186" y="1279"/>
                    <a:pt x="1162" y="1290"/>
                  </a:cubicBezTo>
                  <a:cubicBezTo>
                    <a:pt x="1163" y="1290"/>
                    <a:pt x="1163" y="1291"/>
                    <a:pt x="1163" y="1292"/>
                  </a:cubicBezTo>
                  <a:cubicBezTo>
                    <a:pt x="1166" y="1296"/>
                    <a:pt x="1162" y="1295"/>
                    <a:pt x="1158" y="1292"/>
                  </a:cubicBezTo>
                  <a:cubicBezTo>
                    <a:pt x="1160" y="1291"/>
                    <a:pt x="1161" y="1290"/>
                    <a:pt x="1162" y="1290"/>
                  </a:cubicBezTo>
                  <a:cubicBezTo>
                    <a:pt x="1151" y="1260"/>
                    <a:pt x="1192" y="1230"/>
                    <a:pt x="1200" y="1203"/>
                  </a:cubicBezTo>
                  <a:cubicBezTo>
                    <a:pt x="1208" y="1179"/>
                    <a:pt x="1200" y="1186"/>
                    <a:pt x="1220" y="1172"/>
                  </a:cubicBezTo>
                  <a:cubicBezTo>
                    <a:pt x="1234" y="1162"/>
                    <a:pt x="1248" y="1157"/>
                    <a:pt x="1257" y="1144"/>
                  </a:cubicBezTo>
                  <a:cubicBezTo>
                    <a:pt x="1255" y="1142"/>
                    <a:pt x="1253" y="1141"/>
                    <a:pt x="1251" y="1140"/>
                  </a:cubicBezTo>
                  <a:cubicBezTo>
                    <a:pt x="1251" y="1140"/>
                    <a:pt x="1252" y="1140"/>
                    <a:pt x="1252" y="1139"/>
                  </a:cubicBezTo>
                  <a:cubicBezTo>
                    <a:pt x="1258" y="1136"/>
                    <a:pt x="1265" y="1133"/>
                    <a:pt x="1272" y="1130"/>
                  </a:cubicBezTo>
                  <a:cubicBezTo>
                    <a:pt x="1273" y="1130"/>
                    <a:pt x="1274" y="1129"/>
                    <a:pt x="1274" y="1129"/>
                  </a:cubicBezTo>
                  <a:cubicBezTo>
                    <a:pt x="1275" y="1129"/>
                    <a:pt x="1276" y="1128"/>
                    <a:pt x="1277" y="1128"/>
                  </a:cubicBezTo>
                  <a:cubicBezTo>
                    <a:pt x="1279" y="1128"/>
                    <a:pt x="1279" y="1128"/>
                    <a:pt x="1279" y="1128"/>
                  </a:cubicBezTo>
                  <a:cubicBezTo>
                    <a:pt x="1279" y="1127"/>
                    <a:pt x="1279" y="1127"/>
                    <a:pt x="1279" y="1127"/>
                  </a:cubicBezTo>
                  <a:cubicBezTo>
                    <a:pt x="1279" y="1127"/>
                    <a:pt x="1279" y="1127"/>
                    <a:pt x="1279" y="1127"/>
                  </a:cubicBezTo>
                  <a:cubicBezTo>
                    <a:pt x="1280" y="1127"/>
                    <a:pt x="1280" y="1127"/>
                    <a:pt x="1280" y="1127"/>
                  </a:cubicBezTo>
                  <a:cubicBezTo>
                    <a:pt x="1280" y="1127"/>
                    <a:pt x="1281" y="1127"/>
                    <a:pt x="1281" y="1127"/>
                  </a:cubicBezTo>
                  <a:cubicBezTo>
                    <a:pt x="1283" y="1126"/>
                    <a:pt x="1283" y="1126"/>
                    <a:pt x="1283" y="1126"/>
                  </a:cubicBezTo>
                  <a:cubicBezTo>
                    <a:pt x="1286" y="1126"/>
                    <a:pt x="1290" y="1126"/>
                    <a:pt x="1294" y="1126"/>
                  </a:cubicBezTo>
                  <a:cubicBezTo>
                    <a:pt x="1298" y="1126"/>
                    <a:pt x="1302" y="1127"/>
                    <a:pt x="1306" y="1127"/>
                  </a:cubicBezTo>
                  <a:cubicBezTo>
                    <a:pt x="1308" y="1127"/>
                    <a:pt x="1310" y="1128"/>
                    <a:pt x="1313" y="1128"/>
                  </a:cubicBezTo>
                  <a:cubicBezTo>
                    <a:pt x="1313" y="1128"/>
                    <a:pt x="1313" y="1128"/>
                    <a:pt x="1313" y="1128"/>
                  </a:cubicBezTo>
                  <a:cubicBezTo>
                    <a:pt x="1313" y="1129"/>
                    <a:pt x="1314" y="1129"/>
                    <a:pt x="1314" y="1129"/>
                  </a:cubicBezTo>
                  <a:cubicBezTo>
                    <a:pt x="1314" y="1130"/>
                    <a:pt x="1314" y="1130"/>
                    <a:pt x="1314" y="1130"/>
                  </a:cubicBezTo>
                  <a:cubicBezTo>
                    <a:pt x="1314" y="1130"/>
                    <a:pt x="1314" y="1130"/>
                    <a:pt x="1314" y="1130"/>
                  </a:cubicBezTo>
                  <a:cubicBezTo>
                    <a:pt x="1315" y="1131"/>
                    <a:pt x="1315" y="1131"/>
                    <a:pt x="1315" y="1131"/>
                  </a:cubicBezTo>
                  <a:cubicBezTo>
                    <a:pt x="1315" y="1131"/>
                    <a:pt x="1316" y="1132"/>
                    <a:pt x="1316" y="1132"/>
                  </a:cubicBezTo>
                  <a:cubicBezTo>
                    <a:pt x="1317" y="1133"/>
                    <a:pt x="1317" y="1133"/>
                    <a:pt x="1318" y="1134"/>
                  </a:cubicBezTo>
                  <a:cubicBezTo>
                    <a:pt x="1318" y="1134"/>
                    <a:pt x="1318" y="1135"/>
                    <a:pt x="1319" y="1136"/>
                  </a:cubicBezTo>
                  <a:cubicBezTo>
                    <a:pt x="1319" y="1136"/>
                    <a:pt x="1320" y="1137"/>
                    <a:pt x="1320" y="1138"/>
                  </a:cubicBezTo>
                  <a:cubicBezTo>
                    <a:pt x="1321" y="1138"/>
                    <a:pt x="1321" y="1139"/>
                    <a:pt x="1321" y="1140"/>
                  </a:cubicBezTo>
                  <a:cubicBezTo>
                    <a:pt x="1321" y="1140"/>
                    <a:pt x="1322" y="1140"/>
                    <a:pt x="1322" y="1140"/>
                  </a:cubicBezTo>
                  <a:cubicBezTo>
                    <a:pt x="1313" y="1154"/>
                    <a:pt x="1320" y="1159"/>
                    <a:pt x="1336" y="1159"/>
                  </a:cubicBezTo>
                  <a:cubicBezTo>
                    <a:pt x="1335" y="1150"/>
                    <a:pt x="1337" y="1138"/>
                    <a:pt x="1324" y="1139"/>
                  </a:cubicBezTo>
                  <a:cubicBezTo>
                    <a:pt x="1323" y="1138"/>
                    <a:pt x="1323" y="1138"/>
                    <a:pt x="1323" y="1138"/>
                  </a:cubicBezTo>
                  <a:cubicBezTo>
                    <a:pt x="1323" y="1138"/>
                    <a:pt x="1323" y="1138"/>
                    <a:pt x="1323" y="1138"/>
                  </a:cubicBezTo>
                  <a:cubicBezTo>
                    <a:pt x="1323" y="1137"/>
                    <a:pt x="1322" y="1137"/>
                    <a:pt x="1322" y="1136"/>
                  </a:cubicBezTo>
                  <a:cubicBezTo>
                    <a:pt x="1322" y="1136"/>
                    <a:pt x="1321" y="1135"/>
                    <a:pt x="1321" y="1134"/>
                  </a:cubicBezTo>
                  <a:cubicBezTo>
                    <a:pt x="1320" y="1134"/>
                    <a:pt x="1320" y="1133"/>
                    <a:pt x="1319" y="1132"/>
                  </a:cubicBezTo>
                  <a:cubicBezTo>
                    <a:pt x="1319" y="1132"/>
                    <a:pt x="1318" y="1131"/>
                    <a:pt x="1318" y="1131"/>
                  </a:cubicBezTo>
                  <a:cubicBezTo>
                    <a:pt x="1317" y="1130"/>
                    <a:pt x="1317" y="1130"/>
                    <a:pt x="1316" y="1129"/>
                  </a:cubicBezTo>
                  <a:cubicBezTo>
                    <a:pt x="1316" y="1129"/>
                    <a:pt x="1316" y="1129"/>
                    <a:pt x="1316" y="1129"/>
                  </a:cubicBezTo>
                  <a:cubicBezTo>
                    <a:pt x="1316" y="1129"/>
                    <a:pt x="1316" y="1129"/>
                    <a:pt x="1316" y="1129"/>
                  </a:cubicBezTo>
                  <a:cubicBezTo>
                    <a:pt x="1316" y="1129"/>
                    <a:pt x="1315" y="1128"/>
                    <a:pt x="1315" y="1128"/>
                  </a:cubicBezTo>
                  <a:cubicBezTo>
                    <a:pt x="1315" y="1128"/>
                    <a:pt x="1314" y="1128"/>
                    <a:pt x="1314" y="1128"/>
                  </a:cubicBezTo>
                  <a:cubicBezTo>
                    <a:pt x="1314" y="1128"/>
                    <a:pt x="1313" y="1128"/>
                    <a:pt x="1313" y="1128"/>
                  </a:cubicBezTo>
                  <a:cubicBezTo>
                    <a:pt x="1315" y="1128"/>
                    <a:pt x="1317" y="1127"/>
                    <a:pt x="1319" y="1127"/>
                  </a:cubicBezTo>
                  <a:cubicBezTo>
                    <a:pt x="1320" y="1127"/>
                    <a:pt x="1321" y="1127"/>
                    <a:pt x="1322" y="1126"/>
                  </a:cubicBezTo>
                  <a:cubicBezTo>
                    <a:pt x="1322" y="1126"/>
                    <a:pt x="1322" y="1126"/>
                    <a:pt x="1322" y="1126"/>
                  </a:cubicBezTo>
                  <a:cubicBezTo>
                    <a:pt x="1323" y="1126"/>
                    <a:pt x="1323" y="1126"/>
                    <a:pt x="1323" y="1126"/>
                  </a:cubicBezTo>
                  <a:cubicBezTo>
                    <a:pt x="1323" y="1126"/>
                    <a:pt x="1323" y="1126"/>
                    <a:pt x="1323" y="1126"/>
                  </a:cubicBezTo>
                  <a:cubicBezTo>
                    <a:pt x="1324" y="1126"/>
                    <a:pt x="1324" y="1126"/>
                    <a:pt x="1325" y="1126"/>
                  </a:cubicBezTo>
                  <a:cubicBezTo>
                    <a:pt x="1327" y="1125"/>
                    <a:pt x="1329" y="1124"/>
                    <a:pt x="1331" y="1123"/>
                  </a:cubicBezTo>
                  <a:cubicBezTo>
                    <a:pt x="1332" y="1122"/>
                    <a:pt x="1333" y="1122"/>
                    <a:pt x="1334" y="1121"/>
                  </a:cubicBezTo>
                  <a:cubicBezTo>
                    <a:pt x="1334" y="1121"/>
                    <a:pt x="1334" y="1122"/>
                    <a:pt x="1335" y="1122"/>
                  </a:cubicBezTo>
                  <a:cubicBezTo>
                    <a:pt x="1335" y="1122"/>
                    <a:pt x="1335" y="1122"/>
                    <a:pt x="1336" y="1122"/>
                  </a:cubicBezTo>
                  <a:cubicBezTo>
                    <a:pt x="1336" y="1122"/>
                    <a:pt x="1336" y="1123"/>
                    <a:pt x="1337" y="1123"/>
                  </a:cubicBezTo>
                  <a:cubicBezTo>
                    <a:pt x="1337" y="1123"/>
                    <a:pt x="1337" y="1123"/>
                    <a:pt x="1337" y="1123"/>
                  </a:cubicBezTo>
                  <a:cubicBezTo>
                    <a:pt x="1338" y="1123"/>
                    <a:pt x="1338" y="1123"/>
                    <a:pt x="1339" y="1123"/>
                  </a:cubicBezTo>
                  <a:cubicBezTo>
                    <a:pt x="1339" y="1124"/>
                    <a:pt x="1340" y="1124"/>
                    <a:pt x="1341" y="1124"/>
                  </a:cubicBezTo>
                  <a:cubicBezTo>
                    <a:pt x="1341" y="1124"/>
                    <a:pt x="1341" y="1124"/>
                    <a:pt x="1341" y="1124"/>
                  </a:cubicBezTo>
                  <a:cubicBezTo>
                    <a:pt x="1342" y="1124"/>
                    <a:pt x="1342" y="1125"/>
                    <a:pt x="1342" y="1125"/>
                  </a:cubicBezTo>
                  <a:cubicBezTo>
                    <a:pt x="1343" y="1125"/>
                    <a:pt x="1344" y="1125"/>
                    <a:pt x="1344" y="1125"/>
                  </a:cubicBezTo>
                  <a:cubicBezTo>
                    <a:pt x="1345" y="1126"/>
                    <a:pt x="1347" y="1127"/>
                    <a:pt x="1348" y="1127"/>
                  </a:cubicBezTo>
                  <a:cubicBezTo>
                    <a:pt x="1349" y="1128"/>
                    <a:pt x="1350" y="1129"/>
                    <a:pt x="1351" y="1130"/>
                  </a:cubicBezTo>
                  <a:cubicBezTo>
                    <a:pt x="1352" y="1131"/>
                    <a:pt x="1354" y="1132"/>
                    <a:pt x="1355" y="1133"/>
                  </a:cubicBezTo>
                  <a:cubicBezTo>
                    <a:pt x="1355" y="1133"/>
                    <a:pt x="1356" y="1134"/>
                    <a:pt x="1357" y="1135"/>
                  </a:cubicBezTo>
                  <a:cubicBezTo>
                    <a:pt x="1355" y="1141"/>
                    <a:pt x="1354" y="1149"/>
                    <a:pt x="1358" y="1154"/>
                  </a:cubicBezTo>
                  <a:cubicBezTo>
                    <a:pt x="1362" y="1160"/>
                    <a:pt x="1371" y="1158"/>
                    <a:pt x="1379" y="1159"/>
                  </a:cubicBezTo>
                  <a:cubicBezTo>
                    <a:pt x="1374" y="1168"/>
                    <a:pt x="1368" y="1176"/>
                    <a:pt x="1360" y="1184"/>
                  </a:cubicBezTo>
                  <a:cubicBezTo>
                    <a:pt x="1344" y="1199"/>
                    <a:pt x="1342" y="1211"/>
                    <a:pt x="1324" y="1223"/>
                  </a:cubicBezTo>
                  <a:cubicBezTo>
                    <a:pt x="1302" y="1237"/>
                    <a:pt x="1278" y="1239"/>
                    <a:pt x="1256" y="1251"/>
                  </a:cubicBezTo>
                  <a:close/>
                  <a:moveTo>
                    <a:pt x="1464" y="1195"/>
                  </a:moveTo>
                  <a:cubicBezTo>
                    <a:pt x="1461" y="1198"/>
                    <a:pt x="1459" y="1200"/>
                    <a:pt x="1458" y="1203"/>
                  </a:cubicBezTo>
                  <a:cubicBezTo>
                    <a:pt x="1456" y="1205"/>
                    <a:pt x="1454" y="1208"/>
                    <a:pt x="1452" y="1210"/>
                  </a:cubicBezTo>
                  <a:cubicBezTo>
                    <a:pt x="1451" y="1212"/>
                    <a:pt x="1450" y="1213"/>
                    <a:pt x="1449" y="1214"/>
                  </a:cubicBezTo>
                  <a:cubicBezTo>
                    <a:pt x="1449" y="1215"/>
                    <a:pt x="1448" y="1215"/>
                    <a:pt x="1448" y="1216"/>
                  </a:cubicBezTo>
                  <a:cubicBezTo>
                    <a:pt x="1447" y="1216"/>
                    <a:pt x="1447" y="1217"/>
                    <a:pt x="1446" y="1218"/>
                  </a:cubicBezTo>
                  <a:cubicBezTo>
                    <a:pt x="1444" y="1220"/>
                    <a:pt x="1442" y="1222"/>
                    <a:pt x="1440" y="1224"/>
                  </a:cubicBezTo>
                  <a:cubicBezTo>
                    <a:pt x="1433" y="1224"/>
                    <a:pt x="1425" y="1224"/>
                    <a:pt x="1418" y="1223"/>
                  </a:cubicBezTo>
                  <a:cubicBezTo>
                    <a:pt x="1431" y="1209"/>
                    <a:pt x="1443" y="1182"/>
                    <a:pt x="1458" y="1160"/>
                  </a:cubicBezTo>
                  <a:cubicBezTo>
                    <a:pt x="1459" y="1161"/>
                    <a:pt x="1460" y="1162"/>
                    <a:pt x="1462" y="1164"/>
                  </a:cubicBezTo>
                  <a:cubicBezTo>
                    <a:pt x="1462" y="1164"/>
                    <a:pt x="1462" y="1164"/>
                    <a:pt x="1462" y="1164"/>
                  </a:cubicBezTo>
                  <a:cubicBezTo>
                    <a:pt x="1463" y="1168"/>
                    <a:pt x="1465" y="1172"/>
                    <a:pt x="1466" y="1176"/>
                  </a:cubicBezTo>
                  <a:cubicBezTo>
                    <a:pt x="1467" y="1179"/>
                    <a:pt x="1468" y="1182"/>
                    <a:pt x="1468" y="1185"/>
                  </a:cubicBezTo>
                  <a:cubicBezTo>
                    <a:pt x="1468" y="1186"/>
                    <a:pt x="1468" y="1186"/>
                    <a:pt x="1468" y="1186"/>
                  </a:cubicBezTo>
                  <a:cubicBezTo>
                    <a:pt x="1468" y="1187"/>
                    <a:pt x="1468" y="1187"/>
                    <a:pt x="1468" y="1187"/>
                  </a:cubicBezTo>
                  <a:cubicBezTo>
                    <a:pt x="1468" y="1188"/>
                    <a:pt x="1469" y="1188"/>
                    <a:pt x="1469" y="1188"/>
                  </a:cubicBezTo>
                  <a:cubicBezTo>
                    <a:pt x="1469" y="1188"/>
                    <a:pt x="1469" y="1189"/>
                    <a:pt x="1469" y="1189"/>
                  </a:cubicBezTo>
                  <a:cubicBezTo>
                    <a:pt x="1469" y="1189"/>
                    <a:pt x="1469" y="1190"/>
                    <a:pt x="1469" y="1190"/>
                  </a:cubicBezTo>
                  <a:cubicBezTo>
                    <a:pt x="1467" y="1192"/>
                    <a:pt x="1465" y="1193"/>
                    <a:pt x="1464" y="1195"/>
                  </a:cubicBezTo>
                  <a:close/>
                  <a:moveTo>
                    <a:pt x="1514" y="1153"/>
                  </a:moveTo>
                  <a:cubicBezTo>
                    <a:pt x="1512" y="1154"/>
                    <a:pt x="1512" y="1154"/>
                    <a:pt x="1512" y="1154"/>
                  </a:cubicBezTo>
                  <a:cubicBezTo>
                    <a:pt x="1512" y="1156"/>
                    <a:pt x="1512" y="1158"/>
                    <a:pt x="1511" y="1160"/>
                  </a:cubicBezTo>
                  <a:cubicBezTo>
                    <a:pt x="1511" y="1160"/>
                    <a:pt x="1511" y="1160"/>
                    <a:pt x="1511" y="1160"/>
                  </a:cubicBezTo>
                  <a:cubicBezTo>
                    <a:pt x="1511" y="1161"/>
                    <a:pt x="1510" y="1161"/>
                    <a:pt x="1510" y="1162"/>
                  </a:cubicBezTo>
                  <a:cubicBezTo>
                    <a:pt x="1509" y="1163"/>
                    <a:pt x="1508" y="1164"/>
                    <a:pt x="1507" y="1165"/>
                  </a:cubicBezTo>
                  <a:cubicBezTo>
                    <a:pt x="1506" y="1166"/>
                    <a:pt x="1505" y="1167"/>
                    <a:pt x="1504" y="1168"/>
                  </a:cubicBezTo>
                  <a:cubicBezTo>
                    <a:pt x="1503" y="1169"/>
                    <a:pt x="1502" y="1170"/>
                    <a:pt x="1501" y="1171"/>
                  </a:cubicBezTo>
                  <a:cubicBezTo>
                    <a:pt x="1500" y="1172"/>
                    <a:pt x="1499" y="1172"/>
                    <a:pt x="1498" y="1173"/>
                  </a:cubicBezTo>
                  <a:cubicBezTo>
                    <a:pt x="1498" y="1173"/>
                    <a:pt x="1497" y="1173"/>
                    <a:pt x="1497" y="1174"/>
                  </a:cubicBezTo>
                  <a:cubicBezTo>
                    <a:pt x="1497" y="1174"/>
                    <a:pt x="1497" y="1174"/>
                    <a:pt x="1496" y="1174"/>
                  </a:cubicBezTo>
                  <a:cubicBezTo>
                    <a:pt x="1496" y="1174"/>
                    <a:pt x="1496" y="1175"/>
                    <a:pt x="1496" y="1175"/>
                  </a:cubicBezTo>
                  <a:cubicBezTo>
                    <a:pt x="1495" y="1175"/>
                    <a:pt x="1495" y="1175"/>
                    <a:pt x="1495" y="1175"/>
                  </a:cubicBezTo>
                  <a:cubicBezTo>
                    <a:pt x="1493" y="1176"/>
                    <a:pt x="1492" y="1176"/>
                    <a:pt x="1490" y="1177"/>
                  </a:cubicBezTo>
                  <a:cubicBezTo>
                    <a:pt x="1489" y="1177"/>
                    <a:pt x="1488" y="1178"/>
                    <a:pt x="1487" y="1178"/>
                  </a:cubicBezTo>
                  <a:cubicBezTo>
                    <a:pt x="1487" y="1178"/>
                    <a:pt x="1486" y="1178"/>
                    <a:pt x="1486" y="1179"/>
                  </a:cubicBezTo>
                  <a:cubicBezTo>
                    <a:pt x="1485" y="1179"/>
                    <a:pt x="1485" y="1179"/>
                    <a:pt x="1484" y="1180"/>
                  </a:cubicBezTo>
                  <a:cubicBezTo>
                    <a:pt x="1480" y="1182"/>
                    <a:pt x="1475" y="1185"/>
                    <a:pt x="1471" y="1188"/>
                  </a:cubicBezTo>
                  <a:cubicBezTo>
                    <a:pt x="1471" y="1188"/>
                    <a:pt x="1471" y="1188"/>
                    <a:pt x="1471" y="1188"/>
                  </a:cubicBezTo>
                  <a:cubicBezTo>
                    <a:pt x="1471" y="1188"/>
                    <a:pt x="1471" y="1188"/>
                    <a:pt x="1471" y="1187"/>
                  </a:cubicBezTo>
                  <a:cubicBezTo>
                    <a:pt x="1471" y="1187"/>
                    <a:pt x="1471" y="1186"/>
                    <a:pt x="1471" y="1186"/>
                  </a:cubicBezTo>
                  <a:cubicBezTo>
                    <a:pt x="1471" y="1186"/>
                    <a:pt x="1471" y="1185"/>
                    <a:pt x="1471" y="1185"/>
                  </a:cubicBezTo>
                  <a:cubicBezTo>
                    <a:pt x="1470" y="1182"/>
                    <a:pt x="1469" y="1178"/>
                    <a:pt x="1468" y="1175"/>
                  </a:cubicBezTo>
                  <a:cubicBezTo>
                    <a:pt x="1467" y="1172"/>
                    <a:pt x="1466" y="1168"/>
                    <a:pt x="1465" y="1165"/>
                  </a:cubicBezTo>
                  <a:cubicBezTo>
                    <a:pt x="1466" y="1165"/>
                    <a:pt x="1466" y="1165"/>
                    <a:pt x="1466" y="1166"/>
                  </a:cubicBezTo>
                  <a:cubicBezTo>
                    <a:pt x="1468" y="1163"/>
                    <a:pt x="1468" y="1163"/>
                    <a:pt x="1468" y="1163"/>
                  </a:cubicBezTo>
                  <a:cubicBezTo>
                    <a:pt x="1477" y="1157"/>
                    <a:pt x="1479" y="1146"/>
                    <a:pt x="1476" y="1137"/>
                  </a:cubicBezTo>
                  <a:cubicBezTo>
                    <a:pt x="1483" y="1130"/>
                    <a:pt x="1490" y="1125"/>
                    <a:pt x="1499" y="1123"/>
                  </a:cubicBezTo>
                  <a:cubicBezTo>
                    <a:pt x="1507" y="1121"/>
                    <a:pt x="1515" y="1125"/>
                    <a:pt x="1523" y="1128"/>
                  </a:cubicBezTo>
                  <a:cubicBezTo>
                    <a:pt x="1523" y="1129"/>
                    <a:pt x="1522" y="1130"/>
                    <a:pt x="1521" y="1131"/>
                  </a:cubicBezTo>
                  <a:cubicBezTo>
                    <a:pt x="1516" y="1137"/>
                    <a:pt x="1503" y="1146"/>
                    <a:pt x="1514" y="1153"/>
                  </a:cubicBezTo>
                  <a:close/>
                  <a:moveTo>
                    <a:pt x="1558" y="1054"/>
                  </a:moveTo>
                  <a:cubicBezTo>
                    <a:pt x="1542" y="1055"/>
                    <a:pt x="1521" y="1061"/>
                    <a:pt x="1501" y="1066"/>
                  </a:cubicBezTo>
                  <a:cubicBezTo>
                    <a:pt x="1502" y="1064"/>
                    <a:pt x="1504" y="1061"/>
                    <a:pt x="1506" y="1058"/>
                  </a:cubicBezTo>
                  <a:cubicBezTo>
                    <a:pt x="1508" y="1055"/>
                    <a:pt x="1510" y="1052"/>
                    <a:pt x="1513" y="1049"/>
                  </a:cubicBezTo>
                  <a:cubicBezTo>
                    <a:pt x="1517" y="1047"/>
                    <a:pt x="1520" y="1045"/>
                    <a:pt x="1524" y="1044"/>
                  </a:cubicBezTo>
                  <a:cubicBezTo>
                    <a:pt x="1527" y="1043"/>
                    <a:pt x="1531" y="1042"/>
                    <a:pt x="1535" y="1041"/>
                  </a:cubicBezTo>
                  <a:cubicBezTo>
                    <a:pt x="1542" y="1040"/>
                    <a:pt x="1549" y="1039"/>
                    <a:pt x="1555" y="1039"/>
                  </a:cubicBezTo>
                  <a:cubicBezTo>
                    <a:pt x="1557" y="1039"/>
                    <a:pt x="1559" y="1039"/>
                    <a:pt x="1560" y="1039"/>
                  </a:cubicBezTo>
                  <a:cubicBezTo>
                    <a:pt x="1562" y="1039"/>
                    <a:pt x="1563" y="1039"/>
                    <a:pt x="1565" y="1039"/>
                  </a:cubicBezTo>
                  <a:cubicBezTo>
                    <a:pt x="1568" y="1039"/>
                    <a:pt x="1571" y="1039"/>
                    <a:pt x="1573" y="1039"/>
                  </a:cubicBezTo>
                  <a:cubicBezTo>
                    <a:pt x="1578" y="1040"/>
                    <a:pt x="1583" y="1041"/>
                    <a:pt x="1587" y="1042"/>
                  </a:cubicBezTo>
                  <a:cubicBezTo>
                    <a:pt x="1587" y="1042"/>
                    <a:pt x="1587" y="1042"/>
                    <a:pt x="1587" y="1042"/>
                  </a:cubicBezTo>
                  <a:cubicBezTo>
                    <a:pt x="1587" y="1042"/>
                    <a:pt x="1587" y="1042"/>
                    <a:pt x="1587" y="1042"/>
                  </a:cubicBezTo>
                  <a:cubicBezTo>
                    <a:pt x="1587" y="1043"/>
                    <a:pt x="1587" y="1043"/>
                    <a:pt x="1587" y="1043"/>
                  </a:cubicBezTo>
                  <a:cubicBezTo>
                    <a:pt x="1587" y="1043"/>
                    <a:pt x="1587" y="1043"/>
                    <a:pt x="1587" y="1043"/>
                  </a:cubicBezTo>
                  <a:cubicBezTo>
                    <a:pt x="1588" y="1043"/>
                    <a:pt x="1588" y="1044"/>
                    <a:pt x="1589" y="1044"/>
                  </a:cubicBezTo>
                  <a:cubicBezTo>
                    <a:pt x="1589" y="1045"/>
                    <a:pt x="1590" y="1045"/>
                    <a:pt x="1590" y="1046"/>
                  </a:cubicBezTo>
                  <a:cubicBezTo>
                    <a:pt x="1591" y="1046"/>
                    <a:pt x="1591" y="1047"/>
                    <a:pt x="1592" y="1047"/>
                  </a:cubicBezTo>
                  <a:cubicBezTo>
                    <a:pt x="1592" y="1048"/>
                    <a:pt x="1592" y="1049"/>
                    <a:pt x="1593" y="1049"/>
                  </a:cubicBezTo>
                  <a:cubicBezTo>
                    <a:pt x="1593" y="1050"/>
                    <a:pt x="1594" y="1050"/>
                    <a:pt x="1594" y="1051"/>
                  </a:cubicBezTo>
                  <a:cubicBezTo>
                    <a:pt x="1594" y="1053"/>
                    <a:pt x="1594" y="1056"/>
                    <a:pt x="1594" y="1058"/>
                  </a:cubicBezTo>
                  <a:cubicBezTo>
                    <a:pt x="1582" y="1056"/>
                    <a:pt x="1569" y="1052"/>
                    <a:pt x="1558" y="1054"/>
                  </a:cubicBezTo>
                  <a:close/>
                  <a:moveTo>
                    <a:pt x="1702" y="974"/>
                  </a:moveTo>
                  <a:cubicBezTo>
                    <a:pt x="1698" y="980"/>
                    <a:pt x="1691" y="990"/>
                    <a:pt x="1688" y="994"/>
                  </a:cubicBezTo>
                  <a:cubicBezTo>
                    <a:pt x="1678" y="1006"/>
                    <a:pt x="1671" y="1005"/>
                    <a:pt x="1660" y="1014"/>
                  </a:cubicBezTo>
                  <a:cubicBezTo>
                    <a:pt x="1643" y="1030"/>
                    <a:pt x="1644" y="1051"/>
                    <a:pt x="1616" y="1058"/>
                  </a:cubicBezTo>
                  <a:cubicBezTo>
                    <a:pt x="1613" y="1059"/>
                    <a:pt x="1609" y="1059"/>
                    <a:pt x="1604" y="1059"/>
                  </a:cubicBezTo>
                  <a:cubicBezTo>
                    <a:pt x="1603" y="1054"/>
                    <a:pt x="1600" y="1050"/>
                    <a:pt x="1595" y="1048"/>
                  </a:cubicBezTo>
                  <a:cubicBezTo>
                    <a:pt x="1595" y="1048"/>
                    <a:pt x="1595" y="1048"/>
                    <a:pt x="1595" y="1048"/>
                  </a:cubicBezTo>
                  <a:cubicBezTo>
                    <a:pt x="1595" y="1048"/>
                    <a:pt x="1595" y="1048"/>
                    <a:pt x="1595" y="1048"/>
                  </a:cubicBezTo>
                  <a:cubicBezTo>
                    <a:pt x="1594" y="1047"/>
                    <a:pt x="1594" y="1047"/>
                    <a:pt x="1593" y="1046"/>
                  </a:cubicBezTo>
                  <a:cubicBezTo>
                    <a:pt x="1593" y="1046"/>
                    <a:pt x="1593" y="1045"/>
                    <a:pt x="1593" y="1045"/>
                  </a:cubicBezTo>
                  <a:cubicBezTo>
                    <a:pt x="1593" y="1045"/>
                    <a:pt x="1594" y="1046"/>
                    <a:pt x="1594" y="1046"/>
                  </a:cubicBezTo>
                  <a:cubicBezTo>
                    <a:pt x="1595" y="1047"/>
                    <a:pt x="1596" y="1047"/>
                    <a:pt x="1596" y="1048"/>
                  </a:cubicBezTo>
                  <a:cubicBezTo>
                    <a:pt x="1597" y="1048"/>
                    <a:pt x="1597" y="1048"/>
                    <a:pt x="1597" y="1048"/>
                  </a:cubicBezTo>
                  <a:cubicBezTo>
                    <a:pt x="1597" y="1048"/>
                    <a:pt x="1597" y="1048"/>
                    <a:pt x="1596" y="1048"/>
                  </a:cubicBezTo>
                  <a:cubicBezTo>
                    <a:pt x="1596" y="1047"/>
                    <a:pt x="1595" y="1047"/>
                    <a:pt x="1595" y="1046"/>
                  </a:cubicBezTo>
                  <a:cubicBezTo>
                    <a:pt x="1594" y="1045"/>
                    <a:pt x="1592" y="1044"/>
                    <a:pt x="1591" y="1043"/>
                  </a:cubicBezTo>
                  <a:cubicBezTo>
                    <a:pt x="1591" y="1043"/>
                    <a:pt x="1590" y="1043"/>
                    <a:pt x="1590" y="1043"/>
                  </a:cubicBezTo>
                  <a:cubicBezTo>
                    <a:pt x="1590" y="1042"/>
                    <a:pt x="1589" y="1042"/>
                    <a:pt x="1589" y="1041"/>
                  </a:cubicBezTo>
                  <a:cubicBezTo>
                    <a:pt x="1589" y="1041"/>
                    <a:pt x="1589" y="1041"/>
                    <a:pt x="1589" y="1041"/>
                  </a:cubicBezTo>
                  <a:cubicBezTo>
                    <a:pt x="1589" y="1041"/>
                    <a:pt x="1588" y="1041"/>
                    <a:pt x="1588" y="1041"/>
                  </a:cubicBezTo>
                  <a:cubicBezTo>
                    <a:pt x="1588" y="1041"/>
                    <a:pt x="1588" y="1041"/>
                    <a:pt x="1588" y="1040"/>
                  </a:cubicBezTo>
                  <a:cubicBezTo>
                    <a:pt x="1587" y="1040"/>
                    <a:pt x="1587" y="1040"/>
                    <a:pt x="1586" y="1040"/>
                  </a:cubicBezTo>
                  <a:cubicBezTo>
                    <a:pt x="1586" y="1040"/>
                    <a:pt x="1585" y="1040"/>
                    <a:pt x="1585" y="1040"/>
                  </a:cubicBezTo>
                  <a:cubicBezTo>
                    <a:pt x="1585" y="1040"/>
                    <a:pt x="1585" y="1040"/>
                    <a:pt x="1585" y="1040"/>
                  </a:cubicBezTo>
                  <a:cubicBezTo>
                    <a:pt x="1583" y="1039"/>
                    <a:pt x="1579" y="1038"/>
                    <a:pt x="1576" y="1037"/>
                  </a:cubicBezTo>
                  <a:cubicBezTo>
                    <a:pt x="1576" y="1037"/>
                    <a:pt x="1577" y="1037"/>
                    <a:pt x="1577" y="1036"/>
                  </a:cubicBezTo>
                  <a:cubicBezTo>
                    <a:pt x="1578" y="1036"/>
                    <a:pt x="1578" y="1035"/>
                    <a:pt x="1579" y="1035"/>
                  </a:cubicBezTo>
                  <a:cubicBezTo>
                    <a:pt x="1580" y="1035"/>
                    <a:pt x="1580" y="1034"/>
                    <a:pt x="1580" y="1034"/>
                  </a:cubicBezTo>
                  <a:cubicBezTo>
                    <a:pt x="1581" y="1034"/>
                    <a:pt x="1581" y="1034"/>
                    <a:pt x="1581" y="1034"/>
                  </a:cubicBezTo>
                  <a:cubicBezTo>
                    <a:pt x="1581" y="1033"/>
                    <a:pt x="1582" y="1033"/>
                    <a:pt x="1582" y="1033"/>
                  </a:cubicBezTo>
                  <a:cubicBezTo>
                    <a:pt x="1582" y="1033"/>
                    <a:pt x="1583" y="1032"/>
                    <a:pt x="1583" y="1032"/>
                  </a:cubicBezTo>
                  <a:cubicBezTo>
                    <a:pt x="1584" y="1032"/>
                    <a:pt x="1584" y="1031"/>
                    <a:pt x="1585" y="1031"/>
                  </a:cubicBezTo>
                  <a:cubicBezTo>
                    <a:pt x="1585" y="1030"/>
                    <a:pt x="1586" y="1030"/>
                    <a:pt x="1586" y="1030"/>
                  </a:cubicBezTo>
                  <a:cubicBezTo>
                    <a:pt x="1587" y="1029"/>
                    <a:pt x="1587" y="1029"/>
                    <a:pt x="1588" y="1029"/>
                  </a:cubicBezTo>
                  <a:cubicBezTo>
                    <a:pt x="1589" y="1028"/>
                    <a:pt x="1590" y="1027"/>
                    <a:pt x="1592" y="1027"/>
                  </a:cubicBezTo>
                  <a:cubicBezTo>
                    <a:pt x="1593" y="1026"/>
                    <a:pt x="1594" y="1025"/>
                    <a:pt x="1596" y="1025"/>
                  </a:cubicBezTo>
                  <a:cubicBezTo>
                    <a:pt x="1597" y="1024"/>
                    <a:pt x="1599" y="1024"/>
                    <a:pt x="1600" y="1023"/>
                  </a:cubicBezTo>
                  <a:cubicBezTo>
                    <a:pt x="1601" y="1023"/>
                    <a:pt x="1603" y="1023"/>
                    <a:pt x="1604" y="1022"/>
                  </a:cubicBezTo>
                  <a:cubicBezTo>
                    <a:pt x="1604" y="1022"/>
                    <a:pt x="1604" y="1022"/>
                    <a:pt x="1604" y="1022"/>
                  </a:cubicBezTo>
                  <a:cubicBezTo>
                    <a:pt x="1619" y="1038"/>
                    <a:pt x="1630" y="1026"/>
                    <a:pt x="1637" y="1009"/>
                  </a:cubicBezTo>
                  <a:cubicBezTo>
                    <a:pt x="1623" y="1015"/>
                    <a:pt x="1613" y="1004"/>
                    <a:pt x="1602" y="1020"/>
                  </a:cubicBezTo>
                  <a:cubicBezTo>
                    <a:pt x="1601" y="1020"/>
                    <a:pt x="1600" y="1021"/>
                    <a:pt x="1599" y="1021"/>
                  </a:cubicBezTo>
                  <a:cubicBezTo>
                    <a:pt x="1598" y="1021"/>
                    <a:pt x="1596" y="1022"/>
                    <a:pt x="1595" y="1022"/>
                  </a:cubicBezTo>
                  <a:cubicBezTo>
                    <a:pt x="1593" y="1023"/>
                    <a:pt x="1592" y="1024"/>
                    <a:pt x="1591" y="1024"/>
                  </a:cubicBezTo>
                  <a:cubicBezTo>
                    <a:pt x="1589" y="1025"/>
                    <a:pt x="1588" y="1026"/>
                    <a:pt x="1587" y="1026"/>
                  </a:cubicBezTo>
                  <a:cubicBezTo>
                    <a:pt x="1586" y="1027"/>
                    <a:pt x="1585" y="1027"/>
                    <a:pt x="1585" y="1028"/>
                  </a:cubicBezTo>
                  <a:cubicBezTo>
                    <a:pt x="1584" y="1028"/>
                    <a:pt x="1584" y="1028"/>
                    <a:pt x="1583" y="1029"/>
                  </a:cubicBezTo>
                  <a:cubicBezTo>
                    <a:pt x="1583" y="1029"/>
                    <a:pt x="1582" y="1030"/>
                    <a:pt x="1582" y="1030"/>
                  </a:cubicBezTo>
                  <a:cubicBezTo>
                    <a:pt x="1581" y="1030"/>
                    <a:pt x="1581" y="1031"/>
                    <a:pt x="1580" y="1031"/>
                  </a:cubicBezTo>
                  <a:cubicBezTo>
                    <a:pt x="1580" y="1031"/>
                    <a:pt x="1580" y="1031"/>
                    <a:pt x="1579" y="1032"/>
                  </a:cubicBezTo>
                  <a:cubicBezTo>
                    <a:pt x="1579" y="1032"/>
                    <a:pt x="1579" y="1032"/>
                    <a:pt x="1579" y="1032"/>
                  </a:cubicBezTo>
                  <a:cubicBezTo>
                    <a:pt x="1579" y="1033"/>
                    <a:pt x="1578" y="1033"/>
                    <a:pt x="1578" y="1033"/>
                  </a:cubicBezTo>
                  <a:cubicBezTo>
                    <a:pt x="1578" y="1034"/>
                    <a:pt x="1577" y="1034"/>
                    <a:pt x="1577" y="1034"/>
                  </a:cubicBezTo>
                  <a:cubicBezTo>
                    <a:pt x="1577" y="1035"/>
                    <a:pt x="1577" y="1035"/>
                    <a:pt x="1577" y="1035"/>
                  </a:cubicBezTo>
                  <a:cubicBezTo>
                    <a:pt x="1576" y="1036"/>
                    <a:pt x="1576" y="1037"/>
                    <a:pt x="1576" y="1037"/>
                  </a:cubicBezTo>
                  <a:cubicBezTo>
                    <a:pt x="1575" y="1037"/>
                    <a:pt x="1574" y="1037"/>
                    <a:pt x="1574" y="1037"/>
                  </a:cubicBezTo>
                  <a:cubicBezTo>
                    <a:pt x="1571" y="1036"/>
                    <a:pt x="1568" y="1036"/>
                    <a:pt x="1565" y="1035"/>
                  </a:cubicBezTo>
                  <a:cubicBezTo>
                    <a:pt x="1563" y="1035"/>
                    <a:pt x="1562" y="1035"/>
                    <a:pt x="1560" y="1035"/>
                  </a:cubicBezTo>
                  <a:cubicBezTo>
                    <a:pt x="1559" y="1035"/>
                    <a:pt x="1557" y="1035"/>
                    <a:pt x="1555" y="1035"/>
                  </a:cubicBezTo>
                  <a:cubicBezTo>
                    <a:pt x="1553" y="1035"/>
                    <a:pt x="1550" y="1035"/>
                    <a:pt x="1547" y="1035"/>
                  </a:cubicBezTo>
                  <a:cubicBezTo>
                    <a:pt x="1547" y="1035"/>
                    <a:pt x="1548" y="1035"/>
                    <a:pt x="1548" y="1035"/>
                  </a:cubicBezTo>
                  <a:cubicBezTo>
                    <a:pt x="1549" y="1034"/>
                    <a:pt x="1550" y="1033"/>
                    <a:pt x="1552" y="1032"/>
                  </a:cubicBezTo>
                  <a:cubicBezTo>
                    <a:pt x="1552" y="1032"/>
                    <a:pt x="1553" y="1031"/>
                    <a:pt x="1554" y="1030"/>
                  </a:cubicBezTo>
                  <a:cubicBezTo>
                    <a:pt x="1554" y="1030"/>
                    <a:pt x="1554" y="1029"/>
                    <a:pt x="1555" y="1029"/>
                  </a:cubicBezTo>
                  <a:cubicBezTo>
                    <a:pt x="1555" y="1028"/>
                    <a:pt x="1555" y="1028"/>
                    <a:pt x="1555" y="1027"/>
                  </a:cubicBezTo>
                  <a:cubicBezTo>
                    <a:pt x="1557" y="1026"/>
                    <a:pt x="1558" y="1024"/>
                    <a:pt x="1559" y="1021"/>
                  </a:cubicBezTo>
                  <a:cubicBezTo>
                    <a:pt x="1560" y="1019"/>
                    <a:pt x="1561" y="1017"/>
                    <a:pt x="1562" y="1014"/>
                  </a:cubicBezTo>
                  <a:cubicBezTo>
                    <a:pt x="1565" y="1009"/>
                    <a:pt x="1567" y="1004"/>
                    <a:pt x="1569" y="999"/>
                  </a:cubicBezTo>
                  <a:cubicBezTo>
                    <a:pt x="1571" y="996"/>
                    <a:pt x="1572" y="993"/>
                    <a:pt x="1573" y="991"/>
                  </a:cubicBezTo>
                  <a:cubicBezTo>
                    <a:pt x="1574" y="988"/>
                    <a:pt x="1575" y="986"/>
                    <a:pt x="1576" y="983"/>
                  </a:cubicBezTo>
                  <a:cubicBezTo>
                    <a:pt x="1577" y="982"/>
                    <a:pt x="1578" y="981"/>
                    <a:pt x="1578" y="980"/>
                  </a:cubicBezTo>
                  <a:cubicBezTo>
                    <a:pt x="1579" y="979"/>
                    <a:pt x="1580" y="978"/>
                    <a:pt x="1580" y="977"/>
                  </a:cubicBezTo>
                  <a:cubicBezTo>
                    <a:pt x="1581" y="977"/>
                    <a:pt x="1581" y="977"/>
                    <a:pt x="1581" y="977"/>
                  </a:cubicBezTo>
                  <a:cubicBezTo>
                    <a:pt x="1581" y="976"/>
                    <a:pt x="1582" y="976"/>
                    <a:pt x="1582" y="976"/>
                  </a:cubicBezTo>
                  <a:cubicBezTo>
                    <a:pt x="1582" y="976"/>
                    <a:pt x="1583" y="975"/>
                    <a:pt x="1583" y="975"/>
                  </a:cubicBezTo>
                  <a:cubicBezTo>
                    <a:pt x="1584" y="975"/>
                    <a:pt x="1585" y="974"/>
                    <a:pt x="1586" y="974"/>
                  </a:cubicBezTo>
                  <a:cubicBezTo>
                    <a:pt x="1587" y="973"/>
                    <a:pt x="1588" y="973"/>
                    <a:pt x="1589" y="973"/>
                  </a:cubicBezTo>
                  <a:cubicBezTo>
                    <a:pt x="1590" y="973"/>
                    <a:pt x="1590" y="972"/>
                    <a:pt x="1591" y="972"/>
                  </a:cubicBezTo>
                  <a:cubicBezTo>
                    <a:pt x="1591" y="972"/>
                    <a:pt x="1591" y="972"/>
                    <a:pt x="1591" y="972"/>
                  </a:cubicBezTo>
                  <a:cubicBezTo>
                    <a:pt x="1591" y="972"/>
                    <a:pt x="1592" y="972"/>
                    <a:pt x="1592" y="972"/>
                  </a:cubicBezTo>
                  <a:cubicBezTo>
                    <a:pt x="1592" y="972"/>
                    <a:pt x="1592" y="972"/>
                    <a:pt x="1592" y="972"/>
                  </a:cubicBezTo>
                  <a:cubicBezTo>
                    <a:pt x="1592" y="972"/>
                    <a:pt x="1593" y="972"/>
                    <a:pt x="1593" y="972"/>
                  </a:cubicBezTo>
                  <a:cubicBezTo>
                    <a:pt x="1593" y="972"/>
                    <a:pt x="1593" y="972"/>
                    <a:pt x="1594" y="972"/>
                  </a:cubicBezTo>
                  <a:cubicBezTo>
                    <a:pt x="1594" y="971"/>
                    <a:pt x="1595" y="971"/>
                    <a:pt x="1596" y="971"/>
                  </a:cubicBezTo>
                  <a:cubicBezTo>
                    <a:pt x="1598" y="971"/>
                    <a:pt x="1600" y="970"/>
                    <a:pt x="1600" y="970"/>
                  </a:cubicBezTo>
                  <a:cubicBezTo>
                    <a:pt x="1600" y="970"/>
                    <a:pt x="1599" y="970"/>
                    <a:pt x="1599" y="970"/>
                  </a:cubicBezTo>
                  <a:cubicBezTo>
                    <a:pt x="1598" y="970"/>
                    <a:pt x="1597" y="970"/>
                    <a:pt x="1597" y="970"/>
                  </a:cubicBezTo>
                  <a:cubicBezTo>
                    <a:pt x="1597" y="970"/>
                    <a:pt x="1597" y="970"/>
                    <a:pt x="1597" y="970"/>
                  </a:cubicBezTo>
                  <a:cubicBezTo>
                    <a:pt x="1598" y="970"/>
                    <a:pt x="1598" y="969"/>
                    <a:pt x="1599" y="969"/>
                  </a:cubicBezTo>
                  <a:cubicBezTo>
                    <a:pt x="1600" y="969"/>
                    <a:pt x="1600" y="968"/>
                    <a:pt x="1601" y="968"/>
                  </a:cubicBezTo>
                  <a:cubicBezTo>
                    <a:pt x="1602" y="967"/>
                    <a:pt x="1602" y="967"/>
                    <a:pt x="1603" y="967"/>
                  </a:cubicBezTo>
                  <a:cubicBezTo>
                    <a:pt x="1603" y="967"/>
                    <a:pt x="1603" y="967"/>
                    <a:pt x="1603" y="967"/>
                  </a:cubicBezTo>
                  <a:cubicBezTo>
                    <a:pt x="1604" y="966"/>
                    <a:pt x="1604" y="966"/>
                    <a:pt x="1604" y="966"/>
                  </a:cubicBezTo>
                  <a:cubicBezTo>
                    <a:pt x="1615" y="972"/>
                    <a:pt x="1619" y="960"/>
                    <a:pt x="1624" y="953"/>
                  </a:cubicBezTo>
                  <a:cubicBezTo>
                    <a:pt x="1610" y="946"/>
                    <a:pt x="1601" y="948"/>
                    <a:pt x="1603" y="964"/>
                  </a:cubicBezTo>
                  <a:cubicBezTo>
                    <a:pt x="1602" y="964"/>
                    <a:pt x="1602" y="964"/>
                    <a:pt x="1602" y="965"/>
                  </a:cubicBezTo>
                  <a:cubicBezTo>
                    <a:pt x="1601" y="965"/>
                    <a:pt x="1601" y="965"/>
                    <a:pt x="1600" y="966"/>
                  </a:cubicBezTo>
                  <a:cubicBezTo>
                    <a:pt x="1599" y="966"/>
                    <a:pt x="1599" y="967"/>
                    <a:pt x="1598" y="967"/>
                  </a:cubicBezTo>
                  <a:cubicBezTo>
                    <a:pt x="1597" y="968"/>
                    <a:pt x="1597" y="968"/>
                    <a:pt x="1596" y="968"/>
                  </a:cubicBezTo>
                  <a:cubicBezTo>
                    <a:pt x="1595" y="969"/>
                    <a:pt x="1595" y="969"/>
                    <a:pt x="1594" y="969"/>
                  </a:cubicBezTo>
                  <a:cubicBezTo>
                    <a:pt x="1593" y="969"/>
                    <a:pt x="1593" y="970"/>
                    <a:pt x="1592" y="970"/>
                  </a:cubicBezTo>
                  <a:cubicBezTo>
                    <a:pt x="1592" y="970"/>
                    <a:pt x="1592" y="970"/>
                    <a:pt x="1592" y="970"/>
                  </a:cubicBezTo>
                  <a:cubicBezTo>
                    <a:pt x="1591" y="970"/>
                    <a:pt x="1591" y="970"/>
                    <a:pt x="1591" y="970"/>
                  </a:cubicBezTo>
                  <a:cubicBezTo>
                    <a:pt x="1591" y="970"/>
                    <a:pt x="1591" y="970"/>
                    <a:pt x="1591" y="970"/>
                  </a:cubicBezTo>
                  <a:cubicBezTo>
                    <a:pt x="1590" y="970"/>
                    <a:pt x="1589" y="971"/>
                    <a:pt x="1588" y="971"/>
                  </a:cubicBezTo>
                  <a:cubicBezTo>
                    <a:pt x="1588" y="971"/>
                    <a:pt x="1587" y="971"/>
                    <a:pt x="1587" y="971"/>
                  </a:cubicBezTo>
                  <a:cubicBezTo>
                    <a:pt x="1586" y="971"/>
                    <a:pt x="1586" y="971"/>
                    <a:pt x="1585" y="972"/>
                  </a:cubicBezTo>
                  <a:cubicBezTo>
                    <a:pt x="1584" y="972"/>
                    <a:pt x="1583" y="972"/>
                    <a:pt x="1583" y="973"/>
                  </a:cubicBezTo>
                  <a:cubicBezTo>
                    <a:pt x="1582" y="973"/>
                    <a:pt x="1582" y="972"/>
                    <a:pt x="1582" y="972"/>
                  </a:cubicBezTo>
                  <a:cubicBezTo>
                    <a:pt x="1582" y="971"/>
                    <a:pt x="1582" y="971"/>
                    <a:pt x="1581" y="971"/>
                  </a:cubicBezTo>
                  <a:cubicBezTo>
                    <a:pt x="1581" y="970"/>
                    <a:pt x="1581" y="970"/>
                    <a:pt x="1581" y="969"/>
                  </a:cubicBezTo>
                  <a:cubicBezTo>
                    <a:pt x="1581" y="969"/>
                    <a:pt x="1580" y="968"/>
                    <a:pt x="1580" y="968"/>
                  </a:cubicBezTo>
                  <a:cubicBezTo>
                    <a:pt x="1580" y="967"/>
                    <a:pt x="1580" y="967"/>
                    <a:pt x="1580" y="967"/>
                  </a:cubicBezTo>
                  <a:cubicBezTo>
                    <a:pt x="1579" y="966"/>
                    <a:pt x="1579" y="966"/>
                    <a:pt x="1579" y="966"/>
                  </a:cubicBezTo>
                  <a:cubicBezTo>
                    <a:pt x="1579" y="965"/>
                    <a:pt x="1578" y="965"/>
                    <a:pt x="1578" y="964"/>
                  </a:cubicBezTo>
                  <a:cubicBezTo>
                    <a:pt x="1578" y="963"/>
                    <a:pt x="1578" y="963"/>
                    <a:pt x="1577" y="962"/>
                  </a:cubicBezTo>
                  <a:cubicBezTo>
                    <a:pt x="1577" y="962"/>
                    <a:pt x="1577" y="961"/>
                    <a:pt x="1577" y="961"/>
                  </a:cubicBezTo>
                  <a:cubicBezTo>
                    <a:pt x="1577" y="961"/>
                    <a:pt x="1577" y="960"/>
                    <a:pt x="1576" y="960"/>
                  </a:cubicBezTo>
                  <a:cubicBezTo>
                    <a:pt x="1576" y="959"/>
                    <a:pt x="1576" y="958"/>
                    <a:pt x="1576" y="957"/>
                  </a:cubicBezTo>
                  <a:cubicBezTo>
                    <a:pt x="1575" y="956"/>
                    <a:pt x="1575" y="954"/>
                    <a:pt x="1574" y="952"/>
                  </a:cubicBezTo>
                  <a:cubicBezTo>
                    <a:pt x="1575" y="953"/>
                    <a:pt x="1576" y="953"/>
                    <a:pt x="1577" y="953"/>
                  </a:cubicBezTo>
                  <a:cubicBezTo>
                    <a:pt x="1574" y="952"/>
                    <a:pt x="1574" y="952"/>
                    <a:pt x="1574" y="952"/>
                  </a:cubicBezTo>
                  <a:cubicBezTo>
                    <a:pt x="1574" y="952"/>
                    <a:pt x="1574" y="951"/>
                    <a:pt x="1574" y="951"/>
                  </a:cubicBezTo>
                  <a:cubicBezTo>
                    <a:pt x="1578" y="946"/>
                    <a:pt x="1583" y="940"/>
                    <a:pt x="1586" y="935"/>
                  </a:cubicBezTo>
                  <a:cubicBezTo>
                    <a:pt x="1589" y="927"/>
                    <a:pt x="1586" y="918"/>
                    <a:pt x="1588" y="910"/>
                  </a:cubicBezTo>
                  <a:cubicBezTo>
                    <a:pt x="1622" y="901"/>
                    <a:pt x="1649" y="885"/>
                    <a:pt x="1685" y="898"/>
                  </a:cubicBezTo>
                  <a:cubicBezTo>
                    <a:pt x="1713" y="907"/>
                    <a:pt x="1729" y="929"/>
                    <a:pt x="1729" y="929"/>
                  </a:cubicBezTo>
                  <a:cubicBezTo>
                    <a:pt x="1729" y="929"/>
                    <a:pt x="1716" y="950"/>
                    <a:pt x="1702" y="974"/>
                  </a:cubicBezTo>
                  <a:close/>
                  <a:moveTo>
                    <a:pt x="1754" y="982"/>
                  </a:moveTo>
                  <a:cubicBezTo>
                    <a:pt x="1735" y="994"/>
                    <a:pt x="1735" y="994"/>
                    <a:pt x="1735" y="994"/>
                  </a:cubicBezTo>
                  <a:cubicBezTo>
                    <a:pt x="1740" y="990"/>
                    <a:pt x="1756" y="972"/>
                    <a:pt x="1763" y="959"/>
                  </a:cubicBezTo>
                  <a:cubicBezTo>
                    <a:pt x="1778" y="961"/>
                    <a:pt x="1789" y="967"/>
                    <a:pt x="1803" y="974"/>
                  </a:cubicBezTo>
                  <a:cubicBezTo>
                    <a:pt x="1784" y="972"/>
                    <a:pt x="1768" y="971"/>
                    <a:pt x="1754" y="982"/>
                  </a:cubicBezTo>
                  <a:close/>
                  <a:moveTo>
                    <a:pt x="1889" y="979"/>
                  </a:moveTo>
                  <a:cubicBezTo>
                    <a:pt x="1893" y="978"/>
                    <a:pt x="1897" y="978"/>
                    <a:pt x="1902" y="977"/>
                  </a:cubicBezTo>
                  <a:cubicBezTo>
                    <a:pt x="1909" y="976"/>
                    <a:pt x="1917" y="975"/>
                    <a:pt x="1925" y="974"/>
                  </a:cubicBezTo>
                  <a:cubicBezTo>
                    <a:pt x="1929" y="973"/>
                    <a:pt x="1933" y="972"/>
                    <a:pt x="1937" y="970"/>
                  </a:cubicBezTo>
                  <a:cubicBezTo>
                    <a:pt x="1938" y="970"/>
                    <a:pt x="1939" y="969"/>
                    <a:pt x="1940" y="969"/>
                  </a:cubicBezTo>
                  <a:cubicBezTo>
                    <a:pt x="1941" y="968"/>
                    <a:pt x="1941" y="968"/>
                    <a:pt x="1941" y="968"/>
                  </a:cubicBezTo>
                  <a:cubicBezTo>
                    <a:pt x="1943" y="968"/>
                    <a:pt x="1943" y="968"/>
                    <a:pt x="1943" y="968"/>
                  </a:cubicBezTo>
                  <a:cubicBezTo>
                    <a:pt x="1944" y="967"/>
                    <a:pt x="1944" y="967"/>
                    <a:pt x="1944" y="967"/>
                  </a:cubicBezTo>
                  <a:cubicBezTo>
                    <a:pt x="1944" y="967"/>
                    <a:pt x="1944" y="967"/>
                    <a:pt x="1944" y="967"/>
                  </a:cubicBezTo>
                  <a:cubicBezTo>
                    <a:pt x="1944" y="967"/>
                    <a:pt x="1944" y="968"/>
                    <a:pt x="1945" y="968"/>
                  </a:cubicBezTo>
                  <a:cubicBezTo>
                    <a:pt x="1945" y="968"/>
                    <a:pt x="1945" y="968"/>
                    <a:pt x="1946" y="968"/>
                  </a:cubicBezTo>
                  <a:cubicBezTo>
                    <a:pt x="1946" y="968"/>
                    <a:pt x="1947" y="968"/>
                    <a:pt x="1947" y="968"/>
                  </a:cubicBezTo>
                  <a:cubicBezTo>
                    <a:pt x="1947" y="968"/>
                    <a:pt x="1948" y="969"/>
                    <a:pt x="1948" y="969"/>
                  </a:cubicBezTo>
                  <a:cubicBezTo>
                    <a:pt x="1949" y="969"/>
                    <a:pt x="1950" y="969"/>
                    <a:pt x="1950" y="969"/>
                  </a:cubicBezTo>
                  <a:cubicBezTo>
                    <a:pt x="1950" y="970"/>
                    <a:pt x="1951" y="970"/>
                    <a:pt x="1951" y="970"/>
                  </a:cubicBezTo>
                  <a:cubicBezTo>
                    <a:pt x="1951" y="970"/>
                    <a:pt x="1952" y="970"/>
                    <a:pt x="1952" y="970"/>
                  </a:cubicBezTo>
                  <a:cubicBezTo>
                    <a:pt x="1954" y="971"/>
                    <a:pt x="1957" y="973"/>
                    <a:pt x="1960" y="975"/>
                  </a:cubicBezTo>
                  <a:cubicBezTo>
                    <a:pt x="1961" y="976"/>
                    <a:pt x="1963" y="977"/>
                    <a:pt x="1964" y="978"/>
                  </a:cubicBezTo>
                  <a:cubicBezTo>
                    <a:pt x="1966" y="979"/>
                    <a:pt x="1967" y="980"/>
                    <a:pt x="1969" y="981"/>
                  </a:cubicBezTo>
                  <a:cubicBezTo>
                    <a:pt x="1969" y="982"/>
                    <a:pt x="1969" y="982"/>
                    <a:pt x="1970" y="982"/>
                  </a:cubicBezTo>
                  <a:cubicBezTo>
                    <a:pt x="1970" y="982"/>
                    <a:pt x="1970" y="982"/>
                    <a:pt x="1970" y="982"/>
                  </a:cubicBezTo>
                  <a:cubicBezTo>
                    <a:pt x="1970" y="982"/>
                    <a:pt x="1969" y="983"/>
                    <a:pt x="1969" y="983"/>
                  </a:cubicBezTo>
                  <a:cubicBezTo>
                    <a:pt x="1969" y="984"/>
                    <a:pt x="1969" y="984"/>
                    <a:pt x="1969" y="984"/>
                  </a:cubicBezTo>
                  <a:cubicBezTo>
                    <a:pt x="1969" y="984"/>
                    <a:pt x="1969" y="984"/>
                    <a:pt x="1969" y="985"/>
                  </a:cubicBezTo>
                  <a:cubicBezTo>
                    <a:pt x="1969" y="985"/>
                    <a:pt x="1969" y="985"/>
                    <a:pt x="1969" y="985"/>
                  </a:cubicBezTo>
                  <a:cubicBezTo>
                    <a:pt x="1969" y="986"/>
                    <a:pt x="1969" y="986"/>
                    <a:pt x="1970" y="987"/>
                  </a:cubicBezTo>
                  <a:cubicBezTo>
                    <a:pt x="1970" y="988"/>
                    <a:pt x="1970" y="989"/>
                    <a:pt x="1970" y="989"/>
                  </a:cubicBezTo>
                  <a:cubicBezTo>
                    <a:pt x="1970" y="990"/>
                    <a:pt x="1970" y="991"/>
                    <a:pt x="1970" y="992"/>
                  </a:cubicBezTo>
                  <a:cubicBezTo>
                    <a:pt x="1970" y="992"/>
                    <a:pt x="1969" y="993"/>
                    <a:pt x="1969" y="994"/>
                  </a:cubicBezTo>
                  <a:cubicBezTo>
                    <a:pt x="1969" y="995"/>
                    <a:pt x="1969" y="996"/>
                    <a:pt x="1969" y="997"/>
                  </a:cubicBezTo>
                  <a:cubicBezTo>
                    <a:pt x="1969" y="997"/>
                    <a:pt x="1969" y="997"/>
                    <a:pt x="1969" y="997"/>
                  </a:cubicBezTo>
                  <a:cubicBezTo>
                    <a:pt x="1967" y="998"/>
                    <a:pt x="1966" y="999"/>
                    <a:pt x="1965" y="999"/>
                  </a:cubicBezTo>
                  <a:cubicBezTo>
                    <a:pt x="1939" y="996"/>
                    <a:pt x="1914" y="988"/>
                    <a:pt x="1889" y="979"/>
                  </a:cubicBezTo>
                  <a:close/>
                  <a:moveTo>
                    <a:pt x="1974" y="1001"/>
                  </a:moveTo>
                  <a:cubicBezTo>
                    <a:pt x="1974" y="999"/>
                    <a:pt x="1973" y="998"/>
                    <a:pt x="1971" y="997"/>
                  </a:cubicBezTo>
                  <a:cubicBezTo>
                    <a:pt x="1971" y="996"/>
                    <a:pt x="1971" y="996"/>
                    <a:pt x="1971" y="996"/>
                  </a:cubicBezTo>
                  <a:cubicBezTo>
                    <a:pt x="1971" y="996"/>
                    <a:pt x="1971" y="996"/>
                    <a:pt x="1971" y="996"/>
                  </a:cubicBezTo>
                  <a:cubicBezTo>
                    <a:pt x="1971" y="996"/>
                    <a:pt x="1971" y="995"/>
                    <a:pt x="1971" y="994"/>
                  </a:cubicBezTo>
                  <a:cubicBezTo>
                    <a:pt x="1972" y="993"/>
                    <a:pt x="1972" y="993"/>
                    <a:pt x="1972" y="992"/>
                  </a:cubicBezTo>
                  <a:cubicBezTo>
                    <a:pt x="1972" y="991"/>
                    <a:pt x="1972" y="990"/>
                    <a:pt x="1972" y="989"/>
                  </a:cubicBezTo>
                  <a:cubicBezTo>
                    <a:pt x="1972" y="988"/>
                    <a:pt x="1972" y="988"/>
                    <a:pt x="1972" y="987"/>
                  </a:cubicBezTo>
                  <a:cubicBezTo>
                    <a:pt x="1972" y="986"/>
                    <a:pt x="1972" y="985"/>
                    <a:pt x="1971" y="985"/>
                  </a:cubicBezTo>
                  <a:cubicBezTo>
                    <a:pt x="1971" y="985"/>
                    <a:pt x="1971" y="985"/>
                    <a:pt x="1971" y="984"/>
                  </a:cubicBezTo>
                  <a:cubicBezTo>
                    <a:pt x="1971" y="984"/>
                    <a:pt x="1971" y="984"/>
                    <a:pt x="1971" y="984"/>
                  </a:cubicBezTo>
                  <a:cubicBezTo>
                    <a:pt x="1971" y="984"/>
                    <a:pt x="1971" y="983"/>
                    <a:pt x="1971" y="983"/>
                  </a:cubicBezTo>
                  <a:cubicBezTo>
                    <a:pt x="1971" y="983"/>
                    <a:pt x="1971" y="983"/>
                    <a:pt x="1971" y="983"/>
                  </a:cubicBezTo>
                  <a:cubicBezTo>
                    <a:pt x="1976" y="987"/>
                    <a:pt x="1982" y="991"/>
                    <a:pt x="1986" y="994"/>
                  </a:cubicBezTo>
                  <a:cubicBezTo>
                    <a:pt x="1986" y="994"/>
                    <a:pt x="1986" y="994"/>
                    <a:pt x="1987" y="994"/>
                  </a:cubicBezTo>
                  <a:cubicBezTo>
                    <a:pt x="1987" y="995"/>
                    <a:pt x="1987" y="995"/>
                    <a:pt x="1987" y="995"/>
                  </a:cubicBezTo>
                  <a:cubicBezTo>
                    <a:pt x="1988" y="995"/>
                    <a:pt x="1988" y="996"/>
                    <a:pt x="1989" y="996"/>
                  </a:cubicBezTo>
                  <a:cubicBezTo>
                    <a:pt x="1990" y="996"/>
                    <a:pt x="1991" y="997"/>
                    <a:pt x="1992" y="997"/>
                  </a:cubicBezTo>
                  <a:cubicBezTo>
                    <a:pt x="1993" y="998"/>
                    <a:pt x="1994" y="998"/>
                    <a:pt x="1994" y="998"/>
                  </a:cubicBezTo>
                  <a:cubicBezTo>
                    <a:pt x="1994" y="998"/>
                    <a:pt x="1993" y="998"/>
                    <a:pt x="1992" y="996"/>
                  </a:cubicBezTo>
                  <a:cubicBezTo>
                    <a:pt x="1992" y="996"/>
                    <a:pt x="1991" y="995"/>
                    <a:pt x="1990" y="994"/>
                  </a:cubicBezTo>
                  <a:cubicBezTo>
                    <a:pt x="1990" y="994"/>
                    <a:pt x="1989" y="993"/>
                    <a:pt x="1989" y="993"/>
                  </a:cubicBezTo>
                  <a:cubicBezTo>
                    <a:pt x="1989" y="993"/>
                    <a:pt x="1988" y="993"/>
                    <a:pt x="1988" y="992"/>
                  </a:cubicBezTo>
                  <a:cubicBezTo>
                    <a:pt x="1988" y="992"/>
                    <a:pt x="1987" y="992"/>
                    <a:pt x="1987" y="992"/>
                  </a:cubicBezTo>
                  <a:cubicBezTo>
                    <a:pt x="1986" y="991"/>
                    <a:pt x="1984" y="990"/>
                    <a:pt x="1982" y="988"/>
                  </a:cubicBezTo>
                  <a:cubicBezTo>
                    <a:pt x="1983" y="988"/>
                    <a:pt x="1983" y="988"/>
                    <a:pt x="1983" y="988"/>
                  </a:cubicBezTo>
                  <a:cubicBezTo>
                    <a:pt x="1984" y="989"/>
                    <a:pt x="1984" y="989"/>
                    <a:pt x="1984" y="989"/>
                  </a:cubicBezTo>
                  <a:cubicBezTo>
                    <a:pt x="1984" y="989"/>
                    <a:pt x="1984" y="989"/>
                    <a:pt x="1985" y="989"/>
                  </a:cubicBezTo>
                  <a:cubicBezTo>
                    <a:pt x="1985" y="989"/>
                    <a:pt x="1985" y="989"/>
                    <a:pt x="1986" y="989"/>
                  </a:cubicBezTo>
                  <a:cubicBezTo>
                    <a:pt x="1987" y="989"/>
                    <a:pt x="1988" y="989"/>
                    <a:pt x="1988" y="990"/>
                  </a:cubicBezTo>
                  <a:cubicBezTo>
                    <a:pt x="1989" y="990"/>
                    <a:pt x="1990" y="990"/>
                    <a:pt x="1991" y="991"/>
                  </a:cubicBezTo>
                  <a:cubicBezTo>
                    <a:pt x="1992" y="991"/>
                    <a:pt x="1993" y="992"/>
                    <a:pt x="1993" y="992"/>
                  </a:cubicBezTo>
                  <a:cubicBezTo>
                    <a:pt x="1994" y="992"/>
                    <a:pt x="1995" y="993"/>
                    <a:pt x="1995" y="993"/>
                  </a:cubicBezTo>
                  <a:cubicBezTo>
                    <a:pt x="1995" y="996"/>
                    <a:pt x="1995" y="999"/>
                    <a:pt x="1996" y="1002"/>
                  </a:cubicBezTo>
                  <a:cubicBezTo>
                    <a:pt x="1989" y="1002"/>
                    <a:pt x="1982" y="1001"/>
                    <a:pt x="1974" y="1001"/>
                  </a:cubicBezTo>
                  <a:close/>
                  <a:moveTo>
                    <a:pt x="2238" y="1022"/>
                  </a:moveTo>
                  <a:cubicBezTo>
                    <a:pt x="2239" y="1025"/>
                    <a:pt x="2240" y="1027"/>
                    <a:pt x="2242" y="1030"/>
                  </a:cubicBezTo>
                  <a:cubicBezTo>
                    <a:pt x="2242" y="1030"/>
                    <a:pt x="2242" y="1030"/>
                    <a:pt x="2242" y="1030"/>
                  </a:cubicBezTo>
                  <a:cubicBezTo>
                    <a:pt x="2242" y="1031"/>
                    <a:pt x="2241" y="1032"/>
                    <a:pt x="2241" y="1033"/>
                  </a:cubicBezTo>
                  <a:cubicBezTo>
                    <a:pt x="2240" y="1034"/>
                    <a:pt x="2239" y="1036"/>
                    <a:pt x="2238" y="1037"/>
                  </a:cubicBezTo>
                  <a:cubicBezTo>
                    <a:pt x="2237" y="1038"/>
                    <a:pt x="2237" y="1039"/>
                    <a:pt x="2236" y="1040"/>
                  </a:cubicBezTo>
                  <a:cubicBezTo>
                    <a:pt x="2235" y="1041"/>
                    <a:pt x="2234" y="1042"/>
                    <a:pt x="2233" y="1043"/>
                  </a:cubicBezTo>
                  <a:cubicBezTo>
                    <a:pt x="2233" y="1044"/>
                    <a:pt x="2232" y="1044"/>
                    <a:pt x="2232" y="1044"/>
                  </a:cubicBezTo>
                  <a:cubicBezTo>
                    <a:pt x="2231" y="1045"/>
                    <a:pt x="2231" y="1045"/>
                    <a:pt x="2230" y="1046"/>
                  </a:cubicBezTo>
                  <a:cubicBezTo>
                    <a:pt x="2230" y="1046"/>
                    <a:pt x="2229" y="1047"/>
                    <a:pt x="2229" y="1047"/>
                  </a:cubicBezTo>
                  <a:cubicBezTo>
                    <a:pt x="2229" y="1047"/>
                    <a:pt x="2228" y="1048"/>
                    <a:pt x="2228" y="1048"/>
                  </a:cubicBezTo>
                  <a:cubicBezTo>
                    <a:pt x="2228" y="1048"/>
                    <a:pt x="2228" y="1048"/>
                    <a:pt x="2228" y="1048"/>
                  </a:cubicBezTo>
                  <a:cubicBezTo>
                    <a:pt x="2227" y="1049"/>
                    <a:pt x="2226" y="1049"/>
                    <a:pt x="2226" y="1049"/>
                  </a:cubicBezTo>
                  <a:cubicBezTo>
                    <a:pt x="2228" y="1043"/>
                    <a:pt x="2232" y="1033"/>
                    <a:pt x="2238" y="1022"/>
                  </a:cubicBezTo>
                  <a:close/>
                  <a:moveTo>
                    <a:pt x="2225" y="1118"/>
                  </a:moveTo>
                  <a:cubicBezTo>
                    <a:pt x="2227" y="1119"/>
                    <a:pt x="2228" y="1120"/>
                    <a:pt x="2230" y="1121"/>
                  </a:cubicBezTo>
                  <a:cubicBezTo>
                    <a:pt x="2230" y="1122"/>
                    <a:pt x="2231" y="1123"/>
                    <a:pt x="2232" y="1123"/>
                  </a:cubicBezTo>
                  <a:cubicBezTo>
                    <a:pt x="2232" y="1124"/>
                    <a:pt x="2233" y="1125"/>
                    <a:pt x="2233" y="1126"/>
                  </a:cubicBezTo>
                  <a:cubicBezTo>
                    <a:pt x="2236" y="1129"/>
                    <a:pt x="2238" y="1132"/>
                    <a:pt x="2240" y="1135"/>
                  </a:cubicBezTo>
                  <a:cubicBezTo>
                    <a:pt x="2242" y="1138"/>
                    <a:pt x="2244" y="1140"/>
                    <a:pt x="2246" y="1143"/>
                  </a:cubicBezTo>
                  <a:cubicBezTo>
                    <a:pt x="2246" y="1143"/>
                    <a:pt x="2246" y="1143"/>
                    <a:pt x="2245" y="1144"/>
                  </a:cubicBezTo>
                  <a:cubicBezTo>
                    <a:pt x="2245" y="1144"/>
                    <a:pt x="2245" y="1145"/>
                    <a:pt x="2245" y="1145"/>
                  </a:cubicBezTo>
                  <a:cubicBezTo>
                    <a:pt x="2244" y="1146"/>
                    <a:pt x="2244" y="1147"/>
                    <a:pt x="2244" y="1147"/>
                  </a:cubicBezTo>
                  <a:cubicBezTo>
                    <a:pt x="2243" y="1148"/>
                    <a:pt x="2243" y="1148"/>
                    <a:pt x="2243" y="1148"/>
                  </a:cubicBezTo>
                  <a:cubicBezTo>
                    <a:pt x="2243" y="1149"/>
                    <a:pt x="2243" y="1149"/>
                    <a:pt x="2243" y="1149"/>
                  </a:cubicBezTo>
                  <a:cubicBezTo>
                    <a:pt x="2242" y="1151"/>
                    <a:pt x="2242" y="1152"/>
                    <a:pt x="2241" y="1154"/>
                  </a:cubicBezTo>
                  <a:cubicBezTo>
                    <a:pt x="2240" y="1156"/>
                    <a:pt x="2239" y="1157"/>
                    <a:pt x="2238" y="1159"/>
                  </a:cubicBezTo>
                  <a:cubicBezTo>
                    <a:pt x="2238" y="1161"/>
                    <a:pt x="2237" y="1162"/>
                    <a:pt x="2236" y="1164"/>
                  </a:cubicBezTo>
                  <a:cubicBezTo>
                    <a:pt x="2237" y="1147"/>
                    <a:pt x="2230" y="1131"/>
                    <a:pt x="2223" y="1116"/>
                  </a:cubicBezTo>
                  <a:cubicBezTo>
                    <a:pt x="2224" y="1117"/>
                    <a:pt x="2225" y="1117"/>
                    <a:pt x="2225" y="1118"/>
                  </a:cubicBezTo>
                  <a:close/>
                  <a:moveTo>
                    <a:pt x="2257" y="1069"/>
                  </a:moveTo>
                  <a:cubicBezTo>
                    <a:pt x="2256" y="1069"/>
                    <a:pt x="2255" y="1070"/>
                    <a:pt x="2255" y="1070"/>
                  </a:cubicBezTo>
                  <a:cubicBezTo>
                    <a:pt x="2254" y="1071"/>
                    <a:pt x="2253" y="1071"/>
                    <a:pt x="2252" y="1072"/>
                  </a:cubicBezTo>
                  <a:cubicBezTo>
                    <a:pt x="2252" y="1072"/>
                    <a:pt x="2251" y="1073"/>
                    <a:pt x="2250" y="1073"/>
                  </a:cubicBezTo>
                  <a:cubicBezTo>
                    <a:pt x="2249" y="1074"/>
                    <a:pt x="2249" y="1074"/>
                    <a:pt x="2249" y="1074"/>
                  </a:cubicBezTo>
                  <a:cubicBezTo>
                    <a:pt x="2249" y="1074"/>
                    <a:pt x="2248" y="1075"/>
                    <a:pt x="2248" y="1075"/>
                  </a:cubicBezTo>
                  <a:cubicBezTo>
                    <a:pt x="2245" y="1077"/>
                    <a:pt x="2242" y="1080"/>
                    <a:pt x="2240" y="1083"/>
                  </a:cubicBezTo>
                  <a:cubicBezTo>
                    <a:pt x="2240" y="1084"/>
                    <a:pt x="2239" y="1084"/>
                    <a:pt x="2238" y="1085"/>
                  </a:cubicBezTo>
                  <a:cubicBezTo>
                    <a:pt x="2238" y="1086"/>
                    <a:pt x="2237" y="1087"/>
                    <a:pt x="2237" y="1087"/>
                  </a:cubicBezTo>
                  <a:cubicBezTo>
                    <a:pt x="2236" y="1088"/>
                    <a:pt x="2236" y="1089"/>
                    <a:pt x="2235" y="1090"/>
                  </a:cubicBezTo>
                  <a:cubicBezTo>
                    <a:pt x="2235" y="1090"/>
                    <a:pt x="2234" y="1091"/>
                    <a:pt x="2234" y="1092"/>
                  </a:cubicBezTo>
                  <a:cubicBezTo>
                    <a:pt x="2233" y="1093"/>
                    <a:pt x="2232" y="1095"/>
                    <a:pt x="2231" y="1096"/>
                  </a:cubicBezTo>
                  <a:cubicBezTo>
                    <a:pt x="2231" y="1096"/>
                    <a:pt x="2231" y="1096"/>
                    <a:pt x="2230" y="1097"/>
                  </a:cubicBezTo>
                  <a:cubicBezTo>
                    <a:pt x="2230" y="1097"/>
                    <a:pt x="2230" y="1097"/>
                    <a:pt x="2230" y="1097"/>
                  </a:cubicBezTo>
                  <a:cubicBezTo>
                    <a:pt x="2230" y="1097"/>
                    <a:pt x="2230" y="1097"/>
                    <a:pt x="2230" y="1097"/>
                  </a:cubicBezTo>
                  <a:cubicBezTo>
                    <a:pt x="2229" y="1098"/>
                    <a:pt x="2229" y="1098"/>
                    <a:pt x="2229" y="1098"/>
                  </a:cubicBezTo>
                  <a:cubicBezTo>
                    <a:pt x="2229" y="1098"/>
                    <a:pt x="2228" y="1098"/>
                    <a:pt x="2228" y="1099"/>
                  </a:cubicBezTo>
                  <a:cubicBezTo>
                    <a:pt x="2226" y="1100"/>
                    <a:pt x="2223" y="1101"/>
                    <a:pt x="2221" y="1101"/>
                  </a:cubicBezTo>
                  <a:cubicBezTo>
                    <a:pt x="2220" y="1101"/>
                    <a:pt x="2219" y="1101"/>
                    <a:pt x="2218" y="1101"/>
                  </a:cubicBezTo>
                  <a:cubicBezTo>
                    <a:pt x="2214" y="1091"/>
                    <a:pt x="2212" y="1082"/>
                    <a:pt x="2217" y="1074"/>
                  </a:cubicBezTo>
                  <a:cubicBezTo>
                    <a:pt x="2232" y="1067"/>
                    <a:pt x="2247" y="1065"/>
                    <a:pt x="2264" y="1065"/>
                  </a:cubicBezTo>
                  <a:cubicBezTo>
                    <a:pt x="2261" y="1066"/>
                    <a:pt x="2259" y="1067"/>
                    <a:pt x="2257" y="1069"/>
                  </a:cubicBezTo>
                  <a:close/>
                  <a:moveTo>
                    <a:pt x="2268" y="1034"/>
                  </a:moveTo>
                  <a:cubicBezTo>
                    <a:pt x="2268" y="1034"/>
                    <a:pt x="2269" y="1034"/>
                    <a:pt x="2270" y="1035"/>
                  </a:cubicBezTo>
                  <a:cubicBezTo>
                    <a:pt x="2270" y="1035"/>
                    <a:pt x="2270" y="1035"/>
                    <a:pt x="2271" y="1035"/>
                  </a:cubicBezTo>
                  <a:cubicBezTo>
                    <a:pt x="2271" y="1035"/>
                    <a:pt x="2272" y="1035"/>
                    <a:pt x="2272" y="1035"/>
                  </a:cubicBezTo>
                  <a:cubicBezTo>
                    <a:pt x="2274" y="1036"/>
                    <a:pt x="2276" y="1037"/>
                    <a:pt x="2278" y="1038"/>
                  </a:cubicBezTo>
                  <a:cubicBezTo>
                    <a:pt x="2278" y="1038"/>
                    <a:pt x="2278" y="1038"/>
                    <a:pt x="2278" y="1038"/>
                  </a:cubicBezTo>
                  <a:cubicBezTo>
                    <a:pt x="2279" y="1041"/>
                    <a:pt x="2280" y="1045"/>
                    <a:pt x="2282" y="1049"/>
                  </a:cubicBezTo>
                  <a:cubicBezTo>
                    <a:pt x="2282" y="1049"/>
                    <a:pt x="2282" y="1049"/>
                    <a:pt x="2282" y="1050"/>
                  </a:cubicBezTo>
                  <a:cubicBezTo>
                    <a:pt x="2281" y="1051"/>
                    <a:pt x="2281" y="1051"/>
                    <a:pt x="2280" y="1052"/>
                  </a:cubicBezTo>
                  <a:cubicBezTo>
                    <a:pt x="2280" y="1053"/>
                    <a:pt x="2279" y="1054"/>
                    <a:pt x="2279" y="1055"/>
                  </a:cubicBezTo>
                  <a:cubicBezTo>
                    <a:pt x="2278" y="1056"/>
                    <a:pt x="2277" y="1057"/>
                    <a:pt x="2277" y="1057"/>
                  </a:cubicBezTo>
                  <a:cubicBezTo>
                    <a:pt x="2277" y="1058"/>
                    <a:pt x="2276" y="1058"/>
                    <a:pt x="2276" y="1058"/>
                  </a:cubicBezTo>
                  <a:cubicBezTo>
                    <a:pt x="2249" y="1053"/>
                    <a:pt x="2224" y="1054"/>
                    <a:pt x="2224" y="1054"/>
                  </a:cubicBezTo>
                  <a:cubicBezTo>
                    <a:pt x="2224" y="1054"/>
                    <a:pt x="2224" y="1054"/>
                    <a:pt x="2224" y="1053"/>
                  </a:cubicBezTo>
                  <a:cubicBezTo>
                    <a:pt x="2231" y="1051"/>
                    <a:pt x="2238" y="1048"/>
                    <a:pt x="2245" y="1044"/>
                  </a:cubicBezTo>
                  <a:cubicBezTo>
                    <a:pt x="2252" y="1041"/>
                    <a:pt x="2259" y="1037"/>
                    <a:pt x="2267" y="1034"/>
                  </a:cubicBezTo>
                  <a:cubicBezTo>
                    <a:pt x="2267" y="1034"/>
                    <a:pt x="2267" y="1034"/>
                    <a:pt x="2268" y="1034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65035" tIns="32518" rIns="65035" bIns="32518" numCol="1" anchor="t" anchorCtr="0" compatLnSpc="1"/>
            <a:lstStyle/>
            <a:p>
              <a:endParaRPr lang="en-US" sz="1280"/>
            </a:p>
          </p:txBody>
        </p:sp>
      </p:grpSp>
    </p:spTree>
    <p:extLst>
      <p:ext uri="{BB962C8B-B14F-4D97-AF65-F5344CB8AC3E}">
        <p14:creationId xmlns:p14="http://schemas.microsoft.com/office/powerpoint/2010/main" val="101650532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5" grpId="0"/>
      <p:bldP spid="7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58809" y="1532822"/>
            <a:ext cx="1478493" cy="1363295"/>
            <a:chOff x="3835686" y="2643180"/>
            <a:chExt cx="1478435" cy="1363058"/>
          </a:xfrm>
          <a:solidFill>
            <a:schemeClr val="accent1"/>
          </a:solidFill>
        </p:grpSpPr>
        <p:sp>
          <p:nvSpPr>
            <p:cNvPr id="3" name="心形 7"/>
            <p:cNvSpPr/>
            <p:nvPr/>
          </p:nvSpPr>
          <p:spPr>
            <a:xfrm>
              <a:off x="3835686" y="2643180"/>
              <a:ext cx="741448" cy="1363056"/>
            </a:xfrm>
            <a:custGeom>
              <a:avLst/>
              <a:gdLst>
                <a:gd name="connsiteX0" fmla="*/ 736082 w 1472164"/>
                <a:gd name="connsiteY0" fmla="*/ 345038 h 1380153"/>
                <a:gd name="connsiteX1" fmla="*/ 736082 w 1472164"/>
                <a:gd name="connsiteY1" fmla="*/ 1380153 h 1380153"/>
                <a:gd name="connsiteX2" fmla="*/ 736082 w 1472164"/>
                <a:gd name="connsiteY2" fmla="*/ 345038 h 1380153"/>
                <a:gd name="connsiteX0" fmla="*/ 741448 w 1408146"/>
                <a:gd name="connsiteY0" fmla="*/ 327941 h 1363056"/>
                <a:gd name="connsiteX1" fmla="*/ 741448 w 1408146"/>
                <a:gd name="connsiteY1" fmla="*/ 1363056 h 1363056"/>
                <a:gd name="connsiteX2" fmla="*/ 741448 w 1408146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3314"/>
                <a:gd name="connsiteY0" fmla="*/ 327941 h 1363056"/>
                <a:gd name="connsiteX1" fmla="*/ 741448 w 743314"/>
                <a:gd name="connsiteY1" fmla="*/ 1363056 h 1363056"/>
                <a:gd name="connsiteX2" fmla="*/ 741448 w 743314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448" h="1363056">
                  <a:moveTo>
                    <a:pt x="741448" y="327941"/>
                  </a:moveTo>
                  <a:cubicBezTo>
                    <a:pt x="740677" y="1157841"/>
                    <a:pt x="741248" y="495849"/>
                    <a:pt x="741448" y="1363056"/>
                  </a:cubicBezTo>
                  <a:cubicBezTo>
                    <a:pt x="-761386" y="327941"/>
                    <a:pt x="434747" y="-477148"/>
                    <a:pt x="741448" y="32794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心形 7"/>
            <p:cNvSpPr/>
            <p:nvPr/>
          </p:nvSpPr>
          <p:spPr>
            <a:xfrm flipH="1">
              <a:off x="4572000" y="2643182"/>
              <a:ext cx="742121" cy="1363056"/>
            </a:xfrm>
            <a:custGeom>
              <a:avLst/>
              <a:gdLst>
                <a:gd name="connsiteX0" fmla="*/ 736082 w 1472164"/>
                <a:gd name="connsiteY0" fmla="*/ 345038 h 1380153"/>
                <a:gd name="connsiteX1" fmla="*/ 736082 w 1472164"/>
                <a:gd name="connsiteY1" fmla="*/ 1380153 h 1380153"/>
                <a:gd name="connsiteX2" fmla="*/ 736082 w 1472164"/>
                <a:gd name="connsiteY2" fmla="*/ 345038 h 1380153"/>
                <a:gd name="connsiteX0" fmla="*/ 741448 w 1408146"/>
                <a:gd name="connsiteY0" fmla="*/ 327941 h 1363056"/>
                <a:gd name="connsiteX1" fmla="*/ 741448 w 1408146"/>
                <a:gd name="connsiteY1" fmla="*/ 1363056 h 1363056"/>
                <a:gd name="connsiteX2" fmla="*/ 741448 w 1408146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2505"/>
                <a:gd name="connsiteY0" fmla="*/ 327941 h 1363056"/>
                <a:gd name="connsiteX1" fmla="*/ 741448 w 742505"/>
                <a:gd name="connsiteY1" fmla="*/ 1363056 h 1363056"/>
                <a:gd name="connsiteX2" fmla="*/ 741448 w 742505"/>
                <a:gd name="connsiteY2" fmla="*/ 327941 h 1363056"/>
                <a:gd name="connsiteX0" fmla="*/ 741448 w 743811"/>
                <a:gd name="connsiteY0" fmla="*/ 327941 h 1363056"/>
                <a:gd name="connsiteX1" fmla="*/ 741448 w 743811"/>
                <a:gd name="connsiteY1" fmla="*/ 1363056 h 1363056"/>
                <a:gd name="connsiteX2" fmla="*/ 741448 w 743811"/>
                <a:gd name="connsiteY2" fmla="*/ 327941 h 1363056"/>
                <a:gd name="connsiteX0" fmla="*/ 741448 w 743178"/>
                <a:gd name="connsiteY0" fmla="*/ 327941 h 1363056"/>
                <a:gd name="connsiteX1" fmla="*/ 741448 w 743178"/>
                <a:gd name="connsiteY1" fmla="*/ 1363056 h 1363056"/>
                <a:gd name="connsiteX2" fmla="*/ 741448 w 743178"/>
                <a:gd name="connsiteY2" fmla="*/ 327941 h 1363056"/>
                <a:gd name="connsiteX0" fmla="*/ 741448 w 742121"/>
                <a:gd name="connsiteY0" fmla="*/ 327941 h 1363056"/>
                <a:gd name="connsiteX1" fmla="*/ 741448 w 742121"/>
                <a:gd name="connsiteY1" fmla="*/ 1363056 h 1363056"/>
                <a:gd name="connsiteX2" fmla="*/ 741448 w 742121"/>
                <a:gd name="connsiteY2" fmla="*/ 327941 h 136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2121" h="1363056">
                  <a:moveTo>
                    <a:pt x="741448" y="327941"/>
                  </a:moveTo>
                  <a:cubicBezTo>
                    <a:pt x="743059" y="1088786"/>
                    <a:pt x="741249" y="617292"/>
                    <a:pt x="741448" y="1363056"/>
                  </a:cubicBezTo>
                  <a:cubicBezTo>
                    <a:pt x="-761386" y="327941"/>
                    <a:pt x="434747" y="-477148"/>
                    <a:pt x="741448" y="32794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966631" y="1938462"/>
            <a:ext cx="746854" cy="2100707"/>
            <a:chOff x="4943466" y="3048749"/>
            <a:chExt cx="746824" cy="2100342"/>
          </a:xfrm>
          <a:solidFill>
            <a:schemeClr val="accent2"/>
          </a:solidFill>
        </p:grpSpPr>
        <p:sp>
          <p:nvSpPr>
            <p:cNvPr id="6" name="心形 8"/>
            <p:cNvSpPr/>
            <p:nvPr/>
          </p:nvSpPr>
          <p:spPr>
            <a:xfrm>
              <a:off x="4943466" y="3048749"/>
              <a:ext cx="746824" cy="1363056"/>
            </a:xfrm>
            <a:custGeom>
              <a:avLst/>
              <a:gdLst>
                <a:gd name="connsiteX0" fmla="*/ 736082 w 1472164"/>
                <a:gd name="connsiteY0" fmla="*/ 345038 h 1380153"/>
                <a:gd name="connsiteX1" fmla="*/ 736082 w 1472164"/>
                <a:gd name="connsiteY1" fmla="*/ 1380153 h 1380153"/>
                <a:gd name="connsiteX2" fmla="*/ 736082 w 1472164"/>
                <a:gd name="connsiteY2" fmla="*/ 345038 h 1380153"/>
                <a:gd name="connsiteX0" fmla="*/ 741448 w 1403231"/>
                <a:gd name="connsiteY0" fmla="*/ 327941 h 1363056"/>
                <a:gd name="connsiteX1" fmla="*/ 741448 w 1403231"/>
                <a:gd name="connsiteY1" fmla="*/ 1363056 h 1363056"/>
                <a:gd name="connsiteX2" fmla="*/ 741448 w 1403231"/>
                <a:gd name="connsiteY2" fmla="*/ 327941 h 1363056"/>
                <a:gd name="connsiteX0" fmla="*/ 741448 w 742788"/>
                <a:gd name="connsiteY0" fmla="*/ 327941 h 1363056"/>
                <a:gd name="connsiteX1" fmla="*/ 741448 w 742788"/>
                <a:gd name="connsiteY1" fmla="*/ 1363056 h 1363056"/>
                <a:gd name="connsiteX2" fmla="*/ 741448 w 742788"/>
                <a:gd name="connsiteY2" fmla="*/ 327941 h 1363056"/>
                <a:gd name="connsiteX0" fmla="*/ 741448 w 746824"/>
                <a:gd name="connsiteY0" fmla="*/ 327941 h 1363056"/>
                <a:gd name="connsiteX1" fmla="*/ 741448 w 746824"/>
                <a:gd name="connsiteY1" fmla="*/ 1363056 h 1363056"/>
                <a:gd name="connsiteX2" fmla="*/ 741448 w 746824"/>
                <a:gd name="connsiteY2" fmla="*/ 327941 h 136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6824" h="1363056">
                  <a:moveTo>
                    <a:pt x="741448" y="327941"/>
                  </a:moveTo>
                  <a:cubicBezTo>
                    <a:pt x="747066" y="1050569"/>
                    <a:pt x="750018" y="562116"/>
                    <a:pt x="741448" y="1363056"/>
                  </a:cubicBezTo>
                  <a:cubicBezTo>
                    <a:pt x="-761386" y="327941"/>
                    <a:pt x="434747" y="-477148"/>
                    <a:pt x="741448" y="327941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心形 8"/>
            <p:cNvSpPr/>
            <p:nvPr/>
          </p:nvSpPr>
          <p:spPr>
            <a:xfrm flipH="1">
              <a:off x="4948441" y="3786035"/>
              <a:ext cx="741849" cy="1363056"/>
            </a:xfrm>
            <a:custGeom>
              <a:avLst/>
              <a:gdLst>
                <a:gd name="connsiteX0" fmla="*/ 736082 w 1472164"/>
                <a:gd name="connsiteY0" fmla="*/ 345038 h 1380153"/>
                <a:gd name="connsiteX1" fmla="*/ 736082 w 1472164"/>
                <a:gd name="connsiteY1" fmla="*/ 1380153 h 1380153"/>
                <a:gd name="connsiteX2" fmla="*/ 736082 w 1472164"/>
                <a:gd name="connsiteY2" fmla="*/ 345038 h 1380153"/>
                <a:gd name="connsiteX0" fmla="*/ 741448 w 1403231"/>
                <a:gd name="connsiteY0" fmla="*/ 327941 h 1363056"/>
                <a:gd name="connsiteX1" fmla="*/ 741448 w 1403231"/>
                <a:gd name="connsiteY1" fmla="*/ 1363056 h 1363056"/>
                <a:gd name="connsiteX2" fmla="*/ 741448 w 1403231"/>
                <a:gd name="connsiteY2" fmla="*/ 327941 h 1363056"/>
                <a:gd name="connsiteX0" fmla="*/ 741448 w 742788"/>
                <a:gd name="connsiteY0" fmla="*/ 327941 h 1363056"/>
                <a:gd name="connsiteX1" fmla="*/ 741448 w 742788"/>
                <a:gd name="connsiteY1" fmla="*/ 1363056 h 1363056"/>
                <a:gd name="connsiteX2" fmla="*/ 741448 w 742788"/>
                <a:gd name="connsiteY2" fmla="*/ 327941 h 1363056"/>
                <a:gd name="connsiteX0" fmla="*/ 741448 w 746824"/>
                <a:gd name="connsiteY0" fmla="*/ 327941 h 1363056"/>
                <a:gd name="connsiteX1" fmla="*/ 741448 w 746824"/>
                <a:gd name="connsiteY1" fmla="*/ 1363056 h 1363056"/>
                <a:gd name="connsiteX2" fmla="*/ 741448 w 746824"/>
                <a:gd name="connsiteY2" fmla="*/ 327941 h 1363056"/>
                <a:gd name="connsiteX0" fmla="*/ 741448 w 744292"/>
                <a:gd name="connsiteY0" fmla="*/ 327941 h 1363056"/>
                <a:gd name="connsiteX1" fmla="*/ 741448 w 744292"/>
                <a:gd name="connsiteY1" fmla="*/ 1363056 h 1363056"/>
                <a:gd name="connsiteX2" fmla="*/ 741448 w 744292"/>
                <a:gd name="connsiteY2" fmla="*/ 327941 h 1363056"/>
                <a:gd name="connsiteX0" fmla="*/ 741448 w 741849"/>
                <a:gd name="connsiteY0" fmla="*/ 327941 h 1363056"/>
                <a:gd name="connsiteX1" fmla="*/ 741448 w 741849"/>
                <a:gd name="connsiteY1" fmla="*/ 1363056 h 1363056"/>
                <a:gd name="connsiteX2" fmla="*/ 741448 w 741849"/>
                <a:gd name="connsiteY2" fmla="*/ 327941 h 136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849" h="1363056">
                  <a:moveTo>
                    <a:pt x="741448" y="327941"/>
                  </a:moveTo>
                  <a:cubicBezTo>
                    <a:pt x="739922" y="1055331"/>
                    <a:pt x="742874" y="562116"/>
                    <a:pt x="741448" y="1363056"/>
                  </a:cubicBezTo>
                  <a:cubicBezTo>
                    <a:pt x="-761386" y="327941"/>
                    <a:pt x="434747" y="-477148"/>
                    <a:pt x="741448" y="327941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841113" y="3106795"/>
            <a:ext cx="1481506" cy="1364920"/>
            <a:chOff x="3817988" y="4216878"/>
            <a:chExt cx="1481449" cy="1364683"/>
          </a:xfrm>
          <a:solidFill>
            <a:schemeClr val="accent3"/>
          </a:solidFill>
        </p:grpSpPr>
        <p:sp>
          <p:nvSpPr>
            <p:cNvPr id="9" name="心形 10"/>
            <p:cNvSpPr/>
            <p:nvPr/>
          </p:nvSpPr>
          <p:spPr>
            <a:xfrm>
              <a:off x="4557989" y="4216878"/>
              <a:ext cx="741448" cy="1363056"/>
            </a:xfrm>
            <a:custGeom>
              <a:avLst/>
              <a:gdLst>
                <a:gd name="connsiteX0" fmla="*/ 736082 w 1472164"/>
                <a:gd name="connsiteY0" fmla="*/ 345038 h 1380153"/>
                <a:gd name="connsiteX1" fmla="*/ 736082 w 1472164"/>
                <a:gd name="connsiteY1" fmla="*/ 1380153 h 1380153"/>
                <a:gd name="connsiteX2" fmla="*/ 736082 w 1472164"/>
                <a:gd name="connsiteY2" fmla="*/ 345038 h 1380153"/>
                <a:gd name="connsiteX0" fmla="*/ 741448 w 1408146"/>
                <a:gd name="connsiteY0" fmla="*/ 327941 h 1363056"/>
                <a:gd name="connsiteX1" fmla="*/ 741448 w 1408146"/>
                <a:gd name="connsiteY1" fmla="*/ 1363056 h 1363056"/>
                <a:gd name="connsiteX2" fmla="*/ 741448 w 1408146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448" h="1363056">
                  <a:moveTo>
                    <a:pt x="741448" y="327941"/>
                  </a:moveTo>
                  <a:cubicBezTo>
                    <a:pt x="740678" y="1347644"/>
                    <a:pt x="741249" y="535865"/>
                    <a:pt x="741448" y="1363056"/>
                  </a:cubicBezTo>
                  <a:cubicBezTo>
                    <a:pt x="-761386" y="327941"/>
                    <a:pt x="434747" y="-477148"/>
                    <a:pt x="741448" y="327941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心形 10"/>
            <p:cNvSpPr/>
            <p:nvPr/>
          </p:nvSpPr>
          <p:spPr>
            <a:xfrm flipH="1">
              <a:off x="3817988" y="4218505"/>
              <a:ext cx="741448" cy="1363056"/>
            </a:xfrm>
            <a:custGeom>
              <a:avLst/>
              <a:gdLst>
                <a:gd name="connsiteX0" fmla="*/ 736082 w 1472164"/>
                <a:gd name="connsiteY0" fmla="*/ 345038 h 1380153"/>
                <a:gd name="connsiteX1" fmla="*/ 736082 w 1472164"/>
                <a:gd name="connsiteY1" fmla="*/ 1380153 h 1380153"/>
                <a:gd name="connsiteX2" fmla="*/ 736082 w 1472164"/>
                <a:gd name="connsiteY2" fmla="*/ 345038 h 1380153"/>
                <a:gd name="connsiteX0" fmla="*/ 741448 w 1408146"/>
                <a:gd name="connsiteY0" fmla="*/ 327941 h 1363056"/>
                <a:gd name="connsiteX1" fmla="*/ 741448 w 1408146"/>
                <a:gd name="connsiteY1" fmla="*/ 1363056 h 1363056"/>
                <a:gd name="connsiteX2" fmla="*/ 741448 w 1408146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  <a:gd name="connsiteX0" fmla="*/ 741448 w 741448"/>
                <a:gd name="connsiteY0" fmla="*/ 327941 h 1363056"/>
                <a:gd name="connsiteX1" fmla="*/ 741448 w 741448"/>
                <a:gd name="connsiteY1" fmla="*/ 1363056 h 1363056"/>
                <a:gd name="connsiteX2" fmla="*/ 741448 w 741448"/>
                <a:gd name="connsiteY2" fmla="*/ 327941 h 136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448" h="1363056">
                  <a:moveTo>
                    <a:pt x="741448" y="327941"/>
                  </a:moveTo>
                  <a:cubicBezTo>
                    <a:pt x="740677" y="1147620"/>
                    <a:pt x="741249" y="676359"/>
                    <a:pt x="741448" y="1363056"/>
                  </a:cubicBezTo>
                  <a:cubicBezTo>
                    <a:pt x="-761386" y="327941"/>
                    <a:pt x="434747" y="-477148"/>
                    <a:pt x="741448" y="327941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69292" y="988094"/>
            <a:ext cx="3268163" cy="786911"/>
            <a:chOff x="846283" y="2098545"/>
            <a:chExt cx="3268037" cy="786774"/>
          </a:xfrm>
        </p:grpSpPr>
        <p:grpSp>
          <p:nvGrpSpPr>
            <p:cNvPr id="12" name="组合 44"/>
            <p:cNvGrpSpPr>
              <a:grpSpLocks/>
            </p:cNvGrpSpPr>
            <p:nvPr/>
          </p:nvGrpSpPr>
          <p:grpSpPr bwMode="auto">
            <a:xfrm flipH="1">
              <a:off x="846283" y="2421769"/>
              <a:ext cx="2184400" cy="338450"/>
              <a:chOff x="-362770" y="3102960"/>
              <a:chExt cx="2183514" cy="338450"/>
            </a:xfrm>
          </p:grpSpPr>
          <p:sp>
            <p:nvSpPr>
              <p:cNvPr id="15" name="TextBox 14"/>
              <p:cNvSpPr txBox="1">
                <a:spLocks noChangeArrowheads="1"/>
              </p:cNvSpPr>
              <p:nvPr/>
            </p:nvSpPr>
            <p:spPr bwMode="auto">
              <a:xfrm>
                <a:off x="675034" y="3102960"/>
                <a:ext cx="1145710" cy="33845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zh-CN" altLang="en-US" sz="8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点击添加文本    </a:t>
                </a:r>
                <a:endParaRPr lang="en-US" altLang="zh-CN" sz="8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eaLnBrk="1" hangingPunct="1">
                  <a:defRPr/>
                </a:pPr>
                <a:r>
                  <a:rPr lang="zh-CN" altLang="en-US" sz="8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点击添加文本</a:t>
                </a:r>
                <a:endParaRPr lang="en-US" altLang="zh-CN" sz="8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6" name="TextBox 11"/>
              <p:cNvSpPr txBox="1">
                <a:spLocks noChangeArrowheads="1"/>
              </p:cNvSpPr>
              <p:nvPr/>
            </p:nvSpPr>
            <p:spPr bwMode="auto">
              <a:xfrm>
                <a:off x="-362770" y="3102960"/>
                <a:ext cx="1145710" cy="33844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zh-CN" altLang="en-US" sz="8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点击添加文本    </a:t>
                </a:r>
                <a:endParaRPr lang="en-US" altLang="zh-CN" sz="8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eaLnBrk="1" hangingPunct="1">
                  <a:defRPr/>
                </a:pPr>
                <a:r>
                  <a:rPr lang="zh-CN" altLang="en-US" sz="8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点击添加文本</a:t>
                </a:r>
                <a:endParaRPr lang="en-US" altLang="zh-CN" sz="8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 flipH="1">
              <a:off x="868638" y="2098545"/>
              <a:ext cx="1456585" cy="27691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200" b="1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标题文字</a:t>
              </a:r>
              <a:endParaRPr lang="en-US" altLang="zh-CN" sz="12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 flipH="1">
              <a:off x="868639" y="2885319"/>
              <a:ext cx="3245681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>
            <a:off x="5793702" y="1708298"/>
            <a:ext cx="2548168" cy="786911"/>
            <a:chOff x="5770504" y="2818625"/>
            <a:chExt cx="2548069" cy="786774"/>
          </a:xfrm>
        </p:grpSpPr>
        <p:grpSp>
          <p:nvGrpSpPr>
            <p:cNvPr id="18" name="组合 44"/>
            <p:cNvGrpSpPr>
              <a:grpSpLocks/>
            </p:cNvGrpSpPr>
            <p:nvPr/>
          </p:nvGrpSpPr>
          <p:grpSpPr bwMode="auto">
            <a:xfrm flipH="1">
              <a:off x="6042252" y="3141849"/>
              <a:ext cx="2184400" cy="338450"/>
              <a:chOff x="-362770" y="3102960"/>
              <a:chExt cx="2183514" cy="338450"/>
            </a:xfrm>
          </p:grpSpPr>
          <p:sp>
            <p:nvSpPr>
              <p:cNvPr id="21" name="TextBox 11"/>
              <p:cNvSpPr txBox="1">
                <a:spLocks noChangeArrowheads="1"/>
              </p:cNvSpPr>
              <p:nvPr/>
            </p:nvSpPr>
            <p:spPr bwMode="auto">
              <a:xfrm>
                <a:off x="675034" y="3102960"/>
                <a:ext cx="1145710" cy="33845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zh-CN" altLang="en-US" sz="8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点击添加文本    </a:t>
                </a:r>
                <a:endParaRPr lang="en-US" altLang="zh-CN" sz="8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eaLnBrk="1" hangingPunct="1">
                  <a:defRPr/>
                </a:pPr>
                <a:r>
                  <a:rPr lang="zh-CN" altLang="en-US" sz="8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点击添加文本</a:t>
                </a:r>
                <a:endParaRPr lang="en-US" altLang="zh-CN" sz="8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2" name="TextBox 11"/>
              <p:cNvSpPr txBox="1">
                <a:spLocks noChangeArrowheads="1"/>
              </p:cNvSpPr>
              <p:nvPr/>
            </p:nvSpPr>
            <p:spPr bwMode="auto">
              <a:xfrm>
                <a:off x="-362770" y="3102960"/>
                <a:ext cx="1145710" cy="33844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zh-CN" altLang="en-US" sz="8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点击添加文本    </a:t>
                </a:r>
                <a:endParaRPr lang="en-US" altLang="zh-CN" sz="8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eaLnBrk="1" hangingPunct="1">
                  <a:defRPr/>
                </a:pPr>
                <a:r>
                  <a:rPr lang="zh-CN" altLang="en-US" sz="8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点击添加文本</a:t>
                </a:r>
                <a:endParaRPr lang="en-US" altLang="zh-CN" sz="8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9" name="TextBox 11"/>
            <p:cNvSpPr txBox="1">
              <a:spLocks noChangeArrowheads="1"/>
            </p:cNvSpPr>
            <p:nvPr/>
          </p:nvSpPr>
          <p:spPr bwMode="auto">
            <a:xfrm flipH="1">
              <a:off x="6064607" y="2818625"/>
              <a:ext cx="1456585" cy="27691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200" b="1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标题文字</a:t>
              </a:r>
              <a:endParaRPr lang="en-US" altLang="zh-CN" sz="12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 flipH="1">
              <a:off x="5770504" y="3605399"/>
              <a:ext cx="2548069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5073595" y="3487321"/>
            <a:ext cx="3303031" cy="759731"/>
            <a:chOff x="5050424" y="4597339"/>
            <a:chExt cx="3302903" cy="759598"/>
          </a:xfrm>
        </p:grpSpPr>
        <p:grpSp>
          <p:nvGrpSpPr>
            <p:cNvPr id="24" name="组合 44"/>
            <p:cNvGrpSpPr>
              <a:grpSpLocks/>
            </p:cNvGrpSpPr>
            <p:nvPr/>
          </p:nvGrpSpPr>
          <p:grpSpPr bwMode="auto">
            <a:xfrm flipH="1">
              <a:off x="6168927" y="4886213"/>
              <a:ext cx="2184400" cy="338450"/>
              <a:chOff x="-362770" y="3102960"/>
              <a:chExt cx="2183514" cy="338450"/>
            </a:xfrm>
          </p:grpSpPr>
          <p:sp>
            <p:nvSpPr>
              <p:cNvPr id="27" name="TextBox 11"/>
              <p:cNvSpPr txBox="1">
                <a:spLocks noChangeArrowheads="1"/>
              </p:cNvSpPr>
              <p:nvPr/>
            </p:nvSpPr>
            <p:spPr bwMode="auto">
              <a:xfrm>
                <a:off x="675034" y="3102960"/>
                <a:ext cx="1145710" cy="33844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zh-CN" altLang="en-US" sz="8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点击添加文本    </a:t>
                </a:r>
                <a:endParaRPr lang="en-US" altLang="zh-CN" sz="8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eaLnBrk="1" hangingPunct="1">
                  <a:defRPr/>
                </a:pPr>
                <a:r>
                  <a:rPr lang="zh-CN" altLang="en-US" sz="8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点击添加文本</a:t>
                </a:r>
                <a:endParaRPr lang="en-US" altLang="zh-CN" sz="8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8" name="TextBox 11"/>
              <p:cNvSpPr txBox="1">
                <a:spLocks noChangeArrowheads="1"/>
              </p:cNvSpPr>
              <p:nvPr/>
            </p:nvSpPr>
            <p:spPr bwMode="auto">
              <a:xfrm>
                <a:off x="-362770" y="3102960"/>
                <a:ext cx="1145710" cy="33845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zh-CN" altLang="en-US" sz="8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点击添加文本    </a:t>
                </a:r>
                <a:endParaRPr lang="en-US" altLang="zh-CN" sz="8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eaLnBrk="1" hangingPunct="1">
                  <a:defRPr/>
                </a:pPr>
                <a:r>
                  <a:rPr lang="zh-CN" altLang="en-US" sz="8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点击添加文本</a:t>
                </a:r>
                <a:endParaRPr lang="en-US" altLang="zh-CN" sz="8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25" name="TextBox 11"/>
            <p:cNvSpPr txBox="1">
              <a:spLocks noChangeArrowheads="1"/>
            </p:cNvSpPr>
            <p:nvPr/>
          </p:nvSpPr>
          <p:spPr bwMode="auto">
            <a:xfrm flipH="1">
              <a:off x="6191282" y="4597339"/>
              <a:ext cx="1456585" cy="27691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200" b="1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标题文字</a:t>
              </a:r>
              <a:endParaRPr lang="en-US" altLang="zh-CN" sz="12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 flipH="1" flipV="1">
              <a:off x="5050424" y="5349763"/>
              <a:ext cx="3263072" cy="7174"/>
            </a:xfrm>
            <a:prstGeom prst="line">
              <a:avLst/>
            </a:prstGeom>
            <a:ln w="12700">
              <a:solidFill>
                <a:schemeClr val="bg2"/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3486665" y="1935748"/>
            <a:ext cx="742127" cy="2105811"/>
            <a:chOff x="3463556" y="3046034"/>
            <a:chExt cx="742098" cy="2105445"/>
          </a:xfrm>
          <a:solidFill>
            <a:schemeClr val="accent4"/>
          </a:solidFill>
        </p:grpSpPr>
        <p:sp>
          <p:nvSpPr>
            <p:cNvPr id="30" name="心形 17"/>
            <p:cNvSpPr/>
            <p:nvPr/>
          </p:nvSpPr>
          <p:spPr>
            <a:xfrm flipH="1">
              <a:off x="3463556" y="3046034"/>
              <a:ext cx="741787" cy="1363056"/>
            </a:xfrm>
            <a:custGeom>
              <a:avLst/>
              <a:gdLst>
                <a:gd name="connsiteX0" fmla="*/ 736082 w 1472164"/>
                <a:gd name="connsiteY0" fmla="*/ 345038 h 1380153"/>
                <a:gd name="connsiteX1" fmla="*/ 736082 w 1472164"/>
                <a:gd name="connsiteY1" fmla="*/ 1380153 h 1380153"/>
                <a:gd name="connsiteX2" fmla="*/ 736082 w 1472164"/>
                <a:gd name="connsiteY2" fmla="*/ 345038 h 1380153"/>
                <a:gd name="connsiteX0" fmla="*/ 741448 w 1410624"/>
                <a:gd name="connsiteY0" fmla="*/ 327941 h 1363056"/>
                <a:gd name="connsiteX1" fmla="*/ 741448 w 1410624"/>
                <a:gd name="connsiteY1" fmla="*/ 1363056 h 1363056"/>
                <a:gd name="connsiteX2" fmla="*/ 741448 w 1410624"/>
                <a:gd name="connsiteY2" fmla="*/ 327941 h 1363056"/>
                <a:gd name="connsiteX0" fmla="*/ 741448 w 743461"/>
                <a:gd name="connsiteY0" fmla="*/ 327941 h 1363056"/>
                <a:gd name="connsiteX1" fmla="*/ 741448 w 743461"/>
                <a:gd name="connsiteY1" fmla="*/ 1363056 h 1363056"/>
                <a:gd name="connsiteX2" fmla="*/ 741448 w 743461"/>
                <a:gd name="connsiteY2" fmla="*/ 327941 h 1363056"/>
                <a:gd name="connsiteX0" fmla="*/ 741448 w 741588"/>
                <a:gd name="connsiteY0" fmla="*/ 327941 h 1363056"/>
                <a:gd name="connsiteX1" fmla="*/ 741448 w 741588"/>
                <a:gd name="connsiteY1" fmla="*/ 1363056 h 1363056"/>
                <a:gd name="connsiteX2" fmla="*/ 741448 w 741588"/>
                <a:gd name="connsiteY2" fmla="*/ 327941 h 1363056"/>
                <a:gd name="connsiteX0" fmla="*/ 741448 w 741787"/>
                <a:gd name="connsiteY0" fmla="*/ 327941 h 1363056"/>
                <a:gd name="connsiteX1" fmla="*/ 741448 w 741787"/>
                <a:gd name="connsiteY1" fmla="*/ 1363056 h 1363056"/>
                <a:gd name="connsiteX2" fmla="*/ 741448 w 741787"/>
                <a:gd name="connsiteY2" fmla="*/ 327941 h 136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787" h="1363056">
                  <a:moveTo>
                    <a:pt x="741448" y="327941"/>
                  </a:moveTo>
                  <a:cubicBezTo>
                    <a:pt x="742304" y="899098"/>
                    <a:pt x="741249" y="512051"/>
                    <a:pt x="741448" y="1363056"/>
                  </a:cubicBezTo>
                  <a:cubicBezTo>
                    <a:pt x="-761386" y="327941"/>
                    <a:pt x="434747" y="-477148"/>
                    <a:pt x="741448" y="327941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心形 17"/>
            <p:cNvSpPr/>
            <p:nvPr/>
          </p:nvSpPr>
          <p:spPr>
            <a:xfrm>
              <a:off x="3463867" y="3788423"/>
              <a:ext cx="741787" cy="1363056"/>
            </a:xfrm>
            <a:custGeom>
              <a:avLst/>
              <a:gdLst>
                <a:gd name="connsiteX0" fmla="*/ 736082 w 1472164"/>
                <a:gd name="connsiteY0" fmla="*/ 345038 h 1380153"/>
                <a:gd name="connsiteX1" fmla="*/ 736082 w 1472164"/>
                <a:gd name="connsiteY1" fmla="*/ 1380153 h 1380153"/>
                <a:gd name="connsiteX2" fmla="*/ 736082 w 1472164"/>
                <a:gd name="connsiteY2" fmla="*/ 345038 h 1380153"/>
                <a:gd name="connsiteX0" fmla="*/ 741448 w 1410624"/>
                <a:gd name="connsiteY0" fmla="*/ 327941 h 1363056"/>
                <a:gd name="connsiteX1" fmla="*/ 741448 w 1410624"/>
                <a:gd name="connsiteY1" fmla="*/ 1363056 h 1363056"/>
                <a:gd name="connsiteX2" fmla="*/ 741448 w 1410624"/>
                <a:gd name="connsiteY2" fmla="*/ 327941 h 1363056"/>
                <a:gd name="connsiteX0" fmla="*/ 741448 w 743461"/>
                <a:gd name="connsiteY0" fmla="*/ 327941 h 1363056"/>
                <a:gd name="connsiteX1" fmla="*/ 741448 w 743461"/>
                <a:gd name="connsiteY1" fmla="*/ 1363056 h 1363056"/>
                <a:gd name="connsiteX2" fmla="*/ 741448 w 743461"/>
                <a:gd name="connsiteY2" fmla="*/ 327941 h 1363056"/>
                <a:gd name="connsiteX0" fmla="*/ 741448 w 741588"/>
                <a:gd name="connsiteY0" fmla="*/ 327941 h 1363056"/>
                <a:gd name="connsiteX1" fmla="*/ 741448 w 741588"/>
                <a:gd name="connsiteY1" fmla="*/ 1363056 h 1363056"/>
                <a:gd name="connsiteX2" fmla="*/ 741448 w 741588"/>
                <a:gd name="connsiteY2" fmla="*/ 327941 h 1363056"/>
                <a:gd name="connsiteX0" fmla="*/ 741448 w 741787"/>
                <a:gd name="connsiteY0" fmla="*/ 327941 h 1363056"/>
                <a:gd name="connsiteX1" fmla="*/ 741448 w 741787"/>
                <a:gd name="connsiteY1" fmla="*/ 1363056 h 1363056"/>
                <a:gd name="connsiteX2" fmla="*/ 741448 w 741787"/>
                <a:gd name="connsiteY2" fmla="*/ 327941 h 1363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1787" h="1363056">
                  <a:moveTo>
                    <a:pt x="741448" y="327941"/>
                  </a:moveTo>
                  <a:cubicBezTo>
                    <a:pt x="742304" y="899098"/>
                    <a:pt x="741249" y="512051"/>
                    <a:pt x="741448" y="1363056"/>
                  </a:cubicBezTo>
                  <a:cubicBezTo>
                    <a:pt x="-761386" y="327941"/>
                    <a:pt x="434747" y="-477148"/>
                    <a:pt x="741448" y="327941"/>
                  </a:cubicBezTo>
                  <a:close/>
                </a:path>
              </a:pathLst>
            </a:custGeom>
            <a:grpFill/>
            <a:ln>
              <a:noFill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44907" y="2716586"/>
            <a:ext cx="2640084" cy="770199"/>
            <a:chOff x="821899" y="3826737"/>
            <a:chExt cx="2639983" cy="770065"/>
          </a:xfrm>
        </p:grpSpPr>
        <p:grpSp>
          <p:nvGrpSpPr>
            <p:cNvPr id="33" name="组合 44"/>
            <p:cNvGrpSpPr>
              <a:grpSpLocks/>
            </p:cNvGrpSpPr>
            <p:nvPr/>
          </p:nvGrpSpPr>
          <p:grpSpPr bwMode="auto">
            <a:xfrm flipH="1">
              <a:off x="821899" y="4133252"/>
              <a:ext cx="2184400" cy="338450"/>
              <a:chOff x="-362770" y="3102960"/>
              <a:chExt cx="2183514" cy="338450"/>
            </a:xfrm>
          </p:grpSpPr>
          <p:sp>
            <p:nvSpPr>
              <p:cNvPr id="36" name="TextBox 11"/>
              <p:cNvSpPr txBox="1">
                <a:spLocks noChangeArrowheads="1"/>
              </p:cNvSpPr>
              <p:nvPr/>
            </p:nvSpPr>
            <p:spPr bwMode="auto">
              <a:xfrm>
                <a:off x="675034" y="3102960"/>
                <a:ext cx="1145710" cy="33845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zh-CN" altLang="en-US" sz="8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点击添加文本    </a:t>
                </a:r>
                <a:endParaRPr lang="en-US" altLang="zh-CN" sz="8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eaLnBrk="1" hangingPunct="1">
                  <a:defRPr/>
                </a:pPr>
                <a:r>
                  <a:rPr lang="zh-CN" altLang="en-US" sz="8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点击添加文本</a:t>
                </a:r>
                <a:endParaRPr lang="en-US" altLang="zh-CN" sz="8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7" name="TextBox 11"/>
              <p:cNvSpPr txBox="1">
                <a:spLocks noChangeArrowheads="1"/>
              </p:cNvSpPr>
              <p:nvPr/>
            </p:nvSpPr>
            <p:spPr bwMode="auto">
              <a:xfrm>
                <a:off x="-362770" y="3102960"/>
                <a:ext cx="1145710" cy="33844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>
                  <a:defRPr/>
                </a:pPr>
                <a:r>
                  <a:rPr lang="zh-CN" altLang="en-US" sz="8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点击添加文本    </a:t>
                </a:r>
                <a:endParaRPr lang="en-US" altLang="zh-CN" sz="8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eaLnBrk="1" hangingPunct="1">
                  <a:defRPr/>
                </a:pPr>
                <a:r>
                  <a:rPr lang="zh-CN" altLang="en-US" sz="800" kern="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点击添加文本</a:t>
                </a:r>
                <a:endParaRPr lang="en-US" altLang="zh-CN" sz="8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34" name="TextBox 11"/>
            <p:cNvSpPr txBox="1">
              <a:spLocks noChangeArrowheads="1"/>
            </p:cNvSpPr>
            <p:nvPr/>
          </p:nvSpPr>
          <p:spPr bwMode="auto">
            <a:xfrm flipH="1">
              <a:off x="860810" y="3826737"/>
              <a:ext cx="1456585" cy="27691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200" b="1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标题文字</a:t>
              </a:r>
              <a:endParaRPr lang="en-US" altLang="zh-CN" sz="12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868640" y="4596802"/>
              <a:ext cx="259324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ot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701760"/>
      </p:ext>
    </p:extLst>
  </p:cSld>
  <p:clrMapOvr>
    <a:masterClrMapping/>
  </p:clrMapOvr>
  <p:transition spd="med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>
            <a:spLocks/>
          </p:cNvSpPr>
          <p:nvPr/>
        </p:nvSpPr>
        <p:spPr bwMode="auto">
          <a:xfrm>
            <a:off x="5765417" y="2013489"/>
            <a:ext cx="2365210" cy="2281481"/>
          </a:xfrm>
          <a:custGeom>
            <a:avLst/>
            <a:gdLst>
              <a:gd name="T0" fmla="*/ 1106 w 1129"/>
              <a:gd name="T1" fmla="*/ 0 h 1089"/>
              <a:gd name="T2" fmla="*/ 885 w 1129"/>
              <a:gd name="T3" fmla="*/ 56 h 1089"/>
              <a:gd name="T4" fmla="*/ 12 w 1129"/>
              <a:gd name="T5" fmla="*/ 289 h 1089"/>
              <a:gd name="T6" fmla="*/ 34 w 1129"/>
              <a:gd name="T7" fmla="*/ 667 h 1089"/>
              <a:gd name="T8" fmla="*/ 56 w 1129"/>
              <a:gd name="T9" fmla="*/ 695 h 1089"/>
              <a:gd name="T10" fmla="*/ 673 w 1129"/>
              <a:gd name="T11" fmla="*/ 756 h 1089"/>
              <a:gd name="T12" fmla="*/ 751 w 1129"/>
              <a:gd name="T13" fmla="*/ 845 h 1089"/>
              <a:gd name="T14" fmla="*/ 723 w 1129"/>
              <a:gd name="T15" fmla="*/ 906 h 1089"/>
              <a:gd name="T16" fmla="*/ 0 w 1129"/>
              <a:gd name="T17" fmla="*/ 923 h 1089"/>
              <a:gd name="T18" fmla="*/ 17 w 1129"/>
              <a:gd name="T19" fmla="*/ 961 h 1089"/>
              <a:gd name="T20" fmla="*/ 67 w 1129"/>
              <a:gd name="T21" fmla="*/ 984 h 1089"/>
              <a:gd name="T22" fmla="*/ 73 w 1129"/>
              <a:gd name="T23" fmla="*/ 1068 h 1089"/>
              <a:gd name="T24" fmla="*/ 162 w 1129"/>
              <a:gd name="T25" fmla="*/ 1068 h 1089"/>
              <a:gd name="T26" fmla="*/ 173 w 1129"/>
              <a:gd name="T27" fmla="*/ 984 h 1089"/>
              <a:gd name="T28" fmla="*/ 562 w 1129"/>
              <a:gd name="T29" fmla="*/ 973 h 1089"/>
              <a:gd name="T30" fmla="*/ 540 w 1129"/>
              <a:gd name="T31" fmla="*/ 1051 h 1089"/>
              <a:gd name="T32" fmla="*/ 623 w 1129"/>
              <a:gd name="T33" fmla="*/ 1083 h 1089"/>
              <a:gd name="T34" fmla="*/ 662 w 1129"/>
              <a:gd name="T35" fmla="*/ 1007 h 1089"/>
              <a:gd name="T36" fmla="*/ 729 w 1129"/>
              <a:gd name="T37" fmla="*/ 961 h 1089"/>
              <a:gd name="T38" fmla="*/ 795 w 1129"/>
              <a:gd name="T39" fmla="*/ 917 h 1089"/>
              <a:gd name="T40" fmla="*/ 807 w 1129"/>
              <a:gd name="T41" fmla="*/ 828 h 1089"/>
              <a:gd name="T42" fmla="*/ 712 w 1129"/>
              <a:gd name="T43" fmla="*/ 717 h 1089"/>
              <a:gd name="T44" fmla="*/ 1117 w 1129"/>
              <a:gd name="T45" fmla="*/ 50 h 1089"/>
              <a:gd name="T46" fmla="*/ 162 w 1129"/>
              <a:gd name="T47" fmla="*/ 1022 h 1089"/>
              <a:gd name="T48" fmla="*/ 118 w 1129"/>
              <a:gd name="T49" fmla="*/ 1068 h 1089"/>
              <a:gd name="T50" fmla="*/ 78 w 1129"/>
              <a:gd name="T51" fmla="*/ 1022 h 1089"/>
              <a:gd name="T52" fmla="*/ 118 w 1129"/>
              <a:gd name="T53" fmla="*/ 978 h 1089"/>
              <a:gd name="T54" fmla="*/ 162 w 1129"/>
              <a:gd name="T55" fmla="*/ 1022 h 1089"/>
              <a:gd name="T56" fmla="*/ 617 w 1129"/>
              <a:gd name="T57" fmla="*/ 1062 h 1089"/>
              <a:gd name="T58" fmla="*/ 562 w 1129"/>
              <a:gd name="T59" fmla="*/ 1039 h 1089"/>
              <a:gd name="T60" fmla="*/ 584 w 1129"/>
              <a:gd name="T61" fmla="*/ 984 h 1089"/>
              <a:gd name="T62" fmla="*/ 640 w 1129"/>
              <a:gd name="T63" fmla="*/ 1007 h 1089"/>
              <a:gd name="T64" fmla="*/ 723 w 1129"/>
              <a:gd name="T65" fmla="*/ 450 h 1089"/>
              <a:gd name="T66" fmla="*/ 668 w 1129"/>
              <a:gd name="T67" fmla="*/ 584 h 1089"/>
              <a:gd name="T68" fmla="*/ 139 w 1129"/>
              <a:gd name="T69" fmla="*/ 450 h 1089"/>
              <a:gd name="T70" fmla="*/ 423 w 1129"/>
              <a:gd name="T71" fmla="*/ 450 h 1089"/>
              <a:gd name="T72" fmla="*/ 423 w 1129"/>
              <a:gd name="T73" fmla="*/ 450 h 1089"/>
              <a:gd name="T74" fmla="*/ 401 w 1129"/>
              <a:gd name="T75" fmla="*/ 434 h 1089"/>
              <a:gd name="T76" fmla="*/ 295 w 1129"/>
              <a:gd name="T77" fmla="*/ 556 h 1089"/>
              <a:gd name="T78" fmla="*/ 162 w 1129"/>
              <a:gd name="T79" fmla="*/ 339 h 1089"/>
              <a:gd name="T80" fmla="*/ 273 w 1129"/>
              <a:gd name="T81" fmla="*/ 450 h 1089"/>
              <a:gd name="T82" fmla="*/ 273 w 1129"/>
              <a:gd name="T83" fmla="*/ 450 h 1089"/>
              <a:gd name="T84" fmla="*/ 162 w 1129"/>
              <a:gd name="T85" fmla="*/ 579 h 1089"/>
              <a:gd name="T86" fmla="*/ 401 w 1129"/>
              <a:gd name="T87" fmla="*/ 667 h 1089"/>
              <a:gd name="T88" fmla="*/ 529 w 1129"/>
              <a:gd name="T89" fmla="*/ 579 h 1089"/>
              <a:gd name="T90" fmla="*/ 423 w 1129"/>
              <a:gd name="T91" fmla="*/ 434 h 1089"/>
              <a:gd name="T92" fmla="*/ 423 w 1129"/>
              <a:gd name="T93" fmla="*/ 434 h 1089"/>
              <a:gd name="T94" fmla="*/ 545 w 1129"/>
              <a:gd name="T95" fmla="*/ 556 h 1089"/>
              <a:gd name="T96" fmla="*/ 651 w 1129"/>
              <a:gd name="T97" fmla="*/ 322 h 1089"/>
              <a:gd name="T98" fmla="*/ 139 w 1129"/>
              <a:gd name="T99" fmla="*/ 339 h 1089"/>
              <a:gd name="T100" fmla="*/ 56 w 1129"/>
              <a:gd name="T101" fmla="*/ 339 h 1089"/>
              <a:gd name="T102" fmla="*/ 84 w 1129"/>
              <a:gd name="T103" fmla="*/ 640 h 1089"/>
              <a:gd name="T104" fmla="*/ 651 w 1129"/>
              <a:gd name="T105" fmla="*/ 579 h 1089"/>
              <a:gd name="T106" fmla="*/ 734 w 1129"/>
              <a:gd name="T107" fmla="*/ 434 h 1089"/>
              <a:gd name="T108" fmla="*/ 734 w 1129"/>
              <a:gd name="T109" fmla="*/ 434 h 1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29" h="1089">
                <a:moveTo>
                  <a:pt x="1129" y="23"/>
                </a:moveTo>
                <a:lnTo>
                  <a:pt x="1123" y="12"/>
                </a:lnTo>
                <a:lnTo>
                  <a:pt x="1117" y="6"/>
                </a:lnTo>
                <a:lnTo>
                  <a:pt x="1106" y="0"/>
                </a:lnTo>
                <a:lnTo>
                  <a:pt x="1096" y="0"/>
                </a:lnTo>
                <a:lnTo>
                  <a:pt x="906" y="39"/>
                </a:lnTo>
                <a:lnTo>
                  <a:pt x="895" y="44"/>
                </a:lnTo>
                <a:lnTo>
                  <a:pt x="885" y="56"/>
                </a:lnTo>
                <a:lnTo>
                  <a:pt x="801" y="261"/>
                </a:lnTo>
                <a:lnTo>
                  <a:pt x="795" y="261"/>
                </a:lnTo>
                <a:lnTo>
                  <a:pt x="23" y="289"/>
                </a:lnTo>
                <a:lnTo>
                  <a:pt x="12" y="289"/>
                </a:lnTo>
                <a:lnTo>
                  <a:pt x="6" y="295"/>
                </a:lnTo>
                <a:lnTo>
                  <a:pt x="0" y="305"/>
                </a:lnTo>
                <a:lnTo>
                  <a:pt x="0" y="317"/>
                </a:lnTo>
                <a:lnTo>
                  <a:pt x="34" y="667"/>
                </a:lnTo>
                <a:lnTo>
                  <a:pt x="34" y="678"/>
                </a:lnTo>
                <a:lnTo>
                  <a:pt x="40" y="684"/>
                </a:lnTo>
                <a:lnTo>
                  <a:pt x="46" y="689"/>
                </a:lnTo>
                <a:lnTo>
                  <a:pt x="56" y="695"/>
                </a:lnTo>
                <a:lnTo>
                  <a:pt x="640" y="745"/>
                </a:lnTo>
                <a:lnTo>
                  <a:pt x="645" y="745"/>
                </a:lnTo>
                <a:lnTo>
                  <a:pt x="651" y="745"/>
                </a:lnTo>
                <a:lnTo>
                  <a:pt x="673" y="756"/>
                </a:lnTo>
                <a:lnTo>
                  <a:pt x="701" y="778"/>
                </a:lnTo>
                <a:lnTo>
                  <a:pt x="734" y="806"/>
                </a:lnTo>
                <a:lnTo>
                  <a:pt x="746" y="822"/>
                </a:lnTo>
                <a:lnTo>
                  <a:pt x="751" y="845"/>
                </a:lnTo>
                <a:lnTo>
                  <a:pt x="756" y="872"/>
                </a:lnTo>
                <a:lnTo>
                  <a:pt x="746" y="889"/>
                </a:lnTo>
                <a:lnTo>
                  <a:pt x="734" y="900"/>
                </a:lnTo>
                <a:lnTo>
                  <a:pt x="723" y="906"/>
                </a:lnTo>
                <a:lnTo>
                  <a:pt x="23" y="906"/>
                </a:lnTo>
                <a:lnTo>
                  <a:pt x="17" y="912"/>
                </a:lnTo>
                <a:lnTo>
                  <a:pt x="6" y="917"/>
                </a:lnTo>
                <a:lnTo>
                  <a:pt x="0" y="923"/>
                </a:lnTo>
                <a:lnTo>
                  <a:pt x="0" y="934"/>
                </a:lnTo>
                <a:lnTo>
                  <a:pt x="0" y="944"/>
                </a:lnTo>
                <a:lnTo>
                  <a:pt x="6" y="956"/>
                </a:lnTo>
                <a:lnTo>
                  <a:pt x="17" y="961"/>
                </a:lnTo>
                <a:lnTo>
                  <a:pt x="23" y="961"/>
                </a:lnTo>
                <a:lnTo>
                  <a:pt x="101" y="961"/>
                </a:lnTo>
                <a:lnTo>
                  <a:pt x="84" y="973"/>
                </a:lnTo>
                <a:lnTo>
                  <a:pt x="67" y="984"/>
                </a:lnTo>
                <a:lnTo>
                  <a:pt x="61" y="1007"/>
                </a:lnTo>
                <a:lnTo>
                  <a:pt x="56" y="1022"/>
                </a:lnTo>
                <a:lnTo>
                  <a:pt x="61" y="1051"/>
                </a:lnTo>
                <a:lnTo>
                  <a:pt x="73" y="1068"/>
                </a:lnTo>
                <a:lnTo>
                  <a:pt x="95" y="1083"/>
                </a:lnTo>
                <a:lnTo>
                  <a:pt x="118" y="1089"/>
                </a:lnTo>
                <a:lnTo>
                  <a:pt x="145" y="1083"/>
                </a:lnTo>
                <a:lnTo>
                  <a:pt x="162" y="1068"/>
                </a:lnTo>
                <a:lnTo>
                  <a:pt x="179" y="1051"/>
                </a:lnTo>
                <a:lnTo>
                  <a:pt x="185" y="1022"/>
                </a:lnTo>
                <a:lnTo>
                  <a:pt x="179" y="1007"/>
                </a:lnTo>
                <a:lnTo>
                  <a:pt x="173" y="984"/>
                </a:lnTo>
                <a:lnTo>
                  <a:pt x="156" y="973"/>
                </a:lnTo>
                <a:lnTo>
                  <a:pt x="139" y="961"/>
                </a:lnTo>
                <a:lnTo>
                  <a:pt x="579" y="961"/>
                </a:lnTo>
                <a:lnTo>
                  <a:pt x="562" y="973"/>
                </a:lnTo>
                <a:lnTo>
                  <a:pt x="550" y="984"/>
                </a:lnTo>
                <a:lnTo>
                  <a:pt x="540" y="1007"/>
                </a:lnTo>
                <a:lnTo>
                  <a:pt x="535" y="1022"/>
                </a:lnTo>
                <a:lnTo>
                  <a:pt x="540" y="1051"/>
                </a:lnTo>
                <a:lnTo>
                  <a:pt x="556" y="1068"/>
                </a:lnTo>
                <a:lnTo>
                  <a:pt x="573" y="1083"/>
                </a:lnTo>
                <a:lnTo>
                  <a:pt x="601" y="1089"/>
                </a:lnTo>
                <a:lnTo>
                  <a:pt x="623" y="1083"/>
                </a:lnTo>
                <a:lnTo>
                  <a:pt x="645" y="1068"/>
                </a:lnTo>
                <a:lnTo>
                  <a:pt x="657" y="1051"/>
                </a:lnTo>
                <a:lnTo>
                  <a:pt x="662" y="1022"/>
                </a:lnTo>
                <a:lnTo>
                  <a:pt x="662" y="1007"/>
                </a:lnTo>
                <a:lnTo>
                  <a:pt x="651" y="984"/>
                </a:lnTo>
                <a:lnTo>
                  <a:pt x="640" y="973"/>
                </a:lnTo>
                <a:lnTo>
                  <a:pt x="617" y="961"/>
                </a:lnTo>
                <a:lnTo>
                  <a:pt x="729" y="961"/>
                </a:lnTo>
                <a:lnTo>
                  <a:pt x="734" y="961"/>
                </a:lnTo>
                <a:lnTo>
                  <a:pt x="767" y="944"/>
                </a:lnTo>
                <a:lnTo>
                  <a:pt x="784" y="934"/>
                </a:lnTo>
                <a:lnTo>
                  <a:pt x="795" y="917"/>
                </a:lnTo>
                <a:lnTo>
                  <a:pt x="807" y="900"/>
                </a:lnTo>
                <a:lnTo>
                  <a:pt x="812" y="878"/>
                </a:lnTo>
                <a:lnTo>
                  <a:pt x="812" y="856"/>
                </a:lnTo>
                <a:lnTo>
                  <a:pt x="807" y="828"/>
                </a:lnTo>
                <a:lnTo>
                  <a:pt x="795" y="800"/>
                </a:lnTo>
                <a:lnTo>
                  <a:pt x="779" y="778"/>
                </a:lnTo>
                <a:lnTo>
                  <a:pt x="746" y="745"/>
                </a:lnTo>
                <a:lnTo>
                  <a:pt x="712" y="717"/>
                </a:lnTo>
                <a:lnTo>
                  <a:pt x="684" y="695"/>
                </a:lnTo>
                <a:lnTo>
                  <a:pt x="934" y="94"/>
                </a:lnTo>
                <a:lnTo>
                  <a:pt x="1106" y="56"/>
                </a:lnTo>
                <a:lnTo>
                  <a:pt x="1117" y="50"/>
                </a:lnTo>
                <a:lnTo>
                  <a:pt x="1123" y="44"/>
                </a:lnTo>
                <a:lnTo>
                  <a:pt x="1129" y="33"/>
                </a:lnTo>
                <a:lnTo>
                  <a:pt x="1129" y="23"/>
                </a:lnTo>
                <a:close/>
                <a:moveTo>
                  <a:pt x="162" y="1022"/>
                </a:moveTo>
                <a:lnTo>
                  <a:pt x="156" y="1039"/>
                </a:lnTo>
                <a:lnTo>
                  <a:pt x="151" y="1056"/>
                </a:lnTo>
                <a:lnTo>
                  <a:pt x="134" y="1062"/>
                </a:lnTo>
                <a:lnTo>
                  <a:pt x="118" y="1068"/>
                </a:lnTo>
                <a:lnTo>
                  <a:pt x="101" y="1062"/>
                </a:lnTo>
                <a:lnTo>
                  <a:pt x="90" y="1056"/>
                </a:lnTo>
                <a:lnTo>
                  <a:pt x="78" y="1039"/>
                </a:lnTo>
                <a:lnTo>
                  <a:pt x="78" y="1022"/>
                </a:lnTo>
                <a:lnTo>
                  <a:pt x="78" y="1007"/>
                </a:lnTo>
                <a:lnTo>
                  <a:pt x="90" y="995"/>
                </a:lnTo>
                <a:lnTo>
                  <a:pt x="101" y="984"/>
                </a:lnTo>
                <a:lnTo>
                  <a:pt x="118" y="978"/>
                </a:lnTo>
                <a:lnTo>
                  <a:pt x="134" y="984"/>
                </a:lnTo>
                <a:lnTo>
                  <a:pt x="151" y="995"/>
                </a:lnTo>
                <a:lnTo>
                  <a:pt x="156" y="1007"/>
                </a:lnTo>
                <a:lnTo>
                  <a:pt x="162" y="1022"/>
                </a:lnTo>
                <a:close/>
                <a:moveTo>
                  <a:pt x="645" y="1022"/>
                </a:moveTo>
                <a:lnTo>
                  <a:pt x="640" y="1039"/>
                </a:lnTo>
                <a:lnTo>
                  <a:pt x="628" y="1056"/>
                </a:lnTo>
                <a:lnTo>
                  <a:pt x="617" y="1062"/>
                </a:lnTo>
                <a:lnTo>
                  <a:pt x="601" y="1068"/>
                </a:lnTo>
                <a:lnTo>
                  <a:pt x="584" y="1062"/>
                </a:lnTo>
                <a:lnTo>
                  <a:pt x="567" y="1056"/>
                </a:lnTo>
                <a:lnTo>
                  <a:pt x="562" y="1039"/>
                </a:lnTo>
                <a:lnTo>
                  <a:pt x="556" y="1022"/>
                </a:lnTo>
                <a:lnTo>
                  <a:pt x="562" y="1007"/>
                </a:lnTo>
                <a:lnTo>
                  <a:pt x="567" y="995"/>
                </a:lnTo>
                <a:lnTo>
                  <a:pt x="584" y="984"/>
                </a:lnTo>
                <a:lnTo>
                  <a:pt x="601" y="978"/>
                </a:lnTo>
                <a:lnTo>
                  <a:pt x="617" y="984"/>
                </a:lnTo>
                <a:lnTo>
                  <a:pt x="628" y="995"/>
                </a:lnTo>
                <a:lnTo>
                  <a:pt x="640" y="1007"/>
                </a:lnTo>
                <a:lnTo>
                  <a:pt x="645" y="1022"/>
                </a:lnTo>
                <a:close/>
                <a:moveTo>
                  <a:pt x="668" y="556"/>
                </a:moveTo>
                <a:lnTo>
                  <a:pt x="668" y="450"/>
                </a:lnTo>
                <a:lnTo>
                  <a:pt x="723" y="450"/>
                </a:lnTo>
                <a:lnTo>
                  <a:pt x="684" y="556"/>
                </a:lnTo>
                <a:lnTo>
                  <a:pt x="668" y="556"/>
                </a:lnTo>
                <a:close/>
                <a:moveTo>
                  <a:pt x="673" y="579"/>
                </a:moveTo>
                <a:lnTo>
                  <a:pt x="668" y="584"/>
                </a:lnTo>
                <a:lnTo>
                  <a:pt x="668" y="579"/>
                </a:lnTo>
                <a:lnTo>
                  <a:pt x="673" y="579"/>
                </a:lnTo>
                <a:close/>
                <a:moveTo>
                  <a:pt x="67" y="450"/>
                </a:moveTo>
                <a:lnTo>
                  <a:pt x="139" y="450"/>
                </a:lnTo>
                <a:lnTo>
                  <a:pt x="139" y="556"/>
                </a:lnTo>
                <a:lnTo>
                  <a:pt x="78" y="556"/>
                </a:lnTo>
                <a:lnTo>
                  <a:pt x="67" y="450"/>
                </a:lnTo>
                <a:close/>
                <a:moveTo>
                  <a:pt x="423" y="450"/>
                </a:moveTo>
                <a:lnTo>
                  <a:pt x="529" y="450"/>
                </a:lnTo>
                <a:lnTo>
                  <a:pt x="529" y="556"/>
                </a:lnTo>
                <a:lnTo>
                  <a:pt x="423" y="556"/>
                </a:lnTo>
                <a:lnTo>
                  <a:pt x="423" y="450"/>
                </a:lnTo>
                <a:close/>
                <a:moveTo>
                  <a:pt x="295" y="434"/>
                </a:moveTo>
                <a:lnTo>
                  <a:pt x="295" y="333"/>
                </a:lnTo>
                <a:lnTo>
                  <a:pt x="401" y="328"/>
                </a:lnTo>
                <a:lnTo>
                  <a:pt x="401" y="434"/>
                </a:lnTo>
                <a:lnTo>
                  <a:pt x="295" y="434"/>
                </a:lnTo>
                <a:close/>
                <a:moveTo>
                  <a:pt x="401" y="450"/>
                </a:moveTo>
                <a:lnTo>
                  <a:pt x="401" y="556"/>
                </a:lnTo>
                <a:lnTo>
                  <a:pt x="295" y="556"/>
                </a:lnTo>
                <a:lnTo>
                  <a:pt x="295" y="450"/>
                </a:lnTo>
                <a:lnTo>
                  <a:pt x="401" y="450"/>
                </a:lnTo>
                <a:close/>
                <a:moveTo>
                  <a:pt x="162" y="434"/>
                </a:moveTo>
                <a:lnTo>
                  <a:pt x="162" y="339"/>
                </a:lnTo>
                <a:lnTo>
                  <a:pt x="273" y="333"/>
                </a:lnTo>
                <a:lnTo>
                  <a:pt x="273" y="434"/>
                </a:lnTo>
                <a:lnTo>
                  <a:pt x="162" y="434"/>
                </a:lnTo>
                <a:close/>
                <a:moveTo>
                  <a:pt x="273" y="450"/>
                </a:moveTo>
                <a:lnTo>
                  <a:pt x="273" y="556"/>
                </a:lnTo>
                <a:lnTo>
                  <a:pt x="162" y="556"/>
                </a:lnTo>
                <a:lnTo>
                  <a:pt x="162" y="450"/>
                </a:lnTo>
                <a:lnTo>
                  <a:pt x="273" y="450"/>
                </a:lnTo>
                <a:close/>
                <a:moveTo>
                  <a:pt x="273" y="579"/>
                </a:moveTo>
                <a:lnTo>
                  <a:pt x="273" y="655"/>
                </a:lnTo>
                <a:lnTo>
                  <a:pt x="162" y="645"/>
                </a:lnTo>
                <a:lnTo>
                  <a:pt x="162" y="579"/>
                </a:lnTo>
                <a:lnTo>
                  <a:pt x="273" y="579"/>
                </a:lnTo>
                <a:close/>
                <a:moveTo>
                  <a:pt x="295" y="579"/>
                </a:moveTo>
                <a:lnTo>
                  <a:pt x="401" y="579"/>
                </a:lnTo>
                <a:lnTo>
                  <a:pt x="401" y="667"/>
                </a:lnTo>
                <a:lnTo>
                  <a:pt x="295" y="655"/>
                </a:lnTo>
                <a:lnTo>
                  <a:pt x="295" y="579"/>
                </a:lnTo>
                <a:close/>
                <a:moveTo>
                  <a:pt x="423" y="579"/>
                </a:moveTo>
                <a:lnTo>
                  <a:pt x="529" y="579"/>
                </a:lnTo>
                <a:lnTo>
                  <a:pt x="529" y="678"/>
                </a:lnTo>
                <a:lnTo>
                  <a:pt x="423" y="667"/>
                </a:lnTo>
                <a:lnTo>
                  <a:pt x="423" y="579"/>
                </a:lnTo>
                <a:close/>
                <a:moveTo>
                  <a:pt x="423" y="434"/>
                </a:moveTo>
                <a:lnTo>
                  <a:pt x="423" y="328"/>
                </a:lnTo>
                <a:lnTo>
                  <a:pt x="529" y="322"/>
                </a:lnTo>
                <a:lnTo>
                  <a:pt x="529" y="434"/>
                </a:lnTo>
                <a:lnTo>
                  <a:pt x="423" y="434"/>
                </a:lnTo>
                <a:close/>
                <a:moveTo>
                  <a:pt x="545" y="450"/>
                </a:moveTo>
                <a:lnTo>
                  <a:pt x="651" y="450"/>
                </a:lnTo>
                <a:lnTo>
                  <a:pt x="651" y="556"/>
                </a:lnTo>
                <a:lnTo>
                  <a:pt x="545" y="556"/>
                </a:lnTo>
                <a:lnTo>
                  <a:pt x="545" y="450"/>
                </a:lnTo>
                <a:close/>
                <a:moveTo>
                  <a:pt x="545" y="434"/>
                </a:moveTo>
                <a:lnTo>
                  <a:pt x="545" y="322"/>
                </a:lnTo>
                <a:lnTo>
                  <a:pt x="651" y="322"/>
                </a:lnTo>
                <a:lnTo>
                  <a:pt x="651" y="434"/>
                </a:lnTo>
                <a:lnTo>
                  <a:pt x="545" y="434"/>
                </a:lnTo>
                <a:close/>
                <a:moveTo>
                  <a:pt x="56" y="339"/>
                </a:moveTo>
                <a:lnTo>
                  <a:pt x="139" y="339"/>
                </a:lnTo>
                <a:lnTo>
                  <a:pt x="139" y="434"/>
                </a:lnTo>
                <a:lnTo>
                  <a:pt x="67" y="434"/>
                </a:lnTo>
                <a:lnTo>
                  <a:pt x="67" y="450"/>
                </a:lnTo>
                <a:lnTo>
                  <a:pt x="56" y="339"/>
                </a:lnTo>
                <a:close/>
                <a:moveTo>
                  <a:pt x="78" y="579"/>
                </a:moveTo>
                <a:lnTo>
                  <a:pt x="139" y="579"/>
                </a:lnTo>
                <a:lnTo>
                  <a:pt x="139" y="645"/>
                </a:lnTo>
                <a:lnTo>
                  <a:pt x="84" y="640"/>
                </a:lnTo>
                <a:lnTo>
                  <a:pt x="78" y="579"/>
                </a:lnTo>
                <a:close/>
                <a:moveTo>
                  <a:pt x="545" y="678"/>
                </a:moveTo>
                <a:lnTo>
                  <a:pt x="545" y="579"/>
                </a:lnTo>
                <a:lnTo>
                  <a:pt x="651" y="579"/>
                </a:lnTo>
                <a:lnTo>
                  <a:pt x="651" y="634"/>
                </a:lnTo>
                <a:lnTo>
                  <a:pt x="628" y="689"/>
                </a:lnTo>
                <a:lnTo>
                  <a:pt x="545" y="678"/>
                </a:lnTo>
                <a:close/>
                <a:moveTo>
                  <a:pt x="734" y="434"/>
                </a:moveTo>
                <a:lnTo>
                  <a:pt x="668" y="434"/>
                </a:lnTo>
                <a:lnTo>
                  <a:pt x="668" y="322"/>
                </a:lnTo>
                <a:lnTo>
                  <a:pt x="779" y="317"/>
                </a:lnTo>
                <a:lnTo>
                  <a:pt x="734" y="43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bg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765418" y="1295899"/>
            <a:ext cx="1958723" cy="936330"/>
            <a:chOff x="1317257" y="1360556"/>
            <a:chExt cx="3761195" cy="1248223"/>
          </a:xfrm>
        </p:grpSpPr>
        <p:sp>
          <p:nvSpPr>
            <p:cNvPr id="11" name="文本框 382"/>
            <p:cNvSpPr txBox="1"/>
            <p:nvPr/>
          </p:nvSpPr>
          <p:spPr>
            <a:xfrm>
              <a:off x="1317257" y="1811459"/>
              <a:ext cx="3761195" cy="797320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此部分内容作为文字排版占位显示（建议使用主题字体）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1317257" y="1360556"/>
              <a:ext cx="3761195" cy="307777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标题文本预设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763995" y="1627276"/>
            <a:ext cx="1621270" cy="2629689"/>
            <a:chOff x="5323800" y="1626645"/>
            <a:chExt cx="1620989" cy="2629233"/>
          </a:xfrm>
        </p:grpSpPr>
        <p:sp>
          <p:nvSpPr>
            <p:cNvPr id="17" name="矩形 16"/>
            <p:cNvSpPr/>
            <p:nvPr/>
          </p:nvSpPr>
          <p:spPr>
            <a:xfrm>
              <a:off x="5363972" y="2000712"/>
              <a:ext cx="1546534" cy="95401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323800" y="3184498"/>
              <a:ext cx="1620989" cy="3877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E24848"/>
                </a:buClr>
                <a:defRPr/>
              </a:pPr>
              <a:r>
                <a:rPr lang="zh-CN" altLang="en-US" sz="800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此部分内容作为文字排版占位显示（建议使用主题字体）。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5363972" y="1626645"/>
              <a:ext cx="1537732" cy="305853"/>
            </a:xfrm>
            <a:prstGeom prst="rect">
              <a:avLst/>
            </a:prstGeom>
          </p:spPr>
          <p:txBody>
            <a:bodyPr vert="horz" lIns="91456" tIns="45728" rIns="91456" bIns="45728" anchor="ctr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200" b="1" spc="-15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5404136" y="2598597"/>
              <a:ext cx="1497568" cy="275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zh-CN" altLang="en-US" sz="1600" b="1" noProof="1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5323800" y="3868080"/>
              <a:ext cx="1620989" cy="3877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E24848"/>
                </a:buClr>
                <a:defRPr/>
              </a:pPr>
              <a:r>
                <a:rPr lang="zh-CN" altLang="en-US" sz="800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此部分内容作为文字排版占位显示（建议使用主题字体）。</a:t>
              </a: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5959280" y="2165259"/>
              <a:ext cx="342900" cy="325171"/>
            </a:xfrm>
            <a:custGeom>
              <a:avLst/>
              <a:gdLst>
                <a:gd name="connsiteX0" fmla="*/ 17139 w 331464"/>
                <a:gd name="connsiteY0" fmla="*/ 274638 h 314326"/>
                <a:gd name="connsiteX1" fmla="*/ 312414 w 331464"/>
                <a:gd name="connsiteY1" fmla="*/ 274638 h 314326"/>
                <a:gd name="connsiteX2" fmla="*/ 312414 w 331464"/>
                <a:gd name="connsiteY2" fmla="*/ 302420 h 314326"/>
                <a:gd name="connsiteX3" fmla="*/ 300758 w 331464"/>
                <a:gd name="connsiteY3" fmla="*/ 314326 h 314326"/>
                <a:gd name="connsiteX4" fmla="*/ 28795 w 331464"/>
                <a:gd name="connsiteY4" fmla="*/ 314326 h 314326"/>
                <a:gd name="connsiteX5" fmla="*/ 17139 w 331464"/>
                <a:gd name="connsiteY5" fmla="*/ 302420 h 314326"/>
                <a:gd name="connsiteX6" fmla="*/ 220339 w 331464"/>
                <a:gd name="connsiteY6" fmla="*/ 168275 h 314326"/>
                <a:gd name="connsiteX7" fmla="*/ 312414 w 331464"/>
                <a:gd name="connsiteY7" fmla="*/ 168275 h 314326"/>
                <a:gd name="connsiteX8" fmla="*/ 312414 w 331464"/>
                <a:gd name="connsiteY8" fmla="*/ 258763 h 314326"/>
                <a:gd name="connsiteX9" fmla="*/ 220339 w 331464"/>
                <a:gd name="connsiteY9" fmla="*/ 258763 h 314326"/>
                <a:gd name="connsiteX10" fmla="*/ 128264 w 331464"/>
                <a:gd name="connsiteY10" fmla="*/ 168275 h 314326"/>
                <a:gd name="connsiteX11" fmla="*/ 201289 w 331464"/>
                <a:gd name="connsiteY11" fmla="*/ 168275 h 314326"/>
                <a:gd name="connsiteX12" fmla="*/ 201289 w 331464"/>
                <a:gd name="connsiteY12" fmla="*/ 258763 h 314326"/>
                <a:gd name="connsiteX13" fmla="*/ 128264 w 331464"/>
                <a:gd name="connsiteY13" fmla="*/ 258763 h 314326"/>
                <a:gd name="connsiteX14" fmla="*/ 17139 w 331464"/>
                <a:gd name="connsiteY14" fmla="*/ 168275 h 314326"/>
                <a:gd name="connsiteX15" fmla="*/ 110802 w 331464"/>
                <a:gd name="connsiteY15" fmla="*/ 168275 h 314326"/>
                <a:gd name="connsiteX16" fmla="*/ 110802 w 331464"/>
                <a:gd name="connsiteY16" fmla="*/ 258763 h 314326"/>
                <a:gd name="connsiteX17" fmla="*/ 17139 w 331464"/>
                <a:gd name="connsiteY17" fmla="*/ 258763 h 314326"/>
                <a:gd name="connsiteX18" fmla="*/ 28189 w 331464"/>
                <a:gd name="connsiteY18" fmla="*/ 93663 h 314326"/>
                <a:gd name="connsiteX19" fmla="*/ 302951 w 331464"/>
                <a:gd name="connsiteY19" fmla="*/ 93663 h 314326"/>
                <a:gd name="connsiteX20" fmla="*/ 328872 w 331464"/>
                <a:gd name="connsiteY20" fmla="*/ 132428 h 314326"/>
                <a:gd name="connsiteX21" fmla="*/ 331464 w 331464"/>
                <a:gd name="connsiteY21" fmla="*/ 138888 h 314326"/>
                <a:gd name="connsiteX22" fmla="*/ 322392 w 331464"/>
                <a:gd name="connsiteY22" fmla="*/ 149226 h 314326"/>
                <a:gd name="connsiteX23" fmla="*/ 7452 w 331464"/>
                <a:gd name="connsiteY23" fmla="*/ 149226 h 314326"/>
                <a:gd name="connsiteX24" fmla="*/ 972 w 331464"/>
                <a:gd name="connsiteY24" fmla="*/ 144057 h 314326"/>
                <a:gd name="connsiteX25" fmla="*/ 972 w 331464"/>
                <a:gd name="connsiteY25" fmla="*/ 132428 h 314326"/>
                <a:gd name="connsiteX26" fmla="*/ 28189 w 331464"/>
                <a:gd name="connsiteY26" fmla="*/ 93663 h 314326"/>
                <a:gd name="connsiteX27" fmla="*/ 47833 w 331464"/>
                <a:gd name="connsiteY27" fmla="*/ 0 h 314326"/>
                <a:gd name="connsiteX28" fmla="*/ 283308 w 331464"/>
                <a:gd name="connsiteY28" fmla="*/ 0 h 314326"/>
                <a:gd name="connsiteX29" fmla="*/ 294952 w 331464"/>
                <a:gd name="connsiteY29" fmla="*/ 11824 h 314326"/>
                <a:gd name="connsiteX30" fmla="*/ 294952 w 331464"/>
                <a:gd name="connsiteY30" fmla="*/ 76200 h 314326"/>
                <a:gd name="connsiteX31" fmla="*/ 36189 w 331464"/>
                <a:gd name="connsiteY31" fmla="*/ 76200 h 314326"/>
                <a:gd name="connsiteX32" fmla="*/ 36189 w 331464"/>
                <a:gd name="connsiteY32" fmla="*/ 11824 h 314326"/>
                <a:gd name="connsiteX33" fmla="*/ 47833 w 331464"/>
                <a:gd name="connsiteY33" fmla="*/ 0 h 31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31464" h="314326">
                  <a:moveTo>
                    <a:pt x="17139" y="274638"/>
                  </a:moveTo>
                  <a:cubicBezTo>
                    <a:pt x="17139" y="274638"/>
                    <a:pt x="17139" y="274638"/>
                    <a:pt x="312414" y="274638"/>
                  </a:cubicBezTo>
                  <a:cubicBezTo>
                    <a:pt x="312414" y="274638"/>
                    <a:pt x="312414" y="274638"/>
                    <a:pt x="312414" y="302420"/>
                  </a:cubicBezTo>
                  <a:cubicBezTo>
                    <a:pt x="312414" y="309035"/>
                    <a:pt x="307234" y="314326"/>
                    <a:pt x="300758" y="314326"/>
                  </a:cubicBezTo>
                  <a:cubicBezTo>
                    <a:pt x="300758" y="314326"/>
                    <a:pt x="300758" y="314326"/>
                    <a:pt x="28795" y="314326"/>
                  </a:cubicBezTo>
                  <a:cubicBezTo>
                    <a:pt x="22319" y="314326"/>
                    <a:pt x="17139" y="309035"/>
                    <a:pt x="17139" y="302420"/>
                  </a:cubicBezTo>
                  <a:close/>
                  <a:moveTo>
                    <a:pt x="220339" y="168275"/>
                  </a:moveTo>
                  <a:lnTo>
                    <a:pt x="312414" y="168275"/>
                  </a:lnTo>
                  <a:lnTo>
                    <a:pt x="312414" y="258763"/>
                  </a:lnTo>
                  <a:lnTo>
                    <a:pt x="220339" y="258763"/>
                  </a:lnTo>
                  <a:close/>
                  <a:moveTo>
                    <a:pt x="128264" y="168275"/>
                  </a:moveTo>
                  <a:lnTo>
                    <a:pt x="201289" y="168275"/>
                  </a:lnTo>
                  <a:lnTo>
                    <a:pt x="201289" y="258763"/>
                  </a:lnTo>
                  <a:lnTo>
                    <a:pt x="128264" y="258763"/>
                  </a:lnTo>
                  <a:close/>
                  <a:moveTo>
                    <a:pt x="17139" y="168275"/>
                  </a:moveTo>
                  <a:lnTo>
                    <a:pt x="110802" y="168275"/>
                  </a:lnTo>
                  <a:lnTo>
                    <a:pt x="110802" y="258763"/>
                  </a:lnTo>
                  <a:lnTo>
                    <a:pt x="17139" y="258763"/>
                  </a:lnTo>
                  <a:close/>
                  <a:moveTo>
                    <a:pt x="28189" y="93663"/>
                  </a:moveTo>
                  <a:cubicBezTo>
                    <a:pt x="28189" y="93663"/>
                    <a:pt x="28189" y="93663"/>
                    <a:pt x="302951" y="93663"/>
                  </a:cubicBezTo>
                  <a:cubicBezTo>
                    <a:pt x="302951" y="93663"/>
                    <a:pt x="302951" y="93663"/>
                    <a:pt x="328872" y="132428"/>
                  </a:cubicBezTo>
                  <a:cubicBezTo>
                    <a:pt x="330168" y="133720"/>
                    <a:pt x="331464" y="136304"/>
                    <a:pt x="331464" y="138888"/>
                  </a:cubicBezTo>
                  <a:cubicBezTo>
                    <a:pt x="331464" y="144057"/>
                    <a:pt x="327576" y="147934"/>
                    <a:pt x="322392" y="149226"/>
                  </a:cubicBezTo>
                  <a:cubicBezTo>
                    <a:pt x="322392" y="149226"/>
                    <a:pt x="322392" y="149226"/>
                    <a:pt x="7452" y="149226"/>
                  </a:cubicBezTo>
                  <a:cubicBezTo>
                    <a:pt x="4860" y="147934"/>
                    <a:pt x="2268" y="146641"/>
                    <a:pt x="972" y="144057"/>
                  </a:cubicBezTo>
                  <a:cubicBezTo>
                    <a:pt x="-324" y="140181"/>
                    <a:pt x="-324" y="136304"/>
                    <a:pt x="972" y="132428"/>
                  </a:cubicBezTo>
                  <a:cubicBezTo>
                    <a:pt x="972" y="132428"/>
                    <a:pt x="972" y="132428"/>
                    <a:pt x="28189" y="93663"/>
                  </a:cubicBezTo>
                  <a:close/>
                  <a:moveTo>
                    <a:pt x="47833" y="0"/>
                  </a:moveTo>
                  <a:cubicBezTo>
                    <a:pt x="47833" y="0"/>
                    <a:pt x="47833" y="0"/>
                    <a:pt x="283308" y="0"/>
                  </a:cubicBezTo>
                  <a:cubicBezTo>
                    <a:pt x="289777" y="0"/>
                    <a:pt x="294952" y="5255"/>
                    <a:pt x="294952" y="11824"/>
                  </a:cubicBezTo>
                  <a:lnTo>
                    <a:pt x="294952" y="76200"/>
                  </a:lnTo>
                  <a:cubicBezTo>
                    <a:pt x="294952" y="76200"/>
                    <a:pt x="294952" y="76200"/>
                    <a:pt x="36189" y="76200"/>
                  </a:cubicBezTo>
                  <a:cubicBezTo>
                    <a:pt x="36189" y="76200"/>
                    <a:pt x="36189" y="76200"/>
                    <a:pt x="36189" y="11824"/>
                  </a:cubicBezTo>
                  <a:cubicBezTo>
                    <a:pt x="36189" y="5255"/>
                    <a:pt x="41364" y="0"/>
                    <a:pt x="478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468203" y="1627275"/>
            <a:ext cx="1621270" cy="2629688"/>
            <a:chOff x="7027712" y="1626645"/>
            <a:chExt cx="1620989" cy="2629232"/>
          </a:xfrm>
        </p:grpSpPr>
        <p:sp>
          <p:nvSpPr>
            <p:cNvPr id="21" name="矩形 20"/>
            <p:cNvSpPr/>
            <p:nvPr/>
          </p:nvSpPr>
          <p:spPr>
            <a:xfrm>
              <a:off x="7067885" y="2000712"/>
              <a:ext cx="1546534" cy="95401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027712" y="3184497"/>
              <a:ext cx="1620989" cy="3877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E24848"/>
                </a:buClr>
                <a:defRPr/>
              </a:pPr>
              <a:r>
                <a:rPr lang="zh-CN" altLang="en-US" sz="800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此部分内容作为文字排版占位显示（建议使用主题字体）。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7067885" y="1626645"/>
              <a:ext cx="1537732" cy="305853"/>
            </a:xfrm>
            <a:prstGeom prst="rect">
              <a:avLst/>
            </a:prstGeom>
          </p:spPr>
          <p:txBody>
            <a:bodyPr vert="horz" lIns="91456" tIns="45728" rIns="91456" bIns="45728" anchor="ctr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zh-CN" altLang="en-US" sz="1200" b="1" spc="-15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7108050" y="2598597"/>
              <a:ext cx="1497568" cy="275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zh-CN" altLang="en-US" sz="1600" b="1" noProof="1">
                  <a:solidFill>
                    <a:schemeClr val="bg1"/>
                  </a:solidFill>
                </a:rPr>
                <a:t>标题文本预设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7027712" y="3868079"/>
              <a:ext cx="1620989" cy="38779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lnSpc>
                  <a:spcPct val="120000"/>
                </a:lnSpc>
                <a:buClr>
                  <a:srgbClr val="E24848"/>
                </a:buClr>
                <a:defRPr/>
              </a:pPr>
              <a:r>
                <a:rPr lang="zh-CN" altLang="en-US" sz="800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此部分内容作为文字排版占位显示（建议使用主题字体）。</a:t>
              </a: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7648265" y="2165259"/>
              <a:ext cx="342900" cy="325171"/>
            </a:xfrm>
            <a:custGeom>
              <a:avLst/>
              <a:gdLst>
                <a:gd name="connsiteX0" fmla="*/ 17139 w 331464"/>
                <a:gd name="connsiteY0" fmla="*/ 274638 h 314326"/>
                <a:gd name="connsiteX1" fmla="*/ 312414 w 331464"/>
                <a:gd name="connsiteY1" fmla="*/ 274638 h 314326"/>
                <a:gd name="connsiteX2" fmla="*/ 312414 w 331464"/>
                <a:gd name="connsiteY2" fmla="*/ 302420 h 314326"/>
                <a:gd name="connsiteX3" fmla="*/ 300758 w 331464"/>
                <a:gd name="connsiteY3" fmla="*/ 314326 h 314326"/>
                <a:gd name="connsiteX4" fmla="*/ 28795 w 331464"/>
                <a:gd name="connsiteY4" fmla="*/ 314326 h 314326"/>
                <a:gd name="connsiteX5" fmla="*/ 17139 w 331464"/>
                <a:gd name="connsiteY5" fmla="*/ 302420 h 314326"/>
                <a:gd name="connsiteX6" fmla="*/ 220339 w 331464"/>
                <a:gd name="connsiteY6" fmla="*/ 168275 h 314326"/>
                <a:gd name="connsiteX7" fmla="*/ 312414 w 331464"/>
                <a:gd name="connsiteY7" fmla="*/ 168275 h 314326"/>
                <a:gd name="connsiteX8" fmla="*/ 312414 w 331464"/>
                <a:gd name="connsiteY8" fmla="*/ 258763 h 314326"/>
                <a:gd name="connsiteX9" fmla="*/ 220339 w 331464"/>
                <a:gd name="connsiteY9" fmla="*/ 258763 h 314326"/>
                <a:gd name="connsiteX10" fmla="*/ 128264 w 331464"/>
                <a:gd name="connsiteY10" fmla="*/ 168275 h 314326"/>
                <a:gd name="connsiteX11" fmla="*/ 201289 w 331464"/>
                <a:gd name="connsiteY11" fmla="*/ 168275 h 314326"/>
                <a:gd name="connsiteX12" fmla="*/ 201289 w 331464"/>
                <a:gd name="connsiteY12" fmla="*/ 258763 h 314326"/>
                <a:gd name="connsiteX13" fmla="*/ 128264 w 331464"/>
                <a:gd name="connsiteY13" fmla="*/ 258763 h 314326"/>
                <a:gd name="connsiteX14" fmla="*/ 17139 w 331464"/>
                <a:gd name="connsiteY14" fmla="*/ 168275 h 314326"/>
                <a:gd name="connsiteX15" fmla="*/ 110802 w 331464"/>
                <a:gd name="connsiteY15" fmla="*/ 168275 h 314326"/>
                <a:gd name="connsiteX16" fmla="*/ 110802 w 331464"/>
                <a:gd name="connsiteY16" fmla="*/ 258763 h 314326"/>
                <a:gd name="connsiteX17" fmla="*/ 17139 w 331464"/>
                <a:gd name="connsiteY17" fmla="*/ 258763 h 314326"/>
                <a:gd name="connsiteX18" fmla="*/ 28189 w 331464"/>
                <a:gd name="connsiteY18" fmla="*/ 93663 h 314326"/>
                <a:gd name="connsiteX19" fmla="*/ 302951 w 331464"/>
                <a:gd name="connsiteY19" fmla="*/ 93663 h 314326"/>
                <a:gd name="connsiteX20" fmla="*/ 328872 w 331464"/>
                <a:gd name="connsiteY20" fmla="*/ 132428 h 314326"/>
                <a:gd name="connsiteX21" fmla="*/ 331464 w 331464"/>
                <a:gd name="connsiteY21" fmla="*/ 138888 h 314326"/>
                <a:gd name="connsiteX22" fmla="*/ 322392 w 331464"/>
                <a:gd name="connsiteY22" fmla="*/ 149226 h 314326"/>
                <a:gd name="connsiteX23" fmla="*/ 7452 w 331464"/>
                <a:gd name="connsiteY23" fmla="*/ 149226 h 314326"/>
                <a:gd name="connsiteX24" fmla="*/ 972 w 331464"/>
                <a:gd name="connsiteY24" fmla="*/ 144057 h 314326"/>
                <a:gd name="connsiteX25" fmla="*/ 972 w 331464"/>
                <a:gd name="connsiteY25" fmla="*/ 132428 h 314326"/>
                <a:gd name="connsiteX26" fmla="*/ 28189 w 331464"/>
                <a:gd name="connsiteY26" fmla="*/ 93663 h 314326"/>
                <a:gd name="connsiteX27" fmla="*/ 47833 w 331464"/>
                <a:gd name="connsiteY27" fmla="*/ 0 h 314326"/>
                <a:gd name="connsiteX28" fmla="*/ 283308 w 331464"/>
                <a:gd name="connsiteY28" fmla="*/ 0 h 314326"/>
                <a:gd name="connsiteX29" fmla="*/ 294952 w 331464"/>
                <a:gd name="connsiteY29" fmla="*/ 11824 h 314326"/>
                <a:gd name="connsiteX30" fmla="*/ 294952 w 331464"/>
                <a:gd name="connsiteY30" fmla="*/ 76200 h 314326"/>
                <a:gd name="connsiteX31" fmla="*/ 36189 w 331464"/>
                <a:gd name="connsiteY31" fmla="*/ 76200 h 314326"/>
                <a:gd name="connsiteX32" fmla="*/ 36189 w 331464"/>
                <a:gd name="connsiteY32" fmla="*/ 11824 h 314326"/>
                <a:gd name="connsiteX33" fmla="*/ 47833 w 331464"/>
                <a:gd name="connsiteY33" fmla="*/ 0 h 31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31464" h="314326">
                  <a:moveTo>
                    <a:pt x="17139" y="274638"/>
                  </a:moveTo>
                  <a:cubicBezTo>
                    <a:pt x="17139" y="274638"/>
                    <a:pt x="17139" y="274638"/>
                    <a:pt x="312414" y="274638"/>
                  </a:cubicBezTo>
                  <a:cubicBezTo>
                    <a:pt x="312414" y="274638"/>
                    <a:pt x="312414" y="274638"/>
                    <a:pt x="312414" y="302420"/>
                  </a:cubicBezTo>
                  <a:cubicBezTo>
                    <a:pt x="312414" y="309035"/>
                    <a:pt x="307234" y="314326"/>
                    <a:pt x="300758" y="314326"/>
                  </a:cubicBezTo>
                  <a:cubicBezTo>
                    <a:pt x="300758" y="314326"/>
                    <a:pt x="300758" y="314326"/>
                    <a:pt x="28795" y="314326"/>
                  </a:cubicBezTo>
                  <a:cubicBezTo>
                    <a:pt x="22319" y="314326"/>
                    <a:pt x="17139" y="309035"/>
                    <a:pt x="17139" y="302420"/>
                  </a:cubicBezTo>
                  <a:close/>
                  <a:moveTo>
                    <a:pt x="220339" y="168275"/>
                  </a:moveTo>
                  <a:lnTo>
                    <a:pt x="312414" y="168275"/>
                  </a:lnTo>
                  <a:lnTo>
                    <a:pt x="312414" y="258763"/>
                  </a:lnTo>
                  <a:lnTo>
                    <a:pt x="220339" y="258763"/>
                  </a:lnTo>
                  <a:close/>
                  <a:moveTo>
                    <a:pt x="128264" y="168275"/>
                  </a:moveTo>
                  <a:lnTo>
                    <a:pt x="201289" y="168275"/>
                  </a:lnTo>
                  <a:lnTo>
                    <a:pt x="201289" y="258763"/>
                  </a:lnTo>
                  <a:lnTo>
                    <a:pt x="128264" y="258763"/>
                  </a:lnTo>
                  <a:close/>
                  <a:moveTo>
                    <a:pt x="17139" y="168275"/>
                  </a:moveTo>
                  <a:lnTo>
                    <a:pt x="110802" y="168275"/>
                  </a:lnTo>
                  <a:lnTo>
                    <a:pt x="110802" y="258763"/>
                  </a:lnTo>
                  <a:lnTo>
                    <a:pt x="17139" y="258763"/>
                  </a:lnTo>
                  <a:close/>
                  <a:moveTo>
                    <a:pt x="28189" y="93663"/>
                  </a:moveTo>
                  <a:cubicBezTo>
                    <a:pt x="28189" y="93663"/>
                    <a:pt x="28189" y="93663"/>
                    <a:pt x="302951" y="93663"/>
                  </a:cubicBezTo>
                  <a:cubicBezTo>
                    <a:pt x="302951" y="93663"/>
                    <a:pt x="302951" y="93663"/>
                    <a:pt x="328872" y="132428"/>
                  </a:cubicBezTo>
                  <a:cubicBezTo>
                    <a:pt x="330168" y="133720"/>
                    <a:pt x="331464" y="136304"/>
                    <a:pt x="331464" y="138888"/>
                  </a:cubicBezTo>
                  <a:cubicBezTo>
                    <a:pt x="331464" y="144057"/>
                    <a:pt x="327576" y="147934"/>
                    <a:pt x="322392" y="149226"/>
                  </a:cubicBezTo>
                  <a:cubicBezTo>
                    <a:pt x="322392" y="149226"/>
                    <a:pt x="322392" y="149226"/>
                    <a:pt x="7452" y="149226"/>
                  </a:cubicBezTo>
                  <a:cubicBezTo>
                    <a:pt x="4860" y="147934"/>
                    <a:pt x="2268" y="146641"/>
                    <a:pt x="972" y="144057"/>
                  </a:cubicBezTo>
                  <a:cubicBezTo>
                    <a:pt x="-324" y="140181"/>
                    <a:pt x="-324" y="136304"/>
                    <a:pt x="972" y="132428"/>
                  </a:cubicBezTo>
                  <a:cubicBezTo>
                    <a:pt x="972" y="132428"/>
                    <a:pt x="972" y="132428"/>
                    <a:pt x="28189" y="93663"/>
                  </a:cubicBezTo>
                  <a:close/>
                  <a:moveTo>
                    <a:pt x="47833" y="0"/>
                  </a:moveTo>
                  <a:cubicBezTo>
                    <a:pt x="47833" y="0"/>
                    <a:pt x="47833" y="0"/>
                    <a:pt x="283308" y="0"/>
                  </a:cubicBezTo>
                  <a:cubicBezTo>
                    <a:pt x="289777" y="0"/>
                    <a:pt x="294952" y="5255"/>
                    <a:pt x="294952" y="11824"/>
                  </a:cubicBezTo>
                  <a:lnTo>
                    <a:pt x="294952" y="76200"/>
                  </a:lnTo>
                  <a:cubicBezTo>
                    <a:pt x="294952" y="76200"/>
                    <a:pt x="294952" y="76200"/>
                    <a:pt x="36189" y="76200"/>
                  </a:cubicBezTo>
                  <a:cubicBezTo>
                    <a:pt x="36189" y="76200"/>
                    <a:pt x="36189" y="76200"/>
                    <a:pt x="36189" y="11824"/>
                  </a:cubicBezTo>
                  <a:cubicBezTo>
                    <a:pt x="36189" y="5255"/>
                    <a:pt x="41364" y="0"/>
                    <a:pt x="478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18029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565" y="1343394"/>
            <a:ext cx="2239193" cy="1536438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 dirty="0"/>
          </a:p>
        </p:txBody>
      </p:sp>
      <p:sp>
        <p:nvSpPr>
          <p:cNvPr id="17" name="矩形 16"/>
          <p:cNvSpPr/>
          <p:nvPr/>
        </p:nvSpPr>
        <p:spPr>
          <a:xfrm>
            <a:off x="2302321" y="1343394"/>
            <a:ext cx="2239193" cy="15364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/>
          </a:p>
        </p:txBody>
      </p:sp>
      <p:sp>
        <p:nvSpPr>
          <p:cNvPr id="18" name="矩形 17"/>
          <p:cNvSpPr/>
          <p:nvPr/>
        </p:nvSpPr>
        <p:spPr>
          <a:xfrm>
            <a:off x="4604076" y="1343394"/>
            <a:ext cx="2239193" cy="153643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 dirty="0"/>
          </a:p>
        </p:txBody>
      </p:sp>
      <p:sp>
        <p:nvSpPr>
          <p:cNvPr id="19" name="矩形 18"/>
          <p:cNvSpPr/>
          <p:nvPr/>
        </p:nvSpPr>
        <p:spPr>
          <a:xfrm>
            <a:off x="6905831" y="1343394"/>
            <a:ext cx="2239193" cy="15364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/>
          </a:p>
        </p:txBody>
      </p:sp>
      <p:sp>
        <p:nvSpPr>
          <p:cNvPr id="28" name="矩形 27"/>
          <p:cNvSpPr/>
          <p:nvPr/>
        </p:nvSpPr>
        <p:spPr>
          <a:xfrm>
            <a:off x="565" y="2936759"/>
            <a:ext cx="2239193" cy="15364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/>
          </a:p>
        </p:txBody>
      </p:sp>
      <p:sp>
        <p:nvSpPr>
          <p:cNvPr id="29" name="矩形 28"/>
          <p:cNvSpPr/>
          <p:nvPr/>
        </p:nvSpPr>
        <p:spPr>
          <a:xfrm>
            <a:off x="2302321" y="2936759"/>
            <a:ext cx="2239193" cy="1536438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 dirty="0"/>
          </a:p>
        </p:txBody>
      </p:sp>
      <p:sp>
        <p:nvSpPr>
          <p:cNvPr id="30" name="矩形 29"/>
          <p:cNvSpPr/>
          <p:nvPr/>
        </p:nvSpPr>
        <p:spPr>
          <a:xfrm>
            <a:off x="4604076" y="2936759"/>
            <a:ext cx="2239193" cy="15364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/>
          </a:p>
        </p:txBody>
      </p:sp>
      <p:sp>
        <p:nvSpPr>
          <p:cNvPr id="31" name="矩形 30"/>
          <p:cNvSpPr/>
          <p:nvPr/>
        </p:nvSpPr>
        <p:spPr>
          <a:xfrm>
            <a:off x="6905831" y="2936759"/>
            <a:ext cx="2239193" cy="1536438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80"/>
          </a:p>
        </p:txBody>
      </p:sp>
      <p:sp>
        <p:nvSpPr>
          <p:cNvPr id="15" name="TextBox 32"/>
          <p:cNvSpPr txBox="1"/>
          <p:nvPr/>
        </p:nvSpPr>
        <p:spPr>
          <a:xfrm>
            <a:off x="2626815" y="1808442"/>
            <a:ext cx="1590205" cy="69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96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点击添加相关标题文字，修改文字内容，也可以直接复制你的内容到此。</a:t>
            </a:r>
            <a:endParaRPr lang="en-US" sz="996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Box 32"/>
          <p:cNvSpPr txBox="1"/>
          <p:nvPr/>
        </p:nvSpPr>
        <p:spPr>
          <a:xfrm>
            <a:off x="7244320" y="1808442"/>
            <a:ext cx="1590205" cy="69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96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点击添加相关标题文字，修改文字内容，也可以直接复制你的内容到此。</a:t>
            </a:r>
            <a:endParaRPr lang="en-US" sz="996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32"/>
          <p:cNvSpPr txBox="1"/>
          <p:nvPr/>
        </p:nvSpPr>
        <p:spPr>
          <a:xfrm>
            <a:off x="307223" y="3369289"/>
            <a:ext cx="1590205" cy="69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96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点击添加相关标题文字，修改文字内容，也可以直接复制你的内容到此。</a:t>
            </a:r>
            <a:endParaRPr lang="en-US" sz="996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TextBox 32"/>
          <p:cNvSpPr txBox="1"/>
          <p:nvPr/>
        </p:nvSpPr>
        <p:spPr>
          <a:xfrm>
            <a:off x="4924729" y="3369289"/>
            <a:ext cx="1590205" cy="69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996" dirty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点击添加相关标题文字，修改文字内容，也可以直接复制你的内容到此。</a:t>
            </a:r>
            <a:endParaRPr lang="en-US" sz="996" dirty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838574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8" grpId="0" animBg="1"/>
      <p:bldP spid="29" grpId="0" animBg="1"/>
      <p:bldP spid="30" grpId="0" animBg="1"/>
      <p:bldP spid="31" grpId="0" animBg="1"/>
      <p:bldP spid="15" grpId="0"/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775DCE2-14A2-4C8B-83DE-95D1A51F6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18" name="矩形 259"/>
          <p:cNvSpPr>
            <a:spLocks noChangeArrowheads="1"/>
          </p:cNvSpPr>
          <p:nvPr/>
        </p:nvSpPr>
        <p:spPr bwMode="auto">
          <a:xfrm>
            <a:off x="1908498" y="2024356"/>
            <a:ext cx="557708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4000" b="1" cap="all" dirty="0">
                <a:solidFill>
                  <a:schemeClr val="bg1"/>
                </a:solidFill>
                <a:cs typeface="Arial" panose="020B0604020202020204" pitchFamily="34" charset="0"/>
              </a:rPr>
              <a:t>演讲完毕，谢谢观看！</a:t>
            </a:r>
          </a:p>
        </p:txBody>
      </p:sp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2012974" y="2585938"/>
            <a:ext cx="5378494" cy="22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YEAR-END SUMMARY PLAN BUSINESS REPORT PPT IN THE NEW YEAR</a:t>
            </a:r>
            <a:endParaRPr lang="zh-CN" alt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259"/>
          <p:cNvSpPr>
            <a:spLocks noChangeArrowheads="1"/>
          </p:cNvSpPr>
          <p:nvPr/>
        </p:nvSpPr>
        <p:spPr bwMode="auto">
          <a:xfrm>
            <a:off x="3483966" y="1060376"/>
            <a:ext cx="227342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7200" b="1" cap="all" dirty="0" smtClean="0">
                <a:solidFill>
                  <a:schemeClr val="bg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201X</a:t>
            </a:r>
            <a:endParaRPr lang="zh-CN" altLang="en-US" sz="7200" b="1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59"/>
          <p:cNvSpPr>
            <a:spLocks noChangeArrowheads="1"/>
          </p:cNvSpPr>
          <p:nvPr/>
        </p:nvSpPr>
        <p:spPr bwMode="auto">
          <a:xfrm>
            <a:off x="1908498" y="3075694"/>
            <a:ext cx="557708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CN" altLang="en-US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汇报人：千库网                         时间：</a:t>
            </a:r>
            <a:r>
              <a:rPr lang="en-US" altLang="zh-CN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XX</a:t>
            </a:r>
            <a:r>
              <a:rPr lang="zh-CN" altLang="en-US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年</a:t>
            </a:r>
            <a:r>
              <a:rPr lang="en-US" altLang="zh-CN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XX</a:t>
            </a:r>
            <a:r>
              <a:rPr lang="zh-CN" altLang="en-US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月</a:t>
            </a:r>
            <a:endParaRPr lang="zh-CN" altLang="en-US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41012"/>
      </p:ext>
    </p:extLst>
  </p:cSld>
  <p:clrMapOvr>
    <a:masterClrMapping/>
  </p:clrMapOvr>
  <p:transition spd="med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5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450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95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200"/>
                            </p:stCondLst>
                            <p:childTnLst>
                              <p:par>
                                <p:cTn id="5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E375F1-56C4-4C3A-9EFE-B073BAF24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2844302" y="2124492"/>
            <a:ext cx="4177189" cy="6772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点击输入标题</a:t>
            </a:r>
            <a:endParaRPr lang="en-GB" altLang="zh-CN" sz="440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TextBox 49"/>
          <p:cNvSpPr txBox="1"/>
          <p:nvPr/>
        </p:nvSpPr>
        <p:spPr>
          <a:xfrm>
            <a:off x="3664706" y="2888769"/>
            <a:ext cx="2780621" cy="1231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/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请替换文字内容，点击添加相关标题文字</a:t>
            </a:r>
          </a:p>
        </p:txBody>
      </p:sp>
      <p:sp>
        <p:nvSpPr>
          <p:cNvPr id="64" name="TextBox 48"/>
          <p:cNvSpPr txBox="1"/>
          <p:nvPr/>
        </p:nvSpPr>
        <p:spPr>
          <a:xfrm>
            <a:off x="3780568" y="1060376"/>
            <a:ext cx="1484844" cy="1231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2" dirty="0">
                <a:solidFill>
                  <a:schemeClr val="bg1"/>
                </a:solidFill>
                <a:latin typeface="OCR A Extended" panose="02010509020102010303" pitchFamily="50" charset="0"/>
                <a:ea typeface="华康雅宋体W9(P)" panose="02020900000000000000" pitchFamily="18" charset="-122"/>
                <a:cs typeface="+mn-ea"/>
                <a:sym typeface="+mn-lt"/>
              </a:rPr>
              <a:t>01</a:t>
            </a:r>
            <a:endParaRPr lang="en-GB" altLang="zh-CN" sz="8002" dirty="0">
              <a:solidFill>
                <a:schemeClr val="bg1"/>
              </a:solidFill>
              <a:latin typeface="OCR A Extended" panose="02010509020102010303" pitchFamily="50" charset="0"/>
              <a:ea typeface="华康雅宋体W9(P)" panose="02020900000000000000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23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switch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6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485709" y="3126494"/>
            <a:ext cx="2043543" cy="488005"/>
            <a:chOff x="646901" y="4167553"/>
            <a:chExt cx="2724550" cy="650630"/>
          </a:xfrm>
        </p:grpSpPr>
        <p:sp>
          <p:nvSpPr>
            <p:cNvPr id="4" name="Rectangle 3"/>
            <p:cNvSpPr/>
            <p:nvPr/>
          </p:nvSpPr>
          <p:spPr>
            <a:xfrm>
              <a:off x="646901" y="4167553"/>
              <a:ext cx="2724550" cy="6506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46901" y="4167553"/>
              <a:ext cx="598585" cy="65063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29"/>
            <p:cNvSpPr>
              <a:spLocks noEditPoints="1"/>
            </p:cNvSpPr>
            <p:nvPr/>
          </p:nvSpPr>
          <p:spPr bwMode="auto">
            <a:xfrm>
              <a:off x="755930" y="4257249"/>
              <a:ext cx="380526" cy="443102"/>
            </a:xfrm>
            <a:custGeom>
              <a:avLst/>
              <a:gdLst>
                <a:gd name="T0" fmla="*/ 233 w 233"/>
                <a:gd name="T1" fmla="*/ 118 h 271"/>
                <a:gd name="T2" fmla="*/ 205 w 233"/>
                <a:gd name="T3" fmla="*/ 262 h 271"/>
                <a:gd name="T4" fmla="*/ 200 w 233"/>
                <a:gd name="T5" fmla="*/ 271 h 271"/>
                <a:gd name="T6" fmla="*/ 175 w 233"/>
                <a:gd name="T7" fmla="*/ 262 h 271"/>
                <a:gd name="T8" fmla="*/ 57 w 233"/>
                <a:gd name="T9" fmla="*/ 271 h 271"/>
                <a:gd name="T10" fmla="*/ 32 w 233"/>
                <a:gd name="T11" fmla="*/ 262 h 271"/>
                <a:gd name="T12" fmla="*/ 0 w 233"/>
                <a:gd name="T13" fmla="*/ 234 h 271"/>
                <a:gd name="T14" fmla="*/ 28 w 233"/>
                <a:gd name="T15" fmla="*/ 90 h 271"/>
                <a:gd name="T16" fmla="*/ 56 w 233"/>
                <a:gd name="T17" fmla="*/ 20 h 271"/>
                <a:gd name="T18" fmla="*/ 122 w 233"/>
                <a:gd name="T19" fmla="*/ 0 h 271"/>
                <a:gd name="T20" fmla="*/ 103 w 233"/>
                <a:gd name="T21" fmla="*/ 65 h 271"/>
                <a:gd name="T22" fmla="*/ 61 w 233"/>
                <a:gd name="T23" fmla="*/ 84 h 271"/>
                <a:gd name="T24" fmla="*/ 43 w 233"/>
                <a:gd name="T25" fmla="*/ 31 h 271"/>
                <a:gd name="T26" fmla="*/ 80 w 233"/>
                <a:gd name="T27" fmla="*/ 137 h 271"/>
                <a:gd name="T28" fmla="*/ 55 w 233"/>
                <a:gd name="T29" fmla="*/ 181 h 271"/>
                <a:gd name="T30" fmla="*/ 80 w 233"/>
                <a:gd name="T31" fmla="*/ 137 h 271"/>
                <a:gd name="T32" fmla="*/ 180 w 233"/>
                <a:gd name="T33" fmla="*/ 126 h 271"/>
                <a:gd name="T34" fmla="*/ 214 w 233"/>
                <a:gd name="T35" fmla="*/ 119 h 271"/>
                <a:gd name="T36" fmla="*/ 196 w 233"/>
                <a:gd name="T37" fmla="*/ 205 h 271"/>
                <a:gd name="T38" fmla="*/ 196 w 233"/>
                <a:gd name="T39" fmla="*/ 225 h 271"/>
                <a:gd name="T40" fmla="*/ 196 w 233"/>
                <a:gd name="T41" fmla="*/ 205 h 271"/>
                <a:gd name="T42" fmla="*/ 187 w 233"/>
                <a:gd name="T43" fmla="*/ 185 h 271"/>
                <a:gd name="T44" fmla="*/ 206 w 233"/>
                <a:gd name="T45" fmla="*/ 185 h 271"/>
                <a:gd name="T46" fmla="*/ 180 w 233"/>
                <a:gd name="T47" fmla="*/ 151 h 271"/>
                <a:gd name="T48" fmla="*/ 214 w 233"/>
                <a:gd name="T49" fmla="*/ 158 h 271"/>
                <a:gd name="T50" fmla="*/ 180 w 233"/>
                <a:gd name="T51" fmla="*/ 151 h 271"/>
                <a:gd name="T52" fmla="*/ 180 w 233"/>
                <a:gd name="T53" fmla="*/ 147 h 271"/>
                <a:gd name="T54" fmla="*/ 214 w 233"/>
                <a:gd name="T55" fmla="*/ 141 h 271"/>
                <a:gd name="T56" fmla="*/ 180 w 233"/>
                <a:gd name="T57" fmla="*/ 130 h 271"/>
                <a:gd name="T58" fmla="*/ 214 w 233"/>
                <a:gd name="T59" fmla="*/ 136 h 271"/>
                <a:gd name="T60" fmla="*/ 180 w 233"/>
                <a:gd name="T61" fmla="*/ 130 h 271"/>
                <a:gd name="T62" fmla="*/ 34 w 233"/>
                <a:gd name="T63" fmla="*/ 159 h 271"/>
                <a:gd name="T64" fmla="*/ 71 w 233"/>
                <a:gd name="T65" fmla="*/ 226 h 271"/>
                <a:gd name="T66" fmla="*/ 170 w 233"/>
                <a:gd name="T67" fmla="*/ 189 h 271"/>
                <a:gd name="T68" fmla="*/ 133 w 233"/>
                <a:gd name="T69" fmla="*/ 12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3" h="271">
                  <a:moveTo>
                    <a:pt x="205" y="90"/>
                  </a:moveTo>
                  <a:cubicBezTo>
                    <a:pt x="221" y="90"/>
                    <a:pt x="233" y="103"/>
                    <a:pt x="233" y="118"/>
                  </a:cubicBezTo>
                  <a:cubicBezTo>
                    <a:pt x="233" y="234"/>
                    <a:pt x="233" y="234"/>
                    <a:pt x="233" y="234"/>
                  </a:cubicBezTo>
                  <a:cubicBezTo>
                    <a:pt x="233" y="250"/>
                    <a:pt x="221" y="262"/>
                    <a:pt x="205" y="262"/>
                  </a:cubicBezTo>
                  <a:cubicBezTo>
                    <a:pt x="200" y="262"/>
                    <a:pt x="200" y="262"/>
                    <a:pt x="200" y="262"/>
                  </a:cubicBezTo>
                  <a:cubicBezTo>
                    <a:pt x="200" y="271"/>
                    <a:pt x="200" y="271"/>
                    <a:pt x="200" y="271"/>
                  </a:cubicBezTo>
                  <a:cubicBezTo>
                    <a:pt x="175" y="271"/>
                    <a:pt x="175" y="271"/>
                    <a:pt x="175" y="271"/>
                  </a:cubicBezTo>
                  <a:cubicBezTo>
                    <a:pt x="175" y="262"/>
                    <a:pt x="175" y="262"/>
                    <a:pt x="175" y="262"/>
                  </a:cubicBezTo>
                  <a:cubicBezTo>
                    <a:pt x="57" y="262"/>
                    <a:pt x="57" y="262"/>
                    <a:pt x="57" y="262"/>
                  </a:cubicBezTo>
                  <a:cubicBezTo>
                    <a:pt x="57" y="271"/>
                    <a:pt x="57" y="271"/>
                    <a:pt x="57" y="271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32" y="262"/>
                    <a:pt x="32" y="262"/>
                    <a:pt x="32" y="262"/>
                  </a:cubicBezTo>
                  <a:cubicBezTo>
                    <a:pt x="28" y="262"/>
                    <a:pt x="28" y="262"/>
                    <a:pt x="28" y="262"/>
                  </a:cubicBezTo>
                  <a:cubicBezTo>
                    <a:pt x="13" y="262"/>
                    <a:pt x="0" y="250"/>
                    <a:pt x="0" y="23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03"/>
                    <a:pt x="13" y="90"/>
                    <a:pt x="28" y="90"/>
                  </a:cubicBezTo>
                  <a:cubicBezTo>
                    <a:pt x="91" y="90"/>
                    <a:pt x="155" y="90"/>
                    <a:pt x="205" y="90"/>
                  </a:cubicBezTo>
                  <a:close/>
                  <a:moveTo>
                    <a:pt x="56" y="20"/>
                  </a:moveTo>
                  <a:cubicBezTo>
                    <a:pt x="87" y="57"/>
                    <a:pt x="87" y="57"/>
                    <a:pt x="87" y="57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37" y="9"/>
                    <a:pt x="137" y="9"/>
                    <a:pt x="137" y="9"/>
                  </a:cubicBezTo>
                  <a:cubicBezTo>
                    <a:pt x="103" y="65"/>
                    <a:pt x="103" y="65"/>
                    <a:pt x="103" y="65"/>
                  </a:cubicBezTo>
                  <a:cubicBezTo>
                    <a:pt x="110" y="69"/>
                    <a:pt x="114" y="76"/>
                    <a:pt x="116" y="84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2" y="77"/>
                    <a:pt x="66" y="70"/>
                    <a:pt x="72" y="66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56" y="20"/>
                    <a:pt x="56" y="20"/>
                    <a:pt x="56" y="20"/>
                  </a:cubicBezTo>
                  <a:close/>
                  <a:moveTo>
                    <a:pt x="80" y="137"/>
                  </a:moveTo>
                  <a:cubicBezTo>
                    <a:pt x="71" y="132"/>
                    <a:pt x="58" y="137"/>
                    <a:pt x="51" y="149"/>
                  </a:cubicBezTo>
                  <a:cubicBezTo>
                    <a:pt x="44" y="161"/>
                    <a:pt x="46" y="175"/>
                    <a:pt x="55" y="181"/>
                  </a:cubicBezTo>
                  <a:cubicBezTo>
                    <a:pt x="64" y="186"/>
                    <a:pt x="69" y="175"/>
                    <a:pt x="76" y="163"/>
                  </a:cubicBezTo>
                  <a:cubicBezTo>
                    <a:pt x="83" y="151"/>
                    <a:pt x="89" y="142"/>
                    <a:pt x="80" y="137"/>
                  </a:cubicBezTo>
                  <a:close/>
                  <a:moveTo>
                    <a:pt x="180" y="119"/>
                  </a:moveTo>
                  <a:cubicBezTo>
                    <a:pt x="180" y="126"/>
                    <a:pt x="180" y="126"/>
                    <a:pt x="180" y="126"/>
                  </a:cubicBezTo>
                  <a:cubicBezTo>
                    <a:pt x="214" y="126"/>
                    <a:pt x="214" y="126"/>
                    <a:pt x="214" y="126"/>
                  </a:cubicBezTo>
                  <a:cubicBezTo>
                    <a:pt x="214" y="119"/>
                    <a:pt x="214" y="119"/>
                    <a:pt x="214" y="119"/>
                  </a:cubicBezTo>
                  <a:cubicBezTo>
                    <a:pt x="180" y="119"/>
                    <a:pt x="180" y="119"/>
                    <a:pt x="180" y="119"/>
                  </a:cubicBezTo>
                  <a:close/>
                  <a:moveTo>
                    <a:pt x="196" y="205"/>
                  </a:moveTo>
                  <a:cubicBezTo>
                    <a:pt x="191" y="205"/>
                    <a:pt x="187" y="210"/>
                    <a:pt x="187" y="215"/>
                  </a:cubicBezTo>
                  <a:cubicBezTo>
                    <a:pt x="187" y="220"/>
                    <a:pt x="191" y="225"/>
                    <a:pt x="196" y="225"/>
                  </a:cubicBezTo>
                  <a:cubicBezTo>
                    <a:pt x="202" y="225"/>
                    <a:pt x="206" y="220"/>
                    <a:pt x="206" y="215"/>
                  </a:cubicBezTo>
                  <a:cubicBezTo>
                    <a:pt x="206" y="210"/>
                    <a:pt x="202" y="205"/>
                    <a:pt x="196" y="205"/>
                  </a:cubicBezTo>
                  <a:close/>
                  <a:moveTo>
                    <a:pt x="196" y="176"/>
                  </a:moveTo>
                  <a:cubicBezTo>
                    <a:pt x="191" y="176"/>
                    <a:pt x="187" y="180"/>
                    <a:pt x="187" y="185"/>
                  </a:cubicBezTo>
                  <a:cubicBezTo>
                    <a:pt x="187" y="191"/>
                    <a:pt x="191" y="195"/>
                    <a:pt x="196" y="195"/>
                  </a:cubicBezTo>
                  <a:cubicBezTo>
                    <a:pt x="202" y="195"/>
                    <a:pt x="206" y="191"/>
                    <a:pt x="206" y="185"/>
                  </a:cubicBezTo>
                  <a:cubicBezTo>
                    <a:pt x="206" y="180"/>
                    <a:pt x="202" y="176"/>
                    <a:pt x="196" y="176"/>
                  </a:cubicBezTo>
                  <a:close/>
                  <a:moveTo>
                    <a:pt x="180" y="151"/>
                  </a:moveTo>
                  <a:cubicBezTo>
                    <a:pt x="180" y="158"/>
                    <a:pt x="180" y="158"/>
                    <a:pt x="180" y="158"/>
                  </a:cubicBezTo>
                  <a:cubicBezTo>
                    <a:pt x="214" y="158"/>
                    <a:pt x="214" y="158"/>
                    <a:pt x="214" y="158"/>
                  </a:cubicBezTo>
                  <a:cubicBezTo>
                    <a:pt x="214" y="151"/>
                    <a:pt x="214" y="151"/>
                    <a:pt x="214" y="151"/>
                  </a:cubicBezTo>
                  <a:cubicBezTo>
                    <a:pt x="180" y="151"/>
                    <a:pt x="180" y="151"/>
                    <a:pt x="180" y="151"/>
                  </a:cubicBezTo>
                  <a:close/>
                  <a:moveTo>
                    <a:pt x="180" y="141"/>
                  </a:moveTo>
                  <a:cubicBezTo>
                    <a:pt x="180" y="147"/>
                    <a:pt x="180" y="147"/>
                    <a:pt x="180" y="147"/>
                  </a:cubicBezTo>
                  <a:cubicBezTo>
                    <a:pt x="214" y="147"/>
                    <a:pt x="214" y="147"/>
                    <a:pt x="214" y="147"/>
                  </a:cubicBezTo>
                  <a:cubicBezTo>
                    <a:pt x="214" y="141"/>
                    <a:pt x="214" y="141"/>
                    <a:pt x="214" y="141"/>
                  </a:cubicBezTo>
                  <a:cubicBezTo>
                    <a:pt x="180" y="141"/>
                    <a:pt x="180" y="141"/>
                    <a:pt x="180" y="141"/>
                  </a:cubicBezTo>
                  <a:close/>
                  <a:moveTo>
                    <a:pt x="180" y="130"/>
                  </a:moveTo>
                  <a:cubicBezTo>
                    <a:pt x="180" y="136"/>
                    <a:pt x="180" y="136"/>
                    <a:pt x="180" y="136"/>
                  </a:cubicBezTo>
                  <a:cubicBezTo>
                    <a:pt x="214" y="136"/>
                    <a:pt x="214" y="136"/>
                    <a:pt x="214" y="136"/>
                  </a:cubicBezTo>
                  <a:cubicBezTo>
                    <a:pt x="214" y="130"/>
                    <a:pt x="214" y="130"/>
                    <a:pt x="214" y="130"/>
                  </a:cubicBezTo>
                  <a:cubicBezTo>
                    <a:pt x="180" y="130"/>
                    <a:pt x="180" y="130"/>
                    <a:pt x="180" y="130"/>
                  </a:cubicBezTo>
                  <a:close/>
                  <a:moveTo>
                    <a:pt x="71" y="122"/>
                  </a:moveTo>
                  <a:cubicBezTo>
                    <a:pt x="51" y="122"/>
                    <a:pt x="34" y="139"/>
                    <a:pt x="34" y="159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210"/>
                    <a:pt x="51" y="226"/>
                    <a:pt x="71" y="226"/>
                  </a:cubicBezTo>
                  <a:cubicBezTo>
                    <a:pt x="133" y="226"/>
                    <a:pt x="133" y="226"/>
                    <a:pt x="133" y="226"/>
                  </a:cubicBezTo>
                  <a:cubicBezTo>
                    <a:pt x="153" y="226"/>
                    <a:pt x="170" y="210"/>
                    <a:pt x="170" y="189"/>
                  </a:cubicBezTo>
                  <a:cubicBezTo>
                    <a:pt x="170" y="159"/>
                    <a:pt x="170" y="159"/>
                    <a:pt x="170" y="159"/>
                  </a:cubicBezTo>
                  <a:cubicBezTo>
                    <a:pt x="170" y="139"/>
                    <a:pt x="153" y="122"/>
                    <a:pt x="133" y="122"/>
                  </a:cubicBezTo>
                  <a:lnTo>
                    <a:pt x="71" y="1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4" tIns="34293" rIns="68584" bIns="34293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endParaRPr lang="zh-CN" altLang="en-US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33450" y="4308201"/>
              <a:ext cx="1443289" cy="327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96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请替换文字内容</a:t>
              </a:r>
              <a:endParaRPr lang="en-GB" sz="996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1155906" y="2234214"/>
            <a:ext cx="703149" cy="848967"/>
            <a:chOff x="1751482" y="2957524"/>
            <a:chExt cx="1247775" cy="1506538"/>
          </a:xfrm>
          <a:solidFill>
            <a:schemeClr val="accent1"/>
          </a:solidFill>
        </p:grpSpPr>
        <p:sp>
          <p:nvSpPr>
            <p:cNvPr id="33" name="Freeform 5"/>
            <p:cNvSpPr>
              <a:spLocks noEditPoints="1"/>
            </p:cNvSpPr>
            <p:nvPr/>
          </p:nvSpPr>
          <p:spPr bwMode="auto">
            <a:xfrm>
              <a:off x="2459507" y="2957524"/>
              <a:ext cx="339725" cy="336550"/>
            </a:xfrm>
            <a:custGeom>
              <a:avLst/>
              <a:gdLst>
                <a:gd name="T0" fmla="*/ 90 w 90"/>
                <a:gd name="T1" fmla="*/ 45 h 89"/>
                <a:gd name="T2" fmla="*/ 45 w 90"/>
                <a:gd name="T3" fmla="*/ 89 h 89"/>
                <a:gd name="T4" fmla="*/ 0 w 90"/>
                <a:gd name="T5" fmla="*/ 45 h 89"/>
                <a:gd name="T6" fmla="*/ 45 w 90"/>
                <a:gd name="T7" fmla="*/ 0 h 89"/>
                <a:gd name="T8" fmla="*/ 90 w 90"/>
                <a:gd name="T9" fmla="*/ 45 h 89"/>
                <a:gd name="T10" fmla="*/ 90 w 90"/>
                <a:gd name="T11" fmla="*/ 45 h 89"/>
                <a:gd name="T12" fmla="*/ 90 w 90"/>
                <a:gd name="T13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89">
                  <a:moveTo>
                    <a:pt x="90" y="45"/>
                  </a:moveTo>
                  <a:cubicBezTo>
                    <a:pt x="90" y="69"/>
                    <a:pt x="70" y="89"/>
                    <a:pt x="45" y="89"/>
                  </a:cubicBezTo>
                  <a:cubicBezTo>
                    <a:pt x="20" y="89"/>
                    <a:pt x="0" y="69"/>
                    <a:pt x="0" y="45"/>
                  </a:cubicBezTo>
                  <a:cubicBezTo>
                    <a:pt x="0" y="20"/>
                    <a:pt x="20" y="0"/>
                    <a:pt x="45" y="0"/>
                  </a:cubicBezTo>
                  <a:cubicBezTo>
                    <a:pt x="70" y="0"/>
                    <a:pt x="90" y="20"/>
                    <a:pt x="90" y="45"/>
                  </a:cubicBezTo>
                  <a:close/>
                  <a:moveTo>
                    <a:pt x="90" y="45"/>
                  </a:moveTo>
                  <a:cubicBezTo>
                    <a:pt x="90" y="45"/>
                    <a:pt x="90" y="45"/>
                    <a:pt x="90" y="4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4" tIns="34293" rIns="68584" bIns="34293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50000"/>
                </a:lnSpc>
              </a:pPr>
              <a:endParaRPr lang="en-GB" sz="675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1751482" y="3271849"/>
              <a:ext cx="1247775" cy="1192213"/>
            </a:xfrm>
            <a:custGeom>
              <a:avLst/>
              <a:gdLst>
                <a:gd name="T0" fmla="*/ 299 w 330"/>
                <a:gd name="T1" fmla="*/ 45 h 316"/>
                <a:gd name="T2" fmla="*/ 237 w 330"/>
                <a:gd name="T3" fmla="*/ 32 h 316"/>
                <a:gd name="T4" fmla="*/ 218 w 330"/>
                <a:gd name="T5" fmla="*/ 8 h 316"/>
                <a:gd name="T6" fmla="*/ 209 w 330"/>
                <a:gd name="T7" fmla="*/ 3 h 316"/>
                <a:gd name="T8" fmla="*/ 198 w 330"/>
                <a:gd name="T9" fmla="*/ 1 h 316"/>
                <a:gd name="T10" fmla="*/ 124 w 330"/>
                <a:gd name="T11" fmla="*/ 18 h 316"/>
                <a:gd name="T12" fmla="*/ 76 w 330"/>
                <a:gd name="T13" fmla="*/ 75 h 316"/>
                <a:gd name="T14" fmla="*/ 67 w 330"/>
                <a:gd name="T15" fmla="*/ 81 h 316"/>
                <a:gd name="T16" fmla="*/ 0 w 330"/>
                <a:gd name="T17" fmla="*/ 107 h 316"/>
                <a:gd name="T18" fmla="*/ 110 w 330"/>
                <a:gd name="T19" fmla="*/ 127 h 316"/>
                <a:gd name="T20" fmla="*/ 96 w 330"/>
                <a:gd name="T21" fmla="*/ 103 h 316"/>
                <a:gd name="T22" fmla="*/ 110 w 330"/>
                <a:gd name="T23" fmla="*/ 83 h 316"/>
                <a:gd name="T24" fmla="*/ 152 w 330"/>
                <a:gd name="T25" fmla="*/ 43 h 316"/>
                <a:gd name="T26" fmla="*/ 127 w 330"/>
                <a:gd name="T27" fmla="*/ 132 h 316"/>
                <a:gd name="T28" fmla="*/ 57 w 330"/>
                <a:gd name="T29" fmla="*/ 180 h 316"/>
                <a:gd name="T30" fmla="*/ 58 w 330"/>
                <a:gd name="T31" fmla="*/ 221 h 316"/>
                <a:gd name="T32" fmla="*/ 126 w 330"/>
                <a:gd name="T33" fmla="*/ 217 h 316"/>
                <a:gd name="T34" fmla="*/ 159 w 330"/>
                <a:gd name="T35" fmla="*/ 165 h 316"/>
                <a:gd name="T36" fmla="*/ 191 w 330"/>
                <a:gd name="T37" fmla="*/ 205 h 316"/>
                <a:gd name="T38" fmla="*/ 182 w 330"/>
                <a:gd name="T39" fmla="*/ 316 h 316"/>
                <a:gd name="T40" fmla="*/ 208 w 330"/>
                <a:gd name="T41" fmla="*/ 301 h 316"/>
                <a:gd name="T42" fmla="*/ 230 w 330"/>
                <a:gd name="T43" fmla="*/ 189 h 316"/>
                <a:gd name="T44" fmla="*/ 206 w 330"/>
                <a:gd name="T45" fmla="*/ 144 h 316"/>
                <a:gd name="T46" fmla="*/ 251 w 330"/>
                <a:gd name="T47" fmla="*/ 84 h 316"/>
                <a:gd name="T48" fmla="*/ 322 w 330"/>
                <a:gd name="T49" fmla="*/ 72 h 316"/>
                <a:gd name="T50" fmla="*/ 93 w 330"/>
                <a:gd name="T51" fmla="*/ 100 h 316"/>
                <a:gd name="T52" fmla="*/ 70 w 330"/>
                <a:gd name="T53" fmla="*/ 84 h 316"/>
                <a:gd name="T54" fmla="*/ 76 w 330"/>
                <a:gd name="T55" fmla="*/ 80 h 316"/>
                <a:gd name="T56" fmla="*/ 89 w 330"/>
                <a:gd name="T57" fmla="*/ 96 h 316"/>
                <a:gd name="T58" fmla="*/ 91 w 330"/>
                <a:gd name="T59" fmla="*/ 96 h 316"/>
                <a:gd name="T60" fmla="*/ 93 w 330"/>
                <a:gd name="T61" fmla="*/ 100 h 316"/>
                <a:gd name="T62" fmla="*/ 93 w 330"/>
                <a:gd name="T63" fmla="*/ 10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0" h="316">
                  <a:moveTo>
                    <a:pt x="324" y="47"/>
                  </a:moveTo>
                  <a:cubicBezTo>
                    <a:pt x="317" y="40"/>
                    <a:pt x="306" y="39"/>
                    <a:pt x="299" y="45"/>
                  </a:cubicBezTo>
                  <a:cubicBezTo>
                    <a:pt x="291" y="52"/>
                    <a:pt x="275" y="54"/>
                    <a:pt x="261" y="50"/>
                  </a:cubicBezTo>
                  <a:cubicBezTo>
                    <a:pt x="249" y="47"/>
                    <a:pt x="240" y="40"/>
                    <a:pt x="237" y="32"/>
                  </a:cubicBezTo>
                  <a:cubicBezTo>
                    <a:pt x="237" y="32"/>
                    <a:pt x="237" y="31"/>
                    <a:pt x="237" y="30"/>
                  </a:cubicBezTo>
                  <a:cubicBezTo>
                    <a:pt x="234" y="21"/>
                    <a:pt x="226" y="13"/>
                    <a:pt x="218" y="8"/>
                  </a:cubicBezTo>
                  <a:cubicBezTo>
                    <a:pt x="217" y="6"/>
                    <a:pt x="214" y="5"/>
                    <a:pt x="212" y="4"/>
                  </a:cubicBezTo>
                  <a:cubicBezTo>
                    <a:pt x="211" y="4"/>
                    <a:pt x="210" y="3"/>
                    <a:pt x="209" y="3"/>
                  </a:cubicBezTo>
                  <a:cubicBezTo>
                    <a:pt x="204" y="1"/>
                    <a:pt x="199" y="1"/>
                    <a:pt x="199" y="1"/>
                  </a:cubicBezTo>
                  <a:cubicBezTo>
                    <a:pt x="198" y="1"/>
                    <a:pt x="198" y="1"/>
                    <a:pt x="198" y="1"/>
                  </a:cubicBezTo>
                  <a:cubicBezTo>
                    <a:pt x="196" y="1"/>
                    <a:pt x="194" y="1"/>
                    <a:pt x="191" y="1"/>
                  </a:cubicBezTo>
                  <a:cubicBezTo>
                    <a:pt x="170" y="0"/>
                    <a:pt x="145" y="6"/>
                    <a:pt x="124" y="18"/>
                  </a:cubicBezTo>
                  <a:cubicBezTo>
                    <a:pt x="100" y="32"/>
                    <a:pt x="83" y="52"/>
                    <a:pt x="77" y="74"/>
                  </a:cubicBezTo>
                  <a:cubicBezTo>
                    <a:pt x="77" y="75"/>
                    <a:pt x="77" y="75"/>
                    <a:pt x="76" y="75"/>
                  </a:cubicBezTo>
                  <a:cubicBezTo>
                    <a:pt x="75" y="75"/>
                    <a:pt x="73" y="75"/>
                    <a:pt x="71" y="77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61" y="172"/>
                    <a:pt x="61" y="172"/>
                    <a:pt x="61" y="172"/>
                  </a:cubicBezTo>
                  <a:cubicBezTo>
                    <a:pt x="110" y="127"/>
                    <a:pt x="110" y="127"/>
                    <a:pt x="110" y="127"/>
                  </a:cubicBezTo>
                  <a:cubicBezTo>
                    <a:pt x="91" y="107"/>
                    <a:pt x="91" y="107"/>
                    <a:pt x="91" y="107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1"/>
                    <a:pt x="98" y="98"/>
                    <a:pt x="97" y="96"/>
                  </a:cubicBezTo>
                  <a:cubicBezTo>
                    <a:pt x="103" y="95"/>
                    <a:pt x="109" y="90"/>
                    <a:pt x="110" y="83"/>
                  </a:cubicBezTo>
                  <a:cubicBezTo>
                    <a:pt x="114" y="70"/>
                    <a:pt x="125" y="58"/>
                    <a:pt x="141" y="48"/>
                  </a:cubicBezTo>
                  <a:cubicBezTo>
                    <a:pt x="145" y="46"/>
                    <a:pt x="148" y="45"/>
                    <a:pt x="152" y="43"/>
                  </a:cubicBezTo>
                  <a:cubicBezTo>
                    <a:pt x="128" y="118"/>
                    <a:pt x="128" y="118"/>
                    <a:pt x="128" y="118"/>
                  </a:cubicBezTo>
                  <a:cubicBezTo>
                    <a:pt x="127" y="123"/>
                    <a:pt x="126" y="128"/>
                    <a:pt x="127" y="132"/>
                  </a:cubicBezTo>
                  <a:cubicBezTo>
                    <a:pt x="110" y="177"/>
                    <a:pt x="110" y="177"/>
                    <a:pt x="110" y="177"/>
                  </a:cubicBezTo>
                  <a:cubicBezTo>
                    <a:pt x="57" y="180"/>
                    <a:pt x="57" y="180"/>
                    <a:pt x="57" y="180"/>
                  </a:cubicBezTo>
                  <a:cubicBezTo>
                    <a:pt x="46" y="180"/>
                    <a:pt x="37" y="190"/>
                    <a:pt x="38" y="201"/>
                  </a:cubicBezTo>
                  <a:cubicBezTo>
                    <a:pt x="38" y="212"/>
                    <a:pt x="47" y="221"/>
                    <a:pt x="58" y="221"/>
                  </a:cubicBezTo>
                  <a:cubicBezTo>
                    <a:pt x="59" y="221"/>
                    <a:pt x="59" y="221"/>
                    <a:pt x="59" y="221"/>
                  </a:cubicBezTo>
                  <a:cubicBezTo>
                    <a:pt x="126" y="217"/>
                    <a:pt x="126" y="217"/>
                    <a:pt x="126" y="217"/>
                  </a:cubicBezTo>
                  <a:cubicBezTo>
                    <a:pt x="134" y="217"/>
                    <a:pt x="141" y="212"/>
                    <a:pt x="144" y="204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60" y="165"/>
                    <a:pt x="162" y="166"/>
                    <a:pt x="164" y="166"/>
                  </a:cubicBezTo>
                  <a:cubicBezTo>
                    <a:pt x="191" y="205"/>
                    <a:pt x="191" y="205"/>
                    <a:pt x="191" y="205"/>
                  </a:cubicBezTo>
                  <a:cubicBezTo>
                    <a:pt x="168" y="290"/>
                    <a:pt x="168" y="290"/>
                    <a:pt x="168" y="290"/>
                  </a:cubicBezTo>
                  <a:cubicBezTo>
                    <a:pt x="165" y="301"/>
                    <a:pt x="171" y="313"/>
                    <a:pt x="182" y="316"/>
                  </a:cubicBezTo>
                  <a:cubicBezTo>
                    <a:pt x="184" y="316"/>
                    <a:pt x="186" y="316"/>
                    <a:pt x="188" y="316"/>
                  </a:cubicBezTo>
                  <a:cubicBezTo>
                    <a:pt x="197" y="316"/>
                    <a:pt x="205" y="310"/>
                    <a:pt x="208" y="301"/>
                  </a:cubicBezTo>
                  <a:cubicBezTo>
                    <a:pt x="233" y="206"/>
                    <a:pt x="233" y="206"/>
                    <a:pt x="233" y="206"/>
                  </a:cubicBezTo>
                  <a:cubicBezTo>
                    <a:pt x="235" y="200"/>
                    <a:pt x="234" y="194"/>
                    <a:pt x="230" y="189"/>
                  </a:cubicBezTo>
                  <a:cubicBezTo>
                    <a:pt x="203" y="150"/>
                    <a:pt x="203" y="150"/>
                    <a:pt x="203" y="150"/>
                  </a:cubicBezTo>
                  <a:cubicBezTo>
                    <a:pt x="205" y="148"/>
                    <a:pt x="206" y="146"/>
                    <a:pt x="206" y="144"/>
                  </a:cubicBezTo>
                  <a:cubicBezTo>
                    <a:pt x="229" y="74"/>
                    <a:pt x="229" y="74"/>
                    <a:pt x="229" y="74"/>
                  </a:cubicBezTo>
                  <a:cubicBezTo>
                    <a:pt x="235" y="78"/>
                    <a:pt x="243" y="81"/>
                    <a:pt x="251" y="84"/>
                  </a:cubicBezTo>
                  <a:cubicBezTo>
                    <a:pt x="259" y="86"/>
                    <a:pt x="267" y="87"/>
                    <a:pt x="275" y="87"/>
                  </a:cubicBezTo>
                  <a:cubicBezTo>
                    <a:pt x="293" y="87"/>
                    <a:pt x="310" y="82"/>
                    <a:pt x="322" y="72"/>
                  </a:cubicBezTo>
                  <a:cubicBezTo>
                    <a:pt x="329" y="65"/>
                    <a:pt x="330" y="54"/>
                    <a:pt x="324" y="47"/>
                  </a:cubicBezTo>
                  <a:close/>
                  <a:moveTo>
                    <a:pt x="93" y="100"/>
                  </a:moveTo>
                  <a:cubicBezTo>
                    <a:pt x="88" y="104"/>
                    <a:pt x="88" y="104"/>
                    <a:pt x="88" y="104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5" y="80"/>
                    <a:pt x="75" y="80"/>
                    <a:pt x="76" y="80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7" y="88"/>
                    <a:pt x="82" y="94"/>
                    <a:pt x="89" y="96"/>
                  </a:cubicBezTo>
                  <a:cubicBezTo>
                    <a:pt x="89" y="96"/>
                    <a:pt x="90" y="96"/>
                    <a:pt x="91" y="96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3" y="98"/>
                    <a:pt x="93" y="98"/>
                    <a:pt x="93" y="98"/>
                  </a:cubicBezTo>
                  <a:cubicBezTo>
                    <a:pt x="93" y="99"/>
                    <a:pt x="93" y="99"/>
                    <a:pt x="93" y="100"/>
                  </a:cubicBezTo>
                  <a:close/>
                  <a:moveTo>
                    <a:pt x="93" y="100"/>
                  </a:moveTo>
                  <a:cubicBezTo>
                    <a:pt x="93" y="100"/>
                    <a:pt x="93" y="100"/>
                    <a:pt x="93" y="10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4" tIns="34293" rIns="68584" bIns="34293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50000"/>
                </a:lnSpc>
              </a:pPr>
              <a:endParaRPr lang="en-GB" sz="675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8" name="Arc 37"/>
          <p:cNvSpPr/>
          <p:nvPr/>
        </p:nvSpPr>
        <p:spPr>
          <a:xfrm rot="13265014">
            <a:off x="5924081" y="1300331"/>
            <a:ext cx="912857" cy="912857"/>
          </a:xfrm>
          <a:prstGeom prst="arc">
            <a:avLst>
              <a:gd name="adj1" fmla="val 16200000"/>
              <a:gd name="adj2" fmla="val 7096491"/>
            </a:avLst>
          </a:prstGeom>
          <a:ln w="12700">
            <a:solidFill>
              <a:schemeClr val="accent1"/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GB" sz="675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Arc 38"/>
          <p:cNvSpPr/>
          <p:nvPr/>
        </p:nvSpPr>
        <p:spPr>
          <a:xfrm rot="13265014">
            <a:off x="3880540" y="1784092"/>
            <a:ext cx="912857" cy="912857"/>
          </a:xfrm>
          <a:prstGeom prst="arc">
            <a:avLst>
              <a:gd name="adj1" fmla="val 16200000"/>
              <a:gd name="adj2" fmla="val 7096491"/>
            </a:avLst>
          </a:prstGeom>
          <a:ln w="12700">
            <a:solidFill>
              <a:schemeClr val="accent1"/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GB" sz="675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6" name="Group 9"/>
          <p:cNvGrpSpPr/>
          <p:nvPr/>
        </p:nvGrpSpPr>
        <p:grpSpPr>
          <a:xfrm>
            <a:off x="2529252" y="2638490"/>
            <a:ext cx="2043543" cy="488005"/>
            <a:chOff x="3371451" y="3516923"/>
            <a:chExt cx="2724550" cy="650630"/>
          </a:xfrm>
        </p:grpSpPr>
        <p:sp>
          <p:nvSpPr>
            <p:cNvPr id="8" name="Rectangle 7"/>
            <p:cNvSpPr/>
            <p:nvPr/>
          </p:nvSpPr>
          <p:spPr>
            <a:xfrm>
              <a:off x="3371451" y="3516923"/>
              <a:ext cx="2724550" cy="650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371451" y="3516923"/>
              <a:ext cx="598585" cy="65063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34601" y="3657571"/>
              <a:ext cx="1490316" cy="327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96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请替换文字内容 </a:t>
              </a:r>
              <a:endParaRPr lang="en-GB" sz="996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auto">
            <a:xfrm>
              <a:off x="3498042" y="3644729"/>
              <a:ext cx="345401" cy="395018"/>
            </a:xfrm>
            <a:custGeom>
              <a:avLst/>
              <a:gdLst>
                <a:gd name="T0" fmla="*/ 50 w 84"/>
                <a:gd name="T1" fmla="*/ 92 h 96"/>
                <a:gd name="T2" fmla="*/ 57 w 84"/>
                <a:gd name="T3" fmla="*/ 81 h 96"/>
                <a:gd name="T4" fmla="*/ 56 w 84"/>
                <a:gd name="T5" fmla="*/ 75 h 96"/>
                <a:gd name="T6" fmla="*/ 43 w 84"/>
                <a:gd name="T7" fmla="*/ 63 h 96"/>
                <a:gd name="T8" fmla="*/ 38 w 84"/>
                <a:gd name="T9" fmla="*/ 62 h 96"/>
                <a:gd name="T10" fmla="*/ 30 w 84"/>
                <a:gd name="T11" fmla="*/ 67 h 96"/>
                <a:gd name="T12" fmla="*/ 17 w 84"/>
                <a:gd name="T13" fmla="*/ 35 h 96"/>
                <a:gd name="T14" fmla="*/ 26 w 84"/>
                <a:gd name="T15" fmla="*/ 31 h 96"/>
                <a:gd name="T16" fmla="*/ 27 w 84"/>
                <a:gd name="T17" fmla="*/ 25 h 96"/>
                <a:gd name="T18" fmla="*/ 22 w 84"/>
                <a:gd name="T19" fmla="*/ 8 h 96"/>
                <a:gd name="T20" fmla="*/ 18 w 84"/>
                <a:gd name="T21" fmla="*/ 4 h 96"/>
                <a:gd name="T22" fmla="*/ 4 w 84"/>
                <a:gd name="T23" fmla="*/ 6 h 96"/>
                <a:gd name="T24" fmla="*/ 0 w 84"/>
                <a:gd name="T25" fmla="*/ 10 h 96"/>
                <a:gd name="T26" fmla="*/ 43 w 84"/>
                <a:gd name="T27" fmla="*/ 94 h 96"/>
                <a:gd name="T28" fmla="*/ 50 w 84"/>
                <a:gd name="T29" fmla="*/ 92 h 96"/>
                <a:gd name="T30" fmla="*/ 45 w 84"/>
                <a:gd name="T31" fmla="*/ 53 h 96"/>
                <a:gd name="T32" fmla="*/ 32 w 84"/>
                <a:gd name="T33" fmla="*/ 53 h 96"/>
                <a:gd name="T34" fmla="*/ 32 w 84"/>
                <a:gd name="T35" fmla="*/ 50 h 96"/>
                <a:gd name="T36" fmla="*/ 40 w 84"/>
                <a:gd name="T37" fmla="*/ 38 h 96"/>
                <a:gd name="T38" fmla="*/ 42 w 84"/>
                <a:gd name="T39" fmla="*/ 32 h 96"/>
                <a:gd name="T40" fmla="*/ 41 w 84"/>
                <a:gd name="T41" fmla="*/ 30 h 96"/>
                <a:gd name="T42" fmla="*/ 40 w 84"/>
                <a:gd name="T43" fmla="*/ 31 h 96"/>
                <a:gd name="T44" fmla="*/ 39 w 84"/>
                <a:gd name="T45" fmla="*/ 36 h 96"/>
                <a:gd name="T46" fmla="*/ 34 w 84"/>
                <a:gd name="T47" fmla="*/ 36 h 96"/>
                <a:gd name="T48" fmla="*/ 34 w 84"/>
                <a:gd name="T49" fmla="*/ 31 h 96"/>
                <a:gd name="T50" fmla="*/ 42 w 84"/>
                <a:gd name="T51" fmla="*/ 26 h 96"/>
                <a:gd name="T52" fmla="*/ 47 w 84"/>
                <a:gd name="T53" fmla="*/ 28 h 96"/>
                <a:gd name="T54" fmla="*/ 47 w 84"/>
                <a:gd name="T55" fmla="*/ 34 h 96"/>
                <a:gd name="T56" fmla="*/ 47 w 84"/>
                <a:gd name="T57" fmla="*/ 37 h 96"/>
                <a:gd name="T58" fmla="*/ 38 w 84"/>
                <a:gd name="T59" fmla="*/ 50 h 96"/>
                <a:gd name="T60" fmla="*/ 46 w 84"/>
                <a:gd name="T61" fmla="*/ 50 h 96"/>
                <a:gd name="T62" fmla="*/ 45 w 84"/>
                <a:gd name="T63" fmla="*/ 53 h 96"/>
                <a:gd name="T64" fmla="*/ 63 w 84"/>
                <a:gd name="T65" fmla="*/ 50 h 96"/>
                <a:gd name="T66" fmla="*/ 60 w 84"/>
                <a:gd name="T67" fmla="*/ 50 h 96"/>
                <a:gd name="T68" fmla="*/ 60 w 84"/>
                <a:gd name="T69" fmla="*/ 53 h 96"/>
                <a:gd name="T70" fmla="*/ 54 w 84"/>
                <a:gd name="T71" fmla="*/ 53 h 96"/>
                <a:gd name="T72" fmla="*/ 54 w 84"/>
                <a:gd name="T73" fmla="*/ 50 h 96"/>
                <a:gd name="T74" fmla="*/ 46 w 84"/>
                <a:gd name="T75" fmla="*/ 50 h 96"/>
                <a:gd name="T76" fmla="*/ 47 w 84"/>
                <a:gd name="T77" fmla="*/ 46 h 96"/>
                <a:gd name="T78" fmla="*/ 55 w 84"/>
                <a:gd name="T79" fmla="*/ 26 h 96"/>
                <a:gd name="T80" fmla="*/ 63 w 84"/>
                <a:gd name="T81" fmla="*/ 26 h 96"/>
                <a:gd name="T82" fmla="*/ 61 w 84"/>
                <a:gd name="T83" fmla="*/ 46 h 96"/>
                <a:gd name="T84" fmla="*/ 63 w 84"/>
                <a:gd name="T85" fmla="*/ 46 h 96"/>
                <a:gd name="T86" fmla="*/ 63 w 84"/>
                <a:gd name="T87" fmla="*/ 50 h 96"/>
                <a:gd name="T88" fmla="*/ 55 w 84"/>
                <a:gd name="T89" fmla="*/ 46 h 96"/>
                <a:gd name="T90" fmla="*/ 52 w 84"/>
                <a:gd name="T91" fmla="*/ 46 h 96"/>
                <a:gd name="T92" fmla="*/ 56 w 84"/>
                <a:gd name="T93" fmla="*/ 35 h 96"/>
                <a:gd name="T94" fmla="*/ 55 w 84"/>
                <a:gd name="T95" fmla="*/ 46 h 96"/>
                <a:gd name="T96" fmla="*/ 43 w 84"/>
                <a:gd name="T97" fmla="*/ 0 h 96"/>
                <a:gd name="T98" fmla="*/ 72 w 84"/>
                <a:gd name="T99" fmla="*/ 12 h 96"/>
                <a:gd name="T100" fmla="*/ 84 w 84"/>
                <a:gd name="T101" fmla="*/ 41 h 96"/>
                <a:gd name="T102" fmla="*/ 72 w 84"/>
                <a:gd name="T103" fmla="*/ 71 h 96"/>
                <a:gd name="T104" fmla="*/ 65 w 84"/>
                <a:gd name="T105" fmla="*/ 76 h 96"/>
                <a:gd name="T106" fmla="*/ 63 w 84"/>
                <a:gd name="T107" fmla="*/ 73 h 96"/>
                <a:gd name="T108" fmla="*/ 59 w 84"/>
                <a:gd name="T109" fmla="*/ 69 h 96"/>
                <a:gd name="T110" fmla="*/ 66 w 84"/>
                <a:gd name="T111" fmla="*/ 64 h 96"/>
                <a:gd name="T112" fmla="*/ 75 w 84"/>
                <a:gd name="T113" fmla="*/ 41 h 96"/>
                <a:gd name="T114" fmla="*/ 66 w 84"/>
                <a:gd name="T115" fmla="*/ 19 h 96"/>
                <a:gd name="T116" fmla="*/ 43 w 84"/>
                <a:gd name="T117" fmla="*/ 10 h 96"/>
                <a:gd name="T118" fmla="*/ 31 w 84"/>
                <a:gd name="T119" fmla="*/ 12 h 96"/>
                <a:gd name="T120" fmla="*/ 29 w 84"/>
                <a:gd name="T121" fmla="*/ 6 h 96"/>
                <a:gd name="T122" fmla="*/ 28 w 84"/>
                <a:gd name="T123" fmla="*/ 3 h 96"/>
                <a:gd name="T124" fmla="*/ 43 w 84"/>
                <a:gd name="T1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96">
                  <a:moveTo>
                    <a:pt x="50" y="92"/>
                  </a:moveTo>
                  <a:cubicBezTo>
                    <a:pt x="52" y="88"/>
                    <a:pt x="55" y="84"/>
                    <a:pt x="57" y="81"/>
                  </a:cubicBezTo>
                  <a:cubicBezTo>
                    <a:pt x="58" y="79"/>
                    <a:pt x="58" y="77"/>
                    <a:pt x="56" y="75"/>
                  </a:cubicBezTo>
                  <a:cubicBezTo>
                    <a:pt x="52" y="71"/>
                    <a:pt x="48" y="67"/>
                    <a:pt x="43" y="63"/>
                  </a:cubicBezTo>
                  <a:cubicBezTo>
                    <a:pt x="41" y="61"/>
                    <a:pt x="40" y="61"/>
                    <a:pt x="38" y="62"/>
                  </a:cubicBezTo>
                  <a:cubicBezTo>
                    <a:pt x="35" y="63"/>
                    <a:pt x="33" y="65"/>
                    <a:pt x="30" y="67"/>
                  </a:cubicBezTo>
                  <a:cubicBezTo>
                    <a:pt x="21" y="53"/>
                    <a:pt x="19" y="45"/>
                    <a:pt x="17" y="35"/>
                  </a:cubicBezTo>
                  <a:cubicBezTo>
                    <a:pt x="20" y="34"/>
                    <a:pt x="23" y="32"/>
                    <a:pt x="26" y="31"/>
                  </a:cubicBezTo>
                  <a:cubicBezTo>
                    <a:pt x="27" y="30"/>
                    <a:pt x="28" y="28"/>
                    <a:pt x="27" y="25"/>
                  </a:cubicBezTo>
                  <a:cubicBezTo>
                    <a:pt x="26" y="20"/>
                    <a:pt x="24" y="14"/>
                    <a:pt x="22" y="8"/>
                  </a:cubicBezTo>
                  <a:cubicBezTo>
                    <a:pt x="22" y="6"/>
                    <a:pt x="20" y="4"/>
                    <a:pt x="18" y="4"/>
                  </a:cubicBezTo>
                  <a:cubicBezTo>
                    <a:pt x="14" y="5"/>
                    <a:pt x="9" y="5"/>
                    <a:pt x="4" y="6"/>
                  </a:cubicBezTo>
                  <a:cubicBezTo>
                    <a:pt x="0" y="6"/>
                    <a:pt x="0" y="7"/>
                    <a:pt x="0" y="10"/>
                  </a:cubicBezTo>
                  <a:cubicBezTo>
                    <a:pt x="1" y="46"/>
                    <a:pt x="15" y="78"/>
                    <a:pt x="43" y="94"/>
                  </a:cubicBezTo>
                  <a:cubicBezTo>
                    <a:pt x="46" y="96"/>
                    <a:pt x="47" y="96"/>
                    <a:pt x="50" y="92"/>
                  </a:cubicBezTo>
                  <a:close/>
                  <a:moveTo>
                    <a:pt x="45" y="53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1" y="36"/>
                    <a:pt x="42" y="34"/>
                    <a:pt x="42" y="32"/>
                  </a:cubicBezTo>
                  <a:cubicBezTo>
                    <a:pt x="42" y="31"/>
                    <a:pt x="42" y="30"/>
                    <a:pt x="41" y="30"/>
                  </a:cubicBezTo>
                  <a:cubicBezTo>
                    <a:pt x="40" y="30"/>
                    <a:pt x="40" y="31"/>
                    <a:pt x="40" y="31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28"/>
                    <a:pt x="37" y="26"/>
                    <a:pt x="42" y="26"/>
                  </a:cubicBezTo>
                  <a:cubicBezTo>
                    <a:pt x="44" y="26"/>
                    <a:pt x="46" y="27"/>
                    <a:pt x="47" y="28"/>
                  </a:cubicBezTo>
                  <a:cubicBezTo>
                    <a:pt x="48" y="29"/>
                    <a:pt x="48" y="31"/>
                    <a:pt x="47" y="34"/>
                  </a:cubicBezTo>
                  <a:cubicBezTo>
                    <a:pt x="47" y="35"/>
                    <a:pt x="47" y="36"/>
                    <a:pt x="47" y="37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5" y="53"/>
                    <a:pt x="45" y="53"/>
                    <a:pt x="45" y="53"/>
                  </a:cubicBezTo>
                  <a:close/>
                  <a:moveTo>
                    <a:pt x="63" y="50"/>
                  </a:moveTo>
                  <a:cubicBezTo>
                    <a:pt x="60" y="50"/>
                    <a:pt x="60" y="50"/>
                    <a:pt x="60" y="50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50"/>
                    <a:pt x="63" y="50"/>
                    <a:pt x="63" y="50"/>
                  </a:cubicBezTo>
                  <a:close/>
                  <a:moveTo>
                    <a:pt x="55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5" y="46"/>
                    <a:pt x="55" y="46"/>
                    <a:pt x="55" y="46"/>
                  </a:cubicBezTo>
                  <a:close/>
                  <a:moveTo>
                    <a:pt x="43" y="0"/>
                  </a:moveTo>
                  <a:cubicBezTo>
                    <a:pt x="54" y="0"/>
                    <a:pt x="65" y="5"/>
                    <a:pt x="72" y="12"/>
                  </a:cubicBezTo>
                  <a:cubicBezTo>
                    <a:pt x="80" y="20"/>
                    <a:pt x="84" y="30"/>
                    <a:pt x="84" y="41"/>
                  </a:cubicBezTo>
                  <a:cubicBezTo>
                    <a:pt x="84" y="53"/>
                    <a:pt x="80" y="63"/>
                    <a:pt x="72" y="71"/>
                  </a:cubicBezTo>
                  <a:cubicBezTo>
                    <a:pt x="70" y="73"/>
                    <a:pt x="68" y="75"/>
                    <a:pt x="65" y="76"/>
                  </a:cubicBezTo>
                  <a:cubicBezTo>
                    <a:pt x="65" y="75"/>
                    <a:pt x="64" y="74"/>
                    <a:pt x="63" y="73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1" y="68"/>
                    <a:pt x="64" y="66"/>
                    <a:pt x="66" y="64"/>
                  </a:cubicBezTo>
                  <a:cubicBezTo>
                    <a:pt x="71" y="58"/>
                    <a:pt x="75" y="50"/>
                    <a:pt x="75" y="41"/>
                  </a:cubicBezTo>
                  <a:cubicBezTo>
                    <a:pt x="75" y="33"/>
                    <a:pt x="71" y="25"/>
                    <a:pt x="66" y="19"/>
                  </a:cubicBezTo>
                  <a:cubicBezTo>
                    <a:pt x="60" y="13"/>
                    <a:pt x="52" y="10"/>
                    <a:pt x="43" y="10"/>
                  </a:cubicBezTo>
                  <a:cubicBezTo>
                    <a:pt x="39" y="10"/>
                    <a:pt x="35" y="11"/>
                    <a:pt x="31" y="12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5"/>
                    <a:pt x="28" y="4"/>
                    <a:pt x="28" y="3"/>
                  </a:cubicBezTo>
                  <a:cubicBezTo>
                    <a:pt x="33" y="1"/>
                    <a:pt x="38" y="0"/>
                    <a:pt x="4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4" tIns="34293" rIns="68584" bIns="34293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endParaRPr lang="zh-CN" altLang="en-US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72795" y="2150487"/>
            <a:ext cx="2043543" cy="488005"/>
            <a:chOff x="6096000" y="2866293"/>
            <a:chExt cx="2724550" cy="650630"/>
          </a:xfrm>
        </p:grpSpPr>
        <p:sp>
          <p:nvSpPr>
            <p:cNvPr id="11" name="Rectangle 10"/>
            <p:cNvSpPr/>
            <p:nvPr/>
          </p:nvSpPr>
          <p:spPr>
            <a:xfrm>
              <a:off x="6096000" y="2866293"/>
              <a:ext cx="2724550" cy="6506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96000" y="2866293"/>
              <a:ext cx="598585" cy="65063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01636" y="3006941"/>
              <a:ext cx="1490316" cy="327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96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请替换文字内容 </a:t>
              </a:r>
              <a:endParaRPr lang="en-GB" sz="996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6252324" y="2995578"/>
              <a:ext cx="276702" cy="437000"/>
            </a:xfrm>
            <a:custGeom>
              <a:avLst/>
              <a:gdLst>
                <a:gd name="T0" fmla="*/ 57 w 67"/>
                <a:gd name="T1" fmla="*/ 10 h 106"/>
                <a:gd name="T2" fmla="*/ 62 w 67"/>
                <a:gd name="T3" fmla="*/ 51 h 106"/>
                <a:gd name="T4" fmla="*/ 51 w 67"/>
                <a:gd name="T5" fmla="*/ 66 h 106"/>
                <a:gd name="T6" fmla="*/ 55 w 67"/>
                <a:gd name="T7" fmla="*/ 65 h 106"/>
                <a:gd name="T8" fmla="*/ 57 w 67"/>
                <a:gd name="T9" fmla="*/ 73 h 106"/>
                <a:gd name="T10" fmla="*/ 56 w 67"/>
                <a:gd name="T11" fmla="*/ 80 h 106"/>
                <a:gd name="T12" fmla="*/ 57 w 67"/>
                <a:gd name="T13" fmla="*/ 86 h 106"/>
                <a:gd name="T14" fmla="*/ 55 w 67"/>
                <a:gd name="T15" fmla="*/ 93 h 106"/>
                <a:gd name="T16" fmla="*/ 15 w 67"/>
                <a:gd name="T17" fmla="*/ 97 h 106"/>
                <a:gd name="T18" fmla="*/ 12 w 67"/>
                <a:gd name="T19" fmla="*/ 95 h 106"/>
                <a:gd name="T20" fmla="*/ 12 w 67"/>
                <a:gd name="T21" fmla="*/ 83 h 106"/>
                <a:gd name="T22" fmla="*/ 12 w 67"/>
                <a:gd name="T23" fmla="*/ 82 h 106"/>
                <a:gd name="T24" fmla="*/ 12 w 67"/>
                <a:gd name="T25" fmla="*/ 71 h 106"/>
                <a:gd name="T26" fmla="*/ 15 w 67"/>
                <a:gd name="T27" fmla="*/ 69 h 106"/>
                <a:gd name="T28" fmla="*/ 16 w 67"/>
                <a:gd name="T29" fmla="*/ 63 h 106"/>
                <a:gd name="T30" fmla="*/ 0 w 67"/>
                <a:gd name="T31" fmla="*/ 34 h 106"/>
                <a:gd name="T32" fmla="*/ 33 w 67"/>
                <a:gd name="T33" fmla="*/ 0 h 106"/>
                <a:gd name="T34" fmla="*/ 28 w 67"/>
                <a:gd name="T35" fmla="*/ 41 h 106"/>
                <a:gd name="T36" fmla="*/ 30 w 67"/>
                <a:gd name="T37" fmla="*/ 39 h 106"/>
                <a:gd name="T38" fmla="*/ 33 w 67"/>
                <a:gd name="T39" fmla="*/ 41 h 106"/>
                <a:gd name="T40" fmla="*/ 36 w 67"/>
                <a:gd name="T41" fmla="*/ 39 h 106"/>
                <a:gd name="T42" fmla="*/ 39 w 67"/>
                <a:gd name="T43" fmla="*/ 41 h 106"/>
                <a:gd name="T44" fmla="*/ 43 w 67"/>
                <a:gd name="T45" fmla="*/ 38 h 106"/>
                <a:gd name="T46" fmla="*/ 39 w 67"/>
                <a:gd name="T47" fmla="*/ 52 h 106"/>
                <a:gd name="T48" fmla="*/ 44 w 67"/>
                <a:gd name="T49" fmla="*/ 66 h 106"/>
                <a:gd name="T50" fmla="*/ 44 w 67"/>
                <a:gd name="T51" fmla="*/ 58 h 106"/>
                <a:gd name="T52" fmla="*/ 56 w 67"/>
                <a:gd name="T53" fmla="*/ 47 h 106"/>
                <a:gd name="T54" fmla="*/ 52 w 67"/>
                <a:gd name="T55" fmla="*/ 15 h 106"/>
                <a:gd name="T56" fmla="*/ 15 w 67"/>
                <a:gd name="T57" fmla="*/ 15 h 106"/>
                <a:gd name="T58" fmla="*/ 11 w 67"/>
                <a:gd name="T59" fmla="*/ 48 h 106"/>
                <a:gd name="T60" fmla="*/ 23 w 67"/>
                <a:gd name="T61" fmla="*/ 59 h 106"/>
                <a:gd name="T62" fmla="*/ 23 w 67"/>
                <a:gd name="T63" fmla="*/ 67 h 106"/>
                <a:gd name="T64" fmla="*/ 29 w 67"/>
                <a:gd name="T65" fmla="*/ 52 h 106"/>
                <a:gd name="T66" fmla="*/ 25 w 67"/>
                <a:gd name="T67" fmla="*/ 38 h 106"/>
                <a:gd name="T68" fmla="*/ 40 w 67"/>
                <a:gd name="T69" fmla="*/ 43 h 106"/>
                <a:gd name="T70" fmla="*/ 36 w 67"/>
                <a:gd name="T71" fmla="*/ 42 h 106"/>
                <a:gd name="T72" fmla="*/ 30 w 67"/>
                <a:gd name="T73" fmla="*/ 42 h 106"/>
                <a:gd name="T74" fmla="*/ 27 w 67"/>
                <a:gd name="T75" fmla="*/ 42 h 106"/>
                <a:gd name="T76" fmla="*/ 32 w 67"/>
                <a:gd name="T77" fmla="*/ 51 h 106"/>
                <a:gd name="T78" fmla="*/ 32 w 67"/>
                <a:gd name="T79" fmla="*/ 67 h 106"/>
                <a:gd name="T80" fmla="*/ 35 w 67"/>
                <a:gd name="T81" fmla="*/ 51 h 106"/>
                <a:gd name="T82" fmla="*/ 35 w 67"/>
                <a:gd name="T83" fmla="*/ 50 h 106"/>
                <a:gd name="T84" fmla="*/ 43 w 67"/>
                <a:gd name="T85" fmla="*/ 96 h 106"/>
                <a:gd name="T86" fmla="*/ 34 w 67"/>
                <a:gd name="T87" fmla="*/ 106 h 106"/>
                <a:gd name="T88" fmla="*/ 43 w 67"/>
                <a:gd name="T89" fmla="*/ 96 h 106"/>
                <a:gd name="T90" fmla="*/ 17 w 67"/>
                <a:gd name="T91" fmla="*/ 88 h 106"/>
                <a:gd name="T92" fmla="*/ 17 w 67"/>
                <a:gd name="T93" fmla="*/ 90 h 106"/>
                <a:gd name="T94" fmla="*/ 50 w 67"/>
                <a:gd name="T95" fmla="*/ 86 h 106"/>
                <a:gd name="T96" fmla="*/ 50 w 67"/>
                <a:gd name="T97" fmla="*/ 73 h 106"/>
                <a:gd name="T98" fmla="*/ 17 w 67"/>
                <a:gd name="T99" fmla="*/ 77 h 106"/>
                <a:gd name="T100" fmla="*/ 50 w 67"/>
                <a:gd name="T101" fmla="*/ 74 h 106"/>
                <a:gd name="T102" fmla="*/ 50 w 67"/>
                <a:gd name="T103" fmla="*/ 7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7" h="106">
                  <a:moveTo>
                    <a:pt x="33" y="0"/>
                  </a:moveTo>
                  <a:cubicBezTo>
                    <a:pt x="43" y="0"/>
                    <a:pt x="51" y="4"/>
                    <a:pt x="57" y="10"/>
                  </a:cubicBezTo>
                  <a:cubicBezTo>
                    <a:pt x="63" y="16"/>
                    <a:pt x="67" y="25"/>
                    <a:pt x="67" y="34"/>
                  </a:cubicBezTo>
                  <a:cubicBezTo>
                    <a:pt x="67" y="40"/>
                    <a:pt x="65" y="46"/>
                    <a:pt x="62" y="51"/>
                  </a:cubicBezTo>
                  <a:cubicBezTo>
                    <a:pt x="59" y="56"/>
                    <a:pt x="56" y="59"/>
                    <a:pt x="51" y="62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8"/>
                    <a:pt x="56" y="68"/>
                    <a:pt x="56" y="68"/>
                  </a:cubicBezTo>
                  <a:cubicBezTo>
                    <a:pt x="57" y="70"/>
                    <a:pt x="57" y="72"/>
                    <a:pt x="57" y="73"/>
                  </a:cubicBezTo>
                  <a:cubicBezTo>
                    <a:pt x="57" y="75"/>
                    <a:pt x="57" y="77"/>
                    <a:pt x="56" y="79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7" y="82"/>
                    <a:pt x="57" y="84"/>
                    <a:pt x="57" y="86"/>
                  </a:cubicBezTo>
                  <a:cubicBezTo>
                    <a:pt x="57" y="88"/>
                    <a:pt x="57" y="90"/>
                    <a:pt x="56" y="92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15" y="97"/>
                    <a:pt x="15" y="97"/>
                    <a:pt x="15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1" y="93"/>
                    <a:pt x="11" y="91"/>
                    <a:pt x="10" y="90"/>
                  </a:cubicBezTo>
                  <a:cubicBezTo>
                    <a:pt x="10" y="88"/>
                    <a:pt x="11" y="86"/>
                    <a:pt x="12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1" y="81"/>
                    <a:pt x="11" y="79"/>
                    <a:pt x="10" y="77"/>
                  </a:cubicBezTo>
                  <a:cubicBezTo>
                    <a:pt x="10" y="75"/>
                    <a:pt x="11" y="73"/>
                    <a:pt x="12" y="71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1" y="60"/>
                    <a:pt x="7" y="56"/>
                    <a:pt x="5" y="51"/>
                  </a:cubicBezTo>
                  <a:cubicBezTo>
                    <a:pt x="2" y="46"/>
                    <a:pt x="0" y="40"/>
                    <a:pt x="0" y="34"/>
                  </a:cubicBezTo>
                  <a:cubicBezTo>
                    <a:pt x="0" y="25"/>
                    <a:pt x="4" y="16"/>
                    <a:pt x="10" y="10"/>
                  </a:cubicBezTo>
                  <a:cubicBezTo>
                    <a:pt x="16" y="4"/>
                    <a:pt x="24" y="0"/>
                    <a:pt x="33" y="0"/>
                  </a:cubicBezTo>
                  <a:close/>
                  <a:moveTo>
                    <a:pt x="26" y="40"/>
                  </a:moveTo>
                  <a:cubicBezTo>
                    <a:pt x="27" y="41"/>
                    <a:pt x="27" y="41"/>
                    <a:pt x="28" y="41"/>
                  </a:cubicBezTo>
                  <a:cubicBezTo>
                    <a:pt x="28" y="41"/>
                    <a:pt x="29" y="41"/>
                    <a:pt x="30" y="40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2" y="41"/>
                    <a:pt x="33" y="41"/>
                  </a:cubicBezTo>
                  <a:cubicBezTo>
                    <a:pt x="34" y="41"/>
                    <a:pt x="35" y="41"/>
                    <a:pt x="35" y="40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7" y="41"/>
                    <a:pt x="38" y="41"/>
                    <a:pt x="39" y="41"/>
                  </a:cubicBezTo>
                  <a:cubicBezTo>
                    <a:pt x="40" y="41"/>
                    <a:pt x="41" y="41"/>
                    <a:pt x="42" y="40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39" y="52"/>
                    <a:pt x="39" y="52"/>
                    <a:pt x="39" y="52"/>
                  </a:cubicBezTo>
                  <a:cubicBezTo>
                    <a:pt x="39" y="67"/>
                    <a:pt x="39" y="67"/>
                    <a:pt x="39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0" y="55"/>
                    <a:pt x="54" y="52"/>
                    <a:pt x="56" y="47"/>
                  </a:cubicBezTo>
                  <a:cubicBezTo>
                    <a:pt x="59" y="44"/>
                    <a:pt x="60" y="39"/>
                    <a:pt x="60" y="34"/>
                  </a:cubicBezTo>
                  <a:cubicBezTo>
                    <a:pt x="60" y="27"/>
                    <a:pt x="57" y="20"/>
                    <a:pt x="52" y="15"/>
                  </a:cubicBezTo>
                  <a:cubicBezTo>
                    <a:pt x="47" y="10"/>
                    <a:pt x="41" y="7"/>
                    <a:pt x="33" y="7"/>
                  </a:cubicBezTo>
                  <a:cubicBezTo>
                    <a:pt x="26" y="7"/>
                    <a:pt x="19" y="10"/>
                    <a:pt x="15" y="15"/>
                  </a:cubicBezTo>
                  <a:cubicBezTo>
                    <a:pt x="10" y="20"/>
                    <a:pt x="7" y="27"/>
                    <a:pt x="7" y="34"/>
                  </a:cubicBezTo>
                  <a:cubicBezTo>
                    <a:pt x="7" y="39"/>
                    <a:pt x="8" y="44"/>
                    <a:pt x="11" y="48"/>
                  </a:cubicBezTo>
                  <a:cubicBezTo>
                    <a:pt x="13" y="52"/>
                    <a:pt x="17" y="55"/>
                    <a:pt x="21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6" y="40"/>
                    <a:pt x="26" y="40"/>
                    <a:pt x="26" y="40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39" y="43"/>
                  </a:cubicBezTo>
                  <a:cubicBezTo>
                    <a:pt x="38" y="43"/>
                    <a:pt x="37" y="43"/>
                    <a:pt x="36" y="42"/>
                  </a:cubicBezTo>
                  <a:cubicBezTo>
                    <a:pt x="35" y="42"/>
                    <a:pt x="34" y="43"/>
                    <a:pt x="33" y="43"/>
                  </a:cubicBezTo>
                  <a:cubicBezTo>
                    <a:pt x="32" y="43"/>
                    <a:pt x="31" y="42"/>
                    <a:pt x="30" y="42"/>
                  </a:cubicBezTo>
                  <a:cubicBezTo>
                    <a:pt x="29" y="42"/>
                    <a:pt x="28" y="43"/>
                    <a:pt x="28" y="43"/>
                  </a:cubicBezTo>
                  <a:cubicBezTo>
                    <a:pt x="27" y="43"/>
                    <a:pt x="27" y="43"/>
                    <a:pt x="27" y="42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40" y="43"/>
                    <a:pt x="40" y="43"/>
                    <a:pt x="40" y="43"/>
                  </a:cubicBezTo>
                  <a:close/>
                  <a:moveTo>
                    <a:pt x="43" y="96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25" y="103"/>
                    <a:pt x="29" y="106"/>
                    <a:pt x="34" y="106"/>
                  </a:cubicBezTo>
                  <a:cubicBezTo>
                    <a:pt x="39" y="106"/>
                    <a:pt x="43" y="102"/>
                    <a:pt x="43" y="97"/>
                  </a:cubicBezTo>
                  <a:cubicBezTo>
                    <a:pt x="43" y="97"/>
                    <a:pt x="43" y="97"/>
                    <a:pt x="43" y="96"/>
                  </a:cubicBezTo>
                  <a:close/>
                  <a:moveTo>
                    <a:pt x="50" y="85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89"/>
                    <a:pt x="17" y="90"/>
                    <a:pt x="17" y="90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50" y="86"/>
                    <a:pt x="50" y="86"/>
                  </a:cubicBezTo>
                  <a:cubicBezTo>
                    <a:pt x="50" y="86"/>
                    <a:pt x="50" y="86"/>
                    <a:pt x="50" y="85"/>
                  </a:cubicBezTo>
                  <a:close/>
                  <a:moveTo>
                    <a:pt x="50" y="73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17" y="76"/>
                    <a:pt x="17" y="76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4"/>
                    <a:pt x="50" y="74"/>
                    <a:pt x="50" y="73"/>
                  </a:cubicBezTo>
                  <a:cubicBezTo>
                    <a:pt x="50" y="73"/>
                    <a:pt x="50" y="73"/>
                    <a:pt x="50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4" tIns="34293" rIns="68584" bIns="34293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endParaRPr lang="zh-CN" altLang="en-US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Group 5"/>
          <p:cNvGrpSpPr/>
          <p:nvPr/>
        </p:nvGrpSpPr>
        <p:grpSpPr>
          <a:xfrm>
            <a:off x="6616338" y="1662484"/>
            <a:ext cx="2043543" cy="488005"/>
            <a:chOff x="8820550" y="2215663"/>
            <a:chExt cx="2724550" cy="650630"/>
          </a:xfrm>
        </p:grpSpPr>
        <p:sp>
          <p:nvSpPr>
            <p:cNvPr id="14" name="Rectangle 13"/>
            <p:cNvSpPr/>
            <p:nvPr/>
          </p:nvSpPr>
          <p:spPr>
            <a:xfrm>
              <a:off x="8820550" y="2215663"/>
              <a:ext cx="2724550" cy="6506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820550" y="2215663"/>
              <a:ext cx="598585" cy="65063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en-GB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500482" y="2356311"/>
              <a:ext cx="1490316" cy="327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96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rPr>
                <a:t>请替换文字内容 </a:t>
              </a:r>
              <a:endParaRPr lang="en-GB" sz="996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8987680" y="2349194"/>
              <a:ext cx="316777" cy="383568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4" tIns="34293" rIns="68584" bIns="34293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endParaRPr lang="zh-CN" altLang="en-US" sz="569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485709" y="3721604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32339" y="3239189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745947" y="2778820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733588" y="2238829"/>
            <a:ext cx="1814489" cy="339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请替换文字内容，点击添加相关标题文字，修改文字内容，也可以直接复制你的内容到此。</a:t>
            </a:r>
            <a:endParaRPr lang="en-GB" sz="569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6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switch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3" grpId="0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2"/>
          <p:cNvSpPr>
            <a:spLocks noChangeArrowheads="1"/>
          </p:cNvSpPr>
          <p:nvPr/>
        </p:nvSpPr>
        <p:spPr bwMode="auto">
          <a:xfrm flipH="1">
            <a:off x="4622209" y="1348574"/>
            <a:ext cx="3041750" cy="1342492"/>
          </a:xfrm>
          <a:prstGeom prst="snip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68578" tIns="34288" rIns="68578" bIns="34288" anchor="ctr"/>
          <a:lstStyle/>
          <a:p>
            <a:endParaRPr lang="zh-CN" altLang="en-US" sz="1799" dirty="0">
              <a:solidFill>
                <a:srgbClr val="F2F2F2"/>
              </a:solidFill>
              <a:sym typeface="Calibri" pitchFamily="34" charset="0"/>
            </a:endParaRPr>
          </a:p>
        </p:txBody>
      </p:sp>
      <p:sp>
        <p:nvSpPr>
          <p:cNvPr id="84" name="Oval 4"/>
          <p:cNvSpPr>
            <a:spLocks noChangeArrowheads="1"/>
          </p:cNvSpPr>
          <p:nvPr/>
        </p:nvSpPr>
        <p:spPr bwMode="auto">
          <a:xfrm>
            <a:off x="1863819" y="2815228"/>
            <a:ext cx="524074" cy="526756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68578" tIns="34288" rIns="68578" bIns="34288" anchor="ctr"/>
          <a:lstStyle/>
          <a:p>
            <a:endParaRPr lang="zh-CN" altLang="en-US" sz="2399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86" name="Oval 12"/>
          <p:cNvSpPr>
            <a:spLocks noChangeArrowheads="1"/>
          </p:cNvSpPr>
          <p:nvPr/>
        </p:nvSpPr>
        <p:spPr bwMode="auto">
          <a:xfrm>
            <a:off x="3620704" y="2815228"/>
            <a:ext cx="524944" cy="52675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lIns="68578" tIns="34288" rIns="68578" bIns="34288" anchor="ctr"/>
          <a:lstStyle/>
          <a:p>
            <a:endParaRPr lang="zh-CN" altLang="en-US" sz="2399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87" name="Oval 14"/>
          <p:cNvSpPr>
            <a:spLocks noChangeArrowheads="1"/>
          </p:cNvSpPr>
          <p:nvPr/>
        </p:nvSpPr>
        <p:spPr bwMode="auto">
          <a:xfrm>
            <a:off x="5227317" y="2815228"/>
            <a:ext cx="524074" cy="526756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lIns="68578" tIns="34288" rIns="68578" bIns="34288" anchor="ctr"/>
          <a:lstStyle/>
          <a:p>
            <a:endParaRPr lang="zh-CN" altLang="en-US" sz="2399" dirty="0">
              <a:solidFill>
                <a:schemeClr val="bg1"/>
              </a:solidFill>
              <a:sym typeface="Calibri" pitchFamily="34" charset="0"/>
            </a:endParaRPr>
          </a:p>
        </p:txBody>
      </p:sp>
      <p:sp>
        <p:nvSpPr>
          <p:cNvPr id="88" name="Oval 16"/>
          <p:cNvSpPr>
            <a:spLocks noChangeArrowheads="1"/>
          </p:cNvSpPr>
          <p:nvPr/>
        </p:nvSpPr>
        <p:spPr bwMode="auto">
          <a:xfrm>
            <a:off x="6726102" y="2815228"/>
            <a:ext cx="523205" cy="526756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lIns="68578" tIns="34288" rIns="68578" bIns="34288" anchor="ctr"/>
          <a:lstStyle/>
          <a:p>
            <a:endParaRPr lang="zh-CN" altLang="en-US" sz="2399" dirty="0">
              <a:solidFill>
                <a:schemeClr val="bg1"/>
              </a:solidFill>
              <a:sym typeface="Calibri" pitchFamily="34" charset="0"/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988881" y="2928878"/>
            <a:ext cx="293375" cy="296027"/>
            <a:chOff x="0" y="0"/>
            <a:chExt cx="401822" cy="404317"/>
          </a:xfrm>
        </p:grpSpPr>
        <p:sp>
          <p:nvSpPr>
            <p:cNvPr id="90" name="Freeform 42"/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96" name="Freeform 43"/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772842" y="2963681"/>
            <a:ext cx="284670" cy="248140"/>
            <a:chOff x="0" y="0"/>
            <a:chExt cx="389342" cy="339426"/>
          </a:xfrm>
        </p:grpSpPr>
        <p:sp>
          <p:nvSpPr>
            <p:cNvPr id="99" name="Freeform 110"/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00" name="Freeform 111"/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01" name="Freeform 112"/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02" name="Freeform 113"/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09" name="Freeform 114"/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22" name="Freeform 115"/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23" name="Freeform 116"/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24" name="Rectangle 117"/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25" name="Rectangle 118"/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26" name="Rectangle 119"/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27" name="Rectangle 120"/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6848850" y="2934753"/>
            <a:ext cx="277707" cy="275133"/>
            <a:chOff x="0" y="0"/>
            <a:chExt cx="379359" cy="376864"/>
          </a:xfrm>
        </p:grpSpPr>
        <p:sp>
          <p:nvSpPr>
            <p:cNvPr id="129" name="Freeform 150"/>
            <p:cNvSpPr>
              <a:spLocks noEditPoints="1" noChangeArrowheads="1"/>
            </p:cNvSpPr>
            <p:nvPr/>
          </p:nvSpPr>
          <p:spPr bwMode="auto">
            <a:xfrm>
              <a:off x="0" y="0"/>
              <a:ext cx="379359" cy="376864"/>
            </a:xfrm>
            <a:custGeom>
              <a:avLst/>
              <a:gdLst>
                <a:gd name="T0" fmla="*/ 189680 w 114"/>
                <a:gd name="T1" fmla="*/ 0 h 114"/>
                <a:gd name="T2" fmla="*/ 0 w 114"/>
                <a:gd name="T3" fmla="*/ 188432 h 114"/>
                <a:gd name="T4" fmla="*/ 189680 w 114"/>
                <a:gd name="T5" fmla="*/ 376864 h 114"/>
                <a:gd name="T6" fmla="*/ 379359 w 114"/>
                <a:gd name="T7" fmla="*/ 188432 h 114"/>
                <a:gd name="T8" fmla="*/ 189680 w 114"/>
                <a:gd name="T9" fmla="*/ 0 h 114"/>
                <a:gd name="T10" fmla="*/ 189680 w 114"/>
                <a:gd name="T11" fmla="*/ 357029 h 114"/>
                <a:gd name="T12" fmla="*/ 19966 w 114"/>
                <a:gd name="T13" fmla="*/ 188432 h 114"/>
                <a:gd name="T14" fmla="*/ 189680 w 114"/>
                <a:gd name="T15" fmla="*/ 19835 h 114"/>
                <a:gd name="T16" fmla="*/ 359393 w 114"/>
                <a:gd name="T17" fmla="*/ 188432 h 114"/>
                <a:gd name="T18" fmla="*/ 189680 w 114"/>
                <a:gd name="T19" fmla="*/ 357029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4"/>
                <a:gd name="T31" fmla="*/ 0 h 114"/>
                <a:gd name="T32" fmla="*/ 114 w 114"/>
                <a:gd name="T33" fmla="*/ 114 h 1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30" name="Rectangle 151"/>
            <p:cNvSpPr>
              <a:spLocks noChangeArrowheads="1"/>
            </p:cNvSpPr>
            <p:nvPr/>
          </p:nvSpPr>
          <p:spPr bwMode="auto">
            <a:xfrm>
              <a:off x="144756" y="272040"/>
              <a:ext cx="22463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31" name="Rectangle 152"/>
            <p:cNvSpPr>
              <a:spLocks noChangeArrowheads="1"/>
            </p:cNvSpPr>
            <p:nvPr/>
          </p:nvSpPr>
          <p:spPr bwMode="auto">
            <a:xfrm>
              <a:off x="179697" y="272040"/>
              <a:ext cx="19966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32" name="Rectangle 153"/>
            <p:cNvSpPr>
              <a:spLocks noChangeArrowheads="1"/>
            </p:cNvSpPr>
            <p:nvPr/>
          </p:nvSpPr>
          <p:spPr bwMode="auto">
            <a:xfrm>
              <a:off x="214638" y="272040"/>
              <a:ext cx="19966" cy="424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33" name="Freeform 154"/>
            <p:cNvSpPr>
              <a:spLocks noChangeArrowheads="1"/>
            </p:cNvSpPr>
            <p:nvPr/>
          </p:nvSpPr>
          <p:spPr bwMode="auto">
            <a:xfrm>
              <a:off x="117303" y="107318"/>
              <a:ext cx="82362" cy="84857"/>
            </a:xfrm>
            <a:custGeom>
              <a:avLst/>
              <a:gdLst>
                <a:gd name="T0" fmla="*/ 62595 w 25"/>
                <a:gd name="T1" fmla="*/ 74674 h 25"/>
                <a:gd name="T2" fmla="*/ 72479 w 25"/>
                <a:gd name="T3" fmla="*/ 84857 h 25"/>
                <a:gd name="T4" fmla="*/ 82362 w 25"/>
                <a:gd name="T5" fmla="*/ 74674 h 25"/>
                <a:gd name="T6" fmla="*/ 72479 w 25"/>
                <a:gd name="T7" fmla="*/ 64491 h 25"/>
                <a:gd name="T8" fmla="*/ 69184 w 25"/>
                <a:gd name="T9" fmla="*/ 64491 h 25"/>
                <a:gd name="T10" fmla="*/ 0 w 25"/>
                <a:gd name="T11" fmla="*/ 0 h 25"/>
                <a:gd name="T12" fmla="*/ 62595 w 25"/>
                <a:gd name="T13" fmla="*/ 74674 h 25"/>
                <a:gd name="T14" fmla="*/ 62595 w 25"/>
                <a:gd name="T15" fmla="*/ 74674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25"/>
                <a:gd name="T26" fmla="*/ 25 w 25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34" name="Freeform 155"/>
            <p:cNvSpPr>
              <a:spLocks noChangeArrowheads="1"/>
            </p:cNvSpPr>
            <p:nvPr/>
          </p:nvSpPr>
          <p:spPr bwMode="auto">
            <a:xfrm>
              <a:off x="67387" y="272040"/>
              <a:ext cx="22463" cy="19966"/>
            </a:xfrm>
            <a:custGeom>
              <a:avLst/>
              <a:gdLst>
                <a:gd name="T0" fmla="*/ 0 w 9"/>
                <a:gd name="T1" fmla="*/ 14974 h 8"/>
                <a:gd name="T2" fmla="*/ 7488 w 9"/>
                <a:gd name="T3" fmla="*/ 19966 h 8"/>
                <a:gd name="T4" fmla="*/ 22463 w 9"/>
                <a:gd name="T5" fmla="*/ 2496 h 8"/>
                <a:gd name="T6" fmla="*/ 17471 w 9"/>
                <a:gd name="T7" fmla="*/ 0 h 8"/>
                <a:gd name="T8" fmla="*/ 0 w 9"/>
                <a:gd name="T9" fmla="*/ 1497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35" name="Freeform 156"/>
            <p:cNvSpPr>
              <a:spLocks noChangeArrowheads="1"/>
            </p:cNvSpPr>
            <p:nvPr/>
          </p:nvSpPr>
          <p:spPr bwMode="auto">
            <a:xfrm>
              <a:off x="47421" y="227116"/>
              <a:ext cx="27454" cy="14975"/>
            </a:xfrm>
            <a:custGeom>
              <a:avLst/>
              <a:gdLst>
                <a:gd name="T0" fmla="*/ 22462 w 11"/>
                <a:gd name="T1" fmla="*/ 0 h 6"/>
                <a:gd name="T2" fmla="*/ 0 w 11"/>
                <a:gd name="T3" fmla="*/ 7488 h 6"/>
                <a:gd name="T4" fmla="*/ 2496 w 11"/>
                <a:gd name="T5" fmla="*/ 14975 h 6"/>
                <a:gd name="T6" fmla="*/ 27454 w 11"/>
                <a:gd name="T7" fmla="*/ 7488 h 6"/>
                <a:gd name="T8" fmla="*/ 22462 w 11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6"/>
                <a:gd name="T17" fmla="*/ 11 w 11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36" name="Freeform 157"/>
            <p:cNvSpPr>
              <a:spLocks noChangeArrowheads="1"/>
            </p:cNvSpPr>
            <p:nvPr/>
          </p:nvSpPr>
          <p:spPr bwMode="auto">
            <a:xfrm>
              <a:off x="79865" y="74874"/>
              <a:ext cx="19966" cy="22463"/>
            </a:xfrm>
            <a:custGeom>
              <a:avLst/>
              <a:gdLst>
                <a:gd name="T0" fmla="*/ 0 w 8"/>
                <a:gd name="T1" fmla="*/ 7488 h 9"/>
                <a:gd name="T2" fmla="*/ 17470 w 8"/>
                <a:gd name="T3" fmla="*/ 22463 h 9"/>
                <a:gd name="T4" fmla="*/ 19966 w 8"/>
                <a:gd name="T5" fmla="*/ 17471 h 9"/>
                <a:gd name="T6" fmla="*/ 4992 w 8"/>
                <a:gd name="T7" fmla="*/ 0 h 9"/>
                <a:gd name="T8" fmla="*/ 0 w 8"/>
                <a:gd name="T9" fmla="*/ 748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37" name="Freeform 158"/>
            <p:cNvSpPr>
              <a:spLocks noChangeArrowheads="1"/>
            </p:cNvSpPr>
            <p:nvPr/>
          </p:nvSpPr>
          <p:spPr bwMode="auto">
            <a:xfrm>
              <a:off x="49916" y="124789"/>
              <a:ext cx="27454" cy="12480"/>
            </a:xfrm>
            <a:custGeom>
              <a:avLst/>
              <a:gdLst>
                <a:gd name="T0" fmla="*/ 27454 w 11"/>
                <a:gd name="T1" fmla="*/ 7488 h 5"/>
                <a:gd name="T2" fmla="*/ 4992 w 11"/>
                <a:gd name="T3" fmla="*/ 0 h 5"/>
                <a:gd name="T4" fmla="*/ 0 w 11"/>
                <a:gd name="T5" fmla="*/ 7488 h 5"/>
                <a:gd name="T6" fmla="*/ 24958 w 11"/>
                <a:gd name="T7" fmla="*/ 12480 h 5"/>
                <a:gd name="T8" fmla="*/ 27454 w 11"/>
                <a:gd name="T9" fmla="*/ 7488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38" name="Rectangle 159"/>
            <p:cNvSpPr>
              <a:spLocks noChangeArrowheads="1"/>
            </p:cNvSpPr>
            <p:nvPr/>
          </p:nvSpPr>
          <p:spPr bwMode="auto">
            <a:xfrm>
              <a:off x="187185" y="34941"/>
              <a:ext cx="7488" cy="224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39" name="Freeform 160"/>
            <p:cNvSpPr>
              <a:spLocks noChangeArrowheads="1"/>
            </p:cNvSpPr>
            <p:nvPr/>
          </p:nvSpPr>
          <p:spPr bwMode="auto">
            <a:xfrm>
              <a:off x="119798" y="44924"/>
              <a:ext cx="17471" cy="22463"/>
            </a:xfrm>
            <a:custGeom>
              <a:avLst/>
              <a:gdLst>
                <a:gd name="T0" fmla="*/ 17471 w 7"/>
                <a:gd name="T1" fmla="*/ 19967 h 9"/>
                <a:gd name="T2" fmla="*/ 7488 w 7"/>
                <a:gd name="T3" fmla="*/ 0 h 9"/>
                <a:gd name="T4" fmla="*/ 0 w 7"/>
                <a:gd name="T5" fmla="*/ 4992 h 9"/>
                <a:gd name="T6" fmla="*/ 9983 w 7"/>
                <a:gd name="T7" fmla="*/ 22463 h 9"/>
                <a:gd name="T8" fmla="*/ 17471 w 7"/>
                <a:gd name="T9" fmla="*/ 1996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40" name="Freeform 161"/>
            <p:cNvSpPr>
              <a:spLocks noChangeArrowheads="1"/>
            </p:cNvSpPr>
            <p:nvPr/>
          </p:nvSpPr>
          <p:spPr bwMode="auto">
            <a:xfrm>
              <a:off x="234604" y="44924"/>
              <a:ext cx="12480" cy="27454"/>
            </a:xfrm>
            <a:custGeom>
              <a:avLst/>
              <a:gdLst>
                <a:gd name="T0" fmla="*/ 0 w 5"/>
                <a:gd name="T1" fmla="*/ 22462 h 11"/>
                <a:gd name="T2" fmla="*/ 4992 w 5"/>
                <a:gd name="T3" fmla="*/ 27454 h 11"/>
                <a:gd name="T4" fmla="*/ 12480 w 5"/>
                <a:gd name="T5" fmla="*/ 4992 h 11"/>
                <a:gd name="T6" fmla="*/ 4992 w 5"/>
                <a:gd name="T7" fmla="*/ 0 h 11"/>
                <a:gd name="T8" fmla="*/ 0 w 5"/>
                <a:gd name="T9" fmla="*/ 2246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1"/>
                <a:gd name="T17" fmla="*/ 5 w 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41" name="Freeform 162"/>
            <p:cNvSpPr>
              <a:spLocks noChangeArrowheads="1"/>
            </p:cNvSpPr>
            <p:nvPr/>
          </p:nvSpPr>
          <p:spPr bwMode="auto">
            <a:xfrm>
              <a:off x="277033" y="272040"/>
              <a:ext cx="22463" cy="19966"/>
            </a:xfrm>
            <a:custGeom>
              <a:avLst/>
              <a:gdLst>
                <a:gd name="T0" fmla="*/ 0 w 9"/>
                <a:gd name="T1" fmla="*/ 2496 h 8"/>
                <a:gd name="T2" fmla="*/ 19967 w 9"/>
                <a:gd name="T3" fmla="*/ 19966 h 8"/>
                <a:gd name="T4" fmla="*/ 22463 w 9"/>
                <a:gd name="T5" fmla="*/ 14974 h 8"/>
                <a:gd name="T6" fmla="*/ 7488 w 9"/>
                <a:gd name="T7" fmla="*/ 0 h 8"/>
                <a:gd name="T8" fmla="*/ 0 w 9"/>
                <a:gd name="T9" fmla="*/ 249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42" name="Freeform 163"/>
            <p:cNvSpPr>
              <a:spLocks noChangeArrowheads="1"/>
            </p:cNvSpPr>
            <p:nvPr/>
          </p:nvSpPr>
          <p:spPr bwMode="auto">
            <a:xfrm>
              <a:off x="304486" y="227116"/>
              <a:ext cx="24958" cy="14975"/>
            </a:xfrm>
            <a:custGeom>
              <a:avLst/>
              <a:gdLst>
                <a:gd name="T0" fmla="*/ 0 w 10"/>
                <a:gd name="T1" fmla="*/ 7488 h 6"/>
                <a:gd name="T2" fmla="*/ 22462 w 10"/>
                <a:gd name="T3" fmla="*/ 14975 h 6"/>
                <a:gd name="T4" fmla="*/ 24958 w 10"/>
                <a:gd name="T5" fmla="*/ 7488 h 6"/>
                <a:gd name="T6" fmla="*/ 2496 w 10"/>
                <a:gd name="T7" fmla="*/ 0 h 6"/>
                <a:gd name="T8" fmla="*/ 0 w 10"/>
                <a:gd name="T9" fmla="*/ 7488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43" name="Freeform 164"/>
            <p:cNvSpPr>
              <a:spLocks noChangeArrowheads="1"/>
            </p:cNvSpPr>
            <p:nvPr/>
          </p:nvSpPr>
          <p:spPr bwMode="auto">
            <a:xfrm>
              <a:off x="274536" y="74874"/>
              <a:ext cx="22463" cy="22463"/>
            </a:xfrm>
            <a:custGeom>
              <a:avLst/>
              <a:gdLst>
                <a:gd name="T0" fmla="*/ 22463 w 9"/>
                <a:gd name="T1" fmla="*/ 7488 h 9"/>
                <a:gd name="T2" fmla="*/ 19967 w 9"/>
                <a:gd name="T3" fmla="*/ 0 h 9"/>
                <a:gd name="T4" fmla="*/ 0 w 9"/>
                <a:gd name="T5" fmla="*/ 17471 h 9"/>
                <a:gd name="T6" fmla="*/ 4992 w 9"/>
                <a:gd name="T7" fmla="*/ 22463 h 9"/>
                <a:gd name="T8" fmla="*/ 22463 w 9"/>
                <a:gd name="T9" fmla="*/ 748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44" name="Freeform 165"/>
            <p:cNvSpPr>
              <a:spLocks noChangeArrowheads="1"/>
            </p:cNvSpPr>
            <p:nvPr/>
          </p:nvSpPr>
          <p:spPr bwMode="auto">
            <a:xfrm>
              <a:off x="299494" y="124789"/>
              <a:ext cx="27454" cy="12480"/>
            </a:xfrm>
            <a:custGeom>
              <a:avLst/>
              <a:gdLst>
                <a:gd name="T0" fmla="*/ 24958 w 11"/>
                <a:gd name="T1" fmla="*/ 0 h 5"/>
                <a:gd name="T2" fmla="*/ 0 w 11"/>
                <a:gd name="T3" fmla="*/ 7488 h 5"/>
                <a:gd name="T4" fmla="*/ 4992 w 11"/>
                <a:gd name="T5" fmla="*/ 12480 h 5"/>
                <a:gd name="T6" fmla="*/ 27454 w 11"/>
                <a:gd name="T7" fmla="*/ 7488 h 5"/>
                <a:gd name="T8" fmla="*/ 24958 w 11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45" name="Rectangle 166"/>
            <p:cNvSpPr>
              <a:spLocks noChangeArrowheads="1"/>
            </p:cNvSpPr>
            <p:nvPr/>
          </p:nvSpPr>
          <p:spPr bwMode="auto">
            <a:xfrm>
              <a:off x="39933" y="174705"/>
              <a:ext cx="24958" cy="74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46" name="Rectangle 167"/>
            <p:cNvSpPr>
              <a:spLocks noChangeArrowheads="1"/>
            </p:cNvSpPr>
            <p:nvPr/>
          </p:nvSpPr>
          <p:spPr bwMode="auto">
            <a:xfrm>
              <a:off x="316965" y="177200"/>
              <a:ext cx="27454" cy="74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</p:grpSp>
      <p:grpSp>
        <p:nvGrpSpPr>
          <p:cNvPr id="5" name="Group 54"/>
          <p:cNvGrpSpPr>
            <a:grpSpLocks/>
          </p:cNvGrpSpPr>
          <p:nvPr/>
        </p:nvGrpSpPr>
        <p:grpSpPr bwMode="auto">
          <a:xfrm>
            <a:off x="5383094" y="2970539"/>
            <a:ext cx="219381" cy="284709"/>
            <a:chOff x="0" y="0"/>
            <a:chExt cx="299494" cy="389342"/>
          </a:xfrm>
        </p:grpSpPr>
        <p:sp>
          <p:nvSpPr>
            <p:cNvPr id="148" name="Freeform 170"/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  <p:sp>
          <p:nvSpPr>
            <p:cNvPr id="149" name="Freeform 171"/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zh-CN" altLang="en-US" sz="1799">
                <a:solidFill>
                  <a:schemeClr val="bg1"/>
                </a:solidFill>
                <a:sym typeface="Calibri" pitchFamily="34" charset="0"/>
              </a:endParaRPr>
            </a:p>
          </p:txBody>
        </p:sp>
      </p:grpSp>
      <p:sp>
        <p:nvSpPr>
          <p:cNvPr id="150" name="剪去对角的矩形 149"/>
          <p:cNvSpPr/>
          <p:nvPr/>
        </p:nvSpPr>
        <p:spPr>
          <a:xfrm>
            <a:off x="1327712" y="1404685"/>
            <a:ext cx="3224527" cy="1301334"/>
          </a:xfrm>
          <a:prstGeom prst="snip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/>
          <a:p>
            <a:pPr algn="ctr"/>
            <a:endParaRPr lang="zh-CN" altLang="en-US" sz="1799">
              <a:solidFill>
                <a:srgbClr val="007FDE"/>
              </a:solidFill>
            </a:endParaRPr>
          </a:p>
        </p:txBody>
      </p:sp>
      <p:sp>
        <p:nvSpPr>
          <p:cNvPr id="151" name="矩形 104"/>
          <p:cNvSpPr>
            <a:spLocks noChangeArrowheads="1"/>
          </p:cNvSpPr>
          <p:nvPr/>
        </p:nvSpPr>
        <p:spPr bwMode="auto">
          <a:xfrm>
            <a:off x="3292639" y="1579642"/>
            <a:ext cx="753953" cy="25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72" tIns="34285" rIns="68572" bIns="34285">
            <a:spAutoFit/>
          </a:bodyPr>
          <a:lstStyle/>
          <a:p>
            <a:pPr algn="r"/>
            <a:r>
              <a:rPr lang="zh-CN" altLang="en-US" sz="1200" b="1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添加标题</a:t>
            </a:r>
            <a:endParaRPr lang="en-US" sz="1200" b="1" dirty="0">
              <a:solidFill>
                <a:srgbClr val="F2F2F2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52" name="矩形 47"/>
          <p:cNvSpPr>
            <a:spLocks noChangeArrowheads="1"/>
          </p:cNvSpPr>
          <p:nvPr/>
        </p:nvSpPr>
        <p:spPr bwMode="auto">
          <a:xfrm>
            <a:off x="1715215" y="1903545"/>
            <a:ext cx="2603970" cy="40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2" tIns="34285" rIns="68572" bIns="34285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900" dirty="0">
                <a:solidFill>
                  <a:srgbClr val="F2F2F2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在此录入上述图表的综合描述说明，在此录入上述图表的综合描述说明，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1441867" y="3729041"/>
            <a:ext cx="1330758" cy="389291"/>
          </a:xfrm>
          <a:prstGeom prst="rect">
            <a:avLst/>
          </a:prstGeom>
          <a:noFill/>
        </p:spPr>
        <p:txBody>
          <a:bodyPr wrap="square" lIns="68578" tIns="34288" rIns="68578" bIns="3428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1441867" y="3382734"/>
            <a:ext cx="1330758" cy="276962"/>
          </a:xfrm>
          <a:prstGeom prst="rect">
            <a:avLst/>
          </a:prstGeom>
          <a:noFill/>
        </p:spPr>
        <p:txBody>
          <a:bodyPr wrap="square" lIns="68578" tIns="0" rIns="68578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3224248" y="3746994"/>
            <a:ext cx="1330758" cy="389291"/>
          </a:xfrm>
          <a:prstGeom prst="rect">
            <a:avLst/>
          </a:prstGeom>
          <a:noFill/>
        </p:spPr>
        <p:txBody>
          <a:bodyPr wrap="square" lIns="68578" tIns="34288" rIns="68578" bIns="3428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3224248" y="3400690"/>
            <a:ext cx="1330758" cy="276962"/>
          </a:xfrm>
          <a:prstGeom prst="rect">
            <a:avLst/>
          </a:prstGeom>
          <a:noFill/>
        </p:spPr>
        <p:txBody>
          <a:bodyPr wrap="square" lIns="68578" tIns="0" rIns="68578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4827404" y="3736615"/>
            <a:ext cx="1330758" cy="389291"/>
          </a:xfrm>
          <a:prstGeom prst="rect">
            <a:avLst/>
          </a:prstGeom>
          <a:noFill/>
        </p:spPr>
        <p:txBody>
          <a:bodyPr wrap="square" lIns="68578" tIns="34288" rIns="68578" bIns="3428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4827404" y="3390310"/>
            <a:ext cx="1330758" cy="276962"/>
          </a:xfrm>
          <a:prstGeom prst="rect">
            <a:avLst/>
          </a:prstGeom>
          <a:noFill/>
        </p:spPr>
        <p:txBody>
          <a:bodyPr wrap="square" lIns="68578" tIns="0" rIns="68578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6320498" y="3728453"/>
            <a:ext cx="1330758" cy="373753"/>
          </a:xfrm>
          <a:prstGeom prst="rect">
            <a:avLst/>
          </a:prstGeom>
          <a:noFill/>
        </p:spPr>
        <p:txBody>
          <a:bodyPr wrap="square" lIns="68578" tIns="34288" rIns="68578" bIns="34288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8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6320498" y="3382146"/>
            <a:ext cx="1330758" cy="276962"/>
          </a:xfrm>
          <a:prstGeom prst="rect">
            <a:avLst/>
          </a:prstGeom>
          <a:noFill/>
        </p:spPr>
        <p:txBody>
          <a:bodyPr wrap="square" lIns="68578" tIns="0" rIns="68578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17415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switch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3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6" grpId="0" animBg="1"/>
      <p:bldP spid="87" grpId="0" animBg="1"/>
      <p:bldP spid="88" grpId="0" animBg="1"/>
      <p:bldP spid="150" grpId="0" animBg="1"/>
      <p:bldP spid="151" grpId="0"/>
      <p:bldP spid="152" grpId="0"/>
      <p:bldP spid="153" grpId="0"/>
      <p:bldP spid="174" grpId="0"/>
      <p:bldP spid="175" grpId="0"/>
      <p:bldP spid="176" grpId="0"/>
      <p:bldP spid="177" grpId="0"/>
      <p:bldP spid="178" grpId="0"/>
      <p:bldP spid="179" grpId="0"/>
      <p:bldP spid="1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8"/>
          <p:cNvGrpSpPr/>
          <p:nvPr/>
        </p:nvGrpSpPr>
        <p:grpSpPr>
          <a:xfrm>
            <a:off x="4309216" y="2071695"/>
            <a:ext cx="1612104" cy="1612015"/>
            <a:chOff x="4308468" y="1981527"/>
            <a:chExt cx="1611824" cy="1611824"/>
          </a:xfrm>
        </p:grpSpPr>
        <p:sp>
          <p:nvSpPr>
            <p:cNvPr id="5" name="Freeform: Shape 4"/>
            <p:cNvSpPr>
              <a:spLocks/>
            </p:cNvSpPr>
            <p:nvPr/>
          </p:nvSpPr>
          <p:spPr bwMode="auto">
            <a:xfrm>
              <a:off x="5248946" y="2562186"/>
              <a:ext cx="287155" cy="282993"/>
            </a:xfrm>
            <a:custGeom>
              <a:avLst/>
              <a:gdLst/>
              <a:ahLst/>
              <a:cxnLst>
                <a:cxn ang="0">
                  <a:pos x="59" y="63"/>
                </a:cxn>
                <a:cxn ang="0">
                  <a:pos x="55" y="61"/>
                </a:cxn>
                <a:cxn ang="0">
                  <a:pos x="42" y="48"/>
                </a:cxn>
                <a:cxn ang="0">
                  <a:pos x="27" y="53"/>
                </a:cxn>
                <a:cxn ang="0">
                  <a:pos x="0" y="26"/>
                </a:cxn>
                <a:cxn ang="0">
                  <a:pos x="27" y="0"/>
                </a:cxn>
                <a:cxn ang="0">
                  <a:pos x="54" y="26"/>
                </a:cxn>
                <a:cxn ang="0">
                  <a:pos x="49" y="41"/>
                </a:cxn>
                <a:cxn ang="0">
                  <a:pos x="62" y="54"/>
                </a:cxn>
                <a:cxn ang="0">
                  <a:pos x="64" y="58"/>
                </a:cxn>
                <a:cxn ang="0">
                  <a:pos x="59" y="63"/>
                </a:cxn>
                <a:cxn ang="0">
                  <a:pos x="27" y="9"/>
                </a:cxn>
                <a:cxn ang="0">
                  <a:pos x="10" y="26"/>
                </a:cxn>
                <a:cxn ang="0">
                  <a:pos x="27" y="43"/>
                </a:cxn>
                <a:cxn ang="0">
                  <a:pos x="44" y="26"/>
                </a:cxn>
                <a:cxn ang="0">
                  <a:pos x="27" y="9"/>
                </a:cxn>
              </a:cxnLst>
              <a:rect l="0" t="0" r="r" b="b"/>
              <a:pathLst>
                <a:path w="64" h="63">
                  <a:moveTo>
                    <a:pt x="59" y="63"/>
                  </a:moveTo>
                  <a:cubicBezTo>
                    <a:pt x="57" y="63"/>
                    <a:pt x="56" y="62"/>
                    <a:pt x="55" y="61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8" y="51"/>
                    <a:pt x="33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6"/>
                  </a:cubicBezTo>
                  <a:cubicBezTo>
                    <a:pt x="54" y="32"/>
                    <a:pt x="52" y="37"/>
                    <a:pt x="49" y="41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3" y="55"/>
                    <a:pt x="64" y="57"/>
                    <a:pt x="64" y="58"/>
                  </a:cubicBezTo>
                  <a:cubicBezTo>
                    <a:pt x="64" y="61"/>
                    <a:pt x="61" y="63"/>
                    <a:pt x="59" y="63"/>
                  </a:cubicBezTo>
                  <a:close/>
                  <a:moveTo>
                    <a:pt x="27" y="9"/>
                  </a:moveTo>
                  <a:cubicBezTo>
                    <a:pt x="18" y="9"/>
                    <a:pt x="10" y="17"/>
                    <a:pt x="10" y="26"/>
                  </a:cubicBezTo>
                  <a:cubicBezTo>
                    <a:pt x="10" y="36"/>
                    <a:pt x="18" y="43"/>
                    <a:pt x="27" y="43"/>
                  </a:cubicBezTo>
                  <a:cubicBezTo>
                    <a:pt x="37" y="43"/>
                    <a:pt x="44" y="36"/>
                    <a:pt x="44" y="26"/>
                  </a:cubicBezTo>
                  <a:cubicBezTo>
                    <a:pt x="44" y="17"/>
                    <a:pt x="37" y="9"/>
                    <a:pt x="27" y="9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8" name="Freeform: Shape 7"/>
            <p:cNvSpPr/>
            <p:nvPr/>
          </p:nvSpPr>
          <p:spPr>
            <a:xfrm rot="7768221">
              <a:off x="4308468" y="1981527"/>
              <a:ext cx="1611824" cy="1611824"/>
            </a:xfrm>
            <a:custGeom>
              <a:avLst/>
              <a:gdLst>
                <a:gd name="connsiteX0" fmla="*/ 888570 w 1611824"/>
                <a:gd name="connsiteY0" fmla="*/ 258306 h 1611824"/>
                <a:gd name="connsiteX1" fmla="*/ 227309 w 1611824"/>
                <a:gd name="connsiteY1" fmla="*/ 919567 h 1611824"/>
                <a:gd name="connsiteX2" fmla="*/ 888570 w 1611824"/>
                <a:gd name="connsiteY2" fmla="*/ 1580828 h 1611824"/>
                <a:gd name="connsiteX3" fmla="*/ 1549831 w 1611824"/>
                <a:gd name="connsiteY3" fmla="*/ 919567 h 1611824"/>
                <a:gd name="connsiteX4" fmla="*/ 888570 w 1611824"/>
                <a:gd name="connsiteY4" fmla="*/ 258306 h 1611824"/>
                <a:gd name="connsiteX5" fmla="*/ 805912 w 1611824"/>
                <a:gd name="connsiteY5" fmla="*/ 0 h 1611824"/>
                <a:gd name="connsiteX6" fmla="*/ 1611824 w 1611824"/>
                <a:gd name="connsiteY6" fmla="*/ 805912 h 1611824"/>
                <a:gd name="connsiteX7" fmla="*/ 805912 w 1611824"/>
                <a:gd name="connsiteY7" fmla="*/ 1611824 h 1611824"/>
                <a:gd name="connsiteX8" fmla="*/ 0 w 1611824"/>
                <a:gd name="connsiteY8" fmla="*/ 805912 h 1611824"/>
                <a:gd name="connsiteX9" fmla="*/ 805912 w 1611824"/>
                <a:gd name="connsiteY9" fmla="*/ 0 h 161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1824" h="1611824">
                  <a:moveTo>
                    <a:pt x="888570" y="258306"/>
                  </a:moveTo>
                  <a:cubicBezTo>
                    <a:pt x="523366" y="258306"/>
                    <a:pt x="227309" y="554363"/>
                    <a:pt x="227309" y="919567"/>
                  </a:cubicBezTo>
                  <a:cubicBezTo>
                    <a:pt x="227309" y="1284771"/>
                    <a:pt x="523366" y="1580828"/>
                    <a:pt x="888570" y="1580828"/>
                  </a:cubicBezTo>
                  <a:cubicBezTo>
                    <a:pt x="1253774" y="1580828"/>
                    <a:pt x="1549831" y="1284771"/>
                    <a:pt x="1549831" y="919567"/>
                  </a:cubicBezTo>
                  <a:cubicBezTo>
                    <a:pt x="1549831" y="554363"/>
                    <a:pt x="1253774" y="258306"/>
                    <a:pt x="888570" y="258306"/>
                  </a:cubicBezTo>
                  <a:close/>
                  <a:moveTo>
                    <a:pt x="805912" y="0"/>
                  </a:moveTo>
                  <a:cubicBezTo>
                    <a:pt x="1251005" y="0"/>
                    <a:pt x="1611824" y="360819"/>
                    <a:pt x="1611824" y="805912"/>
                  </a:cubicBezTo>
                  <a:cubicBezTo>
                    <a:pt x="1611824" y="1251005"/>
                    <a:pt x="1251005" y="1611824"/>
                    <a:pt x="805912" y="1611824"/>
                  </a:cubicBezTo>
                  <a:cubicBezTo>
                    <a:pt x="360819" y="1611824"/>
                    <a:pt x="0" y="1251005"/>
                    <a:pt x="0" y="805912"/>
                  </a:cubicBezTo>
                  <a:cubicBezTo>
                    <a:pt x="0" y="360819"/>
                    <a:pt x="360819" y="0"/>
                    <a:pt x="805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9"/>
          <p:cNvGrpSpPr/>
          <p:nvPr/>
        </p:nvGrpSpPr>
        <p:grpSpPr>
          <a:xfrm>
            <a:off x="3056572" y="2070871"/>
            <a:ext cx="1612104" cy="1612015"/>
            <a:chOff x="3056041" y="1980704"/>
            <a:chExt cx="1611824" cy="1611824"/>
          </a:xfrm>
        </p:grpSpPr>
        <p:sp>
          <p:nvSpPr>
            <p:cNvPr id="4" name="Freeform: Shape 3"/>
            <p:cNvSpPr>
              <a:spLocks/>
            </p:cNvSpPr>
            <p:nvPr/>
          </p:nvSpPr>
          <p:spPr bwMode="auto">
            <a:xfrm>
              <a:off x="3413084" y="2644974"/>
              <a:ext cx="247781" cy="364863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 rot="18235072">
              <a:off x="3056041" y="1980704"/>
              <a:ext cx="1611824" cy="1611824"/>
            </a:xfrm>
            <a:custGeom>
              <a:avLst/>
              <a:gdLst>
                <a:gd name="connsiteX0" fmla="*/ 888570 w 1611824"/>
                <a:gd name="connsiteY0" fmla="*/ 258306 h 1611824"/>
                <a:gd name="connsiteX1" fmla="*/ 227309 w 1611824"/>
                <a:gd name="connsiteY1" fmla="*/ 919567 h 1611824"/>
                <a:gd name="connsiteX2" fmla="*/ 888570 w 1611824"/>
                <a:gd name="connsiteY2" fmla="*/ 1580828 h 1611824"/>
                <a:gd name="connsiteX3" fmla="*/ 1549831 w 1611824"/>
                <a:gd name="connsiteY3" fmla="*/ 919567 h 1611824"/>
                <a:gd name="connsiteX4" fmla="*/ 888570 w 1611824"/>
                <a:gd name="connsiteY4" fmla="*/ 258306 h 1611824"/>
                <a:gd name="connsiteX5" fmla="*/ 805912 w 1611824"/>
                <a:gd name="connsiteY5" fmla="*/ 0 h 1611824"/>
                <a:gd name="connsiteX6" fmla="*/ 1611824 w 1611824"/>
                <a:gd name="connsiteY6" fmla="*/ 805912 h 1611824"/>
                <a:gd name="connsiteX7" fmla="*/ 805912 w 1611824"/>
                <a:gd name="connsiteY7" fmla="*/ 1611824 h 1611824"/>
                <a:gd name="connsiteX8" fmla="*/ 0 w 1611824"/>
                <a:gd name="connsiteY8" fmla="*/ 805912 h 1611824"/>
                <a:gd name="connsiteX9" fmla="*/ 805912 w 1611824"/>
                <a:gd name="connsiteY9" fmla="*/ 0 h 161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1824" h="1611824">
                  <a:moveTo>
                    <a:pt x="888570" y="258306"/>
                  </a:moveTo>
                  <a:cubicBezTo>
                    <a:pt x="523366" y="258306"/>
                    <a:pt x="227309" y="554363"/>
                    <a:pt x="227309" y="919567"/>
                  </a:cubicBezTo>
                  <a:cubicBezTo>
                    <a:pt x="227309" y="1284771"/>
                    <a:pt x="523366" y="1580828"/>
                    <a:pt x="888570" y="1580828"/>
                  </a:cubicBezTo>
                  <a:cubicBezTo>
                    <a:pt x="1253774" y="1580828"/>
                    <a:pt x="1549831" y="1284771"/>
                    <a:pt x="1549831" y="919567"/>
                  </a:cubicBezTo>
                  <a:cubicBezTo>
                    <a:pt x="1549831" y="554363"/>
                    <a:pt x="1253774" y="258306"/>
                    <a:pt x="888570" y="258306"/>
                  </a:cubicBezTo>
                  <a:close/>
                  <a:moveTo>
                    <a:pt x="805912" y="0"/>
                  </a:moveTo>
                  <a:cubicBezTo>
                    <a:pt x="1251005" y="0"/>
                    <a:pt x="1611824" y="360819"/>
                    <a:pt x="1611824" y="805912"/>
                  </a:cubicBezTo>
                  <a:cubicBezTo>
                    <a:pt x="1611824" y="1251005"/>
                    <a:pt x="1251005" y="1611824"/>
                    <a:pt x="805912" y="1611824"/>
                  </a:cubicBezTo>
                  <a:cubicBezTo>
                    <a:pt x="360819" y="1611824"/>
                    <a:pt x="0" y="1251005"/>
                    <a:pt x="0" y="805912"/>
                  </a:cubicBezTo>
                  <a:cubicBezTo>
                    <a:pt x="0" y="360819"/>
                    <a:pt x="360819" y="0"/>
                    <a:pt x="8059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30"/>
          <p:cNvGrpSpPr/>
          <p:nvPr/>
        </p:nvGrpSpPr>
        <p:grpSpPr>
          <a:xfrm>
            <a:off x="3640659" y="1450038"/>
            <a:ext cx="1612104" cy="1612015"/>
            <a:chOff x="3640027" y="1359944"/>
            <a:chExt cx="1611824" cy="1611824"/>
          </a:xfrm>
        </p:grpSpPr>
        <p:sp>
          <p:nvSpPr>
            <p:cNvPr id="7" name="Freeform: Shape 6"/>
            <p:cNvSpPr>
              <a:spLocks/>
            </p:cNvSpPr>
            <p:nvPr/>
          </p:nvSpPr>
          <p:spPr bwMode="auto">
            <a:xfrm>
              <a:off x="4305950" y="1712923"/>
              <a:ext cx="302603" cy="236819"/>
            </a:xfrm>
            <a:custGeom>
              <a:avLst/>
              <a:gdLst/>
              <a:ahLst/>
              <a:cxnLst>
                <a:cxn ang="0">
                  <a:pos x="64" y="48"/>
                </a:cxn>
                <a:cxn ang="0">
                  <a:pos x="61" y="50"/>
                </a:cxn>
                <a:cxn ang="0">
                  <a:pos x="2" y="50"/>
                </a:cxn>
                <a:cxn ang="0">
                  <a:pos x="0" y="48"/>
                </a:cxn>
                <a:cxn ang="0">
                  <a:pos x="0" y="43"/>
                </a:cxn>
                <a:cxn ang="0">
                  <a:pos x="2" y="41"/>
                </a:cxn>
                <a:cxn ang="0">
                  <a:pos x="61" y="41"/>
                </a:cxn>
                <a:cxn ang="0">
                  <a:pos x="64" y="43"/>
                </a:cxn>
                <a:cxn ang="0">
                  <a:pos x="64" y="48"/>
                </a:cxn>
                <a:cxn ang="0">
                  <a:pos x="59" y="20"/>
                </a:cxn>
                <a:cxn ang="0">
                  <a:pos x="57" y="23"/>
                </a:cxn>
                <a:cxn ang="0">
                  <a:pos x="7" y="23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7" y="13"/>
                </a:cxn>
                <a:cxn ang="0">
                  <a:pos x="57" y="13"/>
                </a:cxn>
                <a:cxn ang="0">
                  <a:pos x="59" y="16"/>
                </a:cxn>
                <a:cxn ang="0">
                  <a:pos x="59" y="20"/>
                </a:cxn>
                <a:cxn ang="0">
                  <a:pos x="50" y="34"/>
                </a:cxn>
                <a:cxn ang="0">
                  <a:pos x="48" y="36"/>
                </a:cxn>
                <a:cxn ang="0">
                  <a:pos x="16" y="36"/>
                </a:cxn>
                <a:cxn ang="0">
                  <a:pos x="13" y="34"/>
                </a:cxn>
                <a:cxn ang="0">
                  <a:pos x="13" y="29"/>
                </a:cxn>
                <a:cxn ang="0">
                  <a:pos x="16" y="27"/>
                </a:cxn>
                <a:cxn ang="0">
                  <a:pos x="48" y="27"/>
                </a:cxn>
                <a:cxn ang="0">
                  <a:pos x="50" y="29"/>
                </a:cxn>
                <a:cxn ang="0">
                  <a:pos x="50" y="34"/>
                </a:cxn>
                <a:cxn ang="0">
                  <a:pos x="45" y="7"/>
                </a:cxn>
                <a:cxn ang="0">
                  <a:pos x="43" y="9"/>
                </a:cxn>
                <a:cxn ang="0">
                  <a:pos x="20" y="9"/>
                </a:cxn>
                <a:cxn ang="0">
                  <a:pos x="18" y="7"/>
                </a:cxn>
                <a:cxn ang="0">
                  <a:pos x="18" y="2"/>
                </a:cxn>
                <a:cxn ang="0">
                  <a:pos x="20" y="0"/>
                </a:cxn>
                <a:cxn ang="0">
                  <a:pos x="43" y="0"/>
                </a:cxn>
                <a:cxn ang="0">
                  <a:pos x="45" y="2"/>
                </a:cxn>
                <a:cxn ang="0">
                  <a:pos x="45" y="7"/>
                </a:cxn>
              </a:cxnLst>
              <a:rect l="0" t="0" r="r" b="b"/>
              <a:pathLst>
                <a:path w="64" h="50">
                  <a:moveTo>
                    <a:pt x="64" y="48"/>
                  </a:moveTo>
                  <a:cubicBezTo>
                    <a:pt x="64" y="49"/>
                    <a:pt x="63" y="50"/>
                    <a:pt x="61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1" y="50"/>
                    <a:pt x="0" y="49"/>
                    <a:pt x="0" y="4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1" y="41"/>
                    <a:pt x="2" y="41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63" y="41"/>
                    <a:pt x="64" y="42"/>
                    <a:pt x="64" y="43"/>
                  </a:cubicBezTo>
                  <a:lnTo>
                    <a:pt x="64" y="48"/>
                  </a:lnTo>
                  <a:close/>
                  <a:moveTo>
                    <a:pt x="59" y="20"/>
                  </a:moveTo>
                  <a:cubicBezTo>
                    <a:pt x="59" y="22"/>
                    <a:pt x="58" y="23"/>
                    <a:pt x="5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3"/>
                    <a:pt x="4" y="22"/>
                    <a:pt x="4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4"/>
                    <a:pt x="5" y="13"/>
                    <a:pt x="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8" y="13"/>
                    <a:pt x="59" y="14"/>
                    <a:pt x="59" y="16"/>
                  </a:cubicBezTo>
                  <a:lnTo>
                    <a:pt x="59" y="20"/>
                  </a:lnTo>
                  <a:close/>
                  <a:moveTo>
                    <a:pt x="50" y="34"/>
                  </a:moveTo>
                  <a:cubicBezTo>
                    <a:pt x="50" y="35"/>
                    <a:pt x="49" y="36"/>
                    <a:pt x="48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6"/>
                    <a:pt x="13" y="35"/>
                    <a:pt x="13" y="34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8"/>
                    <a:pt x="15" y="27"/>
                    <a:pt x="16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9" y="27"/>
                    <a:pt x="50" y="28"/>
                    <a:pt x="50" y="29"/>
                  </a:cubicBezTo>
                  <a:lnTo>
                    <a:pt x="50" y="34"/>
                  </a:lnTo>
                  <a:close/>
                  <a:moveTo>
                    <a:pt x="45" y="7"/>
                  </a:moveTo>
                  <a:cubicBezTo>
                    <a:pt x="45" y="8"/>
                    <a:pt x="44" y="9"/>
                    <a:pt x="43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9" y="0"/>
                    <a:pt x="2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4" y="0"/>
                    <a:pt x="45" y="1"/>
                    <a:pt x="45" y="2"/>
                  </a:cubicBezTo>
                  <a:lnTo>
                    <a:pt x="45" y="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10" name="Freeform: Shape 9"/>
            <p:cNvSpPr/>
            <p:nvPr/>
          </p:nvSpPr>
          <p:spPr>
            <a:xfrm rot="2018970">
              <a:off x="3640027" y="1359944"/>
              <a:ext cx="1611824" cy="1611824"/>
            </a:xfrm>
            <a:custGeom>
              <a:avLst/>
              <a:gdLst>
                <a:gd name="connsiteX0" fmla="*/ 888570 w 1611824"/>
                <a:gd name="connsiteY0" fmla="*/ 258306 h 1611824"/>
                <a:gd name="connsiteX1" fmla="*/ 227309 w 1611824"/>
                <a:gd name="connsiteY1" fmla="*/ 919567 h 1611824"/>
                <a:gd name="connsiteX2" fmla="*/ 888570 w 1611824"/>
                <a:gd name="connsiteY2" fmla="*/ 1580828 h 1611824"/>
                <a:gd name="connsiteX3" fmla="*/ 1549831 w 1611824"/>
                <a:gd name="connsiteY3" fmla="*/ 919567 h 1611824"/>
                <a:gd name="connsiteX4" fmla="*/ 888570 w 1611824"/>
                <a:gd name="connsiteY4" fmla="*/ 258306 h 1611824"/>
                <a:gd name="connsiteX5" fmla="*/ 805912 w 1611824"/>
                <a:gd name="connsiteY5" fmla="*/ 0 h 1611824"/>
                <a:gd name="connsiteX6" fmla="*/ 1611824 w 1611824"/>
                <a:gd name="connsiteY6" fmla="*/ 805912 h 1611824"/>
                <a:gd name="connsiteX7" fmla="*/ 805912 w 1611824"/>
                <a:gd name="connsiteY7" fmla="*/ 1611824 h 1611824"/>
                <a:gd name="connsiteX8" fmla="*/ 0 w 1611824"/>
                <a:gd name="connsiteY8" fmla="*/ 805912 h 1611824"/>
                <a:gd name="connsiteX9" fmla="*/ 805912 w 1611824"/>
                <a:gd name="connsiteY9" fmla="*/ 0 h 161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1824" h="1611824">
                  <a:moveTo>
                    <a:pt x="888570" y="258306"/>
                  </a:moveTo>
                  <a:cubicBezTo>
                    <a:pt x="523366" y="258306"/>
                    <a:pt x="227309" y="554363"/>
                    <a:pt x="227309" y="919567"/>
                  </a:cubicBezTo>
                  <a:cubicBezTo>
                    <a:pt x="227309" y="1284771"/>
                    <a:pt x="523366" y="1580828"/>
                    <a:pt x="888570" y="1580828"/>
                  </a:cubicBezTo>
                  <a:cubicBezTo>
                    <a:pt x="1253774" y="1580828"/>
                    <a:pt x="1549831" y="1284771"/>
                    <a:pt x="1549831" y="919567"/>
                  </a:cubicBezTo>
                  <a:cubicBezTo>
                    <a:pt x="1549831" y="554363"/>
                    <a:pt x="1253774" y="258306"/>
                    <a:pt x="888570" y="258306"/>
                  </a:cubicBezTo>
                  <a:close/>
                  <a:moveTo>
                    <a:pt x="805912" y="0"/>
                  </a:moveTo>
                  <a:cubicBezTo>
                    <a:pt x="1251005" y="0"/>
                    <a:pt x="1611824" y="360819"/>
                    <a:pt x="1611824" y="805912"/>
                  </a:cubicBezTo>
                  <a:cubicBezTo>
                    <a:pt x="1611824" y="1251005"/>
                    <a:pt x="1251005" y="1611824"/>
                    <a:pt x="805912" y="1611824"/>
                  </a:cubicBezTo>
                  <a:cubicBezTo>
                    <a:pt x="360819" y="1611824"/>
                    <a:pt x="0" y="1251005"/>
                    <a:pt x="0" y="805912"/>
                  </a:cubicBezTo>
                  <a:cubicBezTo>
                    <a:pt x="0" y="360819"/>
                    <a:pt x="360819" y="0"/>
                    <a:pt x="805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27"/>
          <p:cNvGrpSpPr/>
          <p:nvPr/>
        </p:nvGrpSpPr>
        <p:grpSpPr>
          <a:xfrm>
            <a:off x="3686965" y="2599396"/>
            <a:ext cx="1612104" cy="1612015"/>
            <a:chOff x="3686325" y="2509166"/>
            <a:chExt cx="1611824" cy="1611824"/>
          </a:xfrm>
        </p:grpSpPr>
        <p:sp>
          <p:nvSpPr>
            <p:cNvPr id="6" name="Freeform: Shape 5"/>
            <p:cNvSpPr>
              <a:spLocks/>
            </p:cNvSpPr>
            <p:nvPr/>
          </p:nvSpPr>
          <p:spPr bwMode="auto">
            <a:xfrm>
              <a:off x="4337971" y="3479957"/>
              <a:ext cx="307958" cy="307958"/>
            </a:xfrm>
            <a:custGeom>
              <a:avLst/>
              <a:gdLst/>
              <a:ahLst/>
              <a:cxnLst>
                <a:cxn ang="0">
                  <a:pos x="64" y="42"/>
                </a:cxn>
                <a:cxn ang="0">
                  <a:pos x="63" y="44"/>
                </a:cxn>
                <a:cxn ang="0">
                  <a:pos x="33" y="64"/>
                </a:cxn>
                <a:cxn ang="0">
                  <a:pos x="32" y="64"/>
                </a:cxn>
                <a:cxn ang="0">
                  <a:pos x="30" y="64"/>
                </a:cxn>
                <a:cxn ang="0">
                  <a:pos x="1" y="44"/>
                </a:cxn>
                <a:cxn ang="0">
                  <a:pos x="0" y="42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30" y="1"/>
                </a:cxn>
                <a:cxn ang="0">
                  <a:pos x="32" y="0"/>
                </a:cxn>
                <a:cxn ang="0">
                  <a:pos x="33" y="1"/>
                </a:cxn>
                <a:cxn ang="0">
                  <a:pos x="63" y="20"/>
                </a:cxn>
                <a:cxn ang="0">
                  <a:pos x="64" y="23"/>
                </a:cxn>
                <a:cxn ang="0">
                  <a:pos x="64" y="42"/>
                </a:cxn>
                <a:cxn ang="0">
                  <a:pos x="12" y="32"/>
                </a:cxn>
                <a:cxn ang="0">
                  <a:pos x="5" y="28"/>
                </a:cxn>
                <a:cxn ang="0">
                  <a:pos x="5" y="37"/>
                </a:cxn>
                <a:cxn ang="0">
                  <a:pos x="12" y="32"/>
                </a:cxn>
                <a:cxn ang="0">
                  <a:pos x="29" y="21"/>
                </a:cxn>
                <a:cxn ang="0">
                  <a:pos x="29" y="8"/>
                </a:cxn>
                <a:cxn ang="0">
                  <a:pos x="7" y="23"/>
                </a:cxn>
                <a:cxn ang="0">
                  <a:pos x="17" y="29"/>
                </a:cxn>
                <a:cxn ang="0">
                  <a:pos x="29" y="21"/>
                </a:cxn>
                <a:cxn ang="0">
                  <a:pos x="29" y="56"/>
                </a:cxn>
                <a:cxn ang="0">
                  <a:pos x="29" y="44"/>
                </a:cxn>
                <a:cxn ang="0">
                  <a:pos x="17" y="36"/>
                </a:cxn>
                <a:cxn ang="0">
                  <a:pos x="7" y="42"/>
                </a:cxn>
                <a:cxn ang="0">
                  <a:pos x="29" y="56"/>
                </a:cxn>
                <a:cxn ang="0">
                  <a:pos x="41" y="32"/>
                </a:cxn>
                <a:cxn ang="0">
                  <a:pos x="32" y="26"/>
                </a:cxn>
                <a:cxn ang="0">
                  <a:pos x="22" y="32"/>
                </a:cxn>
                <a:cxn ang="0">
                  <a:pos x="32" y="39"/>
                </a:cxn>
                <a:cxn ang="0">
                  <a:pos x="41" y="32"/>
                </a:cxn>
                <a:cxn ang="0">
                  <a:pos x="56" y="23"/>
                </a:cxn>
                <a:cxn ang="0">
                  <a:pos x="35" y="8"/>
                </a:cxn>
                <a:cxn ang="0">
                  <a:pos x="35" y="21"/>
                </a:cxn>
                <a:cxn ang="0">
                  <a:pos x="46" y="29"/>
                </a:cxn>
                <a:cxn ang="0">
                  <a:pos x="56" y="23"/>
                </a:cxn>
                <a:cxn ang="0">
                  <a:pos x="56" y="42"/>
                </a:cxn>
                <a:cxn ang="0">
                  <a:pos x="46" y="36"/>
                </a:cxn>
                <a:cxn ang="0">
                  <a:pos x="35" y="44"/>
                </a:cxn>
                <a:cxn ang="0">
                  <a:pos x="35" y="56"/>
                </a:cxn>
                <a:cxn ang="0">
                  <a:pos x="56" y="42"/>
                </a:cxn>
                <a:cxn ang="0">
                  <a:pos x="58" y="37"/>
                </a:cxn>
                <a:cxn ang="0">
                  <a:pos x="58" y="28"/>
                </a:cxn>
                <a:cxn ang="0">
                  <a:pos x="51" y="32"/>
                </a:cxn>
                <a:cxn ang="0">
                  <a:pos x="58" y="37"/>
                </a:cxn>
              </a:cxnLst>
              <a:rect l="0" t="0" r="r" b="b"/>
              <a:pathLst>
                <a:path w="64" h="64">
                  <a:moveTo>
                    <a:pt x="64" y="42"/>
                  </a:moveTo>
                  <a:cubicBezTo>
                    <a:pt x="64" y="43"/>
                    <a:pt x="63" y="44"/>
                    <a:pt x="63" y="4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4"/>
                    <a:pt x="32" y="64"/>
                  </a:cubicBezTo>
                  <a:cubicBezTo>
                    <a:pt x="31" y="64"/>
                    <a:pt x="31" y="64"/>
                    <a:pt x="30" y="6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0" y="44"/>
                    <a:pt x="0" y="43"/>
                    <a:pt x="0" y="4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2" y="0"/>
                    <a:pt x="33" y="1"/>
                    <a:pt x="33" y="1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1"/>
                    <a:pt x="64" y="22"/>
                    <a:pt x="64" y="23"/>
                  </a:cubicBezTo>
                  <a:lnTo>
                    <a:pt x="64" y="42"/>
                  </a:lnTo>
                  <a:close/>
                  <a:moveTo>
                    <a:pt x="12" y="32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5" y="37"/>
                    <a:pt x="5" y="37"/>
                    <a:pt x="5" y="37"/>
                  </a:cubicBezTo>
                  <a:lnTo>
                    <a:pt x="12" y="32"/>
                  </a:lnTo>
                  <a:close/>
                  <a:moveTo>
                    <a:pt x="29" y="21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7" y="29"/>
                    <a:pt x="17" y="29"/>
                    <a:pt x="17" y="29"/>
                  </a:cubicBezTo>
                  <a:lnTo>
                    <a:pt x="29" y="21"/>
                  </a:lnTo>
                  <a:close/>
                  <a:moveTo>
                    <a:pt x="29" y="56"/>
                  </a:moveTo>
                  <a:cubicBezTo>
                    <a:pt x="29" y="44"/>
                    <a:pt x="29" y="44"/>
                    <a:pt x="29" y="44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7" y="42"/>
                    <a:pt x="7" y="42"/>
                    <a:pt x="7" y="42"/>
                  </a:cubicBezTo>
                  <a:lnTo>
                    <a:pt x="29" y="56"/>
                  </a:lnTo>
                  <a:close/>
                  <a:moveTo>
                    <a:pt x="41" y="32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2" y="39"/>
                    <a:pt x="32" y="39"/>
                    <a:pt x="32" y="39"/>
                  </a:cubicBezTo>
                  <a:lnTo>
                    <a:pt x="41" y="32"/>
                  </a:lnTo>
                  <a:close/>
                  <a:moveTo>
                    <a:pt x="56" y="23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46" y="29"/>
                    <a:pt x="46" y="29"/>
                    <a:pt x="46" y="29"/>
                  </a:cubicBezTo>
                  <a:lnTo>
                    <a:pt x="56" y="23"/>
                  </a:lnTo>
                  <a:close/>
                  <a:moveTo>
                    <a:pt x="56" y="42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56"/>
                    <a:pt x="35" y="56"/>
                    <a:pt x="35" y="56"/>
                  </a:cubicBezTo>
                  <a:lnTo>
                    <a:pt x="56" y="42"/>
                  </a:lnTo>
                  <a:close/>
                  <a:moveTo>
                    <a:pt x="58" y="37"/>
                  </a:moveTo>
                  <a:cubicBezTo>
                    <a:pt x="58" y="28"/>
                    <a:pt x="58" y="28"/>
                    <a:pt x="58" y="28"/>
                  </a:cubicBezTo>
                  <a:cubicBezTo>
                    <a:pt x="51" y="32"/>
                    <a:pt x="51" y="32"/>
                    <a:pt x="51" y="32"/>
                  </a:cubicBezTo>
                  <a:lnTo>
                    <a:pt x="58" y="3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  <p:sp>
          <p:nvSpPr>
            <p:cNvPr id="11" name="Freeform: Shape 10"/>
            <p:cNvSpPr/>
            <p:nvPr/>
          </p:nvSpPr>
          <p:spPr>
            <a:xfrm rot="12594151">
              <a:off x="3686325" y="2509166"/>
              <a:ext cx="1611824" cy="1611824"/>
            </a:xfrm>
            <a:custGeom>
              <a:avLst/>
              <a:gdLst>
                <a:gd name="connsiteX0" fmla="*/ 888570 w 1611824"/>
                <a:gd name="connsiteY0" fmla="*/ 258306 h 1611824"/>
                <a:gd name="connsiteX1" fmla="*/ 227309 w 1611824"/>
                <a:gd name="connsiteY1" fmla="*/ 919567 h 1611824"/>
                <a:gd name="connsiteX2" fmla="*/ 888570 w 1611824"/>
                <a:gd name="connsiteY2" fmla="*/ 1580828 h 1611824"/>
                <a:gd name="connsiteX3" fmla="*/ 1549831 w 1611824"/>
                <a:gd name="connsiteY3" fmla="*/ 919567 h 1611824"/>
                <a:gd name="connsiteX4" fmla="*/ 888570 w 1611824"/>
                <a:gd name="connsiteY4" fmla="*/ 258306 h 1611824"/>
                <a:gd name="connsiteX5" fmla="*/ 805912 w 1611824"/>
                <a:gd name="connsiteY5" fmla="*/ 0 h 1611824"/>
                <a:gd name="connsiteX6" fmla="*/ 1611824 w 1611824"/>
                <a:gd name="connsiteY6" fmla="*/ 805912 h 1611824"/>
                <a:gd name="connsiteX7" fmla="*/ 805912 w 1611824"/>
                <a:gd name="connsiteY7" fmla="*/ 1611824 h 1611824"/>
                <a:gd name="connsiteX8" fmla="*/ 0 w 1611824"/>
                <a:gd name="connsiteY8" fmla="*/ 805912 h 1611824"/>
                <a:gd name="connsiteX9" fmla="*/ 805912 w 1611824"/>
                <a:gd name="connsiteY9" fmla="*/ 0 h 161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1824" h="1611824">
                  <a:moveTo>
                    <a:pt x="888570" y="258306"/>
                  </a:moveTo>
                  <a:cubicBezTo>
                    <a:pt x="523366" y="258306"/>
                    <a:pt x="227309" y="554363"/>
                    <a:pt x="227309" y="919567"/>
                  </a:cubicBezTo>
                  <a:cubicBezTo>
                    <a:pt x="227309" y="1284771"/>
                    <a:pt x="523366" y="1580828"/>
                    <a:pt x="888570" y="1580828"/>
                  </a:cubicBezTo>
                  <a:cubicBezTo>
                    <a:pt x="1253774" y="1580828"/>
                    <a:pt x="1549831" y="1284771"/>
                    <a:pt x="1549831" y="919567"/>
                  </a:cubicBezTo>
                  <a:cubicBezTo>
                    <a:pt x="1549831" y="554363"/>
                    <a:pt x="1253774" y="258306"/>
                    <a:pt x="888570" y="258306"/>
                  </a:cubicBezTo>
                  <a:close/>
                  <a:moveTo>
                    <a:pt x="805912" y="0"/>
                  </a:moveTo>
                  <a:cubicBezTo>
                    <a:pt x="1251005" y="0"/>
                    <a:pt x="1611824" y="360819"/>
                    <a:pt x="1611824" y="805912"/>
                  </a:cubicBezTo>
                  <a:cubicBezTo>
                    <a:pt x="1611824" y="1251005"/>
                    <a:pt x="1251005" y="1611824"/>
                    <a:pt x="805912" y="1611824"/>
                  </a:cubicBezTo>
                  <a:cubicBezTo>
                    <a:pt x="360819" y="1611824"/>
                    <a:pt x="0" y="1251005"/>
                    <a:pt x="0" y="805912"/>
                  </a:cubicBezTo>
                  <a:cubicBezTo>
                    <a:pt x="0" y="360819"/>
                    <a:pt x="360819" y="0"/>
                    <a:pt x="805912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2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endParaRPr>
            </a:p>
          </p:txBody>
        </p:sp>
      </p:grpSp>
      <p:cxnSp>
        <p:nvCxnSpPr>
          <p:cNvPr id="12" name="Straight Arrow Connector 11"/>
          <p:cNvCxnSpPr>
            <a:stCxn id="10" idx="8"/>
          </p:cNvCxnSpPr>
          <p:nvPr/>
        </p:nvCxnSpPr>
        <p:spPr>
          <a:xfrm flipH="1" flipV="1">
            <a:off x="2802718" y="1517704"/>
            <a:ext cx="973002" cy="291723"/>
          </a:xfrm>
          <a:prstGeom prst="straightConnector1">
            <a:avLst/>
          </a:prstGeom>
          <a:ln>
            <a:solidFill>
              <a:schemeClr val="accent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744076" y="3408953"/>
            <a:ext cx="780263" cy="166944"/>
          </a:xfrm>
          <a:prstGeom prst="straightConnector1">
            <a:avLst/>
          </a:prstGeom>
          <a:ln>
            <a:solidFill>
              <a:schemeClr val="accent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25"/>
          <p:cNvCxnSpPr/>
          <p:nvPr/>
        </p:nvCxnSpPr>
        <p:spPr>
          <a:xfrm flipH="1">
            <a:off x="5564347" y="1517703"/>
            <a:ext cx="683841" cy="800593"/>
          </a:xfrm>
          <a:prstGeom prst="straightConnector1">
            <a:avLst/>
          </a:prstGeom>
          <a:ln>
            <a:solidFill>
              <a:schemeClr val="accent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26"/>
          <p:cNvCxnSpPr/>
          <p:nvPr/>
        </p:nvCxnSpPr>
        <p:spPr>
          <a:xfrm flipH="1">
            <a:off x="5094312" y="3589021"/>
            <a:ext cx="1164912" cy="218092"/>
          </a:xfrm>
          <a:prstGeom prst="straightConnector1">
            <a:avLst/>
          </a:prstGeom>
          <a:ln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27"/>
          <p:cNvGrpSpPr/>
          <p:nvPr/>
        </p:nvGrpSpPr>
        <p:grpSpPr>
          <a:xfrm>
            <a:off x="890500" y="1281091"/>
            <a:ext cx="1912218" cy="811985"/>
            <a:chOff x="1762632" y="1197195"/>
            <a:chExt cx="2549181" cy="1082518"/>
          </a:xfrm>
        </p:grpSpPr>
        <p:sp>
          <p:nvSpPr>
            <p:cNvPr id="26" name="TextBox 28"/>
            <p:cNvSpPr txBox="1"/>
            <p:nvPr/>
          </p:nvSpPr>
          <p:spPr>
            <a:xfrm>
              <a:off x="1762632" y="1197195"/>
              <a:ext cx="2549181" cy="388226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27" name="TextBox 29"/>
            <p:cNvSpPr txBox="1">
              <a:spLocks/>
            </p:cNvSpPr>
            <p:nvPr/>
          </p:nvSpPr>
          <p:spPr>
            <a:xfrm>
              <a:off x="1762632" y="1585420"/>
              <a:ext cx="2549181" cy="694293"/>
            </a:xfrm>
            <a:prstGeom prst="rect">
              <a:avLst/>
            </a:prstGeom>
          </p:spPr>
          <p:txBody>
            <a:bodyPr vert="horz" wrap="square" lIns="0" tIns="51209" rIns="0" bIns="0" anchor="t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此部分内容作为文字排版占位显示 </a:t>
              </a:r>
              <a:b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</a:br>
              <a: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（建议使用主题字体）</a:t>
              </a:r>
            </a:p>
          </p:txBody>
        </p:sp>
      </p:grpSp>
      <p:grpSp>
        <p:nvGrpSpPr>
          <p:cNvPr id="19" name="Group 30"/>
          <p:cNvGrpSpPr/>
          <p:nvPr/>
        </p:nvGrpSpPr>
        <p:grpSpPr>
          <a:xfrm>
            <a:off x="831858" y="3384839"/>
            <a:ext cx="1912218" cy="811985"/>
            <a:chOff x="1762632" y="1197195"/>
            <a:chExt cx="2549181" cy="1082518"/>
          </a:xfrm>
        </p:grpSpPr>
        <p:sp>
          <p:nvSpPr>
            <p:cNvPr id="24" name="TextBox 31"/>
            <p:cNvSpPr txBox="1"/>
            <p:nvPr/>
          </p:nvSpPr>
          <p:spPr>
            <a:xfrm>
              <a:off x="1762632" y="1197195"/>
              <a:ext cx="2549181" cy="388226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25" name="TextBox 32"/>
            <p:cNvSpPr txBox="1">
              <a:spLocks/>
            </p:cNvSpPr>
            <p:nvPr/>
          </p:nvSpPr>
          <p:spPr>
            <a:xfrm>
              <a:off x="1762632" y="1585420"/>
              <a:ext cx="2549181" cy="694293"/>
            </a:xfrm>
            <a:prstGeom prst="rect">
              <a:avLst/>
            </a:prstGeom>
          </p:spPr>
          <p:txBody>
            <a:bodyPr vert="horz" wrap="square" lIns="0" tIns="51209" rIns="0" bIns="0" anchor="t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此部分内容作为文字排版占位显示 </a:t>
              </a:r>
              <a:b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</a:br>
              <a: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（建议使用主题字体）</a:t>
              </a:r>
            </a:p>
          </p:txBody>
        </p:sp>
      </p:grpSp>
      <p:grpSp>
        <p:nvGrpSpPr>
          <p:cNvPr id="28" name="Group 33"/>
          <p:cNvGrpSpPr/>
          <p:nvPr/>
        </p:nvGrpSpPr>
        <p:grpSpPr>
          <a:xfrm>
            <a:off x="6248188" y="1241890"/>
            <a:ext cx="1912218" cy="811985"/>
            <a:chOff x="1762632" y="1197195"/>
            <a:chExt cx="2549181" cy="1082518"/>
          </a:xfrm>
        </p:grpSpPr>
        <p:sp>
          <p:nvSpPr>
            <p:cNvPr id="22" name="TextBox 34"/>
            <p:cNvSpPr txBox="1"/>
            <p:nvPr/>
          </p:nvSpPr>
          <p:spPr>
            <a:xfrm>
              <a:off x="1762632" y="1197195"/>
              <a:ext cx="2549181" cy="388226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23" name="TextBox 35"/>
            <p:cNvSpPr txBox="1">
              <a:spLocks/>
            </p:cNvSpPr>
            <p:nvPr/>
          </p:nvSpPr>
          <p:spPr>
            <a:xfrm>
              <a:off x="1762632" y="1585420"/>
              <a:ext cx="2549181" cy="694293"/>
            </a:xfrm>
            <a:prstGeom prst="rect">
              <a:avLst/>
            </a:prstGeom>
          </p:spPr>
          <p:txBody>
            <a:bodyPr vert="horz" wrap="square" lIns="0" tIns="51209" rIns="0" bIns="0" anchor="t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此部分内容作为文字排版占位显示 </a:t>
              </a:r>
              <a:b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</a:br>
              <a: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（建议使用主题字体）</a:t>
              </a:r>
            </a:p>
          </p:txBody>
        </p:sp>
      </p:grpSp>
      <p:grpSp>
        <p:nvGrpSpPr>
          <p:cNvPr id="29" name="Group 36"/>
          <p:cNvGrpSpPr/>
          <p:nvPr/>
        </p:nvGrpSpPr>
        <p:grpSpPr>
          <a:xfrm>
            <a:off x="6259223" y="3368708"/>
            <a:ext cx="1912218" cy="811985"/>
            <a:chOff x="1762632" y="1197195"/>
            <a:chExt cx="2549181" cy="1082518"/>
          </a:xfrm>
        </p:grpSpPr>
        <p:sp>
          <p:nvSpPr>
            <p:cNvPr id="20" name="TextBox 37"/>
            <p:cNvSpPr txBox="1"/>
            <p:nvPr/>
          </p:nvSpPr>
          <p:spPr>
            <a:xfrm>
              <a:off x="1762632" y="1197195"/>
              <a:ext cx="2549181" cy="388226"/>
            </a:xfrm>
            <a:prstGeom prst="rect">
              <a:avLst/>
            </a:prstGeom>
            <a:noFill/>
          </p:spPr>
          <p:txBody>
            <a:bodyPr wrap="none" lIns="0" tIns="0" rIns="0" bIns="0" anchor="b" anchorCtr="1">
              <a:norm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标题文本预设</a:t>
              </a:r>
            </a:p>
          </p:txBody>
        </p:sp>
        <p:sp>
          <p:nvSpPr>
            <p:cNvPr id="21" name="TextBox 38"/>
            <p:cNvSpPr txBox="1">
              <a:spLocks/>
            </p:cNvSpPr>
            <p:nvPr/>
          </p:nvSpPr>
          <p:spPr>
            <a:xfrm>
              <a:off x="1762632" y="1585420"/>
              <a:ext cx="2549181" cy="694293"/>
            </a:xfrm>
            <a:prstGeom prst="rect">
              <a:avLst/>
            </a:prstGeom>
          </p:spPr>
          <p:txBody>
            <a:bodyPr vert="horz" wrap="square" lIns="0" tIns="51209" rIns="0" bIns="0" anchor="t" anchorCtr="1">
              <a:norm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此部分内容作为文字排版占位显示 </a:t>
              </a:r>
              <a:b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</a:br>
              <a:r>
                <a:rPr lang="zh-CN" altLang="en-US" sz="9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+mn-ea"/>
                  <a:sym typeface="+mn-lt"/>
                </a:rPr>
                <a:t>（建议使用主题字体）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463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switch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Line 5"/>
          <p:cNvSpPr>
            <a:spLocks noChangeShapeType="1"/>
          </p:cNvSpPr>
          <p:nvPr/>
        </p:nvSpPr>
        <p:spPr bwMode="auto">
          <a:xfrm flipV="1">
            <a:off x="1260877" y="3287889"/>
            <a:ext cx="3970482" cy="0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dash"/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64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798" name="AutoShape 6"/>
          <p:cNvSpPr>
            <a:spLocks/>
          </p:cNvSpPr>
          <p:nvPr/>
        </p:nvSpPr>
        <p:spPr bwMode="auto">
          <a:xfrm>
            <a:off x="2096153" y="1305301"/>
            <a:ext cx="318402" cy="230312"/>
          </a:xfrm>
          <a:custGeom>
            <a:avLst/>
            <a:gdLst>
              <a:gd name="T0" fmla="*/ 476250 w 21600"/>
              <a:gd name="T1" fmla="*/ 344488 h 21600"/>
              <a:gd name="T2" fmla="*/ 476250 w 21600"/>
              <a:gd name="T3" fmla="*/ 344488 h 21600"/>
              <a:gd name="T4" fmla="*/ 476250 w 21600"/>
              <a:gd name="T5" fmla="*/ 344488 h 21600"/>
              <a:gd name="T6" fmla="*/ 476250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996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80%</a:t>
            </a:r>
          </a:p>
        </p:txBody>
      </p:sp>
      <p:sp>
        <p:nvSpPr>
          <p:cNvPr id="33799" name="AutoShape 7"/>
          <p:cNvSpPr>
            <a:spLocks/>
          </p:cNvSpPr>
          <p:nvPr/>
        </p:nvSpPr>
        <p:spPr bwMode="auto">
          <a:xfrm>
            <a:off x="1569196" y="1838096"/>
            <a:ext cx="317873" cy="230312"/>
          </a:xfrm>
          <a:custGeom>
            <a:avLst/>
            <a:gdLst>
              <a:gd name="T0" fmla="*/ 475457 w 21600"/>
              <a:gd name="T1" fmla="*/ 344488 h 21600"/>
              <a:gd name="T2" fmla="*/ 475457 w 21600"/>
              <a:gd name="T3" fmla="*/ 344488 h 21600"/>
              <a:gd name="T4" fmla="*/ 475457 w 21600"/>
              <a:gd name="T5" fmla="*/ 344488 h 21600"/>
              <a:gd name="T6" fmla="*/ 475457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996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45%</a:t>
            </a:r>
          </a:p>
        </p:txBody>
      </p:sp>
      <p:sp>
        <p:nvSpPr>
          <p:cNvPr id="33800" name="AutoShape 8"/>
          <p:cNvSpPr>
            <a:spLocks/>
          </p:cNvSpPr>
          <p:nvPr/>
        </p:nvSpPr>
        <p:spPr bwMode="auto">
          <a:xfrm>
            <a:off x="2623641" y="2164459"/>
            <a:ext cx="318402" cy="230312"/>
          </a:xfrm>
          <a:custGeom>
            <a:avLst/>
            <a:gdLst>
              <a:gd name="T0" fmla="*/ 476250 w 21600"/>
              <a:gd name="T1" fmla="*/ 344488 h 21600"/>
              <a:gd name="T2" fmla="*/ 476250 w 21600"/>
              <a:gd name="T3" fmla="*/ 344488 h 21600"/>
              <a:gd name="T4" fmla="*/ 476250 w 21600"/>
              <a:gd name="T5" fmla="*/ 344488 h 21600"/>
              <a:gd name="T6" fmla="*/ 476250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996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25%</a:t>
            </a:r>
          </a:p>
        </p:txBody>
      </p:sp>
      <p:sp>
        <p:nvSpPr>
          <p:cNvPr id="33801" name="AutoShape 9"/>
          <p:cNvSpPr>
            <a:spLocks/>
          </p:cNvSpPr>
          <p:nvPr/>
        </p:nvSpPr>
        <p:spPr bwMode="auto">
          <a:xfrm>
            <a:off x="3190928" y="1553125"/>
            <a:ext cx="318402" cy="230842"/>
          </a:xfrm>
          <a:custGeom>
            <a:avLst/>
            <a:gdLst>
              <a:gd name="T0" fmla="*/ 476250 w 21600"/>
              <a:gd name="T1" fmla="*/ 345281 h 21600"/>
              <a:gd name="T2" fmla="*/ 476250 w 21600"/>
              <a:gd name="T3" fmla="*/ 345281 h 21600"/>
              <a:gd name="T4" fmla="*/ 476250 w 21600"/>
              <a:gd name="T5" fmla="*/ 345281 h 21600"/>
              <a:gd name="T6" fmla="*/ 476250 w 21600"/>
              <a:gd name="T7" fmla="*/ 345281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996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70%</a:t>
            </a:r>
          </a:p>
        </p:txBody>
      </p:sp>
      <p:sp>
        <p:nvSpPr>
          <p:cNvPr id="33802" name="AutoShape 10"/>
          <p:cNvSpPr>
            <a:spLocks/>
          </p:cNvSpPr>
          <p:nvPr/>
        </p:nvSpPr>
        <p:spPr bwMode="auto">
          <a:xfrm>
            <a:off x="3678083" y="1880549"/>
            <a:ext cx="318402" cy="230312"/>
          </a:xfrm>
          <a:custGeom>
            <a:avLst/>
            <a:gdLst>
              <a:gd name="T0" fmla="*/ 476250 w 21600"/>
              <a:gd name="T1" fmla="*/ 344488 h 21600"/>
              <a:gd name="T2" fmla="*/ 476250 w 21600"/>
              <a:gd name="T3" fmla="*/ 344488 h 21600"/>
              <a:gd name="T4" fmla="*/ 476250 w 21600"/>
              <a:gd name="T5" fmla="*/ 344488 h 21600"/>
              <a:gd name="T6" fmla="*/ 476250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996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35%</a:t>
            </a:r>
          </a:p>
        </p:txBody>
      </p:sp>
      <p:sp>
        <p:nvSpPr>
          <p:cNvPr id="33803" name="AutoShape 11"/>
          <p:cNvSpPr>
            <a:spLocks/>
          </p:cNvSpPr>
          <p:nvPr/>
        </p:nvSpPr>
        <p:spPr bwMode="auto">
          <a:xfrm>
            <a:off x="1952125" y="3490035"/>
            <a:ext cx="596907" cy="127974"/>
          </a:xfrm>
          <a:custGeom>
            <a:avLst/>
            <a:gdLst>
              <a:gd name="T0" fmla="*/ 669925 w 21600"/>
              <a:gd name="T1" fmla="*/ 245269 h 21600"/>
              <a:gd name="T2" fmla="*/ 669925 w 21600"/>
              <a:gd name="T3" fmla="*/ 245269 h 21600"/>
              <a:gd name="T4" fmla="*/ 669925 w 21600"/>
              <a:gd name="T5" fmla="*/ 245269 h 21600"/>
              <a:gd name="T6" fmla="*/ 669925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782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782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04" name="AutoShape 12"/>
          <p:cNvSpPr>
            <a:spLocks/>
          </p:cNvSpPr>
          <p:nvPr/>
        </p:nvSpPr>
        <p:spPr bwMode="auto">
          <a:xfrm>
            <a:off x="1433128" y="3490035"/>
            <a:ext cx="596907" cy="127974"/>
          </a:xfrm>
          <a:custGeom>
            <a:avLst/>
            <a:gdLst>
              <a:gd name="T0" fmla="*/ 669925 w 21600"/>
              <a:gd name="T1" fmla="*/ 245269 h 21600"/>
              <a:gd name="T2" fmla="*/ 669925 w 21600"/>
              <a:gd name="T3" fmla="*/ 245269 h 21600"/>
              <a:gd name="T4" fmla="*/ 669925 w 21600"/>
              <a:gd name="T5" fmla="*/ 245269 h 21600"/>
              <a:gd name="T6" fmla="*/ 669925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782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782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05" name="AutoShape 13"/>
          <p:cNvSpPr>
            <a:spLocks/>
          </p:cNvSpPr>
          <p:nvPr/>
        </p:nvSpPr>
        <p:spPr bwMode="auto">
          <a:xfrm>
            <a:off x="2479082" y="3490035"/>
            <a:ext cx="596907" cy="127974"/>
          </a:xfrm>
          <a:custGeom>
            <a:avLst/>
            <a:gdLst>
              <a:gd name="T0" fmla="*/ 669925 w 21600"/>
              <a:gd name="T1" fmla="*/ 245269 h 21600"/>
              <a:gd name="T2" fmla="*/ 669925 w 21600"/>
              <a:gd name="T3" fmla="*/ 245269 h 21600"/>
              <a:gd name="T4" fmla="*/ 669925 w 21600"/>
              <a:gd name="T5" fmla="*/ 245269 h 21600"/>
              <a:gd name="T6" fmla="*/ 669925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782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782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06" name="AutoShape 14"/>
          <p:cNvSpPr>
            <a:spLocks/>
          </p:cNvSpPr>
          <p:nvPr/>
        </p:nvSpPr>
        <p:spPr bwMode="auto">
          <a:xfrm>
            <a:off x="3003915" y="3490035"/>
            <a:ext cx="596907" cy="127974"/>
          </a:xfrm>
          <a:custGeom>
            <a:avLst/>
            <a:gdLst>
              <a:gd name="T0" fmla="*/ 669925 w 21600"/>
              <a:gd name="T1" fmla="*/ 245269 h 21600"/>
              <a:gd name="T2" fmla="*/ 669925 w 21600"/>
              <a:gd name="T3" fmla="*/ 245269 h 21600"/>
              <a:gd name="T4" fmla="*/ 669925 w 21600"/>
              <a:gd name="T5" fmla="*/ 245269 h 21600"/>
              <a:gd name="T6" fmla="*/ 669925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782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782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07" name="AutoShape 15"/>
          <p:cNvSpPr>
            <a:spLocks/>
          </p:cNvSpPr>
          <p:nvPr/>
        </p:nvSpPr>
        <p:spPr bwMode="auto">
          <a:xfrm>
            <a:off x="3534056" y="3490035"/>
            <a:ext cx="596907" cy="127974"/>
          </a:xfrm>
          <a:custGeom>
            <a:avLst/>
            <a:gdLst>
              <a:gd name="T0" fmla="*/ 669925 w 21600"/>
              <a:gd name="T1" fmla="*/ 245269 h 21600"/>
              <a:gd name="T2" fmla="*/ 669925 w 21600"/>
              <a:gd name="T3" fmla="*/ 245269 h 21600"/>
              <a:gd name="T4" fmla="*/ 669925 w 21600"/>
              <a:gd name="T5" fmla="*/ 245269 h 21600"/>
              <a:gd name="T6" fmla="*/ 669925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782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782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08" name="AutoShape 16"/>
          <p:cNvSpPr>
            <a:spLocks/>
          </p:cNvSpPr>
          <p:nvPr/>
        </p:nvSpPr>
        <p:spPr bwMode="auto">
          <a:xfrm>
            <a:off x="4177976" y="1551003"/>
            <a:ext cx="318402" cy="230312"/>
          </a:xfrm>
          <a:custGeom>
            <a:avLst/>
            <a:gdLst>
              <a:gd name="T0" fmla="*/ 476250 w 21600"/>
              <a:gd name="T1" fmla="*/ 344488 h 21600"/>
              <a:gd name="T2" fmla="*/ 476250 w 21600"/>
              <a:gd name="T3" fmla="*/ 344488 h 21600"/>
              <a:gd name="T4" fmla="*/ 476250 w 21600"/>
              <a:gd name="T5" fmla="*/ 344488 h 21600"/>
              <a:gd name="T6" fmla="*/ 476250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996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70%</a:t>
            </a:r>
          </a:p>
        </p:txBody>
      </p:sp>
      <p:sp>
        <p:nvSpPr>
          <p:cNvPr id="33809" name="AutoShape 17"/>
          <p:cNvSpPr>
            <a:spLocks/>
          </p:cNvSpPr>
          <p:nvPr/>
        </p:nvSpPr>
        <p:spPr bwMode="auto">
          <a:xfrm>
            <a:off x="4049958" y="3487382"/>
            <a:ext cx="596198" cy="127974"/>
          </a:xfrm>
          <a:custGeom>
            <a:avLst/>
            <a:gdLst>
              <a:gd name="T0" fmla="*/ 669131 w 21600"/>
              <a:gd name="T1" fmla="*/ 245269 h 21600"/>
              <a:gd name="T2" fmla="*/ 669131 w 21600"/>
              <a:gd name="T3" fmla="*/ 245269 h 21600"/>
              <a:gd name="T4" fmla="*/ 669131 w 21600"/>
              <a:gd name="T5" fmla="*/ 245269 h 21600"/>
              <a:gd name="T6" fmla="*/ 669131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782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782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0" name="AutoShape 18"/>
          <p:cNvSpPr>
            <a:spLocks/>
          </p:cNvSpPr>
          <p:nvPr/>
        </p:nvSpPr>
        <p:spPr bwMode="auto">
          <a:xfrm>
            <a:off x="1589363" y="2137926"/>
            <a:ext cx="275419" cy="12497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/>
          </a:extLst>
        </p:spPr>
        <p:txBody>
          <a:bodyPr lIns="0" tIns="0" rIns="0" bIns="0" anchor="ctr"/>
          <a:lstStyle/>
          <a:p>
            <a:pPr algn="ctr" defTabSz="195283">
              <a:lnSpc>
                <a:spcPct val="120000"/>
              </a:lnSpc>
              <a:defRPr/>
            </a:pPr>
            <a:endParaRPr lang="es-ES" sz="569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1" name="AutoShape 19"/>
          <p:cNvSpPr>
            <a:spLocks/>
          </p:cNvSpPr>
          <p:nvPr/>
        </p:nvSpPr>
        <p:spPr bwMode="auto">
          <a:xfrm>
            <a:off x="2116849" y="1532429"/>
            <a:ext cx="275419" cy="18552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/>
          </a:extLst>
        </p:spPr>
        <p:txBody>
          <a:bodyPr lIns="0" tIns="0" rIns="0" bIns="0" anchor="ctr"/>
          <a:lstStyle/>
          <a:p>
            <a:pPr algn="ctr" defTabSz="195283">
              <a:lnSpc>
                <a:spcPct val="120000"/>
              </a:lnSpc>
              <a:defRPr/>
            </a:pPr>
            <a:endParaRPr lang="es-ES" sz="569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2" name="AutoShape 20"/>
          <p:cNvSpPr>
            <a:spLocks/>
          </p:cNvSpPr>
          <p:nvPr/>
        </p:nvSpPr>
        <p:spPr bwMode="auto">
          <a:xfrm>
            <a:off x="2644337" y="2463758"/>
            <a:ext cx="275419" cy="92389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/>
          </a:extLst>
        </p:spPr>
        <p:txBody>
          <a:bodyPr lIns="0" tIns="0" rIns="0" bIns="0" anchor="ctr"/>
          <a:lstStyle/>
          <a:p>
            <a:pPr algn="ctr" defTabSz="195283">
              <a:lnSpc>
                <a:spcPct val="120000"/>
              </a:lnSpc>
              <a:defRPr/>
            </a:pPr>
            <a:endParaRPr lang="es-ES" sz="569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3" name="AutoShape 21"/>
          <p:cNvSpPr>
            <a:spLocks/>
          </p:cNvSpPr>
          <p:nvPr/>
        </p:nvSpPr>
        <p:spPr bwMode="auto">
          <a:xfrm>
            <a:off x="3171823" y="1834912"/>
            <a:ext cx="275419" cy="155274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/>
          </a:extLst>
        </p:spPr>
        <p:txBody>
          <a:bodyPr lIns="0" tIns="0" rIns="0" bIns="0" anchor="ctr"/>
          <a:lstStyle/>
          <a:p>
            <a:pPr algn="ctr" defTabSz="195283">
              <a:lnSpc>
                <a:spcPct val="120000"/>
              </a:lnSpc>
              <a:defRPr/>
            </a:pPr>
            <a:endParaRPr lang="es-ES" sz="569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4" name="AutoShape 22"/>
          <p:cNvSpPr>
            <a:spLocks/>
          </p:cNvSpPr>
          <p:nvPr/>
        </p:nvSpPr>
        <p:spPr bwMode="auto">
          <a:xfrm>
            <a:off x="3699841" y="2137926"/>
            <a:ext cx="274888" cy="124973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/>
          </a:extLst>
        </p:spPr>
        <p:txBody>
          <a:bodyPr lIns="0" tIns="0" rIns="0" bIns="0" anchor="ctr"/>
          <a:lstStyle/>
          <a:p>
            <a:pPr algn="ctr" defTabSz="195283">
              <a:lnSpc>
                <a:spcPct val="120000"/>
              </a:lnSpc>
              <a:defRPr/>
            </a:pPr>
            <a:endParaRPr lang="es-ES" sz="569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5" name="AutoShape 23"/>
          <p:cNvSpPr>
            <a:spLocks/>
          </p:cNvSpPr>
          <p:nvPr/>
        </p:nvSpPr>
        <p:spPr bwMode="auto">
          <a:xfrm>
            <a:off x="4200795" y="1826953"/>
            <a:ext cx="274888" cy="155274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/>
          </a:extLst>
        </p:spPr>
        <p:txBody>
          <a:bodyPr lIns="0" tIns="0" rIns="0" bIns="0" anchor="ctr"/>
          <a:lstStyle/>
          <a:p>
            <a:pPr algn="ctr" defTabSz="195283">
              <a:lnSpc>
                <a:spcPct val="120000"/>
              </a:lnSpc>
              <a:defRPr/>
            </a:pPr>
            <a:endParaRPr lang="es-ES" sz="569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6" name="AutoShape 24"/>
          <p:cNvSpPr>
            <a:spLocks/>
          </p:cNvSpPr>
          <p:nvPr/>
        </p:nvSpPr>
        <p:spPr bwMode="auto">
          <a:xfrm>
            <a:off x="4778696" y="2137926"/>
            <a:ext cx="274888" cy="12497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  <a:extLst>
            <a:ext uri="{AF507438-7753-43e0-B8FC-AC1667EBCBE1}"/>
          </a:extLst>
        </p:spPr>
        <p:txBody>
          <a:bodyPr lIns="0" tIns="0" rIns="0" bIns="0" anchor="ctr"/>
          <a:lstStyle/>
          <a:p>
            <a:pPr algn="ctr" defTabSz="195283">
              <a:lnSpc>
                <a:spcPct val="120000"/>
              </a:lnSpc>
              <a:defRPr/>
            </a:pPr>
            <a:endParaRPr lang="es-ES" sz="569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7" name="AutoShape 25"/>
          <p:cNvSpPr>
            <a:spLocks/>
          </p:cNvSpPr>
          <p:nvPr/>
        </p:nvSpPr>
        <p:spPr bwMode="auto">
          <a:xfrm>
            <a:off x="4756408" y="1880549"/>
            <a:ext cx="318402" cy="230312"/>
          </a:xfrm>
          <a:custGeom>
            <a:avLst/>
            <a:gdLst>
              <a:gd name="T0" fmla="*/ 476250 w 21600"/>
              <a:gd name="T1" fmla="*/ 344488 h 21600"/>
              <a:gd name="T2" fmla="*/ 476250 w 21600"/>
              <a:gd name="T3" fmla="*/ 344488 h 21600"/>
              <a:gd name="T4" fmla="*/ 476250 w 21600"/>
              <a:gd name="T5" fmla="*/ 344488 h 21600"/>
              <a:gd name="T6" fmla="*/ 476250 w 21600"/>
              <a:gd name="T7" fmla="*/ 344488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es-ES" altLang="zh-CN" sz="996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35%</a:t>
            </a:r>
          </a:p>
        </p:txBody>
      </p:sp>
      <p:sp>
        <p:nvSpPr>
          <p:cNvPr id="33818" name="AutoShape 26"/>
          <p:cNvSpPr>
            <a:spLocks/>
          </p:cNvSpPr>
          <p:nvPr/>
        </p:nvSpPr>
        <p:spPr bwMode="auto">
          <a:xfrm>
            <a:off x="4627328" y="3487382"/>
            <a:ext cx="596198" cy="127974"/>
          </a:xfrm>
          <a:custGeom>
            <a:avLst/>
            <a:gdLst>
              <a:gd name="T0" fmla="*/ 669131 w 21600"/>
              <a:gd name="T1" fmla="*/ 245269 h 21600"/>
              <a:gd name="T2" fmla="*/ 669131 w 21600"/>
              <a:gd name="T3" fmla="*/ 245269 h 21600"/>
              <a:gd name="T4" fmla="*/ 669131 w 21600"/>
              <a:gd name="T5" fmla="*/ 245269 h 21600"/>
              <a:gd name="T6" fmla="*/ 669131 w 21600"/>
              <a:gd name="T7" fmla="*/ 245269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lnSpc>
                <a:spcPct val="120000"/>
              </a:lnSpc>
            </a:pPr>
            <a:r>
              <a:rPr lang="zh-CN" altLang="en-US" sz="782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文字内容</a:t>
            </a:r>
            <a:endParaRPr lang="es-ES" altLang="zh-CN" sz="782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19" name="AutoShape 27"/>
          <p:cNvSpPr>
            <a:spLocks/>
          </p:cNvSpPr>
          <p:nvPr/>
        </p:nvSpPr>
        <p:spPr bwMode="auto">
          <a:xfrm>
            <a:off x="5676591" y="1789276"/>
            <a:ext cx="2220328" cy="630666"/>
          </a:xfrm>
          <a:custGeom>
            <a:avLst/>
            <a:gdLst>
              <a:gd name="T0" fmla="*/ 3321050 w 21600"/>
              <a:gd name="T1" fmla="*/ 2540000 h 21600"/>
              <a:gd name="T2" fmla="*/ 3321050 w 21600"/>
              <a:gd name="T3" fmla="*/ 2540000 h 21600"/>
              <a:gd name="T4" fmla="*/ 3321050 w 21600"/>
              <a:gd name="T5" fmla="*/ 2540000 h 21600"/>
              <a:gd name="T6" fmla="*/ 3321050 w 21600"/>
              <a:gd name="T7" fmla="*/ 25400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ctr">
              <a:defRPr sz="46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cs typeface="Gill Sans" charset="0"/>
                <a:sym typeface="Gill Sans" charset="0"/>
              </a:defRPr>
            </a:lvl1pPr>
            <a:lvl2pPr marL="742950" indent="-285750" algn="ctr"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 algn="ctr"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 algn="ctr"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 algn="ctr"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algn="ctr" defTabSz="8255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569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directly.Please</a:t>
            </a:r>
            <a:r>
              <a:rPr lang="en-US" altLang="zh-CN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replace text, click add relevant headline, modify the text content, also can copy your content to this </a:t>
            </a:r>
            <a:r>
              <a:rPr lang="en-US" altLang="zh-CN" sz="569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directly.Please</a:t>
            </a:r>
            <a:r>
              <a:rPr lang="en-US" altLang="zh-CN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replace text, click add relevant headline, modify the text content, also can copy your content to this directly.</a:t>
            </a:r>
          </a:p>
        </p:txBody>
      </p:sp>
      <p:sp>
        <p:nvSpPr>
          <p:cNvPr id="33820" name="AutoShape 28"/>
          <p:cNvSpPr>
            <a:spLocks/>
          </p:cNvSpPr>
          <p:nvPr/>
        </p:nvSpPr>
        <p:spPr bwMode="auto">
          <a:xfrm>
            <a:off x="5676591" y="1608845"/>
            <a:ext cx="1041664" cy="168059"/>
          </a:xfrm>
          <a:custGeom>
            <a:avLst/>
            <a:gdLst>
              <a:gd name="T0" fmla="*/ 2813050 w 21600"/>
              <a:gd name="T1" fmla="*/ 177800 h 21600"/>
              <a:gd name="T2" fmla="*/ 2813050 w 21600"/>
              <a:gd name="T3" fmla="*/ 177800 h 21600"/>
              <a:gd name="T4" fmla="*/ 2813050 w 21600"/>
              <a:gd name="T5" fmla="*/ 177800 h 21600"/>
              <a:gd name="T6" fmla="*/ 2813050 w 21600"/>
              <a:gd name="T7" fmla="*/ 177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1pPr>
            <a:lvl2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2pPr>
            <a:lvl3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3pPr>
            <a:lvl4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4pPr>
            <a:lvl5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5pPr>
            <a:lvl6pPr marL="18288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6pPr>
            <a:lvl7pPr marL="22860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7pPr>
            <a:lvl8pPr marL="27432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8pPr>
            <a:lvl9pPr marL="32004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99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请替换文字内容</a:t>
            </a:r>
            <a:endParaRPr lang="es-ES" altLang="zh-CN" sz="996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821" name="AutoShape 29"/>
          <p:cNvSpPr>
            <a:spLocks/>
          </p:cNvSpPr>
          <p:nvPr/>
        </p:nvSpPr>
        <p:spPr bwMode="auto">
          <a:xfrm>
            <a:off x="1244426" y="4021807"/>
            <a:ext cx="6656739" cy="416046"/>
          </a:xfrm>
          <a:custGeom>
            <a:avLst/>
            <a:gdLst>
              <a:gd name="T0" fmla="*/ 9956800 w 21600"/>
              <a:gd name="T1" fmla="*/ 476250 h 21600"/>
              <a:gd name="T2" fmla="*/ 9956800 w 21600"/>
              <a:gd name="T3" fmla="*/ 476250 h 21600"/>
              <a:gd name="T4" fmla="*/ 9956800 w 21600"/>
              <a:gd name="T5" fmla="*/ 476250 h 21600"/>
              <a:gd name="T6" fmla="*/ 9956800 w 21600"/>
              <a:gd name="T7" fmla="*/ 4762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defTabSz="647700">
              <a:defRPr sz="46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cs typeface="Gill Sans" charset="0"/>
                <a:sym typeface="Gill Sans" charset="0"/>
              </a:defRPr>
            </a:lvl1pPr>
            <a:lvl2pPr marL="742950" indent="-285750" algn="ctr" defTabSz="647700"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143000" indent="-228600" algn="ctr" defTabSz="647700"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1600200" indent="-228600" algn="ctr" defTabSz="647700"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057400" indent="-228600" algn="ctr" defTabSz="647700"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25146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29718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4290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3886200" indent="-2286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zh-CN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replace text, click add relevant headline, modify the text content, also can copy your content to this </a:t>
            </a:r>
            <a:r>
              <a:rPr lang="en-US" altLang="zh-CN" sz="569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directly.Please</a:t>
            </a:r>
            <a:r>
              <a:rPr lang="en-US" altLang="zh-CN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replace text, click add relevant headline, modify the text content, also can copy your content to this </a:t>
            </a:r>
            <a:r>
              <a:rPr lang="en-US" altLang="zh-CN" sz="569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directly.Please</a:t>
            </a:r>
            <a:r>
              <a:rPr lang="en-US" altLang="zh-CN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replace text, click add relevant headline, modify the text content, also can copy your content to this </a:t>
            </a:r>
            <a:r>
              <a:rPr lang="en-US" altLang="zh-CN" sz="569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directly.Please</a:t>
            </a:r>
            <a:r>
              <a:rPr lang="en-US" altLang="zh-CN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replace text, click add relevant headline, modify the text content, also can copy your content to this </a:t>
            </a:r>
            <a:r>
              <a:rPr lang="en-US" altLang="zh-CN" sz="569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directly.Please</a:t>
            </a:r>
            <a:r>
              <a:rPr lang="en-US" altLang="zh-CN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replace text, click add relevant headline, modify the text content, also can copy your content to this </a:t>
            </a:r>
            <a:r>
              <a:rPr lang="en-US" altLang="zh-CN" sz="569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directly.Please</a:t>
            </a:r>
            <a:r>
              <a:rPr lang="en-US" altLang="zh-CN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replace text, click add relevant headline, modify the text content, also can copy your content to this directly.</a:t>
            </a:r>
          </a:p>
        </p:txBody>
      </p:sp>
      <p:sp>
        <p:nvSpPr>
          <p:cNvPr id="33822" name="AutoShape 30"/>
          <p:cNvSpPr>
            <a:spLocks/>
          </p:cNvSpPr>
          <p:nvPr/>
        </p:nvSpPr>
        <p:spPr bwMode="auto">
          <a:xfrm>
            <a:off x="3577319" y="3715949"/>
            <a:ext cx="1313876" cy="168059"/>
          </a:xfrm>
          <a:custGeom>
            <a:avLst/>
            <a:gdLst>
              <a:gd name="T0" fmla="*/ 2813050 w 21600"/>
              <a:gd name="T1" fmla="*/ 177800 h 21600"/>
              <a:gd name="T2" fmla="*/ 2813050 w 21600"/>
              <a:gd name="T3" fmla="*/ 177800 h 21600"/>
              <a:gd name="T4" fmla="*/ 2813050 w 21600"/>
              <a:gd name="T5" fmla="*/ 177800 h 21600"/>
              <a:gd name="T6" fmla="*/ 2813050 w 21600"/>
              <a:gd name="T7" fmla="*/ 177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1pPr>
            <a:lvl2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2pPr>
            <a:lvl3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3pPr>
            <a:lvl4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4pPr>
            <a:lvl5pPr algn="ctr" defTabSz="647700"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5pPr>
            <a:lvl6pPr marL="18288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6pPr>
            <a:lvl7pPr marL="22860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7pPr>
            <a:lvl8pPr marL="27432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8pPr>
            <a:lvl9pPr marL="3200400" indent="457200" algn="ctr" defTabSz="647700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CN" altLang="en-US" sz="99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点击添加相关标题文字</a:t>
            </a:r>
            <a:endParaRPr lang="es-ES" altLang="zh-CN" sz="996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0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switch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  <p:bldP spid="33798" grpId="0" autoUpdateAnimBg="0"/>
      <p:bldP spid="33799" grpId="0" autoUpdateAnimBg="0"/>
      <p:bldP spid="33800" grpId="0" autoUpdateAnimBg="0"/>
      <p:bldP spid="33801" grpId="0" autoUpdateAnimBg="0"/>
      <p:bldP spid="33802" grpId="0" autoUpdateAnimBg="0"/>
      <p:bldP spid="33803" grpId="0" autoUpdateAnimBg="0"/>
      <p:bldP spid="33804" grpId="0" autoUpdateAnimBg="0"/>
      <p:bldP spid="33805" grpId="0" autoUpdateAnimBg="0"/>
      <p:bldP spid="33806" grpId="0" autoUpdateAnimBg="0"/>
      <p:bldP spid="33807" grpId="0" autoUpdateAnimBg="0"/>
      <p:bldP spid="33808" grpId="0" autoUpdateAnimBg="0"/>
      <p:bldP spid="33809" grpId="0" autoUpdateAnimBg="0"/>
      <p:bldP spid="33810" grpId="0" animBg="1" autoUpdateAnimBg="0"/>
      <p:bldP spid="33811" grpId="0" animBg="1" autoUpdateAnimBg="0"/>
      <p:bldP spid="33812" grpId="0" animBg="1" autoUpdateAnimBg="0"/>
      <p:bldP spid="33813" grpId="0" animBg="1" autoUpdateAnimBg="0"/>
      <p:bldP spid="33814" grpId="0" animBg="1" autoUpdateAnimBg="0"/>
      <p:bldP spid="33815" grpId="0" animBg="1" autoUpdateAnimBg="0"/>
      <p:bldP spid="33816" grpId="0" animBg="1" autoUpdateAnimBg="0"/>
      <p:bldP spid="33817" grpId="0" autoUpdateAnimBg="0"/>
      <p:bldP spid="33818" grpId="0" autoUpdateAnimBg="0"/>
      <p:bldP spid="33819" grpId="0" autoUpdateAnimBg="0"/>
      <p:bldP spid="33820" grpId="0" autoUpdateAnimBg="0"/>
      <p:bldP spid="33821" grpId="0" autoUpdateAnimBg="0"/>
      <p:bldP spid="3382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E375F1-56C4-4C3A-9EFE-B073BAF24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" y="0"/>
            <a:ext cx="9138700" cy="5145088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2844302" y="2124492"/>
            <a:ext cx="4177189" cy="6772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点击输入标题</a:t>
            </a:r>
            <a:endParaRPr lang="en-GB" altLang="zh-CN" sz="440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TextBox 49"/>
          <p:cNvSpPr txBox="1"/>
          <p:nvPr/>
        </p:nvSpPr>
        <p:spPr>
          <a:xfrm>
            <a:off x="3664706" y="2888769"/>
            <a:ext cx="2780621" cy="1231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/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请替换文字内容，点击添加相关标题文字</a:t>
            </a:r>
          </a:p>
        </p:txBody>
      </p:sp>
      <p:sp>
        <p:nvSpPr>
          <p:cNvPr id="64" name="TextBox 48"/>
          <p:cNvSpPr txBox="1"/>
          <p:nvPr/>
        </p:nvSpPr>
        <p:spPr>
          <a:xfrm>
            <a:off x="3780568" y="1060376"/>
            <a:ext cx="1484844" cy="1231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8002" dirty="0">
                <a:solidFill>
                  <a:schemeClr val="bg1"/>
                </a:solidFill>
                <a:latin typeface="OCR A Extended" panose="02010509020102010303" pitchFamily="50" charset="0"/>
                <a:ea typeface="华康雅宋体W9(P)" panose="02020900000000000000" pitchFamily="18" charset="-122"/>
                <a:cs typeface="+mn-ea"/>
                <a:sym typeface="+mn-lt"/>
              </a:rPr>
              <a:t>02</a:t>
            </a:r>
            <a:endParaRPr lang="en-GB" altLang="zh-CN" sz="8002" dirty="0">
              <a:solidFill>
                <a:schemeClr val="bg1"/>
              </a:solidFill>
              <a:latin typeface="OCR A Extended" panose="02010509020102010303" pitchFamily="50" charset="0"/>
              <a:ea typeface="华康雅宋体W9(P)" panose="02020900000000000000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78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an dir="u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6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线连接符 9"/>
          <p:cNvCxnSpPr/>
          <p:nvPr/>
        </p:nvCxnSpPr>
        <p:spPr>
          <a:xfrm>
            <a:off x="-70138" y="2332056"/>
            <a:ext cx="9145085" cy="0"/>
          </a:xfrm>
          <a:prstGeom prst="line">
            <a:avLst/>
          </a:prstGeom>
          <a:ln w="12700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622410" y="1538309"/>
            <a:ext cx="1438989" cy="143891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rtlCol="0" anchor="ctr"/>
          <a:lstStyle/>
          <a:p>
            <a:pPr algn="ctr"/>
            <a:endParaRPr kumimoji="1" lang="zh-CN" altLang="en-US" sz="1920" dirty="0"/>
          </a:p>
        </p:txBody>
      </p:sp>
      <p:sp>
        <p:nvSpPr>
          <p:cNvPr id="21" name="TextBox 15"/>
          <p:cNvSpPr txBox="1"/>
          <p:nvPr/>
        </p:nvSpPr>
        <p:spPr>
          <a:xfrm>
            <a:off x="378203" y="3620036"/>
            <a:ext cx="1927398" cy="596871"/>
          </a:xfrm>
          <a:prstGeom prst="rect">
            <a:avLst/>
          </a:prstGeom>
          <a:noFill/>
        </p:spPr>
        <p:txBody>
          <a:bodyPr wrap="square" lIns="70562" tIns="35281" rIns="70562" bIns="3528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</a:p>
        </p:txBody>
      </p:sp>
      <p:sp>
        <p:nvSpPr>
          <p:cNvPr id="22" name="TextBox 16"/>
          <p:cNvSpPr txBox="1"/>
          <p:nvPr/>
        </p:nvSpPr>
        <p:spPr>
          <a:xfrm>
            <a:off x="378203" y="3391932"/>
            <a:ext cx="1296865" cy="224525"/>
          </a:xfrm>
          <a:prstGeom prst="rect">
            <a:avLst/>
          </a:prstGeom>
          <a:noFill/>
        </p:spPr>
        <p:txBody>
          <a:bodyPr wrap="none" lIns="70562" tIns="35281" rIns="70562" bIns="35281" rtlCol="0">
            <a:spAutoFit/>
          </a:bodyPr>
          <a:lstStyle/>
          <a:p>
            <a:r>
              <a:rPr lang="zh-CN" altLang="en-US" sz="99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</a:p>
        </p:txBody>
      </p:sp>
      <p:sp>
        <p:nvSpPr>
          <p:cNvPr id="41" name="椭圆 40"/>
          <p:cNvSpPr/>
          <p:nvPr/>
        </p:nvSpPr>
        <p:spPr>
          <a:xfrm>
            <a:off x="2803801" y="1538309"/>
            <a:ext cx="1438989" cy="143891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rtlCol="0" anchor="ctr"/>
          <a:lstStyle/>
          <a:p>
            <a:pPr algn="ctr"/>
            <a:endParaRPr kumimoji="1" lang="zh-CN" altLang="en-US" sz="1920" dirty="0"/>
          </a:p>
        </p:txBody>
      </p:sp>
      <p:sp>
        <p:nvSpPr>
          <p:cNvPr id="42" name="TextBox 15"/>
          <p:cNvSpPr txBox="1"/>
          <p:nvPr/>
        </p:nvSpPr>
        <p:spPr>
          <a:xfrm>
            <a:off x="2559596" y="3620036"/>
            <a:ext cx="1927398" cy="596871"/>
          </a:xfrm>
          <a:prstGeom prst="rect">
            <a:avLst/>
          </a:prstGeom>
          <a:noFill/>
        </p:spPr>
        <p:txBody>
          <a:bodyPr wrap="square" lIns="70562" tIns="35281" rIns="70562" bIns="3528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</a:p>
        </p:txBody>
      </p:sp>
      <p:sp>
        <p:nvSpPr>
          <p:cNvPr id="43" name="TextBox 16"/>
          <p:cNvSpPr txBox="1"/>
          <p:nvPr/>
        </p:nvSpPr>
        <p:spPr>
          <a:xfrm>
            <a:off x="2559596" y="3391932"/>
            <a:ext cx="1296865" cy="224525"/>
          </a:xfrm>
          <a:prstGeom prst="rect">
            <a:avLst/>
          </a:prstGeom>
          <a:noFill/>
        </p:spPr>
        <p:txBody>
          <a:bodyPr wrap="none" lIns="70562" tIns="35281" rIns="70562" bIns="35281" rtlCol="0">
            <a:spAutoFit/>
          </a:bodyPr>
          <a:lstStyle/>
          <a:p>
            <a:r>
              <a:rPr lang="zh-CN" altLang="en-US" sz="99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</a:p>
        </p:txBody>
      </p:sp>
      <p:sp>
        <p:nvSpPr>
          <p:cNvPr id="44" name="椭圆 43"/>
          <p:cNvSpPr/>
          <p:nvPr/>
        </p:nvSpPr>
        <p:spPr>
          <a:xfrm>
            <a:off x="4849703" y="1538309"/>
            <a:ext cx="1438989" cy="143891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rtlCol="0" anchor="ctr"/>
          <a:lstStyle/>
          <a:p>
            <a:pPr algn="ctr"/>
            <a:endParaRPr kumimoji="1" lang="zh-CN" altLang="en-US" sz="1920" dirty="0"/>
          </a:p>
        </p:txBody>
      </p:sp>
      <p:sp>
        <p:nvSpPr>
          <p:cNvPr id="45" name="TextBox 15"/>
          <p:cNvSpPr txBox="1"/>
          <p:nvPr/>
        </p:nvSpPr>
        <p:spPr>
          <a:xfrm>
            <a:off x="4605498" y="3620036"/>
            <a:ext cx="1927398" cy="596871"/>
          </a:xfrm>
          <a:prstGeom prst="rect">
            <a:avLst/>
          </a:prstGeom>
          <a:noFill/>
        </p:spPr>
        <p:txBody>
          <a:bodyPr wrap="square" lIns="70562" tIns="35281" rIns="70562" bIns="3528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</a:p>
        </p:txBody>
      </p:sp>
      <p:sp>
        <p:nvSpPr>
          <p:cNvPr id="46" name="TextBox 16"/>
          <p:cNvSpPr txBox="1"/>
          <p:nvPr/>
        </p:nvSpPr>
        <p:spPr>
          <a:xfrm>
            <a:off x="4605497" y="3391932"/>
            <a:ext cx="1296865" cy="224525"/>
          </a:xfrm>
          <a:prstGeom prst="rect">
            <a:avLst/>
          </a:prstGeom>
          <a:noFill/>
        </p:spPr>
        <p:txBody>
          <a:bodyPr wrap="none" lIns="70562" tIns="35281" rIns="70562" bIns="35281" rtlCol="0">
            <a:spAutoFit/>
          </a:bodyPr>
          <a:lstStyle/>
          <a:p>
            <a:r>
              <a:rPr lang="zh-CN" altLang="en-US" sz="99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</a:p>
        </p:txBody>
      </p:sp>
      <p:sp>
        <p:nvSpPr>
          <p:cNvPr id="47" name="椭圆 46"/>
          <p:cNvSpPr/>
          <p:nvPr/>
        </p:nvSpPr>
        <p:spPr>
          <a:xfrm>
            <a:off x="7031096" y="1538309"/>
            <a:ext cx="1438989" cy="143891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7" tIns="34293" rIns="68587" bIns="34293" rtlCol="0" anchor="ctr"/>
          <a:lstStyle/>
          <a:p>
            <a:pPr algn="ctr"/>
            <a:endParaRPr kumimoji="1" lang="zh-CN" altLang="en-US" sz="1920" dirty="0"/>
          </a:p>
        </p:txBody>
      </p:sp>
      <p:sp>
        <p:nvSpPr>
          <p:cNvPr id="48" name="TextBox 15"/>
          <p:cNvSpPr txBox="1"/>
          <p:nvPr/>
        </p:nvSpPr>
        <p:spPr>
          <a:xfrm>
            <a:off x="6786891" y="3620036"/>
            <a:ext cx="1927398" cy="596871"/>
          </a:xfrm>
          <a:prstGeom prst="rect">
            <a:avLst/>
          </a:prstGeom>
          <a:noFill/>
        </p:spPr>
        <p:txBody>
          <a:bodyPr wrap="square" lIns="70562" tIns="35281" rIns="70562" bIns="3528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569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请替换文字内容，点击添加相关标题文字，修改文字内容，也可以直接复制你的内容到此。请替换文字内容，点击添加相关标题文字，修改文字内容，也可以直接复制你的内容到此。</a:t>
            </a:r>
          </a:p>
        </p:txBody>
      </p:sp>
      <p:sp>
        <p:nvSpPr>
          <p:cNvPr id="49" name="TextBox 16"/>
          <p:cNvSpPr txBox="1"/>
          <p:nvPr/>
        </p:nvSpPr>
        <p:spPr>
          <a:xfrm>
            <a:off x="6786889" y="3391932"/>
            <a:ext cx="1296865" cy="224525"/>
          </a:xfrm>
          <a:prstGeom prst="rect">
            <a:avLst/>
          </a:prstGeom>
          <a:noFill/>
        </p:spPr>
        <p:txBody>
          <a:bodyPr wrap="none" lIns="70562" tIns="35281" rIns="70562" bIns="35281" rtlCol="0">
            <a:spAutoFit/>
          </a:bodyPr>
          <a:lstStyle/>
          <a:p>
            <a:r>
              <a:rPr lang="zh-CN" altLang="en-US" sz="996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</a:p>
        </p:txBody>
      </p:sp>
    </p:spTree>
    <p:extLst>
      <p:ext uri="{BB962C8B-B14F-4D97-AF65-F5344CB8AC3E}">
        <p14:creationId xmlns:p14="http://schemas.microsoft.com/office/powerpoint/2010/main" val="231690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pan dir="u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"/>
                            </p:stCondLst>
                            <p:childTnLst>
                              <p:par>
                                <p:cTn id="3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50"/>
                            </p:stCondLst>
                            <p:childTnLst>
                              <p:par>
                                <p:cTn id="4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9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400"/>
                            </p:stCondLst>
                            <p:childTnLst>
                              <p:par>
                                <p:cTn id="5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4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  <p:bldP spid="22" grpId="0"/>
      <p:bldP spid="41" grpId="0" animBg="1"/>
      <p:bldP spid="42" grpId="0"/>
      <p:bldP spid="43" grpId="0"/>
      <p:bldP spid="44" grpId="0" animBg="1"/>
      <p:bldP spid="45" grpId="0"/>
      <p:bldP spid="46" grpId="0"/>
      <p:bldP spid="47" grpId="0" animBg="1"/>
      <p:bldP spid="48" grpId="0"/>
      <p:bldP spid="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3FDE6F3-C2C1-497D-9AC0-D418F52504A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641.pptx"/>
</p:tagLst>
</file>

<file path=ppt/theme/theme1.xml><?xml version="1.0" encoding="utf-8"?>
<a:theme xmlns:a="http://schemas.openxmlformats.org/drawingml/2006/main" name="1_自定义设计方案">
  <a:themeElements>
    <a:clrScheme name="自定义 67">
      <a:dk1>
        <a:sysClr val="windowText" lastClr="000000"/>
      </a:dk1>
      <a:lt1>
        <a:sysClr val="window" lastClr="FFFFFF"/>
      </a:lt1>
      <a:dk2>
        <a:srgbClr val="464646"/>
      </a:dk2>
      <a:lt2>
        <a:srgbClr val="7F7F7F"/>
      </a:lt2>
      <a:accent1>
        <a:srgbClr val="F66085"/>
      </a:accent1>
      <a:accent2>
        <a:srgbClr val="FFC000"/>
      </a:accent2>
      <a:accent3>
        <a:srgbClr val="44B9E8"/>
      </a:accent3>
      <a:accent4>
        <a:srgbClr val="A1BE7C"/>
      </a:accent4>
      <a:accent5>
        <a:srgbClr val="F66085"/>
      </a:accent5>
      <a:accent6>
        <a:srgbClr val="FFC000"/>
      </a:accent6>
      <a:hlink>
        <a:srgbClr val="FF8119"/>
      </a:hlink>
      <a:folHlink>
        <a:srgbClr val="44B9E8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1826</Words>
  <PresentationFormat>自定义</PresentationFormat>
  <Paragraphs>240</Paragraphs>
  <Slides>25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Gill Sans</vt:lpstr>
      <vt:lpstr>Roboto Light</vt:lpstr>
      <vt:lpstr>华康雅宋体W9(P)</vt:lpstr>
      <vt:lpstr>华文黑体</vt:lpstr>
      <vt:lpstr>宋体</vt:lpstr>
      <vt:lpstr>微软雅黑</vt:lpstr>
      <vt:lpstr>Agency FB</vt:lpstr>
      <vt:lpstr>Arial</vt:lpstr>
      <vt:lpstr>Calibri</vt:lpstr>
      <vt:lpstr>Calibri Light</vt:lpstr>
      <vt:lpstr>Impact</vt:lpstr>
      <vt:lpstr>OCR A Extended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/>
  <dcterms:created xsi:type="dcterms:W3CDTF">2016-10-17T14:00:15Z</dcterms:created>
  <dcterms:modified xsi:type="dcterms:W3CDTF">2017-07-18T05:46:01Z</dcterms:modified>
</cp:coreProperties>
</file>